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howSpecialPlsOnTitleSld="0" rtl="1" saveSubsetFonts="1" autoCompressPictures="0">
  <p:sldMasterIdLst>
    <p:sldMasterId id="2147483648" r:id="rId1"/>
  </p:sldMasterIdLst>
  <p:notesMasterIdLst>
    <p:notesMasterId r:id="rId73"/>
  </p:notesMasterIdLst>
  <p:sldIdLst>
    <p:sldId id="3385" r:id="rId2"/>
    <p:sldId id="3368" r:id="rId3"/>
    <p:sldId id="3373" r:id="rId4"/>
    <p:sldId id="3372" r:id="rId5"/>
    <p:sldId id="3378" r:id="rId6"/>
    <p:sldId id="3379" r:id="rId7"/>
    <p:sldId id="3380" r:id="rId8"/>
    <p:sldId id="3381" r:id="rId9"/>
    <p:sldId id="3382" r:id="rId10"/>
    <p:sldId id="3383" r:id="rId11"/>
    <p:sldId id="3375" r:id="rId12"/>
    <p:sldId id="3328" r:id="rId13"/>
    <p:sldId id="3353" r:id="rId14"/>
    <p:sldId id="3332" r:id="rId15"/>
    <p:sldId id="415" r:id="rId16"/>
    <p:sldId id="434" r:id="rId17"/>
    <p:sldId id="3348" r:id="rId18"/>
    <p:sldId id="3355" r:id="rId19"/>
    <p:sldId id="3350" r:id="rId20"/>
    <p:sldId id="3356" r:id="rId21"/>
    <p:sldId id="3349" r:id="rId22"/>
    <p:sldId id="426" r:id="rId23"/>
    <p:sldId id="427" r:id="rId24"/>
    <p:sldId id="428" r:id="rId25"/>
    <p:sldId id="3354" r:id="rId26"/>
    <p:sldId id="3341" r:id="rId27"/>
    <p:sldId id="3343" r:id="rId28"/>
    <p:sldId id="3336" r:id="rId29"/>
    <p:sldId id="3338" r:id="rId30"/>
    <p:sldId id="300" r:id="rId31"/>
    <p:sldId id="3351" r:id="rId32"/>
    <p:sldId id="3352" r:id="rId33"/>
    <p:sldId id="314" r:id="rId34"/>
    <p:sldId id="311" r:id="rId35"/>
    <p:sldId id="312" r:id="rId36"/>
    <p:sldId id="313" r:id="rId37"/>
    <p:sldId id="3342" r:id="rId38"/>
    <p:sldId id="3339" r:id="rId39"/>
    <p:sldId id="3376" r:id="rId40"/>
    <p:sldId id="317" r:id="rId41"/>
    <p:sldId id="3337" r:id="rId42"/>
    <p:sldId id="3335" r:id="rId43"/>
    <p:sldId id="3344" r:id="rId44"/>
    <p:sldId id="3334" r:id="rId45"/>
    <p:sldId id="437" r:id="rId46"/>
    <p:sldId id="3347" r:id="rId47"/>
    <p:sldId id="321" r:id="rId48"/>
    <p:sldId id="322" r:id="rId49"/>
    <p:sldId id="326" r:id="rId50"/>
    <p:sldId id="327" r:id="rId51"/>
    <p:sldId id="330" r:id="rId52"/>
    <p:sldId id="331" r:id="rId53"/>
    <p:sldId id="402" r:id="rId54"/>
    <p:sldId id="332" r:id="rId55"/>
    <p:sldId id="335" r:id="rId56"/>
    <p:sldId id="336" r:id="rId57"/>
    <p:sldId id="3346" r:id="rId58"/>
    <p:sldId id="3331" r:id="rId59"/>
    <p:sldId id="339" r:id="rId60"/>
    <p:sldId id="3386" r:id="rId61"/>
    <p:sldId id="3387" r:id="rId62"/>
    <p:sldId id="3388" r:id="rId63"/>
    <p:sldId id="3389" r:id="rId64"/>
    <p:sldId id="3390" r:id="rId65"/>
    <p:sldId id="3391" r:id="rId66"/>
    <p:sldId id="3392" r:id="rId67"/>
    <p:sldId id="3393" r:id="rId68"/>
    <p:sldId id="3394" r:id="rId69"/>
    <p:sldId id="3395" r:id="rId70"/>
    <p:sldId id="3396" r:id="rId71"/>
    <p:sldId id="3384" r:id="rId72"/>
  </p:sldIdLst>
  <p:sldSz cx="12192000" cy="6858000"/>
  <p:notesSz cx="6858000" cy="9144000"/>
  <p:custDataLst>
    <p:tags r:id="rId74"/>
  </p:custDataLst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58A4"/>
    <a:srgbClr val="7A80FF"/>
    <a:srgbClr val="3C3C3C"/>
    <a:srgbClr val="7030A0"/>
    <a:srgbClr val="0DCFDA"/>
    <a:srgbClr val="9338FF"/>
    <a:srgbClr val="6ACEE2"/>
    <a:srgbClr val="218CAA"/>
    <a:srgbClr val="351375"/>
    <a:srgbClr val="227F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نمط متوسط 2 - تميي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990" autoAdjust="0"/>
    <p:restoredTop sz="96327" autoAdjust="0"/>
  </p:normalViewPr>
  <p:slideViewPr>
    <p:cSldViewPr snapToGrid="0">
      <p:cViewPr varScale="1">
        <p:scale>
          <a:sx n="106" d="100"/>
          <a:sy n="106" d="100"/>
        </p:scale>
        <p:origin x="200" y="5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gs" Target="tags/tag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w</c:v>
                </c:pt>
              </c:strCache>
            </c:strRef>
          </c:tx>
          <c:spPr>
            <a:solidFill>
              <a:srgbClr val="6ACEE2"/>
            </a:solidFill>
            <a:ln>
              <a:noFill/>
            </a:ln>
            <a:effectLst/>
          </c:spPr>
          <c:dPt>
            <c:idx val="0"/>
            <c:bubble3D val="0"/>
            <c:spPr>
              <a:solidFill>
                <a:srgbClr val="F2F2F2">
                  <a:lumMod val="50000"/>
                </a:srgbClr>
              </a:solidFill>
              <a:ln w="63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A40-AD48-AE5A-C65036DDE2DB}"/>
              </c:ext>
            </c:extLst>
          </c:dPt>
          <c:cat>
            <c:strRef>
              <c:f>Sheet1!$A$2:$A$2</c:f>
              <c:strCache>
                <c:ptCount val="1"/>
                <c:pt idx="0">
                  <c:v>Completed</c:v>
                </c:pt>
              </c:strCache>
            </c:strRef>
          </c:cat>
          <c:val>
            <c:numRef>
              <c:f>Sheet1!$B$2:$B$2</c:f>
              <c:numCache>
                <c:formatCode>0%</c:formatCode>
                <c:ptCount val="1"/>
                <c:pt idx="0">
                  <c:v>0.38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A40-AD48-AE5A-C65036DDE2DB}"/>
            </c:ext>
          </c:extLst>
        </c:ser>
        <c:ser>
          <c:idx val="1"/>
          <c:order val="1"/>
          <c:tx>
            <c:v>Actual</c:v>
          </c:tx>
          <c:spPr>
            <a:solidFill>
              <a:srgbClr val="D9D9D9"/>
            </a:solidFill>
            <a:ln>
              <a:noFill/>
            </a:ln>
          </c:spPr>
          <c:dPt>
            <c:idx val="0"/>
            <c:bubble3D val="0"/>
            <c:spPr>
              <a:solidFill>
                <a:srgbClr val="7259A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2A40-AD48-AE5A-C65036DDE2DB}"/>
              </c:ext>
            </c:extLst>
          </c:dPt>
          <c:dPt>
            <c:idx val="1"/>
            <c:bubble3D val="0"/>
            <c:spPr>
              <a:solidFill>
                <a:srgbClr val="D9D9D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2A40-AD48-AE5A-C65036DDE2DB}"/>
              </c:ext>
            </c:extLst>
          </c:dPt>
          <c:val>
            <c:numRef>
              <c:f>Sheet1!$E$2:$E$3</c:f>
              <c:numCache>
                <c:formatCode>0%</c:formatCode>
                <c:ptCount val="2"/>
                <c:pt idx="0">
                  <c:v>1.43</c:v>
                </c:pt>
                <c:pt idx="1">
                  <c:v>-0.42999999999999994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A40-AD48-AE5A-C65036DDE2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bg1">
              <a:lumMod val="50000"/>
            </a:schemeClr>
          </a:solidFill>
          <a:latin typeface="SABIC Typeface Text Light" panose="020B0303060202020204" pitchFamily="34" charset="0"/>
          <a:cs typeface="SABIC Typeface Text Light" panose="020B0303060202020204" pitchFamily="34" charset="0"/>
        </a:defRPr>
      </a:pPr>
      <a:endParaRPr lang="ar-SA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w</c:v>
                </c:pt>
              </c:strCache>
            </c:strRef>
          </c:tx>
          <c:spPr>
            <a:solidFill>
              <a:srgbClr val="7A80FF"/>
            </a:solidFill>
            <a:ln>
              <a:noFill/>
            </a:ln>
            <a:effectLst/>
          </c:spPr>
          <c:dPt>
            <c:idx val="0"/>
            <c:bubble3D val="0"/>
            <c:spPr>
              <a:solidFill>
                <a:srgbClr val="F2F2F2">
                  <a:lumMod val="50000"/>
                </a:srgbClr>
              </a:solidFill>
              <a:ln w="63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3E8-F342-8923-61E658E477D2}"/>
              </c:ext>
            </c:extLst>
          </c:dPt>
          <c:cat>
            <c:strRef>
              <c:f>Sheet1!$A$2:$A$2</c:f>
              <c:strCache>
                <c:ptCount val="1"/>
                <c:pt idx="0">
                  <c:v>Completed</c:v>
                </c:pt>
              </c:strCache>
            </c:strRef>
          </c:cat>
          <c:val>
            <c:numRef>
              <c:f>Sheet1!$B$2:$B$2</c:f>
              <c:numCache>
                <c:formatCode>0%</c:formatCode>
                <c:ptCount val="1"/>
                <c:pt idx="0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3E8-F342-8923-61E658E477D2}"/>
            </c:ext>
          </c:extLst>
        </c:ser>
        <c:ser>
          <c:idx val="1"/>
          <c:order val="1"/>
          <c:tx>
            <c:v>Actual</c:v>
          </c:tx>
          <c:spPr>
            <a:solidFill>
              <a:srgbClr val="D9D9D9"/>
            </a:solidFill>
            <a:ln>
              <a:noFill/>
            </a:ln>
          </c:spPr>
          <c:dPt>
            <c:idx val="0"/>
            <c:bubble3D val="0"/>
            <c:spPr>
              <a:solidFill>
                <a:srgbClr val="218CA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13E8-F342-8923-61E658E477D2}"/>
              </c:ext>
            </c:extLst>
          </c:dPt>
          <c:dPt>
            <c:idx val="1"/>
            <c:bubble3D val="0"/>
            <c:spPr>
              <a:solidFill>
                <a:srgbClr val="D9D9D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13E8-F342-8923-61E658E477D2}"/>
              </c:ext>
            </c:extLst>
          </c:dPt>
          <c:val>
            <c:numRef>
              <c:f>Sheet1!$E$2:$E$3</c:f>
              <c:numCache>
                <c:formatCode>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13E8-F342-8923-61E658E477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bg1">
              <a:lumMod val="50000"/>
            </a:schemeClr>
          </a:solidFill>
          <a:latin typeface="SABIC Typeface Text Light" panose="020B0303060202020204" pitchFamily="34" charset="0"/>
          <a:cs typeface="SABIC Typeface Text Light" panose="020B0303060202020204" pitchFamily="34" charset="0"/>
        </a:defRPr>
      </a:pPr>
      <a:endParaRPr lang="ar-SA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w</c:v>
                </c:pt>
              </c:strCache>
            </c:strRef>
          </c:tx>
          <c:spPr>
            <a:solidFill>
              <a:srgbClr val="F2F2F2">
                <a:lumMod val="50000"/>
              </a:srgbClr>
            </a:solidFill>
            <a:ln>
              <a:noFill/>
            </a:ln>
            <a:effectLst/>
          </c:spPr>
          <c:dPt>
            <c:idx val="0"/>
            <c:bubble3D val="0"/>
            <c:spPr>
              <a:solidFill>
                <a:srgbClr val="F2F2F2">
                  <a:lumMod val="50000"/>
                </a:srgbClr>
              </a:solidFill>
              <a:ln w="63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546-6E4A-B466-65644DB567A1}"/>
              </c:ext>
            </c:extLst>
          </c:dPt>
          <c:cat>
            <c:strRef>
              <c:f>Sheet1!$A$2:$A$2</c:f>
              <c:strCache>
                <c:ptCount val="1"/>
                <c:pt idx="0">
                  <c:v>Completed</c:v>
                </c:pt>
              </c:strCache>
            </c:strRef>
          </c:cat>
          <c:val>
            <c:numRef>
              <c:f>Sheet1!$B$2:$B$2</c:f>
              <c:numCache>
                <c:formatCode>0%</c:formatCode>
                <c:ptCount val="1"/>
                <c:pt idx="0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546-6E4A-B466-65644DB567A1}"/>
            </c:ext>
          </c:extLst>
        </c:ser>
        <c:ser>
          <c:idx val="1"/>
          <c:order val="1"/>
          <c:tx>
            <c:v>Actual</c:v>
          </c:tx>
          <c:spPr>
            <a:solidFill>
              <a:srgbClr val="D9D9D9"/>
            </a:solidFill>
            <a:ln>
              <a:noFill/>
            </a:ln>
          </c:spPr>
          <c:dPt>
            <c:idx val="0"/>
            <c:bubble3D val="0"/>
            <c:spPr>
              <a:solidFill>
                <a:srgbClr val="6ACEE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546-6E4A-B466-65644DB567A1}"/>
              </c:ext>
            </c:extLst>
          </c:dPt>
          <c:dPt>
            <c:idx val="1"/>
            <c:bubble3D val="0"/>
            <c:spPr>
              <a:solidFill>
                <a:srgbClr val="D9D9D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B546-6E4A-B466-65644DB567A1}"/>
              </c:ext>
            </c:extLst>
          </c:dPt>
          <c:val>
            <c:numRef>
              <c:f>Sheet1!$E$2:$E$3</c:f>
              <c:numCache>
                <c:formatCode>0%</c:formatCode>
                <c:ptCount val="2"/>
                <c:pt idx="0">
                  <c:v>0.06</c:v>
                </c:pt>
                <c:pt idx="1">
                  <c:v>0.94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B546-6E4A-B466-65644DB567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bg1">
              <a:lumMod val="50000"/>
            </a:schemeClr>
          </a:solidFill>
          <a:latin typeface="SABIC Typeface Text Light" panose="020B0303060202020204" pitchFamily="34" charset="0"/>
          <a:cs typeface="SABIC Typeface Text Light" panose="020B0303060202020204" pitchFamily="34" charset="0"/>
        </a:defRPr>
      </a:pPr>
      <a:endParaRPr lang="ar-SA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725AA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257-AC4F-A847-640A609ED32A}"/>
              </c:ext>
            </c:extLst>
          </c:dPt>
          <c:dPt>
            <c:idx val="1"/>
            <c:invertIfNegative val="0"/>
            <c:bubble3D val="0"/>
            <c:spPr>
              <a:solidFill>
                <a:srgbClr val="7A80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257-AC4F-A847-640A609ED32A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257-AC4F-A847-640A609ED32A}"/>
              </c:ext>
            </c:extLst>
          </c:dPt>
          <c:dPt>
            <c:idx val="3"/>
            <c:invertIfNegative val="0"/>
            <c:bubble3D val="0"/>
            <c:spPr>
              <a:solidFill>
                <a:srgbClr val="69CEE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257-AC4F-A847-640A609ED32A}"/>
              </c:ext>
            </c:extLst>
          </c:dPt>
          <c:dPt>
            <c:idx val="4"/>
            <c:invertIfNegative val="0"/>
            <c:bubble3D val="0"/>
            <c:spPr>
              <a:solidFill>
                <a:srgbClr val="238CA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4257-AC4F-A847-640A609ED32A}"/>
              </c:ext>
            </c:extLst>
          </c:dPt>
          <c:dPt>
            <c:idx val="5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4257-AC4F-A847-640A609ED32A}"/>
              </c:ext>
            </c:extLst>
          </c:dPt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44</c:v>
                </c:pt>
                <c:pt idx="1">
                  <c:v>55</c:v>
                </c:pt>
                <c:pt idx="2">
                  <c:v>65</c:v>
                </c:pt>
                <c:pt idx="3">
                  <c:v>72</c:v>
                </c:pt>
                <c:pt idx="4">
                  <c:v>55</c:v>
                </c:pt>
                <c:pt idx="5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257-AC4F-A847-640A609ED3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-1238548432"/>
        <c:axId val="-1238547888"/>
      </c:barChart>
      <c:catAx>
        <c:axId val="-1238548432"/>
        <c:scaling>
          <c:orientation val="maxMin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Open Sans Light" panose="020B0306030504020204" pitchFamily="34" charset="0"/>
                <a:cs typeface="Helvetica Neue W23 for SKY Reg" panose="020B0604020202020204" pitchFamily="34" charset="-78"/>
              </a:defRPr>
            </a:pPr>
            <a:endParaRPr lang="ar-SA"/>
          </a:p>
        </c:txPr>
        <c:crossAx val="-1238547888"/>
        <c:crosses val="autoZero"/>
        <c:auto val="1"/>
        <c:lblAlgn val="ctr"/>
        <c:lblOffset val="100"/>
        <c:noMultiLvlLbl val="0"/>
      </c:catAx>
      <c:valAx>
        <c:axId val="-1238547888"/>
        <c:scaling>
          <c:orientation val="minMax"/>
        </c:scaling>
        <c:delete val="0"/>
        <c:axPos val="r"/>
        <c:majorGridlines>
          <c:spPr>
            <a:ln w="1270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Open Sans Light" panose="020B0306030504020204" pitchFamily="34" charset="0"/>
                <a:cs typeface="Helvetica Neue W23 for SKY Reg" panose="020B0604020202020204" pitchFamily="34" charset="-78"/>
              </a:defRPr>
            </a:pPr>
            <a:endParaRPr lang="ar-SA"/>
          </a:p>
        </c:txPr>
        <c:crossAx val="-1238548432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50000"/>
            </a:schemeClr>
          </a:solidFill>
          <a:latin typeface="Helvetica Neue W23 for SKY Reg" panose="020B0604020202020204" pitchFamily="34" charset="-78"/>
          <a:ea typeface="Open Sans Light" panose="020B0306030504020204" pitchFamily="34" charset="0"/>
          <a:cs typeface="Helvetica Neue W23 for SKY Reg" panose="020B0604020202020204" pitchFamily="34" charset="-78"/>
        </a:defRPr>
      </a:pPr>
      <a:endParaRPr lang="ar-SA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0E9-EC41-BC1C-7FF69AEDC11A}"/>
              </c:ext>
            </c:extLst>
          </c:dPt>
          <c:dPt>
            <c:idx val="1"/>
            <c:invertIfNegative val="0"/>
            <c:bubble3D val="0"/>
            <c:spPr>
              <a:solidFill>
                <a:srgbClr val="238CA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0E9-EC41-BC1C-7FF69AEDC11A}"/>
              </c:ext>
            </c:extLst>
          </c:dPt>
          <c:dPt>
            <c:idx val="2"/>
            <c:invertIfNegative val="0"/>
            <c:bubble3D val="0"/>
            <c:spPr>
              <a:solidFill>
                <a:srgbClr val="2DADE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0E9-EC41-BC1C-7FF69AEDC11A}"/>
              </c:ext>
            </c:extLst>
          </c:dPt>
          <c:dPt>
            <c:idx val="3"/>
            <c:invertIfNegative val="0"/>
            <c:bubble3D val="0"/>
            <c:spPr>
              <a:solidFill>
                <a:srgbClr val="6ACEE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0E9-EC41-BC1C-7FF69AEDC11A}"/>
              </c:ext>
            </c:extLst>
          </c:dPt>
          <c:dPt>
            <c:idx val="4"/>
            <c:invertIfNegative val="0"/>
            <c:bubble3D val="0"/>
            <c:spPr>
              <a:solidFill>
                <a:srgbClr val="7258A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90E9-EC41-BC1C-7FF69AEDC11A}"/>
              </c:ext>
            </c:extLst>
          </c:dPt>
          <c:cat>
            <c:strRef>
              <c:f>Sheet1!$A$2:$A$6</c:f>
              <c:strCache>
                <c:ptCount val="5"/>
                <c:pt idx="0">
                  <c:v>Sun</c:v>
                </c:pt>
                <c:pt idx="1">
                  <c:v>Mon</c:v>
                </c:pt>
                <c:pt idx="2">
                  <c:v>Tue</c:v>
                </c:pt>
                <c:pt idx="3">
                  <c:v>Wed</c:v>
                </c:pt>
                <c:pt idx="4">
                  <c:v>Thu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55</c:v>
                </c:pt>
                <c:pt idx="1">
                  <c:v>66</c:v>
                </c:pt>
                <c:pt idx="2">
                  <c:v>72</c:v>
                </c:pt>
                <c:pt idx="3">
                  <c:v>52</c:v>
                </c:pt>
                <c:pt idx="4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90E9-EC41-BC1C-7FF69AEDC1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-1238553872"/>
        <c:axId val="-1238557680"/>
      </c:barChart>
      <c:catAx>
        <c:axId val="-1238553872"/>
        <c:scaling>
          <c:orientation val="maxMin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7F7F7F"/>
                </a:solidFill>
                <a:latin typeface="Helvetica Neue W23 for SKY Reg" panose="020B0604020202020204" pitchFamily="34" charset="-78"/>
                <a:ea typeface="Open Sans Light" panose="020B0306030504020204" pitchFamily="34" charset="0"/>
                <a:cs typeface="Helvetica Neue W23 for SKY Reg" panose="020B0604020202020204" pitchFamily="34" charset="-78"/>
              </a:defRPr>
            </a:pPr>
            <a:endParaRPr lang="ar-SA"/>
          </a:p>
        </c:txPr>
        <c:crossAx val="-1238557680"/>
        <c:crosses val="autoZero"/>
        <c:auto val="1"/>
        <c:lblAlgn val="ctr"/>
        <c:lblOffset val="100"/>
        <c:noMultiLvlLbl val="0"/>
      </c:catAx>
      <c:valAx>
        <c:axId val="-1238557680"/>
        <c:scaling>
          <c:orientation val="minMax"/>
        </c:scaling>
        <c:delete val="0"/>
        <c:axPos val="r"/>
        <c:majorGridlines>
          <c:spPr>
            <a:ln w="1270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7F7F7F"/>
                </a:solidFill>
                <a:latin typeface="Helvetica Neue W23 for SKY Reg" panose="020B0604020202020204" pitchFamily="34" charset="-78"/>
                <a:ea typeface="Open Sans Light" panose="020B0306030504020204" pitchFamily="34" charset="0"/>
                <a:cs typeface="Helvetica Neue W23 for SKY Reg" panose="020B0604020202020204" pitchFamily="34" charset="-78"/>
              </a:defRPr>
            </a:pPr>
            <a:endParaRPr lang="ar-SA"/>
          </a:p>
        </c:txPr>
        <c:crossAx val="-1238553872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rgbClr val="7F7F7F"/>
          </a:solidFill>
          <a:latin typeface="Helvetica Neue W23 for SKY Reg" panose="020B0604020202020204" pitchFamily="34" charset="-78"/>
          <a:ea typeface="Open Sans Light" panose="020B0306030504020204" pitchFamily="34" charset="0"/>
          <a:cs typeface="Helvetica Neue W23 for SKY Reg" panose="020B0604020202020204" pitchFamily="34" charset="-78"/>
        </a:defRPr>
      </a:pPr>
      <a:endParaRPr lang="ar-SA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6ACEE2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Riyadh</c:v>
                </c:pt>
                <c:pt idx="1">
                  <c:v>Hail</c:v>
                </c:pt>
                <c:pt idx="2">
                  <c:v>Asir</c:v>
                </c:pt>
                <c:pt idx="3">
                  <c:v>Eastern region</c:v>
                </c:pt>
                <c:pt idx="4">
                  <c:v>Al-Qassim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70</c:v>
                </c:pt>
                <c:pt idx="1">
                  <c:v>85</c:v>
                </c:pt>
                <c:pt idx="2">
                  <c:v>67</c:v>
                </c:pt>
                <c:pt idx="3">
                  <c:v>85</c:v>
                </c:pt>
                <c:pt idx="4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7F-3848-93CE-993B5860DC3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2DADE0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Riyadh</c:v>
                </c:pt>
                <c:pt idx="1">
                  <c:v>Hail</c:v>
                </c:pt>
                <c:pt idx="2">
                  <c:v>Asir</c:v>
                </c:pt>
                <c:pt idx="3">
                  <c:v>Eastern region</c:v>
                </c:pt>
                <c:pt idx="4">
                  <c:v>Al-Qassim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65</c:v>
                </c:pt>
                <c:pt idx="1">
                  <c:v>53</c:v>
                </c:pt>
                <c:pt idx="2">
                  <c:v>44</c:v>
                </c:pt>
                <c:pt idx="3">
                  <c:v>33</c:v>
                </c:pt>
                <c:pt idx="4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37F-3848-93CE-993B5860DC3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218CAA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Riyadh</c:v>
                </c:pt>
                <c:pt idx="1">
                  <c:v>Hail</c:v>
                </c:pt>
                <c:pt idx="2">
                  <c:v>Asir</c:v>
                </c:pt>
                <c:pt idx="3">
                  <c:v>Eastern region</c:v>
                </c:pt>
                <c:pt idx="4">
                  <c:v>Al-Qassim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40</c:v>
                </c:pt>
                <c:pt idx="1">
                  <c:v>25</c:v>
                </c:pt>
                <c:pt idx="2">
                  <c:v>18</c:v>
                </c:pt>
                <c:pt idx="3">
                  <c:v>49</c:v>
                </c:pt>
                <c:pt idx="4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37F-3848-93CE-993B5860DC3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Forecast</c:v>
                </c:pt>
              </c:strCache>
            </c:strRef>
          </c:tx>
          <c:spPr>
            <a:solidFill>
              <a:srgbClr val="003944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Riyadh</c:v>
                </c:pt>
                <c:pt idx="1">
                  <c:v>Hail</c:v>
                </c:pt>
                <c:pt idx="2">
                  <c:v>Asir</c:v>
                </c:pt>
                <c:pt idx="3">
                  <c:v>Eastern region</c:v>
                </c:pt>
                <c:pt idx="4">
                  <c:v>Al-Qassim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55</c:v>
                </c:pt>
                <c:pt idx="1">
                  <c:v>65</c:v>
                </c:pt>
                <c:pt idx="2">
                  <c:v>75</c:v>
                </c:pt>
                <c:pt idx="3">
                  <c:v>85</c:v>
                </c:pt>
                <c:pt idx="4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37F-3848-93CE-993B5860DC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04883816"/>
        <c:axId val="404887736"/>
      </c:barChart>
      <c:catAx>
        <c:axId val="404883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Open Sans Light" panose="020B0306030504020204" pitchFamily="34" charset="0"/>
                <a:cs typeface="Helvetica Neue W23 for SKY Reg" panose="020B0604020202020204" pitchFamily="34" charset="-78"/>
              </a:defRPr>
            </a:pPr>
            <a:endParaRPr lang="ar-SA"/>
          </a:p>
        </c:txPr>
        <c:crossAx val="404887736"/>
        <c:crosses val="autoZero"/>
        <c:auto val="1"/>
        <c:lblAlgn val="ctr"/>
        <c:lblOffset val="100"/>
        <c:noMultiLvlLbl val="0"/>
      </c:catAx>
      <c:valAx>
        <c:axId val="404887736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chemeClr val="bg1">
                  <a:lumMod val="9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Open Sans Light" panose="020B0306030504020204" pitchFamily="34" charset="0"/>
                <a:cs typeface="Helvetica Neue W23 for SKY Reg" panose="020B0604020202020204" pitchFamily="34" charset="-78"/>
              </a:defRPr>
            </a:pPr>
            <a:endParaRPr lang="ar-SA"/>
          </a:p>
        </c:txPr>
        <c:crossAx val="404883816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egendEntry>
        <c:idx val="3"/>
        <c:delete val="1"/>
      </c:legendEntry>
      <c:layout>
        <c:manualLayout>
          <c:xMode val="edge"/>
          <c:yMode val="edge"/>
          <c:x val="0.24945195709231999"/>
          <c:y val="0"/>
          <c:w val="0.50109608581536003"/>
          <c:h val="0.140407394650352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Open Sans Light" panose="020B0306030504020204" pitchFamily="34" charset="0"/>
              <a:cs typeface="Helvetica Neue W23 for SKY Reg" panose="020B0604020202020204" pitchFamily="34" charset="-78"/>
            </a:defRPr>
          </a:pPr>
          <a:endParaRPr lang="ar-S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bg1">
              <a:lumMod val="50000"/>
            </a:schemeClr>
          </a:solidFill>
          <a:latin typeface="Helvetica Neue W23 for SKY Reg" panose="020B0604020202020204" pitchFamily="34" charset="-78"/>
          <a:ea typeface="Open Sans Light" panose="020B0306030504020204" pitchFamily="34" charset="0"/>
          <a:cs typeface="Helvetica Neue W23 for SKY Reg" panose="020B0604020202020204" pitchFamily="34" charset="-78"/>
        </a:defRPr>
      </a:pPr>
      <a:endParaRPr lang="ar-SA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6ACEE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Helvetica Neue W23 for SKY Reg" panose="020B0604020202020204" pitchFamily="34" charset="-78"/>
                    <a:ea typeface="Open Sans Light" panose="020B0306030504020204" pitchFamily="34" charset="0"/>
                    <a:cs typeface="Helvetica Neue W23 for SKY Reg" panose="020B0604020202020204" pitchFamily="34" charset="-78"/>
                  </a:defRPr>
                </a:pPr>
                <a:endParaRPr lang="ar-S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Riyadh</c:v>
                </c:pt>
                <c:pt idx="1">
                  <c:v>Hail</c:v>
                </c:pt>
                <c:pt idx="2">
                  <c:v>Asir</c:v>
                </c:pt>
                <c:pt idx="3">
                  <c:v>Eastern region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85</c:v>
                </c:pt>
                <c:pt idx="2">
                  <c:v>67</c:v>
                </c:pt>
                <c:pt idx="3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FF-EE46-A40C-30209DE425B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227F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Helvetica Neue W23 for SKY Reg" panose="020B0604020202020204" pitchFamily="34" charset="-78"/>
                    <a:ea typeface="Open Sans Light" panose="020B0306030504020204" pitchFamily="34" charset="0"/>
                    <a:cs typeface="Helvetica Neue W23 for SKY Reg" panose="020B0604020202020204" pitchFamily="34" charset="-78"/>
                  </a:defRPr>
                </a:pPr>
                <a:endParaRPr lang="ar-S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Riyadh</c:v>
                </c:pt>
                <c:pt idx="1">
                  <c:v>Hail</c:v>
                </c:pt>
                <c:pt idx="2">
                  <c:v>Asir</c:v>
                </c:pt>
                <c:pt idx="3">
                  <c:v>Eastern region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65</c:v>
                </c:pt>
                <c:pt idx="1">
                  <c:v>53</c:v>
                </c:pt>
                <c:pt idx="2">
                  <c:v>44</c:v>
                </c:pt>
                <c:pt idx="3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CFF-EE46-A40C-30209DE425B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00374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Helvetica Neue W23 for SKY Reg" panose="020B0604020202020204" pitchFamily="34" charset="-78"/>
                    <a:ea typeface="Open Sans Light" panose="020B0306030504020204" pitchFamily="34" charset="0"/>
                    <a:cs typeface="Helvetica Neue W23 for SKY Reg" panose="020B0604020202020204" pitchFamily="34" charset="-78"/>
                  </a:defRPr>
                </a:pPr>
                <a:endParaRPr lang="ar-S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Riyadh</c:v>
                </c:pt>
                <c:pt idx="1">
                  <c:v>Hail</c:v>
                </c:pt>
                <c:pt idx="2">
                  <c:v>Asir</c:v>
                </c:pt>
                <c:pt idx="3">
                  <c:v>Eastern region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40</c:v>
                </c:pt>
                <c:pt idx="1">
                  <c:v>25</c:v>
                </c:pt>
                <c:pt idx="2">
                  <c:v>18</c:v>
                </c:pt>
                <c:pt idx="3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CFF-EE46-A40C-30209DE425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axId val="404888128"/>
        <c:axId val="404885776"/>
      </c:barChart>
      <c:catAx>
        <c:axId val="404888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9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Open Sans Light" panose="020B0306030504020204" pitchFamily="34" charset="0"/>
                <a:cs typeface="Helvetica Neue W23 for SKY Reg" panose="020B0604020202020204" pitchFamily="34" charset="-78"/>
              </a:defRPr>
            </a:pPr>
            <a:endParaRPr lang="ar-SA"/>
          </a:p>
        </c:txPr>
        <c:crossAx val="404885776"/>
        <c:crosses val="autoZero"/>
        <c:auto val="1"/>
        <c:lblAlgn val="ctr"/>
        <c:lblOffset val="100"/>
        <c:noMultiLvlLbl val="0"/>
      </c:catAx>
      <c:valAx>
        <c:axId val="404885776"/>
        <c:scaling>
          <c:orientation val="minMax"/>
        </c:scaling>
        <c:delete val="0"/>
        <c:axPos val="b"/>
        <c:majorGridlines>
          <c:spPr>
            <a:ln w="12700" cap="flat" cmpd="sng" algn="ctr">
              <a:solidFill>
                <a:schemeClr val="bg1">
                  <a:lumMod val="9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Open Sans Light" panose="020B0306030504020204" pitchFamily="34" charset="0"/>
                <a:cs typeface="Helvetica Neue W23 for SKY Reg" panose="020B0604020202020204" pitchFamily="34" charset="-78"/>
              </a:defRPr>
            </a:pPr>
            <a:endParaRPr lang="ar-SA"/>
          </a:p>
        </c:txPr>
        <c:crossAx val="404888128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Open Sans Light" panose="020B0306030504020204" pitchFamily="34" charset="0"/>
              <a:cs typeface="Helvetica Neue W23 for SKY Reg" panose="020B0604020202020204" pitchFamily="34" charset="-78"/>
            </a:defRPr>
          </a:pPr>
          <a:endParaRPr lang="ar-S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50000"/>
            </a:schemeClr>
          </a:solidFill>
          <a:latin typeface="Helvetica Neue W23 for SKY Reg" panose="020B0604020202020204" pitchFamily="34" charset="-78"/>
          <a:ea typeface="Open Sans Light" panose="020B0306030504020204" pitchFamily="34" charset="0"/>
          <a:cs typeface="Helvetica Neue W23 for SKY Reg" panose="020B0604020202020204" pitchFamily="34" charset="-78"/>
        </a:defRPr>
      </a:pPr>
      <a:endParaRPr lang="ar-SA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AD14096-85D5-1A41-A81E-8927B3DC3F9B}" type="datetimeFigureOut">
              <a:rPr lang="ar-SA" smtClean="0"/>
              <a:t>16 جمادى الأولى، 1447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0A1FB80-07FC-4248-9F79-946C4FB262F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28487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9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svg"/><Relationship Id="rId12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sv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9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6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>
            <a:extLst>
              <a:ext uri="{FF2B5EF4-FFF2-40B4-BE49-F238E27FC236}">
                <a16:creationId xmlns:a16="http://schemas.microsoft.com/office/drawing/2014/main" id="{767A355C-6A4E-4B1D-5F2A-29C3E4CD8139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sp>
        <p:nvSpPr>
          <p:cNvPr id="2" name="مستطيل 1">
            <a:extLst>
              <a:ext uri="{FF2B5EF4-FFF2-40B4-BE49-F238E27FC236}">
                <a16:creationId xmlns:a16="http://schemas.microsoft.com/office/drawing/2014/main" id="{1F100DC8-B727-6236-D995-BB021B86DA47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gradFill flip="none" rotWithShape="1">
            <a:gsLst>
              <a:gs pos="72000">
                <a:srgbClr val="15273C"/>
              </a:gs>
              <a:gs pos="0">
                <a:schemeClr val="bg1">
                  <a:alpha val="0"/>
                  <a:lumMod val="62000"/>
                </a:schemeClr>
              </a:gs>
              <a:gs pos="100000">
                <a:srgbClr val="15273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pic>
        <p:nvPicPr>
          <p:cNvPr id="10" name="صورة 9">
            <a:extLst>
              <a:ext uri="{FF2B5EF4-FFF2-40B4-BE49-F238E27FC236}">
                <a16:creationId xmlns:a16="http://schemas.microsoft.com/office/drawing/2014/main" id="{DEA5FEB4-CC35-66D7-E8E6-FD362143B3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65314" y="392025"/>
            <a:ext cx="906471" cy="681334"/>
          </a:xfrm>
          <a:prstGeom prst="rect">
            <a:avLst/>
          </a:prstGeom>
        </p:spPr>
      </p:pic>
      <p:pic>
        <p:nvPicPr>
          <p:cNvPr id="11" name="صورة 10">
            <a:extLst>
              <a:ext uri="{FF2B5EF4-FFF2-40B4-BE49-F238E27FC236}">
                <a16:creationId xmlns:a16="http://schemas.microsoft.com/office/drawing/2014/main" id="{27CC0B01-455A-A0EB-DC3D-21E1887C99E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095" y="6434145"/>
            <a:ext cx="1495710" cy="22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919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5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>
            <a:extLst>
              <a:ext uri="{FF2B5EF4-FFF2-40B4-BE49-F238E27FC236}">
                <a16:creationId xmlns:a16="http://schemas.microsoft.com/office/drawing/2014/main" id="{766B730D-58F2-316C-09D4-D13F5D1A3C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5000"/>
          </a:blip>
          <a:stretch>
            <a:fillRect/>
          </a:stretch>
        </p:blipFill>
        <p:spPr>
          <a:xfrm>
            <a:off x="-13725" y="-5922"/>
            <a:ext cx="12205725" cy="6892447"/>
          </a:xfrm>
          <a:prstGeom prst="rect">
            <a:avLst/>
          </a:prstGeom>
        </p:spPr>
      </p:pic>
      <p:pic>
        <p:nvPicPr>
          <p:cNvPr id="4" name="صورة 3">
            <a:extLst>
              <a:ext uri="{FF2B5EF4-FFF2-40B4-BE49-F238E27FC236}">
                <a16:creationId xmlns:a16="http://schemas.microsoft.com/office/drawing/2014/main" id="{70EA10E4-E7C8-05CC-2C0F-14FDD0B2D7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16"/>
          <a:stretch>
            <a:fillRect/>
          </a:stretch>
        </p:blipFill>
        <p:spPr>
          <a:xfrm flipH="1">
            <a:off x="-1" y="-5922"/>
            <a:ext cx="8466926" cy="6892446"/>
          </a:xfrm>
          <a:prstGeom prst="rect">
            <a:avLst/>
          </a:prstGeom>
        </p:spPr>
      </p:pic>
      <p:sp>
        <p:nvSpPr>
          <p:cNvPr id="6" name="مستطيل 5">
            <a:extLst>
              <a:ext uri="{FF2B5EF4-FFF2-40B4-BE49-F238E27FC236}">
                <a16:creationId xmlns:a16="http://schemas.microsoft.com/office/drawing/2014/main" id="{07BDE29E-48CD-F917-E8A2-77AEBF164E0C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gradFill>
            <a:gsLst>
              <a:gs pos="59000">
                <a:schemeClr val="bg1">
                  <a:lumMod val="75000"/>
                </a:schemeClr>
              </a:gs>
              <a:gs pos="30000">
                <a:schemeClr val="bg1">
                  <a:lumMod val="10000"/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pic>
        <p:nvPicPr>
          <p:cNvPr id="5" name="صورة 4">
            <a:extLst>
              <a:ext uri="{FF2B5EF4-FFF2-40B4-BE49-F238E27FC236}">
                <a16:creationId xmlns:a16="http://schemas.microsoft.com/office/drawing/2014/main" id="{A9A727A2-E5E6-E9F9-115E-B7943AFF12F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45134" y="276180"/>
            <a:ext cx="1014567" cy="771071"/>
          </a:xfrm>
          <a:prstGeom prst="rect">
            <a:avLst/>
          </a:prstGeom>
        </p:spPr>
      </p:pic>
      <p:pic>
        <p:nvPicPr>
          <p:cNvPr id="10" name="صورة 9">
            <a:extLst>
              <a:ext uri="{FF2B5EF4-FFF2-40B4-BE49-F238E27FC236}">
                <a16:creationId xmlns:a16="http://schemas.microsoft.com/office/drawing/2014/main" id="{9CACCCAA-10D6-FD0E-6B68-F1B8D0BDA2C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095" y="6434145"/>
            <a:ext cx="1495710" cy="22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93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741A6D51-11F2-BF8C-0DEF-EBD42C503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/>
              <a:t>‹#›</a:t>
            </a:fld>
            <a:endParaRPr lang="ar-SA"/>
          </a:p>
        </p:txBody>
      </p:sp>
      <p:pic>
        <p:nvPicPr>
          <p:cNvPr id="5" name="صورة 4">
            <a:extLst>
              <a:ext uri="{FF2B5EF4-FFF2-40B4-BE49-F238E27FC236}">
                <a16:creationId xmlns:a16="http://schemas.microsoft.com/office/drawing/2014/main" id="{BB44E0C4-2715-5FB8-2C14-33A213A2F5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03605" y="6066835"/>
            <a:ext cx="637326" cy="484368"/>
          </a:xfrm>
          <a:prstGeom prst="rect">
            <a:avLst/>
          </a:prstGeom>
        </p:spPr>
      </p:pic>
      <p:cxnSp>
        <p:nvCxnSpPr>
          <p:cNvPr id="7" name="موصل مستقيم 6">
            <a:extLst>
              <a:ext uri="{FF2B5EF4-FFF2-40B4-BE49-F238E27FC236}">
                <a16:creationId xmlns:a16="http://schemas.microsoft.com/office/drawing/2014/main" id="{FB98C27F-C9A1-591D-9A65-D7309DF31BD2}"/>
              </a:ext>
            </a:extLst>
          </p:cNvPr>
          <p:cNvCxnSpPr>
            <a:cxnSpLocks/>
          </p:cNvCxnSpPr>
          <p:nvPr userDrawn="1"/>
        </p:nvCxnSpPr>
        <p:spPr>
          <a:xfrm>
            <a:off x="11055626" y="6063493"/>
            <a:ext cx="0" cy="49105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صورة 2">
            <a:extLst>
              <a:ext uri="{FF2B5EF4-FFF2-40B4-BE49-F238E27FC236}">
                <a16:creationId xmlns:a16="http://schemas.microsoft.com/office/drawing/2014/main" id="{EC4DD18A-844C-E061-5A3A-085C8C74DE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0181" y="6367490"/>
            <a:ext cx="1547232" cy="307065"/>
          </a:xfrm>
          <a:prstGeom prst="rect">
            <a:avLst/>
          </a:prstGeom>
        </p:spPr>
      </p:pic>
      <p:sp>
        <p:nvSpPr>
          <p:cNvPr id="4" name="Round Same Side Corner Rectangle 6">
            <a:extLst>
              <a:ext uri="{FF2B5EF4-FFF2-40B4-BE49-F238E27FC236}">
                <a16:creationId xmlns:a16="http://schemas.microsoft.com/office/drawing/2014/main" id="{5C1262C2-C4C4-2439-80E8-79A75FF58AF4}"/>
              </a:ext>
            </a:extLst>
          </p:cNvPr>
          <p:cNvSpPr/>
          <p:nvPr userDrawn="1"/>
        </p:nvSpPr>
        <p:spPr>
          <a:xfrm rot="10800000">
            <a:off x="11487822" y="0"/>
            <a:ext cx="175832" cy="581310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gradFill>
              <a:gsLst>
                <a:gs pos="24000">
                  <a:srgbClr val="227F9B"/>
                </a:gs>
                <a:gs pos="68000">
                  <a:srgbClr val="6ACEE2">
                    <a:alpha val="48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SA" b="0" i="0" dirty="0">
              <a:latin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3007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>
            <a:extLst>
              <a:ext uri="{FF2B5EF4-FFF2-40B4-BE49-F238E27FC236}">
                <a16:creationId xmlns:a16="http://schemas.microsoft.com/office/drawing/2014/main" id="{BB44E0C4-2715-5FB8-2C14-33A213A2F5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03605" y="415335"/>
            <a:ext cx="637326" cy="484368"/>
          </a:xfrm>
          <a:prstGeom prst="rect">
            <a:avLst/>
          </a:prstGeom>
        </p:spPr>
      </p:pic>
      <p:cxnSp>
        <p:nvCxnSpPr>
          <p:cNvPr id="7" name="موصل مستقيم 6">
            <a:extLst>
              <a:ext uri="{FF2B5EF4-FFF2-40B4-BE49-F238E27FC236}">
                <a16:creationId xmlns:a16="http://schemas.microsoft.com/office/drawing/2014/main" id="{FB98C27F-C9A1-591D-9A65-D7309DF31BD2}"/>
              </a:ext>
            </a:extLst>
          </p:cNvPr>
          <p:cNvCxnSpPr>
            <a:cxnSpLocks/>
          </p:cNvCxnSpPr>
          <p:nvPr userDrawn="1"/>
        </p:nvCxnSpPr>
        <p:spPr>
          <a:xfrm>
            <a:off x="11055626" y="411993"/>
            <a:ext cx="0" cy="49105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صورة 1">
            <a:extLst>
              <a:ext uri="{FF2B5EF4-FFF2-40B4-BE49-F238E27FC236}">
                <a16:creationId xmlns:a16="http://schemas.microsoft.com/office/drawing/2014/main" id="{8BA7EE05-46A1-9B68-15BF-AE75C7B687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0181" y="6367490"/>
            <a:ext cx="1547232" cy="307065"/>
          </a:xfrm>
          <a:prstGeom prst="rect">
            <a:avLst/>
          </a:prstGeom>
        </p:spPr>
      </p:pic>
      <p:sp>
        <p:nvSpPr>
          <p:cNvPr id="3" name="عنصر نائب لرقم الشريحة 5">
            <a:extLst>
              <a:ext uri="{FF2B5EF4-FFF2-40B4-BE49-F238E27FC236}">
                <a16:creationId xmlns:a16="http://schemas.microsoft.com/office/drawing/2014/main" id="{78C54E5F-8946-C139-8D93-076E26F3F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19521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تخطيط مخصص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صورة 4">
            <a:extLst>
              <a:ext uri="{FF2B5EF4-FFF2-40B4-BE49-F238E27FC236}">
                <a16:creationId xmlns:a16="http://schemas.microsoft.com/office/drawing/2014/main" id="{14F3977D-8FC6-9E48-8975-40FE4A3DB2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9101" y="6502719"/>
            <a:ext cx="1495710" cy="221386"/>
          </a:xfrm>
          <a:prstGeom prst="rect">
            <a:avLst/>
          </a:prstGeom>
        </p:spPr>
      </p:pic>
      <p:pic>
        <p:nvPicPr>
          <p:cNvPr id="2" name="صورة 9">
            <a:extLst>
              <a:ext uri="{FF2B5EF4-FFF2-40B4-BE49-F238E27FC236}">
                <a16:creationId xmlns:a16="http://schemas.microsoft.com/office/drawing/2014/main" id="{61074207-7B70-C379-0DA4-B16F7498961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30402" y="388307"/>
            <a:ext cx="1014567" cy="77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95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تخطيط مخصص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631B628B-7AED-1C85-3784-CCBFFA59481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0181" y="6367490"/>
            <a:ext cx="1547232" cy="307065"/>
          </a:xfrm>
          <a:prstGeom prst="rect">
            <a:avLst/>
          </a:prstGeom>
        </p:spPr>
      </p:pic>
      <p:pic>
        <p:nvPicPr>
          <p:cNvPr id="8" name="그래픽 27">
            <a:extLst>
              <a:ext uri="{FF2B5EF4-FFF2-40B4-BE49-F238E27FC236}">
                <a16:creationId xmlns:a16="http://schemas.microsoft.com/office/drawing/2014/main" id="{98247377-0682-7E4B-BFCC-F762521DB7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t="51414" r="16887"/>
          <a:stretch/>
        </p:blipFill>
        <p:spPr>
          <a:xfrm>
            <a:off x="2042785" y="0"/>
            <a:ext cx="1402740" cy="820015"/>
          </a:xfrm>
          <a:prstGeom prst="rect">
            <a:avLst/>
          </a:prstGeom>
        </p:spPr>
      </p:pic>
      <p:pic>
        <p:nvPicPr>
          <p:cNvPr id="9" name="그래픽 63">
            <a:extLst>
              <a:ext uri="{FF2B5EF4-FFF2-40B4-BE49-F238E27FC236}">
                <a16:creationId xmlns:a16="http://schemas.microsoft.com/office/drawing/2014/main" id="{38418ABD-4D73-DC43-AF4E-0B74E1DEC7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b="37401"/>
          <a:stretch/>
        </p:blipFill>
        <p:spPr>
          <a:xfrm>
            <a:off x="5215588" y="6132381"/>
            <a:ext cx="1208923" cy="756778"/>
          </a:xfrm>
          <a:prstGeom prst="rect">
            <a:avLst/>
          </a:prstGeom>
        </p:spPr>
      </p:pic>
      <p:sp>
        <p:nvSpPr>
          <p:cNvPr id="10" name="자유형: 도형 68">
            <a:extLst>
              <a:ext uri="{FF2B5EF4-FFF2-40B4-BE49-F238E27FC236}">
                <a16:creationId xmlns:a16="http://schemas.microsoft.com/office/drawing/2014/main" id="{5547CCBB-8DBB-1144-9E86-0DF9431CFE88}"/>
              </a:ext>
            </a:extLst>
          </p:cNvPr>
          <p:cNvSpPr/>
          <p:nvPr userDrawn="1"/>
        </p:nvSpPr>
        <p:spPr>
          <a:xfrm>
            <a:off x="10793193" y="4012375"/>
            <a:ext cx="1398807" cy="1501950"/>
          </a:xfrm>
          <a:custGeom>
            <a:avLst/>
            <a:gdLst>
              <a:gd name="connsiteX0" fmla="*/ 1398807 w 1398807"/>
              <a:gd name="connsiteY0" fmla="*/ 0 h 1501950"/>
              <a:gd name="connsiteX1" fmla="*/ 1398807 w 1398807"/>
              <a:gd name="connsiteY1" fmla="*/ 206386 h 1501950"/>
              <a:gd name="connsiteX2" fmla="*/ 124568 w 1398807"/>
              <a:gd name="connsiteY2" fmla="*/ 1480578 h 1501950"/>
              <a:gd name="connsiteX3" fmla="*/ 21373 w 1398807"/>
              <a:gd name="connsiteY3" fmla="*/ 1480578 h 1501950"/>
              <a:gd name="connsiteX4" fmla="*/ 21373 w 1398807"/>
              <a:gd name="connsiteY4" fmla="*/ 1377383 h 150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8807" h="1501950">
                <a:moveTo>
                  <a:pt x="1398807" y="0"/>
                </a:moveTo>
                <a:lnTo>
                  <a:pt x="1398807" y="206386"/>
                </a:lnTo>
                <a:lnTo>
                  <a:pt x="124568" y="1480578"/>
                </a:lnTo>
                <a:cubicBezTo>
                  <a:pt x="96071" y="1509075"/>
                  <a:pt x="49871" y="1509075"/>
                  <a:pt x="21373" y="1480578"/>
                </a:cubicBezTo>
                <a:cubicBezTo>
                  <a:pt x="-7124" y="1452081"/>
                  <a:pt x="-7124" y="1405881"/>
                  <a:pt x="21373" y="1377383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7000"/>
                </a:schemeClr>
              </a:gs>
              <a:gs pos="100000">
                <a:schemeClr val="bg1">
                  <a:alpha val="0"/>
                </a:schemeClr>
              </a:gs>
            </a:gsLst>
            <a:lin ang="81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 b="0" i="0" dirty="0">
              <a:latin typeface="SF Arabic" pitchFamily="2" charset="-78"/>
            </a:endParaRPr>
          </a:p>
        </p:txBody>
      </p:sp>
      <p:pic>
        <p:nvPicPr>
          <p:cNvPr id="11" name="그래픽 79">
            <a:extLst>
              <a:ext uri="{FF2B5EF4-FFF2-40B4-BE49-F238E27FC236}">
                <a16:creationId xmlns:a16="http://schemas.microsoft.com/office/drawing/2014/main" id="{5164BA17-DBF6-7241-8D6A-CA383AA68F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r="94654"/>
          <a:stretch/>
        </p:blipFill>
        <p:spPr>
          <a:xfrm rot="5400000">
            <a:off x="8550295" y="5186475"/>
            <a:ext cx="65095" cy="2853875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7A2B60D2-30D9-F647-AA93-08D671DB3A70}"/>
              </a:ext>
            </a:extLst>
          </p:cNvPr>
          <p:cNvGrpSpPr/>
          <p:nvPr userDrawn="1"/>
        </p:nvGrpSpPr>
        <p:grpSpPr>
          <a:xfrm>
            <a:off x="10793193" y="285611"/>
            <a:ext cx="1075499" cy="820016"/>
            <a:chOff x="15630140" y="-3326619"/>
            <a:chExt cx="6629400" cy="5054600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56D3A3B-2B90-E34B-8FAD-98AEF8769F4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630140" y="-3326619"/>
              <a:ext cx="6629400" cy="2368676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883AAFB-D663-B243-B9BF-7D9BABA095D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630140" y="-957943"/>
              <a:ext cx="6629400" cy="2685924"/>
            </a:xfrm>
            <a:prstGeom prst="rect">
              <a:avLst/>
            </a:prstGeom>
          </p:spPr>
        </p:pic>
      </p:grpSp>
      <p:pic>
        <p:nvPicPr>
          <p:cNvPr id="15" name="صورة 4">
            <a:extLst>
              <a:ext uri="{FF2B5EF4-FFF2-40B4-BE49-F238E27FC236}">
                <a16:creationId xmlns:a16="http://schemas.microsoft.com/office/drawing/2014/main" id="{14F3977D-8FC6-9E48-8975-40FE4A3DB2E6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02701" y="6502719"/>
            <a:ext cx="1495710" cy="22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94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33209E-246B-4641-AAAA-456BE2B84D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922"/>
            <a:ext cx="10311874" cy="6858000"/>
          </a:xfrm>
          <a:prstGeom prst="rect">
            <a:avLst/>
          </a:prstGeom>
        </p:spPr>
      </p:pic>
      <p:sp>
        <p:nvSpPr>
          <p:cNvPr id="8" name="مستطيل 7">
            <a:extLst>
              <a:ext uri="{FF2B5EF4-FFF2-40B4-BE49-F238E27FC236}">
                <a16:creationId xmlns:a16="http://schemas.microsoft.com/office/drawing/2014/main" id="{767A355C-6A4E-4B1D-5F2A-29C3E4CD81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71000">
                <a:schemeClr val="accent4"/>
              </a:gs>
              <a:gs pos="0">
                <a:schemeClr val="bg1">
                  <a:alpha val="0"/>
                  <a:lumMod val="62000"/>
                </a:schemeClr>
              </a:gs>
              <a:gs pos="100000">
                <a:srgbClr val="0020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pic>
        <p:nvPicPr>
          <p:cNvPr id="11" name="صورة 10">
            <a:extLst>
              <a:ext uri="{FF2B5EF4-FFF2-40B4-BE49-F238E27FC236}">
                <a16:creationId xmlns:a16="http://schemas.microsoft.com/office/drawing/2014/main" id="{27CC0B01-455A-A0EB-DC3D-21E1887C99E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095" y="6434145"/>
            <a:ext cx="1495710" cy="221386"/>
          </a:xfrm>
          <a:prstGeom prst="rect">
            <a:avLst/>
          </a:prstGeom>
        </p:spPr>
      </p:pic>
      <p:pic>
        <p:nvPicPr>
          <p:cNvPr id="2" name="صورة 9">
            <a:extLst>
              <a:ext uri="{FF2B5EF4-FFF2-40B4-BE49-F238E27FC236}">
                <a16:creationId xmlns:a16="http://schemas.microsoft.com/office/drawing/2014/main" id="{8D55FD95-B2A1-5636-3F1C-B024FCCCD8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30402" y="388307"/>
            <a:ext cx="1014567" cy="77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96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9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>
            <a:extLst>
              <a:ext uri="{FF2B5EF4-FFF2-40B4-BE49-F238E27FC236}">
                <a16:creationId xmlns:a16="http://schemas.microsoft.com/office/drawing/2014/main" id="{F3B0A5C8-F0CE-D63B-7E67-25F12CBBD7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3726" y="0"/>
            <a:ext cx="12205726" cy="6858000"/>
          </a:xfrm>
          <a:prstGeom prst="rect">
            <a:avLst/>
          </a:prstGeom>
        </p:spPr>
      </p:pic>
      <p:pic>
        <p:nvPicPr>
          <p:cNvPr id="2" name="صورة 1">
            <a:extLst>
              <a:ext uri="{FF2B5EF4-FFF2-40B4-BE49-F238E27FC236}">
                <a16:creationId xmlns:a16="http://schemas.microsoft.com/office/drawing/2014/main" id="{3695F9E1-094F-6345-15F2-A58773091B6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0000"/>
          </a:blip>
          <a:stretch>
            <a:fillRect/>
          </a:stretch>
        </p:blipFill>
        <p:spPr>
          <a:xfrm>
            <a:off x="-13725" y="-5922"/>
            <a:ext cx="12205725" cy="6892447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rgbClr val="F2F2F2">
                  <a:alpha val="0"/>
                </a:srgbClr>
              </a:gs>
              <a:gs pos="100000">
                <a:schemeClr val="bg1"/>
              </a:gs>
            </a:gsLst>
            <a:lin ang="0" scaled="1"/>
          </a:gradFill>
        </p:spPr>
      </p:pic>
      <p:pic>
        <p:nvPicPr>
          <p:cNvPr id="5" name="صورة 4">
            <a:extLst>
              <a:ext uri="{FF2B5EF4-FFF2-40B4-BE49-F238E27FC236}">
                <a16:creationId xmlns:a16="http://schemas.microsoft.com/office/drawing/2014/main" id="{A9A727A2-E5E6-E9F9-115E-B7943AFF12F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45134" y="276180"/>
            <a:ext cx="1014567" cy="771071"/>
          </a:xfrm>
          <a:prstGeom prst="rect">
            <a:avLst/>
          </a:prstGeom>
        </p:spPr>
      </p:pic>
      <p:pic>
        <p:nvPicPr>
          <p:cNvPr id="6" name="صورة 5">
            <a:extLst>
              <a:ext uri="{FF2B5EF4-FFF2-40B4-BE49-F238E27FC236}">
                <a16:creationId xmlns:a16="http://schemas.microsoft.com/office/drawing/2014/main" id="{9E9D157D-9013-0993-D1B0-814ED8D3055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0181" y="6367490"/>
            <a:ext cx="1547232" cy="30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31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شريحة عنوان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>
            <a:extLst>
              <a:ext uri="{FF2B5EF4-FFF2-40B4-BE49-F238E27FC236}">
                <a16:creationId xmlns:a16="http://schemas.microsoft.com/office/drawing/2014/main" id="{9E9D157D-9013-0993-D1B0-814ED8D3055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0181" y="6367490"/>
            <a:ext cx="1547232" cy="307065"/>
          </a:xfrm>
          <a:prstGeom prst="rect">
            <a:avLst/>
          </a:prstGeom>
        </p:spPr>
      </p:pic>
      <p:pic>
        <p:nvPicPr>
          <p:cNvPr id="7" name="صورة 1">
            <a:extLst>
              <a:ext uri="{FF2B5EF4-FFF2-40B4-BE49-F238E27FC236}">
                <a16:creationId xmlns:a16="http://schemas.microsoft.com/office/drawing/2014/main" id="{6C65A86A-46A5-9245-B599-6B5DF57005A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30000"/>
          </a:blip>
          <a:stretch>
            <a:fillRect/>
          </a:stretch>
        </p:blipFill>
        <p:spPr>
          <a:xfrm>
            <a:off x="-13725" y="-17224"/>
            <a:ext cx="12205725" cy="6892447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rgbClr val="F2F2F2">
                  <a:alpha val="5000"/>
                  <a:lumMod val="99000"/>
                  <a:lumOff val="1000"/>
                </a:srgbClr>
              </a:gs>
              <a:gs pos="100000">
                <a:schemeClr val="bg1"/>
              </a:gs>
            </a:gsLst>
            <a:lin ang="0" scaled="1"/>
          </a:gradFill>
        </p:spPr>
      </p:pic>
      <p:pic>
        <p:nvPicPr>
          <p:cNvPr id="8" name="صورة 4">
            <a:extLst>
              <a:ext uri="{FF2B5EF4-FFF2-40B4-BE49-F238E27FC236}">
                <a16:creationId xmlns:a16="http://schemas.microsoft.com/office/drawing/2014/main" id="{E0EB1620-B496-164E-A02A-D260015FAAD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997534" y="428580"/>
            <a:ext cx="1014567" cy="771071"/>
          </a:xfrm>
          <a:prstGeom prst="rect">
            <a:avLst/>
          </a:prstGeom>
        </p:spPr>
      </p:pic>
      <p:pic>
        <p:nvPicPr>
          <p:cNvPr id="9" name="صورة 5">
            <a:extLst>
              <a:ext uri="{FF2B5EF4-FFF2-40B4-BE49-F238E27FC236}">
                <a16:creationId xmlns:a16="http://schemas.microsoft.com/office/drawing/2014/main" id="{6678DF35-9C65-B542-971A-61CD06A5A6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2581" y="6519890"/>
            <a:ext cx="1547232" cy="30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300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0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>
            <a:extLst>
              <a:ext uri="{FF2B5EF4-FFF2-40B4-BE49-F238E27FC236}">
                <a16:creationId xmlns:a16="http://schemas.microsoft.com/office/drawing/2014/main" id="{35F29906-CEF1-6D73-7102-968632F84F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1"/>
            <a:ext cx="10311063" cy="6858000"/>
          </a:xfrm>
          <a:prstGeom prst="rect">
            <a:avLst/>
          </a:prstGeom>
        </p:spPr>
      </p:pic>
      <p:sp>
        <p:nvSpPr>
          <p:cNvPr id="11" name="مستطيل 10">
            <a:extLst>
              <a:ext uri="{FF2B5EF4-FFF2-40B4-BE49-F238E27FC236}">
                <a16:creationId xmlns:a16="http://schemas.microsoft.com/office/drawing/2014/main" id="{0B65C4B2-1254-E203-3705-E1DE606F2D3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7000">
                <a:srgbClr val="0C282F"/>
              </a:gs>
              <a:gs pos="0">
                <a:schemeClr val="bg1">
                  <a:lumMod val="10000"/>
                  <a:alpha val="0"/>
                </a:schemeClr>
              </a:gs>
              <a:gs pos="100000">
                <a:srgbClr val="00374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pic>
        <p:nvPicPr>
          <p:cNvPr id="13" name="صورة 12">
            <a:extLst>
              <a:ext uri="{FF2B5EF4-FFF2-40B4-BE49-F238E27FC236}">
                <a16:creationId xmlns:a16="http://schemas.microsoft.com/office/drawing/2014/main" id="{9F764EF9-6FE9-837A-2097-D88DDAF054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095" y="6434145"/>
            <a:ext cx="1495710" cy="221386"/>
          </a:xfrm>
          <a:prstGeom prst="rect">
            <a:avLst/>
          </a:prstGeom>
        </p:spPr>
      </p:pic>
      <p:pic>
        <p:nvPicPr>
          <p:cNvPr id="2" name="صورة 9">
            <a:extLst>
              <a:ext uri="{FF2B5EF4-FFF2-40B4-BE49-F238E27FC236}">
                <a16:creationId xmlns:a16="http://schemas.microsoft.com/office/drawing/2014/main" id="{90BDB59E-853C-ABB9-6B06-F8C3D9AF5F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30402" y="388307"/>
            <a:ext cx="1014567" cy="77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63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1_شريحة عنوان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1">
            <a:extLst>
              <a:ext uri="{FF2B5EF4-FFF2-40B4-BE49-F238E27FC236}">
                <a16:creationId xmlns:a16="http://schemas.microsoft.com/office/drawing/2014/main" id="{F7513AE0-19EB-294C-8A20-854A703EF1A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0000"/>
          </a:blip>
          <a:stretch>
            <a:fillRect/>
          </a:stretch>
        </p:blipFill>
        <p:spPr>
          <a:xfrm>
            <a:off x="0" y="0"/>
            <a:ext cx="12205725" cy="6892447"/>
          </a:xfrm>
          <a:prstGeom prst="rect">
            <a:avLst/>
          </a:prstGeom>
          <a:gradFill>
            <a:gsLst>
              <a:gs pos="0">
                <a:schemeClr val="bg1">
                  <a:alpha val="22000"/>
                  <a:lumMod val="0"/>
                </a:schemeClr>
              </a:gs>
              <a:gs pos="50000">
                <a:srgbClr val="F2F2F2">
                  <a:alpha val="0"/>
                </a:srgbClr>
              </a:gs>
              <a:gs pos="100000">
                <a:schemeClr val="bg1"/>
              </a:gs>
            </a:gsLst>
            <a:lin ang="0" scaled="1"/>
          </a:gradFill>
        </p:spPr>
      </p:pic>
      <p:pic>
        <p:nvPicPr>
          <p:cNvPr id="5" name="صورة 4">
            <a:extLst>
              <a:ext uri="{FF2B5EF4-FFF2-40B4-BE49-F238E27FC236}">
                <a16:creationId xmlns:a16="http://schemas.microsoft.com/office/drawing/2014/main" id="{A9A727A2-E5E6-E9F9-115E-B7943AFF12F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45134" y="276180"/>
            <a:ext cx="1014567" cy="771071"/>
          </a:xfrm>
          <a:prstGeom prst="rect">
            <a:avLst/>
          </a:prstGeom>
        </p:spPr>
      </p:pic>
      <p:pic>
        <p:nvPicPr>
          <p:cNvPr id="10" name="صورة 9">
            <a:extLst>
              <a:ext uri="{FF2B5EF4-FFF2-40B4-BE49-F238E27FC236}">
                <a16:creationId xmlns:a16="http://schemas.microsoft.com/office/drawing/2014/main" id="{9CACCCAA-10D6-FD0E-6B68-F1B8D0BDA2C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095" y="6434145"/>
            <a:ext cx="1495710" cy="22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11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2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>
            <a:extLst>
              <a:ext uri="{FF2B5EF4-FFF2-40B4-BE49-F238E27FC236}">
                <a16:creationId xmlns:a16="http://schemas.microsoft.com/office/drawing/2014/main" id="{766B730D-58F2-316C-09D4-D13F5D1A3C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5000"/>
          </a:blip>
          <a:stretch>
            <a:fillRect/>
          </a:stretch>
        </p:blipFill>
        <p:spPr>
          <a:xfrm>
            <a:off x="-13725" y="-5922"/>
            <a:ext cx="12205725" cy="6892447"/>
          </a:xfrm>
          <a:prstGeom prst="rect">
            <a:avLst/>
          </a:prstGeom>
        </p:spPr>
      </p:pic>
      <p:pic>
        <p:nvPicPr>
          <p:cNvPr id="3" name="صورة 2">
            <a:extLst>
              <a:ext uri="{FF2B5EF4-FFF2-40B4-BE49-F238E27FC236}">
                <a16:creationId xmlns:a16="http://schemas.microsoft.com/office/drawing/2014/main" id="{EDD396D4-A6D8-C645-5BB0-56A40299D32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-13726" y="-14882"/>
            <a:ext cx="9468340" cy="6887765"/>
          </a:xfrm>
          <a:prstGeom prst="rect">
            <a:avLst/>
          </a:prstGeom>
        </p:spPr>
      </p:pic>
      <p:pic>
        <p:nvPicPr>
          <p:cNvPr id="10" name="صورة 9">
            <a:extLst>
              <a:ext uri="{FF2B5EF4-FFF2-40B4-BE49-F238E27FC236}">
                <a16:creationId xmlns:a16="http://schemas.microsoft.com/office/drawing/2014/main" id="{9CACCCAA-10D6-FD0E-6B68-F1B8D0BDA2C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095" y="6434145"/>
            <a:ext cx="1495710" cy="221386"/>
          </a:xfrm>
          <a:prstGeom prst="rect">
            <a:avLst/>
          </a:prstGeom>
        </p:spPr>
      </p:pic>
      <p:sp>
        <p:nvSpPr>
          <p:cNvPr id="4" name="مستطيل 3">
            <a:extLst>
              <a:ext uri="{FF2B5EF4-FFF2-40B4-BE49-F238E27FC236}">
                <a16:creationId xmlns:a16="http://schemas.microsoft.com/office/drawing/2014/main" id="{444034DC-8849-419B-AF43-5E0B5F02D4B8}"/>
              </a:ext>
            </a:extLst>
          </p:cNvPr>
          <p:cNvSpPr/>
          <p:nvPr userDrawn="1"/>
        </p:nvSpPr>
        <p:spPr>
          <a:xfrm>
            <a:off x="933854" y="0"/>
            <a:ext cx="11258145" cy="6858000"/>
          </a:xfrm>
          <a:prstGeom prst="rect">
            <a:avLst/>
          </a:prstGeom>
          <a:gradFill>
            <a:gsLst>
              <a:gs pos="59000">
                <a:schemeClr val="bg1">
                  <a:lumMod val="75000"/>
                </a:schemeClr>
              </a:gs>
              <a:gs pos="30000">
                <a:schemeClr val="bg1">
                  <a:lumMod val="10000"/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pic>
        <p:nvPicPr>
          <p:cNvPr id="5" name="صورة 9">
            <a:extLst>
              <a:ext uri="{FF2B5EF4-FFF2-40B4-BE49-F238E27FC236}">
                <a16:creationId xmlns:a16="http://schemas.microsoft.com/office/drawing/2014/main" id="{37B8F0A9-25D6-2E21-7400-90DE08F78DD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71691" y="388307"/>
            <a:ext cx="1014567" cy="77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452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3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>
            <a:extLst>
              <a:ext uri="{FF2B5EF4-FFF2-40B4-BE49-F238E27FC236}">
                <a16:creationId xmlns:a16="http://schemas.microsoft.com/office/drawing/2014/main" id="{766B730D-58F2-316C-09D4-D13F5D1A3C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5000"/>
          </a:blip>
          <a:stretch>
            <a:fillRect/>
          </a:stretch>
        </p:blipFill>
        <p:spPr>
          <a:xfrm>
            <a:off x="-13725" y="-5922"/>
            <a:ext cx="12205725" cy="6892447"/>
          </a:xfrm>
          <a:prstGeom prst="rect">
            <a:avLst/>
          </a:prstGeom>
        </p:spPr>
      </p:pic>
      <p:pic>
        <p:nvPicPr>
          <p:cNvPr id="5" name="صورة 4">
            <a:extLst>
              <a:ext uri="{FF2B5EF4-FFF2-40B4-BE49-F238E27FC236}">
                <a16:creationId xmlns:a16="http://schemas.microsoft.com/office/drawing/2014/main" id="{662D2A34-3FBD-F520-C211-4AC6A405D7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3726" y="-5922"/>
            <a:ext cx="9638779" cy="6892447"/>
          </a:xfrm>
          <a:prstGeom prst="rect">
            <a:avLst/>
          </a:prstGeom>
        </p:spPr>
      </p:pic>
      <p:sp>
        <p:nvSpPr>
          <p:cNvPr id="4" name="مستطيل 3">
            <a:extLst>
              <a:ext uri="{FF2B5EF4-FFF2-40B4-BE49-F238E27FC236}">
                <a16:creationId xmlns:a16="http://schemas.microsoft.com/office/drawing/2014/main" id="{444034DC-8849-419B-AF43-5E0B5F02D4B8}"/>
              </a:ext>
            </a:extLst>
          </p:cNvPr>
          <p:cNvSpPr/>
          <p:nvPr userDrawn="1"/>
        </p:nvSpPr>
        <p:spPr>
          <a:xfrm>
            <a:off x="438411" y="-1"/>
            <a:ext cx="11753588" cy="6886525"/>
          </a:xfrm>
          <a:prstGeom prst="rect">
            <a:avLst/>
          </a:prstGeom>
          <a:gradFill>
            <a:gsLst>
              <a:gs pos="71000">
                <a:srgbClr val="0A1539"/>
              </a:gs>
              <a:gs pos="6000">
                <a:schemeClr val="bg1">
                  <a:lumMod val="10000"/>
                  <a:alpha val="0"/>
                </a:schemeClr>
              </a:gs>
              <a:gs pos="100000">
                <a:srgbClr val="0A1539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 dirty="0"/>
          </a:p>
        </p:txBody>
      </p:sp>
      <p:pic>
        <p:nvPicPr>
          <p:cNvPr id="10" name="صورة 9">
            <a:extLst>
              <a:ext uri="{FF2B5EF4-FFF2-40B4-BE49-F238E27FC236}">
                <a16:creationId xmlns:a16="http://schemas.microsoft.com/office/drawing/2014/main" id="{9CACCCAA-10D6-FD0E-6B68-F1B8D0BDA2C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095" y="6434145"/>
            <a:ext cx="1495710" cy="221386"/>
          </a:xfrm>
          <a:prstGeom prst="rect">
            <a:avLst/>
          </a:prstGeom>
        </p:spPr>
      </p:pic>
      <p:pic>
        <p:nvPicPr>
          <p:cNvPr id="3" name="صورة 9">
            <a:extLst>
              <a:ext uri="{FF2B5EF4-FFF2-40B4-BE49-F238E27FC236}">
                <a16:creationId xmlns:a16="http://schemas.microsoft.com/office/drawing/2014/main" id="{1D701C4B-9B57-6A56-8F24-3EDBE9055F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30402" y="388307"/>
            <a:ext cx="1014567" cy="77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16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BEFAA4A8-6740-D632-11EB-6EEDACE7A1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5000"/>
          </a:blip>
          <a:stretch>
            <a:fillRect/>
          </a:stretch>
        </p:blipFill>
        <p:spPr>
          <a:xfrm>
            <a:off x="-13725" y="0"/>
            <a:ext cx="12205725" cy="6892447"/>
          </a:xfrm>
          <a:prstGeom prst="rect">
            <a:avLst/>
          </a:prstGeom>
        </p:spPr>
      </p:pic>
      <p:pic>
        <p:nvPicPr>
          <p:cNvPr id="7" name="صورة 6">
            <a:extLst>
              <a:ext uri="{FF2B5EF4-FFF2-40B4-BE49-F238E27FC236}">
                <a16:creationId xmlns:a16="http://schemas.microsoft.com/office/drawing/2014/main" id="{8C610F96-2543-D942-BD50-F51233A9115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3725" y="5922"/>
            <a:ext cx="9828236" cy="6886525"/>
          </a:xfrm>
          <a:prstGeom prst="rect">
            <a:avLst/>
          </a:prstGeom>
        </p:spPr>
      </p:pic>
      <p:sp>
        <p:nvSpPr>
          <p:cNvPr id="8" name="مستطيل 7">
            <a:extLst>
              <a:ext uri="{FF2B5EF4-FFF2-40B4-BE49-F238E27FC236}">
                <a16:creationId xmlns:a16="http://schemas.microsoft.com/office/drawing/2014/main" id="{D25DA901-51C2-119A-6978-43F5EF645140}"/>
              </a:ext>
            </a:extLst>
          </p:cNvPr>
          <p:cNvSpPr/>
          <p:nvPr userDrawn="1"/>
        </p:nvSpPr>
        <p:spPr>
          <a:xfrm>
            <a:off x="0" y="5922"/>
            <a:ext cx="12192000" cy="6858000"/>
          </a:xfrm>
          <a:prstGeom prst="rect">
            <a:avLst/>
          </a:prstGeom>
          <a:gradFill flip="none" rotWithShape="1">
            <a:gsLst>
              <a:gs pos="72000">
                <a:srgbClr val="0FA9A6"/>
              </a:gs>
              <a:gs pos="0">
                <a:schemeClr val="bg1">
                  <a:lumMod val="10000"/>
                  <a:alpha val="0"/>
                </a:schemeClr>
              </a:gs>
              <a:gs pos="100000">
                <a:srgbClr val="0FA9A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pic>
        <p:nvPicPr>
          <p:cNvPr id="11" name="صورة 10">
            <a:extLst>
              <a:ext uri="{FF2B5EF4-FFF2-40B4-BE49-F238E27FC236}">
                <a16:creationId xmlns:a16="http://schemas.microsoft.com/office/drawing/2014/main" id="{8162C6AC-C650-953B-820A-D66AA76A9EB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095" y="6440067"/>
            <a:ext cx="1495710" cy="221386"/>
          </a:xfrm>
          <a:prstGeom prst="rect">
            <a:avLst/>
          </a:prstGeom>
        </p:spPr>
      </p:pic>
      <p:pic>
        <p:nvPicPr>
          <p:cNvPr id="2" name="صورة 9">
            <a:extLst>
              <a:ext uri="{FF2B5EF4-FFF2-40B4-BE49-F238E27FC236}">
                <a16:creationId xmlns:a16="http://schemas.microsoft.com/office/drawing/2014/main" id="{B2EE4B11-4441-9CED-A093-61601BB1A76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30402" y="388307"/>
            <a:ext cx="1014567" cy="77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36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843987B8-3C7A-F02D-A084-B5A18827BE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5697" y="596359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57E26-2E2A-D243-8E5C-CC1434379077}" type="slidenum">
              <a:rPr lang="ar-SA" smtClean="0"/>
              <a:t>‹#›</a:t>
            </a:fld>
            <a:endParaRPr lang="ar-SA"/>
          </a:p>
        </p:txBody>
      </p:sp>
      <p:pic>
        <p:nvPicPr>
          <p:cNvPr id="2" name="صورة 1">
            <a:extLst>
              <a:ext uri="{FF2B5EF4-FFF2-40B4-BE49-F238E27FC236}">
                <a16:creationId xmlns:a16="http://schemas.microsoft.com/office/drawing/2014/main" id="{73C3D19D-B540-DEE9-4B27-D89A91A8EEED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0181" y="6367490"/>
            <a:ext cx="1547232" cy="30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06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650" r:id="rId11"/>
    <p:sldLayoutId id="2147483683" r:id="rId12"/>
    <p:sldLayoutId id="2147483704" r:id="rId13"/>
    <p:sldLayoutId id="2147483661" r:id="rId14"/>
  </p:sldLayoutIdLst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hf hdr="0" dt="0"/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svg"/><Relationship Id="rId7" Type="http://schemas.openxmlformats.org/officeDocument/2006/relationships/image" Target="../media/image46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5.png"/><Relationship Id="rId5" Type="http://schemas.openxmlformats.org/officeDocument/2006/relationships/image" Target="../media/image44.svg"/><Relationship Id="rId4" Type="http://schemas.openxmlformats.org/officeDocument/2006/relationships/image" Target="../media/image43.png"/><Relationship Id="rId9" Type="http://schemas.openxmlformats.org/officeDocument/2006/relationships/image" Target="../media/image48.sv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Relationship Id="rId4" Type="http://schemas.openxmlformats.org/officeDocument/2006/relationships/chart" Target="../charts/char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svg"/><Relationship Id="rId7" Type="http://schemas.openxmlformats.org/officeDocument/2006/relationships/image" Target="../media/image54.sv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3.png"/><Relationship Id="rId5" Type="http://schemas.openxmlformats.org/officeDocument/2006/relationships/image" Target="../media/image52.sv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sv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1.svg"/><Relationship Id="rId4" Type="http://schemas.openxmlformats.org/officeDocument/2006/relationships/image" Target="../media/image60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73.png"/><Relationship Id="rId18" Type="http://schemas.openxmlformats.org/officeDocument/2006/relationships/image" Target="../media/image7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12" Type="http://schemas.openxmlformats.org/officeDocument/2006/relationships/image" Target="../media/image72.png"/><Relationship Id="rId17" Type="http://schemas.openxmlformats.org/officeDocument/2006/relationships/image" Target="../media/image77.png"/><Relationship Id="rId2" Type="http://schemas.openxmlformats.org/officeDocument/2006/relationships/image" Target="../media/image62.png"/><Relationship Id="rId16" Type="http://schemas.openxmlformats.org/officeDocument/2006/relationships/image" Target="../media/image7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6.png"/><Relationship Id="rId11" Type="http://schemas.openxmlformats.org/officeDocument/2006/relationships/image" Target="../media/image71.png"/><Relationship Id="rId5" Type="http://schemas.openxmlformats.org/officeDocument/2006/relationships/image" Target="../media/image65.png"/><Relationship Id="rId15" Type="http://schemas.openxmlformats.org/officeDocument/2006/relationships/image" Target="../media/image75.png"/><Relationship Id="rId10" Type="http://schemas.openxmlformats.org/officeDocument/2006/relationships/image" Target="../media/image70.png"/><Relationship Id="rId19" Type="http://schemas.openxmlformats.org/officeDocument/2006/relationships/image" Target="../media/image79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Relationship Id="rId14" Type="http://schemas.openxmlformats.org/officeDocument/2006/relationships/image" Target="../media/image74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>
            <a:extLst>
              <a:ext uri="{FF2B5EF4-FFF2-40B4-BE49-F238E27FC236}">
                <a16:creationId xmlns:a16="http://schemas.microsoft.com/office/drawing/2014/main" id="{9BC8B69D-191D-F642-96B9-6BBEF2C7B0DB}"/>
              </a:ext>
            </a:extLst>
          </p:cNvPr>
          <p:cNvSpPr txBox="1"/>
          <p:nvPr/>
        </p:nvSpPr>
        <p:spPr>
          <a:xfrm>
            <a:off x="7151785" y="3105834"/>
            <a:ext cx="48765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ar-SA"/>
            </a:defPPr>
            <a:lvl1pPr algn="ctr">
              <a:defRPr sz="1600">
                <a:solidFill>
                  <a:srgbClr val="7258A4"/>
                </a:solidFill>
                <a:latin typeface="Saudi" panose="020B0504010101010102" pitchFamily="34" charset="-78"/>
                <a:cs typeface="Saudi" panose="020B0504010101010102" pitchFamily="34" charset="-78"/>
              </a:defRPr>
            </a:lvl1pPr>
          </a:lstStyle>
          <a:p>
            <a:pPr rtl="0"/>
            <a:r>
              <a:rPr lang="en" sz="3600" b="1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sz="3600" b="1" dirty="0">
              <a:solidFill>
                <a:schemeClr val="bg1"/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3" name="مستطيل ذو زوايا قطرية مستديرة 2">
            <a:extLst>
              <a:ext uri="{FF2B5EF4-FFF2-40B4-BE49-F238E27FC236}">
                <a16:creationId xmlns:a16="http://schemas.microsoft.com/office/drawing/2014/main" id="{39DC1BEC-1CC0-3856-6BBA-EE4674D89709}"/>
              </a:ext>
            </a:extLst>
          </p:cNvPr>
          <p:cNvSpPr/>
          <p:nvPr/>
        </p:nvSpPr>
        <p:spPr>
          <a:xfrm>
            <a:off x="7217258" y="4004400"/>
            <a:ext cx="4745579" cy="307777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" sz="2000" dirty="0">
                <a:solidFill>
                  <a:srgbClr val="6ACEE2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Name of the entity submitting</a:t>
            </a:r>
            <a:endParaRPr lang="ar" sz="2000" dirty="0">
              <a:solidFill>
                <a:srgbClr val="6ACEE2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4" name="Straight Connector 4">
            <a:extLst>
              <a:ext uri="{FF2B5EF4-FFF2-40B4-BE49-F238E27FC236}">
                <a16:creationId xmlns:a16="http://schemas.microsoft.com/office/drawing/2014/main" id="{EE476D83-1A1E-F731-7450-B9D730442F6C}"/>
              </a:ext>
            </a:extLst>
          </p:cNvPr>
          <p:cNvCxnSpPr>
            <a:cxnSpLocks/>
          </p:cNvCxnSpPr>
          <p:nvPr/>
        </p:nvCxnSpPr>
        <p:spPr>
          <a:xfrm>
            <a:off x="7774629" y="3813717"/>
            <a:ext cx="363083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8">
            <a:extLst>
              <a:ext uri="{FF2B5EF4-FFF2-40B4-BE49-F238E27FC236}">
                <a16:creationId xmlns:a16="http://schemas.microsoft.com/office/drawing/2014/main" id="{2CDEC526-1876-0E46-6BE7-5989815F0308}"/>
              </a:ext>
            </a:extLst>
          </p:cNvPr>
          <p:cNvSpPr txBox="1"/>
          <p:nvPr/>
        </p:nvSpPr>
        <p:spPr>
          <a:xfrm>
            <a:off x="7655667" y="5795458"/>
            <a:ext cx="3868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 defTabSz="914400" rtl="1">
              <a:defRPr sz="1400">
                <a:solidFill>
                  <a:schemeClr val="accent2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defRPr>
            </a:lvl1pPr>
          </a:lstStyle>
          <a:p>
            <a:pPr algn="ctr"/>
            <a:r>
              <a:rPr lang="en-US" sz="1600" dirty="0">
                <a:solidFill>
                  <a:schemeClr val="bg1"/>
                </a:solidFill>
                <a:sym typeface="Arial"/>
              </a:rPr>
              <a:t>DAY-MONTH-YEAR</a:t>
            </a:r>
            <a:endParaRPr lang="ar-JO" sz="1600" dirty="0">
              <a:solidFill>
                <a:schemeClr val="bg1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7192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>
            <a:extLst>
              <a:ext uri="{FF2B5EF4-FFF2-40B4-BE49-F238E27FC236}">
                <a16:creationId xmlns:a16="http://schemas.microsoft.com/office/drawing/2014/main" id="{87E96769-9839-B8C0-7D3A-637C66D5F603}"/>
              </a:ext>
            </a:extLst>
          </p:cNvPr>
          <p:cNvSpPr txBox="1"/>
          <p:nvPr/>
        </p:nvSpPr>
        <p:spPr>
          <a:xfrm flipH="1">
            <a:off x="8633631" y="4120982"/>
            <a:ext cx="2838898" cy="646331"/>
          </a:xfrm>
          <a:prstGeom prst="round1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algn="ctr" defTabSz="914400" rtl="1" eaLnBrk="1" latinLnBrk="0" hangingPunct="1"/>
            <a:endParaRPr lang="ar" sz="3600" dirty="0">
              <a:solidFill>
                <a:srgbClr val="00374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مستطيل 2">
            <a:extLst>
              <a:ext uri="{FF2B5EF4-FFF2-40B4-BE49-F238E27FC236}">
                <a16:creationId xmlns:a16="http://schemas.microsoft.com/office/drawing/2014/main" id="{E7E1B19D-2A55-CB06-0E3F-1FDEDF7A41B9}"/>
              </a:ext>
            </a:extLst>
          </p:cNvPr>
          <p:cNvSpPr/>
          <p:nvPr/>
        </p:nvSpPr>
        <p:spPr>
          <a:xfrm>
            <a:off x="11501480" y="4120982"/>
            <a:ext cx="49618" cy="646331"/>
          </a:xfrm>
          <a:prstGeom prst="rect">
            <a:avLst/>
          </a:prstGeom>
          <a:solidFill>
            <a:srgbClr val="69CE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4" name="مستطيل 3">
            <a:extLst>
              <a:ext uri="{FF2B5EF4-FFF2-40B4-BE49-F238E27FC236}">
                <a16:creationId xmlns:a16="http://schemas.microsoft.com/office/drawing/2014/main" id="{03B6C171-F8DE-8F6A-B402-7239469FC1BB}"/>
              </a:ext>
            </a:extLst>
          </p:cNvPr>
          <p:cNvSpPr/>
          <p:nvPr/>
        </p:nvSpPr>
        <p:spPr>
          <a:xfrm>
            <a:off x="11574771" y="4120982"/>
            <a:ext cx="617229" cy="646331"/>
          </a:xfrm>
          <a:prstGeom prst="rect">
            <a:avLst/>
          </a:prstGeom>
          <a:solidFill>
            <a:srgbClr val="69CE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5" name="مربع نص 4">
            <a:extLst>
              <a:ext uri="{FF2B5EF4-FFF2-40B4-BE49-F238E27FC236}">
                <a16:creationId xmlns:a16="http://schemas.microsoft.com/office/drawing/2014/main" id="{41E74B2C-DA7D-95A0-7F65-16459F09BF02}"/>
              </a:ext>
            </a:extLst>
          </p:cNvPr>
          <p:cNvSpPr txBox="1"/>
          <p:nvPr/>
        </p:nvSpPr>
        <p:spPr>
          <a:xfrm>
            <a:off x="9494272" y="4182537"/>
            <a:ext cx="1117614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800" b="1" dirty="0">
                <a:solidFill>
                  <a:srgbClr val="003845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Slide(6)</a:t>
            </a:r>
          </a:p>
        </p:txBody>
      </p:sp>
    </p:spTree>
    <p:extLst>
      <p:ext uri="{BB962C8B-B14F-4D97-AF65-F5344CB8AC3E}">
        <p14:creationId xmlns:p14="http://schemas.microsoft.com/office/powerpoint/2010/main" val="231824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951844FF-18F3-FC8C-931E-E7528AB1E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12</a:t>
            </a:fld>
            <a:endParaRPr lang="ar-SA"/>
          </a:p>
        </p:txBody>
      </p:sp>
      <p:sp>
        <p:nvSpPr>
          <p:cNvPr id="6" name="Rounded Rectangle 30">
            <a:extLst>
              <a:ext uri="{FF2B5EF4-FFF2-40B4-BE49-F238E27FC236}">
                <a16:creationId xmlns:a16="http://schemas.microsoft.com/office/drawing/2014/main" id="{27E2639A-3D70-F98E-330F-2E5D042553F7}"/>
              </a:ext>
            </a:extLst>
          </p:cNvPr>
          <p:cNvSpPr/>
          <p:nvPr/>
        </p:nvSpPr>
        <p:spPr>
          <a:xfrm>
            <a:off x="10453120" y="2388201"/>
            <a:ext cx="753687" cy="753687"/>
          </a:xfrm>
          <a:prstGeom prst="roundRect">
            <a:avLst/>
          </a:prstGeom>
          <a:solidFill>
            <a:srgbClr val="6ACE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EG" sz="180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7" name="TextBox 31">
            <a:extLst>
              <a:ext uri="{FF2B5EF4-FFF2-40B4-BE49-F238E27FC236}">
                <a16:creationId xmlns:a16="http://schemas.microsoft.com/office/drawing/2014/main" id="{7EB8EA4C-ECAC-CD97-F153-AFABCC2BB256}"/>
              </a:ext>
            </a:extLst>
          </p:cNvPr>
          <p:cNvSpPr txBox="1"/>
          <p:nvPr/>
        </p:nvSpPr>
        <p:spPr>
          <a:xfrm>
            <a:off x="6864349" y="2474343"/>
            <a:ext cx="3384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dirty="0">
                <a:solidFill>
                  <a:srgbClr val="6ACEE2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Topic2</a:t>
            </a:r>
            <a:r>
              <a:rPr lang="en-US" sz="2000" b="1" dirty="0">
                <a:solidFill>
                  <a:srgbClr val="6ACEE2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kumimoji="0" lang="en-US" sz="1400" u="none" strike="noStrike" kern="1200" cap="none" spc="0" normalizeH="0" baseline="0" noProof="0" dirty="0">
                <a:ln>
                  <a:noFill/>
                </a:ln>
                <a:solidFill>
                  <a:srgbClr val="6ACEE2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………………………………………………</a:t>
            </a:r>
            <a:endParaRPr kumimoji="0" lang="ar-SA" sz="1400" u="none" strike="noStrike" kern="1200" cap="none" spc="0" normalizeH="0" baseline="0" noProof="0" dirty="0">
              <a:ln>
                <a:noFill/>
              </a:ln>
              <a:solidFill>
                <a:srgbClr val="6ACEE2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8" name="Group 14">
            <a:extLst>
              <a:ext uri="{FF2B5EF4-FFF2-40B4-BE49-F238E27FC236}">
                <a16:creationId xmlns:a16="http://schemas.microsoft.com/office/drawing/2014/main" id="{B0B7299E-F245-8503-42CB-82FEE3C317C4}"/>
              </a:ext>
            </a:extLst>
          </p:cNvPr>
          <p:cNvGrpSpPr/>
          <p:nvPr/>
        </p:nvGrpSpPr>
        <p:grpSpPr>
          <a:xfrm>
            <a:off x="651807" y="2388201"/>
            <a:ext cx="4342458" cy="753687"/>
            <a:chOff x="6971898" y="4060347"/>
            <a:chExt cx="4342458" cy="753687"/>
          </a:xfrm>
        </p:grpSpPr>
        <p:sp>
          <p:nvSpPr>
            <p:cNvPr id="9" name="Rounded Rectangle 17">
              <a:extLst>
                <a:ext uri="{FF2B5EF4-FFF2-40B4-BE49-F238E27FC236}">
                  <a16:creationId xmlns:a16="http://schemas.microsoft.com/office/drawing/2014/main" id="{3168AF58-AFE2-FBA5-5875-FB828D366991}"/>
                </a:ext>
              </a:extLst>
            </p:cNvPr>
            <p:cNvSpPr/>
            <p:nvPr/>
          </p:nvSpPr>
          <p:spPr>
            <a:xfrm>
              <a:off x="10560669" y="4060347"/>
              <a:ext cx="753687" cy="753687"/>
            </a:xfrm>
            <a:prstGeom prst="roundRect">
              <a:avLst/>
            </a:prstGeom>
            <a:solidFill>
              <a:srgbClr val="1673A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EG" sz="1800" u="none" strike="noStrike" kern="1200" cap="none" spc="0" normalizeH="0" baseline="0" noProof="0" dirty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0" name="TextBox 19">
              <a:extLst>
                <a:ext uri="{FF2B5EF4-FFF2-40B4-BE49-F238E27FC236}">
                  <a16:creationId xmlns:a16="http://schemas.microsoft.com/office/drawing/2014/main" id="{481E8FC3-D508-E48F-9C42-960BE1C013A2}"/>
                </a:ext>
              </a:extLst>
            </p:cNvPr>
            <p:cNvSpPr txBox="1"/>
            <p:nvPr/>
          </p:nvSpPr>
          <p:spPr>
            <a:xfrm>
              <a:off x="6971898" y="4146489"/>
              <a:ext cx="33847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buClr>
                  <a:srgbClr val="0070C0"/>
                </a:buClr>
                <a:buSzPts val="2400"/>
                <a:defRPr/>
              </a:pPr>
              <a:r>
                <a:rPr lang="en-US" b="1" dirty="0">
                  <a:solidFill>
                    <a:srgbClr val="227F9B"/>
                  </a:solidFill>
                  <a:latin typeface="Helvetica Neue W23 for SKY Reg" panose="020B0604020202020204" pitchFamily="34" charset="-78"/>
                  <a:cs typeface="Helvetica Neue W23 for SKY Reg" panose="020B0604020202020204" pitchFamily="34" charset="-78"/>
                </a:rPr>
                <a:t>Topic1</a:t>
              </a:r>
            </a:p>
            <a:p>
              <a:pPr algn="l">
                <a:buClr>
                  <a:srgbClr val="0070C0"/>
                </a:buClr>
                <a:buSzPts val="2400"/>
                <a:defRPr/>
              </a:pPr>
              <a:r>
                <a:rPr lang="en-US" sz="1400" dirty="0">
                  <a:solidFill>
                    <a:srgbClr val="1673A3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………………………………………………</a:t>
              </a:r>
              <a:endParaRPr lang="ar-SA" sz="1400" dirty="0">
                <a:solidFill>
                  <a:srgbClr val="1673A3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cxnSp>
        <p:nvCxnSpPr>
          <p:cNvPr id="11" name="Straight Connector 23">
            <a:extLst>
              <a:ext uri="{FF2B5EF4-FFF2-40B4-BE49-F238E27FC236}">
                <a16:creationId xmlns:a16="http://schemas.microsoft.com/office/drawing/2014/main" id="{E25B88A9-D33E-91FA-6A67-D4A9259BF627}"/>
              </a:ext>
            </a:extLst>
          </p:cNvPr>
          <p:cNvCxnSpPr>
            <a:cxnSpLocks/>
          </p:cNvCxnSpPr>
          <p:nvPr/>
        </p:nvCxnSpPr>
        <p:spPr>
          <a:xfrm>
            <a:off x="6096000" y="2454754"/>
            <a:ext cx="0" cy="216701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oogle Shape;12390;p89">
            <a:extLst>
              <a:ext uri="{FF2B5EF4-FFF2-40B4-BE49-F238E27FC236}">
                <a16:creationId xmlns:a16="http://schemas.microsoft.com/office/drawing/2014/main" id="{94786541-227C-04AE-A75D-4FD884F77D2C}"/>
              </a:ext>
            </a:extLst>
          </p:cNvPr>
          <p:cNvGrpSpPr/>
          <p:nvPr/>
        </p:nvGrpSpPr>
        <p:grpSpPr>
          <a:xfrm>
            <a:off x="4378059" y="2522171"/>
            <a:ext cx="441955" cy="487356"/>
            <a:chOff x="1396957" y="4287365"/>
            <a:chExt cx="301861" cy="332871"/>
          </a:xfrm>
          <a:solidFill>
            <a:srgbClr val="FFFFFF"/>
          </a:solidFill>
        </p:grpSpPr>
        <p:sp>
          <p:nvSpPr>
            <p:cNvPr id="13" name="Google Shape;12391;p89">
              <a:extLst>
                <a:ext uri="{FF2B5EF4-FFF2-40B4-BE49-F238E27FC236}">
                  <a16:creationId xmlns:a16="http://schemas.microsoft.com/office/drawing/2014/main" id="{A7DE0E7A-D68B-2D8A-405A-E022DF8787DE}"/>
                </a:ext>
              </a:extLst>
            </p:cNvPr>
            <p:cNvSpPr/>
            <p:nvPr/>
          </p:nvSpPr>
          <p:spPr>
            <a:xfrm>
              <a:off x="1396957" y="4287365"/>
              <a:ext cx="301861" cy="332871"/>
            </a:xfrm>
            <a:custGeom>
              <a:avLst/>
              <a:gdLst/>
              <a:ahLst/>
              <a:cxnLst/>
              <a:rect l="l" t="t" r="r" b="b"/>
              <a:pathLst>
                <a:path w="9491" h="10466" extrusionOk="0">
                  <a:moveTo>
                    <a:pt x="751" y="2417"/>
                  </a:moveTo>
                  <a:lnTo>
                    <a:pt x="930" y="2619"/>
                  </a:lnTo>
                  <a:lnTo>
                    <a:pt x="513" y="2989"/>
                  </a:lnTo>
                  <a:lnTo>
                    <a:pt x="334" y="2786"/>
                  </a:lnTo>
                  <a:lnTo>
                    <a:pt x="751" y="2417"/>
                  </a:lnTo>
                  <a:close/>
                  <a:moveTo>
                    <a:pt x="1132" y="2834"/>
                  </a:moveTo>
                  <a:lnTo>
                    <a:pt x="3394" y="5346"/>
                  </a:lnTo>
                  <a:lnTo>
                    <a:pt x="3299" y="5429"/>
                  </a:lnTo>
                  <a:lnTo>
                    <a:pt x="1037" y="2917"/>
                  </a:lnTo>
                  <a:lnTo>
                    <a:pt x="1132" y="2834"/>
                  </a:lnTo>
                  <a:close/>
                  <a:moveTo>
                    <a:pt x="811" y="3131"/>
                  </a:moveTo>
                  <a:lnTo>
                    <a:pt x="3073" y="5644"/>
                  </a:lnTo>
                  <a:lnTo>
                    <a:pt x="2989" y="5727"/>
                  </a:lnTo>
                  <a:lnTo>
                    <a:pt x="727" y="3215"/>
                  </a:lnTo>
                  <a:lnTo>
                    <a:pt x="811" y="3131"/>
                  </a:lnTo>
                  <a:close/>
                  <a:moveTo>
                    <a:pt x="3478" y="5691"/>
                  </a:moveTo>
                  <a:lnTo>
                    <a:pt x="3597" y="5989"/>
                  </a:lnTo>
                  <a:lnTo>
                    <a:pt x="3299" y="5846"/>
                  </a:lnTo>
                  <a:lnTo>
                    <a:pt x="3478" y="5691"/>
                  </a:lnTo>
                  <a:close/>
                  <a:moveTo>
                    <a:pt x="3216" y="0"/>
                  </a:moveTo>
                  <a:cubicBezTo>
                    <a:pt x="3013" y="0"/>
                    <a:pt x="2858" y="167"/>
                    <a:pt x="2858" y="357"/>
                  </a:cubicBezTo>
                  <a:lnTo>
                    <a:pt x="2858" y="4286"/>
                  </a:lnTo>
                  <a:lnTo>
                    <a:pt x="977" y="2203"/>
                  </a:lnTo>
                  <a:cubicBezTo>
                    <a:pt x="918" y="2143"/>
                    <a:pt x="846" y="2119"/>
                    <a:pt x="775" y="2096"/>
                  </a:cubicBezTo>
                  <a:cubicBezTo>
                    <a:pt x="691" y="2096"/>
                    <a:pt x="608" y="2131"/>
                    <a:pt x="549" y="2167"/>
                  </a:cubicBezTo>
                  <a:lnTo>
                    <a:pt x="132" y="2548"/>
                  </a:lnTo>
                  <a:cubicBezTo>
                    <a:pt x="13" y="2667"/>
                    <a:pt x="1" y="2858"/>
                    <a:pt x="96" y="2977"/>
                  </a:cubicBezTo>
                  <a:lnTo>
                    <a:pt x="2751" y="5917"/>
                  </a:lnTo>
                  <a:cubicBezTo>
                    <a:pt x="2775" y="5953"/>
                    <a:pt x="2811" y="5977"/>
                    <a:pt x="2858" y="6001"/>
                  </a:cubicBezTo>
                  <a:lnTo>
                    <a:pt x="2858" y="8358"/>
                  </a:lnTo>
                  <a:lnTo>
                    <a:pt x="2263" y="8358"/>
                  </a:lnTo>
                  <a:cubicBezTo>
                    <a:pt x="2168" y="8358"/>
                    <a:pt x="2108" y="8442"/>
                    <a:pt x="2108" y="8513"/>
                  </a:cubicBezTo>
                  <a:cubicBezTo>
                    <a:pt x="2108" y="8596"/>
                    <a:pt x="2180" y="8656"/>
                    <a:pt x="2263" y="8656"/>
                  </a:cubicBezTo>
                  <a:lnTo>
                    <a:pt x="6502" y="8656"/>
                  </a:lnTo>
                  <a:cubicBezTo>
                    <a:pt x="6526" y="8656"/>
                    <a:pt x="6549" y="8692"/>
                    <a:pt x="6549" y="8704"/>
                  </a:cubicBezTo>
                  <a:lnTo>
                    <a:pt x="6549" y="9013"/>
                  </a:lnTo>
                  <a:cubicBezTo>
                    <a:pt x="6549" y="9477"/>
                    <a:pt x="6752" y="9882"/>
                    <a:pt x="7097" y="10144"/>
                  </a:cubicBezTo>
                  <a:lnTo>
                    <a:pt x="1644" y="10144"/>
                  </a:lnTo>
                  <a:cubicBezTo>
                    <a:pt x="1025" y="10144"/>
                    <a:pt x="513" y="9644"/>
                    <a:pt x="513" y="9013"/>
                  </a:cubicBezTo>
                  <a:lnTo>
                    <a:pt x="513" y="8704"/>
                  </a:lnTo>
                  <a:cubicBezTo>
                    <a:pt x="513" y="8680"/>
                    <a:pt x="549" y="8656"/>
                    <a:pt x="561" y="8656"/>
                  </a:cubicBezTo>
                  <a:lnTo>
                    <a:pt x="1573" y="8656"/>
                  </a:lnTo>
                  <a:cubicBezTo>
                    <a:pt x="1668" y="8656"/>
                    <a:pt x="1727" y="8584"/>
                    <a:pt x="1727" y="8513"/>
                  </a:cubicBezTo>
                  <a:cubicBezTo>
                    <a:pt x="1727" y="8418"/>
                    <a:pt x="1644" y="8358"/>
                    <a:pt x="1573" y="8358"/>
                  </a:cubicBezTo>
                  <a:lnTo>
                    <a:pt x="561" y="8358"/>
                  </a:lnTo>
                  <a:cubicBezTo>
                    <a:pt x="370" y="8358"/>
                    <a:pt x="203" y="8525"/>
                    <a:pt x="203" y="8715"/>
                  </a:cubicBezTo>
                  <a:lnTo>
                    <a:pt x="203" y="9037"/>
                  </a:lnTo>
                  <a:cubicBezTo>
                    <a:pt x="203" y="9823"/>
                    <a:pt x="846" y="10466"/>
                    <a:pt x="1632" y="10466"/>
                  </a:cubicBezTo>
                  <a:lnTo>
                    <a:pt x="8050" y="10466"/>
                  </a:lnTo>
                  <a:cubicBezTo>
                    <a:pt x="8835" y="10466"/>
                    <a:pt x="9478" y="9823"/>
                    <a:pt x="9478" y="9037"/>
                  </a:cubicBezTo>
                  <a:lnTo>
                    <a:pt x="9478" y="4846"/>
                  </a:lnTo>
                  <a:cubicBezTo>
                    <a:pt x="9478" y="4763"/>
                    <a:pt x="9407" y="4703"/>
                    <a:pt x="9324" y="4703"/>
                  </a:cubicBezTo>
                  <a:cubicBezTo>
                    <a:pt x="9240" y="4703"/>
                    <a:pt x="9181" y="4774"/>
                    <a:pt x="9181" y="4846"/>
                  </a:cubicBezTo>
                  <a:lnTo>
                    <a:pt x="9181" y="9037"/>
                  </a:lnTo>
                  <a:cubicBezTo>
                    <a:pt x="9181" y="9656"/>
                    <a:pt x="8669" y="10168"/>
                    <a:pt x="8050" y="10168"/>
                  </a:cubicBezTo>
                  <a:lnTo>
                    <a:pt x="7978" y="10168"/>
                  </a:lnTo>
                  <a:cubicBezTo>
                    <a:pt x="7347" y="10168"/>
                    <a:pt x="6847" y="9656"/>
                    <a:pt x="6847" y="9037"/>
                  </a:cubicBezTo>
                  <a:lnTo>
                    <a:pt x="6847" y="8715"/>
                  </a:lnTo>
                  <a:cubicBezTo>
                    <a:pt x="6847" y="8525"/>
                    <a:pt x="6680" y="8358"/>
                    <a:pt x="6490" y="8358"/>
                  </a:cubicBezTo>
                  <a:lnTo>
                    <a:pt x="3156" y="8358"/>
                  </a:lnTo>
                  <a:lnTo>
                    <a:pt x="3156" y="6096"/>
                  </a:lnTo>
                  <a:lnTo>
                    <a:pt x="3585" y="6322"/>
                  </a:lnTo>
                  <a:cubicBezTo>
                    <a:pt x="3609" y="6334"/>
                    <a:pt x="3656" y="6358"/>
                    <a:pt x="3692" y="6358"/>
                  </a:cubicBezTo>
                  <a:cubicBezTo>
                    <a:pt x="3751" y="6358"/>
                    <a:pt x="3811" y="6334"/>
                    <a:pt x="3847" y="6298"/>
                  </a:cubicBezTo>
                  <a:cubicBezTo>
                    <a:pt x="3930" y="6215"/>
                    <a:pt x="3954" y="6120"/>
                    <a:pt x="3906" y="6025"/>
                  </a:cubicBezTo>
                  <a:lnTo>
                    <a:pt x="3668" y="5394"/>
                  </a:lnTo>
                  <a:lnTo>
                    <a:pt x="3668" y="5358"/>
                  </a:lnTo>
                  <a:cubicBezTo>
                    <a:pt x="3668" y="5286"/>
                    <a:pt x="3644" y="5191"/>
                    <a:pt x="3597" y="5132"/>
                  </a:cubicBezTo>
                  <a:lnTo>
                    <a:pt x="3132" y="4608"/>
                  </a:lnTo>
                  <a:lnTo>
                    <a:pt x="3132" y="345"/>
                  </a:lnTo>
                  <a:cubicBezTo>
                    <a:pt x="3132" y="310"/>
                    <a:pt x="3168" y="298"/>
                    <a:pt x="3180" y="298"/>
                  </a:cubicBezTo>
                  <a:lnTo>
                    <a:pt x="9109" y="298"/>
                  </a:lnTo>
                  <a:cubicBezTo>
                    <a:pt x="9133" y="298"/>
                    <a:pt x="9145" y="333"/>
                    <a:pt x="9145" y="345"/>
                  </a:cubicBezTo>
                  <a:lnTo>
                    <a:pt x="9145" y="2346"/>
                  </a:lnTo>
                  <a:cubicBezTo>
                    <a:pt x="9145" y="2441"/>
                    <a:pt x="9228" y="2500"/>
                    <a:pt x="9300" y="2500"/>
                  </a:cubicBezTo>
                  <a:cubicBezTo>
                    <a:pt x="9383" y="2500"/>
                    <a:pt x="9443" y="2429"/>
                    <a:pt x="9443" y="2346"/>
                  </a:cubicBezTo>
                  <a:lnTo>
                    <a:pt x="9443" y="345"/>
                  </a:lnTo>
                  <a:cubicBezTo>
                    <a:pt x="9490" y="167"/>
                    <a:pt x="9324" y="0"/>
                    <a:pt x="91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4" name="Google Shape;12392;p89">
              <a:extLst>
                <a:ext uri="{FF2B5EF4-FFF2-40B4-BE49-F238E27FC236}">
                  <a16:creationId xmlns:a16="http://schemas.microsoft.com/office/drawing/2014/main" id="{25E4B725-DA85-871D-6A4B-63275E5309D9}"/>
                </a:ext>
              </a:extLst>
            </p:cNvPr>
            <p:cNvSpPr/>
            <p:nvPr/>
          </p:nvSpPr>
          <p:spPr>
            <a:xfrm>
              <a:off x="1689309" y="4378614"/>
              <a:ext cx="9510" cy="46976"/>
            </a:xfrm>
            <a:custGeom>
              <a:avLst/>
              <a:gdLst/>
              <a:ahLst/>
              <a:cxnLst/>
              <a:rect l="l" t="t" r="r" b="b"/>
              <a:pathLst>
                <a:path w="299" h="1477" extrusionOk="0">
                  <a:moveTo>
                    <a:pt x="155" y="0"/>
                  </a:moveTo>
                  <a:cubicBezTo>
                    <a:pt x="60" y="0"/>
                    <a:pt x="1" y="84"/>
                    <a:pt x="1" y="155"/>
                  </a:cubicBezTo>
                  <a:lnTo>
                    <a:pt x="1" y="1334"/>
                  </a:lnTo>
                  <a:cubicBezTo>
                    <a:pt x="1" y="1417"/>
                    <a:pt x="72" y="1477"/>
                    <a:pt x="155" y="1477"/>
                  </a:cubicBezTo>
                  <a:cubicBezTo>
                    <a:pt x="239" y="1477"/>
                    <a:pt x="298" y="1405"/>
                    <a:pt x="298" y="1334"/>
                  </a:cubicBezTo>
                  <a:lnTo>
                    <a:pt x="298" y="155"/>
                  </a:lnTo>
                  <a:cubicBezTo>
                    <a:pt x="298" y="84"/>
                    <a:pt x="239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5" name="Google Shape;12393;p89">
              <a:extLst>
                <a:ext uri="{FF2B5EF4-FFF2-40B4-BE49-F238E27FC236}">
                  <a16:creationId xmlns:a16="http://schemas.microsoft.com/office/drawing/2014/main" id="{4594E73D-06F2-B932-BE51-7F5BCC91D36B}"/>
                </a:ext>
              </a:extLst>
            </p:cNvPr>
            <p:cNvSpPr/>
            <p:nvPr/>
          </p:nvSpPr>
          <p:spPr>
            <a:xfrm>
              <a:off x="1520424" y="4385420"/>
              <a:ext cx="33363" cy="32982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4" y="298"/>
                  </a:moveTo>
                  <a:cubicBezTo>
                    <a:pt x="643" y="298"/>
                    <a:pt x="739" y="406"/>
                    <a:pt x="739" y="525"/>
                  </a:cubicBezTo>
                  <a:cubicBezTo>
                    <a:pt x="739" y="644"/>
                    <a:pt x="643" y="739"/>
                    <a:pt x="524" y="739"/>
                  </a:cubicBezTo>
                  <a:cubicBezTo>
                    <a:pt x="405" y="739"/>
                    <a:pt x="298" y="644"/>
                    <a:pt x="298" y="525"/>
                  </a:cubicBezTo>
                  <a:cubicBezTo>
                    <a:pt x="298" y="406"/>
                    <a:pt x="405" y="298"/>
                    <a:pt x="524" y="298"/>
                  </a:cubicBezTo>
                  <a:close/>
                  <a:moveTo>
                    <a:pt x="524" y="1"/>
                  </a:moveTo>
                  <a:cubicBezTo>
                    <a:pt x="238" y="1"/>
                    <a:pt x="0" y="239"/>
                    <a:pt x="0" y="525"/>
                  </a:cubicBezTo>
                  <a:cubicBezTo>
                    <a:pt x="0" y="798"/>
                    <a:pt x="238" y="1037"/>
                    <a:pt x="524" y="1037"/>
                  </a:cubicBezTo>
                  <a:cubicBezTo>
                    <a:pt x="798" y="1037"/>
                    <a:pt x="1036" y="798"/>
                    <a:pt x="1036" y="525"/>
                  </a:cubicBezTo>
                  <a:cubicBezTo>
                    <a:pt x="1048" y="239"/>
                    <a:pt x="822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6" name="Google Shape;12394;p89">
              <a:extLst>
                <a:ext uri="{FF2B5EF4-FFF2-40B4-BE49-F238E27FC236}">
                  <a16:creationId xmlns:a16="http://schemas.microsoft.com/office/drawing/2014/main" id="{DBCE0DE4-FE37-F691-43BC-3D5D94E8A030}"/>
                </a:ext>
              </a:extLst>
            </p:cNvPr>
            <p:cNvSpPr/>
            <p:nvPr/>
          </p:nvSpPr>
          <p:spPr>
            <a:xfrm>
              <a:off x="1563202" y="4398683"/>
              <a:ext cx="34508" cy="9510"/>
            </a:xfrm>
            <a:custGeom>
              <a:avLst/>
              <a:gdLst/>
              <a:ahLst/>
              <a:cxnLst/>
              <a:rect l="l" t="t" r="r" b="b"/>
              <a:pathLst>
                <a:path w="1085" h="299" extrusionOk="0">
                  <a:moveTo>
                    <a:pt x="167" y="0"/>
                  </a:moveTo>
                  <a:cubicBezTo>
                    <a:pt x="84" y="0"/>
                    <a:pt x="25" y="72"/>
                    <a:pt x="25" y="143"/>
                  </a:cubicBezTo>
                  <a:cubicBezTo>
                    <a:pt x="1" y="227"/>
                    <a:pt x="84" y="298"/>
                    <a:pt x="167" y="298"/>
                  </a:cubicBezTo>
                  <a:lnTo>
                    <a:pt x="929" y="298"/>
                  </a:lnTo>
                  <a:cubicBezTo>
                    <a:pt x="1025" y="298"/>
                    <a:pt x="1084" y="227"/>
                    <a:pt x="1084" y="143"/>
                  </a:cubicBezTo>
                  <a:cubicBezTo>
                    <a:pt x="1084" y="60"/>
                    <a:pt x="1001" y="0"/>
                    <a:pt x="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7" name="Google Shape;12395;p89">
              <a:extLst>
                <a:ext uri="{FF2B5EF4-FFF2-40B4-BE49-F238E27FC236}">
                  <a16:creationId xmlns:a16="http://schemas.microsoft.com/office/drawing/2014/main" id="{1996E6BB-9F7B-EAD2-B78C-C3154A785A03}"/>
                </a:ext>
              </a:extLst>
            </p:cNvPr>
            <p:cNvSpPr/>
            <p:nvPr/>
          </p:nvSpPr>
          <p:spPr>
            <a:xfrm>
              <a:off x="1563965" y="4410037"/>
              <a:ext cx="92807" cy="9510"/>
            </a:xfrm>
            <a:custGeom>
              <a:avLst/>
              <a:gdLst/>
              <a:ahLst/>
              <a:cxnLst/>
              <a:rect l="l" t="t" r="r" b="b"/>
              <a:pathLst>
                <a:path w="2918" h="299" extrusionOk="0">
                  <a:moveTo>
                    <a:pt x="143" y="1"/>
                  </a:moveTo>
                  <a:cubicBezTo>
                    <a:pt x="60" y="1"/>
                    <a:pt x="1" y="72"/>
                    <a:pt x="1" y="144"/>
                  </a:cubicBezTo>
                  <a:cubicBezTo>
                    <a:pt x="1" y="239"/>
                    <a:pt x="72" y="298"/>
                    <a:pt x="143" y="298"/>
                  </a:cubicBezTo>
                  <a:lnTo>
                    <a:pt x="2763" y="298"/>
                  </a:lnTo>
                  <a:cubicBezTo>
                    <a:pt x="2858" y="298"/>
                    <a:pt x="2918" y="227"/>
                    <a:pt x="2918" y="144"/>
                  </a:cubicBezTo>
                  <a:cubicBezTo>
                    <a:pt x="2918" y="72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8" name="Google Shape;12396;p89">
              <a:extLst>
                <a:ext uri="{FF2B5EF4-FFF2-40B4-BE49-F238E27FC236}">
                  <a16:creationId xmlns:a16="http://schemas.microsoft.com/office/drawing/2014/main" id="{F69E1C76-7580-068E-C003-C5B4BFD7399A}"/>
                </a:ext>
              </a:extLst>
            </p:cNvPr>
            <p:cNvSpPr/>
            <p:nvPr/>
          </p:nvSpPr>
          <p:spPr>
            <a:xfrm>
              <a:off x="1563202" y="4385039"/>
              <a:ext cx="10273" cy="9510"/>
            </a:xfrm>
            <a:custGeom>
              <a:avLst/>
              <a:gdLst/>
              <a:ahLst/>
              <a:cxnLst/>
              <a:rect l="l" t="t" r="r" b="b"/>
              <a:pathLst>
                <a:path w="323" h="299" extrusionOk="0">
                  <a:moveTo>
                    <a:pt x="167" y="1"/>
                  </a:moveTo>
                  <a:cubicBezTo>
                    <a:pt x="84" y="1"/>
                    <a:pt x="25" y="72"/>
                    <a:pt x="25" y="144"/>
                  </a:cubicBezTo>
                  <a:cubicBezTo>
                    <a:pt x="1" y="215"/>
                    <a:pt x="84" y="299"/>
                    <a:pt x="167" y="299"/>
                  </a:cubicBezTo>
                  <a:cubicBezTo>
                    <a:pt x="263" y="299"/>
                    <a:pt x="322" y="215"/>
                    <a:pt x="322" y="144"/>
                  </a:cubicBezTo>
                  <a:cubicBezTo>
                    <a:pt x="322" y="60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9" name="Google Shape;12397;p89">
              <a:extLst>
                <a:ext uri="{FF2B5EF4-FFF2-40B4-BE49-F238E27FC236}">
                  <a16:creationId xmlns:a16="http://schemas.microsoft.com/office/drawing/2014/main" id="{538B836F-1403-799D-160A-24E6B99BB68A}"/>
                </a:ext>
              </a:extLst>
            </p:cNvPr>
            <p:cNvSpPr/>
            <p:nvPr/>
          </p:nvSpPr>
          <p:spPr>
            <a:xfrm>
              <a:off x="1520424" y="4436944"/>
              <a:ext cx="33363" cy="33332"/>
            </a:xfrm>
            <a:custGeom>
              <a:avLst/>
              <a:gdLst/>
              <a:ahLst/>
              <a:cxnLst/>
              <a:rect l="l" t="t" r="r" b="b"/>
              <a:pathLst>
                <a:path w="1049" h="1048" extrusionOk="0">
                  <a:moveTo>
                    <a:pt x="524" y="298"/>
                  </a:moveTo>
                  <a:cubicBezTo>
                    <a:pt x="643" y="298"/>
                    <a:pt x="739" y="405"/>
                    <a:pt x="739" y="524"/>
                  </a:cubicBezTo>
                  <a:cubicBezTo>
                    <a:pt x="739" y="655"/>
                    <a:pt x="643" y="750"/>
                    <a:pt x="524" y="750"/>
                  </a:cubicBezTo>
                  <a:cubicBezTo>
                    <a:pt x="405" y="750"/>
                    <a:pt x="298" y="643"/>
                    <a:pt x="298" y="524"/>
                  </a:cubicBezTo>
                  <a:cubicBezTo>
                    <a:pt x="298" y="405"/>
                    <a:pt x="405" y="298"/>
                    <a:pt x="524" y="298"/>
                  </a:cubicBezTo>
                  <a:close/>
                  <a:moveTo>
                    <a:pt x="524" y="0"/>
                  </a:moveTo>
                  <a:cubicBezTo>
                    <a:pt x="238" y="0"/>
                    <a:pt x="0" y="238"/>
                    <a:pt x="0" y="524"/>
                  </a:cubicBezTo>
                  <a:cubicBezTo>
                    <a:pt x="0" y="810"/>
                    <a:pt x="238" y="1048"/>
                    <a:pt x="524" y="1048"/>
                  </a:cubicBezTo>
                  <a:cubicBezTo>
                    <a:pt x="798" y="1048"/>
                    <a:pt x="1036" y="810"/>
                    <a:pt x="1036" y="524"/>
                  </a:cubicBezTo>
                  <a:cubicBezTo>
                    <a:pt x="1048" y="238"/>
                    <a:pt x="822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0" name="Google Shape;12398;p89">
              <a:extLst>
                <a:ext uri="{FF2B5EF4-FFF2-40B4-BE49-F238E27FC236}">
                  <a16:creationId xmlns:a16="http://schemas.microsoft.com/office/drawing/2014/main" id="{AA3B70F4-1E6E-D004-2928-7F5158AA2EC9}"/>
                </a:ext>
              </a:extLst>
            </p:cNvPr>
            <p:cNvSpPr/>
            <p:nvPr/>
          </p:nvSpPr>
          <p:spPr>
            <a:xfrm>
              <a:off x="1563202" y="4450175"/>
              <a:ext cx="34508" cy="9510"/>
            </a:xfrm>
            <a:custGeom>
              <a:avLst/>
              <a:gdLst/>
              <a:ahLst/>
              <a:cxnLst/>
              <a:rect l="l" t="t" r="r" b="b"/>
              <a:pathLst>
                <a:path w="1085" h="299" extrusionOk="0">
                  <a:moveTo>
                    <a:pt x="167" y="1"/>
                  </a:moveTo>
                  <a:cubicBezTo>
                    <a:pt x="84" y="1"/>
                    <a:pt x="25" y="72"/>
                    <a:pt x="25" y="156"/>
                  </a:cubicBezTo>
                  <a:cubicBezTo>
                    <a:pt x="1" y="239"/>
                    <a:pt x="84" y="298"/>
                    <a:pt x="167" y="298"/>
                  </a:cubicBezTo>
                  <a:lnTo>
                    <a:pt x="929" y="298"/>
                  </a:lnTo>
                  <a:cubicBezTo>
                    <a:pt x="1025" y="298"/>
                    <a:pt x="1084" y="227"/>
                    <a:pt x="1084" y="156"/>
                  </a:cubicBezTo>
                  <a:cubicBezTo>
                    <a:pt x="1084" y="60"/>
                    <a:pt x="1001" y="1"/>
                    <a:pt x="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1" name="Google Shape;12399;p89">
              <a:extLst>
                <a:ext uri="{FF2B5EF4-FFF2-40B4-BE49-F238E27FC236}">
                  <a16:creationId xmlns:a16="http://schemas.microsoft.com/office/drawing/2014/main" id="{5A8B09D2-7AB5-8DC1-7491-08A86F228F05}"/>
                </a:ext>
              </a:extLst>
            </p:cNvPr>
            <p:cNvSpPr/>
            <p:nvPr/>
          </p:nvSpPr>
          <p:spPr>
            <a:xfrm>
              <a:off x="1563965" y="4461530"/>
              <a:ext cx="92807" cy="9510"/>
            </a:xfrm>
            <a:custGeom>
              <a:avLst/>
              <a:gdLst/>
              <a:ahLst/>
              <a:cxnLst/>
              <a:rect l="l" t="t" r="r" b="b"/>
              <a:pathLst>
                <a:path w="2918" h="299" extrusionOk="0">
                  <a:moveTo>
                    <a:pt x="143" y="1"/>
                  </a:moveTo>
                  <a:cubicBezTo>
                    <a:pt x="60" y="1"/>
                    <a:pt x="1" y="72"/>
                    <a:pt x="1" y="156"/>
                  </a:cubicBezTo>
                  <a:cubicBezTo>
                    <a:pt x="1" y="239"/>
                    <a:pt x="72" y="299"/>
                    <a:pt x="143" y="299"/>
                  </a:cubicBezTo>
                  <a:lnTo>
                    <a:pt x="2763" y="299"/>
                  </a:lnTo>
                  <a:cubicBezTo>
                    <a:pt x="2858" y="299"/>
                    <a:pt x="2918" y="227"/>
                    <a:pt x="2918" y="156"/>
                  </a:cubicBezTo>
                  <a:cubicBezTo>
                    <a:pt x="2918" y="72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2" name="Google Shape;12400;p89">
              <a:extLst>
                <a:ext uri="{FF2B5EF4-FFF2-40B4-BE49-F238E27FC236}">
                  <a16:creationId xmlns:a16="http://schemas.microsoft.com/office/drawing/2014/main" id="{16359D5B-C9D1-4759-1627-A34D06D2036E}"/>
                </a:ext>
              </a:extLst>
            </p:cNvPr>
            <p:cNvSpPr/>
            <p:nvPr/>
          </p:nvSpPr>
          <p:spPr>
            <a:xfrm>
              <a:off x="1563202" y="4436563"/>
              <a:ext cx="10273" cy="9478"/>
            </a:xfrm>
            <a:custGeom>
              <a:avLst/>
              <a:gdLst/>
              <a:ahLst/>
              <a:cxnLst/>
              <a:rect l="l" t="t" r="r" b="b"/>
              <a:pathLst>
                <a:path w="323" h="298" extrusionOk="0">
                  <a:moveTo>
                    <a:pt x="167" y="0"/>
                  </a:moveTo>
                  <a:cubicBezTo>
                    <a:pt x="84" y="0"/>
                    <a:pt x="25" y="72"/>
                    <a:pt x="25" y="143"/>
                  </a:cubicBezTo>
                  <a:cubicBezTo>
                    <a:pt x="1" y="226"/>
                    <a:pt x="84" y="298"/>
                    <a:pt x="167" y="298"/>
                  </a:cubicBezTo>
                  <a:cubicBezTo>
                    <a:pt x="263" y="298"/>
                    <a:pt x="322" y="226"/>
                    <a:pt x="322" y="143"/>
                  </a:cubicBezTo>
                  <a:cubicBezTo>
                    <a:pt x="322" y="60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3" name="Google Shape;12401;p89">
              <a:extLst>
                <a:ext uri="{FF2B5EF4-FFF2-40B4-BE49-F238E27FC236}">
                  <a16:creationId xmlns:a16="http://schemas.microsoft.com/office/drawing/2014/main" id="{D738C2D0-4A4A-679D-B651-232E68DDA30F}"/>
                </a:ext>
              </a:extLst>
            </p:cNvPr>
            <p:cNvSpPr/>
            <p:nvPr/>
          </p:nvSpPr>
          <p:spPr>
            <a:xfrm>
              <a:off x="1520424" y="4488437"/>
              <a:ext cx="33363" cy="33332"/>
            </a:xfrm>
            <a:custGeom>
              <a:avLst/>
              <a:gdLst/>
              <a:ahLst/>
              <a:cxnLst/>
              <a:rect l="l" t="t" r="r" b="b"/>
              <a:pathLst>
                <a:path w="1049" h="1048" extrusionOk="0">
                  <a:moveTo>
                    <a:pt x="524" y="298"/>
                  </a:moveTo>
                  <a:cubicBezTo>
                    <a:pt x="643" y="298"/>
                    <a:pt x="739" y="405"/>
                    <a:pt x="739" y="524"/>
                  </a:cubicBezTo>
                  <a:cubicBezTo>
                    <a:pt x="739" y="643"/>
                    <a:pt x="643" y="750"/>
                    <a:pt x="524" y="750"/>
                  </a:cubicBezTo>
                  <a:cubicBezTo>
                    <a:pt x="405" y="750"/>
                    <a:pt x="298" y="643"/>
                    <a:pt x="298" y="524"/>
                  </a:cubicBezTo>
                  <a:cubicBezTo>
                    <a:pt x="298" y="405"/>
                    <a:pt x="405" y="298"/>
                    <a:pt x="524" y="298"/>
                  </a:cubicBezTo>
                  <a:close/>
                  <a:moveTo>
                    <a:pt x="524" y="0"/>
                  </a:moveTo>
                  <a:cubicBezTo>
                    <a:pt x="238" y="0"/>
                    <a:pt x="0" y="238"/>
                    <a:pt x="0" y="524"/>
                  </a:cubicBezTo>
                  <a:cubicBezTo>
                    <a:pt x="0" y="810"/>
                    <a:pt x="238" y="1048"/>
                    <a:pt x="524" y="1048"/>
                  </a:cubicBezTo>
                  <a:cubicBezTo>
                    <a:pt x="798" y="1048"/>
                    <a:pt x="1036" y="810"/>
                    <a:pt x="1036" y="524"/>
                  </a:cubicBezTo>
                  <a:cubicBezTo>
                    <a:pt x="1048" y="238"/>
                    <a:pt x="822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4" name="Google Shape;12402;p89">
              <a:extLst>
                <a:ext uri="{FF2B5EF4-FFF2-40B4-BE49-F238E27FC236}">
                  <a16:creationId xmlns:a16="http://schemas.microsoft.com/office/drawing/2014/main" id="{4C3FC650-7005-2AA3-FBA2-0B0B9ECC2D1D}"/>
                </a:ext>
              </a:extLst>
            </p:cNvPr>
            <p:cNvSpPr/>
            <p:nvPr/>
          </p:nvSpPr>
          <p:spPr>
            <a:xfrm>
              <a:off x="1563202" y="4501667"/>
              <a:ext cx="34508" cy="9510"/>
            </a:xfrm>
            <a:custGeom>
              <a:avLst/>
              <a:gdLst/>
              <a:ahLst/>
              <a:cxnLst/>
              <a:rect l="l" t="t" r="r" b="b"/>
              <a:pathLst>
                <a:path w="1085" h="299" extrusionOk="0">
                  <a:moveTo>
                    <a:pt x="167" y="1"/>
                  </a:moveTo>
                  <a:cubicBezTo>
                    <a:pt x="84" y="1"/>
                    <a:pt x="25" y="84"/>
                    <a:pt x="25" y="156"/>
                  </a:cubicBezTo>
                  <a:cubicBezTo>
                    <a:pt x="1" y="239"/>
                    <a:pt x="84" y="299"/>
                    <a:pt x="167" y="299"/>
                  </a:cubicBezTo>
                  <a:lnTo>
                    <a:pt x="929" y="299"/>
                  </a:lnTo>
                  <a:cubicBezTo>
                    <a:pt x="1025" y="299"/>
                    <a:pt x="1084" y="227"/>
                    <a:pt x="1084" y="156"/>
                  </a:cubicBezTo>
                  <a:cubicBezTo>
                    <a:pt x="1084" y="61"/>
                    <a:pt x="1001" y="1"/>
                    <a:pt x="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5" name="Google Shape;12403;p89">
              <a:extLst>
                <a:ext uri="{FF2B5EF4-FFF2-40B4-BE49-F238E27FC236}">
                  <a16:creationId xmlns:a16="http://schemas.microsoft.com/office/drawing/2014/main" id="{4082ED94-1D59-D2B9-422F-2EE0F572C3A3}"/>
                </a:ext>
              </a:extLst>
            </p:cNvPr>
            <p:cNvSpPr/>
            <p:nvPr/>
          </p:nvSpPr>
          <p:spPr>
            <a:xfrm>
              <a:off x="1563202" y="4513785"/>
              <a:ext cx="93570" cy="9510"/>
            </a:xfrm>
            <a:custGeom>
              <a:avLst/>
              <a:gdLst/>
              <a:ahLst/>
              <a:cxnLst/>
              <a:rect l="l" t="t" r="r" b="b"/>
              <a:pathLst>
                <a:path w="2942" h="299" extrusionOk="0">
                  <a:moveTo>
                    <a:pt x="167" y="1"/>
                  </a:moveTo>
                  <a:cubicBezTo>
                    <a:pt x="84" y="1"/>
                    <a:pt x="25" y="72"/>
                    <a:pt x="25" y="144"/>
                  </a:cubicBezTo>
                  <a:cubicBezTo>
                    <a:pt x="1" y="215"/>
                    <a:pt x="84" y="299"/>
                    <a:pt x="167" y="299"/>
                  </a:cubicBezTo>
                  <a:lnTo>
                    <a:pt x="2787" y="299"/>
                  </a:lnTo>
                  <a:cubicBezTo>
                    <a:pt x="2882" y="299"/>
                    <a:pt x="2942" y="215"/>
                    <a:pt x="2942" y="144"/>
                  </a:cubicBezTo>
                  <a:cubicBezTo>
                    <a:pt x="2942" y="61"/>
                    <a:pt x="2870" y="1"/>
                    <a:pt x="2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6" name="Google Shape;12404;p89">
              <a:extLst>
                <a:ext uri="{FF2B5EF4-FFF2-40B4-BE49-F238E27FC236}">
                  <a16:creationId xmlns:a16="http://schemas.microsoft.com/office/drawing/2014/main" id="{439D3F8C-7219-03DD-D37E-20F927BDDBC5}"/>
                </a:ext>
              </a:extLst>
            </p:cNvPr>
            <p:cNvSpPr/>
            <p:nvPr/>
          </p:nvSpPr>
          <p:spPr>
            <a:xfrm>
              <a:off x="1563202" y="4488055"/>
              <a:ext cx="10273" cy="9478"/>
            </a:xfrm>
            <a:custGeom>
              <a:avLst/>
              <a:gdLst/>
              <a:ahLst/>
              <a:cxnLst/>
              <a:rect l="l" t="t" r="r" b="b"/>
              <a:pathLst>
                <a:path w="323" h="298" extrusionOk="0">
                  <a:moveTo>
                    <a:pt x="167" y="0"/>
                  </a:moveTo>
                  <a:cubicBezTo>
                    <a:pt x="84" y="0"/>
                    <a:pt x="25" y="72"/>
                    <a:pt x="25" y="155"/>
                  </a:cubicBezTo>
                  <a:cubicBezTo>
                    <a:pt x="1" y="227"/>
                    <a:pt x="84" y="298"/>
                    <a:pt x="167" y="298"/>
                  </a:cubicBezTo>
                  <a:cubicBezTo>
                    <a:pt x="263" y="298"/>
                    <a:pt x="322" y="227"/>
                    <a:pt x="322" y="155"/>
                  </a:cubicBezTo>
                  <a:cubicBezTo>
                    <a:pt x="322" y="60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7" name="Google Shape;12405;p89">
              <a:extLst>
                <a:ext uri="{FF2B5EF4-FFF2-40B4-BE49-F238E27FC236}">
                  <a16:creationId xmlns:a16="http://schemas.microsoft.com/office/drawing/2014/main" id="{1C176F9B-D041-AD54-546C-61355F23D465}"/>
                </a:ext>
              </a:extLst>
            </p:cNvPr>
            <p:cNvSpPr/>
            <p:nvPr/>
          </p:nvSpPr>
          <p:spPr>
            <a:xfrm>
              <a:off x="1522682" y="4318025"/>
              <a:ext cx="141659" cy="37912"/>
            </a:xfrm>
            <a:custGeom>
              <a:avLst/>
              <a:gdLst/>
              <a:ahLst/>
              <a:cxnLst/>
              <a:rect l="l" t="t" r="r" b="b"/>
              <a:pathLst>
                <a:path w="4454" h="1192" extrusionOk="0">
                  <a:moveTo>
                    <a:pt x="4144" y="322"/>
                  </a:moveTo>
                  <a:lnTo>
                    <a:pt x="4144" y="893"/>
                  </a:lnTo>
                  <a:lnTo>
                    <a:pt x="298" y="893"/>
                  </a:lnTo>
                  <a:lnTo>
                    <a:pt x="298" y="322"/>
                  </a:lnTo>
                  <a:close/>
                  <a:moveTo>
                    <a:pt x="156" y="0"/>
                  </a:moveTo>
                  <a:cubicBezTo>
                    <a:pt x="60" y="0"/>
                    <a:pt x="1" y="84"/>
                    <a:pt x="1" y="155"/>
                  </a:cubicBezTo>
                  <a:lnTo>
                    <a:pt x="1" y="1048"/>
                  </a:lnTo>
                  <a:cubicBezTo>
                    <a:pt x="1" y="1132"/>
                    <a:pt x="72" y="1191"/>
                    <a:pt x="156" y="1191"/>
                  </a:cubicBezTo>
                  <a:lnTo>
                    <a:pt x="4299" y="1191"/>
                  </a:lnTo>
                  <a:cubicBezTo>
                    <a:pt x="4382" y="1191"/>
                    <a:pt x="4454" y="1132"/>
                    <a:pt x="4454" y="1048"/>
                  </a:cubicBezTo>
                  <a:lnTo>
                    <a:pt x="4454" y="155"/>
                  </a:lnTo>
                  <a:cubicBezTo>
                    <a:pt x="4454" y="60"/>
                    <a:pt x="4382" y="0"/>
                    <a:pt x="4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grpSp>
        <p:nvGrpSpPr>
          <p:cNvPr id="28" name="Google Shape;10291;p86">
            <a:extLst>
              <a:ext uri="{FF2B5EF4-FFF2-40B4-BE49-F238E27FC236}">
                <a16:creationId xmlns:a16="http://schemas.microsoft.com/office/drawing/2014/main" id="{1B124605-E352-0A9B-7FA5-11D02F3A5112}"/>
              </a:ext>
            </a:extLst>
          </p:cNvPr>
          <p:cNvGrpSpPr/>
          <p:nvPr/>
        </p:nvGrpSpPr>
        <p:grpSpPr>
          <a:xfrm>
            <a:off x="10594944" y="2540210"/>
            <a:ext cx="470037" cy="468510"/>
            <a:chOff x="852385" y="1510916"/>
            <a:chExt cx="353145" cy="351998"/>
          </a:xfrm>
          <a:solidFill>
            <a:srgbClr val="FFFFFF"/>
          </a:solidFill>
        </p:grpSpPr>
        <p:sp>
          <p:nvSpPr>
            <p:cNvPr id="29" name="Google Shape;10292;p86">
              <a:extLst>
                <a:ext uri="{FF2B5EF4-FFF2-40B4-BE49-F238E27FC236}">
                  <a16:creationId xmlns:a16="http://schemas.microsoft.com/office/drawing/2014/main" id="{A6CBEC8A-96BD-7948-6E5D-BD866E753032}"/>
                </a:ext>
              </a:extLst>
            </p:cNvPr>
            <p:cNvSpPr/>
            <p:nvPr/>
          </p:nvSpPr>
          <p:spPr>
            <a:xfrm>
              <a:off x="852385" y="1510916"/>
              <a:ext cx="353145" cy="187785"/>
            </a:xfrm>
            <a:custGeom>
              <a:avLst/>
              <a:gdLst/>
              <a:ahLst/>
              <a:cxnLst/>
              <a:rect l="l" t="t" r="r" b="b"/>
              <a:pathLst>
                <a:path w="11086" h="5895" extrusionOk="0">
                  <a:moveTo>
                    <a:pt x="6145" y="334"/>
                  </a:moveTo>
                  <a:lnTo>
                    <a:pt x="6145" y="703"/>
                  </a:lnTo>
                  <a:lnTo>
                    <a:pt x="4942" y="703"/>
                  </a:lnTo>
                  <a:lnTo>
                    <a:pt x="4942" y="334"/>
                  </a:lnTo>
                  <a:close/>
                  <a:moveTo>
                    <a:pt x="10764" y="1025"/>
                  </a:moveTo>
                  <a:lnTo>
                    <a:pt x="10764" y="1596"/>
                  </a:lnTo>
                  <a:lnTo>
                    <a:pt x="346" y="1596"/>
                  </a:lnTo>
                  <a:lnTo>
                    <a:pt x="346" y="1025"/>
                  </a:lnTo>
                  <a:close/>
                  <a:moveTo>
                    <a:pt x="4775" y="1"/>
                  </a:moveTo>
                  <a:cubicBezTo>
                    <a:pt x="4692" y="1"/>
                    <a:pt x="4621" y="84"/>
                    <a:pt x="4621" y="167"/>
                  </a:cubicBezTo>
                  <a:lnTo>
                    <a:pt x="4621" y="703"/>
                  </a:lnTo>
                  <a:lnTo>
                    <a:pt x="168" y="703"/>
                  </a:lnTo>
                  <a:cubicBezTo>
                    <a:pt x="72" y="703"/>
                    <a:pt x="1" y="775"/>
                    <a:pt x="1" y="870"/>
                  </a:cubicBezTo>
                  <a:lnTo>
                    <a:pt x="1" y="1751"/>
                  </a:lnTo>
                  <a:cubicBezTo>
                    <a:pt x="1" y="1834"/>
                    <a:pt x="72" y="1906"/>
                    <a:pt x="168" y="1906"/>
                  </a:cubicBezTo>
                  <a:lnTo>
                    <a:pt x="656" y="1906"/>
                  </a:lnTo>
                  <a:lnTo>
                    <a:pt x="656" y="2620"/>
                  </a:lnTo>
                  <a:cubicBezTo>
                    <a:pt x="656" y="2715"/>
                    <a:pt x="727" y="2787"/>
                    <a:pt x="822" y="2787"/>
                  </a:cubicBezTo>
                  <a:cubicBezTo>
                    <a:pt x="906" y="2787"/>
                    <a:pt x="989" y="2715"/>
                    <a:pt x="989" y="2620"/>
                  </a:cubicBezTo>
                  <a:lnTo>
                    <a:pt x="989" y="1906"/>
                  </a:lnTo>
                  <a:lnTo>
                    <a:pt x="10109" y="1906"/>
                  </a:lnTo>
                  <a:lnTo>
                    <a:pt x="10109" y="5740"/>
                  </a:lnTo>
                  <a:cubicBezTo>
                    <a:pt x="10109" y="5823"/>
                    <a:pt x="10181" y="5894"/>
                    <a:pt x="10276" y="5894"/>
                  </a:cubicBezTo>
                  <a:cubicBezTo>
                    <a:pt x="10359" y="5894"/>
                    <a:pt x="10431" y="5823"/>
                    <a:pt x="10431" y="5740"/>
                  </a:cubicBezTo>
                  <a:lnTo>
                    <a:pt x="10431" y="1918"/>
                  </a:lnTo>
                  <a:lnTo>
                    <a:pt x="10931" y="1918"/>
                  </a:lnTo>
                  <a:cubicBezTo>
                    <a:pt x="11014" y="1918"/>
                    <a:pt x="11086" y="1846"/>
                    <a:pt x="11086" y="1763"/>
                  </a:cubicBezTo>
                  <a:lnTo>
                    <a:pt x="11086" y="882"/>
                  </a:lnTo>
                  <a:cubicBezTo>
                    <a:pt x="11086" y="775"/>
                    <a:pt x="11014" y="703"/>
                    <a:pt x="10931" y="703"/>
                  </a:cubicBezTo>
                  <a:lnTo>
                    <a:pt x="6478" y="703"/>
                  </a:lnTo>
                  <a:lnTo>
                    <a:pt x="6478" y="167"/>
                  </a:lnTo>
                  <a:cubicBezTo>
                    <a:pt x="6478" y="84"/>
                    <a:pt x="6406" y="1"/>
                    <a:pt x="63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0" name="Google Shape;10293;p86">
              <a:extLst>
                <a:ext uri="{FF2B5EF4-FFF2-40B4-BE49-F238E27FC236}">
                  <a16:creationId xmlns:a16="http://schemas.microsoft.com/office/drawing/2014/main" id="{7485CCFA-00D9-6D85-88A2-1EE78210405C}"/>
                </a:ext>
              </a:extLst>
            </p:cNvPr>
            <p:cNvSpPr/>
            <p:nvPr/>
          </p:nvSpPr>
          <p:spPr>
            <a:xfrm>
              <a:off x="852385" y="1609921"/>
              <a:ext cx="353145" cy="252992"/>
            </a:xfrm>
            <a:custGeom>
              <a:avLst/>
              <a:gdLst/>
              <a:ahLst/>
              <a:cxnLst/>
              <a:rect l="l" t="t" r="r" b="b"/>
              <a:pathLst>
                <a:path w="11086" h="7942" extrusionOk="0">
                  <a:moveTo>
                    <a:pt x="10764" y="4382"/>
                  </a:moveTo>
                  <a:lnTo>
                    <a:pt x="10764" y="4953"/>
                  </a:lnTo>
                  <a:lnTo>
                    <a:pt x="346" y="4953"/>
                  </a:lnTo>
                  <a:lnTo>
                    <a:pt x="346" y="4382"/>
                  </a:lnTo>
                  <a:close/>
                  <a:moveTo>
                    <a:pt x="6406" y="5275"/>
                  </a:moveTo>
                  <a:lnTo>
                    <a:pt x="6895" y="6168"/>
                  </a:lnTo>
                  <a:lnTo>
                    <a:pt x="4228" y="6168"/>
                  </a:lnTo>
                  <a:lnTo>
                    <a:pt x="4716" y="5275"/>
                  </a:lnTo>
                  <a:close/>
                  <a:moveTo>
                    <a:pt x="4335" y="5275"/>
                  </a:moveTo>
                  <a:lnTo>
                    <a:pt x="3049" y="7608"/>
                  </a:lnTo>
                  <a:lnTo>
                    <a:pt x="2573" y="7608"/>
                  </a:lnTo>
                  <a:lnTo>
                    <a:pt x="3859" y="5275"/>
                  </a:lnTo>
                  <a:close/>
                  <a:moveTo>
                    <a:pt x="7240" y="5275"/>
                  </a:moveTo>
                  <a:lnTo>
                    <a:pt x="8514" y="7608"/>
                  </a:lnTo>
                  <a:lnTo>
                    <a:pt x="8038" y="7608"/>
                  </a:lnTo>
                  <a:lnTo>
                    <a:pt x="6764" y="5275"/>
                  </a:lnTo>
                  <a:close/>
                  <a:moveTo>
                    <a:pt x="822" y="0"/>
                  </a:moveTo>
                  <a:cubicBezTo>
                    <a:pt x="727" y="0"/>
                    <a:pt x="656" y="84"/>
                    <a:pt x="656" y="167"/>
                  </a:cubicBezTo>
                  <a:lnTo>
                    <a:pt x="656" y="4072"/>
                  </a:lnTo>
                  <a:lnTo>
                    <a:pt x="168" y="4072"/>
                  </a:lnTo>
                  <a:cubicBezTo>
                    <a:pt x="72" y="4072"/>
                    <a:pt x="1" y="4144"/>
                    <a:pt x="1" y="4239"/>
                  </a:cubicBezTo>
                  <a:lnTo>
                    <a:pt x="1" y="5108"/>
                  </a:lnTo>
                  <a:cubicBezTo>
                    <a:pt x="1" y="5203"/>
                    <a:pt x="72" y="5275"/>
                    <a:pt x="168" y="5275"/>
                  </a:cubicBezTo>
                  <a:lnTo>
                    <a:pt x="3489" y="5275"/>
                  </a:lnTo>
                  <a:lnTo>
                    <a:pt x="2144" y="7704"/>
                  </a:lnTo>
                  <a:cubicBezTo>
                    <a:pt x="2120" y="7751"/>
                    <a:pt x="2120" y="7811"/>
                    <a:pt x="2144" y="7870"/>
                  </a:cubicBezTo>
                  <a:cubicBezTo>
                    <a:pt x="2180" y="7906"/>
                    <a:pt x="2239" y="7942"/>
                    <a:pt x="2275" y="7942"/>
                  </a:cubicBezTo>
                  <a:lnTo>
                    <a:pt x="3132" y="7942"/>
                  </a:lnTo>
                  <a:cubicBezTo>
                    <a:pt x="3192" y="7942"/>
                    <a:pt x="3251" y="7906"/>
                    <a:pt x="3275" y="7846"/>
                  </a:cubicBezTo>
                  <a:lnTo>
                    <a:pt x="3644" y="7168"/>
                  </a:lnTo>
                  <a:lnTo>
                    <a:pt x="4644" y="7168"/>
                  </a:lnTo>
                  <a:cubicBezTo>
                    <a:pt x="4728" y="7168"/>
                    <a:pt x="4811" y="7096"/>
                    <a:pt x="4811" y="7001"/>
                  </a:cubicBezTo>
                  <a:cubicBezTo>
                    <a:pt x="4811" y="6906"/>
                    <a:pt x="4728" y="6834"/>
                    <a:pt x="4644" y="6834"/>
                  </a:cubicBezTo>
                  <a:lnTo>
                    <a:pt x="3823" y="6834"/>
                  </a:lnTo>
                  <a:lnTo>
                    <a:pt x="4037" y="6465"/>
                  </a:lnTo>
                  <a:lnTo>
                    <a:pt x="7061" y="6465"/>
                  </a:lnTo>
                  <a:lnTo>
                    <a:pt x="7252" y="6834"/>
                  </a:lnTo>
                  <a:lnTo>
                    <a:pt x="5299" y="6834"/>
                  </a:lnTo>
                  <a:cubicBezTo>
                    <a:pt x="5216" y="6834"/>
                    <a:pt x="5133" y="6906"/>
                    <a:pt x="5133" y="7001"/>
                  </a:cubicBezTo>
                  <a:cubicBezTo>
                    <a:pt x="5133" y="7096"/>
                    <a:pt x="5216" y="7168"/>
                    <a:pt x="5299" y="7168"/>
                  </a:cubicBezTo>
                  <a:lnTo>
                    <a:pt x="7430" y="7168"/>
                  </a:lnTo>
                  <a:lnTo>
                    <a:pt x="7800" y="7846"/>
                  </a:lnTo>
                  <a:cubicBezTo>
                    <a:pt x="7835" y="7894"/>
                    <a:pt x="7895" y="7942"/>
                    <a:pt x="7954" y="7942"/>
                  </a:cubicBezTo>
                  <a:lnTo>
                    <a:pt x="8800" y="7942"/>
                  </a:lnTo>
                  <a:cubicBezTo>
                    <a:pt x="8859" y="7942"/>
                    <a:pt x="8907" y="7906"/>
                    <a:pt x="8931" y="7870"/>
                  </a:cubicBezTo>
                  <a:cubicBezTo>
                    <a:pt x="8966" y="7823"/>
                    <a:pt x="8966" y="7763"/>
                    <a:pt x="8931" y="7704"/>
                  </a:cubicBezTo>
                  <a:lnTo>
                    <a:pt x="7597" y="5275"/>
                  </a:lnTo>
                  <a:lnTo>
                    <a:pt x="10931" y="5275"/>
                  </a:lnTo>
                  <a:cubicBezTo>
                    <a:pt x="11014" y="5275"/>
                    <a:pt x="11086" y="5203"/>
                    <a:pt x="11086" y="5108"/>
                  </a:cubicBezTo>
                  <a:lnTo>
                    <a:pt x="11086" y="4239"/>
                  </a:lnTo>
                  <a:cubicBezTo>
                    <a:pt x="11086" y="4144"/>
                    <a:pt x="11014" y="4072"/>
                    <a:pt x="10931" y="4072"/>
                  </a:cubicBezTo>
                  <a:lnTo>
                    <a:pt x="10431" y="4072"/>
                  </a:lnTo>
                  <a:lnTo>
                    <a:pt x="10431" y="3263"/>
                  </a:lnTo>
                  <a:cubicBezTo>
                    <a:pt x="10431" y="3179"/>
                    <a:pt x="10359" y="3108"/>
                    <a:pt x="10276" y="3108"/>
                  </a:cubicBezTo>
                  <a:cubicBezTo>
                    <a:pt x="10181" y="3108"/>
                    <a:pt x="10109" y="3179"/>
                    <a:pt x="10109" y="3263"/>
                  </a:cubicBezTo>
                  <a:lnTo>
                    <a:pt x="10109" y="4072"/>
                  </a:lnTo>
                  <a:lnTo>
                    <a:pt x="989" y="4072"/>
                  </a:lnTo>
                  <a:lnTo>
                    <a:pt x="989" y="167"/>
                  </a:lnTo>
                  <a:cubicBezTo>
                    <a:pt x="989" y="84"/>
                    <a:pt x="906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1" name="Google Shape;10294;p86">
              <a:extLst>
                <a:ext uri="{FF2B5EF4-FFF2-40B4-BE49-F238E27FC236}">
                  <a16:creationId xmlns:a16="http://schemas.microsoft.com/office/drawing/2014/main" id="{5C56E1D2-9C48-EAE8-C749-D87F79332E77}"/>
                </a:ext>
              </a:extLst>
            </p:cNvPr>
            <p:cNvSpPr/>
            <p:nvPr/>
          </p:nvSpPr>
          <p:spPr>
            <a:xfrm>
              <a:off x="928264" y="1584501"/>
              <a:ext cx="198775" cy="140735"/>
            </a:xfrm>
            <a:custGeom>
              <a:avLst/>
              <a:gdLst/>
              <a:ahLst/>
              <a:cxnLst/>
              <a:rect l="l" t="t" r="r" b="b"/>
              <a:pathLst>
                <a:path w="6240" h="4418" extrusionOk="0">
                  <a:moveTo>
                    <a:pt x="5608" y="322"/>
                  </a:moveTo>
                  <a:cubicBezTo>
                    <a:pt x="5787" y="322"/>
                    <a:pt x="5929" y="465"/>
                    <a:pt x="5929" y="643"/>
                  </a:cubicBezTo>
                  <a:cubicBezTo>
                    <a:pt x="5929" y="798"/>
                    <a:pt x="5775" y="953"/>
                    <a:pt x="5608" y="953"/>
                  </a:cubicBezTo>
                  <a:cubicBezTo>
                    <a:pt x="5453" y="953"/>
                    <a:pt x="5298" y="822"/>
                    <a:pt x="5298" y="643"/>
                  </a:cubicBezTo>
                  <a:cubicBezTo>
                    <a:pt x="5298" y="477"/>
                    <a:pt x="5429" y="322"/>
                    <a:pt x="5608" y="322"/>
                  </a:cubicBezTo>
                  <a:close/>
                  <a:moveTo>
                    <a:pt x="2131" y="1334"/>
                  </a:moveTo>
                  <a:cubicBezTo>
                    <a:pt x="2310" y="1334"/>
                    <a:pt x="2441" y="1477"/>
                    <a:pt x="2441" y="1656"/>
                  </a:cubicBezTo>
                  <a:cubicBezTo>
                    <a:pt x="2441" y="1834"/>
                    <a:pt x="2310" y="1965"/>
                    <a:pt x="2131" y="1965"/>
                  </a:cubicBezTo>
                  <a:cubicBezTo>
                    <a:pt x="1965" y="1965"/>
                    <a:pt x="1822" y="1834"/>
                    <a:pt x="1822" y="1656"/>
                  </a:cubicBezTo>
                  <a:cubicBezTo>
                    <a:pt x="1822" y="1489"/>
                    <a:pt x="1953" y="1334"/>
                    <a:pt x="2131" y="1334"/>
                  </a:cubicBezTo>
                  <a:close/>
                  <a:moveTo>
                    <a:pt x="4036" y="2429"/>
                  </a:moveTo>
                  <a:cubicBezTo>
                    <a:pt x="4215" y="2429"/>
                    <a:pt x="4346" y="2560"/>
                    <a:pt x="4346" y="2739"/>
                  </a:cubicBezTo>
                  <a:cubicBezTo>
                    <a:pt x="4346" y="2918"/>
                    <a:pt x="4203" y="3049"/>
                    <a:pt x="4036" y="3049"/>
                  </a:cubicBezTo>
                  <a:cubicBezTo>
                    <a:pt x="3870" y="3049"/>
                    <a:pt x="3727" y="2918"/>
                    <a:pt x="3727" y="2739"/>
                  </a:cubicBezTo>
                  <a:cubicBezTo>
                    <a:pt x="3727" y="2572"/>
                    <a:pt x="3858" y="2429"/>
                    <a:pt x="4036" y="2429"/>
                  </a:cubicBezTo>
                  <a:close/>
                  <a:moveTo>
                    <a:pt x="595" y="3501"/>
                  </a:moveTo>
                  <a:cubicBezTo>
                    <a:pt x="774" y="3501"/>
                    <a:pt x="905" y="3632"/>
                    <a:pt x="905" y="3811"/>
                  </a:cubicBezTo>
                  <a:cubicBezTo>
                    <a:pt x="905" y="3989"/>
                    <a:pt x="762" y="4120"/>
                    <a:pt x="595" y="4120"/>
                  </a:cubicBezTo>
                  <a:cubicBezTo>
                    <a:pt x="429" y="4120"/>
                    <a:pt x="286" y="3989"/>
                    <a:pt x="286" y="3811"/>
                  </a:cubicBezTo>
                  <a:cubicBezTo>
                    <a:pt x="286" y="3644"/>
                    <a:pt x="417" y="3501"/>
                    <a:pt x="595" y="3501"/>
                  </a:cubicBezTo>
                  <a:close/>
                  <a:moveTo>
                    <a:pt x="5608" y="1"/>
                  </a:moveTo>
                  <a:cubicBezTo>
                    <a:pt x="5275" y="1"/>
                    <a:pt x="4989" y="286"/>
                    <a:pt x="4989" y="632"/>
                  </a:cubicBezTo>
                  <a:cubicBezTo>
                    <a:pt x="4989" y="786"/>
                    <a:pt x="5048" y="941"/>
                    <a:pt x="5156" y="1048"/>
                  </a:cubicBezTo>
                  <a:lnTo>
                    <a:pt x="4239" y="2132"/>
                  </a:lnTo>
                  <a:cubicBezTo>
                    <a:pt x="4179" y="2120"/>
                    <a:pt x="4108" y="2096"/>
                    <a:pt x="4048" y="2096"/>
                  </a:cubicBezTo>
                  <a:cubicBezTo>
                    <a:pt x="3858" y="2096"/>
                    <a:pt x="3679" y="2191"/>
                    <a:pt x="3560" y="2334"/>
                  </a:cubicBezTo>
                  <a:lnTo>
                    <a:pt x="2739" y="1882"/>
                  </a:lnTo>
                  <a:cubicBezTo>
                    <a:pt x="2774" y="1798"/>
                    <a:pt x="2786" y="1727"/>
                    <a:pt x="2786" y="1656"/>
                  </a:cubicBezTo>
                  <a:cubicBezTo>
                    <a:pt x="2786" y="1310"/>
                    <a:pt x="2500" y="1024"/>
                    <a:pt x="2155" y="1024"/>
                  </a:cubicBezTo>
                  <a:cubicBezTo>
                    <a:pt x="1822" y="1024"/>
                    <a:pt x="1536" y="1310"/>
                    <a:pt x="1536" y="1656"/>
                  </a:cubicBezTo>
                  <a:cubicBezTo>
                    <a:pt x="1536" y="1822"/>
                    <a:pt x="1596" y="1953"/>
                    <a:pt x="1703" y="2072"/>
                  </a:cubicBezTo>
                  <a:lnTo>
                    <a:pt x="834" y="3203"/>
                  </a:lnTo>
                  <a:cubicBezTo>
                    <a:pt x="774" y="3191"/>
                    <a:pt x="703" y="3168"/>
                    <a:pt x="631" y="3168"/>
                  </a:cubicBezTo>
                  <a:cubicBezTo>
                    <a:pt x="286" y="3168"/>
                    <a:pt x="0" y="3453"/>
                    <a:pt x="0" y="3799"/>
                  </a:cubicBezTo>
                  <a:cubicBezTo>
                    <a:pt x="0" y="4144"/>
                    <a:pt x="286" y="4418"/>
                    <a:pt x="631" y="4418"/>
                  </a:cubicBezTo>
                  <a:cubicBezTo>
                    <a:pt x="965" y="4418"/>
                    <a:pt x="1250" y="4144"/>
                    <a:pt x="1250" y="3799"/>
                  </a:cubicBezTo>
                  <a:cubicBezTo>
                    <a:pt x="1250" y="3632"/>
                    <a:pt x="1191" y="3501"/>
                    <a:pt x="1084" y="3382"/>
                  </a:cubicBezTo>
                  <a:lnTo>
                    <a:pt x="1953" y="2251"/>
                  </a:lnTo>
                  <a:cubicBezTo>
                    <a:pt x="2012" y="2263"/>
                    <a:pt x="2084" y="2275"/>
                    <a:pt x="2155" y="2275"/>
                  </a:cubicBezTo>
                  <a:cubicBezTo>
                    <a:pt x="2310" y="2275"/>
                    <a:pt x="2441" y="2215"/>
                    <a:pt x="2560" y="2144"/>
                  </a:cubicBezTo>
                  <a:lnTo>
                    <a:pt x="3441" y="2632"/>
                  </a:lnTo>
                  <a:cubicBezTo>
                    <a:pt x="3441" y="2668"/>
                    <a:pt x="3429" y="2691"/>
                    <a:pt x="3429" y="2739"/>
                  </a:cubicBezTo>
                  <a:cubicBezTo>
                    <a:pt x="3429" y="3084"/>
                    <a:pt x="3703" y="3370"/>
                    <a:pt x="4048" y="3370"/>
                  </a:cubicBezTo>
                  <a:cubicBezTo>
                    <a:pt x="4394" y="3370"/>
                    <a:pt x="4679" y="3084"/>
                    <a:pt x="4679" y="2739"/>
                  </a:cubicBezTo>
                  <a:cubicBezTo>
                    <a:pt x="4679" y="2572"/>
                    <a:pt x="4620" y="2429"/>
                    <a:pt x="4513" y="2322"/>
                  </a:cubicBezTo>
                  <a:lnTo>
                    <a:pt x="5418" y="1239"/>
                  </a:lnTo>
                  <a:cubicBezTo>
                    <a:pt x="5477" y="1251"/>
                    <a:pt x="5548" y="1263"/>
                    <a:pt x="5608" y="1263"/>
                  </a:cubicBezTo>
                  <a:cubicBezTo>
                    <a:pt x="5953" y="1263"/>
                    <a:pt x="6239" y="989"/>
                    <a:pt x="6239" y="643"/>
                  </a:cubicBezTo>
                  <a:cubicBezTo>
                    <a:pt x="6239" y="286"/>
                    <a:pt x="5953" y="1"/>
                    <a:pt x="5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32" name="Rounded Rectangle 30">
            <a:extLst>
              <a:ext uri="{FF2B5EF4-FFF2-40B4-BE49-F238E27FC236}">
                <a16:creationId xmlns:a16="http://schemas.microsoft.com/office/drawing/2014/main" id="{42D0AD69-AF0A-0FA9-6EB6-7562A1AFC0BA}"/>
              </a:ext>
            </a:extLst>
          </p:cNvPr>
          <p:cNvSpPr/>
          <p:nvPr/>
        </p:nvSpPr>
        <p:spPr>
          <a:xfrm>
            <a:off x="10453120" y="3868085"/>
            <a:ext cx="753687" cy="753687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EG" sz="180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3" name="TextBox 31">
            <a:extLst>
              <a:ext uri="{FF2B5EF4-FFF2-40B4-BE49-F238E27FC236}">
                <a16:creationId xmlns:a16="http://schemas.microsoft.com/office/drawing/2014/main" id="{53529DCE-793D-4626-D426-CDD1F609096A}"/>
              </a:ext>
            </a:extLst>
          </p:cNvPr>
          <p:cNvSpPr txBox="1"/>
          <p:nvPr/>
        </p:nvSpPr>
        <p:spPr>
          <a:xfrm>
            <a:off x="6864349" y="3954227"/>
            <a:ext cx="3384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>
                <a:srgbClr val="0070C0"/>
              </a:buClr>
              <a:buSzPts val="2400"/>
              <a:defRPr/>
            </a:pPr>
            <a:r>
              <a:rPr lang="en-US" b="1" dirty="0">
                <a:solidFill>
                  <a:srgbClr val="702FA0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Topic4</a:t>
            </a:r>
            <a:r>
              <a:rPr lang="en-US" sz="2000" b="1" dirty="0">
                <a:solidFill>
                  <a:srgbClr val="6ACEE2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kumimoji="0" lang="en-US" sz="140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………………………………………………</a:t>
            </a:r>
            <a:endParaRPr kumimoji="0" lang="ar-SA" sz="140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4" name="Rounded Rectangle 17">
            <a:extLst>
              <a:ext uri="{FF2B5EF4-FFF2-40B4-BE49-F238E27FC236}">
                <a16:creationId xmlns:a16="http://schemas.microsoft.com/office/drawing/2014/main" id="{8569D4B5-7D87-2031-6A70-9715436356BE}"/>
              </a:ext>
            </a:extLst>
          </p:cNvPr>
          <p:cNvSpPr/>
          <p:nvPr/>
        </p:nvSpPr>
        <p:spPr>
          <a:xfrm>
            <a:off x="4240578" y="3868085"/>
            <a:ext cx="753687" cy="75368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EG" sz="180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5" name="TextBox 19">
            <a:extLst>
              <a:ext uri="{FF2B5EF4-FFF2-40B4-BE49-F238E27FC236}">
                <a16:creationId xmlns:a16="http://schemas.microsoft.com/office/drawing/2014/main" id="{C441BA41-0345-B6F9-8F87-B322308FFC90}"/>
              </a:ext>
            </a:extLst>
          </p:cNvPr>
          <p:cNvSpPr txBox="1"/>
          <p:nvPr/>
        </p:nvSpPr>
        <p:spPr>
          <a:xfrm>
            <a:off x="651807" y="3954227"/>
            <a:ext cx="3384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>
                <a:srgbClr val="0070C0"/>
              </a:buClr>
              <a:buSzPts val="2400"/>
              <a:defRPr/>
            </a:pP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Topic3</a:t>
            </a:r>
            <a:r>
              <a:rPr lang="en-US" sz="2000" b="1" dirty="0">
                <a:solidFill>
                  <a:srgbClr val="6ACEE2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sz="1400" dirty="0">
                <a:solidFill>
                  <a:schemeClr val="accent3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………………………………………………</a:t>
            </a:r>
            <a:endParaRPr lang="ar-SA" sz="1400" dirty="0">
              <a:solidFill>
                <a:schemeClr val="accent3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pic>
        <p:nvPicPr>
          <p:cNvPr id="36" name="رسم 35" descr="إرسال مع تعبئة خالصة">
            <a:extLst>
              <a:ext uri="{FF2B5EF4-FFF2-40B4-BE49-F238E27FC236}">
                <a16:creationId xmlns:a16="http://schemas.microsoft.com/office/drawing/2014/main" id="{E19A6839-0457-215B-3732-17C79A6E3D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75366" y="3963967"/>
            <a:ext cx="509192" cy="509192"/>
          </a:xfrm>
          <a:prstGeom prst="rect">
            <a:avLst/>
          </a:prstGeom>
        </p:spPr>
      </p:pic>
      <p:pic>
        <p:nvPicPr>
          <p:cNvPr id="37" name="رسم 36" descr="عصف ذهني جماعي مع تعبئة خالصة">
            <a:extLst>
              <a:ext uri="{FF2B5EF4-FFF2-40B4-BE49-F238E27FC236}">
                <a16:creationId xmlns:a16="http://schemas.microsoft.com/office/drawing/2014/main" id="{CA29937C-082C-E76C-9352-999C89F914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21366" y="3922508"/>
            <a:ext cx="592109" cy="592109"/>
          </a:xfrm>
          <a:prstGeom prst="rect">
            <a:avLst/>
          </a:prstGeom>
        </p:spPr>
      </p:pic>
      <p:sp>
        <p:nvSpPr>
          <p:cNvPr id="38" name="مستطيل ذو زاوية واحدة مستديرة 37">
            <a:extLst>
              <a:ext uri="{FF2B5EF4-FFF2-40B4-BE49-F238E27FC236}">
                <a16:creationId xmlns:a16="http://schemas.microsoft.com/office/drawing/2014/main" id="{8DD0A614-43FA-B401-3953-2EEDA0429728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39" name="موصل مستقيم 30">
            <a:extLst>
              <a:ext uri="{FF2B5EF4-FFF2-40B4-BE49-F238E27FC236}">
                <a16:creationId xmlns:a16="http://schemas.microsoft.com/office/drawing/2014/main" id="{41E6DC27-44CB-7FD4-E907-8B0F087F6306}"/>
              </a:ext>
            </a:extLst>
          </p:cNvPr>
          <p:cNvCxnSpPr>
            <a:cxnSpLocks/>
          </p:cNvCxnSpPr>
          <p:nvPr/>
        </p:nvCxnSpPr>
        <p:spPr>
          <a:xfrm flipH="1">
            <a:off x="4913050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مربع نص 41">
            <a:extLst>
              <a:ext uri="{FF2B5EF4-FFF2-40B4-BE49-F238E27FC236}">
                <a16:creationId xmlns:a16="http://schemas.microsoft.com/office/drawing/2014/main" id="{D73486A6-66A0-1A90-2139-07813CD52F46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0885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C3128A-47AA-BF97-8C03-0F3B7DBD83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90155557-1413-1450-BC3F-36D1081EF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13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TextBox 215">
            <a:extLst>
              <a:ext uri="{FF2B5EF4-FFF2-40B4-BE49-F238E27FC236}">
                <a16:creationId xmlns:a16="http://schemas.microsoft.com/office/drawing/2014/main" id="{17C60154-8039-006F-22AD-CE431E947048}"/>
              </a:ext>
            </a:extLst>
          </p:cNvPr>
          <p:cNvSpPr txBox="1"/>
          <p:nvPr/>
        </p:nvSpPr>
        <p:spPr>
          <a:xfrm flipH="1">
            <a:off x="6876258" y="1949887"/>
            <a:ext cx="360651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ar-SA"/>
            </a:defPPr>
            <a:lvl1pPr algn="justLow">
              <a:defRPr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defRPr>
            </a:lvl1pPr>
          </a:lstStyle>
          <a:p>
            <a:pPr algn="l"/>
            <a:r>
              <a:rPr lang="ar-SA" sz="1400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.............................................................</a:t>
            </a:r>
            <a:endParaRPr lang="ar-AE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Arial"/>
            </a:endParaRPr>
          </a:p>
        </p:txBody>
      </p:sp>
      <p:sp>
        <p:nvSpPr>
          <p:cNvPr id="4" name="TextBox 216">
            <a:extLst>
              <a:ext uri="{FF2B5EF4-FFF2-40B4-BE49-F238E27FC236}">
                <a16:creationId xmlns:a16="http://schemas.microsoft.com/office/drawing/2014/main" id="{4FD5DDE2-6636-F211-5DB9-A4CF70BA0DAF}"/>
              </a:ext>
            </a:extLst>
          </p:cNvPr>
          <p:cNvSpPr txBox="1"/>
          <p:nvPr/>
        </p:nvSpPr>
        <p:spPr>
          <a:xfrm flipH="1">
            <a:off x="6876258" y="3185079"/>
            <a:ext cx="3606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ar-SA"/>
            </a:defPPr>
            <a:lvl1pPr algn="justLow">
              <a:defRPr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defRPr>
            </a:lvl1pPr>
          </a:lstStyle>
          <a:p>
            <a:pPr algn="l"/>
            <a:r>
              <a:rPr lang="ar-SA" sz="1400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.............................................................</a:t>
            </a:r>
            <a:endParaRPr lang="ar-AE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Arial"/>
            </a:endParaRPr>
          </a:p>
        </p:txBody>
      </p:sp>
      <p:sp>
        <p:nvSpPr>
          <p:cNvPr id="5" name="Google Shape;1366;p44">
            <a:extLst>
              <a:ext uri="{FF2B5EF4-FFF2-40B4-BE49-F238E27FC236}">
                <a16:creationId xmlns:a16="http://schemas.microsoft.com/office/drawing/2014/main" id="{A8556334-5ABB-5B97-6CA7-5F0D64A3C524}"/>
              </a:ext>
            </a:extLst>
          </p:cNvPr>
          <p:cNvSpPr/>
          <p:nvPr/>
        </p:nvSpPr>
        <p:spPr>
          <a:xfrm rot="10800000" flipH="1">
            <a:off x="1960042" y="4151315"/>
            <a:ext cx="2397758" cy="874946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solidFill>
                <a:srgbClr val="FFFFF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Fira Sans Extra Condensed Medium"/>
            </a:endParaRPr>
          </a:p>
        </p:txBody>
      </p:sp>
      <p:sp>
        <p:nvSpPr>
          <p:cNvPr id="6" name="Google Shape;1374;p44">
            <a:extLst>
              <a:ext uri="{FF2B5EF4-FFF2-40B4-BE49-F238E27FC236}">
                <a16:creationId xmlns:a16="http://schemas.microsoft.com/office/drawing/2014/main" id="{A8BA9E19-E15D-D375-DBA9-DAA88E296CD4}"/>
              </a:ext>
            </a:extLst>
          </p:cNvPr>
          <p:cNvSpPr/>
          <p:nvPr/>
        </p:nvSpPr>
        <p:spPr>
          <a:xfrm rot="10800000" flipH="1">
            <a:off x="5996727" y="4498129"/>
            <a:ext cx="181282" cy="1812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7" name="Google Shape;1375;p44">
            <a:extLst>
              <a:ext uri="{FF2B5EF4-FFF2-40B4-BE49-F238E27FC236}">
                <a16:creationId xmlns:a16="http://schemas.microsoft.com/office/drawing/2014/main" id="{07341AD0-BEC7-62E0-DD0F-FE00EB624405}"/>
              </a:ext>
            </a:extLst>
          </p:cNvPr>
          <p:cNvCxnSpPr>
            <a:stCxn id="5" idx="3"/>
            <a:endCxn id="6" idx="2"/>
          </p:cNvCxnSpPr>
          <p:nvPr/>
        </p:nvCxnSpPr>
        <p:spPr>
          <a:xfrm rot="10800000" flipV="1">
            <a:off x="4357800" y="4588770"/>
            <a:ext cx="1638927" cy="18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8" name="Google Shape;1377;p44">
            <a:extLst>
              <a:ext uri="{FF2B5EF4-FFF2-40B4-BE49-F238E27FC236}">
                <a16:creationId xmlns:a16="http://schemas.microsoft.com/office/drawing/2014/main" id="{76B21AB0-8662-D7BD-2A89-3A6809C87AF5}"/>
              </a:ext>
            </a:extLst>
          </p:cNvPr>
          <p:cNvSpPr/>
          <p:nvPr/>
        </p:nvSpPr>
        <p:spPr>
          <a:xfrm rot="10800000" flipH="1">
            <a:off x="1355838" y="2945745"/>
            <a:ext cx="3606517" cy="874946"/>
          </a:xfrm>
          <a:prstGeom prst="roundRect">
            <a:avLst>
              <a:gd name="adj" fmla="val 50000"/>
            </a:avLst>
          </a:prstGeom>
          <a:solidFill>
            <a:srgbClr val="69CE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solidFill>
                <a:srgbClr val="FFFFF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Fira Sans Extra Condensed Medium"/>
            </a:endParaRPr>
          </a:p>
        </p:txBody>
      </p:sp>
      <p:sp>
        <p:nvSpPr>
          <p:cNvPr id="9" name="Google Shape;1389;p44">
            <a:extLst>
              <a:ext uri="{FF2B5EF4-FFF2-40B4-BE49-F238E27FC236}">
                <a16:creationId xmlns:a16="http://schemas.microsoft.com/office/drawing/2014/main" id="{B4CFCD19-2ACC-841E-C496-D163250972D9}"/>
              </a:ext>
            </a:extLst>
          </p:cNvPr>
          <p:cNvSpPr/>
          <p:nvPr/>
        </p:nvSpPr>
        <p:spPr>
          <a:xfrm rot="10800000" flipH="1">
            <a:off x="5864760" y="3292577"/>
            <a:ext cx="181282" cy="181282"/>
          </a:xfrm>
          <a:prstGeom prst="ellipse">
            <a:avLst/>
          </a:prstGeom>
          <a:solidFill>
            <a:srgbClr val="69CE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10" name="Google Shape;1390;p44">
            <a:extLst>
              <a:ext uri="{FF2B5EF4-FFF2-40B4-BE49-F238E27FC236}">
                <a16:creationId xmlns:a16="http://schemas.microsoft.com/office/drawing/2014/main" id="{A566EA02-674E-D836-1575-04A7E3B34E45}"/>
              </a:ext>
            </a:extLst>
          </p:cNvPr>
          <p:cNvCxnSpPr>
            <a:stCxn id="8" idx="3"/>
            <a:endCxn id="9" idx="2"/>
          </p:cNvCxnSpPr>
          <p:nvPr/>
        </p:nvCxnSpPr>
        <p:spPr>
          <a:xfrm>
            <a:off x="4962355" y="3383218"/>
            <a:ext cx="902405" cy="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1" name="Google Shape;1400;p44">
            <a:extLst>
              <a:ext uri="{FF2B5EF4-FFF2-40B4-BE49-F238E27FC236}">
                <a16:creationId xmlns:a16="http://schemas.microsoft.com/office/drawing/2014/main" id="{8C0EA7D1-8A25-4F60-0121-A91CE7EB94C6}"/>
              </a:ext>
            </a:extLst>
          </p:cNvPr>
          <p:cNvCxnSpPr>
            <a:cxnSpLocks/>
            <a:endCxn id="13" idx="2"/>
          </p:cNvCxnSpPr>
          <p:nvPr/>
        </p:nvCxnSpPr>
        <p:spPr>
          <a:xfrm>
            <a:off x="5130240" y="2131753"/>
            <a:ext cx="662331" cy="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" name="Google Shape;1392;p44">
            <a:extLst>
              <a:ext uri="{FF2B5EF4-FFF2-40B4-BE49-F238E27FC236}">
                <a16:creationId xmlns:a16="http://schemas.microsoft.com/office/drawing/2014/main" id="{AA2C807C-2023-0081-F88D-966AAA8BCDD3}"/>
              </a:ext>
            </a:extLst>
          </p:cNvPr>
          <p:cNvSpPr/>
          <p:nvPr/>
        </p:nvSpPr>
        <p:spPr>
          <a:xfrm rot="10800000" flipH="1">
            <a:off x="832417" y="1694280"/>
            <a:ext cx="4653201" cy="874946"/>
          </a:xfrm>
          <a:prstGeom prst="roundRect">
            <a:avLst>
              <a:gd name="adj" fmla="val 50000"/>
            </a:avLst>
          </a:prstGeom>
          <a:solidFill>
            <a:srgbClr val="238C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solidFill>
                <a:srgbClr val="FFFFF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Fira Sans Extra Condensed Medium"/>
            </a:endParaRPr>
          </a:p>
        </p:txBody>
      </p:sp>
      <p:sp>
        <p:nvSpPr>
          <p:cNvPr id="13" name="Google Shape;1399;p44">
            <a:extLst>
              <a:ext uri="{FF2B5EF4-FFF2-40B4-BE49-F238E27FC236}">
                <a16:creationId xmlns:a16="http://schemas.microsoft.com/office/drawing/2014/main" id="{9007311F-F298-CF73-6429-A641480A6E2F}"/>
              </a:ext>
            </a:extLst>
          </p:cNvPr>
          <p:cNvSpPr/>
          <p:nvPr/>
        </p:nvSpPr>
        <p:spPr>
          <a:xfrm rot="10800000" flipH="1">
            <a:off x="5792571" y="2041112"/>
            <a:ext cx="181282" cy="181282"/>
          </a:xfrm>
          <a:prstGeom prst="ellipse">
            <a:avLst/>
          </a:prstGeom>
          <a:solidFill>
            <a:srgbClr val="238C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4" name="TextBox 294">
            <a:extLst>
              <a:ext uri="{FF2B5EF4-FFF2-40B4-BE49-F238E27FC236}">
                <a16:creationId xmlns:a16="http://schemas.microsoft.com/office/drawing/2014/main" id="{2AE62057-3A97-CA7B-5A59-DF3585BCD122}"/>
              </a:ext>
            </a:extLst>
          </p:cNvPr>
          <p:cNvSpPr txBox="1"/>
          <p:nvPr/>
        </p:nvSpPr>
        <p:spPr>
          <a:xfrm flipH="1">
            <a:off x="6876258" y="4404104"/>
            <a:ext cx="36065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ar-SA"/>
            </a:defPPr>
            <a:lvl1pPr algn="justLow">
              <a:defRPr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defRPr>
            </a:lvl1pPr>
          </a:lstStyle>
          <a:p>
            <a:pPr lvl="0" algn="l"/>
            <a:r>
              <a:rPr lang="ar-SA" sz="1400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.............................................................</a:t>
            </a:r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TextBox 296">
            <a:extLst>
              <a:ext uri="{FF2B5EF4-FFF2-40B4-BE49-F238E27FC236}">
                <a16:creationId xmlns:a16="http://schemas.microsoft.com/office/drawing/2014/main" id="{B4B7D648-8A5D-8553-F9D6-3F1362BC2823}"/>
              </a:ext>
            </a:extLst>
          </p:cNvPr>
          <p:cNvSpPr txBox="1"/>
          <p:nvPr/>
        </p:nvSpPr>
        <p:spPr>
          <a:xfrm flipH="1">
            <a:off x="1059511" y="1959455"/>
            <a:ext cx="376489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</a:t>
            </a:r>
          </a:p>
        </p:txBody>
      </p:sp>
      <p:sp>
        <p:nvSpPr>
          <p:cNvPr id="16" name="TextBox 297">
            <a:extLst>
              <a:ext uri="{FF2B5EF4-FFF2-40B4-BE49-F238E27FC236}">
                <a16:creationId xmlns:a16="http://schemas.microsoft.com/office/drawing/2014/main" id="{A263C62F-DE8A-5D3F-C189-84092CA23666}"/>
              </a:ext>
            </a:extLst>
          </p:cNvPr>
          <p:cNvSpPr txBox="1"/>
          <p:nvPr/>
        </p:nvSpPr>
        <p:spPr>
          <a:xfrm flipH="1">
            <a:off x="1453452" y="3169690"/>
            <a:ext cx="29833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</a:t>
            </a:r>
          </a:p>
        </p:txBody>
      </p:sp>
      <p:sp>
        <p:nvSpPr>
          <p:cNvPr id="17" name="TextBox 298">
            <a:extLst>
              <a:ext uri="{FF2B5EF4-FFF2-40B4-BE49-F238E27FC236}">
                <a16:creationId xmlns:a16="http://schemas.microsoft.com/office/drawing/2014/main" id="{F7953E2E-D8CD-6B23-B511-BE64A8FFB881}"/>
              </a:ext>
            </a:extLst>
          </p:cNvPr>
          <p:cNvSpPr txBox="1"/>
          <p:nvPr/>
        </p:nvSpPr>
        <p:spPr>
          <a:xfrm flipH="1">
            <a:off x="1996138" y="4366479"/>
            <a:ext cx="17946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</a:t>
            </a:r>
          </a:p>
        </p:txBody>
      </p:sp>
      <p:grpSp>
        <p:nvGrpSpPr>
          <p:cNvPr id="18" name="Google Shape;10177;p86">
            <a:extLst>
              <a:ext uri="{FF2B5EF4-FFF2-40B4-BE49-F238E27FC236}">
                <a16:creationId xmlns:a16="http://schemas.microsoft.com/office/drawing/2014/main" id="{38266922-9420-9856-1D9A-1562336D1D69}"/>
              </a:ext>
            </a:extLst>
          </p:cNvPr>
          <p:cNvGrpSpPr/>
          <p:nvPr/>
        </p:nvGrpSpPr>
        <p:grpSpPr>
          <a:xfrm>
            <a:off x="4702764" y="1851940"/>
            <a:ext cx="417045" cy="547028"/>
            <a:chOff x="1805901" y="1960358"/>
            <a:chExt cx="284847" cy="373627"/>
          </a:xfrm>
          <a:solidFill>
            <a:srgbClr val="FFFFFF"/>
          </a:solidFill>
        </p:grpSpPr>
        <p:sp>
          <p:nvSpPr>
            <p:cNvPr id="19" name="Google Shape;10178;p86">
              <a:extLst>
                <a:ext uri="{FF2B5EF4-FFF2-40B4-BE49-F238E27FC236}">
                  <a16:creationId xmlns:a16="http://schemas.microsoft.com/office/drawing/2014/main" id="{F2D61947-8BFE-EA74-1CAB-8A73C936A013}"/>
                </a:ext>
              </a:extLst>
            </p:cNvPr>
            <p:cNvSpPr/>
            <p:nvPr/>
          </p:nvSpPr>
          <p:spPr>
            <a:xfrm>
              <a:off x="1805901" y="1960358"/>
              <a:ext cx="284847" cy="373627"/>
            </a:xfrm>
            <a:custGeom>
              <a:avLst/>
              <a:gdLst/>
              <a:ahLst/>
              <a:cxnLst/>
              <a:rect l="l" t="t" r="r" b="b"/>
              <a:pathLst>
                <a:path w="8942" h="11729" extrusionOk="0">
                  <a:moveTo>
                    <a:pt x="8525" y="9395"/>
                  </a:moveTo>
                  <a:lnTo>
                    <a:pt x="8525" y="9764"/>
                  </a:lnTo>
                  <a:lnTo>
                    <a:pt x="3358" y="9764"/>
                  </a:lnTo>
                  <a:cubicBezTo>
                    <a:pt x="3239" y="9764"/>
                    <a:pt x="3155" y="9859"/>
                    <a:pt x="3155" y="9978"/>
                  </a:cubicBezTo>
                  <a:cubicBezTo>
                    <a:pt x="3155" y="10097"/>
                    <a:pt x="3239" y="10180"/>
                    <a:pt x="3358" y="10180"/>
                  </a:cubicBezTo>
                  <a:lnTo>
                    <a:pt x="8525" y="10180"/>
                  </a:lnTo>
                  <a:lnTo>
                    <a:pt x="8525" y="10490"/>
                  </a:lnTo>
                  <a:lnTo>
                    <a:pt x="6775" y="10490"/>
                  </a:lnTo>
                  <a:cubicBezTo>
                    <a:pt x="6656" y="10490"/>
                    <a:pt x="6561" y="10585"/>
                    <a:pt x="6561" y="10704"/>
                  </a:cubicBezTo>
                  <a:cubicBezTo>
                    <a:pt x="6561" y="10823"/>
                    <a:pt x="6656" y="10907"/>
                    <a:pt x="6775" y="10907"/>
                  </a:cubicBezTo>
                  <a:lnTo>
                    <a:pt x="8525" y="10907"/>
                  </a:lnTo>
                  <a:lnTo>
                    <a:pt x="8525" y="11264"/>
                  </a:lnTo>
                  <a:lnTo>
                    <a:pt x="1381" y="11264"/>
                  </a:lnTo>
                  <a:cubicBezTo>
                    <a:pt x="857" y="11264"/>
                    <a:pt x="441" y="10847"/>
                    <a:pt x="441" y="10335"/>
                  </a:cubicBezTo>
                  <a:cubicBezTo>
                    <a:pt x="441" y="10073"/>
                    <a:pt x="548" y="9835"/>
                    <a:pt x="715" y="9657"/>
                  </a:cubicBezTo>
                  <a:cubicBezTo>
                    <a:pt x="893" y="9478"/>
                    <a:pt x="1131" y="9395"/>
                    <a:pt x="1381" y="9395"/>
                  </a:cubicBezTo>
                  <a:close/>
                  <a:moveTo>
                    <a:pt x="1369" y="1"/>
                  </a:moveTo>
                  <a:cubicBezTo>
                    <a:pt x="619" y="1"/>
                    <a:pt x="0" y="620"/>
                    <a:pt x="0" y="1370"/>
                  </a:cubicBezTo>
                  <a:lnTo>
                    <a:pt x="0" y="10359"/>
                  </a:lnTo>
                  <a:cubicBezTo>
                    <a:pt x="0" y="11109"/>
                    <a:pt x="607" y="11728"/>
                    <a:pt x="1369" y="11728"/>
                  </a:cubicBezTo>
                  <a:lnTo>
                    <a:pt x="8739" y="11728"/>
                  </a:lnTo>
                  <a:cubicBezTo>
                    <a:pt x="8858" y="11728"/>
                    <a:pt x="8942" y="11645"/>
                    <a:pt x="8942" y="11526"/>
                  </a:cubicBezTo>
                  <a:lnTo>
                    <a:pt x="8942" y="2191"/>
                  </a:lnTo>
                  <a:cubicBezTo>
                    <a:pt x="8942" y="2072"/>
                    <a:pt x="8858" y="1989"/>
                    <a:pt x="8739" y="1989"/>
                  </a:cubicBezTo>
                  <a:cubicBezTo>
                    <a:pt x="8620" y="1989"/>
                    <a:pt x="8525" y="2072"/>
                    <a:pt x="8525" y="2191"/>
                  </a:cubicBezTo>
                  <a:lnTo>
                    <a:pt x="8525" y="8990"/>
                  </a:lnTo>
                  <a:lnTo>
                    <a:pt x="1596" y="8990"/>
                  </a:lnTo>
                  <a:lnTo>
                    <a:pt x="1596" y="7787"/>
                  </a:lnTo>
                  <a:cubicBezTo>
                    <a:pt x="1596" y="7668"/>
                    <a:pt x="1500" y="7585"/>
                    <a:pt x="1381" y="7585"/>
                  </a:cubicBezTo>
                  <a:cubicBezTo>
                    <a:pt x="1262" y="7585"/>
                    <a:pt x="1179" y="7668"/>
                    <a:pt x="1179" y="7787"/>
                  </a:cubicBezTo>
                  <a:lnTo>
                    <a:pt x="1179" y="9002"/>
                  </a:lnTo>
                  <a:cubicBezTo>
                    <a:pt x="905" y="9049"/>
                    <a:pt x="655" y="9168"/>
                    <a:pt x="441" y="9359"/>
                  </a:cubicBezTo>
                  <a:lnTo>
                    <a:pt x="441" y="1370"/>
                  </a:lnTo>
                  <a:cubicBezTo>
                    <a:pt x="441" y="929"/>
                    <a:pt x="762" y="548"/>
                    <a:pt x="1179" y="465"/>
                  </a:cubicBezTo>
                  <a:lnTo>
                    <a:pt x="1179" y="7109"/>
                  </a:lnTo>
                  <a:cubicBezTo>
                    <a:pt x="1179" y="7228"/>
                    <a:pt x="1262" y="7311"/>
                    <a:pt x="1381" y="7311"/>
                  </a:cubicBezTo>
                  <a:cubicBezTo>
                    <a:pt x="1500" y="7311"/>
                    <a:pt x="1596" y="7216"/>
                    <a:pt x="1596" y="7109"/>
                  </a:cubicBezTo>
                  <a:lnTo>
                    <a:pt x="1596" y="441"/>
                  </a:lnTo>
                  <a:lnTo>
                    <a:pt x="8525" y="441"/>
                  </a:lnTo>
                  <a:lnTo>
                    <a:pt x="8525" y="1489"/>
                  </a:lnTo>
                  <a:cubicBezTo>
                    <a:pt x="8525" y="1608"/>
                    <a:pt x="8620" y="1703"/>
                    <a:pt x="8739" y="1703"/>
                  </a:cubicBezTo>
                  <a:cubicBezTo>
                    <a:pt x="8847" y="1703"/>
                    <a:pt x="8942" y="1608"/>
                    <a:pt x="8942" y="1489"/>
                  </a:cubicBezTo>
                  <a:lnTo>
                    <a:pt x="8942" y="215"/>
                  </a:lnTo>
                  <a:cubicBezTo>
                    <a:pt x="8942" y="96"/>
                    <a:pt x="8847" y="1"/>
                    <a:pt x="8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0" name="Google Shape;10179;p86">
              <a:extLst>
                <a:ext uri="{FF2B5EF4-FFF2-40B4-BE49-F238E27FC236}">
                  <a16:creationId xmlns:a16="http://schemas.microsoft.com/office/drawing/2014/main" id="{5CF4C916-7482-1835-FBEA-CD96C974FD3D}"/>
                </a:ext>
              </a:extLst>
            </p:cNvPr>
            <p:cNvSpPr/>
            <p:nvPr/>
          </p:nvSpPr>
          <p:spPr>
            <a:xfrm>
              <a:off x="1841929" y="2295249"/>
              <a:ext cx="165773" cy="13315"/>
            </a:xfrm>
            <a:custGeom>
              <a:avLst/>
              <a:gdLst/>
              <a:ahLst/>
              <a:cxnLst/>
              <a:rect l="l" t="t" r="r" b="b"/>
              <a:pathLst>
                <a:path w="5204" h="418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18"/>
                    <a:pt x="203" y="418"/>
                  </a:cubicBezTo>
                  <a:lnTo>
                    <a:pt x="5001" y="418"/>
                  </a:lnTo>
                  <a:cubicBezTo>
                    <a:pt x="5120" y="418"/>
                    <a:pt x="5203" y="322"/>
                    <a:pt x="5203" y="203"/>
                  </a:cubicBezTo>
                  <a:cubicBezTo>
                    <a:pt x="5203" y="84"/>
                    <a:pt x="5120" y="1"/>
                    <a:pt x="50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grpSp>
        <p:nvGrpSpPr>
          <p:cNvPr id="21" name="Google Shape;13144;p91">
            <a:extLst>
              <a:ext uri="{FF2B5EF4-FFF2-40B4-BE49-F238E27FC236}">
                <a16:creationId xmlns:a16="http://schemas.microsoft.com/office/drawing/2014/main" id="{64198A9E-5C04-7605-5691-605ECD2BF5AB}"/>
              </a:ext>
            </a:extLst>
          </p:cNvPr>
          <p:cNvGrpSpPr/>
          <p:nvPr/>
        </p:nvGrpSpPr>
        <p:grpSpPr>
          <a:xfrm>
            <a:off x="4167073" y="3126544"/>
            <a:ext cx="451059" cy="488101"/>
            <a:chOff x="4210933" y="2926777"/>
            <a:chExt cx="280072" cy="275520"/>
          </a:xfrm>
          <a:solidFill>
            <a:srgbClr val="FFFFFF"/>
          </a:solidFill>
        </p:grpSpPr>
        <p:sp>
          <p:nvSpPr>
            <p:cNvPr id="22" name="Google Shape;13145;p91">
              <a:extLst>
                <a:ext uri="{FF2B5EF4-FFF2-40B4-BE49-F238E27FC236}">
                  <a16:creationId xmlns:a16="http://schemas.microsoft.com/office/drawing/2014/main" id="{65041C86-5AAB-374E-6F28-D0C593FC0048}"/>
                </a:ext>
              </a:extLst>
            </p:cNvPr>
            <p:cNvSpPr/>
            <p:nvPr/>
          </p:nvSpPr>
          <p:spPr>
            <a:xfrm>
              <a:off x="4490623" y="2970352"/>
              <a:ext cx="32" cy="414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0"/>
                  </a:moveTo>
                  <a:cubicBezTo>
                    <a:pt x="0" y="1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3" name="Google Shape;13146;p91">
              <a:extLst>
                <a:ext uri="{FF2B5EF4-FFF2-40B4-BE49-F238E27FC236}">
                  <a16:creationId xmlns:a16="http://schemas.microsoft.com/office/drawing/2014/main" id="{FAC73170-DAD9-9B72-9369-810B8AC5B266}"/>
                </a:ext>
              </a:extLst>
            </p:cNvPr>
            <p:cNvSpPr/>
            <p:nvPr/>
          </p:nvSpPr>
          <p:spPr>
            <a:xfrm>
              <a:off x="4489859" y="2969589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4" name="Google Shape;13147;p91">
              <a:extLst>
                <a:ext uri="{FF2B5EF4-FFF2-40B4-BE49-F238E27FC236}">
                  <a16:creationId xmlns:a16="http://schemas.microsoft.com/office/drawing/2014/main" id="{21E1C6BE-46C3-0B47-66DC-E5A2E86D548F}"/>
                </a:ext>
              </a:extLst>
            </p:cNvPr>
            <p:cNvSpPr/>
            <p:nvPr/>
          </p:nvSpPr>
          <p:spPr>
            <a:xfrm>
              <a:off x="4210933" y="2944952"/>
              <a:ext cx="280072" cy="257346"/>
            </a:xfrm>
            <a:custGeom>
              <a:avLst/>
              <a:gdLst/>
              <a:ahLst/>
              <a:cxnLst/>
              <a:rect l="l" t="t" r="r" b="b"/>
              <a:pathLst>
                <a:path w="8799" h="8085" extrusionOk="0">
                  <a:moveTo>
                    <a:pt x="7549" y="620"/>
                  </a:moveTo>
                  <a:lnTo>
                    <a:pt x="6596" y="6382"/>
                  </a:lnTo>
                  <a:lnTo>
                    <a:pt x="6596" y="620"/>
                  </a:lnTo>
                  <a:close/>
                  <a:moveTo>
                    <a:pt x="4965" y="1"/>
                  </a:moveTo>
                  <a:cubicBezTo>
                    <a:pt x="4894" y="1"/>
                    <a:pt x="4834" y="60"/>
                    <a:pt x="4834" y="143"/>
                  </a:cubicBezTo>
                  <a:cubicBezTo>
                    <a:pt x="4834" y="215"/>
                    <a:pt x="4894" y="274"/>
                    <a:pt x="4965" y="274"/>
                  </a:cubicBezTo>
                  <a:lnTo>
                    <a:pt x="6322" y="274"/>
                  </a:lnTo>
                  <a:lnTo>
                    <a:pt x="6322" y="7835"/>
                  </a:lnTo>
                  <a:lnTo>
                    <a:pt x="262" y="7835"/>
                  </a:lnTo>
                  <a:lnTo>
                    <a:pt x="262" y="7192"/>
                  </a:lnTo>
                  <a:cubicBezTo>
                    <a:pt x="262" y="7121"/>
                    <a:pt x="203" y="7061"/>
                    <a:pt x="131" y="7061"/>
                  </a:cubicBezTo>
                  <a:cubicBezTo>
                    <a:pt x="60" y="7061"/>
                    <a:pt x="0" y="7121"/>
                    <a:pt x="0" y="7192"/>
                  </a:cubicBezTo>
                  <a:lnTo>
                    <a:pt x="0" y="7954"/>
                  </a:lnTo>
                  <a:cubicBezTo>
                    <a:pt x="0" y="8025"/>
                    <a:pt x="60" y="8085"/>
                    <a:pt x="131" y="8085"/>
                  </a:cubicBezTo>
                  <a:lnTo>
                    <a:pt x="6465" y="8085"/>
                  </a:lnTo>
                  <a:cubicBezTo>
                    <a:pt x="6525" y="8085"/>
                    <a:pt x="6561" y="8037"/>
                    <a:pt x="6584" y="8002"/>
                  </a:cubicBezTo>
                  <a:lnTo>
                    <a:pt x="7906" y="3715"/>
                  </a:lnTo>
                  <a:cubicBezTo>
                    <a:pt x="7918" y="3632"/>
                    <a:pt x="7882" y="3572"/>
                    <a:pt x="7811" y="3549"/>
                  </a:cubicBezTo>
                  <a:cubicBezTo>
                    <a:pt x="7799" y="3547"/>
                    <a:pt x="7788" y="3546"/>
                    <a:pt x="7777" y="3546"/>
                  </a:cubicBezTo>
                  <a:cubicBezTo>
                    <a:pt x="7721" y="3546"/>
                    <a:pt x="7674" y="3572"/>
                    <a:pt x="7644" y="3632"/>
                  </a:cubicBezTo>
                  <a:lnTo>
                    <a:pt x="6870" y="6132"/>
                  </a:lnTo>
                  <a:lnTo>
                    <a:pt x="7727" y="989"/>
                  </a:lnTo>
                  <a:lnTo>
                    <a:pt x="8466" y="989"/>
                  </a:lnTo>
                  <a:lnTo>
                    <a:pt x="7799" y="3144"/>
                  </a:lnTo>
                  <a:cubicBezTo>
                    <a:pt x="7787" y="3215"/>
                    <a:pt x="7811" y="3275"/>
                    <a:pt x="7882" y="3311"/>
                  </a:cubicBezTo>
                  <a:lnTo>
                    <a:pt x="7930" y="3311"/>
                  </a:lnTo>
                  <a:cubicBezTo>
                    <a:pt x="7989" y="3311"/>
                    <a:pt x="8037" y="3275"/>
                    <a:pt x="8049" y="3215"/>
                  </a:cubicBezTo>
                  <a:lnTo>
                    <a:pt x="8763" y="894"/>
                  </a:lnTo>
                  <a:cubicBezTo>
                    <a:pt x="8799" y="870"/>
                    <a:pt x="8799" y="822"/>
                    <a:pt x="8763" y="798"/>
                  </a:cubicBezTo>
                  <a:cubicBezTo>
                    <a:pt x="8739" y="763"/>
                    <a:pt x="8704" y="739"/>
                    <a:pt x="8668" y="739"/>
                  </a:cubicBezTo>
                  <a:lnTo>
                    <a:pt x="7787" y="739"/>
                  </a:lnTo>
                  <a:lnTo>
                    <a:pt x="7835" y="501"/>
                  </a:lnTo>
                  <a:cubicBezTo>
                    <a:pt x="7835" y="453"/>
                    <a:pt x="7835" y="417"/>
                    <a:pt x="7799" y="394"/>
                  </a:cubicBezTo>
                  <a:cubicBezTo>
                    <a:pt x="7763" y="358"/>
                    <a:pt x="7739" y="346"/>
                    <a:pt x="7692" y="346"/>
                  </a:cubicBezTo>
                  <a:lnTo>
                    <a:pt x="6596" y="346"/>
                  </a:lnTo>
                  <a:lnTo>
                    <a:pt x="6596" y="143"/>
                  </a:lnTo>
                  <a:cubicBezTo>
                    <a:pt x="6596" y="60"/>
                    <a:pt x="6537" y="1"/>
                    <a:pt x="64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5" name="Google Shape;13148;p91">
              <a:extLst>
                <a:ext uri="{FF2B5EF4-FFF2-40B4-BE49-F238E27FC236}">
                  <a16:creationId xmlns:a16="http://schemas.microsoft.com/office/drawing/2014/main" id="{CFC69240-BB8B-0874-5E01-2B929069CEC6}"/>
                </a:ext>
              </a:extLst>
            </p:cNvPr>
            <p:cNvSpPr/>
            <p:nvPr/>
          </p:nvSpPr>
          <p:spPr>
            <a:xfrm>
              <a:off x="4212047" y="2926777"/>
              <a:ext cx="144826" cy="234619"/>
            </a:xfrm>
            <a:custGeom>
              <a:avLst/>
              <a:gdLst/>
              <a:ahLst/>
              <a:cxnLst/>
              <a:rect l="l" t="t" r="r" b="b"/>
              <a:pathLst>
                <a:path w="4550" h="7371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lnTo>
                    <a:pt x="1" y="7239"/>
                  </a:lnTo>
                  <a:cubicBezTo>
                    <a:pt x="1" y="7311"/>
                    <a:pt x="60" y="7370"/>
                    <a:pt x="132" y="7370"/>
                  </a:cubicBezTo>
                  <a:cubicBezTo>
                    <a:pt x="203" y="7370"/>
                    <a:pt x="263" y="7311"/>
                    <a:pt x="263" y="7239"/>
                  </a:cubicBezTo>
                  <a:lnTo>
                    <a:pt x="263" y="262"/>
                  </a:lnTo>
                  <a:lnTo>
                    <a:pt x="1763" y="262"/>
                  </a:lnTo>
                  <a:lnTo>
                    <a:pt x="2299" y="810"/>
                  </a:lnTo>
                  <a:cubicBezTo>
                    <a:pt x="2335" y="845"/>
                    <a:pt x="2358" y="857"/>
                    <a:pt x="2394" y="857"/>
                  </a:cubicBezTo>
                  <a:lnTo>
                    <a:pt x="4418" y="857"/>
                  </a:lnTo>
                  <a:cubicBezTo>
                    <a:pt x="4490" y="857"/>
                    <a:pt x="4549" y="798"/>
                    <a:pt x="4549" y="726"/>
                  </a:cubicBezTo>
                  <a:cubicBezTo>
                    <a:pt x="4537" y="655"/>
                    <a:pt x="4478" y="595"/>
                    <a:pt x="4418" y="595"/>
                  </a:cubicBezTo>
                  <a:lnTo>
                    <a:pt x="2454" y="595"/>
                  </a:lnTo>
                  <a:lnTo>
                    <a:pt x="1918" y="36"/>
                  </a:lnTo>
                  <a:cubicBezTo>
                    <a:pt x="1882" y="12"/>
                    <a:pt x="1858" y="0"/>
                    <a:pt x="18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6" name="Google Shape;13149;p91">
              <a:extLst>
                <a:ext uri="{FF2B5EF4-FFF2-40B4-BE49-F238E27FC236}">
                  <a16:creationId xmlns:a16="http://schemas.microsoft.com/office/drawing/2014/main" id="{374A28B8-AF6B-AC00-4B24-51992CC16E61}"/>
                </a:ext>
              </a:extLst>
            </p:cNvPr>
            <p:cNvSpPr/>
            <p:nvPr/>
          </p:nvSpPr>
          <p:spPr>
            <a:xfrm>
              <a:off x="4246550" y="2996103"/>
              <a:ext cx="28074" cy="28106"/>
            </a:xfrm>
            <a:custGeom>
              <a:avLst/>
              <a:gdLst/>
              <a:ahLst/>
              <a:cxnLst/>
              <a:rect l="l" t="t" r="r" b="b"/>
              <a:pathLst>
                <a:path w="882" h="883" extrusionOk="0">
                  <a:moveTo>
                    <a:pt x="620" y="263"/>
                  </a:moveTo>
                  <a:lnTo>
                    <a:pt x="620" y="608"/>
                  </a:lnTo>
                  <a:lnTo>
                    <a:pt x="262" y="608"/>
                  </a:lnTo>
                  <a:lnTo>
                    <a:pt x="262" y="263"/>
                  </a:lnTo>
                  <a:close/>
                  <a:moveTo>
                    <a:pt x="131" y="1"/>
                  </a:moveTo>
                  <a:cubicBezTo>
                    <a:pt x="60" y="1"/>
                    <a:pt x="0" y="60"/>
                    <a:pt x="0" y="144"/>
                  </a:cubicBezTo>
                  <a:lnTo>
                    <a:pt x="0" y="751"/>
                  </a:lnTo>
                  <a:cubicBezTo>
                    <a:pt x="0" y="822"/>
                    <a:pt x="60" y="882"/>
                    <a:pt x="131" y="882"/>
                  </a:cubicBezTo>
                  <a:lnTo>
                    <a:pt x="739" y="882"/>
                  </a:lnTo>
                  <a:cubicBezTo>
                    <a:pt x="822" y="882"/>
                    <a:pt x="881" y="822"/>
                    <a:pt x="881" y="751"/>
                  </a:cubicBezTo>
                  <a:lnTo>
                    <a:pt x="881" y="144"/>
                  </a:lnTo>
                  <a:cubicBezTo>
                    <a:pt x="881" y="60"/>
                    <a:pt x="822" y="1"/>
                    <a:pt x="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7" name="Google Shape;13150;p91">
              <a:extLst>
                <a:ext uri="{FF2B5EF4-FFF2-40B4-BE49-F238E27FC236}">
                  <a16:creationId xmlns:a16="http://schemas.microsoft.com/office/drawing/2014/main" id="{86FF8E6D-CAC6-1FEF-836A-BF8DD4CD42DF}"/>
                </a:ext>
              </a:extLst>
            </p:cNvPr>
            <p:cNvSpPr/>
            <p:nvPr/>
          </p:nvSpPr>
          <p:spPr>
            <a:xfrm>
              <a:off x="4285956" y="3015456"/>
              <a:ext cx="97814" cy="8753"/>
            </a:xfrm>
            <a:custGeom>
              <a:avLst/>
              <a:gdLst/>
              <a:ahLst/>
              <a:cxnLst/>
              <a:rect l="l" t="t" r="r" b="b"/>
              <a:pathLst>
                <a:path w="3073" h="275" extrusionOk="0">
                  <a:moveTo>
                    <a:pt x="132" y="0"/>
                  </a:moveTo>
                  <a:cubicBezTo>
                    <a:pt x="60" y="0"/>
                    <a:pt x="1" y="60"/>
                    <a:pt x="1" y="143"/>
                  </a:cubicBezTo>
                  <a:cubicBezTo>
                    <a:pt x="1" y="214"/>
                    <a:pt x="60" y="274"/>
                    <a:pt x="132" y="274"/>
                  </a:cubicBezTo>
                  <a:lnTo>
                    <a:pt x="2942" y="274"/>
                  </a:lnTo>
                  <a:cubicBezTo>
                    <a:pt x="3013" y="274"/>
                    <a:pt x="3072" y="214"/>
                    <a:pt x="3072" y="143"/>
                  </a:cubicBezTo>
                  <a:cubicBezTo>
                    <a:pt x="3072" y="72"/>
                    <a:pt x="3013" y="0"/>
                    <a:pt x="29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8" name="Google Shape;13151;p91">
              <a:extLst>
                <a:ext uri="{FF2B5EF4-FFF2-40B4-BE49-F238E27FC236}">
                  <a16:creationId xmlns:a16="http://schemas.microsoft.com/office/drawing/2014/main" id="{9CA56678-6278-FC09-4180-CF7C34A4B582}"/>
                </a:ext>
              </a:extLst>
            </p:cNvPr>
            <p:cNvSpPr/>
            <p:nvPr/>
          </p:nvSpPr>
          <p:spPr>
            <a:xfrm>
              <a:off x="4285956" y="3001800"/>
              <a:ext cx="30366" cy="8753"/>
            </a:xfrm>
            <a:custGeom>
              <a:avLst/>
              <a:gdLst/>
              <a:ahLst/>
              <a:cxnLst/>
              <a:rect l="l" t="t" r="r" b="b"/>
              <a:pathLst>
                <a:path w="954" h="275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15"/>
                    <a:pt x="60" y="274"/>
                    <a:pt x="132" y="274"/>
                  </a:cubicBezTo>
                  <a:lnTo>
                    <a:pt x="810" y="274"/>
                  </a:lnTo>
                  <a:cubicBezTo>
                    <a:pt x="894" y="274"/>
                    <a:pt x="953" y="215"/>
                    <a:pt x="953" y="132"/>
                  </a:cubicBezTo>
                  <a:cubicBezTo>
                    <a:pt x="953" y="60"/>
                    <a:pt x="894" y="1"/>
                    <a:pt x="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9" name="Google Shape;13152;p91">
              <a:extLst>
                <a:ext uri="{FF2B5EF4-FFF2-40B4-BE49-F238E27FC236}">
                  <a16:creationId xmlns:a16="http://schemas.microsoft.com/office/drawing/2014/main" id="{985F8D95-B8AE-4190-C188-7AF063FF4C90}"/>
                </a:ext>
              </a:extLst>
            </p:cNvPr>
            <p:cNvSpPr/>
            <p:nvPr/>
          </p:nvSpPr>
          <p:spPr>
            <a:xfrm>
              <a:off x="4246550" y="3060177"/>
              <a:ext cx="28074" cy="28074"/>
            </a:xfrm>
            <a:custGeom>
              <a:avLst/>
              <a:gdLst/>
              <a:ahLst/>
              <a:cxnLst/>
              <a:rect l="l" t="t" r="r" b="b"/>
              <a:pathLst>
                <a:path w="882" h="882" extrusionOk="0">
                  <a:moveTo>
                    <a:pt x="620" y="274"/>
                  </a:moveTo>
                  <a:lnTo>
                    <a:pt x="620" y="631"/>
                  </a:lnTo>
                  <a:lnTo>
                    <a:pt x="262" y="631"/>
                  </a:lnTo>
                  <a:lnTo>
                    <a:pt x="262" y="274"/>
                  </a:lnTo>
                  <a:close/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lnTo>
                    <a:pt x="0" y="750"/>
                  </a:lnTo>
                  <a:cubicBezTo>
                    <a:pt x="0" y="822"/>
                    <a:pt x="60" y="881"/>
                    <a:pt x="131" y="881"/>
                  </a:cubicBezTo>
                  <a:lnTo>
                    <a:pt x="739" y="881"/>
                  </a:lnTo>
                  <a:cubicBezTo>
                    <a:pt x="822" y="881"/>
                    <a:pt x="881" y="822"/>
                    <a:pt x="881" y="750"/>
                  </a:cubicBezTo>
                  <a:lnTo>
                    <a:pt x="881" y="131"/>
                  </a:lnTo>
                  <a:cubicBezTo>
                    <a:pt x="881" y="60"/>
                    <a:pt x="822" y="0"/>
                    <a:pt x="7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0" name="Google Shape;13153;p91">
              <a:extLst>
                <a:ext uri="{FF2B5EF4-FFF2-40B4-BE49-F238E27FC236}">
                  <a16:creationId xmlns:a16="http://schemas.microsoft.com/office/drawing/2014/main" id="{60F66AD1-B6DE-4A8C-0B3A-CAC63B4D3D79}"/>
                </a:ext>
              </a:extLst>
            </p:cNvPr>
            <p:cNvSpPr/>
            <p:nvPr/>
          </p:nvSpPr>
          <p:spPr>
            <a:xfrm>
              <a:off x="4285956" y="3080261"/>
              <a:ext cx="97814" cy="8371"/>
            </a:xfrm>
            <a:custGeom>
              <a:avLst/>
              <a:gdLst/>
              <a:ahLst/>
              <a:cxnLst/>
              <a:rect l="l" t="t" r="r" b="b"/>
              <a:pathLst>
                <a:path w="3073" h="263" extrusionOk="0">
                  <a:moveTo>
                    <a:pt x="132" y="0"/>
                  </a:moveTo>
                  <a:cubicBezTo>
                    <a:pt x="60" y="0"/>
                    <a:pt x="1" y="48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lnTo>
                    <a:pt x="2942" y="262"/>
                  </a:lnTo>
                  <a:cubicBezTo>
                    <a:pt x="3013" y="262"/>
                    <a:pt x="3072" y="203"/>
                    <a:pt x="3072" y="131"/>
                  </a:cubicBezTo>
                  <a:cubicBezTo>
                    <a:pt x="3072" y="48"/>
                    <a:pt x="3013" y="0"/>
                    <a:pt x="29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1" name="Google Shape;13154;p91">
              <a:extLst>
                <a:ext uri="{FF2B5EF4-FFF2-40B4-BE49-F238E27FC236}">
                  <a16:creationId xmlns:a16="http://schemas.microsoft.com/office/drawing/2014/main" id="{D0C9B52E-727A-C252-BB60-BD3350EEAF10}"/>
                </a:ext>
              </a:extLst>
            </p:cNvPr>
            <p:cNvSpPr/>
            <p:nvPr/>
          </p:nvSpPr>
          <p:spPr>
            <a:xfrm>
              <a:off x="4285956" y="3066224"/>
              <a:ext cx="30366" cy="8753"/>
            </a:xfrm>
            <a:custGeom>
              <a:avLst/>
              <a:gdLst/>
              <a:ahLst/>
              <a:cxnLst/>
              <a:rect l="l" t="t" r="r" b="b"/>
              <a:pathLst>
                <a:path w="954" h="275" extrusionOk="0">
                  <a:moveTo>
                    <a:pt x="132" y="1"/>
                  </a:moveTo>
                  <a:cubicBezTo>
                    <a:pt x="60" y="1"/>
                    <a:pt x="1" y="60"/>
                    <a:pt x="1" y="143"/>
                  </a:cubicBezTo>
                  <a:cubicBezTo>
                    <a:pt x="1" y="215"/>
                    <a:pt x="60" y="274"/>
                    <a:pt x="132" y="274"/>
                  </a:cubicBezTo>
                  <a:lnTo>
                    <a:pt x="810" y="274"/>
                  </a:lnTo>
                  <a:cubicBezTo>
                    <a:pt x="894" y="274"/>
                    <a:pt x="953" y="215"/>
                    <a:pt x="953" y="143"/>
                  </a:cubicBezTo>
                  <a:cubicBezTo>
                    <a:pt x="953" y="60"/>
                    <a:pt x="894" y="1"/>
                    <a:pt x="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2" name="Google Shape;13155;p91">
              <a:extLst>
                <a:ext uri="{FF2B5EF4-FFF2-40B4-BE49-F238E27FC236}">
                  <a16:creationId xmlns:a16="http://schemas.microsoft.com/office/drawing/2014/main" id="{BCB3CE83-DB87-3BA1-E40F-BC5F2E66E5D9}"/>
                </a:ext>
              </a:extLst>
            </p:cNvPr>
            <p:cNvSpPr/>
            <p:nvPr/>
          </p:nvSpPr>
          <p:spPr>
            <a:xfrm>
              <a:off x="4246550" y="3124601"/>
              <a:ext cx="28074" cy="28074"/>
            </a:xfrm>
            <a:custGeom>
              <a:avLst/>
              <a:gdLst/>
              <a:ahLst/>
              <a:cxnLst/>
              <a:rect l="l" t="t" r="r" b="b"/>
              <a:pathLst>
                <a:path w="882" h="882" extrusionOk="0">
                  <a:moveTo>
                    <a:pt x="620" y="250"/>
                  </a:moveTo>
                  <a:lnTo>
                    <a:pt x="620" y="607"/>
                  </a:lnTo>
                  <a:lnTo>
                    <a:pt x="262" y="607"/>
                  </a:lnTo>
                  <a:lnTo>
                    <a:pt x="262" y="250"/>
                  </a:lnTo>
                  <a:close/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lnTo>
                    <a:pt x="0" y="738"/>
                  </a:lnTo>
                  <a:cubicBezTo>
                    <a:pt x="0" y="822"/>
                    <a:pt x="60" y="881"/>
                    <a:pt x="131" y="881"/>
                  </a:cubicBezTo>
                  <a:lnTo>
                    <a:pt x="739" y="881"/>
                  </a:lnTo>
                  <a:cubicBezTo>
                    <a:pt x="822" y="881"/>
                    <a:pt x="881" y="822"/>
                    <a:pt x="881" y="738"/>
                  </a:cubicBezTo>
                  <a:lnTo>
                    <a:pt x="881" y="131"/>
                  </a:lnTo>
                  <a:cubicBezTo>
                    <a:pt x="881" y="60"/>
                    <a:pt x="822" y="0"/>
                    <a:pt x="7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3" name="Google Shape;13156;p91">
              <a:extLst>
                <a:ext uri="{FF2B5EF4-FFF2-40B4-BE49-F238E27FC236}">
                  <a16:creationId xmlns:a16="http://schemas.microsoft.com/office/drawing/2014/main" id="{5F6D8FC5-77BA-71E5-E66B-D4E8E8524370}"/>
                </a:ext>
              </a:extLst>
            </p:cNvPr>
            <p:cNvSpPr/>
            <p:nvPr/>
          </p:nvSpPr>
          <p:spPr>
            <a:xfrm>
              <a:off x="4285956" y="3143921"/>
              <a:ext cx="97814" cy="8753"/>
            </a:xfrm>
            <a:custGeom>
              <a:avLst/>
              <a:gdLst/>
              <a:ahLst/>
              <a:cxnLst/>
              <a:rect l="l" t="t" r="r" b="b"/>
              <a:pathLst>
                <a:path w="3073" h="275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15"/>
                    <a:pt x="60" y="274"/>
                    <a:pt x="132" y="274"/>
                  </a:cubicBezTo>
                  <a:lnTo>
                    <a:pt x="2942" y="274"/>
                  </a:lnTo>
                  <a:cubicBezTo>
                    <a:pt x="3013" y="274"/>
                    <a:pt x="3072" y="215"/>
                    <a:pt x="3072" y="131"/>
                  </a:cubicBezTo>
                  <a:cubicBezTo>
                    <a:pt x="3072" y="60"/>
                    <a:pt x="3013" y="0"/>
                    <a:pt x="29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4" name="Google Shape;13157;p91">
              <a:extLst>
                <a:ext uri="{FF2B5EF4-FFF2-40B4-BE49-F238E27FC236}">
                  <a16:creationId xmlns:a16="http://schemas.microsoft.com/office/drawing/2014/main" id="{C0E8C830-9C9F-DAAB-8A81-592A9C9B18F2}"/>
                </a:ext>
              </a:extLst>
            </p:cNvPr>
            <p:cNvSpPr/>
            <p:nvPr/>
          </p:nvSpPr>
          <p:spPr>
            <a:xfrm>
              <a:off x="4285956" y="3130266"/>
              <a:ext cx="30366" cy="8371"/>
            </a:xfrm>
            <a:custGeom>
              <a:avLst/>
              <a:gdLst/>
              <a:ahLst/>
              <a:cxnLst/>
              <a:rect l="l" t="t" r="r" b="b"/>
              <a:pathLst>
                <a:path w="954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15"/>
                    <a:pt x="60" y="263"/>
                    <a:pt x="132" y="263"/>
                  </a:cubicBezTo>
                  <a:lnTo>
                    <a:pt x="810" y="263"/>
                  </a:lnTo>
                  <a:cubicBezTo>
                    <a:pt x="894" y="263"/>
                    <a:pt x="953" y="215"/>
                    <a:pt x="953" y="132"/>
                  </a:cubicBezTo>
                  <a:cubicBezTo>
                    <a:pt x="953" y="60"/>
                    <a:pt x="894" y="1"/>
                    <a:pt x="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pic>
        <p:nvPicPr>
          <p:cNvPr id="35" name="Graphic 316">
            <a:extLst>
              <a:ext uri="{FF2B5EF4-FFF2-40B4-BE49-F238E27FC236}">
                <a16:creationId xmlns:a16="http://schemas.microsoft.com/office/drawing/2014/main" id="{8AAD93A8-2D89-1B05-A421-7A0CA2C657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22753" y="4340061"/>
            <a:ext cx="492443" cy="461010"/>
          </a:xfrm>
          <a:prstGeom prst="rect">
            <a:avLst/>
          </a:prstGeom>
        </p:spPr>
      </p:pic>
      <p:sp>
        <p:nvSpPr>
          <p:cNvPr id="42" name="مستطيل ذو زاوية واحدة مستديرة 41">
            <a:extLst>
              <a:ext uri="{FF2B5EF4-FFF2-40B4-BE49-F238E27FC236}">
                <a16:creationId xmlns:a16="http://schemas.microsoft.com/office/drawing/2014/main" id="{EF6CA27D-333C-3739-C6B5-B55B37C02958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43" name="موصل مستقيم 30">
            <a:extLst>
              <a:ext uri="{FF2B5EF4-FFF2-40B4-BE49-F238E27FC236}">
                <a16:creationId xmlns:a16="http://schemas.microsoft.com/office/drawing/2014/main" id="{45F23814-52F8-F1D3-EFE0-0F2806A42B59}"/>
              </a:ext>
            </a:extLst>
          </p:cNvPr>
          <p:cNvCxnSpPr>
            <a:cxnSpLocks/>
          </p:cNvCxnSpPr>
          <p:nvPr/>
        </p:nvCxnSpPr>
        <p:spPr>
          <a:xfrm flipH="1">
            <a:off x="4913050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مربع نص 43">
            <a:extLst>
              <a:ext uri="{FF2B5EF4-FFF2-40B4-BE49-F238E27FC236}">
                <a16:creationId xmlns:a16="http://schemas.microsoft.com/office/drawing/2014/main" id="{4C316197-3C34-2DA8-C8F7-F243F6B7EDAF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8154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B0BB9E-AE5E-1491-6B33-8A334F55EA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2982EE03-72B7-2A96-EC07-AF9EB6616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14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6" name="مربع نص 35">
            <a:extLst>
              <a:ext uri="{FF2B5EF4-FFF2-40B4-BE49-F238E27FC236}">
                <a16:creationId xmlns:a16="http://schemas.microsoft.com/office/drawing/2014/main" id="{14CDEC59-9C31-D727-31EF-EB4BA0DD8543}"/>
              </a:ext>
            </a:extLst>
          </p:cNvPr>
          <p:cNvSpPr txBox="1"/>
          <p:nvPr/>
        </p:nvSpPr>
        <p:spPr>
          <a:xfrm>
            <a:off x="6218141" y="3166664"/>
            <a:ext cx="4363695" cy="461665"/>
          </a:xfrm>
          <a:prstGeom prst="rect">
            <a:avLst/>
          </a:prstGeom>
          <a:solidFill>
            <a:srgbClr val="238CAB"/>
          </a:solidFill>
        </p:spPr>
        <p:txBody>
          <a:bodyPr wrap="none" rtlCol="1">
            <a:spAutoFit/>
          </a:bodyPr>
          <a:lstStyle/>
          <a:p>
            <a:r>
              <a:rPr lang="en" sz="24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Example of other entities’ logo</a:t>
            </a:r>
            <a:endParaRPr lang="ar-SA" sz="2400" dirty="0">
              <a:solidFill>
                <a:schemeClr val="bg1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43" name="مربع نص 42">
            <a:extLst>
              <a:ext uri="{FF2B5EF4-FFF2-40B4-BE49-F238E27FC236}">
                <a16:creationId xmlns:a16="http://schemas.microsoft.com/office/drawing/2014/main" id="{7DE0ED6F-C283-4EAC-7DD2-4B289D249745}"/>
              </a:ext>
            </a:extLst>
          </p:cNvPr>
          <p:cNvSpPr txBox="1"/>
          <p:nvPr/>
        </p:nvSpPr>
        <p:spPr>
          <a:xfrm>
            <a:off x="9744564" y="2277667"/>
            <a:ext cx="1040670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sz="6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01</a:t>
            </a:r>
            <a:endParaRPr lang="ar-SA" sz="60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pic>
        <p:nvPicPr>
          <p:cNvPr id="44" name="رسم 43" descr="سهم ذو خط: منحنى في اتجاه عقارب الساعة مع تعبئة خالصة">
            <a:extLst>
              <a:ext uri="{FF2B5EF4-FFF2-40B4-BE49-F238E27FC236}">
                <a16:creationId xmlns:a16="http://schemas.microsoft.com/office/drawing/2014/main" id="{E8E8866A-E1A3-EB83-F175-3D4B21A519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68734" flipV="1">
            <a:off x="8701913" y="3564410"/>
            <a:ext cx="1912374" cy="1912374"/>
          </a:xfrm>
          <a:prstGeom prst="rect">
            <a:avLst/>
          </a:prstGeom>
        </p:spPr>
      </p:pic>
      <p:pic>
        <p:nvPicPr>
          <p:cNvPr id="4" name="رسم 3">
            <a:extLst>
              <a:ext uri="{FF2B5EF4-FFF2-40B4-BE49-F238E27FC236}">
                <a16:creationId xmlns:a16="http://schemas.microsoft.com/office/drawing/2014/main" id="{13BAAE97-C6C9-6817-7FEB-678DF8C4B2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87128" y="5559655"/>
            <a:ext cx="1356818" cy="1356818"/>
          </a:xfrm>
          <a:prstGeom prst="rect">
            <a:avLst/>
          </a:prstGeom>
        </p:spPr>
      </p:pic>
      <p:sp>
        <p:nvSpPr>
          <p:cNvPr id="6" name="مستطيل ذو زاوية واحدة مستديرة 5">
            <a:extLst>
              <a:ext uri="{FF2B5EF4-FFF2-40B4-BE49-F238E27FC236}">
                <a16:creationId xmlns:a16="http://schemas.microsoft.com/office/drawing/2014/main" id="{580EF955-158F-C312-918D-841549F0605B}"/>
              </a:ext>
            </a:extLst>
          </p:cNvPr>
          <p:cNvSpPr/>
          <p:nvPr/>
        </p:nvSpPr>
        <p:spPr>
          <a:xfrm flipH="1">
            <a:off x="6527799" y="513504"/>
            <a:ext cx="4688337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Ministry logo template with external entities</a:t>
            </a:r>
            <a:endParaRPr lang="ar-SA" b="1" dirty="0">
              <a:solidFill>
                <a:srgbClr val="351375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7" name="موصل مستقيم 30">
            <a:extLst>
              <a:ext uri="{FF2B5EF4-FFF2-40B4-BE49-F238E27FC236}">
                <a16:creationId xmlns:a16="http://schemas.microsoft.com/office/drawing/2014/main" id="{D23A17A0-C51E-5275-40DC-78D509143387}"/>
              </a:ext>
            </a:extLst>
          </p:cNvPr>
          <p:cNvCxnSpPr>
            <a:cxnSpLocks/>
          </p:cNvCxnSpPr>
          <p:nvPr/>
        </p:nvCxnSpPr>
        <p:spPr>
          <a:xfrm flipH="1">
            <a:off x="6527799" y="999914"/>
            <a:ext cx="4679008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111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320778-A806-1459-AFC7-9D0EC6760F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06B67085-9359-3314-15F4-D9A88E929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15</a:t>
            </a:fld>
            <a:endParaRPr lang="ar-SA"/>
          </a:p>
        </p:txBody>
      </p:sp>
      <p:sp>
        <p:nvSpPr>
          <p:cNvPr id="8" name="مستطيل ذو زاوية واحدة مستديرة 7">
            <a:extLst>
              <a:ext uri="{FF2B5EF4-FFF2-40B4-BE49-F238E27FC236}">
                <a16:creationId xmlns:a16="http://schemas.microsoft.com/office/drawing/2014/main" id="{9592EC1B-BA7B-A054-5192-34F07FDEB45E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sp>
        <p:nvSpPr>
          <p:cNvPr id="36" name="Google Shape;100;p4">
            <a:extLst>
              <a:ext uri="{FF2B5EF4-FFF2-40B4-BE49-F238E27FC236}">
                <a16:creationId xmlns:a16="http://schemas.microsoft.com/office/drawing/2014/main" id="{FE1E25FE-0E9B-627F-B7A1-6253AECD2B6D}"/>
              </a:ext>
            </a:extLst>
          </p:cNvPr>
          <p:cNvSpPr txBox="1"/>
          <p:nvPr/>
        </p:nvSpPr>
        <p:spPr>
          <a:xfrm rot="5400000" flipH="1">
            <a:off x="6649713" y="520615"/>
            <a:ext cx="818173" cy="9081762"/>
          </a:xfrm>
          <a:prstGeom prst="round2SameRect">
            <a:avLst/>
          </a:prstGeom>
          <a:solidFill>
            <a:schemeClr val="bg1">
              <a:lumMod val="75000"/>
              <a:alpha val="22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r>
              <a:rPr kumimoji="0" lang="ar-SA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akkal Majalla"/>
                <a:cs typeface="Sakkal Majalla"/>
                <a:sym typeface="Sakkal Majalla"/>
              </a:rPr>
              <a:t> 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</p:txBody>
      </p:sp>
      <p:sp>
        <p:nvSpPr>
          <p:cNvPr id="38" name="Google Shape;100;p4">
            <a:extLst>
              <a:ext uri="{FF2B5EF4-FFF2-40B4-BE49-F238E27FC236}">
                <a16:creationId xmlns:a16="http://schemas.microsoft.com/office/drawing/2014/main" id="{37876818-E631-9C1B-B332-A4B7CDE2867A}"/>
              </a:ext>
            </a:extLst>
          </p:cNvPr>
          <p:cNvSpPr txBox="1"/>
          <p:nvPr/>
        </p:nvSpPr>
        <p:spPr>
          <a:xfrm rot="16200000" flipH="1">
            <a:off x="1784741" y="285340"/>
            <a:ext cx="1301040" cy="3449319"/>
          </a:xfrm>
          <a:prstGeom prst="round2SameRect">
            <a:avLst/>
          </a:prstGeom>
          <a:solidFill>
            <a:schemeClr val="bg1">
              <a:lumMod val="75000"/>
              <a:alpha val="22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</p:txBody>
      </p:sp>
      <p:sp>
        <p:nvSpPr>
          <p:cNvPr id="39" name="Google Shape;100;p4">
            <a:extLst>
              <a:ext uri="{FF2B5EF4-FFF2-40B4-BE49-F238E27FC236}">
                <a16:creationId xmlns:a16="http://schemas.microsoft.com/office/drawing/2014/main" id="{6ACF2F8D-4EBE-F696-9C7A-DBA5F3595B6C}"/>
              </a:ext>
            </a:extLst>
          </p:cNvPr>
          <p:cNvSpPr txBox="1"/>
          <p:nvPr/>
        </p:nvSpPr>
        <p:spPr>
          <a:xfrm rot="16200000" flipH="1">
            <a:off x="1826268" y="1919386"/>
            <a:ext cx="1301040" cy="3449319"/>
          </a:xfrm>
          <a:prstGeom prst="round2SameRect">
            <a:avLst/>
          </a:prstGeom>
          <a:solidFill>
            <a:schemeClr val="bg1">
              <a:lumMod val="75000"/>
              <a:alpha val="22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</p:txBody>
      </p:sp>
      <p:sp>
        <p:nvSpPr>
          <p:cNvPr id="40" name="Google Shape;100;p4">
            <a:extLst>
              <a:ext uri="{FF2B5EF4-FFF2-40B4-BE49-F238E27FC236}">
                <a16:creationId xmlns:a16="http://schemas.microsoft.com/office/drawing/2014/main" id="{6E84791E-E6A5-5490-5DB9-7E3A90596A03}"/>
              </a:ext>
            </a:extLst>
          </p:cNvPr>
          <p:cNvSpPr txBox="1"/>
          <p:nvPr/>
        </p:nvSpPr>
        <p:spPr>
          <a:xfrm rot="16200000" flipH="1">
            <a:off x="5418411" y="1919385"/>
            <a:ext cx="1301039" cy="3449319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>
              <a:lumMod val="75000"/>
              <a:alpha val="22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</p:txBody>
      </p:sp>
      <p:sp>
        <p:nvSpPr>
          <p:cNvPr id="41" name="Google Shape;100;p4">
            <a:extLst>
              <a:ext uri="{FF2B5EF4-FFF2-40B4-BE49-F238E27FC236}">
                <a16:creationId xmlns:a16="http://schemas.microsoft.com/office/drawing/2014/main" id="{013F80D1-E39E-EE5C-75AF-C0937F828533}"/>
              </a:ext>
            </a:extLst>
          </p:cNvPr>
          <p:cNvSpPr txBox="1"/>
          <p:nvPr/>
        </p:nvSpPr>
        <p:spPr>
          <a:xfrm rot="16200000" flipH="1">
            <a:off x="5411596" y="285341"/>
            <a:ext cx="1301040" cy="3449319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>
              <a:lumMod val="75000"/>
              <a:alpha val="22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</p:txBody>
      </p:sp>
      <p:sp>
        <p:nvSpPr>
          <p:cNvPr id="42" name="Google Shape;100;p4">
            <a:extLst>
              <a:ext uri="{FF2B5EF4-FFF2-40B4-BE49-F238E27FC236}">
                <a16:creationId xmlns:a16="http://schemas.microsoft.com/office/drawing/2014/main" id="{9CF30637-72DB-FBA3-4FF5-F84343F45A6F}"/>
              </a:ext>
            </a:extLst>
          </p:cNvPr>
          <p:cNvSpPr txBox="1"/>
          <p:nvPr/>
        </p:nvSpPr>
        <p:spPr>
          <a:xfrm rot="5400000" flipH="1">
            <a:off x="9170309" y="1919386"/>
            <a:ext cx="1301038" cy="3449319"/>
          </a:xfrm>
          <a:prstGeom prst="round2SameRect">
            <a:avLst/>
          </a:prstGeom>
          <a:solidFill>
            <a:schemeClr val="bg1">
              <a:lumMod val="75000"/>
              <a:alpha val="22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</p:txBody>
      </p:sp>
      <p:sp>
        <p:nvSpPr>
          <p:cNvPr id="43" name="Google Shape;100;p4">
            <a:extLst>
              <a:ext uri="{FF2B5EF4-FFF2-40B4-BE49-F238E27FC236}">
                <a16:creationId xmlns:a16="http://schemas.microsoft.com/office/drawing/2014/main" id="{EFFBB1D2-7045-D2AA-947D-5F165AB49FF7}"/>
              </a:ext>
            </a:extLst>
          </p:cNvPr>
          <p:cNvSpPr txBox="1"/>
          <p:nvPr/>
        </p:nvSpPr>
        <p:spPr>
          <a:xfrm rot="5400000" flipH="1">
            <a:off x="9163495" y="285341"/>
            <a:ext cx="1301038" cy="3449319"/>
          </a:xfrm>
          <a:prstGeom prst="round2SameRect">
            <a:avLst/>
          </a:prstGeom>
          <a:solidFill>
            <a:schemeClr val="bg1">
              <a:lumMod val="75000"/>
              <a:alpha val="22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</p:txBody>
      </p:sp>
      <p:sp>
        <p:nvSpPr>
          <p:cNvPr id="44" name="Google Shape;100;p4">
            <a:extLst>
              <a:ext uri="{FF2B5EF4-FFF2-40B4-BE49-F238E27FC236}">
                <a16:creationId xmlns:a16="http://schemas.microsoft.com/office/drawing/2014/main" id="{691AD9E5-E785-152A-9D3E-1BC8C7FB39A2}"/>
              </a:ext>
            </a:extLst>
          </p:cNvPr>
          <p:cNvSpPr txBox="1"/>
          <p:nvPr/>
        </p:nvSpPr>
        <p:spPr>
          <a:xfrm rot="16200000" flipH="1">
            <a:off x="1174741" y="4244783"/>
            <a:ext cx="818173" cy="1633435"/>
          </a:xfrm>
          <a:prstGeom prst="round2SameRect">
            <a:avLst/>
          </a:prstGeom>
          <a:solidFill>
            <a:srgbClr val="238CAB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r>
              <a:rPr kumimoji="0" lang="ar-SA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akkal Majalla"/>
                <a:cs typeface="Sakkal Majalla"/>
                <a:sym typeface="Sakkal Majalla"/>
              </a:rPr>
              <a:t> 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</p:txBody>
      </p:sp>
      <p:cxnSp>
        <p:nvCxnSpPr>
          <p:cNvPr id="9" name="موصل مستقيم 30">
            <a:extLst>
              <a:ext uri="{FF2B5EF4-FFF2-40B4-BE49-F238E27FC236}">
                <a16:creationId xmlns:a16="http://schemas.microsoft.com/office/drawing/2014/main" id="{A6DB2223-DE28-A944-0771-5370552D20BF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مربع نص 9">
            <a:extLst>
              <a:ext uri="{FF2B5EF4-FFF2-40B4-BE49-F238E27FC236}">
                <a16:creationId xmlns:a16="http://schemas.microsoft.com/office/drawing/2014/main" id="{F3B62F9C-B941-ACAD-F239-7359BB9D5CAC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25989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1680;p34">
            <a:extLst>
              <a:ext uri="{FF2B5EF4-FFF2-40B4-BE49-F238E27FC236}">
                <a16:creationId xmlns:a16="http://schemas.microsoft.com/office/drawing/2014/main" id="{88C1A5AF-0D48-0278-842A-AA9E392F4BCF}"/>
              </a:ext>
            </a:extLst>
          </p:cNvPr>
          <p:cNvSpPr/>
          <p:nvPr/>
        </p:nvSpPr>
        <p:spPr>
          <a:xfrm>
            <a:off x="-9471" y="2675142"/>
            <a:ext cx="12201471" cy="753858"/>
          </a:xfrm>
          <a:custGeom>
            <a:avLst/>
            <a:gdLst/>
            <a:ahLst/>
            <a:cxnLst/>
            <a:rect l="l" t="t" r="r" b="b"/>
            <a:pathLst>
              <a:path w="285750" h="10990" extrusionOk="0">
                <a:moveTo>
                  <a:pt x="0" y="0"/>
                </a:moveTo>
                <a:lnTo>
                  <a:pt x="0" y="10990"/>
                </a:lnTo>
                <a:lnTo>
                  <a:pt x="285750" y="10990"/>
                </a:lnTo>
                <a:lnTo>
                  <a:pt x="285750" y="0"/>
                </a:lnTo>
                <a:close/>
              </a:path>
            </a:pathLst>
          </a:custGeom>
          <a:solidFill>
            <a:schemeClr val="bg1">
              <a:lumMod val="75000"/>
              <a:alpha val="24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3845"/>
              </a:solidFill>
              <a:effectLst/>
              <a:uLnTx/>
              <a:uFillTx/>
              <a:latin typeface="Sakkal Majalla"/>
              <a:ea typeface="+mn-ea"/>
              <a:cs typeface="Sakkal Majalla"/>
            </a:endParaRPr>
          </a:p>
        </p:txBody>
      </p:sp>
      <p:sp>
        <p:nvSpPr>
          <p:cNvPr id="83" name="Google Shape;1701;p34">
            <a:extLst>
              <a:ext uri="{FF2B5EF4-FFF2-40B4-BE49-F238E27FC236}">
                <a16:creationId xmlns:a16="http://schemas.microsoft.com/office/drawing/2014/main" id="{52B5CEC2-2B68-C148-10D7-2C060FE16A11}"/>
              </a:ext>
            </a:extLst>
          </p:cNvPr>
          <p:cNvSpPr/>
          <p:nvPr/>
        </p:nvSpPr>
        <p:spPr>
          <a:xfrm>
            <a:off x="10261581" y="3269123"/>
            <a:ext cx="18583" cy="112351"/>
          </a:xfrm>
          <a:custGeom>
            <a:avLst/>
            <a:gdLst/>
            <a:ahLst/>
            <a:cxnLst/>
            <a:rect l="l" t="t" r="r" b="b"/>
            <a:pathLst>
              <a:path w="298" h="1489" extrusionOk="0">
                <a:moveTo>
                  <a:pt x="0" y="1"/>
                </a:moveTo>
                <a:lnTo>
                  <a:pt x="0" y="1489"/>
                </a:lnTo>
                <a:lnTo>
                  <a:pt x="298" y="1489"/>
                </a:lnTo>
                <a:lnTo>
                  <a:pt x="298" y="1"/>
                </a:lnTo>
                <a:close/>
              </a:path>
            </a:pathLst>
          </a:custGeom>
          <a:solidFill>
            <a:srgbClr val="64646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3845"/>
              </a:solidFill>
              <a:effectLst/>
              <a:uLnTx/>
              <a:uFillTx/>
              <a:latin typeface="Sakkal Majalla"/>
              <a:ea typeface="+mn-ea"/>
              <a:cs typeface="Sakkal Majalla"/>
            </a:endParaRPr>
          </a:p>
        </p:txBody>
      </p:sp>
      <p:grpSp>
        <p:nvGrpSpPr>
          <p:cNvPr id="84" name="Google Shape;1702;p34">
            <a:extLst>
              <a:ext uri="{FF2B5EF4-FFF2-40B4-BE49-F238E27FC236}">
                <a16:creationId xmlns:a16="http://schemas.microsoft.com/office/drawing/2014/main" id="{822F5BE9-26E0-CD6A-7F78-AE7FBD22D074}"/>
              </a:ext>
            </a:extLst>
          </p:cNvPr>
          <p:cNvGrpSpPr/>
          <p:nvPr/>
        </p:nvGrpSpPr>
        <p:grpSpPr>
          <a:xfrm>
            <a:off x="10418343" y="3223582"/>
            <a:ext cx="107453" cy="1062782"/>
            <a:chOff x="5117952" y="3138534"/>
            <a:chExt cx="66720" cy="659904"/>
          </a:xfrm>
          <a:solidFill>
            <a:schemeClr val="bg1">
              <a:lumMod val="50000"/>
            </a:schemeClr>
          </a:solidFill>
        </p:grpSpPr>
        <p:sp>
          <p:nvSpPr>
            <p:cNvPr id="85" name="Google Shape;1704;p34">
              <a:extLst>
                <a:ext uri="{FF2B5EF4-FFF2-40B4-BE49-F238E27FC236}">
                  <a16:creationId xmlns:a16="http://schemas.microsoft.com/office/drawing/2014/main" id="{D822E298-F75C-CDD9-5A5E-9BFA4C0A0F5B}"/>
                </a:ext>
              </a:extLst>
            </p:cNvPr>
            <p:cNvSpPr/>
            <p:nvPr/>
          </p:nvSpPr>
          <p:spPr>
            <a:xfrm>
              <a:off x="5148448" y="3138534"/>
              <a:ext cx="9536" cy="43072"/>
            </a:xfrm>
            <a:custGeom>
              <a:avLst/>
              <a:gdLst/>
              <a:ahLst/>
              <a:cxnLst/>
              <a:rect l="l" t="t" r="r" b="b"/>
              <a:pathLst>
                <a:path w="298" h="1346" extrusionOk="0">
                  <a:moveTo>
                    <a:pt x="0" y="0"/>
                  </a:moveTo>
                  <a:lnTo>
                    <a:pt x="0" y="1346"/>
                  </a:lnTo>
                  <a:lnTo>
                    <a:pt x="298" y="1346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86" name="Google Shape;1705;p34">
              <a:extLst>
                <a:ext uri="{FF2B5EF4-FFF2-40B4-BE49-F238E27FC236}">
                  <a16:creationId xmlns:a16="http://schemas.microsoft.com/office/drawing/2014/main" id="{EAECB3BC-A9DA-C32C-4A5A-147EC54B4BBE}"/>
                </a:ext>
              </a:extLst>
            </p:cNvPr>
            <p:cNvSpPr/>
            <p:nvPr/>
          </p:nvSpPr>
          <p:spPr>
            <a:xfrm>
              <a:off x="5148448" y="3224262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0"/>
                  </a:moveTo>
                  <a:lnTo>
                    <a:pt x="0" y="1488"/>
                  </a:lnTo>
                  <a:lnTo>
                    <a:pt x="298" y="1488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87" name="Google Shape;1707;p34">
              <a:extLst>
                <a:ext uri="{FF2B5EF4-FFF2-40B4-BE49-F238E27FC236}">
                  <a16:creationId xmlns:a16="http://schemas.microsoft.com/office/drawing/2014/main" id="{E8438159-152F-6D20-753E-715FDFFB4444}"/>
                </a:ext>
              </a:extLst>
            </p:cNvPr>
            <p:cNvSpPr/>
            <p:nvPr/>
          </p:nvSpPr>
          <p:spPr>
            <a:xfrm>
              <a:off x="5148448" y="3657830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88" name="Google Shape;1708;p34">
              <a:extLst>
                <a:ext uri="{FF2B5EF4-FFF2-40B4-BE49-F238E27FC236}">
                  <a16:creationId xmlns:a16="http://schemas.microsoft.com/office/drawing/2014/main" id="{BC2C258A-0217-E801-D403-1CB2EB6F4E94}"/>
                </a:ext>
              </a:extLst>
            </p:cNvPr>
            <p:cNvSpPr/>
            <p:nvPr/>
          </p:nvSpPr>
          <p:spPr>
            <a:xfrm>
              <a:off x="5148448" y="3572102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89" name="Google Shape;1709;p34">
              <a:extLst>
                <a:ext uri="{FF2B5EF4-FFF2-40B4-BE49-F238E27FC236}">
                  <a16:creationId xmlns:a16="http://schemas.microsoft.com/office/drawing/2014/main" id="{44AAAEFA-37D3-4D90-935B-073D53E81465}"/>
                </a:ext>
              </a:extLst>
            </p:cNvPr>
            <p:cNvSpPr/>
            <p:nvPr/>
          </p:nvSpPr>
          <p:spPr>
            <a:xfrm>
              <a:off x="5148448" y="3481414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90" name="Google Shape;1710;p34">
              <a:extLst>
                <a:ext uri="{FF2B5EF4-FFF2-40B4-BE49-F238E27FC236}">
                  <a16:creationId xmlns:a16="http://schemas.microsoft.com/office/drawing/2014/main" id="{B649DB45-DD9C-F0AA-D2D9-57F87D527192}"/>
                </a:ext>
              </a:extLst>
            </p:cNvPr>
            <p:cNvSpPr/>
            <p:nvPr/>
          </p:nvSpPr>
          <p:spPr>
            <a:xfrm>
              <a:off x="5148448" y="3395686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91" name="Google Shape;1711;p34">
              <a:extLst>
                <a:ext uri="{FF2B5EF4-FFF2-40B4-BE49-F238E27FC236}">
                  <a16:creationId xmlns:a16="http://schemas.microsoft.com/office/drawing/2014/main" id="{89923509-A8F4-ECD4-3B8B-6211BE8D053E}"/>
                </a:ext>
              </a:extLst>
            </p:cNvPr>
            <p:cNvSpPr/>
            <p:nvPr/>
          </p:nvSpPr>
          <p:spPr>
            <a:xfrm>
              <a:off x="5148448" y="3309958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92" name="Google Shape;1712;p34">
              <a:extLst>
                <a:ext uri="{FF2B5EF4-FFF2-40B4-BE49-F238E27FC236}">
                  <a16:creationId xmlns:a16="http://schemas.microsoft.com/office/drawing/2014/main" id="{FDA5B6B1-8644-CED3-1065-B0955B6B69C8}"/>
                </a:ext>
              </a:extLst>
            </p:cNvPr>
            <p:cNvSpPr/>
            <p:nvPr/>
          </p:nvSpPr>
          <p:spPr>
            <a:xfrm>
              <a:off x="5117952" y="3731750"/>
              <a:ext cx="66720" cy="66688"/>
            </a:xfrm>
            <a:custGeom>
              <a:avLst/>
              <a:gdLst/>
              <a:ahLst/>
              <a:cxnLst/>
              <a:rect l="l" t="t" r="r" b="b"/>
              <a:pathLst>
                <a:path w="2085" h="2084" extrusionOk="0">
                  <a:moveTo>
                    <a:pt x="1037" y="0"/>
                  </a:moveTo>
                  <a:cubicBezTo>
                    <a:pt x="465" y="0"/>
                    <a:pt x="1" y="464"/>
                    <a:pt x="1" y="1048"/>
                  </a:cubicBezTo>
                  <a:cubicBezTo>
                    <a:pt x="1" y="1619"/>
                    <a:pt x="465" y="2084"/>
                    <a:pt x="1037" y="2084"/>
                  </a:cubicBezTo>
                  <a:cubicBezTo>
                    <a:pt x="1620" y="2084"/>
                    <a:pt x="2084" y="1619"/>
                    <a:pt x="2084" y="1048"/>
                  </a:cubicBezTo>
                  <a:cubicBezTo>
                    <a:pt x="2084" y="464"/>
                    <a:pt x="1620" y="0"/>
                    <a:pt x="1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</p:grpSp>
      <p:sp>
        <p:nvSpPr>
          <p:cNvPr id="93" name="Google Shape;1713;p34">
            <a:extLst>
              <a:ext uri="{FF2B5EF4-FFF2-40B4-BE49-F238E27FC236}">
                <a16:creationId xmlns:a16="http://schemas.microsoft.com/office/drawing/2014/main" id="{FEDB6C50-D909-07B4-E782-B4EA5BB34727}"/>
              </a:ext>
            </a:extLst>
          </p:cNvPr>
          <p:cNvSpPr/>
          <p:nvPr/>
        </p:nvSpPr>
        <p:spPr>
          <a:xfrm>
            <a:off x="9310976" y="2666937"/>
            <a:ext cx="2237609" cy="754680"/>
          </a:xfrm>
          <a:custGeom>
            <a:avLst/>
            <a:gdLst/>
            <a:ahLst/>
            <a:cxnLst/>
            <a:rect l="l" t="t" r="r" b="b"/>
            <a:pathLst>
              <a:path w="39471" h="11002" extrusionOk="0">
                <a:moveTo>
                  <a:pt x="1227" y="1"/>
                </a:moveTo>
                <a:cubicBezTo>
                  <a:pt x="465" y="1"/>
                  <a:pt x="1" y="858"/>
                  <a:pt x="418" y="1501"/>
                </a:cubicBezTo>
                <a:lnTo>
                  <a:pt x="6359" y="10561"/>
                </a:lnTo>
                <a:cubicBezTo>
                  <a:pt x="6537" y="10835"/>
                  <a:pt x="6847" y="11002"/>
                  <a:pt x="7168" y="11002"/>
                </a:cubicBezTo>
                <a:lnTo>
                  <a:pt x="38232" y="11002"/>
                </a:lnTo>
                <a:cubicBezTo>
                  <a:pt x="39006" y="11002"/>
                  <a:pt x="39470" y="10145"/>
                  <a:pt x="39041" y="9502"/>
                </a:cubicBezTo>
                <a:lnTo>
                  <a:pt x="33112" y="441"/>
                </a:lnTo>
                <a:cubicBezTo>
                  <a:pt x="32934" y="167"/>
                  <a:pt x="32624" y="1"/>
                  <a:pt x="32303" y="1"/>
                </a:cubicBezTo>
                <a:close/>
              </a:path>
            </a:pathLst>
          </a:custGeom>
          <a:solidFill>
            <a:srgbClr val="1273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algn="ctr" defTabSz="914400" rtl="1" eaLnBrk="1" latinLnBrk="0" hangingPunct="1"/>
            <a:endParaRPr kumimoji="0" lang="ar-SA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 panose="02000000000000000000" pitchFamily="2" charset="-78"/>
              <a:ea typeface="Fira Sans Extra Condensed Medium"/>
              <a:cs typeface="Sakkal Majalla" panose="02000000000000000000" pitchFamily="2" charset="-78"/>
              <a:sym typeface="Fira Sans Extra Condensed Medium"/>
            </a:endParaRPr>
          </a:p>
        </p:txBody>
      </p:sp>
      <p:sp>
        <p:nvSpPr>
          <p:cNvPr id="94" name="Google Shape;1780;p34">
            <a:extLst>
              <a:ext uri="{FF2B5EF4-FFF2-40B4-BE49-F238E27FC236}">
                <a16:creationId xmlns:a16="http://schemas.microsoft.com/office/drawing/2014/main" id="{D4ADBA61-C0A0-2AA1-A64C-3B134B803D79}"/>
              </a:ext>
            </a:extLst>
          </p:cNvPr>
          <p:cNvSpPr/>
          <p:nvPr/>
        </p:nvSpPr>
        <p:spPr>
          <a:xfrm>
            <a:off x="7361416" y="2666936"/>
            <a:ext cx="2034139" cy="754679"/>
          </a:xfrm>
          <a:custGeom>
            <a:avLst/>
            <a:gdLst/>
            <a:ahLst/>
            <a:cxnLst/>
            <a:rect l="l" t="t" r="r" b="b"/>
            <a:pathLst>
              <a:path w="39470" h="11002" extrusionOk="0">
                <a:moveTo>
                  <a:pt x="1227" y="1"/>
                </a:moveTo>
                <a:cubicBezTo>
                  <a:pt x="465" y="1"/>
                  <a:pt x="0" y="858"/>
                  <a:pt x="417" y="1501"/>
                </a:cubicBezTo>
                <a:lnTo>
                  <a:pt x="6358" y="10561"/>
                </a:lnTo>
                <a:cubicBezTo>
                  <a:pt x="6537" y="10835"/>
                  <a:pt x="6846" y="11002"/>
                  <a:pt x="7168" y="11002"/>
                </a:cubicBezTo>
                <a:lnTo>
                  <a:pt x="38231" y="11002"/>
                </a:lnTo>
                <a:cubicBezTo>
                  <a:pt x="39005" y="11002"/>
                  <a:pt x="39470" y="10145"/>
                  <a:pt x="39041" y="9502"/>
                </a:cubicBezTo>
                <a:lnTo>
                  <a:pt x="33112" y="441"/>
                </a:lnTo>
                <a:cubicBezTo>
                  <a:pt x="32933" y="167"/>
                  <a:pt x="32623" y="1"/>
                  <a:pt x="32302" y="1"/>
                </a:cubicBezTo>
                <a:close/>
              </a:path>
            </a:pathLst>
          </a:custGeom>
          <a:solidFill>
            <a:srgbClr val="238C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algn="ctr" defTabSz="914400" rtl="1" eaLnBrk="1" latinLnBrk="0" hangingPunct="1"/>
            <a:endParaRPr kumimoji="0" lang="ar-SA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 panose="02000000000000000000" pitchFamily="2" charset="-78"/>
              <a:ea typeface="Fira Sans Extra Condensed Medium"/>
              <a:cs typeface="Sakkal Majalla" panose="02000000000000000000" pitchFamily="2" charset="-78"/>
              <a:sym typeface="Fira Sans Extra Condensed Medium"/>
            </a:endParaRPr>
          </a:p>
        </p:txBody>
      </p:sp>
      <p:sp>
        <p:nvSpPr>
          <p:cNvPr id="95" name="Google Shape;1701;p34">
            <a:extLst>
              <a:ext uri="{FF2B5EF4-FFF2-40B4-BE49-F238E27FC236}">
                <a16:creationId xmlns:a16="http://schemas.microsoft.com/office/drawing/2014/main" id="{89D89BD3-92A4-D492-686A-4EF36E8A1ABF}"/>
              </a:ext>
            </a:extLst>
          </p:cNvPr>
          <p:cNvSpPr/>
          <p:nvPr/>
        </p:nvSpPr>
        <p:spPr>
          <a:xfrm>
            <a:off x="4949992" y="3269123"/>
            <a:ext cx="18583" cy="112351"/>
          </a:xfrm>
          <a:custGeom>
            <a:avLst/>
            <a:gdLst/>
            <a:ahLst/>
            <a:cxnLst/>
            <a:rect l="l" t="t" r="r" b="b"/>
            <a:pathLst>
              <a:path w="298" h="1489" extrusionOk="0">
                <a:moveTo>
                  <a:pt x="0" y="1"/>
                </a:moveTo>
                <a:lnTo>
                  <a:pt x="0" y="1489"/>
                </a:lnTo>
                <a:lnTo>
                  <a:pt x="298" y="1489"/>
                </a:lnTo>
                <a:lnTo>
                  <a:pt x="298" y="1"/>
                </a:lnTo>
                <a:close/>
              </a:path>
            </a:pathLst>
          </a:custGeom>
          <a:solidFill>
            <a:srgbClr val="64646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3845"/>
              </a:solidFill>
              <a:effectLst/>
              <a:uLnTx/>
              <a:uFillTx/>
              <a:latin typeface="Sakkal Majalla"/>
              <a:ea typeface="+mn-ea"/>
              <a:cs typeface="Sakkal Majalla"/>
            </a:endParaRPr>
          </a:p>
        </p:txBody>
      </p:sp>
      <p:sp>
        <p:nvSpPr>
          <p:cNvPr id="96" name="Google Shape;1713;p34">
            <a:extLst>
              <a:ext uri="{FF2B5EF4-FFF2-40B4-BE49-F238E27FC236}">
                <a16:creationId xmlns:a16="http://schemas.microsoft.com/office/drawing/2014/main" id="{7D3F58DA-39A5-D792-7E5D-08D5D95BB495}"/>
              </a:ext>
            </a:extLst>
          </p:cNvPr>
          <p:cNvSpPr/>
          <p:nvPr/>
        </p:nvSpPr>
        <p:spPr>
          <a:xfrm>
            <a:off x="5208385" y="2666937"/>
            <a:ext cx="2237609" cy="754680"/>
          </a:xfrm>
          <a:custGeom>
            <a:avLst/>
            <a:gdLst/>
            <a:ahLst/>
            <a:cxnLst/>
            <a:rect l="l" t="t" r="r" b="b"/>
            <a:pathLst>
              <a:path w="39471" h="11002" extrusionOk="0">
                <a:moveTo>
                  <a:pt x="1227" y="1"/>
                </a:moveTo>
                <a:cubicBezTo>
                  <a:pt x="465" y="1"/>
                  <a:pt x="1" y="858"/>
                  <a:pt x="418" y="1501"/>
                </a:cubicBezTo>
                <a:lnTo>
                  <a:pt x="6359" y="10561"/>
                </a:lnTo>
                <a:cubicBezTo>
                  <a:pt x="6537" y="10835"/>
                  <a:pt x="6847" y="11002"/>
                  <a:pt x="7168" y="11002"/>
                </a:cubicBezTo>
                <a:lnTo>
                  <a:pt x="38232" y="11002"/>
                </a:lnTo>
                <a:cubicBezTo>
                  <a:pt x="39006" y="11002"/>
                  <a:pt x="39470" y="10145"/>
                  <a:pt x="39041" y="9502"/>
                </a:cubicBezTo>
                <a:lnTo>
                  <a:pt x="33112" y="441"/>
                </a:lnTo>
                <a:cubicBezTo>
                  <a:pt x="32934" y="167"/>
                  <a:pt x="32624" y="1"/>
                  <a:pt x="32303" y="1"/>
                </a:cubicBezTo>
                <a:close/>
              </a:path>
            </a:pathLst>
          </a:custGeom>
          <a:solidFill>
            <a:srgbClr val="6ACEE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algn="ctr" defTabSz="914400" rtl="1" eaLnBrk="1" latinLnBrk="0" hangingPunct="1"/>
            <a:endParaRPr lang="ar-EG" b="1" dirty="0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  <a:sym typeface="Traditional Arabic Bold"/>
            </a:endParaRPr>
          </a:p>
        </p:txBody>
      </p:sp>
      <p:sp>
        <p:nvSpPr>
          <p:cNvPr id="97" name="Google Shape;1779;p34">
            <a:extLst>
              <a:ext uri="{FF2B5EF4-FFF2-40B4-BE49-F238E27FC236}">
                <a16:creationId xmlns:a16="http://schemas.microsoft.com/office/drawing/2014/main" id="{6D8AE06F-A44F-5A72-E0F7-3AC96F08AD45}"/>
              </a:ext>
            </a:extLst>
          </p:cNvPr>
          <p:cNvSpPr/>
          <p:nvPr/>
        </p:nvSpPr>
        <p:spPr>
          <a:xfrm>
            <a:off x="2020930" y="2703587"/>
            <a:ext cx="28311" cy="101562"/>
          </a:xfrm>
          <a:custGeom>
            <a:avLst/>
            <a:gdLst/>
            <a:ahLst/>
            <a:cxnLst/>
            <a:rect l="l" t="t" r="r" b="b"/>
            <a:pathLst>
              <a:path w="454" h="1346" extrusionOk="0">
                <a:moveTo>
                  <a:pt x="1" y="0"/>
                </a:moveTo>
                <a:lnTo>
                  <a:pt x="1" y="1346"/>
                </a:lnTo>
                <a:lnTo>
                  <a:pt x="453" y="1346"/>
                </a:lnTo>
                <a:lnTo>
                  <a:pt x="453" y="0"/>
                </a:lnTo>
                <a:close/>
              </a:path>
            </a:pathLst>
          </a:custGeom>
          <a:solidFill>
            <a:srgbClr val="64646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3845"/>
              </a:solidFill>
              <a:effectLst/>
              <a:uLnTx/>
              <a:uFillTx/>
              <a:latin typeface="Sakkal Majalla"/>
              <a:ea typeface="+mn-ea"/>
              <a:cs typeface="Sakkal Majalla"/>
            </a:endParaRPr>
          </a:p>
        </p:txBody>
      </p:sp>
      <p:sp>
        <p:nvSpPr>
          <p:cNvPr id="98" name="Google Shape;1780;p34">
            <a:extLst>
              <a:ext uri="{FF2B5EF4-FFF2-40B4-BE49-F238E27FC236}">
                <a16:creationId xmlns:a16="http://schemas.microsoft.com/office/drawing/2014/main" id="{43EDEE4F-AE0F-123A-297A-632F1086D17B}"/>
              </a:ext>
            </a:extLst>
          </p:cNvPr>
          <p:cNvSpPr/>
          <p:nvPr/>
        </p:nvSpPr>
        <p:spPr>
          <a:xfrm>
            <a:off x="3055410" y="2666936"/>
            <a:ext cx="2237553" cy="754679"/>
          </a:xfrm>
          <a:custGeom>
            <a:avLst/>
            <a:gdLst/>
            <a:ahLst/>
            <a:cxnLst/>
            <a:rect l="l" t="t" r="r" b="b"/>
            <a:pathLst>
              <a:path w="39470" h="11002" extrusionOk="0">
                <a:moveTo>
                  <a:pt x="1227" y="1"/>
                </a:moveTo>
                <a:cubicBezTo>
                  <a:pt x="465" y="1"/>
                  <a:pt x="0" y="858"/>
                  <a:pt x="417" y="1501"/>
                </a:cubicBezTo>
                <a:lnTo>
                  <a:pt x="6358" y="10561"/>
                </a:lnTo>
                <a:cubicBezTo>
                  <a:pt x="6537" y="10835"/>
                  <a:pt x="6846" y="11002"/>
                  <a:pt x="7168" y="11002"/>
                </a:cubicBezTo>
                <a:lnTo>
                  <a:pt x="38231" y="11002"/>
                </a:lnTo>
                <a:cubicBezTo>
                  <a:pt x="39005" y="11002"/>
                  <a:pt x="39470" y="10145"/>
                  <a:pt x="39041" y="9502"/>
                </a:cubicBezTo>
                <a:lnTo>
                  <a:pt x="33112" y="441"/>
                </a:lnTo>
                <a:cubicBezTo>
                  <a:pt x="32933" y="167"/>
                  <a:pt x="32623" y="1"/>
                  <a:pt x="32302" y="1"/>
                </a:cubicBezTo>
                <a:close/>
              </a:path>
            </a:pathLst>
          </a:custGeom>
          <a:solidFill>
            <a:srgbClr val="7258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algn="ctr" defTabSz="914400" rtl="0" eaLnBrk="1" latinLnBrk="0" hangingPunct="1"/>
            <a:endParaRPr lang="ar-EG" b="1" dirty="0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  <a:sym typeface="Traditional Arabic Bold"/>
            </a:endParaRPr>
          </a:p>
        </p:txBody>
      </p:sp>
      <p:pic>
        <p:nvPicPr>
          <p:cNvPr id="99" name="Graphic 4">
            <a:extLst>
              <a:ext uri="{FF2B5EF4-FFF2-40B4-BE49-F238E27FC236}">
                <a16:creationId xmlns:a16="http://schemas.microsoft.com/office/drawing/2014/main" id="{A93FE6A3-A0B5-1392-747A-B32B674DB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25127" y="1689673"/>
            <a:ext cx="735037" cy="735037"/>
          </a:xfrm>
          <a:prstGeom prst="rect">
            <a:avLst/>
          </a:prstGeom>
        </p:spPr>
      </p:pic>
      <p:sp>
        <p:nvSpPr>
          <p:cNvPr id="100" name="Google Shape;1713;p34">
            <a:extLst>
              <a:ext uri="{FF2B5EF4-FFF2-40B4-BE49-F238E27FC236}">
                <a16:creationId xmlns:a16="http://schemas.microsoft.com/office/drawing/2014/main" id="{81C90695-E406-76EC-94A1-44E3AF0359CC}"/>
              </a:ext>
            </a:extLst>
          </p:cNvPr>
          <p:cNvSpPr/>
          <p:nvPr/>
        </p:nvSpPr>
        <p:spPr>
          <a:xfrm>
            <a:off x="902379" y="2666937"/>
            <a:ext cx="2237609" cy="754680"/>
          </a:xfrm>
          <a:custGeom>
            <a:avLst/>
            <a:gdLst/>
            <a:ahLst/>
            <a:cxnLst/>
            <a:rect l="l" t="t" r="r" b="b"/>
            <a:pathLst>
              <a:path w="39471" h="11002" extrusionOk="0">
                <a:moveTo>
                  <a:pt x="1227" y="1"/>
                </a:moveTo>
                <a:cubicBezTo>
                  <a:pt x="465" y="1"/>
                  <a:pt x="1" y="858"/>
                  <a:pt x="418" y="1501"/>
                </a:cubicBezTo>
                <a:lnTo>
                  <a:pt x="6359" y="10561"/>
                </a:lnTo>
                <a:cubicBezTo>
                  <a:pt x="6537" y="10835"/>
                  <a:pt x="6847" y="11002"/>
                  <a:pt x="7168" y="11002"/>
                </a:cubicBezTo>
                <a:lnTo>
                  <a:pt x="38232" y="11002"/>
                </a:lnTo>
                <a:cubicBezTo>
                  <a:pt x="39006" y="11002"/>
                  <a:pt x="39470" y="10145"/>
                  <a:pt x="39041" y="9502"/>
                </a:cubicBezTo>
                <a:lnTo>
                  <a:pt x="33112" y="441"/>
                </a:lnTo>
                <a:cubicBezTo>
                  <a:pt x="32934" y="167"/>
                  <a:pt x="32624" y="1"/>
                  <a:pt x="32303" y="1"/>
                </a:cubicBezTo>
                <a:close/>
              </a:path>
            </a:pathLst>
          </a:custGeom>
          <a:solidFill>
            <a:srgbClr val="7A80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algn="ctr" defTabSz="914400" rtl="0" eaLnBrk="1" latinLnBrk="0" hangingPunct="1"/>
            <a:endParaRPr lang="ar-EG" b="1" dirty="0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  <a:sym typeface="Traditional Arabic Bold"/>
            </a:endParaRPr>
          </a:p>
        </p:txBody>
      </p:sp>
      <p:grpSp>
        <p:nvGrpSpPr>
          <p:cNvPr id="101" name="Google Shape;1702;p34">
            <a:extLst>
              <a:ext uri="{FF2B5EF4-FFF2-40B4-BE49-F238E27FC236}">
                <a16:creationId xmlns:a16="http://schemas.microsoft.com/office/drawing/2014/main" id="{CD5C9807-D38E-A3C0-FC53-D9A95B04E02F}"/>
              </a:ext>
            </a:extLst>
          </p:cNvPr>
          <p:cNvGrpSpPr/>
          <p:nvPr/>
        </p:nvGrpSpPr>
        <p:grpSpPr>
          <a:xfrm rot="10800000">
            <a:off x="8293708" y="1830742"/>
            <a:ext cx="107453" cy="1062782"/>
            <a:chOff x="5117952" y="3138534"/>
            <a:chExt cx="66720" cy="659904"/>
          </a:xfrm>
          <a:solidFill>
            <a:schemeClr val="bg1">
              <a:lumMod val="50000"/>
            </a:schemeClr>
          </a:solidFill>
        </p:grpSpPr>
        <p:sp>
          <p:nvSpPr>
            <p:cNvPr id="102" name="Google Shape;1704;p34">
              <a:extLst>
                <a:ext uri="{FF2B5EF4-FFF2-40B4-BE49-F238E27FC236}">
                  <a16:creationId xmlns:a16="http://schemas.microsoft.com/office/drawing/2014/main" id="{191647CD-FEC8-E0D7-34D6-571BE4D82DAF}"/>
                </a:ext>
              </a:extLst>
            </p:cNvPr>
            <p:cNvSpPr/>
            <p:nvPr/>
          </p:nvSpPr>
          <p:spPr>
            <a:xfrm>
              <a:off x="5148448" y="3138534"/>
              <a:ext cx="9536" cy="43072"/>
            </a:xfrm>
            <a:custGeom>
              <a:avLst/>
              <a:gdLst/>
              <a:ahLst/>
              <a:cxnLst/>
              <a:rect l="l" t="t" r="r" b="b"/>
              <a:pathLst>
                <a:path w="298" h="1346" extrusionOk="0">
                  <a:moveTo>
                    <a:pt x="0" y="0"/>
                  </a:moveTo>
                  <a:lnTo>
                    <a:pt x="0" y="1346"/>
                  </a:lnTo>
                  <a:lnTo>
                    <a:pt x="298" y="1346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03" name="Google Shape;1705;p34">
              <a:extLst>
                <a:ext uri="{FF2B5EF4-FFF2-40B4-BE49-F238E27FC236}">
                  <a16:creationId xmlns:a16="http://schemas.microsoft.com/office/drawing/2014/main" id="{FD64D05E-BA77-0D4D-B59A-B2F0D332E8DC}"/>
                </a:ext>
              </a:extLst>
            </p:cNvPr>
            <p:cNvSpPr/>
            <p:nvPr/>
          </p:nvSpPr>
          <p:spPr>
            <a:xfrm>
              <a:off x="5148448" y="3224262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0"/>
                  </a:moveTo>
                  <a:lnTo>
                    <a:pt x="0" y="1488"/>
                  </a:lnTo>
                  <a:lnTo>
                    <a:pt x="298" y="1488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04" name="Google Shape;1707;p34">
              <a:extLst>
                <a:ext uri="{FF2B5EF4-FFF2-40B4-BE49-F238E27FC236}">
                  <a16:creationId xmlns:a16="http://schemas.microsoft.com/office/drawing/2014/main" id="{1F42E14E-FAF3-15BA-F6C1-BB2F45E2D2E7}"/>
                </a:ext>
              </a:extLst>
            </p:cNvPr>
            <p:cNvSpPr/>
            <p:nvPr/>
          </p:nvSpPr>
          <p:spPr>
            <a:xfrm>
              <a:off x="5148448" y="3657830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05" name="Google Shape;1708;p34">
              <a:extLst>
                <a:ext uri="{FF2B5EF4-FFF2-40B4-BE49-F238E27FC236}">
                  <a16:creationId xmlns:a16="http://schemas.microsoft.com/office/drawing/2014/main" id="{E92841D0-4DFA-397F-4E20-0ADB1CDBE1F7}"/>
                </a:ext>
              </a:extLst>
            </p:cNvPr>
            <p:cNvSpPr/>
            <p:nvPr/>
          </p:nvSpPr>
          <p:spPr>
            <a:xfrm>
              <a:off x="5148448" y="3572102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06" name="Google Shape;1709;p34">
              <a:extLst>
                <a:ext uri="{FF2B5EF4-FFF2-40B4-BE49-F238E27FC236}">
                  <a16:creationId xmlns:a16="http://schemas.microsoft.com/office/drawing/2014/main" id="{B90FD4B4-F0EB-77AF-6F47-C734385A2B82}"/>
                </a:ext>
              </a:extLst>
            </p:cNvPr>
            <p:cNvSpPr/>
            <p:nvPr/>
          </p:nvSpPr>
          <p:spPr>
            <a:xfrm>
              <a:off x="5148448" y="3481414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07" name="Google Shape;1710;p34">
              <a:extLst>
                <a:ext uri="{FF2B5EF4-FFF2-40B4-BE49-F238E27FC236}">
                  <a16:creationId xmlns:a16="http://schemas.microsoft.com/office/drawing/2014/main" id="{5D2BBFBB-3E9C-DF9A-B5A3-D6FB20BD05B9}"/>
                </a:ext>
              </a:extLst>
            </p:cNvPr>
            <p:cNvSpPr/>
            <p:nvPr/>
          </p:nvSpPr>
          <p:spPr>
            <a:xfrm>
              <a:off x="5148448" y="3395686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08" name="Google Shape;1711;p34">
              <a:extLst>
                <a:ext uri="{FF2B5EF4-FFF2-40B4-BE49-F238E27FC236}">
                  <a16:creationId xmlns:a16="http://schemas.microsoft.com/office/drawing/2014/main" id="{A39E62E7-6464-BF98-D940-5D343AEBE4F3}"/>
                </a:ext>
              </a:extLst>
            </p:cNvPr>
            <p:cNvSpPr/>
            <p:nvPr/>
          </p:nvSpPr>
          <p:spPr>
            <a:xfrm>
              <a:off x="5148448" y="3309958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09" name="Google Shape;1712;p34">
              <a:extLst>
                <a:ext uri="{FF2B5EF4-FFF2-40B4-BE49-F238E27FC236}">
                  <a16:creationId xmlns:a16="http://schemas.microsoft.com/office/drawing/2014/main" id="{AE60759E-7ABD-0B47-45CB-0E2BBC265514}"/>
                </a:ext>
              </a:extLst>
            </p:cNvPr>
            <p:cNvSpPr/>
            <p:nvPr/>
          </p:nvSpPr>
          <p:spPr>
            <a:xfrm>
              <a:off x="5117952" y="3731750"/>
              <a:ext cx="66720" cy="66688"/>
            </a:xfrm>
            <a:custGeom>
              <a:avLst/>
              <a:gdLst/>
              <a:ahLst/>
              <a:cxnLst/>
              <a:rect l="l" t="t" r="r" b="b"/>
              <a:pathLst>
                <a:path w="2085" h="2084" extrusionOk="0">
                  <a:moveTo>
                    <a:pt x="1037" y="0"/>
                  </a:moveTo>
                  <a:cubicBezTo>
                    <a:pt x="465" y="0"/>
                    <a:pt x="1" y="464"/>
                    <a:pt x="1" y="1048"/>
                  </a:cubicBezTo>
                  <a:cubicBezTo>
                    <a:pt x="1" y="1619"/>
                    <a:pt x="465" y="2084"/>
                    <a:pt x="1037" y="2084"/>
                  </a:cubicBezTo>
                  <a:cubicBezTo>
                    <a:pt x="1620" y="2084"/>
                    <a:pt x="2084" y="1619"/>
                    <a:pt x="2084" y="1048"/>
                  </a:cubicBezTo>
                  <a:cubicBezTo>
                    <a:pt x="2084" y="464"/>
                    <a:pt x="1620" y="0"/>
                    <a:pt x="1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</p:grpSp>
      <p:grpSp>
        <p:nvGrpSpPr>
          <p:cNvPr id="110" name="Google Shape;1702;p34">
            <a:extLst>
              <a:ext uri="{FF2B5EF4-FFF2-40B4-BE49-F238E27FC236}">
                <a16:creationId xmlns:a16="http://schemas.microsoft.com/office/drawing/2014/main" id="{E7E86E4F-EA47-7566-8E9B-703189D7BA43}"/>
              </a:ext>
            </a:extLst>
          </p:cNvPr>
          <p:cNvGrpSpPr/>
          <p:nvPr/>
        </p:nvGrpSpPr>
        <p:grpSpPr>
          <a:xfrm>
            <a:off x="6397672" y="3223582"/>
            <a:ext cx="107453" cy="1062782"/>
            <a:chOff x="5117952" y="3138534"/>
            <a:chExt cx="66720" cy="659904"/>
          </a:xfrm>
          <a:solidFill>
            <a:schemeClr val="bg1">
              <a:lumMod val="50000"/>
            </a:schemeClr>
          </a:solidFill>
        </p:grpSpPr>
        <p:sp>
          <p:nvSpPr>
            <p:cNvPr id="111" name="Google Shape;1704;p34">
              <a:extLst>
                <a:ext uri="{FF2B5EF4-FFF2-40B4-BE49-F238E27FC236}">
                  <a16:creationId xmlns:a16="http://schemas.microsoft.com/office/drawing/2014/main" id="{24AF2C52-6023-7D93-5652-F05049A4BB25}"/>
                </a:ext>
              </a:extLst>
            </p:cNvPr>
            <p:cNvSpPr/>
            <p:nvPr/>
          </p:nvSpPr>
          <p:spPr>
            <a:xfrm>
              <a:off x="5148448" y="3138534"/>
              <a:ext cx="9536" cy="43072"/>
            </a:xfrm>
            <a:custGeom>
              <a:avLst/>
              <a:gdLst/>
              <a:ahLst/>
              <a:cxnLst/>
              <a:rect l="l" t="t" r="r" b="b"/>
              <a:pathLst>
                <a:path w="298" h="1346" extrusionOk="0">
                  <a:moveTo>
                    <a:pt x="0" y="0"/>
                  </a:moveTo>
                  <a:lnTo>
                    <a:pt x="0" y="1346"/>
                  </a:lnTo>
                  <a:lnTo>
                    <a:pt x="298" y="1346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12" name="Google Shape;1705;p34">
              <a:extLst>
                <a:ext uri="{FF2B5EF4-FFF2-40B4-BE49-F238E27FC236}">
                  <a16:creationId xmlns:a16="http://schemas.microsoft.com/office/drawing/2014/main" id="{3ED6C3F5-E4A5-3BAE-29FA-51BCEA6CDB2F}"/>
                </a:ext>
              </a:extLst>
            </p:cNvPr>
            <p:cNvSpPr/>
            <p:nvPr/>
          </p:nvSpPr>
          <p:spPr>
            <a:xfrm>
              <a:off x="5148448" y="3224262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0"/>
                  </a:moveTo>
                  <a:lnTo>
                    <a:pt x="0" y="1488"/>
                  </a:lnTo>
                  <a:lnTo>
                    <a:pt x="298" y="1488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13" name="Google Shape;1707;p34">
              <a:extLst>
                <a:ext uri="{FF2B5EF4-FFF2-40B4-BE49-F238E27FC236}">
                  <a16:creationId xmlns:a16="http://schemas.microsoft.com/office/drawing/2014/main" id="{B601A4C9-45FE-4BA7-DE6B-1E9134D9976B}"/>
                </a:ext>
              </a:extLst>
            </p:cNvPr>
            <p:cNvSpPr/>
            <p:nvPr/>
          </p:nvSpPr>
          <p:spPr>
            <a:xfrm>
              <a:off x="5148448" y="3657830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14" name="Google Shape;1708;p34">
              <a:extLst>
                <a:ext uri="{FF2B5EF4-FFF2-40B4-BE49-F238E27FC236}">
                  <a16:creationId xmlns:a16="http://schemas.microsoft.com/office/drawing/2014/main" id="{8482A2F9-B7C8-2FF7-5F7A-F2F8DD40BB88}"/>
                </a:ext>
              </a:extLst>
            </p:cNvPr>
            <p:cNvSpPr/>
            <p:nvPr/>
          </p:nvSpPr>
          <p:spPr>
            <a:xfrm>
              <a:off x="5148448" y="3572102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15" name="Google Shape;1709;p34">
              <a:extLst>
                <a:ext uri="{FF2B5EF4-FFF2-40B4-BE49-F238E27FC236}">
                  <a16:creationId xmlns:a16="http://schemas.microsoft.com/office/drawing/2014/main" id="{C16A62DB-9A0C-6150-D591-C789B2B436F9}"/>
                </a:ext>
              </a:extLst>
            </p:cNvPr>
            <p:cNvSpPr/>
            <p:nvPr/>
          </p:nvSpPr>
          <p:spPr>
            <a:xfrm>
              <a:off x="5148448" y="3481414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16" name="Google Shape;1710;p34">
              <a:extLst>
                <a:ext uri="{FF2B5EF4-FFF2-40B4-BE49-F238E27FC236}">
                  <a16:creationId xmlns:a16="http://schemas.microsoft.com/office/drawing/2014/main" id="{0095B8CA-DC4D-CCCE-FB48-55D83CB472AE}"/>
                </a:ext>
              </a:extLst>
            </p:cNvPr>
            <p:cNvSpPr/>
            <p:nvPr/>
          </p:nvSpPr>
          <p:spPr>
            <a:xfrm>
              <a:off x="5148448" y="3395686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17" name="Google Shape;1711;p34">
              <a:extLst>
                <a:ext uri="{FF2B5EF4-FFF2-40B4-BE49-F238E27FC236}">
                  <a16:creationId xmlns:a16="http://schemas.microsoft.com/office/drawing/2014/main" id="{DAE1555C-D9C0-A755-ECFC-FCE944AF3111}"/>
                </a:ext>
              </a:extLst>
            </p:cNvPr>
            <p:cNvSpPr/>
            <p:nvPr/>
          </p:nvSpPr>
          <p:spPr>
            <a:xfrm>
              <a:off x="5148448" y="3309958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18" name="Google Shape;1712;p34">
              <a:extLst>
                <a:ext uri="{FF2B5EF4-FFF2-40B4-BE49-F238E27FC236}">
                  <a16:creationId xmlns:a16="http://schemas.microsoft.com/office/drawing/2014/main" id="{4D452031-ECE4-A4D1-958D-BEE7F58F1B2B}"/>
                </a:ext>
              </a:extLst>
            </p:cNvPr>
            <p:cNvSpPr/>
            <p:nvPr/>
          </p:nvSpPr>
          <p:spPr>
            <a:xfrm>
              <a:off x="5117952" y="3731750"/>
              <a:ext cx="66720" cy="66688"/>
            </a:xfrm>
            <a:custGeom>
              <a:avLst/>
              <a:gdLst/>
              <a:ahLst/>
              <a:cxnLst/>
              <a:rect l="l" t="t" r="r" b="b"/>
              <a:pathLst>
                <a:path w="2085" h="2084" extrusionOk="0">
                  <a:moveTo>
                    <a:pt x="1037" y="0"/>
                  </a:moveTo>
                  <a:cubicBezTo>
                    <a:pt x="465" y="0"/>
                    <a:pt x="1" y="464"/>
                    <a:pt x="1" y="1048"/>
                  </a:cubicBezTo>
                  <a:cubicBezTo>
                    <a:pt x="1" y="1619"/>
                    <a:pt x="465" y="2084"/>
                    <a:pt x="1037" y="2084"/>
                  </a:cubicBezTo>
                  <a:cubicBezTo>
                    <a:pt x="1620" y="2084"/>
                    <a:pt x="2084" y="1619"/>
                    <a:pt x="2084" y="1048"/>
                  </a:cubicBezTo>
                  <a:cubicBezTo>
                    <a:pt x="2084" y="464"/>
                    <a:pt x="1620" y="0"/>
                    <a:pt x="1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</p:grpSp>
      <p:grpSp>
        <p:nvGrpSpPr>
          <p:cNvPr id="119" name="Google Shape;1702;p34">
            <a:extLst>
              <a:ext uri="{FF2B5EF4-FFF2-40B4-BE49-F238E27FC236}">
                <a16:creationId xmlns:a16="http://schemas.microsoft.com/office/drawing/2014/main" id="{8F8B5928-3ED6-793C-7721-033C21B64C7B}"/>
              </a:ext>
            </a:extLst>
          </p:cNvPr>
          <p:cNvGrpSpPr/>
          <p:nvPr/>
        </p:nvGrpSpPr>
        <p:grpSpPr>
          <a:xfrm rot="10800000">
            <a:off x="4098226" y="1830742"/>
            <a:ext cx="107453" cy="1062782"/>
            <a:chOff x="5117952" y="3138534"/>
            <a:chExt cx="66720" cy="659904"/>
          </a:xfrm>
          <a:solidFill>
            <a:schemeClr val="bg1">
              <a:lumMod val="50000"/>
            </a:schemeClr>
          </a:solidFill>
        </p:grpSpPr>
        <p:sp>
          <p:nvSpPr>
            <p:cNvPr id="120" name="Google Shape;1704;p34">
              <a:extLst>
                <a:ext uri="{FF2B5EF4-FFF2-40B4-BE49-F238E27FC236}">
                  <a16:creationId xmlns:a16="http://schemas.microsoft.com/office/drawing/2014/main" id="{4BDA7D1E-9A34-54A7-7B4B-1CCC5E4C9FB2}"/>
                </a:ext>
              </a:extLst>
            </p:cNvPr>
            <p:cNvSpPr/>
            <p:nvPr/>
          </p:nvSpPr>
          <p:spPr>
            <a:xfrm>
              <a:off x="5148448" y="3138534"/>
              <a:ext cx="9536" cy="43072"/>
            </a:xfrm>
            <a:custGeom>
              <a:avLst/>
              <a:gdLst/>
              <a:ahLst/>
              <a:cxnLst/>
              <a:rect l="l" t="t" r="r" b="b"/>
              <a:pathLst>
                <a:path w="298" h="1346" extrusionOk="0">
                  <a:moveTo>
                    <a:pt x="0" y="0"/>
                  </a:moveTo>
                  <a:lnTo>
                    <a:pt x="0" y="1346"/>
                  </a:lnTo>
                  <a:lnTo>
                    <a:pt x="298" y="1346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21" name="Google Shape;1705;p34">
              <a:extLst>
                <a:ext uri="{FF2B5EF4-FFF2-40B4-BE49-F238E27FC236}">
                  <a16:creationId xmlns:a16="http://schemas.microsoft.com/office/drawing/2014/main" id="{17F8B30E-C3F4-CD2E-515B-34B204C1F3C2}"/>
                </a:ext>
              </a:extLst>
            </p:cNvPr>
            <p:cNvSpPr/>
            <p:nvPr/>
          </p:nvSpPr>
          <p:spPr>
            <a:xfrm>
              <a:off x="5148448" y="3224262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0"/>
                  </a:moveTo>
                  <a:lnTo>
                    <a:pt x="0" y="1488"/>
                  </a:lnTo>
                  <a:lnTo>
                    <a:pt x="298" y="1488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22" name="Google Shape;1707;p34">
              <a:extLst>
                <a:ext uri="{FF2B5EF4-FFF2-40B4-BE49-F238E27FC236}">
                  <a16:creationId xmlns:a16="http://schemas.microsoft.com/office/drawing/2014/main" id="{505691AF-A4E0-0A32-6CD7-5E4BD680BBA2}"/>
                </a:ext>
              </a:extLst>
            </p:cNvPr>
            <p:cNvSpPr/>
            <p:nvPr/>
          </p:nvSpPr>
          <p:spPr>
            <a:xfrm>
              <a:off x="5148448" y="3657830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23" name="Google Shape;1708;p34">
              <a:extLst>
                <a:ext uri="{FF2B5EF4-FFF2-40B4-BE49-F238E27FC236}">
                  <a16:creationId xmlns:a16="http://schemas.microsoft.com/office/drawing/2014/main" id="{F98FA650-3752-DC0D-A4EB-E2B929984207}"/>
                </a:ext>
              </a:extLst>
            </p:cNvPr>
            <p:cNvSpPr/>
            <p:nvPr/>
          </p:nvSpPr>
          <p:spPr>
            <a:xfrm>
              <a:off x="5148448" y="3572102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24" name="Google Shape;1709;p34">
              <a:extLst>
                <a:ext uri="{FF2B5EF4-FFF2-40B4-BE49-F238E27FC236}">
                  <a16:creationId xmlns:a16="http://schemas.microsoft.com/office/drawing/2014/main" id="{126209FB-C1E8-8034-3D47-F7216EE5DE5F}"/>
                </a:ext>
              </a:extLst>
            </p:cNvPr>
            <p:cNvSpPr/>
            <p:nvPr/>
          </p:nvSpPr>
          <p:spPr>
            <a:xfrm>
              <a:off x="5148448" y="3481414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25" name="Google Shape;1710;p34">
              <a:extLst>
                <a:ext uri="{FF2B5EF4-FFF2-40B4-BE49-F238E27FC236}">
                  <a16:creationId xmlns:a16="http://schemas.microsoft.com/office/drawing/2014/main" id="{7292586A-93F1-AB77-EA29-AD51C5ED7B52}"/>
                </a:ext>
              </a:extLst>
            </p:cNvPr>
            <p:cNvSpPr/>
            <p:nvPr/>
          </p:nvSpPr>
          <p:spPr>
            <a:xfrm>
              <a:off x="5148448" y="3395686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26" name="Google Shape;1711;p34">
              <a:extLst>
                <a:ext uri="{FF2B5EF4-FFF2-40B4-BE49-F238E27FC236}">
                  <a16:creationId xmlns:a16="http://schemas.microsoft.com/office/drawing/2014/main" id="{40AA808C-1ECF-A660-ED06-DAFA4A1F86F8}"/>
                </a:ext>
              </a:extLst>
            </p:cNvPr>
            <p:cNvSpPr/>
            <p:nvPr/>
          </p:nvSpPr>
          <p:spPr>
            <a:xfrm>
              <a:off x="5148448" y="3309958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27" name="Google Shape;1712;p34">
              <a:extLst>
                <a:ext uri="{FF2B5EF4-FFF2-40B4-BE49-F238E27FC236}">
                  <a16:creationId xmlns:a16="http://schemas.microsoft.com/office/drawing/2014/main" id="{916FEDBC-D3D5-83E0-5F5F-2DF39444DEB5}"/>
                </a:ext>
              </a:extLst>
            </p:cNvPr>
            <p:cNvSpPr/>
            <p:nvPr/>
          </p:nvSpPr>
          <p:spPr>
            <a:xfrm>
              <a:off x="5117952" y="3731750"/>
              <a:ext cx="66720" cy="66688"/>
            </a:xfrm>
            <a:custGeom>
              <a:avLst/>
              <a:gdLst/>
              <a:ahLst/>
              <a:cxnLst/>
              <a:rect l="l" t="t" r="r" b="b"/>
              <a:pathLst>
                <a:path w="2085" h="2084" extrusionOk="0">
                  <a:moveTo>
                    <a:pt x="1037" y="0"/>
                  </a:moveTo>
                  <a:cubicBezTo>
                    <a:pt x="465" y="0"/>
                    <a:pt x="1" y="464"/>
                    <a:pt x="1" y="1048"/>
                  </a:cubicBezTo>
                  <a:cubicBezTo>
                    <a:pt x="1" y="1619"/>
                    <a:pt x="465" y="2084"/>
                    <a:pt x="1037" y="2084"/>
                  </a:cubicBezTo>
                  <a:cubicBezTo>
                    <a:pt x="1620" y="2084"/>
                    <a:pt x="2084" y="1619"/>
                    <a:pt x="2084" y="1048"/>
                  </a:cubicBezTo>
                  <a:cubicBezTo>
                    <a:pt x="2084" y="464"/>
                    <a:pt x="1620" y="0"/>
                    <a:pt x="1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</p:grpSp>
      <p:grpSp>
        <p:nvGrpSpPr>
          <p:cNvPr id="128" name="Google Shape;1702;p34">
            <a:extLst>
              <a:ext uri="{FF2B5EF4-FFF2-40B4-BE49-F238E27FC236}">
                <a16:creationId xmlns:a16="http://schemas.microsoft.com/office/drawing/2014/main" id="{E7ACB3B8-446E-9BCA-176C-76093DC958DF}"/>
              </a:ext>
            </a:extLst>
          </p:cNvPr>
          <p:cNvGrpSpPr/>
          <p:nvPr/>
        </p:nvGrpSpPr>
        <p:grpSpPr>
          <a:xfrm>
            <a:off x="2047433" y="3223582"/>
            <a:ext cx="107453" cy="1062782"/>
            <a:chOff x="5117952" y="3138534"/>
            <a:chExt cx="66720" cy="659904"/>
          </a:xfrm>
          <a:solidFill>
            <a:schemeClr val="bg1">
              <a:lumMod val="50000"/>
            </a:schemeClr>
          </a:solidFill>
        </p:grpSpPr>
        <p:sp>
          <p:nvSpPr>
            <p:cNvPr id="129" name="Google Shape;1704;p34">
              <a:extLst>
                <a:ext uri="{FF2B5EF4-FFF2-40B4-BE49-F238E27FC236}">
                  <a16:creationId xmlns:a16="http://schemas.microsoft.com/office/drawing/2014/main" id="{4855CA5A-8935-0AB6-74D2-85C398294E13}"/>
                </a:ext>
              </a:extLst>
            </p:cNvPr>
            <p:cNvSpPr/>
            <p:nvPr/>
          </p:nvSpPr>
          <p:spPr>
            <a:xfrm>
              <a:off x="5148448" y="3138534"/>
              <a:ext cx="9536" cy="43072"/>
            </a:xfrm>
            <a:custGeom>
              <a:avLst/>
              <a:gdLst/>
              <a:ahLst/>
              <a:cxnLst/>
              <a:rect l="l" t="t" r="r" b="b"/>
              <a:pathLst>
                <a:path w="298" h="1346" extrusionOk="0">
                  <a:moveTo>
                    <a:pt x="0" y="0"/>
                  </a:moveTo>
                  <a:lnTo>
                    <a:pt x="0" y="1346"/>
                  </a:lnTo>
                  <a:lnTo>
                    <a:pt x="298" y="1346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30" name="Google Shape;1705;p34">
              <a:extLst>
                <a:ext uri="{FF2B5EF4-FFF2-40B4-BE49-F238E27FC236}">
                  <a16:creationId xmlns:a16="http://schemas.microsoft.com/office/drawing/2014/main" id="{DE139149-2817-5C59-2403-B43E7D709BBE}"/>
                </a:ext>
              </a:extLst>
            </p:cNvPr>
            <p:cNvSpPr/>
            <p:nvPr/>
          </p:nvSpPr>
          <p:spPr>
            <a:xfrm>
              <a:off x="5148448" y="3224262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0"/>
                  </a:moveTo>
                  <a:lnTo>
                    <a:pt x="0" y="1488"/>
                  </a:lnTo>
                  <a:lnTo>
                    <a:pt x="298" y="1488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31" name="Google Shape;1707;p34">
              <a:extLst>
                <a:ext uri="{FF2B5EF4-FFF2-40B4-BE49-F238E27FC236}">
                  <a16:creationId xmlns:a16="http://schemas.microsoft.com/office/drawing/2014/main" id="{EF86A211-AE57-5396-3AEA-982CCC1E3650}"/>
                </a:ext>
              </a:extLst>
            </p:cNvPr>
            <p:cNvSpPr/>
            <p:nvPr/>
          </p:nvSpPr>
          <p:spPr>
            <a:xfrm>
              <a:off x="5148448" y="3657830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32" name="Google Shape;1708;p34">
              <a:extLst>
                <a:ext uri="{FF2B5EF4-FFF2-40B4-BE49-F238E27FC236}">
                  <a16:creationId xmlns:a16="http://schemas.microsoft.com/office/drawing/2014/main" id="{9E462E8B-0661-27E7-7431-F67A9D9C7300}"/>
                </a:ext>
              </a:extLst>
            </p:cNvPr>
            <p:cNvSpPr/>
            <p:nvPr/>
          </p:nvSpPr>
          <p:spPr>
            <a:xfrm>
              <a:off x="5148448" y="3572102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33" name="Google Shape;1709;p34">
              <a:extLst>
                <a:ext uri="{FF2B5EF4-FFF2-40B4-BE49-F238E27FC236}">
                  <a16:creationId xmlns:a16="http://schemas.microsoft.com/office/drawing/2014/main" id="{78985718-4836-0D65-795D-6D115967C4E7}"/>
                </a:ext>
              </a:extLst>
            </p:cNvPr>
            <p:cNvSpPr/>
            <p:nvPr/>
          </p:nvSpPr>
          <p:spPr>
            <a:xfrm>
              <a:off x="5148448" y="3481414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34" name="Google Shape;1710;p34">
              <a:extLst>
                <a:ext uri="{FF2B5EF4-FFF2-40B4-BE49-F238E27FC236}">
                  <a16:creationId xmlns:a16="http://schemas.microsoft.com/office/drawing/2014/main" id="{14861810-D93C-C090-9C79-38FE56BD1334}"/>
                </a:ext>
              </a:extLst>
            </p:cNvPr>
            <p:cNvSpPr/>
            <p:nvPr/>
          </p:nvSpPr>
          <p:spPr>
            <a:xfrm>
              <a:off x="5148448" y="3395686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35" name="Google Shape;1711;p34">
              <a:extLst>
                <a:ext uri="{FF2B5EF4-FFF2-40B4-BE49-F238E27FC236}">
                  <a16:creationId xmlns:a16="http://schemas.microsoft.com/office/drawing/2014/main" id="{664F86DE-107A-683C-06DC-02AFBE408734}"/>
                </a:ext>
              </a:extLst>
            </p:cNvPr>
            <p:cNvSpPr/>
            <p:nvPr/>
          </p:nvSpPr>
          <p:spPr>
            <a:xfrm>
              <a:off x="5148448" y="3309958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36" name="Google Shape;1712;p34">
              <a:extLst>
                <a:ext uri="{FF2B5EF4-FFF2-40B4-BE49-F238E27FC236}">
                  <a16:creationId xmlns:a16="http://schemas.microsoft.com/office/drawing/2014/main" id="{3E8DC2AA-5C3D-4DD6-C283-1413806E8954}"/>
                </a:ext>
              </a:extLst>
            </p:cNvPr>
            <p:cNvSpPr/>
            <p:nvPr/>
          </p:nvSpPr>
          <p:spPr>
            <a:xfrm>
              <a:off x="5117952" y="3731750"/>
              <a:ext cx="66720" cy="66688"/>
            </a:xfrm>
            <a:custGeom>
              <a:avLst/>
              <a:gdLst/>
              <a:ahLst/>
              <a:cxnLst/>
              <a:rect l="l" t="t" r="r" b="b"/>
              <a:pathLst>
                <a:path w="2085" h="2084" extrusionOk="0">
                  <a:moveTo>
                    <a:pt x="1037" y="0"/>
                  </a:moveTo>
                  <a:cubicBezTo>
                    <a:pt x="465" y="0"/>
                    <a:pt x="1" y="464"/>
                    <a:pt x="1" y="1048"/>
                  </a:cubicBezTo>
                  <a:cubicBezTo>
                    <a:pt x="1" y="1619"/>
                    <a:pt x="465" y="2084"/>
                    <a:pt x="1037" y="2084"/>
                  </a:cubicBezTo>
                  <a:cubicBezTo>
                    <a:pt x="1620" y="2084"/>
                    <a:pt x="2084" y="1619"/>
                    <a:pt x="2084" y="1048"/>
                  </a:cubicBezTo>
                  <a:cubicBezTo>
                    <a:pt x="2084" y="464"/>
                    <a:pt x="1620" y="0"/>
                    <a:pt x="1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</p:grpSp>
      <p:grpSp>
        <p:nvGrpSpPr>
          <p:cNvPr id="137" name="Google Shape;13409;p91">
            <a:extLst>
              <a:ext uri="{FF2B5EF4-FFF2-40B4-BE49-F238E27FC236}">
                <a16:creationId xmlns:a16="http://schemas.microsoft.com/office/drawing/2014/main" id="{FD83D184-E8D3-FF46-FCA9-DDCC474E3702}"/>
              </a:ext>
            </a:extLst>
          </p:cNvPr>
          <p:cNvGrpSpPr/>
          <p:nvPr/>
        </p:nvGrpSpPr>
        <p:grpSpPr>
          <a:xfrm>
            <a:off x="1554719" y="1776027"/>
            <a:ext cx="701136" cy="653340"/>
            <a:chOff x="2770052" y="2009628"/>
            <a:chExt cx="327085" cy="277080"/>
          </a:xfrm>
          <a:solidFill>
            <a:srgbClr val="9338FF"/>
          </a:solidFill>
        </p:grpSpPr>
        <p:sp>
          <p:nvSpPr>
            <p:cNvPr id="138" name="Google Shape;13410;p91">
              <a:extLst>
                <a:ext uri="{FF2B5EF4-FFF2-40B4-BE49-F238E27FC236}">
                  <a16:creationId xmlns:a16="http://schemas.microsoft.com/office/drawing/2014/main" id="{A0AC076A-3299-DC14-84B7-1827A807206D}"/>
                </a:ext>
              </a:extLst>
            </p:cNvPr>
            <p:cNvSpPr/>
            <p:nvPr/>
          </p:nvSpPr>
          <p:spPr>
            <a:xfrm>
              <a:off x="2770052" y="2023537"/>
              <a:ext cx="327085" cy="263170"/>
            </a:xfrm>
            <a:custGeom>
              <a:avLst/>
              <a:gdLst/>
              <a:ahLst/>
              <a:cxnLst/>
              <a:rect l="l" t="t" r="r" b="b"/>
              <a:pathLst>
                <a:path w="10276" h="8268" extrusionOk="0">
                  <a:moveTo>
                    <a:pt x="6251" y="2267"/>
                  </a:moveTo>
                  <a:lnTo>
                    <a:pt x="7061" y="2541"/>
                  </a:lnTo>
                  <a:cubicBezTo>
                    <a:pt x="7073" y="2544"/>
                    <a:pt x="7086" y="2545"/>
                    <a:pt x="7098" y="2545"/>
                  </a:cubicBezTo>
                  <a:cubicBezTo>
                    <a:pt x="7136" y="2545"/>
                    <a:pt x="7174" y="2532"/>
                    <a:pt x="7192" y="2505"/>
                  </a:cubicBezTo>
                  <a:lnTo>
                    <a:pt x="7454" y="2314"/>
                  </a:lnTo>
                  <a:lnTo>
                    <a:pt x="9240" y="4660"/>
                  </a:lnTo>
                  <a:lnTo>
                    <a:pt x="8978" y="4874"/>
                  </a:lnTo>
                  <a:cubicBezTo>
                    <a:pt x="8966" y="4862"/>
                    <a:pt x="8942" y="4839"/>
                    <a:pt x="8930" y="4839"/>
                  </a:cubicBezTo>
                  <a:lnTo>
                    <a:pt x="5811" y="3148"/>
                  </a:lnTo>
                  <a:lnTo>
                    <a:pt x="5930" y="2969"/>
                  </a:lnTo>
                  <a:cubicBezTo>
                    <a:pt x="5978" y="2898"/>
                    <a:pt x="5966" y="2803"/>
                    <a:pt x="5894" y="2755"/>
                  </a:cubicBezTo>
                  <a:cubicBezTo>
                    <a:pt x="5864" y="2742"/>
                    <a:pt x="5834" y="2735"/>
                    <a:pt x="5806" y="2735"/>
                  </a:cubicBezTo>
                  <a:cubicBezTo>
                    <a:pt x="5756" y="2735"/>
                    <a:pt x="5710" y="2757"/>
                    <a:pt x="5680" y="2803"/>
                  </a:cubicBezTo>
                  <a:lnTo>
                    <a:pt x="5358" y="3326"/>
                  </a:lnTo>
                  <a:cubicBezTo>
                    <a:pt x="5335" y="3350"/>
                    <a:pt x="5323" y="3374"/>
                    <a:pt x="5323" y="3398"/>
                  </a:cubicBezTo>
                  <a:lnTo>
                    <a:pt x="5323" y="4684"/>
                  </a:lnTo>
                  <a:cubicBezTo>
                    <a:pt x="5323" y="4946"/>
                    <a:pt x="5097" y="5172"/>
                    <a:pt x="4835" y="5172"/>
                  </a:cubicBezTo>
                  <a:cubicBezTo>
                    <a:pt x="4561" y="5172"/>
                    <a:pt x="4346" y="4946"/>
                    <a:pt x="4346" y="4684"/>
                  </a:cubicBezTo>
                  <a:lnTo>
                    <a:pt x="4346" y="3410"/>
                  </a:lnTo>
                  <a:lnTo>
                    <a:pt x="4620" y="2267"/>
                  </a:lnTo>
                  <a:close/>
                  <a:moveTo>
                    <a:pt x="2680" y="1767"/>
                  </a:moveTo>
                  <a:lnTo>
                    <a:pt x="2918" y="1898"/>
                  </a:lnTo>
                  <a:lnTo>
                    <a:pt x="941" y="5303"/>
                  </a:lnTo>
                  <a:lnTo>
                    <a:pt x="703" y="5172"/>
                  </a:lnTo>
                  <a:lnTo>
                    <a:pt x="2680" y="1767"/>
                  </a:lnTo>
                  <a:close/>
                  <a:moveTo>
                    <a:pt x="3180" y="4743"/>
                  </a:moveTo>
                  <a:cubicBezTo>
                    <a:pt x="3287" y="4743"/>
                    <a:pt x="3370" y="4779"/>
                    <a:pt x="3442" y="4874"/>
                  </a:cubicBezTo>
                  <a:cubicBezTo>
                    <a:pt x="3561" y="5017"/>
                    <a:pt x="3525" y="5231"/>
                    <a:pt x="3370" y="5339"/>
                  </a:cubicBezTo>
                  <a:lnTo>
                    <a:pt x="2322" y="6112"/>
                  </a:lnTo>
                  <a:cubicBezTo>
                    <a:pt x="2262" y="6150"/>
                    <a:pt x="2194" y="6169"/>
                    <a:pt x="2127" y="6169"/>
                  </a:cubicBezTo>
                  <a:cubicBezTo>
                    <a:pt x="2023" y="6169"/>
                    <a:pt x="1923" y="6123"/>
                    <a:pt x="1858" y="6029"/>
                  </a:cubicBezTo>
                  <a:cubicBezTo>
                    <a:pt x="1751" y="5886"/>
                    <a:pt x="1787" y="5672"/>
                    <a:pt x="1929" y="5565"/>
                  </a:cubicBezTo>
                  <a:lnTo>
                    <a:pt x="2989" y="4803"/>
                  </a:lnTo>
                  <a:cubicBezTo>
                    <a:pt x="3049" y="4755"/>
                    <a:pt x="3120" y="4743"/>
                    <a:pt x="3180" y="4743"/>
                  </a:cubicBezTo>
                  <a:close/>
                  <a:moveTo>
                    <a:pt x="3775" y="5493"/>
                  </a:moveTo>
                  <a:cubicBezTo>
                    <a:pt x="3870" y="5493"/>
                    <a:pt x="3954" y="5553"/>
                    <a:pt x="4013" y="5636"/>
                  </a:cubicBezTo>
                  <a:cubicBezTo>
                    <a:pt x="4132" y="5779"/>
                    <a:pt x="4085" y="5993"/>
                    <a:pt x="3942" y="6089"/>
                  </a:cubicBezTo>
                  <a:lnTo>
                    <a:pt x="3132" y="6708"/>
                  </a:lnTo>
                  <a:cubicBezTo>
                    <a:pt x="3076" y="6745"/>
                    <a:pt x="3013" y="6764"/>
                    <a:pt x="2949" y="6764"/>
                  </a:cubicBezTo>
                  <a:cubicBezTo>
                    <a:pt x="2851" y="6764"/>
                    <a:pt x="2752" y="6718"/>
                    <a:pt x="2680" y="6624"/>
                  </a:cubicBezTo>
                  <a:cubicBezTo>
                    <a:pt x="2572" y="6482"/>
                    <a:pt x="2596" y="6255"/>
                    <a:pt x="2751" y="6148"/>
                  </a:cubicBezTo>
                  <a:lnTo>
                    <a:pt x="3537" y="5589"/>
                  </a:lnTo>
                  <a:cubicBezTo>
                    <a:pt x="3573" y="5565"/>
                    <a:pt x="3596" y="5541"/>
                    <a:pt x="3620" y="5529"/>
                  </a:cubicBezTo>
                  <a:cubicBezTo>
                    <a:pt x="3668" y="5517"/>
                    <a:pt x="3715" y="5493"/>
                    <a:pt x="3775" y="5493"/>
                  </a:cubicBezTo>
                  <a:close/>
                  <a:moveTo>
                    <a:pt x="4359" y="6281"/>
                  </a:moveTo>
                  <a:cubicBezTo>
                    <a:pt x="4454" y="6281"/>
                    <a:pt x="4550" y="6321"/>
                    <a:pt x="4620" y="6398"/>
                  </a:cubicBezTo>
                  <a:cubicBezTo>
                    <a:pt x="4739" y="6553"/>
                    <a:pt x="4704" y="6755"/>
                    <a:pt x="4549" y="6863"/>
                  </a:cubicBezTo>
                  <a:lnTo>
                    <a:pt x="3954" y="7303"/>
                  </a:lnTo>
                  <a:cubicBezTo>
                    <a:pt x="3898" y="7331"/>
                    <a:pt x="3829" y="7358"/>
                    <a:pt x="3767" y="7358"/>
                  </a:cubicBezTo>
                  <a:cubicBezTo>
                    <a:pt x="3749" y="7358"/>
                    <a:pt x="3732" y="7356"/>
                    <a:pt x="3715" y="7351"/>
                  </a:cubicBezTo>
                  <a:cubicBezTo>
                    <a:pt x="3620" y="7339"/>
                    <a:pt x="3549" y="7303"/>
                    <a:pt x="3513" y="7220"/>
                  </a:cubicBezTo>
                  <a:cubicBezTo>
                    <a:pt x="3406" y="7077"/>
                    <a:pt x="3430" y="6863"/>
                    <a:pt x="3584" y="6755"/>
                  </a:cubicBezTo>
                  <a:lnTo>
                    <a:pt x="4144" y="6363"/>
                  </a:lnTo>
                  <a:lnTo>
                    <a:pt x="4168" y="6339"/>
                  </a:lnTo>
                  <a:cubicBezTo>
                    <a:pt x="4226" y="6300"/>
                    <a:pt x="4292" y="6281"/>
                    <a:pt x="4359" y="6281"/>
                  </a:cubicBezTo>
                  <a:close/>
                  <a:moveTo>
                    <a:pt x="2870" y="2553"/>
                  </a:moveTo>
                  <a:lnTo>
                    <a:pt x="3156" y="2707"/>
                  </a:lnTo>
                  <a:cubicBezTo>
                    <a:pt x="3173" y="2725"/>
                    <a:pt x="3197" y="2736"/>
                    <a:pt x="3218" y="2736"/>
                  </a:cubicBezTo>
                  <a:cubicBezTo>
                    <a:pt x="3226" y="2736"/>
                    <a:pt x="3233" y="2734"/>
                    <a:pt x="3239" y="2731"/>
                  </a:cubicBezTo>
                  <a:lnTo>
                    <a:pt x="3942" y="2636"/>
                  </a:lnTo>
                  <a:lnTo>
                    <a:pt x="4192" y="2743"/>
                  </a:lnTo>
                  <a:lnTo>
                    <a:pt x="4049" y="3338"/>
                  </a:lnTo>
                  <a:lnTo>
                    <a:pt x="4049" y="3362"/>
                  </a:lnTo>
                  <a:lnTo>
                    <a:pt x="4049" y="4648"/>
                  </a:lnTo>
                  <a:cubicBezTo>
                    <a:pt x="4049" y="5077"/>
                    <a:pt x="4406" y="5434"/>
                    <a:pt x="4835" y="5434"/>
                  </a:cubicBezTo>
                  <a:cubicBezTo>
                    <a:pt x="5263" y="5434"/>
                    <a:pt x="5620" y="5077"/>
                    <a:pt x="5620" y="4648"/>
                  </a:cubicBezTo>
                  <a:lnTo>
                    <a:pt x="5620" y="3410"/>
                  </a:lnTo>
                  <a:lnTo>
                    <a:pt x="5656" y="3362"/>
                  </a:lnTo>
                  <a:lnTo>
                    <a:pt x="8776" y="5065"/>
                  </a:lnTo>
                  <a:cubicBezTo>
                    <a:pt x="8942" y="5184"/>
                    <a:pt x="9002" y="5374"/>
                    <a:pt x="8907" y="5541"/>
                  </a:cubicBezTo>
                  <a:cubicBezTo>
                    <a:pt x="8850" y="5654"/>
                    <a:pt x="8745" y="5717"/>
                    <a:pt x="8631" y="5717"/>
                  </a:cubicBezTo>
                  <a:cubicBezTo>
                    <a:pt x="8576" y="5717"/>
                    <a:pt x="8520" y="5703"/>
                    <a:pt x="8466" y="5672"/>
                  </a:cubicBezTo>
                  <a:lnTo>
                    <a:pt x="6740" y="4743"/>
                  </a:lnTo>
                  <a:cubicBezTo>
                    <a:pt x="6711" y="4727"/>
                    <a:pt x="6682" y="4719"/>
                    <a:pt x="6655" y="4719"/>
                  </a:cubicBezTo>
                  <a:cubicBezTo>
                    <a:pt x="6603" y="4719"/>
                    <a:pt x="6557" y="4748"/>
                    <a:pt x="6525" y="4803"/>
                  </a:cubicBezTo>
                  <a:cubicBezTo>
                    <a:pt x="6490" y="4874"/>
                    <a:pt x="6513" y="4958"/>
                    <a:pt x="6585" y="5005"/>
                  </a:cubicBezTo>
                  <a:lnTo>
                    <a:pt x="8037" y="5791"/>
                  </a:lnTo>
                  <a:cubicBezTo>
                    <a:pt x="8192" y="5886"/>
                    <a:pt x="8252" y="6077"/>
                    <a:pt x="8168" y="6243"/>
                  </a:cubicBezTo>
                  <a:cubicBezTo>
                    <a:pt x="8104" y="6356"/>
                    <a:pt x="7996" y="6415"/>
                    <a:pt x="7881" y="6415"/>
                  </a:cubicBezTo>
                  <a:cubicBezTo>
                    <a:pt x="7826" y="6415"/>
                    <a:pt x="7770" y="6401"/>
                    <a:pt x="7716" y="6374"/>
                  </a:cubicBezTo>
                  <a:lnTo>
                    <a:pt x="6251" y="5565"/>
                  </a:lnTo>
                  <a:cubicBezTo>
                    <a:pt x="6226" y="5554"/>
                    <a:pt x="6200" y="5548"/>
                    <a:pt x="6175" y="5548"/>
                  </a:cubicBezTo>
                  <a:cubicBezTo>
                    <a:pt x="6120" y="5548"/>
                    <a:pt x="6070" y="5575"/>
                    <a:pt x="6037" y="5624"/>
                  </a:cubicBezTo>
                  <a:cubicBezTo>
                    <a:pt x="5990" y="5708"/>
                    <a:pt x="6025" y="5791"/>
                    <a:pt x="6097" y="5839"/>
                  </a:cubicBezTo>
                  <a:lnTo>
                    <a:pt x="7287" y="6493"/>
                  </a:lnTo>
                  <a:cubicBezTo>
                    <a:pt x="7454" y="6577"/>
                    <a:pt x="7514" y="6779"/>
                    <a:pt x="7418" y="6934"/>
                  </a:cubicBezTo>
                  <a:cubicBezTo>
                    <a:pt x="7360" y="7050"/>
                    <a:pt x="7250" y="7114"/>
                    <a:pt x="7132" y="7114"/>
                  </a:cubicBezTo>
                  <a:cubicBezTo>
                    <a:pt x="7081" y="7114"/>
                    <a:pt x="7028" y="7102"/>
                    <a:pt x="6978" y="7077"/>
                  </a:cubicBezTo>
                  <a:lnTo>
                    <a:pt x="5728" y="6386"/>
                  </a:lnTo>
                  <a:cubicBezTo>
                    <a:pt x="5705" y="6371"/>
                    <a:pt x="5680" y="6365"/>
                    <a:pt x="5655" y="6365"/>
                  </a:cubicBezTo>
                  <a:cubicBezTo>
                    <a:pt x="5601" y="6365"/>
                    <a:pt x="5546" y="6397"/>
                    <a:pt x="5513" y="6446"/>
                  </a:cubicBezTo>
                  <a:cubicBezTo>
                    <a:pt x="5478" y="6517"/>
                    <a:pt x="5501" y="6613"/>
                    <a:pt x="5573" y="6660"/>
                  </a:cubicBezTo>
                  <a:lnTo>
                    <a:pt x="6549" y="7172"/>
                  </a:lnTo>
                  <a:cubicBezTo>
                    <a:pt x="6704" y="7267"/>
                    <a:pt x="6763" y="7458"/>
                    <a:pt x="6680" y="7625"/>
                  </a:cubicBezTo>
                  <a:cubicBezTo>
                    <a:pt x="6616" y="7737"/>
                    <a:pt x="6508" y="7801"/>
                    <a:pt x="6393" y="7801"/>
                  </a:cubicBezTo>
                  <a:cubicBezTo>
                    <a:pt x="6338" y="7801"/>
                    <a:pt x="6282" y="7786"/>
                    <a:pt x="6228" y="7756"/>
                  </a:cubicBezTo>
                  <a:lnTo>
                    <a:pt x="5549" y="7386"/>
                  </a:lnTo>
                  <a:cubicBezTo>
                    <a:pt x="5549" y="7255"/>
                    <a:pt x="5501" y="7101"/>
                    <a:pt x="5406" y="6994"/>
                  </a:cubicBezTo>
                  <a:cubicBezTo>
                    <a:pt x="5299" y="6851"/>
                    <a:pt x="5132" y="6755"/>
                    <a:pt x="4954" y="6744"/>
                  </a:cubicBezTo>
                  <a:lnTo>
                    <a:pt x="4954" y="6696"/>
                  </a:lnTo>
                  <a:cubicBezTo>
                    <a:pt x="4977" y="6541"/>
                    <a:pt x="4930" y="6363"/>
                    <a:pt x="4835" y="6220"/>
                  </a:cubicBezTo>
                  <a:cubicBezTo>
                    <a:pt x="4716" y="6077"/>
                    <a:pt x="4549" y="5982"/>
                    <a:pt x="4370" y="5970"/>
                  </a:cubicBezTo>
                  <a:lnTo>
                    <a:pt x="4370" y="5922"/>
                  </a:lnTo>
                  <a:cubicBezTo>
                    <a:pt x="4406" y="5767"/>
                    <a:pt x="4358" y="5589"/>
                    <a:pt x="4251" y="5446"/>
                  </a:cubicBezTo>
                  <a:cubicBezTo>
                    <a:pt x="4132" y="5303"/>
                    <a:pt x="3965" y="5208"/>
                    <a:pt x="3787" y="5196"/>
                  </a:cubicBezTo>
                  <a:lnTo>
                    <a:pt x="3787" y="5148"/>
                  </a:lnTo>
                  <a:cubicBezTo>
                    <a:pt x="3823" y="4993"/>
                    <a:pt x="3775" y="4815"/>
                    <a:pt x="3668" y="4672"/>
                  </a:cubicBezTo>
                  <a:cubicBezTo>
                    <a:pt x="3547" y="4516"/>
                    <a:pt x="3359" y="4432"/>
                    <a:pt x="3172" y="4432"/>
                  </a:cubicBezTo>
                  <a:cubicBezTo>
                    <a:pt x="3044" y="4432"/>
                    <a:pt x="2917" y="4471"/>
                    <a:pt x="2811" y="4553"/>
                  </a:cubicBezTo>
                  <a:lnTo>
                    <a:pt x="1763" y="5315"/>
                  </a:lnTo>
                  <a:lnTo>
                    <a:pt x="1394" y="5112"/>
                  </a:lnTo>
                  <a:lnTo>
                    <a:pt x="2870" y="2553"/>
                  </a:lnTo>
                  <a:close/>
                  <a:moveTo>
                    <a:pt x="4936" y="7026"/>
                  </a:moveTo>
                  <a:cubicBezTo>
                    <a:pt x="5036" y="7026"/>
                    <a:pt x="5132" y="7070"/>
                    <a:pt x="5204" y="7148"/>
                  </a:cubicBezTo>
                  <a:cubicBezTo>
                    <a:pt x="5251" y="7244"/>
                    <a:pt x="5275" y="7315"/>
                    <a:pt x="5263" y="7398"/>
                  </a:cubicBezTo>
                  <a:cubicBezTo>
                    <a:pt x="5251" y="7494"/>
                    <a:pt x="5204" y="7565"/>
                    <a:pt x="5132" y="7625"/>
                  </a:cubicBezTo>
                  <a:lnTo>
                    <a:pt x="4787" y="7875"/>
                  </a:lnTo>
                  <a:cubicBezTo>
                    <a:pt x="4729" y="7918"/>
                    <a:pt x="4658" y="7940"/>
                    <a:pt x="4588" y="7940"/>
                  </a:cubicBezTo>
                  <a:cubicBezTo>
                    <a:pt x="4487" y="7940"/>
                    <a:pt x="4386" y="7895"/>
                    <a:pt x="4323" y="7803"/>
                  </a:cubicBezTo>
                  <a:cubicBezTo>
                    <a:pt x="4215" y="7660"/>
                    <a:pt x="4251" y="7446"/>
                    <a:pt x="4406" y="7339"/>
                  </a:cubicBezTo>
                  <a:lnTo>
                    <a:pt x="4727" y="7101"/>
                  </a:lnTo>
                  <a:lnTo>
                    <a:pt x="4739" y="7089"/>
                  </a:lnTo>
                  <a:cubicBezTo>
                    <a:pt x="4802" y="7046"/>
                    <a:pt x="4870" y="7026"/>
                    <a:pt x="4936" y="7026"/>
                  </a:cubicBezTo>
                  <a:close/>
                  <a:moveTo>
                    <a:pt x="180" y="0"/>
                  </a:moveTo>
                  <a:cubicBezTo>
                    <a:pt x="125" y="0"/>
                    <a:pt x="69" y="27"/>
                    <a:pt x="36" y="76"/>
                  </a:cubicBezTo>
                  <a:cubicBezTo>
                    <a:pt x="1" y="159"/>
                    <a:pt x="24" y="243"/>
                    <a:pt x="96" y="290"/>
                  </a:cubicBezTo>
                  <a:lnTo>
                    <a:pt x="2382" y="1600"/>
                  </a:lnTo>
                  <a:lnTo>
                    <a:pt x="405" y="5005"/>
                  </a:lnTo>
                  <a:lnTo>
                    <a:pt x="251" y="4922"/>
                  </a:lnTo>
                  <a:cubicBezTo>
                    <a:pt x="221" y="4905"/>
                    <a:pt x="192" y="4897"/>
                    <a:pt x="164" y="4897"/>
                  </a:cubicBezTo>
                  <a:cubicBezTo>
                    <a:pt x="113" y="4897"/>
                    <a:pt x="67" y="4923"/>
                    <a:pt x="36" y="4969"/>
                  </a:cubicBezTo>
                  <a:cubicBezTo>
                    <a:pt x="1" y="5053"/>
                    <a:pt x="24" y="5136"/>
                    <a:pt x="96" y="5184"/>
                  </a:cubicBezTo>
                  <a:lnTo>
                    <a:pt x="882" y="5648"/>
                  </a:lnTo>
                  <a:cubicBezTo>
                    <a:pt x="908" y="5663"/>
                    <a:pt x="934" y="5670"/>
                    <a:pt x="959" y="5670"/>
                  </a:cubicBezTo>
                  <a:cubicBezTo>
                    <a:pt x="1014" y="5670"/>
                    <a:pt x="1063" y="5638"/>
                    <a:pt x="1096" y="5589"/>
                  </a:cubicBezTo>
                  <a:lnTo>
                    <a:pt x="1215" y="5398"/>
                  </a:lnTo>
                  <a:lnTo>
                    <a:pt x="1537" y="5565"/>
                  </a:lnTo>
                  <a:cubicBezTo>
                    <a:pt x="1441" y="5779"/>
                    <a:pt x="1453" y="6029"/>
                    <a:pt x="1584" y="6220"/>
                  </a:cubicBezTo>
                  <a:cubicBezTo>
                    <a:pt x="1703" y="6386"/>
                    <a:pt x="1894" y="6482"/>
                    <a:pt x="2096" y="6482"/>
                  </a:cubicBezTo>
                  <a:cubicBezTo>
                    <a:pt x="2156" y="6482"/>
                    <a:pt x="2227" y="6458"/>
                    <a:pt x="2287" y="6446"/>
                  </a:cubicBezTo>
                  <a:cubicBezTo>
                    <a:pt x="2287" y="6577"/>
                    <a:pt x="2334" y="6720"/>
                    <a:pt x="2406" y="6815"/>
                  </a:cubicBezTo>
                  <a:cubicBezTo>
                    <a:pt x="2525" y="6982"/>
                    <a:pt x="2715" y="7077"/>
                    <a:pt x="2906" y="7077"/>
                  </a:cubicBezTo>
                  <a:cubicBezTo>
                    <a:pt x="2965" y="7077"/>
                    <a:pt x="3049" y="7053"/>
                    <a:pt x="3108" y="7041"/>
                  </a:cubicBezTo>
                  <a:cubicBezTo>
                    <a:pt x="3108" y="7160"/>
                    <a:pt x="3144" y="7291"/>
                    <a:pt x="3227" y="7398"/>
                  </a:cubicBezTo>
                  <a:cubicBezTo>
                    <a:pt x="3323" y="7529"/>
                    <a:pt x="3465" y="7625"/>
                    <a:pt x="3644" y="7648"/>
                  </a:cubicBezTo>
                  <a:cubicBezTo>
                    <a:pt x="3668" y="7648"/>
                    <a:pt x="3715" y="7672"/>
                    <a:pt x="3739" y="7672"/>
                  </a:cubicBezTo>
                  <a:cubicBezTo>
                    <a:pt x="3799" y="7672"/>
                    <a:pt x="3882" y="7648"/>
                    <a:pt x="3942" y="7636"/>
                  </a:cubicBezTo>
                  <a:cubicBezTo>
                    <a:pt x="3942" y="7767"/>
                    <a:pt x="3977" y="7886"/>
                    <a:pt x="4061" y="7994"/>
                  </a:cubicBezTo>
                  <a:cubicBezTo>
                    <a:pt x="4156" y="8125"/>
                    <a:pt x="4299" y="8220"/>
                    <a:pt x="4477" y="8244"/>
                  </a:cubicBezTo>
                  <a:cubicBezTo>
                    <a:pt x="4501" y="8244"/>
                    <a:pt x="4549" y="8267"/>
                    <a:pt x="4573" y="8267"/>
                  </a:cubicBezTo>
                  <a:cubicBezTo>
                    <a:pt x="4716" y="8267"/>
                    <a:pt x="4835" y="8220"/>
                    <a:pt x="4954" y="8148"/>
                  </a:cubicBezTo>
                  <a:lnTo>
                    <a:pt x="5287" y="7886"/>
                  </a:lnTo>
                  <a:cubicBezTo>
                    <a:pt x="5370" y="7827"/>
                    <a:pt x="5430" y="7767"/>
                    <a:pt x="5466" y="7684"/>
                  </a:cubicBezTo>
                  <a:lnTo>
                    <a:pt x="6085" y="8029"/>
                  </a:lnTo>
                  <a:cubicBezTo>
                    <a:pt x="6168" y="8077"/>
                    <a:pt x="6275" y="8101"/>
                    <a:pt x="6382" y="8101"/>
                  </a:cubicBezTo>
                  <a:cubicBezTo>
                    <a:pt x="6442" y="8101"/>
                    <a:pt x="6501" y="8089"/>
                    <a:pt x="6561" y="8077"/>
                  </a:cubicBezTo>
                  <a:cubicBezTo>
                    <a:pt x="6716" y="8029"/>
                    <a:pt x="6859" y="7922"/>
                    <a:pt x="6930" y="7779"/>
                  </a:cubicBezTo>
                  <a:cubicBezTo>
                    <a:pt x="6990" y="7648"/>
                    <a:pt x="7013" y="7529"/>
                    <a:pt x="7002" y="7398"/>
                  </a:cubicBezTo>
                  <a:cubicBezTo>
                    <a:pt x="7049" y="7398"/>
                    <a:pt x="7073" y="7422"/>
                    <a:pt x="7121" y="7422"/>
                  </a:cubicBezTo>
                  <a:cubicBezTo>
                    <a:pt x="7347" y="7422"/>
                    <a:pt x="7573" y="7303"/>
                    <a:pt x="7668" y="7089"/>
                  </a:cubicBezTo>
                  <a:cubicBezTo>
                    <a:pt x="7728" y="6970"/>
                    <a:pt x="7764" y="6839"/>
                    <a:pt x="7752" y="6720"/>
                  </a:cubicBezTo>
                  <a:cubicBezTo>
                    <a:pt x="7787" y="6720"/>
                    <a:pt x="7823" y="6732"/>
                    <a:pt x="7871" y="6732"/>
                  </a:cubicBezTo>
                  <a:cubicBezTo>
                    <a:pt x="8085" y="6732"/>
                    <a:pt x="8311" y="6613"/>
                    <a:pt x="8418" y="6410"/>
                  </a:cubicBezTo>
                  <a:cubicBezTo>
                    <a:pt x="8478" y="6291"/>
                    <a:pt x="8502" y="6172"/>
                    <a:pt x="8490" y="6029"/>
                  </a:cubicBezTo>
                  <a:cubicBezTo>
                    <a:pt x="8537" y="6029"/>
                    <a:pt x="8561" y="6053"/>
                    <a:pt x="8609" y="6053"/>
                  </a:cubicBezTo>
                  <a:cubicBezTo>
                    <a:pt x="8668" y="6053"/>
                    <a:pt x="8728" y="6029"/>
                    <a:pt x="8787" y="6017"/>
                  </a:cubicBezTo>
                  <a:cubicBezTo>
                    <a:pt x="8954" y="5970"/>
                    <a:pt x="9085" y="5874"/>
                    <a:pt x="9157" y="5720"/>
                  </a:cubicBezTo>
                  <a:cubicBezTo>
                    <a:pt x="9240" y="5577"/>
                    <a:pt x="9264" y="5410"/>
                    <a:pt x="9204" y="5243"/>
                  </a:cubicBezTo>
                  <a:cubicBezTo>
                    <a:pt x="9192" y="5196"/>
                    <a:pt x="9180" y="5172"/>
                    <a:pt x="9157" y="5136"/>
                  </a:cubicBezTo>
                  <a:lnTo>
                    <a:pt x="9430" y="4946"/>
                  </a:lnTo>
                  <a:lnTo>
                    <a:pt x="9561" y="5124"/>
                  </a:lnTo>
                  <a:cubicBezTo>
                    <a:pt x="9591" y="5161"/>
                    <a:pt x="9644" y="5180"/>
                    <a:pt x="9694" y="5180"/>
                  </a:cubicBezTo>
                  <a:cubicBezTo>
                    <a:pt x="9724" y="5180"/>
                    <a:pt x="9753" y="5173"/>
                    <a:pt x="9776" y="5160"/>
                  </a:cubicBezTo>
                  <a:lnTo>
                    <a:pt x="10192" y="4827"/>
                  </a:lnTo>
                  <a:cubicBezTo>
                    <a:pt x="10264" y="4743"/>
                    <a:pt x="10276" y="4648"/>
                    <a:pt x="10240" y="4577"/>
                  </a:cubicBezTo>
                  <a:cubicBezTo>
                    <a:pt x="10210" y="4539"/>
                    <a:pt x="10157" y="4521"/>
                    <a:pt x="10107" y="4521"/>
                  </a:cubicBezTo>
                  <a:cubicBezTo>
                    <a:pt x="10077" y="4521"/>
                    <a:pt x="10048" y="4527"/>
                    <a:pt x="10026" y="4541"/>
                  </a:cubicBezTo>
                  <a:lnTo>
                    <a:pt x="9728" y="4779"/>
                  </a:lnTo>
                  <a:lnTo>
                    <a:pt x="7347" y="1671"/>
                  </a:lnTo>
                  <a:lnTo>
                    <a:pt x="8704" y="790"/>
                  </a:lnTo>
                  <a:cubicBezTo>
                    <a:pt x="8776" y="755"/>
                    <a:pt x="8787" y="659"/>
                    <a:pt x="8752" y="588"/>
                  </a:cubicBezTo>
                  <a:cubicBezTo>
                    <a:pt x="8721" y="542"/>
                    <a:pt x="8670" y="516"/>
                    <a:pt x="8619" y="516"/>
                  </a:cubicBezTo>
                  <a:cubicBezTo>
                    <a:pt x="8591" y="516"/>
                    <a:pt x="8563" y="523"/>
                    <a:pt x="8537" y="540"/>
                  </a:cubicBezTo>
                  <a:lnTo>
                    <a:pt x="7049" y="1493"/>
                  </a:lnTo>
                  <a:cubicBezTo>
                    <a:pt x="6978" y="1540"/>
                    <a:pt x="6966" y="1648"/>
                    <a:pt x="7002" y="1719"/>
                  </a:cubicBezTo>
                  <a:lnTo>
                    <a:pt x="7275" y="2076"/>
                  </a:lnTo>
                  <a:lnTo>
                    <a:pt x="7085" y="2219"/>
                  </a:lnTo>
                  <a:lnTo>
                    <a:pt x="6311" y="1969"/>
                  </a:lnTo>
                  <a:cubicBezTo>
                    <a:pt x="6287" y="1969"/>
                    <a:pt x="6275" y="1957"/>
                    <a:pt x="6263" y="1957"/>
                  </a:cubicBezTo>
                  <a:lnTo>
                    <a:pt x="4501" y="1957"/>
                  </a:lnTo>
                  <a:cubicBezTo>
                    <a:pt x="4430" y="1957"/>
                    <a:pt x="4370" y="2005"/>
                    <a:pt x="4358" y="2076"/>
                  </a:cubicBezTo>
                  <a:lnTo>
                    <a:pt x="4251" y="2481"/>
                  </a:lnTo>
                  <a:lnTo>
                    <a:pt x="4001" y="2374"/>
                  </a:lnTo>
                  <a:cubicBezTo>
                    <a:pt x="3965" y="2362"/>
                    <a:pt x="3954" y="2362"/>
                    <a:pt x="3930" y="2362"/>
                  </a:cubicBezTo>
                  <a:lnTo>
                    <a:pt x="3227" y="2433"/>
                  </a:lnTo>
                  <a:lnTo>
                    <a:pt x="2989" y="2302"/>
                  </a:lnTo>
                  <a:lnTo>
                    <a:pt x="3215" y="1910"/>
                  </a:lnTo>
                  <a:cubicBezTo>
                    <a:pt x="3251" y="1838"/>
                    <a:pt x="3227" y="1743"/>
                    <a:pt x="3156" y="1707"/>
                  </a:cubicBezTo>
                  <a:lnTo>
                    <a:pt x="251" y="16"/>
                  </a:lnTo>
                  <a:cubicBezTo>
                    <a:pt x="229" y="5"/>
                    <a:pt x="204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411;p91">
              <a:extLst>
                <a:ext uri="{FF2B5EF4-FFF2-40B4-BE49-F238E27FC236}">
                  <a16:creationId xmlns:a16="http://schemas.microsoft.com/office/drawing/2014/main" id="{54838AD9-D3F6-6781-F84B-6C66CC56ED93}"/>
                </a:ext>
              </a:extLst>
            </p:cNvPr>
            <p:cNvSpPr/>
            <p:nvPr/>
          </p:nvSpPr>
          <p:spPr>
            <a:xfrm>
              <a:off x="3059960" y="2009628"/>
              <a:ext cx="37177" cy="26960"/>
            </a:xfrm>
            <a:custGeom>
              <a:avLst/>
              <a:gdLst/>
              <a:ahLst/>
              <a:cxnLst/>
              <a:rect l="l" t="t" r="r" b="b"/>
              <a:pathLst>
                <a:path w="1168" h="847" extrusionOk="0">
                  <a:moveTo>
                    <a:pt x="999" y="0"/>
                  </a:moveTo>
                  <a:cubicBezTo>
                    <a:pt x="971" y="0"/>
                    <a:pt x="943" y="8"/>
                    <a:pt x="918" y="25"/>
                  </a:cubicBezTo>
                  <a:lnTo>
                    <a:pt x="84" y="561"/>
                  </a:lnTo>
                  <a:cubicBezTo>
                    <a:pt x="13" y="608"/>
                    <a:pt x="1" y="692"/>
                    <a:pt x="37" y="775"/>
                  </a:cubicBezTo>
                  <a:cubicBezTo>
                    <a:pt x="72" y="811"/>
                    <a:pt x="120" y="846"/>
                    <a:pt x="156" y="846"/>
                  </a:cubicBezTo>
                  <a:cubicBezTo>
                    <a:pt x="191" y="846"/>
                    <a:pt x="215" y="823"/>
                    <a:pt x="239" y="811"/>
                  </a:cubicBezTo>
                  <a:lnTo>
                    <a:pt x="1073" y="275"/>
                  </a:lnTo>
                  <a:cubicBezTo>
                    <a:pt x="1156" y="239"/>
                    <a:pt x="1168" y="144"/>
                    <a:pt x="1132" y="72"/>
                  </a:cubicBezTo>
                  <a:cubicBezTo>
                    <a:pt x="1101" y="26"/>
                    <a:pt x="1051" y="0"/>
                    <a:pt x="9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0" name="Google Shape;10290;p86">
            <a:extLst>
              <a:ext uri="{FF2B5EF4-FFF2-40B4-BE49-F238E27FC236}">
                <a16:creationId xmlns:a16="http://schemas.microsoft.com/office/drawing/2014/main" id="{0A61138C-DB70-3A78-F2CA-55859DF4B444}"/>
              </a:ext>
            </a:extLst>
          </p:cNvPr>
          <p:cNvSpPr/>
          <p:nvPr/>
        </p:nvSpPr>
        <p:spPr>
          <a:xfrm>
            <a:off x="3870120" y="3703109"/>
            <a:ext cx="742869" cy="608907"/>
          </a:xfrm>
          <a:custGeom>
            <a:avLst/>
            <a:gdLst/>
            <a:ahLst/>
            <a:cxnLst/>
            <a:rect l="l" t="t" r="r" b="b"/>
            <a:pathLst>
              <a:path w="11967" h="9809" extrusionOk="0">
                <a:moveTo>
                  <a:pt x="8309" y="358"/>
                </a:moveTo>
                <a:cubicBezTo>
                  <a:pt x="8940" y="358"/>
                  <a:pt x="9663" y="469"/>
                  <a:pt x="10418" y="796"/>
                </a:cubicBezTo>
                <a:lnTo>
                  <a:pt x="10418" y="7796"/>
                </a:lnTo>
                <a:cubicBezTo>
                  <a:pt x="9723" y="7513"/>
                  <a:pt x="8997" y="7381"/>
                  <a:pt x="8289" y="7381"/>
                </a:cubicBezTo>
                <a:cubicBezTo>
                  <a:pt x="7542" y="7381"/>
                  <a:pt x="6816" y="7527"/>
                  <a:pt x="6168" y="7796"/>
                </a:cubicBezTo>
                <a:lnTo>
                  <a:pt x="6168" y="796"/>
                </a:lnTo>
                <a:cubicBezTo>
                  <a:pt x="6430" y="676"/>
                  <a:pt x="7238" y="358"/>
                  <a:pt x="8309" y="358"/>
                </a:cubicBezTo>
                <a:close/>
                <a:moveTo>
                  <a:pt x="3700" y="358"/>
                </a:moveTo>
                <a:cubicBezTo>
                  <a:pt x="4458" y="358"/>
                  <a:pt x="5191" y="513"/>
                  <a:pt x="5823" y="796"/>
                </a:cubicBezTo>
                <a:cubicBezTo>
                  <a:pt x="5811" y="1677"/>
                  <a:pt x="5811" y="6761"/>
                  <a:pt x="5811" y="7796"/>
                </a:cubicBezTo>
                <a:cubicBezTo>
                  <a:pt x="5418" y="7642"/>
                  <a:pt x="4656" y="7392"/>
                  <a:pt x="3668" y="7392"/>
                </a:cubicBezTo>
                <a:cubicBezTo>
                  <a:pt x="2929" y="7392"/>
                  <a:pt x="2215" y="7523"/>
                  <a:pt x="1548" y="7808"/>
                </a:cubicBezTo>
                <a:lnTo>
                  <a:pt x="1548" y="3867"/>
                </a:lnTo>
                <a:cubicBezTo>
                  <a:pt x="1548" y="3760"/>
                  <a:pt x="1477" y="3689"/>
                  <a:pt x="1370" y="3689"/>
                </a:cubicBezTo>
                <a:cubicBezTo>
                  <a:pt x="1262" y="3689"/>
                  <a:pt x="1191" y="3760"/>
                  <a:pt x="1191" y="3867"/>
                </a:cubicBezTo>
                <a:lnTo>
                  <a:pt x="1191" y="7987"/>
                </a:lnTo>
                <a:cubicBezTo>
                  <a:pt x="1191" y="8118"/>
                  <a:pt x="1298" y="8225"/>
                  <a:pt x="1429" y="8225"/>
                </a:cubicBezTo>
                <a:cubicBezTo>
                  <a:pt x="1465" y="8225"/>
                  <a:pt x="1489" y="8225"/>
                  <a:pt x="1524" y="8213"/>
                </a:cubicBezTo>
                <a:cubicBezTo>
                  <a:pt x="2203" y="7916"/>
                  <a:pt x="2917" y="7761"/>
                  <a:pt x="3656" y="7761"/>
                </a:cubicBezTo>
                <a:cubicBezTo>
                  <a:pt x="4715" y="7761"/>
                  <a:pt x="5537" y="8070"/>
                  <a:pt x="5799" y="8189"/>
                </a:cubicBezTo>
                <a:lnTo>
                  <a:pt x="5799" y="8606"/>
                </a:lnTo>
                <a:lnTo>
                  <a:pt x="417" y="8606"/>
                </a:lnTo>
                <a:cubicBezTo>
                  <a:pt x="381" y="8606"/>
                  <a:pt x="358" y="8582"/>
                  <a:pt x="358" y="8547"/>
                </a:cubicBezTo>
                <a:lnTo>
                  <a:pt x="358" y="1248"/>
                </a:lnTo>
                <a:cubicBezTo>
                  <a:pt x="358" y="1212"/>
                  <a:pt x="381" y="1188"/>
                  <a:pt x="417" y="1188"/>
                </a:cubicBezTo>
                <a:lnTo>
                  <a:pt x="1203" y="1188"/>
                </a:lnTo>
                <a:lnTo>
                  <a:pt x="1203" y="3153"/>
                </a:lnTo>
                <a:cubicBezTo>
                  <a:pt x="1203" y="3248"/>
                  <a:pt x="1274" y="3332"/>
                  <a:pt x="1382" y="3332"/>
                </a:cubicBezTo>
                <a:cubicBezTo>
                  <a:pt x="1489" y="3332"/>
                  <a:pt x="1560" y="3248"/>
                  <a:pt x="1560" y="3153"/>
                </a:cubicBezTo>
                <a:lnTo>
                  <a:pt x="1560" y="796"/>
                </a:lnTo>
                <a:cubicBezTo>
                  <a:pt x="2253" y="495"/>
                  <a:pt x="2987" y="358"/>
                  <a:pt x="3700" y="358"/>
                </a:cubicBezTo>
                <a:close/>
                <a:moveTo>
                  <a:pt x="6608" y="7987"/>
                </a:moveTo>
                <a:lnTo>
                  <a:pt x="6608" y="9249"/>
                </a:lnTo>
                <a:lnTo>
                  <a:pt x="6501" y="9166"/>
                </a:lnTo>
                <a:cubicBezTo>
                  <a:pt x="6471" y="9136"/>
                  <a:pt x="6430" y="9121"/>
                  <a:pt x="6390" y="9121"/>
                </a:cubicBezTo>
                <a:cubicBezTo>
                  <a:pt x="6349" y="9121"/>
                  <a:pt x="6311" y="9136"/>
                  <a:pt x="6287" y="9166"/>
                </a:cubicBezTo>
                <a:lnTo>
                  <a:pt x="6168" y="9261"/>
                </a:lnTo>
                <a:lnTo>
                  <a:pt x="6168" y="8166"/>
                </a:lnTo>
                <a:cubicBezTo>
                  <a:pt x="6251" y="8118"/>
                  <a:pt x="6418" y="8058"/>
                  <a:pt x="6608" y="7987"/>
                </a:cubicBezTo>
                <a:close/>
                <a:moveTo>
                  <a:pt x="8273" y="0"/>
                </a:moveTo>
                <a:cubicBezTo>
                  <a:pt x="7438" y="0"/>
                  <a:pt x="6643" y="178"/>
                  <a:pt x="5989" y="486"/>
                </a:cubicBezTo>
                <a:cubicBezTo>
                  <a:pt x="5715" y="367"/>
                  <a:pt x="4858" y="10"/>
                  <a:pt x="3668" y="10"/>
                </a:cubicBezTo>
                <a:cubicBezTo>
                  <a:pt x="2858" y="10"/>
                  <a:pt x="2072" y="176"/>
                  <a:pt x="1322" y="510"/>
                </a:cubicBezTo>
                <a:cubicBezTo>
                  <a:pt x="1143" y="593"/>
                  <a:pt x="1191" y="796"/>
                  <a:pt x="1191" y="843"/>
                </a:cubicBezTo>
                <a:lnTo>
                  <a:pt x="405" y="843"/>
                </a:lnTo>
                <a:cubicBezTo>
                  <a:pt x="179" y="843"/>
                  <a:pt x="0" y="1022"/>
                  <a:pt x="0" y="1248"/>
                </a:cubicBezTo>
                <a:lnTo>
                  <a:pt x="0" y="8535"/>
                </a:lnTo>
                <a:cubicBezTo>
                  <a:pt x="0" y="8761"/>
                  <a:pt x="179" y="8939"/>
                  <a:pt x="405" y="8939"/>
                </a:cubicBezTo>
                <a:lnTo>
                  <a:pt x="5811" y="8939"/>
                </a:lnTo>
                <a:lnTo>
                  <a:pt x="5811" y="9630"/>
                </a:lnTo>
                <a:cubicBezTo>
                  <a:pt x="5811" y="9740"/>
                  <a:pt x="5889" y="9808"/>
                  <a:pt x="5977" y="9808"/>
                </a:cubicBezTo>
                <a:cubicBezTo>
                  <a:pt x="6013" y="9808"/>
                  <a:pt x="6050" y="9797"/>
                  <a:pt x="6084" y="9773"/>
                </a:cubicBezTo>
                <a:lnTo>
                  <a:pt x="6382" y="9535"/>
                </a:lnTo>
                <a:cubicBezTo>
                  <a:pt x="6656" y="9737"/>
                  <a:pt x="6668" y="9809"/>
                  <a:pt x="6787" y="9809"/>
                </a:cubicBezTo>
                <a:cubicBezTo>
                  <a:pt x="6894" y="9809"/>
                  <a:pt x="6966" y="9737"/>
                  <a:pt x="6966" y="9630"/>
                </a:cubicBezTo>
                <a:lnTo>
                  <a:pt x="6966" y="8939"/>
                </a:lnTo>
                <a:lnTo>
                  <a:pt x="9335" y="8939"/>
                </a:lnTo>
                <a:cubicBezTo>
                  <a:pt x="9442" y="8939"/>
                  <a:pt x="9513" y="8856"/>
                  <a:pt x="9513" y="8761"/>
                </a:cubicBezTo>
                <a:cubicBezTo>
                  <a:pt x="9513" y="8654"/>
                  <a:pt x="9442" y="8582"/>
                  <a:pt x="9335" y="8582"/>
                </a:cubicBezTo>
                <a:lnTo>
                  <a:pt x="6966" y="8582"/>
                </a:lnTo>
                <a:lnTo>
                  <a:pt x="6966" y="7892"/>
                </a:lnTo>
                <a:cubicBezTo>
                  <a:pt x="7400" y="7783"/>
                  <a:pt x="7847" y="7728"/>
                  <a:pt x="8295" y="7728"/>
                </a:cubicBezTo>
                <a:cubicBezTo>
                  <a:pt x="9025" y="7728"/>
                  <a:pt x="9760" y="7875"/>
                  <a:pt x="10454" y="8177"/>
                </a:cubicBezTo>
                <a:cubicBezTo>
                  <a:pt x="10483" y="8192"/>
                  <a:pt x="10514" y="8199"/>
                  <a:pt x="10544" y="8199"/>
                </a:cubicBezTo>
                <a:cubicBezTo>
                  <a:pt x="10662" y="8199"/>
                  <a:pt x="10776" y="8096"/>
                  <a:pt x="10776" y="7963"/>
                </a:cubicBezTo>
                <a:lnTo>
                  <a:pt x="10776" y="1177"/>
                </a:lnTo>
                <a:lnTo>
                  <a:pt x="11561" y="1177"/>
                </a:lnTo>
                <a:cubicBezTo>
                  <a:pt x="11597" y="1177"/>
                  <a:pt x="11621" y="1212"/>
                  <a:pt x="11621" y="1236"/>
                </a:cubicBezTo>
                <a:lnTo>
                  <a:pt x="11621" y="8535"/>
                </a:lnTo>
                <a:cubicBezTo>
                  <a:pt x="11621" y="8570"/>
                  <a:pt x="11597" y="8594"/>
                  <a:pt x="11561" y="8594"/>
                </a:cubicBezTo>
                <a:lnTo>
                  <a:pt x="10049" y="8594"/>
                </a:lnTo>
                <a:cubicBezTo>
                  <a:pt x="9942" y="8594"/>
                  <a:pt x="9871" y="8666"/>
                  <a:pt x="9871" y="8773"/>
                </a:cubicBezTo>
                <a:cubicBezTo>
                  <a:pt x="9871" y="8880"/>
                  <a:pt x="9942" y="8951"/>
                  <a:pt x="10049" y="8951"/>
                </a:cubicBezTo>
                <a:lnTo>
                  <a:pt x="11561" y="8951"/>
                </a:lnTo>
                <a:cubicBezTo>
                  <a:pt x="11788" y="8951"/>
                  <a:pt x="11966" y="8773"/>
                  <a:pt x="11966" y="8547"/>
                </a:cubicBezTo>
                <a:lnTo>
                  <a:pt x="11966" y="1236"/>
                </a:lnTo>
                <a:cubicBezTo>
                  <a:pt x="11954" y="998"/>
                  <a:pt x="11776" y="831"/>
                  <a:pt x="11549" y="831"/>
                </a:cubicBezTo>
                <a:lnTo>
                  <a:pt x="10764" y="831"/>
                </a:lnTo>
                <a:cubicBezTo>
                  <a:pt x="10752" y="784"/>
                  <a:pt x="10811" y="581"/>
                  <a:pt x="10633" y="498"/>
                </a:cubicBezTo>
                <a:cubicBezTo>
                  <a:pt x="9864" y="154"/>
                  <a:pt x="9051" y="0"/>
                  <a:pt x="8273" y="0"/>
                </a:cubicBezTo>
                <a:close/>
              </a:path>
            </a:pathLst>
          </a:custGeom>
          <a:solidFill>
            <a:srgbClr val="7A80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1" name="Google Shape;10137;p86">
            <a:extLst>
              <a:ext uri="{FF2B5EF4-FFF2-40B4-BE49-F238E27FC236}">
                <a16:creationId xmlns:a16="http://schemas.microsoft.com/office/drawing/2014/main" id="{8EC5A9A0-2E01-B589-43A1-AF7FE3DD0C93}"/>
              </a:ext>
            </a:extLst>
          </p:cNvPr>
          <p:cNvGrpSpPr/>
          <p:nvPr/>
        </p:nvGrpSpPr>
        <p:grpSpPr>
          <a:xfrm>
            <a:off x="8151428" y="3594676"/>
            <a:ext cx="528516" cy="746532"/>
            <a:chOff x="1333682" y="3344330"/>
            <a:chExt cx="271213" cy="383088"/>
          </a:xfrm>
          <a:solidFill>
            <a:srgbClr val="238CAB"/>
          </a:solidFill>
        </p:grpSpPr>
        <p:sp>
          <p:nvSpPr>
            <p:cNvPr id="142" name="Google Shape;10138;p86">
              <a:extLst>
                <a:ext uri="{FF2B5EF4-FFF2-40B4-BE49-F238E27FC236}">
                  <a16:creationId xmlns:a16="http://schemas.microsoft.com/office/drawing/2014/main" id="{E5391544-A4D0-AB7A-627A-7D900723384C}"/>
                </a:ext>
              </a:extLst>
            </p:cNvPr>
            <p:cNvSpPr/>
            <p:nvPr/>
          </p:nvSpPr>
          <p:spPr>
            <a:xfrm>
              <a:off x="1334065" y="3377332"/>
              <a:ext cx="270831" cy="350086"/>
            </a:xfrm>
            <a:custGeom>
              <a:avLst/>
              <a:gdLst/>
              <a:ahLst/>
              <a:cxnLst/>
              <a:rect l="l" t="t" r="r" b="b"/>
              <a:pathLst>
                <a:path w="8502" h="10990" extrusionOk="0">
                  <a:moveTo>
                    <a:pt x="6502" y="0"/>
                  </a:moveTo>
                  <a:cubicBezTo>
                    <a:pt x="6406" y="0"/>
                    <a:pt x="6323" y="84"/>
                    <a:pt x="6323" y="191"/>
                  </a:cubicBezTo>
                  <a:cubicBezTo>
                    <a:pt x="6323" y="286"/>
                    <a:pt x="6406" y="369"/>
                    <a:pt x="6502" y="369"/>
                  </a:cubicBezTo>
                  <a:lnTo>
                    <a:pt x="7276" y="369"/>
                  </a:lnTo>
                  <a:cubicBezTo>
                    <a:pt x="7383" y="369"/>
                    <a:pt x="7454" y="441"/>
                    <a:pt x="7454" y="548"/>
                  </a:cubicBezTo>
                  <a:lnTo>
                    <a:pt x="7454" y="9490"/>
                  </a:lnTo>
                  <a:cubicBezTo>
                    <a:pt x="7454" y="9597"/>
                    <a:pt x="7383" y="9668"/>
                    <a:pt x="7276" y="9668"/>
                  </a:cubicBezTo>
                  <a:lnTo>
                    <a:pt x="537" y="9668"/>
                  </a:lnTo>
                  <a:cubicBezTo>
                    <a:pt x="429" y="9668"/>
                    <a:pt x="358" y="9597"/>
                    <a:pt x="358" y="9490"/>
                  </a:cubicBezTo>
                  <a:lnTo>
                    <a:pt x="358" y="8775"/>
                  </a:lnTo>
                  <a:cubicBezTo>
                    <a:pt x="358" y="8668"/>
                    <a:pt x="287" y="8597"/>
                    <a:pt x="179" y="8597"/>
                  </a:cubicBezTo>
                  <a:cubicBezTo>
                    <a:pt x="72" y="8597"/>
                    <a:pt x="1" y="8668"/>
                    <a:pt x="1" y="8775"/>
                  </a:cubicBezTo>
                  <a:lnTo>
                    <a:pt x="1" y="9490"/>
                  </a:lnTo>
                  <a:cubicBezTo>
                    <a:pt x="1" y="9787"/>
                    <a:pt x="239" y="10013"/>
                    <a:pt x="525" y="10013"/>
                  </a:cubicBezTo>
                  <a:lnTo>
                    <a:pt x="703" y="10013"/>
                  </a:lnTo>
                  <a:lnTo>
                    <a:pt x="703" y="10466"/>
                  </a:lnTo>
                  <a:cubicBezTo>
                    <a:pt x="703" y="10763"/>
                    <a:pt x="941" y="10990"/>
                    <a:pt x="1227" y="10990"/>
                  </a:cubicBezTo>
                  <a:lnTo>
                    <a:pt x="7966" y="10990"/>
                  </a:lnTo>
                  <a:cubicBezTo>
                    <a:pt x="8264" y="10990"/>
                    <a:pt x="8490" y="10752"/>
                    <a:pt x="8490" y="10466"/>
                  </a:cubicBezTo>
                  <a:lnTo>
                    <a:pt x="8490" y="10252"/>
                  </a:lnTo>
                  <a:cubicBezTo>
                    <a:pt x="8490" y="10144"/>
                    <a:pt x="8407" y="10073"/>
                    <a:pt x="8311" y="10073"/>
                  </a:cubicBezTo>
                  <a:cubicBezTo>
                    <a:pt x="8204" y="10073"/>
                    <a:pt x="8133" y="10144"/>
                    <a:pt x="8133" y="10252"/>
                  </a:cubicBezTo>
                  <a:lnTo>
                    <a:pt x="8133" y="10466"/>
                  </a:lnTo>
                  <a:cubicBezTo>
                    <a:pt x="8133" y="10573"/>
                    <a:pt x="8049" y="10644"/>
                    <a:pt x="7954" y="10644"/>
                  </a:cubicBezTo>
                  <a:lnTo>
                    <a:pt x="1203" y="10644"/>
                  </a:lnTo>
                  <a:cubicBezTo>
                    <a:pt x="1108" y="10644"/>
                    <a:pt x="1025" y="10573"/>
                    <a:pt x="1025" y="10466"/>
                  </a:cubicBezTo>
                  <a:lnTo>
                    <a:pt x="1025" y="10013"/>
                  </a:lnTo>
                  <a:lnTo>
                    <a:pt x="7264" y="10013"/>
                  </a:lnTo>
                  <a:cubicBezTo>
                    <a:pt x="7561" y="10013"/>
                    <a:pt x="7788" y="9775"/>
                    <a:pt x="7788" y="9490"/>
                  </a:cubicBezTo>
                  <a:lnTo>
                    <a:pt x="7788" y="1358"/>
                  </a:lnTo>
                  <a:lnTo>
                    <a:pt x="7966" y="1358"/>
                  </a:lnTo>
                  <a:cubicBezTo>
                    <a:pt x="8061" y="1358"/>
                    <a:pt x="8145" y="1441"/>
                    <a:pt x="8145" y="1536"/>
                  </a:cubicBezTo>
                  <a:lnTo>
                    <a:pt x="8145" y="9501"/>
                  </a:lnTo>
                  <a:cubicBezTo>
                    <a:pt x="8145" y="9573"/>
                    <a:pt x="8228" y="9656"/>
                    <a:pt x="8323" y="9656"/>
                  </a:cubicBezTo>
                  <a:cubicBezTo>
                    <a:pt x="8430" y="9656"/>
                    <a:pt x="8502" y="9573"/>
                    <a:pt x="8502" y="9478"/>
                  </a:cubicBezTo>
                  <a:lnTo>
                    <a:pt x="8502" y="1512"/>
                  </a:lnTo>
                  <a:cubicBezTo>
                    <a:pt x="8502" y="1215"/>
                    <a:pt x="8264" y="988"/>
                    <a:pt x="7978" y="988"/>
                  </a:cubicBezTo>
                  <a:lnTo>
                    <a:pt x="7799" y="988"/>
                  </a:lnTo>
                  <a:lnTo>
                    <a:pt x="7799" y="524"/>
                  </a:lnTo>
                  <a:cubicBezTo>
                    <a:pt x="7799" y="226"/>
                    <a:pt x="7561" y="0"/>
                    <a:pt x="72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0139;p86">
              <a:extLst>
                <a:ext uri="{FF2B5EF4-FFF2-40B4-BE49-F238E27FC236}">
                  <a16:creationId xmlns:a16="http://schemas.microsoft.com/office/drawing/2014/main" id="{8B7B289E-AFBE-5AB0-E8FD-6615E6C43B2E}"/>
                </a:ext>
              </a:extLst>
            </p:cNvPr>
            <p:cNvSpPr/>
            <p:nvPr/>
          </p:nvSpPr>
          <p:spPr>
            <a:xfrm>
              <a:off x="1333682" y="3344330"/>
              <a:ext cx="189697" cy="292461"/>
            </a:xfrm>
            <a:custGeom>
              <a:avLst/>
              <a:gdLst/>
              <a:ahLst/>
              <a:cxnLst/>
              <a:rect l="l" t="t" r="r" b="b"/>
              <a:pathLst>
                <a:path w="5955" h="9181" extrusionOk="0">
                  <a:moveTo>
                    <a:pt x="2430" y="370"/>
                  </a:moveTo>
                  <a:cubicBezTo>
                    <a:pt x="2489" y="370"/>
                    <a:pt x="2549" y="429"/>
                    <a:pt x="2549" y="489"/>
                  </a:cubicBezTo>
                  <a:lnTo>
                    <a:pt x="2549" y="727"/>
                  </a:lnTo>
                  <a:lnTo>
                    <a:pt x="1858" y="727"/>
                  </a:lnTo>
                  <a:lnTo>
                    <a:pt x="1858" y="489"/>
                  </a:lnTo>
                  <a:cubicBezTo>
                    <a:pt x="1858" y="429"/>
                    <a:pt x="1918" y="370"/>
                    <a:pt x="1977" y="370"/>
                  </a:cubicBezTo>
                  <a:close/>
                  <a:moveTo>
                    <a:pt x="3037" y="1072"/>
                  </a:moveTo>
                  <a:cubicBezTo>
                    <a:pt x="3120" y="1072"/>
                    <a:pt x="3216" y="1143"/>
                    <a:pt x="3216" y="1251"/>
                  </a:cubicBezTo>
                  <a:lnTo>
                    <a:pt x="3216" y="1953"/>
                  </a:lnTo>
                  <a:lnTo>
                    <a:pt x="1215" y="1953"/>
                  </a:lnTo>
                  <a:lnTo>
                    <a:pt x="1215" y="1251"/>
                  </a:lnTo>
                  <a:cubicBezTo>
                    <a:pt x="1203" y="1167"/>
                    <a:pt x="1299" y="1072"/>
                    <a:pt x="1382" y="1072"/>
                  </a:cubicBezTo>
                  <a:close/>
                  <a:moveTo>
                    <a:pt x="1977" y="0"/>
                  </a:moveTo>
                  <a:cubicBezTo>
                    <a:pt x="1727" y="0"/>
                    <a:pt x="1501" y="203"/>
                    <a:pt x="1501" y="477"/>
                  </a:cubicBezTo>
                  <a:lnTo>
                    <a:pt x="1501" y="715"/>
                  </a:lnTo>
                  <a:lnTo>
                    <a:pt x="1370" y="715"/>
                  </a:lnTo>
                  <a:cubicBezTo>
                    <a:pt x="1156" y="715"/>
                    <a:pt x="977" y="834"/>
                    <a:pt x="894" y="1012"/>
                  </a:cubicBezTo>
                  <a:lnTo>
                    <a:pt x="525" y="1012"/>
                  </a:lnTo>
                  <a:cubicBezTo>
                    <a:pt x="227" y="1012"/>
                    <a:pt x="1" y="1251"/>
                    <a:pt x="1" y="1536"/>
                  </a:cubicBezTo>
                  <a:lnTo>
                    <a:pt x="1" y="8990"/>
                  </a:lnTo>
                  <a:cubicBezTo>
                    <a:pt x="13" y="9109"/>
                    <a:pt x="84" y="9180"/>
                    <a:pt x="191" y="9180"/>
                  </a:cubicBezTo>
                  <a:cubicBezTo>
                    <a:pt x="299" y="9180"/>
                    <a:pt x="370" y="9109"/>
                    <a:pt x="370" y="9002"/>
                  </a:cubicBezTo>
                  <a:lnTo>
                    <a:pt x="370" y="1548"/>
                  </a:lnTo>
                  <a:cubicBezTo>
                    <a:pt x="370" y="1441"/>
                    <a:pt x="441" y="1370"/>
                    <a:pt x="549" y="1370"/>
                  </a:cubicBezTo>
                  <a:lnTo>
                    <a:pt x="858" y="1370"/>
                  </a:lnTo>
                  <a:lnTo>
                    <a:pt x="858" y="1965"/>
                  </a:lnTo>
                  <a:cubicBezTo>
                    <a:pt x="858" y="2144"/>
                    <a:pt x="1013" y="2310"/>
                    <a:pt x="1203" y="2310"/>
                  </a:cubicBezTo>
                  <a:lnTo>
                    <a:pt x="3228" y="2310"/>
                  </a:lnTo>
                  <a:cubicBezTo>
                    <a:pt x="3406" y="2310"/>
                    <a:pt x="3573" y="2155"/>
                    <a:pt x="3573" y="1965"/>
                  </a:cubicBezTo>
                  <a:lnTo>
                    <a:pt x="3573" y="1370"/>
                  </a:lnTo>
                  <a:lnTo>
                    <a:pt x="5775" y="1370"/>
                  </a:lnTo>
                  <a:cubicBezTo>
                    <a:pt x="5883" y="1370"/>
                    <a:pt x="5954" y="1298"/>
                    <a:pt x="5954" y="1191"/>
                  </a:cubicBezTo>
                  <a:cubicBezTo>
                    <a:pt x="5954" y="1084"/>
                    <a:pt x="5883" y="1012"/>
                    <a:pt x="5775" y="1012"/>
                  </a:cubicBezTo>
                  <a:lnTo>
                    <a:pt x="3513" y="1012"/>
                  </a:lnTo>
                  <a:cubicBezTo>
                    <a:pt x="3418" y="834"/>
                    <a:pt x="3239" y="715"/>
                    <a:pt x="3037" y="715"/>
                  </a:cubicBezTo>
                  <a:lnTo>
                    <a:pt x="2906" y="715"/>
                  </a:lnTo>
                  <a:lnTo>
                    <a:pt x="2906" y="477"/>
                  </a:lnTo>
                  <a:cubicBezTo>
                    <a:pt x="2906" y="227"/>
                    <a:pt x="2692" y="0"/>
                    <a:pt x="24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0140;p86">
              <a:extLst>
                <a:ext uri="{FF2B5EF4-FFF2-40B4-BE49-F238E27FC236}">
                  <a16:creationId xmlns:a16="http://schemas.microsoft.com/office/drawing/2014/main" id="{D8DE2C6D-526C-862A-FDFF-F625397695EE}"/>
                </a:ext>
              </a:extLst>
            </p:cNvPr>
            <p:cNvSpPr/>
            <p:nvPr/>
          </p:nvSpPr>
          <p:spPr>
            <a:xfrm>
              <a:off x="1444060" y="3469488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0"/>
                  </a:moveTo>
                  <a:cubicBezTo>
                    <a:pt x="72" y="0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72"/>
                    <a:pt x="3084" y="0"/>
                    <a:pt x="29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0141;p86">
              <a:extLst>
                <a:ext uri="{FF2B5EF4-FFF2-40B4-BE49-F238E27FC236}">
                  <a16:creationId xmlns:a16="http://schemas.microsoft.com/office/drawing/2014/main" id="{8469038F-9251-E146-802C-DBCBC800799C}"/>
                </a:ext>
              </a:extLst>
            </p:cNvPr>
            <p:cNvSpPr/>
            <p:nvPr/>
          </p:nvSpPr>
          <p:spPr>
            <a:xfrm>
              <a:off x="1444060" y="3493762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0"/>
                  </a:moveTo>
                  <a:cubicBezTo>
                    <a:pt x="72" y="0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72"/>
                    <a:pt x="3084" y="0"/>
                    <a:pt x="29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0142;p86">
              <a:extLst>
                <a:ext uri="{FF2B5EF4-FFF2-40B4-BE49-F238E27FC236}">
                  <a16:creationId xmlns:a16="http://schemas.microsoft.com/office/drawing/2014/main" id="{C806220C-BFD3-8953-8146-6E9898D82C1C}"/>
                </a:ext>
              </a:extLst>
            </p:cNvPr>
            <p:cNvSpPr/>
            <p:nvPr/>
          </p:nvSpPr>
          <p:spPr>
            <a:xfrm>
              <a:off x="1444060" y="3541927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84"/>
                    <a:pt x="3084" y="1"/>
                    <a:pt x="2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0143;p86">
              <a:extLst>
                <a:ext uri="{FF2B5EF4-FFF2-40B4-BE49-F238E27FC236}">
                  <a16:creationId xmlns:a16="http://schemas.microsoft.com/office/drawing/2014/main" id="{DEEA1C44-B9A9-3434-C398-0F86988A63AD}"/>
                </a:ext>
              </a:extLst>
            </p:cNvPr>
            <p:cNvSpPr/>
            <p:nvPr/>
          </p:nvSpPr>
          <p:spPr>
            <a:xfrm>
              <a:off x="1444060" y="3565818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72"/>
                    <a:pt x="3084" y="1"/>
                    <a:pt x="2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0144;p86">
              <a:extLst>
                <a:ext uri="{FF2B5EF4-FFF2-40B4-BE49-F238E27FC236}">
                  <a16:creationId xmlns:a16="http://schemas.microsoft.com/office/drawing/2014/main" id="{6DF4ED2C-2F80-BE1F-C2ED-B3063AD7062D}"/>
                </a:ext>
              </a:extLst>
            </p:cNvPr>
            <p:cNvSpPr/>
            <p:nvPr/>
          </p:nvSpPr>
          <p:spPr>
            <a:xfrm>
              <a:off x="1444060" y="3614747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74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74"/>
                    <a:pt x="3168" y="179"/>
                  </a:cubicBezTo>
                  <a:cubicBezTo>
                    <a:pt x="3168" y="72"/>
                    <a:pt x="3084" y="1"/>
                    <a:pt x="2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0145;p86">
              <a:extLst>
                <a:ext uri="{FF2B5EF4-FFF2-40B4-BE49-F238E27FC236}">
                  <a16:creationId xmlns:a16="http://schemas.microsoft.com/office/drawing/2014/main" id="{7DDB9826-9AD6-D3BE-F05C-2FBEC445092A}"/>
                </a:ext>
              </a:extLst>
            </p:cNvPr>
            <p:cNvSpPr/>
            <p:nvPr/>
          </p:nvSpPr>
          <p:spPr>
            <a:xfrm>
              <a:off x="1444060" y="3638256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7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7"/>
                    <a:pt x="3168" y="179"/>
                  </a:cubicBezTo>
                  <a:cubicBezTo>
                    <a:pt x="3168" y="72"/>
                    <a:pt x="3084" y="1"/>
                    <a:pt x="2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0146;p86">
              <a:extLst>
                <a:ext uri="{FF2B5EF4-FFF2-40B4-BE49-F238E27FC236}">
                  <a16:creationId xmlns:a16="http://schemas.microsoft.com/office/drawing/2014/main" id="{2063F9F3-13A8-9046-B901-09375E09134B}"/>
                </a:ext>
              </a:extLst>
            </p:cNvPr>
            <p:cNvSpPr/>
            <p:nvPr/>
          </p:nvSpPr>
          <p:spPr>
            <a:xfrm>
              <a:off x="1371622" y="3459454"/>
              <a:ext cx="70208" cy="57084"/>
            </a:xfrm>
            <a:custGeom>
              <a:avLst/>
              <a:gdLst/>
              <a:ahLst/>
              <a:cxnLst/>
              <a:rect l="l" t="t" r="r" b="b"/>
              <a:pathLst>
                <a:path w="2204" h="1792" extrusionOk="0">
                  <a:moveTo>
                    <a:pt x="1417" y="387"/>
                  </a:moveTo>
                  <a:lnTo>
                    <a:pt x="1417" y="470"/>
                  </a:lnTo>
                  <a:lnTo>
                    <a:pt x="1072" y="768"/>
                  </a:lnTo>
                  <a:lnTo>
                    <a:pt x="905" y="589"/>
                  </a:lnTo>
                  <a:cubicBezTo>
                    <a:pt x="873" y="544"/>
                    <a:pt x="823" y="523"/>
                    <a:pt x="773" y="523"/>
                  </a:cubicBezTo>
                  <a:cubicBezTo>
                    <a:pt x="731" y="523"/>
                    <a:pt x="688" y="538"/>
                    <a:pt x="655" y="566"/>
                  </a:cubicBezTo>
                  <a:cubicBezTo>
                    <a:pt x="584" y="625"/>
                    <a:pt x="584" y="744"/>
                    <a:pt x="632" y="827"/>
                  </a:cubicBezTo>
                  <a:lnTo>
                    <a:pt x="917" y="1125"/>
                  </a:lnTo>
                  <a:cubicBezTo>
                    <a:pt x="953" y="1161"/>
                    <a:pt x="989" y="1185"/>
                    <a:pt x="1048" y="1185"/>
                  </a:cubicBezTo>
                  <a:cubicBezTo>
                    <a:pt x="1096" y="1185"/>
                    <a:pt x="1132" y="1161"/>
                    <a:pt x="1167" y="1137"/>
                  </a:cubicBezTo>
                  <a:lnTo>
                    <a:pt x="1429" y="923"/>
                  </a:lnTo>
                  <a:lnTo>
                    <a:pt x="1417" y="1447"/>
                  </a:lnTo>
                  <a:lnTo>
                    <a:pt x="358" y="1447"/>
                  </a:lnTo>
                  <a:lnTo>
                    <a:pt x="358" y="387"/>
                  </a:lnTo>
                  <a:close/>
                  <a:moveTo>
                    <a:pt x="2007" y="1"/>
                  </a:moveTo>
                  <a:cubicBezTo>
                    <a:pt x="1966" y="1"/>
                    <a:pt x="1925" y="17"/>
                    <a:pt x="1894" y="54"/>
                  </a:cubicBezTo>
                  <a:lnTo>
                    <a:pt x="1727" y="185"/>
                  </a:lnTo>
                  <a:cubicBezTo>
                    <a:pt x="1679" y="89"/>
                    <a:pt x="1596" y="30"/>
                    <a:pt x="1489" y="30"/>
                  </a:cubicBezTo>
                  <a:lnTo>
                    <a:pt x="263" y="30"/>
                  </a:lnTo>
                  <a:cubicBezTo>
                    <a:pt x="120" y="30"/>
                    <a:pt x="1" y="149"/>
                    <a:pt x="1" y="304"/>
                  </a:cubicBezTo>
                  <a:lnTo>
                    <a:pt x="1" y="1518"/>
                  </a:lnTo>
                  <a:cubicBezTo>
                    <a:pt x="1" y="1673"/>
                    <a:pt x="120" y="1792"/>
                    <a:pt x="263" y="1792"/>
                  </a:cubicBezTo>
                  <a:lnTo>
                    <a:pt x="1489" y="1792"/>
                  </a:lnTo>
                  <a:cubicBezTo>
                    <a:pt x="1632" y="1792"/>
                    <a:pt x="1751" y="1673"/>
                    <a:pt x="1751" y="1518"/>
                  </a:cubicBezTo>
                  <a:lnTo>
                    <a:pt x="1751" y="613"/>
                  </a:lnTo>
                  <a:lnTo>
                    <a:pt x="2108" y="304"/>
                  </a:lnTo>
                  <a:cubicBezTo>
                    <a:pt x="2203" y="256"/>
                    <a:pt x="2203" y="137"/>
                    <a:pt x="2144" y="65"/>
                  </a:cubicBezTo>
                  <a:cubicBezTo>
                    <a:pt x="2111" y="26"/>
                    <a:pt x="2059" y="1"/>
                    <a:pt x="20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0147;p86">
              <a:extLst>
                <a:ext uri="{FF2B5EF4-FFF2-40B4-BE49-F238E27FC236}">
                  <a16:creationId xmlns:a16="http://schemas.microsoft.com/office/drawing/2014/main" id="{8E348646-6DE5-46AD-68FA-7B3C8C85B49A}"/>
                </a:ext>
              </a:extLst>
            </p:cNvPr>
            <p:cNvSpPr/>
            <p:nvPr/>
          </p:nvSpPr>
          <p:spPr>
            <a:xfrm>
              <a:off x="1371622" y="3532434"/>
              <a:ext cx="70208" cy="56543"/>
            </a:xfrm>
            <a:custGeom>
              <a:avLst/>
              <a:gdLst/>
              <a:ahLst/>
              <a:cxnLst/>
              <a:rect l="l" t="t" r="r" b="b"/>
              <a:pathLst>
                <a:path w="2204" h="1775" extrusionOk="0">
                  <a:moveTo>
                    <a:pt x="1417" y="382"/>
                  </a:moveTo>
                  <a:lnTo>
                    <a:pt x="1417" y="465"/>
                  </a:lnTo>
                  <a:lnTo>
                    <a:pt x="1072" y="763"/>
                  </a:lnTo>
                  <a:lnTo>
                    <a:pt x="905" y="584"/>
                  </a:lnTo>
                  <a:cubicBezTo>
                    <a:pt x="874" y="547"/>
                    <a:pt x="827" y="529"/>
                    <a:pt x="779" y="529"/>
                  </a:cubicBezTo>
                  <a:cubicBezTo>
                    <a:pt x="734" y="529"/>
                    <a:pt x="690" y="544"/>
                    <a:pt x="655" y="572"/>
                  </a:cubicBezTo>
                  <a:cubicBezTo>
                    <a:pt x="584" y="632"/>
                    <a:pt x="584" y="751"/>
                    <a:pt x="632" y="822"/>
                  </a:cubicBezTo>
                  <a:lnTo>
                    <a:pt x="917" y="1120"/>
                  </a:lnTo>
                  <a:cubicBezTo>
                    <a:pt x="953" y="1168"/>
                    <a:pt x="989" y="1180"/>
                    <a:pt x="1048" y="1180"/>
                  </a:cubicBezTo>
                  <a:cubicBezTo>
                    <a:pt x="1096" y="1180"/>
                    <a:pt x="1132" y="1168"/>
                    <a:pt x="1167" y="1132"/>
                  </a:cubicBezTo>
                  <a:lnTo>
                    <a:pt x="1429" y="930"/>
                  </a:lnTo>
                  <a:lnTo>
                    <a:pt x="1417" y="1430"/>
                  </a:lnTo>
                  <a:lnTo>
                    <a:pt x="358" y="1430"/>
                  </a:lnTo>
                  <a:lnTo>
                    <a:pt x="358" y="382"/>
                  </a:lnTo>
                  <a:close/>
                  <a:moveTo>
                    <a:pt x="2012" y="1"/>
                  </a:moveTo>
                  <a:cubicBezTo>
                    <a:pt x="1969" y="1"/>
                    <a:pt x="1926" y="16"/>
                    <a:pt x="1894" y="49"/>
                  </a:cubicBezTo>
                  <a:lnTo>
                    <a:pt x="1727" y="180"/>
                  </a:lnTo>
                  <a:cubicBezTo>
                    <a:pt x="1679" y="96"/>
                    <a:pt x="1596" y="13"/>
                    <a:pt x="1489" y="13"/>
                  </a:cubicBezTo>
                  <a:lnTo>
                    <a:pt x="263" y="13"/>
                  </a:lnTo>
                  <a:cubicBezTo>
                    <a:pt x="120" y="13"/>
                    <a:pt x="1" y="132"/>
                    <a:pt x="1" y="287"/>
                  </a:cubicBezTo>
                  <a:lnTo>
                    <a:pt x="1" y="1501"/>
                  </a:lnTo>
                  <a:cubicBezTo>
                    <a:pt x="1" y="1656"/>
                    <a:pt x="120" y="1775"/>
                    <a:pt x="263" y="1775"/>
                  </a:cubicBezTo>
                  <a:lnTo>
                    <a:pt x="1489" y="1775"/>
                  </a:lnTo>
                  <a:cubicBezTo>
                    <a:pt x="1632" y="1775"/>
                    <a:pt x="1751" y="1656"/>
                    <a:pt x="1751" y="1501"/>
                  </a:cubicBezTo>
                  <a:lnTo>
                    <a:pt x="1751" y="608"/>
                  </a:lnTo>
                  <a:lnTo>
                    <a:pt x="2108" y="299"/>
                  </a:lnTo>
                  <a:cubicBezTo>
                    <a:pt x="2203" y="239"/>
                    <a:pt x="2203" y="144"/>
                    <a:pt x="2144" y="60"/>
                  </a:cubicBezTo>
                  <a:cubicBezTo>
                    <a:pt x="2111" y="22"/>
                    <a:pt x="2062" y="1"/>
                    <a:pt x="20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0148;p86">
              <a:extLst>
                <a:ext uri="{FF2B5EF4-FFF2-40B4-BE49-F238E27FC236}">
                  <a16:creationId xmlns:a16="http://schemas.microsoft.com/office/drawing/2014/main" id="{31CED3BE-5082-EAF7-4486-3584CAFA4E9F}"/>
                </a:ext>
              </a:extLst>
            </p:cNvPr>
            <p:cNvSpPr/>
            <p:nvPr/>
          </p:nvSpPr>
          <p:spPr>
            <a:xfrm>
              <a:off x="1371622" y="3605254"/>
              <a:ext cx="70208" cy="55810"/>
            </a:xfrm>
            <a:custGeom>
              <a:avLst/>
              <a:gdLst/>
              <a:ahLst/>
              <a:cxnLst/>
              <a:rect l="l" t="t" r="r" b="b"/>
              <a:pathLst>
                <a:path w="2204" h="1752" extrusionOk="0">
                  <a:moveTo>
                    <a:pt x="1417" y="358"/>
                  </a:moveTo>
                  <a:lnTo>
                    <a:pt x="1417" y="489"/>
                  </a:lnTo>
                  <a:lnTo>
                    <a:pt x="1072" y="787"/>
                  </a:lnTo>
                  <a:lnTo>
                    <a:pt x="905" y="608"/>
                  </a:lnTo>
                  <a:cubicBezTo>
                    <a:pt x="874" y="571"/>
                    <a:pt x="827" y="553"/>
                    <a:pt x="779" y="553"/>
                  </a:cubicBezTo>
                  <a:cubicBezTo>
                    <a:pt x="734" y="553"/>
                    <a:pt x="690" y="568"/>
                    <a:pt x="655" y="596"/>
                  </a:cubicBezTo>
                  <a:cubicBezTo>
                    <a:pt x="584" y="644"/>
                    <a:pt x="584" y="775"/>
                    <a:pt x="632" y="846"/>
                  </a:cubicBezTo>
                  <a:lnTo>
                    <a:pt x="917" y="1144"/>
                  </a:lnTo>
                  <a:cubicBezTo>
                    <a:pt x="953" y="1192"/>
                    <a:pt x="989" y="1203"/>
                    <a:pt x="1048" y="1203"/>
                  </a:cubicBezTo>
                  <a:cubicBezTo>
                    <a:pt x="1096" y="1203"/>
                    <a:pt x="1132" y="1192"/>
                    <a:pt x="1167" y="1156"/>
                  </a:cubicBezTo>
                  <a:lnTo>
                    <a:pt x="1429" y="953"/>
                  </a:lnTo>
                  <a:lnTo>
                    <a:pt x="1417" y="1406"/>
                  </a:lnTo>
                  <a:lnTo>
                    <a:pt x="358" y="1406"/>
                  </a:lnTo>
                  <a:lnTo>
                    <a:pt x="358" y="358"/>
                  </a:lnTo>
                  <a:close/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lnTo>
                    <a:pt x="1" y="1489"/>
                  </a:lnTo>
                  <a:cubicBezTo>
                    <a:pt x="1" y="1632"/>
                    <a:pt x="120" y="1751"/>
                    <a:pt x="263" y="1751"/>
                  </a:cubicBezTo>
                  <a:lnTo>
                    <a:pt x="1489" y="1751"/>
                  </a:lnTo>
                  <a:cubicBezTo>
                    <a:pt x="1632" y="1751"/>
                    <a:pt x="1751" y="1632"/>
                    <a:pt x="1751" y="1489"/>
                  </a:cubicBezTo>
                  <a:lnTo>
                    <a:pt x="1751" y="632"/>
                  </a:lnTo>
                  <a:lnTo>
                    <a:pt x="2108" y="322"/>
                  </a:lnTo>
                  <a:cubicBezTo>
                    <a:pt x="2191" y="263"/>
                    <a:pt x="2203" y="144"/>
                    <a:pt x="2132" y="72"/>
                  </a:cubicBezTo>
                  <a:cubicBezTo>
                    <a:pt x="2107" y="47"/>
                    <a:pt x="2062" y="32"/>
                    <a:pt x="2014" y="32"/>
                  </a:cubicBezTo>
                  <a:cubicBezTo>
                    <a:pt x="1972" y="32"/>
                    <a:pt x="1927" y="44"/>
                    <a:pt x="1894" y="72"/>
                  </a:cubicBezTo>
                  <a:lnTo>
                    <a:pt x="1739" y="191"/>
                  </a:lnTo>
                  <a:cubicBezTo>
                    <a:pt x="1715" y="84"/>
                    <a:pt x="1608" y="1"/>
                    <a:pt x="14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" name="Google Shape;13189;p91">
            <a:extLst>
              <a:ext uri="{FF2B5EF4-FFF2-40B4-BE49-F238E27FC236}">
                <a16:creationId xmlns:a16="http://schemas.microsoft.com/office/drawing/2014/main" id="{88105942-429A-B33F-9296-3C027AD4271A}"/>
              </a:ext>
            </a:extLst>
          </p:cNvPr>
          <p:cNvGrpSpPr/>
          <p:nvPr/>
        </p:nvGrpSpPr>
        <p:grpSpPr>
          <a:xfrm>
            <a:off x="5985601" y="1778854"/>
            <a:ext cx="683175" cy="601176"/>
            <a:chOff x="7500054" y="2934735"/>
            <a:chExt cx="350576" cy="280454"/>
          </a:xfrm>
          <a:solidFill>
            <a:srgbClr val="69CEE3"/>
          </a:solidFill>
        </p:grpSpPr>
        <p:sp>
          <p:nvSpPr>
            <p:cNvPr id="154" name="Google Shape;13190;p91">
              <a:extLst>
                <a:ext uri="{FF2B5EF4-FFF2-40B4-BE49-F238E27FC236}">
                  <a16:creationId xmlns:a16="http://schemas.microsoft.com/office/drawing/2014/main" id="{F5B23D33-DEB1-5AAB-786C-10BBCA6E113B}"/>
                </a:ext>
              </a:extLst>
            </p:cNvPr>
            <p:cNvSpPr/>
            <p:nvPr/>
          </p:nvSpPr>
          <p:spPr>
            <a:xfrm>
              <a:off x="7571671" y="2959371"/>
              <a:ext cx="191426" cy="10249"/>
            </a:xfrm>
            <a:custGeom>
              <a:avLst/>
              <a:gdLst/>
              <a:ahLst/>
              <a:cxnLst/>
              <a:rect l="l" t="t" r="r" b="b"/>
              <a:pathLst>
                <a:path w="6014" h="322" extrusionOk="0">
                  <a:moveTo>
                    <a:pt x="156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5847" y="322"/>
                  </a:lnTo>
                  <a:cubicBezTo>
                    <a:pt x="5930" y="322"/>
                    <a:pt x="6014" y="250"/>
                    <a:pt x="6014" y="167"/>
                  </a:cubicBezTo>
                  <a:cubicBezTo>
                    <a:pt x="6014" y="71"/>
                    <a:pt x="5930" y="0"/>
                    <a:pt x="58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3191;p91">
              <a:extLst>
                <a:ext uri="{FF2B5EF4-FFF2-40B4-BE49-F238E27FC236}">
                  <a16:creationId xmlns:a16="http://schemas.microsoft.com/office/drawing/2014/main" id="{744C248E-6A1B-A6F3-A98E-B221681EC283}"/>
                </a:ext>
              </a:extLst>
            </p:cNvPr>
            <p:cNvSpPr/>
            <p:nvPr/>
          </p:nvSpPr>
          <p:spPr>
            <a:xfrm>
              <a:off x="7500054" y="2934735"/>
              <a:ext cx="350576" cy="280454"/>
            </a:xfrm>
            <a:custGeom>
              <a:avLst/>
              <a:gdLst/>
              <a:ahLst/>
              <a:cxnLst/>
              <a:rect l="l" t="t" r="r" b="b"/>
              <a:pathLst>
                <a:path w="11014" h="8811" extrusionOk="0">
                  <a:moveTo>
                    <a:pt x="1501" y="310"/>
                  </a:moveTo>
                  <a:lnTo>
                    <a:pt x="1501" y="1560"/>
                  </a:lnTo>
                  <a:lnTo>
                    <a:pt x="310" y="1560"/>
                  </a:lnTo>
                  <a:lnTo>
                    <a:pt x="310" y="417"/>
                  </a:lnTo>
                  <a:cubicBezTo>
                    <a:pt x="310" y="357"/>
                    <a:pt x="358" y="310"/>
                    <a:pt x="417" y="310"/>
                  </a:cubicBezTo>
                  <a:close/>
                  <a:moveTo>
                    <a:pt x="8990" y="310"/>
                  </a:moveTo>
                  <a:cubicBezTo>
                    <a:pt x="9049" y="310"/>
                    <a:pt x="9097" y="357"/>
                    <a:pt x="9097" y="417"/>
                  </a:cubicBezTo>
                  <a:lnTo>
                    <a:pt x="9097" y="1560"/>
                  </a:lnTo>
                  <a:lnTo>
                    <a:pt x="1834" y="1560"/>
                  </a:lnTo>
                  <a:lnTo>
                    <a:pt x="1834" y="310"/>
                  </a:lnTo>
                  <a:close/>
                  <a:moveTo>
                    <a:pt x="10419" y="3453"/>
                  </a:moveTo>
                  <a:cubicBezTo>
                    <a:pt x="10561" y="3453"/>
                    <a:pt x="10704" y="3572"/>
                    <a:pt x="10704" y="3739"/>
                  </a:cubicBezTo>
                  <a:cubicBezTo>
                    <a:pt x="10704" y="3893"/>
                    <a:pt x="10561" y="4013"/>
                    <a:pt x="10419" y="4013"/>
                  </a:cubicBezTo>
                  <a:cubicBezTo>
                    <a:pt x="10264" y="4013"/>
                    <a:pt x="10133" y="3893"/>
                    <a:pt x="10133" y="3739"/>
                  </a:cubicBezTo>
                  <a:cubicBezTo>
                    <a:pt x="10133" y="3572"/>
                    <a:pt x="10252" y="3453"/>
                    <a:pt x="10419" y="3453"/>
                  </a:cubicBezTo>
                  <a:close/>
                  <a:moveTo>
                    <a:pt x="6537" y="4786"/>
                  </a:moveTo>
                  <a:cubicBezTo>
                    <a:pt x="6680" y="4786"/>
                    <a:pt x="6811" y="4906"/>
                    <a:pt x="6811" y="5072"/>
                  </a:cubicBezTo>
                  <a:cubicBezTo>
                    <a:pt x="6811" y="5239"/>
                    <a:pt x="6680" y="5358"/>
                    <a:pt x="6537" y="5358"/>
                  </a:cubicBezTo>
                  <a:cubicBezTo>
                    <a:pt x="6382" y="5358"/>
                    <a:pt x="6251" y="5239"/>
                    <a:pt x="6251" y="5072"/>
                  </a:cubicBezTo>
                  <a:cubicBezTo>
                    <a:pt x="6251" y="4906"/>
                    <a:pt x="6370" y="4786"/>
                    <a:pt x="6537" y="4786"/>
                  </a:cubicBezTo>
                  <a:close/>
                  <a:moveTo>
                    <a:pt x="8240" y="6156"/>
                  </a:moveTo>
                  <a:cubicBezTo>
                    <a:pt x="8394" y="6156"/>
                    <a:pt x="8525" y="6275"/>
                    <a:pt x="8525" y="6441"/>
                  </a:cubicBezTo>
                  <a:cubicBezTo>
                    <a:pt x="8525" y="6608"/>
                    <a:pt x="8394" y="6727"/>
                    <a:pt x="8240" y="6727"/>
                  </a:cubicBezTo>
                  <a:cubicBezTo>
                    <a:pt x="8097" y="6727"/>
                    <a:pt x="7966" y="6608"/>
                    <a:pt x="7966" y="6441"/>
                  </a:cubicBezTo>
                  <a:cubicBezTo>
                    <a:pt x="7966" y="6299"/>
                    <a:pt x="8073" y="6156"/>
                    <a:pt x="8240" y="6156"/>
                  </a:cubicBezTo>
                  <a:close/>
                  <a:moveTo>
                    <a:pt x="4811" y="6382"/>
                  </a:moveTo>
                  <a:cubicBezTo>
                    <a:pt x="4954" y="6382"/>
                    <a:pt x="5085" y="6501"/>
                    <a:pt x="5085" y="6668"/>
                  </a:cubicBezTo>
                  <a:cubicBezTo>
                    <a:pt x="5085" y="6834"/>
                    <a:pt x="4954" y="6953"/>
                    <a:pt x="4811" y="6953"/>
                  </a:cubicBezTo>
                  <a:cubicBezTo>
                    <a:pt x="4656" y="6953"/>
                    <a:pt x="4525" y="6834"/>
                    <a:pt x="4525" y="6668"/>
                  </a:cubicBezTo>
                  <a:cubicBezTo>
                    <a:pt x="4525" y="6501"/>
                    <a:pt x="4644" y="6382"/>
                    <a:pt x="4811" y="6382"/>
                  </a:cubicBezTo>
                  <a:close/>
                  <a:moveTo>
                    <a:pt x="417" y="0"/>
                  </a:moveTo>
                  <a:cubicBezTo>
                    <a:pt x="179" y="0"/>
                    <a:pt x="1" y="143"/>
                    <a:pt x="1" y="417"/>
                  </a:cubicBezTo>
                  <a:lnTo>
                    <a:pt x="1" y="8382"/>
                  </a:lnTo>
                  <a:cubicBezTo>
                    <a:pt x="1" y="8620"/>
                    <a:pt x="191" y="8787"/>
                    <a:pt x="417" y="8787"/>
                  </a:cubicBezTo>
                  <a:lnTo>
                    <a:pt x="4513" y="8787"/>
                  </a:lnTo>
                  <a:cubicBezTo>
                    <a:pt x="4596" y="8787"/>
                    <a:pt x="4668" y="8715"/>
                    <a:pt x="4668" y="8632"/>
                  </a:cubicBezTo>
                  <a:cubicBezTo>
                    <a:pt x="4668" y="8537"/>
                    <a:pt x="4596" y="8465"/>
                    <a:pt x="4513" y="8465"/>
                  </a:cubicBezTo>
                  <a:lnTo>
                    <a:pt x="417" y="8465"/>
                  </a:lnTo>
                  <a:cubicBezTo>
                    <a:pt x="358" y="8465"/>
                    <a:pt x="310" y="8418"/>
                    <a:pt x="310" y="8358"/>
                  </a:cubicBezTo>
                  <a:lnTo>
                    <a:pt x="310" y="1869"/>
                  </a:lnTo>
                  <a:lnTo>
                    <a:pt x="9073" y="1869"/>
                  </a:lnTo>
                  <a:lnTo>
                    <a:pt x="9073" y="5144"/>
                  </a:lnTo>
                  <a:lnTo>
                    <a:pt x="8502" y="5894"/>
                  </a:lnTo>
                  <a:cubicBezTo>
                    <a:pt x="8418" y="5846"/>
                    <a:pt x="8335" y="5834"/>
                    <a:pt x="8240" y="5834"/>
                  </a:cubicBezTo>
                  <a:cubicBezTo>
                    <a:pt x="8109" y="5834"/>
                    <a:pt x="7978" y="5870"/>
                    <a:pt x="7871" y="5965"/>
                  </a:cubicBezTo>
                  <a:lnTo>
                    <a:pt x="7073" y="5322"/>
                  </a:lnTo>
                  <a:cubicBezTo>
                    <a:pt x="7109" y="5251"/>
                    <a:pt x="7132" y="5156"/>
                    <a:pt x="7132" y="5060"/>
                  </a:cubicBezTo>
                  <a:cubicBezTo>
                    <a:pt x="7132" y="4727"/>
                    <a:pt x="6859" y="4441"/>
                    <a:pt x="6513" y="4441"/>
                  </a:cubicBezTo>
                  <a:cubicBezTo>
                    <a:pt x="6192" y="4441"/>
                    <a:pt x="5906" y="4715"/>
                    <a:pt x="5906" y="5060"/>
                  </a:cubicBezTo>
                  <a:cubicBezTo>
                    <a:pt x="5906" y="5167"/>
                    <a:pt x="5942" y="5263"/>
                    <a:pt x="5978" y="5358"/>
                  </a:cubicBezTo>
                  <a:lnTo>
                    <a:pt x="5108" y="6144"/>
                  </a:lnTo>
                  <a:cubicBezTo>
                    <a:pt x="5013" y="6084"/>
                    <a:pt x="4906" y="6049"/>
                    <a:pt x="4787" y="6049"/>
                  </a:cubicBezTo>
                  <a:cubicBezTo>
                    <a:pt x="4465" y="6049"/>
                    <a:pt x="4180" y="6322"/>
                    <a:pt x="4180" y="6668"/>
                  </a:cubicBezTo>
                  <a:cubicBezTo>
                    <a:pt x="4180" y="6989"/>
                    <a:pt x="4454" y="7275"/>
                    <a:pt x="4787" y="7275"/>
                  </a:cubicBezTo>
                  <a:cubicBezTo>
                    <a:pt x="5132" y="7275"/>
                    <a:pt x="5406" y="7001"/>
                    <a:pt x="5406" y="6668"/>
                  </a:cubicBezTo>
                  <a:cubicBezTo>
                    <a:pt x="5406" y="6560"/>
                    <a:pt x="5370" y="6465"/>
                    <a:pt x="5323" y="6382"/>
                  </a:cubicBezTo>
                  <a:lnTo>
                    <a:pt x="6204" y="5572"/>
                  </a:lnTo>
                  <a:cubicBezTo>
                    <a:pt x="6299" y="5620"/>
                    <a:pt x="6394" y="5656"/>
                    <a:pt x="6501" y="5656"/>
                  </a:cubicBezTo>
                  <a:cubicBezTo>
                    <a:pt x="6620" y="5656"/>
                    <a:pt x="6740" y="5620"/>
                    <a:pt x="6835" y="5548"/>
                  </a:cubicBezTo>
                  <a:lnTo>
                    <a:pt x="7644" y="6203"/>
                  </a:lnTo>
                  <a:cubicBezTo>
                    <a:pt x="7621" y="6263"/>
                    <a:pt x="7609" y="6334"/>
                    <a:pt x="7609" y="6406"/>
                  </a:cubicBezTo>
                  <a:cubicBezTo>
                    <a:pt x="7609" y="6739"/>
                    <a:pt x="7871" y="7025"/>
                    <a:pt x="8216" y="7025"/>
                  </a:cubicBezTo>
                  <a:cubicBezTo>
                    <a:pt x="8561" y="7025"/>
                    <a:pt x="8823" y="6751"/>
                    <a:pt x="8823" y="6406"/>
                  </a:cubicBezTo>
                  <a:cubicBezTo>
                    <a:pt x="8823" y="6287"/>
                    <a:pt x="8799" y="6168"/>
                    <a:pt x="8716" y="6084"/>
                  </a:cubicBezTo>
                  <a:lnTo>
                    <a:pt x="9061" y="5656"/>
                  </a:lnTo>
                  <a:lnTo>
                    <a:pt x="9061" y="8382"/>
                  </a:lnTo>
                  <a:cubicBezTo>
                    <a:pt x="9061" y="8442"/>
                    <a:pt x="9014" y="8477"/>
                    <a:pt x="8954" y="8477"/>
                  </a:cubicBezTo>
                  <a:lnTo>
                    <a:pt x="5227" y="8477"/>
                  </a:lnTo>
                  <a:cubicBezTo>
                    <a:pt x="5132" y="8477"/>
                    <a:pt x="5061" y="8561"/>
                    <a:pt x="5061" y="8644"/>
                  </a:cubicBezTo>
                  <a:cubicBezTo>
                    <a:pt x="5061" y="8739"/>
                    <a:pt x="5132" y="8811"/>
                    <a:pt x="5227" y="8811"/>
                  </a:cubicBezTo>
                  <a:lnTo>
                    <a:pt x="8954" y="8811"/>
                  </a:lnTo>
                  <a:cubicBezTo>
                    <a:pt x="9192" y="8811"/>
                    <a:pt x="9371" y="8620"/>
                    <a:pt x="9371" y="8394"/>
                  </a:cubicBezTo>
                  <a:lnTo>
                    <a:pt x="9371" y="5287"/>
                  </a:lnTo>
                  <a:lnTo>
                    <a:pt x="10145" y="4298"/>
                  </a:lnTo>
                  <a:cubicBezTo>
                    <a:pt x="10228" y="4334"/>
                    <a:pt x="10299" y="4346"/>
                    <a:pt x="10383" y="4346"/>
                  </a:cubicBezTo>
                  <a:cubicBezTo>
                    <a:pt x="10716" y="4346"/>
                    <a:pt x="10990" y="4072"/>
                    <a:pt x="10990" y="3739"/>
                  </a:cubicBezTo>
                  <a:cubicBezTo>
                    <a:pt x="11014" y="3405"/>
                    <a:pt x="10740" y="3131"/>
                    <a:pt x="10419" y="3131"/>
                  </a:cubicBezTo>
                  <a:cubicBezTo>
                    <a:pt x="10085" y="3131"/>
                    <a:pt x="9811" y="3405"/>
                    <a:pt x="9811" y="3751"/>
                  </a:cubicBezTo>
                  <a:cubicBezTo>
                    <a:pt x="9811" y="3882"/>
                    <a:pt x="9847" y="4001"/>
                    <a:pt x="9930" y="4108"/>
                  </a:cubicBezTo>
                  <a:lnTo>
                    <a:pt x="9407" y="4763"/>
                  </a:lnTo>
                  <a:lnTo>
                    <a:pt x="9407" y="381"/>
                  </a:lnTo>
                  <a:cubicBezTo>
                    <a:pt x="9407" y="191"/>
                    <a:pt x="9276" y="0"/>
                    <a:pt x="89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3192;p91">
              <a:extLst>
                <a:ext uri="{FF2B5EF4-FFF2-40B4-BE49-F238E27FC236}">
                  <a16:creationId xmlns:a16="http://schemas.microsoft.com/office/drawing/2014/main" id="{7880CE50-2295-DE99-7471-CA53D34DF50A}"/>
                </a:ext>
              </a:extLst>
            </p:cNvPr>
            <p:cNvSpPr/>
            <p:nvPr/>
          </p:nvSpPr>
          <p:spPr>
            <a:xfrm>
              <a:off x="7539459" y="3074564"/>
              <a:ext cx="82663" cy="10249"/>
            </a:xfrm>
            <a:custGeom>
              <a:avLst/>
              <a:gdLst/>
              <a:ahLst/>
              <a:cxnLst/>
              <a:rect l="l" t="t" r="r" b="b"/>
              <a:pathLst>
                <a:path w="2597" h="322" extrusionOk="0">
                  <a:moveTo>
                    <a:pt x="156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251"/>
                    <a:pt x="72" y="322"/>
                    <a:pt x="156" y="322"/>
                  </a:cubicBezTo>
                  <a:lnTo>
                    <a:pt x="2442" y="322"/>
                  </a:lnTo>
                  <a:cubicBezTo>
                    <a:pt x="2525" y="322"/>
                    <a:pt x="2596" y="251"/>
                    <a:pt x="2596" y="155"/>
                  </a:cubicBezTo>
                  <a:cubicBezTo>
                    <a:pt x="2596" y="72"/>
                    <a:pt x="2525" y="1"/>
                    <a:pt x="2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3193;p91">
              <a:extLst>
                <a:ext uri="{FF2B5EF4-FFF2-40B4-BE49-F238E27FC236}">
                  <a16:creationId xmlns:a16="http://schemas.microsoft.com/office/drawing/2014/main" id="{D6B925E0-0664-5DD8-F9EE-D2122D71738B}"/>
                </a:ext>
              </a:extLst>
            </p:cNvPr>
            <p:cNvSpPr/>
            <p:nvPr/>
          </p:nvSpPr>
          <p:spPr>
            <a:xfrm>
              <a:off x="7539459" y="3099582"/>
              <a:ext cx="82663" cy="10249"/>
            </a:xfrm>
            <a:custGeom>
              <a:avLst/>
              <a:gdLst/>
              <a:ahLst/>
              <a:cxnLst/>
              <a:rect l="l" t="t" r="r" b="b"/>
              <a:pathLst>
                <a:path w="2597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2442" y="322"/>
                  </a:lnTo>
                  <a:cubicBezTo>
                    <a:pt x="2525" y="322"/>
                    <a:pt x="2596" y="250"/>
                    <a:pt x="2596" y="167"/>
                  </a:cubicBezTo>
                  <a:cubicBezTo>
                    <a:pt x="2596" y="72"/>
                    <a:pt x="2525" y="0"/>
                    <a:pt x="2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3194;p91">
              <a:extLst>
                <a:ext uri="{FF2B5EF4-FFF2-40B4-BE49-F238E27FC236}">
                  <a16:creationId xmlns:a16="http://schemas.microsoft.com/office/drawing/2014/main" id="{FCE85768-4BEE-C4C6-61A2-B7385DB346A5}"/>
                </a:ext>
              </a:extLst>
            </p:cNvPr>
            <p:cNvSpPr/>
            <p:nvPr/>
          </p:nvSpPr>
          <p:spPr>
            <a:xfrm>
              <a:off x="7539459" y="3124601"/>
              <a:ext cx="82663" cy="10631"/>
            </a:xfrm>
            <a:custGeom>
              <a:avLst/>
              <a:gdLst/>
              <a:ahLst/>
              <a:cxnLst/>
              <a:rect l="l" t="t" r="r" b="b"/>
              <a:pathLst>
                <a:path w="2597" h="334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56" y="334"/>
                  </a:cubicBezTo>
                  <a:lnTo>
                    <a:pt x="2442" y="334"/>
                  </a:lnTo>
                  <a:cubicBezTo>
                    <a:pt x="2525" y="334"/>
                    <a:pt x="2596" y="250"/>
                    <a:pt x="2596" y="167"/>
                  </a:cubicBezTo>
                  <a:cubicBezTo>
                    <a:pt x="2596" y="72"/>
                    <a:pt x="2525" y="0"/>
                    <a:pt x="2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3195;p91">
              <a:extLst>
                <a:ext uri="{FF2B5EF4-FFF2-40B4-BE49-F238E27FC236}">
                  <a16:creationId xmlns:a16="http://schemas.microsoft.com/office/drawing/2014/main" id="{105F233F-DCF6-4890-71CB-1A6E36AA57EC}"/>
                </a:ext>
              </a:extLst>
            </p:cNvPr>
            <p:cNvSpPr/>
            <p:nvPr/>
          </p:nvSpPr>
          <p:spPr>
            <a:xfrm>
              <a:off x="7539459" y="3149587"/>
              <a:ext cx="82663" cy="10663"/>
            </a:xfrm>
            <a:custGeom>
              <a:avLst/>
              <a:gdLst/>
              <a:ahLst/>
              <a:cxnLst/>
              <a:rect l="l" t="t" r="r" b="b"/>
              <a:pathLst>
                <a:path w="2597" h="335" extrusionOk="0">
                  <a:moveTo>
                    <a:pt x="156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56" y="334"/>
                  </a:cubicBezTo>
                  <a:lnTo>
                    <a:pt x="2442" y="334"/>
                  </a:lnTo>
                  <a:cubicBezTo>
                    <a:pt x="2525" y="334"/>
                    <a:pt x="2596" y="263"/>
                    <a:pt x="2596" y="168"/>
                  </a:cubicBezTo>
                  <a:cubicBezTo>
                    <a:pt x="2596" y="84"/>
                    <a:pt x="2525" y="1"/>
                    <a:pt x="2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3196;p91">
              <a:extLst>
                <a:ext uri="{FF2B5EF4-FFF2-40B4-BE49-F238E27FC236}">
                  <a16:creationId xmlns:a16="http://schemas.microsoft.com/office/drawing/2014/main" id="{0DC9802A-DB98-6C35-943F-1480291C3507}"/>
                </a:ext>
              </a:extLst>
            </p:cNvPr>
            <p:cNvSpPr/>
            <p:nvPr/>
          </p:nvSpPr>
          <p:spPr>
            <a:xfrm>
              <a:off x="7539459" y="3174988"/>
              <a:ext cx="82663" cy="10281"/>
            </a:xfrm>
            <a:custGeom>
              <a:avLst/>
              <a:gdLst/>
              <a:ahLst/>
              <a:cxnLst/>
              <a:rect l="l" t="t" r="r" b="b"/>
              <a:pathLst>
                <a:path w="2597" h="323" extrusionOk="0">
                  <a:moveTo>
                    <a:pt x="156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251"/>
                    <a:pt x="72" y="322"/>
                    <a:pt x="156" y="322"/>
                  </a:cubicBezTo>
                  <a:lnTo>
                    <a:pt x="2442" y="322"/>
                  </a:lnTo>
                  <a:cubicBezTo>
                    <a:pt x="2525" y="322"/>
                    <a:pt x="2596" y="251"/>
                    <a:pt x="2596" y="155"/>
                  </a:cubicBezTo>
                  <a:cubicBezTo>
                    <a:pt x="2596" y="72"/>
                    <a:pt x="2525" y="1"/>
                    <a:pt x="2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3197;p91">
              <a:extLst>
                <a:ext uri="{FF2B5EF4-FFF2-40B4-BE49-F238E27FC236}">
                  <a16:creationId xmlns:a16="http://schemas.microsoft.com/office/drawing/2014/main" id="{A86583BF-460B-47A4-10DA-3ECC40079567}"/>
                </a:ext>
              </a:extLst>
            </p:cNvPr>
            <p:cNvSpPr/>
            <p:nvPr/>
          </p:nvSpPr>
          <p:spPr>
            <a:xfrm>
              <a:off x="7539459" y="3011286"/>
              <a:ext cx="220614" cy="47395"/>
            </a:xfrm>
            <a:custGeom>
              <a:avLst/>
              <a:gdLst/>
              <a:ahLst/>
              <a:cxnLst/>
              <a:rect l="l" t="t" r="r" b="b"/>
              <a:pathLst>
                <a:path w="6931" h="1489" extrusionOk="0">
                  <a:moveTo>
                    <a:pt x="418" y="0"/>
                  </a:moveTo>
                  <a:cubicBezTo>
                    <a:pt x="179" y="0"/>
                    <a:pt x="1" y="191"/>
                    <a:pt x="1" y="417"/>
                  </a:cubicBezTo>
                  <a:lnTo>
                    <a:pt x="1" y="1072"/>
                  </a:lnTo>
                  <a:cubicBezTo>
                    <a:pt x="1" y="1310"/>
                    <a:pt x="191" y="1488"/>
                    <a:pt x="418" y="1488"/>
                  </a:cubicBezTo>
                  <a:lnTo>
                    <a:pt x="3251" y="1488"/>
                  </a:lnTo>
                  <a:cubicBezTo>
                    <a:pt x="3346" y="1488"/>
                    <a:pt x="3418" y="1417"/>
                    <a:pt x="3418" y="1322"/>
                  </a:cubicBezTo>
                  <a:cubicBezTo>
                    <a:pt x="3418" y="1238"/>
                    <a:pt x="3346" y="1167"/>
                    <a:pt x="3251" y="1167"/>
                  </a:cubicBezTo>
                  <a:lnTo>
                    <a:pt x="418" y="1167"/>
                  </a:lnTo>
                  <a:cubicBezTo>
                    <a:pt x="358" y="1167"/>
                    <a:pt x="310" y="1119"/>
                    <a:pt x="310" y="1060"/>
                  </a:cubicBezTo>
                  <a:lnTo>
                    <a:pt x="310" y="405"/>
                  </a:lnTo>
                  <a:cubicBezTo>
                    <a:pt x="310" y="345"/>
                    <a:pt x="358" y="298"/>
                    <a:pt x="418" y="298"/>
                  </a:cubicBezTo>
                  <a:lnTo>
                    <a:pt x="6502" y="298"/>
                  </a:lnTo>
                  <a:cubicBezTo>
                    <a:pt x="6561" y="298"/>
                    <a:pt x="6609" y="345"/>
                    <a:pt x="6609" y="405"/>
                  </a:cubicBezTo>
                  <a:lnTo>
                    <a:pt x="6609" y="1060"/>
                  </a:lnTo>
                  <a:cubicBezTo>
                    <a:pt x="6609" y="1119"/>
                    <a:pt x="6561" y="1167"/>
                    <a:pt x="6502" y="1167"/>
                  </a:cubicBezTo>
                  <a:lnTo>
                    <a:pt x="4013" y="1167"/>
                  </a:lnTo>
                  <a:cubicBezTo>
                    <a:pt x="3930" y="1167"/>
                    <a:pt x="3847" y="1238"/>
                    <a:pt x="3847" y="1322"/>
                  </a:cubicBezTo>
                  <a:cubicBezTo>
                    <a:pt x="3847" y="1417"/>
                    <a:pt x="3930" y="1488"/>
                    <a:pt x="4013" y="1488"/>
                  </a:cubicBezTo>
                  <a:lnTo>
                    <a:pt x="6502" y="1488"/>
                  </a:lnTo>
                  <a:cubicBezTo>
                    <a:pt x="6740" y="1488"/>
                    <a:pt x="6918" y="1298"/>
                    <a:pt x="6918" y="1072"/>
                  </a:cubicBezTo>
                  <a:lnTo>
                    <a:pt x="6918" y="417"/>
                  </a:lnTo>
                  <a:cubicBezTo>
                    <a:pt x="6930" y="203"/>
                    <a:pt x="6740" y="0"/>
                    <a:pt x="65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4" name="مربع نص 163">
            <a:extLst>
              <a:ext uri="{FF2B5EF4-FFF2-40B4-BE49-F238E27FC236}">
                <a16:creationId xmlns:a16="http://schemas.microsoft.com/office/drawing/2014/main" id="{565575BD-D713-09A5-2FE4-7A98A4DD2AEC}"/>
              </a:ext>
            </a:extLst>
          </p:cNvPr>
          <p:cNvSpPr txBox="1"/>
          <p:nvPr/>
        </p:nvSpPr>
        <p:spPr>
          <a:xfrm>
            <a:off x="9574553" y="4351022"/>
            <a:ext cx="18165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…………………………………….</a:t>
            </a:r>
            <a:endParaRPr lang="ar-SA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5" name="مربع نص 164">
            <a:extLst>
              <a:ext uri="{FF2B5EF4-FFF2-40B4-BE49-F238E27FC236}">
                <a16:creationId xmlns:a16="http://schemas.microsoft.com/office/drawing/2014/main" id="{167215B9-30ED-62A8-6AE5-618A1118F548}"/>
              </a:ext>
            </a:extLst>
          </p:cNvPr>
          <p:cNvSpPr txBox="1"/>
          <p:nvPr/>
        </p:nvSpPr>
        <p:spPr>
          <a:xfrm>
            <a:off x="7424477" y="1348330"/>
            <a:ext cx="18165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…………………………………….</a:t>
            </a:r>
            <a:endParaRPr lang="ar-SA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6" name="مربع نص 165">
            <a:extLst>
              <a:ext uri="{FF2B5EF4-FFF2-40B4-BE49-F238E27FC236}">
                <a16:creationId xmlns:a16="http://schemas.microsoft.com/office/drawing/2014/main" id="{CD058589-97DF-87EB-0E9A-8E647524CF02}"/>
              </a:ext>
            </a:extLst>
          </p:cNvPr>
          <p:cNvSpPr txBox="1"/>
          <p:nvPr/>
        </p:nvSpPr>
        <p:spPr>
          <a:xfrm>
            <a:off x="5533894" y="4375735"/>
            <a:ext cx="18165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…………………………………….</a:t>
            </a:r>
            <a:endParaRPr lang="ar-SA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7" name="مربع نص 166">
            <a:extLst>
              <a:ext uri="{FF2B5EF4-FFF2-40B4-BE49-F238E27FC236}">
                <a16:creationId xmlns:a16="http://schemas.microsoft.com/office/drawing/2014/main" id="{BA8C053D-6902-2F99-FCB6-2630BBF64217}"/>
              </a:ext>
            </a:extLst>
          </p:cNvPr>
          <p:cNvSpPr txBox="1"/>
          <p:nvPr/>
        </p:nvSpPr>
        <p:spPr>
          <a:xfrm>
            <a:off x="3235537" y="1274189"/>
            <a:ext cx="18165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…………………………………….</a:t>
            </a:r>
            <a:endParaRPr lang="ar-SA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8" name="مربع نص 167">
            <a:extLst>
              <a:ext uri="{FF2B5EF4-FFF2-40B4-BE49-F238E27FC236}">
                <a16:creationId xmlns:a16="http://schemas.microsoft.com/office/drawing/2014/main" id="{9538CF33-2928-47F3-2627-BC73E4CD2196}"/>
              </a:ext>
            </a:extLst>
          </p:cNvPr>
          <p:cNvSpPr txBox="1"/>
          <p:nvPr/>
        </p:nvSpPr>
        <p:spPr>
          <a:xfrm>
            <a:off x="1196672" y="4351021"/>
            <a:ext cx="18165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…………………………………….</a:t>
            </a:r>
            <a:endParaRPr lang="ar-SA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عنصر نائب لرقم الشريحة 1">
            <a:extLst>
              <a:ext uri="{FF2B5EF4-FFF2-40B4-BE49-F238E27FC236}">
                <a16:creationId xmlns:a16="http://schemas.microsoft.com/office/drawing/2014/main" id="{8313B55C-9CED-3485-BB81-6DC11A74B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16</a:t>
            </a:fld>
            <a:endParaRPr lang="ar-SA" dirty="0"/>
          </a:p>
        </p:txBody>
      </p:sp>
      <p:sp>
        <p:nvSpPr>
          <p:cNvPr id="5" name="مستطيل ذو زاوية واحدة مستديرة 4">
            <a:extLst>
              <a:ext uri="{FF2B5EF4-FFF2-40B4-BE49-F238E27FC236}">
                <a16:creationId xmlns:a16="http://schemas.microsoft.com/office/drawing/2014/main" id="{E3D4D9A3-BD8C-FC20-B344-AA5D24DA7D26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7" name="موصل مستقيم 30">
            <a:extLst>
              <a:ext uri="{FF2B5EF4-FFF2-40B4-BE49-F238E27FC236}">
                <a16:creationId xmlns:a16="http://schemas.microsoft.com/office/drawing/2014/main" id="{E5EDAA75-324A-BF7D-093A-964F0F634C38}"/>
              </a:ext>
            </a:extLst>
          </p:cNvPr>
          <p:cNvCxnSpPr>
            <a:cxnSpLocks/>
          </p:cNvCxnSpPr>
          <p:nvPr/>
        </p:nvCxnSpPr>
        <p:spPr>
          <a:xfrm flipH="1">
            <a:off x="4913050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مربع نص 7">
            <a:extLst>
              <a:ext uri="{FF2B5EF4-FFF2-40B4-BE49-F238E27FC236}">
                <a16:creationId xmlns:a16="http://schemas.microsoft.com/office/drawing/2014/main" id="{A67BD103-D082-AD75-138C-3F7840CDC632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4888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72E89C-F188-B3EE-577C-D6144B620E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9067179D-8342-81EE-962B-342C5A064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17</a:t>
            </a:fld>
            <a:endParaRPr lang="ar-SA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666FD6F-96E3-36C8-8117-A974AC4E1385}"/>
              </a:ext>
            </a:extLst>
          </p:cNvPr>
          <p:cNvCxnSpPr>
            <a:cxnSpLocks/>
            <a:stCxn id="4" idx="3"/>
          </p:cNvCxnSpPr>
          <p:nvPr/>
        </p:nvCxnSpPr>
        <p:spPr>
          <a:xfrm>
            <a:off x="728769" y="2946494"/>
            <a:ext cx="10744550" cy="553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743B6C24-797B-15E4-ED4E-90A749C2736A}"/>
              </a:ext>
            </a:extLst>
          </p:cNvPr>
          <p:cNvSpPr/>
          <p:nvPr/>
        </p:nvSpPr>
        <p:spPr>
          <a:xfrm flipH="1">
            <a:off x="728769" y="2704948"/>
            <a:ext cx="3063365" cy="483091"/>
          </a:xfrm>
          <a:prstGeom prst="roundRect">
            <a:avLst>
              <a:gd name="adj" fmla="val 1204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F2F2F2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</a:t>
            </a:r>
            <a:endParaRPr kumimoji="0" lang="ar-SA" sz="160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Oval 12">
            <a:extLst>
              <a:ext uri="{FF2B5EF4-FFF2-40B4-BE49-F238E27FC236}">
                <a16:creationId xmlns:a16="http://schemas.microsoft.com/office/drawing/2014/main" id="{DA90785A-447A-6B66-8773-5D2A06E1E5E9}"/>
              </a:ext>
            </a:extLst>
          </p:cNvPr>
          <p:cNvSpPr/>
          <p:nvPr/>
        </p:nvSpPr>
        <p:spPr>
          <a:xfrm flipH="1">
            <a:off x="8004362" y="2883830"/>
            <a:ext cx="142027" cy="137588"/>
          </a:xfrm>
          <a:prstGeom prst="ellipse">
            <a:avLst/>
          </a:prstGeom>
          <a:solidFill>
            <a:schemeClr val="bg1"/>
          </a:solidFill>
          <a:ln w="6350">
            <a:solidFill>
              <a:srgbClr val="0FA9A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Sakkal Majalla"/>
              <a:ea typeface="+mn-ea"/>
              <a:cs typeface="Sakkal Majalla"/>
            </a:endParaRPr>
          </a:p>
        </p:txBody>
      </p:sp>
      <p:sp>
        <p:nvSpPr>
          <p:cNvPr id="6" name="Oval 12">
            <a:extLst>
              <a:ext uri="{FF2B5EF4-FFF2-40B4-BE49-F238E27FC236}">
                <a16:creationId xmlns:a16="http://schemas.microsoft.com/office/drawing/2014/main" id="{509A3A9E-76E8-1E79-0A61-A62D36189E0D}"/>
              </a:ext>
            </a:extLst>
          </p:cNvPr>
          <p:cNvSpPr/>
          <p:nvPr/>
        </p:nvSpPr>
        <p:spPr>
          <a:xfrm flipH="1">
            <a:off x="4103459" y="2877282"/>
            <a:ext cx="142027" cy="137588"/>
          </a:xfrm>
          <a:prstGeom prst="ellipse">
            <a:avLst/>
          </a:prstGeom>
          <a:solidFill>
            <a:schemeClr val="bg1"/>
          </a:solidFill>
          <a:ln w="6350">
            <a:solidFill>
              <a:srgbClr val="0FA9A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Sakkal Majalla"/>
              <a:ea typeface="+mn-ea"/>
              <a:cs typeface="Sakkal Majalla"/>
            </a:endParaRPr>
          </a:p>
        </p:txBody>
      </p:sp>
      <p:sp>
        <p:nvSpPr>
          <p:cNvPr id="7" name="Rounded Rectangle 5">
            <a:extLst>
              <a:ext uri="{FF2B5EF4-FFF2-40B4-BE49-F238E27FC236}">
                <a16:creationId xmlns:a16="http://schemas.microsoft.com/office/drawing/2014/main" id="{0EC6E1AF-CDBA-E8F2-664A-8BA4FDFE9414}"/>
              </a:ext>
            </a:extLst>
          </p:cNvPr>
          <p:cNvSpPr/>
          <p:nvPr/>
        </p:nvSpPr>
        <p:spPr>
          <a:xfrm flipH="1">
            <a:off x="4574628" y="2704948"/>
            <a:ext cx="3063365" cy="483091"/>
          </a:xfrm>
          <a:prstGeom prst="roundRect">
            <a:avLst>
              <a:gd name="adj" fmla="val 12040"/>
            </a:avLst>
          </a:prstGeom>
          <a:solidFill>
            <a:srgbClr val="1673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F2F2F2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</a:t>
            </a:r>
            <a:endParaRPr lang="ar-SA" sz="1600" dirty="0">
              <a:solidFill>
                <a:srgbClr val="F2F2F2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Rounded Rectangle 5">
            <a:extLst>
              <a:ext uri="{FF2B5EF4-FFF2-40B4-BE49-F238E27FC236}">
                <a16:creationId xmlns:a16="http://schemas.microsoft.com/office/drawing/2014/main" id="{DD6DA5E6-A45C-DB1C-D3FA-3905E9AA121A}"/>
              </a:ext>
            </a:extLst>
          </p:cNvPr>
          <p:cNvSpPr/>
          <p:nvPr/>
        </p:nvSpPr>
        <p:spPr>
          <a:xfrm flipH="1">
            <a:off x="8474276" y="2704948"/>
            <a:ext cx="3184392" cy="483091"/>
          </a:xfrm>
          <a:prstGeom prst="roundRect">
            <a:avLst>
              <a:gd name="adj" fmla="val 12040"/>
            </a:avLst>
          </a:prstGeom>
          <a:solidFill>
            <a:srgbClr val="238CA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F2F2F2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</a:t>
            </a:r>
            <a:endParaRPr lang="ar-SA" sz="1600" dirty="0">
              <a:solidFill>
                <a:srgbClr val="F2F2F2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TextBox 14">
            <a:extLst>
              <a:ext uri="{FF2B5EF4-FFF2-40B4-BE49-F238E27FC236}">
                <a16:creationId xmlns:a16="http://schemas.microsoft.com/office/drawing/2014/main" id="{53EDBABA-73D0-86D9-FE58-65350CF37CD8}"/>
              </a:ext>
            </a:extLst>
          </p:cNvPr>
          <p:cNvSpPr txBox="1"/>
          <p:nvPr/>
        </p:nvSpPr>
        <p:spPr>
          <a:xfrm flipH="1">
            <a:off x="584364" y="1892678"/>
            <a:ext cx="109945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Low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CC17C"/>
              </a:buClr>
              <a:buSzTx/>
              <a:buFontTx/>
              <a:buNone/>
              <a:tabLst/>
              <a:defRPr/>
            </a:pPr>
            <a:r>
              <a:rPr kumimoji="0" lang="en-US" sz="7200" b="1" i="0" u="none" strike="noStrike" kern="100" cap="none" spc="0" normalizeH="0" baseline="0" noProof="0" dirty="0">
                <a:ln>
                  <a:noFill/>
                </a:ln>
                <a:solidFill>
                  <a:srgbClr val="F2F2F2">
                    <a:lumMod val="90000"/>
                  </a:srgbClr>
                </a:solidFill>
                <a:effectLst/>
                <a:uLnTx/>
                <a:uFillTx/>
                <a:latin typeface="Sakkal Majalla" panose="02000000000000000000" pitchFamily="2" charset="-78"/>
                <a:ea typeface="+mn-ea"/>
                <a:cs typeface="Sakkal Majalla" panose="02000000000000000000" pitchFamily="2" charset="-78"/>
                <a:sym typeface="Arial"/>
              </a:rPr>
              <a:t>01</a:t>
            </a:r>
            <a:endParaRPr kumimoji="0" lang="ar-SA" sz="7200" b="1" i="0" u="none" strike="noStrike" kern="100" cap="none" spc="0" normalizeH="0" baseline="0" noProof="0" dirty="0">
              <a:ln>
                <a:noFill/>
              </a:ln>
              <a:solidFill>
                <a:srgbClr val="F2F2F2">
                  <a:lumMod val="90000"/>
                </a:srgbClr>
              </a:solidFill>
              <a:effectLst/>
              <a:uLnTx/>
              <a:uFillTx/>
              <a:latin typeface="Sakkal Majalla" panose="02000000000000000000" pitchFamily="2" charset="-78"/>
              <a:ea typeface="+mn-ea"/>
              <a:cs typeface="Sakkal Majalla" panose="02000000000000000000" pitchFamily="2" charset="-78"/>
              <a:sym typeface="Arial"/>
            </a:endParaRPr>
          </a:p>
        </p:txBody>
      </p:sp>
      <p:sp>
        <p:nvSpPr>
          <p:cNvPr id="10" name="TextBox 15">
            <a:extLst>
              <a:ext uri="{FF2B5EF4-FFF2-40B4-BE49-F238E27FC236}">
                <a16:creationId xmlns:a16="http://schemas.microsoft.com/office/drawing/2014/main" id="{AD16B637-3665-9E18-A8D7-757045DC47C7}"/>
              </a:ext>
            </a:extLst>
          </p:cNvPr>
          <p:cNvSpPr txBox="1"/>
          <p:nvPr/>
        </p:nvSpPr>
        <p:spPr>
          <a:xfrm flipH="1">
            <a:off x="4510040" y="1892678"/>
            <a:ext cx="109945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Low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CC17C"/>
              </a:buClr>
              <a:buSzTx/>
              <a:buFontTx/>
              <a:buNone/>
              <a:tabLst/>
              <a:defRPr/>
            </a:pPr>
            <a:r>
              <a:rPr kumimoji="0" lang="en-US" sz="7200" b="1" i="0" u="none" strike="noStrike" kern="100" cap="none" spc="0" normalizeH="0" baseline="0" noProof="0" dirty="0">
                <a:ln>
                  <a:noFill/>
                </a:ln>
                <a:solidFill>
                  <a:srgbClr val="F2F2F2">
                    <a:lumMod val="90000"/>
                  </a:srgbClr>
                </a:solidFill>
                <a:effectLst/>
                <a:uLnTx/>
                <a:uFillTx/>
                <a:latin typeface="Sakkal Majalla" panose="02000000000000000000" pitchFamily="2" charset="-78"/>
                <a:ea typeface="+mn-ea"/>
                <a:cs typeface="Sakkal Majalla" panose="02000000000000000000" pitchFamily="2" charset="-78"/>
                <a:sym typeface="Arial"/>
              </a:rPr>
              <a:t>02</a:t>
            </a:r>
            <a:endParaRPr kumimoji="0" lang="ar-SA" sz="7200" b="1" i="0" u="none" strike="noStrike" kern="100" cap="none" spc="0" normalizeH="0" baseline="0" noProof="0" dirty="0">
              <a:ln>
                <a:noFill/>
              </a:ln>
              <a:solidFill>
                <a:srgbClr val="F2F2F2">
                  <a:lumMod val="90000"/>
                </a:srgbClr>
              </a:solidFill>
              <a:effectLst/>
              <a:uLnTx/>
              <a:uFillTx/>
              <a:latin typeface="Sakkal Majalla" panose="02000000000000000000" pitchFamily="2" charset="-78"/>
              <a:ea typeface="+mn-ea"/>
              <a:cs typeface="Sakkal Majalla" panose="02000000000000000000" pitchFamily="2" charset="-78"/>
              <a:sym typeface="Arial"/>
            </a:endParaRPr>
          </a:p>
        </p:txBody>
      </p:sp>
      <p:sp>
        <p:nvSpPr>
          <p:cNvPr id="11" name="TextBox 16">
            <a:extLst>
              <a:ext uri="{FF2B5EF4-FFF2-40B4-BE49-F238E27FC236}">
                <a16:creationId xmlns:a16="http://schemas.microsoft.com/office/drawing/2014/main" id="{6D42393F-2CA7-1274-CA77-44BDE293A867}"/>
              </a:ext>
            </a:extLst>
          </p:cNvPr>
          <p:cNvSpPr txBox="1"/>
          <p:nvPr/>
        </p:nvSpPr>
        <p:spPr>
          <a:xfrm flipH="1">
            <a:off x="8357458" y="1892678"/>
            <a:ext cx="109945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Low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CC17C"/>
              </a:buClr>
              <a:buSzTx/>
              <a:buFontTx/>
              <a:buNone/>
              <a:tabLst/>
              <a:defRPr/>
            </a:pPr>
            <a:r>
              <a:rPr kumimoji="0" lang="en-US" sz="7200" b="1" i="0" u="none" strike="noStrike" kern="100" cap="none" spc="0" normalizeH="0" baseline="0" noProof="0" dirty="0">
                <a:ln>
                  <a:noFill/>
                </a:ln>
                <a:solidFill>
                  <a:srgbClr val="F2F2F2">
                    <a:lumMod val="90000"/>
                  </a:srgbClr>
                </a:solidFill>
                <a:effectLst/>
                <a:uLnTx/>
                <a:uFillTx/>
                <a:latin typeface="Sakkal Majalla" panose="02000000000000000000" pitchFamily="2" charset="-78"/>
                <a:ea typeface="+mn-ea"/>
                <a:cs typeface="Sakkal Majalla" panose="02000000000000000000" pitchFamily="2" charset="-78"/>
                <a:sym typeface="Arial"/>
              </a:rPr>
              <a:t>03</a:t>
            </a:r>
            <a:endParaRPr kumimoji="0" lang="ar-SA" sz="7200" b="1" i="0" u="none" strike="noStrike" kern="100" cap="none" spc="0" normalizeH="0" baseline="0" noProof="0" dirty="0">
              <a:ln>
                <a:noFill/>
              </a:ln>
              <a:solidFill>
                <a:srgbClr val="F2F2F2">
                  <a:lumMod val="90000"/>
                </a:srgbClr>
              </a:solidFill>
              <a:effectLst/>
              <a:uLnTx/>
              <a:uFillTx/>
              <a:latin typeface="Sakkal Majalla" panose="02000000000000000000" pitchFamily="2" charset="-78"/>
              <a:ea typeface="+mn-ea"/>
              <a:cs typeface="Sakkal Majalla" panose="02000000000000000000" pitchFamily="2" charset="-78"/>
              <a:sym typeface="Arial"/>
            </a:endParaRPr>
          </a:p>
        </p:txBody>
      </p:sp>
      <p:sp>
        <p:nvSpPr>
          <p:cNvPr id="14" name="مستطيل ذو زاوية واحدة مستديرة 13">
            <a:extLst>
              <a:ext uri="{FF2B5EF4-FFF2-40B4-BE49-F238E27FC236}">
                <a16:creationId xmlns:a16="http://schemas.microsoft.com/office/drawing/2014/main" id="{D24EE484-B94B-A274-9F19-4A644EF6A206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16" name="موصل مستقيم 30">
            <a:extLst>
              <a:ext uri="{FF2B5EF4-FFF2-40B4-BE49-F238E27FC236}">
                <a16:creationId xmlns:a16="http://schemas.microsoft.com/office/drawing/2014/main" id="{94E1723D-CC6F-8458-FD43-07307FEFB28C}"/>
              </a:ext>
            </a:extLst>
          </p:cNvPr>
          <p:cNvCxnSpPr>
            <a:cxnSpLocks/>
          </p:cNvCxnSpPr>
          <p:nvPr/>
        </p:nvCxnSpPr>
        <p:spPr>
          <a:xfrm flipH="1">
            <a:off x="4913050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مربع نص 16">
            <a:extLst>
              <a:ext uri="{FF2B5EF4-FFF2-40B4-BE49-F238E27FC236}">
                <a16:creationId xmlns:a16="http://schemas.microsoft.com/office/drawing/2014/main" id="{A206F0B8-4873-57B3-767E-6A50F08B7DA8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8147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3DE039-F27D-292F-4515-534802669F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AC27433F-E270-27D4-2B31-D5318FE03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18</a:t>
            </a:fld>
            <a:endParaRPr lang="ar-SA" dirty="0"/>
          </a:p>
        </p:txBody>
      </p:sp>
      <p:sp>
        <p:nvSpPr>
          <p:cNvPr id="16" name="Freeform 6">
            <a:extLst>
              <a:ext uri="{FF2B5EF4-FFF2-40B4-BE49-F238E27FC236}">
                <a16:creationId xmlns:a16="http://schemas.microsoft.com/office/drawing/2014/main" id="{66B51EC6-6518-877D-0CAD-592E9550E280}"/>
              </a:ext>
            </a:extLst>
          </p:cNvPr>
          <p:cNvSpPr>
            <a:spLocks noEditPoints="1"/>
          </p:cNvSpPr>
          <p:nvPr/>
        </p:nvSpPr>
        <p:spPr bwMode="auto">
          <a:xfrm>
            <a:off x="8507714" y="4409764"/>
            <a:ext cx="2581736" cy="975827"/>
          </a:xfrm>
          <a:custGeom>
            <a:avLst/>
            <a:gdLst>
              <a:gd name="T0" fmla="*/ 640 w 788"/>
              <a:gd name="T1" fmla="*/ 0 h 296"/>
              <a:gd name="T2" fmla="*/ 0 w 788"/>
              <a:gd name="T3" fmla="*/ 0 h 296"/>
              <a:gd name="T4" fmla="*/ 0 w 788"/>
              <a:gd name="T5" fmla="*/ 296 h 296"/>
              <a:gd name="T6" fmla="*/ 640 w 788"/>
              <a:gd name="T7" fmla="*/ 296 h 296"/>
              <a:gd name="T8" fmla="*/ 788 w 788"/>
              <a:gd name="T9" fmla="*/ 148 h 296"/>
              <a:gd name="T10" fmla="*/ 640 w 788"/>
              <a:gd name="T11" fmla="*/ 0 h 296"/>
              <a:gd name="T12" fmla="*/ 640 w 788"/>
              <a:gd name="T13" fmla="*/ 277 h 296"/>
              <a:gd name="T14" fmla="*/ 511 w 788"/>
              <a:gd name="T15" fmla="*/ 148 h 296"/>
              <a:gd name="T16" fmla="*/ 640 w 788"/>
              <a:gd name="T17" fmla="*/ 19 h 296"/>
              <a:gd name="T18" fmla="*/ 769 w 788"/>
              <a:gd name="T19" fmla="*/ 148 h 296"/>
              <a:gd name="T20" fmla="*/ 640 w 788"/>
              <a:gd name="T21" fmla="*/ 277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88" h="296">
                <a:moveTo>
                  <a:pt x="64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6"/>
                  <a:pt x="0" y="296"/>
                  <a:pt x="0" y="296"/>
                </a:cubicBezTo>
                <a:cubicBezTo>
                  <a:pt x="640" y="296"/>
                  <a:pt x="640" y="296"/>
                  <a:pt x="640" y="296"/>
                </a:cubicBezTo>
                <a:cubicBezTo>
                  <a:pt x="722" y="296"/>
                  <a:pt x="788" y="230"/>
                  <a:pt x="788" y="148"/>
                </a:cubicBezTo>
                <a:cubicBezTo>
                  <a:pt x="788" y="66"/>
                  <a:pt x="722" y="0"/>
                  <a:pt x="640" y="0"/>
                </a:cubicBezTo>
                <a:close/>
                <a:moveTo>
                  <a:pt x="640" y="277"/>
                </a:moveTo>
                <a:cubicBezTo>
                  <a:pt x="569" y="277"/>
                  <a:pt x="511" y="219"/>
                  <a:pt x="511" y="148"/>
                </a:cubicBezTo>
                <a:cubicBezTo>
                  <a:pt x="511" y="77"/>
                  <a:pt x="569" y="19"/>
                  <a:pt x="640" y="19"/>
                </a:cubicBezTo>
                <a:cubicBezTo>
                  <a:pt x="711" y="19"/>
                  <a:pt x="769" y="77"/>
                  <a:pt x="769" y="148"/>
                </a:cubicBezTo>
                <a:cubicBezTo>
                  <a:pt x="769" y="219"/>
                  <a:pt x="711" y="277"/>
                  <a:pt x="640" y="277"/>
                </a:cubicBezTo>
                <a:close/>
              </a:path>
            </a:pathLst>
          </a:custGeom>
          <a:solidFill>
            <a:srgbClr val="725A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UA">
              <a:cs typeface="Helvetica Neue W23 for SKY Reg" panose="020B0604020202020204" pitchFamily="34" charset="-78"/>
            </a:endParaRPr>
          </a:p>
        </p:txBody>
      </p:sp>
      <p:grpSp>
        <p:nvGrpSpPr>
          <p:cNvPr id="18" name="Shadow">
            <a:extLst>
              <a:ext uri="{FF2B5EF4-FFF2-40B4-BE49-F238E27FC236}">
                <a16:creationId xmlns:a16="http://schemas.microsoft.com/office/drawing/2014/main" id="{C343288D-CDD7-D978-FCB1-7977F63492F3}"/>
              </a:ext>
            </a:extLst>
          </p:cNvPr>
          <p:cNvGrpSpPr/>
          <p:nvPr/>
        </p:nvGrpSpPr>
        <p:grpSpPr>
          <a:xfrm>
            <a:off x="8249869" y="4127986"/>
            <a:ext cx="261849" cy="1655040"/>
            <a:chOff x="1390652" y="2150666"/>
            <a:chExt cx="269875" cy="1705769"/>
          </a:xfrm>
        </p:grpSpPr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1BDFC1F3-4373-AA10-660B-AB9155184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2193132"/>
              <a:ext cx="242887" cy="1644650"/>
            </a:xfrm>
            <a:custGeom>
              <a:avLst/>
              <a:gdLst>
                <a:gd name="T0" fmla="*/ 153 w 153"/>
                <a:gd name="T1" fmla="*/ 0 h 1032"/>
                <a:gd name="T2" fmla="*/ 150 w 153"/>
                <a:gd name="T3" fmla="*/ 1032 h 1032"/>
                <a:gd name="T4" fmla="*/ 0 w 153"/>
                <a:gd name="T5" fmla="*/ 1032 h 1032"/>
                <a:gd name="T6" fmla="*/ 0 w 153"/>
                <a:gd name="T7" fmla="*/ 0 h 1032"/>
                <a:gd name="T8" fmla="*/ 153 w 153"/>
                <a:gd name="T9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032">
                  <a:moveTo>
                    <a:pt x="153" y="0"/>
                  </a:moveTo>
                  <a:lnTo>
                    <a:pt x="150" y="1032"/>
                  </a:lnTo>
                  <a:lnTo>
                    <a:pt x="0" y="1032"/>
                  </a:lnTo>
                  <a:lnTo>
                    <a:pt x="0" y="0"/>
                  </a:lnTo>
                  <a:lnTo>
                    <a:pt x="15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01600" dist="88900" sx="95000" sy="95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  <p:sp>
          <p:nvSpPr>
            <p:cNvPr id="20" name="Rectangle 91">
              <a:extLst>
                <a:ext uri="{FF2B5EF4-FFF2-40B4-BE49-F238E27FC236}">
                  <a16:creationId xmlns:a16="http://schemas.microsoft.com/office/drawing/2014/main" id="{1B54296F-D12A-E238-EBA1-254C2107936D}"/>
                </a:ext>
              </a:extLst>
            </p:cNvPr>
            <p:cNvSpPr/>
            <p:nvPr/>
          </p:nvSpPr>
          <p:spPr>
            <a:xfrm>
              <a:off x="1390652" y="2150666"/>
              <a:ext cx="269875" cy="17057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25" name="Freeform 6">
            <a:extLst>
              <a:ext uri="{FF2B5EF4-FFF2-40B4-BE49-F238E27FC236}">
                <a16:creationId xmlns:a16="http://schemas.microsoft.com/office/drawing/2014/main" id="{D5D3F2B6-94FF-CC2C-232C-A9F2375ED246}"/>
              </a:ext>
            </a:extLst>
          </p:cNvPr>
          <p:cNvSpPr>
            <a:spLocks noEditPoints="1"/>
          </p:cNvSpPr>
          <p:nvPr/>
        </p:nvSpPr>
        <p:spPr bwMode="auto">
          <a:xfrm>
            <a:off x="8507714" y="3063085"/>
            <a:ext cx="2581736" cy="975827"/>
          </a:xfrm>
          <a:custGeom>
            <a:avLst/>
            <a:gdLst>
              <a:gd name="T0" fmla="*/ 640 w 788"/>
              <a:gd name="T1" fmla="*/ 0 h 296"/>
              <a:gd name="T2" fmla="*/ 0 w 788"/>
              <a:gd name="T3" fmla="*/ 0 h 296"/>
              <a:gd name="T4" fmla="*/ 0 w 788"/>
              <a:gd name="T5" fmla="*/ 296 h 296"/>
              <a:gd name="T6" fmla="*/ 640 w 788"/>
              <a:gd name="T7" fmla="*/ 296 h 296"/>
              <a:gd name="T8" fmla="*/ 788 w 788"/>
              <a:gd name="T9" fmla="*/ 148 h 296"/>
              <a:gd name="T10" fmla="*/ 640 w 788"/>
              <a:gd name="T11" fmla="*/ 0 h 296"/>
              <a:gd name="T12" fmla="*/ 640 w 788"/>
              <a:gd name="T13" fmla="*/ 277 h 296"/>
              <a:gd name="T14" fmla="*/ 511 w 788"/>
              <a:gd name="T15" fmla="*/ 148 h 296"/>
              <a:gd name="T16" fmla="*/ 640 w 788"/>
              <a:gd name="T17" fmla="*/ 19 h 296"/>
              <a:gd name="T18" fmla="*/ 769 w 788"/>
              <a:gd name="T19" fmla="*/ 148 h 296"/>
              <a:gd name="T20" fmla="*/ 640 w 788"/>
              <a:gd name="T21" fmla="*/ 277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88" h="296">
                <a:moveTo>
                  <a:pt x="64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6"/>
                  <a:pt x="0" y="296"/>
                  <a:pt x="0" y="296"/>
                </a:cubicBezTo>
                <a:cubicBezTo>
                  <a:pt x="640" y="296"/>
                  <a:pt x="640" y="296"/>
                  <a:pt x="640" y="296"/>
                </a:cubicBezTo>
                <a:cubicBezTo>
                  <a:pt x="722" y="296"/>
                  <a:pt x="788" y="230"/>
                  <a:pt x="788" y="148"/>
                </a:cubicBezTo>
                <a:cubicBezTo>
                  <a:pt x="788" y="66"/>
                  <a:pt x="722" y="0"/>
                  <a:pt x="640" y="0"/>
                </a:cubicBezTo>
                <a:close/>
                <a:moveTo>
                  <a:pt x="640" y="277"/>
                </a:moveTo>
                <a:cubicBezTo>
                  <a:pt x="569" y="277"/>
                  <a:pt x="511" y="219"/>
                  <a:pt x="511" y="148"/>
                </a:cubicBezTo>
                <a:cubicBezTo>
                  <a:pt x="511" y="77"/>
                  <a:pt x="569" y="19"/>
                  <a:pt x="640" y="19"/>
                </a:cubicBezTo>
                <a:cubicBezTo>
                  <a:pt x="711" y="19"/>
                  <a:pt x="769" y="77"/>
                  <a:pt x="769" y="148"/>
                </a:cubicBezTo>
                <a:cubicBezTo>
                  <a:pt x="769" y="219"/>
                  <a:pt x="711" y="277"/>
                  <a:pt x="640" y="277"/>
                </a:cubicBezTo>
                <a:close/>
              </a:path>
            </a:pathLst>
          </a:custGeom>
          <a:solidFill>
            <a:srgbClr val="7A8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UA">
              <a:cs typeface="Helvetica Neue W23 for SKY Reg" panose="020B0604020202020204" pitchFamily="34" charset="-78"/>
            </a:endParaRPr>
          </a:p>
        </p:txBody>
      </p:sp>
      <p:grpSp>
        <p:nvGrpSpPr>
          <p:cNvPr id="27" name="Shadow">
            <a:extLst>
              <a:ext uri="{FF2B5EF4-FFF2-40B4-BE49-F238E27FC236}">
                <a16:creationId xmlns:a16="http://schemas.microsoft.com/office/drawing/2014/main" id="{E02E4C15-57F5-D1F3-CFA4-E4BA4874F28B}"/>
              </a:ext>
            </a:extLst>
          </p:cNvPr>
          <p:cNvGrpSpPr/>
          <p:nvPr/>
        </p:nvGrpSpPr>
        <p:grpSpPr>
          <a:xfrm>
            <a:off x="8249869" y="2781307"/>
            <a:ext cx="261849" cy="1655040"/>
            <a:chOff x="1390652" y="2150666"/>
            <a:chExt cx="269875" cy="1705769"/>
          </a:xfrm>
        </p:grpSpPr>
        <p:sp>
          <p:nvSpPr>
            <p:cNvPr id="28" name="Freeform 14">
              <a:extLst>
                <a:ext uri="{FF2B5EF4-FFF2-40B4-BE49-F238E27FC236}">
                  <a16:creationId xmlns:a16="http://schemas.microsoft.com/office/drawing/2014/main" id="{6CAD1600-D99D-865C-073E-A8098AC1A6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2193132"/>
              <a:ext cx="242887" cy="1644650"/>
            </a:xfrm>
            <a:custGeom>
              <a:avLst/>
              <a:gdLst>
                <a:gd name="T0" fmla="*/ 153 w 153"/>
                <a:gd name="T1" fmla="*/ 0 h 1032"/>
                <a:gd name="T2" fmla="*/ 150 w 153"/>
                <a:gd name="T3" fmla="*/ 1032 h 1032"/>
                <a:gd name="T4" fmla="*/ 0 w 153"/>
                <a:gd name="T5" fmla="*/ 1032 h 1032"/>
                <a:gd name="T6" fmla="*/ 0 w 153"/>
                <a:gd name="T7" fmla="*/ 0 h 1032"/>
                <a:gd name="T8" fmla="*/ 153 w 153"/>
                <a:gd name="T9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032">
                  <a:moveTo>
                    <a:pt x="153" y="0"/>
                  </a:moveTo>
                  <a:lnTo>
                    <a:pt x="150" y="1032"/>
                  </a:lnTo>
                  <a:lnTo>
                    <a:pt x="0" y="1032"/>
                  </a:lnTo>
                  <a:lnTo>
                    <a:pt x="0" y="0"/>
                  </a:lnTo>
                  <a:lnTo>
                    <a:pt x="15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01600" dist="88900" sx="95000" sy="95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  <p:sp>
          <p:nvSpPr>
            <p:cNvPr id="29" name="Rectangle 79">
              <a:extLst>
                <a:ext uri="{FF2B5EF4-FFF2-40B4-BE49-F238E27FC236}">
                  <a16:creationId xmlns:a16="http://schemas.microsoft.com/office/drawing/2014/main" id="{ACBA9459-5784-BEBB-F472-6885FCE4121B}"/>
                </a:ext>
              </a:extLst>
            </p:cNvPr>
            <p:cNvSpPr/>
            <p:nvPr/>
          </p:nvSpPr>
          <p:spPr>
            <a:xfrm>
              <a:off x="1390652" y="2150666"/>
              <a:ext cx="269875" cy="17057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33" name="Freeform 6">
            <a:extLst>
              <a:ext uri="{FF2B5EF4-FFF2-40B4-BE49-F238E27FC236}">
                <a16:creationId xmlns:a16="http://schemas.microsoft.com/office/drawing/2014/main" id="{95997FFB-DAC1-6A8D-96E8-50294E020893}"/>
              </a:ext>
            </a:extLst>
          </p:cNvPr>
          <p:cNvSpPr>
            <a:spLocks noEditPoints="1"/>
          </p:cNvSpPr>
          <p:nvPr/>
        </p:nvSpPr>
        <p:spPr bwMode="auto">
          <a:xfrm>
            <a:off x="8507714" y="1777404"/>
            <a:ext cx="2581736" cy="975827"/>
          </a:xfrm>
          <a:custGeom>
            <a:avLst/>
            <a:gdLst>
              <a:gd name="T0" fmla="*/ 640 w 788"/>
              <a:gd name="T1" fmla="*/ 0 h 296"/>
              <a:gd name="T2" fmla="*/ 0 w 788"/>
              <a:gd name="T3" fmla="*/ 0 h 296"/>
              <a:gd name="T4" fmla="*/ 0 w 788"/>
              <a:gd name="T5" fmla="*/ 296 h 296"/>
              <a:gd name="T6" fmla="*/ 640 w 788"/>
              <a:gd name="T7" fmla="*/ 296 h 296"/>
              <a:gd name="T8" fmla="*/ 788 w 788"/>
              <a:gd name="T9" fmla="*/ 148 h 296"/>
              <a:gd name="T10" fmla="*/ 640 w 788"/>
              <a:gd name="T11" fmla="*/ 0 h 296"/>
              <a:gd name="T12" fmla="*/ 640 w 788"/>
              <a:gd name="T13" fmla="*/ 277 h 296"/>
              <a:gd name="T14" fmla="*/ 511 w 788"/>
              <a:gd name="T15" fmla="*/ 148 h 296"/>
              <a:gd name="T16" fmla="*/ 640 w 788"/>
              <a:gd name="T17" fmla="*/ 19 h 296"/>
              <a:gd name="T18" fmla="*/ 769 w 788"/>
              <a:gd name="T19" fmla="*/ 148 h 296"/>
              <a:gd name="T20" fmla="*/ 640 w 788"/>
              <a:gd name="T21" fmla="*/ 277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88" h="296">
                <a:moveTo>
                  <a:pt x="64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6"/>
                  <a:pt x="0" y="296"/>
                  <a:pt x="0" y="296"/>
                </a:cubicBezTo>
                <a:cubicBezTo>
                  <a:pt x="640" y="296"/>
                  <a:pt x="640" y="296"/>
                  <a:pt x="640" y="296"/>
                </a:cubicBezTo>
                <a:cubicBezTo>
                  <a:pt x="722" y="296"/>
                  <a:pt x="788" y="230"/>
                  <a:pt x="788" y="148"/>
                </a:cubicBezTo>
                <a:cubicBezTo>
                  <a:pt x="788" y="66"/>
                  <a:pt x="722" y="0"/>
                  <a:pt x="640" y="0"/>
                </a:cubicBezTo>
                <a:close/>
                <a:moveTo>
                  <a:pt x="640" y="277"/>
                </a:moveTo>
                <a:cubicBezTo>
                  <a:pt x="569" y="277"/>
                  <a:pt x="511" y="219"/>
                  <a:pt x="511" y="148"/>
                </a:cubicBezTo>
                <a:cubicBezTo>
                  <a:pt x="511" y="77"/>
                  <a:pt x="569" y="19"/>
                  <a:pt x="640" y="19"/>
                </a:cubicBezTo>
                <a:cubicBezTo>
                  <a:pt x="711" y="19"/>
                  <a:pt x="769" y="77"/>
                  <a:pt x="769" y="148"/>
                </a:cubicBezTo>
                <a:cubicBezTo>
                  <a:pt x="769" y="219"/>
                  <a:pt x="711" y="277"/>
                  <a:pt x="640" y="277"/>
                </a:cubicBezTo>
                <a:close/>
              </a:path>
            </a:pathLst>
          </a:custGeom>
          <a:solidFill>
            <a:srgbClr val="6AC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UA">
              <a:cs typeface="Helvetica Neue W23 for SKY Reg" panose="020B0604020202020204" pitchFamily="34" charset="-78"/>
            </a:endParaRPr>
          </a:p>
        </p:txBody>
      </p:sp>
      <p:grpSp>
        <p:nvGrpSpPr>
          <p:cNvPr id="35" name="Shadow">
            <a:extLst>
              <a:ext uri="{FF2B5EF4-FFF2-40B4-BE49-F238E27FC236}">
                <a16:creationId xmlns:a16="http://schemas.microsoft.com/office/drawing/2014/main" id="{67D977AB-73FA-74EA-BCD6-53C6C84B0796}"/>
              </a:ext>
            </a:extLst>
          </p:cNvPr>
          <p:cNvGrpSpPr/>
          <p:nvPr/>
        </p:nvGrpSpPr>
        <p:grpSpPr>
          <a:xfrm>
            <a:off x="8249869" y="1486324"/>
            <a:ext cx="261849" cy="1655040"/>
            <a:chOff x="1390652" y="2150666"/>
            <a:chExt cx="269875" cy="1705769"/>
          </a:xfrm>
        </p:grpSpPr>
        <p:sp>
          <p:nvSpPr>
            <p:cNvPr id="36" name="Freeform 14">
              <a:extLst>
                <a:ext uri="{FF2B5EF4-FFF2-40B4-BE49-F238E27FC236}">
                  <a16:creationId xmlns:a16="http://schemas.microsoft.com/office/drawing/2014/main" id="{A0DF61C6-8AF4-1B98-8F99-F17443B361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2193132"/>
              <a:ext cx="242887" cy="1644650"/>
            </a:xfrm>
            <a:custGeom>
              <a:avLst/>
              <a:gdLst>
                <a:gd name="T0" fmla="*/ 153 w 153"/>
                <a:gd name="T1" fmla="*/ 0 h 1032"/>
                <a:gd name="T2" fmla="*/ 150 w 153"/>
                <a:gd name="T3" fmla="*/ 1032 h 1032"/>
                <a:gd name="T4" fmla="*/ 0 w 153"/>
                <a:gd name="T5" fmla="*/ 1032 h 1032"/>
                <a:gd name="T6" fmla="*/ 0 w 153"/>
                <a:gd name="T7" fmla="*/ 0 h 1032"/>
                <a:gd name="T8" fmla="*/ 153 w 153"/>
                <a:gd name="T9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032">
                  <a:moveTo>
                    <a:pt x="153" y="0"/>
                  </a:moveTo>
                  <a:lnTo>
                    <a:pt x="150" y="1032"/>
                  </a:lnTo>
                  <a:lnTo>
                    <a:pt x="0" y="1032"/>
                  </a:lnTo>
                  <a:lnTo>
                    <a:pt x="0" y="0"/>
                  </a:lnTo>
                  <a:lnTo>
                    <a:pt x="15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01600" dist="88900" sx="95000" sy="95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  <p:sp>
          <p:nvSpPr>
            <p:cNvPr id="37" name="Rectangle 66">
              <a:extLst>
                <a:ext uri="{FF2B5EF4-FFF2-40B4-BE49-F238E27FC236}">
                  <a16:creationId xmlns:a16="http://schemas.microsoft.com/office/drawing/2014/main" id="{6401A751-5EC4-CE19-23CD-0F2AF2129E7B}"/>
                </a:ext>
              </a:extLst>
            </p:cNvPr>
            <p:cNvSpPr/>
            <p:nvPr/>
          </p:nvSpPr>
          <p:spPr>
            <a:xfrm>
              <a:off x="1390652" y="2150666"/>
              <a:ext cx="269875" cy="17057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83" name="Oval 7">
            <a:extLst>
              <a:ext uri="{FF2B5EF4-FFF2-40B4-BE49-F238E27FC236}">
                <a16:creationId xmlns:a16="http://schemas.microsoft.com/office/drawing/2014/main" id="{39D5147C-8E88-C976-4F10-F42198A1E4E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599823" y="1926958"/>
            <a:ext cx="651442" cy="65945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>
              <a:cs typeface="Helvetica Neue W23 for SKY Reg" panose="020B0604020202020204" pitchFamily="34" charset="-78"/>
            </a:endParaRPr>
          </a:p>
        </p:txBody>
      </p:sp>
      <p:sp>
        <p:nvSpPr>
          <p:cNvPr id="84" name="Oval 7">
            <a:extLst>
              <a:ext uri="{FF2B5EF4-FFF2-40B4-BE49-F238E27FC236}">
                <a16:creationId xmlns:a16="http://schemas.microsoft.com/office/drawing/2014/main" id="{01266DF4-564C-2CC1-BBE0-55EFF84525D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599823" y="3221941"/>
            <a:ext cx="651442" cy="65945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>
              <a:cs typeface="Helvetica Neue W23 for SKY Reg" panose="020B0604020202020204" pitchFamily="34" charset="-78"/>
            </a:endParaRPr>
          </a:p>
        </p:txBody>
      </p:sp>
      <p:sp>
        <p:nvSpPr>
          <p:cNvPr id="85" name="Oval 7">
            <a:extLst>
              <a:ext uri="{FF2B5EF4-FFF2-40B4-BE49-F238E27FC236}">
                <a16:creationId xmlns:a16="http://schemas.microsoft.com/office/drawing/2014/main" id="{75659D52-45BF-CF93-1EFD-816FD433F3E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599823" y="4568620"/>
            <a:ext cx="651442" cy="65945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>
              <a:cs typeface="Helvetica Neue W23 for SKY Reg" panose="020B0604020202020204" pitchFamily="34" charset="-78"/>
            </a:endParaRPr>
          </a:p>
        </p:txBody>
      </p:sp>
      <p:sp>
        <p:nvSpPr>
          <p:cNvPr id="88" name="Freeform 20">
            <a:extLst>
              <a:ext uri="{FF2B5EF4-FFF2-40B4-BE49-F238E27FC236}">
                <a16:creationId xmlns:a16="http://schemas.microsoft.com/office/drawing/2014/main" id="{5B6E4471-4575-3702-1442-772A37DDC342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8755447" y="2071194"/>
            <a:ext cx="349750" cy="361032"/>
          </a:xfrm>
          <a:custGeom>
            <a:avLst/>
            <a:gdLst>
              <a:gd name="T0" fmla="*/ 43 w 116"/>
              <a:gd name="T1" fmla="*/ 12 h 120"/>
              <a:gd name="T2" fmla="*/ 102 w 116"/>
              <a:gd name="T3" fmla="*/ 48 h 120"/>
              <a:gd name="T4" fmla="*/ 116 w 116"/>
              <a:gd name="T5" fmla="*/ 77 h 120"/>
              <a:gd name="T6" fmla="*/ 104 w 116"/>
              <a:gd name="T7" fmla="*/ 77 h 120"/>
              <a:gd name="T8" fmla="*/ 104 w 116"/>
              <a:gd name="T9" fmla="*/ 97 h 120"/>
              <a:gd name="T10" fmla="*/ 98 w 116"/>
              <a:gd name="T11" fmla="*/ 103 h 120"/>
              <a:gd name="T12" fmla="*/ 85 w 116"/>
              <a:gd name="T13" fmla="*/ 103 h 120"/>
              <a:gd name="T14" fmla="*/ 85 w 116"/>
              <a:gd name="T15" fmla="*/ 120 h 120"/>
              <a:gd name="T16" fmla="*/ 32 w 116"/>
              <a:gd name="T17" fmla="*/ 120 h 120"/>
              <a:gd name="T18" fmla="*/ 32 w 116"/>
              <a:gd name="T19" fmla="*/ 102 h 120"/>
              <a:gd name="T20" fmla="*/ 26 w 116"/>
              <a:gd name="T21" fmla="*/ 90 h 120"/>
              <a:gd name="T22" fmla="*/ 65 w 116"/>
              <a:gd name="T23" fmla="*/ 54 h 120"/>
              <a:gd name="T24" fmla="*/ 65 w 116"/>
              <a:gd name="T25" fmla="*/ 46 h 120"/>
              <a:gd name="T26" fmla="*/ 56 w 116"/>
              <a:gd name="T27" fmla="*/ 42 h 120"/>
              <a:gd name="T28" fmla="*/ 55 w 116"/>
              <a:gd name="T29" fmla="*/ 39 h 120"/>
              <a:gd name="T30" fmla="*/ 59 w 116"/>
              <a:gd name="T31" fmla="*/ 30 h 120"/>
              <a:gd name="T32" fmla="*/ 53 w 116"/>
              <a:gd name="T33" fmla="*/ 24 h 120"/>
              <a:gd name="T34" fmla="*/ 44 w 116"/>
              <a:gd name="T35" fmla="*/ 28 h 120"/>
              <a:gd name="T36" fmla="*/ 41 w 116"/>
              <a:gd name="T37" fmla="*/ 27 h 120"/>
              <a:gd name="T38" fmla="*/ 37 w 116"/>
              <a:gd name="T39" fmla="*/ 18 h 120"/>
              <a:gd name="T40" fmla="*/ 29 w 116"/>
              <a:gd name="T41" fmla="*/ 18 h 120"/>
              <a:gd name="T42" fmla="*/ 25 w 116"/>
              <a:gd name="T43" fmla="*/ 27 h 120"/>
              <a:gd name="T44" fmla="*/ 22 w 116"/>
              <a:gd name="T45" fmla="*/ 28 h 120"/>
              <a:gd name="T46" fmla="*/ 13 w 116"/>
              <a:gd name="T47" fmla="*/ 24 h 120"/>
              <a:gd name="T48" fmla="*/ 7 w 116"/>
              <a:gd name="T49" fmla="*/ 30 h 120"/>
              <a:gd name="T50" fmla="*/ 11 w 116"/>
              <a:gd name="T51" fmla="*/ 39 h 120"/>
              <a:gd name="T52" fmla="*/ 10 w 116"/>
              <a:gd name="T53" fmla="*/ 42 h 120"/>
              <a:gd name="T54" fmla="*/ 0 w 116"/>
              <a:gd name="T55" fmla="*/ 46 h 120"/>
              <a:gd name="T56" fmla="*/ 0 w 116"/>
              <a:gd name="T57" fmla="*/ 54 h 120"/>
              <a:gd name="T58" fmla="*/ 10 w 116"/>
              <a:gd name="T59" fmla="*/ 58 h 120"/>
              <a:gd name="T60" fmla="*/ 11 w 116"/>
              <a:gd name="T61" fmla="*/ 61 h 120"/>
              <a:gd name="T62" fmla="*/ 7 w 116"/>
              <a:gd name="T63" fmla="*/ 70 h 120"/>
              <a:gd name="T64" fmla="*/ 13 w 116"/>
              <a:gd name="T65" fmla="*/ 76 h 120"/>
              <a:gd name="T66" fmla="*/ 22 w 116"/>
              <a:gd name="T67" fmla="*/ 72 h 120"/>
              <a:gd name="T68" fmla="*/ 25 w 116"/>
              <a:gd name="T69" fmla="*/ 73 h 120"/>
              <a:gd name="T70" fmla="*/ 29 w 116"/>
              <a:gd name="T71" fmla="*/ 82 h 120"/>
              <a:gd name="T72" fmla="*/ 37 w 116"/>
              <a:gd name="T73" fmla="*/ 82 h 120"/>
              <a:gd name="T74" fmla="*/ 41 w 116"/>
              <a:gd name="T75" fmla="*/ 73 h 120"/>
              <a:gd name="T76" fmla="*/ 44 w 116"/>
              <a:gd name="T77" fmla="*/ 72 h 120"/>
              <a:gd name="T78" fmla="*/ 53 w 116"/>
              <a:gd name="T79" fmla="*/ 76 h 120"/>
              <a:gd name="T80" fmla="*/ 59 w 116"/>
              <a:gd name="T81" fmla="*/ 70 h 120"/>
              <a:gd name="T82" fmla="*/ 55 w 116"/>
              <a:gd name="T83" fmla="*/ 61 h 120"/>
              <a:gd name="T84" fmla="*/ 56 w 116"/>
              <a:gd name="T85" fmla="*/ 58 h 120"/>
              <a:gd name="T86" fmla="*/ 65 w 116"/>
              <a:gd name="T87" fmla="*/ 54 h 120"/>
              <a:gd name="T88" fmla="*/ 33 w 116"/>
              <a:gd name="T89" fmla="*/ 36 h 120"/>
              <a:gd name="T90" fmla="*/ 19 w 116"/>
              <a:gd name="T91" fmla="*/ 50 h 120"/>
              <a:gd name="T92" fmla="*/ 33 w 116"/>
              <a:gd name="T93" fmla="*/ 64 h 120"/>
              <a:gd name="T94" fmla="*/ 46 w 116"/>
              <a:gd name="T95" fmla="*/ 50 h 120"/>
              <a:gd name="T96" fmla="*/ 33 w 116"/>
              <a:gd name="T97" fmla="*/ 36 h 120"/>
              <a:gd name="T98" fmla="*/ 85 w 116"/>
              <a:gd name="T99" fmla="*/ 103 h 120"/>
              <a:gd name="T100" fmla="*/ 77 w 116"/>
              <a:gd name="T101" fmla="*/ 103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6" h="120">
                <a:moveTo>
                  <a:pt x="43" y="12"/>
                </a:moveTo>
                <a:cubicBezTo>
                  <a:pt x="108" y="0"/>
                  <a:pt x="102" y="48"/>
                  <a:pt x="102" y="48"/>
                </a:cubicBezTo>
                <a:cubicBezTo>
                  <a:pt x="116" y="77"/>
                  <a:pt x="116" y="77"/>
                  <a:pt x="116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4" y="97"/>
                  <a:pt x="104" y="97"/>
                  <a:pt x="104" y="97"/>
                </a:cubicBezTo>
                <a:cubicBezTo>
                  <a:pt x="104" y="100"/>
                  <a:pt x="102" y="103"/>
                  <a:pt x="98" y="103"/>
                </a:cubicBezTo>
                <a:cubicBezTo>
                  <a:pt x="85" y="103"/>
                  <a:pt x="85" y="103"/>
                  <a:pt x="85" y="103"/>
                </a:cubicBezTo>
                <a:cubicBezTo>
                  <a:pt x="85" y="120"/>
                  <a:pt x="85" y="120"/>
                  <a:pt x="85" y="120"/>
                </a:cubicBezTo>
                <a:moveTo>
                  <a:pt x="32" y="120"/>
                </a:moveTo>
                <a:cubicBezTo>
                  <a:pt x="32" y="102"/>
                  <a:pt x="32" y="102"/>
                  <a:pt x="32" y="102"/>
                </a:cubicBezTo>
                <a:cubicBezTo>
                  <a:pt x="26" y="90"/>
                  <a:pt x="26" y="90"/>
                  <a:pt x="26" y="90"/>
                </a:cubicBezTo>
                <a:moveTo>
                  <a:pt x="65" y="54"/>
                </a:moveTo>
                <a:cubicBezTo>
                  <a:pt x="65" y="46"/>
                  <a:pt x="65" y="46"/>
                  <a:pt x="65" y="46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1"/>
                  <a:pt x="55" y="40"/>
                  <a:pt x="55" y="39"/>
                </a:cubicBezTo>
                <a:cubicBezTo>
                  <a:pt x="59" y="30"/>
                  <a:pt x="59" y="30"/>
                  <a:pt x="59" y="30"/>
                </a:cubicBezTo>
                <a:cubicBezTo>
                  <a:pt x="53" y="24"/>
                  <a:pt x="53" y="24"/>
                  <a:pt x="53" y="24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28"/>
                  <a:pt x="42" y="27"/>
                  <a:pt x="41" y="27"/>
                </a:cubicBezTo>
                <a:cubicBezTo>
                  <a:pt x="37" y="18"/>
                  <a:pt x="37" y="18"/>
                  <a:pt x="37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5" y="27"/>
                  <a:pt x="25" y="27"/>
                  <a:pt x="25" y="27"/>
                </a:cubicBezTo>
                <a:cubicBezTo>
                  <a:pt x="24" y="27"/>
                  <a:pt x="23" y="28"/>
                  <a:pt x="22" y="28"/>
                </a:cubicBezTo>
                <a:cubicBezTo>
                  <a:pt x="13" y="24"/>
                  <a:pt x="13" y="24"/>
                  <a:pt x="13" y="24"/>
                </a:cubicBezTo>
                <a:cubicBezTo>
                  <a:pt x="7" y="30"/>
                  <a:pt x="7" y="30"/>
                  <a:pt x="7" y="30"/>
                </a:cubicBezTo>
                <a:cubicBezTo>
                  <a:pt x="11" y="39"/>
                  <a:pt x="11" y="39"/>
                  <a:pt x="11" y="39"/>
                </a:cubicBezTo>
                <a:cubicBezTo>
                  <a:pt x="10" y="40"/>
                  <a:pt x="10" y="41"/>
                  <a:pt x="10" y="42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54"/>
                  <a:pt x="0" y="54"/>
                  <a:pt x="0" y="54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59"/>
                  <a:pt x="10" y="60"/>
                  <a:pt x="11" y="61"/>
                </a:cubicBezTo>
                <a:cubicBezTo>
                  <a:pt x="7" y="70"/>
                  <a:pt x="7" y="70"/>
                  <a:pt x="7" y="70"/>
                </a:cubicBezTo>
                <a:cubicBezTo>
                  <a:pt x="13" y="76"/>
                  <a:pt x="13" y="76"/>
                  <a:pt x="13" y="76"/>
                </a:cubicBezTo>
                <a:cubicBezTo>
                  <a:pt x="22" y="72"/>
                  <a:pt x="22" y="72"/>
                  <a:pt x="22" y="72"/>
                </a:cubicBezTo>
                <a:cubicBezTo>
                  <a:pt x="23" y="72"/>
                  <a:pt x="24" y="73"/>
                  <a:pt x="25" y="73"/>
                </a:cubicBezTo>
                <a:cubicBezTo>
                  <a:pt x="29" y="82"/>
                  <a:pt x="29" y="82"/>
                  <a:pt x="29" y="82"/>
                </a:cubicBezTo>
                <a:cubicBezTo>
                  <a:pt x="37" y="82"/>
                  <a:pt x="37" y="82"/>
                  <a:pt x="37" y="82"/>
                </a:cubicBezTo>
                <a:cubicBezTo>
                  <a:pt x="41" y="73"/>
                  <a:pt x="41" y="73"/>
                  <a:pt x="41" y="73"/>
                </a:cubicBezTo>
                <a:cubicBezTo>
                  <a:pt x="42" y="73"/>
                  <a:pt x="43" y="72"/>
                  <a:pt x="44" y="72"/>
                </a:cubicBezTo>
                <a:cubicBezTo>
                  <a:pt x="53" y="76"/>
                  <a:pt x="53" y="76"/>
                  <a:pt x="53" y="76"/>
                </a:cubicBezTo>
                <a:cubicBezTo>
                  <a:pt x="59" y="70"/>
                  <a:pt x="59" y="70"/>
                  <a:pt x="59" y="70"/>
                </a:cubicBezTo>
                <a:cubicBezTo>
                  <a:pt x="55" y="61"/>
                  <a:pt x="55" y="61"/>
                  <a:pt x="55" y="61"/>
                </a:cubicBezTo>
                <a:cubicBezTo>
                  <a:pt x="55" y="60"/>
                  <a:pt x="56" y="59"/>
                  <a:pt x="56" y="58"/>
                </a:cubicBezTo>
                <a:lnTo>
                  <a:pt x="65" y="54"/>
                </a:lnTo>
                <a:close/>
                <a:moveTo>
                  <a:pt x="33" y="36"/>
                </a:moveTo>
                <a:cubicBezTo>
                  <a:pt x="25" y="36"/>
                  <a:pt x="19" y="42"/>
                  <a:pt x="19" y="50"/>
                </a:cubicBezTo>
                <a:cubicBezTo>
                  <a:pt x="19" y="58"/>
                  <a:pt x="25" y="64"/>
                  <a:pt x="33" y="64"/>
                </a:cubicBezTo>
                <a:cubicBezTo>
                  <a:pt x="40" y="64"/>
                  <a:pt x="46" y="58"/>
                  <a:pt x="46" y="50"/>
                </a:cubicBezTo>
                <a:cubicBezTo>
                  <a:pt x="46" y="42"/>
                  <a:pt x="40" y="36"/>
                  <a:pt x="33" y="36"/>
                </a:cubicBezTo>
                <a:close/>
                <a:moveTo>
                  <a:pt x="85" y="103"/>
                </a:moveTo>
                <a:cubicBezTo>
                  <a:pt x="77" y="103"/>
                  <a:pt x="77" y="103"/>
                  <a:pt x="77" y="103"/>
                </a:cubicBezTo>
              </a:path>
            </a:pathLst>
          </a:custGeom>
          <a:noFill/>
          <a:ln w="12700" cap="rnd">
            <a:solidFill>
              <a:srgbClr val="F2F2F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cs typeface="Helvetica Neue W23 for SKY Reg" panose="020B0604020202020204" pitchFamily="34" charset="-78"/>
            </a:endParaRPr>
          </a:p>
        </p:txBody>
      </p:sp>
      <p:sp>
        <p:nvSpPr>
          <p:cNvPr id="90" name="Freeform 23">
            <a:extLst>
              <a:ext uri="{FF2B5EF4-FFF2-40B4-BE49-F238E27FC236}">
                <a16:creationId xmlns:a16="http://schemas.microsoft.com/office/drawing/2014/main" id="{924C8446-4505-549E-623E-073111005E6E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8806696" y="3408389"/>
            <a:ext cx="244488" cy="288836"/>
          </a:xfrm>
          <a:custGeom>
            <a:avLst/>
            <a:gdLst>
              <a:gd name="T0" fmla="*/ 215 w 215"/>
              <a:gd name="T1" fmla="*/ 105 h 254"/>
              <a:gd name="T2" fmla="*/ 215 w 215"/>
              <a:gd name="T3" fmla="*/ 254 h 254"/>
              <a:gd name="T4" fmla="*/ 0 w 215"/>
              <a:gd name="T5" fmla="*/ 254 h 254"/>
              <a:gd name="T6" fmla="*/ 0 w 215"/>
              <a:gd name="T7" fmla="*/ 105 h 254"/>
              <a:gd name="T8" fmla="*/ 215 w 215"/>
              <a:gd name="T9" fmla="*/ 254 h 254"/>
              <a:gd name="T10" fmla="*/ 107 w 215"/>
              <a:gd name="T11" fmla="*/ 180 h 254"/>
              <a:gd name="T12" fmla="*/ 0 w 215"/>
              <a:gd name="T13" fmla="*/ 254 h 254"/>
              <a:gd name="T14" fmla="*/ 215 w 215"/>
              <a:gd name="T15" fmla="*/ 105 h 254"/>
              <a:gd name="T16" fmla="*/ 143 w 215"/>
              <a:gd name="T17" fmla="*/ 180 h 254"/>
              <a:gd name="T18" fmla="*/ 0 w 215"/>
              <a:gd name="T19" fmla="*/ 105 h 254"/>
              <a:gd name="T20" fmla="*/ 74 w 215"/>
              <a:gd name="T21" fmla="*/ 180 h 254"/>
              <a:gd name="T22" fmla="*/ 189 w 215"/>
              <a:gd name="T23" fmla="*/ 101 h 254"/>
              <a:gd name="T24" fmla="*/ 189 w 215"/>
              <a:gd name="T25" fmla="*/ 48 h 254"/>
              <a:gd name="T26" fmla="*/ 143 w 215"/>
              <a:gd name="T27" fmla="*/ 0 h 254"/>
              <a:gd name="T28" fmla="*/ 26 w 215"/>
              <a:gd name="T29" fmla="*/ 0 h 254"/>
              <a:gd name="T30" fmla="*/ 26 w 215"/>
              <a:gd name="T31" fmla="*/ 101 h 254"/>
              <a:gd name="T32" fmla="*/ 189 w 215"/>
              <a:gd name="T33" fmla="*/ 48 h 254"/>
              <a:gd name="T34" fmla="*/ 143 w 215"/>
              <a:gd name="T35" fmla="*/ 0 h 254"/>
              <a:gd name="T36" fmla="*/ 143 w 215"/>
              <a:gd name="T37" fmla="*/ 48 h 254"/>
              <a:gd name="T38" fmla="*/ 189 w 215"/>
              <a:gd name="T39" fmla="*/ 48 h 254"/>
              <a:gd name="T40" fmla="*/ 71 w 215"/>
              <a:gd name="T41" fmla="*/ 74 h 254"/>
              <a:gd name="T42" fmla="*/ 50 w 215"/>
              <a:gd name="T43" fmla="*/ 74 h 254"/>
              <a:gd name="T44" fmla="*/ 160 w 215"/>
              <a:gd name="T45" fmla="*/ 74 h 254"/>
              <a:gd name="T46" fmla="*/ 95 w 215"/>
              <a:gd name="T47" fmla="*/ 74 h 254"/>
              <a:gd name="T48" fmla="*/ 50 w 215"/>
              <a:gd name="T49" fmla="*/ 98 h 254"/>
              <a:gd name="T50" fmla="*/ 112 w 215"/>
              <a:gd name="T51" fmla="*/ 98 h 254"/>
              <a:gd name="T52" fmla="*/ 160 w 215"/>
              <a:gd name="T53" fmla="*/ 98 h 254"/>
              <a:gd name="T54" fmla="*/ 136 w 215"/>
              <a:gd name="T55" fmla="*/ 98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5" h="254">
                <a:moveTo>
                  <a:pt x="215" y="105"/>
                </a:moveTo>
                <a:lnTo>
                  <a:pt x="215" y="254"/>
                </a:lnTo>
                <a:lnTo>
                  <a:pt x="0" y="254"/>
                </a:lnTo>
                <a:lnTo>
                  <a:pt x="0" y="105"/>
                </a:lnTo>
                <a:moveTo>
                  <a:pt x="215" y="254"/>
                </a:moveTo>
                <a:lnTo>
                  <a:pt x="107" y="180"/>
                </a:lnTo>
                <a:lnTo>
                  <a:pt x="0" y="254"/>
                </a:lnTo>
                <a:moveTo>
                  <a:pt x="215" y="105"/>
                </a:moveTo>
                <a:lnTo>
                  <a:pt x="143" y="180"/>
                </a:lnTo>
                <a:moveTo>
                  <a:pt x="0" y="105"/>
                </a:moveTo>
                <a:lnTo>
                  <a:pt x="74" y="180"/>
                </a:lnTo>
                <a:moveTo>
                  <a:pt x="189" y="101"/>
                </a:moveTo>
                <a:lnTo>
                  <a:pt x="189" y="48"/>
                </a:lnTo>
                <a:moveTo>
                  <a:pt x="143" y="0"/>
                </a:moveTo>
                <a:lnTo>
                  <a:pt x="26" y="0"/>
                </a:lnTo>
                <a:lnTo>
                  <a:pt x="26" y="101"/>
                </a:lnTo>
                <a:moveTo>
                  <a:pt x="189" y="48"/>
                </a:moveTo>
                <a:lnTo>
                  <a:pt x="143" y="0"/>
                </a:lnTo>
                <a:lnTo>
                  <a:pt x="143" y="48"/>
                </a:lnTo>
                <a:lnTo>
                  <a:pt x="189" y="48"/>
                </a:lnTo>
                <a:moveTo>
                  <a:pt x="71" y="74"/>
                </a:moveTo>
                <a:lnTo>
                  <a:pt x="50" y="74"/>
                </a:lnTo>
                <a:moveTo>
                  <a:pt x="160" y="74"/>
                </a:moveTo>
                <a:lnTo>
                  <a:pt x="95" y="74"/>
                </a:lnTo>
                <a:moveTo>
                  <a:pt x="50" y="98"/>
                </a:moveTo>
                <a:lnTo>
                  <a:pt x="112" y="98"/>
                </a:lnTo>
                <a:moveTo>
                  <a:pt x="160" y="98"/>
                </a:moveTo>
                <a:lnTo>
                  <a:pt x="136" y="98"/>
                </a:lnTo>
              </a:path>
            </a:pathLst>
          </a:custGeom>
          <a:noFill/>
          <a:ln w="12700" cap="rnd">
            <a:solidFill>
              <a:srgbClr val="F2F2F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cs typeface="Helvetica Neue W23 for SKY Reg" panose="020B0604020202020204" pitchFamily="34" charset="-78"/>
            </a:endParaRPr>
          </a:p>
        </p:txBody>
      </p:sp>
      <p:sp>
        <p:nvSpPr>
          <p:cNvPr id="91" name="Freeform 24">
            <a:extLst>
              <a:ext uri="{FF2B5EF4-FFF2-40B4-BE49-F238E27FC236}">
                <a16:creationId xmlns:a16="http://schemas.microsoft.com/office/drawing/2014/main" id="{157E1AF8-D335-EC19-4350-F25486DDEB5C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8802392" y="4755131"/>
            <a:ext cx="275191" cy="276328"/>
          </a:xfrm>
          <a:custGeom>
            <a:avLst/>
            <a:gdLst>
              <a:gd name="T0" fmla="*/ 86 w 101"/>
              <a:gd name="T1" fmla="*/ 28 h 101"/>
              <a:gd name="T2" fmla="*/ 94 w 101"/>
              <a:gd name="T3" fmla="*/ 54 h 101"/>
              <a:gd name="T4" fmla="*/ 47 w 101"/>
              <a:gd name="T5" fmla="*/ 101 h 101"/>
              <a:gd name="T6" fmla="*/ 0 w 101"/>
              <a:gd name="T7" fmla="*/ 54 h 101"/>
              <a:gd name="T8" fmla="*/ 47 w 101"/>
              <a:gd name="T9" fmla="*/ 6 h 101"/>
              <a:gd name="T10" fmla="*/ 73 w 101"/>
              <a:gd name="T11" fmla="*/ 14 h 101"/>
              <a:gd name="T12" fmla="*/ 65 w 101"/>
              <a:gd name="T13" fmla="*/ 23 h 101"/>
              <a:gd name="T14" fmla="*/ 47 w 101"/>
              <a:gd name="T15" fmla="*/ 18 h 101"/>
              <a:gd name="T16" fmla="*/ 11 w 101"/>
              <a:gd name="T17" fmla="*/ 54 h 101"/>
              <a:gd name="T18" fmla="*/ 47 w 101"/>
              <a:gd name="T19" fmla="*/ 89 h 101"/>
              <a:gd name="T20" fmla="*/ 83 w 101"/>
              <a:gd name="T21" fmla="*/ 54 h 101"/>
              <a:gd name="T22" fmla="*/ 78 w 101"/>
              <a:gd name="T23" fmla="*/ 36 h 101"/>
              <a:gd name="T24" fmla="*/ 56 w 101"/>
              <a:gd name="T25" fmla="*/ 32 h 101"/>
              <a:gd name="T26" fmla="*/ 47 w 101"/>
              <a:gd name="T27" fmla="*/ 30 h 101"/>
              <a:gd name="T28" fmla="*/ 24 w 101"/>
              <a:gd name="T29" fmla="*/ 54 h 101"/>
              <a:gd name="T30" fmla="*/ 47 w 101"/>
              <a:gd name="T31" fmla="*/ 77 h 101"/>
              <a:gd name="T32" fmla="*/ 70 w 101"/>
              <a:gd name="T33" fmla="*/ 54 h 101"/>
              <a:gd name="T34" fmla="*/ 68 w 101"/>
              <a:gd name="T35" fmla="*/ 43 h 101"/>
              <a:gd name="T36" fmla="*/ 47 w 101"/>
              <a:gd name="T37" fmla="*/ 54 h 101"/>
              <a:gd name="T38" fmla="*/ 98 w 101"/>
              <a:gd name="T39" fmla="*/ 3 h 101"/>
              <a:gd name="T40" fmla="*/ 86 w 101"/>
              <a:gd name="T41" fmla="*/ 0 h 101"/>
              <a:gd name="T42" fmla="*/ 86 w 101"/>
              <a:gd name="T43" fmla="*/ 15 h 101"/>
              <a:gd name="T44" fmla="*/ 101 w 101"/>
              <a:gd name="T45" fmla="*/ 15 h 101"/>
              <a:gd name="T46" fmla="*/ 8 w 101"/>
              <a:gd name="T47" fmla="*/ 101 h 101"/>
              <a:gd name="T48" fmla="*/ 17 w 101"/>
              <a:gd name="T49" fmla="*/ 90 h 101"/>
              <a:gd name="T50" fmla="*/ 77 w 101"/>
              <a:gd name="T51" fmla="*/ 90 h 101"/>
              <a:gd name="T52" fmla="*/ 86 w 101"/>
              <a:gd name="T53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1" h="101">
                <a:moveTo>
                  <a:pt x="86" y="28"/>
                </a:moveTo>
                <a:cubicBezTo>
                  <a:pt x="91" y="35"/>
                  <a:pt x="94" y="44"/>
                  <a:pt x="94" y="54"/>
                </a:cubicBezTo>
                <a:cubicBezTo>
                  <a:pt x="94" y="80"/>
                  <a:pt x="73" y="101"/>
                  <a:pt x="47" y="101"/>
                </a:cubicBezTo>
                <a:cubicBezTo>
                  <a:pt x="21" y="101"/>
                  <a:pt x="0" y="80"/>
                  <a:pt x="0" y="54"/>
                </a:cubicBezTo>
                <a:cubicBezTo>
                  <a:pt x="0" y="27"/>
                  <a:pt x="21" y="6"/>
                  <a:pt x="47" y="6"/>
                </a:cubicBezTo>
                <a:cubicBezTo>
                  <a:pt x="56" y="6"/>
                  <a:pt x="65" y="9"/>
                  <a:pt x="73" y="14"/>
                </a:cubicBezTo>
                <a:moveTo>
                  <a:pt x="65" y="23"/>
                </a:moveTo>
                <a:cubicBezTo>
                  <a:pt x="60" y="20"/>
                  <a:pt x="54" y="18"/>
                  <a:pt x="47" y="18"/>
                </a:cubicBezTo>
                <a:cubicBezTo>
                  <a:pt x="27" y="18"/>
                  <a:pt x="11" y="34"/>
                  <a:pt x="11" y="54"/>
                </a:cubicBezTo>
                <a:cubicBezTo>
                  <a:pt x="11" y="73"/>
                  <a:pt x="27" y="89"/>
                  <a:pt x="47" y="89"/>
                </a:cubicBezTo>
                <a:cubicBezTo>
                  <a:pt x="67" y="89"/>
                  <a:pt x="83" y="73"/>
                  <a:pt x="83" y="54"/>
                </a:cubicBezTo>
                <a:cubicBezTo>
                  <a:pt x="83" y="47"/>
                  <a:pt x="81" y="41"/>
                  <a:pt x="78" y="36"/>
                </a:cubicBezTo>
                <a:moveTo>
                  <a:pt x="56" y="32"/>
                </a:moveTo>
                <a:cubicBezTo>
                  <a:pt x="53" y="31"/>
                  <a:pt x="50" y="30"/>
                  <a:pt x="47" y="30"/>
                </a:cubicBezTo>
                <a:cubicBezTo>
                  <a:pt x="34" y="30"/>
                  <a:pt x="24" y="41"/>
                  <a:pt x="24" y="54"/>
                </a:cubicBezTo>
                <a:cubicBezTo>
                  <a:pt x="24" y="67"/>
                  <a:pt x="34" y="77"/>
                  <a:pt x="47" y="77"/>
                </a:cubicBezTo>
                <a:cubicBezTo>
                  <a:pt x="60" y="77"/>
                  <a:pt x="70" y="67"/>
                  <a:pt x="70" y="54"/>
                </a:cubicBezTo>
                <a:cubicBezTo>
                  <a:pt x="70" y="50"/>
                  <a:pt x="69" y="46"/>
                  <a:pt x="68" y="43"/>
                </a:cubicBezTo>
                <a:moveTo>
                  <a:pt x="47" y="54"/>
                </a:moveTo>
                <a:cubicBezTo>
                  <a:pt x="98" y="3"/>
                  <a:pt x="98" y="3"/>
                  <a:pt x="98" y="3"/>
                </a:cubicBezTo>
                <a:moveTo>
                  <a:pt x="86" y="0"/>
                </a:moveTo>
                <a:cubicBezTo>
                  <a:pt x="86" y="15"/>
                  <a:pt x="86" y="15"/>
                  <a:pt x="86" y="15"/>
                </a:cubicBezTo>
                <a:cubicBezTo>
                  <a:pt x="101" y="15"/>
                  <a:pt x="101" y="15"/>
                  <a:pt x="101" y="15"/>
                </a:cubicBezTo>
                <a:moveTo>
                  <a:pt x="8" y="101"/>
                </a:moveTo>
                <a:cubicBezTo>
                  <a:pt x="17" y="90"/>
                  <a:pt x="17" y="90"/>
                  <a:pt x="17" y="90"/>
                </a:cubicBezTo>
                <a:moveTo>
                  <a:pt x="77" y="90"/>
                </a:moveTo>
                <a:cubicBezTo>
                  <a:pt x="86" y="101"/>
                  <a:pt x="86" y="101"/>
                  <a:pt x="86" y="101"/>
                </a:cubicBezTo>
              </a:path>
            </a:pathLst>
          </a:custGeom>
          <a:noFill/>
          <a:ln w="12700" cap="rnd">
            <a:solidFill>
              <a:srgbClr val="F2F2F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dirty="0">
              <a:cs typeface="Helvetica Neue W23 for SKY Reg" panose="020B0604020202020204" pitchFamily="34" charset="-78"/>
            </a:endParaRPr>
          </a:p>
        </p:txBody>
      </p:sp>
      <p:sp>
        <p:nvSpPr>
          <p:cNvPr id="41" name="Freeform 6">
            <a:extLst>
              <a:ext uri="{FF2B5EF4-FFF2-40B4-BE49-F238E27FC236}">
                <a16:creationId xmlns:a16="http://schemas.microsoft.com/office/drawing/2014/main" id="{BC1658AE-C3A0-A5B8-BDF1-B92E7E8B1AA3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1102551" y="4409764"/>
            <a:ext cx="2581736" cy="975827"/>
          </a:xfrm>
          <a:custGeom>
            <a:avLst/>
            <a:gdLst>
              <a:gd name="T0" fmla="*/ 640 w 788"/>
              <a:gd name="T1" fmla="*/ 0 h 296"/>
              <a:gd name="T2" fmla="*/ 0 w 788"/>
              <a:gd name="T3" fmla="*/ 0 h 296"/>
              <a:gd name="T4" fmla="*/ 0 w 788"/>
              <a:gd name="T5" fmla="*/ 296 h 296"/>
              <a:gd name="T6" fmla="*/ 640 w 788"/>
              <a:gd name="T7" fmla="*/ 296 h 296"/>
              <a:gd name="T8" fmla="*/ 788 w 788"/>
              <a:gd name="T9" fmla="*/ 148 h 296"/>
              <a:gd name="T10" fmla="*/ 640 w 788"/>
              <a:gd name="T11" fmla="*/ 0 h 296"/>
              <a:gd name="T12" fmla="*/ 640 w 788"/>
              <a:gd name="T13" fmla="*/ 277 h 296"/>
              <a:gd name="T14" fmla="*/ 511 w 788"/>
              <a:gd name="T15" fmla="*/ 148 h 296"/>
              <a:gd name="T16" fmla="*/ 640 w 788"/>
              <a:gd name="T17" fmla="*/ 19 h 296"/>
              <a:gd name="T18" fmla="*/ 769 w 788"/>
              <a:gd name="T19" fmla="*/ 148 h 296"/>
              <a:gd name="T20" fmla="*/ 640 w 788"/>
              <a:gd name="T21" fmla="*/ 277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88" h="296">
                <a:moveTo>
                  <a:pt x="64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6"/>
                  <a:pt x="0" y="296"/>
                  <a:pt x="0" y="296"/>
                </a:cubicBezTo>
                <a:cubicBezTo>
                  <a:pt x="640" y="296"/>
                  <a:pt x="640" y="296"/>
                  <a:pt x="640" y="296"/>
                </a:cubicBezTo>
                <a:cubicBezTo>
                  <a:pt x="722" y="296"/>
                  <a:pt x="788" y="230"/>
                  <a:pt x="788" y="148"/>
                </a:cubicBezTo>
                <a:cubicBezTo>
                  <a:pt x="788" y="66"/>
                  <a:pt x="722" y="0"/>
                  <a:pt x="640" y="0"/>
                </a:cubicBezTo>
                <a:close/>
                <a:moveTo>
                  <a:pt x="640" y="277"/>
                </a:moveTo>
                <a:cubicBezTo>
                  <a:pt x="569" y="277"/>
                  <a:pt x="511" y="219"/>
                  <a:pt x="511" y="148"/>
                </a:cubicBezTo>
                <a:cubicBezTo>
                  <a:pt x="511" y="77"/>
                  <a:pt x="569" y="19"/>
                  <a:pt x="640" y="19"/>
                </a:cubicBezTo>
                <a:cubicBezTo>
                  <a:pt x="711" y="19"/>
                  <a:pt x="769" y="77"/>
                  <a:pt x="769" y="148"/>
                </a:cubicBezTo>
                <a:cubicBezTo>
                  <a:pt x="769" y="219"/>
                  <a:pt x="711" y="277"/>
                  <a:pt x="640" y="277"/>
                </a:cubicBezTo>
                <a:close/>
              </a:path>
            </a:pathLst>
          </a:custGeom>
          <a:solidFill>
            <a:srgbClr val="2DADE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UA">
              <a:cs typeface="Helvetica Neue W23 for SKY Reg" panose="020B0604020202020204" pitchFamily="34" charset="-78"/>
            </a:endParaRPr>
          </a:p>
        </p:txBody>
      </p:sp>
      <p:sp>
        <p:nvSpPr>
          <p:cNvPr id="42" name="Rectangle 9">
            <a:extLst>
              <a:ext uri="{FF2B5EF4-FFF2-40B4-BE49-F238E27FC236}">
                <a16:creationId xmlns:a16="http://schemas.microsoft.com/office/drawing/2014/main" id="{F43B2016-3311-3FF5-94E3-E33E9CF9D368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437718" y="4675450"/>
            <a:ext cx="276119" cy="595671"/>
          </a:xfrm>
          <a:prstGeom prst="rect">
            <a:avLst/>
          </a:prstGeom>
        </p:spPr>
        <p:txBody>
          <a:bodyPr vert="horz" lIns="91440" tIns="45720" rIns="91440" bIns="45720" rtlCol="1" anchor="ctr"/>
          <a:lstStyle/>
          <a:p>
            <a:pPr algn="ctr"/>
            <a:r>
              <a:rPr lang="en-US" altLang="ru-UA" sz="4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</a:t>
            </a:r>
            <a:endParaRPr lang="ru-UA" altLang="ru-UA" sz="400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43" name="Shadow">
            <a:extLst>
              <a:ext uri="{FF2B5EF4-FFF2-40B4-BE49-F238E27FC236}">
                <a16:creationId xmlns:a16="http://schemas.microsoft.com/office/drawing/2014/main" id="{07CFAE53-1E2E-AD42-45E4-351E6D895EE1}"/>
              </a:ext>
            </a:extLst>
          </p:cNvPr>
          <p:cNvGrpSpPr/>
          <p:nvPr/>
        </p:nvGrpSpPr>
        <p:grpSpPr>
          <a:xfrm flipH="1">
            <a:off x="3680283" y="4127986"/>
            <a:ext cx="261849" cy="1655040"/>
            <a:chOff x="1390652" y="2150666"/>
            <a:chExt cx="269875" cy="1705769"/>
          </a:xfrm>
        </p:grpSpPr>
        <p:sp>
          <p:nvSpPr>
            <p:cNvPr id="44" name="Freeform 14">
              <a:extLst>
                <a:ext uri="{FF2B5EF4-FFF2-40B4-BE49-F238E27FC236}">
                  <a16:creationId xmlns:a16="http://schemas.microsoft.com/office/drawing/2014/main" id="{878C421C-5B27-AD17-479A-28EEF7F064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2193132"/>
              <a:ext cx="242887" cy="1644650"/>
            </a:xfrm>
            <a:custGeom>
              <a:avLst/>
              <a:gdLst>
                <a:gd name="T0" fmla="*/ 153 w 153"/>
                <a:gd name="T1" fmla="*/ 0 h 1032"/>
                <a:gd name="T2" fmla="*/ 150 w 153"/>
                <a:gd name="T3" fmla="*/ 1032 h 1032"/>
                <a:gd name="T4" fmla="*/ 0 w 153"/>
                <a:gd name="T5" fmla="*/ 1032 h 1032"/>
                <a:gd name="T6" fmla="*/ 0 w 153"/>
                <a:gd name="T7" fmla="*/ 0 h 1032"/>
                <a:gd name="T8" fmla="*/ 153 w 153"/>
                <a:gd name="T9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032">
                  <a:moveTo>
                    <a:pt x="153" y="0"/>
                  </a:moveTo>
                  <a:lnTo>
                    <a:pt x="150" y="1032"/>
                  </a:lnTo>
                  <a:lnTo>
                    <a:pt x="0" y="1032"/>
                  </a:lnTo>
                  <a:lnTo>
                    <a:pt x="0" y="0"/>
                  </a:lnTo>
                  <a:lnTo>
                    <a:pt x="15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01600" dist="88900" sx="95000" sy="95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  <p:sp>
          <p:nvSpPr>
            <p:cNvPr id="45" name="Rectangle 53">
              <a:extLst>
                <a:ext uri="{FF2B5EF4-FFF2-40B4-BE49-F238E27FC236}">
                  <a16:creationId xmlns:a16="http://schemas.microsoft.com/office/drawing/2014/main" id="{4C0271C4-4E4B-12CB-84A4-937C9CA9DE03}"/>
                </a:ext>
              </a:extLst>
            </p:cNvPr>
            <p:cNvSpPr/>
            <p:nvPr/>
          </p:nvSpPr>
          <p:spPr>
            <a:xfrm>
              <a:off x="1390652" y="2150666"/>
              <a:ext cx="269875" cy="17057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49" name="Freeform 6">
            <a:extLst>
              <a:ext uri="{FF2B5EF4-FFF2-40B4-BE49-F238E27FC236}">
                <a16:creationId xmlns:a16="http://schemas.microsoft.com/office/drawing/2014/main" id="{F62187C5-4FD2-1760-516B-EE819E95929E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1102551" y="3063085"/>
            <a:ext cx="2581736" cy="975827"/>
          </a:xfrm>
          <a:custGeom>
            <a:avLst/>
            <a:gdLst>
              <a:gd name="T0" fmla="*/ 640 w 788"/>
              <a:gd name="T1" fmla="*/ 0 h 296"/>
              <a:gd name="T2" fmla="*/ 0 w 788"/>
              <a:gd name="T3" fmla="*/ 0 h 296"/>
              <a:gd name="T4" fmla="*/ 0 w 788"/>
              <a:gd name="T5" fmla="*/ 296 h 296"/>
              <a:gd name="T6" fmla="*/ 640 w 788"/>
              <a:gd name="T7" fmla="*/ 296 h 296"/>
              <a:gd name="T8" fmla="*/ 788 w 788"/>
              <a:gd name="T9" fmla="*/ 148 h 296"/>
              <a:gd name="T10" fmla="*/ 640 w 788"/>
              <a:gd name="T11" fmla="*/ 0 h 296"/>
              <a:gd name="T12" fmla="*/ 640 w 788"/>
              <a:gd name="T13" fmla="*/ 277 h 296"/>
              <a:gd name="T14" fmla="*/ 511 w 788"/>
              <a:gd name="T15" fmla="*/ 148 h 296"/>
              <a:gd name="T16" fmla="*/ 640 w 788"/>
              <a:gd name="T17" fmla="*/ 19 h 296"/>
              <a:gd name="T18" fmla="*/ 769 w 788"/>
              <a:gd name="T19" fmla="*/ 148 h 296"/>
              <a:gd name="T20" fmla="*/ 640 w 788"/>
              <a:gd name="T21" fmla="*/ 277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88" h="296">
                <a:moveTo>
                  <a:pt x="64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6"/>
                  <a:pt x="0" y="296"/>
                  <a:pt x="0" y="296"/>
                </a:cubicBezTo>
                <a:cubicBezTo>
                  <a:pt x="640" y="296"/>
                  <a:pt x="640" y="296"/>
                  <a:pt x="640" y="296"/>
                </a:cubicBezTo>
                <a:cubicBezTo>
                  <a:pt x="722" y="296"/>
                  <a:pt x="788" y="230"/>
                  <a:pt x="788" y="148"/>
                </a:cubicBezTo>
                <a:cubicBezTo>
                  <a:pt x="788" y="66"/>
                  <a:pt x="722" y="0"/>
                  <a:pt x="640" y="0"/>
                </a:cubicBezTo>
                <a:close/>
                <a:moveTo>
                  <a:pt x="640" y="277"/>
                </a:moveTo>
                <a:cubicBezTo>
                  <a:pt x="569" y="277"/>
                  <a:pt x="511" y="219"/>
                  <a:pt x="511" y="148"/>
                </a:cubicBezTo>
                <a:cubicBezTo>
                  <a:pt x="511" y="77"/>
                  <a:pt x="569" y="19"/>
                  <a:pt x="640" y="19"/>
                </a:cubicBezTo>
                <a:cubicBezTo>
                  <a:pt x="711" y="19"/>
                  <a:pt x="769" y="77"/>
                  <a:pt x="769" y="148"/>
                </a:cubicBezTo>
                <a:cubicBezTo>
                  <a:pt x="769" y="219"/>
                  <a:pt x="711" y="277"/>
                  <a:pt x="640" y="277"/>
                </a:cubicBez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UA">
              <a:cs typeface="Helvetica Neue W23 for SKY Reg" panose="020B0604020202020204" pitchFamily="34" charset="-78"/>
            </a:endParaRPr>
          </a:p>
        </p:txBody>
      </p:sp>
      <p:sp>
        <p:nvSpPr>
          <p:cNvPr id="50" name="Rectangle 9">
            <a:extLst>
              <a:ext uri="{FF2B5EF4-FFF2-40B4-BE49-F238E27FC236}">
                <a16:creationId xmlns:a16="http://schemas.microsoft.com/office/drawing/2014/main" id="{F5E81F37-E0C1-9428-1F27-12880300273A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441978" y="3328771"/>
            <a:ext cx="276119" cy="595671"/>
          </a:xfrm>
          <a:prstGeom prst="rect">
            <a:avLst/>
          </a:prstGeom>
        </p:spPr>
        <p:txBody>
          <a:bodyPr vert="horz" lIns="91440" tIns="45720" rIns="91440" bIns="45720" rtlCol="1" anchor="ctr"/>
          <a:lstStyle/>
          <a:p>
            <a:pPr algn="ctr"/>
            <a:r>
              <a:rPr lang="en-US" altLang="ru-UA" sz="4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</a:t>
            </a:r>
            <a:endParaRPr lang="ru-UA" altLang="ru-UA" sz="400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51" name="Shadow">
            <a:extLst>
              <a:ext uri="{FF2B5EF4-FFF2-40B4-BE49-F238E27FC236}">
                <a16:creationId xmlns:a16="http://schemas.microsoft.com/office/drawing/2014/main" id="{7352C121-8FC5-2773-2CCF-1F0443D1B305}"/>
              </a:ext>
            </a:extLst>
          </p:cNvPr>
          <p:cNvGrpSpPr/>
          <p:nvPr/>
        </p:nvGrpSpPr>
        <p:grpSpPr>
          <a:xfrm flipH="1">
            <a:off x="3680283" y="2781307"/>
            <a:ext cx="261849" cy="1655040"/>
            <a:chOff x="1390652" y="2150666"/>
            <a:chExt cx="269875" cy="1705769"/>
          </a:xfrm>
        </p:grpSpPr>
        <p:sp>
          <p:nvSpPr>
            <p:cNvPr id="52" name="Freeform 14">
              <a:extLst>
                <a:ext uri="{FF2B5EF4-FFF2-40B4-BE49-F238E27FC236}">
                  <a16:creationId xmlns:a16="http://schemas.microsoft.com/office/drawing/2014/main" id="{87E32599-F550-B485-A85F-679662DB1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2193132"/>
              <a:ext cx="242887" cy="1644650"/>
            </a:xfrm>
            <a:custGeom>
              <a:avLst/>
              <a:gdLst>
                <a:gd name="T0" fmla="*/ 153 w 153"/>
                <a:gd name="T1" fmla="*/ 0 h 1032"/>
                <a:gd name="T2" fmla="*/ 150 w 153"/>
                <a:gd name="T3" fmla="*/ 1032 h 1032"/>
                <a:gd name="T4" fmla="*/ 0 w 153"/>
                <a:gd name="T5" fmla="*/ 1032 h 1032"/>
                <a:gd name="T6" fmla="*/ 0 w 153"/>
                <a:gd name="T7" fmla="*/ 0 h 1032"/>
                <a:gd name="T8" fmla="*/ 153 w 153"/>
                <a:gd name="T9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032">
                  <a:moveTo>
                    <a:pt x="153" y="0"/>
                  </a:moveTo>
                  <a:lnTo>
                    <a:pt x="150" y="1032"/>
                  </a:lnTo>
                  <a:lnTo>
                    <a:pt x="0" y="1032"/>
                  </a:lnTo>
                  <a:lnTo>
                    <a:pt x="0" y="0"/>
                  </a:lnTo>
                  <a:lnTo>
                    <a:pt x="15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01600" dist="88900" sx="95000" sy="95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  <p:sp>
          <p:nvSpPr>
            <p:cNvPr id="53" name="Rectangle 40">
              <a:extLst>
                <a:ext uri="{FF2B5EF4-FFF2-40B4-BE49-F238E27FC236}">
                  <a16:creationId xmlns:a16="http://schemas.microsoft.com/office/drawing/2014/main" id="{C0C595DC-4385-3DE6-C9E1-7D4C49737145}"/>
                </a:ext>
              </a:extLst>
            </p:cNvPr>
            <p:cNvSpPr/>
            <p:nvPr/>
          </p:nvSpPr>
          <p:spPr>
            <a:xfrm>
              <a:off x="1390652" y="2150666"/>
              <a:ext cx="269875" cy="17057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57" name="Freeform 6">
            <a:extLst>
              <a:ext uri="{FF2B5EF4-FFF2-40B4-BE49-F238E27FC236}">
                <a16:creationId xmlns:a16="http://schemas.microsoft.com/office/drawing/2014/main" id="{C0677391-8C39-8574-BCBB-495D7E67E4DE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1102551" y="1768102"/>
            <a:ext cx="2581736" cy="975827"/>
          </a:xfrm>
          <a:custGeom>
            <a:avLst/>
            <a:gdLst>
              <a:gd name="T0" fmla="*/ 640 w 788"/>
              <a:gd name="T1" fmla="*/ 0 h 296"/>
              <a:gd name="T2" fmla="*/ 0 w 788"/>
              <a:gd name="T3" fmla="*/ 0 h 296"/>
              <a:gd name="T4" fmla="*/ 0 w 788"/>
              <a:gd name="T5" fmla="*/ 296 h 296"/>
              <a:gd name="T6" fmla="*/ 640 w 788"/>
              <a:gd name="T7" fmla="*/ 296 h 296"/>
              <a:gd name="T8" fmla="*/ 788 w 788"/>
              <a:gd name="T9" fmla="*/ 148 h 296"/>
              <a:gd name="T10" fmla="*/ 640 w 788"/>
              <a:gd name="T11" fmla="*/ 0 h 296"/>
              <a:gd name="T12" fmla="*/ 640 w 788"/>
              <a:gd name="T13" fmla="*/ 277 h 296"/>
              <a:gd name="T14" fmla="*/ 511 w 788"/>
              <a:gd name="T15" fmla="*/ 148 h 296"/>
              <a:gd name="T16" fmla="*/ 640 w 788"/>
              <a:gd name="T17" fmla="*/ 19 h 296"/>
              <a:gd name="T18" fmla="*/ 769 w 788"/>
              <a:gd name="T19" fmla="*/ 148 h 296"/>
              <a:gd name="T20" fmla="*/ 640 w 788"/>
              <a:gd name="T21" fmla="*/ 277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88" h="296">
                <a:moveTo>
                  <a:pt x="64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6"/>
                  <a:pt x="0" y="296"/>
                  <a:pt x="0" y="296"/>
                </a:cubicBezTo>
                <a:cubicBezTo>
                  <a:pt x="640" y="296"/>
                  <a:pt x="640" y="296"/>
                  <a:pt x="640" y="296"/>
                </a:cubicBezTo>
                <a:cubicBezTo>
                  <a:pt x="722" y="296"/>
                  <a:pt x="788" y="230"/>
                  <a:pt x="788" y="148"/>
                </a:cubicBezTo>
                <a:cubicBezTo>
                  <a:pt x="788" y="66"/>
                  <a:pt x="722" y="0"/>
                  <a:pt x="640" y="0"/>
                </a:cubicBezTo>
                <a:close/>
                <a:moveTo>
                  <a:pt x="640" y="277"/>
                </a:moveTo>
                <a:cubicBezTo>
                  <a:pt x="569" y="277"/>
                  <a:pt x="511" y="219"/>
                  <a:pt x="511" y="148"/>
                </a:cubicBezTo>
                <a:cubicBezTo>
                  <a:pt x="511" y="77"/>
                  <a:pt x="569" y="19"/>
                  <a:pt x="640" y="19"/>
                </a:cubicBezTo>
                <a:cubicBezTo>
                  <a:pt x="711" y="19"/>
                  <a:pt x="769" y="77"/>
                  <a:pt x="769" y="148"/>
                </a:cubicBezTo>
                <a:cubicBezTo>
                  <a:pt x="769" y="219"/>
                  <a:pt x="711" y="277"/>
                  <a:pt x="640" y="27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UA">
              <a:cs typeface="Helvetica Neue W23 for SKY Reg" panose="020B0604020202020204" pitchFamily="34" charset="-78"/>
            </a:endParaRPr>
          </a:p>
        </p:txBody>
      </p:sp>
      <p:grpSp>
        <p:nvGrpSpPr>
          <p:cNvPr id="59" name="Shadow">
            <a:extLst>
              <a:ext uri="{FF2B5EF4-FFF2-40B4-BE49-F238E27FC236}">
                <a16:creationId xmlns:a16="http://schemas.microsoft.com/office/drawing/2014/main" id="{9B1C41DE-D206-D727-5302-BD815550039E}"/>
              </a:ext>
            </a:extLst>
          </p:cNvPr>
          <p:cNvGrpSpPr/>
          <p:nvPr/>
        </p:nvGrpSpPr>
        <p:grpSpPr>
          <a:xfrm flipH="1">
            <a:off x="3680283" y="1486324"/>
            <a:ext cx="261849" cy="1655040"/>
            <a:chOff x="1390652" y="2150666"/>
            <a:chExt cx="269875" cy="1705769"/>
          </a:xfrm>
        </p:grpSpPr>
        <p:sp>
          <p:nvSpPr>
            <p:cNvPr id="60" name="Freeform 14">
              <a:extLst>
                <a:ext uri="{FF2B5EF4-FFF2-40B4-BE49-F238E27FC236}">
                  <a16:creationId xmlns:a16="http://schemas.microsoft.com/office/drawing/2014/main" id="{A07E4928-C23C-63A9-1AEC-EF81DDF7D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2193132"/>
              <a:ext cx="242887" cy="1644650"/>
            </a:xfrm>
            <a:custGeom>
              <a:avLst/>
              <a:gdLst>
                <a:gd name="T0" fmla="*/ 153 w 153"/>
                <a:gd name="T1" fmla="*/ 0 h 1032"/>
                <a:gd name="T2" fmla="*/ 150 w 153"/>
                <a:gd name="T3" fmla="*/ 1032 h 1032"/>
                <a:gd name="T4" fmla="*/ 0 w 153"/>
                <a:gd name="T5" fmla="*/ 1032 h 1032"/>
                <a:gd name="T6" fmla="*/ 0 w 153"/>
                <a:gd name="T7" fmla="*/ 0 h 1032"/>
                <a:gd name="T8" fmla="*/ 153 w 153"/>
                <a:gd name="T9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032">
                  <a:moveTo>
                    <a:pt x="153" y="0"/>
                  </a:moveTo>
                  <a:lnTo>
                    <a:pt x="150" y="1032"/>
                  </a:lnTo>
                  <a:lnTo>
                    <a:pt x="0" y="1032"/>
                  </a:lnTo>
                  <a:lnTo>
                    <a:pt x="0" y="0"/>
                  </a:lnTo>
                  <a:lnTo>
                    <a:pt x="15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01600" dist="88900" sx="95000" sy="95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  <p:sp>
          <p:nvSpPr>
            <p:cNvPr id="61" name="Rectangle 15">
              <a:extLst>
                <a:ext uri="{FF2B5EF4-FFF2-40B4-BE49-F238E27FC236}">
                  <a16:creationId xmlns:a16="http://schemas.microsoft.com/office/drawing/2014/main" id="{DC487816-61B1-221B-8050-C78249DCBAC9}"/>
                </a:ext>
              </a:extLst>
            </p:cNvPr>
            <p:cNvSpPr/>
            <p:nvPr/>
          </p:nvSpPr>
          <p:spPr>
            <a:xfrm>
              <a:off x="1390652" y="2150666"/>
              <a:ext cx="269875" cy="17057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80" name="Oval 7">
            <a:extLst>
              <a:ext uri="{FF2B5EF4-FFF2-40B4-BE49-F238E27FC236}">
                <a16:creationId xmlns:a16="http://schemas.microsoft.com/office/drawing/2014/main" id="{3542561A-FAF8-6C14-D732-CD6FE34EB0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0737" y="1926958"/>
            <a:ext cx="651442" cy="65945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>
              <a:cs typeface="Helvetica Neue W23 for SKY Reg" panose="020B0604020202020204" pitchFamily="34" charset="-78"/>
            </a:endParaRPr>
          </a:p>
        </p:txBody>
      </p:sp>
      <p:sp>
        <p:nvSpPr>
          <p:cNvPr id="81" name="Oval 7">
            <a:extLst>
              <a:ext uri="{FF2B5EF4-FFF2-40B4-BE49-F238E27FC236}">
                <a16:creationId xmlns:a16="http://schemas.microsoft.com/office/drawing/2014/main" id="{37ED1998-7692-1A3E-9CB0-36E00334BF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0737" y="3221941"/>
            <a:ext cx="651442" cy="65945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>
              <a:cs typeface="Helvetica Neue W23 for SKY Reg" panose="020B0604020202020204" pitchFamily="34" charset="-78"/>
            </a:endParaRPr>
          </a:p>
        </p:txBody>
      </p:sp>
      <p:sp>
        <p:nvSpPr>
          <p:cNvPr id="82" name="Oval 7">
            <a:extLst>
              <a:ext uri="{FF2B5EF4-FFF2-40B4-BE49-F238E27FC236}">
                <a16:creationId xmlns:a16="http://schemas.microsoft.com/office/drawing/2014/main" id="{407DBCA7-B8A6-F60D-5094-E38A66012D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0737" y="4568620"/>
            <a:ext cx="651442" cy="65945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>
              <a:cs typeface="Helvetica Neue W23 for SKY Reg" panose="020B0604020202020204" pitchFamily="34" charset="-78"/>
            </a:endParaRPr>
          </a:p>
        </p:txBody>
      </p:sp>
      <p:sp>
        <p:nvSpPr>
          <p:cNvPr id="86" name="Freeform 10">
            <a:extLst>
              <a:ext uri="{FF2B5EF4-FFF2-40B4-BE49-F238E27FC236}">
                <a16:creationId xmlns:a16="http://schemas.microsoft.com/office/drawing/2014/main" id="{E6D210A4-657E-4D1C-C8C3-7CE777FE9CCA}"/>
              </a:ext>
            </a:extLst>
          </p:cNvPr>
          <p:cNvSpPr>
            <a:spLocks noEditPoints="1"/>
          </p:cNvSpPr>
          <p:nvPr/>
        </p:nvSpPr>
        <p:spPr bwMode="auto">
          <a:xfrm>
            <a:off x="3028841" y="2121857"/>
            <a:ext cx="475232" cy="269654"/>
          </a:xfrm>
          <a:custGeom>
            <a:avLst/>
            <a:gdLst>
              <a:gd name="T0" fmla="*/ 34 w 145"/>
              <a:gd name="T1" fmla="*/ 67 h 82"/>
              <a:gd name="T2" fmla="*/ 34 w 145"/>
              <a:gd name="T3" fmla="*/ 61 h 82"/>
              <a:gd name="T4" fmla="*/ 42 w 145"/>
              <a:gd name="T5" fmla="*/ 53 h 82"/>
              <a:gd name="T6" fmla="*/ 47 w 145"/>
              <a:gd name="T7" fmla="*/ 57 h 82"/>
              <a:gd name="T8" fmla="*/ 40 w 145"/>
              <a:gd name="T9" fmla="*/ 66 h 82"/>
              <a:gd name="T10" fmla="*/ 88 w 145"/>
              <a:gd name="T11" fmla="*/ 59 h 82"/>
              <a:gd name="T12" fmla="*/ 106 w 145"/>
              <a:gd name="T13" fmla="*/ 67 h 82"/>
              <a:gd name="T14" fmla="*/ 106 w 145"/>
              <a:gd name="T15" fmla="*/ 59 h 82"/>
              <a:gd name="T16" fmla="*/ 89 w 145"/>
              <a:gd name="T17" fmla="*/ 73 h 82"/>
              <a:gd name="T18" fmla="*/ 97 w 145"/>
              <a:gd name="T19" fmla="*/ 73 h 82"/>
              <a:gd name="T20" fmla="*/ 98 w 145"/>
              <a:gd name="T21" fmla="*/ 67 h 82"/>
              <a:gd name="T22" fmla="*/ 79 w 145"/>
              <a:gd name="T23" fmla="*/ 78 h 82"/>
              <a:gd name="T24" fmla="*/ 87 w 145"/>
              <a:gd name="T25" fmla="*/ 79 h 82"/>
              <a:gd name="T26" fmla="*/ 89 w 145"/>
              <a:gd name="T27" fmla="*/ 73 h 82"/>
              <a:gd name="T28" fmla="*/ 68 w 145"/>
              <a:gd name="T29" fmla="*/ 80 h 82"/>
              <a:gd name="T30" fmla="*/ 77 w 145"/>
              <a:gd name="T31" fmla="*/ 79 h 82"/>
              <a:gd name="T32" fmla="*/ 46 w 145"/>
              <a:gd name="T33" fmla="*/ 73 h 82"/>
              <a:gd name="T34" fmla="*/ 56 w 145"/>
              <a:gd name="T35" fmla="*/ 56 h 82"/>
              <a:gd name="T36" fmla="*/ 50 w 145"/>
              <a:gd name="T37" fmla="*/ 56 h 82"/>
              <a:gd name="T38" fmla="*/ 40 w 145"/>
              <a:gd name="T39" fmla="*/ 73 h 82"/>
              <a:gd name="T40" fmla="*/ 46 w 145"/>
              <a:gd name="T41" fmla="*/ 73 h 82"/>
              <a:gd name="T42" fmla="*/ 63 w 145"/>
              <a:gd name="T43" fmla="*/ 67 h 82"/>
              <a:gd name="T44" fmla="*/ 60 w 145"/>
              <a:gd name="T45" fmla="*/ 59 h 82"/>
              <a:gd name="T46" fmla="*/ 48 w 145"/>
              <a:gd name="T47" fmla="*/ 71 h 82"/>
              <a:gd name="T48" fmla="*/ 52 w 145"/>
              <a:gd name="T49" fmla="*/ 78 h 82"/>
              <a:gd name="T50" fmla="*/ 67 w 145"/>
              <a:gd name="T51" fmla="*/ 76 h 82"/>
              <a:gd name="T52" fmla="*/ 68 w 145"/>
              <a:gd name="T53" fmla="*/ 68 h 82"/>
              <a:gd name="T54" fmla="*/ 62 w 145"/>
              <a:gd name="T55" fmla="*/ 69 h 82"/>
              <a:gd name="T56" fmla="*/ 57 w 145"/>
              <a:gd name="T57" fmla="*/ 80 h 82"/>
              <a:gd name="T58" fmla="*/ 63 w 145"/>
              <a:gd name="T59" fmla="*/ 80 h 82"/>
              <a:gd name="T60" fmla="*/ 124 w 145"/>
              <a:gd name="T61" fmla="*/ 1 h 82"/>
              <a:gd name="T62" fmla="*/ 120 w 145"/>
              <a:gd name="T63" fmla="*/ 49 h 82"/>
              <a:gd name="T64" fmla="*/ 145 w 145"/>
              <a:gd name="T65" fmla="*/ 39 h 82"/>
              <a:gd name="T66" fmla="*/ 78 w 145"/>
              <a:gd name="T67" fmla="*/ 21 h 82"/>
              <a:gd name="T68" fmla="*/ 71 w 145"/>
              <a:gd name="T69" fmla="*/ 22 h 82"/>
              <a:gd name="T70" fmla="*/ 50 w 145"/>
              <a:gd name="T71" fmla="*/ 32 h 82"/>
              <a:gd name="T72" fmla="*/ 69 w 145"/>
              <a:gd name="T73" fmla="*/ 37 h 82"/>
              <a:gd name="T74" fmla="*/ 106 w 145"/>
              <a:gd name="T75" fmla="*/ 59 h 82"/>
              <a:gd name="T76" fmla="*/ 113 w 145"/>
              <a:gd name="T77" fmla="*/ 51 h 82"/>
              <a:gd name="T78" fmla="*/ 106 w 145"/>
              <a:gd name="T79" fmla="*/ 59 h 82"/>
              <a:gd name="T80" fmla="*/ 37 w 145"/>
              <a:gd name="T81" fmla="*/ 58 h 82"/>
              <a:gd name="T82" fmla="*/ 21 w 145"/>
              <a:gd name="T83" fmla="*/ 54 h 82"/>
              <a:gd name="T84" fmla="*/ 30 w 145"/>
              <a:gd name="T85" fmla="*/ 0 h 82"/>
              <a:gd name="T86" fmla="*/ 35 w 145"/>
              <a:gd name="T87" fmla="*/ 59 h 82"/>
              <a:gd name="T88" fmla="*/ 48 w 145"/>
              <a:gd name="T89" fmla="*/ 2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5" h="82">
                <a:moveTo>
                  <a:pt x="38" y="68"/>
                </a:moveTo>
                <a:cubicBezTo>
                  <a:pt x="37" y="68"/>
                  <a:pt x="35" y="68"/>
                  <a:pt x="34" y="67"/>
                </a:cubicBezTo>
                <a:cubicBezTo>
                  <a:pt x="33" y="66"/>
                  <a:pt x="33" y="65"/>
                  <a:pt x="33" y="64"/>
                </a:cubicBezTo>
                <a:cubicBezTo>
                  <a:pt x="33" y="63"/>
                  <a:pt x="33" y="61"/>
                  <a:pt x="34" y="61"/>
                </a:cubicBezTo>
                <a:cubicBezTo>
                  <a:pt x="40" y="54"/>
                  <a:pt x="40" y="54"/>
                  <a:pt x="40" y="54"/>
                </a:cubicBezTo>
                <a:cubicBezTo>
                  <a:pt x="40" y="54"/>
                  <a:pt x="41" y="53"/>
                  <a:pt x="42" y="53"/>
                </a:cubicBezTo>
                <a:cubicBezTo>
                  <a:pt x="43" y="53"/>
                  <a:pt x="45" y="53"/>
                  <a:pt x="46" y="54"/>
                </a:cubicBezTo>
                <a:cubicBezTo>
                  <a:pt x="47" y="55"/>
                  <a:pt x="47" y="56"/>
                  <a:pt x="47" y="57"/>
                </a:cubicBezTo>
                <a:cubicBezTo>
                  <a:pt x="47" y="58"/>
                  <a:pt x="47" y="59"/>
                  <a:pt x="46" y="60"/>
                </a:cubicBezTo>
                <a:cubicBezTo>
                  <a:pt x="40" y="66"/>
                  <a:pt x="40" y="66"/>
                  <a:pt x="40" y="66"/>
                </a:cubicBezTo>
                <a:cubicBezTo>
                  <a:pt x="40" y="67"/>
                  <a:pt x="39" y="68"/>
                  <a:pt x="38" y="68"/>
                </a:cubicBezTo>
                <a:close/>
                <a:moveTo>
                  <a:pt x="88" y="59"/>
                </a:moveTo>
                <a:cubicBezTo>
                  <a:pt x="88" y="59"/>
                  <a:pt x="99" y="68"/>
                  <a:pt x="101" y="68"/>
                </a:cubicBezTo>
                <a:cubicBezTo>
                  <a:pt x="104" y="69"/>
                  <a:pt x="104" y="68"/>
                  <a:pt x="106" y="67"/>
                </a:cubicBezTo>
                <a:cubicBezTo>
                  <a:pt x="107" y="66"/>
                  <a:pt x="108" y="64"/>
                  <a:pt x="107" y="62"/>
                </a:cubicBezTo>
                <a:cubicBezTo>
                  <a:pt x="107" y="61"/>
                  <a:pt x="107" y="60"/>
                  <a:pt x="106" y="59"/>
                </a:cubicBezTo>
                <a:moveTo>
                  <a:pt x="80" y="65"/>
                </a:moveTo>
                <a:cubicBezTo>
                  <a:pt x="89" y="73"/>
                  <a:pt x="89" y="73"/>
                  <a:pt x="89" y="73"/>
                </a:cubicBezTo>
                <a:cubicBezTo>
                  <a:pt x="90" y="74"/>
                  <a:pt x="91" y="74"/>
                  <a:pt x="93" y="75"/>
                </a:cubicBezTo>
                <a:cubicBezTo>
                  <a:pt x="94" y="75"/>
                  <a:pt x="96" y="74"/>
                  <a:pt x="97" y="73"/>
                </a:cubicBezTo>
                <a:cubicBezTo>
                  <a:pt x="98" y="72"/>
                  <a:pt x="99" y="70"/>
                  <a:pt x="99" y="69"/>
                </a:cubicBezTo>
                <a:cubicBezTo>
                  <a:pt x="99" y="68"/>
                  <a:pt x="98" y="67"/>
                  <a:pt x="98" y="67"/>
                </a:cubicBezTo>
                <a:moveTo>
                  <a:pt x="75" y="74"/>
                </a:moveTo>
                <a:cubicBezTo>
                  <a:pt x="79" y="78"/>
                  <a:pt x="79" y="78"/>
                  <a:pt x="79" y="78"/>
                </a:cubicBezTo>
                <a:cubicBezTo>
                  <a:pt x="80" y="79"/>
                  <a:pt x="81" y="80"/>
                  <a:pt x="83" y="80"/>
                </a:cubicBezTo>
                <a:cubicBezTo>
                  <a:pt x="84" y="80"/>
                  <a:pt x="86" y="80"/>
                  <a:pt x="87" y="79"/>
                </a:cubicBezTo>
                <a:cubicBezTo>
                  <a:pt x="88" y="78"/>
                  <a:pt x="89" y="76"/>
                  <a:pt x="89" y="74"/>
                </a:cubicBezTo>
                <a:cubicBezTo>
                  <a:pt x="89" y="74"/>
                  <a:pt x="89" y="73"/>
                  <a:pt x="89" y="73"/>
                </a:cubicBezTo>
                <a:moveTo>
                  <a:pt x="65" y="78"/>
                </a:moveTo>
                <a:cubicBezTo>
                  <a:pt x="68" y="80"/>
                  <a:pt x="68" y="80"/>
                  <a:pt x="68" y="80"/>
                </a:cubicBezTo>
                <a:cubicBezTo>
                  <a:pt x="69" y="80"/>
                  <a:pt x="71" y="81"/>
                  <a:pt x="73" y="81"/>
                </a:cubicBezTo>
                <a:cubicBezTo>
                  <a:pt x="75" y="80"/>
                  <a:pt x="76" y="80"/>
                  <a:pt x="77" y="79"/>
                </a:cubicBezTo>
                <a:cubicBezTo>
                  <a:pt x="78" y="79"/>
                  <a:pt x="78" y="78"/>
                  <a:pt x="78" y="78"/>
                </a:cubicBezTo>
                <a:moveTo>
                  <a:pt x="46" y="73"/>
                </a:moveTo>
                <a:cubicBezTo>
                  <a:pt x="56" y="62"/>
                  <a:pt x="56" y="62"/>
                  <a:pt x="56" y="62"/>
                </a:cubicBezTo>
                <a:cubicBezTo>
                  <a:pt x="58" y="60"/>
                  <a:pt x="58" y="57"/>
                  <a:pt x="56" y="56"/>
                </a:cubicBezTo>
                <a:cubicBezTo>
                  <a:pt x="55" y="55"/>
                  <a:pt x="54" y="54"/>
                  <a:pt x="52" y="55"/>
                </a:cubicBezTo>
                <a:cubicBezTo>
                  <a:pt x="51" y="55"/>
                  <a:pt x="50" y="55"/>
                  <a:pt x="50" y="56"/>
                </a:cubicBezTo>
                <a:cubicBezTo>
                  <a:pt x="40" y="67"/>
                  <a:pt x="40" y="67"/>
                  <a:pt x="40" y="67"/>
                </a:cubicBezTo>
                <a:cubicBezTo>
                  <a:pt x="38" y="69"/>
                  <a:pt x="38" y="72"/>
                  <a:pt x="40" y="73"/>
                </a:cubicBezTo>
                <a:cubicBezTo>
                  <a:pt x="41" y="74"/>
                  <a:pt x="42" y="74"/>
                  <a:pt x="44" y="74"/>
                </a:cubicBezTo>
                <a:cubicBezTo>
                  <a:pt x="45" y="74"/>
                  <a:pt x="46" y="74"/>
                  <a:pt x="46" y="73"/>
                </a:cubicBezTo>
                <a:close/>
                <a:moveTo>
                  <a:pt x="54" y="77"/>
                </a:moveTo>
                <a:cubicBezTo>
                  <a:pt x="63" y="67"/>
                  <a:pt x="63" y="67"/>
                  <a:pt x="63" y="67"/>
                </a:cubicBezTo>
                <a:cubicBezTo>
                  <a:pt x="65" y="65"/>
                  <a:pt x="65" y="62"/>
                  <a:pt x="63" y="61"/>
                </a:cubicBezTo>
                <a:cubicBezTo>
                  <a:pt x="62" y="60"/>
                  <a:pt x="61" y="59"/>
                  <a:pt x="60" y="59"/>
                </a:cubicBezTo>
                <a:cubicBezTo>
                  <a:pt x="59" y="60"/>
                  <a:pt x="58" y="60"/>
                  <a:pt x="57" y="61"/>
                </a:cubicBezTo>
                <a:cubicBezTo>
                  <a:pt x="48" y="71"/>
                  <a:pt x="48" y="71"/>
                  <a:pt x="48" y="71"/>
                </a:cubicBezTo>
                <a:cubicBezTo>
                  <a:pt x="46" y="73"/>
                  <a:pt x="47" y="75"/>
                  <a:pt x="48" y="77"/>
                </a:cubicBezTo>
                <a:cubicBezTo>
                  <a:pt x="49" y="78"/>
                  <a:pt x="51" y="78"/>
                  <a:pt x="52" y="78"/>
                </a:cubicBezTo>
                <a:cubicBezTo>
                  <a:pt x="53" y="78"/>
                  <a:pt x="54" y="78"/>
                  <a:pt x="54" y="77"/>
                </a:cubicBezTo>
                <a:close/>
                <a:moveTo>
                  <a:pt x="67" y="76"/>
                </a:moveTo>
                <a:cubicBezTo>
                  <a:pt x="68" y="74"/>
                  <a:pt x="68" y="74"/>
                  <a:pt x="68" y="74"/>
                </a:cubicBezTo>
                <a:cubicBezTo>
                  <a:pt x="70" y="73"/>
                  <a:pt x="70" y="70"/>
                  <a:pt x="68" y="68"/>
                </a:cubicBezTo>
                <a:cubicBezTo>
                  <a:pt x="67" y="67"/>
                  <a:pt x="66" y="67"/>
                  <a:pt x="64" y="67"/>
                </a:cubicBezTo>
                <a:cubicBezTo>
                  <a:pt x="63" y="67"/>
                  <a:pt x="62" y="68"/>
                  <a:pt x="62" y="69"/>
                </a:cubicBezTo>
                <a:cubicBezTo>
                  <a:pt x="57" y="74"/>
                  <a:pt x="57" y="74"/>
                  <a:pt x="57" y="74"/>
                </a:cubicBezTo>
                <a:cubicBezTo>
                  <a:pt x="55" y="76"/>
                  <a:pt x="55" y="79"/>
                  <a:pt x="57" y="80"/>
                </a:cubicBezTo>
                <a:cubicBezTo>
                  <a:pt x="58" y="81"/>
                  <a:pt x="59" y="82"/>
                  <a:pt x="60" y="82"/>
                </a:cubicBezTo>
                <a:cubicBezTo>
                  <a:pt x="61" y="81"/>
                  <a:pt x="62" y="81"/>
                  <a:pt x="63" y="80"/>
                </a:cubicBezTo>
                <a:lnTo>
                  <a:pt x="67" y="76"/>
                </a:lnTo>
                <a:close/>
                <a:moveTo>
                  <a:pt x="124" y="1"/>
                </a:moveTo>
                <a:cubicBezTo>
                  <a:pt x="115" y="6"/>
                  <a:pt x="102" y="13"/>
                  <a:pt x="100" y="14"/>
                </a:cubicBezTo>
                <a:cubicBezTo>
                  <a:pt x="102" y="17"/>
                  <a:pt x="110" y="31"/>
                  <a:pt x="120" y="49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45" y="39"/>
                  <a:pt x="145" y="39"/>
                  <a:pt x="145" y="39"/>
                </a:cubicBezTo>
                <a:moveTo>
                  <a:pt x="103" y="19"/>
                </a:moveTo>
                <a:cubicBezTo>
                  <a:pt x="91" y="14"/>
                  <a:pt x="85" y="21"/>
                  <a:pt x="78" y="21"/>
                </a:cubicBezTo>
                <a:cubicBezTo>
                  <a:pt x="75" y="21"/>
                  <a:pt x="73" y="21"/>
                  <a:pt x="72" y="22"/>
                </a:cubicBezTo>
                <a:cubicBezTo>
                  <a:pt x="72" y="22"/>
                  <a:pt x="71" y="22"/>
                  <a:pt x="71" y="22"/>
                </a:cubicBezTo>
                <a:cubicBezTo>
                  <a:pt x="71" y="22"/>
                  <a:pt x="70" y="22"/>
                  <a:pt x="69" y="22"/>
                </a:cubicBezTo>
                <a:cubicBezTo>
                  <a:pt x="50" y="32"/>
                  <a:pt x="50" y="32"/>
                  <a:pt x="50" y="32"/>
                </a:cubicBezTo>
                <a:cubicBezTo>
                  <a:pt x="41" y="37"/>
                  <a:pt x="50" y="43"/>
                  <a:pt x="53" y="43"/>
                </a:cubicBezTo>
                <a:cubicBezTo>
                  <a:pt x="56" y="42"/>
                  <a:pt x="64" y="39"/>
                  <a:pt x="69" y="37"/>
                </a:cubicBezTo>
                <a:cubicBezTo>
                  <a:pt x="72" y="36"/>
                  <a:pt x="76" y="36"/>
                  <a:pt x="78" y="38"/>
                </a:cubicBezTo>
                <a:cubicBezTo>
                  <a:pt x="87" y="44"/>
                  <a:pt x="105" y="58"/>
                  <a:pt x="106" y="59"/>
                </a:cubicBezTo>
                <a:moveTo>
                  <a:pt x="119" y="47"/>
                </a:moveTo>
                <a:cubicBezTo>
                  <a:pt x="118" y="48"/>
                  <a:pt x="114" y="50"/>
                  <a:pt x="113" y="51"/>
                </a:cubicBezTo>
                <a:cubicBezTo>
                  <a:pt x="112" y="52"/>
                  <a:pt x="111" y="53"/>
                  <a:pt x="111" y="54"/>
                </a:cubicBezTo>
                <a:cubicBezTo>
                  <a:pt x="109" y="56"/>
                  <a:pt x="108" y="59"/>
                  <a:pt x="106" y="59"/>
                </a:cubicBezTo>
                <a:moveTo>
                  <a:pt x="37" y="58"/>
                </a:moveTo>
                <a:cubicBezTo>
                  <a:pt x="37" y="58"/>
                  <a:pt x="37" y="58"/>
                  <a:pt x="37" y="58"/>
                </a:cubicBezTo>
                <a:moveTo>
                  <a:pt x="0" y="37"/>
                </a:moveTo>
                <a:cubicBezTo>
                  <a:pt x="21" y="54"/>
                  <a:pt x="21" y="54"/>
                  <a:pt x="21" y="54"/>
                </a:cubicBezTo>
                <a:cubicBezTo>
                  <a:pt x="51" y="17"/>
                  <a:pt x="51" y="17"/>
                  <a:pt x="51" y="17"/>
                </a:cubicBezTo>
                <a:cubicBezTo>
                  <a:pt x="30" y="0"/>
                  <a:pt x="30" y="0"/>
                  <a:pt x="30" y="0"/>
                </a:cubicBezTo>
                <a:moveTo>
                  <a:pt x="23" y="51"/>
                </a:moveTo>
                <a:cubicBezTo>
                  <a:pt x="29" y="56"/>
                  <a:pt x="35" y="59"/>
                  <a:pt x="35" y="59"/>
                </a:cubicBezTo>
                <a:moveTo>
                  <a:pt x="62" y="26"/>
                </a:moveTo>
                <a:cubicBezTo>
                  <a:pt x="60" y="24"/>
                  <a:pt x="54" y="22"/>
                  <a:pt x="48" y="20"/>
                </a:cubicBezTo>
              </a:path>
            </a:pathLst>
          </a:custGeom>
          <a:noFill/>
          <a:ln w="12700" cap="rnd">
            <a:solidFill>
              <a:srgbClr val="F2F2F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>
              <a:cs typeface="Helvetica Neue W23 for SKY Reg" panose="020B0604020202020204" pitchFamily="34" charset="-78"/>
            </a:endParaRPr>
          </a:p>
        </p:txBody>
      </p:sp>
      <p:sp>
        <p:nvSpPr>
          <p:cNvPr id="87" name="Freeform 19">
            <a:extLst>
              <a:ext uri="{FF2B5EF4-FFF2-40B4-BE49-F238E27FC236}">
                <a16:creationId xmlns:a16="http://schemas.microsoft.com/office/drawing/2014/main" id="{4F6ED9DD-C5FC-FFC7-6442-1DED4F18DE88}"/>
              </a:ext>
            </a:extLst>
          </p:cNvPr>
          <p:cNvSpPr>
            <a:spLocks noEditPoints="1"/>
          </p:cNvSpPr>
          <p:nvPr/>
        </p:nvSpPr>
        <p:spPr bwMode="auto">
          <a:xfrm>
            <a:off x="3118625" y="4733771"/>
            <a:ext cx="286562" cy="322951"/>
          </a:xfrm>
          <a:custGeom>
            <a:avLst/>
            <a:gdLst>
              <a:gd name="T0" fmla="*/ 34 w 105"/>
              <a:gd name="T1" fmla="*/ 92 h 118"/>
              <a:gd name="T2" fmla="*/ 25 w 105"/>
              <a:gd name="T3" fmla="*/ 71 h 118"/>
              <a:gd name="T4" fmla="*/ 20 w 105"/>
              <a:gd name="T5" fmla="*/ 53 h 118"/>
              <a:gd name="T6" fmla="*/ 53 w 105"/>
              <a:gd name="T7" fmla="*/ 20 h 118"/>
              <a:gd name="T8" fmla="*/ 85 w 105"/>
              <a:gd name="T9" fmla="*/ 53 h 118"/>
              <a:gd name="T10" fmla="*/ 80 w 105"/>
              <a:gd name="T11" fmla="*/ 71 h 118"/>
              <a:gd name="T12" fmla="*/ 71 w 105"/>
              <a:gd name="T13" fmla="*/ 88 h 118"/>
              <a:gd name="T14" fmla="*/ 53 w 105"/>
              <a:gd name="T15" fmla="*/ 33 h 118"/>
              <a:gd name="T16" fmla="*/ 33 w 105"/>
              <a:gd name="T17" fmla="*/ 52 h 118"/>
              <a:gd name="T18" fmla="*/ 53 w 105"/>
              <a:gd name="T19" fmla="*/ 72 h 118"/>
              <a:gd name="T20" fmla="*/ 72 w 105"/>
              <a:gd name="T21" fmla="*/ 52 h 118"/>
              <a:gd name="T22" fmla="*/ 53 w 105"/>
              <a:gd name="T23" fmla="*/ 33 h 118"/>
              <a:gd name="T24" fmla="*/ 45 w 105"/>
              <a:gd name="T25" fmla="*/ 56 h 118"/>
              <a:gd name="T26" fmla="*/ 51 w 105"/>
              <a:gd name="T27" fmla="*/ 62 h 118"/>
              <a:gd name="T28" fmla="*/ 60 w 105"/>
              <a:gd name="T29" fmla="*/ 46 h 118"/>
              <a:gd name="T30" fmla="*/ 53 w 105"/>
              <a:gd name="T31" fmla="*/ 10 h 118"/>
              <a:gd name="T32" fmla="*/ 53 w 105"/>
              <a:gd name="T33" fmla="*/ 0 h 118"/>
              <a:gd name="T34" fmla="*/ 32 w 105"/>
              <a:gd name="T35" fmla="*/ 16 h 118"/>
              <a:gd name="T36" fmla="*/ 26 w 105"/>
              <a:gd name="T37" fmla="*/ 7 h 118"/>
              <a:gd name="T38" fmla="*/ 7 w 105"/>
              <a:gd name="T39" fmla="*/ 26 h 118"/>
              <a:gd name="T40" fmla="*/ 16 w 105"/>
              <a:gd name="T41" fmla="*/ 31 h 118"/>
              <a:gd name="T42" fmla="*/ 0 w 105"/>
              <a:gd name="T43" fmla="*/ 52 h 118"/>
              <a:gd name="T44" fmla="*/ 10 w 105"/>
              <a:gd name="T45" fmla="*/ 52 h 118"/>
              <a:gd name="T46" fmla="*/ 79 w 105"/>
              <a:gd name="T47" fmla="*/ 7 h 118"/>
              <a:gd name="T48" fmla="*/ 74 w 105"/>
              <a:gd name="T49" fmla="*/ 16 h 118"/>
              <a:gd name="T50" fmla="*/ 98 w 105"/>
              <a:gd name="T51" fmla="*/ 26 h 118"/>
              <a:gd name="T52" fmla="*/ 89 w 105"/>
              <a:gd name="T53" fmla="*/ 31 h 118"/>
              <a:gd name="T54" fmla="*/ 95 w 105"/>
              <a:gd name="T55" fmla="*/ 52 h 118"/>
              <a:gd name="T56" fmla="*/ 105 w 105"/>
              <a:gd name="T57" fmla="*/ 52 h 118"/>
              <a:gd name="T58" fmla="*/ 64 w 105"/>
              <a:gd name="T59" fmla="*/ 95 h 118"/>
              <a:gd name="T60" fmla="*/ 39 w 105"/>
              <a:gd name="T61" fmla="*/ 102 h 118"/>
              <a:gd name="T62" fmla="*/ 36 w 105"/>
              <a:gd name="T63" fmla="*/ 106 h 118"/>
              <a:gd name="T64" fmla="*/ 40 w 105"/>
              <a:gd name="T65" fmla="*/ 111 h 118"/>
              <a:gd name="T66" fmla="*/ 42 w 105"/>
              <a:gd name="T67" fmla="*/ 110 h 118"/>
              <a:gd name="T68" fmla="*/ 64 w 105"/>
              <a:gd name="T69" fmla="*/ 104 h 118"/>
              <a:gd name="T70" fmla="*/ 64 w 105"/>
              <a:gd name="T71" fmla="*/ 104 h 118"/>
              <a:gd name="T72" fmla="*/ 65 w 105"/>
              <a:gd name="T73" fmla="*/ 104 h 118"/>
              <a:gd name="T74" fmla="*/ 70 w 105"/>
              <a:gd name="T75" fmla="*/ 108 h 118"/>
              <a:gd name="T76" fmla="*/ 67 w 105"/>
              <a:gd name="T77" fmla="*/ 112 h 118"/>
              <a:gd name="T78" fmla="*/ 45 w 105"/>
              <a:gd name="T79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5" h="118">
                <a:moveTo>
                  <a:pt x="34" y="92"/>
                </a:moveTo>
                <a:cubicBezTo>
                  <a:pt x="34" y="87"/>
                  <a:pt x="32" y="82"/>
                  <a:pt x="25" y="71"/>
                </a:cubicBezTo>
                <a:cubicBezTo>
                  <a:pt x="22" y="65"/>
                  <a:pt x="20" y="59"/>
                  <a:pt x="20" y="53"/>
                </a:cubicBezTo>
                <a:cubicBezTo>
                  <a:pt x="20" y="35"/>
                  <a:pt x="35" y="20"/>
                  <a:pt x="53" y="20"/>
                </a:cubicBezTo>
                <a:cubicBezTo>
                  <a:pt x="71" y="20"/>
                  <a:pt x="85" y="35"/>
                  <a:pt x="85" y="53"/>
                </a:cubicBezTo>
                <a:cubicBezTo>
                  <a:pt x="85" y="59"/>
                  <a:pt x="83" y="65"/>
                  <a:pt x="80" y="71"/>
                </a:cubicBezTo>
                <a:cubicBezTo>
                  <a:pt x="75" y="79"/>
                  <a:pt x="72" y="84"/>
                  <a:pt x="71" y="88"/>
                </a:cubicBezTo>
                <a:moveTo>
                  <a:pt x="53" y="33"/>
                </a:moveTo>
                <a:cubicBezTo>
                  <a:pt x="42" y="33"/>
                  <a:pt x="33" y="41"/>
                  <a:pt x="33" y="52"/>
                </a:cubicBezTo>
                <a:cubicBezTo>
                  <a:pt x="33" y="63"/>
                  <a:pt x="42" y="72"/>
                  <a:pt x="53" y="72"/>
                </a:cubicBezTo>
                <a:cubicBezTo>
                  <a:pt x="63" y="72"/>
                  <a:pt x="72" y="63"/>
                  <a:pt x="72" y="52"/>
                </a:cubicBezTo>
                <a:cubicBezTo>
                  <a:pt x="72" y="41"/>
                  <a:pt x="63" y="33"/>
                  <a:pt x="53" y="33"/>
                </a:cubicBezTo>
                <a:close/>
                <a:moveTo>
                  <a:pt x="45" y="56"/>
                </a:moveTo>
                <a:cubicBezTo>
                  <a:pt x="51" y="62"/>
                  <a:pt x="51" y="62"/>
                  <a:pt x="51" y="62"/>
                </a:cubicBezTo>
                <a:cubicBezTo>
                  <a:pt x="60" y="46"/>
                  <a:pt x="60" y="46"/>
                  <a:pt x="60" y="46"/>
                </a:cubicBezTo>
                <a:moveTo>
                  <a:pt x="53" y="10"/>
                </a:moveTo>
                <a:cubicBezTo>
                  <a:pt x="53" y="0"/>
                  <a:pt x="53" y="0"/>
                  <a:pt x="53" y="0"/>
                </a:cubicBezTo>
                <a:moveTo>
                  <a:pt x="32" y="16"/>
                </a:moveTo>
                <a:cubicBezTo>
                  <a:pt x="26" y="7"/>
                  <a:pt x="26" y="7"/>
                  <a:pt x="26" y="7"/>
                </a:cubicBezTo>
                <a:moveTo>
                  <a:pt x="7" y="26"/>
                </a:moveTo>
                <a:cubicBezTo>
                  <a:pt x="16" y="31"/>
                  <a:pt x="16" y="31"/>
                  <a:pt x="16" y="31"/>
                </a:cubicBezTo>
                <a:moveTo>
                  <a:pt x="0" y="52"/>
                </a:moveTo>
                <a:cubicBezTo>
                  <a:pt x="10" y="52"/>
                  <a:pt x="10" y="52"/>
                  <a:pt x="10" y="52"/>
                </a:cubicBezTo>
                <a:moveTo>
                  <a:pt x="79" y="7"/>
                </a:moveTo>
                <a:cubicBezTo>
                  <a:pt x="74" y="16"/>
                  <a:pt x="74" y="16"/>
                  <a:pt x="74" y="16"/>
                </a:cubicBezTo>
                <a:moveTo>
                  <a:pt x="98" y="26"/>
                </a:moveTo>
                <a:cubicBezTo>
                  <a:pt x="89" y="31"/>
                  <a:pt x="89" y="31"/>
                  <a:pt x="89" y="31"/>
                </a:cubicBezTo>
                <a:moveTo>
                  <a:pt x="95" y="52"/>
                </a:moveTo>
                <a:cubicBezTo>
                  <a:pt x="105" y="52"/>
                  <a:pt x="105" y="52"/>
                  <a:pt x="105" y="52"/>
                </a:cubicBezTo>
                <a:moveTo>
                  <a:pt x="64" y="95"/>
                </a:moveTo>
                <a:cubicBezTo>
                  <a:pt x="64" y="95"/>
                  <a:pt x="39" y="102"/>
                  <a:pt x="39" y="102"/>
                </a:cubicBezTo>
                <a:cubicBezTo>
                  <a:pt x="37" y="103"/>
                  <a:pt x="36" y="104"/>
                  <a:pt x="36" y="106"/>
                </a:cubicBezTo>
                <a:cubicBezTo>
                  <a:pt x="36" y="109"/>
                  <a:pt x="38" y="111"/>
                  <a:pt x="40" y="111"/>
                </a:cubicBezTo>
                <a:cubicBezTo>
                  <a:pt x="41" y="111"/>
                  <a:pt x="42" y="110"/>
                  <a:pt x="42" y="110"/>
                </a:cubicBezTo>
                <a:cubicBezTo>
                  <a:pt x="64" y="104"/>
                  <a:pt x="64" y="104"/>
                  <a:pt x="64" y="104"/>
                </a:cubicBezTo>
                <a:cubicBezTo>
                  <a:pt x="64" y="104"/>
                  <a:pt x="64" y="104"/>
                  <a:pt x="64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8" y="104"/>
                  <a:pt x="70" y="106"/>
                  <a:pt x="70" y="108"/>
                </a:cubicBezTo>
                <a:cubicBezTo>
                  <a:pt x="70" y="110"/>
                  <a:pt x="68" y="112"/>
                  <a:pt x="67" y="112"/>
                </a:cubicBezTo>
                <a:cubicBezTo>
                  <a:pt x="45" y="118"/>
                  <a:pt x="45" y="118"/>
                  <a:pt x="45" y="118"/>
                </a:cubicBezTo>
              </a:path>
            </a:pathLst>
          </a:custGeom>
          <a:noFill/>
          <a:ln w="12700" cap="rnd">
            <a:solidFill>
              <a:srgbClr val="F2F2F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cs typeface="Helvetica Neue W23 for SKY Reg" panose="020B0604020202020204" pitchFamily="34" charset="-78"/>
            </a:endParaRPr>
          </a:p>
        </p:txBody>
      </p:sp>
      <p:sp>
        <p:nvSpPr>
          <p:cNvPr id="89" name="Freeform 22">
            <a:extLst>
              <a:ext uri="{FF2B5EF4-FFF2-40B4-BE49-F238E27FC236}">
                <a16:creationId xmlns:a16="http://schemas.microsoft.com/office/drawing/2014/main" id="{4F9C7B53-D54F-5238-1FB9-93297F077655}"/>
              </a:ext>
            </a:extLst>
          </p:cNvPr>
          <p:cNvSpPr>
            <a:spLocks noEditPoints="1"/>
          </p:cNvSpPr>
          <p:nvPr/>
        </p:nvSpPr>
        <p:spPr bwMode="auto">
          <a:xfrm>
            <a:off x="3117486" y="3418875"/>
            <a:ext cx="318403" cy="256996"/>
          </a:xfrm>
          <a:custGeom>
            <a:avLst/>
            <a:gdLst>
              <a:gd name="T0" fmla="*/ 117 w 117"/>
              <a:gd name="T1" fmla="*/ 94 h 94"/>
              <a:gd name="T2" fmla="*/ 0 w 117"/>
              <a:gd name="T3" fmla="*/ 94 h 94"/>
              <a:gd name="T4" fmla="*/ 29 w 117"/>
              <a:gd name="T5" fmla="*/ 69 h 94"/>
              <a:gd name="T6" fmla="*/ 13 w 117"/>
              <a:gd name="T7" fmla="*/ 69 h 94"/>
              <a:gd name="T8" fmla="*/ 13 w 117"/>
              <a:gd name="T9" fmla="*/ 94 h 94"/>
              <a:gd name="T10" fmla="*/ 29 w 117"/>
              <a:gd name="T11" fmla="*/ 94 h 94"/>
              <a:gd name="T12" fmla="*/ 29 w 117"/>
              <a:gd name="T13" fmla="*/ 69 h 94"/>
              <a:gd name="T14" fmla="*/ 54 w 117"/>
              <a:gd name="T15" fmla="*/ 44 h 94"/>
              <a:gd name="T16" fmla="*/ 38 w 117"/>
              <a:gd name="T17" fmla="*/ 44 h 94"/>
              <a:gd name="T18" fmla="*/ 38 w 117"/>
              <a:gd name="T19" fmla="*/ 94 h 94"/>
              <a:gd name="T20" fmla="*/ 54 w 117"/>
              <a:gd name="T21" fmla="*/ 94 h 94"/>
              <a:gd name="T22" fmla="*/ 54 w 117"/>
              <a:gd name="T23" fmla="*/ 44 h 94"/>
              <a:gd name="T24" fmla="*/ 79 w 117"/>
              <a:gd name="T25" fmla="*/ 55 h 94"/>
              <a:gd name="T26" fmla="*/ 63 w 117"/>
              <a:gd name="T27" fmla="*/ 55 h 94"/>
              <a:gd name="T28" fmla="*/ 63 w 117"/>
              <a:gd name="T29" fmla="*/ 94 h 94"/>
              <a:gd name="T30" fmla="*/ 79 w 117"/>
              <a:gd name="T31" fmla="*/ 94 h 94"/>
              <a:gd name="T32" fmla="*/ 79 w 117"/>
              <a:gd name="T33" fmla="*/ 55 h 94"/>
              <a:gd name="T34" fmla="*/ 105 w 117"/>
              <a:gd name="T35" fmla="*/ 29 h 94"/>
              <a:gd name="T36" fmla="*/ 88 w 117"/>
              <a:gd name="T37" fmla="*/ 29 h 94"/>
              <a:gd name="T38" fmla="*/ 88 w 117"/>
              <a:gd name="T39" fmla="*/ 94 h 94"/>
              <a:gd name="T40" fmla="*/ 105 w 117"/>
              <a:gd name="T41" fmla="*/ 94 h 94"/>
              <a:gd name="T42" fmla="*/ 105 w 117"/>
              <a:gd name="T43" fmla="*/ 29 h 94"/>
              <a:gd name="T44" fmla="*/ 21 w 117"/>
              <a:gd name="T45" fmla="*/ 41 h 94"/>
              <a:gd name="T46" fmla="*/ 16 w 117"/>
              <a:gd name="T47" fmla="*/ 46 h 94"/>
              <a:gd name="T48" fmla="*/ 21 w 117"/>
              <a:gd name="T49" fmla="*/ 50 h 94"/>
              <a:gd name="T50" fmla="*/ 25 w 117"/>
              <a:gd name="T51" fmla="*/ 46 h 94"/>
              <a:gd name="T52" fmla="*/ 21 w 117"/>
              <a:gd name="T53" fmla="*/ 41 h 94"/>
              <a:gd name="T54" fmla="*/ 46 w 117"/>
              <a:gd name="T55" fmla="*/ 17 h 94"/>
              <a:gd name="T56" fmla="*/ 41 w 117"/>
              <a:gd name="T57" fmla="*/ 21 h 94"/>
              <a:gd name="T58" fmla="*/ 46 w 117"/>
              <a:gd name="T59" fmla="*/ 26 h 94"/>
              <a:gd name="T60" fmla="*/ 51 w 117"/>
              <a:gd name="T61" fmla="*/ 21 h 94"/>
              <a:gd name="T62" fmla="*/ 46 w 117"/>
              <a:gd name="T63" fmla="*/ 17 h 94"/>
              <a:gd name="T64" fmla="*/ 71 w 117"/>
              <a:gd name="T65" fmla="*/ 29 h 94"/>
              <a:gd name="T66" fmla="*/ 67 w 117"/>
              <a:gd name="T67" fmla="*/ 34 h 94"/>
              <a:gd name="T68" fmla="*/ 71 w 117"/>
              <a:gd name="T69" fmla="*/ 38 h 94"/>
              <a:gd name="T70" fmla="*/ 76 w 117"/>
              <a:gd name="T71" fmla="*/ 34 h 94"/>
              <a:gd name="T72" fmla="*/ 71 w 117"/>
              <a:gd name="T73" fmla="*/ 29 h 94"/>
              <a:gd name="T74" fmla="*/ 96 w 117"/>
              <a:gd name="T75" fmla="*/ 0 h 94"/>
              <a:gd name="T76" fmla="*/ 92 w 117"/>
              <a:gd name="T77" fmla="*/ 5 h 94"/>
              <a:gd name="T78" fmla="*/ 96 w 117"/>
              <a:gd name="T79" fmla="*/ 9 h 94"/>
              <a:gd name="T80" fmla="*/ 101 w 117"/>
              <a:gd name="T81" fmla="*/ 5 h 94"/>
              <a:gd name="T82" fmla="*/ 96 w 117"/>
              <a:gd name="T83" fmla="*/ 0 h 94"/>
              <a:gd name="T84" fmla="*/ 74 w 117"/>
              <a:gd name="T85" fmla="*/ 30 h 94"/>
              <a:gd name="T86" fmla="*/ 93 w 117"/>
              <a:gd name="T87" fmla="*/ 8 h 94"/>
              <a:gd name="T88" fmla="*/ 50 w 117"/>
              <a:gd name="T89" fmla="*/ 23 h 94"/>
              <a:gd name="T90" fmla="*/ 67 w 117"/>
              <a:gd name="T91" fmla="*/ 32 h 94"/>
              <a:gd name="T92" fmla="*/ 43 w 117"/>
              <a:gd name="T93" fmla="*/ 25 h 94"/>
              <a:gd name="T94" fmla="*/ 24 w 117"/>
              <a:gd name="T95" fmla="*/ 4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7" h="94">
                <a:moveTo>
                  <a:pt x="117" y="94"/>
                </a:moveTo>
                <a:cubicBezTo>
                  <a:pt x="0" y="94"/>
                  <a:pt x="0" y="94"/>
                  <a:pt x="0" y="94"/>
                </a:cubicBezTo>
                <a:moveTo>
                  <a:pt x="29" y="69"/>
                </a:moveTo>
                <a:cubicBezTo>
                  <a:pt x="13" y="69"/>
                  <a:pt x="13" y="69"/>
                  <a:pt x="13" y="69"/>
                </a:cubicBezTo>
                <a:cubicBezTo>
                  <a:pt x="13" y="94"/>
                  <a:pt x="13" y="94"/>
                  <a:pt x="13" y="94"/>
                </a:cubicBezTo>
                <a:cubicBezTo>
                  <a:pt x="29" y="94"/>
                  <a:pt x="29" y="94"/>
                  <a:pt x="29" y="94"/>
                </a:cubicBezTo>
                <a:lnTo>
                  <a:pt x="29" y="69"/>
                </a:lnTo>
                <a:close/>
                <a:moveTo>
                  <a:pt x="54" y="44"/>
                </a:moveTo>
                <a:cubicBezTo>
                  <a:pt x="38" y="44"/>
                  <a:pt x="38" y="44"/>
                  <a:pt x="38" y="44"/>
                </a:cubicBezTo>
                <a:cubicBezTo>
                  <a:pt x="38" y="94"/>
                  <a:pt x="38" y="94"/>
                  <a:pt x="38" y="94"/>
                </a:cubicBezTo>
                <a:cubicBezTo>
                  <a:pt x="54" y="94"/>
                  <a:pt x="54" y="94"/>
                  <a:pt x="54" y="94"/>
                </a:cubicBezTo>
                <a:lnTo>
                  <a:pt x="54" y="44"/>
                </a:lnTo>
                <a:close/>
                <a:moveTo>
                  <a:pt x="79" y="55"/>
                </a:moveTo>
                <a:cubicBezTo>
                  <a:pt x="63" y="55"/>
                  <a:pt x="63" y="55"/>
                  <a:pt x="63" y="55"/>
                </a:cubicBezTo>
                <a:cubicBezTo>
                  <a:pt x="63" y="94"/>
                  <a:pt x="63" y="94"/>
                  <a:pt x="63" y="94"/>
                </a:cubicBezTo>
                <a:cubicBezTo>
                  <a:pt x="79" y="94"/>
                  <a:pt x="79" y="94"/>
                  <a:pt x="79" y="94"/>
                </a:cubicBezTo>
                <a:lnTo>
                  <a:pt x="79" y="55"/>
                </a:lnTo>
                <a:close/>
                <a:moveTo>
                  <a:pt x="105" y="29"/>
                </a:moveTo>
                <a:cubicBezTo>
                  <a:pt x="88" y="29"/>
                  <a:pt x="88" y="29"/>
                  <a:pt x="88" y="29"/>
                </a:cubicBezTo>
                <a:cubicBezTo>
                  <a:pt x="88" y="94"/>
                  <a:pt x="88" y="94"/>
                  <a:pt x="88" y="94"/>
                </a:cubicBezTo>
                <a:cubicBezTo>
                  <a:pt x="105" y="94"/>
                  <a:pt x="105" y="94"/>
                  <a:pt x="105" y="94"/>
                </a:cubicBezTo>
                <a:lnTo>
                  <a:pt x="105" y="29"/>
                </a:lnTo>
                <a:close/>
                <a:moveTo>
                  <a:pt x="21" y="41"/>
                </a:moveTo>
                <a:cubicBezTo>
                  <a:pt x="18" y="41"/>
                  <a:pt x="16" y="43"/>
                  <a:pt x="16" y="46"/>
                </a:cubicBezTo>
                <a:cubicBezTo>
                  <a:pt x="16" y="48"/>
                  <a:pt x="18" y="50"/>
                  <a:pt x="21" y="50"/>
                </a:cubicBezTo>
                <a:cubicBezTo>
                  <a:pt x="23" y="50"/>
                  <a:pt x="25" y="48"/>
                  <a:pt x="25" y="46"/>
                </a:cubicBezTo>
                <a:cubicBezTo>
                  <a:pt x="25" y="43"/>
                  <a:pt x="23" y="41"/>
                  <a:pt x="21" y="41"/>
                </a:cubicBezTo>
                <a:close/>
                <a:moveTo>
                  <a:pt x="46" y="17"/>
                </a:moveTo>
                <a:cubicBezTo>
                  <a:pt x="43" y="17"/>
                  <a:pt x="41" y="19"/>
                  <a:pt x="41" y="21"/>
                </a:cubicBezTo>
                <a:cubicBezTo>
                  <a:pt x="41" y="24"/>
                  <a:pt x="43" y="26"/>
                  <a:pt x="46" y="26"/>
                </a:cubicBezTo>
                <a:cubicBezTo>
                  <a:pt x="48" y="26"/>
                  <a:pt x="51" y="24"/>
                  <a:pt x="51" y="21"/>
                </a:cubicBezTo>
                <a:cubicBezTo>
                  <a:pt x="51" y="19"/>
                  <a:pt x="48" y="17"/>
                  <a:pt x="46" y="17"/>
                </a:cubicBezTo>
                <a:close/>
                <a:moveTo>
                  <a:pt x="71" y="29"/>
                </a:moveTo>
                <a:cubicBezTo>
                  <a:pt x="69" y="29"/>
                  <a:pt x="67" y="31"/>
                  <a:pt x="67" y="34"/>
                </a:cubicBezTo>
                <a:cubicBezTo>
                  <a:pt x="67" y="36"/>
                  <a:pt x="69" y="38"/>
                  <a:pt x="71" y="38"/>
                </a:cubicBezTo>
                <a:cubicBezTo>
                  <a:pt x="74" y="38"/>
                  <a:pt x="76" y="36"/>
                  <a:pt x="76" y="34"/>
                </a:cubicBezTo>
                <a:cubicBezTo>
                  <a:pt x="76" y="31"/>
                  <a:pt x="74" y="29"/>
                  <a:pt x="71" y="29"/>
                </a:cubicBezTo>
                <a:close/>
                <a:moveTo>
                  <a:pt x="96" y="0"/>
                </a:moveTo>
                <a:cubicBezTo>
                  <a:pt x="94" y="0"/>
                  <a:pt x="92" y="2"/>
                  <a:pt x="92" y="5"/>
                </a:cubicBezTo>
                <a:cubicBezTo>
                  <a:pt x="92" y="7"/>
                  <a:pt x="94" y="9"/>
                  <a:pt x="96" y="9"/>
                </a:cubicBezTo>
                <a:cubicBezTo>
                  <a:pt x="99" y="9"/>
                  <a:pt x="101" y="7"/>
                  <a:pt x="101" y="5"/>
                </a:cubicBezTo>
                <a:cubicBezTo>
                  <a:pt x="101" y="2"/>
                  <a:pt x="99" y="0"/>
                  <a:pt x="96" y="0"/>
                </a:cubicBezTo>
                <a:close/>
                <a:moveTo>
                  <a:pt x="74" y="30"/>
                </a:moveTo>
                <a:cubicBezTo>
                  <a:pt x="93" y="8"/>
                  <a:pt x="93" y="8"/>
                  <a:pt x="93" y="8"/>
                </a:cubicBezTo>
                <a:moveTo>
                  <a:pt x="50" y="23"/>
                </a:moveTo>
                <a:cubicBezTo>
                  <a:pt x="67" y="32"/>
                  <a:pt x="67" y="32"/>
                  <a:pt x="67" y="32"/>
                </a:cubicBezTo>
                <a:moveTo>
                  <a:pt x="43" y="25"/>
                </a:moveTo>
                <a:cubicBezTo>
                  <a:pt x="24" y="42"/>
                  <a:pt x="24" y="42"/>
                  <a:pt x="24" y="42"/>
                </a:cubicBezTo>
              </a:path>
            </a:pathLst>
          </a:custGeom>
          <a:noFill/>
          <a:ln w="12700" cap="rnd">
            <a:solidFill>
              <a:srgbClr val="F2F2F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cs typeface="Helvetica Neue W23 for SKY Reg" panose="020B0604020202020204" pitchFamily="34" charset="-78"/>
            </a:endParaRPr>
          </a:p>
        </p:txBody>
      </p:sp>
      <p:sp>
        <p:nvSpPr>
          <p:cNvPr id="93" name="Rectangle 9">
            <a:extLst>
              <a:ext uri="{FF2B5EF4-FFF2-40B4-BE49-F238E27FC236}">
                <a16:creationId xmlns:a16="http://schemas.microsoft.com/office/drawing/2014/main" id="{56B08DD1-A025-489A-B0FD-82D71B7E6E55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385303" y="2108957"/>
            <a:ext cx="389471" cy="356778"/>
          </a:xfrm>
          <a:prstGeom prst="rect">
            <a:avLst/>
          </a:prstGeom>
        </p:spPr>
        <p:txBody>
          <a:bodyPr vert="horz" lIns="91440" tIns="45720" rIns="91440" bIns="45720" rtlCol="1" anchor="ctr"/>
          <a:lstStyle/>
          <a:p>
            <a:pPr algn="ctr"/>
            <a:r>
              <a:rPr lang="en-US" altLang="ru-UA" sz="4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</a:t>
            </a:r>
            <a:endParaRPr lang="ru-UA" altLang="ru-UA" sz="400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96" name="TextBox 157">
            <a:extLst>
              <a:ext uri="{FF2B5EF4-FFF2-40B4-BE49-F238E27FC236}">
                <a16:creationId xmlns:a16="http://schemas.microsoft.com/office/drawing/2014/main" id="{7943F673-A0E3-EE3F-EDC5-0DD699F10309}"/>
              </a:ext>
            </a:extLst>
          </p:cNvPr>
          <p:cNvSpPr txBox="1"/>
          <p:nvPr/>
        </p:nvSpPr>
        <p:spPr>
          <a:xfrm>
            <a:off x="3912087" y="2028953"/>
            <a:ext cx="1687191" cy="44551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97" name="TextBox 157">
            <a:extLst>
              <a:ext uri="{FF2B5EF4-FFF2-40B4-BE49-F238E27FC236}">
                <a16:creationId xmlns:a16="http://schemas.microsoft.com/office/drawing/2014/main" id="{6F3EC418-2773-17F1-1DB3-2756A096F688}"/>
              </a:ext>
            </a:extLst>
          </p:cNvPr>
          <p:cNvSpPr txBox="1"/>
          <p:nvPr/>
        </p:nvSpPr>
        <p:spPr>
          <a:xfrm>
            <a:off x="3912087" y="3399067"/>
            <a:ext cx="1687191" cy="44551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98" name="TextBox 157">
            <a:extLst>
              <a:ext uri="{FF2B5EF4-FFF2-40B4-BE49-F238E27FC236}">
                <a16:creationId xmlns:a16="http://schemas.microsoft.com/office/drawing/2014/main" id="{3858BD18-5EC4-2B81-E957-6DE2620362EB}"/>
              </a:ext>
            </a:extLst>
          </p:cNvPr>
          <p:cNvSpPr txBox="1"/>
          <p:nvPr/>
        </p:nvSpPr>
        <p:spPr>
          <a:xfrm>
            <a:off x="3912087" y="4697822"/>
            <a:ext cx="1687191" cy="44551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99" name="TextBox 157">
            <a:extLst>
              <a:ext uri="{FF2B5EF4-FFF2-40B4-BE49-F238E27FC236}">
                <a16:creationId xmlns:a16="http://schemas.microsoft.com/office/drawing/2014/main" id="{FE2C41E2-50D3-8B58-D462-D7214A3F9BDA}"/>
              </a:ext>
            </a:extLst>
          </p:cNvPr>
          <p:cNvSpPr txBox="1"/>
          <p:nvPr/>
        </p:nvSpPr>
        <p:spPr>
          <a:xfrm>
            <a:off x="6423963" y="2028953"/>
            <a:ext cx="1687191" cy="44551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00" name="TextBox 157">
            <a:extLst>
              <a:ext uri="{FF2B5EF4-FFF2-40B4-BE49-F238E27FC236}">
                <a16:creationId xmlns:a16="http://schemas.microsoft.com/office/drawing/2014/main" id="{3609393A-398D-E409-5D87-E47C1D6338C5}"/>
              </a:ext>
            </a:extLst>
          </p:cNvPr>
          <p:cNvSpPr txBox="1"/>
          <p:nvPr/>
        </p:nvSpPr>
        <p:spPr>
          <a:xfrm>
            <a:off x="6423963" y="3399067"/>
            <a:ext cx="1687191" cy="44551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01" name="TextBox 157">
            <a:extLst>
              <a:ext uri="{FF2B5EF4-FFF2-40B4-BE49-F238E27FC236}">
                <a16:creationId xmlns:a16="http://schemas.microsoft.com/office/drawing/2014/main" id="{8E575A1C-0EFC-F59C-253F-01960BAE4585}"/>
              </a:ext>
            </a:extLst>
          </p:cNvPr>
          <p:cNvSpPr txBox="1"/>
          <p:nvPr/>
        </p:nvSpPr>
        <p:spPr>
          <a:xfrm>
            <a:off x="6423963" y="4697822"/>
            <a:ext cx="1687191" cy="44551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5E619364-468C-7680-80DF-09021D54142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463415" y="4639356"/>
            <a:ext cx="276119" cy="595671"/>
          </a:xfrm>
          <a:prstGeom prst="rect">
            <a:avLst/>
          </a:prstGeom>
        </p:spPr>
        <p:txBody>
          <a:bodyPr vert="horz" lIns="91440" tIns="45720" rIns="91440" bIns="45720" rtlCol="1" anchor="ctr"/>
          <a:lstStyle/>
          <a:p>
            <a:pPr algn="ctr"/>
            <a:r>
              <a:rPr lang="en-US" altLang="ru-UA" sz="4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6</a:t>
            </a:r>
            <a:endParaRPr lang="ru-UA" altLang="ru-UA" sz="400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C6C952E8-338B-A8EA-A89A-620831EA3DD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467675" y="3292677"/>
            <a:ext cx="276119" cy="595671"/>
          </a:xfrm>
          <a:prstGeom prst="rect">
            <a:avLst/>
          </a:prstGeom>
        </p:spPr>
        <p:txBody>
          <a:bodyPr vert="horz" lIns="91440" tIns="45720" rIns="91440" bIns="45720" rtlCol="1" anchor="ctr"/>
          <a:lstStyle/>
          <a:p>
            <a:pPr algn="ctr"/>
            <a:r>
              <a:rPr lang="en-US" altLang="ru-UA" sz="4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</a:t>
            </a:r>
            <a:endParaRPr lang="ru-UA" altLang="ru-UA" sz="400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50568A98-F7CB-03D5-E263-C38691EC4FAB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411000" y="2120991"/>
            <a:ext cx="389471" cy="356778"/>
          </a:xfrm>
          <a:prstGeom prst="rect">
            <a:avLst/>
          </a:prstGeom>
        </p:spPr>
        <p:txBody>
          <a:bodyPr vert="horz" lIns="91440" tIns="45720" rIns="91440" bIns="45720" rtlCol="1" anchor="ctr"/>
          <a:lstStyle/>
          <a:p>
            <a:pPr marL="0" algn="ctr" defTabSz="914400" rtl="0" eaLnBrk="1" latinLnBrk="0" hangingPunct="1"/>
            <a:r>
              <a:rPr lang="en-US" altLang="ru-UA" sz="4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</a:t>
            </a:r>
            <a:endParaRPr lang="ru-UA" altLang="ru-UA" sz="400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مستطيل ذو زاوية واحدة مستديرة 7">
            <a:extLst>
              <a:ext uri="{FF2B5EF4-FFF2-40B4-BE49-F238E27FC236}">
                <a16:creationId xmlns:a16="http://schemas.microsoft.com/office/drawing/2014/main" id="{745DB156-E227-713B-8E22-E42435C42A71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9" name="موصل مستقيم 30">
            <a:extLst>
              <a:ext uri="{FF2B5EF4-FFF2-40B4-BE49-F238E27FC236}">
                <a16:creationId xmlns:a16="http://schemas.microsoft.com/office/drawing/2014/main" id="{3989025F-97A5-0AB4-A7C7-32B3B85B0A32}"/>
              </a:ext>
            </a:extLst>
          </p:cNvPr>
          <p:cNvCxnSpPr>
            <a:cxnSpLocks/>
          </p:cNvCxnSpPr>
          <p:nvPr/>
        </p:nvCxnSpPr>
        <p:spPr>
          <a:xfrm flipH="1">
            <a:off x="4913050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مربع نص 9">
            <a:extLst>
              <a:ext uri="{FF2B5EF4-FFF2-40B4-BE49-F238E27FC236}">
                <a16:creationId xmlns:a16="http://schemas.microsoft.com/office/drawing/2014/main" id="{4524785C-3D38-3AC7-D586-8846140314B0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99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D8FF8042-2D6F-30AE-DB95-3B62A3765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19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7" name="Freeform 53">
            <a:extLst>
              <a:ext uri="{FF2B5EF4-FFF2-40B4-BE49-F238E27FC236}">
                <a16:creationId xmlns:a16="http://schemas.microsoft.com/office/drawing/2014/main" id="{A81C9450-38A3-2A59-B3B1-D578E25FE9DC}"/>
              </a:ext>
            </a:extLst>
          </p:cNvPr>
          <p:cNvSpPr>
            <a:spLocks/>
          </p:cNvSpPr>
          <p:nvPr/>
        </p:nvSpPr>
        <p:spPr bwMode="auto">
          <a:xfrm flipH="1">
            <a:off x="1501568" y="1428054"/>
            <a:ext cx="1064397" cy="1104517"/>
          </a:xfrm>
          <a:custGeom>
            <a:avLst/>
            <a:gdLst>
              <a:gd name="T0" fmla="*/ 0 w 849"/>
              <a:gd name="T1" fmla="*/ 209 h 881"/>
              <a:gd name="T2" fmla="*/ 679 w 849"/>
              <a:gd name="T3" fmla="*/ 0 h 881"/>
              <a:gd name="T4" fmla="*/ 849 w 849"/>
              <a:gd name="T5" fmla="*/ 288 h 881"/>
              <a:gd name="T6" fmla="*/ 679 w 849"/>
              <a:gd name="T7" fmla="*/ 680 h 881"/>
              <a:gd name="T8" fmla="*/ 0 w 849"/>
              <a:gd name="T9" fmla="*/ 881 h 881"/>
              <a:gd name="T10" fmla="*/ 0 w 849"/>
              <a:gd name="T11" fmla="*/ 209 h 881"/>
              <a:gd name="T12" fmla="*/ 0 w 849"/>
              <a:gd name="T13" fmla="*/ 209 h 881"/>
              <a:gd name="T14" fmla="*/ 0 w 849"/>
              <a:gd name="T15" fmla="*/ 209 h 8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9" h="881">
                <a:moveTo>
                  <a:pt x="0" y="209"/>
                </a:moveTo>
                <a:lnTo>
                  <a:pt x="679" y="0"/>
                </a:lnTo>
                <a:lnTo>
                  <a:pt x="849" y="288"/>
                </a:lnTo>
                <a:lnTo>
                  <a:pt x="679" y="680"/>
                </a:lnTo>
                <a:lnTo>
                  <a:pt x="0" y="881"/>
                </a:lnTo>
                <a:lnTo>
                  <a:pt x="0" y="209"/>
                </a:lnTo>
                <a:lnTo>
                  <a:pt x="0" y="209"/>
                </a:lnTo>
                <a:lnTo>
                  <a:pt x="0" y="209"/>
                </a:lnTo>
                <a:close/>
              </a:path>
            </a:pathLst>
          </a:custGeom>
          <a:solidFill>
            <a:srgbClr val="003845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3" name="Straight Connector 47">
            <a:extLst>
              <a:ext uri="{FF2B5EF4-FFF2-40B4-BE49-F238E27FC236}">
                <a16:creationId xmlns:a16="http://schemas.microsoft.com/office/drawing/2014/main" id="{EF7A1EA8-1C7C-A3A8-1628-3F5978AD3B43}"/>
              </a:ext>
            </a:extLst>
          </p:cNvPr>
          <p:cNvCxnSpPr>
            <a:cxnSpLocks/>
          </p:cNvCxnSpPr>
          <p:nvPr/>
        </p:nvCxnSpPr>
        <p:spPr>
          <a:xfrm>
            <a:off x="5170050" y="2062083"/>
            <a:ext cx="381422" cy="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48">
            <a:extLst>
              <a:ext uri="{FF2B5EF4-FFF2-40B4-BE49-F238E27FC236}">
                <a16:creationId xmlns:a16="http://schemas.microsoft.com/office/drawing/2014/main" id="{F998656B-7B43-6F9B-BA37-FD3C46EB3D91}"/>
              </a:ext>
            </a:extLst>
          </p:cNvPr>
          <p:cNvCxnSpPr>
            <a:cxnSpLocks/>
          </p:cNvCxnSpPr>
          <p:nvPr/>
        </p:nvCxnSpPr>
        <p:spPr>
          <a:xfrm>
            <a:off x="5170050" y="3051094"/>
            <a:ext cx="381422" cy="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9">
            <a:extLst>
              <a:ext uri="{FF2B5EF4-FFF2-40B4-BE49-F238E27FC236}">
                <a16:creationId xmlns:a16="http://schemas.microsoft.com/office/drawing/2014/main" id="{406B76D5-6446-55D1-AC74-CD340559AD30}"/>
              </a:ext>
            </a:extLst>
          </p:cNvPr>
          <p:cNvCxnSpPr>
            <a:cxnSpLocks/>
          </p:cNvCxnSpPr>
          <p:nvPr/>
        </p:nvCxnSpPr>
        <p:spPr>
          <a:xfrm>
            <a:off x="5170050" y="4024506"/>
            <a:ext cx="381422" cy="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0">
            <a:extLst>
              <a:ext uri="{FF2B5EF4-FFF2-40B4-BE49-F238E27FC236}">
                <a16:creationId xmlns:a16="http://schemas.microsoft.com/office/drawing/2014/main" id="{F7CF6645-81B4-9DEB-1546-895D72E93A29}"/>
              </a:ext>
            </a:extLst>
          </p:cNvPr>
          <p:cNvCxnSpPr>
            <a:cxnSpLocks/>
          </p:cNvCxnSpPr>
          <p:nvPr/>
        </p:nvCxnSpPr>
        <p:spPr>
          <a:xfrm>
            <a:off x="5170050" y="5017899"/>
            <a:ext cx="381422" cy="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157">
            <a:extLst>
              <a:ext uri="{FF2B5EF4-FFF2-40B4-BE49-F238E27FC236}">
                <a16:creationId xmlns:a16="http://schemas.microsoft.com/office/drawing/2014/main" id="{4A5BC7E5-C083-BAC9-3200-99788AECC9A5}"/>
              </a:ext>
            </a:extLst>
          </p:cNvPr>
          <p:cNvSpPr txBox="1"/>
          <p:nvPr/>
        </p:nvSpPr>
        <p:spPr>
          <a:xfrm flipH="1">
            <a:off x="6204502" y="1830985"/>
            <a:ext cx="1802198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00" dirty="0">
                <a:solidFill>
                  <a:srgbClr val="00394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00" dirty="0">
                <a:solidFill>
                  <a:srgbClr val="00394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00" dirty="0">
              <a:solidFill>
                <a:srgbClr val="003944"/>
              </a:solidFill>
              <a:latin typeface="Calibri" panose="020F0502020204030204" pitchFamily="34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TextBox 157">
            <a:extLst>
              <a:ext uri="{FF2B5EF4-FFF2-40B4-BE49-F238E27FC236}">
                <a16:creationId xmlns:a16="http://schemas.microsoft.com/office/drawing/2014/main" id="{195B47A2-0FE2-E174-F6BB-5662B44721DF}"/>
              </a:ext>
            </a:extLst>
          </p:cNvPr>
          <p:cNvSpPr txBox="1"/>
          <p:nvPr/>
        </p:nvSpPr>
        <p:spPr>
          <a:xfrm flipH="1">
            <a:off x="6204502" y="2804855"/>
            <a:ext cx="1802198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00" dirty="0">
                <a:solidFill>
                  <a:srgbClr val="227F9B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00" dirty="0">
                <a:solidFill>
                  <a:srgbClr val="227F9B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00" dirty="0">
              <a:solidFill>
                <a:srgbClr val="227F9B"/>
              </a:solidFill>
              <a:latin typeface="Calibri" panose="020F0502020204030204" pitchFamily="34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TextBox 157">
            <a:extLst>
              <a:ext uri="{FF2B5EF4-FFF2-40B4-BE49-F238E27FC236}">
                <a16:creationId xmlns:a16="http://schemas.microsoft.com/office/drawing/2014/main" id="{43D8E384-4F65-04DE-69EA-1DB37D1E3C0F}"/>
              </a:ext>
            </a:extLst>
          </p:cNvPr>
          <p:cNvSpPr txBox="1"/>
          <p:nvPr/>
        </p:nvSpPr>
        <p:spPr>
          <a:xfrm flipH="1">
            <a:off x="6204502" y="3777355"/>
            <a:ext cx="1802198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3" name="TextBox 157">
            <a:extLst>
              <a:ext uri="{FF2B5EF4-FFF2-40B4-BE49-F238E27FC236}">
                <a16:creationId xmlns:a16="http://schemas.microsoft.com/office/drawing/2014/main" id="{30CC1C8F-12CD-98AE-D157-2F1FA0478BBB}"/>
              </a:ext>
            </a:extLst>
          </p:cNvPr>
          <p:cNvSpPr txBox="1"/>
          <p:nvPr/>
        </p:nvSpPr>
        <p:spPr>
          <a:xfrm flipH="1">
            <a:off x="6204502" y="4744486"/>
            <a:ext cx="1802198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00" dirty="0">
                <a:solidFill>
                  <a:srgbClr val="7259A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00" dirty="0">
                <a:solidFill>
                  <a:srgbClr val="7259A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00" dirty="0">
              <a:solidFill>
                <a:srgbClr val="7259A4"/>
              </a:solidFill>
              <a:latin typeface="Calibri" panose="020F0502020204030204" pitchFamily="34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Freeform 51">
            <a:extLst>
              <a:ext uri="{FF2B5EF4-FFF2-40B4-BE49-F238E27FC236}">
                <a16:creationId xmlns:a16="http://schemas.microsoft.com/office/drawing/2014/main" id="{9F748F54-25BA-5AA4-AED1-51F0205FF684}"/>
              </a:ext>
            </a:extLst>
          </p:cNvPr>
          <p:cNvSpPr>
            <a:spLocks/>
          </p:cNvSpPr>
          <p:nvPr/>
        </p:nvSpPr>
        <p:spPr bwMode="auto">
          <a:xfrm flipH="1">
            <a:off x="3722" y="1701362"/>
            <a:ext cx="2562242" cy="836224"/>
          </a:xfrm>
          <a:custGeom>
            <a:avLst/>
            <a:gdLst>
              <a:gd name="T0" fmla="*/ 0 w 2306"/>
              <a:gd name="T1" fmla="*/ 0 h 667"/>
              <a:gd name="T2" fmla="*/ 2306 w 2306"/>
              <a:gd name="T3" fmla="*/ 0 h 667"/>
              <a:gd name="T4" fmla="*/ 2306 w 2306"/>
              <a:gd name="T5" fmla="*/ 667 h 667"/>
              <a:gd name="T6" fmla="*/ 0 w 2306"/>
              <a:gd name="T7" fmla="*/ 667 h 667"/>
              <a:gd name="T8" fmla="*/ 0 w 2306"/>
              <a:gd name="T9" fmla="*/ 0 h 667"/>
              <a:gd name="T10" fmla="*/ 0 w 2306"/>
              <a:gd name="T11" fmla="*/ 0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06" h="667">
                <a:moveTo>
                  <a:pt x="0" y="0"/>
                </a:moveTo>
                <a:lnTo>
                  <a:pt x="2306" y="0"/>
                </a:lnTo>
                <a:lnTo>
                  <a:pt x="2306" y="667"/>
                </a:lnTo>
                <a:lnTo>
                  <a:pt x="0" y="66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845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6" name="Freeform 52">
            <a:extLst>
              <a:ext uri="{FF2B5EF4-FFF2-40B4-BE49-F238E27FC236}">
                <a16:creationId xmlns:a16="http://schemas.microsoft.com/office/drawing/2014/main" id="{D181D3F2-2B3F-6C35-E54C-B7642539FC7F}"/>
              </a:ext>
            </a:extLst>
          </p:cNvPr>
          <p:cNvSpPr>
            <a:spLocks/>
          </p:cNvSpPr>
          <p:nvPr/>
        </p:nvSpPr>
        <p:spPr bwMode="auto">
          <a:xfrm flipH="1">
            <a:off x="1290945" y="1695093"/>
            <a:ext cx="1275020" cy="837476"/>
          </a:xfrm>
          <a:custGeom>
            <a:avLst/>
            <a:gdLst>
              <a:gd name="T0" fmla="*/ 0 w 1017"/>
              <a:gd name="T1" fmla="*/ 0 h 668"/>
              <a:gd name="T2" fmla="*/ 813 w 1017"/>
              <a:gd name="T3" fmla="*/ 0 h 668"/>
              <a:gd name="T4" fmla="*/ 1017 w 1017"/>
              <a:gd name="T5" fmla="*/ 252 h 668"/>
              <a:gd name="T6" fmla="*/ 813 w 1017"/>
              <a:gd name="T7" fmla="*/ 668 h 668"/>
              <a:gd name="T8" fmla="*/ 0 w 1017"/>
              <a:gd name="T9" fmla="*/ 668 h 668"/>
              <a:gd name="T10" fmla="*/ 0 w 1017"/>
              <a:gd name="T11" fmla="*/ 0 h 668"/>
              <a:gd name="T12" fmla="*/ 0 w 1017"/>
              <a:gd name="T13" fmla="*/ 0 h 668"/>
              <a:gd name="T14" fmla="*/ 0 w 1017"/>
              <a:gd name="T15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7" h="668">
                <a:moveTo>
                  <a:pt x="0" y="0"/>
                </a:moveTo>
                <a:lnTo>
                  <a:pt x="813" y="0"/>
                </a:lnTo>
                <a:lnTo>
                  <a:pt x="1017" y="252"/>
                </a:lnTo>
                <a:lnTo>
                  <a:pt x="813" y="668"/>
                </a:lnTo>
                <a:lnTo>
                  <a:pt x="0" y="668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10000"/>
              <a:alpha val="36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9" name="Rectangle 55">
            <a:extLst>
              <a:ext uri="{FF2B5EF4-FFF2-40B4-BE49-F238E27FC236}">
                <a16:creationId xmlns:a16="http://schemas.microsoft.com/office/drawing/2014/main" id="{B711109E-6CEC-C055-24EC-FCF77DA0CEAC}"/>
              </a:ext>
            </a:extLst>
          </p:cNvPr>
          <p:cNvSpPr/>
          <p:nvPr/>
        </p:nvSpPr>
        <p:spPr>
          <a:xfrm flipH="1">
            <a:off x="193068" y="1913140"/>
            <a:ext cx="765844" cy="423183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45%</a:t>
            </a:r>
          </a:p>
        </p:txBody>
      </p:sp>
      <p:sp>
        <p:nvSpPr>
          <p:cNvPr id="20" name="Freeform 8">
            <a:extLst>
              <a:ext uri="{FF2B5EF4-FFF2-40B4-BE49-F238E27FC236}">
                <a16:creationId xmlns:a16="http://schemas.microsoft.com/office/drawing/2014/main" id="{3E8B4A86-CAFB-CA7D-4881-666F94F3FA8B}"/>
              </a:ext>
            </a:extLst>
          </p:cNvPr>
          <p:cNvSpPr>
            <a:spLocks/>
          </p:cNvSpPr>
          <p:nvPr/>
        </p:nvSpPr>
        <p:spPr bwMode="auto">
          <a:xfrm flipH="1">
            <a:off x="3723" y="2665441"/>
            <a:ext cx="3060941" cy="836225"/>
          </a:xfrm>
          <a:custGeom>
            <a:avLst/>
            <a:gdLst>
              <a:gd name="T0" fmla="*/ 0 w 2676"/>
              <a:gd name="T1" fmla="*/ 0 h 667"/>
              <a:gd name="T2" fmla="*/ 2676 w 2676"/>
              <a:gd name="T3" fmla="*/ 0 h 667"/>
              <a:gd name="T4" fmla="*/ 2676 w 2676"/>
              <a:gd name="T5" fmla="*/ 667 h 667"/>
              <a:gd name="T6" fmla="*/ 0 w 2676"/>
              <a:gd name="T7" fmla="*/ 667 h 667"/>
              <a:gd name="T8" fmla="*/ 0 w 2676"/>
              <a:gd name="T9" fmla="*/ 0 h 667"/>
              <a:gd name="T10" fmla="*/ 0 w 2676"/>
              <a:gd name="T11" fmla="*/ 0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76" h="667">
                <a:moveTo>
                  <a:pt x="0" y="0"/>
                </a:moveTo>
                <a:lnTo>
                  <a:pt x="2676" y="0"/>
                </a:lnTo>
                <a:lnTo>
                  <a:pt x="2676" y="667"/>
                </a:lnTo>
                <a:lnTo>
                  <a:pt x="0" y="66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673A3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1" name="Freeform 9">
            <a:extLst>
              <a:ext uri="{FF2B5EF4-FFF2-40B4-BE49-F238E27FC236}">
                <a16:creationId xmlns:a16="http://schemas.microsoft.com/office/drawing/2014/main" id="{0452C21D-EAFF-92E1-1014-12096590CE06}"/>
              </a:ext>
            </a:extLst>
          </p:cNvPr>
          <p:cNvSpPr>
            <a:spLocks/>
          </p:cNvSpPr>
          <p:nvPr/>
        </p:nvSpPr>
        <p:spPr bwMode="auto">
          <a:xfrm flipH="1">
            <a:off x="1789643" y="2659173"/>
            <a:ext cx="1275020" cy="837477"/>
          </a:xfrm>
          <a:custGeom>
            <a:avLst/>
            <a:gdLst>
              <a:gd name="T0" fmla="*/ 0 w 1017"/>
              <a:gd name="T1" fmla="*/ 0 h 668"/>
              <a:gd name="T2" fmla="*/ 813 w 1017"/>
              <a:gd name="T3" fmla="*/ 0 h 668"/>
              <a:gd name="T4" fmla="*/ 1017 w 1017"/>
              <a:gd name="T5" fmla="*/ 251 h 668"/>
              <a:gd name="T6" fmla="*/ 813 w 1017"/>
              <a:gd name="T7" fmla="*/ 668 h 668"/>
              <a:gd name="T8" fmla="*/ 0 w 1017"/>
              <a:gd name="T9" fmla="*/ 668 h 668"/>
              <a:gd name="T10" fmla="*/ 0 w 1017"/>
              <a:gd name="T11" fmla="*/ 0 h 668"/>
              <a:gd name="T12" fmla="*/ 0 w 1017"/>
              <a:gd name="T13" fmla="*/ 0 h 668"/>
              <a:gd name="T14" fmla="*/ 0 w 1017"/>
              <a:gd name="T15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7" h="668">
                <a:moveTo>
                  <a:pt x="0" y="0"/>
                </a:moveTo>
                <a:lnTo>
                  <a:pt x="813" y="0"/>
                </a:lnTo>
                <a:lnTo>
                  <a:pt x="1017" y="251"/>
                </a:lnTo>
                <a:lnTo>
                  <a:pt x="813" y="668"/>
                </a:lnTo>
                <a:lnTo>
                  <a:pt x="0" y="668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  <a:alpha val="16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2" name="Freeform 10">
            <a:extLst>
              <a:ext uri="{FF2B5EF4-FFF2-40B4-BE49-F238E27FC236}">
                <a16:creationId xmlns:a16="http://schemas.microsoft.com/office/drawing/2014/main" id="{C3D03C93-BB4C-963A-28CD-4874732EC326}"/>
              </a:ext>
            </a:extLst>
          </p:cNvPr>
          <p:cNvSpPr>
            <a:spLocks/>
          </p:cNvSpPr>
          <p:nvPr/>
        </p:nvSpPr>
        <p:spPr bwMode="auto">
          <a:xfrm flipH="1">
            <a:off x="2000266" y="2389625"/>
            <a:ext cx="1064397" cy="1107024"/>
          </a:xfrm>
          <a:custGeom>
            <a:avLst/>
            <a:gdLst>
              <a:gd name="T0" fmla="*/ 0 w 849"/>
              <a:gd name="T1" fmla="*/ 211 h 883"/>
              <a:gd name="T2" fmla="*/ 679 w 849"/>
              <a:gd name="T3" fmla="*/ 0 h 883"/>
              <a:gd name="T4" fmla="*/ 849 w 849"/>
              <a:gd name="T5" fmla="*/ 290 h 883"/>
              <a:gd name="T6" fmla="*/ 679 w 849"/>
              <a:gd name="T7" fmla="*/ 682 h 883"/>
              <a:gd name="T8" fmla="*/ 0 w 849"/>
              <a:gd name="T9" fmla="*/ 883 h 883"/>
              <a:gd name="T10" fmla="*/ 0 w 849"/>
              <a:gd name="T11" fmla="*/ 211 h 883"/>
              <a:gd name="T12" fmla="*/ 0 w 849"/>
              <a:gd name="T13" fmla="*/ 211 h 883"/>
              <a:gd name="T14" fmla="*/ 0 w 849"/>
              <a:gd name="T15" fmla="*/ 211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9" h="883">
                <a:moveTo>
                  <a:pt x="0" y="211"/>
                </a:moveTo>
                <a:lnTo>
                  <a:pt x="679" y="0"/>
                </a:lnTo>
                <a:lnTo>
                  <a:pt x="849" y="290"/>
                </a:lnTo>
                <a:lnTo>
                  <a:pt x="679" y="682"/>
                </a:lnTo>
                <a:lnTo>
                  <a:pt x="0" y="883"/>
                </a:lnTo>
                <a:lnTo>
                  <a:pt x="0" y="211"/>
                </a:lnTo>
                <a:lnTo>
                  <a:pt x="0" y="211"/>
                </a:lnTo>
                <a:lnTo>
                  <a:pt x="0" y="211"/>
                </a:lnTo>
                <a:close/>
              </a:path>
            </a:pathLst>
          </a:custGeom>
          <a:solidFill>
            <a:srgbClr val="1673A3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4" name="Rectangle 60">
            <a:extLst>
              <a:ext uri="{FF2B5EF4-FFF2-40B4-BE49-F238E27FC236}">
                <a16:creationId xmlns:a16="http://schemas.microsoft.com/office/drawing/2014/main" id="{6D6FA49E-B29A-4973-E72D-203F2BDC8B19}"/>
              </a:ext>
            </a:extLst>
          </p:cNvPr>
          <p:cNvSpPr/>
          <p:nvPr/>
        </p:nvSpPr>
        <p:spPr>
          <a:xfrm flipH="1">
            <a:off x="193068" y="2877220"/>
            <a:ext cx="765844" cy="423183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32%</a:t>
            </a:r>
          </a:p>
        </p:txBody>
      </p:sp>
      <p:sp>
        <p:nvSpPr>
          <p:cNvPr id="25" name="Freeform 11">
            <a:extLst>
              <a:ext uri="{FF2B5EF4-FFF2-40B4-BE49-F238E27FC236}">
                <a16:creationId xmlns:a16="http://schemas.microsoft.com/office/drawing/2014/main" id="{015E2E08-ADE1-EFE5-AE1C-7BF35455F795}"/>
              </a:ext>
            </a:extLst>
          </p:cNvPr>
          <p:cNvSpPr>
            <a:spLocks/>
          </p:cNvSpPr>
          <p:nvPr/>
        </p:nvSpPr>
        <p:spPr bwMode="auto">
          <a:xfrm flipH="1">
            <a:off x="3723" y="3629582"/>
            <a:ext cx="3559637" cy="836224"/>
          </a:xfrm>
          <a:custGeom>
            <a:avLst/>
            <a:gdLst>
              <a:gd name="T0" fmla="*/ 0 w 3046"/>
              <a:gd name="T1" fmla="*/ 0 h 667"/>
              <a:gd name="T2" fmla="*/ 3046 w 3046"/>
              <a:gd name="T3" fmla="*/ 0 h 667"/>
              <a:gd name="T4" fmla="*/ 3046 w 3046"/>
              <a:gd name="T5" fmla="*/ 667 h 667"/>
              <a:gd name="T6" fmla="*/ 0 w 3046"/>
              <a:gd name="T7" fmla="*/ 667 h 667"/>
              <a:gd name="T8" fmla="*/ 0 w 3046"/>
              <a:gd name="T9" fmla="*/ 0 h 667"/>
              <a:gd name="T10" fmla="*/ 0 w 3046"/>
              <a:gd name="T11" fmla="*/ 0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46" h="667">
                <a:moveTo>
                  <a:pt x="0" y="0"/>
                </a:moveTo>
                <a:lnTo>
                  <a:pt x="3046" y="0"/>
                </a:lnTo>
                <a:lnTo>
                  <a:pt x="3046" y="667"/>
                </a:lnTo>
                <a:lnTo>
                  <a:pt x="0" y="66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6" name="Freeform 12">
            <a:extLst>
              <a:ext uri="{FF2B5EF4-FFF2-40B4-BE49-F238E27FC236}">
                <a16:creationId xmlns:a16="http://schemas.microsoft.com/office/drawing/2014/main" id="{B3063497-E3AD-62E1-F2B0-504FD2E6E181}"/>
              </a:ext>
            </a:extLst>
          </p:cNvPr>
          <p:cNvSpPr>
            <a:spLocks/>
          </p:cNvSpPr>
          <p:nvPr/>
        </p:nvSpPr>
        <p:spPr bwMode="auto">
          <a:xfrm flipH="1">
            <a:off x="2288341" y="3623315"/>
            <a:ext cx="1275020" cy="837477"/>
          </a:xfrm>
          <a:custGeom>
            <a:avLst/>
            <a:gdLst>
              <a:gd name="T0" fmla="*/ 0 w 1017"/>
              <a:gd name="T1" fmla="*/ 0 h 668"/>
              <a:gd name="T2" fmla="*/ 813 w 1017"/>
              <a:gd name="T3" fmla="*/ 0 h 668"/>
              <a:gd name="T4" fmla="*/ 1017 w 1017"/>
              <a:gd name="T5" fmla="*/ 250 h 668"/>
              <a:gd name="T6" fmla="*/ 813 w 1017"/>
              <a:gd name="T7" fmla="*/ 668 h 668"/>
              <a:gd name="T8" fmla="*/ 0 w 1017"/>
              <a:gd name="T9" fmla="*/ 668 h 668"/>
              <a:gd name="T10" fmla="*/ 0 w 1017"/>
              <a:gd name="T11" fmla="*/ 0 h 668"/>
              <a:gd name="T12" fmla="*/ 0 w 1017"/>
              <a:gd name="T13" fmla="*/ 0 h 668"/>
              <a:gd name="T14" fmla="*/ 0 w 1017"/>
              <a:gd name="T15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7" h="668">
                <a:moveTo>
                  <a:pt x="0" y="0"/>
                </a:moveTo>
                <a:lnTo>
                  <a:pt x="813" y="0"/>
                </a:lnTo>
                <a:lnTo>
                  <a:pt x="1017" y="250"/>
                </a:lnTo>
                <a:lnTo>
                  <a:pt x="813" y="668"/>
                </a:lnTo>
                <a:lnTo>
                  <a:pt x="0" y="668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25000"/>
              <a:alpha val="14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7" name="Freeform 13">
            <a:extLst>
              <a:ext uri="{FF2B5EF4-FFF2-40B4-BE49-F238E27FC236}">
                <a16:creationId xmlns:a16="http://schemas.microsoft.com/office/drawing/2014/main" id="{2A466EC1-3540-EA24-1897-A4F94B83E4BA}"/>
              </a:ext>
            </a:extLst>
          </p:cNvPr>
          <p:cNvSpPr>
            <a:spLocks/>
          </p:cNvSpPr>
          <p:nvPr/>
        </p:nvSpPr>
        <p:spPr bwMode="auto">
          <a:xfrm flipH="1">
            <a:off x="2498964" y="3353767"/>
            <a:ext cx="1064397" cy="1107024"/>
          </a:xfrm>
          <a:custGeom>
            <a:avLst/>
            <a:gdLst>
              <a:gd name="T0" fmla="*/ 0 w 849"/>
              <a:gd name="T1" fmla="*/ 211 h 883"/>
              <a:gd name="T2" fmla="*/ 680 w 849"/>
              <a:gd name="T3" fmla="*/ 0 h 883"/>
              <a:gd name="T4" fmla="*/ 849 w 849"/>
              <a:gd name="T5" fmla="*/ 290 h 883"/>
              <a:gd name="T6" fmla="*/ 680 w 849"/>
              <a:gd name="T7" fmla="*/ 682 h 883"/>
              <a:gd name="T8" fmla="*/ 0 w 849"/>
              <a:gd name="T9" fmla="*/ 883 h 883"/>
              <a:gd name="T10" fmla="*/ 0 w 849"/>
              <a:gd name="T11" fmla="*/ 211 h 883"/>
              <a:gd name="T12" fmla="*/ 0 w 849"/>
              <a:gd name="T13" fmla="*/ 211 h 883"/>
              <a:gd name="T14" fmla="*/ 0 w 849"/>
              <a:gd name="T15" fmla="*/ 211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9" h="883">
                <a:moveTo>
                  <a:pt x="0" y="211"/>
                </a:moveTo>
                <a:lnTo>
                  <a:pt x="680" y="0"/>
                </a:lnTo>
                <a:lnTo>
                  <a:pt x="849" y="290"/>
                </a:lnTo>
                <a:lnTo>
                  <a:pt x="680" y="682"/>
                </a:lnTo>
                <a:lnTo>
                  <a:pt x="0" y="883"/>
                </a:lnTo>
                <a:lnTo>
                  <a:pt x="0" y="211"/>
                </a:lnTo>
                <a:lnTo>
                  <a:pt x="0" y="211"/>
                </a:lnTo>
                <a:lnTo>
                  <a:pt x="0" y="21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9" name="Rectangle 65">
            <a:extLst>
              <a:ext uri="{FF2B5EF4-FFF2-40B4-BE49-F238E27FC236}">
                <a16:creationId xmlns:a16="http://schemas.microsoft.com/office/drawing/2014/main" id="{46A03A9A-0240-CF6E-CFF4-DDA6553050B7}"/>
              </a:ext>
            </a:extLst>
          </p:cNvPr>
          <p:cNvSpPr/>
          <p:nvPr/>
        </p:nvSpPr>
        <p:spPr>
          <a:xfrm flipH="1">
            <a:off x="193068" y="3841360"/>
            <a:ext cx="765844" cy="423183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23%</a:t>
            </a:r>
          </a:p>
        </p:txBody>
      </p:sp>
      <p:sp>
        <p:nvSpPr>
          <p:cNvPr id="30" name="Freeform 14">
            <a:extLst>
              <a:ext uri="{FF2B5EF4-FFF2-40B4-BE49-F238E27FC236}">
                <a16:creationId xmlns:a16="http://schemas.microsoft.com/office/drawing/2014/main" id="{53B97FAC-081D-84B8-0D34-640A3B11BCAB}"/>
              </a:ext>
            </a:extLst>
          </p:cNvPr>
          <p:cNvSpPr>
            <a:spLocks/>
          </p:cNvSpPr>
          <p:nvPr/>
        </p:nvSpPr>
        <p:spPr bwMode="auto">
          <a:xfrm flipH="1">
            <a:off x="3723" y="4591214"/>
            <a:ext cx="4058336" cy="838731"/>
          </a:xfrm>
          <a:custGeom>
            <a:avLst/>
            <a:gdLst>
              <a:gd name="T0" fmla="*/ 0 w 3416"/>
              <a:gd name="T1" fmla="*/ 0 h 669"/>
              <a:gd name="T2" fmla="*/ 3416 w 3416"/>
              <a:gd name="T3" fmla="*/ 0 h 669"/>
              <a:gd name="T4" fmla="*/ 3416 w 3416"/>
              <a:gd name="T5" fmla="*/ 669 h 669"/>
              <a:gd name="T6" fmla="*/ 0 w 3416"/>
              <a:gd name="T7" fmla="*/ 669 h 669"/>
              <a:gd name="T8" fmla="*/ 0 w 3416"/>
              <a:gd name="T9" fmla="*/ 0 h 669"/>
              <a:gd name="T10" fmla="*/ 0 w 3416"/>
              <a:gd name="T11" fmla="*/ 0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16" h="669">
                <a:moveTo>
                  <a:pt x="0" y="0"/>
                </a:moveTo>
                <a:lnTo>
                  <a:pt x="3416" y="0"/>
                </a:lnTo>
                <a:lnTo>
                  <a:pt x="3416" y="669"/>
                </a:lnTo>
                <a:lnTo>
                  <a:pt x="0" y="669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25AA4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1" name="Freeform 15">
            <a:extLst>
              <a:ext uri="{FF2B5EF4-FFF2-40B4-BE49-F238E27FC236}">
                <a16:creationId xmlns:a16="http://schemas.microsoft.com/office/drawing/2014/main" id="{315A8701-2C0A-8FB4-D689-6F83B676E4A7}"/>
              </a:ext>
            </a:extLst>
          </p:cNvPr>
          <p:cNvSpPr>
            <a:spLocks/>
          </p:cNvSpPr>
          <p:nvPr/>
        </p:nvSpPr>
        <p:spPr bwMode="auto">
          <a:xfrm flipH="1">
            <a:off x="2787039" y="4587455"/>
            <a:ext cx="1275020" cy="837477"/>
          </a:xfrm>
          <a:custGeom>
            <a:avLst/>
            <a:gdLst>
              <a:gd name="T0" fmla="*/ 0 w 1017"/>
              <a:gd name="T1" fmla="*/ 0 h 668"/>
              <a:gd name="T2" fmla="*/ 813 w 1017"/>
              <a:gd name="T3" fmla="*/ 0 h 668"/>
              <a:gd name="T4" fmla="*/ 1017 w 1017"/>
              <a:gd name="T5" fmla="*/ 250 h 668"/>
              <a:gd name="T6" fmla="*/ 813 w 1017"/>
              <a:gd name="T7" fmla="*/ 668 h 668"/>
              <a:gd name="T8" fmla="*/ 0 w 1017"/>
              <a:gd name="T9" fmla="*/ 668 h 668"/>
              <a:gd name="T10" fmla="*/ 0 w 1017"/>
              <a:gd name="T11" fmla="*/ 0 h 668"/>
              <a:gd name="T12" fmla="*/ 0 w 1017"/>
              <a:gd name="T13" fmla="*/ 0 h 668"/>
              <a:gd name="T14" fmla="*/ 0 w 1017"/>
              <a:gd name="T15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7" h="668">
                <a:moveTo>
                  <a:pt x="0" y="0"/>
                </a:moveTo>
                <a:lnTo>
                  <a:pt x="813" y="0"/>
                </a:lnTo>
                <a:lnTo>
                  <a:pt x="1017" y="250"/>
                </a:lnTo>
                <a:lnTo>
                  <a:pt x="813" y="668"/>
                </a:lnTo>
                <a:lnTo>
                  <a:pt x="0" y="668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>
              <a:alpha val="14000"/>
            </a:srgb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2" name="Freeform 16">
            <a:extLst>
              <a:ext uri="{FF2B5EF4-FFF2-40B4-BE49-F238E27FC236}">
                <a16:creationId xmlns:a16="http://schemas.microsoft.com/office/drawing/2014/main" id="{319D76FF-42F9-CF06-688C-AF66A6E11C93}"/>
              </a:ext>
            </a:extLst>
          </p:cNvPr>
          <p:cNvSpPr>
            <a:spLocks/>
          </p:cNvSpPr>
          <p:nvPr/>
        </p:nvSpPr>
        <p:spPr bwMode="auto">
          <a:xfrm flipH="1">
            <a:off x="2997662" y="4317907"/>
            <a:ext cx="1064397" cy="1107024"/>
          </a:xfrm>
          <a:custGeom>
            <a:avLst/>
            <a:gdLst>
              <a:gd name="T0" fmla="*/ 0 w 849"/>
              <a:gd name="T1" fmla="*/ 211 h 883"/>
              <a:gd name="T2" fmla="*/ 680 w 849"/>
              <a:gd name="T3" fmla="*/ 0 h 883"/>
              <a:gd name="T4" fmla="*/ 849 w 849"/>
              <a:gd name="T5" fmla="*/ 290 h 883"/>
              <a:gd name="T6" fmla="*/ 680 w 849"/>
              <a:gd name="T7" fmla="*/ 682 h 883"/>
              <a:gd name="T8" fmla="*/ 0 w 849"/>
              <a:gd name="T9" fmla="*/ 883 h 883"/>
              <a:gd name="T10" fmla="*/ 0 w 849"/>
              <a:gd name="T11" fmla="*/ 211 h 883"/>
              <a:gd name="T12" fmla="*/ 0 w 849"/>
              <a:gd name="T13" fmla="*/ 211 h 883"/>
              <a:gd name="T14" fmla="*/ 0 w 849"/>
              <a:gd name="T15" fmla="*/ 211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9" h="883">
                <a:moveTo>
                  <a:pt x="0" y="211"/>
                </a:moveTo>
                <a:lnTo>
                  <a:pt x="680" y="0"/>
                </a:lnTo>
                <a:lnTo>
                  <a:pt x="849" y="290"/>
                </a:lnTo>
                <a:lnTo>
                  <a:pt x="680" y="682"/>
                </a:lnTo>
                <a:lnTo>
                  <a:pt x="0" y="883"/>
                </a:lnTo>
                <a:lnTo>
                  <a:pt x="0" y="211"/>
                </a:lnTo>
                <a:lnTo>
                  <a:pt x="0" y="211"/>
                </a:lnTo>
                <a:lnTo>
                  <a:pt x="0" y="211"/>
                </a:lnTo>
                <a:close/>
              </a:path>
            </a:pathLst>
          </a:custGeom>
          <a:solidFill>
            <a:srgbClr val="725AA4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4" name="Rectangle 70">
            <a:extLst>
              <a:ext uri="{FF2B5EF4-FFF2-40B4-BE49-F238E27FC236}">
                <a16:creationId xmlns:a16="http://schemas.microsoft.com/office/drawing/2014/main" id="{DDF38577-5006-D127-6C25-EA41B07A85F1}"/>
              </a:ext>
            </a:extLst>
          </p:cNvPr>
          <p:cNvSpPr/>
          <p:nvPr/>
        </p:nvSpPr>
        <p:spPr>
          <a:xfrm flipH="1">
            <a:off x="193068" y="4804245"/>
            <a:ext cx="765844" cy="423183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11%</a:t>
            </a:r>
          </a:p>
        </p:txBody>
      </p:sp>
      <p:sp>
        <p:nvSpPr>
          <p:cNvPr id="38" name="Rectangle 55">
            <a:extLst>
              <a:ext uri="{FF2B5EF4-FFF2-40B4-BE49-F238E27FC236}">
                <a16:creationId xmlns:a16="http://schemas.microsoft.com/office/drawing/2014/main" id="{AF57E077-2E0B-DA48-8455-569C24540633}"/>
              </a:ext>
            </a:extLst>
          </p:cNvPr>
          <p:cNvSpPr/>
          <p:nvPr/>
        </p:nvSpPr>
        <p:spPr>
          <a:xfrm flipH="1">
            <a:off x="1889844" y="1598083"/>
            <a:ext cx="457273" cy="70530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</a:t>
            </a:r>
          </a:p>
        </p:txBody>
      </p:sp>
      <p:sp>
        <p:nvSpPr>
          <p:cNvPr id="39" name="Rectangle 55">
            <a:extLst>
              <a:ext uri="{FF2B5EF4-FFF2-40B4-BE49-F238E27FC236}">
                <a16:creationId xmlns:a16="http://schemas.microsoft.com/office/drawing/2014/main" id="{0720D638-C7C8-964C-9683-A94D6F289CF1}"/>
              </a:ext>
            </a:extLst>
          </p:cNvPr>
          <p:cNvSpPr/>
          <p:nvPr/>
        </p:nvSpPr>
        <p:spPr>
          <a:xfrm flipH="1">
            <a:off x="2366717" y="2553892"/>
            <a:ext cx="461681" cy="70530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</a:t>
            </a:r>
          </a:p>
        </p:txBody>
      </p:sp>
      <p:sp>
        <p:nvSpPr>
          <p:cNvPr id="40" name="Rectangle 55">
            <a:extLst>
              <a:ext uri="{FF2B5EF4-FFF2-40B4-BE49-F238E27FC236}">
                <a16:creationId xmlns:a16="http://schemas.microsoft.com/office/drawing/2014/main" id="{D5E83E92-7CEF-5044-8A7C-E3C0ADD19C8E}"/>
              </a:ext>
            </a:extLst>
          </p:cNvPr>
          <p:cNvSpPr/>
          <p:nvPr/>
        </p:nvSpPr>
        <p:spPr>
          <a:xfrm flipH="1">
            <a:off x="2880524" y="3542375"/>
            <a:ext cx="474906" cy="70530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</a:t>
            </a:r>
          </a:p>
        </p:txBody>
      </p:sp>
      <p:sp>
        <p:nvSpPr>
          <p:cNvPr id="41" name="Rectangle 55">
            <a:extLst>
              <a:ext uri="{FF2B5EF4-FFF2-40B4-BE49-F238E27FC236}">
                <a16:creationId xmlns:a16="http://schemas.microsoft.com/office/drawing/2014/main" id="{B69D3399-C0C4-5F45-AE36-EB57CCF545FB}"/>
              </a:ext>
            </a:extLst>
          </p:cNvPr>
          <p:cNvSpPr/>
          <p:nvPr/>
        </p:nvSpPr>
        <p:spPr>
          <a:xfrm flipH="1">
            <a:off x="3444944" y="4595269"/>
            <a:ext cx="457273" cy="70530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</a:t>
            </a:r>
          </a:p>
        </p:txBody>
      </p:sp>
      <p:sp>
        <p:nvSpPr>
          <p:cNvPr id="28" name="مستطيل ذو زاوية واحدة مستديرة 27">
            <a:extLst>
              <a:ext uri="{FF2B5EF4-FFF2-40B4-BE49-F238E27FC236}">
                <a16:creationId xmlns:a16="http://schemas.microsoft.com/office/drawing/2014/main" id="{8FBCD1FD-8C9C-3B85-3664-555A87FF608A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33" name="موصل مستقيم 30">
            <a:extLst>
              <a:ext uri="{FF2B5EF4-FFF2-40B4-BE49-F238E27FC236}">
                <a16:creationId xmlns:a16="http://schemas.microsoft.com/office/drawing/2014/main" id="{7A8A11E3-1E31-E0C1-2A01-43FA1FE691DD}"/>
              </a:ext>
            </a:extLst>
          </p:cNvPr>
          <p:cNvCxnSpPr>
            <a:cxnSpLocks/>
          </p:cNvCxnSpPr>
          <p:nvPr/>
        </p:nvCxnSpPr>
        <p:spPr>
          <a:xfrm flipH="1">
            <a:off x="4913050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مربع نص 34">
            <a:extLst>
              <a:ext uri="{FF2B5EF4-FFF2-40B4-BE49-F238E27FC236}">
                <a16:creationId xmlns:a16="http://schemas.microsoft.com/office/drawing/2014/main" id="{597B0603-2D4E-44AB-071F-763FDC51FE66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03253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0C0301-2832-0D7F-C6D6-84830A2C6E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565B8DF8-165F-9C77-0A39-81D3DEE2E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20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Oval 101">
            <a:extLst>
              <a:ext uri="{FF2B5EF4-FFF2-40B4-BE49-F238E27FC236}">
                <a16:creationId xmlns:a16="http://schemas.microsoft.com/office/drawing/2014/main" id="{55D04774-E1EE-701C-BDAD-F35C7034D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4640" y="1250950"/>
            <a:ext cx="4302150" cy="4306786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53000"/>
                  <a:lumOff val="47000"/>
                </a:schemeClr>
              </a:gs>
              <a:gs pos="100000">
                <a:schemeClr val="bg2">
                  <a:lumMod val="9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Oval 26">
            <a:extLst>
              <a:ext uri="{FF2B5EF4-FFF2-40B4-BE49-F238E27FC236}">
                <a16:creationId xmlns:a16="http://schemas.microsoft.com/office/drawing/2014/main" id="{3047F79D-66E4-7D40-8E16-10482F97B9D2}"/>
              </a:ext>
            </a:extLst>
          </p:cNvPr>
          <p:cNvSpPr/>
          <p:nvPr/>
        </p:nvSpPr>
        <p:spPr>
          <a:xfrm>
            <a:off x="4523104" y="1870247"/>
            <a:ext cx="3071496" cy="3071496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Lightbulb">
            <a:extLst>
              <a:ext uri="{FF2B5EF4-FFF2-40B4-BE49-F238E27FC236}">
                <a16:creationId xmlns:a16="http://schemas.microsoft.com/office/drawing/2014/main" id="{26C59F16-CFF6-B02B-0177-AF928E1BE924}"/>
              </a:ext>
            </a:extLst>
          </p:cNvPr>
          <p:cNvSpPr>
            <a:spLocks noEditPoints="1"/>
          </p:cNvSpPr>
          <p:nvPr/>
        </p:nvSpPr>
        <p:spPr bwMode="auto">
          <a:xfrm>
            <a:off x="5855081" y="2586831"/>
            <a:ext cx="407543" cy="552277"/>
          </a:xfrm>
          <a:custGeom>
            <a:avLst/>
            <a:gdLst>
              <a:gd name="T0" fmla="*/ 82 w 107"/>
              <a:gd name="T1" fmla="*/ 145 h 145"/>
              <a:gd name="T2" fmla="*/ 25 w 107"/>
              <a:gd name="T3" fmla="*/ 145 h 145"/>
              <a:gd name="T4" fmla="*/ 25 w 107"/>
              <a:gd name="T5" fmla="*/ 136 h 145"/>
              <a:gd name="T6" fmla="*/ 82 w 107"/>
              <a:gd name="T7" fmla="*/ 136 h 145"/>
              <a:gd name="T8" fmla="*/ 82 w 107"/>
              <a:gd name="T9" fmla="*/ 145 h 145"/>
              <a:gd name="T10" fmla="*/ 87 w 107"/>
              <a:gd name="T11" fmla="*/ 117 h 145"/>
              <a:gd name="T12" fmla="*/ 21 w 107"/>
              <a:gd name="T13" fmla="*/ 117 h 145"/>
              <a:gd name="T14" fmla="*/ 21 w 107"/>
              <a:gd name="T15" fmla="*/ 113 h 145"/>
              <a:gd name="T16" fmla="*/ 9 w 107"/>
              <a:gd name="T17" fmla="*/ 83 h 145"/>
              <a:gd name="T18" fmla="*/ 9 w 107"/>
              <a:gd name="T19" fmla="*/ 83 h 145"/>
              <a:gd name="T20" fmla="*/ 0 w 107"/>
              <a:gd name="T21" fmla="*/ 54 h 145"/>
              <a:gd name="T22" fmla="*/ 54 w 107"/>
              <a:gd name="T23" fmla="*/ 0 h 145"/>
              <a:gd name="T24" fmla="*/ 107 w 107"/>
              <a:gd name="T25" fmla="*/ 54 h 145"/>
              <a:gd name="T26" fmla="*/ 99 w 107"/>
              <a:gd name="T27" fmla="*/ 83 h 145"/>
              <a:gd name="T28" fmla="*/ 87 w 107"/>
              <a:gd name="T29" fmla="*/ 113 h 145"/>
              <a:gd name="T30" fmla="*/ 87 w 107"/>
              <a:gd name="T31" fmla="*/ 117 h 145"/>
              <a:gd name="T32" fmla="*/ 29 w 107"/>
              <a:gd name="T33" fmla="*/ 109 h 145"/>
              <a:gd name="T34" fmla="*/ 78 w 107"/>
              <a:gd name="T35" fmla="*/ 109 h 145"/>
              <a:gd name="T36" fmla="*/ 91 w 107"/>
              <a:gd name="T37" fmla="*/ 78 h 145"/>
              <a:gd name="T38" fmla="*/ 99 w 107"/>
              <a:gd name="T39" fmla="*/ 54 h 145"/>
              <a:gd name="T40" fmla="*/ 54 w 107"/>
              <a:gd name="T41" fmla="*/ 9 h 145"/>
              <a:gd name="T42" fmla="*/ 9 w 107"/>
              <a:gd name="T43" fmla="*/ 54 h 145"/>
              <a:gd name="T44" fmla="*/ 16 w 107"/>
              <a:gd name="T45" fmla="*/ 78 h 145"/>
              <a:gd name="T46" fmla="*/ 16 w 107"/>
              <a:gd name="T47" fmla="*/ 78 h 145"/>
              <a:gd name="T48" fmla="*/ 29 w 107"/>
              <a:gd name="T49" fmla="*/ 10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7" h="145">
                <a:moveTo>
                  <a:pt x="82" y="145"/>
                </a:moveTo>
                <a:cubicBezTo>
                  <a:pt x="25" y="145"/>
                  <a:pt x="25" y="145"/>
                  <a:pt x="25" y="145"/>
                </a:cubicBezTo>
                <a:cubicBezTo>
                  <a:pt x="25" y="136"/>
                  <a:pt x="25" y="136"/>
                  <a:pt x="25" y="136"/>
                </a:cubicBezTo>
                <a:cubicBezTo>
                  <a:pt x="82" y="136"/>
                  <a:pt x="82" y="136"/>
                  <a:pt x="82" y="136"/>
                </a:cubicBezTo>
                <a:lnTo>
                  <a:pt x="82" y="145"/>
                </a:lnTo>
                <a:close/>
                <a:moveTo>
                  <a:pt x="87" y="117"/>
                </a:moveTo>
                <a:cubicBezTo>
                  <a:pt x="21" y="117"/>
                  <a:pt x="21" y="117"/>
                  <a:pt x="21" y="117"/>
                </a:cubicBezTo>
                <a:cubicBezTo>
                  <a:pt x="21" y="113"/>
                  <a:pt x="21" y="113"/>
                  <a:pt x="21" y="113"/>
                </a:cubicBezTo>
                <a:cubicBezTo>
                  <a:pt x="21" y="106"/>
                  <a:pt x="19" y="99"/>
                  <a:pt x="9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3" y="74"/>
                  <a:pt x="0" y="64"/>
                  <a:pt x="0" y="54"/>
                </a:cubicBezTo>
                <a:cubicBezTo>
                  <a:pt x="0" y="24"/>
                  <a:pt x="24" y="0"/>
                  <a:pt x="54" y="0"/>
                </a:cubicBezTo>
                <a:cubicBezTo>
                  <a:pt x="83" y="0"/>
                  <a:pt x="107" y="24"/>
                  <a:pt x="107" y="54"/>
                </a:cubicBezTo>
                <a:cubicBezTo>
                  <a:pt x="107" y="64"/>
                  <a:pt x="104" y="74"/>
                  <a:pt x="99" y="83"/>
                </a:cubicBezTo>
                <a:cubicBezTo>
                  <a:pt x="89" y="99"/>
                  <a:pt x="87" y="106"/>
                  <a:pt x="87" y="113"/>
                </a:cubicBezTo>
                <a:lnTo>
                  <a:pt x="87" y="117"/>
                </a:lnTo>
                <a:close/>
                <a:moveTo>
                  <a:pt x="29" y="109"/>
                </a:moveTo>
                <a:cubicBezTo>
                  <a:pt x="78" y="109"/>
                  <a:pt x="78" y="109"/>
                  <a:pt x="78" y="109"/>
                </a:cubicBezTo>
                <a:cubicBezTo>
                  <a:pt x="79" y="101"/>
                  <a:pt x="82" y="93"/>
                  <a:pt x="91" y="78"/>
                </a:cubicBezTo>
                <a:cubicBezTo>
                  <a:pt x="96" y="71"/>
                  <a:pt x="99" y="63"/>
                  <a:pt x="99" y="54"/>
                </a:cubicBezTo>
                <a:cubicBezTo>
                  <a:pt x="99" y="29"/>
                  <a:pt x="78" y="9"/>
                  <a:pt x="54" y="9"/>
                </a:cubicBezTo>
                <a:cubicBezTo>
                  <a:pt x="29" y="9"/>
                  <a:pt x="9" y="29"/>
                  <a:pt x="9" y="54"/>
                </a:cubicBezTo>
                <a:cubicBezTo>
                  <a:pt x="9" y="63"/>
                  <a:pt x="11" y="71"/>
                  <a:pt x="16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25" y="93"/>
                  <a:pt x="29" y="101"/>
                  <a:pt x="29" y="10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Freeform 8">
            <a:extLst>
              <a:ext uri="{FF2B5EF4-FFF2-40B4-BE49-F238E27FC236}">
                <a16:creationId xmlns:a16="http://schemas.microsoft.com/office/drawing/2014/main" id="{75AB5BE6-1205-FCE1-51B0-21DCCA7681C0}"/>
              </a:ext>
            </a:extLst>
          </p:cNvPr>
          <p:cNvSpPr>
            <a:spLocks/>
          </p:cNvSpPr>
          <p:nvPr/>
        </p:nvSpPr>
        <p:spPr bwMode="auto">
          <a:xfrm>
            <a:off x="1831975" y="1870075"/>
            <a:ext cx="2292350" cy="174625"/>
          </a:xfrm>
          <a:custGeom>
            <a:avLst/>
            <a:gdLst>
              <a:gd name="T0" fmla="*/ 1444 w 1444"/>
              <a:gd name="T1" fmla="*/ 110 h 110"/>
              <a:gd name="T2" fmla="*/ 1159 w 1444"/>
              <a:gd name="T3" fmla="*/ 0 h 110"/>
              <a:gd name="T4" fmla="*/ 0 w 1444"/>
              <a:gd name="T5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44" h="110">
                <a:moveTo>
                  <a:pt x="1444" y="110"/>
                </a:moveTo>
                <a:lnTo>
                  <a:pt x="1159" y="0"/>
                </a:lnTo>
                <a:lnTo>
                  <a:pt x="0" y="0"/>
                </a:lnTo>
              </a:path>
            </a:pathLst>
          </a:custGeom>
          <a:noFill/>
          <a:ln w="30163" cap="rnd">
            <a:solidFill>
              <a:srgbClr val="69CEE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Oval 10">
            <a:extLst>
              <a:ext uri="{FF2B5EF4-FFF2-40B4-BE49-F238E27FC236}">
                <a16:creationId xmlns:a16="http://schemas.microsoft.com/office/drawing/2014/main" id="{18657AF9-9E36-6190-D13F-980146D7C6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2888" y="1973262"/>
            <a:ext cx="144463" cy="144463"/>
          </a:xfrm>
          <a:prstGeom prst="ellipse">
            <a:avLst/>
          </a:prstGeom>
          <a:solidFill>
            <a:srgbClr val="69CEE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Freeform 11">
            <a:extLst>
              <a:ext uri="{FF2B5EF4-FFF2-40B4-BE49-F238E27FC236}">
                <a16:creationId xmlns:a16="http://schemas.microsoft.com/office/drawing/2014/main" id="{359B5EB9-6AE0-36AF-EC72-459C49C22DD4}"/>
              </a:ext>
            </a:extLst>
          </p:cNvPr>
          <p:cNvSpPr>
            <a:spLocks/>
          </p:cNvSpPr>
          <p:nvPr/>
        </p:nvSpPr>
        <p:spPr bwMode="auto">
          <a:xfrm>
            <a:off x="7999413" y="1870075"/>
            <a:ext cx="2292350" cy="174625"/>
          </a:xfrm>
          <a:custGeom>
            <a:avLst/>
            <a:gdLst>
              <a:gd name="T0" fmla="*/ 0 w 1444"/>
              <a:gd name="T1" fmla="*/ 110 h 110"/>
              <a:gd name="T2" fmla="*/ 285 w 1444"/>
              <a:gd name="T3" fmla="*/ 0 h 110"/>
              <a:gd name="T4" fmla="*/ 1444 w 1444"/>
              <a:gd name="T5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44" h="110">
                <a:moveTo>
                  <a:pt x="0" y="110"/>
                </a:moveTo>
                <a:lnTo>
                  <a:pt x="285" y="0"/>
                </a:lnTo>
                <a:lnTo>
                  <a:pt x="1444" y="0"/>
                </a:lnTo>
              </a:path>
            </a:pathLst>
          </a:custGeom>
          <a:noFill/>
          <a:ln w="30163" cap="rnd">
            <a:solidFill>
              <a:srgbClr val="00374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Oval 12">
            <a:extLst>
              <a:ext uri="{FF2B5EF4-FFF2-40B4-BE49-F238E27FC236}">
                <a16:creationId xmlns:a16="http://schemas.microsoft.com/office/drawing/2014/main" id="{1B0F93CB-56A4-81BB-758B-F35DDFDABA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6388" y="1973262"/>
            <a:ext cx="144463" cy="144463"/>
          </a:xfrm>
          <a:prstGeom prst="ellipse">
            <a:avLst/>
          </a:prstGeom>
          <a:solidFill>
            <a:srgbClr val="0037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Freeform 13">
            <a:extLst>
              <a:ext uri="{FF2B5EF4-FFF2-40B4-BE49-F238E27FC236}">
                <a16:creationId xmlns:a16="http://schemas.microsoft.com/office/drawing/2014/main" id="{9F13740A-92E5-86DE-F4A4-DB432662438C}"/>
              </a:ext>
            </a:extLst>
          </p:cNvPr>
          <p:cNvSpPr>
            <a:spLocks/>
          </p:cNvSpPr>
          <p:nvPr/>
        </p:nvSpPr>
        <p:spPr bwMode="auto">
          <a:xfrm>
            <a:off x="1831975" y="4835525"/>
            <a:ext cx="2292350" cy="174625"/>
          </a:xfrm>
          <a:custGeom>
            <a:avLst/>
            <a:gdLst>
              <a:gd name="T0" fmla="*/ 1444 w 1444"/>
              <a:gd name="T1" fmla="*/ 0 h 110"/>
              <a:gd name="T2" fmla="*/ 1159 w 1444"/>
              <a:gd name="T3" fmla="*/ 110 h 110"/>
              <a:gd name="T4" fmla="*/ 0 w 1444"/>
              <a:gd name="T5" fmla="*/ 1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44" h="110">
                <a:moveTo>
                  <a:pt x="1444" y="0"/>
                </a:moveTo>
                <a:lnTo>
                  <a:pt x="1159" y="110"/>
                </a:lnTo>
                <a:lnTo>
                  <a:pt x="0" y="110"/>
                </a:lnTo>
              </a:path>
            </a:pathLst>
          </a:custGeom>
          <a:noFill/>
          <a:ln w="30163" cap="rnd">
            <a:solidFill>
              <a:srgbClr val="7258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Oval 14">
            <a:extLst>
              <a:ext uri="{FF2B5EF4-FFF2-40B4-BE49-F238E27FC236}">
                <a16:creationId xmlns:a16="http://schemas.microsoft.com/office/drawing/2014/main" id="{28DC7F92-ABFF-2D50-DD5F-71451B63DB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2888" y="4762500"/>
            <a:ext cx="144463" cy="146050"/>
          </a:xfrm>
          <a:prstGeom prst="ellipse">
            <a:avLst/>
          </a:prstGeom>
          <a:solidFill>
            <a:srgbClr val="7258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Freeform 15">
            <a:extLst>
              <a:ext uri="{FF2B5EF4-FFF2-40B4-BE49-F238E27FC236}">
                <a16:creationId xmlns:a16="http://schemas.microsoft.com/office/drawing/2014/main" id="{304A927D-57F2-E99B-8CA3-66874BAA38FB}"/>
              </a:ext>
            </a:extLst>
          </p:cNvPr>
          <p:cNvSpPr>
            <a:spLocks/>
          </p:cNvSpPr>
          <p:nvPr/>
        </p:nvSpPr>
        <p:spPr bwMode="auto">
          <a:xfrm>
            <a:off x="7999413" y="4835525"/>
            <a:ext cx="2292350" cy="174625"/>
          </a:xfrm>
          <a:custGeom>
            <a:avLst/>
            <a:gdLst>
              <a:gd name="T0" fmla="*/ 0 w 1444"/>
              <a:gd name="T1" fmla="*/ 0 h 110"/>
              <a:gd name="T2" fmla="*/ 285 w 1444"/>
              <a:gd name="T3" fmla="*/ 110 h 110"/>
              <a:gd name="T4" fmla="*/ 1444 w 1444"/>
              <a:gd name="T5" fmla="*/ 1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44" h="110">
                <a:moveTo>
                  <a:pt x="0" y="0"/>
                </a:moveTo>
                <a:lnTo>
                  <a:pt x="285" y="110"/>
                </a:lnTo>
                <a:lnTo>
                  <a:pt x="1444" y="110"/>
                </a:lnTo>
              </a:path>
            </a:pathLst>
          </a:custGeom>
          <a:noFill/>
          <a:ln w="30163" cap="rnd">
            <a:solidFill>
              <a:srgbClr val="35137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Oval 16">
            <a:extLst>
              <a:ext uri="{FF2B5EF4-FFF2-40B4-BE49-F238E27FC236}">
                <a16:creationId xmlns:a16="http://schemas.microsoft.com/office/drawing/2014/main" id="{391E92C8-48D9-7E87-4C13-8965D5709F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6388" y="4762500"/>
            <a:ext cx="144463" cy="146050"/>
          </a:xfrm>
          <a:prstGeom prst="ellipse">
            <a:avLst/>
          </a:prstGeom>
          <a:solidFill>
            <a:srgbClr val="35137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Oval 44">
            <a:extLst>
              <a:ext uri="{FF2B5EF4-FFF2-40B4-BE49-F238E27FC236}">
                <a16:creationId xmlns:a16="http://schemas.microsoft.com/office/drawing/2014/main" id="{98824E23-7FD5-AEF5-4B1A-4206AC717BBE}"/>
              </a:ext>
            </a:extLst>
          </p:cNvPr>
          <p:cNvSpPr/>
          <p:nvPr/>
        </p:nvSpPr>
        <p:spPr>
          <a:xfrm>
            <a:off x="4346140" y="1933394"/>
            <a:ext cx="606922" cy="606922"/>
          </a:xfrm>
          <a:prstGeom prst="ellipse">
            <a:avLst/>
          </a:prstGeom>
          <a:solidFill>
            <a:srgbClr val="69CEE3"/>
          </a:solidFill>
          <a:ln>
            <a:noFill/>
          </a:ln>
          <a:effectLst>
            <a:outerShdw blurRad="177800" dist="127000" dir="2700000" algn="tl" rotWithShape="0">
              <a:schemeClr val="tx1"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50">
            <a:extLst>
              <a:ext uri="{FF2B5EF4-FFF2-40B4-BE49-F238E27FC236}">
                <a16:creationId xmlns:a16="http://schemas.microsoft.com/office/drawing/2014/main" id="{DAE8D198-53D5-99A8-609D-CAA816500750}"/>
              </a:ext>
            </a:extLst>
          </p:cNvPr>
          <p:cNvSpPr/>
          <p:nvPr/>
        </p:nvSpPr>
        <p:spPr>
          <a:xfrm>
            <a:off x="7173527" y="1933394"/>
            <a:ext cx="606922" cy="606922"/>
          </a:xfrm>
          <a:prstGeom prst="ellipse">
            <a:avLst/>
          </a:prstGeom>
          <a:solidFill>
            <a:srgbClr val="003745"/>
          </a:solidFill>
          <a:ln>
            <a:noFill/>
          </a:ln>
          <a:effectLst>
            <a:outerShdw blurRad="177800" dist="127000" dir="2700000" algn="tl" rotWithShape="0">
              <a:schemeClr val="tx1"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51">
            <a:extLst>
              <a:ext uri="{FF2B5EF4-FFF2-40B4-BE49-F238E27FC236}">
                <a16:creationId xmlns:a16="http://schemas.microsoft.com/office/drawing/2014/main" id="{C8D2B05E-9DB6-707B-BC18-3890C7A73A7A}"/>
              </a:ext>
            </a:extLst>
          </p:cNvPr>
          <p:cNvSpPr/>
          <p:nvPr/>
        </p:nvSpPr>
        <p:spPr>
          <a:xfrm>
            <a:off x="7164642" y="4291558"/>
            <a:ext cx="606922" cy="606922"/>
          </a:xfrm>
          <a:prstGeom prst="ellipse">
            <a:avLst/>
          </a:prstGeom>
          <a:solidFill>
            <a:srgbClr val="351375"/>
          </a:solidFill>
          <a:ln>
            <a:noFill/>
          </a:ln>
          <a:effectLst>
            <a:outerShdw blurRad="177800" dist="127000" dir="2700000" algn="tl" rotWithShape="0">
              <a:schemeClr val="tx1"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52">
            <a:extLst>
              <a:ext uri="{FF2B5EF4-FFF2-40B4-BE49-F238E27FC236}">
                <a16:creationId xmlns:a16="http://schemas.microsoft.com/office/drawing/2014/main" id="{D1064D53-BAE1-1719-B5E9-99D19877D042}"/>
              </a:ext>
            </a:extLst>
          </p:cNvPr>
          <p:cNvSpPr/>
          <p:nvPr/>
        </p:nvSpPr>
        <p:spPr>
          <a:xfrm>
            <a:off x="4336325" y="4276870"/>
            <a:ext cx="606922" cy="606922"/>
          </a:xfrm>
          <a:prstGeom prst="ellipse">
            <a:avLst/>
          </a:prstGeom>
          <a:solidFill>
            <a:srgbClr val="7258A4"/>
          </a:solidFill>
          <a:ln>
            <a:noFill/>
          </a:ln>
          <a:effectLst>
            <a:outerShdw blurRad="177800" dist="127000" dir="2700000" algn="tl" rotWithShape="0">
              <a:schemeClr val="tx1"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158">
            <a:extLst>
              <a:ext uri="{FF2B5EF4-FFF2-40B4-BE49-F238E27FC236}">
                <a16:creationId xmlns:a16="http://schemas.microsoft.com/office/drawing/2014/main" id="{4A3C1095-0356-A19B-27F3-00B31B62EA08}"/>
              </a:ext>
            </a:extLst>
          </p:cNvPr>
          <p:cNvSpPr txBox="1"/>
          <p:nvPr/>
        </p:nvSpPr>
        <p:spPr>
          <a:xfrm>
            <a:off x="5211135" y="3296740"/>
            <a:ext cx="1769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buClr>
                <a:srgbClr val="7030A0"/>
              </a:buClr>
              <a:buSzPct val="120000"/>
              <a:defRPr/>
            </a:pPr>
            <a:r>
              <a:rPr lang="en-US" sz="2400" b="1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</a:t>
            </a:r>
            <a:endParaRPr lang="ar-SA" sz="2400" b="1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مستطيل ذو زاوية واحدة مستديرة 5">
            <a:extLst>
              <a:ext uri="{FF2B5EF4-FFF2-40B4-BE49-F238E27FC236}">
                <a16:creationId xmlns:a16="http://schemas.microsoft.com/office/drawing/2014/main" id="{97EFA89F-131F-3E74-9B12-B6D4B56ACBBC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7" name="موصل مستقيم 30">
            <a:extLst>
              <a:ext uri="{FF2B5EF4-FFF2-40B4-BE49-F238E27FC236}">
                <a16:creationId xmlns:a16="http://schemas.microsoft.com/office/drawing/2014/main" id="{765CA0CC-86E7-C6E5-D160-04437C9BE831}"/>
              </a:ext>
            </a:extLst>
          </p:cNvPr>
          <p:cNvCxnSpPr>
            <a:cxnSpLocks/>
          </p:cNvCxnSpPr>
          <p:nvPr/>
        </p:nvCxnSpPr>
        <p:spPr>
          <a:xfrm flipH="1">
            <a:off x="4913050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مربع نص 9">
            <a:extLst>
              <a:ext uri="{FF2B5EF4-FFF2-40B4-BE49-F238E27FC236}">
                <a16:creationId xmlns:a16="http://schemas.microsoft.com/office/drawing/2014/main" id="{3F38513D-8208-3C92-07E5-477C024ABAF3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79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ذو زاوية واحدة مستديرة 2">
            <a:extLst>
              <a:ext uri="{FF2B5EF4-FFF2-40B4-BE49-F238E27FC236}">
                <a16:creationId xmlns:a16="http://schemas.microsoft.com/office/drawing/2014/main" id="{FB21B7C9-7AAC-4BF2-75D7-B18F2B8C83EA}"/>
              </a:ext>
            </a:extLst>
          </p:cNvPr>
          <p:cNvSpPr/>
          <p:nvPr/>
        </p:nvSpPr>
        <p:spPr>
          <a:xfrm flipH="1">
            <a:off x="8171233" y="513504"/>
            <a:ext cx="304490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Fonts</a:t>
            </a:r>
            <a:endParaRPr lang="ar-SA" b="1" dirty="0">
              <a:solidFill>
                <a:srgbClr val="351375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4" name="موصل مستقيم 30">
            <a:extLst>
              <a:ext uri="{FF2B5EF4-FFF2-40B4-BE49-F238E27FC236}">
                <a16:creationId xmlns:a16="http://schemas.microsoft.com/office/drawing/2014/main" id="{D75F7624-71F8-009A-410A-074893D20583}"/>
              </a:ext>
            </a:extLst>
          </p:cNvPr>
          <p:cNvCxnSpPr>
            <a:cxnSpLocks/>
          </p:cNvCxnSpPr>
          <p:nvPr/>
        </p:nvCxnSpPr>
        <p:spPr>
          <a:xfrm flipH="1">
            <a:off x="8167659" y="999914"/>
            <a:ext cx="3039148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مربع نص 21">
            <a:extLst>
              <a:ext uri="{FF2B5EF4-FFF2-40B4-BE49-F238E27FC236}">
                <a16:creationId xmlns:a16="http://schemas.microsoft.com/office/drawing/2014/main" id="{881EE4B2-EA58-FFAC-2A45-87A5F7B08496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3" name="عنصر نائب لرقم الشريحة 1">
            <a:extLst>
              <a:ext uri="{FF2B5EF4-FFF2-40B4-BE49-F238E27FC236}">
                <a16:creationId xmlns:a16="http://schemas.microsoft.com/office/drawing/2014/main" id="{09D79925-68C3-572F-D74A-FB6338052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2" name="عنصر نائب للمحتوى 15">
            <a:extLst>
              <a:ext uri="{FF2B5EF4-FFF2-40B4-BE49-F238E27FC236}">
                <a16:creationId xmlns:a16="http://schemas.microsoft.com/office/drawing/2014/main" id="{4CB0ECB9-94E0-E346-BA9A-985B8CAB1E98}"/>
              </a:ext>
            </a:extLst>
          </p:cNvPr>
          <p:cNvSpPr txBox="1">
            <a:spLocks/>
          </p:cNvSpPr>
          <p:nvPr/>
        </p:nvSpPr>
        <p:spPr>
          <a:xfrm>
            <a:off x="2564099" y="1503799"/>
            <a:ext cx="7977187" cy="1878013"/>
          </a:xfrm>
          <a:prstGeom prst="rect">
            <a:avLst/>
          </a:prstGeom>
        </p:spPr>
        <p:txBody>
          <a:bodyPr/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defTabSz="457200">
              <a:buNone/>
            </a:pPr>
            <a:r>
              <a:rPr lang="en-US" sz="1800" b="1" dirty="0">
                <a:solidFill>
                  <a:srgbClr val="7259A4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SUBJECT</a:t>
            </a:r>
            <a:endParaRPr lang="x-none" sz="1800" b="1" dirty="0">
              <a:solidFill>
                <a:srgbClr val="7259A4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r>
              <a:rPr lang="en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font </a:t>
            </a:r>
            <a:r>
              <a:rPr lang="ar-SA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:</a:t>
            </a:r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 </a:t>
            </a:r>
            <a:r>
              <a:rPr lang="en-US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ar-SA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Bold</a:t>
            </a:r>
            <a:r>
              <a:rPr lang="ar-SA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|</a:t>
            </a:r>
          </a:p>
          <a:p>
            <a:pPr algn="r">
              <a:lnSpc>
                <a:spcPct val="100000"/>
              </a:lnSpc>
            </a:pPr>
            <a:r>
              <a:rPr lang="en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font color</a:t>
            </a:r>
            <a:r>
              <a:rPr lang="ar-SA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: </a:t>
            </a:r>
            <a:r>
              <a:rPr lang="en-US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dark purple </a:t>
            </a:r>
            <a:endParaRPr lang="ar-SA" sz="1600" b="1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  <a:p>
            <a:pPr algn="r">
              <a:lnSpc>
                <a:spcPct val="100000"/>
              </a:lnSpc>
            </a:pPr>
            <a:r>
              <a:rPr lang="en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font size</a:t>
            </a:r>
            <a:r>
              <a:rPr lang="ar-SA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:</a:t>
            </a:r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من </a:t>
            </a:r>
            <a:r>
              <a:rPr lang="en-US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to</a:t>
            </a:r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20</a:t>
            </a:r>
          </a:p>
          <a:p>
            <a:pPr marL="0" indent="0" algn="justLow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sz="1600" dirty="0">
              <a:solidFill>
                <a:schemeClr val="bg2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3" name="عنصر نائب للمحتوى 15">
            <a:extLst>
              <a:ext uri="{FF2B5EF4-FFF2-40B4-BE49-F238E27FC236}">
                <a16:creationId xmlns:a16="http://schemas.microsoft.com/office/drawing/2014/main" id="{FA7E1B27-E4BF-5A48-B08B-F7D0E09310D5}"/>
              </a:ext>
            </a:extLst>
          </p:cNvPr>
          <p:cNvSpPr txBox="1">
            <a:spLocks/>
          </p:cNvSpPr>
          <p:nvPr/>
        </p:nvSpPr>
        <p:spPr>
          <a:xfrm>
            <a:off x="2564296" y="3476024"/>
            <a:ext cx="7976990" cy="1878177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0" indent="0" algn="justLow" defTabSz="914400" rtl="1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kern="1200">
                <a:solidFill>
                  <a:schemeClr val="tx1"/>
                </a:solidFill>
                <a:latin typeface="TheSansArab Plain" panose="020B0502050302020203" pitchFamily="34" charset="-78"/>
                <a:ea typeface="+mn-ea"/>
                <a:cs typeface="TheSansArab Plain" panose="020B0502050302020203" pitchFamily="34" charset="-78"/>
              </a:defRPr>
            </a:lvl1pPr>
            <a:lvl2pPr marL="457200" indent="0" algn="r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heSansArab Plain" panose="020B0502050302020203" pitchFamily="34" charset="-78"/>
                <a:ea typeface="+mn-ea"/>
                <a:cs typeface="TheSansArab Plain" panose="020B0502050302020203" pitchFamily="34" charset="-78"/>
              </a:defRPr>
            </a:lvl2pPr>
            <a:lvl3pPr marL="914400" indent="0" algn="r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TheSansArab Plain" panose="020B0502050302020203" pitchFamily="34" charset="-78"/>
                <a:ea typeface="+mn-ea"/>
                <a:cs typeface="TheSansArab Plain" panose="020B0502050302020203" pitchFamily="34" charset="-78"/>
              </a:defRPr>
            </a:lvl3pPr>
            <a:lvl4pPr marL="1371600" indent="0" algn="r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TheSansArab Plain" panose="020B0502050302020203" pitchFamily="34" charset="-78"/>
                <a:ea typeface="+mn-ea"/>
                <a:cs typeface="TheSansArab Plain" panose="020B0502050302020203" pitchFamily="34" charset="-78"/>
              </a:defRPr>
            </a:lvl4pPr>
            <a:lvl5pPr marL="1828800" indent="0" algn="r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TheSansArab Plain" panose="020B0502050302020203" pitchFamily="34" charset="-78"/>
                <a:ea typeface="+mn-ea"/>
                <a:cs typeface="TheSansArab Plain" panose="020B0502050302020203" pitchFamily="34" charset="-78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" sz="1800" dirty="0">
                <a:solidFill>
                  <a:srgbClr val="7259A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Text</a:t>
            </a:r>
            <a:endParaRPr lang="ar-SA" sz="1800" dirty="0">
              <a:solidFill>
                <a:srgbClr val="7259A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font </a:t>
            </a:r>
            <a:r>
              <a:rPr lang="ar-SA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:</a:t>
            </a:r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ar-SA" sz="14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sz="14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Regular</a:t>
            </a:r>
            <a:r>
              <a:rPr lang="ar-SA" sz="14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|</a:t>
            </a:r>
            <a:r>
              <a:rPr lang="en-US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 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font color</a:t>
            </a:r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:</a:t>
            </a:r>
            <a:r>
              <a:rPr lang="en-US" sz="14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Gray </a:t>
            </a:r>
            <a:endParaRPr lang="ar-SA" sz="14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font size</a:t>
            </a:r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: </a:t>
            </a:r>
            <a:r>
              <a:rPr lang="ar-SA" sz="14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من </a:t>
            </a:r>
            <a:r>
              <a:rPr lang="en-US" sz="14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14 </a:t>
            </a:r>
            <a:r>
              <a:rPr lang="ar-SA" sz="14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sz="14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to</a:t>
            </a:r>
            <a:r>
              <a:rPr lang="ar-SA" sz="14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sz="14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16</a:t>
            </a:r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  <a:p>
            <a:pPr>
              <a:lnSpc>
                <a:spcPct val="100000"/>
              </a:lnSpc>
            </a:pPr>
            <a:endParaRPr lang="en-US" sz="1600" dirty="0">
              <a:solidFill>
                <a:schemeClr val="bg2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560BFEF-76D7-C748-B980-D38E94BF1337}"/>
              </a:ext>
            </a:extLst>
          </p:cNvPr>
          <p:cNvSpPr/>
          <p:nvPr/>
        </p:nvSpPr>
        <p:spPr>
          <a:xfrm>
            <a:off x="7861222" y="2277361"/>
            <a:ext cx="194209" cy="194209"/>
          </a:xfrm>
          <a:prstGeom prst="rect">
            <a:avLst/>
          </a:prstGeom>
          <a:solidFill>
            <a:srgbClr val="351375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r" defTabSz="914400" rtl="1" eaLnBrk="1" latinLnBrk="0" hangingPunct="1"/>
            <a:endParaRPr lang="en-US">
              <a:solidFill>
                <a:srgbClr val="351375"/>
              </a:solidFill>
            </a:endParaRPr>
          </a:p>
        </p:txBody>
      </p:sp>
      <p:pic>
        <p:nvPicPr>
          <p:cNvPr id="38" name="Picture 37" descr="A close up of a logo&#10;&#10;Description automatically generated">
            <a:extLst>
              <a:ext uri="{FF2B5EF4-FFF2-40B4-BE49-F238E27FC236}">
                <a16:creationId xmlns:a16="http://schemas.microsoft.com/office/drawing/2014/main" id="{C31EB843-E229-CC49-B47B-328B6CE1E2D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41286" y="1388474"/>
            <a:ext cx="769444" cy="442202"/>
          </a:xfrm>
          <a:prstGeom prst="rect">
            <a:avLst/>
          </a:prstGeom>
        </p:spPr>
      </p:pic>
      <p:pic>
        <p:nvPicPr>
          <p:cNvPr id="39" name="Picture 38" descr="A close up of a logo&#10;&#10;Description automatically generated">
            <a:extLst>
              <a:ext uri="{FF2B5EF4-FFF2-40B4-BE49-F238E27FC236}">
                <a16:creationId xmlns:a16="http://schemas.microsoft.com/office/drawing/2014/main" id="{8BCDC1A4-A2E4-D04E-B368-697CA2C7D4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41286" y="3381441"/>
            <a:ext cx="769444" cy="442202"/>
          </a:xfrm>
          <a:prstGeom prst="rect">
            <a:avLst/>
          </a:prstGeom>
        </p:spPr>
      </p:pic>
      <p:sp>
        <p:nvSpPr>
          <p:cNvPr id="6" name="Rectangle 35">
            <a:extLst>
              <a:ext uri="{FF2B5EF4-FFF2-40B4-BE49-F238E27FC236}">
                <a16:creationId xmlns:a16="http://schemas.microsoft.com/office/drawing/2014/main" id="{727CCE0D-D54D-985D-FEBD-72D851480CAF}"/>
              </a:ext>
            </a:extLst>
          </p:cNvPr>
          <p:cNvSpPr/>
          <p:nvPr/>
        </p:nvSpPr>
        <p:spPr>
          <a:xfrm>
            <a:off x="8455575" y="4300403"/>
            <a:ext cx="194209" cy="194209"/>
          </a:xfrm>
          <a:prstGeom prst="rect">
            <a:avLst/>
          </a:prstGeom>
          <a:solidFill>
            <a:schemeClr val="bg1">
              <a:lumMod val="50000"/>
              <a:alpha val="90196"/>
            </a:schemeClr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93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A17C9A-AA16-FC72-5B32-EAE37FB8DD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0BA43656-2E19-FBB7-1665-A0C24C2F0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21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4" name="Freeform 11">
            <a:extLst>
              <a:ext uri="{FF2B5EF4-FFF2-40B4-BE49-F238E27FC236}">
                <a16:creationId xmlns:a16="http://schemas.microsoft.com/office/drawing/2014/main" id="{888C77DD-7DB3-1B77-B331-025D0507F3EC}"/>
              </a:ext>
            </a:extLst>
          </p:cNvPr>
          <p:cNvSpPr/>
          <p:nvPr/>
        </p:nvSpPr>
        <p:spPr>
          <a:xfrm>
            <a:off x="4594040" y="2122630"/>
            <a:ext cx="2995369" cy="2990826"/>
          </a:xfrm>
          <a:custGeom>
            <a:avLst/>
            <a:gdLst>
              <a:gd name="connsiteX0" fmla="*/ 0 w 3459493"/>
              <a:gd name="connsiteY0" fmla="*/ 1727028 h 3454246"/>
              <a:gd name="connsiteX1" fmla="*/ 1729794 w 3459493"/>
              <a:gd name="connsiteY1" fmla="*/ 0 h 3454246"/>
              <a:gd name="connsiteX2" fmla="*/ 3459493 w 3459493"/>
              <a:gd name="connsiteY2" fmla="*/ 1727028 h 3454246"/>
              <a:gd name="connsiteX3" fmla="*/ 1729794 w 3459493"/>
              <a:gd name="connsiteY3" fmla="*/ 3454246 h 3454246"/>
              <a:gd name="connsiteX4" fmla="*/ 0 w 3459493"/>
              <a:gd name="connsiteY4" fmla="*/ 1727028 h 3454246"/>
              <a:gd name="connsiteX5" fmla="*/ 3436840 w 3459493"/>
              <a:gd name="connsiteY5" fmla="*/ 1727028 h 3454246"/>
              <a:gd name="connsiteX6" fmla="*/ 1729794 w 3459493"/>
              <a:gd name="connsiteY6" fmla="*/ 22429 h 3454246"/>
              <a:gd name="connsiteX7" fmla="*/ 22748 w 3459493"/>
              <a:gd name="connsiteY7" fmla="*/ 1727028 h 3454246"/>
              <a:gd name="connsiteX8" fmla="*/ 1729794 w 3459493"/>
              <a:gd name="connsiteY8" fmla="*/ 3431532 h 3454246"/>
              <a:gd name="connsiteX9" fmla="*/ 3436840 w 3459493"/>
              <a:gd name="connsiteY9" fmla="*/ 1727028 h 3454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59493" h="3454246">
                <a:moveTo>
                  <a:pt x="0" y="1727028"/>
                </a:moveTo>
                <a:cubicBezTo>
                  <a:pt x="0" y="774749"/>
                  <a:pt x="775904" y="0"/>
                  <a:pt x="1729794" y="0"/>
                </a:cubicBezTo>
                <a:cubicBezTo>
                  <a:pt x="2683684" y="0"/>
                  <a:pt x="3459493" y="774749"/>
                  <a:pt x="3459493" y="1727028"/>
                </a:cubicBezTo>
                <a:cubicBezTo>
                  <a:pt x="3459493" y="2679307"/>
                  <a:pt x="2683494" y="3454246"/>
                  <a:pt x="1729794" y="3454246"/>
                </a:cubicBezTo>
                <a:cubicBezTo>
                  <a:pt x="776094" y="3454246"/>
                  <a:pt x="0" y="2679403"/>
                  <a:pt x="0" y="1727028"/>
                </a:cubicBezTo>
                <a:close/>
                <a:moveTo>
                  <a:pt x="3436840" y="1727028"/>
                </a:moveTo>
                <a:cubicBezTo>
                  <a:pt x="3436840" y="787199"/>
                  <a:pt x="2671025" y="22429"/>
                  <a:pt x="1729794" y="22429"/>
                </a:cubicBezTo>
                <a:cubicBezTo>
                  <a:pt x="788563" y="22429"/>
                  <a:pt x="22748" y="787199"/>
                  <a:pt x="22748" y="1727028"/>
                </a:cubicBezTo>
                <a:cubicBezTo>
                  <a:pt x="22748" y="2666858"/>
                  <a:pt x="788468" y="3431532"/>
                  <a:pt x="1729794" y="3431532"/>
                </a:cubicBezTo>
                <a:cubicBezTo>
                  <a:pt x="2671120" y="3431532"/>
                  <a:pt x="3436840" y="2666953"/>
                  <a:pt x="3436840" y="172702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338FDC97-702E-98B6-3305-53BAA70023F7}"/>
              </a:ext>
            </a:extLst>
          </p:cNvPr>
          <p:cNvSpPr/>
          <p:nvPr/>
        </p:nvSpPr>
        <p:spPr>
          <a:xfrm>
            <a:off x="4770912" y="2298830"/>
            <a:ext cx="2627956" cy="2624046"/>
          </a:xfrm>
          <a:custGeom>
            <a:avLst/>
            <a:gdLst>
              <a:gd name="connsiteX0" fmla="*/ 1001746 w 3035150"/>
              <a:gd name="connsiteY0" fmla="*/ 2939972 h 3030634"/>
              <a:gd name="connsiteX1" fmla="*/ 90796 w 3035150"/>
              <a:gd name="connsiteY1" fmla="*/ 1000259 h 3030634"/>
              <a:gd name="connsiteX2" fmla="*/ 2033407 w 3035150"/>
              <a:gd name="connsiteY2" fmla="*/ 90661 h 3030634"/>
              <a:gd name="connsiteX3" fmla="*/ 2944361 w 3035150"/>
              <a:gd name="connsiteY3" fmla="*/ 2030364 h 3030634"/>
              <a:gd name="connsiteX4" fmla="*/ 1001755 w 3035150"/>
              <a:gd name="connsiteY4" fmla="*/ 2939981 h 3030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5150" h="3030634">
                <a:moveTo>
                  <a:pt x="1001746" y="2939972"/>
                </a:moveTo>
                <a:cubicBezTo>
                  <a:pt x="213757" y="2655514"/>
                  <a:pt x="-194090" y="1787067"/>
                  <a:pt x="90796" y="1000259"/>
                </a:cubicBezTo>
                <a:cubicBezTo>
                  <a:pt x="375683" y="213438"/>
                  <a:pt x="1245415" y="-193801"/>
                  <a:pt x="2033407" y="90661"/>
                </a:cubicBezTo>
                <a:cubicBezTo>
                  <a:pt x="2821389" y="375118"/>
                  <a:pt x="3229234" y="1243556"/>
                  <a:pt x="2944361" y="2030364"/>
                </a:cubicBezTo>
                <a:cubicBezTo>
                  <a:pt x="2659479" y="2817183"/>
                  <a:pt x="1789747" y="3224430"/>
                  <a:pt x="1001755" y="2939981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10000"/>
                </a:schemeClr>
              </a:gs>
              <a:gs pos="100000">
                <a:schemeClr val="tx2">
                  <a:alpha val="5000"/>
                </a:schemeClr>
              </a:gs>
            </a:gsLst>
            <a:lin ang="0" scaled="0"/>
          </a:gradFill>
          <a:ln w="9504" cap="flat">
            <a:noFill/>
            <a:prstDash val="solid"/>
            <a:miter/>
          </a:ln>
          <a:effectLst>
            <a:outerShdw blurRad="127000" sx="102000" sy="102000" algn="c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6" name="Freeform 13">
            <a:extLst>
              <a:ext uri="{FF2B5EF4-FFF2-40B4-BE49-F238E27FC236}">
                <a16:creationId xmlns:a16="http://schemas.microsoft.com/office/drawing/2014/main" id="{9593B48E-8936-A114-7FE8-D3566C80273A}"/>
              </a:ext>
            </a:extLst>
          </p:cNvPr>
          <p:cNvSpPr/>
          <p:nvPr/>
        </p:nvSpPr>
        <p:spPr>
          <a:xfrm>
            <a:off x="4523964" y="2054374"/>
            <a:ext cx="1225642" cy="1223782"/>
          </a:xfrm>
          <a:custGeom>
            <a:avLst/>
            <a:gdLst>
              <a:gd name="connsiteX0" fmla="*/ 1204721 w 1415552"/>
              <a:gd name="connsiteY0" fmla="*/ 1209880 h 1413403"/>
              <a:gd name="connsiteX1" fmla="*/ 203827 w 1415552"/>
              <a:gd name="connsiteY1" fmla="*/ 1202923 h 1413403"/>
              <a:gd name="connsiteX2" fmla="*/ 210790 w 1415552"/>
              <a:gd name="connsiteY2" fmla="*/ 203524 h 1413403"/>
              <a:gd name="connsiteX3" fmla="*/ 1211669 w 1415552"/>
              <a:gd name="connsiteY3" fmla="*/ 210461 h 1413403"/>
              <a:gd name="connsiteX4" fmla="*/ 1204873 w 1415552"/>
              <a:gd name="connsiteY4" fmla="*/ 1209728 h 1413403"/>
              <a:gd name="connsiteX5" fmla="*/ 1204721 w 1415552"/>
              <a:gd name="connsiteY5" fmla="*/ 1209880 h 1413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15552" h="1413403">
                <a:moveTo>
                  <a:pt x="1204721" y="1209880"/>
                </a:moveTo>
                <a:cubicBezTo>
                  <a:pt x="926406" y="1483940"/>
                  <a:pt x="478294" y="1480823"/>
                  <a:pt x="203827" y="1202923"/>
                </a:cubicBezTo>
                <a:cubicBezTo>
                  <a:pt x="-70639" y="925032"/>
                  <a:pt x="-67521" y="477581"/>
                  <a:pt x="210790" y="203524"/>
                </a:cubicBezTo>
                <a:cubicBezTo>
                  <a:pt x="489097" y="-70528"/>
                  <a:pt x="937199" y="-67422"/>
                  <a:pt x="1211669" y="210461"/>
                </a:cubicBezTo>
                <a:cubicBezTo>
                  <a:pt x="1486148" y="488276"/>
                  <a:pt x="1483102" y="935667"/>
                  <a:pt x="1204873" y="1209728"/>
                </a:cubicBezTo>
                <a:cubicBezTo>
                  <a:pt x="1204825" y="1209785"/>
                  <a:pt x="1204768" y="1209832"/>
                  <a:pt x="1204721" y="1209880"/>
                </a:cubicBezTo>
                <a:close/>
              </a:path>
            </a:pathLst>
          </a:custGeom>
          <a:solidFill>
            <a:srgbClr val="725AA4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10" name="Freeform 15">
            <a:extLst>
              <a:ext uri="{FF2B5EF4-FFF2-40B4-BE49-F238E27FC236}">
                <a16:creationId xmlns:a16="http://schemas.microsoft.com/office/drawing/2014/main" id="{44349DF7-2655-7C78-8C87-0BB71962CB96}"/>
              </a:ext>
            </a:extLst>
          </p:cNvPr>
          <p:cNvSpPr/>
          <p:nvPr/>
        </p:nvSpPr>
        <p:spPr>
          <a:xfrm>
            <a:off x="4378529" y="1926016"/>
            <a:ext cx="1071012" cy="1069604"/>
          </a:xfrm>
          <a:custGeom>
            <a:avLst/>
            <a:gdLst>
              <a:gd name="connsiteX0" fmla="*/ 86146 w 1236962"/>
              <a:gd name="connsiteY0" fmla="*/ 1226024 h 1235337"/>
              <a:gd name="connsiteX1" fmla="*/ 528681 w 1236962"/>
              <a:gd name="connsiteY1" fmla="*/ 86425 h 1235337"/>
              <a:gd name="connsiteX2" fmla="*/ 1227445 w 1236962"/>
              <a:gd name="connsiteY2" fmla="*/ 86425 h 1235337"/>
              <a:gd name="connsiteX3" fmla="*/ 1236963 w 1236962"/>
              <a:gd name="connsiteY3" fmla="*/ 76921 h 1235337"/>
              <a:gd name="connsiteX4" fmla="*/ 76819 w 1236962"/>
              <a:gd name="connsiteY4" fmla="*/ 518165 h 1235337"/>
              <a:gd name="connsiteX5" fmla="*/ 76819 w 1236962"/>
              <a:gd name="connsiteY5" fmla="*/ 1235338 h 1235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6962" h="1235337">
                <a:moveTo>
                  <a:pt x="86146" y="1226024"/>
                </a:moveTo>
                <a:cubicBezTo>
                  <a:pt x="-106812" y="789312"/>
                  <a:pt x="91317" y="279096"/>
                  <a:pt x="528681" y="86425"/>
                </a:cubicBezTo>
                <a:cubicBezTo>
                  <a:pt x="751253" y="-11624"/>
                  <a:pt x="1004877" y="-11624"/>
                  <a:pt x="1227445" y="86425"/>
                </a:cubicBezTo>
                <a:lnTo>
                  <a:pt x="1236963" y="76921"/>
                </a:lnTo>
                <a:cubicBezTo>
                  <a:pt x="794568" y="-121120"/>
                  <a:pt x="275156" y="76431"/>
                  <a:pt x="76819" y="518165"/>
                </a:cubicBezTo>
                <a:cubicBezTo>
                  <a:pt x="-25606" y="746285"/>
                  <a:pt x="-25606" y="1007219"/>
                  <a:pt x="76819" y="1235338"/>
                </a:cubicBezTo>
                <a:close/>
              </a:path>
            </a:pathLst>
          </a:custGeom>
          <a:solidFill>
            <a:srgbClr val="725AA4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14" name="Freeform 18">
            <a:extLst>
              <a:ext uri="{FF2B5EF4-FFF2-40B4-BE49-F238E27FC236}">
                <a16:creationId xmlns:a16="http://schemas.microsoft.com/office/drawing/2014/main" id="{B615BF15-FBC2-C177-0756-BBFB082E5BA4}"/>
              </a:ext>
            </a:extLst>
          </p:cNvPr>
          <p:cNvSpPr/>
          <p:nvPr/>
        </p:nvSpPr>
        <p:spPr>
          <a:xfrm rot="18902399">
            <a:off x="4458240" y="1820813"/>
            <a:ext cx="11619" cy="401810"/>
          </a:xfrm>
          <a:custGeom>
            <a:avLst/>
            <a:gdLst>
              <a:gd name="connsiteX0" fmla="*/ 0 w 13420"/>
              <a:gd name="connsiteY0" fmla="*/ 0 h 464069"/>
              <a:gd name="connsiteX1" fmla="*/ 13420 w 13420"/>
              <a:gd name="connsiteY1" fmla="*/ 0 h 464069"/>
              <a:gd name="connsiteX2" fmla="*/ 13420 w 13420"/>
              <a:gd name="connsiteY2" fmla="*/ 464070 h 464069"/>
              <a:gd name="connsiteX3" fmla="*/ 0 w 13420"/>
              <a:gd name="connsiteY3" fmla="*/ 464070 h 464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20" h="464069">
                <a:moveTo>
                  <a:pt x="0" y="0"/>
                </a:moveTo>
                <a:lnTo>
                  <a:pt x="13420" y="0"/>
                </a:lnTo>
                <a:lnTo>
                  <a:pt x="13420" y="464070"/>
                </a:lnTo>
                <a:lnTo>
                  <a:pt x="0" y="464070"/>
                </a:lnTo>
                <a:close/>
              </a:path>
            </a:pathLst>
          </a:custGeom>
          <a:solidFill>
            <a:srgbClr val="725AA4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17" name="Freeform 20">
            <a:extLst>
              <a:ext uri="{FF2B5EF4-FFF2-40B4-BE49-F238E27FC236}">
                <a16:creationId xmlns:a16="http://schemas.microsoft.com/office/drawing/2014/main" id="{589ED370-84F1-1A3A-6E72-511A38051A58}"/>
              </a:ext>
            </a:extLst>
          </p:cNvPr>
          <p:cNvSpPr/>
          <p:nvPr/>
        </p:nvSpPr>
        <p:spPr>
          <a:xfrm>
            <a:off x="4243413" y="1802328"/>
            <a:ext cx="155722" cy="155524"/>
          </a:xfrm>
          <a:custGeom>
            <a:avLst/>
            <a:gdLst>
              <a:gd name="connsiteX0" fmla="*/ 26332 w 179850"/>
              <a:gd name="connsiteY0" fmla="*/ 26278 h 179621"/>
              <a:gd name="connsiteX1" fmla="*/ 153533 w 179850"/>
              <a:gd name="connsiteY1" fmla="*/ 26332 h 179621"/>
              <a:gd name="connsiteX2" fmla="*/ 153478 w 179850"/>
              <a:gd name="connsiteY2" fmla="*/ 153344 h 179621"/>
              <a:gd name="connsiteX3" fmla="*/ 26332 w 179850"/>
              <a:gd name="connsiteY3" fmla="*/ 153344 h 179621"/>
              <a:gd name="connsiteX4" fmla="*/ 26332 w 179850"/>
              <a:gd name="connsiteY4" fmla="*/ 26278 h 179621"/>
              <a:gd name="connsiteX5" fmla="*/ 149304 w 179850"/>
              <a:gd name="connsiteY5" fmla="*/ 149067 h 179621"/>
              <a:gd name="connsiteX6" fmla="*/ 149296 w 179850"/>
              <a:gd name="connsiteY6" fmla="*/ 30657 h 179621"/>
              <a:gd name="connsiteX7" fmla="*/ 30710 w 179850"/>
              <a:gd name="connsiteY7" fmla="*/ 30665 h 179621"/>
              <a:gd name="connsiteX8" fmla="*/ 30710 w 179850"/>
              <a:gd name="connsiteY8" fmla="*/ 149067 h 179621"/>
              <a:gd name="connsiteX9" fmla="*/ 149304 w 179850"/>
              <a:gd name="connsiteY9" fmla="*/ 149067 h 179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850" h="179621">
                <a:moveTo>
                  <a:pt x="26332" y="26278"/>
                </a:moveTo>
                <a:cubicBezTo>
                  <a:pt x="61472" y="-8780"/>
                  <a:pt x="118422" y="-8756"/>
                  <a:pt x="153533" y="26332"/>
                </a:cubicBezTo>
                <a:cubicBezTo>
                  <a:pt x="188644" y="61420"/>
                  <a:pt x="188620" y="118285"/>
                  <a:pt x="153478" y="153344"/>
                </a:cubicBezTo>
                <a:cubicBezTo>
                  <a:pt x="118359" y="188381"/>
                  <a:pt x="61451" y="188381"/>
                  <a:pt x="26332" y="153344"/>
                </a:cubicBezTo>
                <a:cubicBezTo>
                  <a:pt x="-8777" y="118242"/>
                  <a:pt x="-8777" y="61379"/>
                  <a:pt x="26332" y="26278"/>
                </a:cubicBezTo>
                <a:close/>
                <a:moveTo>
                  <a:pt x="149304" y="149067"/>
                </a:moveTo>
                <a:cubicBezTo>
                  <a:pt x="182049" y="116367"/>
                  <a:pt x="182046" y="63353"/>
                  <a:pt x="149296" y="30657"/>
                </a:cubicBezTo>
                <a:cubicBezTo>
                  <a:pt x="116548" y="-2039"/>
                  <a:pt x="63455" y="-2036"/>
                  <a:pt x="30710" y="30665"/>
                </a:cubicBezTo>
                <a:cubicBezTo>
                  <a:pt x="-2032" y="63362"/>
                  <a:pt x="-2032" y="116370"/>
                  <a:pt x="30710" y="149067"/>
                </a:cubicBezTo>
                <a:cubicBezTo>
                  <a:pt x="63501" y="181665"/>
                  <a:pt x="116513" y="181665"/>
                  <a:pt x="149304" y="149067"/>
                </a:cubicBezTo>
                <a:close/>
              </a:path>
            </a:pathLst>
          </a:custGeom>
          <a:solidFill>
            <a:srgbClr val="725AA4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18" name="Freeform 21">
            <a:extLst>
              <a:ext uri="{FF2B5EF4-FFF2-40B4-BE49-F238E27FC236}">
                <a16:creationId xmlns:a16="http://schemas.microsoft.com/office/drawing/2014/main" id="{04422EA5-0D2F-9D1D-7DC9-79F1BA35E709}"/>
              </a:ext>
            </a:extLst>
          </p:cNvPr>
          <p:cNvSpPr/>
          <p:nvPr/>
        </p:nvSpPr>
        <p:spPr>
          <a:xfrm>
            <a:off x="4511986" y="3998079"/>
            <a:ext cx="1226116" cy="1224271"/>
          </a:xfrm>
          <a:custGeom>
            <a:avLst/>
            <a:gdLst>
              <a:gd name="connsiteX0" fmla="*/ 911983 w 1416099"/>
              <a:gd name="connsiteY0" fmla="*/ 1383810 h 1413968"/>
              <a:gd name="connsiteX1" fmla="*/ 30204 w 1416099"/>
              <a:gd name="connsiteY1" fmla="*/ 910626 h 1413968"/>
              <a:gd name="connsiteX2" fmla="*/ 504091 w 1416099"/>
              <a:gd name="connsiteY2" fmla="*/ 30158 h 1413968"/>
              <a:gd name="connsiteX3" fmla="*/ 1385872 w 1416099"/>
              <a:gd name="connsiteY3" fmla="*/ 503342 h 1413968"/>
              <a:gd name="connsiteX4" fmla="*/ 1385882 w 1416099"/>
              <a:gd name="connsiteY4" fmla="*/ 503380 h 1413968"/>
              <a:gd name="connsiteX5" fmla="*/ 912125 w 1416099"/>
              <a:gd name="connsiteY5" fmla="*/ 1383763 h 1413968"/>
              <a:gd name="connsiteX6" fmla="*/ 911983 w 1416099"/>
              <a:gd name="connsiteY6" fmla="*/ 1383810 h 1413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099" h="1413968">
                <a:moveTo>
                  <a:pt x="911983" y="1383810"/>
                </a:moveTo>
                <a:cubicBezTo>
                  <a:pt x="537625" y="1496278"/>
                  <a:pt x="142839" y="1284429"/>
                  <a:pt x="30204" y="910626"/>
                </a:cubicBezTo>
                <a:cubicBezTo>
                  <a:pt x="-82433" y="536824"/>
                  <a:pt x="129735" y="142625"/>
                  <a:pt x="504091" y="30158"/>
                </a:cubicBezTo>
                <a:cubicBezTo>
                  <a:pt x="878451" y="-82310"/>
                  <a:pt x="1273237" y="129548"/>
                  <a:pt x="1385872" y="503342"/>
                </a:cubicBezTo>
                <a:cubicBezTo>
                  <a:pt x="1385872" y="503361"/>
                  <a:pt x="1385882" y="503370"/>
                  <a:pt x="1385882" y="503380"/>
                </a:cubicBezTo>
                <a:cubicBezTo>
                  <a:pt x="1498536" y="877116"/>
                  <a:pt x="1286429" y="1271286"/>
                  <a:pt x="912125" y="1383763"/>
                </a:cubicBezTo>
                <a:cubicBezTo>
                  <a:pt x="912078" y="1383782"/>
                  <a:pt x="912030" y="1383791"/>
                  <a:pt x="911983" y="1383810"/>
                </a:cubicBezTo>
                <a:close/>
              </a:path>
            </a:pathLst>
          </a:custGeom>
          <a:solidFill>
            <a:srgbClr val="2DADE0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19" name="Freeform 22">
            <a:extLst>
              <a:ext uri="{FF2B5EF4-FFF2-40B4-BE49-F238E27FC236}">
                <a16:creationId xmlns:a16="http://schemas.microsoft.com/office/drawing/2014/main" id="{54A81594-A7FB-CF6B-4336-031E4ECAC408}"/>
              </a:ext>
            </a:extLst>
          </p:cNvPr>
          <p:cNvSpPr/>
          <p:nvPr/>
        </p:nvSpPr>
        <p:spPr>
          <a:xfrm>
            <a:off x="6418095" y="3967833"/>
            <a:ext cx="1225921" cy="1224111"/>
          </a:xfrm>
          <a:custGeom>
            <a:avLst/>
            <a:gdLst>
              <a:gd name="connsiteX0" fmla="*/ 515988 w 1415874"/>
              <a:gd name="connsiteY0" fmla="*/ 1387097 h 1413784"/>
              <a:gd name="connsiteX1" fmla="*/ 26707 w 1415874"/>
              <a:gd name="connsiteY1" fmla="*/ 515219 h 1413784"/>
              <a:gd name="connsiteX2" fmla="*/ 899895 w 1415874"/>
              <a:gd name="connsiteY2" fmla="*/ 26668 h 1413784"/>
              <a:gd name="connsiteX3" fmla="*/ 1389261 w 1415874"/>
              <a:gd name="connsiteY3" fmla="*/ 898222 h 1413784"/>
              <a:gd name="connsiteX4" fmla="*/ 516502 w 1415874"/>
              <a:gd name="connsiteY4" fmla="*/ 1387239 h 1413784"/>
              <a:gd name="connsiteX5" fmla="*/ 515988 w 1415874"/>
              <a:gd name="connsiteY5" fmla="*/ 1387097 h 1413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15874" h="1413784">
                <a:moveTo>
                  <a:pt x="515988" y="1387097"/>
                </a:moveTo>
                <a:cubicBezTo>
                  <a:pt x="139752" y="1281244"/>
                  <a:pt x="-79304" y="890885"/>
                  <a:pt x="26707" y="515219"/>
                </a:cubicBezTo>
                <a:cubicBezTo>
                  <a:pt x="132728" y="139544"/>
                  <a:pt x="523659" y="-79186"/>
                  <a:pt x="899895" y="26668"/>
                </a:cubicBezTo>
                <a:cubicBezTo>
                  <a:pt x="1275997" y="132483"/>
                  <a:pt x="1495053" y="522623"/>
                  <a:pt x="1389261" y="898222"/>
                </a:cubicBezTo>
                <a:cubicBezTo>
                  <a:pt x="1283497" y="1273907"/>
                  <a:pt x="892747" y="1492845"/>
                  <a:pt x="516502" y="1387239"/>
                </a:cubicBezTo>
                <a:cubicBezTo>
                  <a:pt x="516331" y="1387192"/>
                  <a:pt x="516159" y="1387144"/>
                  <a:pt x="515988" y="1387097"/>
                </a:cubicBezTo>
                <a:close/>
              </a:path>
            </a:pathLst>
          </a:custGeom>
          <a:solidFill>
            <a:srgbClr val="268CAB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20" name="Freeform 23">
            <a:extLst>
              <a:ext uri="{FF2B5EF4-FFF2-40B4-BE49-F238E27FC236}">
                <a16:creationId xmlns:a16="http://schemas.microsoft.com/office/drawing/2014/main" id="{BBABAB66-8F4C-2488-AE7A-6C6AC49C53A4}"/>
              </a:ext>
            </a:extLst>
          </p:cNvPr>
          <p:cNvSpPr/>
          <p:nvPr/>
        </p:nvSpPr>
        <p:spPr>
          <a:xfrm>
            <a:off x="6481195" y="2069692"/>
            <a:ext cx="1225605" cy="1223782"/>
          </a:xfrm>
          <a:custGeom>
            <a:avLst/>
            <a:gdLst>
              <a:gd name="connsiteX0" fmla="*/ 203828 w 1415510"/>
              <a:gd name="connsiteY0" fmla="*/ 1202927 h 1413403"/>
              <a:gd name="connsiteX1" fmla="*/ 210795 w 1415510"/>
              <a:gd name="connsiteY1" fmla="*/ 203524 h 1413403"/>
              <a:gd name="connsiteX2" fmla="*/ 1211685 w 1415510"/>
              <a:gd name="connsiteY2" fmla="*/ 210477 h 1413403"/>
              <a:gd name="connsiteX3" fmla="*/ 1204736 w 1415510"/>
              <a:gd name="connsiteY3" fmla="*/ 1209864 h 1413403"/>
              <a:gd name="connsiteX4" fmla="*/ 203847 w 1415510"/>
              <a:gd name="connsiteY4" fmla="*/ 1202946 h 1413403"/>
              <a:gd name="connsiteX5" fmla="*/ 203828 w 1415510"/>
              <a:gd name="connsiteY5" fmla="*/ 1202927 h 1413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15510" h="1413403">
                <a:moveTo>
                  <a:pt x="203828" y="1202927"/>
                </a:moveTo>
                <a:cubicBezTo>
                  <a:pt x="-70642" y="925026"/>
                  <a:pt x="-67520" y="477581"/>
                  <a:pt x="210795" y="203524"/>
                </a:cubicBezTo>
                <a:cubicBezTo>
                  <a:pt x="489100" y="-70533"/>
                  <a:pt x="937215" y="-67421"/>
                  <a:pt x="1211685" y="210477"/>
                </a:cubicBezTo>
                <a:cubicBezTo>
                  <a:pt x="1486144" y="488368"/>
                  <a:pt x="1483032" y="935804"/>
                  <a:pt x="1204736" y="1209864"/>
                </a:cubicBezTo>
                <a:cubicBezTo>
                  <a:pt x="926431" y="1483935"/>
                  <a:pt x="478316" y="1480827"/>
                  <a:pt x="203847" y="1202946"/>
                </a:cubicBezTo>
                <a:cubicBezTo>
                  <a:pt x="203837" y="1202936"/>
                  <a:pt x="203837" y="1202936"/>
                  <a:pt x="203828" y="1202927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23" name="Freeform 24">
            <a:extLst>
              <a:ext uri="{FF2B5EF4-FFF2-40B4-BE49-F238E27FC236}">
                <a16:creationId xmlns:a16="http://schemas.microsoft.com/office/drawing/2014/main" id="{CAC024BD-1FB0-3B6A-6D3C-C4B6F3D9FD50}"/>
              </a:ext>
            </a:extLst>
          </p:cNvPr>
          <p:cNvSpPr/>
          <p:nvPr/>
        </p:nvSpPr>
        <p:spPr>
          <a:xfrm>
            <a:off x="5002515" y="2549588"/>
            <a:ext cx="2146229" cy="2143066"/>
          </a:xfrm>
          <a:custGeom>
            <a:avLst/>
            <a:gdLst>
              <a:gd name="connsiteX0" fmla="*/ 587583 w 2478782"/>
              <a:gd name="connsiteY0" fmla="*/ 2289977 h 2475129"/>
              <a:gd name="connsiteX1" fmla="*/ 2293354 w 2478782"/>
              <a:gd name="connsiteY1" fmla="*/ 1888384 h 2475129"/>
              <a:gd name="connsiteX2" fmla="*/ 1891163 w 2478782"/>
              <a:gd name="connsiteY2" fmla="*/ 185154 h 2475129"/>
              <a:gd name="connsiteX3" fmla="*/ 185392 w 2478782"/>
              <a:gd name="connsiteY3" fmla="*/ 586746 h 2475129"/>
              <a:gd name="connsiteX4" fmla="*/ 185354 w 2478782"/>
              <a:gd name="connsiteY4" fmla="*/ 586803 h 2475129"/>
              <a:gd name="connsiteX5" fmla="*/ 587583 w 2478782"/>
              <a:gd name="connsiteY5" fmla="*/ 2289977 h 2475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78782" h="2475129">
                <a:moveTo>
                  <a:pt x="587583" y="2289977"/>
                </a:moveTo>
                <a:cubicBezTo>
                  <a:pt x="1169682" y="2649419"/>
                  <a:pt x="1933384" y="2469617"/>
                  <a:pt x="2293354" y="1888384"/>
                </a:cubicBezTo>
                <a:cubicBezTo>
                  <a:pt x="2653332" y="1307152"/>
                  <a:pt x="2473262" y="544587"/>
                  <a:pt x="1891163" y="185154"/>
                </a:cubicBezTo>
                <a:cubicBezTo>
                  <a:pt x="1309063" y="-174289"/>
                  <a:pt x="545361" y="5510"/>
                  <a:pt x="185392" y="586746"/>
                </a:cubicBezTo>
                <a:cubicBezTo>
                  <a:pt x="185382" y="586765"/>
                  <a:pt x="185363" y="586784"/>
                  <a:pt x="185354" y="586803"/>
                </a:cubicBezTo>
                <a:cubicBezTo>
                  <a:pt x="-174517" y="1168045"/>
                  <a:pt x="5554" y="1930515"/>
                  <a:pt x="587583" y="2289977"/>
                </a:cubicBezTo>
                <a:close/>
              </a:path>
            </a:pathLst>
          </a:custGeom>
          <a:solidFill>
            <a:srgbClr val="EDEDED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26" name="Freeform 26">
            <a:extLst>
              <a:ext uri="{FF2B5EF4-FFF2-40B4-BE49-F238E27FC236}">
                <a16:creationId xmlns:a16="http://schemas.microsoft.com/office/drawing/2014/main" id="{474BF1D6-B012-97B8-2884-2F8F92C819D0}"/>
              </a:ext>
            </a:extLst>
          </p:cNvPr>
          <p:cNvSpPr/>
          <p:nvPr/>
        </p:nvSpPr>
        <p:spPr>
          <a:xfrm>
            <a:off x="6734816" y="4269271"/>
            <a:ext cx="1062112" cy="1078449"/>
          </a:xfrm>
          <a:custGeom>
            <a:avLst/>
            <a:gdLst>
              <a:gd name="connsiteX0" fmla="*/ 1135969 w 1226683"/>
              <a:gd name="connsiteY0" fmla="*/ 9504 h 1245552"/>
              <a:gd name="connsiteX1" fmla="*/ 708422 w 1226683"/>
              <a:gd name="connsiteY1" fmla="*/ 1154653 h 1245552"/>
              <a:gd name="connsiteX2" fmla="*/ 9518 w 1226683"/>
              <a:gd name="connsiteY2" fmla="*/ 1163644 h 1245552"/>
              <a:gd name="connsiteX3" fmla="*/ 0 w 1226683"/>
              <a:gd name="connsiteY3" fmla="*/ 1173147 h 1245552"/>
              <a:gd name="connsiteX4" fmla="*/ 1154395 w 1226683"/>
              <a:gd name="connsiteY4" fmla="*/ 717118 h 1245552"/>
              <a:gd name="connsiteX5" fmla="*/ 1145201 w 1226683"/>
              <a:gd name="connsiteY5" fmla="*/ 0 h 124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6683" h="1245552">
                <a:moveTo>
                  <a:pt x="1135969" y="9504"/>
                </a:moveTo>
                <a:cubicBezTo>
                  <a:pt x="1334599" y="443618"/>
                  <a:pt x="1143183" y="956319"/>
                  <a:pt x="708422" y="1154653"/>
                </a:cubicBezTo>
                <a:cubicBezTo>
                  <a:pt x="487082" y="1255631"/>
                  <a:pt x="233390" y="1258891"/>
                  <a:pt x="9518" y="1163644"/>
                </a:cubicBezTo>
                <a:lnTo>
                  <a:pt x="0" y="1173147"/>
                </a:lnTo>
                <a:cubicBezTo>
                  <a:pt x="444898" y="1365523"/>
                  <a:pt x="961733" y="1161344"/>
                  <a:pt x="1154395" y="717118"/>
                </a:cubicBezTo>
                <a:cubicBezTo>
                  <a:pt x="1253887" y="487706"/>
                  <a:pt x="1250546" y="226789"/>
                  <a:pt x="1145201" y="0"/>
                </a:cubicBezTo>
                <a:close/>
              </a:path>
            </a:pathLst>
          </a:custGeom>
          <a:solidFill>
            <a:srgbClr val="268CAB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29" name="Freeform 29">
            <a:extLst>
              <a:ext uri="{FF2B5EF4-FFF2-40B4-BE49-F238E27FC236}">
                <a16:creationId xmlns:a16="http://schemas.microsoft.com/office/drawing/2014/main" id="{81478CB3-3CE7-CB02-94B5-2069038F2988}"/>
              </a:ext>
            </a:extLst>
          </p:cNvPr>
          <p:cNvSpPr/>
          <p:nvPr/>
        </p:nvSpPr>
        <p:spPr>
          <a:xfrm rot="18864599">
            <a:off x="7714178" y="5042604"/>
            <a:ext cx="11619" cy="401810"/>
          </a:xfrm>
          <a:custGeom>
            <a:avLst/>
            <a:gdLst>
              <a:gd name="connsiteX0" fmla="*/ 0 w 13420"/>
              <a:gd name="connsiteY0" fmla="*/ 0 h 464070"/>
              <a:gd name="connsiteX1" fmla="*/ 13420 w 13420"/>
              <a:gd name="connsiteY1" fmla="*/ 0 h 464070"/>
              <a:gd name="connsiteX2" fmla="*/ 13420 w 13420"/>
              <a:gd name="connsiteY2" fmla="*/ 464070 h 464070"/>
              <a:gd name="connsiteX3" fmla="*/ 0 w 13420"/>
              <a:gd name="connsiteY3" fmla="*/ 464070 h 464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20" h="464070">
                <a:moveTo>
                  <a:pt x="0" y="0"/>
                </a:moveTo>
                <a:lnTo>
                  <a:pt x="13420" y="0"/>
                </a:lnTo>
                <a:lnTo>
                  <a:pt x="13420" y="464070"/>
                </a:lnTo>
                <a:lnTo>
                  <a:pt x="0" y="464070"/>
                </a:lnTo>
                <a:close/>
              </a:path>
            </a:pathLst>
          </a:custGeom>
          <a:solidFill>
            <a:srgbClr val="268CAB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33" name="Freeform 31">
            <a:extLst>
              <a:ext uri="{FF2B5EF4-FFF2-40B4-BE49-F238E27FC236}">
                <a16:creationId xmlns:a16="http://schemas.microsoft.com/office/drawing/2014/main" id="{507A96CC-55D7-5090-326B-7E284E195497}"/>
              </a:ext>
            </a:extLst>
          </p:cNvPr>
          <p:cNvSpPr/>
          <p:nvPr/>
        </p:nvSpPr>
        <p:spPr>
          <a:xfrm>
            <a:off x="7786671" y="5305352"/>
            <a:ext cx="155691" cy="155524"/>
          </a:xfrm>
          <a:custGeom>
            <a:avLst/>
            <a:gdLst>
              <a:gd name="connsiteX0" fmla="*/ 154319 w 179815"/>
              <a:gd name="connsiteY0" fmla="*/ 152538 h 179621"/>
              <a:gd name="connsiteX1" fmla="*/ 27130 w 179815"/>
              <a:gd name="connsiteY1" fmla="*/ 154087 h 179621"/>
              <a:gd name="connsiteX2" fmla="*/ 25579 w 179815"/>
              <a:gd name="connsiteY2" fmla="*/ 27088 h 179621"/>
              <a:gd name="connsiteX3" fmla="*/ 152701 w 179815"/>
              <a:gd name="connsiteY3" fmla="*/ 25473 h 179621"/>
              <a:gd name="connsiteX4" fmla="*/ 154319 w 179815"/>
              <a:gd name="connsiteY4" fmla="*/ 152538 h 179621"/>
              <a:gd name="connsiteX5" fmla="*/ 29824 w 179815"/>
              <a:gd name="connsiteY5" fmla="*/ 31365 h 179621"/>
              <a:gd name="connsiteX6" fmla="*/ 31175 w 179815"/>
              <a:gd name="connsiteY6" fmla="*/ 149763 h 179621"/>
              <a:gd name="connsiteX7" fmla="*/ 149750 w 179815"/>
              <a:gd name="connsiteY7" fmla="*/ 148423 h 179621"/>
              <a:gd name="connsiteX8" fmla="*/ 148399 w 179815"/>
              <a:gd name="connsiteY8" fmla="*/ 30015 h 179621"/>
              <a:gd name="connsiteX9" fmla="*/ 148323 w 179815"/>
              <a:gd name="connsiteY9" fmla="*/ 29940 h 179621"/>
              <a:gd name="connsiteX10" fmla="*/ 29824 w 179815"/>
              <a:gd name="connsiteY10" fmla="*/ 31365 h 179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9815" h="179621">
                <a:moveTo>
                  <a:pt x="154319" y="152538"/>
                </a:moveTo>
                <a:cubicBezTo>
                  <a:pt x="119626" y="188035"/>
                  <a:pt x="62680" y="188729"/>
                  <a:pt x="27130" y="154087"/>
                </a:cubicBezTo>
                <a:cubicBezTo>
                  <a:pt x="-8429" y="119446"/>
                  <a:pt x="-9123" y="62585"/>
                  <a:pt x="25579" y="27088"/>
                </a:cubicBezTo>
                <a:cubicBezTo>
                  <a:pt x="60243" y="-8389"/>
                  <a:pt x="117142" y="-9112"/>
                  <a:pt x="152701" y="25473"/>
                </a:cubicBezTo>
                <a:cubicBezTo>
                  <a:pt x="188213" y="60152"/>
                  <a:pt x="188936" y="116975"/>
                  <a:pt x="154319" y="152538"/>
                </a:cubicBezTo>
                <a:close/>
                <a:moveTo>
                  <a:pt x="29824" y="31365"/>
                </a:moveTo>
                <a:cubicBezTo>
                  <a:pt x="-2547" y="64429"/>
                  <a:pt x="-1947" y="117441"/>
                  <a:pt x="31175" y="149763"/>
                </a:cubicBezTo>
                <a:cubicBezTo>
                  <a:pt x="64289" y="182095"/>
                  <a:pt x="117380" y="181487"/>
                  <a:pt x="149750" y="148423"/>
                </a:cubicBezTo>
                <a:cubicBezTo>
                  <a:pt x="182121" y="115350"/>
                  <a:pt x="181521" y="62338"/>
                  <a:pt x="148399" y="30015"/>
                </a:cubicBezTo>
                <a:cubicBezTo>
                  <a:pt x="148380" y="29987"/>
                  <a:pt x="148351" y="29968"/>
                  <a:pt x="148323" y="29940"/>
                </a:cubicBezTo>
                <a:cubicBezTo>
                  <a:pt x="115172" y="-2259"/>
                  <a:pt x="62185" y="-1623"/>
                  <a:pt x="29824" y="31365"/>
                </a:cubicBezTo>
                <a:close/>
              </a:path>
            </a:pathLst>
          </a:custGeom>
          <a:solidFill>
            <a:srgbClr val="268CAB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3839EDBF-46AF-877C-82A3-7B2743760017}"/>
              </a:ext>
            </a:extLst>
          </p:cNvPr>
          <p:cNvSpPr/>
          <p:nvPr/>
        </p:nvSpPr>
        <p:spPr>
          <a:xfrm>
            <a:off x="6763905" y="1924276"/>
            <a:ext cx="1071547" cy="1069534"/>
          </a:xfrm>
          <a:custGeom>
            <a:avLst/>
            <a:gdLst>
              <a:gd name="connsiteX0" fmla="*/ 9518 w 1237580"/>
              <a:gd name="connsiteY0" fmla="*/ 86153 h 1235255"/>
              <a:gd name="connsiteX1" fmla="*/ 1150883 w 1237580"/>
              <a:gd name="connsiteY1" fmla="*/ 527859 h 1235255"/>
              <a:gd name="connsiteX2" fmla="*/ 1150912 w 1237580"/>
              <a:gd name="connsiteY2" fmla="*/ 1225752 h 1235255"/>
              <a:gd name="connsiteX3" fmla="*/ 1160430 w 1237580"/>
              <a:gd name="connsiteY3" fmla="*/ 1235256 h 1235255"/>
              <a:gd name="connsiteX4" fmla="*/ 718968 w 1237580"/>
              <a:gd name="connsiteY4" fmla="*/ 76817 h 1235255"/>
              <a:gd name="connsiteX5" fmla="*/ 0 w 1237580"/>
              <a:gd name="connsiteY5" fmla="*/ 76934 h 1235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7580" h="1235255">
                <a:moveTo>
                  <a:pt x="9518" y="86153"/>
                </a:moveTo>
                <a:cubicBezTo>
                  <a:pt x="446849" y="-106583"/>
                  <a:pt x="957859" y="91176"/>
                  <a:pt x="1150883" y="527859"/>
                </a:cubicBezTo>
                <a:cubicBezTo>
                  <a:pt x="1249137" y="750144"/>
                  <a:pt x="1249147" y="1003459"/>
                  <a:pt x="1150912" y="1225752"/>
                </a:cubicBezTo>
                <a:lnTo>
                  <a:pt x="1160430" y="1235256"/>
                </a:lnTo>
                <a:cubicBezTo>
                  <a:pt x="1358898" y="793637"/>
                  <a:pt x="1161248" y="274986"/>
                  <a:pt x="718968" y="76817"/>
                </a:cubicBezTo>
                <a:cubicBezTo>
                  <a:pt x="490289" y="-25647"/>
                  <a:pt x="228650" y="-25604"/>
                  <a:pt x="0" y="76934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37" name="Freeform 36">
            <a:extLst>
              <a:ext uri="{FF2B5EF4-FFF2-40B4-BE49-F238E27FC236}">
                <a16:creationId xmlns:a16="http://schemas.microsoft.com/office/drawing/2014/main" id="{AB564701-DDCA-36D5-8AF3-8090D2315155}"/>
              </a:ext>
            </a:extLst>
          </p:cNvPr>
          <p:cNvSpPr/>
          <p:nvPr/>
        </p:nvSpPr>
        <p:spPr>
          <a:xfrm rot="18902399">
            <a:off x="7538111" y="2003850"/>
            <a:ext cx="402409" cy="11602"/>
          </a:xfrm>
          <a:custGeom>
            <a:avLst/>
            <a:gdLst>
              <a:gd name="connsiteX0" fmla="*/ 0 w 464761"/>
              <a:gd name="connsiteY0" fmla="*/ 0 h 13400"/>
              <a:gd name="connsiteX1" fmla="*/ 464762 w 464761"/>
              <a:gd name="connsiteY1" fmla="*/ 0 h 13400"/>
              <a:gd name="connsiteX2" fmla="*/ 464762 w 464761"/>
              <a:gd name="connsiteY2" fmla="*/ 13400 h 13400"/>
              <a:gd name="connsiteX3" fmla="*/ 0 w 464761"/>
              <a:gd name="connsiteY3" fmla="*/ 13400 h 1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761" h="13400">
                <a:moveTo>
                  <a:pt x="0" y="0"/>
                </a:moveTo>
                <a:lnTo>
                  <a:pt x="464762" y="0"/>
                </a:lnTo>
                <a:lnTo>
                  <a:pt x="464762" y="13400"/>
                </a:lnTo>
                <a:lnTo>
                  <a:pt x="0" y="13400"/>
                </a:ln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41" name="Freeform 38">
            <a:extLst>
              <a:ext uri="{FF2B5EF4-FFF2-40B4-BE49-F238E27FC236}">
                <a16:creationId xmlns:a16="http://schemas.microsoft.com/office/drawing/2014/main" id="{F7F35E4B-C183-13DD-37C3-5D6B4D1340A3}"/>
              </a:ext>
            </a:extLst>
          </p:cNvPr>
          <p:cNvSpPr/>
          <p:nvPr/>
        </p:nvSpPr>
        <p:spPr>
          <a:xfrm>
            <a:off x="7803468" y="1789626"/>
            <a:ext cx="155756" cy="155422"/>
          </a:xfrm>
          <a:custGeom>
            <a:avLst/>
            <a:gdLst>
              <a:gd name="connsiteX0" fmla="*/ 153575 w 179890"/>
              <a:gd name="connsiteY0" fmla="*/ 26214 h 179504"/>
              <a:gd name="connsiteX1" fmla="*/ 153517 w 179890"/>
              <a:gd name="connsiteY1" fmla="*/ 153226 h 179504"/>
              <a:gd name="connsiteX2" fmla="*/ 26320 w 179890"/>
              <a:gd name="connsiteY2" fmla="*/ 153172 h 179504"/>
              <a:gd name="connsiteX3" fmla="*/ 26320 w 179890"/>
              <a:gd name="connsiteY3" fmla="*/ 26214 h 179504"/>
              <a:gd name="connsiteX4" fmla="*/ 153575 w 179890"/>
              <a:gd name="connsiteY4" fmla="*/ 26214 h 179504"/>
              <a:gd name="connsiteX5" fmla="*/ 30603 w 179890"/>
              <a:gd name="connsiteY5" fmla="*/ 148908 h 179504"/>
              <a:gd name="connsiteX6" fmla="*/ 149187 w 179890"/>
              <a:gd name="connsiteY6" fmla="*/ 148901 h 179504"/>
              <a:gd name="connsiteX7" fmla="*/ 149177 w 179890"/>
              <a:gd name="connsiteY7" fmla="*/ 30491 h 179504"/>
              <a:gd name="connsiteX8" fmla="*/ 30603 w 179890"/>
              <a:gd name="connsiteY8" fmla="*/ 30491 h 179504"/>
              <a:gd name="connsiteX9" fmla="*/ 30603 w 179890"/>
              <a:gd name="connsiteY9" fmla="*/ 148908 h 179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890" h="179504">
                <a:moveTo>
                  <a:pt x="153575" y="26214"/>
                </a:moveTo>
                <a:cubicBezTo>
                  <a:pt x="188686" y="61303"/>
                  <a:pt x="188658" y="118167"/>
                  <a:pt x="153517" y="153226"/>
                </a:cubicBezTo>
                <a:cubicBezTo>
                  <a:pt x="118377" y="188284"/>
                  <a:pt x="61431" y="188261"/>
                  <a:pt x="26320" y="153172"/>
                </a:cubicBezTo>
                <a:cubicBezTo>
                  <a:pt x="-8773" y="118105"/>
                  <a:pt x="-8773" y="61281"/>
                  <a:pt x="26320" y="26214"/>
                </a:cubicBezTo>
                <a:cubicBezTo>
                  <a:pt x="61517" y="-8738"/>
                  <a:pt x="118377" y="-8738"/>
                  <a:pt x="153575" y="26214"/>
                </a:cubicBezTo>
                <a:close/>
                <a:moveTo>
                  <a:pt x="30603" y="148908"/>
                </a:moveTo>
                <a:cubicBezTo>
                  <a:pt x="63354" y="181604"/>
                  <a:pt x="116445" y="181601"/>
                  <a:pt x="149187" y="148901"/>
                </a:cubicBezTo>
                <a:cubicBezTo>
                  <a:pt x="181938" y="116201"/>
                  <a:pt x="181929" y="63187"/>
                  <a:pt x="149177" y="30491"/>
                </a:cubicBezTo>
                <a:cubicBezTo>
                  <a:pt x="116436" y="-2202"/>
                  <a:pt x="63344" y="-2202"/>
                  <a:pt x="30603" y="30491"/>
                </a:cubicBezTo>
                <a:cubicBezTo>
                  <a:pt x="-2101" y="63212"/>
                  <a:pt x="-2101" y="116188"/>
                  <a:pt x="30603" y="148908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43" name="Freeform 40">
            <a:extLst>
              <a:ext uri="{FF2B5EF4-FFF2-40B4-BE49-F238E27FC236}">
                <a16:creationId xmlns:a16="http://schemas.microsoft.com/office/drawing/2014/main" id="{79B56F3D-93C0-DFC6-3F69-ACA5A029AEF7}"/>
              </a:ext>
            </a:extLst>
          </p:cNvPr>
          <p:cNvSpPr/>
          <p:nvPr/>
        </p:nvSpPr>
        <p:spPr>
          <a:xfrm>
            <a:off x="4369898" y="4284409"/>
            <a:ext cx="1067942" cy="1072871"/>
          </a:xfrm>
          <a:custGeom>
            <a:avLst/>
            <a:gdLst>
              <a:gd name="connsiteX0" fmla="*/ 1224088 w 1233415"/>
              <a:gd name="connsiteY0" fmla="*/ 1154710 h 1239109"/>
              <a:gd name="connsiteX1" fmla="*/ 84967 w 1233415"/>
              <a:gd name="connsiteY1" fmla="*/ 707272 h 1239109"/>
              <a:gd name="connsiteX2" fmla="*/ 88405 w 1233415"/>
              <a:gd name="connsiteY2" fmla="*/ 9504 h 1239109"/>
              <a:gd name="connsiteX3" fmla="*/ 78887 w 1233415"/>
              <a:gd name="connsiteY3" fmla="*/ 0 h 1239109"/>
              <a:gd name="connsiteX4" fmla="*/ 514754 w 1233415"/>
              <a:gd name="connsiteY4" fmla="*/ 1160555 h 1239109"/>
              <a:gd name="connsiteX5" fmla="*/ 1233416 w 1233415"/>
              <a:gd name="connsiteY5" fmla="*/ 1164024 h 1239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3415" h="1239109">
                <a:moveTo>
                  <a:pt x="1224088" y="1154710"/>
                </a:moveTo>
                <a:cubicBezTo>
                  <a:pt x="785786" y="1345242"/>
                  <a:pt x="275784" y="1144921"/>
                  <a:pt x="84967" y="707272"/>
                </a:cubicBezTo>
                <a:cubicBezTo>
                  <a:pt x="-12146" y="484532"/>
                  <a:pt x="-10898" y="231275"/>
                  <a:pt x="88405" y="9504"/>
                </a:cubicBezTo>
                <a:lnTo>
                  <a:pt x="78887" y="0"/>
                </a:lnTo>
                <a:cubicBezTo>
                  <a:pt x="-121707" y="440662"/>
                  <a:pt x="73437" y="960253"/>
                  <a:pt x="514754" y="1160555"/>
                </a:cubicBezTo>
                <a:cubicBezTo>
                  <a:pt x="742834" y="1264070"/>
                  <a:pt x="1004347" y="1265334"/>
                  <a:pt x="1233416" y="1164024"/>
                </a:cubicBezTo>
                <a:close/>
              </a:path>
            </a:pathLst>
          </a:custGeom>
          <a:solidFill>
            <a:srgbClr val="2DADE0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44" name="Freeform 41">
            <a:extLst>
              <a:ext uri="{FF2B5EF4-FFF2-40B4-BE49-F238E27FC236}">
                <a16:creationId xmlns:a16="http://schemas.microsoft.com/office/drawing/2014/main" id="{7B1FC0E6-8E7E-4A9D-AC20-45E4F53F5495}"/>
              </a:ext>
            </a:extLst>
          </p:cNvPr>
          <p:cNvSpPr/>
          <p:nvPr/>
        </p:nvSpPr>
        <p:spPr>
          <a:xfrm>
            <a:off x="4399475" y="4238122"/>
            <a:ext cx="93289" cy="93148"/>
          </a:xfrm>
          <a:custGeom>
            <a:avLst/>
            <a:gdLst>
              <a:gd name="connsiteX0" fmla="*/ 91746 w 107743"/>
              <a:gd name="connsiteY0" fmla="*/ 92044 h 107582"/>
              <a:gd name="connsiteX1" fmla="*/ 15562 w 107743"/>
              <a:gd name="connsiteY1" fmla="*/ 91607 h 107582"/>
              <a:gd name="connsiteX2" fmla="*/ 15997 w 107743"/>
              <a:gd name="connsiteY2" fmla="*/ 15538 h 107582"/>
              <a:gd name="connsiteX3" fmla="*/ 92181 w 107743"/>
              <a:gd name="connsiteY3" fmla="*/ 15975 h 107582"/>
              <a:gd name="connsiteX4" fmla="*/ 92222 w 107743"/>
              <a:gd name="connsiteY4" fmla="*/ 16013 h 107582"/>
              <a:gd name="connsiteX5" fmla="*/ 91746 w 107743"/>
              <a:gd name="connsiteY5" fmla="*/ 92044 h 10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43" h="107582">
                <a:moveTo>
                  <a:pt x="91746" y="92044"/>
                </a:moveTo>
                <a:cubicBezTo>
                  <a:pt x="70588" y="112933"/>
                  <a:pt x="36479" y="112734"/>
                  <a:pt x="15562" y="91607"/>
                </a:cubicBezTo>
                <a:cubicBezTo>
                  <a:pt x="-5356" y="70480"/>
                  <a:pt x="-5161" y="36428"/>
                  <a:pt x="15997" y="15538"/>
                </a:cubicBezTo>
                <a:cubicBezTo>
                  <a:pt x="37155" y="-5351"/>
                  <a:pt x="71264" y="-5151"/>
                  <a:pt x="92181" y="15975"/>
                </a:cubicBezTo>
                <a:cubicBezTo>
                  <a:pt x="92195" y="15985"/>
                  <a:pt x="92209" y="16004"/>
                  <a:pt x="92222" y="16013"/>
                </a:cubicBezTo>
                <a:cubicBezTo>
                  <a:pt x="113102" y="37150"/>
                  <a:pt x="112888" y="71173"/>
                  <a:pt x="91746" y="92044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45" name="Freeform 42">
            <a:extLst>
              <a:ext uri="{FF2B5EF4-FFF2-40B4-BE49-F238E27FC236}">
                <a16:creationId xmlns:a16="http://schemas.microsoft.com/office/drawing/2014/main" id="{80B04756-3F01-8005-D862-B2D5DCA0A13C}"/>
              </a:ext>
            </a:extLst>
          </p:cNvPr>
          <p:cNvSpPr/>
          <p:nvPr/>
        </p:nvSpPr>
        <p:spPr>
          <a:xfrm>
            <a:off x="5390996" y="5245856"/>
            <a:ext cx="93255" cy="93153"/>
          </a:xfrm>
          <a:custGeom>
            <a:avLst/>
            <a:gdLst>
              <a:gd name="connsiteX0" fmla="*/ 91985 w 107704"/>
              <a:gd name="connsiteY0" fmla="*/ 91809 h 107587"/>
              <a:gd name="connsiteX1" fmla="*/ 15803 w 107704"/>
              <a:gd name="connsiteY1" fmla="*/ 91847 h 107587"/>
              <a:gd name="connsiteX2" fmla="*/ 15756 w 107704"/>
              <a:gd name="connsiteY2" fmla="*/ 15779 h 107587"/>
              <a:gd name="connsiteX3" fmla="*/ 91947 w 107704"/>
              <a:gd name="connsiteY3" fmla="*/ 15741 h 107587"/>
              <a:gd name="connsiteX4" fmla="*/ 91985 w 107704"/>
              <a:gd name="connsiteY4" fmla="*/ 15779 h 107587"/>
              <a:gd name="connsiteX5" fmla="*/ 91985 w 107704"/>
              <a:gd name="connsiteY5" fmla="*/ 91809 h 107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04" h="107587">
                <a:moveTo>
                  <a:pt x="91985" y="91809"/>
                </a:moveTo>
                <a:cubicBezTo>
                  <a:pt x="70960" y="112831"/>
                  <a:pt x="36848" y="112850"/>
                  <a:pt x="15803" y="91847"/>
                </a:cubicBezTo>
                <a:cubicBezTo>
                  <a:pt x="-5250" y="70853"/>
                  <a:pt x="-5269" y="36801"/>
                  <a:pt x="15756" y="15779"/>
                </a:cubicBezTo>
                <a:cubicBezTo>
                  <a:pt x="36781" y="-5244"/>
                  <a:pt x="70893" y="-5263"/>
                  <a:pt x="91947" y="15741"/>
                </a:cubicBezTo>
                <a:cubicBezTo>
                  <a:pt x="91957" y="15750"/>
                  <a:pt x="91976" y="15769"/>
                  <a:pt x="91985" y="15779"/>
                </a:cubicBezTo>
                <a:cubicBezTo>
                  <a:pt x="112944" y="36801"/>
                  <a:pt x="112944" y="70787"/>
                  <a:pt x="91985" y="91809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48" name="Freeform 43">
            <a:extLst>
              <a:ext uri="{FF2B5EF4-FFF2-40B4-BE49-F238E27FC236}">
                <a16:creationId xmlns:a16="http://schemas.microsoft.com/office/drawing/2014/main" id="{CDC9B897-B4F0-3F4F-64FE-C81ECCEB4004}"/>
              </a:ext>
            </a:extLst>
          </p:cNvPr>
          <p:cNvSpPr/>
          <p:nvPr/>
        </p:nvSpPr>
        <p:spPr>
          <a:xfrm rot="18925801">
            <a:off x="4261492" y="5262665"/>
            <a:ext cx="402409" cy="11602"/>
          </a:xfrm>
          <a:custGeom>
            <a:avLst/>
            <a:gdLst>
              <a:gd name="connsiteX0" fmla="*/ 0 w 464762"/>
              <a:gd name="connsiteY0" fmla="*/ 0 h 13400"/>
              <a:gd name="connsiteX1" fmla="*/ 464762 w 464762"/>
              <a:gd name="connsiteY1" fmla="*/ 0 h 13400"/>
              <a:gd name="connsiteX2" fmla="*/ 464762 w 464762"/>
              <a:gd name="connsiteY2" fmla="*/ 13400 h 13400"/>
              <a:gd name="connsiteX3" fmla="*/ 0 w 464762"/>
              <a:gd name="connsiteY3" fmla="*/ 13400 h 1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762" h="13400">
                <a:moveTo>
                  <a:pt x="0" y="0"/>
                </a:moveTo>
                <a:lnTo>
                  <a:pt x="464762" y="0"/>
                </a:lnTo>
                <a:lnTo>
                  <a:pt x="464762" y="13400"/>
                </a:lnTo>
                <a:lnTo>
                  <a:pt x="0" y="13400"/>
                </a:lnTo>
                <a:close/>
              </a:path>
            </a:pathLst>
          </a:custGeom>
          <a:solidFill>
            <a:srgbClr val="2DADE0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49" name="Freeform 44">
            <a:extLst>
              <a:ext uri="{FF2B5EF4-FFF2-40B4-BE49-F238E27FC236}">
                <a16:creationId xmlns:a16="http://schemas.microsoft.com/office/drawing/2014/main" id="{FB69DBE0-A25F-20B1-56D2-2AA3D636C1A1}"/>
              </a:ext>
            </a:extLst>
          </p:cNvPr>
          <p:cNvSpPr/>
          <p:nvPr/>
        </p:nvSpPr>
        <p:spPr>
          <a:xfrm>
            <a:off x="4282554" y="5373238"/>
            <a:ext cx="75523" cy="75375"/>
          </a:xfrm>
          <a:custGeom>
            <a:avLst/>
            <a:gdLst>
              <a:gd name="connsiteX0" fmla="*/ 74403 w 87224"/>
              <a:gd name="connsiteY0" fmla="*/ 74322 h 87055"/>
              <a:gd name="connsiteX1" fmla="*/ 12754 w 87224"/>
              <a:gd name="connsiteY1" fmla="*/ 74294 h 87055"/>
              <a:gd name="connsiteX2" fmla="*/ 12782 w 87224"/>
              <a:gd name="connsiteY2" fmla="*/ 12738 h 87055"/>
              <a:gd name="connsiteX3" fmla="*/ 74403 w 87224"/>
              <a:gd name="connsiteY3" fmla="*/ 12738 h 87055"/>
              <a:gd name="connsiteX4" fmla="*/ 74566 w 87224"/>
              <a:gd name="connsiteY4" fmla="*/ 74160 h 87055"/>
              <a:gd name="connsiteX5" fmla="*/ 74403 w 87224"/>
              <a:gd name="connsiteY5" fmla="*/ 74322 h 87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224" h="87055">
                <a:moveTo>
                  <a:pt x="74403" y="74322"/>
                </a:moveTo>
                <a:cubicBezTo>
                  <a:pt x="57371" y="91315"/>
                  <a:pt x="29770" y="91296"/>
                  <a:pt x="12754" y="74294"/>
                </a:cubicBezTo>
                <a:cubicBezTo>
                  <a:pt x="-4262" y="57291"/>
                  <a:pt x="-4250" y="29730"/>
                  <a:pt x="12782" y="12738"/>
                </a:cubicBezTo>
                <a:cubicBezTo>
                  <a:pt x="29802" y="-4246"/>
                  <a:pt x="57382" y="-4246"/>
                  <a:pt x="74403" y="12738"/>
                </a:cubicBezTo>
                <a:cubicBezTo>
                  <a:pt x="91434" y="29654"/>
                  <a:pt x="91507" y="57149"/>
                  <a:pt x="74566" y="74160"/>
                </a:cubicBezTo>
                <a:cubicBezTo>
                  <a:pt x="74511" y="74218"/>
                  <a:pt x="74457" y="74265"/>
                  <a:pt x="74403" y="74322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50" name="Freeform 45">
            <a:extLst>
              <a:ext uri="{FF2B5EF4-FFF2-40B4-BE49-F238E27FC236}">
                <a16:creationId xmlns:a16="http://schemas.microsoft.com/office/drawing/2014/main" id="{F9F8D183-181A-9F0F-8DAA-AD9BDB772961}"/>
              </a:ext>
            </a:extLst>
          </p:cNvPr>
          <p:cNvSpPr/>
          <p:nvPr/>
        </p:nvSpPr>
        <p:spPr>
          <a:xfrm>
            <a:off x="4242148" y="5332636"/>
            <a:ext cx="155755" cy="155458"/>
          </a:xfrm>
          <a:custGeom>
            <a:avLst/>
            <a:gdLst>
              <a:gd name="connsiteX0" fmla="*/ 25984 w 179889"/>
              <a:gd name="connsiteY0" fmla="*/ 152958 h 179546"/>
              <a:gd name="connsiteX1" fmla="*/ 26706 w 179889"/>
              <a:gd name="connsiteY1" fmla="*/ 25949 h 179546"/>
              <a:gd name="connsiteX2" fmla="*/ 153905 w 179889"/>
              <a:gd name="connsiteY2" fmla="*/ 26671 h 179546"/>
              <a:gd name="connsiteX3" fmla="*/ 153239 w 179889"/>
              <a:gd name="connsiteY3" fmla="*/ 153623 h 179546"/>
              <a:gd name="connsiteX4" fmla="*/ 25984 w 179889"/>
              <a:gd name="connsiteY4" fmla="*/ 152958 h 179546"/>
              <a:gd name="connsiteX5" fmla="*/ 149718 w 179889"/>
              <a:gd name="connsiteY5" fmla="*/ 30834 h 179546"/>
              <a:gd name="connsiteX6" fmla="*/ 31133 w 179889"/>
              <a:gd name="connsiteY6" fmla="*/ 30273 h 179546"/>
              <a:gd name="connsiteX7" fmla="*/ 30571 w 179889"/>
              <a:gd name="connsiteY7" fmla="*/ 148681 h 179546"/>
              <a:gd name="connsiteX8" fmla="*/ 149147 w 179889"/>
              <a:gd name="connsiteY8" fmla="*/ 149251 h 179546"/>
              <a:gd name="connsiteX9" fmla="*/ 149527 w 179889"/>
              <a:gd name="connsiteY9" fmla="*/ 30834 h 179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889" h="179546">
                <a:moveTo>
                  <a:pt x="25984" y="152958"/>
                </a:moveTo>
                <a:cubicBezTo>
                  <a:pt x="-8941" y="117689"/>
                  <a:pt x="-8618" y="60819"/>
                  <a:pt x="26706" y="25949"/>
                </a:cubicBezTo>
                <a:cubicBezTo>
                  <a:pt x="62030" y="-8930"/>
                  <a:pt x="118980" y="-8606"/>
                  <a:pt x="153905" y="26671"/>
                </a:cubicBezTo>
                <a:cubicBezTo>
                  <a:pt x="188809" y="61921"/>
                  <a:pt x="188511" y="118744"/>
                  <a:pt x="153239" y="153623"/>
                </a:cubicBezTo>
                <a:cubicBezTo>
                  <a:pt x="117881" y="188445"/>
                  <a:pt x="60976" y="188150"/>
                  <a:pt x="25984" y="152958"/>
                </a:cubicBezTo>
                <a:close/>
                <a:moveTo>
                  <a:pt x="149718" y="30834"/>
                </a:moveTo>
                <a:cubicBezTo>
                  <a:pt x="117126" y="-2020"/>
                  <a:pt x="64034" y="-2268"/>
                  <a:pt x="31133" y="30273"/>
                </a:cubicBezTo>
                <a:cubicBezTo>
                  <a:pt x="-1769" y="62814"/>
                  <a:pt x="-2021" y="115827"/>
                  <a:pt x="30571" y="148681"/>
                </a:cubicBezTo>
                <a:cubicBezTo>
                  <a:pt x="63158" y="181526"/>
                  <a:pt x="116244" y="181783"/>
                  <a:pt x="149147" y="149251"/>
                </a:cubicBezTo>
                <a:cubicBezTo>
                  <a:pt x="181899" y="116615"/>
                  <a:pt x="182069" y="63679"/>
                  <a:pt x="149527" y="30834"/>
                </a:cubicBezTo>
                <a:close/>
              </a:path>
            </a:pathLst>
          </a:custGeom>
          <a:noFill/>
          <a:ln w="9504" cap="flat">
            <a:solidFill>
              <a:srgbClr val="2DADE0"/>
            </a:solidFill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cxnSp>
        <p:nvCxnSpPr>
          <p:cNvPr id="51" name="Straight Connector 48">
            <a:extLst>
              <a:ext uri="{FF2B5EF4-FFF2-40B4-BE49-F238E27FC236}">
                <a16:creationId xmlns:a16="http://schemas.microsoft.com/office/drawing/2014/main" id="{3F7D0766-5273-13BB-E96B-0C33C15415A2}"/>
              </a:ext>
            </a:extLst>
          </p:cNvPr>
          <p:cNvCxnSpPr>
            <a:cxnSpLocks/>
          </p:cNvCxnSpPr>
          <p:nvPr/>
        </p:nvCxnSpPr>
        <p:spPr>
          <a:xfrm>
            <a:off x="8094864" y="1822111"/>
            <a:ext cx="0" cy="513059"/>
          </a:xfrm>
          <a:prstGeom prst="line">
            <a:avLst/>
          </a:prstGeom>
          <a:ln w="34925" cap="rnd">
            <a:solidFill>
              <a:schemeClr val="tx1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138B11E-B3F1-7AEB-7FF8-43A9B2C8AB85}"/>
              </a:ext>
            </a:extLst>
          </p:cNvPr>
          <p:cNvCxnSpPr>
            <a:cxnSpLocks/>
          </p:cNvCxnSpPr>
          <p:nvPr/>
        </p:nvCxnSpPr>
        <p:spPr>
          <a:xfrm>
            <a:off x="8094864" y="4927852"/>
            <a:ext cx="0" cy="513059"/>
          </a:xfrm>
          <a:prstGeom prst="line">
            <a:avLst/>
          </a:prstGeom>
          <a:ln w="34925" cap="rnd">
            <a:solidFill>
              <a:srgbClr val="268CAB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4">
            <a:extLst>
              <a:ext uri="{FF2B5EF4-FFF2-40B4-BE49-F238E27FC236}">
                <a16:creationId xmlns:a16="http://schemas.microsoft.com/office/drawing/2014/main" id="{C70EB09D-E815-2DC7-D0C4-8849F728554E}"/>
              </a:ext>
            </a:extLst>
          </p:cNvPr>
          <p:cNvCxnSpPr>
            <a:cxnSpLocks/>
          </p:cNvCxnSpPr>
          <p:nvPr/>
        </p:nvCxnSpPr>
        <p:spPr>
          <a:xfrm flipH="1">
            <a:off x="4078989" y="1848292"/>
            <a:ext cx="0" cy="513059"/>
          </a:xfrm>
          <a:prstGeom prst="line">
            <a:avLst/>
          </a:prstGeom>
          <a:ln w="34925" cap="rnd">
            <a:solidFill>
              <a:srgbClr val="725AA4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7">
            <a:extLst>
              <a:ext uri="{FF2B5EF4-FFF2-40B4-BE49-F238E27FC236}">
                <a16:creationId xmlns:a16="http://schemas.microsoft.com/office/drawing/2014/main" id="{42AFD456-6133-ADD7-ABF9-0E8DFAA24855}"/>
              </a:ext>
            </a:extLst>
          </p:cNvPr>
          <p:cNvCxnSpPr>
            <a:cxnSpLocks/>
          </p:cNvCxnSpPr>
          <p:nvPr/>
        </p:nvCxnSpPr>
        <p:spPr>
          <a:xfrm flipH="1">
            <a:off x="4078989" y="4927852"/>
            <a:ext cx="0" cy="513059"/>
          </a:xfrm>
          <a:prstGeom prst="line">
            <a:avLst/>
          </a:prstGeom>
          <a:ln w="34925" cap="rnd">
            <a:solidFill>
              <a:srgbClr val="2DADE0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60">
            <a:extLst>
              <a:ext uri="{FF2B5EF4-FFF2-40B4-BE49-F238E27FC236}">
                <a16:creationId xmlns:a16="http://schemas.microsoft.com/office/drawing/2014/main" id="{7D6B0F18-3C20-3518-EB82-EF85A66DF48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253065" y="2798555"/>
            <a:ext cx="1645130" cy="1645130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1651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56" name="Graphic 65">
            <a:extLst>
              <a:ext uri="{FF2B5EF4-FFF2-40B4-BE49-F238E27FC236}">
                <a16:creationId xmlns:a16="http://schemas.microsoft.com/office/drawing/2014/main" id="{B9823FDB-DE4A-CF67-9B81-CDA57F989ED2}"/>
              </a:ext>
            </a:extLst>
          </p:cNvPr>
          <p:cNvGrpSpPr>
            <a:grpSpLocks noChangeAspect="1"/>
          </p:cNvGrpSpPr>
          <p:nvPr/>
        </p:nvGrpSpPr>
        <p:grpSpPr>
          <a:xfrm>
            <a:off x="4847569" y="2398906"/>
            <a:ext cx="434686" cy="434686"/>
            <a:chOff x="7114027" y="2376659"/>
            <a:chExt cx="502040" cy="502040"/>
          </a:xfrm>
          <a:solidFill>
            <a:srgbClr val="FFFFFF"/>
          </a:solidFill>
        </p:grpSpPr>
        <p:sp>
          <p:nvSpPr>
            <p:cNvPr id="57" name="Freeform 77">
              <a:extLst>
                <a:ext uri="{FF2B5EF4-FFF2-40B4-BE49-F238E27FC236}">
                  <a16:creationId xmlns:a16="http://schemas.microsoft.com/office/drawing/2014/main" id="{A1FB76C5-9FFC-3727-D78A-32F6081D96AB}"/>
                </a:ext>
              </a:extLst>
            </p:cNvPr>
            <p:cNvSpPr/>
            <p:nvPr/>
          </p:nvSpPr>
          <p:spPr>
            <a:xfrm>
              <a:off x="7114027" y="2376659"/>
              <a:ext cx="502040" cy="502040"/>
            </a:xfrm>
            <a:custGeom>
              <a:avLst/>
              <a:gdLst>
                <a:gd name="connsiteX0" fmla="*/ 251020 w 502040"/>
                <a:gd name="connsiteY0" fmla="*/ 502040 h 502040"/>
                <a:gd name="connsiteX1" fmla="*/ 0 w 502040"/>
                <a:gd name="connsiteY1" fmla="*/ 251020 h 502040"/>
                <a:gd name="connsiteX2" fmla="*/ 251020 w 502040"/>
                <a:gd name="connsiteY2" fmla="*/ 0 h 502040"/>
                <a:gd name="connsiteX3" fmla="*/ 502040 w 502040"/>
                <a:gd name="connsiteY3" fmla="*/ 251020 h 502040"/>
                <a:gd name="connsiteX4" fmla="*/ 251020 w 502040"/>
                <a:gd name="connsiteY4" fmla="*/ 502040 h 502040"/>
                <a:gd name="connsiteX5" fmla="*/ 251020 w 502040"/>
                <a:gd name="connsiteY5" fmla="*/ 16874 h 502040"/>
                <a:gd name="connsiteX6" fmla="*/ 16875 w 502040"/>
                <a:gd name="connsiteY6" fmla="*/ 250183 h 502040"/>
                <a:gd name="connsiteX7" fmla="*/ 250184 w 502040"/>
                <a:gd name="connsiteY7" fmla="*/ 484328 h 502040"/>
                <a:gd name="connsiteX8" fmla="*/ 484329 w 502040"/>
                <a:gd name="connsiteY8" fmla="*/ 251020 h 502040"/>
                <a:gd name="connsiteX9" fmla="*/ 251020 w 502040"/>
                <a:gd name="connsiteY9" fmla="*/ 16874 h 502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2040" h="502040">
                  <a:moveTo>
                    <a:pt x="251020" y="502040"/>
                  </a:moveTo>
                  <a:cubicBezTo>
                    <a:pt x="112385" y="502040"/>
                    <a:pt x="0" y="389655"/>
                    <a:pt x="0" y="251020"/>
                  </a:cubicBezTo>
                  <a:cubicBezTo>
                    <a:pt x="0" y="112385"/>
                    <a:pt x="112385" y="0"/>
                    <a:pt x="251020" y="0"/>
                  </a:cubicBezTo>
                  <a:cubicBezTo>
                    <a:pt x="389655" y="0"/>
                    <a:pt x="502040" y="112385"/>
                    <a:pt x="502040" y="251020"/>
                  </a:cubicBezTo>
                  <a:cubicBezTo>
                    <a:pt x="502040" y="389655"/>
                    <a:pt x="389655" y="502040"/>
                    <a:pt x="251020" y="502040"/>
                  </a:cubicBezTo>
                  <a:close/>
                  <a:moveTo>
                    <a:pt x="251020" y="16874"/>
                  </a:moveTo>
                  <a:cubicBezTo>
                    <a:pt x="121936" y="16643"/>
                    <a:pt x="17106" y="121099"/>
                    <a:pt x="16875" y="250183"/>
                  </a:cubicBezTo>
                  <a:cubicBezTo>
                    <a:pt x="16644" y="379267"/>
                    <a:pt x="121100" y="484098"/>
                    <a:pt x="250184" y="484328"/>
                  </a:cubicBezTo>
                  <a:cubicBezTo>
                    <a:pt x="379268" y="484559"/>
                    <a:pt x="484098" y="380104"/>
                    <a:pt x="484329" y="251020"/>
                  </a:cubicBezTo>
                  <a:cubicBezTo>
                    <a:pt x="484407" y="121999"/>
                    <a:pt x="380040" y="17259"/>
                    <a:pt x="251020" y="16874"/>
                  </a:cubicBezTo>
                  <a:close/>
                </a:path>
              </a:pathLst>
            </a:custGeom>
            <a:grpFill/>
            <a:ln w="1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58" name="Freeform 78">
              <a:extLst>
                <a:ext uri="{FF2B5EF4-FFF2-40B4-BE49-F238E27FC236}">
                  <a16:creationId xmlns:a16="http://schemas.microsoft.com/office/drawing/2014/main" id="{4B04AC8F-C4C3-B718-73DB-7BD0336ABE80}"/>
                </a:ext>
              </a:extLst>
            </p:cNvPr>
            <p:cNvSpPr/>
            <p:nvPr/>
          </p:nvSpPr>
          <p:spPr>
            <a:xfrm>
              <a:off x="7114027" y="2376659"/>
              <a:ext cx="502040" cy="502040"/>
            </a:xfrm>
            <a:custGeom>
              <a:avLst/>
              <a:gdLst>
                <a:gd name="connsiteX0" fmla="*/ 251020 w 502040"/>
                <a:gd name="connsiteY0" fmla="*/ 502040 h 502040"/>
                <a:gd name="connsiteX1" fmla="*/ 0 w 502040"/>
                <a:gd name="connsiteY1" fmla="*/ 251020 h 502040"/>
                <a:gd name="connsiteX2" fmla="*/ 251020 w 502040"/>
                <a:gd name="connsiteY2" fmla="*/ 0 h 502040"/>
                <a:gd name="connsiteX3" fmla="*/ 502040 w 502040"/>
                <a:gd name="connsiteY3" fmla="*/ 251020 h 502040"/>
                <a:gd name="connsiteX4" fmla="*/ 251020 w 502040"/>
                <a:gd name="connsiteY4" fmla="*/ 502040 h 502040"/>
                <a:gd name="connsiteX5" fmla="*/ 251020 w 502040"/>
                <a:gd name="connsiteY5" fmla="*/ 16874 h 502040"/>
                <a:gd name="connsiteX6" fmla="*/ 16875 w 502040"/>
                <a:gd name="connsiteY6" fmla="*/ 250183 h 502040"/>
                <a:gd name="connsiteX7" fmla="*/ 250184 w 502040"/>
                <a:gd name="connsiteY7" fmla="*/ 484328 h 502040"/>
                <a:gd name="connsiteX8" fmla="*/ 484329 w 502040"/>
                <a:gd name="connsiteY8" fmla="*/ 251020 h 502040"/>
                <a:gd name="connsiteX9" fmla="*/ 251020 w 502040"/>
                <a:gd name="connsiteY9" fmla="*/ 16874 h 502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2040" h="502040">
                  <a:moveTo>
                    <a:pt x="251020" y="502040"/>
                  </a:moveTo>
                  <a:cubicBezTo>
                    <a:pt x="112385" y="502040"/>
                    <a:pt x="0" y="389655"/>
                    <a:pt x="0" y="251020"/>
                  </a:cubicBezTo>
                  <a:cubicBezTo>
                    <a:pt x="0" y="112385"/>
                    <a:pt x="112385" y="0"/>
                    <a:pt x="251020" y="0"/>
                  </a:cubicBezTo>
                  <a:cubicBezTo>
                    <a:pt x="389655" y="0"/>
                    <a:pt x="502040" y="112385"/>
                    <a:pt x="502040" y="251020"/>
                  </a:cubicBezTo>
                  <a:cubicBezTo>
                    <a:pt x="502040" y="389655"/>
                    <a:pt x="389655" y="502040"/>
                    <a:pt x="251020" y="502040"/>
                  </a:cubicBezTo>
                  <a:close/>
                  <a:moveTo>
                    <a:pt x="251020" y="16874"/>
                  </a:moveTo>
                  <a:cubicBezTo>
                    <a:pt x="121936" y="16643"/>
                    <a:pt x="17106" y="121099"/>
                    <a:pt x="16875" y="250183"/>
                  </a:cubicBezTo>
                  <a:cubicBezTo>
                    <a:pt x="16644" y="379267"/>
                    <a:pt x="121100" y="484098"/>
                    <a:pt x="250184" y="484328"/>
                  </a:cubicBezTo>
                  <a:cubicBezTo>
                    <a:pt x="379268" y="484559"/>
                    <a:pt x="484098" y="380104"/>
                    <a:pt x="484329" y="251020"/>
                  </a:cubicBezTo>
                  <a:cubicBezTo>
                    <a:pt x="484407" y="121999"/>
                    <a:pt x="380040" y="17259"/>
                    <a:pt x="251020" y="16874"/>
                  </a:cubicBezTo>
                  <a:close/>
                </a:path>
              </a:pathLst>
            </a:custGeom>
            <a:grpFill/>
            <a:ln w="1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59" name="Freeform 79">
              <a:extLst>
                <a:ext uri="{FF2B5EF4-FFF2-40B4-BE49-F238E27FC236}">
                  <a16:creationId xmlns:a16="http://schemas.microsoft.com/office/drawing/2014/main" id="{507E575A-7D8E-2BCF-6BA0-F3F58D5BC5E9}"/>
                </a:ext>
              </a:extLst>
            </p:cNvPr>
            <p:cNvSpPr/>
            <p:nvPr/>
          </p:nvSpPr>
          <p:spPr>
            <a:xfrm>
              <a:off x="7236608" y="2376939"/>
              <a:ext cx="255761" cy="501759"/>
            </a:xfrm>
            <a:custGeom>
              <a:avLst/>
              <a:gdLst>
                <a:gd name="connsiteX0" fmla="*/ 128439 w 255761"/>
                <a:gd name="connsiteY0" fmla="*/ 501759 h 501759"/>
                <a:gd name="connsiteX1" fmla="*/ 60942 w 255761"/>
                <a:gd name="connsiteY1" fmla="*/ 492416 h 501759"/>
                <a:gd name="connsiteX2" fmla="*/ 57874 w 255761"/>
                <a:gd name="connsiteY2" fmla="*/ 491579 h 501759"/>
                <a:gd name="connsiteX3" fmla="*/ 55782 w 255761"/>
                <a:gd name="connsiteY3" fmla="*/ 487814 h 501759"/>
                <a:gd name="connsiteX4" fmla="*/ 0 w 255761"/>
                <a:gd name="connsiteY4" fmla="*/ 249903 h 501759"/>
                <a:gd name="connsiteX5" fmla="*/ 55782 w 255761"/>
                <a:gd name="connsiteY5" fmla="*/ 12828 h 501759"/>
                <a:gd name="connsiteX6" fmla="*/ 57456 w 255761"/>
                <a:gd name="connsiteY6" fmla="*/ 10178 h 501759"/>
                <a:gd name="connsiteX7" fmla="*/ 60524 w 255761"/>
                <a:gd name="connsiteY7" fmla="*/ 9202 h 501759"/>
                <a:gd name="connsiteX8" fmla="*/ 195517 w 255761"/>
                <a:gd name="connsiteY8" fmla="*/ 9202 h 501759"/>
                <a:gd name="connsiteX9" fmla="*/ 198166 w 255761"/>
                <a:gd name="connsiteY9" fmla="*/ 9900 h 501759"/>
                <a:gd name="connsiteX10" fmla="*/ 199979 w 255761"/>
                <a:gd name="connsiteY10" fmla="*/ 12549 h 501759"/>
                <a:gd name="connsiteX11" fmla="*/ 255761 w 255761"/>
                <a:gd name="connsiteY11" fmla="*/ 249624 h 501759"/>
                <a:gd name="connsiteX12" fmla="*/ 199979 w 255761"/>
                <a:gd name="connsiteY12" fmla="*/ 487535 h 501759"/>
                <a:gd name="connsiteX13" fmla="*/ 198166 w 255761"/>
                <a:gd name="connsiteY13" fmla="*/ 490185 h 501759"/>
                <a:gd name="connsiteX14" fmla="*/ 195098 w 255761"/>
                <a:gd name="connsiteY14" fmla="*/ 491021 h 501759"/>
                <a:gd name="connsiteX15" fmla="*/ 128439 w 255761"/>
                <a:gd name="connsiteY15" fmla="*/ 501759 h 501759"/>
                <a:gd name="connsiteX16" fmla="*/ 68612 w 255761"/>
                <a:gd name="connsiteY16" fmla="*/ 476936 h 501759"/>
                <a:gd name="connsiteX17" fmla="*/ 188404 w 255761"/>
                <a:gd name="connsiteY17" fmla="*/ 476936 h 501759"/>
                <a:gd name="connsiteX18" fmla="*/ 239445 w 255761"/>
                <a:gd name="connsiteY18" fmla="*/ 251018 h 501759"/>
                <a:gd name="connsiteX19" fmla="*/ 187986 w 255761"/>
                <a:gd name="connsiteY19" fmla="*/ 24403 h 501759"/>
                <a:gd name="connsiteX20" fmla="*/ 68194 w 255761"/>
                <a:gd name="connsiteY20" fmla="*/ 24403 h 501759"/>
                <a:gd name="connsiteX21" fmla="*/ 16874 w 255761"/>
                <a:gd name="connsiteY21" fmla="*/ 250739 h 501759"/>
                <a:gd name="connsiteX22" fmla="*/ 68194 w 255761"/>
                <a:gd name="connsiteY22" fmla="*/ 476239 h 501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55761" h="501759">
                  <a:moveTo>
                    <a:pt x="128439" y="501759"/>
                  </a:moveTo>
                  <a:cubicBezTo>
                    <a:pt x="105620" y="501717"/>
                    <a:pt x="82914" y="498574"/>
                    <a:pt x="60942" y="492416"/>
                  </a:cubicBezTo>
                  <a:lnTo>
                    <a:pt x="57874" y="491579"/>
                  </a:lnTo>
                  <a:lnTo>
                    <a:pt x="55782" y="487814"/>
                  </a:lnTo>
                  <a:cubicBezTo>
                    <a:pt x="21058" y="434681"/>
                    <a:pt x="0" y="345848"/>
                    <a:pt x="0" y="249903"/>
                  </a:cubicBezTo>
                  <a:cubicBezTo>
                    <a:pt x="0" y="153957"/>
                    <a:pt x="20779" y="65124"/>
                    <a:pt x="55782" y="12828"/>
                  </a:cubicBezTo>
                  <a:lnTo>
                    <a:pt x="57456" y="10178"/>
                  </a:lnTo>
                  <a:lnTo>
                    <a:pt x="60524" y="9202"/>
                  </a:lnTo>
                  <a:cubicBezTo>
                    <a:pt x="104685" y="-3067"/>
                    <a:pt x="151355" y="-3067"/>
                    <a:pt x="195517" y="9202"/>
                  </a:cubicBezTo>
                  <a:lnTo>
                    <a:pt x="198166" y="9900"/>
                  </a:lnTo>
                  <a:lnTo>
                    <a:pt x="199979" y="12549"/>
                  </a:lnTo>
                  <a:cubicBezTo>
                    <a:pt x="234704" y="65542"/>
                    <a:pt x="255761" y="154515"/>
                    <a:pt x="255761" y="249624"/>
                  </a:cubicBezTo>
                  <a:cubicBezTo>
                    <a:pt x="255761" y="344732"/>
                    <a:pt x="234983" y="434542"/>
                    <a:pt x="199979" y="487535"/>
                  </a:cubicBezTo>
                  <a:lnTo>
                    <a:pt x="198166" y="490185"/>
                  </a:lnTo>
                  <a:lnTo>
                    <a:pt x="195098" y="491021"/>
                  </a:lnTo>
                  <a:cubicBezTo>
                    <a:pt x="173461" y="497576"/>
                    <a:pt x="151040" y="501188"/>
                    <a:pt x="128439" y="501759"/>
                  </a:cubicBezTo>
                  <a:close/>
                  <a:moveTo>
                    <a:pt x="68612" y="476936"/>
                  </a:moveTo>
                  <a:cubicBezTo>
                    <a:pt x="107858" y="487395"/>
                    <a:pt x="149158" y="487395"/>
                    <a:pt x="188404" y="476936"/>
                  </a:cubicBezTo>
                  <a:cubicBezTo>
                    <a:pt x="220340" y="426314"/>
                    <a:pt x="239445" y="342222"/>
                    <a:pt x="239445" y="251018"/>
                  </a:cubicBezTo>
                  <a:cubicBezTo>
                    <a:pt x="239445" y="159814"/>
                    <a:pt x="219921" y="75165"/>
                    <a:pt x="187986" y="24403"/>
                  </a:cubicBezTo>
                  <a:cubicBezTo>
                    <a:pt x="148722" y="14085"/>
                    <a:pt x="107458" y="14085"/>
                    <a:pt x="68194" y="24403"/>
                  </a:cubicBezTo>
                  <a:cubicBezTo>
                    <a:pt x="36119" y="75165"/>
                    <a:pt x="16874" y="159256"/>
                    <a:pt x="16874" y="250739"/>
                  </a:cubicBezTo>
                  <a:cubicBezTo>
                    <a:pt x="16874" y="342222"/>
                    <a:pt x="36119" y="425617"/>
                    <a:pt x="68194" y="476239"/>
                  </a:cubicBezTo>
                  <a:close/>
                </a:path>
              </a:pathLst>
            </a:custGeom>
            <a:grpFill/>
            <a:ln w="1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60" name="Freeform 80">
              <a:extLst>
                <a:ext uri="{FF2B5EF4-FFF2-40B4-BE49-F238E27FC236}">
                  <a16:creationId xmlns:a16="http://schemas.microsoft.com/office/drawing/2014/main" id="{60DD18CD-7AD0-6A55-7470-0135670122DB}"/>
                </a:ext>
              </a:extLst>
            </p:cNvPr>
            <p:cNvSpPr/>
            <p:nvPr/>
          </p:nvSpPr>
          <p:spPr>
            <a:xfrm>
              <a:off x="7356261" y="2385165"/>
              <a:ext cx="16874" cy="484329"/>
            </a:xfrm>
            <a:custGeom>
              <a:avLst/>
              <a:gdLst>
                <a:gd name="connsiteX0" fmla="*/ 0 w 16874"/>
                <a:gd name="connsiteY0" fmla="*/ 0 h 484329"/>
                <a:gd name="connsiteX1" fmla="*/ 16874 w 16874"/>
                <a:gd name="connsiteY1" fmla="*/ 0 h 484329"/>
                <a:gd name="connsiteX2" fmla="*/ 16874 w 16874"/>
                <a:gd name="connsiteY2" fmla="*/ 484329 h 484329"/>
                <a:gd name="connsiteX3" fmla="*/ 0 w 16874"/>
                <a:gd name="connsiteY3" fmla="*/ 484329 h 48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74" h="484329">
                  <a:moveTo>
                    <a:pt x="0" y="0"/>
                  </a:moveTo>
                  <a:lnTo>
                    <a:pt x="16874" y="0"/>
                  </a:lnTo>
                  <a:lnTo>
                    <a:pt x="16874" y="484329"/>
                  </a:lnTo>
                  <a:lnTo>
                    <a:pt x="0" y="484329"/>
                  </a:lnTo>
                  <a:close/>
                </a:path>
              </a:pathLst>
            </a:custGeom>
            <a:grpFill/>
            <a:ln w="1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F4F7067E-6DB2-1413-0846-CF45785CF107}"/>
                </a:ext>
              </a:extLst>
            </p:cNvPr>
            <p:cNvSpPr/>
            <p:nvPr/>
          </p:nvSpPr>
          <p:spPr>
            <a:xfrm>
              <a:off x="7122533" y="2618893"/>
              <a:ext cx="484329" cy="16874"/>
            </a:xfrm>
            <a:custGeom>
              <a:avLst/>
              <a:gdLst>
                <a:gd name="connsiteX0" fmla="*/ 0 w 484329"/>
                <a:gd name="connsiteY0" fmla="*/ 0 h 16874"/>
                <a:gd name="connsiteX1" fmla="*/ 484329 w 484329"/>
                <a:gd name="connsiteY1" fmla="*/ 0 h 16874"/>
                <a:gd name="connsiteX2" fmla="*/ 484329 w 484329"/>
                <a:gd name="connsiteY2" fmla="*/ 16874 h 16874"/>
                <a:gd name="connsiteX3" fmla="*/ 0 w 484329"/>
                <a:gd name="connsiteY3" fmla="*/ 16874 h 16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4329" h="16874">
                  <a:moveTo>
                    <a:pt x="0" y="0"/>
                  </a:moveTo>
                  <a:lnTo>
                    <a:pt x="484329" y="0"/>
                  </a:lnTo>
                  <a:lnTo>
                    <a:pt x="484329" y="16874"/>
                  </a:lnTo>
                  <a:lnTo>
                    <a:pt x="0" y="16874"/>
                  </a:lnTo>
                  <a:close/>
                </a:path>
              </a:pathLst>
            </a:custGeom>
            <a:grpFill/>
            <a:ln w="1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6AFFF4DE-58A5-B6EC-973F-C1BB3C6F1771}"/>
                </a:ext>
              </a:extLst>
            </p:cNvPr>
            <p:cNvSpPr/>
            <p:nvPr/>
          </p:nvSpPr>
          <p:spPr>
            <a:xfrm>
              <a:off x="7114028" y="2498822"/>
              <a:ext cx="500641" cy="256319"/>
            </a:xfrm>
            <a:custGeom>
              <a:avLst/>
              <a:gdLst>
                <a:gd name="connsiteX0" fmla="*/ 251018 w 500641"/>
                <a:gd name="connsiteY0" fmla="*/ 256319 h 256319"/>
                <a:gd name="connsiteX1" fmla="*/ 13944 w 500641"/>
                <a:gd name="connsiteY1" fmla="*/ 200537 h 256319"/>
                <a:gd name="connsiteX2" fmla="*/ 10178 w 500641"/>
                <a:gd name="connsiteY2" fmla="*/ 198585 h 256319"/>
                <a:gd name="connsiteX3" fmla="*/ 9202 w 500641"/>
                <a:gd name="connsiteY3" fmla="*/ 195517 h 256319"/>
                <a:gd name="connsiteX4" fmla="*/ 9202 w 500641"/>
                <a:gd name="connsiteY4" fmla="*/ 60524 h 256319"/>
                <a:gd name="connsiteX5" fmla="*/ 10178 w 500641"/>
                <a:gd name="connsiteY5" fmla="*/ 57456 h 256319"/>
                <a:gd name="connsiteX6" fmla="*/ 12828 w 500641"/>
                <a:gd name="connsiteY6" fmla="*/ 55782 h 256319"/>
                <a:gd name="connsiteX7" fmla="*/ 249903 w 500641"/>
                <a:gd name="connsiteY7" fmla="*/ 0 h 256319"/>
                <a:gd name="connsiteX8" fmla="*/ 487814 w 500641"/>
                <a:gd name="connsiteY8" fmla="*/ 55782 h 256319"/>
                <a:gd name="connsiteX9" fmla="*/ 490463 w 500641"/>
                <a:gd name="connsiteY9" fmla="*/ 57456 h 256319"/>
                <a:gd name="connsiteX10" fmla="*/ 491300 w 500641"/>
                <a:gd name="connsiteY10" fmla="*/ 60524 h 256319"/>
                <a:gd name="connsiteX11" fmla="*/ 491300 w 500641"/>
                <a:gd name="connsiteY11" fmla="*/ 195517 h 256319"/>
                <a:gd name="connsiteX12" fmla="*/ 490463 w 500641"/>
                <a:gd name="connsiteY12" fmla="*/ 198585 h 256319"/>
                <a:gd name="connsiteX13" fmla="*/ 487814 w 500641"/>
                <a:gd name="connsiteY13" fmla="*/ 200398 h 256319"/>
                <a:gd name="connsiteX14" fmla="*/ 251018 w 500641"/>
                <a:gd name="connsiteY14" fmla="*/ 256319 h 256319"/>
                <a:gd name="connsiteX15" fmla="*/ 24682 w 500641"/>
                <a:gd name="connsiteY15" fmla="*/ 188404 h 256319"/>
                <a:gd name="connsiteX16" fmla="*/ 250600 w 500641"/>
                <a:gd name="connsiteY16" fmla="*/ 239445 h 256319"/>
                <a:gd name="connsiteX17" fmla="*/ 476518 w 500641"/>
                <a:gd name="connsiteY17" fmla="*/ 188404 h 256319"/>
                <a:gd name="connsiteX18" fmla="*/ 476518 w 500641"/>
                <a:gd name="connsiteY18" fmla="*/ 68612 h 256319"/>
                <a:gd name="connsiteX19" fmla="*/ 251018 w 500641"/>
                <a:gd name="connsiteY19" fmla="*/ 17292 h 256319"/>
                <a:gd name="connsiteX20" fmla="*/ 24682 w 500641"/>
                <a:gd name="connsiteY20" fmla="*/ 68612 h 256319"/>
                <a:gd name="connsiteX21" fmla="*/ 24682 w 500641"/>
                <a:gd name="connsiteY21" fmla="*/ 188404 h 25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00641" h="256319">
                  <a:moveTo>
                    <a:pt x="251018" y="256319"/>
                  </a:moveTo>
                  <a:cubicBezTo>
                    <a:pt x="155212" y="256319"/>
                    <a:pt x="66240" y="235540"/>
                    <a:pt x="13944" y="200537"/>
                  </a:cubicBezTo>
                  <a:lnTo>
                    <a:pt x="10178" y="198585"/>
                  </a:lnTo>
                  <a:lnTo>
                    <a:pt x="9202" y="195517"/>
                  </a:lnTo>
                  <a:cubicBezTo>
                    <a:pt x="-3067" y="151355"/>
                    <a:pt x="-3067" y="104685"/>
                    <a:pt x="9202" y="60524"/>
                  </a:cubicBezTo>
                  <a:lnTo>
                    <a:pt x="10178" y="57456"/>
                  </a:lnTo>
                  <a:lnTo>
                    <a:pt x="12828" y="55782"/>
                  </a:lnTo>
                  <a:cubicBezTo>
                    <a:pt x="65821" y="21058"/>
                    <a:pt x="154794" y="0"/>
                    <a:pt x="249903" y="0"/>
                  </a:cubicBezTo>
                  <a:cubicBezTo>
                    <a:pt x="345011" y="0"/>
                    <a:pt x="434681" y="20779"/>
                    <a:pt x="487814" y="55782"/>
                  </a:cubicBezTo>
                  <a:lnTo>
                    <a:pt x="490463" y="57456"/>
                  </a:lnTo>
                  <a:lnTo>
                    <a:pt x="491300" y="60524"/>
                  </a:lnTo>
                  <a:cubicBezTo>
                    <a:pt x="503756" y="104659"/>
                    <a:pt x="503756" y="151381"/>
                    <a:pt x="491300" y="195517"/>
                  </a:cubicBezTo>
                  <a:lnTo>
                    <a:pt x="490463" y="198585"/>
                  </a:lnTo>
                  <a:lnTo>
                    <a:pt x="487814" y="200398"/>
                  </a:lnTo>
                  <a:cubicBezTo>
                    <a:pt x="435378" y="235540"/>
                    <a:pt x="346545" y="256319"/>
                    <a:pt x="251018" y="256319"/>
                  </a:cubicBezTo>
                  <a:close/>
                  <a:moveTo>
                    <a:pt x="24682" y="188404"/>
                  </a:moveTo>
                  <a:cubicBezTo>
                    <a:pt x="75444" y="220340"/>
                    <a:pt x="159535" y="239445"/>
                    <a:pt x="250600" y="239445"/>
                  </a:cubicBezTo>
                  <a:cubicBezTo>
                    <a:pt x="341664" y="239445"/>
                    <a:pt x="425896" y="220340"/>
                    <a:pt x="476518" y="188404"/>
                  </a:cubicBezTo>
                  <a:cubicBezTo>
                    <a:pt x="486931" y="149153"/>
                    <a:pt x="486931" y="107864"/>
                    <a:pt x="476518" y="68612"/>
                  </a:cubicBezTo>
                  <a:cubicBezTo>
                    <a:pt x="425896" y="36537"/>
                    <a:pt x="341804" y="17292"/>
                    <a:pt x="251018" y="17292"/>
                  </a:cubicBezTo>
                  <a:cubicBezTo>
                    <a:pt x="160233" y="17292"/>
                    <a:pt x="75444" y="36537"/>
                    <a:pt x="24682" y="68612"/>
                  </a:cubicBezTo>
                  <a:cubicBezTo>
                    <a:pt x="14269" y="107864"/>
                    <a:pt x="14269" y="149153"/>
                    <a:pt x="24682" y="188404"/>
                  </a:cubicBezTo>
                  <a:close/>
                </a:path>
              </a:pathLst>
            </a:custGeom>
            <a:grpFill/>
            <a:ln w="1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</p:grpSp>
      <p:grpSp>
        <p:nvGrpSpPr>
          <p:cNvPr id="63" name="Graphic 67">
            <a:extLst>
              <a:ext uri="{FF2B5EF4-FFF2-40B4-BE49-F238E27FC236}">
                <a16:creationId xmlns:a16="http://schemas.microsoft.com/office/drawing/2014/main" id="{9332D034-5F7E-FF2D-EFA6-B32644C39042}"/>
              </a:ext>
            </a:extLst>
          </p:cNvPr>
          <p:cNvGrpSpPr>
            <a:grpSpLocks noChangeAspect="1"/>
          </p:cNvGrpSpPr>
          <p:nvPr/>
        </p:nvGrpSpPr>
        <p:grpSpPr>
          <a:xfrm>
            <a:off x="4850711" y="4525567"/>
            <a:ext cx="402176" cy="277695"/>
            <a:chOff x="7132532" y="2469474"/>
            <a:chExt cx="464493" cy="320722"/>
          </a:xfrm>
          <a:solidFill>
            <a:srgbClr val="FFFFFF"/>
          </a:solidFill>
        </p:grpSpPr>
        <p:sp>
          <p:nvSpPr>
            <p:cNvPr id="68" name="Freeform 84">
              <a:extLst>
                <a:ext uri="{FF2B5EF4-FFF2-40B4-BE49-F238E27FC236}">
                  <a16:creationId xmlns:a16="http://schemas.microsoft.com/office/drawing/2014/main" id="{D4D65A8D-7809-54BC-D75B-0307C42B4410}"/>
                </a:ext>
              </a:extLst>
            </p:cNvPr>
            <p:cNvSpPr/>
            <p:nvPr/>
          </p:nvSpPr>
          <p:spPr>
            <a:xfrm>
              <a:off x="7446286" y="2773427"/>
              <a:ext cx="39457" cy="16768"/>
            </a:xfrm>
            <a:custGeom>
              <a:avLst/>
              <a:gdLst>
                <a:gd name="connsiteX0" fmla="*/ 30051 w 39457"/>
                <a:gd name="connsiteY0" fmla="*/ 16699 h 16768"/>
                <a:gd name="connsiteX1" fmla="*/ 9407 w 39457"/>
                <a:gd name="connsiteY1" fmla="*/ 16699 h 16768"/>
                <a:gd name="connsiteX2" fmla="*/ 69 w 39457"/>
                <a:gd name="connsiteY2" fmla="*/ 9456 h 16768"/>
                <a:gd name="connsiteX3" fmla="*/ 7275 w 39457"/>
                <a:gd name="connsiteY3" fmla="*/ 70 h 16768"/>
                <a:gd name="connsiteX4" fmla="*/ 9407 w 39457"/>
                <a:gd name="connsiteY4" fmla="*/ 70 h 16768"/>
                <a:gd name="connsiteX5" fmla="*/ 30051 w 39457"/>
                <a:gd name="connsiteY5" fmla="*/ 70 h 16768"/>
                <a:gd name="connsiteX6" fmla="*/ 39389 w 39457"/>
                <a:gd name="connsiteY6" fmla="*/ 7313 h 16768"/>
                <a:gd name="connsiteX7" fmla="*/ 32183 w 39457"/>
                <a:gd name="connsiteY7" fmla="*/ 16699 h 16768"/>
                <a:gd name="connsiteX8" fmla="*/ 30051 w 39457"/>
                <a:gd name="connsiteY8" fmla="*/ 16699 h 1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457" h="16768">
                  <a:moveTo>
                    <a:pt x="30051" y="16699"/>
                  </a:moveTo>
                  <a:lnTo>
                    <a:pt x="9407" y="16699"/>
                  </a:lnTo>
                  <a:cubicBezTo>
                    <a:pt x="4838" y="17291"/>
                    <a:pt x="658" y="14048"/>
                    <a:pt x="69" y="9456"/>
                  </a:cubicBezTo>
                  <a:cubicBezTo>
                    <a:pt x="-519" y="4863"/>
                    <a:pt x="2707" y="661"/>
                    <a:pt x="7275" y="70"/>
                  </a:cubicBezTo>
                  <a:cubicBezTo>
                    <a:pt x="7983" y="-22"/>
                    <a:pt x="8699" y="-22"/>
                    <a:pt x="9407" y="70"/>
                  </a:cubicBezTo>
                  <a:lnTo>
                    <a:pt x="30051" y="70"/>
                  </a:lnTo>
                  <a:cubicBezTo>
                    <a:pt x="34620" y="-522"/>
                    <a:pt x="38800" y="2721"/>
                    <a:pt x="39389" y="7313"/>
                  </a:cubicBezTo>
                  <a:cubicBezTo>
                    <a:pt x="39977" y="11905"/>
                    <a:pt x="36751" y="16108"/>
                    <a:pt x="32183" y="16699"/>
                  </a:cubicBezTo>
                  <a:cubicBezTo>
                    <a:pt x="31475" y="16791"/>
                    <a:pt x="30759" y="16791"/>
                    <a:pt x="30051" y="16699"/>
                  </a:cubicBezTo>
                  <a:close/>
                </a:path>
              </a:pathLst>
            </a:custGeom>
            <a:grpFill/>
            <a:ln w="13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69" name="Freeform 85">
              <a:extLst>
                <a:ext uri="{FF2B5EF4-FFF2-40B4-BE49-F238E27FC236}">
                  <a16:creationId xmlns:a16="http://schemas.microsoft.com/office/drawing/2014/main" id="{117536CA-93D6-1242-4EDB-379CBFC061DE}"/>
                </a:ext>
              </a:extLst>
            </p:cNvPr>
            <p:cNvSpPr/>
            <p:nvPr/>
          </p:nvSpPr>
          <p:spPr>
            <a:xfrm>
              <a:off x="7273607" y="2773428"/>
              <a:ext cx="146293" cy="16767"/>
            </a:xfrm>
            <a:custGeom>
              <a:avLst/>
              <a:gdLst>
                <a:gd name="connsiteX0" fmla="*/ 139018 w 146293"/>
                <a:gd name="connsiteY0" fmla="*/ 16698 h 16767"/>
                <a:gd name="connsiteX1" fmla="*/ 95951 w 146293"/>
                <a:gd name="connsiteY1" fmla="*/ 16698 h 16767"/>
                <a:gd name="connsiteX2" fmla="*/ 86614 w 146293"/>
                <a:gd name="connsiteY2" fmla="*/ 9455 h 16767"/>
                <a:gd name="connsiteX3" fmla="*/ 93820 w 146293"/>
                <a:gd name="connsiteY3" fmla="*/ 69 h 16767"/>
                <a:gd name="connsiteX4" fmla="*/ 95951 w 146293"/>
                <a:gd name="connsiteY4" fmla="*/ 69 h 16767"/>
                <a:gd name="connsiteX5" fmla="*/ 139018 w 146293"/>
                <a:gd name="connsiteY5" fmla="*/ 69 h 16767"/>
                <a:gd name="connsiteX6" fmla="*/ 146224 w 146293"/>
                <a:gd name="connsiteY6" fmla="*/ 9455 h 16767"/>
                <a:gd name="connsiteX7" fmla="*/ 139018 w 146293"/>
                <a:gd name="connsiteY7" fmla="*/ 16698 h 16767"/>
                <a:gd name="connsiteX8" fmla="*/ 52884 w 146293"/>
                <a:gd name="connsiteY8" fmla="*/ 16698 h 16767"/>
                <a:gd name="connsiteX9" fmla="*/ 9407 w 146293"/>
                <a:gd name="connsiteY9" fmla="*/ 16698 h 16767"/>
                <a:gd name="connsiteX10" fmla="*/ 69 w 146293"/>
                <a:gd name="connsiteY10" fmla="*/ 9455 h 16767"/>
                <a:gd name="connsiteX11" fmla="*/ 7275 w 146293"/>
                <a:gd name="connsiteY11" fmla="*/ 69 h 16767"/>
                <a:gd name="connsiteX12" fmla="*/ 9407 w 146293"/>
                <a:gd name="connsiteY12" fmla="*/ 69 h 16767"/>
                <a:gd name="connsiteX13" fmla="*/ 52474 w 146293"/>
                <a:gd name="connsiteY13" fmla="*/ 69 h 16767"/>
                <a:gd name="connsiteX14" fmla="*/ 59680 w 146293"/>
                <a:gd name="connsiteY14" fmla="*/ 9455 h 16767"/>
                <a:gd name="connsiteX15" fmla="*/ 52474 w 146293"/>
                <a:gd name="connsiteY15" fmla="*/ 16698 h 1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293" h="16767">
                  <a:moveTo>
                    <a:pt x="139018" y="16698"/>
                  </a:moveTo>
                  <a:lnTo>
                    <a:pt x="95951" y="16698"/>
                  </a:lnTo>
                  <a:cubicBezTo>
                    <a:pt x="91383" y="17290"/>
                    <a:pt x="87202" y="14047"/>
                    <a:pt x="86614" y="9455"/>
                  </a:cubicBezTo>
                  <a:cubicBezTo>
                    <a:pt x="86025" y="4863"/>
                    <a:pt x="89251" y="660"/>
                    <a:pt x="93820" y="69"/>
                  </a:cubicBezTo>
                  <a:cubicBezTo>
                    <a:pt x="94527" y="-23"/>
                    <a:pt x="95244" y="-23"/>
                    <a:pt x="95951" y="69"/>
                  </a:cubicBezTo>
                  <a:lnTo>
                    <a:pt x="139018" y="69"/>
                  </a:lnTo>
                  <a:cubicBezTo>
                    <a:pt x="143587" y="660"/>
                    <a:pt x="146813" y="4863"/>
                    <a:pt x="146224" y="9455"/>
                  </a:cubicBezTo>
                  <a:cubicBezTo>
                    <a:pt x="145740" y="13235"/>
                    <a:pt x="142779" y="16211"/>
                    <a:pt x="139018" y="16698"/>
                  </a:cubicBezTo>
                  <a:close/>
                  <a:moveTo>
                    <a:pt x="52884" y="16698"/>
                  </a:moveTo>
                  <a:lnTo>
                    <a:pt x="9407" y="16698"/>
                  </a:lnTo>
                  <a:cubicBezTo>
                    <a:pt x="4838" y="17290"/>
                    <a:pt x="658" y="14047"/>
                    <a:pt x="69" y="9455"/>
                  </a:cubicBezTo>
                  <a:cubicBezTo>
                    <a:pt x="-519" y="4863"/>
                    <a:pt x="2707" y="660"/>
                    <a:pt x="7275" y="69"/>
                  </a:cubicBezTo>
                  <a:cubicBezTo>
                    <a:pt x="7983" y="-23"/>
                    <a:pt x="8699" y="-23"/>
                    <a:pt x="9407" y="69"/>
                  </a:cubicBezTo>
                  <a:lnTo>
                    <a:pt x="52474" y="69"/>
                  </a:lnTo>
                  <a:cubicBezTo>
                    <a:pt x="57042" y="660"/>
                    <a:pt x="60268" y="4863"/>
                    <a:pt x="59680" y="9455"/>
                  </a:cubicBezTo>
                  <a:cubicBezTo>
                    <a:pt x="59195" y="13235"/>
                    <a:pt x="56235" y="16211"/>
                    <a:pt x="52474" y="16698"/>
                  </a:cubicBezTo>
                  <a:close/>
                </a:path>
              </a:pathLst>
            </a:custGeom>
            <a:grpFill/>
            <a:ln w="13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70" name="Freeform 86">
              <a:extLst>
                <a:ext uri="{FF2B5EF4-FFF2-40B4-BE49-F238E27FC236}">
                  <a16:creationId xmlns:a16="http://schemas.microsoft.com/office/drawing/2014/main" id="{F1ECCD6A-905F-47F3-F059-84051EE94602}"/>
                </a:ext>
              </a:extLst>
            </p:cNvPr>
            <p:cNvSpPr/>
            <p:nvPr/>
          </p:nvSpPr>
          <p:spPr>
            <a:xfrm>
              <a:off x="7212300" y="2773497"/>
              <a:ext cx="35332" cy="16629"/>
            </a:xfrm>
            <a:custGeom>
              <a:avLst/>
              <a:gdLst>
                <a:gd name="connsiteX0" fmla="*/ 28057 w 35332"/>
                <a:gd name="connsiteY0" fmla="*/ 16630 h 16629"/>
                <a:gd name="connsiteX1" fmla="*/ 7275 w 35332"/>
                <a:gd name="connsiteY1" fmla="*/ 16630 h 16629"/>
                <a:gd name="connsiteX2" fmla="*/ 69 w 35332"/>
                <a:gd name="connsiteY2" fmla="*/ 7244 h 16629"/>
                <a:gd name="connsiteX3" fmla="*/ 7275 w 35332"/>
                <a:gd name="connsiteY3" fmla="*/ 0 h 16629"/>
                <a:gd name="connsiteX4" fmla="*/ 28057 w 35332"/>
                <a:gd name="connsiteY4" fmla="*/ 0 h 16629"/>
                <a:gd name="connsiteX5" fmla="*/ 35263 w 35332"/>
                <a:gd name="connsiteY5" fmla="*/ 9386 h 16629"/>
                <a:gd name="connsiteX6" fmla="*/ 28057 w 35332"/>
                <a:gd name="connsiteY6" fmla="*/ 16630 h 16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332" h="16629">
                  <a:moveTo>
                    <a:pt x="28057" y="16630"/>
                  </a:moveTo>
                  <a:lnTo>
                    <a:pt x="7275" y="16630"/>
                  </a:lnTo>
                  <a:cubicBezTo>
                    <a:pt x="2707" y="16038"/>
                    <a:pt x="-519" y="11836"/>
                    <a:pt x="69" y="7244"/>
                  </a:cubicBezTo>
                  <a:cubicBezTo>
                    <a:pt x="554" y="3463"/>
                    <a:pt x="3514" y="487"/>
                    <a:pt x="7275" y="0"/>
                  </a:cubicBezTo>
                  <a:lnTo>
                    <a:pt x="28057" y="0"/>
                  </a:lnTo>
                  <a:cubicBezTo>
                    <a:pt x="32625" y="592"/>
                    <a:pt x="35851" y="4794"/>
                    <a:pt x="35263" y="9386"/>
                  </a:cubicBezTo>
                  <a:cubicBezTo>
                    <a:pt x="34778" y="13166"/>
                    <a:pt x="31818" y="16142"/>
                    <a:pt x="28057" y="16630"/>
                  </a:cubicBezTo>
                  <a:close/>
                </a:path>
              </a:pathLst>
            </a:custGeom>
            <a:grpFill/>
            <a:ln w="13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71" name="Freeform 87">
              <a:extLst>
                <a:ext uri="{FF2B5EF4-FFF2-40B4-BE49-F238E27FC236}">
                  <a16:creationId xmlns:a16="http://schemas.microsoft.com/office/drawing/2014/main" id="{517EAEF9-F2C1-A292-E90C-7C8629713E54}"/>
                </a:ext>
              </a:extLst>
            </p:cNvPr>
            <p:cNvSpPr/>
            <p:nvPr/>
          </p:nvSpPr>
          <p:spPr>
            <a:xfrm>
              <a:off x="7132621" y="2469630"/>
              <a:ext cx="463894" cy="320565"/>
            </a:xfrm>
            <a:custGeom>
              <a:avLst/>
              <a:gdLst>
                <a:gd name="connsiteX0" fmla="*/ 455555 w 463894"/>
                <a:gd name="connsiteY0" fmla="*/ 320497 h 320565"/>
                <a:gd name="connsiteX1" fmla="*/ 343717 w 463894"/>
                <a:gd name="connsiteY1" fmla="*/ 320497 h 320565"/>
                <a:gd name="connsiteX2" fmla="*/ 336511 w 463894"/>
                <a:gd name="connsiteY2" fmla="*/ 311111 h 320565"/>
                <a:gd name="connsiteX3" fmla="*/ 343717 w 463894"/>
                <a:gd name="connsiteY3" fmla="*/ 303867 h 320565"/>
                <a:gd name="connsiteX4" fmla="*/ 447215 w 463894"/>
                <a:gd name="connsiteY4" fmla="*/ 303867 h 320565"/>
                <a:gd name="connsiteX5" fmla="*/ 447215 w 463894"/>
                <a:gd name="connsiteY5" fmla="*/ 16630 h 320565"/>
                <a:gd name="connsiteX6" fmla="*/ 16543 w 463894"/>
                <a:gd name="connsiteY6" fmla="*/ 16630 h 320565"/>
                <a:gd name="connsiteX7" fmla="*/ 16543 w 463894"/>
                <a:gd name="connsiteY7" fmla="*/ 303867 h 320565"/>
                <a:gd name="connsiteX8" fmla="*/ 86955 w 463894"/>
                <a:gd name="connsiteY8" fmla="*/ 303867 h 320565"/>
                <a:gd name="connsiteX9" fmla="*/ 96292 w 463894"/>
                <a:gd name="connsiteY9" fmla="*/ 311111 h 320565"/>
                <a:gd name="connsiteX10" fmla="*/ 89086 w 463894"/>
                <a:gd name="connsiteY10" fmla="*/ 320497 h 320565"/>
                <a:gd name="connsiteX11" fmla="*/ 86955 w 463894"/>
                <a:gd name="connsiteY11" fmla="*/ 320497 h 320565"/>
                <a:gd name="connsiteX12" fmla="*/ 8340 w 463894"/>
                <a:gd name="connsiteY12" fmla="*/ 320497 h 320565"/>
                <a:gd name="connsiteX13" fmla="*/ 1 w 463894"/>
                <a:gd name="connsiteY13" fmla="*/ 312389 h 320565"/>
                <a:gd name="connsiteX14" fmla="*/ 0 w 463894"/>
                <a:gd name="connsiteY14" fmla="*/ 312251 h 320565"/>
                <a:gd name="connsiteX15" fmla="*/ 0 w 463894"/>
                <a:gd name="connsiteY15" fmla="*/ 8383 h 320565"/>
                <a:gd name="connsiteX16" fmla="*/ 8340 w 463894"/>
                <a:gd name="connsiteY16" fmla="*/ 0 h 320565"/>
                <a:gd name="connsiteX17" fmla="*/ 455555 w 463894"/>
                <a:gd name="connsiteY17" fmla="*/ 0 h 320565"/>
                <a:gd name="connsiteX18" fmla="*/ 463895 w 463894"/>
                <a:gd name="connsiteY18" fmla="*/ 8383 h 320565"/>
                <a:gd name="connsiteX19" fmla="*/ 463895 w 463894"/>
                <a:gd name="connsiteY19" fmla="*/ 312251 h 320565"/>
                <a:gd name="connsiteX20" fmla="*/ 455693 w 463894"/>
                <a:gd name="connsiteY20" fmla="*/ 320498 h 320565"/>
                <a:gd name="connsiteX21" fmla="*/ 455555 w 463894"/>
                <a:gd name="connsiteY21" fmla="*/ 320497 h 320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63894" h="320565">
                  <a:moveTo>
                    <a:pt x="455555" y="320497"/>
                  </a:moveTo>
                  <a:lnTo>
                    <a:pt x="343717" y="320497"/>
                  </a:lnTo>
                  <a:cubicBezTo>
                    <a:pt x="339149" y="319905"/>
                    <a:pt x="335923" y="315703"/>
                    <a:pt x="336511" y="311111"/>
                  </a:cubicBezTo>
                  <a:cubicBezTo>
                    <a:pt x="336996" y="307330"/>
                    <a:pt x="339956" y="304354"/>
                    <a:pt x="343717" y="303867"/>
                  </a:cubicBezTo>
                  <a:lnTo>
                    <a:pt x="447215" y="303867"/>
                  </a:lnTo>
                  <a:lnTo>
                    <a:pt x="447215" y="16630"/>
                  </a:lnTo>
                  <a:lnTo>
                    <a:pt x="16543" y="16630"/>
                  </a:lnTo>
                  <a:lnTo>
                    <a:pt x="16543" y="303867"/>
                  </a:lnTo>
                  <a:lnTo>
                    <a:pt x="86955" y="303867"/>
                  </a:lnTo>
                  <a:cubicBezTo>
                    <a:pt x="91523" y="303276"/>
                    <a:pt x="95703" y="306519"/>
                    <a:pt x="96292" y="311111"/>
                  </a:cubicBezTo>
                  <a:cubicBezTo>
                    <a:pt x="96880" y="315703"/>
                    <a:pt x="93654" y="319905"/>
                    <a:pt x="89086" y="320497"/>
                  </a:cubicBezTo>
                  <a:cubicBezTo>
                    <a:pt x="88378" y="320589"/>
                    <a:pt x="87662" y="320589"/>
                    <a:pt x="86955" y="320497"/>
                  </a:cubicBezTo>
                  <a:lnTo>
                    <a:pt x="8340" y="320497"/>
                  </a:lnTo>
                  <a:cubicBezTo>
                    <a:pt x="3810" y="320573"/>
                    <a:pt x="77" y="316943"/>
                    <a:pt x="1" y="312389"/>
                  </a:cubicBezTo>
                  <a:cubicBezTo>
                    <a:pt x="0" y="312343"/>
                    <a:pt x="0" y="312297"/>
                    <a:pt x="0" y="312251"/>
                  </a:cubicBezTo>
                  <a:lnTo>
                    <a:pt x="0" y="8383"/>
                  </a:lnTo>
                  <a:cubicBezTo>
                    <a:pt x="0" y="3753"/>
                    <a:pt x="3734" y="0"/>
                    <a:pt x="8340" y="0"/>
                  </a:cubicBezTo>
                  <a:lnTo>
                    <a:pt x="455555" y="0"/>
                  </a:lnTo>
                  <a:cubicBezTo>
                    <a:pt x="460161" y="0"/>
                    <a:pt x="463895" y="3753"/>
                    <a:pt x="463895" y="8383"/>
                  </a:cubicBezTo>
                  <a:lnTo>
                    <a:pt x="463895" y="312251"/>
                  </a:lnTo>
                  <a:cubicBezTo>
                    <a:pt x="463896" y="316805"/>
                    <a:pt x="460223" y="320497"/>
                    <a:pt x="455693" y="320498"/>
                  </a:cubicBezTo>
                  <a:cubicBezTo>
                    <a:pt x="455647" y="320498"/>
                    <a:pt x="455601" y="320498"/>
                    <a:pt x="455555" y="320497"/>
                  </a:cubicBezTo>
                  <a:close/>
                </a:path>
              </a:pathLst>
            </a:custGeom>
            <a:grpFill/>
            <a:ln w="13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72" name="Freeform 88">
              <a:extLst>
                <a:ext uri="{FF2B5EF4-FFF2-40B4-BE49-F238E27FC236}">
                  <a16:creationId xmlns:a16="http://schemas.microsoft.com/office/drawing/2014/main" id="{9E8CB2EF-81E0-60ED-618F-E5CBD2375E32}"/>
                </a:ext>
              </a:extLst>
            </p:cNvPr>
            <p:cNvSpPr/>
            <p:nvPr/>
          </p:nvSpPr>
          <p:spPr>
            <a:xfrm>
              <a:off x="7132609" y="2469474"/>
              <a:ext cx="464416" cy="185417"/>
            </a:xfrm>
            <a:custGeom>
              <a:avLst/>
              <a:gdLst>
                <a:gd name="connsiteX0" fmla="*/ 232438 w 464416"/>
                <a:gd name="connsiteY0" fmla="*/ 185417 h 185417"/>
                <a:gd name="connsiteX1" fmla="*/ 227516 w 464416"/>
                <a:gd name="connsiteY1" fmla="*/ 183768 h 185417"/>
                <a:gd name="connsiteX2" fmla="*/ 3293 w 464416"/>
                <a:gd name="connsiteY2" fmla="*/ 15136 h 185417"/>
                <a:gd name="connsiteX3" fmla="*/ 1652 w 464416"/>
                <a:gd name="connsiteY3" fmla="*/ 3454 h 185417"/>
                <a:gd name="connsiteX4" fmla="*/ 13508 w 464416"/>
                <a:gd name="connsiteY4" fmla="*/ 1671 h 185417"/>
                <a:gd name="connsiteX5" fmla="*/ 13684 w 464416"/>
                <a:gd name="connsiteY5" fmla="*/ 1805 h 185417"/>
                <a:gd name="connsiteX6" fmla="*/ 232438 w 464416"/>
                <a:gd name="connsiteY6" fmla="*/ 166726 h 185417"/>
                <a:gd name="connsiteX7" fmla="*/ 451191 w 464416"/>
                <a:gd name="connsiteY7" fmla="*/ 1805 h 185417"/>
                <a:gd name="connsiteX8" fmla="*/ 462813 w 464416"/>
                <a:gd name="connsiteY8" fmla="*/ 3454 h 185417"/>
                <a:gd name="connsiteX9" fmla="*/ 461035 w 464416"/>
                <a:gd name="connsiteY9" fmla="*/ 15136 h 185417"/>
                <a:gd name="connsiteX10" fmla="*/ 236949 w 464416"/>
                <a:gd name="connsiteY10" fmla="*/ 183768 h 185417"/>
                <a:gd name="connsiteX11" fmla="*/ 232438 w 464416"/>
                <a:gd name="connsiteY11" fmla="*/ 185417 h 185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4416" h="185417">
                  <a:moveTo>
                    <a:pt x="232438" y="185417"/>
                  </a:moveTo>
                  <a:cubicBezTo>
                    <a:pt x="230666" y="185398"/>
                    <a:pt x="228944" y="184821"/>
                    <a:pt x="227516" y="183768"/>
                  </a:cubicBezTo>
                  <a:lnTo>
                    <a:pt x="3293" y="15136"/>
                  </a:lnTo>
                  <a:cubicBezTo>
                    <a:pt x="-348" y="12353"/>
                    <a:pt x="-1080" y="7142"/>
                    <a:pt x="1652" y="3454"/>
                  </a:cubicBezTo>
                  <a:cubicBezTo>
                    <a:pt x="4436" y="-329"/>
                    <a:pt x="9744" y="-1128"/>
                    <a:pt x="13508" y="1671"/>
                  </a:cubicBezTo>
                  <a:cubicBezTo>
                    <a:pt x="13567" y="1715"/>
                    <a:pt x="13626" y="1760"/>
                    <a:pt x="13684" y="1805"/>
                  </a:cubicBezTo>
                  <a:lnTo>
                    <a:pt x="232438" y="166726"/>
                  </a:lnTo>
                  <a:lnTo>
                    <a:pt x="451191" y="1805"/>
                  </a:lnTo>
                  <a:cubicBezTo>
                    <a:pt x="454879" y="-866"/>
                    <a:pt x="460005" y="-138"/>
                    <a:pt x="462813" y="3454"/>
                  </a:cubicBezTo>
                  <a:cubicBezTo>
                    <a:pt x="465516" y="7177"/>
                    <a:pt x="464722" y="12395"/>
                    <a:pt x="461035" y="15136"/>
                  </a:cubicBezTo>
                  <a:lnTo>
                    <a:pt x="236949" y="183768"/>
                  </a:lnTo>
                  <a:cubicBezTo>
                    <a:pt x="235631" y="184737"/>
                    <a:pt x="234067" y="185309"/>
                    <a:pt x="232438" y="185417"/>
                  </a:cubicBezTo>
                  <a:close/>
                </a:path>
              </a:pathLst>
            </a:custGeom>
            <a:grpFill/>
            <a:ln w="13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73" name="Freeform 89">
              <a:extLst>
                <a:ext uri="{FF2B5EF4-FFF2-40B4-BE49-F238E27FC236}">
                  <a16:creationId xmlns:a16="http://schemas.microsoft.com/office/drawing/2014/main" id="{BE1383E7-C988-AFEF-BD99-AC04782DFE5D}"/>
                </a:ext>
              </a:extLst>
            </p:cNvPr>
            <p:cNvSpPr/>
            <p:nvPr/>
          </p:nvSpPr>
          <p:spPr>
            <a:xfrm>
              <a:off x="7132532" y="2601042"/>
              <a:ext cx="192440" cy="189084"/>
            </a:xfrm>
            <a:custGeom>
              <a:avLst/>
              <a:gdLst>
                <a:gd name="connsiteX0" fmla="*/ 8428 w 192440"/>
                <a:gd name="connsiteY0" fmla="*/ 189084 h 189084"/>
                <a:gd name="connsiteX1" fmla="*/ 2413 w 192440"/>
                <a:gd name="connsiteY1" fmla="*/ 186611 h 189084"/>
                <a:gd name="connsiteX2" fmla="*/ 2393 w 192440"/>
                <a:gd name="connsiteY2" fmla="*/ 174949 h 189084"/>
                <a:gd name="connsiteX3" fmla="*/ 2413 w 192440"/>
                <a:gd name="connsiteY3" fmla="*/ 174929 h 189084"/>
                <a:gd name="connsiteX4" fmla="*/ 177826 w 192440"/>
                <a:gd name="connsiteY4" fmla="*/ 2861 h 189084"/>
                <a:gd name="connsiteX5" fmla="*/ 189595 w 192440"/>
                <a:gd name="connsiteY5" fmla="*/ 2076 h 189084"/>
                <a:gd name="connsiteX6" fmla="*/ 190375 w 192440"/>
                <a:gd name="connsiteY6" fmla="*/ 13906 h 189084"/>
                <a:gd name="connsiteX7" fmla="*/ 189447 w 192440"/>
                <a:gd name="connsiteY7" fmla="*/ 14818 h 189084"/>
                <a:gd name="connsiteX8" fmla="*/ 13761 w 192440"/>
                <a:gd name="connsiteY8" fmla="*/ 186748 h 189084"/>
                <a:gd name="connsiteX9" fmla="*/ 8428 w 192440"/>
                <a:gd name="connsiteY9" fmla="*/ 189084 h 189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2440" h="189084">
                  <a:moveTo>
                    <a:pt x="8428" y="189084"/>
                  </a:moveTo>
                  <a:cubicBezTo>
                    <a:pt x="6176" y="189096"/>
                    <a:pt x="4011" y="188206"/>
                    <a:pt x="2413" y="186611"/>
                  </a:cubicBezTo>
                  <a:cubicBezTo>
                    <a:pt x="-796" y="183396"/>
                    <a:pt x="-805" y="178175"/>
                    <a:pt x="2393" y="174949"/>
                  </a:cubicBezTo>
                  <a:cubicBezTo>
                    <a:pt x="2399" y="174942"/>
                    <a:pt x="2406" y="174935"/>
                    <a:pt x="2413" y="174929"/>
                  </a:cubicBezTo>
                  <a:lnTo>
                    <a:pt x="177826" y="2861"/>
                  </a:lnTo>
                  <a:cubicBezTo>
                    <a:pt x="180860" y="-623"/>
                    <a:pt x="186129" y="-974"/>
                    <a:pt x="189595" y="2076"/>
                  </a:cubicBezTo>
                  <a:cubicBezTo>
                    <a:pt x="193060" y="5127"/>
                    <a:pt x="193409" y="10423"/>
                    <a:pt x="190375" y="13906"/>
                  </a:cubicBezTo>
                  <a:cubicBezTo>
                    <a:pt x="190090" y="14234"/>
                    <a:pt x="189780" y="14539"/>
                    <a:pt x="189447" y="14818"/>
                  </a:cubicBezTo>
                  <a:lnTo>
                    <a:pt x="13761" y="186748"/>
                  </a:lnTo>
                  <a:cubicBezTo>
                    <a:pt x="12342" y="188178"/>
                    <a:pt x="10436" y="189013"/>
                    <a:pt x="8428" y="189084"/>
                  </a:cubicBezTo>
                  <a:close/>
                </a:path>
              </a:pathLst>
            </a:custGeom>
            <a:grpFill/>
            <a:ln w="13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74" name="Freeform 90">
              <a:extLst>
                <a:ext uri="{FF2B5EF4-FFF2-40B4-BE49-F238E27FC236}">
                  <a16:creationId xmlns:a16="http://schemas.microsoft.com/office/drawing/2014/main" id="{B70AAF15-4AD1-70BE-CB99-14C0AC64D61D}"/>
                </a:ext>
              </a:extLst>
            </p:cNvPr>
            <p:cNvSpPr/>
            <p:nvPr/>
          </p:nvSpPr>
          <p:spPr>
            <a:xfrm>
              <a:off x="7404905" y="2601571"/>
              <a:ext cx="191483" cy="188557"/>
            </a:xfrm>
            <a:custGeom>
              <a:avLst/>
              <a:gdLst>
                <a:gd name="connsiteX0" fmla="*/ 183270 w 191483"/>
                <a:gd name="connsiteY0" fmla="*/ 188555 h 188557"/>
                <a:gd name="connsiteX1" fmla="*/ 177528 w 191483"/>
                <a:gd name="connsiteY1" fmla="*/ 186219 h 188557"/>
                <a:gd name="connsiteX2" fmla="*/ 2525 w 191483"/>
                <a:gd name="connsiteY2" fmla="*/ 14289 h 188557"/>
                <a:gd name="connsiteX3" fmla="*/ 2320 w 191483"/>
                <a:gd name="connsiteY3" fmla="*/ 2538 h 188557"/>
                <a:gd name="connsiteX4" fmla="*/ 14009 w 191483"/>
                <a:gd name="connsiteY4" fmla="*/ 2332 h 188557"/>
                <a:gd name="connsiteX5" fmla="*/ 189013 w 191483"/>
                <a:gd name="connsiteY5" fmla="*/ 174400 h 188557"/>
                <a:gd name="connsiteX6" fmla="*/ 189228 w 191483"/>
                <a:gd name="connsiteY6" fmla="*/ 185865 h 188557"/>
                <a:gd name="connsiteX7" fmla="*/ 189013 w 191483"/>
                <a:gd name="connsiteY7" fmla="*/ 186082 h 188557"/>
                <a:gd name="connsiteX8" fmla="*/ 183270 w 191483"/>
                <a:gd name="connsiteY8" fmla="*/ 188555 h 18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1483" h="188557">
                  <a:moveTo>
                    <a:pt x="183270" y="188555"/>
                  </a:moveTo>
                  <a:cubicBezTo>
                    <a:pt x="181117" y="188608"/>
                    <a:pt x="179039" y="187762"/>
                    <a:pt x="177528" y="186219"/>
                  </a:cubicBezTo>
                  <a:lnTo>
                    <a:pt x="2525" y="14289"/>
                  </a:lnTo>
                  <a:cubicBezTo>
                    <a:pt x="-760" y="11101"/>
                    <a:pt x="-852" y="5840"/>
                    <a:pt x="2320" y="2538"/>
                  </a:cubicBezTo>
                  <a:cubicBezTo>
                    <a:pt x="5491" y="-764"/>
                    <a:pt x="10725" y="-856"/>
                    <a:pt x="14009" y="2332"/>
                  </a:cubicBezTo>
                  <a:lnTo>
                    <a:pt x="189013" y="174400"/>
                  </a:lnTo>
                  <a:cubicBezTo>
                    <a:pt x="192222" y="177506"/>
                    <a:pt x="192318" y="182639"/>
                    <a:pt x="189228" y="185865"/>
                  </a:cubicBezTo>
                  <a:cubicBezTo>
                    <a:pt x="189158" y="185939"/>
                    <a:pt x="189086" y="186011"/>
                    <a:pt x="189013" y="186082"/>
                  </a:cubicBezTo>
                  <a:cubicBezTo>
                    <a:pt x="187498" y="187635"/>
                    <a:pt x="185434" y="188524"/>
                    <a:pt x="183270" y="188555"/>
                  </a:cubicBezTo>
                  <a:close/>
                </a:path>
              </a:pathLst>
            </a:custGeom>
            <a:grpFill/>
            <a:ln w="13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</p:grpSp>
      <p:grpSp>
        <p:nvGrpSpPr>
          <p:cNvPr id="75" name="Graphic 69">
            <a:extLst>
              <a:ext uri="{FF2B5EF4-FFF2-40B4-BE49-F238E27FC236}">
                <a16:creationId xmlns:a16="http://schemas.microsoft.com/office/drawing/2014/main" id="{BB00799B-D7FA-FDF0-118A-0C62168CFC46}"/>
              </a:ext>
            </a:extLst>
          </p:cNvPr>
          <p:cNvGrpSpPr>
            <a:grpSpLocks noChangeAspect="1"/>
          </p:cNvGrpSpPr>
          <p:nvPr/>
        </p:nvGrpSpPr>
        <p:grpSpPr>
          <a:xfrm>
            <a:off x="6857999" y="4459211"/>
            <a:ext cx="433459" cy="401304"/>
            <a:chOff x="7114019" y="2395253"/>
            <a:chExt cx="500622" cy="463485"/>
          </a:xfrm>
          <a:solidFill>
            <a:srgbClr val="FFFFFF"/>
          </a:solidFill>
        </p:grpSpPr>
        <p:sp>
          <p:nvSpPr>
            <p:cNvPr id="76" name="Freeform 92">
              <a:extLst>
                <a:ext uri="{FF2B5EF4-FFF2-40B4-BE49-F238E27FC236}">
                  <a16:creationId xmlns:a16="http://schemas.microsoft.com/office/drawing/2014/main" id="{6F715B40-2966-D910-4407-0B228E97F982}"/>
                </a:ext>
              </a:extLst>
            </p:cNvPr>
            <p:cNvSpPr/>
            <p:nvPr/>
          </p:nvSpPr>
          <p:spPr>
            <a:xfrm>
              <a:off x="7598087" y="2638917"/>
              <a:ext cx="16554" cy="34289"/>
            </a:xfrm>
            <a:custGeom>
              <a:avLst/>
              <a:gdLst>
                <a:gd name="connsiteX0" fmla="*/ 8346 w 16554"/>
                <a:gd name="connsiteY0" fmla="*/ 34290 h 34289"/>
                <a:gd name="connsiteX1" fmla="*/ 69 w 16554"/>
                <a:gd name="connsiteY1" fmla="*/ 25950 h 34289"/>
                <a:gd name="connsiteX2" fmla="*/ 69 w 16554"/>
                <a:gd name="connsiteY2" fmla="*/ 9407 h 34289"/>
                <a:gd name="connsiteX3" fmla="*/ 7220 w 16554"/>
                <a:gd name="connsiteY3" fmla="*/ 69 h 34289"/>
                <a:gd name="connsiteX4" fmla="*/ 16487 w 16554"/>
                <a:gd name="connsiteY4" fmla="*/ 7275 h 34289"/>
                <a:gd name="connsiteX5" fmla="*/ 16487 w 16554"/>
                <a:gd name="connsiteY5" fmla="*/ 9407 h 34289"/>
                <a:gd name="connsiteX6" fmla="*/ 16487 w 16554"/>
                <a:gd name="connsiteY6" fmla="*/ 25950 h 34289"/>
                <a:gd name="connsiteX7" fmla="*/ 8346 w 16554"/>
                <a:gd name="connsiteY7" fmla="*/ 34290 h 34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54" h="34289">
                  <a:moveTo>
                    <a:pt x="8346" y="34290"/>
                  </a:moveTo>
                  <a:cubicBezTo>
                    <a:pt x="3774" y="34290"/>
                    <a:pt x="69" y="30556"/>
                    <a:pt x="69" y="25950"/>
                  </a:cubicBezTo>
                  <a:lnTo>
                    <a:pt x="69" y="9407"/>
                  </a:lnTo>
                  <a:cubicBezTo>
                    <a:pt x="-515" y="4838"/>
                    <a:pt x="2686" y="658"/>
                    <a:pt x="7220" y="69"/>
                  </a:cubicBezTo>
                  <a:cubicBezTo>
                    <a:pt x="11754" y="-519"/>
                    <a:pt x="15903" y="2707"/>
                    <a:pt x="16487" y="7275"/>
                  </a:cubicBezTo>
                  <a:cubicBezTo>
                    <a:pt x="16577" y="7983"/>
                    <a:pt x="16577" y="8699"/>
                    <a:pt x="16487" y="9407"/>
                  </a:cubicBezTo>
                  <a:lnTo>
                    <a:pt x="16487" y="25950"/>
                  </a:lnTo>
                  <a:cubicBezTo>
                    <a:pt x="16487" y="30503"/>
                    <a:pt x="12864" y="34215"/>
                    <a:pt x="8346" y="34290"/>
                  </a:cubicBez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77" name="Freeform 93">
              <a:extLst>
                <a:ext uri="{FF2B5EF4-FFF2-40B4-BE49-F238E27FC236}">
                  <a16:creationId xmlns:a16="http://schemas.microsoft.com/office/drawing/2014/main" id="{7F57F827-7E81-6EB5-8DBA-36F996DFECEA}"/>
                </a:ext>
              </a:extLst>
            </p:cNvPr>
            <p:cNvSpPr/>
            <p:nvPr/>
          </p:nvSpPr>
          <p:spPr>
            <a:xfrm>
              <a:off x="7598087" y="2684855"/>
              <a:ext cx="16554" cy="47004"/>
            </a:xfrm>
            <a:custGeom>
              <a:avLst/>
              <a:gdLst>
                <a:gd name="connsiteX0" fmla="*/ 8346 w 16554"/>
                <a:gd name="connsiteY0" fmla="*/ 47005 h 47004"/>
                <a:gd name="connsiteX1" fmla="*/ 69 w 16554"/>
                <a:gd name="connsiteY1" fmla="*/ 38665 h 47004"/>
                <a:gd name="connsiteX2" fmla="*/ 69 w 16554"/>
                <a:gd name="connsiteY2" fmla="*/ 9407 h 47004"/>
                <a:gd name="connsiteX3" fmla="*/ 7220 w 16554"/>
                <a:gd name="connsiteY3" fmla="*/ 69 h 47004"/>
                <a:gd name="connsiteX4" fmla="*/ 16487 w 16554"/>
                <a:gd name="connsiteY4" fmla="*/ 7275 h 47004"/>
                <a:gd name="connsiteX5" fmla="*/ 16487 w 16554"/>
                <a:gd name="connsiteY5" fmla="*/ 9407 h 47004"/>
                <a:gd name="connsiteX6" fmla="*/ 16487 w 16554"/>
                <a:gd name="connsiteY6" fmla="*/ 38528 h 47004"/>
                <a:gd name="connsiteX7" fmla="*/ 8622 w 16554"/>
                <a:gd name="connsiteY7" fmla="*/ 47000 h 47004"/>
                <a:gd name="connsiteX8" fmla="*/ 8346 w 16554"/>
                <a:gd name="connsiteY8" fmla="*/ 47005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54" h="47004">
                  <a:moveTo>
                    <a:pt x="8346" y="47005"/>
                  </a:moveTo>
                  <a:cubicBezTo>
                    <a:pt x="3774" y="47005"/>
                    <a:pt x="69" y="43271"/>
                    <a:pt x="69" y="38665"/>
                  </a:cubicBezTo>
                  <a:lnTo>
                    <a:pt x="69" y="9407"/>
                  </a:lnTo>
                  <a:cubicBezTo>
                    <a:pt x="-515" y="4838"/>
                    <a:pt x="2686" y="658"/>
                    <a:pt x="7220" y="69"/>
                  </a:cubicBezTo>
                  <a:cubicBezTo>
                    <a:pt x="11754" y="-519"/>
                    <a:pt x="15903" y="2707"/>
                    <a:pt x="16487" y="7275"/>
                  </a:cubicBezTo>
                  <a:cubicBezTo>
                    <a:pt x="16577" y="7983"/>
                    <a:pt x="16577" y="8699"/>
                    <a:pt x="16487" y="9407"/>
                  </a:cubicBezTo>
                  <a:lnTo>
                    <a:pt x="16487" y="38528"/>
                  </a:lnTo>
                  <a:cubicBezTo>
                    <a:pt x="16637" y="43056"/>
                    <a:pt x="13115" y="46849"/>
                    <a:pt x="8622" y="47000"/>
                  </a:cubicBezTo>
                  <a:cubicBezTo>
                    <a:pt x="8530" y="47003"/>
                    <a:pt x="8438" y="47005"/>
                    <a:pt x="8346" y="47005"/>
                  </a:cubicBez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78" name="Freeform 94">
              <a:extLst>
                <a:ext uri="{FF2B5EF4-FFF2-40B4-BE49-F238E27FC236}">
                  <a16:creationId xmlns:a16="http://schemas.microsoft.com/office/drawing/2014/main" id="{A3BCC110-DCB4-CDCA-1EDB-8911E253C17A}"/>
                </a:ext>
              </a:extLst>
            </p:cNvPr>
            <p:cNvSpPr/>
            <p:nvPr/>
          </p:nvSpPr>
          <p:spPr>
            <a:xfrm>
              <a:off x="7598087" y="2743509"/>
              <a:ext cx="16554" cy="34564"/>
            </a:xfrm>
            <a:custGeom>
              <a:avLst/>
              <a:gdLst>
                <a:gd name="connsiteX0" fmla="*/ 8346 w 16554"/>
                <a:gd name="connsiteY0" fmla="*/ 34563 h 34564"/>
                <a:gd name="connsiteX1" fmla="*/ 70 w 16554"/>
                <a:gd name="connsiteY1" fmla="*/ 26498 h 34564"/>
                <a:gd name="connsiteX2" fmla="*/ 69 w 16554"/>
                <a:gd name="connsiteY2" fmla="*/ 26360 h 34564"/>
                <a:gd name="connsiteX3" fmla="*/ 69 w 16554"/>
                <a:gd name="connsiteY3" fmla="*/ 9407 h 34564"/>
                <a:gd name="connsiteX4" fmla="*/ 7220 w 16554"/>
                <a:gd name="connsiteY4" fmla="*/ 69 h 34564"/>
                <a:gd name="connsiteX5" fmla="*/ 16487 w 16554"/>
                <a:gd name="connsiteY5" fmla="*/ 7275 h 34564"/>
                <a:gd name="connsiteX6" fmla="*/ 16487 w 16554"/>
                <a:gd name="connsiteY6" fmla="*/ 9407 h 34564"/>
                <a:gd name="connsiteX7" fmla="*/ 16487 w 16554"/>
                <a:gd name="connsiteY7" fmla="*/ 25950 h 34564"/>
                <a:gd name="connsiteX8" fmla="*/ 8763 w 16554"/>
                <a:gd name="connsiteY8" fmla="*/ 34553 h 34564"/>
                <a:gd name="connsiteX9" fmla="*/ 8346 w 16554"/>
                <a:gd name="connsiteY9" fmla="*/ 34563 h 34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54" h="34564">
                  <a:moveTo>
                    <a:pt x="8346" y="34563"/>
                  </a:moveTo>
                  <a:cubicBezTo>
                    <a:pt x="3850" y="34639"/>
                    <a:pt x="145" y="31028"/>
                    <a:pt x="70" y="26498"/>
                  </a:cubicBezTo>
                  <a:cubicBezTo>
                    <a:pt x="69" y="26452"/>
                    <a:pt x="69" y="26406"/>
                    <a:pt x="69" y="26360"/>
                  </a:cubicBezTo>
                  <a:lnTo>
                    <a:pt x="69" y="9407"/>
                  </a:lnTo>
                  <a:cubicBezTo>
                    <a:pt x="-515" y="4838"/>
                    <a:pt x="2686" y="658"/>
                    <a:pt x="7220" y="69"/>
                  </a:cubicBezTo>
                  <a:cubicBezTo>
                    <a:pt x="11754" y="-519"/>
                    <a:pt x="15903" y="2707"/>
                    <a:pt x="16487" y="7275"/>
                  </a:cubicBezTo>
                  <a:cubicBezTo>
                    <a:pt x="16577" y="7983"/>
                    <a:pt x="16577" y="8699"/>
                    <a:pt x="16487" y="9407"/>
                  </a:cubicBezTo>
                  <a:lnTo>
                    <a:pt x="16487" y="25950"/>
                  </a:lnTo>
                  <a:cubicBezTo>
                    <a:pt x="16712" y="30475"/>
                    <a:pt x="13253" y="34326"/>
                    <a:pt x="8763" y="34553"/>
                  </a:cubicBezTo>
                  <a:cubicBezTo>
                    <a:pt x="8624" y="34560"/>
                    <a:pt x="8485" y="34563"/>
                    <a:pt x="8346" y="34563"/>
                  </a:cubicBez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79" name="Freeform 95">
              <a:extLst>
                <a:ext uri="{FF2B5EF4-FFF2-40B4-BE49-F238E27FC236}">
                  <a16:creationId xmlns:a16="http://schemas.microsoft.com/office/drawing/2014/main" id="{70D4013C-BFF1-C7A5-AB5F-DB3774F4BA31}"/>
                </a:ext>
              </a:extLst>
            </p:cNvPr>
            <p:cNvSpPr/>
            <p:nvPr/>
          </p:nvSpPr>
          <p:spPr>
            <a:xfrm>
              <a:off x="7114019" y="2498066"/>
              <a:ext cx="500561" cy="360672"/>
            </a:xfrm>
            <a:custGeom>
              <a:avLst/>
              <a:gdLst>
                <a:gd name="connsiteX0" fmla="*/ 467583 w 500561"/>
                <a:gd name="connsiteY0" fmla="*/ 360672 h 360672"/>
                <a:gd name="connsiteX1" fmla="*/ 33386 w 500561"/>
                <a:gd name="connsiteY1" fmla="*/ 360672 h 360672"/>
                <a:gd name="connsiteX2" fmla="*/ 8 w 500561"/>
                <a:gd name="connsiteY2" fmla="*/ 327586 h 360672"/>
                <a:gd name="connsiteX3" fmla="*/ 7 w 500561"/>
                <a:gd name="connsiteY3" fmla="*/ 327312 h 360672"/>
                <a:gd name="connsiteX4" fmla="*/ 7 w 500561"/>
                <a:gd name="connsiteY4" fmla="*/ 33908 h 360672"/>
                <a:gd name="connsiteX5" fmla="*/ 32293 w 500561"/>
                <a:gd name="connsiteY5" fmla="*/ 8 h 360672"/>
                <a:gd name="connsiteX6" fmla="*/ 33115 w 500561"/>
                <a:gd name="connsiteY6" fmla="*/ 1 h 360672"/>
                <a:gd name="connsiteX7" fmla="*/ 467311 w 500561"/>
                <a:gd name="connsiteY7" fmla="*/ 1 h 360672"/>
                <a:gd name="connsiteX8" fmla="*/ 500560 w 500561"/>
                <a:gd name="connsiteY8" fmla="*/ 32943 h 360672"/>
                <a:gd name="connsiteX9" fmla="*/ 500555 w 500561"/>
                <a:gd name="connsiteY9" fmla="*/ 33908 h 360672"/>
                <a:gd name="connsiteX10" fmla="*/ 500555 w 500561"/>
                <a:gd name="connsiteY10" fmla="*/ 150941 h 360672"/>
                <a:gd name="connsiteX11" fmla="*/ 491288 w 500561"/>
                <a:gd name="connsiteY11" fmla="*/ 158147 h 360672"/>
                <a:gd name="connsiteX12" fmla="*/ 484137 w 500561"/>
                <a:gd name="connsiteY12" fmla="*/ 150941 h 360672"/>
                <a:gd name="connsiteX13" fmla="*/ 484137 w 500561"/>
                <a:gd name="connsiteY13" fmla="*/ 33908 h 360672"/>
                <a:gd name="connsiteX14" fmla="*/ 467583 w 500561"/>
                <a:gd name="connsiteY14" fmla="*/ 17228 h 360672"/>
                <a:gd name="connsiteX15" fmla="*/ 33386 w 500561"/>
                <a:gd name="connsiteY15" fmla="*/ 17228 h 360672"/>
                <a:gd name="connsiteX16" fmla="*/ 16427 w 500561"/>
                <a:gd name="connsiteY16" fmla="*/ 33769 h 360672"/>
                <a:gd name="connsiteX17" fmla="*/ 16425 w 500561"/>
                <a:gd name="connsiteY17" fmla="*/ 33908 h 360672"/>
                <a:gd name="connsiteX18" fmla="*/ 16425 w 500561"/>
                <a:gd name="connsiteY18" fmla="*/ 327312 h 360672"/>
                <a:gd name="connsiteX19" fmla="*/ 33115 w 500561"/>
                <a:gd name="connsiteY19" fmla="*/ 344128 h 360672"/>
                <a:gd name="connsiteX20" fmla="*/ 467311 w 500561"/>
                <a:gd name="connsiteY20" fmla="*/ 344128 h 360672"/>
                <a:gd name="connsiteX21" fmla="*/ 483865 w 500561"/>
                <a:gd name="connsiteY21" fmla="*/ 327312 h 360672"/>
                <a:gd name="connsiteX22" fmla="*/ 483865 w 500561"/>
                <a:gd name="connsiteY22" fmla="*/ 271393 h 360672"/>
                <a:gd name="connsiteX23" fmla="*/ 491017 w 500561"/>
                <a:gd name="connsiteY23" fmla="*/ 262056 h 360672"/>
                <a:gd name="connsiteX24" fmla="*/ 500283 w 500561"/>
                <a:gd name="connsiteY24" fmla="*/ 269262 h 360672"/>
                <a:gd name="connsiteX25" fmla="*/ 500283 w 500561"/>
                <a:gd name="connsiteY25" fmla="*/ 271393 h 360672"/>
                <a:gd name="connsiteX26" fmla="*/ 500283 w 500561"/>
                <a:gd name="connsiteY26" fmla="*/ 327312 h 360672"/>
                <a:gd name="connsiteX27" fmla="*/ 467583 w 500561"/>
                <a:gd name="connsiteY27" fmla="*/ 360672 h 360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00561" h="360672">
                  <a:moveTo>
                    <a:pt x="467583" y="360672"/>
                  </a:moveTo>
                  <a:lnTo>
                    <a:pt x="33386" y="360672"/>
                  </a:lnTo>
                  <a:cubicBezTo>
                    <a:pt x="15102" y="360823"/>
                    <a:pt x="158" y="346010"/>
                    <a:pt x="8" y="327586"/>
                  </a:cubicBezTo>
                  <a:cubicBezTo>
                    <a:pt x="7" y="327495"/>
                    <a:pt x="7" y="327403"/>
                    <a:pt x="7" y="327312"/>
                  </a:cubicBezTo>
                  <a:lnTo>
                    <a:pt x="7" y="33908"/>
                  </a:lnTo>
                  <a:cubicBezTo>
                    <a:pt x="-368" y="15563"/>
                    <a:pt x="14087" y="386"/>
                    <a:pt x="32293" y="8"/>
                  </a:cubicBezTo>
                  <a:cubicBezTo>
                    <a:pt x="32567" y="2"/>
                    <a:pt x="32841" y="0"/>
                    <a:pt x="33115" y="1"/>
                  </a:cubicBezTo>
                  <a:lnTo>
                    <a:pt x="467311" y="1"/>
                  </a:lnTo>
                  <a:cubicBezTo>
                    <a:pt x="485521" y="-154"/>
                    <a:pt x="500407" y="14595"/>
                    <a:pt x="500560" y="32943"/>
                  </a:cubicBezTo>
                  <a:cubicBezTo>
                    <a:pt x="500563" y="33265"/>
                    <a:pt x="500561" y="33586"/>
                    <a:pt x="500555" y="33908"/>
                  </a:cubicBezTo>
                  <a:lnTo>
                    <a:pt x="500555" y="150941"/>
                  </a:lnTo>
                  <a:cubicBezTo>
                    <a:pt x="499971" y="155510"/>
                    <a:pt x="495822" y="158736"/>
                    <a:pt x="491288" y="158147"/>
                  </a:cubicBezTo>
                  <a:cubicBezTo>
                    <a:pt x="487556" y="157663"/>
                    <a:pt x="484617" y="154702"/>
                    <a:pt x="484137" y="150941"/>
                  </a:cubicBezTo>
                  <a:lnTo>
                    <a:pt x="484137" y="33908"/>
                  </a:lnTo>
                  <a:cubicBezTo>
                    <a:pt x="484137" y="24696"/>
                    <a:pt x="476725" y="17228"/>
                    <a:pt x="467583" y="17228"/>
                  </a:cubicBezTo>
                  <a:lnTo>
                    <a:pt x="33386" y="17228"/>
                  </a:lnTo>
                  <a:cubicBezTo>
                    <a:pt x="24170" y="17077"/>
                    <a:pt x="16577" y="24482"/>
                    <a:pt x="16427" y="33769"/>
                  </a:cubicBezTo>
                  <a:cubicBezTo>
                    <a:pt x="16426" y="33815"/>
                    <a:pt x="16426" y="33862"/>
                    <a:pt x="16425" y="33908"/>
                  </a:cubicBezTo>
                  <a:lnTo>
                    <a:pt x="16425" y="327312"/>
                  </a:lnTo>
                  <a:cubicBezTo>
                    <a:pt x="16425" y="336599"/>
                    <a:pt x="23897" y="344128"/>
                    <a:pt x="33115" y="344128"/>
                  </a:cubicBezTo>
                  <a:lnTo>
                    <a:pt x="467311" y="344128"/>
                  </a:lnTo>
                  <a:cubicBezTo>
                    <a:pt x="476476" y="344053"/>
                    <a:pt x="483865" y="336546"/>
                    <a:pt x="483865" y="327312"/>
                  </a:cubicBezTo>
                  <a:lnTo>
                    <a:pt x="483865" y="271393"/>
                  </a:lnTo>
                  <a:cubicBezTo>
                    <a:pt x="483281" y="266824"/>
                    <a:pt x="486483" y="262644"/>
                    <a:pt x="491017" y="262056"/>
                  </a:cubicBezTo>
                  <a:cubicBezTo>
                    <a:pt x="495550" y="261467"/>
                    <a:pt x="499699" y="264693"/>
                    <a:pt x="500283" y="269262"/>
                  </a:cubicBezTo>
                  <a:cubicBezTo>
                    <a:pt x="500374" y="269969"/>
                    <a:pt x="500374" y="270685"/>
                    <a:pt x="500283" y="271393"/>
                  </a:cubicBezTo>
                  <a:lnTo>
                    <a:pt x="500283" y="327312"/>
                  </a:lnTo>
                  <a:cubicBezTo>
                    <a:pt x="500359" y="345607"/>
                    <a:pt x="485740" y="360521"/>
                    <a:pt x="467583" y="360672"/>
                  </a:cubicBez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80" name="Freeform 96">
              <a:extLst>
                <a:ext uri="{FF2B5EF4-FFF2-40B4-BE49-F238E27FC236}">
                  <a16:creationId xmlns:a16="http://schemas.microsoft.com/office/drawing/2014/main" id="{D7A7AC98-8ED5-4FBF-FCB9-E736C72023F6}"/>
                </a:ext>
              </a:extLst>
            </p:cNvPr>
            <p:cNvSpPr/>
            <p:nvPr/>
          </p:nvSpPr>
          <p:spPr>
            <a:xfrm>
              <a:off x="7114747" y="2569884"/>
              <a:ext cx="499880" cy="80900"/>
            </a:xfrm>
            <a:custGeom>
              <a:avLst/>
              <a:gdLst>
                <a:gd name="connsiteX0" fmla="*/ 313936 w 499880"/>
                <a:gd name="connsiteY0" fmla="*/ 80900 h 80900"/>
                <a:gd name="connsiteX1" fmla="*/ 185305 w 499880"/>
                <a:gd name="connsiteY1" fmla="*/ 80900 h 80900"/>
                <a:gd name="connsiteX2" fmla="*/ 122483 w 499880"/>
                <a:gd name="connsiteY2" fmla="*/ 67228 h 80900"/>
                <a:gd name="connsiteX3" fmla="*/ 4164 w 499880"/>
                <a:gd name="connsiteY3" fmla="*/ 15821 h 80900"/>
                <a:gd name="connsiteX4" fmla="*/ 1096 w 499880"/>
                <a:gd name="connsiteY4" fmla="*/ 4439 h 80900"/>
                <a:gd name="connsiteX5" fmla="*/ 10813 w 499880"/>
                <a:gd name="connsiteY5" fmla="*/ 645 h 80900"/>
                <a:gd name="connsiteX6" fmla="*/ 128996 w 499880"/>
                <a:gd name="connsiteY6" fmla="*/ 52462 h 80900"/>
                <a:gd name="connsiteX7" fmla="*/ 185305 w 499880"/>
                <a:gd name="connsiteY7" fmla="*/ 64357 h 80900"/>
                <a:gd name="connsiteX8" fmla="*/ 313936 w 499880"/>
                <a:gd name="connsiteY8" fmla="*/ 64357 h 80900"/>
                <a:gd name="connsiteX9" fmla="*/ 370110 w 499880"/>
                <a:gd name="connsiteY9" fmla="*/ 52462 h 80900"/>
                <a:gd name="connsiteX10" fmla="*/ 488429 w 499880"/>
                <a:gd name="connsiteY10" fmla="*/ 645 h 80900"/>
                <a:gd name="connsiteX11" fmla="*/ 499148 w 499880"/>
                <a:gd name="connsiteY11" fmla="*/ 4884 h 80900"/>
                <a:gd name="connsiteX12" fmla="*/ 495109 w 499880"/>
                <a:gd name="connsiteY12" fmla="*/ 15747 h 80900"/>
                <a:gd name="connsiteX13" fmla="*/ 494942 w 499880"/>
                <a:gd name="connsiteY13" fmla="*/ 15821 h 80900"/>
                <a:gd name="connsiteX14" fmla="*/ 376623 w 499880"/>
                <a:gd name="connsiteY14" fmla="*/ 67639 h 80900"/>
                <a:gd name="connsiteX15" fmla="*/ 313936 w 499880"/>
                <a:gd name="connsiteY15" fmla="*/ 80900 h 8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9880" h="80900">
                  <a:moveTo>
                    <a:pt x="313936" y="80900"/>
                  </a:moveTo>
                  <a:lnTo>
                    <a:pt x="185305" y="80900"/>
                  </a:lnTo>
                  <a:cubicBezTo>
                    <a:pt x="163652" y="80769"/>
                    <a:pt x="142260" y="76114"/>
                    <a:pt x="122483" y="67228"/>
                  </a:cubicBezTo>
                  <a:lnTo>
                    <a:pt x="4164" y="15821"/>
                  </a:lnTo>
                  <a:cubicBezTo>
                    <a:pt x="198" y="13532"/>
                    <a:pt x="-1176" y="8436"/>
                    <a:pt x="1096" y="4439"/>
                  </a:cubicBezTo>
                  <a:cubicBezTo>
                    <a:pt x="3040" y="1021"/>
                    <a:pt x="7091" y="-561"/>
                    <a:pt x="10813" y="645"/>
                  </a:cubicBezTo>
                  <a:lnTo>
                    <a:pt x="128996" y="52462"/>
                  </a:lnTo>
                  <a:cubicBezTo>
                    <a:pt x="146735" y="60347"/>
                    <a:pt x="165917" y="64398"/>
                    <a:pt x="185305" y="64357"/>
                  </a:cubicBezTo>
                  <a:lnTo>
                    <a:pt x="313936" y="64357"/>
                  </a:lnTo>
                  <a:cubicBezTo>
                    <a:pt x="333281" y="64400"/>
                    <a:pt x="352419" y="60347"/>
                    <a:pt x="370110" y="52462"/>
                  </a:cubicBezTo>
                  <a:lnTo>
                    <a:pt x="488429" y="645"/>
                  </a:lnTo>
                  <a:cubicBezTo>
                    <a:pt x="492552" y="-1088"/>
                    <a:pt x="497296" y="787"/>
                    <a:pt x="499148" y="4884"/>
                  </a:cubicBezTo>
                  <a:cubicBezTo>
                    <a:pt x="501010" y="9007"/>
                    <a:pt x="499201" y="13871"/>
                    <a:pt x="495109" y="15747"/>
                  </a:cubicBezTo>
                  <a:cubicBezTo>
                    <a:pt x="495053" y="15772"/>
                    <a:pt x="494998" y="15797"/>
                    <a:pt x="494942" y="15821"/>
                  </a:cubicBezTo>
                  <a:lnTo>
                    <a:pt x="376623" y="67639"/>
                  </a:lnTo>
                  <a:cubicBezTo>
                    <a:pt x="356863" y="76380"/>
                    <a:pt x="335517" y="80895"/>
                    <a:pt x="313936" y="80900"/>
                  </a:cubicBez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81" name="Freeform 97">
              <a:extLst>
                <a:ext uri="{FF2B5EF4-FFF2-40B4-BE49-F238E27FC236}">
                  <a16:creationId xmlns:a16="http://schemas.microsoft.com/office/drawing/2014/main" id="{BDBDD262-FC3C-121B-5DF9-DAEDC0AC6BA8}"/>
                </a:ext>
              </a:extLst>
            </p:cNvPr>
            <p:cNvSpPr/>
            <p:nvPr/>
          </p:nvSpPr>
          <p:spPr>
            <a:xfrm>
              <a:off x="7234109" y="2395253"/>
              <a:ext cx="260789" cy="119357"/>
            </a:xfrm>
            <a:custGeom>
              <a:avLst/>
              <a:gdLst>
                <a:gd name="connsiteX0" fmla="*/ 252513 w 260789"/>
                <a:gd name="connsiteY0" fmla="*/ 119358 h 119357"/>
                <a:gd name="connsiteX1" fmla="*/ 8277 w 260789"/>
                <a:gd name="connsiteY1" fmla="*/ 119358 h 119357"/>
                <a:gd name="connsiteX2" fmla="*/ 0 w 260789"/>
                <a:gd name="connsiteY2" fmla="*/ 111018 h 119357"/>
                <a:gd name="connsiteX3" fmla="*/ 0 w 260789"/>
                <a:gd name="connsiteY3" fmla="*/ 24883 h 119357"/>
                <a:gd name="connsiteX4" fmla="*/ 24424 w 260789"/>
                <a:gd name="connsiteY4" fmla="*/ 0 h 119357"/>
                <a:gd name="connsiteX5" fmla="*/ 236094 w 260789"/>
                <a:gd name="connsiteY5" fmla="*/ 0 h 119357"/>
                <a:gd name="connsiteX6" fmla="*/ 260789 w 260789"/>
                <a:gd name="connsiteY6" fmla="*/ 24883 h 119357"/>
                <a:gd name="connsiteX7" fmla="*/ 260789 w 260789"/>
                <a:gd name="connsiteY7" fmla="*/ 111018 h 119357"/>
                <a:gd name="connsiteX8" fmla="*/ 252513 w 260789"/>
                <a:gd name="connsiteY8" fmla="*/ 119358 h 119357"/>
                <a:gd name="connsiteX9" fmla="*/ 15604 w 260789"/>
                <a:gd name="connsiteY9" fmla="*/ 102814 h 119357"/>
                <a:gd name="connsiteX10" fmla="*/ 244236 w 260789"/>
                <a:gd name="connsiteY10" fmla="*/ 102814 h 119357"/>
                <a:gd name="connsiteX11" fmla="*/ 244236 w 260789"/>
                <a:gd name="connsiteY11" fmla="*/ 24883 h 119357"/>
                <a:gd name="connsiteX12" fmla="*/ 236231 w 260789"/>
                <a:gd name="connsiteY12" fmla="*/ 16544 h 119357"/>
                <a:gd name="connsiteX13" fmla="*/ 236094 w 260789"/>
                <a:gd name="connsiteY13" fmla="*/ 16543 h 119357"/>
                <a:gd name="connsiteX14" fmla="*/ 24424 w 260789"/>
                <a:gd name="connsiteY14" fmla="*/ 16543 h 119357"/>
                <a:gd name="connsiteX15" fmla="*/ 16147 w 260789"/>
                <a:gd name="connsiteY15" fmla="*/ 24883 h 119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0789" h="119357">
                  <a:moveTo>
                    <a:pt x="252513" y="119358"/>
                  </a:moveTo>
                  <a:lnTo>
                    <a:pt x="8277" y="119358"/>
                  </a:lnTo>
                  <a:cubicBezTo>
                    <a:pt x="3706" y="119358"/>
                    <a:pt x="0" y="115624"/>
                    <a:pt x="0" y="111018"/>
                  </a:cubicBezTo>
                  <a:lnTo>
                    <a:pt x="0" y="24883"/>
                  </a:lnTo>
                  <a:cubicBezTo>
                    <a:pt x="-1" y="11247"/>
                    <a:pt x="10891" y="150"/>
                    <a:pt x="24424" y="0"/>
                  </a:cubicBezTo>
                  <a:lnTo>
                    <a:pt x="236094" y="0"/>
                  </a:lnTo>
                  <a:cubicBezTo>
                    <a:pt x="249702" y="75"/>
                    <a:pt x="260715" y="11172"/>
                    <a:pt x="260789" y="24883"/>
                  </a:cubicBezTo>
                  <a:lnTo>
                    <a:pt x="260789" y="111018"/>
                  </a:lnTo>
                  <a:cubicBezTo>
                    <a:pt x="260789" y="115624"/>
                    <a:pt x="257084" y="119358"/>
                    <a:pt x="252513" y="119358"/>
                  </a:cubicBezTo>
                  <a:close/>
                  <a:moveTo>
                    <a:pt x="15604" y="102814"/>
                  </a:moveTo>
                  <a:lnTo>
                    <a:pt x="244236" y="102814"/>
                  </a:lnTo>
                  <a:lnTo>
                    <a:pt x="244236" y="24883"/>
                  </a:lnTo>
                  <a:cubicBezTo>
                    <a:pt x="244311" y="20353"/>
                    <a:pt x="240727" y="16620"/>
                    <a:pt x="236231" y="16544"/>
                  </a:cubicBezTo>
                  <a:cubicBezTo>
                    <a:pt x="236186" y="16544"/>
                    <a:pt x="236140" y="16543"/>
                    <a:pt x="236094" y="16543"/>
                  </a:cubicBezTo>
                  <a:lnTo>
                    <a:pt x="24424" y="16543"/>
                  </a:lnTo>
                  <a:cubicBezTo>
                    <a:pt x="19852" y="16543"/>
                    <a:pt x="16147" y="20277"/>
                    <a:pt x="16147" y="24883"/>
                  </a:cubicBez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82" name="Freeform 98">
              <a:extLst>
                <a:ext uri="{FF2B5EF4-FFF2-40B4-BE49-F238E27FC236}">
                  <a16:creationId xmlns:a16="http://schemas.microsoft.com/office/drawing/2014/main" id="{0A405E5A-BF2E-070D-31DA-9AC87DA1B771}"/>
                </a:ext>
              </a:extLst>
            </p:cNvPr>
            <p:cNvSpPr/>
            <p:nvPr/>
          </p:nvSpPr>
          <p:spPr>
            <a:xfrm>
              <a:off x="7278070" y="2433671"/>
              <a:ext cx="172598" cy="80938"/>
            </a:xfrm>
            <a:custGeom>
              <a:avLst/>
              <a:gdLst>
                <a:gd name="connsiteX0" fmla="*/ 164317 w 172598"/>
                <a:gd name="connsiteY0" fmla="*/ 80939 h 80938"/>
                <a:gd name="connsiteX1" fmla="*/ 8142 w 172598"/>
                <a:gd name="connsiteY1" fmla="*/ 80939 h 80938"/>
                <a:gd name="connsiteX2" fmla="*/ 0 w 172598"/>
                <a:gd name="connsiteY2" fmla="*/ 72737 h 80938"/>
                <a:gd name="connsiteX3" fmla="*/ 1 w 172598"/>
                <a:gd name="connsiteY3" fmla="*/ 72599 h 80938"/>
                <a:gd name="connsiteX4" fmla="*/ 1 w 172598"/>
                <a:gd name="connsiteY4" fmla="*/ 16270 h 80938"/>
                <a:gd name="connsiteX5" fmla="*/ 16419 w 172598"/>
                <a:gd name="connsiteY5" fmla="*/ 0 h 80938"/>
                <a:gd name="connsiteX6" fmla="*/ 156176 w 172598"/>
                <a:gd name="connsiteY6" fmla="*/ 0 h 80938"/>
                <a:gd name="connsiteX7" fmla="*/ 172594 w 172598"/>
                <a:gd name="connsiteY7" fmla="*/ 16270 h 80938"/>
                <a:gd name="connsiteX8" fmla="*/ 172594 w 172598"/>
                <a:gd name="connsiteY8" fmla="*/ 72326 h 80938"/>
                <a:gd name="connsiteX9" fmla="*/ 164593 w 172598"/>
                <a:gd name="connsiteY9" fmla="*/ 80934 h 80938"/>
                <a:gd name="connsiteX10" fmla="*/ 164317 w 172598"/>
                <a:gd name="connsiteY10" fmla="*/ 80939 h 80938"/>
                <a:gd name="connsiteX11" fmla="*/ 16419 w 172598"/>
                <a:gd name="connsiteY11" fmla="*/ 64396 h 80938"/>
                <a:gd name="connsiteX12" fmla="*/ 156176 w 172598"/>
                <a:gd name="connsiteY12" fmla="*/ 64396 h 80938"/>
                <a:gd name="connsiteX13" fmla="*/ 156176 w 172598"/>
                <a:gd name="connsiteY13" fmla="*/ 16270 h 80938"/>
                <a:gd name="connsiteX14" fmla="*/ 16419 w 172598"/>
                <a:gd name="connsiteY14" fmla="*/ 16270 h 80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2598" h="80938">
                  <a:moveTo>
                    <a:pt x="164317" y="80939"/>
                  </a:moveTo>
                  <a:lnTo>
                    <a:pt x="8142" y="80939"/>
                  </a:lnTo>
                  <a:cubicBezTo>
                    <a:pt x="3646" y="80940"/>
                    <a:pt x="1" y="77267"/>
                    <a:pt x="0" y="72737"/>
                  </a:cubicBezTo>
                  <a:cubicBezTo>
                    <a:pt x="0" y="72691"/>
                    <a:pt x="0" y="72645"/>
                    <a:pt x="1" y="72599"/>
                  </a:cubicBezTo>
                  <a:lnTo>
                    <a:pt x="1" y="16270"/>
                  </a:lnTo>
                  <a:cubicBezTo>
                    <a:pt x="149" y="7240"/>
                    <a:pt x="7457" y="-1"/>
                    <a:pt x="16419" y="0"/>
                  </a:cubicBezTo>
                  <a:lnTo>
                    <a:pt x="156176" y="0"/>
                  </a:lnTo>
                  <a:cubicBezTo>
                    <a:pt x="165139" y="-1"/>
                    <a:pt x="172446" y="7240"/>
                    <a:pt x="172594" y="16270"/>
                  </a:cubicBezTo>
                  <a:lnTo>
                    <a:pt x="172594" y="72326"/>
                  </a:lnTo>
                  <a:cubicBezTo>
                    <a:pt x="172744" y="76929"/>
                    <a:pt x="169162" y="80783"/>
                    <a:pt x="164593" y="80934"/>
                  </a:cubicBezTo>
                  <a:cubicBezTo>
                    <a:pt x="164501" y="80938"/>
                    <a:pt x="164409" y="80939"/>
                    <a:pt x="164317" y="80939"/>
                  </a:cubicBezTo>
                  <a:close/>
                  <a:moveTo>
                    <a:pt x="16419" y="64396"/>
                  </a:moveTo>
                  <a:lnTo>
                    <a:pt x="156176" y="64396"/>
                  </a:lnTo>
                  <a:lnTo>
                    <a:pt x="156176" y="16270"/>
                  </a:lnTo>
                  <a:lnTo>
                    <a:pt x="16419" y="16270"/>
                  </a:ln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83" name="Freeform 99">
              <a:extLst>
                <a:ext uri="{FF2B5EF4-FFF2-40B4-BE49-F238E27FC236}">
                  <a16:creationId xmlns:a16="http://schemas.microsoft.com/office/drawing/2014/main" id="{4D6424B8-82FD-6D0E-5876-092D16FBE8BF}"/>
                </a:ext>
              </a:extLst>
            </p:cNvPr>
            <p:cNvSpPr/>
            <p:nvPr/>
          </p:nvSpPr>
          <p:spPr>
            <a:xfrm>
              <a:off x="7320813" y="2634240"/>
              <a:ext cx="87110" cy="92971"/>
            </a:xfrm>
            <a:custGeom>
              <a:avLst/>
              <a:gdLst>
                <a:gd name="connsiteX0" fmla="*/ 62416 w 87110"/>
                <a:gd name="connsiteY0" fmla="*/ 92972 h 92971"/>
                <a:gd name="connsiteX1" fmla="*/ 24559 w 87110"/>
                <a:gd name="connsiteY1" fmla="*/ 92972 h 92971"/>
                <a:gd name="connsiteX2" fmla="*/ 0 w 87110"/>
                <a:gd name="connsiteY2" fmla="*/ 68088 h 92971"/>
                <a:gd name="connsiteX3" fmla="*/ 0 w 87110"/>
                <a:gd name="connsiteY3" fmla="*/ 8204 h 92971"/>
                <a:gd name="connsiteX4" fmla="*/ 8141 w 87110"/>
                <a:gd name="connsiteY4" fmla="*/ 1 h 92971"/>
                <a:gd name="connsiteX5" fmla="*/ 78834 w 87110"/>
                <a:gd name="connsiteY5" fmla="*/ 1 h 92971"/>
                <a:gd name="connsiteX6" fmla="*/ 87110 w 87110"/>
                <a:gd name="connsiteY6" fmla="*/ 8067 h 92971"/>
                <a:gd name="connsiteX7" fmla="*/ 87111 w 87110"/>
                <a:gd name="connsiteY7" fmla="*/ 8204 h 92971"/>
                <a:gd name="connsiteX8" fmla="*/ 87111 w 87110"/>
                <a:gd name="connsiteY8" fmla="*/ 68088 h 92971"/>
                <a:gd name="connsiteX9" fmla="*/ 62416 w 87110"/>
                <a:gd name="connsiteY9" fmla="*/ 92972 h 92971"/>
                <a:gd name="connsiteX10" fmla="*/ 16418 w 87110"/>
                <a:gd name="connsiteY10" fmla="*/ 16544 h 92971"/>
                <a:gd name="connsiteX11" fmla="*/ 16418 w 87110"/>
                <a:gd name="connsiteY11" fmla="*/ 68088 h 92971"/>
                <a:gd name="connsiteX12" fmla="*/ 24559 w 87110"/>
                <a:gd name="connsiteY12" fmla="*/ 76428 h 92971"/>
                <a:gd name="connsiteX13" fmla="*/ 62416 w 87110"/>
                <a:gd name="connsiteY13" fmla="*/ 76428 h 92971"/>
                <a:gd name="connsiteX14" fmla="*/ 70693 w 87110"/>
                <a:gd name="connsiteY14" fmla="*/ 68088 h 92971"/>
                <a:gd name="connsiteX15" fmla="*/ 70693 w 87110"/>
                <a:gd name="connsiteY15" fmla="*/ 16544 h 9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7110" h="92971">
                  <a:moveTo>
                    <a:pt x="62416" y="92972"/>
                  </a:moveTo>
                  <a:lnTo>
                    <a:pt x="24559" y="92972"/>
                  </a:lnTo>
                  <a:cubicBezTo>
                    <a:pt x="10974" y="92896"/>
                    <a:pt x="0" y="81778"/>
                    <a:pt x="0" y="68088"/>
                  </a:cubicBezTo>
                  <a:lnTo>
                    <a:pt x="0" y="8204"/>
                  </a:lnTo>
                  <a:cubicBezTo>
                    <a:pt x="0" y="3674"/>
                    <a:pt x="3645" y="1"/>
                    <a:pt x="8141" y="1"/>
                  </a:cubicBezTo>
                  <a:lnTo>
                    <a:pt x="78834" y="1"/>
                  </a:lnTo>
                  <a:cubicBezTo>
                    <a:pt x="83329" y="-74"/>
                    <a:pt x="87035" y="3537"/>
                    <a:pt x="87110" y="8067"/>
                  </a:cubicBezTo>
                  <a:cubicBezTo>
                    <a:pt x="87110" y="8113"/>
                    <a:pt x="87111" y="8158"/>
                    <a:pt x="87111" y="8204"/>
                  </a:cubicBezTo>
                  <a:lnTo>
                    <a:pt x="87111" y="68088"/>
                  </a:lnTo>
                  <a:cubicBezTo>
                    <a:pt x="87037" y="81800"/>
                    <a:pt x="76024" y="92897"/>
                    <a:pt x="62416" y="92972"/>
                  </a:cubicBezTo>
                  <a:close/>
                  <a:moveTo>
                    <a:pt x="16418" y="16544"/>
                  </a:moveTo>
                  <a:lnTo>
                    <a:pt x="16418" y="68088"/>
                  </a:lnTo>
                  <a:cubicBezTo>
                    <a:pt x="16417" y="72641"/>
                    <a:pt x="20041" y="76354"/>
                    <a:pt x="24559" y="76428"/>
                  </a:cubicBezTo>
                  <a:lnTo>
                    <a:pt x="62416" y="76428"/>
                  </a:lnTo>
                  <a:cubicBezTo>
                    <a:pt x="66957" y="76355"/>
                    <a:pt x="70620" y="72664"/>
                    <a:pt x="70693" y="68088"/>
                  </a:cubicBezTo>
                  <a:lnTo>
                    <a:pt x="70693" y="16544"/>
                  </a:ln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84" name="Freeform 100">
              <a:extLst>
                <a:ext uri="{FF2B5EF4-FFF2-40B4-BE49-F238E27FC236}">
                  <a16:creationId xmlns:a16="http://schemas.microsoft.com/office/drawing/2014/main" id="{1BC01904-C77B-E036-9BAB-21FAB618DBFE}"/>
                </a:ext>
              </a:extLst>
            </p:cNvPr>
            <p:cNvSpPr/>
            <p:nvPr/>
          </p:nvSpPr>
          <p:spPr>
            <a:xfrm>
              <a:off x="7321790" y="2672318"/>
              <a:ext cx="84398" cy="16680"/>
            </a:xfrm>
            <a:custGeom>
              <a:avLst/>
              <a:gdLst>
                <a:gd name="connsiteX0" fmla="*/ 76364 w 84398"/>
                <a:gd name="connsiteY0" fmla="*/ 16612 h 16680"/>
                <a:gd name="connsiteX1" fmla="*/ 9335 w 84398"/>
                <a:gd name="connsiteY1" fmla="*/ 16612 h 16680"/>
                <a:gd name="connsiteX2" fmla="*/ 69 w 84398"/>
                <a:gd name="connsiteY2" fmla="*/ 9406 h 16680"/>
                <a:gd name="connsiteX3" fmla="*/ 7220 w 84398"/>
                <a:gd name="connsiteY3" fmla="*/ 68 h 16680"/>
                <a:gd name="connsiteX4" fmla="*/ 9335 w 84398"/>
                <a:gd name="connsiteY4" fmla="*/ 68 h 16680"/>
                <a:gd name="connsiteX5" fmla="*/ 77179 w 84398"/>
                <a:gd name="connsiteY5" fmla="*/ 68 h 16680"/>
                <a:gd name="connsiteX6" fmla="*/ 84330 w 84398"/>
                <a:gd name="connsiteY6" fmla="*/ 9406 h 16680"/>
                <a:gd name="connsiteX7" fmla="*/ 77179 w 84398"/>
                <a:gd name="connsiteY7" fmla="*/ 16612 h 16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398" h="16680">
                  <a:moveTo>
                    <a:pt x="76364" y="16612"/>
                  </a:moveTo>
                  <a:lnTo>
                    <a:pt x="9335" y="16612"/>
                  </a:lnTo>
                  <a:cubicBezTo>
                    <a:pt x="4802" y="17200"/>
                    <a:pt x="653" y="13974"/>
                    <a:pt x="69" y="9406"/>
                  </a:cubicBezTo>
                  <a:cubicBezTo>
                    <a:pt x="-515" y="4837"/>
                    <a:pt x="2686" y="657"/>
                    <a:pt x="7220" y="68"/>
                  </a:cubicBezTo>
                  <a:cubicBezTo>
                    <a:pt x="7922" y="-23"/>
                    <a:pt x="8633" y="-23"/>
                    <a:pt x="9335" y="68"/>
                  </a:cubicBezTo>
                  <a:lnTo>
                    <a:pt x="77179" y="68"/>
                  </a:lnTo>
                  <a:cubicBezTo>
                    <a:pt x="81712" y="657"/>
                    <a:pt x="84914" y="4837"/>
                    <a:pt x="84330" y="9406"/>
                  </a:cubicBezTo>
                  <a:cubicBezTo>
                    <a:pt x="83849" y="13166"/>
                    <a:pt x="80911" y="16127"/>
                    <a:pt x="77179" y="16612"/>
                  </a:cubicBez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85" name="Freeform 101">
              <a:extLst>
                <a:ext uri="{FF2B5EF4-FFF2-40B4-BE49-F238E27FC236}">
                  <a16:creationId xmlns:a16="http://schemas.microsoft.com/office/drawing/2014/main" id="{C8C76587-0068-DEC9-05A5-3FFE0DE41AF9}"/>
                </a:ext>
              </a:extLst>
            </p:cNvPr>
            <p:cNvSpPr/>
            <p:nvPr/>
          </p:nvSpPr>
          <p:spPr>
            <a:xfrm>
              <a:off x="7157106" y="2671320"/>
              <a:ext cx="129106" cy="141752"/>
            </a:xfrm>
            <a:custGeom>
              <a:avLst/>
              <a:gdLst>
                <a:gd name="connsiteX0" fmla="*/ 120830 w 129106"/>
                <a:gd name="connsiteY0" fmla="*/ 141753 h 141752"/>
                <a:gd name="connsiteX1" fmla="*/ 18251 w 129106"/>
                <a:gd name="connsiteY1" fmla="*/ 141753 h 141752"/>
                <a:gd name="connsiteX2" fmla="*/ 69 w 129106"/>
                <a:gd name="connsiteY2" fmla="*/ 123432 h 141752"/>
                <a:gd name="connsiteX3" fmla="*/ 69 w 129106"/>
                <a:gd name="connsiteY3" fmla="*/ 9407 h 141752"/>
                <a:gd name="connsiteX4" fmla="*/ 7220 w 129106"/>
                <a:gd name="connsiteY4" fmla="*/ 69 h 141752"/>
                <a:gd name="connsiteX5" fmla="*/ 16487 w 129106"/>
                <a:gd name="connsiteY5" fmla="*/ 7275 h 141752"/>
                <a:gd name="connsiteX6" fmla="*/ 16487 w 129106"/>
                <a:gd name="connsiteY6" fmla="*/ 9407 h 141752"/>
                <a:gd name="connsiteX7" fmla="*/ 16487 w 129106"/>
                <a:gd name="connsiteY7" fmla="*/ 123432 h 141752"/>
                <a:gd name="connsiteX8" fmla="*/ 18109 w 129106"/>
                <a:gd name="connsiteY8" fmla="*/ 125078 h 141752"/>
                <a:gd name="connsiteX9" fmla="*/ 18251 w 129106"/>
                <a:gd name="connsiteY9" fmla="*/ 125073 h 141752"/>
                <a:gd name="connsiteX10" fmla="*/ 120830 w 129106"/>
                <a:gd name="connsiteY10" fmla="*/ 125073 h 141752"/>
                <a:gd name="connsiteX11" fmla="*/ 129107 w 129106"/>
                <a:gd name="connsiteY11" fmla="*/ 133413 h 141752"/>
                <a:gd name="connsiteX12" fmla="*/ 120830 w 129106"/>
                <a:gd name="connsiteY12" fmla="*/ 141753 h 14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9106" h="141752">
                  <a:moveTo>
                    <a:pt x="120830" y="141753"/>
                  </a:moveTo>
                  <a:lnTo>
                    <a:pt x="18251" y="141753"/>
                  </a:lnTo>
                  <a:cubicBezTo>
                    <a:pt x="8240" y="141678"/>
                    <a:pt x="143" y="133519"/>
                    <a:pt x="69" y="123432"/>
                  </a:cubicBezTo>
                  <a:lnTo>
                    <a:pt x="69" y="9407"/>
                  </a:lnTo>
                  <a:cubicBezTo>
                    <a:pt x="-515" y="4838"/>
                    <a:pt x="2686" y="658"/>
                    <a:pt x="7220" y="69"/>
                  </a:cubicBezTo>
                  <a:cubicBezTo>
                    <a:pt x="11754" y="-519"/>
                    <a:pt x="15903" y="2707"/>
                    <a:pt x="16487" y="7275"/>
                  </a:cubicBezTo>
                  <a:cubicBezTo>
                    <a:pt x="16577" y="7983"/>
                    <a:pt x="16577" y="8699"/>
                    <a:pt x="16487" y="9407"/>
                  </a:cubicBezTo>
                  <a:lnTo>
                    <a:pt x="16487" y="123432"/>
                  </a:lnTo>
                  <a:cubicBezTo>
                    <a:pt x="16484" y="124338"/>
                    <a:pt x="17210" y="125075"/>
                    <a:pt x="18109" y="125078"/>
                  </a:cubicBezTo>
                  <a:cubicBezTo>
                    <a:pt x="18157" y="125079"/>
                    <a:pt x="18204" y="125077"/>
                    <a:pt x="18251" y="125073"/>
                  </a:cubicBezTo>
                  <a:lnTo>
                    <a:pt x="120830" y="125073"/>
                  </a:lnTo>
                  <a:cubicBezTo>
                    <a:pt x="125401" y="125073"/>
                    <a:pt x="129107" y="128807"/>
                    <a:pt x="129107" y="133413"/>
                  </a:cubicBezTo>
                  <a:cubicBezTo>
                    <a:pt x="129107" y="138019"/>
                    <a:pt x="125401" y="141753"/>
                    <a:pt x="120830" y="141753"/>
                  </a:cubicBez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</p:grpSp>
      <p:grpSp>
        <p:nvGrpSpPr>
          <p:cNvPr id="86" name="Graphic 73">
            <a:extLst>
              <a:ext uri="{FF2B5EF4-FFF2-40B4-BE49-F238E27FC236}">
                <a16:creationId xmlns:a16="http://schemas.microsoft.com/office/drawing/2014/main" id="{990E40CF-6D11-F49A-F759-FB32265B0ECD}"/>
              </a:ext>
            </a:extLst>
          </p:cNvPr>
          <p:cNvGrpSpPr>
            <a:grpSpLocks noChangeAspect="1"/>
          </p:cNvGrpSpPr>
          <p:nvPr/>
        </p:nvGrpSpPr>
        <p:grpSpPr>
          <a:xfrm>
            <a:off x="6939261" y="2444427"/>
            <a:ext cx="420261" cy="336107"/>
            <a:chOff x="7123324" y="2432441"/>
            <a:chExt cx="485379" cy="388187"/>
          </a:xfrm>
          <a:solidFill>
            <a:srgbClr val="FFFFFF"/>
          </a:solidFill>
        </p:grpSpPr>
        <p:sp>
          <p:nvSpPr>
            <p:cNvPr id="87" name="Freeform 116">
              <a:extLst>
                <a:ext uri="{FF2B5EF4-FFF2-40B4-BE49-F238E27FC236}">
                  <a16:creationId xmlns:a16="http://schemas.microsoft.com/office/drawing/2014/main" id="{E70CACE8-E9DF-378A-759B-B21AE26176AC}"/>
                </a:ext>
              </a:extLst>
            </p:cNvPr>
            <p:cNvSpPr/>
            <p:nvPr/>
          </p:nvSpPr>
          <p:spPr>
            <a:xfrm>
              <a:off x="7123324" y="2432441"/>
              <a:ext cx="323218" cy="244654"/>
            </a:xfrm>
            <a:custGeom>
              <a:avLst/>
              <a:gdLst>
                <a:gd name="connsiteX0" fmla="*/ 13813 w 323218"/>
                <a:gd name="connsiteY0" fmla="*/ 244653 h 244654"/>
                <a:gd name="connsiteX1" fmla="*/ 9807 w 323218"/>
                <a:gd name="connsiteY1" fmla="*/ 243711 h 244654"/>
                <a:gd name="connsiteX2" fmla="*/ 5525 w 323218"/>
                <a:gd name="connsiteY2" fmla="*/ 235632 h 244654"/>
                <a:gd name="connsiteX3" fmla="*/ 12570 w 323218"/>
                <a:gd name="connsiteY3" fmla="*/ 170732 h 244654"/>
                <a:gd name="connsiteX4" fmla="*/ 9255 w 323218"/>
                <a:gd name="connsiteY4" fmla="*/ 153228 h 244654"/>
                <a:gd name="connsiteX5" fmla="*/ 0 w 323218"/>
                <a:gd name="connsiteY5" fmla="*/ 114854 h 244654"/>
                <a:gd name="connsiteX6" fmla="*/ 161609 w 323218"/>
                <a:gd name="connsiteY6" fmla="*/ 0 h 244654"/>
                <a:gd name="connsiteX7" fmla="*/ 323218 w 323218"/>
                <a:gd name="connsiteY7" fmla="*/ 114854 h 244654"/>
                <a:gd name="connsiteX8" fmla="*/ 161609 w 323218"/>
                <a:gd name="connsiteY8" fmla="*/ 229708 h 244654"/>
                <a:gd name="connsiteX9" fmla="*/ 81910 w 323218"/>
                <a:gd name="connsiteY9" fmla="*/ 215435 h 244654"/>
                <a:gd name="connsiteX10" fmla="*/ 49173 w 323218"/>
                <a:gd name="connsiteY10" fmla="*/ 220013 h 244654"/>
                <a:gd name="connsiteX11" fmla="*/ 19062 w 323218"/>
                <a:gd name="connsiteY11" fmla="*/ 242364 h 244654"/>
                <a:gd name="connsiteX12" fmla="*/ 13813 w 323218"/>
                <a:gd name="connsiteY12" fmla="*/ 244653 h 244654"/>
                <a:gd name="connsiteX13" fmla="*/ 161609 w 323218"/>
                <a:gd name="connsiteY13" fmla="*/ 15754 h 244654"/>
                <a:gd name="connsiteX14" fmla="*/ 16713 w 323218"/>
                <a:gd name="connsiteY14" fmla="*/ 114854 h 244654"/>
                <a:gd name="connsiteX15" fmla="*/ 24310 w 323218"/>
                <a:gd name="connsiteY15" fmla="*/ 146092 h 244654"/>
                <a:gd name="connsiteX16" fmla="*/ 29283 w 323218"/>
                <a:gd name="connsiteY16" fmla="*/ 173021 h 244654"/>
                <a:gd name="connsiteX17" fmla="*/ 24310 w 323218"/>
                <a:gd name="connsiteY17" fmla="*/ 218532 h 244654"/>
                <a:gd name="connsiteX18" fmla="*/ 38814 w 323218"/>
                <a:gd name="connsiteY18" fmla="*/ 207222 h 244654"/>
                <a:gd name="connsiteX19" fmla="*/ 88263 w 323218"/>
                <a:gd name="connsiteY19" fmla="*/ 200355 h 244654"/>
                <a:gd name="connsiteX20" fmla="*/ 161609 w 323218"/>
                <a:gd name="connsiteY20" fmla="*/ 213819 h 244654"/>
                <a:gd name="connsiteX21" fmla="*/ 306505 w 323218"/>
                <a:gd name="connsiteY21" fmla="*/ 115258 h 244654"/>
                <a:gd name="connsiteX22" fmla="*/ 161609 w 323218"/>
                <a:gd name="connsiteY22" fmla="*/ 16292 h 244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3218" h="244654">
                  <a:moveTo>
                    <a:pt x="13813" y="244653"/>
                  </a:moveTo>
                  <a:cubicBezTo>
                    <a:pt x="12417" y="244679"/>
                    <a:pt x="11037" y="244354"/>
                    <a:pt x="9807" y="243711"/>
                  </a:cubicBezTo>
                  <a:cubicBezTo>
                    <a:pt x="6841" y="242104"/>
                    <a:pt x="5153" y="238920"/>
                    <a:pt x="5525" y="235632"/>
                  </a:cubicBezTo>
                  <a:lnTo>
                    <a:pt x="12570" y="170732"/>
                  </a:lnTo>
                  <a:cubicBezTo>
                    <a:pt x="13254" y="164707"/>
                    <a:pt x="12101" y="158618"/>
                    <a:pt x="9255" y="153228"/>
                  </a:cubicBezTo>
                  <a:cubicBezTo>
                    <a:pt x="3253" y="141277"/>
                    <a:pt x="89" y="128160"/>
                    <a:pt x="0" y="114854"/>
                  </a:cubicBezTo>
                  <a:cubicBezTo>
                    <a:pt x="0" y="51570"/>
                    <a:pt x="72517" y="0"/>
                    <a:pt x="161609" y="0"/>
                  </a:cubicBezTo>
                  <a:cubicBezTo>
                    <a:pt x="250701" y="0"/>
                    <a:pt x="323218" y="51570"/>
                    <a:pt x="323218" y="114854"/>
                  </a:cubicBezTo>
                  <a:cubicBezTo>
                    <a:pt x="323218" y="178138"/>
                    <a:pt x="250839" y="229708"/>
                    <a:pt x="161609" y="229708"/>
                  </a:cubicBezTo>
                  <a:cubicBezTo>
                    <a:pt x="134346" y="230013"/>
                    <a:pt x="107281" y="225166"/>
                    <a:pt x="81910" y="215435"/>
                  </a:cubicBezTo>
                  <a:cubicBezTo>
                    <a:pt x="70962" y="210992"/>
                    <a:pt x="58398" y="212749"/>
                    <a:pt x="49173" y="220013"/>
                  </a:cubicBezTo>
                  <a:lnTo>
                    <a:pt x="19062" y="242364"/>
                  </a:lnTo>
                  <a:cubicBezTo>
                    <a:pt x="17663" y="243734"/>
                    <a:pt x="15793" y="244550"/>
                    <a:pt x="13813" y="244653"/>
                  </a:cubicBezTo>
                  <a:close/>
                  <a:moveTo>
                    <a:pt x="161609" y="15754"/>
                  </a:moveTo>
                  <a:cubicBezTo>
                    <a:pt x="81771" y="16292"/>
                    <a:pt x="16713" y="60591"/>
                    <a:pt x="16713" y="114854"/>
                  </a:cubicBezTo>
                  <a:cubicBezTo>
                    <a:pt x="16798" y="125692"/>
                    <a:pt x="19395" y="136370"/>
                    <a:pt x="24310" y="146092"/>
                  </a:cubicBezTo>
                  <a:cubicBezTo>
                    <a:pt x="28557" y="154426"/>
                    <a:pt x="30282" y="163767"/>
                    <a:pt x="29283" y="173021"/>
                  </a:cubicBezTo>
                  <a:lnTo>
                    <a:pt x="24310" y="218532"/>
                  </a:lnTo>
                  <a:lnTo>
                    <a:pt x="38814" y="207222"/>
                  </a:lnTo>
                  <a:cubicBezTo>
                    <a:pt x="52764" y="196279"/>
                    <a:pt x="71734" y="193645"/>
                    <a:pt x="88263" y="200355"/>
                  </a:cubicBezTo>
                  <a:cubicBezTo>
                    <a:pt x="111589" y="209423"/>
                    <a:pt x="136497" y="213996"/>
                    <a:pt x="161609" y="213819"/>
                  </a:cubicBezTo>
                  <a:cubicBezTo>
                    <a:pt x="241585" y="213819"/>
                    <a:pt x="306505" y="169655"/>
                    <a:pt x="306505" y="115258"/>
                  </a:cubicBezTo>
                  <a:cubicBezTo>
                    <a:pt x="306505" y="60860"/>
                    <a:pt x="241585" y="16292"/>
                    <a:pt x="161609" y="16292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88" name="Freeform 117">
              <a:extLst>
                <a:ext uri="{FF2B5EF4-FFF2-40B4-BE49-F238E27FC236}">
                  <a16:creationId xmlns:a16="http://schemas.microsoft.com/office/drawing/2014/main" id="{9C5A7FC8-3AD8-5237-A1DE-379E616827B7}"/>
                </a:ext>
              </a:extLst>
            </p:cNvPr>
            <p:cNvSpPr/>
            <p:nvPr/>
          </p:nvSpPr>
          <p:spPr>
            <a:xfrm>
              <a:off x="7193354" y="2529521"/>
              <a:ext cx="39504" cy="38509"/>
            </a:xfrm>
            <a:custGeom>
              <a:avLst/>
              <a:gdLst>
                <a:gd name="connsiteX0" fmla="*/ 39504 w 39504"/>
                <a:gd name="connsiteY0" fmla="*/ 19255 h 38509"/>
                <a:gd name="connsiteX1" fmla="*/ 19752 w 39504"/>
                <a:gd name="connsiteY1" fmla="*/ 38509 h 38509"/>
                <a:gd name="connsiteX2" fmla="*/ 0 w 39504"/>
                <a:gd name="connsiteY2" fmla="*/ 19255 h 38509"/>
                <a:gd name="connsiteX3" fmla="*/ 19752 w 39504"/>
                <a:gd name="connsiteY3" fmla="*/ 0 h 38509"/>
                <a:gd name="connsiteX4" fmla="*/ 39504 w 39504"/>
                <a:gd name="connsiteY4" fmla="*/ 19255 h 3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04" h="38509">
                  <a:moveTo>
                    <a:pt x="39504" y="19255"/>
                  </a:moveTo>
                  <a:cubicBezTo>
                    <a:pt x="39504" y="29888"/>
                    <a:pt x="30661" y="38509"/>
                    <a:pt x="19752" y="38509"/>
                  </a:cubicBezTo>
                  <a:cubicBezTo>
                    <a:pt x="8843" y="38509"/>
                    <a:pt x="0" y="29888"/>
                    <a:pt x="0" y="19255"/>
                  </a:cubicBezTo>
                  <a:cubicBezTo>
                    <a:pt x="0" y="8621"/>
                    <a:pt x="8843" y="0"/>
                    <a:pt x="19752" y="0"/>
                  </a:cubicBezTo>
                  <a:cubicBezTo>
                    <a:pt x="30661" y="0"/>
                    <a:pt x="39504" y="8621"/>
                    <a:pt x="39504" y="19255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89" name="Freeform 118">
              <a:extLst>
                <a:ext uri="{FF2B5EF4-FFF2-40B4-BE49-F238E27FC236}">
                  <a16:creationId xmlns:a16="http://schemas.microsoft.com/office/drawing/2014/main" id="{0DAD5A2B-42A8-9AD8-3D0C-EEBDED0963DD}"/>
                </a:ext>
              </a:extLst>
            </p:cNvPr>
            <p:cNvSpPr/>
            <p:nvPr/>
          </p:nvSpPr>
          <p:spPr>
            <a:xfrm>
              <a:off x="7264213" y="2529521"/>
              <a:ext cx="39504" cy="38509"/>
            </a:xfrm>
            <a:custGeom>
              <a:avLst/>
              <a:gdLst>
                <a:gd name="connsiteX0" fmla="*/ 39504 w 39504"/>
                <a:gd name="connsiteY0" fmla="*/ 19255 h 38509"/>
                <a:gd name="connsiteX1" fmla="*/ 19752 w 39504"/>
                <a:gd name="connsiteY1" fmla="*/ 38509 h 38509"/>
                <a:gd name="connsiteX2" fmla="*/ 0 w 39504"/>
                <a:gd name="connsiteY2" fmla="*/ 19255 h 38509"/>
                <a:gd name="connsiteX3" fmla="*/ 19752 w 39504"/>
                <a:gd name="connsiteY3" fmla="*/ 0 h 38509"/>
                <a:gd name="connsiteX4" fmla="*/ 39504 w 39504"/>
                <a:gd name="connsiteY4" fmla="*/ 19255 h 3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04" h="38509">
                  <a:moveTo>
                    <a:pt x="39504" y="19255"/>
                  </a:moveTo>
                  <a:cubicBezTo>
                    <a:pt x="39504" y="29888"/>
                    <a:pt x="30661" y="38509"/>
                    <a:pt x="19752" y="38509"/>
                  </a:cubicBezTo>
                  <a:cubicBezTo>
                    <a:pt x="8843" y="38509"/>
                    <a:pt x="0" y="29888"/>
                    <a:pt x="0" y="19255"/>
                  </a:cubicBezTo>
                  <a:cubicBezTo>
                    <a:pt x="0" y="8621"/>
                    <a:pt x="8843" y="0"/>
                    <a:pt x="19752" y="0"/>
                  </a:cubicBezTo>
                  <a:cubicBezTo>
                    <a:pt x="30661" y="0"/>
                    <a:pt x="39504" y="8621"/>
                    <a:pt x="39504" y="19255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90" name="Freeform 119">
              <a:extLst>
                <a:ext uri="{FF2B5EF4-FFF2-40B4-BE49-F238E27FC236}">
                  <a16:creationId xmlns:a16="http://schemas.microsoft.com/office/drawing/2014/main" id="{FEB24669-6E5B-357D-5662-F36AF827B358}"/>
                </a:ext>
              </a:extLst>
            </p:cNvPr>
            <p:cNvSpPr/>
            <p:nvPr/>
          </p:nvSpPr>
          <p:spPr>
            <a:xfrm>
              <a:off x="7335211" y="2529521"/>
              <a:ext cx="39504" cy="38509"/>
            </a:xfrm>
            <a:custGeom>
              <a:avLst/>
              <a:gdLst>
                <a:gd name="connsiteX0" fmla="*/ 39504 w 39504"/>
                <a:gd name="connsiteY0" fmla="*/ 19255 h 38509"/>
                <a:gd name="connsiteX1" fmla="*/ 19752 w 39504"/>
                <a:gd name="connsiteY1" fmla="*/ 38509 h 38509"/>
                <a:gd name="connsiteX2" fmla="*/ 0 w 39504"/>
                <a:gd name="connsiteY2" fmla="*/ 19255 h 38509"/>
                <a:gd name="connsiteX3" fmla="*/ 19752 w 39504"/>
                <a:gd name="connsiteY3" fmla="*/ 0 h 38509"/>
                <a:gd name="connsiteX4" fmla="*/ 39504 w 39504"/>
                <a:gd name="connsiteY4" fmla="*/ 19255 h 3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04" h="38509">
                  <a:moveTo>
                    <a:pt x="39504" y="19255"/>
                  </a:moveTo>
                  <a:cubicBezTo>
                    <a:pt x="39504" y="29888"/>
                    <a:pt x="30661" y="38509"/>
                    <a:pt x="19752" y="38509"/>
                  </a:cubicBezTo>
                  <a:cubicBezTo>
                    <a:pt x="8843" y="38509"/>
                    <a:pt x="0" y="29888"/>
                    <a:pt x="0" y="19255"/>
                  </a:cubicBezTo>
                  <a:cubicBezTo>
                    <a:pt x="0" y="8621"/>
                    <a:pt x="8843" y="0"/>
                    <a:pt x="19752" y="0"/>
                  </a:cubicBezTo>
                  <a:cubicBezTo>
                    <a:pt x="30661" y="0"/>
                    <a:pt x="39504" y="8621"/>
                    <a:pt x="39504" y="19255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91" name="Freeform 120">
              <a:extLst>
                <a:ext uri="{FF2B5EF4-FFF2-40B4-BE49-F238E27FC236}">
                  <a16:creationId xmlns:a16="http://schemas.microsoft.com/office/drawing/2014/main" id="{B899B91D-1F74-7768-25DA-4B953CB550EA}"/>
                </a:ext>
              </a:extLst>
            </p:cNvPr>
            <p:cNvSpPr/>
            <p:nvPr/>
          </p:nvSpPr>
          <p:spPr>
            <a:xfrm>
              <a:off x="7499306" y="2672920"/>
              <a:ext cx="39504" cy="38509"/>
            </a:xfrm>
            <a:custGeom>
              <a:avLst/>
              <a:gdLst>
                <a:gd name="connsiteX0" fmla="*/ 39504 w 39504"/>
                <a:gd name="connsiteY0" fmla="*/ 19255 h 38509"/>
                <a:gd name="connsiteX1" fmla="*/ 19752 w 39504"/>
                <a:gd name="connsiteY1" fmla="*/ 38509 h 38509"/>
                <a:gd name="connsiteX2" fmla="*/ 0 w 39504"/>
                <a:gd name="connsiteY2" fmla="*/ 19255 h 38509"/>
                <a:gd name="connsiteX3" fmla="*/ 19752 w 39504"/>
                <a:gd name="connsiteY3" fmla="*/ 0 h 38509"/>
                <a:gd name="connsiteX4" fmla="*/ 39504 w 39504"/>
                <a:gd name="connsiteY4" fmla="*/ 19255 h 3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04" h="38509">
                  <a:moveTo>
                    <a:pt x="39504" y="19255"/>
                  </a:moveTo>
                  <a:cubicBezTo>
                    <a:pt x="39504" y="29888"/>
                    <a:pt x="30661" y="38509"/>
                    <a:pt x="19752" y="38509"/>
                  </a:cubicBezTo>
                  <a:cubicBezTo>
                    <a:pt x="8843" y="38509"/>
                    <a:pt x="0" y="29889"/>
                    <a:pt x="0" y="19255"/>
                  </a:cubicBezTo>
                  <a:cubicBezTo>
                    <a:pt x="0" y="8621"/>
                    <a:pt x="8843" y="0"/>
                    <a:pt x="19752" y="0"/>
                  </a:cubicBezTo>
                  <a:cubicBezTo>
                    <a:pt x="30661" y="0"/>
                    <a:pt x="39504" y="8621"/>
                    <a:pt x="39504" y="19255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92" name="Freeform 121">
              <a:extLst>
                <a:ext uri="{FF2B5EF4-FFF2-40B4-BE49-F238E27FC236}">
                  <a16:creationId xmlns:a16="http://schemas.microsoft.com/office/drawing/2014/main" id="{0FEF390F-3CFC-552C-FEE4-F3F3B146230E}"/>
                </a:ext>
              </a:extLst>
            </p:cNvPr>
            <p:cNvSpPr/>
            <p:nvPr/>
          </p:nvSpPr>
          <p:spPr>
            <a:xfrm>
              <a:off x="7428309" y="2672920"/>
              <a:ext cx="39504" cy="38509"/>
            </a:xfrm>
            <a:custGeom>
              <a:avLst/>
              <a:gdLst>
                <a:gd name="connsiteX0" fmla="*/ 39504 w 39504"/>
                <a:gd name="connsiteY0" fmla="*/ 19255 h 38509"/>
                <a:gd name="connsiteX1" fmla="*/ 19752 w 39504"/>
                <a:gd name="connsiteY1" fmla="*/ 38509 h 38509"/>
                <a:gd name="connsiteX2" fmla="*/ 0 w 39504"/>
                <a:gd name="connsiteY2" fmla="*/ 19255 h 38509"/>
                <a:gd name="connsiteX3" fmla="*/ 19752 w 39504"/>
                <a:gd name="connsiteY3" fmla="*/ 0 h 38509"/>
                <a:gd name="connsiteX4" fmla="*/ 39504 w 39504"/>
                <a:gd name="connsiteY4" fmla="*/ 19255 h 3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04" h="38509">
                  <a:moveTo>
                    <a:pt x="39504" y="19255"/>
                  </a:moveTo>
                  <a:cubicBezTo>
                    <a:pt x="39504" y="29888"/>
                    <a:pt x="30661" y="38509"/>
                    <a:pt x="19752" y="38509"/>
                  </a:cubicBezTo>
                  <a:cubicBezTo>
                    <a:pt x="8843" y="38509"/>
                    <a:pt x="0" y="29889"/>
                    <a:pt x="0" y="19255"/>
                  </a:cubicBezTo>
                  <a:cubicBezTo>
                    <a:pt x="0" y="8621"/>
                    <a:pt x="8843" y="0"/>
                    <a:pt x="19752" y="0"/>
                  </a:cubicBezTo>
                  <a:cubicBezTo>
                    <a:pt x="30661" y="0"/>
                    <a:pt x="39504" y="8621"/>
                    <a:pt x="39504" y="19255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93" name="Freeform 122">
              <a:extLst>
                <a:ext uri="{FF2B5EF4-FFF2-40B4-BE49-F238E27FC236}">
                  <a16:creationId xmlns:a16="http://schemas.microsoft.com/office/drawing/2014/main" id="{6A55FDA7-40E3-F05E-9E45-80E0989333C6}"/>
                </a:ext>
              </a:extLst>
            </p:cNvPr>
            <p:cNvSpPr/>
            <p:nvPr/>
          </p:nvSpPr>
          <p:spPr>
            <a:xfrm>
              <a:off x="7357311" y="2672920"/>
              <a:ext cx="39504" cy="38509"/>
            </a:xfrm>
            <a:custGeom>
              <a:avLst/>
              <a:gdLst>
                <a:gd name="connsiteX0" fmla="*/ 39504 w 39504"/>
                <a:gd name="connsiteY0" fmla="*/ 19255 h 38509"/>
                <a:gd name="connsiteX1" fmla="*/ 19752 w 39504"/>
                <a:gd name="connsiteY1" fmla="*/ 38509 h 38509"/>
                <a:gd name="connsiteX2" fmla="*/ 0 w 39504"/>
                <a:gd name="connsiteY2" fmla="*/ 19255 h 38509"/>
                <a:gd name="connsiteX3" fmla="*/ 19752 w 39504"/>
                <a:gd name="connsiteY3" fmla="*/ 0 h 38509"/>
                <a:gd name="connsiteX4" fmla="*/ 39504 w 39504"/>
                <a:gd name="connsiteY4" fmla="*/ 19255 h 3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04" h="38509">
                  <a:moveTo>
                    <a:pt x="39504" y="19255"/>
                  </a:moveTo>
                  <a:cubicBezTo>
                    <a:pt x="39504" y="29888"/>
                    <a:pt x="30661" y="38509"/>
                    <a:pt x="19752" y="38509"/>
                  </a:cubicBezTo>
                  <a:cubicBezTo>
                    <a:pt x="8843" y="38509"/>
                    <a:pt x="0" y="29889"/>
                    <a:pt x="0" y="19255"/>
                  </a:cubicBezTo>
                  <a:cubicBezTo>
                    <a:pt x="0" y="8621"/>
                    <a:pt x="8843" y="0"/>
                    <a:pt x="19752" y="0"/>
                  </a:cubicBezTo>
                  <a:cubicBezTo>
                    <a:pt x="30661" y="0"/>
                    <a:pt x="39504" y="8621"/>
                    <a:pt x="39504" y="19255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94" name="Freeform 123">
              <a:extLst>
                <a:ext uri="{FF2B5EF4-FFF2-40B4-BE49-F238E27FC236}">
                  <a16:creationId xmlns:a16="http://schemas.microsoft.com/office/drawing/2014/main" id="{9587811B-8911-2F89-ED32-144A552DBF49}"/>
                </a:ext>
              </a:extLst>
            </p:cNvPr>
            <p:cNvSpPr/>
            <p:nvPr/>
          </p:nvSpPr>
          <p:spPr>
            <a:xfrm>
              <a:off x="7285485" y="2576513"/>
              <a:ext cx="323218" cy="244114"/>
            </a:xfrm>
            <a:custGeom>
              <a:avLst/>
              <a:gdLst>
                <a:gd name="connsiteX0" fmla="*/ 309405 w 323218"/>
                <a:gd name="connsiteY0" fmla="*/ 244115 h 244114"/>
                <a:gd name="connsiteX1" fmla="*/ 304157 w 323218"/>
                <a:gd name="connsiteY1" fmla="*/ 242230 h 244114"/>
                <a:gd name="connsiteX2" fmla="*/ 274045 w 323218"/>
                <a:gd name="connsiteY2" fmla="*/ 219474 h 244114"/>
                <a:gd name="connsiteX3" fmla="*/ 241447 w 323218"/>
                <a:gd name="connsiteY3" fmla="*/ 214896 h 244114"/>
                <a:gd name="connsiteX4" fmla="*/ 161609 w 323218"/>
                <a:gd name="connsiteY4" fmla="*/ 229842 h 244114"/>
                <a:gd name="connsiteX5" fmla="*/ 0 w 323218"/>
                <a:gd name="connsiteY5" fmla="*/ 114854 h 244114"/>
                <a:gd name="connsiteX6" fmla="*/ 10912 w 323218"/>
                <a:gd name="connsiteY6" fmla="*/ 73517 h 244114"/>
                <a:gd name="connsiteX7" fmla="*/ 17542 w 323218"/>
                <a:gd name="connsiteY7" fmla="*/ 69209 h 244114"/>
                <a:gd name="connsiteX8" fmla="*/ 135365 w 323218"/>
                <a:gd name="connsiteY8" fmla="*/ 5251 h 244114"/>
                <a:gd name="connsiteX9" fmla="*/ 142133 w 323218"/>
                <a:gd name="connsiteY9" fmla="*/ 943 h 244114"/>
                <a:gd name="connsiteX10" fmla="*/ 161609 w 323218"/>
                <a:gd name="connsiteY10" fmla="*/ 0 h 244114"/>
                <a:gd name="connsiteX11" fmla="*/ 323218 w 323218"/>
                <a:gd name="connsiteY11" fmla="*/ 114854 h 244114"/>
                <a:gd name="connsiteX12" fmla="*/ 313964 w 323218"/>
                <a:gd name="connsiteY12" fmla="*/ 152151 h 244114"/>
                <a:gd name="connsiteX13" fmla="*/ 310649 w 323218"/>
                <a:gd name="connsiteY13" fmla="*/ 169655 h 244114"/>
                <a:gd name="connsiteX14" fmla="*/ 317693 w 323218"/>
                <a:gd name="connsiteY14" fmla="*/ 234690 h 244114"/>
                <a:gd name="connsiteX15" fmla="*/ 313411 w 323218"/>
                <a:gd name="connsiteY15" fmla="*/ 242634 h 244114"/>
                <a:gd name="connsiteX16" fmla="*/ 309405 w 323218"/>
                <a:gd name="connsiteY16" fmla="*/ 244115 h 244114"/>
                <a:gd name="connsiteX17" fmla="*/ 254154 w 323218"/>
                <a:gd name="connsiteY17" fmla="*/ 195507 h 244114"/>
                <a:gd name="connsiteX18" fmla="*/ 284957 w 323218"/>
                <a:gd name="connsiteY18" fmla="*/ 206010 h 244114"/>
                <a:gd name="connsiteX19" fmla="*/ 298770 w 323218"/>
                <a:gd name="connsiteY19" fmla="*/ 217320 h 244114"/>
                <a:gd name="connsiteX20" fmla="*/ 293659 w 323218"/>
                <a:gd name="connsiteY20" fmla="*/ 171809 h 244114"/>
                <a:gd name="connsiteX21" fmla="*/ 298493 w 323218"/>
                <a:gd name="connsiteY21" fmla="*/ 144880 h 244114"/>
                <a:gd name="connsiteX22" fmla="*/ 306090 w 323218"/>
                <a:gd name="connsiteY22" fmla="*/ 113642 h 244114"/>
                <a:gd name="connsiteX23" fmla="*/ 161195 w 323218"/>
                <a:gd name="connsiteY23" fmla="*/ 15080 h 244114"/>
                <a:gd name="connsiteX24" fmla="*/ 147382 w 323218"/>
                <a:gd name="connsiteY24" fmla="*/ 15080 h 244114"/>
                <a:gd name="connsiteX25" fmla="*/ 23067 w 323218"/>
                <a:gd name="connsiteY25" fmla="*/ 83212 h 244114"/>
                <a:gd name="connsiteX26" fmla="*/ 17404 w 323218"/>
                <a:gd name="connsiteY26" fmla="*/ 114181 h 244114"/>
                <a:gd name="connsiteX27" fmla="*/ 162300 w 323218"/>
                <a:gd name="connsiteY27" fmla="*/ 212742 h 244114"/>
                <a:gd name="connsiteX28" fmla="*/ 235645 w 323218"/>
                <a:gd name="connsiteY28" fmla="*/ 199277 h 244114"/>
                <a:gd name="connsiteX29" fmla="*/ 253740 w 323218"/>
                <a:gd name="connsiteY29" fmla="*/ 195507 h 24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23218" h="244114">
                  <a:moveTo>
                    <a:pt x="309405" y="244115"/>
                  </a:moveTo>
                  <a:cubicBezTo>
                    <a:pt x="307489" y="244077"/>
                    <a:pt x="305640" y="243413"/>
                    <a:pt x="304157" y="242230"/>
                  </a:cubicBezTo>
                  <a:lnTo>
                    <a:pt x="274045" y="219474"/>
                  </a:lnTo>
                  <a:cubicBezTo>
                    <a:pt x="264863" y="212234"/>
                    <a:pt x="252351" y="210477"/>
                    <a:pt x="241447" y="214896"/>
                  </a:cubicBezTo>
                  <a:cubicBezTo>
                    <a:pt x="216074" y="224858"/>
                    <a:pt x="188962" y="229934"/>
                    <a:pt x="161609" y="229842"/>
                  </a:cubicBezTo>
                  <a:cubicBezTo>
                    <a:pt x="72517" y="229842"/>
                    <a:pt x="0" y="178273"/>
                    <a:pt x="0" y="114854"/>
                  </a:cubicBezTo>
                  <a:cubicBezTo>
                    <a:pt x="149" y="100417"/>
                    <a:pt x="3894" y="86231"/>
                    <a:pt x="10912" y="73517"/>
                  </a:cubicBezTo>
                  <a:cubicBezTo>
                    <a:pt x="12260" y="71105"/>
                    <a:pt x="14740" y="69494"/>
                    <a:pt x="17542" y="69209"/>
                  </a:cubicBezTo>
                  <a:cubicBezTo>
                    <a:pt x="71412" y="64631"/>
                    <a:pt x="116580" y="40125"/>
                    <a:pt x="135365" y="5251"/>
                  </a:cubicBezTo>
                  <a:cubicBezTo>
                    <a:pt x="136740" y="2802"/>
                    <a:pt x="139280" y="1185"/>
                    <a:pt x="142133" y="943"/>
                  </a:cubicBezTo>
                  <a:cubicBezTo>
                    <a:pt x="149454" y="269"/>
                    <a:pt x="155946" y="0"/>
                    <a:pt x="161609" y="0"/>
                  </a:cubicBezTo>
                  <a:cubicBezTo>
                    <a:pt x="250701" y="0"/>
                    <a:pt x="323218" y="51570"/>
                    <a:pt x="323218" y="114854"/>
                  </a:cubicBezTo>
                  <a:cubicBezTo>
                    <a:pt x="323044" y="127806"/>
                    <a:pt x="319881" y="140553"/>
                    <a:pt x="313964" y="152151"/>
                  </a:cubicBezTo>
                  <a:cubicBezTo>
                    <a:pt x="311261" y="157588"/>
                    <a:pt x="310116" y="163636"/>
                    <a:pt x="310649" y="169655"/>
                  </a:cubicBezTo>
                  <a:lnTo>
                    <a:pt x="317693" y="234690"/>
                  </a:lnTo>
                  <a:cubicBezTo>
                    <a:pt x="318084" y="237945"/>
                    <a:pt x="316383" y="241100"/>
                    <a:pt x="313411" y="242634"/>
                  </a:cubicBezTo>
                  <a:cubicBezTo>
                    <a:pt x="312232" y="243461"/>
                    <a:pt x="310851" y="243972"/>
                    <a:pt x="309405" y="244115"/>
                  </a:cubicBezTo>
                  <a:close/>
                  <a:moveTo>
                    <a:pt x="254154" y="195507"/>
                  </a:moveTo>
                  <a:cubicBezTo>
                    <a:pt x="265342" y="195531"/>
                    <a:pt x="276194" y="199231"/>
                    <a:pt x="284957" y="206010"/>
                  </a:cubicBezTo>
                  <a:lnTo>
                    <a:pt x="298770" y="217320"/>
                  </a:lnTo>
                  <a:lnTo>
                    <a:pt x="293659" y="171809"/>
                  </a:lnTo>
                  <a:cubicBezTo>
                    <a:pt x="292610" y="162567"/>
                    <a:pt x="294287" y="153226"/>
                    <a:pt x="298493" y="144880"/>
                  </a:cubicBezTo>
                  <a:cubicBezTo>
                    <a:pt x="303474" y="135181"/>
                    <a:pt x="306074" y="124488"/>
                    <a:pt x="306090" y="113642"/>
                  </a:cubicBezTo>
                  <a:cubicBezTo>
                    <a:pt x="306090" y="59783"/>
                    <a:pt x="241171" y="15080"/>
                    <a:pt x="161195" y="15080"/>
                  </a:cubicBezTo>
                  <a:cubicBezTo>
                    <a:pt x="156913" y="15080"/>
                    <a:pt x="152493" y="15080"/>
                    <a:pt x="147382" y="15080"/>
                  </a:cubicBezTo>
                  <a:cubicBezTo>
                    <a:pt x="125420" y="51570"/>
                    <a:pt x="78318" y="77287"/>
                    <a:pt x="23067" y="83212"/>
                  </a:cubicBezTo>
                  <a:cubicBezTo>
                    <a:pt x="18813" y="92988"/>
                    <a:pt x="16877" y="103574"/>
                    <a:pt x="17404" y="114181"/>
                  </a:cubicBezTo>
                  <a:cubicBezTo>
                    <a:pt x="17404" y="168039"/>
                    <a:pt x="82462" y="212742"/>
                    <a:pt x="162300" y="212742"/>
                  </a:cubicBezTo>
                  <a:cubicBezTo>
                    <a:pt x="187411" y="212919"/>
                    <a:pt x="212320" y="208346"/>
                    <a:pt x="235645" y="199277"/>
                  </a:cubicBezTo>
                  <a:cubicBezTo>
                    <a:pt x="241380" y="196922"/>
                    <a:pt x="247519" y="195643"/>
                    <a:pt x="253740" y="195507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95" name="Freeform 124">
              <a:extLst>
                <a:ext uri="{FF2B5EF4-FFF2-40B4-BE49-F238E27FC236}">
                  <a16:creationId xmlns:a16="http://schemas.microsoft.com/office/drawing/2014/main" id="{A1FF4BA2-148F-12AA-62CC-CC08B22618DB}"/>
                </a:ext>
              </a:extLst>
            </p:cNvPr>
            <p:cNvSpPr/>
            <p:nvPr/>
          </p:nvSpPr>
          <p:spPr>
            <a:xfrm>
              <a:off x="7578544" y="2575087"/>
              <a:ext cx="29969" cy="25931"/>
            </a:xfrm>
            <a:custGeom>
              <a:avLst/>
              <a:gdLst>
                <a:gd name="connsiteX0" fmla="*/ 21872 w 29969"/>
                <a:gd name="connsiteY0" fmla="*/ 25931 h 25931"/>
                <a:gd name="connsiteX1" fmla="*/ 16623 w 29969"/>
                <a:gd name="connsiteY1" fmla="*/ 24046 h 25931"/>
                <a:gd name="connsiteX2" fmla="*/ 3777 w 29969"/>
                <a:gd name="connsiteY2" fmla="*/ 14890 h 25931"/>
                <a:gd name="connsiteX3" fmla="*/ 1337 w 29969"/>
                <a:gd name="connsiteY3" fmla="*/ 3716 h 25931"/>
                <a:gd name="connsiteX4" fmla="*/ 1429 w 29969"/>
                <a:gd name="connsiteY4" fmla="*/ 3580 h 25931"/>
                <a:gd name="connsiteX5" fmla="*/ 13032 w 29969"/>
                <a:gd name="connsiteY5" fmla="*/ 1291 h 25931"/>
                <a:gd name="connsiteX6" fmla="*/ 26844 w 29969"/>
                <a:gd name="connsiteY6" fmla="*/ 11390 h 25931"/>
                <a:gd name="connsiteX7" fmla="*/ 28164 w 29969"/>
                <a:gd name="connsiteY7" fmla="*/ 22742 h 25931"/>
                <a:gd name="connsiteX8" fmla="*/ 28088 w 29969"/>
                <a:gd name="connsiteY8" fmla="*/ 22835 h 25931"/>
                <a:gd name="connsiteX9" fmla="*/ 21872 w 29969"/>
                <a:gd name="connsiteY9" fmla="*/ 25931 h 25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969" h="25931">
                  <a:moveTo>
                    <a:pt x="21872" y="25931"/>
                  </a:moveTo>
                  <a:cubicBezTo>
                    <a:pt x="19955" y="25894"/>
                    <a:pt x="18107" y="25230"/>
                    <a:pt x="16623" y="24046"/>
                  </a:cubicBezTo>
                  <a:cubicBezTo>
                    <a:pt x="12617" y="20949"/>
                    <a:pt x="8197" y="17853"/>
                    <a:pt x="3777" y="14890"/>
                  </a:cubicBezTo>
                  <a:cubicBezTo>
                    <a:pt x="-62" y="12461"/>
                    <a:pt x="-1155" y="7458"/>
                    <a:pt x="1337" y="3716"/>
                  </a:cubicBezTo>
                  <a:cubicBezTo>
                    <a:pt x="1367" y="3670"/>
                    <a:pt x="1398" y="3625"/>
                    <a:pt x="1429" y="3580"/>
                  </a:cubicBezTo>
                  <a:cubicBezTo>
                    <a:pt x="4046" y="-85"/>
                    <a:pt x="9158" y="-1094"/>
                    <a:pt x="13032" y="1291"/>
                  </a:cubicBezTo>
                  <a:cubicBezTo>
                    <a:pt x="17866" y="4523"/>
                    <a:pt x="22700" y="7889"/>
                    <a:pt x="26844" y="11390"/>
                  </a:cubicBezTo>
                  <a:cubicBezTo>
                    <a:pt x="30425" y="14169"/>
                    <a:pt x="31016" y="19252"/>
                    <a:pt x="28164" y="22742"/>
                  </a:cubicBezTo>
                  <a:cubicBezTo>
                    <a:pt x="28139" y="22773"/>
                    <a:pt x="28113" y="22804"/>
                    <a:pt x="28088" y="22835"/>
                  </a:cubicBezTo>
                  <a:cubicBezTo>
                    <a:pt x="26584" y="24709"/>
                    <a:pt x="24310" y="25842"/>
                    <a:pt x="21872" y="25931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96" name="Freeform 125">
              <a:extLst>
                <a:ext uri="{FF2B5EF4-FFF2-40B4-BE49-F238E27FC236}">
                  <a16:creationId xmlns:a16="http://schemas.microsoft.com/office/drawing/2014/main" id="{95AC4DE9-86C9-0187-B97D-7F79C04A575F}"/>
                </a:ext>
              </a:extLst>
            </p:cNvPr>
            <p:cNvSpPr/>
            <p:nvPr/>
          </p:nvSpPr>
          <p:spPr>
            <a:xfrm>
              <a:off x="7511914" y="2546924"/>
              <a:ext cx="51217" cy="27623"/>
            </a:xfrm>
            <a:custGeom>
              <a:avLst/>
              <a:gdLst>
                <a:gd name="connsiteX0" fmla="*/ 42781 w 51217"/>
                <a:gd name="connsiteY0" fmla="*/ 27435 h 27623"/>
                <a:gd name="connsiteX1" fmla="*/ 39466 w 51217"/>
                <a:gd name="connsiteY1" fmla="*/ 27435 h 27623"/>
                <a:gd name="connsiteX2" fmla="*/ 6177 w 51217"/>
                <a:gd name="connsiteY2" fmla="*/ 15990 h 27623"/>
                <a:gd name="connsiteX3" fmla="*/ 238 w 51217"/>
                <a:gd name="connsiteY3" fmla="*/ 6026 h 27623"/>
                <a:gd name="connsiteX4" fmla="*/ 10597 w 51217"/>
                <a:gd name="connsiteY4" fmla="*/ 236 h 27623"/>
                <a:gd name="connsiteX5" fmla="*/ 46234 w 51217"/>
                <a:gd name="connsiteY5" fmla="*/ 12489 h 27623"/>
                <a:gd name="connsiteX6" fmla="*/ 50516 w 51217"/>
                <a:gd name="connsiteY6" fmla="*/ 23261 h 27623"/>
                <a:gd name="connsiteX7" fmla="*/ 42781 w 51217"/>
                <a:gd name="connsiteY7" fmla="*/ 27435 h 27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217" h="27623">
                  <a:moveTo>
                    <a:pt x="42781" y="27435"/>
                  </a:moveTo>
                  <a:cubicBezTo>
                    <a:pt x="41691" y="27687"/>
                    <a:pt x="40556" y="27687"/>
                    <a:pt x="39466" y="27435"/>
                  </a:cubicBezTo>
                  <a:cubicBezTo>
                    <a:pt x="28686" y="22797"/>
                    <a:pt x="17557" y="18971"/>
                    <a:pt x="6177" y="15990"/>
                  </a:cubicBezTo>
                  <a:cubicBezTo>
                    <a:pt x="1786" y="14747"/>
                    <a:pt x="-829" y="10360"/>
                    <a:pt x="238" y="6026"/>
                  </a:cubicBezTo>
                  <a:cubicBezTo>
                    <a:pt x="1574" y="1726"/>
                    <a:pt x="6116" y="-813"/>
                    <a:pt x="10597" y="236"/>
                  </a:cubicBezTo>
                  <a:cubicBezTo>
                    <a:pt x="22754" y="3509"/>
                    <a:pt x="34662" y="7603"/>
                    <a:pt x="46234" y="12489"/>
                  </a:cubicBezTo>
                  <a:cubicBezTo>
                    <a:pt x="50448" y="14329"/>
                    <a:pt x="52358" y="19133"/>
                    <a:pt x="50516" y="23261"/>
                  </a:cubicBezTo>
                  <a:cubicBezTo>
                    <a:pt x="48978" y="25988"/>
                    <a:pt x="45969" y="27612"/>
                    <a:pt x="42781" y="27435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97" name="Freeform 126">
              <a:extLst>
                <a:ext uri="{FF2B5EF4-FFF2-40B4-BE49-F238E27FC236}">
                  <a16:creationId xmlns:a16="http://schemas.microsoft.com/office/drawing/2014/main" id="{AE3E3367-1C8B-8790-DDBC-3AF4D5423D20}"/>
                </a:ext>
              </a:extLst>
            </p:cNvPr>
            <p:cNvSpPr/>
            <p:nvPr/>
          </p:nvSpPr>
          <p:spPr>
            <a:xfrm>
              <a:off x="7458697" y="2537465"/>
              <a:ext cx="34826" cy="18060"/>
            </a:xfrm>
            <a:custGeom>
              <a:avLst/>
              <a:gdLst>
                <a:gd name="connsiteX0" fmla="*/ 25692 w 34826"/>
                <a:gd name="connsiteY0" fmla="*/ 18043 h 18060"/>
                <a:gd name="connsiteX1" fmla="*/ 24587 w 34826"/>
                <a:gd name="connsiteY1" fmla="*/ 18043 h 18060"/>
                <a:gd name="connsiteX2" fmla="*/ 8426 w 34826"/>
                <a:gd name="connsiteY2" fmla="*/ 16427 h 18060"/>
                <a:gd name="connsiteX3" fmla="*/ 0 w 34826"/>
                <a:gd name="connsiteY3" fmla="*/ 8213 h 18060"/>
                <a:gd name="connsiteX4" fmla="*/ 8426 w 34826"/>
                <a:gd name="connsiteY4" fmla="*/ 0 h 18060"/>
                <a:gd name="connsiteX5" fmla="*/ 9945 w 34826"/>
                <a:gd name="connsiteY5" fmla="*/ 135 h 18060"/>
                <a:gd name="connsiteX6" fmla="*/ 27073 w 34826"/>
                <a:gd name="connsiteY6" fmla="*/ 1885 h 18060"/>
                <a:gd name="connsiteX7" fmla="*/ 34808 w 34826"/>
                <a:gd name="connsiteY7" fmla="*/ 10502 h 18060"/>
                <a:gd name="connsiteX8" fmla="*/ 25968 w 34826"/>
                <a:gd name="connsiteY8" fmla="*/ 18043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826" h="18060">
                  <a:moveTo>
                    <a:pt x="25692" y="18043"/>
                  </a:moveTo>
                  <a:lnTo>
                    <a:pt x="24587" y="18043"/>
                  </a:lnTo>
                  <a:cubicBezTo>
                    <a:pt x="19338" y="17325"/>
                    <a:pt x="13951" y="16786"/>
                    <a:pt x="8426" y="16427"/>
                  </a:cubicBezTo>
                  <a:cubicBezTo>
                    <a:pt x="3772" y="16427"/>
                    <a:pt x="0" y="12750"/>
                    <a:pt x="0" y="8213"/>
                  </a:cubicBezTo>
                  <a:cubicBezTo>
                    <a:pt x="0" y="3677"/>
                    <a:pt x="3772" y="0"/>
                    <a:pt x="8426" y="0"/>
                  </a:cubicBezTo>
                  <a:cubicBezTo>
                    <a:pt x="8935" y="0"/>
                    <a:pt x="9444" y="45"/>
                    <a:pt x="9945" y="135"/>
                  </a:cubicBezTo>
                  <a:cubicBezTo>
                    <a:pt x="15747" y="135"/>
                    <a:pt x="21410" y="1077"/>
                    <a:pt x="27073" y="1885"/>
                  </a:cubicBezTo>
                  <a:cubicBezTo>
                    <a:pt x="31650" y="2183"/>
                    <a:pt x="35113" y="6041"/>
                    <a:pt x="34808" y="10502"/>
                  </a:cubicBezTo>
                  <a:cubicBezTo>
                    <a:pt x="34503" y="14964"/>
                    <a:pt x="30545" y="18340"/>
                    <a:pt x="25968" y="18043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</p:grpSp>
      <p:sp>
        <p:nvSpPr>
          <p:cNvPr id="42" name="Freeform 39">
            <a:extLst>
              <a:ext uri="{FF2B5EF4-FFF2-40B4-BE49-F238E27FC236}">
                <a16:creationId xmlns:a16="http://schemas.microsoft.com/office/drawing/2014/main" id="{CFDEA06F-0C1B-D3E0-BD41-2FC5BDE86492}"/>
              </a:ext>
            </a:extLst>
          </p:cNvPr>
          <p:cNvSpPr/>
          <p:nvPr/>
        </p:nvSpPr>
        <p:spPr>
          <a:xfrm>
            <a:off x="4551234" y="5089016"/>
            <a:ext cx="93288" cy="93153"/>
          </a:xfrm>
          <a:custGeom>
            <a:avLst/>
            <a:gdLst>
              <a:gd name="connsiteX0" fmla="*/ 91985 w 107742"/>
              <a:gd name="connsiteY0" fmla="*/ 91809 h 107587"/>
              <a:gd name="connsiteX1" fmla="*/ 15800 w 107742"/>
              <a:gd name="connsiteY1" fmla="*/ 91847 h 107587"/>
              <a:gd name="connsiteX2" fmla="*/ 15757 w 107742"/>
              <a:gd name="connsiteY2" fmla="*/ 15779 h 107587"/>
              <a:gd name="connsiteX3" fmla="*/ 91944 w 107742"/>
              <a:gd name="connsiteY3" fmla="*/ 15741 h 107587"/>
              <a:gd name="connsiteX4" fmla="*/ 91985 w 107742"/>
              <a:gd name="connsiteY4" fmla="*/ 15779 h 107587"/>
              <a:gd name="connsiteX5" fmla="*/ 91985 w 107742"/>
              <a:gd name="connsiteY5" fmla="*/ 91809 h 107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42" h="107587">
                <a:moveTo>
                  <a:pt x="91985" y="91809"/>
                </a:moveTo>
                <a:cubicBezTo>
                  <a:pt x="70959" y="112831"/>
                  <a:pt x="36849" y="112850"/>
                  <a:pt x="15800" y="91847"/>
                </a:cubicBezTo>
                <a:cubicBezTo>
                  <a:pt x="-5250" y="70853"/>
                  <a:pt x="-5269" y="36801"/>
                  <a:pt x="15757" y="15779"/>
                </a:cubicBezTo>
                <a:cubicBezTo>
                  <a:pt x="36783" y="-5244"/>
                  <a:pt x="70894" y="-5263"/>
                  <a:pt x="91944" y="15741"/>
                </a:cubicBezTo>
                <a:cubicBezTo>
                  <a:pt x="91957" y="15750"/>
                  <a:pt x="91971" y="15769"/>
                  <a:pt x="91985" y="15779"/>
                </a:cubicBezTo>
                <a:cubicBezTo>
                  <a:pt x="112995" y="36782"/>
                  <a:pt x="112995" y="70806"/>
                  <a:pt x="91985" y="91809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100" name="TextBox 158">
            <a:extLst>
              <a:ext uri="{FF2B5EF4-FFF2-40B4-BE49-F238E27FC236}">
                <a16:creationId xmlns:a16="http://schemas.microsoft.com/office/drawing/2014/main" id="{E4896AD7-EC60-BCE3-B76A-1F475105F16A}"/>
              </a:ext>
            </a:extLst>
          </p:cNvPr>
          <p:cNvSpPr txBox="1"/>
          <p:nvPr/>
        </p:nvSpPr>
        <p:spPr>
          <a:xfrm>
            <a:off x="5283660" y="3466676"/>
            <a:ext cx="1593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buClr>
                <a:srgbClr val="7030A0"/>
              </a:buClr>
              <a:buSzPct val="120000"/>
              <a:defRPr/>
            </a:pPr>
            <a:r>
              <a:rPr lang="en-US" b="1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</a:t>
            </a:r>
            <a:endParaRPr lang="ar-SA" b="1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5" name="Freeform 25">
            <a:extLst>
              <a:ext uri="{FF2B5EF4-FFF2-40B4-BE49-F238E27FC236}">
                <a16:creationId xmlns:a16="http://schemas.microsoft.com/office/drawing/2014/main" id="{49304AB2-812F-C0F4-DC64-AF80054A6DCE}"/>
              </a:ext>
            </a:extLst>
          </p:cNvPr>
          <p:cNvSpPr/>
          <p:nvPr/>
        </p:nvSpPr>
        <p:spPr>
          <a:xfrm>
            <a:off x="7537656" y="5063938"/>
            <a:ext cx="93288" cy="93081"/>
          </a:xfrm>
          <a:custGeom>
            <a:avLst/>
            <a:gdLst>
              <a:gd name="connsiteX0" fmla="*/ 91467 w 107742"/>
              <a:gd name="connsiteY0" fmla="*/ 15185 h 107504"/>
              <a:gd name="connsiteX1" fmla="*/ 92457 w 107742"/>
              <a:gd name="connsiteY1" fmla="*/ 91254 h 107504"/>
              <a:gd name="connsiteX2" fmla="*/ 16276 w 107742"/>
              <a:gd name="connsiteY2" fmla="*/ 92242 h 107504"/>
              <a:gd name="connsiteX3" fmla="*/ 15286 w 107742"/>
              <a:gd name="connsiteY3" fmla="*/ 16174 h 107504"/>
              <a:gd name="connsiteX4" fmla="*/ 15324 w 107742"/>
              <a:gd name="connsiteY4" fmla="*/ 16136 h 107504"/>
              <a:gd name="connsiteX5" fmla="*/ 91467 w 107742"/>
              <a:gd name="connsiteY5" fmla="*/ 15185 h 107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42" h="107504">
                <a:moveTo>
                  <a:pt x="91467" y="15185"/>
                </a:moveTo>
                <a:cubicBezTo>
                  <a:pt x="112778" y="35913"/>
                  <a:pt x="113216" y="69975"/>
                  <a:pt x="92457" y="91254"/>
                </a:cubicBezTo>
                <a:cubicBezTo>
                  <a:pt x="71689" y="112533"/>
                  <a:pt x="37586" y="112970"/>
                  <a:pt x="16276" y="92242"/>
                </a:cubicBezTo>
                <a:cubicBezTo>
                  <a:pt x="-5035" y="71505"/>
                  <a:pt x="-5473" y="37453"/>
                  <a:pt x="15286" y="16174"/>
                </a:cubicBezTo>
                <a:cubicBezTo>
                  <a:pt x="15295" y="16164"/>
                  <a:pt x="15314" y="16145"/>
                  <a:pt x="15324" y="16136"/>
                </a:cubicBezTo>
                <a:cubicBezTo>
                  <a:pt x="36140" y="-5001"/>
                  <a:pt x="70128" y="-5428"/>
                  <a:pt x="91467" y="15185"/>
                </a:cubicBezTo>
                <a:close/>
              </a:path>
            </a:pathLst>
          </a:custGeom>
          <a:solidFill>
            <a:srgbClr val="003745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27" name="Freeform 27">
            <a:extLst>
              <a:ext uri="{FF2B5EF4-FFF2-40B4-BE49-F238E27FC236}">
                <a16:creationId xmlns:a16="http://schemas.microsoft.com/office/drawing/2014/main" id="{8F956199-B904-A8E7-E579-CB6405BFF162}"/>
              </a:ext>
            </a:extLst>
          </p:cNvPr>
          <p:cNvSpPr/>
          <p:nvPr/>
        </p:nvSpPr>
        <p:spPr>
          <a:xfrm>
            <a:off x="6688460" y="5230708"/>
            <a:ext cx="93287" cy="93147"/>
          </a:xfrm>
          <a:custGeom>
            <a:avLst/>
            <a:gdLst>
              <a:gd name="connsiteX0" fmla="*/ 91417 w 107741"/>
              <a:gd name="connsiteY0" fmla="*/ 15217 h 107580"/>
              <a:gd name="connsiteX1" fmla="*/ 92502 w 107741"/>
              <a:gd name="connsiteY1" fmla="*/ 91285 h 107580"/>
              <a:gd name="connsiteX2" fmla="*/ 16320 w 107741"/>
              <a:gd name="connsiteY2" fmla="*/ 92359 h 107580"/>
              <a:gd name="connsiteX3" fmla="*/ 15236 w 107741"/>
              <a:gd name="connsiteY3" fmla="*/ 16300 h 107580"/>
              <a:gd name="connsiteX4" fmla="*/ 15274 w 107741"/>
              <a:gd name="connsiteY4" fmla="*/ 16262 h 107580"/>
              <a:gd name="connsiteX5" fmla="*/ 91417 w 107741"/>
              <a:gd name="connsiteY5" fmla="*/ 15217 h 107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41" h="107580">
                <a:moveTo>
                  <a:pt x="91417" y="15217"/>
                </a:moveTo>
                <a:cubicBezTo>
                  <a:pt x="112756" y="35926"/>
                  <a:pt x="113232" y="69978"/>
                  <a:pt x="92502" y="91285"/>
                </a:cubicBezTo>
                <a:cubicBezTo>
                  <a:pt x="71763" y="112583"/>
                  <a:pt x="37660" y="113068"/>
                  <a:pt x="16320" y="92359"/>
                </a:cubicBezTo>
                <a:cubicBezTo>
                  <a:pt x="-5009" y="71660"/>
                  <a:pt x="-5495" y="37598"/>
                  <a:pt x="15236" y="16300"/>
                </a:cubicBezTo>
                <a:cubicBezTo>
                  <a:pt x="15254" y="16282"/>
                  <a:pt x="15264" y="16272"/>
                  <a:pt x="15274" y="16262"/>
                </a:cubicBezTo>
                <a:cubicBezTo>
                  <a:pt x="36013" y="-5007"/>
                  <a:pt x="70097" y="-5473"/>
                  <a:pt x="91417" y="15217"/>
                </a:cubicBezTo>
                <a:close/>
              </a:path>
            </a:pathLst>
          </a:custGeom>
          <a:solidFill>
            <a:srgbClr val="003745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28" name="Freeform 28">
            <a:extLst>
              <a:ext uri="{FF2B5EF4-FFF2-40B4-BE49-F238E27FC236}">
                <a16:creationId xmlns:a16="http://schemas.microsoft.com/office/drawing/2014/main" id="{EE1C9608-C707-1BA7-9892-96BAF26CFF5B}"/>
              </a:ext>
            </a:extLst>
          </p:cNvPr>
          <p:cNvSpPr/>
          <p:nvPr/>
        </p:nvSpPr>
        <p:spPr>
          <a:xfrm>
            <a:off x="7679776" y="4222798"/>
            <a:ext cx="93287" cy="93116"/>
          </a:xfrm>
          <a:custGeom>
            <a:avLst/>
            <a:gdLst>
              <a:gd name="connsiteX0" fmla="*/ 91417 w 107741"/>
              <a:gd name="connsiteY0" fmla="*/ 15181 h 107544"/>
              <a:gd name="connsiteX1" fmla="*/ 92502 w 107741"/>
              <a:gd name="connsiteY1" fmla="*/ 91250 h 107544"/>
              <a:gd name="connsiteX2" fmla="*/ 16320 w 107741"/>
              <a:gd name="connsiteY2" fmla="*/ 92324 h 107544"/>
              <a:gd name="connsiteX3" fmla="*/ 15235 w 107741"/>
              <a:gd name="connsiteY3" fmla="*/ 16265 h 107544"/>
              <a:gd name="connsiteX4" fmla="*/ 15273 w 107741"/>
              <a:gd name="connsiteY4" fmla="*/ 16227 h 107544"/>
              <a:gd name="connsiteX5" fmla="*/ 91417 w 107741"/>
              <a:gd name="connsiteY5" fmla="*/ 15181 h 107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41" h="107544">
                <a:moveTo>
                  <a:pt x="91417" y="15181"/>
                </a:moveTo>
                <a:cubicBezTo>
                  <a:pt x="112756" y="35890"/>
                  <a:pt x="113232" y="69942"/>
                  <a:pt x="92502" y="91250"/>
                </a:cubicBezTo>
                <a:cubicBezTo>
                  <a:pt x="71762" y="112548"/>
                  <a:pt x="37660" y="113033"/>
                  <a:pt x="16320" y="92324"/>
                </a:cubicBezTo>
                <a:cubicBezTo>
                  <a:pt x="-5009" y="71625"/>
                  <a:pt x="-5495" y="37563"/>
                  <a:pt x="15235" y="16265"/>
                </a:cubicBezTo>
                <a:cubicBezTo>
                  <a:pt x="15254" y="16246"/>
                  <a:pt x="15264" y="16237"/>
                  <a:pt x="15273" y="16227"/>
                </a:cubicBezTo>
                <a:cubicBezTo>
                  <a:pt x="36042" y="-4995"/>
                  <a:pt x="70078" y="-5461"/>
                  <a:pt x="91417" y="15181"/>
                </a:cubicBezTo>
                <a:close/>
              </a:path>
            </a:pathLst>
          </a:custGeom>
          <a:solidFill>
            <a:srgbClr val="003745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32" name="Freeform 30">
            <a:extLst>
              <a:ext uri="{FF2B5EF4-FFF2-40B4-BE49-F238E27FC236}">
                <a16:creationId xmlns:a16="http://schemas.microsoft.com/office/drawing/2014/main" id="{8F34CC7B-700D-86B5-7971-9F5CE05B6593}"/>
              </a:ext>
            </a:extLst>
          </p:cNvPr>
          <p:cNvSpPr/>
          <p:nvPr/>
        </p:nvSpPr>
        <p:spPr>
          <a:xfrm>
            <a:off x="7827164" y="5345022"/>
            <a:ext cx="75488" cy="75341"/>
          </a:xfrm>
          <a:custGeom>
            <a:avLst/>
            <a:gdLst>
              <a:gd name="connsiteX0" fmla="*/ 74048 w 87184"/>
              <a:gd name="connsiteY0" fmla="*/ 12346 h 87014"/>
              <a:gd name="connsiteX1" fmla="*/ 74781 w 87184"/>
              <a:gd name="connsiteY1" fmla="*/ 73902 h 87014"/>
              <a:gd name="connsiteX2" fmla="*/ 13133 w 87184"/>
              <a:gd name="connsiteY2" fmla="*/ 74625 h 87014"/>
              <a:gd name="connsiteX3" fmla="*/ 12372 w 87184"/>
              <a:gd name="connsiteY3" fmla="*/ 13107 h 87014"/>
              <a:gd name="connsiteX4" fmla="*/ 74048 w 87184"/>
              <a:gd name="connsiteY4" fmla="*/ 12346 h 87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184" h="87014">
                <a:moveTo>
                  <a:pt x="74048" y="12346"/>
                </a:moveTo>
                <a:cubicBezTo>
                  <a:pt x="91276" y="29140"/>
                  <a:pt x="91600" y="56700"/>
                  <a:pt x="74781" y="73902"/>
                </a:cubicBezTo>
                <a:cubicBezTo>
                  <a:pt x="57954" y="91095"/>
                  <a:pt x="30361" y="91427"/>
                  <a:pt x="13133" y="74625"/>
                </a:cubicBezTo>
                <a:cubicBezTo>
                  <a:pt x="-4075" y="57841"/>
                  <a:pt x="-4418" y="30308"/>
                  <a:pt x="12372" y="13107"/>
                </a:cubicBezTo>
                <a:cubicBezTo>
                  <a:pt x="29209" y="-4067"/>
                  <a:pt x="56792" y="-4409"/>
                  <a:pt x="74048" y="12346"/>
                </a:cubicBezTo>
                <a:close/>
              </a:path>
            </a:pathLst>
          </a:custGeom>
          <a:solidFill>
            <a:srgbClr val="003745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id="{CB34DE60-C9A8-F76F-5B11-923A2668C9D7}"/>
              </a:ext>
            </a:extLst>
          </p:cNvPr>
          <p:cNvSpPr/>
          <p:nvPr/>
        </p:nvSpPr>
        <p:spPr>
          <a:xfrm>
            <a:off x="7714465" y="2946905"/>
            <a:ext cx="93284" cy="93153"/>
          </a:xfrm>
          <a:custGeom>
            <a:avLst/>
            <a:gdLst>
              <a:gd name="connsiteX0" fmla="*/ 15755 w 107739"/>
              <a:gd name="connsiteY0" fmla="*/ 15779 h 107587"/>
              <a:gd name="connsiteX1" fmla="*/ 91936 w 107739"/>
              <a:gd name="connsiteY1" fmla="*/ 15741 h 107587"/>
              <a:gd name="connsiteX2" fmla="*/ 91984 w 107739"/>
              <a:gd name="connsiteY2" fmla="*/ 91809 h 107587"/>
              <a:gd name="connsiteX3" fmla="*/ 15793 w 107739"/>
              <a:gd name="connsiteY3" fmla="*/ 91847 h 107587"/>
              <a:gd name="connsiteX4" fmla="*/ 15755 w 107739"/>
              <a:gd name="connsiteY4" fmla="*/ 91809 h 107587"/>
              <a:gd name="connsiteX5" fmla="*/ 15755 w 107739"/>
              <a:gd name="connsiteY5" fmla="*/ 15779 h 107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39" h="107587">
                <a:moveTo>
                  <a:pt x="15755" y="15779"/>
                </a:moveTo>
                <a:cubicBezTo>
                  <a:pt x="36780" y="-5244"/>
                  <a:pt x="70892" y="-5263"/>
                  <a:pt x="91936" y="15741"/>
                </a:cubicBezTo>
                <a:cubicBezTo>
                  <a:pt x="112990" y="36735"/>
                  <a:pt x="113009" y="70787"/>
                  <a:pt x="91984" y="91809"/>
                </a:cubicBezTo>
                <a:cubicBezTo>
                  <a:pt x="70959" y="112831"/>
                  <a:pt x="36846" y="112850"/>
                  <a:pt x="15793" y="91847"/>
                </a:cubicBezTo>
                <a:cubicBezTo>
                  <a:pt x="15783" y="91838"/>
                  <a:pt x="15764" y="91819"/>
                  <a:pt x="15755" y="91809"/>
                </a:cubicBezTo>
                <a:cubicBezTo>
                  <a:pt x="-5252" y="70806"/>
                  <a:pt x="-5252" y="36782"/>
                  <a:pt x="15755" y="15779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36" name="Freeform 35">
            <a:extLst>
              <a:ext uri="{FF2B5EF4-FFF2-40B4-BE49-F238E27FC236}">
                <a16:creationId xmlns:a16="http://schemas.microsoft.com/office/drawing/2014/main" id="{D526B334-1C60-6A54-A0E1-F8C4BD1F3EE3}"/>
              </a:ext>
            </a:extLst>
          </p:cNvPr>
          <p:cNvSpPr/>
          <p:nvPr/>
        </p:nvSpPr>
        <p:spPr>
          <a:xfrm>
            <a:off x="6717300" y="1944231"/>
            <a:ext cx="93284" cy="93148"/>
          </a:xfrm>
          <a:custGeom>
            <a:avLst/>
            <a:gdLst>
              <a:gd name="connsiteX0" fmla="*/ 15755 w 107739"/>
              <a:gd name="connsiteY0" fmla="*/ 15776 h 107582"/>
              <a:gd name="connsiteX1" fmla="*/ 91936 w 107739"/>
              <a:gd name="connsiteY1" fmla="*/ 15734 h 107582"/>
              <a:gd name="connsiteX2" fmla="*/ 91984 w 107739"/>
              <a:gd name="connsiteY2" fmla="*/ 91807 h 107582"/>
              <a:gd name="connsiteX3" fmla="*/ 15793 w 107739"/>
              <a:gd name="connsiteY3" fmla="*/ 91848 h 107582"/>
              <a:gd name="connsiteX4" fmla="*/ 15755 w 107739"/>
              <a:gd name="connsiteY4" fmla="*/ 91807 h 107582"/>
              <a:gd name="connsiteX5" fmla="*/ 15755 w 107739"/>
              <a:gd name="connsiteY5" fmla="*/ 15776 h 10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39" h="107582">
                <a:moveTo>
                  <a:pt x="15755" y="15776"/>
                </a:moveTo>
                <a:cubicBezTo>
                  <a:pt x="36780" y="-5242"/>
                  <a:pt x="70892" y="-5261"/>
                  <a:pt x="91936" y="15734"/>
                </a:cubicBezTo>
                <a:cubicBezTo>
                  <a:pt x="112990" y="36729"/>
                  <a:pt x="113009" y="70788"/>
                  <a:pt x="91984" y="91807"/>
                </a:cubicBezTo>
                <a:cubicBezTo>
                  <a:pt x="70959" y="112825"/>
                  <a:pt x="36846" y="112844"/>
                  <a:pt x="15793" y="91848"/>
                </a:cubicBezTo>
                <a:cubicBezTo>
                  <a:pt x="15783" y="91835"/>
                  <a:pt x="15764" y="91821"/>
                  <a:pt x="15755" y="91807"/>
                </a:cubicBezTo>
                <a:cubicBezTo>
                  <a:pt x="-5252" y="70804"/>
                  <a:pt x="-5252" y="36779"/>
                  <a:pt x="15755" y="15776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40" name="Freeform 37">
            <a:extLst>
              <a:ext uri="{FF2B5EF4-FFF2-40B4-BE49-F238E27FC236}">
                <a16:creationId xmlns:a16="http://schemas.microsoft.com/office/drawing/2014/main" id="{DDD25847-6CF7-25B8-3248-D314BBC60319}"/>
              </a:ext>
            </a:extLst>
          </p:cNvPr>
          <p:cNvSpPr/>
          <p:nvPr/>
        </p:nvSpPr>
        <p:spPr>
          <a:xfrm>
            <a:off x="7843133" y="1829152"/>
            <a:ext cx="75524" cy="75375"/>
          </a:xfrm>
          <a:custGeom>
            <a:avLst/>
            <a:gdLst>
              <a:gd name="connsiteX0" fmla="*/ 12775 w 87227"/>
              <a:gd name="connsiteY0" fmla="*/ 12783 h 87054"/>
              <a:gd name="connsiteX1" fmla="*/ 74423 w 87227"/>
              <a:gd name="connsiteY1" fmla="*/ 12715 h 87054"/>
              <a:gd name="connsiteX2" fmla="*/ 74490 w 87227"/>
              <a:gd name="connsiteY2" fmla="*/ 74272 h 87054"/>
              <a:gd name="connsiteX3" fmla="*/ 12842 w 87227"/>
              <a:gd name="connsiteY3" fmla="*/ 74340 h 87054"/>
              <a:gd name="connsiteX4" fmla="*/ 12775 w 87227"/>
              <a:gd name="connsiteY4" fmla="*/ 74272 h 87054"/>
              <a:gd name="connsiteX5" fmla="*/ 12709 w 87227"/>
              <a:gd name="connsiteY5" fmla="*/ 12850 h 87054"/>
              <a:gd name="connsiteX6" fmla="*/ 12775 w 87227"/>
              <a:gd name="connsiteY6" fmla="*/ 12783 h 87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227" h="87054">
                <a:moveTo>
                  <a:pt x="12775" y="12783"/>
                </a:moveTo>
                <a:cubicBezTo>
                  <a:pt x="29784" y="-4234"/>
                  <a:pt x="57386" y="-4265"/>
                  <a:pt x="74423" y="12715"/>
                </a:cubicBezTo>
                <a:cubicBezTo>
                  <a:pt x="91470" y="29695"/>
                  <a:pt x="91499" y="57255"/>
                  <a:pt x="74490" y="74272"/>
                </a:cubicBezTo>
                <a:cubicBezTo>
                  <a:pt x="57481" y="91290"/>
                  <a:pt x="29889" y="91319"/>
                  <a:pt x="12842" y="74340"/>
                </a:cubicBezTo>
                <a:cubicBezTo>
                  <a:pt x="12823" y="74317"/>
                  <a:pt x="12795" y="74295"/>
                  <a:pt x="12775" y="74272"/>
                </a:cubicBezTo>
                <a:cubicBezTo>
                  <a:pt x="-4233" y="57330"/>
                  <a:pt x="-4262" y="29829"/>
                  <a:pt x="12709" y="12850"/>
                </a:cubicBezTo>
                <a:cubicBezTo>
                  <a:pt x="12728" y="12827"/>
                  <a:pt x="12756" y="12805"/>
                  <a:pt x="12775" y="12783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99" name="Freeform 32">
            <a:extLst>
              <a:ext uri="{FF2B5EF4-FFF2-40B4-BE49-F238E27FC236}">
                <a16:creationId xmlns:a16="http://schemas.microsoft.com/office/drawing/2014/main" id="{DF86E3DB-3EFC-B88D-DBF7-9CF0D364967A}"/>
              </a:ext>
            </a:extLst>
          </p:cNvPr>
          <p:cNvSpPr/>
          <p:nvPr/>
        </p:nvSpPr>
        <p:spPr>
          <a:xfrm>
            <a:off x="7557886" y="2096793"/>
            <a:ext cx="93284" cy="93148"/>
          </a:xfrm>
          <a:custGeom>
            <a:avLst/>
            <a:gdLst>
              <a:gd name="connsiteX0" fmla="*/ 15755 w 107739"/>
              <a:gd name="connsiteY0" fmla="*/ 15776 h 107582"/>
              <a:gd name="connsiteX1" fmla="*/ 91936 w 107739"/>
              <a:gd name="connsiteY1" fmla="*/ 15734 h 107582"/>
              <a:gd name="connsiteX2" fmla="*/ 91984 w 107739"/>
              <a:gd name="connsiteY2" fmla="*/ 91807 h 107582"/>
              <a:gd name="connsiteX3" fmla="*/ 15793 w 107739"/>
              <a:gd name="connsiteY3" fmla="*/ 91848 h 107582"/>
              <a:gd name="connsiteX4" fmla="*/ 15755 w 107739"/>
              <a:gd name="connsiteY4" fmla="*/ 91807 h 107582"/>
              <a:gd name="connsiteX5" fmla="*/ 15755 w 107739"/>
              <a:gd name="connsiteY5" fmla="*/ 15776 h 10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39" h="107582">
                <a:moveTo>
                  <a:pt x="15755" y="15776"/>
                </a:moveTo>
                <a:cubicBezTo>
                  <a:pt x="36780" y="-5242"/>
                  <a:pt x="70892" y="-5261"/>
                  <a:pt x="91936" y="15734"/>
                </a:cubicBezTo>
                <a:cubicBezTo>
                  <a:pt x="112990" y="36729"/>
                  <a:pt x="113009" y="70788"/>
                  <a:pt x="91984" y="91807"/>
                </a:cubicBezTo>
                <a:cubicBezTo>
                  <a:pt x="70959" y="112825"/>
                  <a:pt x="36846" y="112844"/>
                  <a:pt x="15793" y="91848"/>
                </a:cubicBezTo>
                <a:cubicBezTo>
                  <a:pt x="15783" y="91835"/>
                  <a:pt x="15764" y="91821"/>
                  <a:pt x="15755" y="91807"/>
                </a:cubicBezTo>
                <a:cubicBezTo>
                  <a:pt x="-5252" y="70804"/>
                  <a:pt x="-5252" y="36779"/>
                  <a:pt x="15755" y="15776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7" name="Freeform 14">
            <a:extLst>
              <a:ext uri="{FF2B5EF4-FFF2-40B4-BE49-F238E27FC236}">
                <a16:creationId xmlns:a16="http://schemas.microsoft.com/office/drawing/2014/main" id="{48FD743E-206E-DE01-0BE7-FD30FD56F799}"/>
              </a:ext>
            </a:extLst>
          </p:cNvPr>
          <p:cNvSpPr/>
          <p:nvPr/>
        </p:nvSpPr>
        <p:spPr>
          <a:xfrm>
            <a:off x="4551351" y="2109758"/>
            <a:ext cx="93289" cy="93148"/>
          </a:xfrm>
          <a:custGeom>
            <a:avLst/>
            <a:gdLst>
              <a:gd name="connsiteX0" fmla="*/ 15800 w 107743"/>
              <a:gd name="connsiteY0" fmla="*/ 91849 h 107582"/>
              <a:gd name="connsiteX1" fmla="*/ 15758 w 107743"/>
              <a:gd name="connsiteY1" fmla="*/ 15776 h 107582"/>
              <a:gd name="connsiteX2" fmla="*/ 91944 w 107743"/>
              <a:gd name="connsiteY2" fmla="*/ 15734 h 107582"/>
              <a:gd name="connsiteX3" fmla="*/ 91985 w 107743"/>
              <a:gd name="connsiteY3" fmla="*/ 91807 h 107582"/>
              <a:gd name="connsiteX4" fmla="*/ 91944 w 107743"/>
              <a:gd name="connsiteY4" fmla="*/ 91849 h 107582"/>
              <a:gd name="connsiteX5" fmla="*/ 15800 w 107743"/>
              <a:gd name="connsiteY5" fmla="*/ 91849 h 10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43" h="107582">
                <a:moveTo>
                  <a:pt x="15800" y="91849"/>
                </a:moveTo>
                <a:cubicBezTo>
                  <a:pt x="-5250" y="70854"/>
                  <a:pt x="-5269" y="36795"/>
                  <a:pt x="15758" y="15776"/>
                </a:cubicBezTo>
                <a:cubicBezTo>
                  <a:pt x="36784" y="-5242"/>
                  <a:pt x="70894" y="-5261"/>
                  <a:pt x="91944" y="15734"/>
                </a:cubicBezTo>
                <a:cubicBezTo>
                  <a:pt x="112993" y="36728"/>
                  <a:pt x="113012" y="70788"/>
                  <a:pt x="91985" y="91807"/>
                </a:cubicBezTo>
                <a:cubicBezTo>
                  <a:pt x="91972" y="91820"/>
                  <a:pt x="91958" y="91834"/>
                  <a:pt x="91944" y="91849"/>
                </a:cubicBezTo>
                <a:cubicBezTo>
                  <a:pt x="70910" y="112827"/>
                  <a:pt x="36834" y="112827"/>
                  <a:pt x="15800" y="91849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12" name="Freeform 16">
            <a:extLst>
              <a:ext uri="{FF2B5EF4-FFF2-40B4-BE49-F238E27FC236}">
                <a16:creationId xmlns:a16="http://schemas.microsoft.com/office/drawing/2014/main" id="{94904BFB-B858-5D18-A860-73EE40D79CE0}"/>
              </a:ext>
            </a:extLst>
          </p:cNvPr>
          <p:cNvSpPr/>
          <p:nvPr/>
        </p:nvSpPr>
        <p:spPr>
          <a:xfrm>
            <a:off x="5402567" y="1953905"/>
            <a:ext cx="93292" cy="93148"/>
          </a:xfrm>
          <a:custGeom>
            <a:avLst/>
            <a:gdLst>
              <a:gd name="connsiteX0" fmla="*/ 15802 w 107748"/>
              <a:gd name="connsiteY0" fmla="*/ 91849 h 107582"/>
              <a:gd name="connsiteX1" fmla="*/ 15764 w 107748"/>
              <a:gd name="connsiteY1" fmla="*/ 15776 h 107582"/>
              <a:gd name="connsiteX2" fmla="*/ 91946 w 107748"/>
              <a:gd name="connsiteY2" fmla="*/ 15734 h 107582"/>
              <a:gd name="connsiteX3" fmla="*/ 91984 w 107748"/>
              <a:gd name="connsiteY3" fmla="*/ 91807 h 107582"/>
              <a:gd name="connsiteX4" fmla="*/ 91946 w 107748"/>
              <a:gd name="connsiteY4" fmla="*/ 91849 h 107582"/>
              <a:gd name="connsiteX5" fmla="*/ 15802 w 107748"/>
              <a:gd name="connsiteY5" fmla="*/ 91849 h 10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48" h="107582">
                <a:moveTo>
                  <a:pt x="15802" y="91849"/>
                </a:moveTo>
                <a:cubicBezTo>
                  <a:pt x="-5252" y="70854"/>
                  <a:pt x="-5271" y="36794"/>
                  <a:pt x="15764" y="15776"/>
                </a:cubicBezTo>
                <a:cubicBezTo>
                  <a:pt x="36789" y="-5242"/>
                  <a:pt x="70892" y="-5261"/>
                  <a:pt x="91946" y="15734"/>
                </a:cubicBezTo>
                <a:cubicBezTo>
                  <a:pt x="113000" y="36728"/>
                  <a:pt x="113019" y="70788"/>
                  <a:pt x="91984" y="91807"/>
                </a:cubicBezTo>
                <a:cubicBezTo>
                  <a:pt x="91975" y="91820"/>
                  <a:pt x="91955" y="91834"/>
                  <a:pt x="91946" y="91849"/>
                </a:cubicBezTo>
                <a:cubicBezTo>
                  <a:pt x="70911" y="112827"/>
                  <a:pt x="36837" y="112827"/>
                  <a:pt x="15802" y="91849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13" name="Freeform 17">
            <a:extLst>
              <a:ext uri="{FF2B5EF4-FFF2-40B4-BE49-F238E27FC236}">
                <a16:creationId xmlns:a16="http://schemas.microsoft.com/office/drawing/2014/main" id="{8484614A-528A-B385-AB1D-5803CBEDAFFD}"/>
              </a:ext>
            </a:extLst>
          </p:cNvPr>
          <p:cNvSpPr/>
          <p:nvPr/>
        </p:nvSpPr>
        <p:spPr>
          <a:xfrm>
            <a:off x="4398399" y="2949009"/>
            <a:ext cx="93289" cy="93146"/>
          </a:xfrm>
          <a:custGeom>
            <a:avLst/>
            <a:gdLst>
              <a:gd name="connsiteX0" fmla="*/ 15800 w 107743"/>
              <a:gd name="connsiteY0" fmla="*/ 91848 h 107579"/>
              <a:gd name="connsiteX1" fmla="*/ 15758 w 107743"/>
              <a:gd name="connsiteY1" fmla="*/ 15780 h 107579"/>
              <a:gd name="connsiteX2" fmla="*/ 91944 w 107743"/>
              <a:gd name="connsiteY2" fmla="*/ 15732 h 107579"/>
              <a:gd name="connsiteX3" fmla="*/ 91985 w 107743"/>
              <a:gd name="connsiteY3" fmla="*/ 91810 h 107579"/>
              <a:gd name="connsiteX4" fmla="*/ 91944 w 107743"/>
              <a:gd name="connsiteY4" fmla="*/ 91848 h 107579"/>
              <a:gd name="connsiteX5" fmla="*/ 15800 w 107743"/>
              <a:gd name="connsiteY5" fmla="*/ 91848 h 107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43" h="107579">
                <a:moveTo>
                  <a:pt x="15800" y="91848"/>
                </a:moveTo>
                <a:cubicBezTo>
                  <a:pt x="-5250" y="70854"/>
                  <a:pt x="-5269" y="36793"/>
                  <a:pt x="15758" y="15780"/>
                </a:cubicBezTo>
                <a:cubicBezTo>
                  <a:pt x="36784" y="-5243"/>
                  <a:pt x="70894" y="-5262"/>
                  <a:pt x="91944" y="15732"/>
                </a:cubicBezTo>
                <a:cubicBezTo>
                  <a:pt x="112993" y="36726"/>
                  <a:pt x="113012" y="70788"/>
                  <a:pt x="91985" y="91810"/>
                </a:cubicBezTo>
                <a:cubicBezTo>
                  <a:pt x="91972" y="91820"/>
                  <a:pt x="91958" y="91839"/>
                  <a:pt x="91944" y="91848"/>
                </a:cubicBezTo>
                <a:cubicBezTo>
                  <a:pt x="70910" y="112823"/>
                  <a:pt x="36834" y="112823"/>
                  <a:pt x="15800" y="91848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16" name="Freeform 19">
            <a:extLst>
              <a:ext uri="{FF2B5EF4-FFF2-40B4-BE49-F238E27FC236}">
                <a16:creationId xmlns:a16="http://schemas.microsoft.com/office/drawing/2014/main" id="{1B9C89C0-FB3A-CCF8-D670-DCC0A061C1C6}"/>
              </a:ext>
            </a:extLst>
          </p:cNvPr>
          <p:cNvSpPr/>
          <p:nvPr/>
        </p:nvSpPr>
        <p:spPr>
          <a:xfrm>
            <a:off x="4283147" y="1842835"/>
            <a:ext cx="75488" cy="75375"/>
          </a:xfrm>
          <a:custGeom>
            <a:avLst/>
            <a:gdLst>
              <a:gd name="connsiteX0" fmla="*/ 12802 w 87184"/>
              <a:gd name="connsiteY0" fmla="*/ 74340 h 87054"/>
              <a:gd name="connsiteX1" fmla="*/ 12734 w 87184"/>
              <a:gd name="connsiteY1" fmla="*/ 12783 h 87054"/>
              <a:gd name="connsiteX2" fmla="*/ 74383 w 87184"/>
              <a:gd name="connsiteY2" fmla="*/ 12715 h 87054"/>
              <a:gd name="connsiteX3" fmla="*/ 74450 w 87184"/>
              <a:gd name="connsiteY3" fmla="*/ 74272 h 87054"/>
              <a:gd name="connsiteX4" fmla="*/ 74383 w 87184"/>
              <a:gd name="connsiteY4" fmla="*/ 74340 h 87054"/>
              <a:gd name="connsiteX5" fmla="*/ 12802 w 87184"/>
              <a:gd name="connsiteY5" fmla="*/ 74340 h 87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184" h="87054">
                <a:moveTo>
                  <a:pt x="12802" y="74340"/>
                </a:moveTo>
                <a:cubicBezTo>
                  <a:pt x="-4241" y="57360"/>
                  <a:pt x="-4271" y="29800"/>
                  <a:pt x="12734" y="12783"/>
                </a:cubicBezTo>
                <a:cubicBezTo>
                  <a:pt x="29739" y="-4234"/>
                  <a:pt x="57340" y="-4265"/>
                  <a:pt x="74383" y="12715"/>
                </a:cubicBezTo>
                <a:cubicBezTo>
                  <a:pt x="91426" y="29695"/>
                  <a:pt x="91455" y="57255"/>
                  <a:pt x="74450" y="74272"/>
                </a:cubicBezTo>
                <a:cubicBezTo>
                  <a:pt x="74428" y="74295"/>
                  <a:pt x="74406" y="74317"/>
                  <a:pt x="74383" y="74340"/>
                </a:cubicBezTo>
                <a:cubicBezTo>
                  <a:pt x="57367" y="91293"/>
                  <a:pt x="29818" y="91293"/>
                  <a:pt x="12802" y="74340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101" name="Rectangle: Rounded Corners 60">
            <a:extLst>
              <a:ext uri="{FF2B5EF4-FFF2-40B4-BE49-F238E27FC236}">
                <a16:creationId xmlns:a16="http://schemas.microsoft.com/office/drawing/2014/main" id="{FD1B1FE7-A429-149C-FB09-44C6496FB068}"/>
              </a:ext>
            </a:extLst>
          </p:cNvPr>
          <p:cNvSpPr/>
          <p:nvPr/>
        </p:nvSpPr>
        <p:spPr>
          <a:xfrm>
            <a:off x="8287061" y="1801715"/>
            <a:ext cx="2824073" cy="511200"/>
          </a:xfrm>
          <a:prstGeom prst="roundRect">
            <a:avLst>
              <a:gd name="adj" fmla="val 50000"/>
            </a:avLst>
          </a:prstGeom>
          <a:solidFill>
            <a:srgbClr val="F2F2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2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2" name="Rectangle: Rounded Corners 60">
            <a:extLst>
              <a:ext uri="{FF2B5EF4-FFF2-40B4-BE49-F238E27FC236}">
                <a16:creationId xmlns:a16="http://schemas.microsoft.com/office/drawing/2014/main" id="{2C943A28-1237-63A0-2587-4AD39F4CB7FA}"/>
              </a:ext>
            </a:extLst>
          </p:cNvPr>
          <p:cNvSpPr/>
          <p:nvPr/>
        </p:nvSpPr>
        <p:spPr>
          <a:xfrm>
            <a:off x="8287061" y="4855769"/>
            <a:ext cx="2824073" cy="511200"/>
          </a:xfrm>
          <a:prstGeom prst="roundRect">
            <a:avLst>
              <a:gd name="adj" fmla="val 50000"/>
            </a:avLst>
          </a:prstGeom>
          <a:solidFill>
            <a:srgbClr val="F2F2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2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3" name="Rectangle: Rounded Corners 60">
            <a:extLst>
              <a:ext uri="{FF2B5EF4-FFF2-40B4-BE49-F238E27FC236}">
                <a16:creationId xmlns:a16="http://schemas.microsoft.com/office/drawing/2014/main" id="{87A6B31F-FD37-588E-81A1-CBBD98ADD2AE}"/>
              </a:ext>
            </a:extLst>
          </p:cNvPr>
          <p:cNvSpPr/>
          <p:nvPr/>
        </p:nvSpPr>
        <p:spPr>
          <a:xfrm>
            <a:off x="1080866" y="1818872"/>
            <a:ext cx="2824073" cy="511200"/>
          </a:xfrm>
          <a:prstGeom prst="roundRect">
            <a:avLst>
              <a:gd name="adj" fmla="val 50000"/>
            </a:avLst>
          </a:prstGeom>
          <a:solidFill>
            <a:srgbClr val="F2F2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2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4" name="Rectangle: Rounded Corners 60">
            <a:extLst>
              <a:ext uri="{FF2B5EF4-FFF2-40B4-BE49-F238E27FC236}">
                <a16:creationId xmlns:a16="http://schemas.microsoft.com/office/drawing/2014/main" id="{98DED8AE-813D-1C86-8546-A25B678A6770}"/>
              </a:ext>
            </a:extLst>
          </p:cNvPr>
          <p:cNvSpPr/>
          <p:nvPr/>
        </p:nvSpPr>
        <p:spPr>
          <a:xfrm>
            <a:off x="1080866" y="4924399"/>
            <a:ext cx="2824073" cy="511200"/>
          </a:xfrm>
          <a:prstGeom prst="roundRect">
            <a:avLst>
              <a:gd name="adj" fmla="val 50000"/>
            </a:avLst>
          </a:prstGeom>
          <a:solidFill>
            <a:srgbClr val="F2F2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2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1" name="مستطيل ذو زاوية واحدة مستديرة 20">
            <a:extLst>
              <a:ext uri="{FF2B5EF4-FFF2-40B4-BE49-F238E27FC236}">
                <a16:creationId xmlns:a16="http://schemas.microsoft.com/office/drawing/2014/main" id="{C7E79E25-F574-2BA3-07B6-8FBCE471CDB3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22" name="موصل مستقيم 30">
            <a:extLst>
              <a:ext uri="{FF2B5EF4-FFF2-40B4-BE49-F238E27FC236}">
                <a16:creationId xmlns:a16="http://schemas.microsoft.com/office/drawing/2014/main" id="{BE913D60-107D-DD84-E4CC-D67CE73B05C7}"/>
              </a:ext>
            </a:extLst>
          </p:cNvPr>
          <p:cNvCxnSpPr>
            <a:cxnSpLocks/>
          </p:cNvCxnSpPr>
          <p:nvPr/>
        </p:nvCxnSpPr>
        <p:spPr>
          <a:xfrm flipH="1">
            <a:off x="4913050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مربع نص 23">
            <a:extLst>
              <a:ext uri="{FF2B5EF4-FFF2-40B4-BE49-F238E27FC236}">
                <a16:creationId xmlns:a16="http://schemas.microsoft.com/office/drawing/2014/main" id="{7127F70F-4D37-583B-82FD-6084C204EE07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2884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E0435F-4228-76B6-B6CE-24A12C71A1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52E8AFC7-2EAC-6AA2-1736-EA2AC00DA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22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4" name="Rectangle: Rounded Corners 126">
            <a:extLst>
              <a:ext uri="{FF2B5EF4-FFF2-40B4-BE49-F238E27FC236}">
                <a16:creationId xmlns:a16="http://schemas.microsoft.com/office/drawing/2014/main" id="{1288A471-6601-CC17-AE8B-D5C3E3DD92D9}"/>
              </a:ext>
            </a:extLst>
          </p:cNvPr>
          <p:cNvSpPr/>
          <p:nvPr/>
        </p:nvSpPr>
        <p:spPr>
          <a:xfrm flipH="1">
            <a:off x="8972949" y="2856743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190500" dir="13500000" algn="br" rotWithShape="0">
              <a:schemeClr val="bg1">
                <a:alpha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Rectangle: Rounded Corners 125">
            <a:extLst>
              <a:ext uri="{FF2B5EF4-FFF2-40B4-BE49-F238E27FC236}">
                <a16:creationId xmlns:a16="http://schemas.microsoft.com/office/drawing/2014/main" id="{F26C7CED-E0F3-5BC7-59C6-0E6F848A53B3}"/>
              </a:ext>
            </a:extLst>
          </p:cNvPr>
          <p:cNvSpPr/>
          <p:nvPr/>
        </p:nvSpPr>
        <p:spPr>
          <a:xfrm flipH="1">
            <a:off x="8972949" y="2856743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7258A4"/>
            </a:solidFill>
          </a:ln>
          <a:effectLst>
            <a:outerShdw blurRad="152400" dist="1524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algn="ctr" defTabSz="914400" rtl="0" eaLnBrk="1" latinLnBrk="0" hangingPunct="1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6" name="Straight Arrow Connector 118">
            <a:extLst>
              <a:ext uri="{FF2B5EF4-FFF2-40B4-BE49-F238E27FC236}">
                <a16:creationId xmlns:a16="http://schemas.microsoft.com/office/drawing/2014/main" id="{8CE4DE74-B6EF-3C16-C2EC-B681F73DA803}"/>
              </a:ext>
            </a:extLst>
          </p:cNvPr>
          <p:cNvCxnSpPr>
            <a:cxnSpLocks/>
          </p:cNvCxnSpPr>
          <p:nvPr/>
        </p:nvCxnSpPr>
        <p:spPr>
          <a:xfrm flipH="1">
            <a:off x="9890978" y="2216510"/>
            <a:ext cx="0" cy="481298"/>
          </a:xfrm>
          <a:prstGeom prst="straightConnector1">
            <a:avLst/>
          </a:prstGeom>
          <a:ln w="158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: Rounded Corners 27">
            <a:extLst>
              <a:ext uri="{FF2B5EF4-FFF2-40B4-BE49-F238E27FC236}">
                <a16:creationId xmlns:a16="http://schemas.microsoft.com/office/drawing/2014/main" id="{53CC6500-0805-3096-24DA-ED8C7732ECA2}"/>
              </a:ext>
            </a:extLst>
          </p:cNvPr>
          <p:cNvSpPr/>
          <p:nvPr/>
        </p:nvSpPr>
        <p:spPr>
          <a:xfrm flipH="1">
            <a:off x="9034344" y="1564414"/>
            <a:ext cx="1713270" cy="55388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40000">
                <a:schemeClr val="bg1">
                  <a:lumMod val="95000"/>
                </a:schemeClr>
              </a:gs>
              <a:gs pos="7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solidFill>
              <a:schemeClr val="bg1">
                <a:lumMod val="95000"/>
              </a:schemeClr>
            </a:solidFill>
          </a:ln>
          <a:effectLst>
            <a:innerShdw blurRad="101600" dist="38100" dir="16200000">
              <a:prstClr val="black">
                <a:alpha val="1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b="1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2026</a:t>
            </a:r>
          </a:p>
        </p:txBody>
      </p:sp>
      <p:sp>
        <p:nvSpPr>
          <p:cNvPr id="10" name="Rectangle: Rounded Corners 126">
            <a:extLst>
              <a:ext uri="{FF2B5EF4-FFF2-40B4-BE49-F238E27FC236}">
                <a16:creationId xmlns:a16="http://schemas.microsoft.com/office/drawing/2014/main" id="{EA3EA219-BB0D-675C-3274-F8C97413CAA8}"/>
              </a:ext>
            </a:extLst>
          </p:cNvPr>
          <p:cNvSpPr/>
          <p:nvPr/>
        </p:nvSpPr>
        <p:spPr>
          <a:xfrm flipH="1">
            <a:off x="7075460" y="3821037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190500" dir="13500000" algn="br" rotWithShape="0">
              <a:schemeClr val="bg1">
                <a:alpha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Rectangle: Rounded Corners 125">
            <a:extLst>
              <a:ext uri="{FF2B5EF4-FFF2-40B4-BE49-F238E27FC236}">
                <a16:creationId xmlns:a16="http://schemas.microsoft.com/office/drawing/2014/main" id="{48CFB7CE-B015-74A5-2670-C4E702437702}"/>
              </a:ext>
            </a:extLst>
          </p:cNvPr>
          <p:cNvSpPr/>
          <p:nvPr/>
        </p:nvSpPr>
        <p:spPr>
          <a:xfrm flipH="1">
            <a:off x="7075460" y="3821037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69CEE3"/>
            </a:solidFill>
          </a:ln>
          <a:effectLst>
            <a:outerShdw blurRad="152400" dist="1524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algn="ctr" defTabSz="914400" rtl="0" eaLnBrk="1" latinLnBrk="0" hangingPunct="1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Rectangle: Rounded Corners 39">
            <a:extLst>
              <a:ext uri="{FF2B5EF4-FFF2-40B4-BE49-F238E27FC236}">
                <a16:creationId xmlns:a16="http://schemas.microsoft.com/office/drawing/2014/main" id="{62367898-3D25-215F-7710-7B153A3961B4}"/>
              </a:ext>
            </a:extLst>
          </p:cNvPr>
          <p:cNvSpPr/>
          <p:nvPr/>
        </p:nvSpPr>
        <p:spPr>
          <a:xfrm flipH="1">
            <a:off x="7136855" y="1564414"/>
            <a:ext cx="1713270" cy="55388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40000">
                <a:schemeClr val="bg1">
                  <a:lumMod val="95000"/>
                </a:schemeClr>
              </a:gs>
              <a:gs pos="7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solidFill>
              <a:schemeClr val="bg1">
                <a:lumMod val="95000"/>
              </a:schemeClr>
            </a:solidFill>
          </a:ln>
          <a:effectLst>
            <a:innerShdw blurRad="101600" dist="38100" dir="16200000">
              <a:prstClr val="black">
                <a:alpha val="1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b="1" dirty="0">
                <a:solidFill>
                  <a:srgbClr val="69CEE3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2025</a:t>
            </a:r>
          </a:p>
        </p:txBody>
      </p:sp>
      <p:sp>
        <p:nvSpPr>
          <p:cNvPr id="21" name="Rectangle: Rounded Corners 126">
            <a:extLst>
              <a:ext uri="{FF2B5EF4-FFF2-40B4-BE49-F238E27FC236}">
                <a16:creationId xmlns:a16="http://schemas.microsoft.com/office/drawing/2014/main" id="{62913566-4161-70F2-4B48-3A8D07A1C9E6}"/>
              </a:ext>
            </a:extLst>
          </p:cNvPr>
          <p:cNvSpPr/>
          <p:nvPr/>
        </p:nvSpPr>
        <p:spPr>
          <a:xfrm flipH="1">
            <a:off x="5177970" y="2856743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190500" dir="13500000" algn="br" rotWithShape="0">
              <a:schemeClr val="bg1">
                <a:alpha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2" name="Rectangle: Rounded Corners 125">
            <a:extLst>
              <a:ext uri="{FF2B5EF4-FFF2-40B4-BE49-F238E27FC236}">
                <a16:creationId xmlns:a16="http://schemas.microsoft.com/office/drawing/2014/main" id="{409466EF-EE40-6EDF-2A7D-CBEE3F99AC03}"/>
              </a:ext>
            </a:extLst>
          </p:cNvPr>
          <p:cNvSpPr/>
          <p:nvPr/>
        </p:nvSpPr>
        <p:spPr>
          <a:xfrm flipH="1">
            <a:off x="5177970" y="2856743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2DADE0"/>
            </a:solidFill>
          </a:ln>
          <a:effectLst>
            <a:outerShdw blurRad="152400" dist="1524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algn="ctr" defTabSz="914400" rtl="0" eaLnBrk="1" latinLnBrk="0" hangingPunct="1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23" name="Straight Arrow Connector 45">
            <a:extLst>
              <a:ext uri="{FF2B5EF4-FFF2-40B4-BE49-F238E27FC236}">
                <a16:creationId xmlns:a16="http://schemas.microsoft.com/office/drawing/2014/main" id="{B9023F8D-544E-26B7-5C87-47709FB0F86D}"/>
              </a:ext>
            </a:extLst>
          </p:cNvPr>
          <p:cNvCxnSpPr>
            <a:cxnSpLocks/>
          </p:cNvCxnSpPr>
          <p:nvPr/>
        </p:nvCxnSpPr>
        <p:spPr>
          <a:xfrm flipH="1">
            <a:off x="6095999" y="2216510"/>
            <a:ext cx="0" cy="481298"/>
          </a:xfrm>
          <a:prstGeom prst="straightConnector1">
            <a:avLst/>
          </a:prstGeom>
          <a:ln w="158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: Rounded Corners 46">
            <a:extLst>
              <a:ext uri="{FF2B5EF4-FFF2-40B4-BE49-F238E27FC236}">
                <a16:creationId xmlns:a16="http://schemas.microsoft.com/office/drawing/2014/main" id="{468C2C7E-8156-4209-CF35-23B6029F004A}"/>
              </a:ext>
            </a:extLst>
          </p:cNvPr>
          <p:cNvSpPr/>
          <p:nvPr/>
        </p:nvSpPr>
        <p:spPr>
          <a:xfrm flipH="1">
            <a:off x="5239366" y="1564414"/>
            <a:ext cx="1713270" cy="55388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40000">
                <a:schemeClr val="bg1">
                  <a:lumMod val="95000"/>
                </a:schemeClr>
              </a:gs>
              <a:gs pos="7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solidFill>
              <a:schemeClr val="bg1">
                <a:lumMod val="95000"/>
              </a:schemeClr>
            </a:solidFill>
          </a:ln>
          <a:effectLst>
            <a:innerShdw blurRad="101600" dist="38100" dir="16200000">
              <a:prstClr val="black">
                <a:alpha val="1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b="1" dirty="0">
                <a:solidFill>
                  <a:srgbClr val="2DADE0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2024</a:t>
            </a:r>
          </a:p>
        </p:txBody>
      </p:sp>
      <p:sp>
        <p:nvSpPr>
          <p:cNvPr id="38" name="Rectangle: Rounded Corners 126">
            <a:extLst>
              <a:ext uri="{FF2B5EF4-FFF2-40B4-BE49-F238E27FC236}">
                <a16:creationId xmlns:a16="http://schemas.microsoft.com/office/drawing/2014/main" id="{355DCFD3-7B1B-864D-444C-AEDD91A9EDC0}"/>
              </a:ext>
            </a:extLst>
          </p:cNvPr>
          <p:cNvSpPr/>
          <p:nvPr/>
        </p:nvSpPr>
        <p:spPr>
          <a:xfrm flipH="1">
            <a:off x="3280481" y="3821037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190500" dir="13500000" algn="br" rotWithShape="0">
              <a:schemeClr val="bg1">
                <a:alpha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9" name="Rectangle: Rounded Corners 125">
            <a:extLst>
              <a:ext uri="{FF2B5EF4-FFF2-40B4-BE49-F238E27FC236}">
                <a16:creationId xmlns:a16="http://schemas.microsoft.com/office/drawing/2014/main" id="{DEDFC038-9B8F-B785-237E-95692E210BA9}"/>
              </a:ext>
            </a:extLst>
          </p:cNvPr>
          <p:cNvSpPr/>
          <p:nvPr/>
        </p:nvSpPr>
        <p:spPr>
          <a:xfrm flipH="1">
            <a:off x="3280481" y="3821037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238CAB"/>
            </a:solidFill>
          </a:ln>
          <a:effectLst>
            <a:outerShdw blurRad="152400" dist="1524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algn="ctr" defTabSz="914400" rtl="0" eaLnBrk="1" latinLnBrk="0" hangingPunct="1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40" name="Straight Arrow Connector 38">
            <a:extLst>
              <a:ext uri="{FF2B5EF4-FFF2-40B4-BE49-F238E27FC236}">
                <a16:creationId xmlns:a16="http://schemas.microsoft.com/office/drawing/2014/main" id="{C9557889-B808-6104-69FA-2222D42416EF}"/>
              </a:ext>
            </a:extLst>
          </p:cNvPr>
          <p:cNvCxnSpPr>
            <a:cxnSpLocks/>
          </p:cNvCxnSpPr>
          <p:nvPr/>
        </p:nvCxnSpPr>
        <p:spPr>
          <a:xfrm flipH="1">
            <a:off x="7993489" y="2200650"/>
            <a:ext cx="0" cy="1461452"/>
          </a:xfrm>
          <a:prstGeom prst="straightConnector1">
            <a:avLst/>
          </a:prstGeom>
          <a:ln w="158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52">
            <a:extLst>
              <a:ext uri="{FF2B5EF4-FFF2-40B4-BE49-F238E27FC236}">
                <a16:creationId xmlns:a16="http://schemas.microsoft.com/office/drawing/2014/main" id="{42B9AAC7-16B8-FAD6-E83F-F915CF0982E7}"/>
              </a:ext>
            </a:extLst>
          </p:cNvPr>
          <p:cNvCxnSpPr>
            <a:cxnSpLocks/>
          </p:cNvCxnSpPr>
          <p:nvPr/>
        </p:nvCxnSpPr>
        <p:spPr>
          <a:xfrm flipH="1">
            <a:off x="4198510" y="2200650"/>
            <a:ext cx="0" cy="1461452"/>
          </a:xfrm>
          <a:prstGeom prst="straightConnector1">
            <a:avLst/>
          </a:prstGeom>
          <a:ln w="158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: Rounded Corners 53">
            <a:extLst>
              <a:ext uri="{FF2B5EF4-FFF2-40B4-BE49-F238E27FC236}">
                <a16:creationId xmlns:a16="http://schemas.microsoft.com/office/drawing/2014/main" id="{E4714FFF-4643-C793-6D72-3C7667BACBBC}"/>
              </a:ext>
            </a:extLst>
          </p:cNvPr>
          <p:cNvSpPr/>
          <p:nvPr/>
        </p:nvSpPr>
        <p:spPr>
          <a:xfrm flipH="1">
            <a:off x="3341876" y="1564414"/>
            <a:ext cx="1713270" cy="55388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40000">
                <a:schemeClr val="bg1">
                  <a:lumMod val="95000"/>
                </a:schemeClr>
              </a:gs>
              <a:gs pos="7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solidFill>
              <a:schemeClr val="bg1">
                <a:lumMod val="95000"/>
              </a:schemeClr>
            </a:solidFill>
          </a:ln>
          <a:effectLst>
            <a:innerShdw blurRad="101600" dist="38100" dir="16200000">
              <a:prstClr val="black">
                <a:alpha val="1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b="1" dirty="0">
                <a:solidFill>
                  <a:srgbClr val="238CAB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2023</a:t>
            </a:r>
          </a:p>
        </p:txBody>
      </p:sp>
      <p:sp>
        <p:nvSpPr>
          <p:cNvPr id="55" name="Rectangle: Rounded Corners 126">
            <a:extLst>
              <a:ext uri="{FF2B5EF4-FFF2-40B4-BE49-F238E27FC236}">
                <a16:creationId xmlns:a16="http://schemas.microsoft.com/office/drawing/2014/main" id="{579F2F96-F33B-0F54-9AC8-9A71E2592A36}"/>
              </a:ext>
            </a:extLst>
          </p:cNvPr>
          <p:cNvSpPr/>
          <p:nvPr/>
        </p:nvSpPr>
        <p:spPr>
          <a:xfrm flipH="1">
            <a:off x="1382992" y="2856743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190500" dir="13500000" algn="br" rotWithShape="0">
              <a:schemeClr val="bg1">
                <a:alpha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56" name="Rectangle: Rounded Corners 125">
            <a:extLst>
              <a:ext uri="{FF2B5EF4-FFF2-40B4-BE49-F238E27FC236}">
                <a16:creationId xmlns:a16="http://schemas.microsoft.com/office/drawing/2014/main" id="{E1C56C79-ADB4-37D8-18A9-B2B13FD3A97B}"/>
              </a:ext>
            </a:extLst>
          </p:cNvPr>
          <p:cNvSpPr/>
          <p:nvPr/>
        </p:nvSpPr>
        <p:spPr>
          <a:xfrm flipH="1">
            <a:off x="1382992" y="2856743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003745"/>
            </a:solidFill>
          </a:ln>
          <a:effectLst>
            <a:outerShdw blurRad="152400" dist="1524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algn="ctr" defTabSz="914400" rtl="0" eaLnBrk="1" latinLnBrk="0" hangingPunct="1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58" name="Straight Arrow Connector 59">
            <a:extLst>
              <a:ext uri="{FF2B5EF4-FFF2-40B4-BE49-F238E27FC236}">
                <a16:creationId xmlns:a16="http://schemas.microsoft.com/office/drawing/2014/main" id="{56EFF406-DC40-A847-ED8C-CC9E4D3AC4B9}"/>
              </a:ext>
            </a:extLst>
          </p:cNvPr>
          <p:cNvCxnSpPr>
            <a:cxnSpLocks/>
          </p:cNvCxnSpPr>
          <p:nvPr/>
        </p:nvCxnSpPr>
        <p:spPr>
          <a:xfrm flipH="1">
            <a:off x="2301021" y="2216510"/>
            <a:ext cx="0" cy="481298"/>
          </a:xfrm>
          <a:prstGeom prst="straightConnector1">
            <a:avLst/>
          </a:prstGeom>
          <a:ln w="158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: Rounded Corners 60">
            <a:extLst>
              <a:ext uri="{FF2B5EF4-FFF2-40B4-BE49-F238E27FC236}">
                <a16:creationId xmlns:a16="http://schemas.microsoft.com/office/drawing/2014/main" id="{21B98004-E954-CB08-FB26-5A5AED46DA7E}"/>
              </a:ext>
            </a:extLst>
          </p:cNvPr>
          <p:cNvSpPr/>
          <p:nvPr/>
        </p:nvSpPr>
        <p:spPr>
          <a:xfrm flipH="1">
            <a:off x="1444387" y="1564414"/>
            <a:ext cx="1713270" cy="55388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40000">
                <a:schemeClr val="bg1">
                  <a:lumMod val="95000"/>
                </a:schemeClr>
              </a:gs>
              <a:gs pos="7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solidFill>
              <a:schemeClr val="bg1">
                <a:lumMod val="95000"/>
              </a:schemeClr>
            </a:solidFill>
          </a:ln>
          <a:effectLst>
            <a:innerShdw blurRad="101600" dist="38100" dir="16200000">
              <a:prstClr val="black">
                <a:alpha val="1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b="1" dirty="0">
                <a:solidFill>
                  <a:srgbClr val="00374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2022</a:t>
            </a:r>
          </a:p>
        </p:txBody>
      </p:sp>
      <p:sp>
        <p:nvSpPr>
          <p:cNvPr id="64" name="Freeform: Shape 66">
            <a:extLst>
              <a:ext uri="{FF2B5EF4-FFF2-40B4-BE49-F238E27FC236}">
                <a16:creationId xmlns:a16="http://schemas.microsoft.com/office/drawing/2014/main" id="{0975B536-721E-EBA3-62F3-579FC2EEDC22}"/>
              </a:ext>
            </a:extLst>
          </p:cNvPr>
          <p:cNvSpPr/>
          <p:nvPr/>
        </p:nvSpPr>
        <p:spPr>
          <a:xfrm>
            <a:off x="1990025" y="3145628"/>
            <a:ext cx="575109" cy="573511"/>
          </a:xfrm>
          <a:custGeom>
            <a:avLst/>
            <a:gdLst>
              <a:gd name="connsiteX0" fmla="*/ 2032000 w 4876800"/>
              <a:gd name="connsiteY0" fmla="*/ 2438400 h 4876800"/>
              <a:gd name="connsiteX1" fmla="*/ 1625600 w 4876800"/>
              <a:gd name="connsiteY1" fmla="*/ 2844800 h 4876800"/>
              <a:gd name="connsiteX2" fmla="*/ 2032000 w 4876800"/>
              <a:gd name="connsiteY2" fmla="*/ 3251200 h 4876800"/>
              <a:gd name="connsiteX3" fmla="*/ 2438400 w 4876800"/>
              <a:gd name="connsiteY3" fmla="*/ 2844800 h 4876800"/>
              <a:gd name="connsiteX4" fmla="*/ 2406332 w 4876800"/>
              <a:gd name="connsiteY4" fmla="*/ 2687003 h 4876800"/>
              <a:gd name="connsiteX5" fmla="*/ 2380138 w 4876800"/>
              <a:gd name="connsiteY5" fmla="*/ 2638902 h 4876800"/>
              <a:gd name="connsiteX6" fmla="*/ 2092960 w 4876800"/>
              <a:gd name="connsiteY6" fmla="*/ 2926080 h 4876800"/>
              <a:gd name="connsiteX7" fmla="*/ 2032000 w 4876800"/>
              <a:gd name="connsiteY7" fmla="*/ 2946400 h 4876800"/>
              <a:gd name="connsiteX8" fmla="*/ 1950720 w 4876800"/>
              <a:gd name="connsiteY8" fmla="*/ 2926080 h 4876800"/>
              <a:gd name="connsiteX9" fmla="*/ 1950720 w 4876800"/>
              <a:gd name="connsiteY9" fmla="*/ 2783840 h 4876800"/>
              <a:gd name="connsiteX10" fmla="*/ 2237898 w 4876800"/>
              <a:gd name="connsiteY10" fmla="*/ 2496662 h 4876800"/>
              <a:gd name="connsiteX11" fmla="*/ 2189798 w 4876800"/>
              <a:gd name="connsiteY11" fmla="*/ 2470468 h 4876800"/>
              <a:gd name="connsiteX12" fmla="*/ 2032000 w 4876800"/>
              <a:gd name="connsiteY12" fmla="*/ 2438400 h 4876800"/>
              <a:gd name="connsiteX13" fmla="*/ 2032000 w 4876800"/>
              <a:gd name="connsiteY13" fmla="*/ 1727200 h 4876800"/>
              <a:gd name="connsiteX14" fmla="*/ 914400 w 4876800"/>
              <a:gd name="connsiteY14" fmla="*/ 2844800 h 4876800"/>
              <a:gd name="connsiteX15" fmla="*/ 2032000 w 4876800"/>
              <a:gd name="connsiteY15" fmla="*/ 3962400 h 4876800"/>
              <a:gd name="connsiteX16" fmla="*/ 3149600 w 4876800"/>
              <a:gd name="connsiteY16" fmla="*/ 2844800 h 4876800"/>
              <a:gd name="connsiteX17" fmla="*/ 2891928 w 4876800"/>
              <a:gd name="connsiteY17" fmla="*/ 2137073 h 4876800"/>
              <a:gd name="connsiteX18" fmla="*/ 2887182 w 4876800"/>
              <a:gd name="connsiteY18" fmla="*/ 2131858 h 4876800"/>
              <a:gd name="connsiteX19" fmla="*/ 2530400 w 4876800"/>
              <a:gd name="connsiteY19" fmla="*/ 2488640 h 4876800"/>
              <a:gd name="connsiteX20" fmla="*/ 2539802 w 4876800"/>
              <a:gd name="connsiteY20" fmla="*/ 2500114 h 4876800"/>
              <a:gd name="connsiteX21" fmla="*/ 2641600 w 4876800"/>
              <a:gd name="connsiteY21" fmla="*/ 2844800 h 4876800"/>
              <a:gd name="connsiteX22" fmla="*/ 2032000 w 4876800"/>
              <a:gd name="connsiteY22" fmla="*/ 3454400 h 4876800"/>
              <a:gd name="connsiteX23" fmla="*/ 1422400 w 4876800"/>
              <a:gd name="connsiteY23" fmla="*/ 2844800 h 4876800"/>
              <a:gd name="connsiteX24" fmla="*/ 2032000 w 4876800"/>
              <a:gd name="connsiteY24" fmla="*/ 2235200 h 4876800"/>
              <a:gd name="connsiteX25" fmla="*/ 2376686 w 4876800"/>
              <a:gd name="connsiteY25" fmla="*/ 2336999 h 4876800"/>
              <a:gd name="connsiteX26" fmla="*/ 2388160 w 4876800"/>
              <a:gd name="connsiteY26" fmla="*/ 2346400 h 4876800"/>
              <a:gd name="connsiteX27" fmla="*/ 2744942 w 4876800"/>
              <a:gd name="connsiteY27" fmla="*/ 1989618 h 4876800"/>
              <a:gd name="connsiteX28" fmla="*/ 2739728 w 4876800"/>
              <a:gd name="connsiteY28" fmla="*/ 1984871 h 4876800"/>
              <a:gd name="connsiteX29" fmla="*/ 2032000 w 4876800"/>
              <a:gd name="connsiteY29" fmla="*/ 1727200 h 4876800"/>
              <a:gd name="connsiteX30" fmla="*/ 2032000 w 4876800"/>
              <a:gd name="connsiteY30" fmla="*/ 1016000 h 4876800"/>
              <a:gd name="connsiteX31" fmla="*/ 203200 w 4876800"/>
              <a:gd name="connsiteY31" fmla="*/ 2844800 h 4876800"/>
              <a:gd name="connsiteX32" fmla="*/ 2032000 w 4876800"/>
              <a:gd name="connsiteY32" fmla="*/ 4673600 h 4876800"/>
              <a:gd name="connsiteX33" fmla="*/ 3860800 w 4876800"/>
              <a:gd name="connsiteY33" fmla="*/ 2844800 h 4876800"/>
              <a:gd name="connsiteX34" fmla="*/ 3445124 w 4876800"/>
              <a:gd name="connsiteY34" fmla="*/ 1679030 h 4876800"/>
              <a:gd name="connsiteX35" fmla="*/ 3395096 w 4876800"/>
              <a:gd name="connsiteY35" fmla="*/ 1623944 h 4876800"/>
              <a:gd name="connsiteX36" fmla="*/ 3034432 w 4876800"/>
              <a:gd name="connsiteY36" fmla="*/ 1984609 h 4876800"/>
              <a:gd name="connsiteX37" fmla="*/ 3051860 w 4876800"/>
              <a:gd name="connsiteY37" fmla="*/ 2003792 h 4876800"/>
              <a:gd name="connsiteX38" fmla="*/ 3352800 w 4876800"/>
              <a:gd name="connsiteY38" fmla="*/ 2844800 h 4876800"/>
              <a:gd name="connsiteX39" fmla="*/ 2032000 w 4876800"/>
              <a:gd name="connsiteY39" fmla="*/ 4165600 h 4876800"/>
              <a:gd name="connsiteX40" fmla="*/ 711200 w 4876800"/>
              <a:gd name="connsiteY40" fmla="*/ 2844800 h 4876800"/>
              <a:gd name="connsiteX41" fmla="*/ 2032000 w 4876800"/>
              <a:gd name="connsiteY41" fmla="*/ 1524000 h 4876800"/>
              <a:gd name="connsiteX42" fmla="*/ 2873008 w 4876800"/>
              <a:gd name="connsiteY42" fmla="*/ 1824941 h 4876800"/>
              <a:gd name="connsiteX43" fmla="*/ 2892192 w 4876800"/>
              <a:gd name="connsiteY43" fmla="*/ 1842369 h 4876800"/>
              <a:gd name="connsiteX44" fmla="*/ 3252856 w 4876800"/>
              <a:gd name="connsiteY44" fmla="*/ 1481704 h 4876800"/>
              <a:gd name="connsiteX45" fmla="*/ 3197770 w 4876800"/>
              <a:gd name="connsiteY45" fmla="*/ 1431677 h 4876800"/>
              <a:gd name="connsiteX46" fmla="*/ 2032000 w 4876800"/>
              <a:gd name="connsiteY46" fmla="*/ 1016000 h 4876800"/>
              <a:gd name="connsiteX47" fmla="*/ 4165600 w 4876800"/>
              <a:gd name="connsiteY47" fmla="*/ 345440 h 4876800"/>
              <a:gd name="connsiteX48" fmla="*/ 3657600 w 4876800"/>
              <a:gd name="connsiteY48" fmla="*/ 853440 h 4876800"/>
              <a:gd name="connsiteX49" fmla="*/ 3657600 w 4876800"/>
              <a:gd name="connsiteY49" fmla="*/ 1219200 h 4876800"/>
              <a:gd name="connsiteX50" fmla="*/ 4023360 w 4876800"/>
              <a:gd name="connsiteY50" fmla="*/ 1219200 h 4876800"/>
              <a:gd name="connsiteX51" fmla="*/ 4531360 w 4876800"/>
              <a:gd name="connsiteY51" fmla="*/ 711200 h 4876800"/>
              <a:gd name="connsiteX52" fmla="*/ 4267200 w 4876800"/>
              <a:gd name="connsiteY52" fmla="*/ 711200 h 4876800"/>
              <a:gd name="connsiteX53" fmla="*/ 4165600 w 4876800"/>
              <a:gd name="connsiteY53" fmla="*/ 609600 h 4876800"/>
              <a:gd name="connsiteX54" fmla="*/ 4307840 w 4876800"/>
              <a:gd name="connsiteY54" fmla="*/ 0 h 4876800"/>
              <a:gd name="connsiteX55" fmla="*/ 4368800 w 4876800"/>
              <a:gd name="connsiteY55" fmla="*/ 101600 h 4876800"/>
              <a:gd name="connsiteX56" fmla="*/ 4368800 w 4876800"/>
              <a:gd name="connsiteY56" fmla="*/ 508000 h 4876800"/>
              <a:gd name="connsiteX57" fmla="*/ 4775200 w 4876800"/>
              <a:gd name="connsiteY57" fmla="*/ 508000 h 4876800"/>
              <a:gd name="connsiteX58" fmla="*/ 4876800 w 4876800"/>
              <a:gd name="connsiteY58" fmla="*/ 568960 h 4876800"/>
              <a:gd name="connsiteX59" fmla="*/ 4856480 w 4876800"/>
              <a:gd name="connsiteY59" fmla="*/ 690880 h 4876800"/>
              <a:gd name="connsiteX60" fmla="*/ 4145280 w 4876800"/>
              <a:gd name="connsiteY60" fmla="*/ 1402080 h 4876800"/>
              <a:gd name="connsiteX61" fmla="*/ 4064000 w 4876800"/>
              <a:gd name="connsiteY61" fmla="*/ 1422400 h 4876800"/>
              <a:gd name="connsiteX62" fmla="*/ 3596640 w 4876800"/>
              <a:gd name="connsiteY62" fmla="*/ 1422400 h 4876800"/>
              <a:gd name="connsiteX63" fmla="*/ 3534844 w 4876800"/>
              <a:gd name="connsiteY63" fmla="*/ 1484197 h 4876800"/>
              <a:gd name="connsiteX64" fmla="*/ 3598490 w 4876800"/>
              <a:gd name="connsiteY64" fmla="*/ 1554188 h 4876800"/>
              <a:gd name="connsiteX65" fmla="*/ 4064000 w 4876800"/>
              <a:gd name="connsiteY65" fmla="*/ 2844800 h 4876800"/>
              <a:gd name="connsiteX66" fmla="*/ 2032000 w 4876800"/>
              <a:gd name="connsiteY66" fmla="*/ 4876800 h 4876800"/>
              <a:gd name="connsiteX67" fmla="*/ 0 w 4876800"/>
              <a:gd name="connsiteY67" fmla="*/ 2844800 h 4876800"/>
              <a:gd name="connsiteX68" fmla="*/ 2032000 w 4876800"/>
              <a:gd name="connsiteY68" fmla="*/ 812800 h 4876800"/>
              <a:gd name="connsiteX69" fmla="*/ 3322612 w 4876800"/>
              <a:gd name="connsiteY69" fmla="*/ 1278310 h 4876800"/>
              <a:gd name="connsiteX70" fmla="*/ 3392604 w 4876800"/>
              <a:gd name="connsiteY70" fmla="*/ 1341957 h 4876800"/>
              <a:gd name="connsiteX71" fmla="*/ 3454400 w 4876800"/>
              <a:gd name="connsiteY71" fmla="*/ 1280160 h 4876800"/>
              <a:gd name="connsiteX72" fmla="*/ 3454400 w 4876800"/>
              <a:gd name="connsiteY72" fmla="*/ 812800 h 4876800"/>
              <a:gd name="connsiteX73" fmla="*/ 3474720 w 4876800"/>
              <a:gd name="connsiteY73" fmla="*/ 731520 h 4876800"/>
              <a:gd name="connsiteX74" fmla="*/ 4185920 w 4876800"/>
              <a:gd name="connsiteY74" fmla="*/ 20320 h 4876800"/>
              <a:gd name="connsiteX75" fmla="*/ 4307840 w 4876800"/>
              <a:gd name="connsiteY75" fmla="*/ 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4876800" h="4876800">
                <a:moveTo>
                  <a:pt x="2032000" y="2438400"/>
                </a:moveTo>
                <a:cubicBezTo>
                  <a:pt x="1808480" y="2438400"/>
                  <a:pt x="1625600" y="2621280"/>
                  <a:pt x="1625600" y="2844800"/>
                </a:cubicBezTo>
                <a:cubicBezTo>
                  <a:pt x="1625600" y="3068320"/>
                  <a:pt x="1808480" y="3251200"/>
                  <a:pt x="2032000" y="3251200"/>
                </a:cubicBezTo>
                <a:cubicBezTo>
                  <a:pt x="2255520" y="3251200"/>
                  <a:pt x="2438400" y="3068320"/>
                  <a:pt x="2438400" y="2844800"/>
                </a:cubicBezTo>
                <a:cubicBezTo>
                  <a:pt x="2438400" y="2788920"/>
                  <a:pt x="2426970" y="2735580"/>
                  <a:pt x="2406332" y="2687003"/>
                </a:cubicBezTo>
                <a:lnTo>
                  <a:pt x="2380138" y="2638902"/>
                </a:lnTo>
                <a:lnTo>
                  <a:pt x="2092960" y="2926080"/>
                </a:lnTo>
                <a:cubicBezTo>
                  <a:pt x="2092960" y="2946400"/>
                  <a:pt x="2052320" y="2946400"/>
                  <a:pt x="2032000" y="2946400"/>
                </a:cubicBezTo>
                <a:cubicBezTo>
                  <a:pt x="2011680" y="2946400"/>
                  <a:pt x="1971040" y="2946400"/>
                  <a:pt x="1950720" y="2926080"/>
                </a:cubicBezTo>
                <a:cubicBezTo>
                  <a:pt x="1910080" y="2885440"/>
                  <a:pt x="1910080" y="2824480"/>
                  <a:pt x="1950720" y="2783840"/>
                </a:cubicBezTo>
                <a:lnTo>
                  <a:pt x="2237898" y="2496662"/>
                </a:lnTo>
                <a:lnTo>
                  <a:pt x="2189798" y="2470468"/>
                </a:lnTo>
                <a:cubicBezTo>
                  <a:pt x="2141220" y="2449830"/>
                  <a:pt x="2087880" y="2438400"/>
                  <a:pt x="2032000" y="2438400"/>
                </a:cubicBezTo>
                <a:close/>
                <a:moveTo>
                  <a:pt x="2032000" y="1727200"/>
                </a:moveTo>
                <a:cubicBezTo>
                  <a:pt x="1422400" y="1727200"/>
                  <a:pt x="914400" y="2235200"/>
                  <a:pt x="914400" y="2844800"/>
                </a:cubicBezTo>
                <a:cubicBezTo>
                  <a:pt x="914400" y="3454400"/>
                  <a:pt x="1422400" y="3962400"/>
                  <a:pt x="2032000" y="3962400"/>
                </a:cubicBezTo>
                <a:cubicBezTo>
                  <a:pt x="2641600" y="3962400"/>
                  <a:pt x="3149600" y="3454400"/>
                  <a:pt x="3149600" y="2844800"/>
                </a:cubicBezTo>
                <a:cubicBezTo>
                  <a:pt x="3149600" y="2578100"/>
                  <a:pt x="3052366" y="2330847"/>
                  <a:pt x="2891928" y="2137073"/>
                </a:cubicBezTo>
                <a:lnTo>
                  <a:pt x="2887182" y="2131858"/>
                </a:lnTo>
                <a:lnTo>
                  <a:pt x="2530400" y="2488640"/>
                </a:lnTo>
                <a:lnTo>
                  <a:pt x="2539802" y="2500114"/>
                </a:lnTo>
                <a:cubicBezTo>
                  <a:pt x="2604452" y="2597150"/>
                  <a:pt x="2641600" y="2715260"/>
                  <a:pt x="2641600" y="2844800"/>
                </a:cubicBezTo>
                <a:cubicBezTo>
                  <a:pt x="2641600" y="3190240"/>
                  <a:pt x="2377440" y="3454400"/>
                  <a:pt x="2032000" y="3454400"/>
                </a:cubicBezTo>
                <a:cubicBezTo>
                  <a:pt x="1686560" y="3454400"/>
                  <a:pt x="1422400" y="3190240"/>
                  <a:pt x="1422400" y="2844800"/>
                </a:cubicBezTo>
                <a:cubicBezTo>
                  <a:pt x="1422400" y="2499360"/>
                  <a:pt x="1686560" y="2235200"/>
                  <a:pt x="2032000" y="2235200"/>
                </a:cubicBezTo>
                <a:cubicBezTo>
                  <a:pt x="2161540" y="2235200"/>
                  <a:pt x="2279650" y="2272348"/>
                  <a:pt x="2376686" y="2336999"/>
                </a:cubicBezTo>
                <a:lnTo>
                  <a:pt x="2388160" y="2346400"/>
                </a:lnTo>
                <a:lnTo>
                  <a:pt x="2744942" y="1989618"/>
                </a:lnTo>
                <a:lnTo>
                  <a:pt x="2739728" y="1984871"/>
                </a:lnTo>
                <a:cubicBezTo>
                  <a:pt x="2545954" y="1824435"/>
                  <a:pt x="2298700" y="1727200"/>
                  <a:pt x="2032000" y="1727200"/>
                </a:cubicBezTo>
                <a:close/>
                <a:moveTo>
                  <a:pt x="2032000" y="1016000"/>
                </a:moveTo>
                <a:cubicBezTo>
                  <a:pt x="1016000" y="1016000"/>
                  <a:pt x="203200" y="1828800"/>
                  <a:pt x="203200" y="2844800"/>
                </a:cubicBezTo>
                <a:cubicBezTo>
                  <a:pt x="203200" y="3860800"/>
                  <a:pt x="1016000" y="4673600"/>
                  <a:pt x="2032000" y="4673600"/>
                </a:cubicBezTo>
                <a:cubicBezTo>
                  <a:pt x="3048000" y="4673600"/>
                  <a:pt x="3860800" y="3860800"/>
                  <a:pt x="3860800" y="2844800"/>
                </a:cubicBezTo>
                <a:cubicBezTo>
                  <a:pt x="3860800" y="2400300"/>
                  <a:pt x="3705224" y="1994694"/>
                  <a:pt x="3445124" y="1679030"/>
                </a:cubicBezTo>
                <a:lnTo>
                  <a:pt x="3395096" y="1623944"/>
                </a:lnTo>
                <a:lnTo>
                  <a:pt x="3034432" y="1984609"/>
                </a:lnTo>
                <a:lnTo>
                  <a:pt x="3051860" y="2003792"/>
                </a:lnTo>
                <a:cubicBezTo>
                  <a:pt x="3240008" y="2231946"/>
                  <a:pt x="3352800" y="2524760"/>
                  <a:pt x="3352800" y="2844800"/>
                </a:cubicBezTo>
                <a:cubicBezTo>
                  <a:pt x="3352800" y="3576320"/>
                  <a:pt x="2763520" y="4165600"/>
                  <a:pt x="2032000" y="4165600"/>
                </a:cubicBezTo>
                <a:cubicBezTo>
                  <a:pt x="1300480" y="4165600"/>
                  <a:pt x="711200" y="3576320"/>
                  <a:pt x="711200" y="2844800"/>
                </a:cubicBezTo>
                <a:cubicBezTo>
                  <a:pt x="711200" y="2113280"/>
                  <a:pt x="1300480" y="1524000"/>
                  <a:pt x="2032000" y="1524000"/>
                </a:cubicBezTo>
                <a:cubicBezTo>
                  <a:pt x="2352040" y="1524000"/>
                  <a:pt x="2644854" y="1636792"/>
                  <a:pt x="2873008" y="1824941"/>
                </a:cubicBezTo>
                <a:lnTo>
                  <a:pt x="2892192" y="1842369"/>
                </a:lnTo>
                <a:lnTo>
                  <a:pt x="3252856" y="1481704"/>
                </a:lnTo>
                <a:lnTo>
                  <a:pt x="3197770" y="1431677"/>
                </a:lnTo>
                <a:cubicBezTo>
                  <a:pt x="2882106" y="1171575"/>
                  <a:pt x="2476500" y="1016000"/>
                  <a:pt x="2032000" y="1016000"/>
                </a:cubicBezTo>
                <a:close/>
                <a:moveTo>
                  <a:pt x="4165600" y="345440"/>
                </a:moveTo>
                <a:lnTo>
                  <a:pt x="3657600" y="853440"/>
                </a:lnTo>
                <a:lnTo>
                  <a:pt x="3657600" y="1219200"/>
                </a:lnTo>
                <a:lnTo>
                  <a:pt x="4023360" y="1219200"/>
                </a:lnTo>
                <a:lnTo>
                  <a:pt x="4531360" y="711200"/>
                </a:lnTo>
                <a:lnTo>
                  <a:pt x="4267200" y="711200"/>
                </a:lnTo>
                <a:cubicBezTo>
                  <a:pt x="4206240" y="711200"/>
                  <a:pt x="4165600" y="670560"/>
                  <a:pt x="4165600" y="609600"/>
                </a:cubicBezTo>
                <a:close/>
                <a:moveTo>
                  <a:pt x="4307840" y="0"/>
                </a:moveTo>
                <a:cubicBezTo>
                  <a:pt x="4348480" y="20320"/>
                  <a:pt x="4368800" y="60960"/>
                  <a:pt x="4368800" y="101600"/>
                </a:cubicBezTo>
                <a:lnTo>
                  <a:pt x="4368800" y="508000"/>
                </a:lnTo>
                <a:lnTo>
                  <a:pt x="4775200" y="508000"/>
                </a:lnTo>
                <a:cubicBezTo>
                  <a:pt x="4815840" y="508000"/>
                  <a:pt x="4856480" y="528320"/>
                  <a:pt x="4876800" y="568960"/>
                </a:cubicBezTo>
                <a:cubicBezTo>
                  <a:pt x="4876800" y="609600"/>
                  <a:pt x="4876800" y="650240"/>
                  <a:pt x="4856480" y="690880"/>
                </a:cubicBezTo>
                <a:lnTo>
                  <a:pt x="4145280" y="1402080"/>
                </a:lnTo>
                <a:cubicBezTo>
                  <a:pt x="4124960" y="1402080"/>
                  <a:pt x="4084320" y="1422400"/>
                  <a:pt x="4064000" y="1422400"/>
                </a:cubicBezTo>
                <a:lnTo>
                  <a:pt x="3596640" y="1422400"/>
                </a:lnTo>
                <a:lnTo>
                  <a:pt x="3534844" y="1484197"/>
                </a:lnTo>
                <a:lnTo>
                  <a:pt x="3598490" y="1554188"/>
                </a:lnTo>
                <a:cubicBezTo>
                  <a:pt x="3888978" y="1905794"/>
                  <a:pt x="4064000" y="2355850"/>
                  <a:pt x="4064000" y="2844800"/>
                </a:cubicBezTo>
                <a:cubicBezTo>
                  <a:pt x="4064000" y="3962400"/>
                  <a:pt x="3149600" y="4876800"/>
                  <a:pt x="2032000" y="4876800"/>
                </a:cubicBezTo>
                <a:cubicBezTo>
                  <a:pt x="914400" y="4876800"/>
                  <a:pt x="0" y="3962400"/>
                  <a:pt x="0" y="2844800"/>
                </a:cubicBezTo>
                <a:cubicBezTo>
                  <a:pt x="0" y="1727200"/>
                  <a:pt x="914400" y="812800"/>
                  <a:pt x="2032000" y="812800"/>
                </a:cubicBezTo>
                <a:cubicBezTo>
                  <a:pt x="2520950" y="812800"/>
                  <a:pt x="2971006" y="987822"/>
                  <a:pt x="3322612" y="1278310"/>
                </a:cubicBezTo>
                <a:lnTo>
                  <a:pt x="3392604" y="1341957"/>
                </a:lnTo>
                <a:lnTo>
                  <a:pt x="3454400" y="1280160"/>
                </a:lnTo>
                <a:lnTo>
                  <a:pt x="3454400" y="812800"/>
                </a:lnTo>
                <a:cubicBezTo>
                  <a:pt x="3454400" y="792480"/>
                  <a:pt x="3474720" y="751840"/>
                  <a:pt x="3474720" y="731520"/>
                </a:cubicBezTo>
                <a:lnTo>
                  <a:pt x="4185920" y="20320"/>
                </a:lnTo>
                <a:cubicBezTo>
                  <a:pt x="4226560" y="0"/>
                  <a:pt x="4267200" y="0"/>
                  <a:pt x="4307840" y="0"/>
                </a:cubicBezTo>
                <a:close/>
              </a:path>
            </a:pathLst>
          </a:custGeom>
          <a:solidFill>
            <a:srgbClr val="003745"/>
          </a:solidFill>
          <a:ln w="203200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4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5" name="Freeform: Shape 67">
            <a:extLst>
              <a:ext uri="{FF2B5EF4-FFF2-40B4-BE49-F238E27FC236}">
                <a16:creationId xmlns:a16="http://schemas.microsoft.com/office/drawing/2014/main" id="{060A5D9C-23F3-F205-314E-669F9670153E}"/>
              </a:ext>
            </a:extLst>
          </p:cNvPr>
          <p:cNvSpPr/>
          <p:nvPr/>
        </p:nvSpPr>
        <p:spPr>
          <a:xfrm>
            <a:off x="7705934" y="4109921"/>
            <a:ext cx="575109" cy="573511"/>
          </a:xfrm>
          <a:custGeom>
            <a:avLst/>
            <a:gdLst>
              <a:gd name="connsiteX0" fmla="*/ 2032001 w 4876800"/>
              <a:gd name="connsiteY0" fmla="*/ 4267200 h 4876800"/>
              <a:gd name="connsiteX1" fmla="*/ 2032001 w 4876800"/>
              <a:gd name="connsiteY1" fmla="*/ 4511040 h 4876800"/>
              <a:gd name="connsiteX2" fmla="*/ 2133601 w 4876800"/>
              <a:gd name="connsiteY2" fmla="*/ 4673600 h 4876800"/>
              <a:gd name="connsiteX3" fmla="*/ 2743200 w 4876800"/>
              <a:gd name="connsiteY3" fmla="*/ 4673600 h 4876800"/>
              <a:gd name="connsiteX4" fmla="*/ 2844800 w 4876800"/>
              <a:gd name="connsiteY4" fmla="*/ 4572000 h 4876800"/>
              <a:gd name="connsiteX5" fmla="*/ 2844800 w 4876800"/>
              <a:gd name="connsiteY5" fmla="*/ 4267200 h 4876800"/>
              <a:gd name="connsiteX6" fmla="*/ 3789680 w 4876800"/>
              <a:gd name="connsiteY6" fmla="*/ 3708401 h 4876800"/>
              <a:gd name="connsiteX7" fmla="*/ 3860800 w 4876800"/>
              <a:gd name="connsiteY7" fmla="*/ 3738881 h 4876800"/>
              <a:gd name="connsiteX8" fmla="*/ 4145280 w 4876800"/>
              <a:gd name="connsiteY8" fmla="*/ 4023361 h 4876800"/>
              <a:gd name="connsiteX9" fmla="*/ 4145280 w 4876800"/>
              <a:gd name="connsiteY9" fmla="*/ 4165601 h 4876800"/>
              <a:gd name="connsiteX10" fmla="*/ 4084320 w 4876800"/>
              <a:gd name="connsiteY10" fmla="*/ 4185921 h 4876800"/>
              <a:gd name="connsiteX11" fmla="*/ 4003040 w 4876800"/>
              <a:gd name="connsiteY11" fmla="*/ 4165601 h 4876800"/>
              <a:gd name="connsiteX12" fmla="*/ 3718560 w 4876800"/>
              <a:gd name="connsiteY12" fmla="*/ 3881121 h 4876800"/>
              <a:gd name="connsiteX13" fmla="*/ 3718560 w 4876800"/>
              <a:gd name="connsiteY13" fmla="*/ 3738881 h 4876800"/>
              <a:gd name="connsiteX14" fmla="*/ 3789680 w 4876800"/>
              <a:gd name="connsiteY14" fmla="*/ 3708401 h 4876800"/>
              <a:gd name="connsiteX15" fmla="*/ 1066799 w 4876800"/>
              <a:gd name="connsiteY15" fmla="*/ 3708401 h 4876800"/>
              <a:gd name="connsiteX16" fmla="*/ 1137919 w 4876800"/>
              <a:gd name="connsiteY16" fmla="*/ 3738881 h 4876800"/>
              <a:gd name="connsiteX17" fmla="*/ 1137919 w 4876800"/>
              <a:gd name="connsiteY17" fmla="*/ 3881121 h 4876800"/>
              <a:gd name="connsiteX18" fmla="*/ 853439 w 4876800"/>
              <a:gd name="connsiteY18" fmla="*/ 4165601 h 4876800"/>
              <a:gd name="connsiteX19" fmla="*/ 792479 w 4876800"/>
              <a:gd name="connsiteY19" fmla="*/ 4185921 h 4876800"/>
              <a:gd name="connsiteX20" fmla="*/ 711199 w 4876800"/>
              <a:gd name="connsiteY20" fmla="*/ 4165601 h 4876800"/>
              <a:gd name="connsiteX21" fmla="*/ 711199 w 4876800"/>
              <a:gd name="connsiteY21" fmla="*/ 4023361 h 4876800"/>
              <a:gd name="connsiteX22" fmla="*/ 995679 w 4876800"/>
              <a:gd name="connsiteY22" fmla="*/ 3738881 h 4876800"/>
              <a:gd name="connsiteX23" fmla="*/ 1066799 w 4876800"/>
              <a:gd name="connsiteY23" fmla="*/ 3708401 h 4876800"/>
              <a:gd name="connsiteX24" fmla="*/ 4368800 w 4876800"/>
              <a:gd name="connsiteY24" fmla="*/ 2336800 h 4876800"/>
              <a:gd name="connsiteX25" fmla="*/ 4775200 w 4876800"/>
              <a:gd name="connsiteY25" fmla="*/ 2336800 h 4876800"/>
              <a:gd name="connsiteX26" fmla="*/ 4876800 w 4876800"/>
              <a:gd name="connsiteY26" fmla="*/ 2438400 h 4876800"/>
              <a:gd name="connsiteX27" fmla="*/ 4775200 w 4876800"/>
              <a:gd name="connsiteY27" fmla="*/ 2540000 h 4876800"/>
              <a:gd name="connsiteX28" fmla="*/ 4368800 w 4876800"/>
              <a:gd name="connsiteY28" fmla="*/ 2540000 h 4876800"/>
              <a:gd name="connsiteX29" fmla="*/ 4267200 w 4876800"/>
              <a:gd name="connsiteY29" fmla="*/ 2438400 h 4876800"/>
              <a:gd name="connsiteX30" fmla="*/ 4368800 w 4876800"/>
              <a:gd name="connsiteY30" fmla="*/ 2336800 h 4876800"/>
              <a:gd name="connsiteX31" fmla="*/ 101600 w 4876800"/>
              <a:gd name="connsiteY31" fmla="*/ 2336800 h 4876800"/>
              <a:gd name="connsiteX32" fmla="*/ 508000 w 4876800"/>
              <a:gd name="connsiteY32" fmla="*/ 2336800 h 4876800"/>
              <a:gd name="connsiteX33" fmla="*/ 609600 w 4876800"/>
              <a:gd name="connsiteY33" fmla="*/ 2438400 h 4876800"/>
              <a:gd name="connsiteX34" fmla="*/ 508000 w 4876800"/>
              <a:gd name="connsiteY34" fmla="*/ 2540000 h 4876800"/>
              <a:gd name="connsiteX35" fmla="*/ 101600 w 4876800"/>
              <a:gd name="connsiteY35" fmla="*/ 2540000 h 4876800"/>
              <a:gd name="connsiteX36" fmla="*/ 0 w 4876800"/>
              <a:gd name="connsiteY36" fmla="*/ 2438400 h 4876800"/>
              <a:gd name="connsiteX37" fmla="*/ 101600 w 4876800"/>
              <a:gd name="connsiteY37" fmla="*/ 2336800 h 4876800"/>
              <a:gd name="connsiteX38" fmla="*/ 2438400 w 4876800"/>
              <a:gd name="connsiteY38" fmla="*/ 1524000 h 4876800"/>
              <a:gd name="connsiteX39" fmla="*/ 3352800 w 4876800"/>
              <a:gd name="connsiteY39" fmla="*/ 2438400 h 4876800"/>
              <a:gd name="connsiteX40" fmla="*/ 3251200 w 4876800"/>
              <a:gd name="connsiteY40" fmla="*/ 2540000 h 4876800"/>
              <a:gd name="connsiteX41" fmla="*/ 3149600 w 4876800"/>
              <a:gd name="connsiteY41" fmla="*/ 2438400 h 4876800"/>
              <a:gd name="connsiteX42" fmla="*/ 2438400 w 4876800"/>
              <a:gd name="connsiteY42" fmla="*/ 1727200 h 4876800"/>
              <a:gd name="connsiteX43" fmla="*/ 2336800 w 4876800"/>
              <a:gd name="connsiteY43" fmla="*/ 1625600 h 4876800"/>
              <a:gd name="connsiteX44" fmla="*/ 2438400 w 4876800"/>
              <a:gd name="connsiteY44" fmla="*/ 1524000 h 4876800"/>
              <a:gd name="connsiteX45" fmla="*/ 2438400 w 4876800"/>
              <a:gd name="connsiteY45" fmla="*/ 1219200 h 4876800"/>
              <a:gd name="connsiteX46" fmla="*/ 1219201 w 4876800"/>
              <a:gd name="connsiteY46" fmla="*/ 2418080 h 4876800"/>
              <a:gd name="connsiteX47" fmla="*/ 1686561 w 4876800"/>
              <a:gd name="connsiteY47" fmla="*/ 3393440 h 4876800"/>
              <a:gd name="connsiteX48" fmla="*/ 2026325 w 4876800"/>
              <a:gd name="connsiteY48" fmla="*/ 3986292 h 4876800"/>
              <a:gd name="connsiteX49" fmla="*/ 2030824 w 4876800"/>
              <a:gd name="connsiteY49" fmla="*/ 4064000 h 4876800"/>
              <a:gd name="connsiteX50" fmla="*/ 2847467 w 4876800"/>
              <a:gd name="connsiteY50" fmla="*/ 4064000 h 4876800"/>
              <a:gd name="connsiteX51" fmla="*/ 2851349 w 4876800"/>
              <a:gd name="connsiteY51" fmla="*/ 4004866 h 4876800"/>
              <a:gd name="connsiteX52" fmla="*/ 3210560 w 4876800"/>
              <a:gd name="connsiteY52" fmla="*/ 3373120 h 4876800"/>
              <a:gd name="connsiteX53" fmla="*/ 3657600 w 4876800"/>
              <a:gd name="connsiteY53" fmla="*/ 2438400 h 4876800"/>
              <a:gd name="connsiteX54" fmla="*/ 3291840 w 4876800"/>
              <a:gd name="connsiteY54" fmla="*/ 1564640 h 4876800"/>
              <a:gd name="connsiteX55" fmla="*/ 2438400 w 4876800"/>
              <a:gd name="connsiteY55" fmla="*/ 1219200 h 4876800"/>
              <a:gd name="connsiteX56" fmla="*/ 2418080 w 4876800"/>
              <a:gd name="connsiteY56" fmla="*/ 1016000 h 4876800"/>
              <a:gd name="connsiteX57" fmla="*/ 3434080 w 4876800"/>
              <a:gd name="connsiteY57" fmla="*/ 1422400 h 4876800"/>
              <a:gd name="connsiteX58" fmla="*/ 3860800 w 4876800"/>
              <a:gd name="connsiteY58" fmla="*/ 2438400 h 4876800"/>
              <a:gd name="connsiteX59" fmla="*/ 3332480 w 4876800"/>
              <a:gd name="connsiteY59" fmla="*/ 3535680 h 4876800"/>
              <a:gd name="connsiteX60" fmla="*/ 3048000 w 4876800"/>
              <a:gd name="connsiteY60" fmla="*/ 4104640 h 4876800"/>
              <a:gd name="connsiteX61" fmla="*/ 3048000 w 4876800"/>
              <a:gd name="connsiteY61" fmla="*/ 4165600 h 4876800"/>
              <a:gd name="connsiteX62" fmla="*/ 3048000 w 4876800"/>
              <a:gd name="connsiteY62" fmla="*/ 4572000 h 4876800"/>
              <a:gd name="connsiteX63" fmla="*/ 2743200 w 4876800"/>
              <a:gd name="connsiteY63" fmla="*/ 4876800 h 4876800"/>
              <a:gd name="connsiteX64" fmla="*/ 2133601 w 4876800"/>
              <a:gd name="connsiteY64" fmla="*/ 4876800 h 4876800"/>
              <a:gd name="connsiteX65" fmla="*/ 1828801 w 4876800"/>
              <a:gd name="connsiteY65" fmla="*/ 4511040 h 4876800"/>
              <a:gd name="connsiteX66" fmla="*/ 1828801 w 4876800"/>
              <a:gd name="connsiteY66" fmla="*/ 4165600 h 4876800"/>
              <a:gd name="connsiteX67" fmla="*/ 1828801 w 4876800"/>
              <a:gd name="connsiteY67" fmla="*/ 4084320 h 4876800"/>
              <a:gd name="connsiteX68" fmla="*/ 1564641 w 4876800"/>
              <a:gd name="connsiteY68" fmla="*/ 3556000 h 4876800"/>
              <a:gd name="connsiteX69" fmla="*/ 1016001 w 4876800"/>
              <a:gd name="connsiteY69" fmla="*/ 2418080 h 4876800"/>
              <a:gd name="connsiteX70" fmla="*/ 2418080 w 4876800"/>
              <a:gd name="connsiteY70" fmla="*/ 1016000 h 4876800"/>
              <a:gd name="connsiteX71" fmla="*/ 4074160 w 4876800"/>
              <a:gd name="connsiteY71" fmla="*/ 701041 h 4876800"/>
              <a:gd name="connsiteX72" fmla="*/ 4145280 w 4876800"/>
              <a:gd name="connsiteY72" fmla="*/ 731521 h 4876800"/>
              <a:gd name="connsiteX73" fmla="*/ 4145280 w 4876800"/>
              <a:gd name="connsiteY73" fmla="*/ 873761 h 4876800"/>
              <a:gd name="connsiteX74" fmla="*/ 3860800 w 4876800"/>
              <a:gd name="connsiteY74" fmla="*/ 1158241 h 4876800"/>
              <a:gd name="connsiteX75" fmla="*/ 3799840 w 4876800"/>
              <a:gd name="connsiteY75" fmla="*/ 1178561 h 4876800"/>
              <a:gd name="connsiteX76" fmla="*/ 3718560 w 4876800"/>
              <a:gd name="connsiteY76" fmla="*/ 1158241 h 4876800"/>
              <a:gd name="connsiteX77" fmla="*/ 3718560 w 4876800"/>
              <a:gd name="connsiteY77" fmla="*/ 1016001 h 4876800"/>
              <a:gd name="connsiteX78" fmla="*/ 4003040 w 4876800"/>
              <a:gd name="connsiteY78" fmla="*/ 731521 h 4876800"/>
              <a:gd name="connsiteX79" fmla="*/ 4074160 w 4876800"/>
              <a:gd name="connsiteY79" fmla="*/ 701041 h 4876800"/>
              <a:gd name="connsiteX80" fmla="*/ 782319 w 4876800"/>
              <a:gd name="connsiteY80" fmla="*/ 680720 h 4876800"/>
              <a:gd name="connsiteX81" fmla="*/ 853439 w 4876800"/>
              <a:gd name="connsiteY81" fmla="*/ 711200 h 4876800"/>
              <a:gd name="connsiteX82" fmla="*/ 1137919 w 4876800"/>
              <a:gd name="connsiteY82" fmla="*/ 995680 h 4876800"/>
              <a:gd name="connsiteX83" fmla="*/ 1137919 w 4876800"/>
              <a:gd name="connsiteY83" fmla="*/ 1137920 h 4876800"/>
              <a:gd name="connsiteX84" fmla="*/ 1076959 w 4876800"/>
              <a:gd name="connsiteY84" fmla="*/ 1178560 h 4876800"/>
              <a:gd name="connsiteX85" fmla="*/ 995679 w 4876800"/>
              <a:gd name="connsiteY85" fmla="*/ 1158240 h 4876800"/>
              <a:gd name="connsiteX86" fmla="*/ 711199 w 4876800"/>
              <a:gd name="connsiteY86" fmla="*/ 853440 h 4876800"/>
              <a:gd name="connsiteX87" fmla="*/ 711199 w 4876800"/>
              <a:gd name="connsiteY87" fmla="*/ 711200 h 4876800"/>
              <a:gd name="connsiteX88" fmla="*/ 782319 w 4876800"/>
              <a:gd name="connsiteY88" fmla="*/ 680720 h 4876800"/>
              <a:gd name="connsiteX89" fmla="*/ 2438400 w 4876800"/>
              <a:gd name="connsiteY89" fmla="*/ 0 h 4876800"/>
              <a:gd name="connsiteX90" fmla="*/ 2540000 w 4876800"/>
              <a:gd name="connsiteY90" fmla="*/ 101600 h 4876800"/>
              <a:gd name="connsiteX91" fmla="*/ 2540000 w 4876800"/>
              <a:gd name="connsiteY91" fmla="*/ 508000 h 4876800"/>
              <a:gd name="connsiteX92" fmla="*/ 2438400 w 4876800"/>
              <a:gd name="connsiteY92" fmla="*/ 609600 h 4876800"/>
              <a:gd name="connsiteX93" fmla="*/ 2336801 w 4876800"/>
              <a:gd name="connsiteY93" fmla="*/ 508000 h 4876800"/>
              <a:gd name="connsiteX94" fmla="*/ 2336801 w 4876800"/>
              <a:gd name="connsiteY94" fmla="*/ 101600 h 4876800"/>
              <a:gd name="connsiteX95" fmla="*/ 2438400 w 4876800"/>
              <a:gd name="connsiteY95" fmla="*/ 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4876800" h="4876800">
                <a:moveTo>
                  <a:pt x="2032001" y="4267200"/>
                </a:moveTo>
                <a:lnTo>
                  <a:pt x="2032001" y="4511040"/>
                </a:lnTo>
                <a:cubicBezTo>
                  <a:pt x="2032001" y="4551680"/>
                  <a:pt x="2032001" y="4673600"/>
                  <a:pt x="2133601" y="4673600"/>
                </a:cubicBezTo>
                <a:lnTo>
                  <a:pt x="2743200" y="4673600"/>
                </a:lnTo>
                <a:cubicBezTo>
                  <a:pt x="2804160" y="4673600"/>
                  <a:pt x="2844800" y="4632960"/>
                  <a:pt x="2844800" y="4572000"/>
                </a:cubicBezTo>
                <a:lnTo>
                  <a:pt x="2844800" y="4267200"/>
                </a:lnTo>
                <a:close/>
                <a:moveTo>
                  <a:pt x="3789680" y="3708401"/>
                </a:moveTo>
                <a:cubicBezTo>
                  <a:pt x="3815080" y="3708401"/>
                  <a:pt x="3840480" y="3718561"/>
                  <a:pt x="3860800" y="3738881"/>
                </a:cubicBezTo>
                <a:lnTo>
                  <a:pt x="4145280" y="4023361"/>
                </a:lnTo>
                <a:cubicBezTo>
                  <a:pt x="4185920" y="4064001"/>
                  <a:pt x="4185920" y="4124961"/>
                  <a:pt x="4145280" y="4165601"/>
                </a:cubicBezTo>
                <a:cubicBezTo>
                  <a:pt x="4145280" y="4185921"/>
                  <a:pt x="4124960" y="4185921"/>
                  <a:pt x="4084320" y="4185921"/>
                </a:cubicBezTo>
                <a:cubicBezTo>
                  <a:pt x="4064000" y="4185921"/>
                  <a:pt x="4023360" y="4185921"/>
                  <a:pt x="4003040" y="4165601"/>
                </a:cubicBezTo>
                <a:lnTo>
                  <a:pt x="3718560" y="3881121"/>
                </a:lnTo>
                <a:cubicBezTo>
                  <a:pt x="3677920" y="3840481"/>
                  <a:pt x="3677920" y="3779521"/>
                  <a:pt x="3718560" y="3738881"/>
                </a:cubicBezTo>
                <a:cubicBezTo>
                  <a:pt x="3738880" y="3718561"/>
                  <a:pt x="3764280" y="3708401"/>
                  <a:pt x="3789680" y="3708401"/>
                </a:cubicBezTo>
                <a:close/>
                <a:moveTo>
                  <a:pt x="1066799" y="3708401"/>
                </a:moveTo>
                <a:cubicBezTo>
                  <a:pt x="1092199" y="3708401"/>
                  <a:pt x="1117599" y="3718561"/>
                  <a:pt x="1137919" y="3738881"/>
                </a:cubicBezTo>
                <a:cubicBezTo>
                  <a:pt x="1178559" y="3779521"/>
                  <a:pt x="1178559" y="3840481"/>
                  <a:pt x="1137919" y="3881121"/>
                </a:cubicBezTo>
                <a:lnTo>
                  <a:pt x="853439" y="4165601"/>
                </a:lnTo>
                <a:cubicBezTo>
                  <a:pt x="833119" y="4185921"/>
                  <a:pt x="812799" y="4185921"/>
                  <a:pt x="792479" y="4185921"/>
                </a:cubicBezTo>
                <a:cubicBezTo>
                  <a:pt x="772159" y="4185921"/>
                  <a:pt x="731519" y="4185921"/>
                  <a:pt x="711199" y="4165601"/>
                </a:cubicBezTo>
                <a:cubicBezTo>
                  <a:pt x="670559" y="4124961"/>
                  <a:pt x="670559" y="4064001"/>
                  <a:pt x="711199" y="4023361"/>
                </a:cubicBezTo>
                <a:lnTo>
                  <a:pt x="995679" y="3738881"/>
                </a:lnTo>
                <a:cubicBezTo>
                  <a:pt x="1015999" y="3718561"/>
                  <a:pt x="1041399" y="3708401"/>
                  <a:pt x="1066799" y="3708401"/>
                </a:cubicBezTo>
                <a:close/>
                <a:moveTo>
                  <a:pt x="4368800" y="2336800"/>
                </a:moveTo>
                <a:lnTo>
                  <a:pt x="4775200" y="2336800"/>
                </a:lnTo>
                <a:cubicBezTo>
                  <a:pt x="4836160" y="2336800"/>
                  <a:pt x="4876800" y="2377440"/>
                  <a:pt x="4876800" y="2438400"/>
                </a:cubicBezTo>
                <a:cubicBezTo>
                  <a:pt x="4876800" y="2499360"/>
                  <a:pt x="4836160" y="2540000"/>
                  <a:pt x="4775200" y="2540000"/>
                </a:cubicBezTo>
                <a:lnTo>
                  <a:pt x="4368800" y="2540000"/>
                </a:lnTo>
                <a:cubicBezTo>
                  <a:pt x="4307840" y="2540000"/>
                  <a:pt x="4267200" y="2499360"/>
                  <a:pt x="4267200" y="2438400"/>
                </a:cubicBezTo>
                <a:cubicBezTo>
                  <a:pt x="4267200" y="2377440"/>
                  <a:pt x="4307840" y="2336800"/>
                  <a:pt x="4368800" y="2336800"/>
                </a:cubicBezTo>
                <a:close/>
                <a:moveTo>
                  <a:pt x="101600" y="2336800"/>
                </a:moveTo>
                <a:lnTo>
                  <a:pt x="508000" y="2336800"/>
                </a:lnTo>
                <a:cubicBezTo>
                  <a:pt x="568960" y="2336800"/>
                  <a:pt x="609600" y="2377440"/>
                  <a:pt x="609600" y="2438400"/>
                </a:cubicBezTo>
                <a:cubicBezTo>
                  <a:pt x="609600" y="2499360"/>
                  <a:pt x="568960" y="2540000"/>
                  <a:pt x="508000" y="2540000"/>
                </a:cubicBezTo>
                <a:lnTo>
                  <a:pt x="101600" y="2540000"/>
                </a:lnTo>
                <a:cubicBezTo>
                  <a:pt x="40640" y="2540000"/>
                  <a:pt x="0" y="2499360"/>
                  <a:pt x="0" y="2438400"/>
                </a:cubicBezTo>
                <a:cubicBezTo>
                  <a:pt x="0" y="2377440"/>
                  <a:pt x="40640" y="2336800"/>
                  <a:pt x="101600" y="2336800"/>
                </a:cubicBezTo>
                <a:close/>
                <a:moveTo>
                  <a:pt x="2438400" y="1524000"/>
                </a:moveTo>
                <a:cubicBezTo>
                  <a:pt x="2946400" y="1524000"/>
                  <a:pt x="3352800" y="1930400"/>
                  <a:pt x="3352800" y="2438400"/>
                </a:cubicBezTo>
                <a:cubicBezTo>
                  <a:pt x="3352800" y="2499360"/>
                  <a:pt x="3312160" y="2540000"/>
                  <a:pt x="3251200" y="2540000"/>
                </a:cubicBezTo>
                <a:cubicBezTo>
                  <a:pt x="3190240" y="2540000"/>
                  <a:pt x="3149600" y="2499360"/>
                  <a:pt x="3149600" y="2438400"/>
                </a:cubicBezTo>
                <a:cubicBezTo>
                  <a:pt x="3149600" y="2052320"/>
                  <a:pt x="2824480" y="1727200"/>
                  <a:pt x="2438400" y="1727200"/>
                </a:cubicBezTo>
                <a:cubicBezTo>
                  <a:pt x="2377440" y="1727200"/>
                  <a:pt x="2336800" y="1686560"/>
                  <a:pt x="2336800" y="1625600"/>
                </a:cubicBezTo>
                <a:cubicBezTo>
                  <a:pt x="2336800" y="1564640"/>
                  <a:pt x="2377440" y="1524000"/>
                  <a:pt x="2438400" y="1524000"/>
                </a:cubicBezTo>
                <a:close/>
                <a:moveTo>
                  <a:pt x="2438400" y="1219200"/>
                </a:moveTo>
                <a:cubicBezTo>
                  <a:pt x="1788160" y="1219200"/>
                  <a:pt x="1239521" y="1767840"/>
                  <a:pt x="1219201" y="2418080"/>
                </a:cubicBezTo>
                <a:cubicBezTo>
                  <a:pt x="1219201" y="2804160"/>
                  <a:pt x="1381761" y="3169920"/>
                  <a:pt x="1686561" y="3393440"/>
                </a:cubicBezTo>
                <a:cubicBezTo>
                  <a:pt x="1882141" y="3553460"/>
                  <a:pt x="1999933" y="3760153"/>
                  <a:pt x="2026325" y="3986292"/>
                </a:cubicBezTo>
                <a:lnTo>
                  <a:pt x="2030824" y="4064000"/>
                </a:lnTo>
                <a:lnTo>
                  <a:pt x="2847467" y="4064000"/>
                </a:lnTo>
                <a:lnTo>
                  <a:pt x="2851349" y="4004866"/>
                </a:lnTo>
                <a:cubicBezTo>
                  <a:pt x="2881630" y="3770948"/>
                  <a:pt x="3014980" y="3533140"/>
                  <a:pt x="3210560" y="3373120"/>
                </a:cubicBezTo>
                <a:cubicBezTo>
                  <a:pt x="3495040" y="3149600"/>
                  <a:pt x="3657600" y="2804160"/>
                  <a:pt x="3657600" y="2438400"/>
                </a:cubicBezTo>
                <a:cubicBezTo>
                  <a:pt x="3657600" y="2113280"/>
                  <a:pt x="3535680" y="1808480"/>
                  <a:pt x="3291840" y="1564640"/>
                </a:cubicBezTo>
                <a:cubicBezTo>
                  <a:pt x="3068320" y="1341120"/>
                  <a:pt x="2763520" y="1219200"/>
                  <a:pt x="2438400" y="1219200"/>
                </a:cubicBezTo>
                <a:close/>
                <a:moveTo>
                  <a:pt x="2418080" y="1016000"/>
                </a:moveTo>
                <a:cubicBezTo>
                  <a:pt x="2804160" y="1016000"/>
                  <a:pt x="3169920" y="1158240"/>
                  <a:pt x="3434080" y="1422400"/>
                </a:cubicBezTo>
                <a:cubicBezTo>
                  <a:pt x="3698240" y="1686560"/>
                  <a:pt x="3860800" y="2052320"/>
                  <a:pt x="3860800" y="2438400"/>
                </a:cubicBezTo>
                <a:cubicBezTo>
                  <a:pt x="3860800" y="2865120"/>
                  <a:pt x="3677920" y="3271520"/>
                  <a:pt x="3332480" y="3535680"/>
                </a:cubicBezTo>
                <a:cubicBezTo>
                  <a:pt x="3149600" y="3677920"/>
                  <a:pt x="3048000" y="3901440"/>
                  <a:pt x="3048000" y="4104640"/>
                </a:cubicBezTo>
                <a:lnTo>
                  <a:pt x="3048000" y="4165600"/>
                </a:lnTo>
                <a:lnTo>
                  <a:pt x="3048000" y="4572000"/>
                </a:lnTo>
                <a:cubicBezTo>
                  <a:pt x="3048000" y="4734560"/>
                  <a:pt x="2905760" y="4876800"/>
                  <a:pt x="2743200" y="4876800"/>
                </a:cubicBezTo>
                <a:lnTo>
                  <a:pt x="2133601" y="4876800"/>
                </a:lnTo>
                <a:cubicBezTo>
                  <a:pt x="1991361" y="4876800"/>
                  <a:pt x="1828801" y="4754880"/>
                  <a:pt x="1828801" y="4511040"/>
                </a:cubicBezTo>
                <a:lnTo>
                  <a:pt x="1828801" y="4165600"/>
                </a:lnTo>
                <a:lnTo>
                  <a:pt x="1828801" y="4084320"/>
                </a:lnTo>
                <a:cubicBezTo>
                  <a:pt x="1828801" y="3881120"/>
                  <a:pt x="1727200" y="3698240"/>
                  <a:pt x="1564641" y="3556000"/>
                </a:cubicBezTo>
                <a:cubicBezTo>
                  <a:pt x="1198880" y="3271520"/>
                  <a:pt x="1016001" y="2865120"/>
                  <a:pt x="1016001" y="2418080"/>
                </a:cubicBezTo>
                <a:cubicBezTo>
                  <a:pt x="1036321" y="1645920"/>
                  <a:pt x="1666241" y="1036320"/>
                  <a:pt x="2418080" y="1016000"/>
                </a:cubicBezTo>
                <a:close/>
                <a:moveTo>
                  <a:pt x="4074160" y="701041"/>
                </a:moveTo>
                <a:cubicBezTo>
                  <a:pt x="4099560" y="701041"/>
                  <a:pt x="4124960" y="711201"/>
                  <a:pt x="4145280" y="731521"/>
                </a:cubicBezTo>
                <a:cubicBezTo>
                  <a:pt x="4185920" y="772161"/>
                  <a:pt x="4185920" y="833121"/>
                  <a:pt x="4145280" y="873761"/>
                </a:cubicBezTo>
                <a:lnTo>
                  <a:pt x="3860800" y="1158241"/>
                </a:lnTo>
                <a:cubicBezTo>
                  <a:pt x="3860800" y="1158241"/>
                  <a:pt x="3820160" y="1178561"/>
                  <a:pt x="3799840" y="1178561"/>
                </a:cubicBezTo>
                <a:cubicBezTo>
                  <a:pt x="3779520" y="1178561"/>
                  <a:pt x="3738880" y="1178561"/>
                  <a:pt x="3718560" y="1158241"/>
                </a:cubicBezTo>
                <a:cubicBezTo>
                  <a:pt x="3677920" y="1117601"/>
                  <a:pt x="3677920" y="1056641"/>
                  <a:pt x="3718560" y="1016001"/>
                </a:cubicBezTo>
                <a:lnTo>
                  <a:pt x="4003040" y="731521"/>
                </a:lnTo>
                <a:cubicBezTo>
                  <a:pt x="4023360" y="711201"/>
                  <a:pt x="4048760" y="701041"/>
                  <a:pt x="4074160" y="701041"/>
                </a:cubicBezTo>
                <a:close/>
                <a:moveTo>
                  <a:pt x="782319" y="680720"/>
                </a:moveTo>
                <a:cubicBezTo>
                  <a:pt x="807719" y="680720"/>
                  <a:pt x="833119" y="690880"/>
                  <a:pt x="853439" y="711200"/>
                </a:cubicBezTo>
                <a:lnTo>
                  <a:pt x="1137919" y="995680"/>
                </a:lnTo>
                <a:cubicBezTo>
                  <a:pt x="1178559" y="1036320"/>
                  <a:pt x="1178559" y="1097280"/>
                  <a:pt x="1137919" y="1137920"/>
                </a:cubicBezTo>
                <a:cubicBezTo>
                  <a:pt x="1117599" y="1158240"/>
                  <a:pt x="1097279" y="1178560"/>
                  <a:pt x="1076959" y="1178560"/>
                </a:cubicBezTo>
                <a:cubicBezTo>
                  <a:pt x="1056639" y="1178560"/>
                  <a:pt x="1015999" y="1178560"/>
                  <a:pt x="995679" y="1158240"/>
                </a:cubicBezTo>
                <a:lnTo>
                  <a:pt x="711199" y="853440"/>
                </a:lnTo>
                <a:cubicBezTo>
                  <a:pt x="670559" y="812800"/>
                  <a:pt x="670559" y="751840"/>
                  <a:pt x="711199" y="711200"/>
                </a:cubicBezTo>
                <a:cubicBezTo>
                  <a:pt x="731519" y="690880"/>
                  <a:pt x="756919" y="680720"/>
                  <a:pt x="782319" y="680720"/>
                </a:cubicBezTo>
                <a:close/>
                <a:moveTo>
                  <a:pt x="2438400" y="0"/>
                </a:moveTo>
                <a:cubicBezTo>
                  <a:pt x="2499360" y="0"/>
                  <a:pt x="2540000" y="40640"/>
                  <a:pt x="2540000" y="101600"/>
                </a:cubicBezTo>
                <a:lnTo>
                  <a:pt x="2540000" y="508000"/>
                </a:lnTo>
                <a:cubicBezTo>
                  <a:pt x="2540000" y="568960"/>
                  <a:pt x="2499360" y="609600"/>
                  <a:pt x="2438400" y="609600"/>
                </a:cubicBezTo>
                <a:cubicBezTo>
                  <a:pt x="2377440" y="609600"/>
                  <a:pt x="2336801" y="568960"/>
                  <a:pt x="2336801" y="508000"/>
                </a:cubicBezTo>
                <a:lnTo>
                  <a:pt x="2336801" y="101600"/>
                </a:lnTo>
                <a:cubicBezTo>
                  <a:pt x="2336801" y="40640"/>
                  <a:pt x="2377440" y="0"/>
                  <a:pt x="2438400" y="0"/>
                </a:cubicBezTo>
                <a:close/>
              </a:path>
            </a:pathLst>
          </a:custGeom>
          <a:solidFill>
            <a:srgbClr val="69CEE3"/>
          </a:solidFill>
          <a:ln w="203200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4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6" name="Freeform: Shape 68">
            <a:extLst>
              <a:ext uri="{FF2B5EF4-FFF2-40B4-BE49-F238E27FC236}">
                <a16:creationId xmlns:a16="http://schemas.microsoft.com/office/drawing/2014/main" id="{73464BE1-9389-E41C-8FFF-CC868CF55851}"/>
              </a:ext>
            </a:extLst>
          </p:cNvPr>
          <p:cNvSpPr/>
          <p:nvPr/>
        </p:nvSpPr>
        <p:spPr>
          <a:xfrm>
            <a:off x="3910956" y="4109921"/>
            <a:ext cx="575109" cy="573511"/>
          </a:xfrm>
          <a:custGeom>
            <a:avLst/>
            <a:gdLst>
              <a:gd name="connsiteX0" fmla="*/ 2438400 w 4876800"/>
              <a:gd name="connsiteY0" fmla="*/ 1422400 h 4876800"/>
              <a:gd name="connsiteX1" fmla="*/ 2540000 w 4876800"/>
              <a:gd name="connsiteY1" fmla="*/ 1524000 h 4876800"/>
              <a:gd name="connsiteX2" fmla="*/ 2540000 w 4876800"/>
              <a:gd name="connsiteY2" fmla="*/ 1727200 h 4876800"/>
              <a:gd name="connsiteX3" fmla="*/ 2844800 w 4876800"/>
              <a:gd name="connsiteY3" fmla="*/ 1727200 h 4876800"/>
              <a:gd name="connsiteX4" fmla="*/ 2946400 w 4876800"/>
              <a:gd name="connsiteY4" fmla="*/ 1828800 h 4876800"/>
              <a:gd name="connsiteX5" fmla="*/ 2844800 w 4876800"/>
              <a:gd name="connsiteY5" fmla="*/ 1930400 h 4876800"/>
              <a:gd name="connsiteX6" fmla="*/ 2438400 w 4876800"/>
              <a:gd name="connsiteY6" fmla="*/ 1930400 h 4876800"/>
              <a:gd name="connsiteX7" fmla="*/ 2336800 w 4876800"/>
              <a:gd name="connsiteY7" fmla="*/ 1930400 h 4876800"/>
              <a:gd name="connsiteX8" fmla="*/ 2133600 w 4876800"/>
              <a:gd name="connsiteY8" fmla="*/ 2133600 h 4876800"/>
              <a:gd name="connsiteX9" fmla="*/ 2336800 w 4876800"/>
              <a:gd name="connsiteY9" fmla="*/ 2336800 h 4876800"/>
              <a:gd name="connsiteX10" fmla="*/ 2540000 w 4876800"/>
              <a:gd name="connsiteY10" fmla="*/ 2336800 h 4876800"/>
              <a:gd name="connsiteX11" fmla="*/ 2946400 w 4876800"/>
              <a:gd name="connsiteY11" fmla="*/ 2743200 h 4876800"/>
              <a:gd name="connsiteX12" fmla="*/ 2540000 w 4876800"/>
              <a:gd name="connsiteY12" fmla="*/ 3149600 h 4876800"/>
              <a:gd name="connsiteX13" fmla="*/ 2540000 w 4876800"/>
              <a:gd name="connsiteY13" fmla="*/ 3352800 h 4876800"/>
              <a:gd name="connsiteX14" fmla="*/ 2438400 w 4876800"/>
              <a:gd name="connsiteY14" fmla="*/ 3454400 h 4876800"/>
              <a:gd name="connsiteX15" fmla="*/ 2336800 w 4876800"/>
              <a:gd name="connsiteY15" fmla="*/ 3352800 h 4876800"/>
              <a:gd name="connsiteX16" fmla="*/ 2336800 w 4876800"/>
              <a:gd name="connsiteY16" fmla="*/ 3149600 h 4876800"/>
              <a:gd name="connsiteX17" fmla="*/ 2032000 w 4876800"/>
              <a:gd name="connsiteY17" fmla="*/ 3149600 h 4876800"/>
              <a:gd name="connsiteX18" fmla="*/ 1930400 w 4876800"/>
              <a:gd name="connsiteY18" fmla="*/ 3048000 h 4876800"/>
              <a:gd name="connsiteX19" fmla="*/ 2032000 w 4876800"/>
              <a:gd name="connsiteY19" fmla="*/ 2946400 h 4876800"/>
              <a:gd name="connsiteX20" fmla="*/ 2438400 w 4876800"/>
              <a:gd name="connsiteY20" fmla="*/ 2946400 h 4876800"/>
              <a:gd name="connsiteX21" fmla="*/ 2540000 w 4876800"/>
              <a:gd name="connsiteY21" fmla="*/ 2946400 h 4876800"/>
              <a:gd name="connsiteX22" fmla="*/ 2743200 w 4876800"/>
              <a:gd name="connsiteY22" fmla="*/ 2743200 h 4876800"/>
              <a:gd name="connsiteX23" fmla="*/ 2540000 w 4876800"/>
              <a:gd name="connsiteY23" fmla="*/ 2540000 h 4876800"/>
              <a:gd name="connsiteX24" fmla="*/ 2336800 w 4876800"/>
              <a:gd name="connsiteY24" fmla="*/ 2540000 h 4876800"/>
              <a:gd name="connsiteX25" fmla="*/ 1930400 w 4876800"/>
              <a:gd name="connsiteY25" fmla="*/ 2133600 h 4876800"/>
              <a:gd name="connsiteX26" fmla="*/ 2336800 w 4876800"/>
              <a:gd name="connsiteY26" fmla="*/ 1727200 h 4876800"/>
              <a:gd name="connsiteX27" fmla="*/ 2336800 w 4876800"/>
              <a:gd name="connsiteY27" fmla="*/ 1524000 h 4876800"/>
              <a:gd name="connsiteX28" fmla="*/ 2438400 w 4876800"/>
              <a:gd name="connsiteY28" fmla="*/ 1422400 h 4876800"/>
              <a:gd name="connsiteX29" fmla="*/ 2194560 w 4876800"/>
              <a:gd name="connsiteY29" fmla="*/ 223520 h 4876800"/>
              <a:gd name="connsiteX30" fmla="*/ 2092960 w 4876800"/>
              <a:gd name="connsiteY30" fmla="*/ 304800 h 4876800"/>
              <a:gd name="connsiteX31" fmla="*/ 2032000 w 4876800"/>
              <a:gd name="connsiteY31" fmla="*/ 751840 h 4876800"/>
              <a:gd name="connsiteX32" fmla="*/ 1950720 w 4876800"/>
              <a:gd name="connsiteY32" fmla="*/ 833120 h 4876800"/>
              <a:gd name="connsiteX33" fmla="*/ 1625600 w 4876800"/>
              <a:gd name="connsiteY33" fmla="*/ 975360 h 4876800"/>
              <a:gd name="connsiteX34" fmla="*/ 1503680 w 4876800"/>
              <a:gd name="connsiteY34" fmla="*/ 975360 h 4876800"/>
              <a:gd name="connsiteX35" fmla="*/ 1158240 w 4876800"/>
              <a:gd name="connsiteY35" fmla="*/ 690880 h 4876800"/>
              <a:gd name="connsiteX36" fmla="*/ 1016000 w 4876800"/>
              <a:gd name="connsiteY36" fmla="*/ 690880 h 4876800"/>
              <a:gd name="connsiteX37" fmla="*/ 690880 w 4876800"/>
              <a:gd name="connsiteY37" fmla="*/ 1016000 h 4876800"/>
              <a:gd name="connsiteX38" fmla="*/ 690880 w 4876800"/>
              <a:gd name="connsiteY38" fmla="*/ 1158240 h 4876800"/>
              <a:gd name="connsiteX39" fmla="*/ 975360 w 4876800"/>
              <a:gd name="connsiteY39" fmla="*/ 1503680 h 4876800"/>
              <a:gd name="connsiteX40" fmla="*/ 975360 w 4876800"/>
              <a:gd name="connsiteY40" fmla="*/ 1625600 h 4876800"/>
              <a:gd name="connsiteX41" fmla="*/ 833120 w 4876800"/>
              <a:gd name="connsiteY41" fmla="*/ 1971040 h 4876800"/>
              <a:gd name="connsiteX42" fmla="*/ 731520 w 4876800"/>
              <a:gd name="connsiteY42" fmla="*/ 2052320 h 4876800"/>
              <a:gd name="connsiteX43" fmla="*/ 284480 w 4876800"/>
              <a:gd name="connsiteY43" fmla="*/ 2113280 h 4876800"/>
              <a:gd name="connsiteX44" fmla="*/ 203200 w 4876800"/>
              <a:gd name="connsiteY44" fmla="*/ 2214880 h 4876800"/>
              <a:gd name="connsiteX45" fmla="*/ 203200 w 4876800"/>
              <a:gd name="connsiteY45" fmla="*/ 2661920 h 4876800"/>
              <a:gd name="connsiteX46" fmla="*/ 284480 w 4876800"/>
              <a:gd name="connsiteY46" fmla="*/ 2763520 h 4876800"/>
              <a:gd name="connsiteX47" fmla="*/ 731520 w 4876800"/>
              <a:gd name="connsiteY47" fmla="*/ 2824480 h 4876800"/>
              <a:gd name="connsiteX48" fmla="*/ 812800 w 4876800"/>
              <a:gd name="connsiteY48" fmla="*/ 2905760 h 4876800"/>
              <a:gd name="connsiteX49" fmla="*/ 955040 w 4876800"/>
              <a:gd name="connsiteY49" fmla="*/ 3271520 h 4876800"/>
              <a:gd name="connsiteX50" fmla="*/ 955040 w 4876800"/>
              <a:gd name="connsiteY50" fmla="*/ 3393440 h 4876800"/>
              <a:gd name="connsiteX51" fmla="*/ 670560 w 4876800"/>
              <a:gd name="connsiteY51" fmla="*/ 3759200 h 4876800"/>
              <a:gd name="connsiteX52" fmla="*/ 670560 w 4876800"/>
              <a:gd name="connsiteY52" fmla="*/ 3901440 h 4876800"/>
              <a:gd name="connsiteX53" fmla="*/ 1016000 w 4876800"/>
              <a:gd name="connsiteY53" fmla="*/ 4185920 h 4876800"/>
              <a:gd name="connsiteX54" fmla="*/ 1158240 w 4876800"/>
              <a:gd name="connsiteY54" fmla="*/ 4185920 h 4876800"/>
              <a:gd name="connsiteX55" fmla="*/ 1503680 w 4876800"/>
              <a:gd name="connsiteY55" fmla="*/ 3901440 h 4876800"/>
              <a:gd name="connsiteX56" fmla="*/ 1564640 w 4876800"/>
              <a:gd name="connsiteY56" fmla="*/ 3881120 h 4876800"/>
              <a:gd name="connsiteX57" fmla="*/ 1605280 w 4876800"/>
              <a:gd name="connsiteY57" fmla="*/ 3901440 h 4876800"/>
              <a:gd name="connsiteX58" fmla="*/ 1971040 w 4876800"/>
              <a:gd name="connsiteY58" fmla="*/ 4043680 h 4876800"/>
              <a:gd name="connsiteX59" fmla="*/ 2052320 w 4876800"/>
              <a:gd name="connsiteY59" fmla="*/ 4124960 h 4876800"/>
              <a:gd name="connsiteX60" fmla="*/ 2113280 w 4876800"/>
              <a:gd name="connsiteY60" fmla="*/ 4572000 h 4876800"/>
              <a:gd name="connsiteX61" fmla="*/ 2214880 w 4876800"/>
              <a:gd name="connsiteY61" fmla="*/ 4653280 h 4876800"/>
              <a:gd name="connsiteX62" fmla="*/ 2661920 w 4876800"/>
              <a:gd name="connsiteY62" fmla="*/ 4653280 h 4876800"/>
              <a:gd name="connsiteX63" fmla="*/ 2763520 w 4876800"/>
              <a:gd name="connsiteY63" fmla="*/ 4572000 h 4876800"/>
              <a:gd name="connsiteX64" fmla="*/ 2824480 w 4876800"/>
              <a:gd name="connsiteY64" fmla="*/ 4124960 h 4876800"/>
              <a:gd name="connsiteX65" fmla="*/ 2905760 w 4876800"/>
              <a:gd name="connsiteY65" fmla="*/ 4043680 h 4876800"/>
              <a:gd name="connsiteX66" fmla="*/ 3271520 w 4876800"/>
              <a:gd name="connsiteY66" fmla="*/ 3901440 h 4876800"/>
              <a:gd name="connsiteX67" fmla="*/ 3393440 w 4876800"/>
              <a:gd name="connsiteY67" fmla="*/ 3901440 h 4876800"/>
              <a:gd name="connsiteX68" fmla="*/ 3759200 w 4876800"/>
              <a:gd name="connsiteY68" fmla="*/ 4185920 h 4876800"/>
              <a:gd name="connsiteX69" fmla="*/ 3901440 w 4876800"/>
              <a:gd name="connsiteY69" fmla="*/ 4185920 h 4876800"/>
              <a:gd name="connsiteX70" fmla="*/ 4226560 w 4876800"/>
              <a:gd name="connsiteY70" fmla="*/ 3860800 h 4876800"/>
              <a:gd name="connsiteX71" fmla="*/ 4226560 w 4876800"/>
              <a:gd name="connsiteY71" fmla="*/ 3718560 h 4876800"/>
              <a:gd name="connsiteX72" fmla="*/ 3942080 w 4876800"/>
              <a:gd name="connsiteY72" fmla="*/ 3373120 h 4876800"/>
              <a:gd name="connsiteX73" fmla="*/ 3942080 w 4876800"/>
              <a:gd name="connsiteY73" fmla="*/ 3251200 h 4876800"/>
              <a:gd name="connsiteX74" fmla="*/ 4084320 w 4876800"/>
              <a:gd name="connsiteY74" fmla="*/ 2885440 h 4876800"/>
              <a:gd name="connsiteX75" fmla="*/ 4165600 w 4876800"/>
              <a:gd name="connsiteY75" fmla="*/ 2804160 h 4876800"/>
              <a:gd name="connsiteX76" fmla="*/ 4612640 w 4876800"/>
              <a:gd name="connsiteY76" fmla="*/ 2743200 h 4876800"/>
              <a:gd name="connsiteX77" fmla="*/ 4693920 w 4876800"/>
              <a:gd name="connsiteY77" fmla="*/ 2641600 h 4876800"/>
              <a:gd name="connsiteX78" fmla="*/ 4693920 w 4876800"/>
              <a:gd name="connsiteY78" fmla="*/ 2194560 h 4876800"/>
              <a:gd name="connsiteX79" fmla="*/ 4612640 w 4876800"/>
              <a:gd name="connsiteY79" fmla="*/ 2092960 h 4876800"/>
              <a:gd name="connsiteX80" fmla="*/ 4165600 w 4876800"/>
              <a:gd name="connsiteY80" fmla="*/ 2032000 h 4876800"/>
              <a:gd name="connsiteX81" fmla="*/ 4084320 w 4876800"/>
              <a:gd name="connsiteY81" fmla="*/ 1950720 h 4876800"/>
              <a:gd name="connsiteX82" fmla="*/ 3942080 w 4876800"/>
              <a:gd name="connsiteY82" fmla="*/ 1584960 h 4876800"/>
              <a:gd name="connsiteX83" fmla="*/ 3942080 w 4876800"/>
              <a:gd name="connsiteY83" fmla="*/ 1463040 h 4876800"/>
              <a:gd name="connsiteX84" fmla="*/ 4226560 w 4876800"/>
              <a:gd name="connsiteY84" fmla="*/ 1097280 h 4876800"/>
              <a:gd name="connsiteX85" fmla="*/ 4226560 w 4876800"/>
              <a:gd name="connsiteY85" fmla="*/ 955040 h 4876800"/>
              <a:gd name="connsiteX86" fmla="*/ 3860800 w 4876800"/>
              <a:gd name="connsiteY86" fmla="*/ 690880 h 4876800"/>
              <a:gd name="connsiteX87" fmla="*/ 3718560 w 4876800"/>
              <a:gd name="connsiteY87" fmla="*/ 690880 h 4876800"/>
              <a:gd name="connsiteX88" fmla="*/ 3373120 w 4876800"/>
              <a:gd name="connsiteY88" fmla="*/ 975360 h 4876800"/>
              <a:gd name="connsiteX89" fmla="*/ 3251200 w 4876800"/>
              <a:gd name="connsiteY89" fmla="*/ 975360 h 4876800"/>
              <a:gd name="connsiteX90" fmla="*/ 2885440 w 4876800"/>
              <a:gd name="connsiteY90" fmla="*/ 833120 h 4876800"/>
              <a:gd name="connsiteX91" fmla="*/ 2804160 w 4876800"/>
              <a:gd name="connsiteY91" fmla="*/ 751840 h 4876800"/>
              <a:gd name="connsiteX92" fmla="*/ 2743200 w 4876800"/>
              <a:gd name="connsiteY92" fmla="*/ 304800 h 4876800"/>
              <a:gd name="connsiteX93" fmla="*/ 2641600 w 4876800"/>
              <a:gd name="connsiteY93" fmla="*/ 223520 h 4876800"/>
              <a:gd name="connsiteX94" fmla="*/ 2214880 w 4876800"/>
              <a:gd name="connsiteY94" fmla="*/ 0 h 4876800"/>
              <a:gd name="connsiteX95" fmla="*/ 2661920 w 4876800"/>
              <a:gd name="connsiteY95" fmla="*/ 0 h 4876800"/>
              <a:gd name="connsiteX96" fmla="*/ 2966720 w 4876800"/>
              <a:gd name="connsiteY96" fmla="*/ 264160 h 4876800"/>
              <a:gd name="connsiteX97" fmla="*/ 3007360 w 4876800"/>
              <a:gd name="connsiteY97" fmla="*/ 650240 h 4876800"/>
              <a:gd name="connsiteX98" fmla="*/ 3291840 w 4876800"/>
              <a:gd name="connsiteY98" fmla="*/ 772160 h 4876800"/>
              <a:gd name="connsiteX99" fmla="*/ 3596640 w 4876800"/>
              <a:gd name="connsiteY99" fmla="*/ 528320 h 4876800"/>
              <a:gd name="connsiteX100" fmla="*/ 4003040 w 4876800"/>
              <a:gd name="connsiteY100" fmla="*/ 548640 h 4876800"/>
              <a:gd name="connsiteX101" fmla="*/ 4328160 w 4876800"/>
              <a:gd name="connsiteY101" fmla="*/ 873760 h 4876800"/>
              <a:gd name="connsiteX102" fmla="*/ 4348480 w 4876800"/>
              <a:gd name="connsiteY102" fmla="*/ 1280160 h 4876800"/>
              <a:gd name="connsiteX103" fmla="*/ 4104640 w 4876800"/>
              <a:gd name="connsiteY103" fmla="*/ 1584960 h 4876800"/>
              <a:gd name="connsiteX104" fmla="*/ 4226560 w 4876800"/>
              <a:gd name="connsiteY104" fmla="*/ 1869440 h 4876800"/>
              <a:gd name="connsiteX105" fmla="*/ 4612640 w 4876800"/>
              <a:gd name="connsiteY105" fmla="*/ 1910080 h 4876800"/>
              <a:gd name="connsiteX106" fmla="*/ 4876800 w 4876800"/>
              <a:gd name="connsiteY106" fmla="*/ 2214880 h 4876800"/>
              <a:gd name="connsiteX107" fmla="*/ 4876800 w 4876800"/>
              <a:gd name="connsiteY107" fmla="*/ 2661920 h 4876800"/>
              <a:gd name="connsiteX108" fmla="*/ 4612640 w 4876800"/>
              <a:gd name="connsiteY108" fmla="*/ 2966720 h 4876800"/>
              <a:gd name="connsiteX109" fmla="*/ 4226560 w 4876800"/>
              <a:gd name="connsiteY109" fmla="*/ 3007360 h 4876800"/>
              <a:gd name="connsiteX110" fmla="*/ 4104640 w 4876800"/>
              <a:gd name="connsiteY110" fmla="*/ 3291840 h 4876800"/>
              <a:gd name="connsiteX111" fmla="*/ 4348480 w 4876800"/>
              <a:gd name="connsiteY111" fmla="*/ 3596640 h 4876800"/>
              <a:gd name="connsiteX112" fmla="*/ 4328160 w 4876800"/>
              <a:gd name="connsiteY112" fmla="*/ 4003040 h 4876800"/>
              <a:gd name="connsiteX113" fmla="*/ 4003040 w 4876800"/>
              <a:gd name="connsiteY113" fmla="*/ 4328160 h 4876800"/>
              <a:gd name="connsiteX114" fmla="*/ 3596640 w 4876800"/>
              <a:gd name="connsiteY114" fmla="*/ 4348480 h 4876800"/>
              <a:gd name="connsiteX115" fmla="*/ 3291840 w 4876800"/>
              <a:gd name="connsiteY115" fmla="*/ 4104640 h 4876800"/>
              <a:gd name="connsiteX116" fmla="*/ 3007360 w 4876800"/>
              <a:gd name="connsiteY116" fmla="*/ 4226560 h 4876800"/>
              <a:gd name="connsiteX117" fmla="*/ 2966720 w 4876800"/>
              <a:gd name="connsiteY117" fmla="*/ 4612640 h 4876800"/>
              <a:gd name="connsiteX118" fmla="*/ 2661920 w 4876800"/>
              <a:gd name="connsiteY118" fmla="*/ 4876800 h 4876800"/>
              <a:gd name="connsiteX119" fmla="*/ 2214880 w 4876800"/>
              <a:gd name="connsiteY119" fmla="*/ 4876800 h 4876800"/>
              <a:gd name="connsiteX120" fmla="*/ 1910080 w 4876800"/>
              <a:gd name="connsiteY120" fmla="*/ 4612640 h 4876800"/>
              <a:gd name="connsiteX121" fmla="*/ 1869440 w 4876800"/>
              <a:gd name="connsiteY121" fmla="*/ 4226560 h 4876800"/>
              <a:gd name="connsiteX122" fmla="*/ 1584960 w 4876800"/>
              <a:gd name="connsiteY122" fmla="*/ 4104640 h 4876800"/>
              <a:gd name="connsiteX123" fmla="*/ 1280160 w 4876800"/>
              <a:gd name="connsiteY123" fmla="*/ 4348480 h 4876800"/>
              <a:gd name="connsiteX124" fmla="*/ 873760 w 4876800"/>
              <a:gd name="connsiteY124" fmla="*/ 4328160 h 4876800"/>
              <a:gd name="connsiteX125" fmla="*/ 548640 w 4876800"/>
              <a:gd name="connsiteY125" fmla="*/ 4003040 h 4876800"/>
              <a:gd name="connsiteX126" fmla="*/ 528320 w 4876800"/>
              <a:gd name="connsiteY126" fmla="*/ 3596640 h 4876800"/>
              <a:gd name="connsiteX127" fmla="*/ 772160 w 4876800"/>
              <a:gd name="connsiteY127" fmla="*/ 3291840 h 4876800"/>
              <a:gd name="connsiteX128" fmla="*/ 650240 w 4876800"/>
              <a:gd name="connsiteY128" fmla="*/ 3007360 h 4876800"/>
              <a:gd name="connsiteX129" fmla="*/ 264160 w 4876800"/>
              <a:gd name="connsiteY129" fmla="*/ 2966720 h 4876800"/>
              <a:gd name="connsiteX130" fmla="*/ 0 w 4876800"/>
              <a:gd name="connsiteY130" fmla="*/ 2661920 h 4876800"/>
              <a:gd name="connsiteX131" fmla="*/ 0 w 4876800"/>
              <a:gd name="connsiteY131" fmla="*/ 2214880 h 4876800"/>
              <a:gd name="connsiteX132" fmla="*/ 264160 w 4876800"/>
              <a:gd name="connsiteY132" fmla="*/ 1910080 h 4876800"/>
              <a:gd name="connsiteX133" fmla="*/ 650240 w 4876800"/>
              <a:gd name="connsiteY133" fmla="*/ 1869440 h 4876800"/>
              <a:gd name="connsiteX134" fmla="*/ 772160 w 4876800"/>
              <a:gd name="connsiteY134" fmla="*/ 1584960 h 4876800"/>
              <a:gd name="connsiteX135" fmla="*/ 528320 w 4876800"/>
              <a:gd name="connsiteY135" fmla="*/ 1280160 h 4876800"/>
              <a:gd name="connsiteX136" fmla="*/ 548640 w 4876800"/>
              <a:gd name="connsiteY136" fmla="*/ 873760 h 4876800"/>
              <a:gd name="connsiteX137" fmla="*/ 873760 w 4876800"/>
              <a:gd name="connsiteY137" fmla="*/ 548640 h 4876800"/>
              <a:gd name="connsiteX138" fmla="*/ 1280160 w 4876800"/>
              <a:gd name="connsiteY138" fmla="*/ 528320 h 4876800"/>
              <a:gd name="connsiteX139" fmla="*/ 1584960 w 4876800"/>
              <a:gd name="connsiteY139" fmla="*/ 772160 h 4876800"/>
              <a:gd name="connsiteX140" fmla="*/ 1869440 w 4876800"/>
              <a:gd name="connsiteY140" fmla="*/ 650240 h 4876800"/>
              <a:gd name="connsiteX141" fmla="*/ 1910080 w 4876800"/>
              <a:gd name="connsiteY141" fmla="*/ 264160 h 4876800"/>
              <a:gd name="connsiteX142" fmla="*/ 2214880 w 4876800"/>
              <a:gd name="connsiteY142" fmla="*/ 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4876800" h="4876800">
                <a:moveTo>
                  <a:pt x="2438400" y="1422400"/>
                </a:moveTo>
                <a:cubicBezTo>
                  <a:pt x="2499360" y="1422400"/>
                  <a:pt x="2540000" y="1463040"/>
                  <a:pt x="2540000" y="1524000"/>
                </a:cubicBezTo>
                <a:lnTo>
                  <a:pt x="2540000" y="1727200"/>
                </a:lnTo>
                <a:lnTo>
                  <a:pt x="2844800" y="1727200"/>
                </a:lnTo>
                <a:cubicBezTo>
                  <a:pt x="2905760" y="1727200"/>
                  <a:pt x="2946400" y="1767840"/>
                  <a:pt x="2946400" y="1828800"/>
                </a:cubicBezTo>
                <a:cubicBezTo>
                  <a:pt x="2946400" y="1889760"/>
                  <a:pt x="2905760" y="1930400"/>
                  <a:pt x="2844800" y="1930400"/>
                </a:cubicBezTo>
                <a:lnTo>
                  <a:pt x="2438400" y="1930400"/>
                </a:lnTo>
                <a:lnTo>
                  <a:pt x="2336800" y="1930400"/>
                </a:lnTo>
                <a:cubicBezTo>
                  <a:pt x="2214880" y="1930400"/>
                  <a:pt x="2133600" y="2011680"/>
                  <a:pt x="2133600" y="2133600"/>
                </a:cubicBezTo>
                <a:cubicBezTo>
                  <a:pt x="2133600" y="2255520"/>
                  <a:pt x="2214880" y="2336800"/>
                  <a:pt x="2336800" y="2336800"/>
                </a:cubicBezTo>
                <a:lnTo>
                  <a:pt x="2540000" y="2336800"/>
                </a:lnTo>
                <a:cubicBezTo>
                  <a:pt x="2763520" y="2336800"/>
                  <a:pt x="2946400" y="2519680"/>
                  <a:pt x="2946400" y="2743200"/>
                </a:cubicBezTo>
                <a:cubicBezTo>
                  <a:pt x="2946400" y="2966720"/>
                  <a:pt x="2763520" y="3149600"/>
                  <a:pt x="2540000" y="3149600"/>
                </a:cubicBezTo>
                <a:lnTo>
                  <a:pt x="2540000" y="3352800"/>
                </a:lnTo>
                <a:cubicBezTo>
                  <a:pt x="2540000" y="3413760"/>
                  <a:pt x="2499360" y="3454400"/>
                  <a:pt x="2438400" y="3454400"/>
                </a:cubicBezTo>
                <a:cubicBezTo>
                  <a:pt x="2377440" y="3454400"/>
                  <a:pt x="2336800" y="3413760"/>
                  <a:pt x="2336800" y="3352800"/>
                </a:cubicBezTo>
                <a:lnTo>
                  <a:pt x="2336800" y="3149600"/>
                </a:lnTo>
                <a:lnTo>
                  <a:pt x="2032000" y="3149600"/>
                </a:lnTo>
                <a:cubicBezTo>
                  <a:pt x="1971040" y="3149600"/>
                  <a:pt x="1930400" y="3108960"/>
                  <a:pt x="1930400" y="3048000"/>
                </a:cubicBezTo>
                <a:cubicBezTo>
                  <a:pt x="1930400" y="2987040"/>
                  <a:pt x="1971040" y="2946400"/>
                  <a:pt x="2032000" y="2946400"/>
                </a:cubicBezTo>
                <a:lnTo>
                  <a:pt x="2438400" y="2946400"/>
                </a:lnTo>
                <a:lnTo>
                  <a:pt x="2540000" y="2946400"/>
                </a:lnTo>
                <a:cubicBezTo>
                  <a:pt x="2661920" y="2946400"/>
                  <a:pt x="2743200" y="2865120"/>
                  <a:pt x="2743200" y="2743200"/>
                </a:cubicBezTo>
                <a:cubicBezTo>
                  <a:pt x="2743200" y="2621280"/>
                  <a:pt x="2661920" y="2540000"/>
                  <a:pt x="2540000" y="2540000"/>
                </a:cubicBezTo>
                <a:lnTo>
                  <a:pt x="2336800" y="2540000"/>
                </a:lnTo>
                <a:cubicBezTo>
                  <a:pt x="2113280" y="2540000"/>
                  <a:pt x="1930400" y="2357120"/>
                  <a:pt x="1930400" y="2133600"/>
                </a:cubicBezTo>
                <a:cubicBezTo>
                  <a:pt x="1930400" y="1910080"/>
                  <a:pt x="2113280" y="1727200"/>
                  <a:pt x="2336800" y="1727200"/>
                </a:cubicBezTo>
                <a:lnTo>
                  <a:pt x="2336800" y="1524000"/>
                </a:lnTo>
                <a:cubicBezTo>
                  <a:pt x="2336800" y="1463040"/>
                  <a:pt x="2377440" y="1422400"/>
                  <a:pt x="2438400" y="1422400"/>
                </a:cubicBezTo>
                <a:close/>
                <a:moveTo>
                  <a:pt x="2194560" y="223520"/>
                </a:moveTo>
                <a:cubicBezTo>
                  <a:pt x="2153920" y="223520"/>
                  <a:pt x="2092960" y="264160"/>
                  <a:pt x="2092960" y="304800"/>
                </a:cubicBezTo>
                <a:lnTo>
                  <a:pt x="2032000" y="751840"/>
                </a:lnTo>
                <a:cubicBezTo>
                  <a:pt x="2032000" y="792480"/>
                  <a:pt x="1991360" y="833120"/>
                  <a:pt x="1950720" y="833120"/>
                </a:cubicBezTo>
                <a:cubicBezTo>
                  <a:pt x="1849120" y="853440"/>
                  <a:pt x="1727200" y="914400"/>
                  <a:pt x="1625600" y="975360"/>
                </a:cubicBezTo>
                <a:cubicBezTo>
                  <a:pt x="1584960" y="995680"/>
                  <a:pt x="1544320" y="995680"/>
                  <a:pt x="1503680" y="975360"/>
                </a:cubicBezTo>
                <a:lnTo>
                  <a:pt x="1158240" y="690880"/>
                </a:lnTo>
                <a:cubicBezTo>
                  <a:pt x="1117600" y="650240"/>
                  <a:pt x="1056640" y="670560"/>
                  <a:pt x="1016000" y="690880"/>
                </a:cubicBezTo>
                <a:lnTo>
                  <a:pt x="690880" y="1016000"/>
                </a:lnTo>
                <a:cubicBezTo>
                  <a:pt x="650240" y="1056640"/>
                  <a:pt x="650240" y="1117600"/>
                  <a:pt x="690880" y="1158240"/>
                </a:cubicBezTo>
                <a:lnTo>
                  <a:pt x="975360" y="1503680"/>
                </a:lnTo>
                <a:cubicBezTo>
                  <a:pt x="995680" y="1544320"/>
                  <a:pt x="995680" y="1584960"/>
                  <a:pt x="975360" y="1625600"/>
                </a:cubicBezTo>
                <a:cubicBezTo>
                  <a:pt x="914400" y="1727200"/>
                  <a:pt x="853440" y="1849120"/>
                  <a:pt x="833120" y="1971040"/>
                </a:cubicBezTo>
                <a:cubicBezTo>
                  <a:pt x="812800" y="2011680"/>
                  <a:pt x="772160" y="2052320"/>
                  <a:pt x="731520" y="2052320"/>
                </a:cubicBezTo>
                <a:lnTo>
                  <a:pt x="284480" y="2113280"/>
                </a:lnTo>
                <a:cubicBezTo>
                  <a:pt x="243840" y="2113280"/>
                  <a:pt x="203200" y="2153920"/>
                  <a:pt x="203200" y="2214880"/>
                </a:cubicBezTo>
                <a:lnTo>
                  <a:pt x="203200" y="2661920"/>
                </a:lnTo>
                <a:cubicBezTo>
                  <a:pt x="203200" y="2702560"/>
                  <a:pt x="243840" y="2763520"/>
                  <a:pt x="284480" y="2763520"/>
                </a:cubicBezTo>
                <a:lnTo>
                  <a:pt x="731520" y="2824480"/>
                </a:lnTo>
                <a:cubicBezTo>
                  <a:pt x="772160" y="2824480"/>
                  <a:pt x="812800" y="2865120"/>
                  <a:pt x="812800" y="2905760"/>
                </a:cubicBezTo>
                <a:cubicBezTo>
                  <a:pt x="853440" y="3027680"/>
                  <a:pt x="894080" y="3149600"/>
                  <a:pt x="955040" y="3271520"/>
                </a:cubicBezTo>
                <a:cubicBezTo>
                  <a:pt x="975360" y="3312160"/>
                  <a:pt x="975360" y="3352800"/>
                  <a:pt x="955040" y="3393440"/>
                </a:cubicBezTo>
                <a:lnTo>
                  <a:pt x="670560" y="3759200"/>
                </a:lnTo>
                <a:cubicBezTo>
                  <a:pt x="629920" y="3799840"/>
                  <a:pt x="650240" y="3860800"/>
                  <a:pt x="670560" y="3901440"/>
                </a:cubicBezTo>
                <a:lnTo>
                  <a:pt x="1016000" y="4185920"/>
                </a:lnTo>
                <a:cubicBezTo>
                  <a:pt x="1056640" y="4226560"/>
                  <a:pt x="1117600" y="4226560"/>
                  <a:pt x="1158240" y="4185920"/>
                </a:cubicBezTo>
                <a:lnTo>
                  <a:pt x="1503680" y="3901440"/>
                </a:lnTo>
                <a:cubicBezTo>
                  <a:pt x="1524000" y="3901440"/>
                  <a:pt x="1544320" y="3881120"/>
                  <a:pt x="1564640" y="3881120"/>
                </a:cubicBezTo>
                <a:cubicBezTo>
                  <a:pt x="1584960" y="3881120"/>
                  <a:pt x="1605280" y="3881120"/>
                  <a:pt x="1605280" y="3901440"/>
                </a:cubicBezTo>
                <a:cubicBezTo>
                  <a:pt x="1727200" y="3962400"/>
                  <a:pt x="1828800" y="4023360"/>
                  <a:pt x="1971040" y="4043680"/>
                </a:cubicBezTo>
                <a:cubicBezTo>
                  <a:pt x="2011680" y="4064000"/>
                  <a:pt x="2032000" y="4084320"/>
                  <a:pt x="2052320" y="4124960"/>
                </a:cubicBezTo>
                <a:lnTo>
                  <a:pt x="2113280" y="4572000"/>
                </a:lnTo>
                <a:cubicBezTo>
                  <a:pt x="2113280" y="4612640"/>
                  <a:pt x="2153920" y="4653280"/>
                  <a:pt x="2214880" y="4653280"/>
                </a:cubicBezTo>
                <a:lnTo>
                  <a:pt x="2661920" y="4653280"/>
                </a:lnTo>
                <a:cubicBezTo>
                  <a:pt x="2702560" y="4653280"/>
                  <a:pt x="2763520" y="4612640"/>
                  <a:pt x="2763520" y="4572000"/>
                </a:cubicBezTo>
                <a:lnTo>
                  <a:pt x="2824480" y="4124960"/>
                </a:lnTo>
                <a:cubicBezTo>
                  <a:pt x="2824480" y="4084320"/>
                  <a:pt x="2865120" y="4043680"/>
                  <a:pt x="2905760" y="4043680"/>
                </a:cubicBezTo>
                <a:cubicBezTo>
                  <a:pt x="3027680" y="4003040"/>
                  <a:pt x="3149600" y="3962400"/>
                  <a:pt x="3271520" y="3901440"/>
                </a:cubicBezTo>
                <a:cubicBezTo>
                  <a:pt x="3312160" y="3881120"/>
                  <a:pt x="3352800" y="3881120"/>
                  <a:pt x="3393440" y="3901440"/>
                </a:cubicBezTo>
                <a:lnTo>
                  <a:pt x="3759200" y="4185920"/>
                </a:lnTo>
                <a:cubicBezTo>
                  <a:pt x="3799840" y="4226560"/>
                  <a:pt x="3860800" y="4206240"/>
                  <a:pt x="3901440" y="4185920"/>
                </a:cubicBezTo>
                <a:lnTo>
                  <a:pt x="4226560" y="3860800"/>
                </a:lnTo>
                <a:cubicBezTo>
                  <a:pt x="4267200" y="3820160"/>
                  <a:pt x="4267200" y="3759200"/>
                  <a:pt x="4226560" y="3718560"/>
                </a:cubicBezTo>
                <a:lnTo>
                  <a:pt x="3942080" y="3373120"/>
                </a:lnTo>
                <a:cubicBezTo>
                  <a:pt x="3921760" y="3332480"/>
                  <a:pt x="3921760" y="3291840"/>
                  <a:pt x="3942080" y="3251200"/>
                </a:cubicBezTo>
                <a:cubicBezTo>
                  <a:pt x="4003040" y="3129280"/>
                  <a:pt x="4064000" y="3027680"/>
                  <a:pt x="4084320" y="2885440"/>
                </a:cubicBezTo>
                <a:cubicBezTo>
                  <a:pt x="4104640" y="2844800"/>
                  <a:pt x="4124960" y="2824480"/>
                  <a:pt x="4165600" y="2804160"/>
                </a:cubicBezTo>
                <a:lnTo>
                  <a:pt x="4612640" y="2743200"/>
                </a:lnTo>
                <a:cubicBezTo>
                  <a:pt x="4653280" y="2743200"/>
                  <a:pt x="4693920" y="2702560"/>
                  <a:pt x="4693920" y="2641600"/>
                </a:cubicBezTo>
                <a:lnTo>
                  <a:pt x="4693920" y="2194560"/>
                </a:lnTo>
                <a:cubicBezTo>
                  <a:pt x="4693920" y="2153920"/>
                  <a:pt x="4653280" y="2092960"/>
                  <a:pt x="4612640" y="2092960"/>
                </a:cubicBezTo>
                <a:lnTo>
                  <a:pt x="4165600" y="2032000"/>
                </a:lnTo>
                <a:cubicBezTo>
                  <a:pt x="4124960" y="2032000"/>
                  <a:pt x="4084320" y="1991360"/>
                  <a:pt x="4084320" y="1950720"/>
                </a:cubicBezTo>
                <a:cubicBezTo>
                  <a:pt x="4043680" y="1828800"/>
                  <a:pt x="4003040" y="1706880"/>
                  <a:pt x="3942080" y="1584960"/>
                </a:cubicBezTo>
                <a:cubicBezTo>
                  <a:pt x="3921760" y="1544320"/>
                  <a:pt x="3921760" y="1503680"/>
                  <a:pt x="3942080" y="1463040"/>
                </a:cubicBezTo>
                <a:lnTo>
                  <a:pt x="4226560" y="1097280"/>
                </a:lnTo>
                <a:cubicBezTo>
                  <a:pt x="4267200" y="1056640"/>
                  <a:pt x="4246880" y="995680"/>
                  <a:pt x="4226560" y="955040"/>
                </a:cubicBezTo>
                <a:lnTo>
                  <a:pt x="3860800" y="690880"/>
                </a:lnTo>
                <a:cubicBezTo>
                  <a:pt x="3820160" y="650240"/>
                  <a:pt x="3759200" y="650240"/>
                  <a:pt x="3718560" y="690880"/>
                </a:cubicBezTo>
                <a:lnTo>
                  <a:pt x="3373120" y="975360"/>
                </a:lnTo>
                <a:cubicBezTo>
                  <a:pt x="3332480" y="995680"/>
                  <a:pt x="3291840" y="995680"/>
                  <a:pt x="3251200" y="975360"/>
                </a:cubicBezTo>
                <a:cubicBezTo>
                  <a:pt x="3149600" y="914400"/>
                  <a:pt x="3027680" y="853440"/>
                  <a:pt x="2885440" y="833120"/>
                </a:cubicBezTo>
                <a:cubicBezTo>
                  <a:pt x="2844800" y="812800"/>
                  <a:pt x="2824480" y="792480"/>
                  <a:pt x="2804160" y="751840"/>
                </a:cubicBezTo>
                <a:lnTo>
                  <a:pt x="2743200" y="304800"/>
                </a:lnTo>
                <a:cubicBezTo>
                  <a:pt x="2743200" y="264160"/>
                  <a:pt x="2702560" y="223520"/>
                  <a:pt x="2641600" y="223520"/>
                </a:cubicBezTo>
                <a:close/>
                <a:moveTo>
                  <a:pt x="2214880" y="0"/>
                </a:moveTo>
                <a:lnTo>
                  <a:pt x="2661920" y="0"/>
                </a:lnTo>
                <a:cubicBezTo>
                  <a:pt x="2824480" y="0"/>
                  <a:pt x="2946400" y="121920"/>
                  <a:pt x="2966720" y="264160"/>
                </a:cubicBezTo>
                <a:lnTo>
                  <a:pt x="3007360" y="650240"/>
                </a:lnTo>
                <a:cubicBezTo>
                  <a:pt x="3108960" y="690880"/>
                  <a:pt x="3190240" y="711200"/>
                  <a:pt x="3291840" y="772160"/>
                </a:cubicBezTo>
                <a:lnTo>
                  <a:pt x="3596640" y="528320"/>
                </a:lnTo>
                <a:cubicBezTo>
                  <a:pt x="3718560" y="426720"/>
                  <a:pt x="3901440" y="447040"/>
                  <a:pt x="4003040" y="548640"/>
                </a:cubicBezTo>
                <a:lnTo>
                  <a:pt x="4328160" y="873760"/>
                </a:lnTo>
                <a:cubicBezTo>
                  <a:pt x="4429760" y="975360"/>
                  <a:pt x="4450080" y="1158240"/>
                  <a:pt x="4348480" y="1280160"/>
                </a:cubicBezTo>
                <a:lnTo>
                  <a:pt x="4104640" y="1584960"/>
                </a:lnTo>
                <a:cubicBezTo>
                  <a:pt x="4145280" y="1666240"/>
                  <a:pt x="4185920" y="1767840"/>
                  <a:pt x="4226560" y="1869440"/>
                </a:cubicBezTo>
                <a:lnTo>
                  <a:pt x="4612640" y="1910080"/>
                </a:lnTo>
                <a:cubicBezTo>
                  <a:pt x="4754880" y="1930400"/>
                  <a:pt x="4876800" y="2052320"/>
                  <a:pt x="4876800" y="2214880"/>
                </a:cubicBezTo>
                <a:lnTo>
                  <a:pt x="4876800" y="2661920"/>
                </a:lnTo>
                <a:cubicBezTo>
                  <a:pt x="4876800" y="2824480"/>
                  <a:pt x="4754880" y="2946400"/>
                  <a:pt x="4612640" y="2966720"/>
                </a:cubicBezTo>
                <a:lnTo>
                  <a:pt x="4226560" y="3007360"/>
                </a:lnTo>
                <a:cubicBezTo>
                  <a:pt x="4185920" y="3108960"/>
                  <a:pt x="4165600" y="3190240"/>
                  <a:pt x="4104640" y="3291840"/>
                </a:cubicBezTo>
                <a:lnTo>
                  <a:pt x="4348480" y="3596640"/>
                </a:lnTo>
                <a:cubicBezTo>
                  <a:pt x="4450080" y="3718560"/>
                  <a:pt x="4429760" y="3901440"/>
                  <a:pt x="4328160" y="4003040"/>
                </a:cubicBezTo>
                <a:lnTo>
                  <a:pt x="4003040" y="4328160"/>
                </a:lnTo>
                <a:cubicBezTo>
                  <a:pt x="3901440" y="4429760"/>
                  <a:pt x="3718560" y="4450080"/>
                  <a:pt x="3596640" y="4348480"/>
                </a:cubicBezTo>
                <a:lnTo>
                  <a:pt x="3291840" y="4104640"/>
                </a:lnTo>
                <a:cubicBezTo>
                  <a:pt x="3210560" y="4145280"/>
                  <a:pt x="3108960" y="4185920"/>
                  <a:pt x="3007360" y="4226560"/>
                </a:cubicBezTo>
                <a:lnTo>
                  <a:pt x="2966720" y="4612640"/>
                </a:lnTo>
                <a:cubicBezTo>
                  <a:pt x="2946400" y="4754880"/>
                  <a:pt x="2824480" y="4876800"/>
                  <a:pt x="2661920" y="4876800"/>
                </a:cubicBezTo>
                <a:lnTo>
                  <a:pt x="2214880" y="4876800"/>
                </a:lnTo>
                <a:cubicBezTo>
                  <a:pt x="2052320" y="4876800"/>
                  <a:pt x="1930400" y="4754880"/>
                  <a:pt x="1910080" y="4612640"/>
                </a:cubicBezTo>
                <a:lnTo>
                  <a:pt x="1869440" y="4226560"/>
                </a:lnTo>
                <a:cubicBezTo>
                  <a:pt x="1767840" y="4185920"/>
                  <a:pt x="1686560" y="4165600"/>
                  <a:pt x="1584960" y="4104640"/>
                </a:cubicBezTo>
                <a:lnTo>
                  <a:pt x="1280160" y="4348480"/>
                </a:lnTo>
                <a:cubicBezTo>
                  <a:pt x="1158240" y="4450080"/>
                  <a:pt x="975360" y="4429760"/>
                  <a:pt x="873760" y="4328160"/>
                </a:cubicBezTo>
                <a:lnTo>
                  <a:pt x="548640" y="4003040"/>
                </a:lnTo>
                <a:cubicBezTo>
                  <a:pt x="447040" y="3901440"/>
                  <a:pt x="426720" y="3718560"/>
                  <a:pt x="528320" y="3596640"/>
                </a:cubicBezTo>
                <a:lnTo>
                  <a:pt x="772160" y="3291840"/>
                </a:lnTo>
                <a:cubicBezTo>
                  <a:pt x="731520" y="3210560"/>
                  <a:pt x="690880" y="3108960"/>
                  <a:pt x="650240" y="3007360"/>
                </a:cubicBezTo>
                <a:lnTo>
                  <a:pt x="264160" y="2966720"/>
                </a:lnTo>
                <a:cubicBezTo>
                  <a:pt x="121920" y="2946400"/>
                  <a:pt x="0" y="2824480"/>
                  <a:pt x="0" y="2661920"/>
                </a:cubicBezTo>
                <a:lnTo>
                  <a:pt x="0" y="2214880"/>
                </a:lnTo>
                <a:cubicBezTo>
                  <a:pt x="0" y="2052320"/>
                  <a:pt x="121920" y="1930400"/>
                  <a:pt x="264160" y="1910080"/>
                </a:cubicBezTo>
                <a:lnTo>
                  <a:pt x="650240" y="1869440"/>
                </a:lnTo>
                <a:cubicBezTo>
                  <a:pt x="690880" y="1767840"/>
                  <a:pt x="711200" y="1686560"/>
                  <a:pt x="772160" y="1584960"/>
                </a:cubicBezTo>
                <a:lnTo>
                  <a:pt x="528320" y="1280160"/>
                </a:lnTo>
                <a:cubicBezTo>
                  <a:pt x="426720" y="1158240"/>
                  <a:pt x="447040" y="975360"/>
                  <a:pt x="548640" y="873760"/>
                </a:cubicBezTo>
                <a:lnTo>
                  <a:pt x="873760" y="548640"/>
                </a:lnTo>
                <a:cubicBezTo>
                  <a:pt x="975360" y="447040"/>
                  <a:pt x="1158240" y="426720"/>
                  <a:pt x="1280160" y="528320"/>
                </a:cubicBezTo>
                <a:lnTo>
                  <a:pt x="1584960" y="772160"/>
                </a:lnTo>
                <a:cubicBezTo>
                  <a:pt x="1666240" y="731520"/>
                  <a:pt x="1767840" y="690880"/>
                  <a:pt x="1869440" y="650240"/>
                </a:cubicBezTo>
                <a:lnTo>
                  <a:pt x="1910080" y="264160"/>
                </a:lnTo>
                <a:cubicBezTo>
                  <a:pt x="1930400" y="121920"/>
                  <a:pt x="2052320" y="0"/>
                  <a:pt x="2214880" y="0"/>
                </a:cubicBezTo>
                <a:close/>
              </a:path>
            </a:pathLst>
          </a:custGeom>
          <a:solidFill>
            <a:srgbClr val="238CAB"/>
          </a:solidFill>
          <a:ln w="203200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4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7" name="Freeform: Shape 69">
            <a:extLst>
              <a:ext uri="{FF2B5EF4-FFF2-40B4-BE49-F238E27FC236}">
                <a16:creationId xmlns:a16="http://schemas.microsoft.com/office/drawing/2014/main" id="{156C57FD-545D-950B-14B8-562E38447478}"/>
              </a:ext>
            </a:extLst>
          </p:cNvPr>
          <p:cNvSpPr/>
          <p:nvPr/>
        </p:nvSpPr>
        <p:spPr>
          <a:xfrm>
            <a:off x="5808445" y="3193422"/>
            <a:ext cx="575109" cy="477924"/>
          </a:xfrm>
          <a:custGeom>
            <a:avLst/>
            <a:gdLst>
              <a:gd name="connsiteX0" fmla="*/ 203200 w 4876800"/>
              <a:gd name="connsiteY0" fmla="*/ 2032000 h 4064000"/>
              <a:gd name="connsiteX1" fmla="*/ 203200 w 4876800"/>
              <a:gd name="connsiteY1" fmla="*/ 3556000 h 4064000"/>
              <a:gd name="connsiteX2" fmla="*/ 508000 w 4876800"/>
              <a:gd name="connsiteY2" fmla="*/ 3860800 h 4064000"/>
              <a:gd name="connsiteX3" fmla="*/ 4368800 w 4876800"/>
              <a:gd name="connsiteY3" fmla="*/ 3860800 h 4064000"/>
              <a:gd name="connsiteX4" fmla="*/ 4673600 w 4876800"/>
              <a:gd name="connsiteY4" fmla="*/ 3556000 h 4064000"/>
              <a:gd name="connsiteX5" fmla="*/ 4673600 w 4876800"/>
              <a:gd name="connsiteY5" fmla="*/ 2032000 h 4064000"/>
              <a:gd name="connsiteX6" fmla="*/ 3657600 w 4876800"/>
              <a:gd name="connsiteY6" fmla="*/ 2032000 h 4064000"/>
              <a:gd name="connsiteX7" fmla="*/ 3657600 w 4876800"/>
              <a:gd name="connsiteY7" fmla="*/ 2377440 h 4064000"/>
              <a:gd name="connsiteX8" fmla="*/ 3556000 w 4876800"/>
              <a:gd name="connsiteY8" fmla="*/ 2479040 h 4064000"/>
              <a:gd name="connsiteX9" fmla="*/ 3454400 w 4876800"/>
              <a:gd name="connsiteY9" fmla="*/ 2377440 h 4064000"/>
              <a:gd name="connsiteX10" fmla="*/ 3454400 w 4876800"/>
              <a:gd name="connsiteY10" fmla="*/ 2032000 h 4064000"/>
              <a:gd name="connsiteX11" fmla="*/ 1422400 w 4876800"/>
              <a:gd name="connsiteY11" fmla="*/ 2032000 h 4064000"/>
              <a:gd name="connsiteX12" fmla="*/ 1422400 w 4876800"/>
              <a:gd name="connsiteY12" fmla="*/ 2377440 h 4064000"/>
              <a:gd name="connsiteX13" fmla="*/ 1320800 w 4876800"/>
              <a:gd name="connsiteY13" fmla="*/ 2479040 h 4064000"/>
              <a:gd name="connsiteX14" fmla="*/ 1219200 w 4876800"/>
              <a:gd name="connsiteY14" fmla="*/ 2377440 h 4064000"/>
              <a:gd name="connsiteX15" fmla="*/ 1219200 w 4876800"/>
              <a:gd name="connsiteY15" fmla="*/ 2032000 h 4064000"/>
              <a:gd name="connsiteX16" fmla="*/ 508000 w 4876800"/>
              <a:gd name="connsiteY16" fmla="*/ 812800 h 4064000"/>
              <a:gd name="connsiteX17" fmla="*/ 203200 w 4876800"/>
              <a:gd name="connsiteY17" fmla="*/ 1117600 h 4064000"/>
              <a:gd name="connsiteX18" fmla="*/ 203200 w 4876800"/>
              <a:gd name="connsiteY18" fmla="*/ 1828800 h 4064000"/>
              <a:gd name="connsiteX19" fmla="*/ 1219200 w 4876800"/>
              <a:gd name="connsiteY19" fmla="*/ 1828800 h 4064000"/>
              <a:gd name="connsiteX20" fmla="*/ 1219200 w 4876800"/>
              <a:gd name="connsiteY20" fmla="*/ 1524000 h 4064000"/>
              <a:gd name="connsiteX21" fmla="*/ 1320800 w 4876800"/>
              <a:gd name="connsiteY21" fmla="*/ 1422400 h 4064000"/>
              <a:gd name="connsiteX22" fmla="*/ 1422400 w 4876800"/>
              <a:gd name="connsiteY22" fmla="*/ 1524000 h 4064000"/>
              <a:gd name="connsiteX23" fmla="*/ 1422400 w 4876800"/>
              <a:gd name="connsiteY23" fmla="*/ 1828800 h 4064000"/>
              <a:gd name="connsiteX24" fmla="*/ 3454400 w 4876800"/>
              <a:gd name="connsiteY24" fmla="*/ 1828800 h 4064000"/>
              <a:gd name="connsiteX25" fmla="*/ 3454400 w 4876800"/>
              <a:gd name="connsiteY25" fmla="*/ 1524000 h 4064000"/>
              <a:gd name="connsiteX26" fmla="*/ 3556000 w 4876800"/>
              <a:gd name="connsiteY26" fmla="*/ 1422400 h 4064000"/>
              <a:gd name="connsiteX27" fmla="*/ 3657600 w 4876800"/>
              <a:gd name="connsiteY27" fmla="*/ 1524000 h 4064000"/>
              <a:gd name="connsiteX28" fmla="*/ 3657600 w 4876800"/>
              <a:gd name="connsiteY28" fmla="*/ 1828800 h 4064000"/>
              <a:gd name="connsiteX29" fmla="*/ 4673600 w 4876800"/>
              <a:gd name="connsiteY29" fmla="*/ 1828800 h 4064000"/>
              <a:gd name="connsiteX30" fmla="*/ 4673600 w 4876800"/>
              <a:gd name="connsiteY30" fmla="*/ 1117600 h 4064000"/>
              <a:gd name="connsiteX31" fmla="*/ 4368800 w 4876800"/>
              <a:gd name="connsiteY31" fmla="*/ 812800 h 4064000"/>
              <a:gd name="connsiteX32" fmla="*/ 3149600 w 4876800"/>
              <a:gd name="connsiteY32" fmla="*/ 812800 h 4064000"/>
              <a:gd name="connsiteX33" fmla="*/ 1727200 w 4876800"/>
              <a:gd name="connsiteY33" fmla="*/ 812800 h 4064000"/>
              <a:gd name="connsiteX34" fmla="*/ 1930400 w 4876800"/>
              <a:gd name="connsiteY34" fmla="*/ 203200 h 4064000"/>
              <a:gd name="connsiteX35" fmla="*/ 1828800 w 4876800"/>
              <a:gd name="connsiteY35" fmla="*/ 304800 h 4064000"/>
              <a:gd name="connsiteX36" fmla="*/ 1828800 w 4876800"/>
              <a:gd name="connsiteY36" fmla="*/ 609600 h 4064000"/>
              <a:gd name="connsiteX37" fmla="*/ 3048000 w 4876800"/>
              <a:gd name="connsiteY37" fmla="*/ 609600 h 4064000"/>
              <a:gd name="connsiteX38" fmla="*/ 3048000 w 4876800"/>
              <a:gd name="connsiteY38" fmla="*/ 304800 h 4064000"/>
              <a:gd name="connsiteX39" fmla="*/ 2946400 w 4876800"/>
              <a:gd name="connsiteY39" fmla="*/ 203200 h 4064000"/>
              <a:gd name="connsiteX40" fmla="*/ 1930400 w 4876800"/>
              <a:gd name="connsiteY40" fmla="*/ 0 h 4064000"/>
              <a:gd name="connsiteX41" fmla="*/ 2946400 w 4876800"/>
              <a:gd name="connsiteY41" fmla="*/ 0 h 4064000"/>
              <a:gd name="connsiteX42" fmla="*/ 3251200 w 4876800"/>
              <a:gd name="connsiteY42" fmla="*/ 304800 h 4064000"/>
              <a:gd name="connsiteX43" fmla="*/ 3251200 w 4876800"/>
              <a:gd name="connsiteY43" fmla="*/ 609600 h 4064000"/>
              <a:gd name="connsiteX44" fmla="*/ 4368800 w 4876800"/>
              <a:gd name="connsiteY44" fmla="*/ 609600 h 4064000"/>
              <a:gd name="connsiteX45" fmla="*/ 4876800 w 4876800"/>
              <a:gd name="connsiteY45" fmla="*/ 1117600 h 4064000"/>
              <a:gd name="connsiteX46" fmla="*/ 4876800 w 4876800"/>
              <a:gd name="connsiteY46" fmla="*/ 1930400 h 4064000"/>
              <a:gd name="connsiteX47" fmla="*/ 4876800 w 4876800"/>
              <a:gd name="connsiteY47" fmla="*/ 3556000 h 4064000"/>
              <a:gd name="connsiteX48" fmla="*/ 4368800 w 4876800"/>
              <a:gd name="connsiteY48" fmla="*/ 4064000 h 4064000"/>
              <a:gd name="connsiteX49" fmla="*/ 508000 w 4876800"/>
              <a:gd name="connsiteY49" fmla="*/ 4064000 h 4064000"/>
              <a:gd name="connsiteX50" fmla="*/ 0 w 4876800"/>
              <a:gd name="connsiteY50" fmla="*/ 3556000 h 4064000"/>
              <a:gd name="connsiteX51" fmla="*/ 0 w 4876800"/>
              <a:gd name="connsiteY51" fmla="*/ 1930400 h 4064000"/>
              <a:gd name="connsiteX52" fmla="*/ 0 w 4876800"/>
              <a:gd name="connsiteY52" fmla="*/ 1117600 h 4064000"/>
              <a:gd name="connsiteX53" fmla="*/ 508000 w 4876800"/>
              <a:gd name="connsiteY53" fmla="*/ 609600 h 4064000"/>
              <a:gd name="connsiteX54" fmla="*/ 1625600 w 4876800"/>
              <a:gd name="connsiteY54" fmla="*/ 609600 h 4064000"/>
              <a:gd name="connsiteX55" fmla="*/ 1625600 w 4876800"/>
              <a:gd name="connsiteY55" fmla="*/ 304800 h 4064000"/>
              <a:gd name="connsiteX56" fmla="*/ 1930400 w 4876800"/>
              <a:gd name="connsiteY56" fmla="*/ 0 h 40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876800" h="4064000">
                <a:moveTo>
                  <a:pt x="203200" y="2032000"/>
                </a:moveTo>
                <a:lnTo>
                  <a:pt x="203200" y="3556000"/>
                </a:lnTo>
                <a:cubicBezTo>
                  <a:pt x="203200" y="3718560"/>
                  <a:pt x="345440" y="3860800"/>
                  <a:pt x="508000" y="3860800"/>
                </a:cubicBezTo>
                <a:lnTo>
                  <a:pt x="4368800" y="3860800"/>
                </a:lnTo>
                <a:cubicBezTo>
                  <a:pt x="4531360" y="3860800"/>
                  <a:pt x="4673600" y="3718560"/>
                  <a:pt x="4673600" y="3556000"/>
                </a:cubicBezTo>
                <a:lnTo>
                  <a:pt x="4673600" y="2032000"/>
                </a:lnTo>
                <a:lnTo>
                  <a:pt x="3657600" y="2032000"/>
                </a:lnTo>
                <a:lnTo>
                  <a:pt x="3657600" y="2377440"/>
                </a:lnTo>
                <a:cubicBezTo>
                  <a:pt x="3657600" y="2418080"/>
                  <a:pt x="3616960" y="2479040"/>
                  <a:pt x="3556000" y="2479040"/>
                </a:cubicBezTo>
                <a:cubicBezTo>
                  <a:pt x="3495040" y="2479040"/>
                  <a:pt x="3454400" y="2438400"/>
                  <a:pt x="3454400" y="2377440"/>
                </a:cubicBezTo>
                <a:lnTo>
                  <a:pt x="3454400" y="2032000"/>
                </a:lnTo>
                <a:lnTo>
                  <a:pt x="1422400" y="2032000"/>
                </a:lnTo>
                <a:lnTo>
                  <a:pt x="1422400" y="2377440"/>
                </a:lnTo>
                <a:cubicBezTo>
                  <a:pt x="1422400" y="2418080"/>
                  <a:pt x="1381760" y="2479040"/>
                  <a:pt x="1320800" y="2479040"/>
                </a:cubicBezTo>
                <a:cubicBezTo>
                  <a:pt x="1259840" y="2479040"/>
                  <a:pt x="1219200" y="2438400"/>
                  <a:pt x="1219200" y="2377440"/>
                </a:cubicBezTo>
                <a:lnTo>
                  <a:pt x="1219200" y="2032000"/>
                </a:lnTo>
                <a:close/>
                <a:moveTo>
                  <a:pt x="508000" y="812800"/>
                </a:moveTo>
                <a:cubicBezTo>
                  <a:pt x="345440" y="812800"/>
                  <a:pt x="203200" y="955040"/>
                  <a:pt x="203200" y="1117600"/>
                </a:cubicBezTo>
                <a:lnTo>
                  <a:pt x="203200" y="1828800"/>
                </a:lnTo>
                <a:lnTo>
                  <a:pt x="1219200" y="1828800"/>
                </a:lnTo>
                <a:lnTo>
                  <a:pt x="1219200" y="1524000"/>
                </a:lnTo>
                <a:cubicBezTo>
                  <a:pt x="1219200" y="1463040"/>
                  <a:pt x="1259840" y="1422400"/>
                  <a:pt x="1320800" y="1422400"/>
                </a:cubicBezTo>
                <a:cubicBezTo>
                  <a:pt x="1381760" y="1422400"/>
                  <a:pt x="1422400" y="1463040"/>
                  <a:pt x="1422400" y="1524000"/>
                </a:cubicBezTo>
                <a:lnTo>
                  <a:pt x="1422400" y="1828800"/>
                </a:lnTo>
                <a:lnTo>
                  <a:pt x="3454400" y="1828800"/>
                </a:lnTo>
                <a:lnTo>
                  <a:pt x="3454400" y="1524000"/>
                </a:lnTo>
                <a:cubicBezTo>
                  <a:pt x="3454400" y="1463040"/>
                  <a:pt x="3495040" y="1422400"/>
                  <a:pt x="3556000" y="1422400"/>
                </a:cubicBezTo>
                <a:cubicBezTo>
                  <a:pt x="3616960" y="1422400"/>
                  <a:pt x="3657600" y="1463040"/>
                  <a:pt x="3657600" y="1524000"/>
                </a:cubicBezTo>
                <a:lnTo>
                  <a:pt x="3657600" y="1828800"/>
                </a:lnTo>
                <a:lnTo>
                  <a:pt x="4673600" y="1828800"/>
                </a:lnTo>
                <a:lnTo>
                  <a:pt x="4673600" y="1117600"/>
                </a:lnTo>
                <a:cubicBezTo>
                  <a:pt x="4673600" y="955040"/>
                  <a:pt x="4531360" y="812800"/>
                  <a:pt x="4368800" y="812800"/>
                </a:cubicBezTo>
                <a:lnTo>
                  <a:pt x="3149600" y="812800"/>
                </a:lnTo>
                <a:lnTo>
                  <a:pt x="1727200" y="812800"/>
                </a:lnTo>
                <a:close/>
                <a:moveTo>
                  <a:pt x="1930400" y="203200"/>
                </a:moveTo>
                <a:cubicBezTo>
                  <a:pt x="1869440" y="203200"/>
                  <a:pt x="1828800" y="243840"/>
                  <a:pt x="1828800" y="304800"/>
                </a:cubicBezTo>
                <a:lnTo>
                  <a:pt x="1828800" y="609600"/>
                </a:lnTo>
                <a:lnTo>
                  <a:pt x="3048000" y="609600"/>
                </a:lnTo>
                <a:lnTo>
                  <a:pt x="3048000" y="304800"/>
                </a:lnTo>
                <a:cubicBezTo>
                  <a:pt x="3048000" y="243840"/>
                  <a:pt x="3007360" y="203200"/>
                  <a:pt x="2946400" y="203200"/>
                </a:cubicBezTo>
                <a:close/>
                <a:moveTo>
                  <a:pt x="1930400" y="0"/>
                </a:moveTo>
                <a:lnTo>
                  <a:pt x="2946400" y="0"/>
                </a:lnTo>
                <a:cubicBezTo>
                  <a:pt x="3108960" y="0"/>
                  <a:pt x="3251200" y="142240"/>
                  <a:pt x="3251200" y="304800"/>
                </a:cubicBezTo>
                <a:lnTo>
                  <a:pt x="3251200" y="609600"/>
                </a:lnTo>
                <a:lnTo>
                  <a:pt x="4368800" y="609600"/>
                </a:lnTo>
                <a:cubicBezTo>
                  <a:pt x="4653280" y="609600"/>
                  <a:pt x="4876800" y="833120"/>
                  <a:pt x="4876800" y="1117600"/>
                </a:cubicBezTo>
                <a:lnTo>
                  <a:pt x="4876800" y="1930400"/>
                </a:lnTo>
                <a:lnTo>
                  <a:pt x="4876800" y="3556000"/>
                </a:lnTo>
                <a:cubicBezTo>
                  <a:pt x="4876800" y="3840480"/>
                  <a:pt x="4653280" y="4064000"/>
                  <a:pt x="4368800" y="4064000"/>
                </a:cubicBezTo>
                <a:lnTo>
                  <a:pt x="508000" y="4064000"/>
                </a:lnTo>
                <a:cubicBezTo>
                  <a:pt x="223520" y="4064000"/>
                  <a:pt x="0" y="3840480"/>
                  <a:pt x="0" y="3556000"/>
                </a:cubicBezTo>
                <a:lnTo>
                  <a:pt x="0" y="1930400"/>
                </a:lnTo>
                <a:lnTo>
                  <a:pt x="0" y="1117600"/>
                </a:lnTo>
                <a:cubicBezTo>
                  <a:pt x="0" y="833120"/>
                  <a:pt x="223520" y="609600"/>
                  <a:pt x="508000" y="609600"/>
                </a:cubicBezTo>
                <a:lnTo>
                  <a:pt x="1625600" y="609600"/>
                </a:lnTo>
                <a:lnTo>
                  <a:pt x="1625600" y="304800"/>
                </a:lnTo>
                <a:cubicBezTo>
                  <a:pt x="1625600" y="142240"/>
                  <a:pt x="1767840" y="0"/>
                  <a:pt x="1930400" y="0"/>
                </a:cubicBezTo>
                <a:close/>
              </a:path>
            </a:pathLst>
          </a:custGeom>
          <a:solidFill>
            <a:srgbClr val="2DADE0"/>
          </a:solidFill>
          <a:ln w="203200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4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8" name="Graphic 20">
            <a:extLst>
              <a:ext uri="{FF2B5EF4-FFF2-40B4-BE49-F238E27FC236}">
                <a16:creationId xmlns:a16="http://schemas.microsoft.com/office/drawing/2014/main" id="{E1521291-386A-B05A-2EBF-E8DC46E7CCCE}"/>
              </a:ext>
            </a:extLst>
          </p:cNvPr>
          <p:cNvSpPr/>
          <p:nvPr/>
        </p:nvSpPr>
        <p:spPr>
          <a:xfrm>
            <a:off x="9555403" y="3202447"/>
            <a:ext cx="671150" cy="459873"/>
          </a:xfrm>
          <a:custGeom>
            <a:avLst/>
            <a:gdLst>
              <a:gd name="connsiteX0" fmla="*/ 5669893 w 5691225"/>
              <a:gd name="connsiteY0" fmla="*/ 2160862 h 3910501"/>
              <a:gd name="connsiteX1" fmla="*/ 5669893 w 5691225"/>
              <a:gd name="connsiteY1" fmla="*/ 2160862 h 3910501"/>
              <a:gd name="connsiteX2" fmla="*/ 5530828 w 5691225"/>
              <a:gd name="connsiteY2" fmla="*/ 2293640 h 3910501"/>
              <a:gd name="connsiteX3" fmla="*/ 5204597 w 5691225"/>
              <a:gd name="connsiteY3" fmla="*/ 2420323 h 3910501"/>
              <a:gd name="connsiteX4" fmla="*/ 4878746 w 5691225"/>
              <a:gd name="connsiteY4" fmla="*/ 2276686 h 3910501"/>
              <a:gd name="connsiteX5" fmla="*/ 4850171 w 5691225"/>
              <a:gd name="connsiteY5" fmla="*/ 2203058 h 3910501"/>
              <a:gd name="connsiteX6" fmla="*/ 4584329 w 5691225"/>
              <a:gd name="connsiteY6" fmla="*/ 2313929 h 3910501"/>
              <a:gd name="connsiteX7" fmla="*/ 4340774 w 5691225"/>
              <a:gd name="connsiteY7" fmla="*/ 2699882 h 3910501"/>
              <a:gd name="connsiteX8" fmla="*/ 4329535 w 5691225"/>
              <a:gd name="connsiteY8" fmla="*/ 2702930 h 3910501"/>
              <a:gd name="connsiteX9" fmla="*/ 4115070 w 5691225"/>
              <a:gd name="connsiteY9" fmla="*/ 3134850 h 3910501"/>
              <a:gd name="connsiteX10" fmla="*/ 4100935 w 5691225"/>
              <a:gd name="connsiteY10" fmla="*/ 3139270 h 3910501"/>
              <a:gd name="connsiteX11" fmla="*/ 3959870 w 5691225"/>
              <a:gd name="connsiteY11" fmla="*/ 3150224 h 3910501"/>
              <a:gd name="connsiteX12" fmla="*/ 3638368 w 5691225"/>
              <a:gd name="connsiteY12" fmla="*/ 3513259 h 3910501"/>
              <a:gd name="connsiteX13" fmla="*/ 3545246 w 5691225"/>
              <a:gd name="connsiteY13" fmla="*/ 3506173 h 3910501"/>
              <a:gd name="connsiteX14" fmla="*/ 3503241 w 5691225"/>
              <a:gd name="connsiteY14" fmla="*/ 3680671 h 3910501"/>
              <a:gd name="connsiteX15" fmla="*/ 3201680 w 5691225"/>
              <a:gd name="connsiteY15" fmla="*/ 3859265 h 3910501"/>
              <a:gd name="connsiteX16" fmla="*/ 3036421 w 5691225"/>
              <a:gd name="connsiteY16" fmla="*/ 3815164 h 3910501"/>
              <a:gd name="connsiteX17" fmla="*/ 2946219 w 5691225"/>
              <a:gd name="connsiteY17" fmla="*/ 3763348 h 3910501"/>
              <a:gd name="connsiteX18" fmla="*/ 2762387 w 5691225"/>
              <a:gd name="connsiteY18" fmla="*/ 3895174 h 3910501"/>
              <a:gd name="connsiteX19" fmla="*/ 2659707 w 5691225"/>
              <a:gd name="connsiteY19" fmla="*/ 3910509 h 3910501"/>
              <a:gd name="connsiteX20" fmla="*/ 2495687 w 5691225"/>
              <a:gd name="connsiteY20" fmla="*/ 3869171 h 3910501"/>
              <a:gd name="connsiteX21" fmla="*/ 2333762 w 5691225"/>
              <a:gd name="connsiteY21" fmla="*/ 3686005 h 3910501"/>
              <a:gd name="connsiteX22" fmla="*/ 2030771 w 5691225"/>
              <a:gd name="connsiteY22" fmla="*/ 3673051 h 3910501"/>
              <a:gd name="connsiteX23" fmla="*/ 1878371 w 5691225"/>
              <a:gd name="connsiteY23" fmla="*/ 3512364 h 3910501"/>
              <a:gd name="connsiteX24" fmla="*/ 1813697 w 5691225"/>
              <a:gd name="connsiteY24" fmla="*/ 3539320 h 3910501"/>
              <a:gd name="connsiteX25" fmla="*/ 1546139 w 5691225"/>
              <a:gd name="connsiteY25" fmla="*/ 3513412 h 3910501"/>
              <a:gd name="connsiteX26" fmla="*/ 1365164 w 5691225"/>
              <a:gd name="connsiteY26" fmla="*/ 3151462 h 3910501"/>
              <a:gd name="connsiteX27" fmla="*/ 1192286 w 5691225"/>
              <a:gd name="connsiteY27" fmla="*/ 3110314 h 3910501"/>
              <a:gd name="connsiteX28" fmla="*/ 1048553 w 5691225"/>
              <a:gd name="connsiteY28" fmla="*/ 2636255 h 3910501"/>
              <a:gd name="connsiteX29" fmla="*/ 1136564 w 5691225"/>
              <a:gd name="connsiteY29" fmla="*/ 2471568 h 3910501"/>
              <a:gd name="connsiteX30" fmla="*/ 1097893 w 5691225"/>
              <a:gd name="connsiteY30" fmla="*/ 2323930 h 3910501"/>
              <a:gd name="connsiteX31" fmla="*/ 1027884 w 5691225"/>
              <a:gd name="connsiteY31" fmla="*/ 2162005 h 3910501"/>
              <a:gd name="connsiteX32" fmla="*/ 837956 w 5691225"/>
              <a:gd name="connsiteY32" fmla="*/ 2079518 h 3910501"/>
              <a:gd name="connsiteX33" fmla="*/ 802618 w 5691225"/>
              <a:gd name="connsiteY33" fmla="*/ 2159528 h 3910501"/>
              <a:gd name="connsiteX34" fmla="*/ 571636 w 5691225"/>
              <a:gd name="connsiteY34" fmla="*/ 2309357 h 3910501"/>
              <a:gd name="connsiteX35" fmla="*/ 470576 w 5691225"/>
              <a:gd name="connsiteY35" fmla="*/ 2287926 h 3910501"/>
              <a:gd name="connsiteX36" fmla="*/ 150155 w 5691225"/>
              <a:gd name="connsiteY36" fmla="*/ 2146098 h 3910501"/>
              <a:gd name="connsiteX37" fmla="*/ 17472 w 5691225"/>
              <a:gd name="connsiteY37" fmla="*/ 2006747 h 3910501"/>
              <a:gd name="connsiteX38" fmla="*/ 21758 w 5691225"/>
              <a:gd name="connsiteY38" fmla="*/ 1814438 h 3910501"/>
              <a:gd name="connsiteX39" fmla="*/ 757850 w 5691225"/>
              <a:gd name="connsiteY39" fmla="*/ 149658 h 3910501"/>
              <a:gd name="connsiteX40" fmla="*/ 757850 w 5691225"/>
              <a:gd name="connsiteY40" fmla="*/ 149658 h 3910501"/>
              <a:gd name="connsiteX41" fmla="*/ 1089606 w 5691225"/>
              <a:gd name="connsiteY41" fmla="*/ 21261 h 3910501"/>
              <a:gd name="connsiteX42" fmla="*/ 1410027 w 5691225"/>
              <a:gd name="connsiteY42" fmla="*/ 162898 h 3910501"/>
              <a:gd name="connsiteX43" fmla="*/ 1538900 w 5691225"/>
              <a:gd name="connsiteY43" fmla="*/ 494749 h 3910501"/>
              <a:gd name="connsiteX44" fmla="*/ 1483274 w 5691225"/>
              <a:gd name="connsiteY44" fmla="*/ 620098 h 3910501"/>
              <a:gd name="connsiteX45" fmla="*/ 1691777 w 5691225"/>
              <a:gd name="connsiteY45" fmla="*/ 716300 h 3910501"/>
              <a:gd name="connsiteX46" fmla="*/ 1698254 w 5691225"/>
              <a:gd name="connsiteY46" fmla="*/ 719634 h 3910501"/>
              <a:gd name="connsiteX47" fmla="*/ 2084207 w 5691225"/>
              <a:gd name="connsiteY47" fmla="*/ 720587 h 3910501"/>
              <a:gd name="connsiteX48" fmla="*/ 2809059 w 5691225"/>
              <a:gd name="connsiteY48" fmla="*/ 783737 h 3910501"/>
              <a:gd name="connsiteX49" fmla="*/ 3725174 w 5691225"/>
              <a:gd name="connsiteY49" fmla="*/ 755162 h 3910501"/>
              <a:gd name="connsiteX50" fmla="*/ 4089219 w 5691225"/>
              <a:gd name="connsiteY50" fmla="*/ 806883 h 3910501"/>
              <a:gd name="connsiteX51" fmla="*/ 4271147 w 5691225"/>
              <a:gd name="connsiteY51" fmla="*/ 709538 h 3910501"/>
              <a:gd name="connsiteX52" fmla="*/ 4221045 w 5691225"/>
              <a:gd name="connsiteY52" fmla="*/ 580283 h 3910501"/>
              <a:gd name="connsiteX53" fmla="*/ 4364682 w 5691225"/>
              <a:gd name="connsiteY53" fmla="*/ 254814 h 3910501"/>
              <a:gd name="connsiteX54" fmla="*/ 4691675 w 5691225"/>
              <a:gd name="connsiteY54" fmla="*/ 128227 h 3910501"/>
              <a:gd name="connsiteX55" fmla="*/ 5017145 w 5691225"/>
              <a:gd name="connsiteY55" fmla="*/ 271864 h 3910501"/>
              <a:gd name="connsiteX56" fmla="*/ 5674370 w 5691225"/>
              <a:gd name="connsiteY56" fmla="*/ 1968076 h 3910501"/>
              <a:gd name="connsiteX57" fmla="*/ 5669893 w 5691225"/>
              <a:gd name="connsiteY57" fmla="*/ 2160862 h 3910501"/>
              <a:gd name="connsiteX58" fmla="*/ 1370689 w 5691225"/>
              <a:gd name="connsiteY58" fmla="*/ 420644 h 3910501"/>
              <a:gd name="connsiteX59" fmla="*/ 1335637 w 5691225"/>
              <a:gd name="connsiteY59" fmla="*/ 330443 h 3910501"/>
              <a:gd name="connsiteX60" fmla="*/ 1015597 w 5691225"/>
              <a:gd name="connsiteY60" fmla="*/ 188996 h 3910501"/>
              <a:gd name="connsiteX61" fmla="*/ 925395 w 5691225"/>
              <a:gd name="connsiteY61" fmla="*/ 224048 h 3910501"/>
              <a:gd name="connsiteX62" fmla="*/ 190065 w 5691225"/>
              <a:gd name="connsiteY62" fmla="*/ 1888066 h 3910501"/>
              <a:gd name="connsiteX63" fmla="*/ 189113 w 5691225"/>
              <a:gd name="connsiteY63" fmla="*/ 1940072 h 3910501"/>
              <a:gd name="connsiteX64" fmla="*/ 224831 w 5691225"/>
              <a:gd name="connsiteY64" fmla="*/ 1978172 h 3910501"/>
              <a:gd name="connsiteX65" fmla="*/ 545348 w 5691225"/>
              <a:gd name="connsiteY65" fmla="*/ 2120095 h 3910501"/>
              <a:gd name="connsiteX66" fmla="*/ 635454 w 5691225"/>
              <a:gd name="connsiteY66" fmla="*/ 2084948 h 3910501"/>
              <a:gd name="connsiteX67" fmla="*/ 1460605 w 5691225"/>
              <a:gd name="connsiteY67" fmla="*/ 2932577 h 3910501"/>
              <a:gd name="connsiteX68" fmla="*/ 1670155 w 5691225"/>
              <a:gd name="connsiteY68" fmla="*/ 2569294 h 3910501"/>
              <a:gd name="connsiteX69" fmla="*/ 1596050 w 5691225"/>
              <a:gd name="connsiteY69" fmla="*/ 2355648 h 3910501"/>
              <a:gd name="connsiteX70" fmla="*/ 1369832 w 5691225"/>
              <a:gd name="connsiteY70" fmla="*/ 2424228 h 3910501"/>
              <a:gd name="connsiteX71" fmla="*/ 1210574 w 5691225"/>
              <a:gd name="connsiteY71" fmla="*/ 2722266 h 3910501"/>
              <a:gd name="connsiteX72" fmla="*/ 1278963 w 5691225"/>
              <a:gd name="connsiteY72" fmla="*/ 2948103 h 3910501"/>
              <a:gd name="connsiteX73" fmla="*/ 1460605 w 5691225"/>
              <a:gd name="connsiteY73" fmla="*/ 2932577 h 3910501"/>
              <a:gd name="connsiteX74" fmla="*/ 2091350 w 5691225"/>
              <a:gd name="connsiteY74" fmla="*/ 2833232 h 3910501"/>
              <a:gd name="connsiteX75" fmla="*/ 2006482 w 5691225"/>
              <a:gd name="connsiteY75" fmla="*/ 2653209 h 3910501"/>
              <a:gd name="connsiteX76" fmla="*/ 1824650 w 5691225"/>
              <a:gd name="connsiteY76" fmla="*/ 2669592 h 3910501"/>
              <a:gd name="connsiteX77" fmla="*/ 1564808 w 5691225"/>
              <a:gd name="connsiteY77" fmla="*/ 3125173 h 3910501"/>
              <a:gd name="connsiteX78" fmla="*/ 1633103 w 5691225"/>
              <a:gd name="connsiteY78" fmla="*/ 3350916 h 3910501"/>
              <a:gd name="connsiteX79" fmla="*/ 1760547 w 5691225"/>
              <a:gd name="connsiteY79" fmla="*/ 3363393 h 3910501"/>
              <a:gd name="connsiteX80" fmla="*/ 1859512 w 5691225"/>
              <a:gd name="connsiteY80" fmla="*/ 3281859 h 3910501"/>
              <a:gd name="connsiteX81" fmla="*/ 2534072 w 5691225"/>
              <a:gd name="connsiteY81" fmla="*/ 3070118 h 3910501"/>
              <a:gd name="connsiteX82" fmla="*/ 2449490 w 5691225"/>
              <a:gd name="connsiteY82" fmla="*/ 2890001 h 3910501"/>
              <a:gd name="connsiteX83" fmla="*/ 2253752 w 5691225"/>
              <a:gd name="connsiteY83" fmla="*/ 2918576 h 3910501"/>
              <a:gd name="connsiteX84" fmla="*/ 2029724 w 5691225"/>
              <a:gd name="connsiteY84" fmla="*/ 3352249 h 3910501"/>
              <a:gd name="connsiteX85" fmla="*/ 2117258 w 5691225"/>
              <a:gd name="connsiteY85" fmla="*/ 3511031 h 3910501"/>
              <a:gd name="connsiteX86" fmla="*/ 2328523 w 5691225"/>
              <a:gd name="connsiteY86" fmla="*/ 3465025 h 3910501"/>
              <a:gd name="connsiteX87" fmla="*/ 2328523 w 5691225"/>
              <a:gd name="connsiteY87" fmla="*/ 3465025 h 3910501"/>
              <a:gd name="connsiteX88" fmla="*/ 2950982 w 5691225"/>
              <a:gd name="connsiteY88" fmla="*/ 3179561 h 3910501"/>
              <a:gd name="connsiteX89" fmla="*/ 2946219 w 5691225"/>
              <a:gd name="connsiteY89" fmla="*/ 3173084 h 3910501"/>
              <a:gd name="connsiteX90" fmla="*/ 2892689 w 5691225"/>
              <a:gd name="connsiteY90" fmla="*/ 3127268 h 3910501"/>
              <a:gd name="connsiteX91" fmla="*/ 2696283 w 5691225"/>
              <a:gd name="connsiteY91" fmla="*/ 3155843 h 3910501"/>
              <a:gd name="connsiteX92" fmla="*/ 2494734 w 5691225"/>
              <a:gd name="connsiteY92" fmla="*/ 3543035 h 3910501"/>
              <a:gd name="connsiteX93" fmla="*/ 2582078 w 5691225"/>
              <a:gd name="connsiteY93" fmla="*/ 3707436 h 3910501"/>
              <a:gd name="connsiteX94" fmla="*/ 2709047 w 5691225"/>
              <a:gd name="connsiteY94" fmla="*/ 3719533 h 3910501"/>
              <a:gd name="connsiteX95" fmla="*/ 2807916 w 5691225"/>
              <a:gd name="connsiteY95" fmla="*/ 3638951 h 3910501"/>
              <a:gd name="connsiteX96" fmla="*/ 2960792 w 5691225"/>
              <a:gd name="connsiteY96" fmla="*/ 3353201 h 3910501"/>
              <a:gd name="connsiteX97" fmla="*/ 2951077 w 5691225"/>
              <a:gd name="connsiteY97" fmla="*/ 3179561 h 3910501"/>
              <a:gd name="connsiteX98" fmla="*/ 3279308 w 5691225"/>
              <a:gd name="connsiteY98" fmla="*/ 3374633 h 3910501"/>
              <a:gd name="connsiteX99" fmla="*/ 3161960 w 5691225"/>
              <a:gd name="connsiteY99" fmla="*/ 3306624 h 3910501"/>
              <a:gd name="connsiteX100" fmla="*/ 3122527 w 5691225"/>
              <a:gd name="connsiteY100" fmla="*/ 3439498 h 3910501"/>
              <a:gd name="connsiteX101" fmla="*/ 3035278 w 5691225"/>
              <a:gd name="connsiteY101" fmla="*/ 3602661 h 3910501"/>
              <a:gd name="connsiteX102" fmla="*/ 3127766 w 5691225"/>
              <a:gd name="connsiteY102" fmla="*/ 3655811 h 3910501"/>
              <a:gd name="connsiteX103" fmla="*/ 3244923 w 5691225"/>
              <a:gd name="connsiteY103" fmla="*/ 3669527 h 3910501"/>
              <a:gd name="connsiteX104" fmla="*/ 3356914 w 5691225"/>
              <a:gd name="connsiteY104" fmla="*/ 3472254 h 3910501"/>
              <a:gd name="connsiteX105" fmla="*/ 3279404 w 5691225"/>
              <a:gd name="connsiteY105" fmla="*/ 3374252 h 3910501"/>
              <a:gd name="connsiteX106" fmla="*/ 4389638 w 5691225"/>
              <a:gd name="connsiteY106" fmla="*/ 2301546 h 3910501"/>
              <a:gd name="connsiteX107" fmla="*/ 4389638 w 5691225"/>
              <a:gd name="connsiteY107" fmla="*/ 2301546 h 3910501"/>
              <a:gd name="connsiteX108" fmla="*/ 4389638 w 5691225"/>
              <a:gd name="connsiteY108" fmla="*/ 2301546 h 3910501"/>
              <a:gd name="connsiteX109" fmla="*/ 4322963 w 5691225"/>
              <a:gd name="connsiteY109" fmla="*/ 2230204 h 3910501"/>
              <a:gd name="connsiteX110" fmla="*/ 3454283 w 5691225"/>
              <a:gd name="connsiteY110" fmla="*/ 1734523 h 3910501"/>
              <a:gd name="connsiteX111" fmla="*/ 2909072 w 5691225"/>
              <a:gd name="connsiteY111" fmla="*/ 1811485 h 3910501"/>
              <a:gd name="connsiteX112" fmla="*/ 2388626 w 5691225"/>
              <a:gd name="connsiteY112" fmla="*/ 1948645 h 3910501"/>
              <a:gd name="connsiteX113" fmla="*/ 1865513 w 5691225"/>
              <a:gd name="connsiteY113" fmla="*/ 1665848 h 3910501"/>
              <a:gd name="connsiteX114" fmla="*/ 1842081 w 5691225"/>
              <a:gd name="connsiteY114" fmla="*/ 1568312 h 3910501"/>
              <a:gd name="connsiteX115" fmla="*/ 1899993 w 5691225"/>
              <a:gd name="connsiteY115" fmla="*/ 1486873 h 3910501"/>
              <a:gd name="connsiteX116" fmla="*/ 2515022 w 5691225"/>
              <a:gd name="connsiteY116" fmla="*/ 1022910 h 3910501"/>
              <a:gd name="connsiteX117" fmla="*/ 2643134 w 5691225"/>
              <a:gd name="connsiteY117" fmla="*/ 904705 h 3910501"/>
              <a:gd name="connsiteX118" fmla="*/ 2126021 w 5691225"/>
              <a:gd name="connsiteY118" fmla="*/ 899180 h 3910501"/>
              <a:gd name="connsiteX119" fmla="*/ 1611671 w 5691225"/>
              <a:gd name="connsiteY119" fmla="*/ 881369 h 3910501"/>
              <a:gd name="connsiteX120" fmla="*/ 1409074 w 5691225"/>
              <a:gd name="connsiteY120" fmla="*/ 787928 h 3910501"/>
              <a:gd name="connsiteX121" fmla="*/ 912536 w 5691225"/>
              <a:gd name="connsiteY121" fmla="*/ 1911878 h 3910501"/>
              <a:gd name="connsiteX122" fmla="*/ 1094654 w 5691225"/>
              <a:gd name="connsiteY122" fmla="*/ 1991126 h 3910501"/>
              <a:gd name="connsiteX123" fmla="*/ 1271629 w 5691225"/>
              <a:gd name="connsiteY123" fmla="*/ 2253921 h 3910501"/>
              <a:gd name="connsiteX124" fmla="*/ 1682728 w 5691225"/>
              <a:gd name="connsiteY124" fmla="*/ 2194485 h 3910501"/>
              <a:gd name="connsiteX125" fmla="*/ 1864465 w 5691225"/>
              <a:gd name="connsiteY125" fmla="*/ 2456613 h 3910501"/>
              <a:gd name="connsiteX126" fmla="*/ 2093065 w 5691225"/>
              <a:gd name="connsiteY126" fmla="*/ 2492141 h 3910501"/>
              <a:gd name="connsiteX127" fmla="*/ 2264515 w 5691225"/>
              <a:gd name="connsiteY127" fmla="*/ 2704073 h 3910501"/>
              <a:gd name="connsiteX128" fmla="*/ 2535787 w 5691225"/>
              <a:gd name="connsiteY128" fmla="*/ 2728838 h 3910501"/>
              <a:gd name="connsiteX129" fmla="*/ 2707237 w 5691225"/>
              <a:gd name="connsiteY129" fmla="*/ 2940769 h 3910501"/>
              <a:gd name="connsiteX130" fmla="*/ 2978795 w 5691225"/>
              <a:gd name="connsiteY130" fmla="*/ 2966010 h 3910501"/>
              <a:gd name="connsiteX131" fmla="*/ 3084332 w 5691225"/>
              <a:gd name="connsiteY131" fmla="*/ 3052878 h 3910501"/>
              <a:gd name="connsiteX132" fmla="*/ 3541532 w 5691225"/>
              <a:gd name="connsiteY132" fmla="*/ 3311101 h 3910501"/>
              <a:gd name="connsiteX133" fmla="*/ 3661547 w 5691225"/>
              <a:gd name="connsiteY133" fmla="*/ 3324531 h 3910501"/>
              <a:gd name="connsiteX134" fmla="*/ 3757368 w 5691225"/>
              <a:gd name="connsiteY134" fmla="*/ 3248331 h 3910501"/>
              <a:gd name="connsiteX135" fmla="*/ 3694027 w 5691225"/>
              <a:gd name="connsiteY135" fmla="*/ 3031161 h 3910501"/>
              <a:gd name="connsiteX136" fmla="*/ 3052328 w 5691225"/>
              <a:gd name="connsiteY136" fmla="*/ 2667973 h 3910501"/>
              <a:gd name="connsiteX137" fmla="*/ 3019215 w 5691225"/>
              <a:gd name="connsiteY137" fmla="*/ 2542548 h 3910501"/>
              <a:gd name="connsiteX138" fmla="*/ 3142339 w 5691225"/>
              <a:gd name="connsiteY138" fmla="*/ 2508143 h 3910501"/>
              <a:gd name="connsiteX139" fmla="*/ 3928437 w 5691225"/>
              <a:gd name="connsiteY139" fmla="*/ 2950770 h 3910501"/>
              <a:gd name="connsiteX140" fmla="*/ 4144464 w 5691225"/>
              <a:gd name="connsiteY140" fmla="*/ 2887048 h 3910501"/>
              <a:gd name="connsiteX141" fmla="*/ 4080932 w 5691225"/>
              <a:gd name="connsiteY141" fmla="*/ 2669783 h 3910501"/>
              <a:gd name="connsiteX142" fmla="*/ 3482667 w 5691225"/>
              <a:gd name="connsiteY142" fmla="*/ 2332502 h 3910501"/>
              <a:gd name="connsiteX143" fmla="*/ 3451082 w 5691225"/>
              <a:gd name="connsiteY143" fmla="*/ 2206687 h 3910501"/>
              <a:gd name="connsiteX144" fmla="*/ 3573821 w 5691225"/>
              <a:gd name="connsiteY144" fmla="*/ 2173340 h 3910501"/>
              <a:gd name="connsiteX145" fmla="*/ 4170753 w 5691225"/>
              <a:gd name="connsiteY145" fmla="*/ 2510144 h 3910501"/>
              <a:gd name="connsiteX146" fmla="*/ 4170753 w 5691225"/>
              <a:gd name="connsiteY146" fmla="*/ 2510144 h 3910501"/>
              <a:gd name="connsiteX147" fmla="*/ 4290292 w 5691225"/>
              <a:gd name="connsiteY147" fmla="*/ 2523574 h 3910501"/>
              <a:gd name="connsiteX148" fmla="*/ 4386780 w 5691225"/>
              <a:gd name="connsiteY148" fmla="*/ 2447374 h 3910501"/>
              <a:gd name="connsiteX149" fmla="*/ 4389638 w 5691225"/>
              <a:gd name="connsiteY149" fmla="*/ 2301546 h 3910501"/>
              <a:gd name="connsiteX150" fmla="*/ 4783877 w 5691225"/>
              <a:gd name="connsiteY150" fmla="*/ 2031989 h 3910501"/>
              <a:gd name="connsiteX151" fmla="*/ 4338012 w 5691225"/>
              <a:gd name="connsiteY151" fmla="*/ 881845 h 3910501"/>
              <a:gd name="connsiteX152" fmla="*/ 4174849 w 5691225"/>
              <a:gd name="connsiteY152" fmla="*/ 969189 h 3910501"/>
              <a:gd name="connsiteX153" fmla="*/ 3655832 w 5691225"/>
              <a:gd name="connsiteY153" fmla="*/ 924993 h 3910501"/>
              <a:gd name="connsiteX154" fmla="*/ 2862018 w 5691225"/>
              <a:gd name="connsiteY154" fmla="*/ 967856 h 3910501"/>
              <a:gd name="connsiteX155" fmla="*/ 2645420 w 5691225"/>
              <a:gd name="connsiteY155" fmla="*/ 1151593 h 3910501"/>
              <a:gd name="connsiteX156" fmla="*/ 2055727 w 5691225"/>
              <a:gd name="connsiteY156" fmla="*/ 1607269 h 3910501"/>
              <a:gd name="connsiteX157" fmla="*/ 2840301 w 5691225"/>
              <a:gd name="connsiteY157" fmla="*/ 1641845 h 3910501"/>
              <a:gd name="connsiteX158" fmla="*/ 3545151 w 5691225"/>
              <a:gd name="connsiteY158" fmla="*/ 1575170 h 3910501"/>
              <a:gd name="connsiteX159" fmla="*/ 4413545 w 5691225"/>
              <a:gd name="connsiteY159" fmla="*/ 2070470 h 3910501"/>
              <a:gd name="connsiteX160" fmla="*/ 4506795 w 5691225"/>
              <a:gd name="connsiteY160" fmla="*/ 2147622 h 3910501"/>
              <a:gd name="connsiteX161" fmla="*/ 5503491 w 5691225"/>
              <a:gd name="connsiteY161" fmla="*/ 2034465 h 3910501"/>
              <a:gd name="connsiteX162" fmla="*/ 4845790 w 5691225"/>
              <a:gd name="connsiteY162" fmla="*/ 337967 h 3910501"/>
              <a:gd name="connsiteX163" fmla="*/ 4845790 w 5691225"/>
              <a:gd name="connsiteY163" fmla="*/ 337967 h 3910501"/>
              <a:gd name="connsiteX164" fmla="*/ 4809976 w 5691225"/>
              <a:gd name="connsiteY164" fmla="*/ 300820 h 3910501"/>
              <a:gd name="connsiteX165" fmla="*/ 4757684 w 5691225"/>
              <a:gd name="connsiteY165" fmla="*/ 299391 h 3910501"/>
              <a:gd name="connsiteX166" fmla="*/ 4431071 w 5691225"/>
              <a:gd name="connsiteY166" fmla="*/ 425788 h 3910501"/>
              <a:gd name="connsiteX167" fmla="*/ 4392209 w 5691225"/>
              <a:gd name="connsiteY167" fmla="*/ 514180 h 3910501"/>
              <a:gd name="connsiteX168" fmla="*/ 5049434 w 5691225"/>
              <a:gd name="connsiteY168" fmla="*/ 2210392 h 3910501"/>
              <a:gd name="connsiteX169" fmla="*/ 5138208 w 5691225"/>
              <a:gd name="connsiteY169" fmla="*/ 2249254 h 3910501"/>
              <a:gd name="connsiteX170" fmla="*/ 5464439 w 5691225"/>
              <a:gd name="connsiteY170" fmla="*/ 2122572 h 3910501"/>
              <a:gd name="connsiteX171" fmla="*/ 5501872 w 5691225"/>
              <a:gd name="connsiteY171" fmla="*/ 2086757 h 3910501"/>
              <a:gd name="connsiteX172" fmla="*/ 5503491 w 5691225"/>
              <a:gd name="connsiteY172" fmla="*/ 2034465 h 3910501"/>
              <a:gd name="connsiteX173" fmla="*/ 1083891 w 5691225"/>
              <a:gd name="connsiteY173" fmla="*/ 369590 h 3910501"/>
              <a:gd name="connsiteX174" fmla="*/ 970363 w 5691225"/>
              <a:gd name="connsiteY174" fmla="*/ 472793 h 3910501"/>
              <a:gd name="connsiteX175" fmla="*/ 970353 w 5691225"/>
              <a:gd name="connsiteY175" fmla="*/ 472937 h 3910501"/>
              <a:gd name="connsiteX176" fmla="*/ 1072956 w 5691225"/>
              <a:gd name="connsiteY176" fmla="*/ 587195 h 3910501"/>
              <a:gd name="connsiteX177" fmla="*/ 1073795 w 5691225"/>
              <a:gd name="connsiteY177" fmla="*/ 587237 h 3910501"/>
              <a:gd name="connsiteX178" fmla="*/ 1188028 w 5691225"/>
              <a:gd name="connsiteY178" fmla="*/ 484815 h 3910501"/>
              <a:gd name="connsiteX179" fmla="*/ 1188095 w 5691225"/>
              <a:gd name="connsiteY179" fmla="*/ 483509 h 3910501"/>
              <a:gd name="connsiteX180" fmla="*/ 1085453 w 5691225"/>
              <a:gd name="connsiteY180" fmla="*/ 369649 h 3910501"/>
              <a:gd name="connsiteX181" fmla="*/ 1084177 w 5691225"/>
              <a:gd name="connsiteY181" fmla="*/ 369590 h 3910501"/>
              <a:gd name="connsiteX182" fmla="*/ 4680626 w 5691225"/>
              <a:gd name="connsiteY182" fmla="*/ 476270 h 3910501"/>
              <a:gd name="connsiteX183" fmla="*/ 4571946 w 5691225"/>
              <a:gd name="connsiteY183" fmla="*/ 585141 h 3910501"/>
              <a:gd name="connsiteX184" fmla="*/ 4680817 w 5691225"/>
              <a:gd name="connsiteY184" fmla="*/ 693821 h 3910501"/>
              <a:gd name="connsiteX185" fmla="*/ 4789497 w 5691225"/>
              <a:gd name="connsiteY185" fmla="*/ 584951 h 3910501"/>
              <a:gd name="connsiteX186" fmla="*/ 4789497 w 5691225"/>
              <a:gd name="connsiteY186" fmla="*/ 584855 h 3910501"/>
              <a:gd name="connsiteX187" fmla="*/ 4680626 w 5691225"/>
              <a:gd name="connsiteY187" fmla="*/ 476270 h 3910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5691225" h="3910501">
                <a:moveTo>
                  <a:pt x="5669893" y="2160862"/>
                </a:moveTo>
                <a:lnTo>
                  <a:pt x="5669893" y="2160862"/>
                </a:lnTo>
                <a:cubicBezTo>
                  <a:pt x="5643213" y="2221974"/>
                  <a:pt x="5593112" y="2269818"/>
                  <a:pt x="5530828" y="2293640"/>
                </a:cubicBezTo>
                <a:lnTo>
                  <a:pt x="5204597" y="2420323"/>
                </a:lnTo>
                <a:cubicBezTo>
                  <a:pt x="5074962" y="2470053"/>
                  <a:pt x="4929486" y="2405921"/>
                  <a:pt x="4878746" y="2276686"/>
                </a:cubicBezTo>
                <a:lnTo>
                  <a:pt x="4850171" y="2203058"/>
                </a:lnTo>
                <a:lnTo>
                  <a:pt x="4584329" y="2313929"/>
                </a:lnTo>
                <a:cubicBezTo>
                  <a:pt x="4614171" y="2486007"/>
                  <a:pt x="4508938" y="2652752"/>
                  <a:pt x="4340774" y="2699882"/>
                </a:cubicBezTo>
                <a:cubicBezTo>
                  <a:pt x="4337060" y="2701025"/>
                  <a:pt x="4333250" y="2701977"/>
                  <a:pt x="4329535" y="2702930"/>
                </a:cubicBezTo>
                <a:cubicBezTo>
                  <a:pt x="4389581" y="2881428"/>
                  <a:pt x="4293569" y="3074805"/>
                  <a:pt x="4115070" y="3134850"/>
                </a:cubicBezTo>
                <a:cubicBezTo>
                  <a:pt x="4110393" y="3136432"/>
                  <a:pt x="4105678" y="3137898"/>
                  <a:pt x="4100935" y="3139270"/>
                </a:cubicBezTo>
                <a:cubicBezTo>
                  <a:pt x="4055177" y="3152634"/>
                  <a:pt x="4007142" y="3156358"/>
                  <a:pt x="3959870" y="3150224"/>
                </a:cubicBezTo>
                <a:cubicBezTo>
                  <a:pt x="3971338" y="3339257"/>
                  <a:pt x="3827396" y="3501792"/>
                  <a:pt x="3638368" y="3513259"/>
                </a:cubicBezTo>
                <a:cubicBezTo>
                  <a:pt x="3607149" y="3515155"/>
                  <a:pt x="3575819" y="3512774"/>
                  <a:pt x="3545246" y="3506173"/>
                </a:cubicBezTo>
                <a:cubicBezTo>
                  <a:pt x="3547172" y="3567057"/>
                  <a:pt x="3532662" y="3627331"/>
                  <a:pt x="3503241" y="3680671"/>
                </a:cubicBezTo>
                <a:cubicBezTo>
                  <a:pt x="3442712" y="3790647"/>
                  <a:pt x="3327211" y="3859046"/>
                  <a:pt x="3201680" y="3859265"/>
                </a:cubicBezTo>
                <a:cubicBezTo>
                  <a:pt x="3143681" y="3859293"/>
                  <a:pt x="3086692" y="3844091"/>
                  <a:pt x="3036421" y="3815164"/>
                </a:cubicBezTo>
                <a:lnTo>
                  <a:pt x="2946219" y="3763348"/>
                </a:lnTo>
                <a:cubicBezTo>
                  <a:pt x="2901324" y="3826527"/>
                  <a:pt x="2836630" y="3872924"/>
                  <a:pt x="2762387" y="3895174"/>
                </a:cubicBezTo>
                <a:cubicBezTo>
                  <a:pt x="2729092" y="3905270"/>
                  <a:pt x="2694499" y="3910433"/>
                  <a:pt x="2659707" y="3910509"/>
                </a:cubicBezTo>
                <a:cubicBezTo>
                  <a:pt x="2602456" y="3910509"/>
                  <a:pt x="2546101" y="3896298"/>
                  <a:pt x="2495687" y="3869171"/>
                </a:cubicBezTo>
                <a:cubicBezTo>
                  <a:pt x="2421468" y="3829537"/>
                  <a:pt x="2363990" y="3764519"/>
                  <a:pt x="2333762" y="3686005"/>
                </a:cubicBezTo>
                <a:cubicBezTo>
                  <a:pt x="2236025" y="3727848"/>
                  <a:pt x="2124580" y="3723086"/>
                  <a:pt x="2030771" y="3673051"/>
                </a:cubicBezTo>
                <a:cubicBezTo>
                  <a:pt x="1963860" y="3637475"/>
                  <a:pt x="1910361" y="3581068"/>
                  <a:pt x="1878371" y="3512364"/>
                </a:cubicBezTo>
                <a:cubicBezTo>
                  <a:pt x="1857762" y="3523480"/>
                  <a:pt x="1836099" y="3532510"/>
                  <a:pt x="1813697" y="3539320"/>
                </a:cubicBezTo>
                <a:cubicBezTo>
                  <a:pt x="1724647" y="3566895"/>
                  <a:pt x="1628245" y="3557560"/>
                  <a:pt x="1546139" y="3513412"/>
                </a:cubicBezTo>
                <a:cubicBezTo>
                  <a:pt x="1415228" y="3443279"/>
                  <a:pt x="1342723" y="3298271"/>
                  <a:pt x="1365164" y="3151462"/>
                </a:cubicBezTo>
                <a:cubicBezTo>
                  <a:pt x="1304957" y="3152833"/>
                  <a:pt x="1245416" y="3138660"/>
                  <a:pt x="1192286" y="3110314"/>
                </a:cubicBezTo>
                <a:cubicBezTo>
                  <a:pt x="1021969" y="3018864"/>
                  <a:pt x="957704" y="2806886"/>
                  <a:pt x="1048553" y="2636255"/>
                </a:cubicBezTo>
                <a:lnTo>
                  <a:pt x="1136564" y="2471568"/>
                </a:lnTo>
                <a:cubicBezTo>
                  <a:pt x="1116848" y="2424895"/>
                  <a:pt x="1107132" y="2373841"/>
                  <a:pt x="1097893" y="2323930"/>
                </a:cubicBezTo>
                <a:cubicBezTo>
                  <a:pt x="1081033" y="2233538"/>
                  <a:pt x="1067889" y="2177531"/>
                  <a:pt x="1027884" y="2162005"/>
                </a:cubicBezTo>
                <a:cubicBezTo>
                  <a:pt x="1004643" y="2153051"/>
                  <a:pt x="946255" y="2127715"/>
                  <a:pt x="837956" y="2079518"/>
                </a:cubicBezTo>
                <a:lnTo>
                  <a:pt x="802618" y="2159528"/>
                </a:lnTo>
                <a:cubicBezTo>
                  <a:pt x="761917" y="2250664"/>
                  <a:pt x="671449" y="2309347"/>
                  <a:pt x="571636" y="2309357"/>
                </a:cubicBezTo>
                <a:cubicBezTo>
                  <a:pt x="536823" y="2309366"/>
                  <a:pt x="502390" y="2302061"/>
                  <a:pt x="470576" y="2287926"/>
                </a:cubicBezTo>
                <a:lnTo>
                  <a:pt x="150155" y="2146098"/>
                </a:lnTo>
                <a:cubicBezTo>
                  <a:pt x="89119" y="2119200"/>
                  <a:pt x="41351" y="2069031"/>
                  <a:pt x="17472" y="2006747"/>
                </a:cubicBezTo>
                <a:cubicBezTo>
                  <a:pt x="-6836" y="1944644"/>
                  <a:pt x="-5293" y="1875398"/>
                  <a:pt x="21758" y="1814438"/>
                </a:cubicBezTo>
                <a:lnTo>
                  <a:pt x="757850" y="149658"/>
                </a:lnTo>
                <a:lnTo>
                  <a:pt x="757850" y="149658"/>
                </a:lnTo>
                <a:cubicBezTo>
                  <a:pt x="814362" y="22964"/>
                  <a:pt x="962524" y="-34378"/>
                  <a:pt x="1089606" y="21261"/>
                </a:cubicBezTo>
                <a:lnTo>
                  <a:pt x="1410027" y="162898"/>
                </a:lnTo>
                <a:cubicBezTo>
                  <a:pt x="1536919" y="219269"/>
                  <a:pt x="1594488" y="367513"/>
                  <a:pt x="1538900" y="494749"/>
                </a:cubicBezTo>
                <a:lnTo>
                  <a:pt x="1483274" y="620098"/>
                </a:lnTo>
                <a:lnTo>
                  <a:pt x="1691777" y="716300"/>
                </a:lnTo>
                <a:cubicBezTo>
                  <a:pt x="1693967" y="717348"/>
                  <a:pt x="1696158" y="718396"/>
                  <a:pt x="1698254" y="719634"/>
                </a:cubicBezTo>
                <a:cubicBezTo>
                  <a:pt x="1812554" y="784118"/>
                  <a:pt x="1932664" y="756115"/>
                  <a:pt x="2084207" y="720587"/>
                </a:cubicBezTo>
                <a:cubicBezTo>
                  <a:pt x="2281850" y="673914"/>
                  <a:pt x="2525119" y="616955"/>
                  <a:pt x="2809059" y="783737"/>
                </a:cubicBezTo>
                <a:cubicBezTo>
                  <a:pt x="3201394" y="541231"/>
                  <a:pt x="3502765" y="664199"/>
                  <a:pt x="3725174" y="755162"/>
                </a:cubicBezTo>
                <a:cubicBezTo>
                  <a:pt x="3891004" y="822980"/>
                  <a:pt x="3989588" y="858794"/>
                  <a:pt x="4089219" y="806883"/>
                </a:cubicBezTo>
                <a:lnTo>
                  <a:pt x="4271147" y="709538"/>
                </a:lnTo>
                <a:lnTo>
                  <a:pt x="4221045" y="580283"/>
                </a:lnTo>
                <a:cubicBezTo>
                  <a:pt x="4171286" y="450754"/>
                  <a:pt x="4235457" y="305352"/>
                  <a:pt x="4364682" y="254814"/>
                </a:cubicBezTo>
                <a:lnTo>
                  <a:pt x="4691675" y="128227"/>
                </a:lnTo>
                <a:cubicBezTo>
                  <a:pt x="4821216" y="78071"/>
                  <a:pt x="4966891" y="142362"/>
                  <a:pt x="5017145" y="271864"/>
                </a:cubicBezTo>
                <a:lnTo>
                  <a:pt x="5674370" y="1968076"/>
                </a:lnTo>
                <a:cubicBezTo>
                  <a:pt x="5698697" y="2030360"/>
                  <a:pt x="5697087" y="2099778"/>
                  <a:pt x="5669893" y="2160862"/>
                </a:cubicBezTo>
                <a:close/>
                <a:moveTo>
                  <a:pt x="1370689" y="420644"/>
                </a:moveTo>
                <a:cubicBezTo>
                  <a:pt x="1385329" y="386046"/>
                  <a:pt x="1369803" y="346076"/>
                  <a:pt x="1335637" y="330443"/>
                </a:cubicBezTo>
                <a:lnTo>
                  <a:pt x="1015597" y="188996"/>
                </a:lnTo>
                <a:cubicBezTo>
                  <a:pt x="981002" y="174408"/>
                  <a:pt x="941064" y="189925"/>
                  <a:pt x="925395" y="224048"/>
                </a:cubicBezTo>
                <a:lnTo>
                  <a:pt x="190065" y="1888066"/>
                </a:lnTo>
                <a:cubicBezTo>
                  <a:pt x="182845" y="1904582"/>
                  <a:pt x="182502" y="1923299"/>
                  <a:pt x="189113" y="1940072"/>
                </a:cubicBezTo>
                <a:cubicBezTo>
                  <a:pt x="195446" y="1957036"/>
                  <a:pt x="208315" y="1970762"/>
                  <a:pt x="224831" y="1978172"/>
                </a:cubicBezTo>
                <a:lnTo>
                  <a:pt x="545348" y="2120095"/>
                </a:lnTo>
                <a:cubicBezTo>
                  <a:pt x="579942" y="2134611"/>
                  <a:pt x="619823" y="2119057"/>
                  <a:pt x="635454" y="2084948"/>
                </a:cubicBezTo>
                <a:close/>
                <a:moveTo>
                  <a:pt x="1460605" y="2932577"/>
                </a:moveTo>
                <a:lnTo>
                  <a:pt x="1670155" y="2569294"/>
                </a:lnTo>
                <a:cubicBezTo>
                  <a:pt x="1704673" y="2489636"/>
                  <a:pt x="1672479" y="2396815"/>
                  <a:pt x="1596050" y="2355648"/>
                </a:cubicBezTo>
                <a:cubicBezTo>
                  <a:pt x="1514611" y="2312405"/>
                  <a:pt x="1413551" y="2343047"/>
                  <a:pt x="1369832" y="2424228"/>
                </a:cubicBezTo>
                <a:lnTo>
                  <a:pt x="1210574" y="2722266"/>
                </a:lnTo>
                <a:cubicBezTo>
                  <a:pt x="1167282" y="2803533"/>
                  <a:pt x="1197858" y="2904507"/>
                  <a:pt x="1278963" y="2948103"/>
                </a:cubicBezTo>
                <a:cubicBezTo>
                  <a:pt x="1337275" y="2979183"/>
                  <a:pt x="1408408" y="2973097"/>
                  <a:pt x="1460605" y="2932577"/>
                </a:cubicBezTo>
                <a:close/>
                <a:moveTo>
                  <a:pt x="2091350" y="2833232"/>
                </a:moveTo>
                <a:cubicBezTo>
                  <a:pt x="2105056" y="2761175"/>
                  <a:pt x="2070791" y="2688490"/>
                  <a:pt x="2006482" y="2653209"/>
                </a:cubicBezTo>
                <a:cubicBezTo>
                  <a:pt x="1947983" y="2622139"/>
                  <a:pt x="1876654" y="2628568"/>
                  <a:pt x="1824650" y="2669592"/>
                </a:cubicBezTo>
                <a:lnTo>
                  <a:pt x="1564808" y="3125173"/>
                </a:lnTo>
                <a:cubicBezTo>
                  <a:pt x="1521450" y="3206383"/>
                  <a:pt x="1551997" y="3307358"/>
                  <a:pt x="1633103" y="3350916"/>
                </a:cubicBezTo>
                <a:cubicBezTo>
                  <a:pt x="1672193" y="3372004"/>
                  <a:pt x="1718113" y="3376499"/>
                  <a:pt x="1760547" y="3363393"/>
                </a:cubicBezTo>
                <a:cubicBezTo>
                  <a:pt x="1803038" y="3350401"/>
                  <a:pt x="1838633" y="3321074"/>
                  <a:pt x="1859512" y="3281859"/>
                </a:cubicBezTo>
                <a:close/>
                <a:moveTo>
                  <a:pt x="2534072" y="3070118"/>
                </a:moveTo>
                <a:cubicBezTo>
                  <a:pt x="2548000" y="2998081"/>
                  <a:pt x="2513818" y="2925291"/>
                  <a:pt x="2449490" y="2890001"/>
                </a:cubicBezTo>
                <a:cubicBezTo>
                  <a:pt x="2384898" y="2856377"/>
                  <a:pt x="2306036" y="2867893"/>
                  <a:pt x="2253752" y="2918576"/>
                </a:cubicBezTo>
                <a:lnTo>
                  <a:pt x="2029724" y="3352249"/>
                </a:lnTo>
                <a:cubicBezTo>
                  <a:pt x="2025195" y="3417771"/>
                  <a:pt x="2059436" y="3479884"/>
                  <a:pt x="2117258" y="3511031"/>
                </a:cubicBezTo>
                <a:cubicBezTo>
                  <a:pt x="2189442" y="3549521"/>
                  <a:pt x="2278879" y="3530043"/>
                  <a:pt x="2328523" y="3465025"/>
                </a:cubicBezTo>
                <a:lnTo>
                  <a:pt x="2328523" y="3465025"/>
                </a:lnTo>
                <a:close/>
                <a:moveTo>
                  <a:pt x="2950982" y="3179561"/>
                </a:moveTo>
                <a:cubicBezTo>
                  <a:pt x="2949267" y="3177465"/>
                  <a:pt x="2947743" y="3175275"/>
                  <a:pt x="2946219" y="3173084"/>
                </a:cubicBezTo>
                <a:cubicBezTo>
                  <a:pt x="2931912" y="3154110"/>
                  <a:pt x="2913645" y="3138470"/>
                  <a:pt x="2892689" y="3127268"/>
                </a:cubicBezTo>
                <a:cubicBezTo>
                  <a:pt x="2827950" y="3093198"/>
                  <a:pt x="2748629" y="3104742"/>
                  <a:pt x="2696283" y="3155843"/>
                </a:cubicBezTo>
                <a:lnTo>
                  <a:pt x="2494734" y="3543035"/>
                </a:lnTo>
                <a:cubicBezTo>
                  <a:pt x="2487870" y="3610462"/>
                  <a:pt x="2522358" y="3675375"/>
                  <a:pt x="2582078" y="3707436"/>
                </a:cubicBezTo>
                <a:cubicBezTo>
                  <a:pt x="2621090" y="3728258"/>
                  <a:pt x="2666806" y="3732611"/>
                  <a:pt x="2709047" y="3719533"/>
                </a:cubicBezTo>
                <a:cubicBezTo>
                  <a:pt x="2751453" y="3706979"/>
                  <a:pt x="2787062" y="3677956"/>
                  <a:pt x="2807916" y="3638951"/>
                </a:cubicBezTo>
                <a:lnTo>
                  <a:pt x="2960792" y="3353201"/>
                </a:lnTo>
                <a:cubicBezTo>
                  <a:pt x="2990112" y="3298023"/>
                  <a:pt x="2986369" y="3231129"/>
                  <a:pt x="2951077" y="3179561"/>
                </a:cubicBezTo>
                <a:close/>
                <a:moveTo>
                  <a:pt x="3279308" y="3374633"/>
                </a:moveTo>
                <a:lnTo>
                  <a:pt x="3161960" y="3306624"/>
                </a:lnTo>
                <a:cubicBezTo>
                  <a:pt x="3157922" y="3353125"/>
                  <a:pt x="3144508" y="3398321"/>
                  <a:pt x="3122527" y="3439498"/>
                </a:cubicBezTo>
                <a:lnTo>
                  <a:pt x="3035278" y="3602661"/>
                </a:lnTo>
                <a:lnTo>
                  <a:pt x="3127766" y="3655811"/>
                </a:lnTo>
                <a:cubicBezTo>
                  <a:pt x="3163353" y="3676051"/>
                  <a:pt x="3205624" y="3680995"/>
                  <a:pt x="3244923" y="3669527"/>
                </a:cubicBezTo>
                <a:cubicBezTo>
                  <a:pt x="3330323" y="3645981"/>
                  <a:pt x="3380463" y="3557656"/>
                  <a:pt x="3356914" y="3472254"/>
                </a:cubicBezTo>
                <a:cubicBezTo>
                  <a:pt x="3345387" y="3430459"/>
                  <a:pt x="3317425" y="3395102"/>
                  <a:pt x="3279404" y="3374252"/>
                </a:cubicBezTo>
                <a:close/>
                <a:moveTo>
                  <a:pt x="4389638" y="2301546"/>
                </a:moveTo>
                <a:lnTo>
                  <a:pt x="4389638" y="2301546"/>
                </a:lnTo>
                <a:lnTo>
                  <a:pt x="4389638" y="2301546"/>
                </a:lnTo>
                <a:cubicBezTo>
                  <a:pt x="4375217" y="2271514"/>
                  <a:pt x="4351947" y="2246625"/>
                  <a:pt x="4322963" y="2230204"/>
                </a:cubicBezTo>
                <a:lnTo>
                  <a:pt x="3454283" y="1734523"/>
                </a:lnTo>
                <a:cubicBezTo>
                  <a:pt x="3306740" y="1650417"/>
                  <a:pt x="3122432" y="1724998"/>
                  <a:pt x="2909072" y="1811485"/>
                </a:cubicBezTo>
                <a:cubicBezTo>
                  <a:pt x="2749623" y="1876064"/>
                  <a:pt x="2570363" y="1948550"/>
                  <a:pt x="2388626" y="1948645"/>
                </a:cubicBezTo>
                <a:cubicBezTo>
                  <a:pt x="2211175" y="1948645"/>
                  <a:pt x="2031438" y="1879398"/>
                  <a:pt x="1865513" y="1665848"/>
                </a:cubicBezTo>
                <a:cubicBezTo>
                  <a:pt x="1844047" y="1638216"/>
                  <a:pt x="1835509" y="1602678"/>
                  <a:pt x="1842081" y="1568312"/>
                </a:cubicBezTo>
                <a:cubicBezTo>
                  <a:pt x="1848919" y="1534165"/>
                  <a:pt x="1869982" y="1504542"/>
                  <a:pt x="1899993" y="1486873"/>
                </a:cubicBezTo>
                <a:cubicBezTo>
                  <a:pt x="2144976" y="1343998"/>
                  <a:pt x="2351669" y="1187978"/>
                  <a:pt x="2515022" y="1022910"/>
                </a:cubicBezTo>
                <a:cubicBezTo>
                  <a:pt x="2557504" y="979952"/>
                  <a:pt x="2600747" y="940614"/>
                  <a:pt x="2643134" y="904705"/>
                </a:cubicBezTo>
                <a:cubicBezTo>
                  <a:pt x="2455205" y="822123"/>
                  <a:pt x="2294519" y="859652"/>
                  <a:pt x="2126021" y="899180"/>
                </a:cubicBezTo>
                <a:cubicBezTo>
                  <a:pt x="1959620" y="938138"/>
                  <a:pt x="1787503" y="978524"/>
                  <a:pt x="1611671" y="881369"/>
                </a:cubicBezTo>
                <a:lnTo>
                  <a:pt x="1409074" y="787928"/>
                </a:lnTo>
                <a:lnTo>
                  <a:pt x="912536" y="1911878"/>
                </a:lnTo>
                <a:cubicBezTo>
                  <a:pt x="984069" y="1943692"/>
                  <a:pt x="1069508" y="1981411"/>
                  <a:pt x="1094654" y="1991126"/>
                </a:cubicBezTo>
                <a:cubicBezTo>
                  <a:pt x="1217241" y="2038751"/>
                  <a:pt x="1251912" y="2155814"/>
                  <a:pt x="1271629" y="2253921"/>
                </a:cubicBezTo>
                <a:cubicBezTo>
                  <a:pt x="1381090" y="2146679"/>
                  <a:pt x="1547378" y="2122638"/>
                  <a:pt x="1682728" y="2194485"/>
                </a:cubicBezTo>
                <a:cubicBezTo>
                  <a:pt x="1781845" y="2247654"/>
                  <a:pt x="1849438" y="2345142"/>
                  <a:pt x="1864465" y="2456613"/>
                </a:cubicBezTo>
                <a:cubicBezTo>
                  <a:pt x="1942489" y="2442164"/>
                  <a:pt x="2023106" y="2454699"/>
                  <a:pt x="2093065" y="2492141"/>
                </a:cubicBezTo>
                <a:cubicBezTo>
                  <a:pt x="2176540" y="2536671"/>
                  <a:pt x="2238399" y="2613138"/>
                  <a:pt x="2264515" y="2704073"/>
                </a:cubicBezTo>
                <a:cubicBezTo>
                  <a:pt x="2354566" y="2675298"/>
                  <a:pt x="2452435" y="2684232"/>
                  <a:pt x="2535787" y="2728838"/>
                </a:cubicBezTo>
                <a:cubicBezTo>
                  <a:pt x="2619290" y="2773339"/>
                  <a:pt x="2681161" y="2849815"/>
                  <a:pt x="2707237" y="2940769"/>
                </a:cubicBezTo>
                <a:cubicBezTo>
                  <a:pt x="2797434" y="2912013"/>
                  <a:pt x="2895442" y="2921119"/>
                  <a:pt x="2978795" y="2966010"/>
                </a:cubicBezTo>
                <a:cubicBezTo>
                  <a:pt x="3019373" y="2987699"/>
                  <a:pt x="3055244" y="3017226"/>
                  <a:pt x="3084332" y="3052878"/>
                </a:cubicBezTo>
                <a:lnTo>
                  <a:pt x="3541532" y="3311101"/>
                </a:lnTo>
                <a:cubicBezTo>
                  <a:pt x="3578091" y="3331570"/>
                  <a:pt x="3621366" y="3336409"/>
                  <a:pt x="3661547" y="3324531"/>
                </a:cubicBezTo>
                <a:cubicBezTo>
                  <a:pt x="3702409" y="3312996"/>
                  <a:pt x="3736931" y="3285545"/>
                  <a:pt x="3757368" y="3248331"/>
                </a:cubicBezTo>
                <a:cubicBezTo>
                  <a:pt x="3799145" y="3170798"/>
                  <a:pt x="3770932" y="3074081"/>
                  <a:pt x="3694027" y="3031161"/>
                </a:cubicBezTo>
                <a:lnTo>
                  <a:pt x="3052328" y="2667973"/>
                </a:lnTo>
                <a:cubicBezTo>
                  <a:pt x="3008550" y="2642484"/>
                  <a:pt x="2993724" y="2586325"/>
                  <a:pt x="3019215" y="2542548"/>
                </a:cubicBezTo>
                <a:cubicBezTo>
                  <a:pt x="3044188" y="2499657"/>
                  <a:pt x="3098748" y="2484417"/>
                  <a:pt x="3142339" y="2508143"/>
                </a:cubicBezTo>
                <a:lnTo>
                  <a:pt x="3928437" y="2950770"/>
                </a:lnTo>
                <a:cubicBezTo>
                  <a:pt x="4005742" y="2992328"/>
                  <a:pt x="4102087" y="2963905"/>
                  <a:pt x="4144464" y="2887048"/>
                </a:cubicBezTo>
                <a:cubicBezTo>
                  <a:pt x="4186164" y="2809429"/>
                  <a:pt x="4157875" y="2712712"/>
                  <a:pt x="4080932" y="2669783"/>
                </a:cubicBezTo>
                <a:cubicBezTo>
                  <a:pt x="3891575" y="2564436"/>
                  <a:pt x="3688598" y="2450517"/>
                  <a:pt x="3482667" y="2332502"/>
                </a:cubicBezTo>
                <a:cubicBezTo>
                  <a:pt x="3439203" y="2306480"/>
                  <a:pt x="3425061" y="2250149"/>
                  <a:pt x="3451082" y="2206687"/>
                </a:cubicBezTo>
                <a:cubicBezTo>
                  <a:pt x="3476395" y="2164405"/>
                  <a:pt x="3530593" y="2149680"/>
                  <a:pt x="3573821" y="2173340"/>
                </a:cubicBezTo>
                <a:cubicBezTo>
                  <a:pt x="3779180" y="2290973"/>
                  <a:pt x="3982063" y="2404702"/>
                  <a:pt x="4170753" y="2510144"/>
                </a:cubicBezTo>
                <a:lnTo>
                  <a:pt x="4170753" y="2510144"/>
                </a:lnTo>
                <a:cubicBezTo>
                  <a:pt x="4207196" y="2530451"/>
                  <a:pt x="4250258" y="2535290"/>
                  <a:pt x="4290292" y="2523574"/>
                </a:cubicBezTo>
                <a:cubicBezTo>
                  <a:pt x="4331354" y="2512115"/>
                  <a:pt x="4366111" y="2484664"/>
                  <a:pt x="4386780" y="2447374"/>
                </a:cubicBezTo>
                <a:cubicBezTo>
                  <a:pt x="4411707" y="2402206"/>
                  <a:pt x="4412783" y="2347657"/>
                  <a:pt x="4389638" y="2301546"/>
                </a:cubicBezTo>
                <a:close/>
                <a:moveTo>
                  <a:pt x="4783877" y="2031989"/>
                </a:moveTo>
                <a:lnTo>
                  <a:pt x="4338012" y="881845"/>
                </a:lnTo>
                <a:lnTo>
                  <a:pt x="4174849" y="969189"/>
                </a:lnTo>
                <a:cubicBezTo>
                  <a:pt x="3993874" y="1063296"/>
                  <a:pt x="3822424" y="993002"/>
                  <a:pt x="3655832" y="924993"/>
                </a:cubicBezTo>
                <a:cubicBezTo>
                  <a:pt x="3430565" y="832886"/>
                  <a:pt x="3197774" y="737636"/>
                  <a:pt x="2862018" y="967856"/>
                </a:cubicBezTo>
                <a:cubicBezTo>
                  <a:pt x="2784167" y="1022110"/>
                  <a:pt x="2711643" y="1083632"/>
                  <a:pt x="2645420" y="1151593"/>
                </a:cubicBezTo>
                <a:cubicBezTo>
                  <a:pt x="2485114" y="1313518"/>
                  <a:pt x="2286994" y="1466680"/>
                  <a:pt x="2055727" y="1607269"/>
                </a:cubicBezTo>
                <a:cubicBezTo>
                  <a:pt x="2293376" y="1863206"/>
                  <a:pt x="2548074" y="1759669"/>
                  <a:pt x="2840301" y="1641845"/>
                </a:cubicBezTo>
                <a:cubicBezTo>
                  <a:pt x="3076235" y="1546595"/>
                  <a:pt x="3320266" y="1447439"/>
                  <a:pt x="3545151" y="1575170"/>
                </a:cubicBezTo>
                <a:lnTo>
                  <a:pt x="4413545" y="2070470"/>
                </a:lnTo>
                <a:cubicBezTo>
                  <a:pt x="4448874" y="2090577"/>
                  <a:pt x="4480430" y="2116685"/>
                  <a:pt x="4506795" y="2147622"/>
                </a:cubicBezTo>
                <a:close/>
                <a:moveTo>
                  <a:pt x="5503491" y="2034465"/>
                </a:moveTo>
                <a:lnTo>
                  <a:pt x="4845790" y="337967"/>
                </a:lnTo>
                <a:lnTo>
                  <a:pt x="4845790" y="337967"/>
                </a:lnTo>
                <a:cubicBezTo>
                  <a:pt x="4839323" y="321280"/>
                  <a:pt x="4826416" y="307894"/>
                  <a:pt x="4809976" y="300820"/>
                </a:cubicBezTo>
                <a:cubicBezTo>
                  <a:pt x="4793441" y="293348"/>
                  <a:pt x="4774600" y="292833"/>
                  <a:pt x="4757684" y="299391"/>
                </a:cubicBezTo>
                <a:lnTo>
                  <a:pt x="4431071" y="425788"/>
                </a:lnTo>
                <a:cubicBezTo>
                  <a:pt x="4396058" y="439595"/>
                  <a:pt x="4378713" y="479044"/>
                  <a:pt x="4392209" y="514180"/>
                </a:cubicBezTo>
                <a:lnTo>
                  <a:pt x="5049434" y="2210392"/>
                </a:lnTo>
                <a:cubicBezTo>
                  <a:pt x="5063322" y="2245539"/>
                  <a:pt x="5102965" y="2262894"/>
                  <a:pt x="5138208" y="2249254"/>
                </a:cubicBezTo>
                <a:lnTo>
                  <a:pt x="5464439" y="2122572"/>
                </a:lnTo>
                <a:cubicBezTo>
                  <a:pt x="5481231" y="2116171"/>
                  <a:pt x="5494728" y="2103255"/>
                  <a:pt x="5501872" y="2086757"/>
                </a:cubicBezTo>
                <a:cubicBezTo>
                  <a:pt x="5509387" y="2070241"/>
                  <a:pt x="5509968" y="2051410"/>
                  <a:pt x="5503491" y="2034465"/>
                </a:cubicBezTo>
                <a:close/>
                <a:moveTo>
                  <a:pt x="1083891" y="369590"/>
                </a:moveTo>
                <a:cubicBezTo>
                  <a:pt x="1024045" y="366739"/>
                  <a:pt x="973210" y="412943"/>
                  <a:pt x="970363" y="472793"/>
                </a:cubicBezTo>
                <a:cubicBezTo>
                  <a:pt x="970353" y="472840"/>
                  <a:pt x="970353" y="472889"/>
                  <a:pt x="970353" y="472937"/>
                </a:cubicBezTo>
                <a:cubicBezTo>
                  <a:pt x="967134" y="532820"/>
                  <a:pt x="1013073" y="583975"/>
                  <a:pt x="1072956" y="587195"/>
                </a:cubicBezTo>
                <a:cubicBezTo>
                  <a:pt x="1073232" y="587210"/>
                  <a:pt x="1073509" y="587223"/>
                  <a:pt x="1073795" y="587237"/>
                </a:cubicBezTo>
                <a:cubicBezTo>
                  <a:pt x="1133621" y="590500"/>
                  <a:pt x="1184770" y="544644"/>
                  <a:pt x="1188028" y="484815"/>
                </a:cubicBezTo>
                <a:cubicBezTo>
                  <a:pt x="1188056" y="484380"/>
                  <a:pt x="1188075" y="483945"/>
                  <a:pt x="1188095" y="483509"/>
                </a:cubicBezTo>
                <a:cubicBezTo>
                  <a:pt x="1191190" y="423725"/>
                  <a:pt x="1145242" y="372748"/>
                  <a:pt x="1085453" y="369649"/>
                </a:cubicBezTo>
                <a:cubicBezTo>
                  <a:pt x="1085034" y="369627"/>
                  <a:pt x="1084605" y="369608"/>
                  <a:pt x="1084177" y="369590"/>
                </a:cubicBezTo>
                <a:close/>
                <a:moveTo>
                  <a:pt x="4680626" y="476270"/>
                </a:moveTo>
                <a:cubicBezTo>
                  <a:pt x="4620552" y="476323"/>
                  <a:pt x="4571889" y="525066"/>
                  <a:pt x="4571946" y="585141"/>
                </a:cubicBezTo>
                <a:cubicBezTo>
                  <a:pt x="4572003" y="645216"/>
                  <a:pt x="4620743" y="693874"/>
                  <a:pt x="4680817" y="693821"/>
                </a:cubicBezTo>
                <a:cubicBezTo>
                  <a:pt x="4740891" y="693769"/>
                  <a:pt x="4789554" y="645026"/>
                  <a:pt x="4789497" y="584951"/>
                </a:cubicBezTo>
                <a:cubicBezTo>
                  <a:pt x="4789497" y="584919"/>
                  <a:pt x="4789497" y="584887"/>
                  <a:pt x="4789497" y="584855"/>
                </a:cubicBezTo>
                <a:cubicBezTo>
                  <a:pt x="4789392" y="524817"/>
                  <a:pt x="4740663" y="476218"/>
                  <a:pt x="4680626" y="476270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4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مستطيل ذو زاوية واحدة مستديرة 7">
            <a:extLst>
              <a:ext uri="{FF2B5EF4-FFF2-40B4-BE49-F238E27FC236}">
                <a16:creationId xmlns:a16="http://schemas.microsoft.com/office/drawing/2014/main" id="{2FE07AAA-AB36-9EFD-D8E6-7CE636AE6CED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9" name="موصل مستقيم 30">
            <a:extLst>
              <a:ext uri="{FF2B5EF4-FFF2-40B4-BE49-F238E27FC236}">
                <a16:creationId xmlns:a16="http://schemas.microsoft.com/office/drawing/2014/main" id="{4FCCE89C-E4CA-5A54-148D-DD8EF4783853}"/>
              </a:ext>
            </a:extLst>
          </p:cNvPr>
          <p:cNvCxnSpPr>
            <a:cxnSpLocks/>
          </p:cNvCxnSpPr>
          <p:nvPr/>
        </p:nvCxnSpPr>
        <p:spPr>
          <a:xfrm flipH="1">
            <a:off x="4913050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مربع نص 13">
            <a:extLst>
              <a:ext uri="{FF2B5EF4-FFF2-40B4-BE49-F238E27FC236}">
                <a16:creationId xmlns:a16="http://schemas.microsoft.com/office/drawing/2014/main" id="{53C60A17-A667-EC63-A5A5-8274C55B1875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4353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38509385-A71A-2046-5FC6-BD6B8679E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23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Shape 46488">
            <a:extLst>
              <a:ext uri="{FF2B5EF4-FFF2-40B4-BE49-F238E27FC236}">
                <a16:creationId xmlns:a16="http://schemas.microsoft.com/office/drawing/2014/main" id="{B3B914A7-38B3-FE42-7672-9A0C06B5CCCE}"/>
              </a:ext>
            </a:extLst>
          </p:cNvPr>
          <p:cNvSpPr/>
          <p:nvPr/>
        </p:nvSpPr>
        <p:spPr>
          <a:xfrm rot="16200000">
            <a:off x="9166231" y="1650076"/>
            <a:ext cx="1530907" cy="16749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503" y="0"/>
                </a:moveTo>
                <a:cubicBezTo>
                  <a:pt x="3064" y="0"/>
                  <a:pt x="1896" y="1280"/>
                  <a:pt x="1896" y="2858"/>
                </a:cubicBezTo>
                <a:lnTo>
                  <a:pt x="1896" y="9446"/>
                </a:lnTo>
                <a:lnTo>
                  <a:pt x="0" y="10876"/>
                </a:lnTo>
                <a:lnTo>
                  <a:pt x="1896" y="12312"/>
                </a:lnTo>
                <a:lnTo>
                  <a:pt x="1896" y="18742"/>
                </a:lnTo>
                <a:cubicBezTo>
                  <a:pt x="1896" y="20320"/>
                  <a:pt x="3064" y="21600"/>
                  <a:pt x="4503" y="21600"/>
                </a:cubicBezTo>
                <a:lnTo>
                  <a:pt x="18993" y="21600"/>
                </a:lnTo>
                <a:cubicBezTo>
                  <a:pt x="20432" y="21600"/>
                  <a:pt x="21600" y="20320"/>
                  <a:pt x="21600" y="18742"/>
                </a:cubicBezTo>
                <a:lnTo>
                  <a:pt x="21600" y="2858"/>
                </a:lnTo>
                <a:cubicBezTo>
                  <a:pt x="21600" y="1280"/>
                  <a:pt x="20432" y="0"/>
                  <a:pt x="18993" y="0"/>
                </a:cubicBezTo>
                <a:lnTo>
                  <a:pt x="4503" y="0"/>
                </a:ln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Shape 46493">
            <a:extLst>
              <a:ext uri="{FF2B5EF4-FFF2-40B4-BE49-F238E27FC236}">
                <a16:creationId xmlns:a16="http://schemas.microsoft.com/office/drawing/2014/main" id="{7BFBE71C-A56B-D9EB-B8C3-86854E0C6305}"/>
              </a:ext>
            </a:extLst>
          </p:cNvPr>
          <p:cNvSpPr/>
          <p:nvPr/>
        </p:nvSpPr>
        <p:spPr>
          <a:xfrm rot="16200000">
            <a:off x="5336070" y="1650076"/>
            <a:ext cx="1530907" cy="1674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503" y="0"/>
                </a:moveTo>
                <a:cubicBezTo>
                  <a:pt x="3064" y="0"/>
                  <a:pt x="1896" y="1280"/>
                  <a:pt x="1896" y="2858"/>
                </a:cubicBezTo>
                <a:lnTo>
                  <a:pt x="1896" y="9446"/>
                </a:lnTo>
                <a:lnTo>
                  <a:pt x="0" y="10876"/>
                </a:lnTo>
                <a:lnTo>
                  <a:pt x="1896" y="12312"/>
                </a:lnTo>
                <a:lnTo>
                  <a:pt x="1896" y="18742"/>
                </a:lnTo>
                <a:cubicBezTo>
                  <a:pt x="1896" y="20320"/>
                  <a:pt x="3064" y="21600"/>
                  <a:pt x="4503" y="21600"/>
                </a:cubicBezTo>
                <a:lnTo>
                  <a:pt x="18993" y="21600"/>
                </a:lnTo>
                <a:cubicBezTo>
                  <a:pt x="20432" y="21600"/>
                  <a:pt x="21600" y="20320"/>
                  <a:pt x="21600" y="18742"/>
                </a:cubicBezTo>
                <a:lnTo>
                  <a:pt x="21600" y="2858"/>
                </a:lnTo>
                <a:cubicBezTo>
                  <a:pt x="21600" y="1280"/>
                  <a:pt x="20432" y="0"/>
                  <a:pt x="18993" y="0"/>
                </a:cubicBezTo>
                <a:lnTo>
                  <a:pt x="4503" y="0"/>
                </a:lnTo>
                <a:close/>
              </a:path>
            </a:pathLst>
          </a:custGeom>
          <a:solidFill>
            <a:srgbClr val="2DADE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Shape 46498">
            <a:extLst>
              <a:ext uri="{FF2B5EF4-FFF2-40B4-BE49-F238E27FC236}">
                <a16:creationId xmlns:a16="http://schemas.microsoft.com/office/drawing/2014/main" id="{E9FF3841-C5C7-54AD-5506-DFA3411CAFC6}"/>
              </a:ext>
            </a:extLst>
          </p:cNvPr>
          <p:cNvSpPr/>
          <p:nvPr/>
        </p:nvSpPr>
        <p:spPr>
          <a:xfrm rot="16200000">
            <a:off x="7323588" y="1650076"/>
            <a:ext cx="1530907" cy="1674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503" y="0"/>
                </a:moveTo>
                <a:cubicBezTo>
                  <a:pt x="3064" y="0"/>
                  <a:pt x="1896" y="1280"/>
                  <a:pt x="1896" y="2858"/>
                </a:cubicBezTo>
                <a:lnTo>
                  <a:pt x="1896" y="9446"/>
                </a:lnTo>
                <a:lnTo>
                  <a:pt x="0" y="10876"/>
                </a:lnTo>
                <a:lnTo>
                  <a:pt x="1896" y="12312"/>
                </a:lnTo>
                <a:lnTo>
                  <a:pt x="1896" y="18742"/>
                </a:lnTo>
                <a:cubicBezTo>
                  <a:pt x="1896" y="20320"/>
                  <a:pt x="3064" y="21600"/>
                  <a:pt x="4503" y="21600"/>
                </a:cubicBezTo>
                <a:lnTo>
                  <a:pt x="18993" y="21600"/>
                </a:lnTo>
                <a:cubicBezTo>
                  <a:pt x="20432" y="21600"/>
                  <a:pt x="21600" y="20320"/>
                  <a:pt x="21600" y="18742"/>
                </a:cubicBezTo>
                <a:lnTo>
                  <a:pt x="21600" y="2858"/>
                </a:lnTo>
                <a:cubicBezTo>
                  <a:pt x="21600" y="1280"/>
                  <a:pt x="20432" y="0"/>
                  <a:pt x="18993" y="0"/>
                </a:cubicBezTo>
                <a:lnTo>
                  <a:pt x="4503" y="0"/>
                </a:lnTo>
                <a:close/>
              </a:path>
            </a:pathLst>
          </a:custGeom>
          <a:solidFill>
            <a:srgbClr val="238CA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Shape 46503">
            <a:extLst>
              <a:ext uri="{FF2B5EF4-FFF2-40B4-BE49-F238E27FC236}">
                <a16:creationId xmlns:a16="http://schemas.microsoft.com/office/drawing/2014/main" id="{D81D673A-223D-42F6-43B9-A9D0ECEF6F7D}"/>
              </a:ext>
            </a:extLst>
          </p:cNvPr>
          <p:cNvSpPr/>
          <p:nvPr/>
        </p:nvSpPr>
        <p:spPr>
          <a:xfrm rot="16200000">
            <a:off x="3392966" y="1650076"/>
            <a:ext cx="1530907" cy="1674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503" y="0"/>
                </a:moveTo>
                <a:cubicBezTo>
                  <a:pt x="3064" y="0"/>
                  <a:pt x="1896" y="1280"/>
                  <a:pt x="1896" y="2858"/>
                </a:cubicBezTo>
                <a:lnTo>
                  <a:pt x="1896" y="9446"/>
                </a:lnTo>
                <a:lnTo>
                  <a:pt x="0" y="10876"/>
                </a:lnTo>
                <a:lnTo>
                  <a:pt x="1896" y="12312"/>
                </a:lnTo>
                <a:lnTo>
                  <a:pt x="1896" y="18742"/>
                </a:lnTo>
                <a:cubicBezTo>
                  <a:pt x="1896" y="20320"/>
                  <a:pt x="3064" y="21600"/>
                  <a:pt x="4503" y="21600"/>
                </a:cubicBezTo>
                <a:lnTo>
                  <a:pt x="18993" y="21600"/>
                </a:lnTo>
                <a:cubicBezTo>
                  <a:pt x="20432" y="21600"/>
                  <a:pt x="21600" y="20320"/>
                  <a:pt x="21600" y="18742"/>
                </a:cubicBezTo>
                <a:lnTo>
                  <a:pt x="21600" y="2858"/>
                </a:lnTo>
                <a:cubicBezTo>
                  <a:pt x="21600" y="1280"/>
                  <a:pt x="20432" y="0"/>
                  <a:pt x="18993" y="0"/>
                </a:cubicBezTo>
                <a:lnTo>
                  <a:pt x="4503" y="0"/>
                </a:lnTo>
                <a:close/>
              </a:path>
            </a:pathLst>
          </a:custGeom>
          <a:solidFill>
            <a:srgbClr val="6ACEE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Shape 46508">
            <a:extLst>
              <a:ext uri="{FF2B5EF4-FFF2-40B4-BE49-F238E27FC236}">
                <a16:creationId xmlns:a16="http://schemas.microsoft.com/office/drawing/2014/main" id="{2E6F9975-881E-F64B-DB72-D6E7AE1AF866}"/>
              </a:ext>
            </a:extLst>
          </p:cNvPr>
          <p:cNvSpPr/>
          <p:nvPr/>
        </p:nvSpPr>
        <p:spPr>
          <a:xfrm rot="16200000">
            <a:off x="1494861" y="1650076"/>
            <a:ext cx="1530907" cy="1674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503" y="0"/>
                </a:moveTo>
                <a:cubicBezTo>
                  <a:pt x="3064" y="0"/>
                  <a:pt x="1896" y="1280"/>
                  <a:pt x="1896" y="2858"/>
                </a:cubicBezTo>
                <a:lnTo>
                  <a:pt x="1896" y="9446"/>
                </a:lnTo>
                <a:lnTo>
                  <a:pt x="0" y="10876"/>
                </a:lnTo>
                <a:lnTo>
                  <a:pt x="1896" y="12312"/>
                </a:lnTo>
                <a:lnTo>
                  <a:pt x="1896" y="18742"/>
                </a:lnTo>
                <a:cubicBezTo>
                  <a:pt x="1896" y="20320"/>
                  <a:pt x="3064" y="21600"/>
                  <a:pt x="4503" y="21600"/>
                </a:cubicBezTo>
                <a:lnTo>
                  <a:pt x="18993" y="21600"/>
                </a:lnTo>
                <a:cubicBezTo>
                  <a:pt x="20432" y="21600"/>
                  <a:pt x="21600" y="20320"/>
                  <a:pt x="21600" y="18742"/>
                </a:cubicBezTo>
                <a:lnTo>
                  <a:pt x="21600" y="2858"/>
                </a:lnTo>
                <a:cubicBezTo>
                  <a:pt x="21600" y="1280"/>
                  <a:pt x="20432" y="0"/>
                  <a:pt x="18993" y="0"/>
                </a:cubicBezTo>
                <a:lnTo>
                  <a:pt x="4503" y="0"/>
                </a:lnTo>
                <a:close/>
              </a:path>
            </a:pathLst>
          </a:custGeom>
          <a:solidFill>
            <a:srgbClr val="7258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3" name="TextBox 41">
            <a:extLst>
              <a:ext uri="{FF2B5EF4-FFF2-40B4-BE49-F238E27FC236}">
                <a16:creationId xmlns:a16="http://schemas.microsoft.com/office/drawing/2014/main" id="{C64C68C4-8E4D-815D-AD9E-72C3500A50F3}"/>
              </a:ext>
            </a:extLst>
          </p:cNvPr>
          <p:cNvSpPr txBox="1"/>
          <p:nvPr/>
        </p:nvSpPr>
        <p:spPr>
          <a:xfrm flipH="1">
            <a:off x="9582872" y="1737730"/>
            <a:ext cx="697627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05</a:t>
            </a:r>
          </a:p>
        </p:txBody>
      </p:sp>
      <p:sp>
        <p:nvSpPr>
          <p:cNvPr id="14" name="TextBox 43">
            <a:extLst>
              <a:ext uri="{FF2B5EF4-FFF2-40B4-BE49-F238E27FC236}">
                <a16:creationId xmlns:a16="http://schemas.microsoft.com/office/drawing/2014/main" id="{4FF8FD3C-DB62-561F-7EA3-38A292AE697E}"/>
              </a:ext>
            </a:extLst>
          </p:cNvPr>
          <p:cNvSpPr txBox="1"/>
          <p:nvPr/>
        </p:nvSpPr>
        <p:spPr>
          <a:xfrm flipH="1">
            <a:off x="7745995" y="1737730"/>
            <a:ext cx="697627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04</a:t>
            </a:r>
          </a:p>
        </p:txBody>
      </p:sp>
      <p:sp>
        <p:nvSpPr>
          <p:cNvPr id="15" name="TextBox 45">
            <a:extLst>
              <a:ext uri="{FF2B5EF4-FFF2-40B4-BE49-F238E27FC236}">
                <a16:creationId xmlns:a16="http://schemas.microsoft.com/office/drawing/2014/main" id="{DE1D701C-A453-F2EC-C25B-4A746C818247}"/>
              </a:ext>
            </a:extLst>
          </p:cNvPr>
          <p:cNvSpPr txBox="1"/>
          <p:nvPr/>
        </p:nvSpPr>
        <p:spPr>
          <a:xfrm flipH="1">
            <a:off x="5752709" y="1737730"/>
            <a:ext cx="697627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03</a:t>
            </a:r>
          </a:p>
        </p:txBody>
      </p:sp>
      <p:sp>
        <p:nvSpPr>
          <p:cNvPr id="16" name="TextBox 47">
            <a:extLst>
              <a:ext uri="{FF2B5EF4-FFF2-40B4-BE49-F238E27FC236}">
                <a16:creationId xmlns:a16="http://schemas.microsoft.com/office/drawing/2014/main" id="{9A2BE565-2FB0-29D2-2868-525629A07BF6}"/>
              </a:ext>
            </a:extLst>
          </p:cNvPr>
          <p:cNvSpPr txBox="1"/>
          <p:nvPr/>
        </p:nvSpPr>
        <p:spPr>
          <a:xfrm flipH="1">
            <a:off x="3820688" y="1737730"/>
            <a:ext cx="697627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02</a:t>
            </a:r>
          </a:p>
        </p:txBody>
      </p:sp>
      <p:sp>
        <p:nvSpPr>
          <p:cNvPr id="17" name="TextBox 49">
            <a:extLst>
              <a:ext uri="{FF2B5EF4-FFF2-40B4-BE49-F238E27FC236}">
                <a16:creationId xmlns:a16="http://schemas.microsoft.com/office/drawing/2014/main" id="{AD548842-E46B-C876-9FE3-07F53FF3F9B7}"/>
              </a:ext>
            </a:extLst>
          </p:cNvPr>
          <p:cNvSpPr txBox="1"/>
          <p:nvPr/>
        </p:nvSpPr>
        <p:spPr>
          <a:xfrm flipH="1">
            <a:off x="1922544" y="1737730"/>
            <a:ext cx="697627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01</a:t>
            </a:r>
          </a:p>
        </p:txBody>
      </p:sp>
      <p:sp>
        <p:nvSpPr>
          <p:cNvPr id="19" name="مستطيل ذو زاوية واحدة مستديرة 18">
            <a:extLst>
              <a:ext uri="{FF2B5EF4-FFF2-40B4-BE49-F238E27FC236}">
                <a16:creationId xmlns:a16="http://schemas.microsoft.com/office/drawing/2014/main" id="{23E2FA42-4EC9-C121-281F-4483AEDFE52B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22" name="موصل مستقيم 30">
            <a:extLst>
              <a:ext uri="{FF2B5EF4-FFF2-40B4-BE49-F238E27FC236}">
                <a16:creationId xmlns:a16="http://schemas.microsoft.com/office/drawing/2014/main" id="{3153B0B1-26B4-138B-9E76-587D936B0114}"/>
              </a:ext>
            </a:extLst>
          </p:cNvPr>
          <p:cNvCxnSpPr>
            <a:cxnSpLocks/>
          </p:cNvCxnSpPr>
          <p:nvPr/>
        </p:nvCxnSpPr>
        <p:spPr>
          <a:xfrm flipH="1">
            <a:off x="4913050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مربع نص 22">
            <a:extLst>
              <a:ext uri="{FF2B5EF4-FFF2-40B4-BE49-F238E27FC236}">
                <a16:creationId xmlns:a16="http://schemas.microsoft.com/office/drawing/2014/main" id="{5912F837-7548-746E-CBDF-1705AE5FECE7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6" name="Shape 46482">
            <a:extLst>
              <a:ext uri="{FF2B5EF4-FFF2-40B4-BE49-F238E27FC236}">
                <a16:creationId xmlns:a16="http://schemas.microsoft.com/office/drawing/2014/main" id="{EA6838F8-6E64-F0CD-B3A4-DE3A6A20C639}"/>
              </a:ext>
            </a:extLst>
          </p:cNvPr>
          <p:cNvSpPr/>
          <p:nvPr/>
        </p:nvSpPr>
        <p:spPr>
          <a:xfrm>
            <a:off x="1898401" y="3532071"/>
            <a:ext cx="609749" cy="1718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39" h="21600" extrusionOk="0">
                <a:moveTo>
                  <a:pt x="4374" y="0"/>
                </a:moveTo>
                <a:cubicBezTo>
                  <a:pt x="3813" y="0"/>
                  <a:pt x="3308" y="81"/>
                  <a:pt x="2940" y="210"/>
                </a:cubicBezTo>
                <a:cubicBezTo>
                  <a:pt x="2573" y="338"/>
                  <a:pt x="2342" y="515"/>
                  <a:pt x="2342" y="712"/>
                </a:cubicBezTo>
                <a:lnTo>
                  <a:pt x="2342" y="4349"/>
                </a:lnTo>
                <a:lnTo>
                  <a:pt x="2342" y="4805"/>
                </a:lnTo>
                <a:lnTo>
                  <a:pt x="2342" y="6642"/>
                </a:lnTo>
                <a:cubicBezTo>
                  <a:pt x="2216" y="6639"/>
                  <a:pt x="2090" y="6640"/>
                  <a:pt x="1965" y="6645"/>
                </a:cubicBezTo>
                <a:cubicBezTo>
                  <a:pt x="1216" y="6673"/>
                  <a:pt x="548" y="6826"/>
                  <a:pt x="212" y="7061"/>
                </a:cubicBezTo>
                <a:cubicBezTo>
                  <a:pt x="-22" y="7225"/>
                  <a:pt x="-74" y="7421"/>
                  <a:pt x="114" y="7607"/>
                </a:cubicBezTo>
                <a:cubicBezTo>
                  <a:pt x="628" y="8461"/>
                  <a:pt x="1448" y="9291"/>
                  <a:pt x="2563" y="10072"/>
                </a:cubicBezTo>
                <a:cubicBezTo>
                  <a:pt x="3170" y="10498"/>
                  <a:pt x="3866" y="10907"/>
                  <a:pt x="4456" y="11335"/>
                </a:cubicBezTo>
                <a:cubicBezTo>
                  <a:pt x="4970" y="11709"/>
                  <a:pt x="5440" y="12112"/>
                  <a:pt x="5811" y="12517"/>
                </a:cubicBezTo>
                <a:lnTo>
                  <a:pt x="5136" y="21600"/>
                </a:lnTo>
                <a:lnTo>
                  <a:pt x="18342" y="21600"/>
                </a:lnTo>
                <a:lnTo>
                  <a:pt x="17644" y="12280"/>
                </a:lnTo>
                <a:cubicBezTo>
                  <a:pt x="17875" y="12024"/>
                  <a:pt x="18142" y="11774"/>
                  <a:pt x="18424" y="11525"/>
                </a:cubicBezTo>
                <a:cubicBezTo>
                  <a:pt x="19452" y="10614"/>
                  <a:pt x="20903" y="9745"/>
                  <a:pt x="21300" y="8772"/>
                </a:cubicBezTo>
                <a:cubicBezTo>
                  <a:pt x="21526" y="8217"/>
                  <a:pt x="21419" y="7653"/>
                  <a:pt x="21374" y="7093"/>
                </a:cubicBezTo>
                <a:cubicBezTo>
                  <a:pt x="21323" y="6473"/>
                  <a:pt x="21360" y="5853"/>
                  <a:pt x="21365" y="5233"/>
                </a:cubicBezTo>
                <a:cubicBezTo>
                  <a:pt x="21367" y="5036"/>
                  <a:pt x="21143" y="4859"/>
                  <a:pt x="20775" y="4730"/>
                </a:cubicBezTo>
                <a:cubicBezTo>
                  <a:pt x="20408" y="4602"/>
                  <a:pt x="19894" y="4521"/>
                  <a:pt x="19334" y="4521"/>
                </a:cubicBezTo>
                <a:lnTo>
                  <a:pt x="19112" y="4521"/>
                </a:lnTo>
                <a:cubicBezTo>
                  <a:pt x="18551" y="4521"/>
                  <a:pt x="18046" y="4602"/>
                  <a:pt x="17679" y="4730"/>
                </a:cubicBezTo>
                <a:cubicBezTo>
                  <a:pt x="17332" y="4852"/>
                  <a:pt x="17121" y="5018"/>
                  <a:pt x="17097" y="5201"/>
                </a:cubicBezTo>
                <a:lnTo>
                  <a:pt x="16458" y="5164"/>
                </a:lnTo>
                <a:lnTo>
                  <a:pt x="16458" y="4865"/>
                </a:lnTo>
                <a:cubicBezTo>
                  <a:pt x="16458" y="4669"/>
                  <a:pt x="16228" y="4489"/>
                  <a:pt x="15860" y="4360"/>
                </a:cubicBezTo>
                <a:cubicBezTo>
                  <a:pt x="15492" y="4231"/>
                  <a:pt x="14987" y="4154"/>
                  <a:pt x="14426" y="4154"/>
                </a:cubicBezTo>
                <a:lnTo>
                  <a:pt x="14197" y="4154"/>
                </a:lnTo>
                <a:cubicBezTo>
                  <a:pt x="13636" y="4154"/>
                  <a:pt x="13129" y="4231"/>
                  <a:pt x="12763" y="4360"/>
                </a:cubicBezTo>
                <a:cubicBezTo>
                  <a:pt x="12397" y="4489"/>
                  <a:pt x="12173" y="4669"/>
                  <a:pt x="12173" y="4865"/>
                </a:cubicBezTo>
                <a:lnTo>
                  <a:pt x="12173" y="4914"/>
                </a:lnTo>
                <a:lnTo>
                  <a:pt x="11542" y="4880"/>
                </a:lnTo>
                <a:lnTo>
                  <a:pt x="11542" y="4400"/>
                </a:lnTo>
                <a:cubicBezTo>
                  <a:pt x="11542" y="4204"/>
                  <a:pt x="11312" y="4024"/>
                  <a:pt x="10944" y="3895"/>
                </a:cubicBezTo>
                <a:cubicBezTo>
                  <a:pt x="10577" y="3766"/>
                  <a:pt x="10072" y="3689"/>
                  <a:pt x="9511" y="3689"/>
                </a:cubicBezTo>
                <a:lnTo>
                  <a:pt x="9289" y="3689"/>
                </a:lnTo>
                <a:cubicBezTo>
                  <a:pt x="8728" y="3689"/>
                  <a:pt x="8223" y="3766"/>
                  <a:pt x="7856" y="3895"/>
                </a:cubicBezTo>
                <a:cubicBezTo>
                  <a:pt x="7488" y="4024"/>
                  <a:pt x="7258" y="4204"/>
                  <a:pt x="7258" y="4400"/>
                </a:cubicBezTo>
                <a:lnTo>
                  <a:pt x="7258" y="4630"/>
                </a:lnTo>
                <a:lnTo>
                  <a:pt x="6627" y="4593"/>
                </a:lnTo>
                <a:lnTo>
                  <a:pt x="6627" y="712"/>
                </a:lnTo>
                <a:cubicBezTo>
                  <a:pt x="6627" y="515"/>
                  <a:pt x="6405" y="338"/>
                  <a:pt x="6037" y="210"/>
                </a:cubicBezTo>
                <a:cubicBezTo>
                  <a:pt x="5669" y="81"/>
                  <a:pt x="5156" y="0"/>
                  <a:pt x="4595" y="0"/>
                </a:cubicBezTo>
                <a:lnTo>
                  <a:pt x="4374" y="0"/>
                </a:lnTo>
                <a:close/>
              </a:path>
            </a:pathLst>
          </a:custGeom>
          <a:solidFill>
            <a:srgbClr val="FFFFFF">
              <a:lumMod val="85000"/>
            </a:srgbClr>
          </a:solidFill>
          <a:ln w="12700" cap="flat">
            <a:noFill/>
            <a:miter lim="400000"/>
          </a:ln>
          <a:effectLst/>
        </p:spPr>
        <p:txBody>
          <a:bodyPr wrap="square" lIns="26789" tIns="26789" rIns="26789" bIns="26789" numCol="1" anchor="ctr">
            <a:noAutofit/>
          </a:bodyPr>
          <a:lstStyle/>
          <a:p>
            <a:pPr marL="0" marR="0" lvl="0" indent="0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532" u="none" strike="noStrike" kern="0" cap="none" spc="0" normalizeH="0" baseline="0" noProof="0" dirty="0">
              <a:ln>
                <a:noFill/>
              </a:ln>
              <a:solidFill>
                <a:srgbClr val="B3B3B3"/>
              </a:solidFill>
              <a:effectLst/>
              <a:uLnTx/>
              <a:uFillTx/>
              <a:latin typeface="SF Arabic" pitchFamily="2" charset="-78"/>
              <a:cs typeface="SF Arabic" pitchFamily="2" charset="-78"/>
            </a:endParaRPr>
          </a:p>
        </p:txBody>
      </p:sp>
      <p:sp>
        <p:nvSpPr>
          <p:cNvPr id="27" name="Shape 46483">
            <a:extLst>
              <a:ext uri="{FF2B5EF4-FFF2-40B4-BE49-F238E27FC236}">
                <a16:creationId xmlns:a16="http://schemas.microsoft.com/office/drawing/2014/main" id="{0E6D5250-9CDE-890A-F147-E5E96E592BE7}"/>
              </a:ext>
            </a:extLst>
          </p:cNvPr>
          <p:cNvSpPr/>
          <p:nvPr/>
        </p:nvSpPr>
        <p:spPr>
          <a:xfrm>
            <a:off x="4026716" y="3532071"/>
            <a:ext cx="579222" cy="1718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3" h="21584" extrusionOk="0">
                <a:moveTo>
                  <a:pt x="10411" y="3"/>
                </a:moveTo>
                <a:cubicBezTo>
                  <a:pt x="9856" y="-16"/>
                  <a:pt x="9330" y="39"/>
                  <a:pt x="8926" y="147"/>
                </a:cubicBezTo>
                <a:cubicBezTo>
                  <a:pt x="8523" y="254"/>
                  <a:pt x="8242" y="414"/>
                  <a:pt x="8184" y="598"/>
                </a:cubicBezTo>
                <a:lnTo>
                  <a:pt x="7376" y="5631"/>
                </a:lnTo>
                <a:lnTo>
                  <a:pt x="6568" y="5599"/>
                </a:lnTo>
                <a:lnTo>
                  <a:pt x="4757" y="1849"/>
                </a:lnTo>
                <a:cubicBezTo>
                  <a:pt x="4699" y="1665"/>
                  <a:pt x="4425" y="1506"/>
                  <a:pt x="4023" y="1398"/>
                </a:cubicBezTo>
                <a:cubicBezTo>
                  <a:pt x="3621" y="1290"/>
                  <a:pt x="3094" y="1233"/>
                  <a:pt x="2538" y="1252"/>
                </a:cubicBezTo>
                <a:lnTo>
                  <a:pt x="2318" y="1260"/>
                </a:lnTo>
                <a:cubicBezTo>
                  <a:pt x="1762" y="1280"/>
                  <a:pt x="1281" y="1373"/>
                  <a:pt x="955" y="1506"/>
                </a:cubicBezTo>
                <a:cubicBezTo>
                  <a:pt x="629" y="1639"/>
                  <a:pt x="456" y="1811"/>
                  <a:pt x="515" y="1995"/>
                </a:cubicBezTo>
                <a:lnTo>
                  <a:pt x="2832" y="7412"/>
                </a:lnTo>
                <a:cubicBezTo>
                  <a:pt x="1722" y="7352"/>
                  <a:pt x="631" y="7551"/>
                  <a:pt x="188" y="7893"/>
                </a:cubicBezTo>
                <a:cubicBezTo>
                  <a:pt x="-17" y="8052"/>
                  <a:pt x="-61" y="8233"/>
                  <a:pt x="90" y="8407"/>
                </a:cubicBezTo>
                <a:cubicBezTo>
                  <a:pt x="754" y="9197"/>
                  <a:pt x="1577" y="9972"/>
                  <a:pt x="2538" y="10729"/>
                </a:cubicBezTo>
                <a:cubicBezTo>
                  <a:pt x="3071" y="11149"/>
                  <a:pt x="3655" y="11561"/>
                  <a:pt x="4252" y="11972"/>
                </a:cubicBezTo>
                <a:cubicBezTo>
                  <a:pt x="4762" y="12323"/>
                  <a:pt x="5338" y="12691"/>
                  <a:pt x="5912" y="13045"/>
                </a:cubicBezTo>
                <a:lnTo>
                  <a:pt x="5239" y="21584"/>
                </a:lnTo>
                <a:lnTo>
                  <a:pt x="18399" y="21584"/>
                </a:lnTo>
                <a:lnTo>
                  <a:pt x="17723" y="13048"/>
                </a:lnTo>
                <a:cubicBezTo>
                  <a:pt x="18349" y="12671"/>
                  <a:pt x="18949" y="12295"/>
                  <a:pt x="19539" y="11916"/>
                </a:cubicBezTo>
                <a:cubicBezTo>
                  <a:pt x="20041" y="11594"/>
                  <a:pt x="20543" y="11266"/>
                  <a:pt x="20871" y="10910"/>
                </a:cubicBezTo>
                <a:cubicBezTo>
                  <a:pt x="21286" y="10459"/>
                  <a:pt x="21353" y="9980"/>
                  <a:pt x="21401" y="9507"/>
                </a:cubicBezTo>
                <a:cubicBezTo>
                  <a:pt x="21510" y="8453"/>
                  <a:pt x="21539" y="7399"/>
                  <a:pt x="21516" y="6345"/>
                </a:cubicBezTo>
                <a:cubicBezTo>
                  <a:pt x="21512" y="6160"/>
                  <a:pt x="21294" y="5993"/>
                  <a:pt x="20928" y="5872"/>
                </a:cubicBezTo>
                <a:cubicBezTo>
                  <a:pt x="20562" y="5750"/>
                  <a:pt x="20051" y="5674"/>
                  <a:pt x="19492" y="5674"/>
                </a:cubicBezTo>
                <a:lnTo>
                  <a:pt x="19272" y="5674"/>
                </a:lnTo>
                <a:cubicBezTo>
                  <a:pt x="18712" y="5671"/>
                  <a:pt x="18203" y="5747"/>
                  <a:pt x="17844" y="5872"/>
                </a:cubicBezTo>
                <a:cubicBezTo>
                  <a:pt x="17633" y="5945"/>
                  <a:pt x="17486" y="6033"/>
                  <a:pt x="17395" y="6131"/>
                </a:cubicBezTo>
                <a:lnTo>
                  <a:pt x="16628" y="6085"/>
                </a:lnTo>
                <a:lnTo>
                  <a:pt x="16628" y="5826"/>
                </a:lnTo>
                <a:cubicBezTo>
                  <a:pt x="16628" y="5640"/>
                  <a:pt x="16399" y="5471"/>
                  <a:pt x="16033" y="5350"/>
                </a:cubicBezTo>
                <a:cubicBezTo>
                  <a:pt x="15667" y="5229"/>
                  <a:pt x="15164" y="5155"/>
                  <a:pt x="14605" y="5155"/>
                </a:cubicBezTo>
                <a:lnTo>
                  <a:pt x="14385" y="5155"/>
                </a:lnTo>
                <a:cubicBezTo>
                  <a:pt x="13826" y="5156"/>
                  <a:pt x="13324" y="5229"/>
                  <a:pt x="12957" y="5350"/>
                </a:cubicBezTo>
                <a:cubicBezTo>
                  <a:pt x="12542" y="5487"/>
                  <a:pt x="12306" y="5683"/>
                  <a:pt x="12361" y="5890"/>
                </a:cubicBezTo>
                <a:lnTo>
                  <a:pt x="11594" y="5858"/>
                </a:lnTo>
                <a:lnTo>
                  <a:pt x="12435" y="747"/>
                </a:lnTo>
                <a:cubicBezTo>
                  <a:pt x="12493" y="563"/>
                  <a:pt x="12321" y="388"/>
                  <a:pt x="11994" y="255"/>
                </a:cubicBezTo>
                <a:cubicBezTo>
                  <a:pt x="11668" y="121"/>
                  <a:pt x="11187" y="28"/>
                  <a:pt x="10632" y="9"/>
                </a:cubicBezTo>
                <a:lnTo>
                  <a:pt x="10411" y="3"/>
                </a:lnTo>
                <a:close/>
              </a:path>
            </a:pathLst>
          </a:custGeom>
          <a:solidFill>
            <a:srgbClr val="FFFFFF">
              <a:lumMod val="85000"/>
            </a:srgbClr>
          </a:solidFill>
          <a:ln w="12700" cap="flat">
            <a:noFill/>
            <a:miter lim="400000"/>
          </a:ln>
          <a:effectLst/>
        </p:spPr>
        <p:txBody>
          <a:bodyPr wrap="square" lIns="26789" tIns="26789" rIns="26789" bIns="26789" numCol="1" anchor="ctr">
            <a:noAutofit/>
          </a:bodyPr>
          <a:lstStyle/>
          <a:p>
            <a:pPr marL="0" marR="0" lvl="0" indent="0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532" u="none" strike="noStrike" kern="0" cap="none" spc="0" normalizeH="0" baseline="0" noProof="0" dirty="0">
              <a:ln>
                <a:noFill/>
              </a:ln>
              <a:solidFill>
                <a:srgbClr val="B3B3B3"/>
              </a:solidFill>
              <a:effectLst/>
              <a:uLnTx/>
              <a:uFillTx/>
              <a:latin typeface="SF Arabic" pitchFamily="2" charset="-78"/>
              <a:cs typeface="SF Arabic" pitchFamily="2" charset="-78"/>
            </a:endParaRPr>
          </a:p>
        </p:txBody>
      </p:sp>
      <p:sp>
        <p:nvSpPr>
          <p:cNvPr id="28" name="Shape 46486">
            <a:extLst>
              <a:ext uri="{FF2B5EF4-FFF2-40B4-BE49-F238E27FC236}">
                <a16:creationId xmlns:a16="http://schemas.microsoft.com/office/drawing/2014/main" id="{C35C8199-89D0-5DDE-587B-3C8B8AD6A1E5}"/>
              </a:ext>
            </a:extLst>
          </p:cNvPr>
          <p:cNvSpPr/>
          <p:nvPr/>
        </p:nvSpPr>
        <p:spPr>
          <a:xfrm>
            <a:off x="5917901" y="3543574"/>
            <a:ext cx="564979" cy="17066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2" h="21584" extrusionOk="0">
                <a:moveTo>
                  <a:pt x="10379" y="3"/>
                </a:moveTo>
                <a:cubicBezTo>
                  <a:pt x="9825" y="-16"/>
                  <a:pt x="9301" y="42"/>
                  <a:pt x="8899" y="149"/>
                </a:cubicBezTo>
                <a:cubicBezTo>
                  <a:pt x="8497" y="257"/>
                  <a:pt x="8217" y="414"/>
                  <a:pt x="8158" y="598"/>
                </a:cubicBezTo>
                <a:lnTo>
                  <a:pt x="7353" y="5674"/>
                </a:lnTo>
                <a:lnTo>
                  <a:pt x="6548" y="5642"/>
                </a:lnTo>
                <a:lnTo>
                  <a:pt x="4742" y="1849"/>
                </a:lnTo>
                <a:cubicBezTo>
                  <a:pt x="4684" y="1665"/>
                  <a:pt x="4411" y="1506"/>
                  <a:pt x="4010" y="1398"/>
                </a:cubicBezTo>
                <a:cubicBezTo>
                  <a:pt x="3609" y="1290"/>
                  <a:pt x="3084" y="1233"/>
                  <a:pt x="2530" y="1252"/>
                </a:cubicBezTo>
                <a:lnTo>
                  <a:pt x="2310" y="1260"/>
                </a:lnTo>
                <a:cubicBezTo>
                  <a:pt x="1756" y="1280"/>
                  <a:pt x="1277" y="1373"/>
                  <a:pt x="952" y="1506"/>
                </a:cubicBezTo>
                <a:cubicBezTo>
                  <a:pt x="627" y="1639"/>
                  <a:pt x="455" y="1811"/>
                  <a:pt x="513" y="1995"/>
                </a:cubicBezTo>
                <a:lnTo>
                  <a:pt x="2823" y="7412"/>
                </a:lnTo>
                <a:cubicBezTo>
                  <a:pt x="1716" y="7352"/>
                  <a:pt x="629" y="7551"/>
                  <a:pt x="187" y="7893"/>
                </a:cubicBezTo>
                <a:cubicBezTo>
                  <a:pt x="-17" y="8052"/>
                  <a:pt x="-61" y="8233"/>
                  <a:pt x="90" y="8407"/>
                </a:cubicBezTo>
                <a:cubicBezTo>
                  <a:pt x="749" y="9197"/>
                  <a:pt x="1568" y="9973"/>
                  <a:pt x="2530" y="10729"/>
                </a:cubicBezTo>
                <a:cubicBezTo>
                  <a:pt x="3056" y="11142"/>
                  <a:pt x="3627" y="11550"/>
                  <a:pt x="4401" y="11918"/>
                </a:cubicBezTo>
                <a:cubicBezTo>
                  <a:pt x="4783" y="12100"/>
                  <a:pt x="5214" y="12271"/>
                  <a:pt x="5533" y="12466"/>
                </a:cubicBezTo>
                <a:cubicBezTo>
                  <a:pt x="5966" y="12731"/>
                  <a:pt x="6178" y="13030"/>
                  <a:pt x="6147" y="13331"/>
                </a:cubicBezTo>
                <a:lnTo>
                  <a:pt x="5222" y="21584"/>
                </a:lnTo>
                <a:lnTo>
                  <a:pt x="18342" y="21584"/>
                </a:lnTo>
                <a:lnTo>
                  <a:pt x="17691" y="13333"/>
                </a:lnTo>
                <a:cubicBezTo>
                  <a:pt x="17751" y="13178"/>
                  <a:pt x="17865" y="13026"/>
                  <a:pt x="18033" y="12880"/>
                </a:cubicBezTo>
                <a:cubicBezTo>
                  <a:pt x="18165" y="12765"/>
                  <a:pt x="18329" y="12655"/>
                  <a:pt x="18496" y="12546"/>
                </a:cubicBezTo>
                <a:cubicBezTo>
                  <a:pt x="19413" y="11948"/>
                  <a:pt x="20442" y="11366"/>
                  <a:pt x="20945" y="10696"/>
                </a:cubicBezTo>
                <a:cubicBezTo>
                  <a:pt x="21238" y="10306"/>
                  <a:pt x="21322" y="9898"/>
                  <a:pt x="21376" y="9494"/>
                </a:cubicBezTo>
                <a:cubicBezTo>
                  <a:pt x="21514" y="8444"/>
                  <a:pt x="21539" y="7395"/>
                  <a:pt x="21449" y="6345"/>
                </a:cubicBezTo>
                <a:cubicBezTo>
                  <a:pt x="21449" y="6159"/>
                  <a:pt x="21228" y="5993"/>
                  <a:pt x="20863" y="5872"/>
                </a:cubicBezTo>
                <a:cubicBezTo>
                  <a:pt x="20498" y="5750"/>
                  <a:pt x="19989" y="5674"/>
                  <a:pt x="19432" y="5674"/>
                </a:cubicBezTo>
                <a:lnTo>
                  <a:pt x="19212" y="5674"/>
                </a:lnTo>
                <a:cubicBezTo>
                  <a:pt x="18933" y="5673"/>
                  <a:pt x="18665" y="5691"/>
                  <a:pt x="18423" y="5726"/>
                </a:cubicBezTo>
                <a:cubicBezTo>
                  <a:pt x="18184" y="5759"/>
                  <a:pt x="17968" y="5809"/>
                  <a:pt x="17789" y="5872"/>
                </a:cubicBezTo>
                <a:cubicBezTo>
                  <a:pt x="17563" y="5950"/>
                  <a:pt x="17404" y="6047"/>
                  <a:pt x="17325" y="6153"/>
                </a:cubicBezTo>
                <a:lnTo>
                  <a:pt x="16593" y="6123"/>
                </a:lnTo>
                <a:lnTo>
                  <a:pt x="18879" y="1787"/>
                </a:lnTo>
                <a:cubicBezTo>
                  <a:pt x="18975" y="1605"/>
                  <a:pt x="18841" y="1428"/>
                  <a:pt x="18545" y="1287"/>
                </a:cubicBezTo>
                <a:cubicBezTo>
                  <a:pt x="18250" y="1147"/>
                  <a:pt x="17792" y="1044"/>
                  <a:pt x="17244" y="1012"/>
                </a:cubicBezTo>
                <a:lnTo>
                  <a:pt x="17032" y="998"/>
                </a:lnTo>
                <a:cubicBezTo>
                  <a:pt x="16484" y="966"/>
                  <a:pt x="15944" y="1010"/>
                  <a:pt x="15520" y="1109"/>
                </a:cubicBezTo>
                <a:cubicBezTo>
                  <a:pt x="15095" y="1208"/>
                  <a:pt x="14787" y="1362"/>
                  <a:pt x="14690" y="1544"/>
                </a:cubicBezTo>
                <a:lnTo>
                  <a:pt x="12396" y="5915"/>
                </a:lnTo>
                <a:lnTo>
                  <a:pt x="11558" y="5880"/>
                </a:lnTo>
                <a:lnTo>
                  <a:pt x="12396" y="747"/>
                </a:lnTo>
                <a:cubicBezTo>
                  <a:pt x="12454" y="563"/>
                  <a:pt x="12282" y="388"/>
                  <a:pt x="11957" y="255"/>
                </a:cubicBezTo>
                <a:cubicBezTo>
                  <a:pt x="11631" y="121"/>
                  <a:pt x="11153" y="28"/>
                  <a:pt x="10599" y="9"/>
                </a:cubicBezTo>
                <a:lnTo>
                  <a:pt x="10379" y="3"/>
                </a:lnTo>
                <a:close/>
              </a:path>
            </a:pathLst>
          </a:custGeom>
          <a:solidFill>
            <a:srgbClr val="FFFFFF">
              <a:lumMod val="85000"/>
            </a:srgbClr>
          </a:solidFill>
          <a:ln w="12700" cap="flat">
            <a:noFill/>
            <a:miter lim="400000"/>
          </a:ln>
          <a:effectLst/>
        </p:spPr>
        <p:txBody>
          <a:bodyPr wrap="square" lIns="26789" tIns="26789" rIns="26789" bIns="26789" numCol="1" anchor="ctr">
            <a:noAutofit/>
          </a:bodyPr>
          <a:lstStyle/>
          <a:p>
            <a:pPr marL="0" marR="0" lvl="0" indent="0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532" u="none" strike="noStrike" kern="0" cap="none" spc="0" normalizeH="0" baseline="0" noProof="0" dirty="0">
              <a:ln>
                <a:noFill/>
              </a:ln>
              <a:solidFill>
                <a:srgbClr val="B3B3B3"/>
              </a:solidFill>
              <a:effectLst/>
              <a:uLnTx/>
              <a:uFillTx/>
              <a:latin typeface="SF Arabic" pitchFamily="2" charset="-78"/>
              <a:cs typeface="SF Arabic" pitchFamily="2" charset="-78"/>
            </a:endParaRPr>
          </a:p>
        </p:txBody>
      </p:sp>
      <p:sp>
        <p:nvSpPr>
          <p:cNvPr id="29" name="Shape 46485">
            <a:extLst>
              <a:ext uri="{FF2B5EF4-FFF2-40B4-BE49-F238E27FC236}">
                <a16:creationId xmlns:a16="http://schemas.microsoft.com/office/drawing/2014/main" id="{704542C0-04E0-CC73-0920-C69D9DE74F4B}"/>
              </a:ext>
            </a:extLst>
          </p:cNvPr>
          <p:cNvSpPr/>
          <p:nvPr/>
        </p:nvSpPr>
        <p:spPr>
          <a:xfrm>
            <a:off x="9662124" y="3543574"/>
            <a:ext cx="735184" cy="17066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2" h="21585" extrusionOk="0">
                <a:moveTo>
                  <a:pt x="12120" y="3"/>
                </a:moveTo>
                <a:cubicBezTo>
                  <a:pt x="11719" y="-15"/>
                  <a:pt x="11337" y="40"/>
                  <a:pt x="11046" y="141"/>
                </a:cubicBezTo>
                <a:cubicBezTo>
                  <a:pt x="10754" y="243"/>
                  <a:pt x="10557" y="391"/>
                  <a:pt x="10515" y="564"/>
                </a:cubicBezTo>
                <a:lnTo>
                  <a:pt x="9930" y="5345"/>
                </a:lnTo>
                <a:lnTo>
                  <a:pt x="9345" y="5316"/>
                </a:lnTo>
                <a:lnTo>
                  <a:pt x="8040" y="1743"/>
                </a:lnTo>
                <a:cubicBezTo>
                  <a:pt x="7998" y="1569"/>
                  <a:pt x="7800" y="1418"/>
                  <a:pt x="7509" y="1317"/>
                </a:cubicBezTo>
                <a:cubicBezTo>
                  <a:pt x="7219" y="1215"/>
                  <a:pt x="6836" y="1160"/>
                  <a:pt x="6435" y="1179"/>
                </a:cubicBezTo>
                <a:lnTo>
                  <a:pt x="6272" y="1187"/>
                </a:lnTo>
                <a:cubicBezTo>
                  <a:pt x="5870" y="1206"/>
                  <a:pt x="5528" y="1294"/>
                  <a:pt x="5292" y="1419"/>
                </a:cubicBezTo>
                <a:cubicBezTo>
                  <a:pt x="5057" y="1545"/>
                  <a:pt x="4930" y="1707"/>
                  <a:pt x="4973" y="1881"/>
                </a:cubicBezTo>
                <a:cubicBezTo>
                  <a:pt x="5170" y="2880"/>
                  <a:pt x="5458" y="3876"/>
                  <a:pt x="5836" y="4866"/>
                </a:cubicBezTo>
                <a:cubicBezTo>
                  <a:pt x="6102" y="5562"/>
                  <a:pt x="6417" y="6255"/>
                  <a:pt x="6700" y="6949"/>
                </a:cubicBezTo>
                <a:cubicBezTo>
                  <a:pt x="6771" y="7124"/>
                  <a:pt x="6841" y="7300"/>
                  <a:pt x="6727" y="7469"/>
                </a:cubicBezTo>
                <a:cubicBezTo>
                  <a:pt x="6670" y="7555"/>
                  <a:pt x="6567" y="7632"/>
                  <a:pt x="6401" y="7687"/>
                </a:cubicBezTo>
                <a:cubicBezTo>
                  <a:pt x="5957" y="7832"/>
                  <a:pt x="5433" y="7764"/>
                  <a:pt x="4993" y="7613"/>
                </a:cubicBezTo>
                <a:cubicBezTo>
                  <a:pt x="4584" y="7473"/>
                  <a:pt x="4220" y="7272"/>
                  <a:pt x="3864" y="7087"/>
                </a:cubicBezTo>
                <a:cubicBezTo>
                  <a:pt x="3502" y="6900"/>
                  <a:pt x="3056" y="6746"/>
                  <a:pt x="2592" y="6606"/>
                </a:cubicBezTo>
                <a:cubicBezTo>
                  <a:pt x="2269" y="6508"/>
                  <a:pt x="1934" y="6418"/>
                  <a:pt x="1552" y="6400"/>
                </a:cubicBezTo>
                <a:cubicBezTo>
                  <a:pt x="1149" y="6381"/>
                  <a:pt x="733" y="6448"/>
                  <a:pt x="436" y="6573"/>
                </a:cubicBezTo>
                <a:cubicBezTo>
                  <a:pt x="114" y="6710"/>
                  <a:pt x="-36" y="6896"/>
                  <a:pt x="8" y="7079"/>
                </a:cubicBezTo>
                <a:cubicBezTo>
                  <a:pt x="49" y="7247"/>
                  <a:pt x="260" y="7398"/>
                  <a:pt x="484" y="7549"/>
                </a:cubicBezTo>
                <a:cubicBezTo>
                  <a:pt x="2483" y="8895"/>
                  <a:pt x="4829" y="10135"/>
                  <a:pt x="7232" y="11350"/>
                </a:cubicBezTo>
                <a:cubicBezTo>
                  <a:pt x="7497" y="11485"/>
                  <a:pt x="7768" y="11618"/>
                  <a:pt x="7978" y="11770"/>
                </a:cubicBezTo>
                <a:cubicBezTo>
                  <a:pt x="8261" y="11974"/>
                  <a:pt x="8428" y="12204"/>
                  <a:pt x="8467" y="12442"/>
                </a:cubicBezTo>
                <a:lnTo>
                  <a:pt x="7917" y="21585"/>
                </a:lnTo>
                <a:lnTo>
                  <a:pt x="18880" y="21585"/>
                </a:lnTo>
                <a:lnTo>
                  <a:pt x="18282" y="11742"/>
                </a:lnTo>
                <a:cubicBezTo>
                  <a:pt x="18531" y="11452"/>
                  <a:pt x="18784" y="11162"/>
                  <a:pt x="19043" y="10872"/>
                </a:cubicBezTo>
                <a:cubicBezTo>
                  <a:pt x="19269" y="10621"/>
                  <a:pt x="19501" y="10368"/>
                  <a:pt x="19669" y="10105"/>
                </a:cubicBezTo>
                <a:cubicBezTo>
                  <a:pt x="19956" y="9656"/>
                  <a:pt x="20056" y="9187"/>
                  <a:pt x="20159" y="8721"/>
                </a:cubicBezTo>
                <a:cubicBezTo>
                  <a:pt x="20351" y="7851"/>
                  <a:pt x="20565" y="6981"/>
                  <a:pt x="20791" y="6112"/>
                </a:cubicBezTo>
                <a:cubicBezTo>
                  <a:pt x="21017" y="5246"/>
                  <a:pt x="21255" y="4380"/>
                  <a:pt x="21505" y="3514"/>
                </a:cubicBezTo>
                <a:cubicBezTo>
                  <a:pt x="21564" y="3343"/>
                  <a:pt x="21466" y="3179"/>
                  <a:pt x="21260" y="3044"/>
                </a:cubicBezTo>
                <a:cubicBezTo>
                  <a:pt x="21084" y="2929"/>
                  <a:pt x="20825" y="2834"/>
                  <a:pt x="20506" y="2783"/>
                </a:cubicBezTo>
                <a:lnTo>
                  <a:pt x="20540" y="2771"/>
                </a:lnTo>
                <a:cubicBezTo>
                  <a:pt x="20142" y="2741"/>
                  <a:pt x="19752" y="2781"/>
                  <a:pt x="19445" y="2874"/>
                </a:cubicBezTo>
                <a:cubicBezTo>
                  <a:pt x="19137" y="2967"/>
                  <a:pt x="18909" y="3111"/>
                  <a:pt x="18839" y="3282"/>
                </a:cubicBezTo>
                <a:lnTo>
                  <a:pt x="17241" y="5809"/>
                </a:lnTo>
                <a:lnTo>
                  <a:pt x="16752" y="5777"/>
                </a:lnTo>
                <a:lnTo>
                  <a:pt x="16622" y="5768"/>
                </a:lnTo>
                <a:lnTo>
                  <a:pt x="18282" y="1684"/>
                </a:lnTo>
                <a:cubicBezTo>
                  <a:pt x="18352" y="1512"/>
                  <a:pt x="18251" y="1346"/>
                  <a:pt x="18037" y="1214"/>
                </a:cubicBezTo>
                <a:cubicBezTo>
                  <a:pt x="17823" y="1082"/>
                  <a:pt x="17496" y="983"/>
                  <a:pt x="17098" y="952"/>
                </a:cubicBezTo>
                <a:lnTo>
                  <a:pt x="16942" y="941"/>
                </a:lnTo>
                <a:cubicBezTo>
                  <a:pt x="16544" y="910"/>
                  <a:pt x="16161" y="953"/>
                  <a:pt x="15854" y="1046"/>
                </a:cubicBezTo>
                <a:cubicBezTo>
                  <a:pt x="15546" y="1140"/>
                  <a:pt x="15319" y="1283"/>
                  <a:pt x="15249" y="1455"/>
                </a:cubicBezTo>
                <a:lnTo>
                  <a:pt x="13582" y="5571"/>
                </a:lnTo>
                <a:lnTo>
                  <a:pt x="12977" y="5539"/>
                </a:lnTo>
                <a:lnTo>
                  <a:pt x="13582" y="703"/>
                </a:lnTo>
                <a:cubicBezTo>
                  <a:pt x="13625" y="529"/>
                  <a:pt x="13499" y="364"/>
                  <a:pt x="13263" y="238"/>
                </a:cubicBezTo>
                <a:cubicBezTo>
                  <a:pt x="13027" y="112"/>
                  <a:pt x="12685" y="27"/>
                  <a:pt x="12283" y="9"/>
                </a:cubicBezTo>
                <a:lnTo>
                  <a:pt x="12120" y="3"/>
                </a:lnTo>
                <a:close/>
              </a:path>
            </a:pathLst>
          </a:custGeom>
          <a:solidFill>
            <a:srgbClr val="D9D9D9"/>
          </a:solidFill>
          <a:ln w="12700" cap="flat">
            <a:noFill/>
            <a:miter lim="400000"/>
          </a:ln>
          <a:effectLst/>
        </p:spPr>
        <p:txBody>
          <a:bodyPr wrap="square" lIns="53578" tIns="53578" rIns="53578" bIns="53578" numCol="1" anchor="ctr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30" name="Shape 46484">
            <a:extLst>
              <a:ext uri="{FF2B5EF4-FFF2-40B4-BE49-F238E27FC236}">
                <a16:creationId xmlns:a16="http://schemas.microsoft.com/office/drawing/2014/main" id="{2C6AA1FE-BEB2-A900-3210-19F051F3D9B2}"/>
              </a:ext>
            </a:extLst>
          </p:cNvPr>
          <p:cNvSpPr/>
          <p:nvPr/>
        </p:nvSpPr>
        <p:spPr>
          <a:xfrm>
            <a:off x="7927193" y="3543587"/>
            <a:ext cx="577977" cy="1706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9" h="21585" extrusionOk="0">
                <a:moveTo>
                  <a:pt x="9556" y="3"/>
                </a:moveTo>
                <a:cubicBezTo>
                  <a:pt x="9046" y="-15"/>
                  <a:pt x="8562" y="37"/>
                  <a:pt x="8191" y="138"/>
                </a:cubicBezTo>
                <a:cubicBezTo>
                  <a:pt x="7821" y="240"/>
                  <a:pt x="7563" y="388"/>
                  <a:pt x="7509" y="562"/>
                </a:cubicBezTo>
                <a:lnTo>
                  <a:pt x="6766" y="5345"/>
                </a:lnTo>
                <a:lnTo>
                  <a:pt x="6023" y="5316"/>
                </a:lnTo>
                <a:lnTo>
                  <a:pt x="4365" y="1743"/>
                </a:lnTo>
                <a:cubicBezTo>
                  <a:pt x="4311" y="1569"/>
                  <a:pt x="4060" y="1418"/>
                  <a:pt x="3691" y="1317"/>
                </a:cubicBezTo>
                <a:cubicBezTo>
                  <a:pt x="3322" y="1215"/>
                  <a:pt x="2836" y="1160"/>
                  <a:pt x="2327" y="1179"/>
                </a:cubicBezTo>
                <a:lnTo>
                  <a:pt x="2128" y="1187"/>
                </a:lnTo>
                <a:cubicBezTo>
                  <a:pt x="1618" y="1206"/>
                  <a:pt x="1174" y="1294"/>
                  <a:pt x="875" y="1419"/>
                </a:cubicBezTo>
                <a:cubicBezTo>
                  <a:pt x="577" y="1545"/>
                  <a:pt x="416" y="1704"/>
                  <a:pt x="470" y="1878"/>
                </a:cubicBezTo>
                <a:lnTo>
                  <a:pt x="2594" y="6982"/>
                </a:lnTo>
                <a:cubicBezTo>
                  <a:pt x="1576" y="6925"/>
                  <a:pt x="582" y="7112"/>
                  <a:pt x="176" y="7434"/>
                </a:cubicBezTo>
                <a:cubicBezTo>
                  <a:pt x="-12" y="7583"/>
                  <a:pt x="-58" y="7755"/>
                  <a:pt x="81" y="7919"/>
                </a:cubicBezTo>
                <a:cubicBezTo>
                  <a:pt x="549" y="8678"/>
                  <a:pt x="1306" y="9415"/>
                  <a:pt x="2327" y="10108"/>
                </a:cubicBezTo>
                <a:cubicBezTo>
                  <a:pt x="2979" y="10551"/>
                  <a:pt x="3698" y="10988"/>
                  <a:pt x="4127" y="11463"/>
                </a:cubicBezTo>
                <a:cubicBezTo>
                  <a:pt x="4236" y="11583"/>
                  <a:pt x="4324" y="11705"/>
                  <a:pt x="4391" y="11828"/>
                </a:cubicBezTo>
                <a:cubicBezTo>
                  <a:pt x="4446" y="12001"/>
                  <a:pt x="4494" y="12173"/>
                  <a:pt x="4534" y="12345"/>
                </a:cubicBezTo>
                <a:cubicBezTo>
                  <a:pt x="4895" y="13874"/>
                  <a:pt x="4697" y="15410"/>
                  <a:pt x="4488" y="16942"/>
                </a:cubicBezTo>
                <a:cubicBezTo>
                  <a:pt x="4277" y="18490"/>
                  <a:pt x="4054" y="20037"/>
                  <a:pt x="3821" y="21585"/>
                </a:cubicBezTo>
                <a:lnTo>
                  <a:pt x="17745" y="21585"/>
                </a:lnTo>
                <a:cubicBezTo>
                  <a:pt x="17559" y="18474"/>
                  <a:pt x="17374" y="15363"/>
                  <a:pt x="17188" y="12252"/>
                </a:cubicBezTo>
                <a:cubicBezTo>
                  <a:pt x="17180" y="12109"/>
                  <a:pt x="17171" y="11966"/>
                  <a:pt x="17163" y="11824"/>
                </a:cubicBezTo>
                <a:cubicBezTo>
                  <a:pt x="17322" y="11658"/>
                  <a:pt x="17497" y="11493"/>
                  <a:pt x="17689" y="11331"/>
                </a:cubicBezTo>
                <a:cubicBezTo>
                  <a:pt x="18073" y="11007"/>
                  <a:pt x="18523" y="10692"/>
                  <a:pt x="18859" y="10355"/>
                </a:cubicBezTo>
                <a:cubicBezTo>
                  <a:pt x="19475" y="9738"/>
                  <a:pt x="19658" y="9079"/>
                  <a:pt x="19861" y="8427"/>
                </a:cubicBezTo>
                <a:cubicBezTo>
                  <a:pt x="20119" y="7599"/>
                  <a:pt x="20433" y="6772"/>
                  <a:pt x="20716" y="5944"/>
                </a:cubicBezTo>
                <a:cubicBezTo>
                  <a:pt x="20992" y="5135"/>
                  <a:pt x="21243" y="4325"/>
                  <a:pt x="21467" y="3514"/>
                </a:cubicBezTo>
                <a:cubicBezTo>
                  <a:pt x="21542" y="3343"/>
                  <a:pt x="21426" y="3176"/>
                  <a:pt x="21165" y="3041"/>
                </a:cubicBezTo>
                <a:cubicBezTo>
                  <a:pt x="20941" y="2926"/>
                  <a:pt x="20612" y="2834"/>
                  <a:pt x="20206" y="2783"/>
                </a:cubicBezTo>
                <a:lnTo>
                  <a:pt x="20241" y="2771"/>
                </a:lnTo>
                <a:cubicBezTo>
                  <a:pt x="19736" y="2741"/>
                  <a:pt x="19241" y="2781"/>
                  <a:pt x="18850" y="2874"/>
                </a:cubicBezTo>
                <a:cubicBezTo>
                  <a:pt x="18460" y="2967"/>
                  <a:pt x="18179" y="3111"/>
                  <a:pt x="18090" y="3282"/>
                </a:cubicBezTo>
                <a:lnTo>
                  <a:pt x="16060" y="5809"/>
                </a:lnTo>
                <a:lnTo>
                  <a:pt x="15430" y="5777"/>
                </a:lnTo>
                <a:lnTo>
                  <a:pt x="15438" y="5774"/>
                </a:lnTo>
                <a:lnTo>
                  <a:pt x="15274" y="5768"/>
                </a:lnTo>
                <a:lnTo>
                  <a:pt x="17373" y="1684"/>
                </a:lnTo>
                <a:cubicBezTo>
                  <a:pt x="17462" y="1512"/>
                  <a:pt x="17343" y="1343"/>
                  <a:pt x="17071" y="1211"/>
                </a:cubicBezTo>
                <a:cubicBezTo>
                  <a:pt x="16799" y="1079"/>
                  <a:pt x="16375" y="983"/>
                  <a:pt x="15870" y="952"/>
                </a:cubicBezTo>
                <a:lnTo>
                  <a:pt x="15672" y="941"/>
                </a:lnTo>
                <a:cubicBezTo>
                  <a:pt x="15167" y="910"/>
                  <a:pt x="14680" y="953"/>
                  <a:pt x="14290" y="1046"/>
                </a:cubicBezTo>
                <a:cubicBezTo>
                  <a:pt x="13899" y="1140"/>
                  <a:pt x="13610" y="1283"/>
                  <a:pt x="13521" y="1455"/>
                </a:cubicBezTo>
                <a:lnTo>
                  <a:pt x="11405" y="5571"/>
                </a:lnTo>
                <a:lnTo>
                  <a:pt x="10636" y="5539"/>
                </a:lnTo>
                <a:lnTo>
                  <a:pt x="11405" y="703"/>
                </a:lnTo>
                <a:cubicBezTo>
                  <a:pt x="11458" y="529"/>
                  <a:pt x="11307" y="364"/>
                  <a:pt x="11007" y="238"/>
                </a:cubicBezTo>
                <a:cubicBezTo>
                  <a:pt x="10708" y="112"/>
                  <a:pt x="10265" y="24"/>
                  <a:pt x="9755" y="6"/>
                </a:cubicBezTo>
                <a:lnTo>
                  <a:pt x="9556" y="3"/>
                </a:lnTo>
                <a:close/>
              </a:path>
            </a:pathLst>
          </a:custGeom>
          <a:solidFill>
            <a:srgbClr val="D9D9D9"/>
          </a:solidFill>
          <a:ln w="12700" cap="flat">
            <a:noFill/>
            <a:miter lim="400000"/>
          </a:ln>
          <a:effectLst/>
        </p:spPr>
        <p:txBody>
          <a:bodyPr wrap="square" lIns="53578" tIns="53578" rIns="53578" bIns="53578" numCol="1" anchor="ctr">
            <a:noAutofit/>
          </a:bodyPr>
          <a:lstStyle/>
          <a:p>
            <a:pPr marL="0" algn="r" defTabSz="914400" rtl="1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353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4AD61F37-81CD-7E32-1994-8CF3B2954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0" y="6026474"/>
            <a:ext cx="3272611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24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Shape 47144">
            <a:extLst>
              <a:ext uri="{FF2B5EF4-FFF2-40B4-BE49-F238E27FC236}">
                <a16:creationId xmlns:a16="http://schemas.microsoft.com/office/drawing/2014/main" id="{CB262FF5-4D7E-0194-671E-CB4A039AA520}"/>
              </a:ext>
            </a:extLst>
          </p:cNvPr>
          <p:cNvSpPr/>
          <p:nvPr/>
        </p:nvSpPr>
        <p:spPr>
          <a:xfrm>
            <a:off x="6199092" y="1252405"/>
            <a:ext cx="207181" cy="3578455"/>
          </a:xfrm>
          <a:prstGeom prst="rect">
            <a:avLst/>
          </a:prstGeom>
          <a:solidFill>
            <a:srgbClr val="7258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" name="Shape 47145">
            <a:extLst>
              <a:ext uri="{FF2B5EF4-FFF2-40B4-BE49-F238E27FC236}">
                <a16:creationId xmlns:a16="http://schemas.microsoft.com/office/drawing/2014/main" id="{110B5C58-0640-988A-0F3A-415FF91507E2}"/>
              </a:ext>
            </a:extLst>
          </p:cNvPr>
          <p:cNvSpPr/>
          <p:nvPr/>
        </p:nvSpPr>
        <p:spPr>
          <a:xfrm>
            <a:off x="6199092" y="1252405"/>
            <a:ext cx="3065243" cy="1262389"/>
          </a:xfrm>
          <a:prstGeom prst="rect">
            <a:avLst/>
          </a:prstGeom>
          <a:solidFill>
            <a:srgbClr val="7258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Shape 47147">
            <a:extLst>
              <a:ext uri="{FF2B5EF4-FFF2-40B4-BE49-F238E27FC236}">
                <a16:creationId xmlns:a16="http://schemas.microsoft.com/office/drawing/2014/main" id="{F84FFE17-A264-BC02-F17A-FF6A00E94E69}"/>
              </a:ext>
            </a:extLst>
          </p:cNvPr>
          <p:cNvSpPr/>
          <p:nvPr/>
        </p:nvSpPr>
        <p:spPr>
          <a:xfrm>
            <a:off x="5785693" y="3144138"/>
            <a:ext cx="207181" cy="1686722"/>
          </a:xfrm>
          <a:prstGeom prst="rect">
            <a:avLst/>
          </a:prstGeom>
          <a:solidFill>
            <a:srgbClr val="69CEE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Shape 47148">
            <a:extLst>
              <a:ext uri="{FF2B5EF4-FFF2-40B4-BE49-F238E27FC236}">
                <a16:creationId xmlns:a16="http://schemas.microsoft.com/office/drawing/2014/main" id="{15CA7D1E-45B4-A1DC-904E-C0AB0B7DD067}"/>
              </a:ext>
            </a:extLst>
          </p:cNvPr>
          <p:cNvSpPr/>
          <p:nvPr/>
        </p:nvSpPr>
        <p:spPr>
          <a:xfrm>
            <a:off x="2720450" y="3143913"/>
            <a:ext cx="3065243" cy="1262390"/>
          </a:xfrm>
          <a:prstGeom prst="rect">
            <a:avLst/>
          </a:prstGeom>
          <a:solidFill>
            <a:srgbClr val="69CEE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" name="Shape 47150">
            <a:extLst>
              <a:ext uri="{FF2B5EF4-FFF2-40B4-BE49-F238E27FC236}">
                <a16:creationId xmlns:a16="http://schemas.microsoft.com/office/drawing/2014/main" id="{1330BD75-45FA-9A92-D942-395737174DE0}"/>
              </a:ext>
            </a:extLst>
          </p:cNvPr>
          <p:cNvSpPr/>
          <p:nvPr/>
        </p:nvSpPr>
        <p:spPr>
          <a:xfrm>
            <a:off x="6406307" y="2514793"/>
            <a:ext cx="207181" cy="23160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Shape 47151">
            <a:extLst>
              <a:ext uri="{FF2B5EF4-FFF2-40B4-BE49-F238E27FC236}">
                <a16:creationId xmlns:a16="http://schemas.microsoft.com/office/drawing/2014/main" id="{009DE441-7589-CE9D-7DB9-DEE12A643128}"/>
              </a:ext>
            </a:extLst>
          </p:cNvPr>
          <p:cNvSpPr/>
          <p:nvPr/>
        </p:nvSpPr>
        <p:spPr>
          <a:xfrm>
            <a:off x="6406306" y="2514843"/>
            <a:ext cx="3065244" cy="126238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Shape 47153">
            <a:extLst>
              <a:ext uri="{FF2B5EF4-FFF2-40B4-BE49-F238E27FC236}">
                <a16:creationId xmlns:a16="http://schemas.microsoft.com/office/drawing/2014/main" id="{011FA40D-B5FB-A8E1-78CC-EB31791D316F}"/>
              </a:ext>
            </a:extLst>
          </p:cNvPr>
          <p:cNvSpPr/>
          <p:nvPr/>
        </p:nvSpPr>
        <p:spPr>
          <a:xfrm>
            <a:off x="5992874" y="1881749"/>
            <a:ext cx="207181" cy="2949110"/>
          </a:xfrm>
          <a:prstGeom prst="rect">
            <a:avLst/>
          </a:prstGeom>
          <a:solidFill>
            <a:srgbClr val="238CA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Shape 47154">
            <a:extLst>
              <a:ext uri="{FF2B5EF4-FFF2-40B4-BE49-F238E27FC236}">
                <a16:creationId xmlns:a16="http://schemas.microsoft.com/office/drawing/2014/main" id="{99358714-57D7-D23B-BFA1-94422B14A774}"/>
              </a:ext>
            </a:extLst>
          </p:cNvPr>
          <p:cNvSpPr/>
          <p:nvPr/>
        </p:nvSpPr>
        <p:spPr>
          <a:xfrm>
            <a:off x="2927631" y="1881749"/>
            <a:ext cx="3065243" cy="1262389"/>
          </a:xfrm>
          <a:prstGeom prst="rect">
            <a:avLst/>
          </a:prstGeom>
          <a:solidFill>
            <a:srgbClr val="238CA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Shape 47183">
            <a:extLst>
              <a:ext uri="{FF2B5EF4-FFF2-40B4-BE49-F238E27FC236}">
                <a16:creationId xmlns:a16="http://schemas.microsoft.com/office/drawing/2014/main" id="{4CDFC835-35E9-7862-1748-D05490F27CB1}"/>
              </a:ext>
            </a:extLst>
          </p:cNvPr>
          <p:cNvSpPr/>
          <p:nvPr/>
        </p:nvSpPr>
        <p:spPr>
          <a:xfrm>
            <a:off x="5784702" y="4773838"/>
            <a:ext cx="828724" cy="9110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69" extrusionOk="0">
                <a:moveTo>
                  <a:pt x="8215" y="0"/>
                </a:moveTo>
                <a:cubicBezTo>
                  <a:pt x="7227" y="3"/>
                  <a:pt x="6242" y="317"/>
                  <a:pt x="5434" y="932"/>
                </a:cubicBezTo>
                <a:cubicBezTo>
                  <a:pt x="3880" y="-231"/>
                  <a:pt x="1597" y="-166"/>
                  <a:pt x="148" y="1154"/>
                </a:cubicBezTo>
                <a:cubicBezTo>
                  <a:pt x="93" y="1204"/>
                  <a:pt x="52" y="1267"/>
                  <a:pt x="0" y="1320"/>
                </a:cubicBezTo>
                <a:lnTo>
                  <a:pt x="10800" y="21369"/>
                </a:lnTo>
                <a:lnTo>
                  <a:pt x="21600" y="1320"/>
                </a:lnTo>
                <a:cubicBezTo>
                  <a:pt x="21548" y="1267"/>
                  <a:pt x="21507" y="1204"/>
                  <a:pt x="21452" y="1154"/>
                </a:cubicBezTo>
                <a:cubicBezTo>
                  <a:pt x="20003" y="-166"/>
                  <a:pt x="17720" y="-231"/>
                  <a:pt x="16166" y="932"/>
                </a:cubicBezTo>
                <a:cubicBezTo>
                  <a:pt x="15359" y="314"/>
                  <a:pt x="14373" y="0"/>
                  <a:pt x="13385" y="0"/>
                </a:cubicBezTo>
                <a:cubicBezTo>
                  <a:pt x="12479" y="0"/>
                  <a:pt x="11580" y="276"/>
                  <a:pt x="10814" y="796"/>
                </a:cubicBezTo>
                <a:cubicBezTo>
                  <a:pt x="10039" y="273"/>
                  <a:pt x="9129" y="-3"/>
                  <a:pt x="8215" y="0"/>
                </a:cubicBezTo>
                <a:close/>
              </a:path>
            </a:pathLst>
          </a:custGeom>
          <a:solidFill>
            <a:srgbClr val="E5E5E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Shape 47184">
            <a:extLst>
              <a:ext uri="{FF2B5EF4-FFF2-40B4-BE49-F238E27FC236}">
                <a16:creationId xmlns:a16="http://schemas.microsoft.com/office/drawing/2014/main" id="{804BE101-FD7C-933D-3F81-1BBCED2B945A}"/>
              </a:ext>
            </a:extLst>
          </p:cNvPr>
          <p:cNvSpPr/>
          <p:nvPr/>
        </p:nvSpPr>
        <p:spPr>
          <a:xfrm>
            <a:off x="6064548" y="5379774"/>
            <a:ext cx="269088" cy="3052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94" y="0"/>
                </a:moveTo>
                <a:cubicBezTo>
                  <a:pt x="7063" y="0"/>
                  <a:pt x="3446" y="648"/>
                  <a:pt x="0" y="1802"/>
                </a:cubicBezTo>
                <a:lnTo>
                  <a:pt x="10774" y="21600"/>
                </a:lnTo>
                <a:lnTo>
                  <a:pt x="21600" y="1849"/>
                </a:lnTo>
                <a:cubicBezTo>
                  <a:pt x="18093" y="649"/>
                  <a:pt x="14397" y="0"/>
                  <a:pt x="1069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r" defTabSz="914400" rtl="1" eaLnBrk="1" latinLnBrk="0" hangingPunct="1"/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3" name="TextBox 46">
            <a:extLst>
              <a:ext uri="{FF2B5EF4-FFF2-40B4-BE49-F238E27FC236}">
                <a16:creationId xmlns:a16="http://schemas.microsoft.com/office/drawing/2014/main" id="{146491B9-E804-7E83-991E-581C5036E5AC}"/>
              </a:ext>
            </a:extLst>
          </p:cNvPr>
          <p:cNvSpPr txBox="1"/>
          <p:nvPr/>
        </p:nvSpPr>
        <p:spPr>
          <a:xfrm>
            <a:off x="5488918" y="3110394"/>
            <a:ext cx="470001" cy="70788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r"/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1</a:t>
            </a:r>
          </a:p>
        </p:txBody>
      </p:sp>
      <p:sp>
        <p:nvSpPr>
          <p:cNvPr id="14" name="TextBox 47">
            <a:extLst>
              <a:ext uri="{FF2B5EF4-FFF2-40B4-BE49-F238E27FC236}">
                <a16:creationId xmlns:a16="http://schemas.microsoft.com/office/drawing/2014/main" id="{8673B7C3-5EA9-32E6-F13A-61FE2959C806}"/>
              </a:ext>
            </a:extLst>
          </p:cNvPr>
          <p:cNvSpPr txBox="1"/>
          <p:nvPr/>
        </p:nvSpPr>
        <p:spPr>
          <a:xfrm>
            <a:off x="5696328" y="1821614"/>
            <a:ext cx="471627" cy="711533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r"/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3</a:t>
            </a:r>
          </a:p>
        </p:txBody>
      </p:sp>
      <p:sp>
        <p:nvSpPr>
          <p:cNvPr id="15" name="TextBox 48">
            <a:extLst>
              <a:ext uri="{FF2B5EF4-FFF2-40B4-BE49-F238E27FC236}">
                <a16:creationId xmlns:a16="http://schemas.microsoft.com/office/drawing/2014/main" id="{E7FC8E93-6ADC-5761-2604-3DD798F2F2BF}"/>
              </a:ext>
            </a:extLst>
          </p:cNvPr>
          <p:cNvSpPr txBox="1"/>
          <p:nvPr/>
        </p:nvSpPr>
        <p:spPr>
          <a:xfrm>
            <a:off x="6247384" y="1174828"/>
            <a:ext cx="470001" cy="70788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4</a:t>
            </a:r>
          </a:p>
        </p:txBody>
      </p:sp>
      <p:sp>
        <p:nvSpPr>
          <p:cNvPr id="16" name="TextBox 49">
            <a:extLst>
              <a:ext uri="{FF2B5EF4-FFF2-40B4-BE49-F238E27FC236}">
                <a16:creationId xmlns:a16="http://schemas.microsoft.com/office/drawing/2014/main" id="{75C613E3-DD41-8707-A2EA-FA1B180475A3}"/>
              </a:ext>
            </a:extLst>
          </p:cNvPr>
          <p:cNvSpPr txBox="1"/>
          <p:nvPr/>
        </p:nvSpPr>
        <p:spPr>
          <a:xfrm>
            <a:off x="6481226" y="2481050"/>
            <a:ext cx="470000" cy="70788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2</a:t>
            </a:r>
          </a:p>
        </p:txBody>
      </p:sp>
      <p:sp>
        <p:nvSpPr>
          <p:cNvPr id="17" name="Freeform 791">
            <a:extLst>
              <a:ext uri="{FF2B5EF4-FFF2-40B4-BE49-F238E27FC236}">
                <a16:creationId xmlns:a16="http://schemas.microsoft.com/office/drawing/2014/main" id="{CF2295A1-2A12-4D65-71C1-0CD6F4FBC5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7937" y="3670032"/>
            <a:ext cx="228959" cy="270417"/>
          </a:xfrm>
          <a:custGeom>
            <a:avLst/>
            <a:gdLst>
              <a:gd name="T0" fmla="*/ 167987 w 263164"/>
              <a:gd name="T1" fmla="*/ 282222 h 306027"/>
              <a:gd name="T2" fmla="*/ 68160 w 263164"/>
              <a:gd name="T3" fmla="*/ 250825 h 306027"/>
              <a:gd name="T4" fmla="*/ 68160 w 263164"/>
              <a:gd name="T5" fmla="*/ 260010 h 306027"/>
              <a:gd name="T6" fmla="*/ 9002 w 263164"/>
              <a:gd name="T7" fmla="*/ 263804 h 306027"/>
              <a:gd name="T8" fmla="*/ 240171 w 263164"/>
              <a:gd name="T9" fmla="*/ 238903 h 306027"/>
              <a:gd name="T10" fmla="*/ 118939 w 263164"/>
              <a:gd name="T11" fmla="*/ 101240 h 306027"/>
              <a:gd name="T12" fmla="*/ 160157 w 263164"/>
              <a:gd name="T13" fmla="*/ 50800 h 306027"/>
              <a:gd name="T14" fmla="*/ 160157 w 263164"/>
              <a:gd name="T15" fmla="*/ 50800 h 306027"/>
              <a:gd name="T16" fmla="*/ 29526 w 263164"/>
              <a:gd name="T17" fmla="*/ 229881 h 306027"/>
              <a:gd name="T18" fmla="*/ 149394 w 263164"/>
              <a:gd name="T19" fmla="*/ 27449 h 306027"/>
              <a:gd name="T20" fmla="*/ 107858 w 263164"/>
              <a:gd name="T21" fmla="*/ 25282 h 306027"/>
              <a:gd name="T22" fmla="*/ 95578 w 263164"/>
              <a:gd name="T23" fmla="*/ 55983 h 306027"/>
              <a:gd name="T24" fmla="*/ 90160 w 263164"/>
              <a:gd name="T25" fmla="*/ 74764 h 306027"/>
              <a:gd name="T26" fmla="*/ 67767 w 263164"/>
              <a:gd name="T27" fmla="*/ 109437 h 306027"/>
              <a:gd name="T28" fmla="*/ 87993 w 263164"/>
              <a:gd name="T29" fmla="*/ 135442 h 306027"/>
              <a:gd name="T30" fmla="*/ 101718 w 263164"/>
              <a:gd name="T31" fmla="*/ 149528 h 306027"/>
              <a:gd name="T32" fmla="*/ 120861 w 263164"/>
              <a:gd name="T33" fmla="*/ 186368 h 306027"/>
              <a:gd name="T34" fmla="*/ 149394 w 263164"/>
              <a:gd name="T35" fmla="*/ 177339 h 306027"/>
              <a:gd name="T36" fmla="*/ 168536 w 263164"/>
              <a:gd name="T37" fmla="*/ 182034 h 306027"/>
              <a:gd name="T38" fmla="*/ 200681 w 263164"/>
              <a:gd name="T39" fmla="*/ 186368 h 306027"/>
              <a:gd name="T40" fmla="*/ 219823 w 263164"/>
              <a:gd name="T41" fmla="*/ 149528 h 306027"/>
              <a:gd name="T42" fmla="*/ 233548 w 263164"/>
              <a:gd name="T43" fmla="*/ 135442 h 306027"/>
              <a:gd name="T44" fmla="*/ 253412 w 263164"/>
              <a:gd name="T45" fmla="*/ 109798 h 306027"/>
              <a:gd name="T46" fmla="*/ 235715 w 263164"/>
              <a:gd name="T47" fmla="*/ 90656 h 306027"/>
              <a:gd name="T48" fmla="*/ 237882 w 263164"/>
              <a:gd name="T49" fmla="*/ 49481 h 306027"/>
              <a:gd name="T50" fmla="*/ 207182 w 263164"/>
              <a:gd name="T51" fmla="*/ 36840 h 306027"/>
              <a:gd name="T52" fmla="*/ 188401 w 263164"/>
              <a:gd name="T53" fmla="*/ 31422 h 306027"/>
              <a:gd name="T54" fmla="*/ 153728 w 263164"/>
              <a:gd name="T55" fmla="*/ 9391 h 306027"/>
              <a:gd name="T56" fmla="*/ 177565 w 263164"/>
              <a:gd name="T57" fmla="*/ 18781 h 306027"/>
              <a:gd name="T58" fmla="*/ 205376 w 263164"/>
              <a:gd name="T59" fmla="*/ 10113 h 306027"/>
              <a:gd name="T60" fmla="*/ 217295 w 263164"/>
              <a:gd name="T61" fmla="*/ 38285 h 306027"/>
              <a:gd name="T62" fmla="*/ 253051 w 263164"/>
              <a:gd name="T63" fmla="*/ 57427 h 306027"/>
              <a:gd name="T64" fmla="*/ 253412 w 263164"/>
              <a:gd name="T65" fmla="*/ 85238 h 306027"/>
              <a:gd name="T66" fmla="*/ 244383 w 263164"/>
              <a:gd name="T67" fmla="*/ 119189 h 306027"/>
              <a:gd name="T68" fmla="*/ 245828 w 263164"/>
              <a:gd name="T69" fmla="*/ 160002 h 306027"/>
              <a:gd name="T70" fmla="*/ 217295 w 263164"/>
              <a:gd name="T71" fmla="*/ 166142 h 306027"/>
              <a:gd name="T72" fmla="*/ 205376 w 263164"/>
              <a:gd name="T73" fmla="*/ 194314 h 306027"/>
              <a:gd name="T74" fmla="*/ 177565 w 263164"/>
              <a:gd name="T75" fmla="*/ 185646 h 306027"/>
              <a:gd name="T76" fmla="*/ 143976 w 263164"/>
              <a:gd name="T77" fmla="*/ 195036 h 306027"/>
              <a:gd name="T78" fmla="*/ 116165 w 263164"/>
              <a:gd name="T79" fmla="*/ 194314 h 306027"/>
              <a:gd name="T80" fmla="*/ 104607 w 263164"/>
              <a:gd name="T81" fmla="*/ 166142 h 306027"/>
              <a:gd name="T82" fmla="*/ 76074 w 263164"/>
              <a:gd name="T83" fmla="*/ 160002 h 306027"/>
              <a:gd name="T84" fmla="*/ 77158 w 263164"/>
              <a:gd name="T85" fmla="*/ 119189 h 306027"/>
              <a:gd name="T86" fmla="*/ 68128 w 263164"/>
              <a:gd name="T87" fmla="*/ 85238 h 306027"/>
              <a:gd name="T88" fmla="*/ 68490 w 263164"/>
              <a:gd name="T89" fmla="*/ 57427 h 306027"/>
              <a:gd name="T90" fmla="*/ 97022 w 263164"/>
              <a:gd name="T91" fmla="*/ 45869 h 306027"/>
              <a:gd name="T92" fmla="*/ 116165 w 263164"/>
              <a:gd name="T93" fmla="*/ 10113 h 306027"/>
              <a:gd name="T94" fmla="*/ 143976 w 263164"/>
              <a:gd name="T95" fmla="*/ 18781 h 306027"/>
              <a:gd name="T96" fmla="*/ 34207 w 263164"/>
              <a:gd name="T97" fmla="*/ 0 h 306027"/>
              <a:gd name="T98" fmla="*/ 38888 w 263164"/>
              <a:gd name="T99" fmla="*/ 9383 h 306027"/>
              <a:gd name="T100" fmla="*/ 247732 w 263164"/>
              <a:gd name="T101" fmla="*/ 181523 h 306027"/>
              <a:gd name="T102" fmla="*/ 251693 w 263164"/>
              <a:gd name="T103" fmla="*/ 236016 h 306027"/>
              <a:gd name="T104" fmla="*/ 247012 w 263164"/>
              <a:gd name="T105" fmla="*/ 306027 h 306027"/>
              <a:gd name="T106" fmla="*/ 0 w 263164"/>
              <a:gd name="T107" fmla="*/ 34284 h 306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3164" h="306027">
                <a:moveTo>
                  <a:pt x="42790" y="273050"/>
                </a:moveTo>
                <a:lnTo>
                  <a:pt x="167987" y="273050"/>
                </a:lnTo>
                <a:cubicBezTo>
                  <a:pt x="170513" y="273050"/>
                  <a:pt x="172677" y="275167"/>
                  <a:pt x="172677" y="277636"/>
                </a:cubicBezTo>
                <a:cubicBezTo>
                  <a:pt x="172677" y="280106"/>
                  <a:pt x="170513" y="282222"/>
                  <a:pt x="167987" y="282222"/>
                </a:cubicBezTo>
                <a:lnTo>
                  <a:pt x="42790" y="282222"/>
                </a:lnTo>
                <a:cubicBezTo>
                  <a:pt x="40265" y="282222"/>
                  <a:pt x="38100" y="280106"/>
                  <a:pt x="38100" y="277636"/>
                </a:cubicBezTo>
                <a:cubicBezTo>
                  <a:pt x="38100" y="275167"/>
                  <a:pt x="40265" y="273050"/>
                  <a:pt x="42790" y="273050"/>
                </a:cubicBezTo>
                <a:close/>
                <a:moveTo>
                  <a:pt x="68160" y="250825"/>
                </a:moveTo>
                <a:lnTo>
                  <a:pt x="203303" y="250825"/>
                </a:lnTo>
                <a:cubicBezTo>
                  <a:pt x="205812" y="250825"/>
                  <a:pt x="207605" y="253206"/>
                  <a:pt x="207605" y="255247"/>
                </a:cubicBezTo>
                <a:cubicBezTo>
                  <a:pt x="207605" y="257629"/>
                  <a:pt x="205812" y="260010"/>
                  <a:pt x="203303" y="260010"/>
                </a:cubicBezTo>
                <a:lnTo>
                  <a:pt x="68160" y="260010"/>
                </a:lnTo>
                <a:cubicBezTo>
                  <a:pt x="65651" y="260010"/>
                  <a:pt x="63500" y="257629"/>
                  <a:pt x="63500" y="255247"/>
                </a:cubicBezTo>
                <a:cubicBezTo>
                  <a:pt x="63500" y="253206"/>
                  <a:pt x="65651" y="250825"/>
                  <a:pt x="68160" y="250825"/>
                </a:cubicBezTo>
                <a:close/>
                <a:moveTo>
                  <a:pt x="33847" y="238903"/>
                </a:moveTo>
                <a:cubicBezTo>
                  <a:pt x="20164" y="238903"/>
                  <a:pt x="9002" y="250091"/>
                  <a:pt x="9002" y="263804"/>
                </a:cubicBezTo>
                <a:lnTo>
                  <a:pt x="9002" y="271744"/>
                </a:lnTo>
                <a:cubicBezTo>
                  <a:pt x="9002" y="285457"/>
                  <a:pt x="20164" y="296644"/>
                  <a:pt x="33847" y="296644"/>
                </a:cubicBezTo>
                <a:lnTo>
                  <a:pt x="239451" y="296644"/>
                </a:lnTo>
                <a:cubicBezTo>
                  <a:pt x="230809" y="276796"/>
                  <a:pt x="230809" y="259113"/>
                  <a:pt x="240171" y="238903"/>
                </a:cubicBezTo>
                <a:lnTo>
                  <a:pt x="34207" y="238903"/>
                </a:lnTo>
                <a:lnTo>
                  <a:pt x="33847" y="238903"/>
                </a:lnTo>
                <a:close/>
                <a:moveTo>
                  <a:pt x="160157" y="60168"/>
                </a:moveTo>
                <a:cubicBezTo>
                  <a:pt x="137379" y="60168"/>
                  <a:pt x="118939" y="78542"/>
                  <a:pt x="118939" y="101240"/>
                </a:cubicBezTo>
                <a:cubicBezTo>
                  <a:pt x="118939" y="124298"/>
                  <a:pt x="137379" y="142672"/>
                  <a:pt x="160157" y="142672"/>
                </a:cubicBezTo>
                <a:cubicBezTo>
                  <a:pt x="182936" y="142672"/>
                  <a:pt x="201738" y="124298"/>
                  <a:pt x="201738" y="101240"/>
                </a:cubicBezTo>
                <a:cubicBezTo>
                  <a:pt x="201738" y="78542"/>
                  <a:pt x="182936" y="60168"/>
                  <a:pt x="160157" y="60168"/>
                </a:cubicBezTo>
                <a:close/>
                <a:moveTo>
                  <a:pt x="160157" y="50800"/>
                </a:moveTo>
                <a:cubicBezTo>
                  <a:pt x="187998" y="50800"/>
                  <a:pt x="210777" y="73498"/>
                  <a:pt x="210777" y="101240"/>
                </a:cubicBezTo>
                <a:cubicBezTo>
                  <a:pt x="210777" y="129342"/>
                  <a:pt x="187998" y="152040"/>
                  <a:pt x="160157" y="152040"/>
                </a:cubicBezTo>
                <a:cubicBezTo>
                  <a:pt x="132317" y="152040"/>
                  <a:pt x="109538" y="129342"/>
                  <a:pt x="109538" y="101240"/>
                </a:cubicBezTo>
                <a:cubicBezTo>
                  <a:pt x="109538" y="73498"/>
                  <a:pt x="132317" y="50800"/>
                  <a:pt x="160157" y="50800"/>
                </a:cubicBezTo>
                <a:close/>
                <a:moveTo>
                  <a:pt x="29526" y="9744"/>
                </a:moveTo>
                <a:cubicBezTo>
                  <a:pt x="18004" y="11548"/>
                  <a:pt x="9002" y="22014"/>
                  <a:pt x="9002" y="34284"/>
                </a:cubicBezTo>
                <a:lnTo>
                  <a:pt x="9002" y="240347"/>
                </a:lnTo>
                <a:cubicBezTo>
                  <a:pt x="14403" y="234934"/>
                  <a:pt x="21604" y="230964"/>
                  <a:pt x="29526" y="229881"/>
                </a:cubicBezTo>
                <a:lnTo>
                  <a:pt x="29526" y="9744"/>
                </a:lnTo>
                <a:close/>
                <a:moveTo>
                  <a:pt x="153728" y="9391"/>
                </a:moveTo>
                <a:lnTo>
                  <a:pt x="153366" y="22393"/>
                </a:lnTo>
                <a:cubicBezTo>
                  <a:pt x="153366" y="24921"/>
                  <a:pt x="151561" y="26727"/>
                  <a:pt x="149394" y="27449"/>
                </a:cubicBezTo>
                <a:cubicBezTo>
                  <a:pt x="143976" y="28172"/>
                  <a:pt x="138558" y="29616"/>
                  <a:pt x="133141" y="31422"/>
                </a:cubicBezTo>
                <a:cubicBezTo>
                  <a:pt x="130974" y="32145"/>
                  <a:pt x="128806" y="31422"/>
                  <a:pt x="127362" y="29616"/>
                </a:cubicBezTo>
                <a:lnTo>
                  <a:pt x="120861" y="18059"/>
                </a:lnTo>
                <a:lnTo>
                  <a:pt x="107858" y="25282"/>
                </a:lnTo>
                <a:lnTo>
                  <a:pt x="114359" y="36840"/>
                </a:lnTo>
                <a:cubicBezTo>
                  <a:pt x="115443" y="39007"/>
                  <a:pt x="115082" y="41535"/>
                  <a:pt x="113276" y="42980"/>
                </a:cubicBezTo>
                <a:cubicBezTo>
                  <a:pt x="108941" y="46592"/>
                  <a:pt x="104968" y="50204"/>
                  <a:pt x="101718" y="54899"/>
                </a:cubicBezTo>
                <a:cubicBezTo>
                  <a:pt x="99912" y="56705"/>
                  <a:pt x="97384" y="57066"/>
                  <a:pt x="95578" y="55983"/>
                </a:cubicBezTo>
                <a:lnTo>
                  <a:pt x="84381" y="49481"/>
                </a:lnTo>
                <a:lnTo>
                  <a:pt x="76435" y="62123"/>
                </a:lnTo>
                <a:lnTo>
                  <a:pt x="87993" y="68985"/>
                </a:lnTo>
                <a:cubicBezTo>
                  <a:pt x="90160" y="70069"/>
                  <a:pt x="90882" y="72597"/>
                  <a:pt x="90160" y="74764"/>
                </a:cubicBezTo>
                <a:cubicBezTo>
                  <a:pt x="87993" y="79820"/>
                  <a:pt x="86548" y="85238"/>
                  <a:pt x="85826" y="90656"/>
                </a:cubicBezTo>
                <a:cubicBezTo>
                  <a:pt x="85465" y="93184"/>
                  <a:pt x="83659" y="94629"/>
                  <a:pt x="81131" y="94629"/>
                </a:cubicBezTo>
                <a:lnTo>
                  <a:pt x="68128" y="94629"/>
                </a:lnTo>
                <a:lnTo>
                  <a:pt x="67767" y="109437"/>
                </a:lnTo>
                <a:lnTo>
                  <a:pt x="81131" y="109798"/>
                </a:lnTo>
                <a:cubicBezTo>
                  <a:pt x="83659" y="109798"/>
                  <a:pt x="85465" y="111604"/>
                  <a:pt x="85826" y="113771"/>
                </a:cubicBezTo>
                <a:cubicBezTo>
                  <a:pt x="86548" y="119189"/>
                  <a:pt x="87993" y="124607"/>
                  <a:pt x="90160" y="130024"/>
                </a:cubicBezTo>
                <a:cubicBezTo>
                  <a:pt x="90882" y="131830"/>
                  <a:pt x="90160" y="134358"/>
                  <a:pt x="87993" y="135442"/>
                </a:cubicBezTo>
                <a:lnTo>
                  <a:pt x="76797" y="141943"/>
                </a:lnTo>
                <a:lnTo>
                  <a:pt x="84020" y="155307"/>
                </a:lnTo>
                <a:lnTo>
                  <a:pt x="95578" y="148444"/>
                </a:lnTo>
                <a:cubicBezTo>
                  <a:pt x="97384" y="147361"/>
                  <a:pt x="99912" y="148083"/>
                  <a:pt x="101718" y="149528"/>
                </a:cubicBezTo>
                <a:cubicBezTo>
                  <a:pt x="104968" y="154223"/>
                  <a:pt x="108941" y="157835"/>
                  <a:pt x="113276" y="161447"/>
                </a:cubicBezTo>
                <a:cubicBezTo>
                  <a:pt x="115082" y="162891"/>
                  <a:pt x="115443" y="165420"/>
                  <a:pt x="114359" y="167587"/>
                </a:cubicBezTo>
                <a:lnTo>
                  <a:pt x="107858" y="178783"/>
                </a:lnTo>
                <a:lnTo>
                  <a:pt x="120861" y="186368"/>
                </a:lnTo>
                <a:lnTo>
                  <a:pt x="127362" y="175172"/>
                </a:lnTo>
                <a:cubicBezTo>
                  <a:pt x="128445" y="173727"/>
                  <a:pt x="129890" y="172643"/>
                  <a:pt x="131696" y="172643"/>
                </a:cubicBezTo>
                <a:cubicBezTo>
                  <a:pt x="132057" y="172643"/>
                  <a:pt x="132779" y="172643"/>
                  <a:pt x="133141" y="173004"/>
                </a:cubicBezTo>
                <a:cubicBezTo>
                  <a:pt x="138558" y="175172"/>
                  <a:pt x="143976" y="176616"/>
                  <a:pt x="149394" y="177339"/>
                </a:cubicBezTo>
                <a:cubicBezTo>
                  <a:pt x="151561" y="177700"/>
                  <a:pt x="153366" y="179506"/>
                  <a:pt x="153366" y="182034"/>
                </a:cubicBezTo>
                <a:lnTo>
                  <a:pt x="153366" y="195036"/>
                </a:lnTo>
                <a:lnTo>
                  <a:pt x="168175" y="195398"/>
                </a:lnTo>
                <a:lnTo>
                  <a:pt x="168536" y="182034"/>
                </a:lnTo>
                <a:cubicBezTo>
                  <a:pt x="168536" y="179506"/>
                  <a:pt x="169981" y="177700"/>
                  <a:pt x="172148" y="177339"/>
                </a:cubicBezTo>
                <a:cubicBezTo>
                  <a:pt x="177565" y="176616"/>
                  <a:pt x="182983" y="175172"/>
                  <a:pt x="188401" y="173004"/>
                </a:cubicBezTo>
                <a:cubicBezTo>
                  <a:pt x="190568" y="171921"/>
                  <a:pt x="193096" y="173004"/>
                  <a:pt x="194179" y="175172"/>
                </a:cubicBezTo>
                <a:lnTo>
                  <a:pt x="200681" y="186368"/>
                </a:lnTo>
                <a:lnTo>
                  <a:pt x="213683" y="179144"/>
                </a:lnTo>
                <a:lnTo>
                  <a:pt x="207182" y="167587"/>
                </a:lnTo>
                <a:cubicBezTo>
                  <a:pt x="206098" y="165420"/>
                  <a:pt x="206459" y="162891"/>
                  <a:pt x="208265" y="161447"/>
                </a:cubicBezTo>
                <a:cubicBezTo>
                  <a:pt x="212599" y="157835"/>
                  <a:pt x="216572" y="154223"/>
                  <a:pt x="219823" y="149528"/>
                </a:cubicBezTo>
                <a:cubicBezTo>
                  <a:pt x="221268" y="148083"/>
                  <a:pt x="224157" y="147361"/>
                  <a:pt x="225963" y="148444"/>
                </a:cubicBezTo>
                <a:lnTo>
                  <a:pt x="237521" y="155307"/>
                </a:lnTo>
                <a:lnTo>
                  <a:pt x="245105" y="142304"/>
                </a:lnTo>
                <a:lnTo>
                  <a:pt x="233548" y="135442"/>
                </a:lnTo>
                <a:cubicBezTo>
                  <a:pt x="231742" y="134358"/>
                  <a:pt x="230658" y="131830"/>
                  <a:pt x="231742" y="130024"/>
                </a:cubicBezTo>
                <a:cubicBezTo>
                  <a:pt x="233548" y="124607"/>
                  <a:pt x="234992" y="119189"/>
                  <a:pt x="235715" y="113771"/>
                </a:cubicBezTo>
                <a:cubicBezTo>
                  <a:pt x="236076" y="111604"/>
                  <a:pt x="238243" y="109798"/>
                  <a:pt x="240410" y="109798"/>
                </a:cubicBezTo>
                <a:lnTo>
                  <a:pt x="253412" y="109798"/>
                </a:lnTo>
                <a:lnTo>
                  <a:pt x="253773" y="94990"/>
                </a:lnTo>
                <a:lnTo>
                  <a:pt x="253412" y="94629"/>
                </a:lnTo>
                <a:lnTo>
                  <a:pt x="240410" y="94629"/>
                </a:lnTo>
                <a:cubicBezTo>
                  <a:pt x="238243" y="94629"/>
                  <a:pt x="236076" y="93184"/>
                  <a:pt x="235715" y="90656"/>
                </a:cubicBezTo>
                <a:cubicBezTo>
                  <a:pt x="234992" y="85238"/>
                  <a:pt x="233548" y="79820"/>
                  <a:pt x="231742" y="74764"/>
                </a:cubicBezTo>
                <a:cubicBezTo>
                  <a:pt x="230658" y="72597"/>
                  <a:pt x="231742" y="70069"/>
                  <a:pt x="233548" y="68985"/>
                </a:cubicBezTo>
                <a:lnTo>
                  <a:pt x="245105" y="62484"/>
                </a:lnTo>
                <a:lnTo>
                  <a:pt x="237882" y="49481"/>
                </a:lnTo>
                <a:lnTo>
                  <a:pt x="225963" y="55983"/>
                </a:lnTo>
                <a:cubicBezTo>
                  <a:pt x="224157" y="57066"/>
                  <a:pt x="221268" y="56705"/>
                  <a:pt x="219823" y="54899"/>
                </a:cubicBezTo>
                <a:cubicBezTo>
                  <a:pt x="216572" y="50204"/>
                  <a:pt x="212599" y="46592"/>
                  <a:pt x="208265" y="42980"/>
                </a:cubicBezTo>
                <a:cubicBezTo>
                  <a:pt x="206459" y="41535"/>
                  <a:pt x="206098" y="39007"/>
                  <a:pt x="207182" y="36840"/>
                </a:cubicBezTo>
                <a:lnTo>
                  <a:pt x="213683" y="25644"/>
                </a:lnTo>
                <a:lnTo>
                  <a:pt x="201042" y="18059"/>
                </a:lnTo>
                <a:lnTo>
                  <a:pt x="194179" y="29616"/>
                </a:lnTo>
                <a:cubicBezTo>
                  <a:pt x="193096" y="31422"/>
                  <a:pt x="190568" y="32145"/>
                  <a:pt x="188401" y="31422"/>
                </a:cubicBezTo>
                <a:cubicBezTo>
                  <a:pt x="182983" y="29616"/>
                  <a:pt x="177565" y="28172"/>
                  <a:pt x="172148" y="27449"/>
                </a:cubicBezTo>
                <a:cubicBezTo>
                  <a:pt x="169981" y="26727"/>
                  <a:pt x="168536" y="24921"/>
                  <a:pt x="168536" y="22393"/>
                </a:cubicBezTo>
                <a:lnTo>
                  <a:pt x="168536" y="9391"/>
                </a:lnTo>
                <a:lnTo>
                  <a:pt x="153728" y="9391"/>
                </a:lnTo>
                <a:close/>
                <a:moveTo>
                  <a:pt x="153728" y="0"/>
                </a:moveTo>
                <a:lnTo>
                  <a:pt x="168175" y="0"/>
                </a:lnTo>
                <a:cubicBezTo>
                  <a:pt x="173592" y="0"/>
                  <a:pt x="177565" y="4334"/>
                  <a:pt x="177565" y="9391"/>
                </a:cubicBezTo>
                <a:lnTo>
                  <a:pt x="177565" y="18781"/>
                </a:lnTo>
                <a:cubicBezTo>
                  <a:pt x="181177" y="19503"/>
                  <a:pt x="184428" y="20587"/>
                  <a:pt x="188039" y="21309"/>
                </a:cubicBezTo>
                <a:lnTo>
                  <a:pt x="192735" y="13363"/>
                </a:lnTo>
                <a:cubicBezTo>
                  <a:pt x="193818" y="11196"/>
                  <a:pt x="195985" y="9752"/>
                  <a:pt x="198152" y="9029"/>
                </a:cubicBezTo>
                <a:cubicBezTo>
                  <a:pt x="201042" y="8307"/>
                  <a:pt x="203209" y="8668"/>
                  <a:pt x="205376" y="10113"/>
                </a:cubicBezTo>
                <a:lnTo>
                  <a:pt x="218378" y="17336"/>
                </a:lnTo>
                <a:cubicBezTo>
                  <a:pt x="220545" y="18420"/>
                  <a:pt x="221990" y="20587"/>
                  <a:pt x="222712" y="23115"/>
                </a:cubicBezTo>
                <a:cubicBezTo>
                  <a:pt x="223435" y="25644"/>
                  <a:pt x="223073" y="28172"/>
                  <a:pt x="221990" y="30339"/>
                </a:cubicBezTo>
                <a:lnTo>
                  <a:pt x="217295" y="38285"/>
                </a:lnTo>
                <a:cubicBezTo>
                  <a:pt x="219823" y="40813"/>
                  <a:pt x="222351" y="43341"/>
                  <a:pt x="224518" y="45869"/>
                </a:cubicBezTo>
                <a:lnTo>
                  <a:pt x="232464" y="41174"/>
                </a:lnTo>
                <a:cubicBezTo>
                  <a:pt x="237521" y="38646"/>
                  <a:pt x="242938" y="40091"/>
                  <a:pt x="245828" y="44786"/>
                </a:cubicBezTo>
                <a:lnTo>
                  <a:pt x="253051" y="57427"/>
                </a:lnTo>
                <a:cubicBezTo>
                  <a:pt x="255579" y="62123"/>
                  <a:pt x="254135" y="67902"/>
                  <a:pt x="249801" y="70430"/>
                </a:cubicBezTo>
                <a:lnTo>
                  <a:pt x="241493" y="75125"/>
                </a:lnTo>
                <a:cubicBezTo>
                  <a:pt x="242577" y="78737"/>
                  <a:pt x="243661" y="81988"/>
                  <a:pt x="244383" y="85238"/>
                </a:cubicBezTo>
                <a:lnTo>
                  <a:pt x="253412" y="85238"/>
                </a:lnTo>
                <a:cubicBezTo>
                  <a:pt x="258830" y="85238"/>
                  <a:pt x="263164" y="89572"/>
                  <a:pt x="263164" y="94990"/>
                </a:cubicBezTo>
                <a:lnTo>
                  <a:pt x="263164" y="109437"/>
                </a:lnTo>
                <a:cubicBezTo>
                  <a:pt x="263164" y="114855"/>
                  <a:pt x="258830" y="119189"/>
                  <a:pt x="253412" y="119189"/>
                </a:cubicBezTo>
                <a:lnTo>
                  <a:pt x="244383" y="119189"/>
                </a:lnTo>
                <a:cubicBezTo>
                  <a:pt x="243661" y="122440"/>
                  <a:pt x="242577" y="126051"/>
                  <a:pt x="241493" y="129663"/>
                </a:cubicBezTo>
                <a:lnTo>
                  <a:pt x="249801" y="133997"/>
                </a:lnTo>
                <a:cubicBezTo>
                  <a:pt x="254135" y="136887"/>
                  <a:pt x="255579" y="142304"/>
                  <a:pt x="253051" y="147000"/>
                </a:cubicBezTo>
                <a:lnTo>
                  <a:pt x="245828" y="160002"/>
                </a:lnTo>
                <a:cubicBezTo>
                  <a:pt x="244744" y="161808"/>
                  <a:pt x="242577" y="163614"/>
                  <a:pt x="239688" y="164336"/>
                </a:cubicBezTo>
                <a:cubicBezTo>
                  <a:pt x="237521" y="164697"/>
                  <a:pt x="234992" y="164336"/>
                  <a:pt x="232464" y="163253"/>
                </a:cubicBezTo>
                <a:lnTo>
                  <a:pt x="224518" y="158557"/>
                </a:lnTo>
                <a:cubicBezTo>
                  <a:pt x="222351" y="161086"/>
                  <a:pt x="219823" y="163975"/>
                  <a:pt x="217295" y="166142"/>
                </a:cubicBezTo>
                <a:lnTo>
                  <a:pt x="221990" y="174088"/>
                </a:lnTo>
                <a:cubicBezTo>
                  <a:pt x="223073" y="176255"/>
                  <a:pt x="223435" y="178783"/>
                  <a:pt x="222712" y="181312"/>
                </a:cubicBezTo>
                <a:cubicBezTo>
                  <a:pt x="221990" y="183840"/>
                  <a:pt x="220545" y="186007"/>
                  <a:pt x="218378" y="187090"/>
                </a:cubicBezTo>
                <a:lnTo>
                  <a:pt x="205376" y="194314"/>
                </a:lnTo>
                <a:cubicBezTo>
                  <a:pt x="203209" y="195759"/>
                  <a:pt x="201042" y="196120"/>
                  <a:pt x="198152" y="195398"/>
                </a:cubicBezTo>
                <a:cubicBezTo>
                  <a:pt x="195985" y="194675"/>
                  <a:pt x="193818" y="193230"/>
                  <a:pt x="192735" y="191063"/>
                </a:cubicBezTo>
                <a:lnTo>
                  <a:pt x="188039" y="182756"/>
                </a:lnTo>
                <a:cubicBezTo>
                  <a:pt x="184428" y="184201"/>
                  <a:pt x="181177" y="184923"/>
                  <a:pt x="177565" y="185646"/>
                </a:cubicBezTo>
                <a:lnTo>
                  <a:pt x="177565" y="195036"/>
                </a:lnTo>
                <a:cubicBezTo>
                  <a:pt x="177565" y="200454"/>
                  <a:pt x="173592" y="204427"/>
                  <a:pt x="168175" y="204427"/>
                </a:cubicBezTo>
                <a:lnTo>
                  <a:pt x="153728" y="204427"/>
                </a:lnTo>
                <a:cubicBezTo>
                  <a:pt x="148310" y="204427"/>
                  <a:pt x="143976" y="200454"/>
                  <a:pt x="143976" y="195036"/>
                </a:cubicBezTo>
                <a:lnTo>
                  <a:pt x="143976" y="185646"/>
                </a:lnTo>
                <a:cubicBezTo>
                  <a:pt x="140364" y="184923"/>
                  <a:pt x="137114" y="184201"/>
                  <a:pt x="133502" y="182756"/>
                </a:cubicBezTo>
                <a:lnTo>
                  <a:pt x="128806" y="191063"/>
                </a:lnTo>
                <a:cubicBezTo>
                  <a:pt x="126278" y="195398"/>
                  <a:pt x="120499" y="197203"/>
                  <a:pt x="116165" y="194314"/>
                </a:cubicBezTo>
                <a:lnTo>
                  <a:pt x="103162" y="187090"/>
                </a:lnTo>
                <a:cubicBezTo>
                  <a:pt x="100995" y="186007"/>
                  <a:pt x="99551" y="183840"/>
                  <a:pt x="98828" y="181312"/>
                </a:cubicBezTo>
                <a:cubicBezTo>
                  <a:pt x="98106" y="178783"/>
                  <a:pt x="98828" y="176255"/>
                  <a:pt x="99912" y="174088"/>
                </a:cubicBezTo>
                <a:lnTo>
                  <a:pt x="104607" y="166142"/>
                </a:lnTo>
                <a:cubicBezTo>
                  <a:pt x="101718" y="163975"/>
                  <a:pt x="99190" y="161086"/>
                  <a:pt x="97022" y="158557"/>
                </a:cubicBezTo>
                <a:lnTo>
                  <a:pt x="88715" y="163253"/>
                </a:lnTo>
                <a:cubicBezTo>
                  <a:pt x="86548" y="164336"/>
                  <a:pt x="84381" y="164697"/>
                  <a:pt x="81492" y="164336"/>
                </a:cubicBezTo>
                <a:cubicBezTo>
                  <a:pt x="79325" y="163614"/>
                  <a:pt x="77158" y="161808"/>
                  <a:pt x="76074" y="160002"/>
                </a:cubicBezTo>
                <a:lnTo>
                  <a:pt x="68490" y="147000"/>
                </a:lnTo>
                <a:cubicBezTo>
                  <a:pt x="65961" y="142304"/>
                  <a:pt x="67406" y="136887"/>
                  <a:pt x="72101" y="133997"/>
                </a:cubicBezTo>
                <a:lnTo>
                  <a:pt x="80047" y="129663"/>
                </a:lnTo>
                <a:cubicBezTo>
                  <a:pt x="78964" y="126051"/>
                  <a:pt x="77880" y="122440"/>
                  <a:pt x="77158" y="119189"/>
                </a:cubicBezTo>
                <a:lnTo>
                  <a:pt x="68128" y="119189"/>
                </a:lnTo>
                <a:cubicBezTo>
                  <a:pt x="62711" y="119189"/>
                  <a:pt x="58738" y="114855"/>
                  <a:pt x="58738" y="109437"/>
                </a:cubicBezTo>
                <a:lnTo>
                  <a:pt x="58738" y="94990"/>
                </a:lnTo>
                <a:cubicBezTo>
                  <a:pt x="58738" y="89572"/>
                  <a:pt x="62711" y="85238"/>
                  <a:pt x="68128" y="85238"/>
                </a:cubicBezTo>
                <a:lnTo>
                  <a:pt x="77158" y="85238"/>
                </a:lnTo>
                <a:cubicBezTo>
                  <a:pt x="77880" y="81988"/>
                  <a:pt x="78964" y="78737"/>
                  <a:pt x="80047" y="75125"/>
                </a:cubicBezTo>
                <a:lnTo>
                  <a:pt x="72101" y="70430"/>
                </a:lnTo>
                <a:cubicBezTo>
                  <a:pt x="67406" y="67902"/>
                  <a:pt x="65961" y="62123"/>
                  <a:pt x="68490" y="57427"/>
                </a:cubicBezTo>
                <a:lnTo>
                  <a:pt x="76074" y="44786"/>
                </a:lnTo>
                <a:cubicBezTo>
                  <a:pt x="77158" y="42619"/>
                  <a:pt x="79325" y="41174"/>
                  <a:pt x="81492" y="40452"/>
                </a:cubicBezTo>
                <a:cubicBezTo>
                  <a:pt x="84381" y="39729"/>
                  <a:pt x="86548" y="40091"/>
                  <a:pt x="88715" y="41174"/>
                </a:cubicBezTo>
                <a:lnTo>
                  <a:pt x="97022" y="45869"/>
                </a:lnTo>
                <a:cubicBezTo>
                  <a:pt x="99190" y="43341"/>
                  <a:pt x="101718" y="40813"/>
                  <a:pt x="104607" y="38285"/>
                </a:cubicBezTo>
                <a:lnTo>
                  <a:pt x="99912" y="30339"/>
                </a:lnTo>
                <a:cubicBezTo>
                  <a:pt x="97022" y="25644"/>
                  <a:pt x="98828" y="20226"/>
                  <a:pt x="103162" y="17336"/>
                </a:cubicBezTo>
                <a:lnTo>
                  <a:pt x="116165" y="10113"/>
                </a:lnTo>
                <a:cubicBezTo>
                  <a:pt x="117971" y="8668"/>
                  <a:pt x="120861" y="8307"/>
                  <a:pt x="123028" y="9029"/>
                </a:cubicBezTo>
                <a:cubicBezTo>
                  <a:pt x="125917" y="9752"/>
                  <a:pt x="127723" y="11196"/>
                  <a:pt x="128806" y="13363"/>
                </a:cubicBezTo>
                <a:lnTo>
                  <a:pt x="133502" y="21309"/>
                </a:lnTo>
                <a:cubicBezTo>
                  <a:pt x="137114" y="20587"/>
                  <a:pt x="140364" y="19503"/>
                  <a:pt x="143976" y="18781"/>
                </a:cubicBezTo>
                <a:lnTo>
                  <a:pt x="143976" y="9391"/>
                </a:lnTo>
                <a:cubicBezTo>
                  <a:pt x="143976" y="4334"/>
                  <a:pt x="148310" y="0"/>
                  <a:pt x="153728" y="0"/>
                </a:cubicBezTo>
                <a:close/>
                <a:moveTo>
                  <a:pt x="33847" y="0"/>
                </a:moveTo>
                <a:cubicBezTo>
                  <a:pt x="33847" y="0"/>
                  <a:pt x="33847" y="0"/>
                  <a:pt x="34207" y="0"/>
                </a:cubicBezTo>
                <a:lnTo>
                  <a:pt x="84618" y="0"/>
                </a:lnTo>
                <a:cubicBezTo>
                  <a:pt x="87138" y="0"/>
                  <a:pt x="89299" y="2165"/>
                  <a:pt x="89299" y="4691"/>
                </a:cubicBezTo>
                <a:cubicBezTo>
                  <a:pt x="89299" y="7217"/>
                  <a:pt x="87138" y="9383"/>
                  <a:pt x="84618" y="9383"/>
                </a:cubicBezTo>
                <a:lnTo>
                  <a:pt x="38888" y="9383"/>
                </a:lnTo>
                <a:lnTo>
                  <a:pt x="38888" y="229520"/>
                </a:lnTo>
                <a:lnTo>
                  <a:pt x="242691" y="229520"/>
                </a:lnTo>
                <a:lnTo>
                  <a:pt x="242691" y="186215"/>
                </a:lnTo>
                <a:cubicBezTo>
                  <a:pt x="242691" y="183689"/>
                  <a:pt x="244852" y="181523"/>
                  <a:pt x="247732" y="181523"/>
                </a:cubicBezTo>
                <a:cubicBezTo>
                  <a:pt x="249893" y="181523"/>
                  <a:pt x="252053" y="183689"/>
                  <a:pt x="252053" y="186215"/>
                </a:cubicBezTo>
                <a:lnTo>
                  <a:pt x="252053" y="234212"/>
                </a:lnTo>
                <a:lnTo>
                  <a:pt x="252053" y="234573"/>
                </a:lnTo>
                <a:cubicBezTo>
                  <a:pt x="252053" y="234934"/>
                  <a:pt x="252053" y="235295"/>
                  <a:pt x="251693" y="236016"/>
                </a:cubicBezTo>
                <a:lnTo>
                  <a:pt x="251693" y="236377"/>
                </a:lnTo>
                <a:cubicBezTo>
                  <a:pt x="239090" y="259474"/>
                  <a:pt x="239090" y="277157"/>
                  <a:pt x="250973" y="299171"/>
                </a:cubicBezTo>
                <a:cubicBezTo>
                  <a:pt x="251693" y="300614"/>
                  <a:pt x="251693" y="302418"/>
                  <a:pt x="250973" y="303501"/>
                </a:cubicBezTo>
                <a:cubicBezTo>
                  <a:pt x="249893" y="305305"/>
                  <a:pt x="248452" y="306027"/>
                  <a:pt x="247012" y="306027"/>
                </a:cubicBezTo>
                <a:lnTo>
                  <a:pt x="33847" y="306027"/>
                </a:lnTo>
                <a:cubicBezTo>
                  <a:pt x="15123" y="306027"/>
                  <a:pt x="0" y="290870"/>
                  <a:pt x="0" y="271744"/>
                </a:cubicBezTo>
                <a:lnTo>
                  <a:pt x="0" y="263804"/>
                </a:lnTo>
                <a:lnTo>
                  <a:pt x="0" y="34284"/>
                </a:lnTo>
                <a:cubicBezTo>
                  <a:pt x="0" y="15157"/>
                  <a:pt x="15123" y="0"/>
                  <a:pt x="338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8" name="Freeform 792">
            <a:extLst>
              <a:ext uri="{FF2B5EF4-FFF2-40B4-BE49-F238E27FC236}">
                <a16:creationId xmlns:a16="http://schemas.microsoft.com/office/drawing/2014/main" id="{60D5ECC9-9713-494C-8DDD-60E48DBEE8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0619" y="3078050"/>
            <a:ext cx="266199" cy="228384"/>
          </a:xfrm>
          <a:custGeom>
            <a:avLst/>
            <a:gdLst>
              <a:gd name="T0" fmla="*/ 30314 w 306026"/>
              <a:gd name="T1" fmla="*/ 220957 h 258406"/>
              <a:gd name="T2" fmla="*/ 129917 w 306026"/>
              <a:gd name="T3" fmla="*/ 235223 h 258406"/>
              <a:gd name="T4" fmla="*/ 134608 w 306026"/>
              <a:gd name="T5" fmla="*/ 239860 h 258406"/>
              <a:gd name="T6" fmla="*/ 143630 w 306026"/>
              <a:gd name="T7" fmla="*/ 249133 h 258406"/>
              <a:gd name="T8" fmla="*/ 171779 w 306026"/>
              <a:gd name="T9" fmla="*/ 239860 h 258406"/>
              <a:gd name="T10" fmla="*/ 282569 w 306026"/>
              <a:gd name="T11" fmla="*/ 235223 h 258406"/>
              <a:gd name="T12" fmla="*/ 156622 w 306026"/>
              <a:gd name="T13" fmla="*/ 229517 h 258406"/>
              <a:gd name="T14" fmla="*/ 81649 w 306026"/>
              <a:gd name="T15" fmla="*/ 208919 h 258406"/>
              <a:gd name="T16" fmla="*/ 153013 w 306026"/>
              <a:gd name="T17" fmla="*/ 219887 h 258406"/>
              <a:gd name="T18" fmla="*/ 283652 w 306026"/>
              <a:gd name="T19" fmla="*/ 215607 h 258406"/>
              <a:gd name="T20" fmla="*/ 301335 w 306026"/>
              <a:gd name="T21" fmla="*/ 235223 h 258406"/>
              <a:gd name="T22" fmla="*/ 301335 w 306026"/>
              <a:gd name="T23" fmla="*/ 244497 h 258406"/>
              <a:gd name="T24" fmla="*/ 162396 w 306026"/>
              <a:gd name="T25" fmla="*/ 258406 h 258406"/>
              <a:gd name="T26" fmla="*/ 125947 w 306026"/>
              <a:gd name="T27" fmla="*/ 244497 h 258406"/>
              <a:gd name="T28" fmla="*/ 0 w 306026"/>
              <a:gd name="T29" fmla="*/ 239860 h 258406"/>
              <a:gd name="T30" fmla="*/ 13714 w 306026"/>
              <a:gd name="T31" fmla="*/ 235223 h 258406"/>
              <a:gd name="T32" fmla="*/ 24901 w 306026"/>
              <a:gd name="T33" fmla="*/ 213110 h 258406"/>
              <a:gd name="T34" fmla="*/ 157500 w 306026"/>
              <a:gd name="T35" fmla="*/ 124634 h 258406"/>
              <a:gd name="T36" fmla="*/ 202715 w 306026"/>
              <a:gd name="T37" fmla="*/ 174200 h 258406"/>
              <a:gd name="T38" fmla="*/ 157500 w 306026"/>
              <a:gd name="T39" fmla="*/ 124634 h 258406"/>
              <a:gd name="T40" fmla="*/ 102954 w 306026"/>
              <a:gd name="T41" fmla="*/ 174200 h 258406"/>
              <a:gd name="T42" fmla="*/ 148170 w 306026"/>
              <a:gd name="T43" fmla="*/ 124634 h 258406"/>
              <a:gd name="T44" fmla="*/ 202715 w 306026"/>
              <a:gd name="T45" fmla="*/ 65729 h 258406"/>
              <a:gd name="T46" fmla="*/ 157500 w 306026"/>
              <a:gd name="T47" fmla="*/ 115655 h 258406"/>
              <a:gd name="T48" fmla="*/ 202715 w 306026"/>
              <a:gd name="T49" fmla="*/ 65729 h 258406"/>
              <a:gd name="T50" fmla="*/ 91112 w 306026"/>
              <a:gd name="T51" fmla="*/ 115655 h 258406"/>
              <a:gd name="T52" fmla="*/ 148170 w 306026"/>
              <a:gd name="T53" fmla="*/ 76504 h 258406"/>
              <a:gd name="T54" fmla="*/ 234294 w 306026"/>
              <a:gd name="T55" fmla="*/ 44897 h 258406"/>
              <a:gd name="T56" fmla="*/ 224246 w 306026"/>
              <a:gd name="T57" fmla="*/ 115655 h 258406"/>
              <a:gd name="T58" fmla="*/ 234294 w 306026"/>
              <a:gd name="T59" fmla="*/ 44897 h 258406"/>
              <a:gd name="T60" fmla="*/ 42667 w 306026"/>
              <a:gd name="T61" fmla="*/ 115655 h 258406"/>
              <a:gd name="T62" fmla="*/ 95060 w 306026"/>
              <a:gd name="T63" fmla="*/ 61778 h 258406"/>
              <a:gd name="T64" fmla="*/ 157500 w 306026"/>
              <a:gd name="T65" fmla="*/ 13289 h 258406"/>
              <a:gd name="T66" fmla="*/ 198768 w 306026"/>
              <a:gd name="T67" fmla="*/ 57827 h 258406"/>
              <a:gd name="T68" fmla="*/ 148170 w 306026"/>
              <a:gd name="T69" fmla="*/ 13289 h 258406"/>
              <a:gd name="T70" fmla="*/ 148170 w 306026"/>
              <a:gd name="T71" fmla="*/ 67525 h 258406"/>
              <a:gd name="T72" fmla="*/ 169701 w 306026"/>
              <a:gd name="T73" fmla="*/ 10775 h 258406"/>
              <a:gd name="T74" fmla="*/ 227835 w 306026"/>
              <a:gd name="T75" fmla="*/ 38432 h 258406"/>
              <a:gd name="T76" fmla="*/ 135969 w 306026"/>
              <a:gd name="T77" fmla="*/ 10775 h 258406"/>
              <a:gd name="T78" fmla="*/ 99007 w 306026"/>
              <a:gd name="T79" fmla="*/ 53517 h 258406"/>
              <a:gd name="T80" fmla="*/ 152835 w 306026"/>
              <a:gd name="T81" fmla="*/ 0 h 258406"/>
              <a:gd name="T82" fmla="*/ 249725 w 306026"/>
              <a:gd name="T83" fmla="*/ 190723 h 258406"/>
              <a:gd name="T84" fmla="*/ 243266 w 306026"/>
              <a:gd name="T85" fmla="*/ 191800 h 258406"/>
              <a:gd name="T86" fmla="*/ 263361 w 306026"/>
              <a:gd name="T87" fmla="*/ 124634 h 258406"/>
              <a:gd name="T88" fmla="*/ 210969 w 306026"/>
              <a:gd name="T89" fmla="*/ 178511 h 258406"/>
              <a:gd name="T90" fmla="*/ 222093 w 306026"/>
              <a:gd name="T91" fmla="*/ 190364 h 258406"/>
              <a:gd name="T92" fmla="*/ 215634 w 306026"/>
              <a:gd name="T93" fmla="*/ 191800 h 258406"/>
              <a:gd name="T94" fmla="*/ 157500 w 306026"/>
              <a:gd name="T95" fmla="*/ 202935 h 258406"/>
              <a:gd name="T96" fmla="*/ 148170 w 306026"/>
              <a:gd name="T97" fmla="*/ 202935 h 258406"/>
              <a:gd name="T98" fmla="*/ 90395 w 306026"/>
              <a:gd name="T99" fmla="*/ 191800 h 258406"/>
              <a:gd name="T100" fmla="*/ 83935 w 306026"/>
              <a:gd name="T101" fmla="*/ 190364 h 258406"/>
              <a:gd name="T102" fmla="*/ 94701 w 306026"/>
              <a:gd name="T103" fmla="*/ 178511 h 258406"/>
              <a:gd name="T104" fmla="*/ 42667 w 306026"/>
              <a:gd name="T105" fmla="*/ 124634 h 258406"/>
              <a:gd name="T106" fmla="*/ 62404 w 306026"/>
              <a:gd name="T107" fmla="*/ 191800 h 258406"/>
              <a:gd name="T108" fmla="*/ 56304 w 306026"/>
              <a:gd name="T109" fmla="*/ 190723 h 258406"/>
              <a:gd name="T110" fmla="*/ 152835 w 306026"/>
              <a:gd name="T111" fmla="*/ 0 h 258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06026" h="258406">
                <a:moveTo>
                  <a:pt x="81649" y="208919"/>
                </a:moveTo>
                <a:cubicBezTo>
                  <a:pt x="57561" y="211148"/>
                  <a:pt x="36269" y="218817"/>
                  <a:pt x="30314" y="220957"/>
                </a:cubicBezTo>
                <a:lnTo>
                  <a:pt x="23818" y="235223"/>
                </a:lnTo>
                <a:lnTo>
                  <a:pt x="129917" y="235223"/>
                </a:lnTo>
                <a:cubicBezTo>
                  <a:pt x="131361" y="235223"/>
                  <a:pt x="132443" y="235937"/>
                  <a:pt x="133165" y="236650"/>
                </a:cubicBezTo>
                <a:cubicBezTo>
                  <a:pt x="133887" y="237363"/>
                  <a:pt x="134608" y="238433"/>
                  <a:pt x="134608" y="239860"/>
                </a:cubicBezTo>
                <a:cubicBezTo>
                  <a:pt x="134608" y="242357"/>
                  <a:pt x="135330" y="244497"/>
                  <a:pt x="137495" y="246280"/>
                </a:cubicBezTo>
                <a:cubicBezTo>
                  <a:pt x="138939" y="248063"/>
                  <a:pt x="141465" y="249133"/>
                  <a:pt x="143630" y="249133"/>
                </a:cubicBezTo>
                <a:lnTo>
                  <a:pt x="162396" y="249133"/>
                </a:lnTo>
                <a:cubicBezTo>
                  <a:pt x="167448" y="249133"/>
                  <a:pt x="171779" y="244853"/>
                  <a:pt x="171779" y="239860"/>
                </a:cubicBezTo>
                <a:cubicBezTo>
                  <a:pt x="171779" y="237363"/>
                  <a:pt x="173583" y="235223"/>
                  <a:pt x="176470" y="235223"/>
                </a:cubicBezTo>
                <a:lnTo>
                  <a:pt x="282569" y="235223"/>
                </a:lnTo>
                <a:lnTo>
                  <a:pt x="275712" y="220957"/>
                </a:lnTo>
                <a:cubicBezTo>
                  <a:pt x="264164" y="216677"/>
                  <a:pt x="190906" y="190283"/>
                  <a:pt x="156622" y="229517"/>
                </a:cubicBezTo>
                <a:cubicBezTo>
                  <a:pt x="154818" y="231657"/>
                  <a:pt x="151570" y="231657"/>
                  <a:pt x="149765" y="229517"/>
                </a:cubicBezTo>
                <a:cubicBezTo>
                  <a:pt x="132624" y="209900"/>
                  <a:pt x="105738" y="206690"/>
                  <a:pt x="81649" y="208919"/>
                </a:cubicBezTo>
                <a:close/>
                <a:moveTo>
                  <a:pt x="74341" y="200181"/>
                </a:moveTo>
                <a:cubicBezTo>
                  <a:pt x="100595" y="196793"/>
                  <a:pt x="131721" y="198843"/>
                  <a:pt x="153013" y="219887"/>
                </a:cubicBezTo>
                <a:cubicBezTo>
                  <a:pt x="195958" y="177800"/>
                  <a:pt x="277517" y="211683"/>
                  <a:pt x="281126" y="213110"/>
                </a:cubicBezTo>
                <a:cubicBezTo>
                  <a:pt x="282208" y="213467"/>
                  <a:pt x="282930" y="214537"/>
                  <a:pt x="283652" y="215607"/>
                </a:cubicBezTo>
                <a:lnTo>
                  <a:pt x="292674" y="235223"/>
                </a:lnTo>
                <a:lnTo>
                  <a:pt x="301335" y="235223"/>
                </a:lnTo>
                <a:cubicBezTo>
                  <a:pt x="303861" y="235223"/>
                  <a:pt x="306026" y="237363"/>
                  <a:pt x="306026" y="239860"/>
                </a:cubicBezTo>
                <a:cubicBezTo>
                  <a:pt x="306026" y="242357"/>
                  <a:pt x="303861" y="244497"/>
                  <a:pt x="301335" y="244497"/>
                </a:cubicBezTo>
                <a:lnTo>
                  <a:pt x="180440" y="244497"/>
                </a:lnTo>
                <a:cubicBezTo>
                  <a:pt x="178275" y="252343"/>
                  <a:pt x="171057" y="258406"/>
                  <a:pt x="162396" y="258406"/>
                </a:cubicBezTo>
                <a:lnTo>
                  <a:pt x="143630" y="258406"/>
                </a:lnTo>
                <a:cubicBezTo>
                  <a:pt x="135330" y="258406"/>
                  <a:pt x="127752" y="252343"/>
                  <a:pt x="125947" y="244497"/>
                </a:cubicBezTo>
                <a:lnTo>
                  <a:pt x="4692" y="244497"/>
                </a:lnTo>
                <a:cubicBezTo>
                  <a:pt x="2166" y="244497"/>
                  <a:pt x="0" y="242357"/>
                  <a:pt x="0" y="239860"/>
                </a:cubicBezTo>
                <a:cubicBezTo>
                  <a:pt x="0" y="237363"/>
                  <a:pt x="2166" y="235223"/>
                  <a:pt x="4692" y="235223"/>
                </a:cubicBezTo>
                <a:lnTo>
                  <a:pt x="13714" y="235223"/>
                </a:lnTo>
                <a:lnTo>
                  <a:pt x="22736" y="215607"/>
                </a:lnTo>
                <a:cubicBezTo>
                  <a:pt x="23097" y="214537"/>
                  <a:pt x="24179" y="213467"/>
                  <a:pt x="24901" y="213110"/>
                </a:cubicBezTo>
                <a:cubicBezTo>
                  <a:pt x="26705" y="212397"/>
                  <a:pt x="48087" y="203569"/>
                  <a:pt x="74341" y="200181"/>
                </a:cubicBezTo>
                <a:close/>
                <a:moveTo>
                  <a:pt x="157500" y="124634"/>
                </a:moveTo>
                <a:lnTo>
                  <a:pt x="157500" y="163425"/>
                </a:lnTo>
                <a:cubicBezTo>
                  <a:pt x="173289" y="164143"/>
                  <a:pt x="188720" y="167735"/>
                  <a:pt x="202715" y="174200"/>
                </a:cubicBezTo>
                <a:cubicBezTo>
                  <a:pt x="210251" y="158397"/>
                  <a:pt x="214199" y="141874"/>
                  <a:pt x="214916" y="124634"/>
                </a:cubicBezTo>
                <a:lnTo>
                  <a:pt x="157500" y="124634"/>
                </a:lnTo>
                <a:close/>
                <a:moveTo>
                  <a:pt x="91112" y="124634"/>
                </a:moveTo>
                <a:cubicBezTo>
                  <a:pt x="91471" y="141874"/>
                  <a:pt x="95419" y="158397"/>
                  <a:pt x="102954" y="174200"/>
                </a:cubicBezTo>
                <a:cubicBezTo>
                  <a:pt x="116950" y="167735"/>
                  <a:pt x="132380" y="164143"/>
                  <a:pt x="148170" y="163425"/>
                </a:cubicBezTo>
                <a:lnTo>
                  <a:pt x="148170" y="124634"/>
                </a:lnTo>
                <a:lnTo>
                  <a:pt x="91112" y="124634"/>
                </a:lnTo>
                <a:close/>
                <a:moveTo>
                  <a:pt x="202715" y="65729"/>
                </a:moveTo>
                <a:cubicBezTo>
                  <a:pt x="188720" y="72194"/>
                  <a:pt x="173648" y="76145"/>
                  <a:pt x="157500" y="76504"/>
                </a:cubicBezTo>
                <a:lnTo>
                  <a:pt x="157500" y="115655"/>
                </a:lnTo>
                <a:lnTo>
                  <a:pt x="214916" y="115655"/>
                </a:lnTo>
                <a:cubicBezTo>
                  <a:pt x="214557" y="98055"/>
                  <a:pt x="210251" y="81174"/>
                  <a:pt x="202715" y="65729"/>
                </a:cubicBezTo>
                <a:close/>
                <a:moveTo>
                  <a:pt x="103313" y="65729"/>
                </a:moveTo>
                <a:cubicBezTo>
                  <a:pt x="95777" y="81174"/>
                  <a:pt x="91471" y="98055"/>
                  <a:pt x="91112" y="115655"/>
                </a:cubicBezTo>
                <a:lnTo>
                  <a:pt x="148170" y="115655"/>
                </a:lnTo>
                <a:lnTo>
                  <a:pt x="148170" y="76504"/>
                </a:lnTo>
                <a:cubicBezTo>
                  <a:pt x="132380" y="76145"/>
                  <a:pt x="117309" y="72553"/>
                  <a:pt x="103313" y="65729"/>
                </a:cubicBezTo>
                <a:close/>
                <a:moveTo>
                  <a:pt x="234294" y="44897"/>
                </a:moveTo>
                <a:cubicBezTo>
                  <a:pt x="227117" y="51721"/>
                  <a:pt x="219222" y="57109"/>
                  <a:pt x="210969" y="61778"/>
                </a:cubicBezTo>
                <a:cubicBezTo>
                  <a:pt x="219222" y="78300"/>
                  <a:pt x="223529" y="96618"/>
                  <a:pt x="224246" y="115655"/>
                </a:cubicBezTo>
                <a:lnTo>
                  <a:pt x="263720" y="115655"/>
                </a:lnTo>
                <a:cubicBezTo>
                  <a:pt x="262285" y="88357"/>
                  <a:pt x="251160" y="63574"/>
                  <a:pt x="234294" y="44897"/>
                </a:cubicBezTo>
                <a:close/>
                <a:moveTo>
                  <a:pt x="71734" y="44897"/>
                </a:moveTo>
                <a:cubicBezTo>
                  <a:pt x="54510" y="63933"/>
                  <a:pt x="43385" y="88357"/>
                  <a:pt x="42667" y="115655"/>
                </a:cubicBezTo>
                <a:lnTo>
                  <a:pt x="81782" y="115655"/>
                </a:lnTo>
                <a:cubicBezTo>
                  <a:pt x="82500" y="96618"/>
                  <a:pt x="86806" y="78300"/>
                  <a:pt x="95060" y="61778"/>
                </a:cubicBezTo>
                <a:cubicBezTo>
                  <a:pt x="86447" y="57109"/>
                  <a:pt x="78911" y="51721"/>
                  <a:pt x="71734" y="44897"/>
                </a:cubicBezTo>
                <a:close/>
                <a:moveTo>
                  <a:pt x="157500" y="13289"/>
                </a:moveTo>
                <a:lnTo>
                  <a:pt x="157500" y="67525"/>
                </a:lnTo>
                <a:cubicBezTo>
                  <a:pt x="171854" y="66807"/>
                  <a:pt x="185849" y="63215"/>
                  <a:pt x="198768" y="57827"/>
                </a:cubicBezTo>
                <a:cubicBezTo>
                  <a:pt x="188720" y="40228"/>
                  <a:pt x="174725" y="24783"/>
                  <a:pt x="157500" y="13289"/>
                </a:cubicBezTo>
                <a:close/>
                <a:moveTo>
                  <a:pt x="148170" y="13289"/>
                </a:moveTo>
                <a:cubicBezTo>
                  <a:pt x="131304" y="24783"/>
                  <a:pt x="116950" y="39868"/>
                  <a:pt x="107261" y="57827"/>
                </a:cubicBezTo>
                <a:cubicBezTo>
                  <a:pt x="120179" y="63215"/>
                  <a:pt x="133816" y="66807"/>
                  <a:pt x="148170" y="67525"/>
                </a:cubicBezTo>
                <a:lnTo>
                  <a:pt x="148170" y="13289"/>
                </a:lnTo>
                <a:close/>
                <a:moveTo>
                  <a:pt x="169701" y="10775"/>
                </a:moveTo>
                <a:cubicBezTo>
                  <a:pt x="185132" y="22269"/>
                  <a:pt x="197691" y="36995"/>
                  <a:pt x="207022" y="53517"/>
                </a:cubicBezTo>
                <a:cubicBezTo>
                  <a:pt x="214199" y="49207"/>
                  <a:pt x="221376" y="44538"/>
                  <a:pt x="227835" y="38432"/>
                </a:cubicBezTo>
                <a:cubicBezTo>
                  <a:pt x="212045" y="24065"/>
                  <a:pt x="191950" y="14008"/>
                  <a:pt x="169701" y="10775"/>
                </a:cubicBezTo>
                <a:close/>
                <a:moveTo>
                  <a:pt x="135969" y="10775"/>
                </a:moveTo>
                <a:cubicBezTo>
                  <a:pt x="114079" y="14008"/>
                  <a:pt x="93983" y="24065"/>
                  <a:pt x="78194" y="38432"/>
                </a:cubicBezTo>
                <a:cubicBezTo>
                  <a:pt x="84653" y="44538"/>
                  <a:pt x="91830" y="49207"/>
                  <a:pt x="99007" y="53517"/>
                </a:cubicBezTo>
                <a:cubicBezTo>
                  <a:pt x="108337" y="36995"/>
                  <a:pt x="120897" y="22269"/>
                  <a:pt x="135969" y="10775"/>
                </a:cubicBezTo>
                <a:close/>
                <a:moveTo>
                  <a:pt x="152835" y="0"/>
                </a:moveTo>
                <a:cubicBezTo>
                  <a:pt x="219222" y="0"/>
                  <a:pt x="272691" y="53876"/>
                  <a:pt x="272691" y="119965"/>
                </a:cubicBezTo>
                <a:cubicBezTo>
                  <a:pt x="272691" y="145825"/>
                  <a:pt x="264797" y="170249"/>
                  <a:pt x="249725" y="190723"/>
                </a:cubicBezTo>
                <a:cubicBezTo>
                  <a:pt x="249007" y="192159"/>
                  <a:pt x="247572" y="192878"/>
                  <a:pt x="246136" y="192878"/>
                </a:cubicBezTo>
                <a:cubicBezTo>
                  <a:pt x="245060" y="192878"/>
                  <a:pt x="243983" y="192159"/>
                  <a:pt x="243266" y="191800"/>
                </a:cubicBezTo>
                <a:cubicBezTo>
                  <a:pt x="241112" y="190004"/>
                  <a:pt x="240754" y="187490"/>
                  <a:pt x="242189" y="185335"/>
                </a:cubicBezTo>
                <a:cubicBezTo>
                  <a:pt x="255467" y="167735"/>
                  <a:pt x="262644" y="146544"/>
                  <a:pt x="263361" y="124634"/>
                </a:cubicBezTo>
                <a:lnTo>
                  <a:pt x="224246" y="124634"/>
                </a:lnTo>
                <a:cubicBezTo>
                  <a:pt x="223529" y="143311"/>
                  <a:pt x="219222" y="161270"/>
                  <a:pt x="210969" y="178511"/>
                </a:cubicBezTo>
                <a:cubicBezTo>
                  <a:pt x="214557" y="179947"/>
                  <a:pt x="217787" y="182102"/>
                  <a:pt x="220658" y="184258"/>
                </a:cubicBezTo>
                <a:cubicBezTo>
                  <a:pt x="222811" y="185694"/>
                  <a:pt x="223170" y="188568"/>
                  <a:pt x="222093" y="190364"/>
                </a:cubicBezTo>
                <a:cubicBezTo>
                  <a:pt x="221017" y="191800"/>
                  <a:pt x="219581" y="192878"/>
                  <a:pt x="218146" y="192878"/>
                </a:cubicBezTo>
                <a:cubicBezTo>
                  <a:pt x="217069" y="192878"/>
                  <a:pt x="216352" y="192159"/>
                  <a:pt x="215634" y="191800"/>
                </a:cubicBezTo>
                <a:cubicBezTo>
                  <a:pt x="198409" y="179947"/>
                  <a:pt x="178313" y="173482"/>
                  <a:pt x="157500" y="172764"/>
                </a:cubicBezTo>
                <a:lnTo>
                  <a:pt x="157500" y="202935"/>
                </a:lnTo>
                <a:cubicBezTo>
                  <a:pt x="157500" y="205449"/>
                  <a:pt x="155347" y="207604"/>
                  <a:pt x="152835" y="207604"/>
                </a:cubicBezTo>
                <a:cubicBezTo>
                  <a:pt x="150323" y="207604"/>
                  <a:pt x="148170" y="205449"/>
                  <a:pt x="148170" y="202935"/>
                </a:cubicBezTo>
                <a:lnTo>
                  <a:pt x="148170" y="172764"/>
                </a:lnTo>
                <a:cubicBezTo>
                  <a:pt x="127356" y="173482"/>
                  <a:pt x="107620" y="179947"/>
                  <a:pt x="90395" y="191800"/>
                </a:cubicBezTo>
                <a:cubicBezTo>
                  <a:pt x="89677" y="192519"/>
                  <a:pt x="88600" y="192878"/>
                  <a:pt x="87883" y="192878"/>
                </a:cubicBezTo>
                <a:cubicBezTo>
                  <a:pt x="86447" y="192878"/>
                  <a:pt x="85012" y="191800"/>
                  <a:pt x="83935" y="190364"/>
                </a:cubicBezTo>
                <a:cubicBezTo>
                  <a:pt x="82500" y="188568"/>
                  <a:pt x="82859" y="185694"/>
                  <a:pt x="85012" y="184258"/>
                </a:cubicBezTo>
                <a:cubicBezTo>
                  <a:pt x="88242" y="182102"/>
                  <a:pt x="91471" y="180307"/>
                  <a:pt x="94701" y="178511"/>
                </a:cubicBezTo>
                <a:cubicBezTo>
                  <a:pt x="86447" y="161270"/>
                  <a:pt x="82500" y="143311"/>
                  <a:pt x="81782" y="124634"/>
                </a:cubicBezTo>
                <a:lnTo>
                  <a:pt x="42667" y="124634"/>
                </a:lnTo>
                <a:cubicBezTo>
                  <a:pt x="43385" y="146544"/>
                  <a:pt x="50562" y="167735"/>
                  <a:pt x="63481" y="185335"/>
                </a:cubicBezTo>
                <a:cubicBezTo>
                  <a:pt x="64916" y="187490"/>
                  <a:pt x="64557" y="190004"/>
                  <a:pt x="62404" y="191800"/>
                </a:cubicBezTo>
                <a:cubicBezTo>
                  <a:pt x="61687" y="192159"/>
                  <a:pt x="60969" y="192878"/>
                  <a:pt x="59892" y="192878"/>
                </a:cubicBezTo>
                <a:cubicBezTo>
                  <a:pt x="58457" y="192878"/>
                  <a:pt x="57021" y="192159"/>
                  <a:pt x="56304" y="190723"/>
                </a:cubicBezTo>
                <a:cubicBezTo>
                  <a:pt x="40873" y="170249"/>
                  <a:pt x="33337" y="145825"/>
                  <a:pt x="33337" y="119965"/>
                </a:cubicBezTo>
                <a:cubicBezTo>
                  <a:pt x="33337" y="53876"/>
                  <a:pt x="86806" y="0"/>
                  <a:pt x="1528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9" name="Freeform 793">
            <a:extLst>
              <a:ext uri="{FF2B5EF4-FFF2-40B4-BE49-F238E27FC236}">
                <a16:creationId xmlns:a16="http://schemas.microsoft.com/office/drawing/2014/main" id="{6F217D7C-E159-0AC4-6FB1-E48B104A4C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9034" y="2415708"/>
            <a:ext cx="266199" cy="240993"/>
          </a:xfrm>
          <a:custGeom>
            <a:avLst/>
            <a:gdLst>
              <a:gd name="T0" fmla="*/ 114793 w 306026"/>
              <a:gd name="T1" fmla="*/ 210517 h 272691"/>
              <a:gd name="T2" fmla="*/ 61893 w 306026"/>
              <a:gd name="T3" fmla="*/ 207411 h 272691"/>
              <a:gd name="T4" fmla="*/ 62573 w 306026"/>
              <a:gd name="T5" fmla="*/ 166688 h 272691"/>
              <a:gd name="T6" fmla="*/ 124753 w 306026"/>
              <a:gd name="T7" fmla="*/ 186963 h 272691"/>
              <a:gd name="T8" fmla="*/ 57512 w 306026"/>
              <a:gd name="T9" fmla="*/ 171395 h 272691"/>
              <a:gd name="T10" fmla="*/ 214136 w 306026"/>
              <a:gd name="T11" fmla="*/ 157276 h 272691"/>
              <a:gd name="T12" fmla="*/ 210961 w 306026"/>
              <a:gd name="T13" fmla="*/ 164760 h 272691"/>
              <a:gd name="T14" fmla="*/ 207434 w 306026"/>
              <a:gd name="T15" fmla="*/ 157276 h 272691"/>
              <a:gd name="T16" fmla="*/ 103685 w 306026"/>
              <a:gd name="T17" fmla="*/ 144939 h 272691"/>
              <a:gd name="T18" fmla="*/ 61876 w 306026"/>
              <a:gd name="T19" fmla="*/ 144225 h 272691"/>
              <a:gd name="T20" fmla="*/ 62573 w 306026"/>
              <a:gd name="T21" fmla="*/ 101600 h 272691"/>
              <a:gd name="T22" fmla="*/ 124753 w 306026"/>
              <a:gd name="T23" fmla="*/ 121876 h 272691"/>
              <a:gd name="T24" fmla="*/ 57512 w 306026"/>
              <a:gd name="T25" fmla="*/ 105945 h 272691"/>
              <a:gd name="T26" fmla="*/ 231416 w 306026"/>
              <a:gd name="T27" fmla="*/ 110737 h 272691"/>
              <a:gd name="T28" fmla="*/ 210958 w 306026"/>
              <a:gd name="T29" fmla="*/ 140933 h 272691"/>
              <a:gd name="T30" fmla="*/ 222085 w 306026"/>
              <a:gd name="T31" fmla="*/ 110737 h 272691"/>
              <a:gd name="T32" fmla="*/ 195166 w 306026"/>
              <a:gd name="T33" fmla="*/ 115000 h 272691"/>
              <a:gd name="T34" fmla="*/ 163213 w 306026"/>
              <a:gd name="T35" fmla="*/ 72474 h 272691"/>
              <a:gd name="T36" fmla="*/ 182773 w 306026"/>
              <a:gd name="T37" fmla="*/ 181952 h 272691"/>
              <a:gd name="T38" fmla="*/ 266445 w 306026"/>
              <a:gd name="T39" fmla="*/ 174774 h 272691"/>
              <a:gd name="T40" fmla="*/ 163213 w 306026"/>
              <a:gd name="T41" fmla="*/ 72474 h 272691"/>
              <a:gd name="T42" fmla="*/ 129091 w 306026"/>
              <a:gd name="T43" fmla="*/ 86930 h 272691"/>
              <a:gd name="T44" fmla="*/ 61850 w 306026"/>
              <a:gd name="T45" fmla="*/ 79457 h 272691"/>
              <a:gd name="T46" fmla="*/ 163213 w 306026"/>
              <a:gd name="T47" fmla="*/ 63500 h 272691"/>
              <a:gd name="T48" fmla="*/ 275863 w 306026"/>
              <a:gd name="T49" fmla="*/ 174774 h 272691"/>
              <a:gd name="T50" fmla="*/ 155244 w 306026"/>
              <a:gd name="T51" fmla="*/ 216052 h 272691"/>
              <a:gd name="T52" fmla="*/ 147637 w 306026"/>
              <a:gd name="T53" fmla="*/ 212463 h 272691"/>
              <a:gd name="T54" fmla="*/ 62573 w 306026"/>
              <a:gd name="T55" fmla="*/ 36869 h 272691"/>
              <a:gd name="T56" fmla="*/ 124753 w 306026"/>
              <a:gd name="T57" fmla="*/ 56794 h 272691"/>
              <a:gd name="T58" fmla="*/ 57512 w 306026"/>
              <a:gd name="T59" fmla="*/ 40783 h 272691"/>
              <a:gd name="T60" fmla="*/ 153013 w 306026"/>
              <a:gd name="T61" fmla="*/ 24790 h 272691"/>
              <a:gd name="T62" fmla="*/ 276073 w 306026"/>
              <a:gd name="T63" fmla="*/ 25149 h 272691"/>
              <a:gd name="T64" fmla="*/ 306026 w 306026"/>
              <a:gd name="T65" fmla="*/ 263350 h 272691"/>
              <a:gd name="T66" fmla="*/ 190906 w 306026"/>
              <a:gd name="T67" fmla="*/ 268020 h 272691"/>
              <a:gd name="T68" fmla="*/ 296643 w 306026"/>
              <a:gd name="T69" fmla="*/ 34131 h 272691"/>
              <a:gd name="T70" fmla="*/ 271382 w 306026"/>
              <a:gd name="T71" fmla="*/ 54610 h 272691"/>
              <a:gd name="T72" fmla="*/ 157705 w 306026"/>
              <a:gd name="T73" fmla="*/ 33054 h 272691"/>
              <a:gd name="T74" fmla="*/ 148322 w 306026"/>
              <a:gd name="T75" fmla="*/ 49940 h 272691"/>
              <a:gd name="T76" fmla="*/ 39336 w 306026"/>
              <a:gd name="T77" fmla="*/ 236763 h 272691"/>
              <a:gd name="T78" fmla="*/ 153013 w 306026"/>
              <a:gd name="T79" fmla="*/ 231733 h 272691"/>
              <a:gd name="T80" fmla="*/ 266690 w 306026"/>
              <a:gd name="T81" fmla="*/ 236763 h 272691"/>
              <a:gd name="T82" fmla="*/ 276073 w 306026"/>
              <a:gd name="T83" fmla="*/ 207662 h 272691"/>
              <a:gd name="T84" fmla="*/ 156622 w 306026"/>
              <a:gd name="T85" fmla="*/ 270894 h 272691"/>
              <a:gd name="T86" fmla="*/ 154818 w 306026"/>
              <a:gd name="T87" fmla="*/ 272332 h 272691"/>
              <a:gd name="T88" fmla="*/ 151209 w 306026"/>
              <a:gd name="T89" fmla="*/ 272332 h 272691"/>
              <a:gd name="T90" fmla="*/ 149765 w 306026"/>
              <a:gd name="T91" fmla="*/ 271254 h 272691"/>
              <a:gd name="T92" fmla="*/ 30314 w 306026"/>
              <a:gd name="T93" fmla="*/ 241434 h 272691"/>
              <a:gd name="T94" fmla="*/ 9383 w 306026"/>
              <a:gd name="T95" fmla="*/ 263350 h 272691"/>
              <a:gd name="T96" fmla="*/ 110790 w 306026"/>
              <a:gd name="T97" fmla="*/ 272691 h 272691"/>
              <a:gd name="T98" fmla="*/ 0 w 306026"/>
              <a:gd name="T99" fmla="*/ 34131 h 272691"/>
              <a:gd name="T100" fmla="*/ 30314 w 306026"/>
              <a:gd name="T101" fmla="*/ 4671 h 272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06026" h="272691">
                <a:moveTo>
                  <a:pt x="62623" y="198438"/>
                </a:moveTo>
                <a:cubicBezTo>
                  <a:pt x="80864" y="199819"/>
                  <a:pt x="96916" y="201889"/>
                  <a:pt x="111145" y="204995"/>
                </a:cubicBezTo>
                <a:cubicBezTo>
                  <a:pt x="114063" y="205685"/>
                  <a:pt x="115522" y="208101"/>
                  <a:pt x="114793" y="210517"/>
                </a:cubicBezTo>
                <a:cubicBezTo>
                  <a:pt x="114428" y="212588"/>
                  <a:pt x="112239" y="213968"/>
                  <a:pt x="110415" y="213968"/>
                </a:cubicBezTo>
                <a:cubicBezTo>
                  <a:pt x="109685" y="213968"/>
                  <a:pt x="109320" y="213968"/>
                  <a:pt x="109320" y="213623"/>
                </a:cubicBezTo>
                <a:cubicBezTo>
                  <a:pt x="95457" y="210517"/>
                  <a:pt x="79405" y="208446"/>
                  <a:pt x="61893" y="207411"/>
                </a:cubicBezTo>
                <a:cubicBezTo>
                  <a:pt x="59339" y="207066"/>
                  <a:pt x="57150" y="204995"/>
                  <a:pt x="57515" y="202925"/>
                </a:cubicBezTo>
                <a:cubicBezTo>
                  <a:pt x="57515" y="200164"/>
                  <a:pt x="59704" y="198438"/>
                  <a:pt x="62623" y="198438"/>
                </a:cubicBezTo>
                <a:close/>
                <a:moveTo>
                  <a:pt x="62573" y="166688"/>
                </a:moveTo>
                <a:cubicBezTo>
                  <a:pt x="87517" y="168498"/>
                  <a:pt x="108846" y="172119"/>
                  <a:pt x="126199" y="177912"/>
                </a:cubicBezTo>
                <a:cubicBezTo>
                  <a:pt x="128729" y="178998"/>
                  <a:pt x="129814" y="181532"/>
                  <a:pt x="129091" y="184067"/>
                </a:cubicBezTo>
                <a:cubicBezTo>
                  <a:pt x="128368" y="185877"/>
                  <a:pt x="126560" y="186963"/>
                  <a:pt x="124753" y="186963"/>
                </a:cubicBezTo>
                <a:cubicBezTo>
                  <a:pt x="124391" y="186963"/>
                  <a:pt x="123668" y="186963"/>
                  <a:pt x="123307" y="186963"/>
                </a:cubicBezTo>
                <a:cubicBezTo>
                  <a:pt x="106677" y="181170"/>
                  <a:pt x="86071" y="177550"/>
                  <a:pt x="61850" y="176101"/>
                </a:cubicBezTo>
                <a:cubicBezTo>
                  <a:pt x="59319" y="175739"/>
                  <a:pt x="57150" y="173929"/>
                  <a:pt x="57512" y="171395"/>
                </a:cubicBezTo>
                <a:cubicBezTo>
                  <a:pt x="57512" y="168498"/>
                  <a:pt x="59681" y="166688"/>
                  <a:pt x="62573" y="166688"/>
                </a:cubicBezTo>
                <a:close/>
                <a:moveTo>
                  <a:pt x="207434" y="157276"/>
                </a:moveTo>
                <a:cubicBezTo>
                  <a:pt x="209550" y="155575"/>
                  <a:pt x="212372" y="155575"/>
                  <a:pt x="214136" y="157276"/>
                </a:cubicBezTo>
                <a:cubicBezTo>
                  <a:pt x="215195" y="157956"/>
                  <a:pt x="215547" y="158977"/>
                  <a:pt x="215547" y="160338"/>
                </a:cubicBezTo>
                <a:cubicBezTo>
                  <a:pt x="215547" y="161358"/>
                  <a:pt x="215195" y="162379"/>
                  <a:pt x="214136" y="163399"/>
                </a:cubicBezTo>
                <a:cubicBezTo>
                  <a:pt x="213078" y="164080"/>
                  <a:pt x="212020" y="164760"/>
                  <a:pt x="210961" y="164760"/>
                </a:cubicBezTo>
                <a:cubicBezTo>
                  <a:pt x="209550" y="164760"/>
                  <a:pt x="208492" y="164080"/>
                  <a:pt x="207434" y="163399"/>
                </a:cubicBezTo>
                <a:cubicBezTo>
                  <a:pt x="207081" y="162379"/>
                  <a:pt x="206375" y="161358"/>
                  <a:pt x="206375" y="160338"/>
                </a:cubicBezTo>
                <a:cubicBezTo>
                  <a:pt x="206375" y="158977"/>
                  <a:pt x="207081" y="157956"/>
                  <a:pt x="207434" y="157276"/>
                </a:cubicBezTo>
                <a:close/>
                <a:moveTo>
                  <a:pt x="62603" y="134938"/>
                </a:moveTo>
                <a:cubicBezTo>
                  <a:pt x="75691" y="136010"/>
                  <a:pt x="88779" y="137438"/>
                  <a:pt x="100049" y="139581"/>
                </a:cubicBezTo>
                <a:cubicBezTo>
                  <a:pt x="102594" y="139939"/>
                  <a:pt x="104412" y="142439"/>
                  <a:pt x="103685" y="144939"/>
                </a:cubicBezTo>
                <a:cubicBezTo>
                  <a:pt x="103321" y="147082"/>
                  <a:pt x="101503" y="148868"/>
                  <a:pt x="99322" y="148868"/>
                </a:cubicBezTo>
                <a:cubicBezTo>
                  <a:pt x="98958" y="148868"/>
                  <a:pt x="98595" y="148868"/>
                  <a:pt x="98231" y="148511"/>
                </a:cubicBezTo>
                <a:cubicBezTo>
                  <a:pt x="87325" y="146725"/>
                  <a:pt x="74964" y="145296"/>
                  <a:pt x="61876" y="144225"/>
                </a:cubicBezTo>
                <a:cubicBezTo>
                  <a:pt x="59332" y="144225"/>
                  <a:pt x="57150" y="142082"/>
                  <a:pt x="57514" y="139581"/>
                </a:cubicBezTo>
                <a:cubicBezTo>
                  <a:pt x="57514" y="137081"/>
                  <a:pt x="59695" y="134938"/>
                  <a:pt x="62603" y="134938"/>
                </a:cubicBezTo>
                <a:close/>
                <a:moveTo>
                  <a:pt x="62573" y="101600"/>
                </a:moveTo>
                <a:cubicBezTo>
                  <a:pt x="87517" y="103048"/>
                  <a:pt x="109208" y="106669"/>
                  <a:pt x="126199" y="112824"/>
                </a:cubicBezTo>
                <a:cubicBezTo>
                  <a:pt x="128729" y="113548"/>
                  <a:pt x="129814" y="116445"/>
                  <a:pt x="129091" y="118617"/>
                </a:cubicBezTo>
                <a:cubicBezTo>
                  <a:pt x="128368" y="120428"/>
                  <a:pt x="126560" y="121876"/>
                  <a:pt x="124753" y="121876"/>
                </a:cubicBezTo>
                <a:cubicBezTo>
                  <a:pt x="124391" y="121876"/>
                  <a:pt x="123668" y="121514"/>
                  <a:pt x="123307" y="121514"/>
                </a:cubicBezTo>
                <a:cubicBezTo>
                  <a:pt x="106677" y="115721"/>
                  <a:pt x="86071" y="112100"/>
                  <a:pt x="61850" y="110652"/>
                </a:cubicBezTo>
                <a:cubicBezTo>
                  <a:pt x="59319" y="110652"/>
                  <a:pt x="57150" y="108479"/>
                  <a:pt x="57512" y="105945"/>
                </a:cubicBezTo>
                <a:cubicBezTo>
                  <a:pt x="57512" y="103048"/>
                  <a:pt x="59681" y="101600"/>
                  <a:pt x="62573" y="101600"/>
                </a:cubicBezTo>
                <a:close/>
                <a:moveTo>
                  <a:pt x="210958" y="90488"/>
                </a:moveTo>
                <a:cubicBezTo>
                  <a:pt x="222085" y="90488"/>
                  <a:pt x="231416" y="99369"/>
                  <a:pt x="231416" y="110737"/>
                </a:cubicBezTo>
                <a:cubicBezTo>
                  <a:pt x="231416" y="119618"/>
                  <a:pt x="226033" y="123526"/>
                  <a:pt x="221726" y="126723"/>
                </a:cubicBezTo>
                <a:cubicBezTo>
                  <a:pt x="218137" y="129210"/>
                  <a:pt x="215624" y="130986"/>
                  <a:pt x="215624" y="136315"/>
                </a:cubicBezTo>
                <a:cubicBezTo>
                  <a:pt x="215624" y="138801"/>
                  <a:pt x="213471" y="140933"/>
                  <a:pt x="210958" y="140933"/>
                </a:cubicBezTo>
                <a:cubicBezTo>
                  <a:pt x="208446" y="140933"/>
                  <a:pt x="206292" y="138801"/>
                  <a:pt x="206292" y="136315"/>
                </a:cubicBezTo>
                <a:cubicBezTo>
                  <a:pt x="206292" y="126368"/>
                  <a:pt x="212035" y="122105"/>
                  <a:pt x="216342" y="118908"/>
                </a:cubicBezTo>
                <a:cubicBezTo>
                  <a:pt x="220290" y="116421"/>
                  <a:pt x="222085" y="115000"/>
                  <a:pt x="222085" y="110737"/>
                </a:cubicBezTo>
                <a:cubicBezTo>
                  <a:pt x="222085" y="104343"/>
                  <a:pt x="217060" y="99724"/>
                  <a:pt x="210958" y="99724"/>
                </a:cubicBezTo>
                <a:cubicBezTo>
                  <a:pt x="204857" y="99724"/>
                  <a:pt x="199832" y="104343"/>
                  <a:pt x="199832" y="110737"/>
                </a:cubicBezTo>
                <a:cubicBezTo>
                  <a:pt x="199832" y="113224"/>
                  <a:pt x="197679" y="115000"/>
                  <a:pt x="195166" y="115000"/>
                </a:cubicBezTo>
                <a:cubicBezTo>
                  <a:pt x="192654" y="115000"/>
                  <a:pt x="190500" y="113224"/>
                  <a:pt x="190500" y="110737"/>
                </a:cubicBezTo>
                <a:cubicBezTo>
                  <a:pt x="190500" y="99369"/>
                  <a:pt x="199832" y="90488"/>
                  <a:pt x="210958" y="90488"/>
                </a:cubicBezTo>
                <a:close/>
                <a:moveTo>
                  <a:pt x="163213" y="72474"/>
                </a:moveTo>
                <a:cubicBezTo>
                  <a:pt x="159591" y="72474"/>
                  <a:pt x="157055" y="75345"/>
                  <a:pt x="157055" y="78935"/>
                </a:cubicBezTo>
                <a:lnTo>
                  <a:pt x="157055" y="203130"/>
                </a:lnTo>
                <a:lnTo>
                  <a:pt x="182773" y="181952"/>
                </a:lnTo>
                <a:cubicBezTo>
                  <a:pt x="183497" y="181235"/>
                  <a:pt x="184584" y="180876"/>
                  <a:pt x="185670" y="180876"/>
                </a:cubicBezTo>
                <a:lnTo>
                  <a:pt x="260288" y="180876"/>
                </a:lnTo>
                <a:cubicBezTo>
                  <a:pt x="263548" y="180876"/>
                  <a:pt x="266445" y="178004"/>
                  <a:pt x="266445" y="174774"/>
                </a:cubicBezTo>
                <a:lnTo>
                  <a:pt x="266445" y="78935"/>
                </a:lnTo>
                <a:cubicBezTo>
                  <a:pt x="266445" y="75345"/>
                  <a:pt x="263548" y="72474"/>
                  <a:pt x="260288" y="72474"/>
                </a:cubicBezTo>
                <a:lnTo>
                  <a:pt x="163213" y="72474"/>
                </a:lnTo>
                <a:close/>
                <a:moveTo>
                  <a:pt x="62573" y="70206"/>
                </a:moveTo>
                <a:cubicBezTo>
                  <a:pt x="87517" y="71629"/>
                  <a:pt x="108846" y="75188"/>
                  <a:pt x="126199" y="81237"/>
                </a:cubicBezTo>
                <a:cubicBezTo>
                  <a:pt x="128729" y="81948"/>
                  <a:pt x="129814" y="84439"/>
                  <a:pt x="129091" y="86930"/>
                </a:cubicBezTo>
                <a:cubicBezTo>
                  <a:pt x="128368" y="88709"/>
                  <a:pt x="126560" y="90132"/>
                  <a:pt x="124753" y="90132"/>
                </a:cubicBezTo>
                <a:cubicBezTo>
                  <a:pt x="124391" y="90132"/>
                  <a:pt x="123668" y="90132"/>
                  <a:pt x="122945" y="89776"/>
                </a:cubicBezTo>
                <a:cubicBezTo>
                  <a:pt x="106677" y="84439"/>
                  <a:pt x="86071" y="80881"/>
                  <a:pt x="61850" y="79457"/>
                </a:cubicBezTo>
                <a:cubicBezTo>
                  <a:pt x="59319" y="79102"/>
                  <a:pt x="57150" y="76611"/>
                  <a:pt x="57512" y="74120"/>
                </a:cubicBezTo>
                <a:cubicBezTo>
                  <a:pt x="57512" y="71629"/>
                  <a:pt x="59681" y="69850"/>
                  <a:pt x="62573" y="70206"/>
                </a:cubicBezTo>
                <a:close/>
                <a:moveTo>
                  <a:pt x="163213" y="63500"/>
                </a:moveTo>
                <a:lnTo>
                  <a:pt x="260288" y="63500"/>
                </a:lnTo>
                <a:cubicBezTo>
                  <a:pt x="268619" y="63500"/>
                  <a:pt x="275863" y="69961"/>
                  <a:pt x="275863" y="78935"/>
                </a:cubicBezTo>
                <a:lnTo>
                  <a:pt x="275863" y="174774"/>
                </a:lnTo>
                <a:cubicBezTo>
                  <a:pt x="275863" y="183029"/>
                  <a:pt x="268619" y="189849"/>
                  <a:pt x="260288" y="189849"/>
                </a:cubicBezTo>
                <a:lnTo>
                  <a:pt x="187481" y="189849"/>
                </a:lnTo>
                <a:lnTo>
                  <a:pt x="155244" y="216052"/>
                </a:lnTo>
                <a:cubicBezTo>
                  <a:pt x="154519" y="216770"/>
                  <a:pt x="153433" y="217129"/>
                  <a:pt x="152346" y="217129"/>
                </a:cubicBezTo>
                <a:cubicBezTo>
                  <a:pt x="151622" y="217129"/>
                  <a:pt x="150897" y="217129"/>
                  <a:pt x="150535" y="216770"/>
                </a:cubicBezTo>
                <a:cubicBezTo>
                  <a:pt x="148724" y="216052"/>
                  <a:pt x="147637" y="214258"/>
                  <a:pt x="147637" y="212463"/>
                </a:cubicBezTo>
                <a:lnTo>
                  <a:pt x="147637" y="78935"/>
                </a:lnTo>
                <a:cubicBezTo>
                  <a:pt x="147637" y="69961"/>
                  <a:pt x="154519" y="63500"/>
                  <a:pt x="163213" y="63500"/>
                </a:cubicBezTo>
                <a:close/>
                <a:moveTo>
                  <a:pt x="62573" y="36869"/>
                </a:moveTo>
                <a:cubicBezTo>
                  <a:pt x="87517" y="38292"/>
                  <a:pt x="108846" y="42206"/>
                  <a:pt x="126199" y="47899"/>
                </a:cubicBezTo>
                <a:cubicBezTo>
                  <a:pt x="128729" y="48611"/>
                  <a:pt x="129814" y="51101"/>
                  <a:pt x="129091" y="53592"/>
                </a:cubicBezTo>
                <a:cubicBezTo>
                  <a:pt x="128368" y="55727"/>
                  <a:pt x="126560" y="56794"/>
                  <a:pt x="124753" y="56794"/>
                </a:cubicBezTo>
                <a:cubicBezTo>
                  <a:pt x="124391" y="56794"/>
                  <a:pt x="123668" y="56794"/>
                  <a:pt x="122945" y="56439"/>
                </a:cubicBezTo>
                <a:cubicBezTo>
                  <a:pt x="106677" y="51101"/>
                  <a:pt x="86071" y="47543"/>
                  <a:pt x="61850" y="46120"/>
                </a:cubicBezTo>
                <a:cubicBezTo>
                  <a:pt x="59319" y="45764"/>
                  <a:pt x="57150" y="43629"/>
                  <a:pt x="57512" y="40783"/>
                </a:cubicBezTo>
                <a:cubicBezTo>
                  <a:pt x="57512" y="38648"/>
                  <a:pt x="59681" y="36513"/>
                  <a:pt x="62573" y="36869"/>
                </a:cubicBezTo>
                <a:close/>
                <a:moveTo>
                  <a:pt x="34645" y="0"/>
                </a:moveTo>
                <a:cubicBezTo>
                  <a:pt x="112595" y="0"/>
                  <a:pt x="143630" y="17605"/>
                  <a:pt x="153013" y="24790"/>
                </a:cubicBezTo>
                <a:cubicBezTo>
                  <a:pt x="162396" y="17605"/>
                  <a:pt x="193432" y="0"/>
                  <a:pt x="271382" y="0"/>
                </a:cubicBezTo>
                <a:cubicBezTo>
                  <a:pt x="273908" y="0"/>
                  <a:pt x="276073" y="1797"/>
                  <a:pt x="276073" y="4671"/>
                </a:cubicBezTo>
                <a:lnTo>
                  <a:pt x="276073" y="25149"/>
                </a:lnTo>
                <a:lnTo>
                  <a:pt x="296643" y="25149"/>
                </a:lnTo>
                <a:cubicBezTo>
                  <a:pt x="301696" y="25149"/>
                  <a:pt x="306026" y="29102"/>
                  <a:pt x="306026" y="34131"/>
                </a:cubicBezTo>
                <a:lnTo>
                  <a:pt x="306026" y="263350"/>
                </a:lnTo>
                <a:cubicBezTo>
                  <a:pt x="306026" y="268380"/>
                  <a:pt x="301696" y="272691"/>
                  <a:pt x="296643" y="272691"/>
                </a:cubicBezTo>
                <a:lnTo>
                  <a:pt x="195236" y="272691"/>
                </a:lnTo>
                <a:cubicBezTo>
                  <a:pt x="192710" y="272691"/>
                  <a:pt x="190906" y="270535"/>
                  <a:pt x="190906" y="268020"/>
                </a:cubicBezTo>
                <a:cubicBezTo>
                  <a:pt x="190906" y="265505"/>
                  <a:pt x="192710" y="263350"/>
                  <a:pt x="195236" y="263350"/>
                </a:cubicBezTo>
                <a:lnTo>
                  <a:pt x="296643" y="263350"/>
                </a:lnTo>
                <a:lnTo>
                  <a:pt x="296643" y="34131"/>
                </a:lnTo>
                <a:lnTo>
                  <a:pt x="276073" y="34131"/>
                </a:lnTo>
                <a:lnTo>
                  <a:pt x="276073" y="49940"/>
                </a:lnTo>
                <a:cubicBezTo>
                  <a:pt x="276073" y="52454"/>
                  <a:pt x="273908" y="54610"/>
                  <a:pt x="271382" y="54610"/>
                </a:cubicBezTo>
                <a:cubicBezTo>
                  <a:pt x="268856" y="54610"/>
                  <a:pt x="266690" y="52454"/>
                  <a:pt x="266690" y="49940"/>
                </a:cubicBezTo>
                <a:lnTo>
                  <a:pt x="266690" y="8982"/>
                </a:lnTo>
                <a:cubicBezTo>
                  <a:pt x="189101" y="9701"/>
                  <a:pt x="163118" y="28383"/>
                  <a:pt x="157705" y="33054"/>
                </a:cubicBezTo>
                <a:lnTo>
                  <a:pt x="157705" y="49940"/>
                </a:lnTo>
                <a:cubicBezTo>
                  <a:pt x="157705" y="52454"/>
                  <a:pt x="155539" y="54610"/>
                  <a:pt x="153013" y="54610"/>
                </a:cubicBezTo>
                <a:cubicBezTo>
                  <a:pt x="150487" y="54610"/>
                  <a:pt x="148322" y="52454"/>
                  <a:pt x="148322" y="49940"/>
                </a:cubicBezTo>
                <a:lnTo>
                  <a:pt x="148322" y="33054"/>
                </a:lnTo>
                <a:cubicBezTo>
                  <a:pt x="142909" y="28383"/>
                  <a:pt x="116204" y="9701"/>
                  <a:pt x="39336" y="8982"/>
                </a:cubicBezTo>
                <a:lnTo>
                  <a:pt x="39336" y="236763"/>
                </a:lnTo>
                <a:cubicBezTo>
                  <a:pt x="104295" y="237482"/>
                  <a:pt x="135330" y="250775"/>
                  <a:pt x="148322" y="258679"/>
                </a:cubicBezTo>
                <a:lnTo>
                  <a:pt x="148322" y="236404"/>
                </a:lnTo>
                <a:cubicBezTo>
                  <a:pt x="148322" y="233530"/>
                  <a:pt x="150487" y="231733"/>
                  <a:pt x="153013" y="231733"/>
                </a:cubicBezTo>
                <a:cubicBezTo>
                  <a:pt x="155539" y="231733"/>
                  <a:pt x="157705" y="233530"/>
                  <a:pt x="157705" y="236404"/>
                </a:cubicBezTo>
                <a:lnTo>
                  <a:pt x="157705" y="258679"/>
                </a:lnTo>
                <a:cubicBezTo>
                  <a:pt x="170696" y="250775"/>
                  <a:pt x="201732" y="237482"/>
                  <a:pt x="266690" y="236763"/>
                </a:cubicBezTo>
                <a:lnTo>
                  <a:pt x="266690" y="207662"/>
                </a:lnTo>
                <a:cubicBezTo>
                  <a:pt x="266690" y="204788"/>
                  <a:pt x="268856" y="202991"/>
                  <a:pt x="271382" y="202991"/>
                </a:cubicBezTo>
                <a:cubicBezTo>
                  <a:pt x="273908" y="202991"/>
                  <a:pt x="276073" y="204788"/>
                  <a:pt x="276073" y="207662"/>
                </a:cubicBezTo>
                <a:lnTo>
                  <a:pt x="276073" y="241434"/>
                </a:lnTo>
                <a:cubicBezTo>
                  <a:pt x="276073" y="243949"/>
                  <a:pt x="273908" y="246104"/>
                  <a:pt x="271382" y="246104"/>
                </a:cubicBezTo>
                <a:cubicBezTo>
                  <a:pt x="178997" y="246104"/>
                  <a:pt x="156622" y="270894"/>
                  <a:pt x="156622" y="270894"/>
                </a:cubicBezTo>
                <a:cubicBezTo>
                  <a:pt x="156261" y="271254"/>
                  <a:pt x="156261" y="271254"/>
                  <a:pt x="156261" y="271254"/>
                </a:cubicBezTo>
                <a:cubicBezTo>
                  <a:pt x="155900" y="271613"/>
                  <a:pt x="155539" y="271972"/>
                  <a:pt x="155179" y="271972"/>
                </a:cubicBezTo>
                <a:lnTo>
                  <a:pt x="154818" y="272332"/>
                </a:lnTo>
                <a:cubicBezTo>
                  <a:pt x="154457" y="272691"/>
                  <a:pt x="153735" y="272691"/>
                  <a:pt x="153013" y="272691"/>
                </a:cubicBezTo>
                <a:cubicBezTo>
                  <a:pt x="153013" y="272691"/>
                  <a:pt x="153013" y="272691"/>
                  <a:pt x="152652" y="272691"/>
                </a:cubicBezTo>
                <a:cubicBezTo>
                  <a:pt x="152292" y="272691"/>
                  <a:pt x="151570" y="272691"/>
                  <a:pt x="151209" y="272332"/>
                </a:cubicBezTo>
                <a:cubicBezTo>
                  <a:pt x="151209" y="271972"/>
                  <a:pt x="150848" y="271972"/>
                  <a:pt x="150848" y="271972"/>
                </a:cubicBezTo>
                <a:cubicBezTo>
                  <a:pt x="150487" y="271613"/>
                  <a:pt x="150126" y="271613"/>
                  <a:pt x="150126" y="271613"/>
                </a:cubicBezTo>
                <a:cubicBezTo>
                  <a:pt x="150126" y="271613"/>
                  <a:pt x="150126" y="271613"/>
                  <a:pt x="149765" y="271254"/>
                </a:cubicBezTo>
                <a:cubicBezTo>
                  <a:pt x="149765" y="271254"/>
                  <a:pt x="149405" y="271254"/>
                  <a:pt x="149405" y="270894"/>
                </a:cubicBezTo>
                <a:cubicBezTo>
                  <a:pt x="149405" y="270894"/>
                  <a:pt x="125947" y="246104"/>
                  <a:pt x="34645" y="246104"/>
                </a:cubicBezTo>
                <a:cubicBezTo>
                  <a:pt x="32119" y="246104"/>
                  <a:pt x="30314" y="243949"/>
                  <a:pt x="30314" y="241434"/>
                </a:cubicBezTo>
                <a:lnTo>
                  <a:pt x="30314" y="34131"/>
                </a:lnTo>
                <a:lnTo>
                  <a:pt x="9383" y="34131"/>
                </a:lnTo>
                <a:lnTo>
                  <a:pt x="9383" y="263350"/>
                </a:lnTo>
                <a:lnTo>
                  <a:pt x="110790" y="263350"/>
                </a:lnTo>
                <a:cubicBezTo>
                  <a:pt x="112956" y="263350"/>
                  <a:pt x="115121" y="265505"/>
                  <a:pt x="115121" y="268020"/>
                </a:cubicBezTo>
                <a:cubicBezTo>
                  <a:pt x="115121" y="270535"/>
                  <a:pt x="112956" y="272691"/>
                  <a:pt x="110790" y="272691"/>
                </a:cubicBezTo>
                <a:lnTo>
                  <a:pt x="9383" y="272691"/>
                </a:lnTo>
                <a:cubicBezTo>
                  <a:pt x="4331" y="272691"/>
                  <a:pt x="0" y="268380"/>
                  <a:pt x="0" y="263350"/>
                </a:cubicBezTo>
                <a:lnTo>
                  <a:pt x="0" y="34131"/>
                </a:lnTo>
                <a:cubicBezTo>
                  <a:pt x="0" y="29102"/>
                  <a:pt x="4331" y="25149"/>
                  <a:pt x="9383" y="25149"/>
                </a:cubicBezTo>
                <a:lnTo>
                  <a:pt x="30314" y="25149"/>
                </a:lnTo>
                <a:lnTo>
                  <a:pt x="30314" y="4671"/>
                </a:lnTo>
                <a:cubicBezTo>
                  <a:pt x="30314" y="1797"/>
                  <a:pt x="32119" y="0"/>
                  <a:pt x="34645" y="0"/>
                </a:cubicBezTo>
                <a:close/>
              </a:path>
            </a:pathLst>
          </a:custGeom>
          <a:solidFill>
            <a:srgbClr val="003744"/>
          </a:solidFill>
          <a:ln>
            <a:noFill/>
          </a:ln>
          <a:effectLst/>
        </p:spPr>
        <p:txBody>
          <a:bodyPr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0" name="Freeform 794">
            <a:extLst>
              <a:ext uri="{FF2B5EF4-FFF2-40B4-BE49-F238E27FC236}">
                <a16:creationId xmlns:a16="http://schemas.microsoft.com/office/drawing/2014/main" id="{E723C9E2-D295-CE0E-9AE9-6B8EA46385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9633" y="1704165"/>
            <a:ext cx="266199" cy="270417"/>
          </a:xfrm>
          <a:custGeom>
            <a:avLst/>
            <a:gdLst>
              <a:gd name="T0" fmla="*/ 274279 w 306027"/>
              <a:gd name="T1" fmla="*/ 231776 h 306027"/>
              <a:gd name="T2" fmla="*/ 214313 w 306027"/>
              <a:gd name="T3" fmla="*/ 231776 h 306027"/>
              <a:gd name="T4" fmla="*/ 195067 w 306027"/>
              <a:gd name="T5" fmla="*/ 227013 h 306027"/>
              <a:gd name="T6" fmla="*/ 158592 w 306027"/>
              <a:gd name="T7" fmla="*/ 236172 h 306027"/>
              <a:gd name="T8" fmla="*/ 4676 w 306027"/>
              <a:gd name="T9" fmla="*/ 227013 h 306027"/>
              <a:gd name="T10" fmla="*/ 214039 w 306027"/>
              <a:gd name="T11" fmla="*/ 295077 h 306027"/>
              <a:gd name="T12" fmla="*/ 4676 w 306027"/>
              <a:gd name="T13" fmla="*/ 304440 h 306027"/>
              <a:gd name="T14" fmla="*/ 4676 w 306027"/>
              <a:gd name="T15" fmla="*/ 227013 h 306027"/>
              <a:gd name="T16" fmla="*/ 236738 w 306027"/>
              <a:gd name="T17" fmla="*/ 205341 h 306027"/>
              <a:gd name="T18" fmla="*/ 217612 w 306027"/>
              <a:gd name="T19" fmla="*/ 263804 h 306027"/>
              <a:gd name="T20" fmla="*/ 260917 w 306027"/>
              <a:gd name="T21" fmla="*/ 268496 h 306027"/>
              <a:gd name="T22" fmla="*/ 296644 w 306027"/>
              <a:gd name="T23" fmla="*/ 160592 h 306027"/>
              <a:gd name="T24" fmla="*/ 183906 w 306027"/>
              <a:gd name="T25" fmla="*/ 152400 h 306027"/>
              <a:gd name="T26" fmla="*/ 128474 w 306027"/>
              <a:gd name="T27" fmla="*/ 161572 h 306027"/>
              <a:gd name="T28" fmla="*/ 47658 w 306027"/>
              <a:gd name="T29" fmla="*/ 120869 h 306027"/>
              <a:gd name="T30" fmla="*/ 44384 w 306027"/>
              <a:gd name="T31" fmla="*/ 161695 h 306027"/>
              <a:gd name="T32" fmla="*/ 90950 w 306027"/>
              <a:gd name="T33" fmla="*/ 127373 h 306027"/>
              <a:gd name="T34" fmla="*/ 104411 w 306027"/>
              <a:gd name="T35" fmla="*/ 138573 h 306027"/>
              <a:gd name="T36" fmla="*/ 39654 w 306027"/>
              <a:gd name="T37" fmla="*/ 171089 h 306027"/>
              <a:gd name="T38" fmla="*/ 41109 w 306027"/>
              <a:gd name="T39" fmla="*/ 121592 h 306027"/>
              <a:gd name="T40" fmla="*/ 203201 w 306027"/>
              <a:gd name="T41" fmla="*/ 120650 h 306027"/>
              <a:gd name="T42" fmla="*/ 174259 w 306027"/>
              <a:gd name="T43" fmla="*/ 129822 h 306027"/>
              <a:gd name="T44" fmla="*/ 128536 w 306027"/>
              <a:gd name="T45" fmla="*/ 120650 h 306027"/>
              <a:gd name="T46" fmla="*/ 152090 w 306027"/>
              <a:gd name="T47" fmla="*/ 129822 h 306027"/>
              <a:gd name="T48" fmla="*/ 128536 w 306027"/>
              <a:gd name="T49" fmla="*/ 120650 h 306027"/>
              <a:gd name="T50" fmla="*/ 207602 w 306027"/>
              <a:gd name="T51" fmla="*/ 93486 h 306027"/>
              <a:gd name="T52" fmla="*/ 123825 w 306027"/>
              <a:gd name="T53" fmla="*/ 93486 h 306027"/>
              <a:gd name="T54" fmla="*/ 60181 w 306027"/>
              <a:gd name="T55" fmla="*/ 98858 h 306027"/>
              <a:gd name="T56" fmla="*/ 70283 w 306027"/>
              <a:gd name="T57" fmla="*/ 88756 h 306027"/>
              <a:gd name="T58" fmla="*/ 70283 w 306027"/>
              <a:gd name="T59" fmla="*/ 118702 h 306027"/>
              <a:gd name="T60" fmla="*/ 9383 w 306027"/>
              <a:gd name="T61" fmla="*/ 55576 h 306027"/>
              <a:gd name="T62" fmla="*/ 45110 w 306027"/>
              <a:gd name="T63" fmla="*/ 200650 h 306027"/>
              <a:gd name="T64" fmla="*/ 88416 w 306027"/>
              <a:gd name="T65" fmla="*/ 195958 h 306027"/>
              <a:gd name="T66" fmla="*/ 9383 w 306027"/>
              <a:gd name="T67" fmla="*/ 55576 h 306027"/>
              <a:gd name="T68" fmla="*/ 282209 w 306027"/>
              <a:gd name="T69" fmla="*/ 26987 h 306027"/>
              <a:gd name="T70" fmla="*/ 274516 w 306027"/>
              <a:gd name="T71" fmla="*/ 30049 h 306027"/>
              <a:gd name="T72" fmla="*/ 223349 w 306027"/>
              <a:gd name="T73" fmla="*/ 23926 h 306027"/>
              <a:gd name="T74" fmla="*/ 229944 w 306027"/>
              <a:gd name="T75" fmla="*/ 30049 h 306027"/>
              <a:gd name="T76" fmla="*/ 222250 w 306027"/>
              <a:gd name="T77" fmla="*/ 26987 h 306027"/>
              <a:gd name="T78" fmla="*/ 256822 w 306027"/>
              <a:gd name="T79" fmla="*/ 26811 h 306027"/>
              <a:gd name="T80" fmla="*/ 252236 w 306027"/>
              <a:gd name="T81" fmla="*/ 22225 h 306027"/>
              <a:gd name="T82" fmla="*/ 236738 w 306027"/>
              <a:gd name="T83" fmla="*/ 46193 h 306027"/>
              <a:gd name="T84" fmla="*/ 9383 w 306027"/>
              <a:gd name="T85" fmla="*/ 9383 h 306027"/>
              <a:gd name="T86" fmla="*/ 306027 w 306027"/>
              <a:gd name="T87" fmla="*/ 4691 h 306027"/>
              <a:gd name="T88" fmla="*/ 301336 w 306027"/>
              <a:gd name="T89" fmla="*/ 128113 h 306027"/>
              <a:gd name="T90" fmla="*/ 241430 w 306027"/>
              <a:gd name="T91" fmla="*/ 55576 h 306027"/>
              <a:gd name="T92" fmla="*/ 306027 w 306027"/>
              <a:gd name="T93" fmla="*/ 155900 h 306027"/>
              <a:gd name="T94" fmla="*/ 270300 w 306027"/>
              <a:gd name="T95" fmla="*/ 273187 h 306027"/>
              <a:gd name="T96" fmla="*/ 265609 w 306027"/>
              <a:gd name="T97" fmla="*/ 306027 h 306027"/>
              <a:gd name="T98" fmla="*/ 124865 w 306027"/>
              <a:gd name="T99" fmla="*/ 273187 h 306027"/>
              <a:gd name="T100" fmla="*/ 89859 w 306027"/>
              <a:gd name="T101" fmla="*/ 205341 h 306027"/>
              <a:gd name="T102" fmla="*/ 38253 w 306027"/>
              <a:gd name="T103" fmla="*/ 237460 h 306027"/>
              <a:gd name="T104" fmla="*/ 4691 w 306027"/>
              <a:gd name="T105" fmla="*/ 205341 h 306027"/>
              <a:gd name="T106" fmla="*/ 0 w 306027"/>
              <a:gd name="T107" fmla="*/ 4691 h 306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06027" h="306027">
                <a:moveTo>
                  <a:pt x="218981" y="227013"/>
                </a:moveTo>
                <a:lnTo>
                  <a:pt x="269611" y="227013"/>
                </a:lnTo>
                <a:cubicBezTo>
                  <a:pt x="272125" y="227013"/>
                  <a:pt x="274279" y="229211"/>
                  <a:pt x="274279" y="231776"/>
                </a:cubicBezTo>
                <a:cubicBezTo>
                  <a:pt x="274279" y="234340"/>
                  <a:pt x="272125" y="236172"/>
                  <a:pt x="269611" y="236172"/>
                </a:cubicBezTo>
                <a:lnTo>
                  <a:pt x="218981" y="236172"/>
                </a:lnTo>
                <a:cubicBezTo>
                  <a:pt x="216468" y="236172"/>
                  <a:pt x="214313" y="234340"/>
                  <a:pt x="214313" y="231776"/>
                </a:cubicBezTo>
                <a:cubicBezTo>
                  <a:pt x="214313" y="229211"/>
                  <a:pt x="216468" y="227013"/>
                  <a:pt x="218981" y="227013"/>
                </a:cubicBezTo>
                <a:close/>
                <a:moveTo>
                  <a:pt x="158592" y="227013"/>
                </a:moveTo>
                <a:lnTo>
                  <a:pt x="195067" y="227013"/>
                </a:lnTo>
                <a:cubicBezTo>
                  <a:pt x="197546" y="227013"/>
                  <a:pt x="199671" y="229211"/>
                  <a:pt x="199671" y="231776"/>
                </a:cubicBezTo>
                <a:cubicBezTo>
                  <a:pt x="199671" y="234340"/>
                  <a:pt x="197546" y="236172"/>
                  <a:pt x="195067" y="236172"/>
                </a:cubicBezTo>
                <a:lnTo>
                  <a:pt x="158592" y="236172"/>
                </a:lnTo>
                <a:cubicBezTo>
                  <a:pt x="156113" y="236172"/>
                  <a:pt x="153988" y="234340"/>
                  <a:pt x="153988" y="231776"/>
                </a:cubicBezTo>
                <a:cubicBezTo>
                  <a:pt x="153988" y="229211"/>
                  <a:pt x="156113" y="227013"/>
                  <a:pt x="158592" y="227013"/>
                </a:cubicBezTo>
                <a:close/>
                <a:moveTo>
                  <a:pt x="4676" y="227013"/>
                </a:moveTo>
                <a:cubicBezTo>
                  <a:pt x="7194" y="227013"/>
                  <a:pt x="9353" y="229174"/>
                  <a:pt x="9353" y="231695"/>
                </a:cubicBezTo>
                <a:lnTo>
                  <a:pt x="9353" y="295077"/>
                </a:lnTo>
                <a:lnTo>
                  <a:pt x="214039" y="295077"/>
                </a:lnTo>
                <a:cubicBezTo>
                  <a:pt x="216557" y="295077"/>
                  <a:pt x="218716" y="297238"/>
                  <a:pt x="218716" y="299758"/>
                </a:cubicBezTo>
                <a:cubicBezTo>
                  <a:pt x="218716" y="302279"/>
                  <a:pt x="216557" y="304440"/>
                  <a:pt x="214039" y="304440"/>
                </a:cubicBezTo>
                <a:lnTo>
                  <a:pt x="4676" y="304440"/>
                </a:lnTo>
                <a:cubicBezTo>
                  <a:pt x="2158" y="304440"/>
                  <a:pt x="0" y="302279"/>
                  <a:pt x="0" y="299758"/>
                </a:cubicBezTo>
                <a:lnTo>
                  <a:pt x="0" y="231695"/>
                </a:lnTo>
                <a:cubicBezTo>
                  <a:pt x="0" y="229174"/>
                  <a:pt x="2158" y="227013"/>
                  <a:pt x="4676" y="227013"/>
                </a:cubicBezTo>
                <a:close/>
                <a:moveTo>
                  <a:pt x="241430" y="160592"/>
                </a:moveTo>
                <a:lnTo>
                  <a:pt x="241430" y="200650"/>
                </a:lnTo>
                <a:cubicBezTo>
                  <a:pt x="241430" y="203176"/>
                  <a:pt x="239264" y="205341"/>
                  <a:pt x="236738" y="205341"/>
                </a:cubicBezTo>
                <a:lnTo>
                  <a:pt x="129556" y="205341"/>
                </a:lnTo>
                <a:lnTo>
                  <a:pt x="129556" y="263804"/>
                </a:lnTo>
                <a:lnTo>
                  <a:pt x="217612" y="263804"/>
                </a:lnTo>
                <a:cubicBezTo>
                  <a:pt x="218694" y="263804"/>
                  <a:pt x="219416" y="263804"/>
                  <a:pt x="220499" y="264526"/>
                </a:cubicBezTo>
                <a:lnTo>
                  <a:pt x="260917" y="292675"/>
                </a:lnTo>
                <a:lnTo>
                  <a:pt x="260917" y="268496"/>
                </a:lnTo>
                <a:cubicBezTo>
                  <a:pt x="260917" y="265969"/>
                  <a:pt x="263083" y="263804"/>
                  <a:pt x="265609" y="263804"/>
                </a:cubicBezTo>
                <a:lnTo>
                  <a:pt x="296644" y="263804"/>
                </a:lnTo>
                <a:lnTo>
                  <a:pt x="296644" y="160592"/>
                </a:lnTo>
                <a:lnTo>
                  <a:pt x="241430" y="160592"/>
                </a:lnTo>
                <a:close/>
                <a:moveTo>
                  <a:pt x="128474" y="152400"/>
                </a:moveTo>
                <a:lnTo>
                  <a:pt x="183906" y="152400"/>
                </a:lnTo>
                <a:cubicBezTo>
                  <a:pt x="186410" y="152400"/>
                  <a:pt x="188556" y="154517"/>
                  <a:pt x="188556" y="156986"/>
                </a:cubicBezTo>
                <a:cubicBezTo>
                  <a:pt x="188556" y="159455"/>
                  <a:pt x="186410" y="161572"/>
                  <a:pt x="183906" y="161572"/>
                </a:cubicBezTo>
                <a:lnTo>
                  <a:pt x="128474" y="161572"/>
                </a:lnTo>
                <a:cubicBezTo>
                  <a:pt x="125971" y="161572"/>
                  <a:pt x="123825" y="159455"/>
                  <a:pt x="123825" y="156986"/>
                </a:cubicBezTo>
                <a:cubicBezTo>
                  <a:pt x="123825" y="154517"/>
                  <a:pt x="125971" y="152400"/>
                  <a:pt x="128474" y="152400"/>
                </a:cubicBezTo>
                <a:close/>
                <a:moveTo>
                  <a:pt x="47658" y="120869"/>
                </a:moveTo>
                <a:cubicBezTo>
                  <a:pt x="49477" y="122676"/>
                  <a:pt x="49841" y="125566"/>
                  <a:pt x="48385" y="127373"/>
                </a:cubicBezTo>
                <a:cubicBezTo>
                  <a:pt x="45839" y="130624"/>
                  <a:pt x="44384" y="134598"/>
                  <a:pt x="44384" y="138573"/>
                </a:cubicBezTo>
                <a:lnTo>
                  <a:pt x="44384" y="161695"/>
                </a:lnTo>
                <a:lnTo>
                  <a:pt x="94952" y="161695"/>
                </a:lnTo>
                <a:lnTo>
                  <a:pt x="94952" y="138573"/>
                </a:lnTo>
                <a:cubicBezTo>
                  <a:pt x="94952" y="134598"/>
                  <a:pt x="93497" y="130624"/>
                  <a:pt x="90950" y="127373"/>
                </a:cubicBezTo>
                <a:cubicBezTo>
                  <a:pt x="89495" y="125566"/>
                  <a:pt x="89859" y="122676"/>
                  <a:pt x="91678" y="120869"/>
                </a:cubicBezTo>
                <a:cubicBezTo>
                  <a:pt x="93861" y="119063"/>
                  <a:pt x="96771" y="119785"/>
                  <a:pt x="98226" y="121592"/>
                </a:cubicBezTo>
                <a:cubicBezTo>
                  <a:pt x="102228" y="126289"/>
                  <a:pt x="104411" y="132431"/>
                  <a:pt x="104411" y="138573"/>
                </a:cubicBezTo>
                <a:lnTo>
                  <a:pt x="104411" y="166392"/>
                </a:lnTo>
                <a:cubicBezTo>
                  <a:pt x="104411" y="168921"/>
                  <a:pt x="102228" y="171089"/>
                  <a:pt x="99682" y="171089"/>
                </a:cubicBezTo>
                <a:lnTo>
                  <a:pt x="39654" y="171089"/>
                </a:lnTo>
                <a:cubicBezTo>
                  <a:pt x="37108" y="171089"/>
                  <a:pt x="34925" y="168921"/>
                  <a:pt x="34925" y="166392"/>
                </a:cubicBezTo>
                <a:lnTo>
                  <a:pt x="34925" y="138573"/>
                </a:lnTo>
                <a:cubicBezTo>
                  <a:pt x="34925" y="132431"/>
                  <a:pt x="37108" y="126289"/>
                  <a:pt x="41109" y="121592"/>
                </a:cubicBezTo>
                <a:cubicBezTo>
                  <a:pt x="42565" y="119785"/>
                  <a:pt x="45475" y="119063"/>
                  <a:pt x="47658" y="120869"/>
                </a:cubicBezTo>
                <a:close/>
                <a:moveTo>
                  <a:pt x="174259" y="120650"/>
                </a:moveTo>
                <a:lnTo>
                  <a:pt x="203201" y="120650"/>
                </a:lnTo>
                <a:cubicBezTo>
                  <a:pt x="205399" y="120650"/>
                  <a:pt x="207597" y="122767"/>
                  <a:pt x="207597" y="125589"/>
                </a:cubicBezTo>
                <a:cubicBezTo>
                  <a:pt x="207597" y="127705"/>
                  <a:pt x="205399" y="129822"/>
                  <a:pt x="203201" y="129822"/>
                </a:cubicBezTo>
                <a:lnTo>
                  <a:pt x="174259" y="129822"/>
                </a:lnTo>
                <a:cubicBezTo>
                  <a:pt x="171695" y="129822"/>
                  <a:pt x="169863" y="127705"/>
                  <a:pt x="169863" y="125589"/>
                </a:cubicBezTo>
                <a:cubicBezTo>
                  <a:pt x="169863" y="122767"/>
                  <a:pt x="171695" y="120650"/>
                  <a:pt x="174259" y="120650"/>
                </a:cubicBezTo>
                <a:close/>
                <a:moveTo>
                  <a:pt x="128536" y="120650"/>
                </a:moveTo>
                <a:lnTo>
                  <a:pt x="152090" y="120650"/>
                </a:lnTo>
                <a:cubicBezTo>
                  <a:pt x="154627" y="120650"/>
                  <a:pt x="156801" y="122767"/>
                  <a:pt x="156801" y="125589"/>
                </a:cubicBezTo>
                <a:cubicBezTo>
                  <a:pt x="156801" y="127705"/>
                  <a:pt x="154627" y="129822"/>
                  <a:pt x="152090" y="129822"/>
                </a:cubicBezTo>
                <a:lnTo>
                  <a:pt x="128536" y="129822"/>
                </a:lnTo>
                <a:cubicBezTo>
                  <a:pt x="125999" y="129822"/>
                  <a:pt x="123825" y="127705"/>
                  <a:pt x="123825" y="125589"/>
                </a:cubicBezTo>
                <a:cubicBezTo>
                  <a:pt x="123825" y="122767"/>
                  <a:pt x="125999" y="120650"/>
                  <a:pt x="128536" y="120650"/>
                </a:cubicBezTo>
                <a:close/>
                <a:moveTo>
                  <a:pt x="128519" y="88900"/>
                </a:moveTo>
                <a:lnTo>
                  <a:pt x="203269" y="88900"/>
                </a:lnTo>
                <a:cubicBezTo>
                  <a:pt x="205435" y="88900"/>
                  <a:pt x="207602" y="91017"/>
                  <a:pt x="207602" y="93486"/>
                </a:cubicBezTo>
                <a:cubicBezTo>
                  <a:pt x="207602" y="95955"/>
                  <a:pt x="205435" y="98072"/>
                  <a:pt x="203269" y="98072"/>
                </a:cubicBezTo>
                <a:lnTo>
                  <a:pt x="128519" y="98072"/>
                </a:lnTo>
                <a:cubicBezTo>
                  <a:pt x="125991" y="98072"/>
                  <a:pt x="123825" y="95955"/>
                  <a:pt x="123825" y="93486"/>
                </a:cubicBezTo>
                <a:cubicBezTo>
                  <a:pt x="123825" y="91017"/>
                  <a:pt x="125991" y="88900"/>
                  <a:pt x="128519" y="88900"/>
                </a:cubicBezTo>
                <a:close/>
                <a:moveTo>
                  <a:pt x="70283" y="88756"/>
                </a:moveTo>
                <a:cubicBezTo>
                  <a:pt x="64871" y="88756"/>
                  <a:pt x="60181" y="93085"/>
                  <a:pt x="60181" y="98858"/>
                </a:cubicBezTo>
                <a:cubicBezTo>
                  <a:pt x="60181" y="104631"/>
                  <a:pt x="64871" y="109321"/>
                  <a:pt x="70283" y="109321"/>
                </a:cubicBezTo>
                <a:cubicBezTo>
                  <a:pt x="76056" y="109321"/>
                  <a:pt x="80746" y="104631"/>
                  <a:pt x="80746" y="98858"/>
                </a:cubicBezTo>
                <a:cubicBezTo>
                  <a:pt x="80746" y="93085"/>
                  <a:pt x="76056" y="88756"/>
                  <a:pt x="70283" y="88756"/>
                </a:cubicBezTo>
                <a:close/>
                <a:moveTo>
                  <a:pt x="70283" y="79375"/>
                </a:moveTo>
                <a:cubicBezTo>
                  <a:pt x="81107" y="79375"/>
                  <a:pt x="90127" y="88034"/>
                  <a:pt x="90127" y="98858"/>
                </a:cubicBezTo>
                <a:cubicBezTo>
                  <a:pt x="90127" y="109682"/>
                  <a:pt x="81107" y="118702"/>
                  <a:pt x="70283" y="118702"/>
                </a:cubicBezTo>
                <a:cubicBezTo>
                  <a:pt x="59459" y="118702"/>
                  <a:pt x="50800" y="109682"/>
                  <a:pt x="50800" y="98858"/>
                </a:cubicBezTo>
                <a:cubicBezTo>
                  <a:pt x="50800" y="88034"/>
                  <a:pt x="59459" y="79375"/>
                  <a:pt x="70283" y="79375"/>
                </a:cubicBezTo>
                <a:close/>
                <a:moveTo>
                  <a:pt x="9383" y="55576"/>
                </a:moveTo>
                <a:lnTo>
                  <a:pt x="9383" y="195958"/>
                </a:lnTo>
                <a:lnTo>
                  <a:pt x="40418" y="195958"/>
                </a:lnTo>
                <a:cubicBezTo>
                  <a:pt x="42945" y="195958"/>
                  <a:pt x="45110" y="198124"/>
                  <a:pt x="45110" y="200650"/>
                </a:cubicBezTo>
                <a:lnTo>
                  <a:pt x="45110" y="224829"/>
                </a:lnTo>
                <a:lnTo>
                  <a:pt x="85889" y="196680"/>
                </a:lnTo>
                <a:cubicBezTo>
                  <a:pt x="86250" y="196319"/>
                  <a:pt x="87333" y="195958"/>
                  <a:pt x="88416" y="195958"/>
                </a:cubicBezTo>
                <a:lnTo>
                  <a:pt x="232047" y="195958"/>
                </a:lnTo>
                <a:lnTo>
                  <a:pt x="232047" y="55576"/>
                </a:lnTo>
                <a:lnTo>
                  <a:pt x="9383" y="55576"/>
                </a:lnTo>
                <a:close/>
                <a:moveTo>
                  <a:pt x="274516" y="23926"/>
                </a:moveTo>
                <a:cubicBezTo>
                  <a:pt x="275981" y="22225"/>
                  <a:pt x="279278" y="22225"/>
                  <a:pt x="281110" y="23926"/>
                </a:cubicBezTo>
                <a:cubicBezTo>
                  <a:pt x="281843" y="24606"/>
                  <a:pt x="282209" y="25967"/>
                  <a:pt x="282209" y="26987"/>
                </a:cubicBezTo>
                <a:cubicBezTo>
                  <a:pt x="282209" y="28348"/>
                  <a:pt x="281843" y="29369"/>
                  <a:pt x="281110" y="30049"/>
                </a:cubicBezTo>
                <a:cubicBezTo>
                  <a:pt x="280377" y="30729"/>
                  <a:pt x="278912" y="31410"/>
                  <a:pt x="277446" y="31410"/>
                </a:cubicBezTo>
                <a:cubicBezTo>
                  <a:pt x="276714" y="31410"/>
                  <a:pt x="275248" y="30729"/>
                  <a:pt x="274516" y="30049"/>
                </a:cubicBezTo>
                <a:cubicBezTo>
                  <a:pt x="273417" y="29369"/>
                  <a:pt x="273050" y="28348"/>
                  <a:pt x="273050" y="26987"/>
                </a:cubicBezTo>
                <a:cubicBezTo>
                  <a:pt x="273050" y="25967"/>
                  <a:pt x="273417" y="24606"/>
                  <a:pt x="274516" y="23926"/>
                </a:cubicBezTo>
                <a:close/>
                <a:moveTo>
                  <a:pt x="223349" y="23926"/>
                </a:moveTo>
                <a:cubicBezTo>
                  <a:pt x="225181" y="22225"/>
                  <a:pt x="228478" y="22225"/>
                  <a:pt x="229944" y="23926"/>
                </a:cubicBezTo>
                <a:cubicBezTo>
                  <a:pt x="231043" y="24606"/>
                  <a:pt x="231409" y="25967"/>
                  <a:pt x="231409" y="26987"/>
                </a:cubicBezTo>
                <a:cubicBezTo>
                  <a:pt x="231409" y="28348"/>
                  <a:pt x="231043" y="29369"/>
                  <a:pt x="229944" y="30049"/>
                </a:cubicBezTo>
                <a:cubicBezTo>
                  <a:pt x="229211" y="30729"/>
                  <a:pt x="228112" y="31410"/>
                  <a:pt x="226646" y="31410"/>
                </a:cubicBezTo>
                <a:cubicBezTo>
                  <a:pt x="225547" y="31410"/>
                  <a:pt x="224082" y="30729"/>
                  <a:pt x="223349" y="30049"/>
                </a:cubicBezTo>
                <a:cubicBezTo>
                  <a:pt x="222617" y="29369"/>
                  <a:pt x="222250" y="28348"/>
                  <a:pt x="222250" y="26987"/>
                </a:cubicBezTo>
                <a:cubicBezTo>
                  <a:pt x="222250" y="25967"/>
                  <a:pt x="222617" y="24606"/>
                  <a:pt x="223349" y="23926"/>
                </a:cubicBezTo>
                <a:close/>
                <a:moveTo>
                  <a:pt x="252236" y="22225"/>
                </a:moveTo>
                <a:cubicBezTo>
                  <a:pt x="254706" y="22225"/>
                  <a:pt x="256822" y="24342"/>
                  <a:pt x="256822" y="26811"/>
                </a:cubicBezTo>
                <a:cubicBezTo>
                  <a:pt x="256822" y="29280"/>
                  <a:pt x="254706" y="31397"/>
                  <a:pt x="252236" y="31397"/>
                </a:cubicBezTo>
                <a:cubicBezTo>
                  <a:pt x="249767" y="31397"/>
                  <a:pt x="247650" y="29280"/>
                  <a:pt x="247650" y="26811"/>
                </a:cubicBezTo>
                <a:cubicBezTo>
                  <a:pt x="247650" y="24342"/>
                  <a:pt x="249767" y="22225"/>
                  <a:pt x="252236" y="22225"/>
                </a:cubicBezTo>
                <a:close/>
                <a:moveTo>
                  <a:pt x="9383" y="9383"/>
                </a:moveTo>
                <a:lnTo>
                  <a:pt x="9383" y="46193"/>
                </a:lnTo>
                <a:lnTo>
                  <a:pt x="236738" y="46193"/>
                </a:lnTo>
                <a:lnTo>
                  <a:pt x="296644" y="46193"/>
                </a:lnTo>
                <a:lnTo>
                  <a:pt x="296644" y="9383"/>
                </a:lnTo>
                <a:lnTo>
                  <a:pt x="9383" y="9383"/>
                </a:lnTo>
                <a:close/>
                <a:moveTo>
                  <a:pt x="4691" y="0"/>
                </a:moveTo>
                <a:lnTo>
                  <a:pt x="301336" y="0"/>
                </a:lnTo>
                <a:cubicBezTo>
                  <a:pt x="303862" y="0"/>
                  <a:pt x="306027" y="2165"/>
                  <a:pt x="306027" y="4691"/>
                </a:cubicBezTo>
                <a:lnTo>
                  <a:pt x="306027" y="50884"/>
                </a:lnTo>
                <a:lnTo>
                  <a:pt x="306027" y="123421"/>
                </a:lnTo>
                <a:cubicBezTo>
                  <a:pt x="306027" y="125947"/>
                  <a:pt x="303862" y="128113"/>
                  <a:pt x="301336" y="128113"/>
                </a:cubicBezTo>
                <a:cubicBezTo>
                  <a:pt x="298810" y="128113"/>
                  <a:pt x="296644" y="125947"/>
                  <a:pt x="296644" y="123421"/>
                </a:cubicBezTo>
                <a:lnTo>
                  <a:pt x="296644" y="55576"/>
                </a:lnTo>
                <a:lnTo>
                  <a:pt x="241430" y="55576"/>
                </a:lnTo>
                <a:lnTo>
                  <a:pt x="241430" y="151209"/>
                </a:lnTo>
                <a:lnTo>
                  <a:pt x="301336" y="151209"/>
                </a:lnTo>
                <a:cubicBezTo>
                  <a:pt x="303862" y="151209"/>
                  <a:pt x="306027" y="153374"/>
                  <a:pt x="306027" y="155900"/>
                </a:cubicBezTo>
                <a:lnTo>
                  <a:pt x="306027" y="268496"/>
                </a:lnTo>
                <a:cubicBezTo>
                  <a:pt x="306027" y="271022"/>
                  <a:pt x="303862" y="273187"/>
                  <a:pt x="301336" y="273187"/>
                </a:cubicBezTo>
                <a:lnTo>
                  <a:pt x="270300" y="273187"/>
                </a:lnTo>
                <a:lnTo>
                  <a:pt x="270300" y="301336"/>
                </a:lnTo>
                <a:cubicBezTo>
                  <a:pt x="270300" y="302779"/>
                  <a:pt x="269217" y="304584"/>
                  <a:pt x="267774" y="305666"/>
                </a:cubicBezTo>
                <a:cubicBezTo>
                  <a:pt x="267052" y="305666"/>
                  <a:pt x="266330" y="306027"/>
                  <a:pt x="265609" y="306027"/>
                </a:cubicBezTo>
                <a:cubicBezTo>
                  <a:pt x="264526" y="306027"/>
                  <a:pt x="263804" y="305666"/>
                  <a:pt x="263083" y="305305"/>
                </a:cubicBezTo>
                <a:lnTo>
                  <a:pt x="216529" y="273187"/>
                </a:lnTo>
                <a:lnTo>
                  <a:pt x="124865" y="273187"/>
                </a:lnTo>
                <a:cubicBezTo>
                  <a:pt x="122338" y="273187"/>
                  <a:pt x="120173" y="271022"/>
                  <a:pt x="120173" y="268496"/>
                </a:cubicBezTo>
                <a:lnTo>
                  <a:pt x="120173" y="205341"/>
                </a:lnTo>
                <a:lnTo>
                  <a:pt x="89859" y="205341"/>
                </a:lnTo>
                <a:lnTo>
                  <a:pt x="42945" y="237099"/>
                </a:lnTo>
                <a:cubicBezTo>
                  <a:pt x="42223" y="237821"/>
                  <a:pt x="41140" y="238182"/>
                  <a:pt x="40418" y="238182"/>
                </a:cubicBezTo>
                <a:cubicBezTo>
                  <a:pt x="39697" y="238182"/>
                  <a:pt x="38975" y="237821"/>
                  <a:pt x="38253" y="237460"/>
                </a:cubicBezTo>
                <a:cubicBezTo>
                  <a:pt x="36810" y="236738"/>
                  <a:pt x="35727" y="235295"/>
                  <a:pt x="35727" y="233490"/>
                </a:cubicBezTo>
                <a:lnTo>
                  <a:pt x="35727" y="205341"/>
                </a:lnTo>
                <a:lnTo>
                  <a:pt x="4691" y="205341"/>
                </a:lnTo>
                <a:cubicBezTo>
                  <a:pt x="2165" y="205341"/>
                  <a:pt x="0" y="203176"/>
                  <a:pt x="0" y="200650"/>
                </a:cubicBezTo>
                <a:lnTo>
                  <a:pt x="0" y="50884"/>
                </a:lnTo>
                <a:lnTo>
                  <a:pt x="0" y="4691"/>
                </a:lnTo>
                <a:cubicBezTo>
                  <a:pt x="0" y="2165"/>
                  <a:pt x="2165" y="0"/>
                  <a:pt x="469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4" name="مستطيل ذو زاوية واحدة مستديرة 23">
            <a:extLst>
              <a:ext uri="{FF2B5EF4-FFF2-40B4-BE49-F238E27FC236}">
                <a16:creationId xmlns:a16="http://schemas.microsoft.com/office/drawing/2014/main" id="{460F041C-4359-630B-CD8D-6673188FB5D6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25" name="موصل مستقيم 30">
            <a:extLst>
              <a:ext uri="{FF2B5EF4-FFF2-40B4-BE49-F238E27FC236}">
                <a16:creationId xmlns:a16="http://schemas.microsoft.com/office/drawing/2014/main" id="{9514E678-824B-A8CA-90A8-BAC17F24FA6A}"/>
              </a:ext>
            </a:extLst>
          </p:cNvPr>
          <p:cNvCxnSpPr>
            <a:cxnSpLocks/>
          </p:cNvCxnSpPr>
          <p:nvPr/>
        </p:nvCxnSpPr>
        <p:spPr>
          <a:xfrm flipH="1">
            <a:off x="4913050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مربع نص 25">
            <a:extLst>
              <a:ext uri="{FF2B5EF4-FFF2-40B4-BE49-F238E27FC236}">
                <a16:creationId xmlns:a16="http://schemas.microsoft.com/office/drawing/2014/main" id="{6C524ADB-4EA5-2393-D59C-4F2982356B7B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8784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04C4CA9B-6ACB-282F-BD6A-45919BDAB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25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01">
            <a:extLst>
              <a:ext uri="{FF2B5EF4-FFF2-40B4-BE49-F238E27FC236}">
                <a16:creationId xmlns:a16="http://schemas.microsoft.com/office/drawing/2014/main" id="{532F928D-11EF-5DE8-1140-C6951A75B1C0}"/>
              </a:ext>
            </a:extLst>
          </p:cNvPr>
          <p:cNvSpPr>
            <a:spLocks/>
          </p:cNvSpPr>
          <p:nvPr/>
        </p:nvSpPr>
        <p:spPr bwMode="auto">
          <a:xfrm>
            <a:off x="919363" y="1597025"/>
            <a:ext cx="547688" cy="1109662"/>
          </a:xfrm>
          <a:custGeom>
            <a:avLst/>
            <a:gdLst>
              <a:gd name="T0" fmla="*/ 144 w 144"/>
              <a:gd name="T1" fmla="*/ 291 h 291"/>
              <a:gd name="T2" fmla="*/ 83 w 144"/>
              <a:gd name="T3" fmla="*/ 291 h 291"/>
              <a:gd name="T4" fmla="*/ 83 w 144"/>
              <a:gd name="T5" fmla="*/ 123 h 291"/>
              <a:gd name="T6" fmla="*/ 83 w 144"/>
              <a:gd name="T7" fmla="*/ 95 h 291"/>
              <a:gd name="T8" fmla="*/ 84 w 144"/>
              <a:gd name="T9" fmla="*/ 65 h 291"/>
              <a:gd name="T10" fmla="*/ 63 w 144"/>
              <a:gd name="T11" fmla="*/ 85 h 291"/>
              <a:gd name="T12" fmla="*/ 29 w 144"/>
              <a:gd name="T13" fmla="*/ 112 h 291"/>
              <a:gd name="T14" fmla="*/ 0 w 144"/>
              <a:gd name="T15" fmla="*/ 75 h 291"/>
              <a:gd name="T16" fmla="*/ 94 w 144"/>
              <a:gd name="T17" fmla="*/ 0 h 291"/>
              <a:gd name="T18" fmla="*/ 144 w 144"/>
              <a:gd name="T19" fmla="*/ 0 h 291"/>
              <a:gd name="T20" fmla="*/ 144 w 144"/>
              <a:gd name="T21" fmla="*/ 291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4" h="291">
                <a:moveTo>
                  <a:pt x="144" y="291"/>
                </a:moveTo>
                <a:cubicBezTo>
                  <a:pt x="83" y="291"/>
                  <a:pt x="83" y="291"/>
                  <a:pt x="83" y="291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3" y="95"/>
                  <a:pt x="83" y="95"/>
                  <a:pt x="83" y="95"/>
                </a:cubicBezTo>
                <a:cubicBezTo>
                  <a:pt x="84" y="65"/>
                  <a:pt x="84" y="65"/>
                  <a:pt x="84" y="65"/>
                </a:cubicBezTo>
                <a:cubicBezTo>
                  <a:pt x="74" y="75"/>
                  <a:pt x="67" y="82"/>
                  <a:pt x="63" y="85"/>
                </a:cubicBezTo>
                <a:cubicBezTo>
                  <a:pt x="29" y="112"/>
                  <a:pt x="29" y="112"/>
                  <a:pt x="29" y="112"/>
                </a:cubicBezTo>
                <a:cubicBezTo>
                  <a:pt x="0" y="75"/>
                  <a:pt x="0" y="75"/>
                  <a:pt x="0" y="75"/>
                </a:cubicBezTo>
                <a:cubicBezTo>
                  <a:pt x="94" y="0"/>
                  <a:pt x="94" y="0"/>
                  <a:pt x="94" y="0"/>
                </a:cubicBezTo>
                <a:cubicBezTo>
                  <a:pt x="144" y="0"/>
                  <a:pt x="144" y="0"/>
                  <a:pt x="144" y="0"/>
                </a:cubicBezTo>
                <a:lnTo>
                  <a:pt x="144" y="291"/>
                </a:lnTo>
                <a:close/>
              </a:path>
            </a:pathLst>
          </a:custGeom>
          <a:solidFill>
            <a:srgbClr val="0037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4" name="Line 01">
            <a:extLst>
              <a:ext uri="{FF2B5EF4-FFF2-40B4-BE49-F238E27FC236}">
                <a16:creationId xmlns:a16="http://schemas.microsoft.com/office/drawing/2014/main" id="{04858E45-5428-EFE6-21DE-56B56542491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44601" y="2693987"/>
            <a:ext cx="1963739" cy="0"/>
          </a:xfrm>
          <a:prstGeom prst="line">
            <a:avLst/>
          </a:prstGeom>
          <a:noFill/>
          <a:ln w="30163" cap="flat">
            <a:solidFill>
              <a:srgbClr val="00374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5" name="Oval 01">
            <a:extLst>
              <a:ext uri="{FF2B5EF4-FFF2-40B4-BE49-F238E27FC236}">
                <a16:creationId xmlns:a16="http://schemas.microsoft.com/office/drawing/2014/main" id="{CDBD103C-BF9D-90E7-0114-E0D9D33541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3613" y="2630488"/>
            <a:ext cx="136525" cy="133350"/>
          </a:xfrm>
          <a:prstGeom prst="parallelogram">
            <a:avLst/>
          </a:prstGeom>
          <a:solidFill>
            <a:srgbClr val="0037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dirty="0">
              <a:cs typeface="DIN Next LT Arabic" panose="020B0503020203050203" pitchFamily="34" charset="-78"/>
            </a:endParaRPr>
          </a:p>
        </p:txBody>
      </p:sp>
      <p:sp>
        <p:nvSpPr>
          <p:cNvPr id="6" name="02">
            <a:extLst>
              <a:ext uri="{FF2B5EF4-FFF2-40B4-BE49-F238E27FC236}">
                <a16:creationId xmlns:a16="http://schemas.microsoft.com/office/drawing/2014/main" id="{1743F7EB-8BE4-84DB-04DA-63B627C0246E}"/>
              </a:ext>
            </a:extLst>
          </p:cNvPr>
          <p:cNvSpPr>
            <a:spLocks/>
          </p:cNvSpPr>
          <p:nvPr/>
        </p:nvSpPr>
        <p:spPr bwMode="auto">
          <a:xfrm>
            <a:off x="3687763" y="1590675"/>
            <a:ext cx="779463" cy="1122362"/>
          </a:xfrm>
          <a:custGeom>
            <a:avLst/>
            <a:gdLst>
              <a:gd name="T0" fmla="*/ 205 w 205"/>
              <a:gd name="T1" fmla="*/ 295 h 295"/>
              <a:gd name="T2" fmla="*/ 1 w 205"/>
              <a:gd name="T3" fmla="*/ 295 h 295"/>
              <a:gd name="T4" fmla="*/ 1 w 205"/>
              <a:gd name="T5" fmla="*/ 253 h 295"/>
              <a:gd name="T6" fmla="*/ 74 w 205"/>
              <a:gd name="T7" fmla="*/ 179 h 295"/>
              <a:gd name="T8" fmla="*/ 117 w 205"/>
              <a:gd name="T9" fmla="*/ 133 h 295"/>
              <a:gd name="T10" fmla="*/ 131 w 205"/>
              <a:gd name="T11" fmla="*/ 109 h 295"/>
              <a:gd name="T12" fmla="*/ 135 w 205"/>
              <a:gd name="T13" fmla="*/ 86 h 295"/>
              <a:gd name="T14" fmla="*/ 126 w 205"/>
              <a:gd name="T15" fmla="*/ 60 h 295"/>
              <a:gd name="T16" fmla="*/ 100 w 205"/>
              <a:gd name="T17" fmla="*/ 51 h 295"/>
              <a:gd name="T18" fmla="*/ 67 w 205"/>
              <a:gd name="T19" fmla="*/ 59 h 295"/>
              <a:gd name="T20" fmla="*/ 34 w 205"/>
              <a:gd name="T21" fmla="*/ 81 h 295"/>
              <a:gd name="T22" fmla="*/ 0 w 205"/>
              <a:gd name="T23" fmla="*/ 42 h 295"/>
              <a:gd name="T24" fmla="*/ 36 w 205"/>
              <a:gd name="T25" fmla="*/ 16 h 295"/>
              <a:gd name="T26" fmla="*/ 67 w 205"/>
              <a:gd name="T27" fmla="*/ 4 h 295"/>
              <a:gd name="T28" fmla="*/ 104 w 205"/>
              <a:gd name="T29" fmla="*/ 0 h 295"/>
              <a:gd name="T30" fmla="*/ 153 w 205"/>
              <a:gd name="T31" fmla="*/ 10 h 295"/>
              <a:gd name="T32" fmla="*/ 185 w 205"/>
              <a:gd name="T33" fmla="*/ 38 h 295"/>
              <a:gd name="T34" fmla="*/ 197 w 205"/>
              <a:gd name="T35" fmla="*/ 79 h 295"/>
              <a:gd name="T36" fmla="*/ 190 w 205"/>
              <a:gd name="T37" fmla="*/ 117 h 295"/>
              <a:gd name="T38" fmla="*/ 168 w 205"/>
              <a:gd name="T39" fmla="*/ 153 h 295"/>
              <a:gd name="T40" fmla="*/ 115 w 205"/>
              <a:gd name="T41" fmla="*/ 206 h 295"/>
              <a:gd name="T42" fmla="*/ 78 w 205"/>
              <a:gd name="T43" fmla="*/ 241 h 295"/>
              <a:gd name="T44" fmla="*/ 78 w 205"/>
              <a:gd name="T45" fmla="*/ 244 h 295"/>
              <a:gd name="T46" fmla="*/ 205 w 205"/>
              <a:gd name="T47" fmla="*/ 244 h 295"/>
              <a:gd name="T48" fmla="*/ 205 w 205"/>
              <a:gd name="T49" fmla="*/ 295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5" h="295">
                <a:moveTo>
                  <a:pt x="205" y="295"/>
                </a:moveTo>
                <a:cubicBezTo>
                  <a:pt x="1" y="295"/>
                  <a:pt x="1" y="295"/>
                  <a:pt x="1" y="295"/>
                </a:cubicBezTo>
                <a:cubicBezTo>
                  <a:pt x="1" y="253"/>
                  <a:pt x="1" y="253"/>
                  <a:pt x="1" y="253"/>
                </a:cubicBezTo>
                <a:cubicBezTo>
                  <a:pt x="74" y="179"/>
                  <a:pt x="74" y="179"/>
                  <a:pt x="74" y="179"/>
                </a:cubicBezTo>
                <a:cubicBezTo>
                  <a:pt x="96" y="156"/>
                  <a:pt x="110" y="141"/>
                  <a:pt x="117" y="133"/>
                </a:cubicBezTo>
                <a:cubicBezTo>
                  <a:pt x="123" y="124"/>
                  <a:pt x="128" y="116"/>
                  <a:pt x="131" y="109"/>
                </a:cubicBezTo>
                <a:cubicBezTo>
                  <a:pt x="134" y="101"/>
                  <a:pt x="135" y="94"/>
                  <a:pt x="135" y="86"/>
                </a:cubicBezTo>
                <a:cubicBezTo>
                  <a:pt x="135" y="74"/>
                  <a:pt x="132" y="66"/>
                  <a:pt x="126" y="60"/>
                </a:cubicBezTo>
                <a:cubicBezTo>
                  <a:pt x="119" y="54"/>
                  <a:pt x="111" y="51"/>
                  <a:pt x="100" y="51"/>
                </a:cubicBezTo>
                <a:cubicBezTo>
                  <a:pt x="89" y="51"/>
                  <a:pt x="78" y="54"/>
                  <a:pt x="67" y="59"/>
                </a:cubicBezTo>
                <a:cubicBezTo>
                  <a:pt x="56" y="64"/>
                  <a:pt x="45" y="72"/>
                  <a:pt x="34" y="81"/>
                </a:cubicBezTo>
                <a:cubicBezTo>
                  <a:pt x="0" y="42"/>
                  <a:pt x="0" y="42"/>
                  <a:pt x="0" y="42"/>
                </a:cubicBezTo>
                <a:cubicBezTo>
                  <a:pt x="15" y="29"/>
                  <a:pt x="27" y="21"/>
                  <a:pt x="36" y="16"/>
                </a:cubicBezTo>
                <a:cubicBezTo>
                  <a:pt x="45" y="11"/>
                  <a:pt x="56" y="7"/>
                  <a:pt x="67" y="4"/>
                </a:cubicBezTo>
                <a:cubicBezTo>
                  <a:pt x="78" y="1"/>
                  <a:pt x="91" y="0"/>
                  <a:pt x="104" y="0"/>
                </a:cubicBezTo>
                <a:cubicBezTo>
                  <a:pt x="123" y="0"/>
                  <a:pt x="139" y="3"/>
                  <a:pt x="153" y="10"/>
                </a:cubicBezTo>
                <a:cubicBezTo>
                  <a:pt x="167" y="17"/>
                  <a:pt x="177" y="26"/>
                  <a:pt x="185" y="38"/>
                </a:cubicBezTo>
                <a:cubicBezTo>
                  <a:pt x="193" y="50"/>
                  <a:pt x="197" y="63"/>
                  <a:pt x="197" y="79"/>
                </a:cubicBezTo>
                <a:cubicBezTo>
                  <a:pt x="197" y="92"/>
                  <a:pt x="194" y="105"/>
                  <a:pt x="190" y="117"/>
                </a:cubicBezTo>
                <a:cubicBezTo>
                  <a:pt x="185" y="128"/>
                  <a:pt x="178" y="140"/>
                  <a:pt x="168" y="153"/>
                </a:cubicBezTo>
                <a:cubicBezTo>
                  <a:pt x="158" y="165"/>
                  <a:pt x="140" y="183"/>
                  <a:pt x="115" y="206"/>
                </a:cubicBezTo>
                <a:cubicBezTo>
                  <a:pt x="78" y="241"/>
                  <a:pt x="78" y="241"/>
                  <a:pt x="78" y="241"/>
                </a:cubicBezTo>
                <a:cubicBezTo>
                  <a:pt x="78" y="244"/>
                  <a:pt x="78" y="244"/>
                  <a:pt x="78" y="244"/>
                </a:cubicBezTo>
                <a:cubicBezTo>
                  <a:pt x="205" y="244"/>
                  <a:pt x="205" y="244"/>
                  <a:pt x="205" y="244"/>
                </a:cubicBezTo>
                <a:lnTo>
                  <a:pt x="205" y="295"/>
                </a:ln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7" name="Line 02">
            <a:extLst>
              <a:ext uri="{FF2B5EF4-FFF2-40B4-BE49-F238E27FC236}">
                <a16:creationId xmlns:a16="http://schemas.microsoft.com/office/drawing/2014/main" id="{0DE6F735-FE3C-2D7E-A3E0-3BC1DDADF6F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59250" y="2679700"/>
            <a:ext cx="1636713" cy="3175"/>
          </a:xfrm>
          <a:prstGeom prst="line">
            <a:avLst/>
          </a:prstGeom>
          <a:noFill/>
          <a:ln w="30163" cap="rnd">
            <a:solidFill>
              <a:srgbClr val="1673A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8" name="Oval 02">
            <a:extLst>
              <a:ext uri="{FF2B5EF4-FFF2-40B4-BE49-F238E27FC236}">
                <a16:creationId xmlns:a16="http://schemas.microsoft.com/office/drawing/2014/main" id="{34E4DABF-C913-11CC-AE3C-DE75C5103A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1238" y="2614613"/>
            <a:ext cx="136525" cy="136525"/>
          </a:xfrm>
          <a:prstGeom prst="parallelogram">
            <a:avLst/>
          </a:pr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9" name="03">
            <a:extLst>
              <a:ext uri="{FF2B5EF4-FFF2-40B4-BE49-F238E27FC236}">
                <a16:creationId xmlns:a16="http://schemas.microsoft.com/office/drawing/2014/main" id="{88AF960D-7C88-6676-FE2D-706DD5E11B06}"/>
              </a:ext>
            </a:extLst>
          </p:cNvPr>
          <p:cNvSpPr>
            <a:spLocks/>
          </p:cNvSpPr>
          <p:nvPr/>
        </p:nvSpPr>
        <p:spPr bwMode="auto">
          <a:xfrm>
            <a:off x="6196013" y="1587500"/>
            <a:ext cx="763588" cy="1138237"/>
          </a:xfrm>
          <a:custGeom>
            <a:avLst/>
            <a:gdLst>
              <a:gd name="T0" fmla="*/ 193 w 201"/>
              <a:gd name="T1" fmla="*/ 69 h 299"/>
              <a:gd name="T2" fmla="*/ 176 w 201"/>
              <a:gd name="T3" fmla="*/ 116 h 299"/>
              <a:gd name="T4" fmla="*/ 130 w 201"/>
              <a:gd name="T5" fmla="*/ 142 h 299"/>
              <a:gd name="T6" fmla="*/ 130 w 201"/>
              <a:gd name="T7" fmla="*/ 143 h 299"/>
              <a:gd name="T8" fmla="*/ 183 w 201"/>
              <a:gd name="T9" fmla="*/ 165 h 299"/>
              <a:gd name="T10" fmla="*/ 201 w 201"/>
              <a:gd name="T11" fmla="*/ 211 h 299"/>
              <a:gd name="T12" fmla="*/ 171 w 201"/>
              <a:gd name="T13" fmla="*/ 276 h 299"/>
              <a:gd name="T14" fmla="*/ 84 w 201"/>
              <a:gd name="T15" fmla="*/ 299 h 299"/>
              <a:gd name="T16" fmla="*/ 0 w 201"/>
              <a:gd name="T17" fmla="*/ 284 h 299"/>
              <a:gd name="T18" fmla="*/ 0 w 201"/>
              <a:gd name="T19" fmla="*/ 231 h 299"/>
              <a:gd name="T20" fmla="*/ 37 w 201"/>
              <a:gd name="T21" fmla="*/ 245 h 299"/>
              <a:gd name="T22" fmla="*/ 77 w 201"/>
              <a:gd name="T23" fmla="*/ 251 h 299"/>
              <a:gd name="T24" fmla="*/ 122 w 201"/>
              <a:gd name="T25" fmla="*/ 240 h 299"/>
              <a:gd name="T26" fmla="*/ 137 w 201"/>
              <a:gd name="T27" fmla="*/ 207 h 299"/>
              <a:gd name="T28" fmla="*/ 120 w 201"/>
              <a:gd name="T29" fmla="*/ 178 h 299"/>
              <a:gd name="T30" fmla="*/ 67 w 201"/>
              <a:gd name="T31" fmla="*/ 169 h 299"/>
              <a:gd name="T32" fmla="*/ 44 w 201"/>
              <a:gd name="T33" fmla="*/ 169 h 299"/>
              <a:gd name="T34" fmla="*/ 44 w 201"/>
              <a:gd name="T35" fmla="*/ 122 h 299"/>
              <a:gd name="T36" fmla="*/ 67 w 201"/>
              <a:gd name="T37" fmla="*/ 122 h 299"/>
              <a:gd name="T38" fmla="*/ 116 w 201"/>
              <a:gd name="T39" fmla="*/ 113 h 299"/>
              <a:gd name="T40" fmla="*/ 132 w 201"/>
              <a:gd name="T41" fmla="*/ 83 h 299"/>
              <a:gd name="T42" fmla="*/ 91 w 201"/>
              <a:gd name="T43" fmla="*/ 50 h 299"/>
              <a:gd name="T44" fmla="*/ 61 w 201"/>
              <a:gd name="T45" fmla="*/ 55 h 299"/>
              <a:gd name="T46" fmla="*/ 28 w 201"/>
              <a:gd name="T47" fmla="*/ 71 h 299"/>
              <a:gd name="T48" fmla="*/ 0 w 201"/>
              <a:gd name="T49" fmla="*/ 29 h 299"/>
              <a:gd name="T50" fmla="*/ 95 w 201"/>
              <a:gd name="T51" fmla="*/ 0 h 299"/>
              <a:gd name="T52" fmla="*/ 166 w 201"/>
              <a:gd name="T53" fmla="*/ 18 h 299"/>
              <a:gd name="T54" fmla="*/ 193 w 201"/>
              <a:gd name="T55" fmla="*/ 6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1" h="299">
                <a:moveTo>
                  <a:pt x="193" y="69"/>
                </a:moveTo>
                <a:cubicBezTo>
                  <a:pt x="193" y="87"/>
                  <a:pt x="187" y="103"/>
                  <a:pt x="176" y="116"/>
                </a:cubicBezTo>
                <a:cubicBezTo>
                  <a:pt x="165" y="128"/>
                  <a:pt x="150" y="137"/>
                  <a:pt x="130" y="142"/>
                </a:cubicBezTo>
                <a:cubicBezTo>
                  <a:pt x="130" y="143"/>
                  <a:pt x="130" y="143"/>
                  <a:pt x="130" y="143"/>
                </a:cubicBezTo>
                <a:cubicBezTo>
                  <a:pt x="153" y="146"/>
                  <a:pt x="171" y="153"/>
                  <a:pt x="183" y="165"/>
                </a:cubicBezTo>
                <a:cubicBezTo>
                  <a:pt x="195" y="176"/>
                  <a:pt x="201" y="191"/>
                  <a:pt x="201" y="211"/>
                </a:cubicBezTo>
                <a:cubicBezTo>
                  <a:pt x="201" y="239"/>
                  <a:pt x="191" y="260"/>
                  <a:pt x="171" y="276"/>
                </a:cubicBezTo>
                <a:cubicBezTo>
                  <a:pt x="150" y="292"/>
                  <a:pt x="121" y="299"/>
                  <a:pt x="84" y="299"/>
                </a:cubicBezTo>
                <a:cubicBezTo>
                  <a:pt x="52" y="299"/>
                  <a:pt x="24" y="294"/>
                  <a:pt x="0" y="284"/>
                </a:cubicBezTo>
                <a:cubicBezTo>
                  <a:pt x="0" y="231"/>
                  <a:pt x="0" y="231"/>
                  <a:pt x="0" y="231"/>
                </a:cubicBezTo>
                <a:cubicBezTo>
                  <a:pt x="11" y="237"/>
                  <a:pt x="23" y="242"/>
                  <a:pt x="37" y="245"/>
                </a:cubicBezTo>
                <a:cubicBezTo>
                  <a:pt x="50" y="249"/>
                  <a:pt x="64" y="251"/>
                  <a:pt x="77" y="251"/>
                </a:cubicBezTo>
                <a:cubicBezTo>
                  <a:pt x="97" y="251"/>
                  <a:pt x="112" y="247"/>
                  <a:pt x="122" y="240"/>
                </a:cubicBezTo>
                <a:cubicBezTo>
                  <a:pt x="132" y="233"/>
                  <a:pt x="137" y="222"/>
                  <a:pt x="137" y="207"/>
                </a:cubicBezTo>
                <a:cubicBezTo>
                  <a:pt x="137" y="193"/>
                  <a:pt x="131" y="184"/>
                  <a:pt x="120" y="178"/>
                </a:cubicBezTo>
                <a:cubicBezTo>
                  <a:pt x="109" y="172"/>
                  <a:pt x="91" y="169"/>
                  <a:pt x="67" y="169"/>
                </a:cubicBezTo>
                <a:cubicBezTo>
                  <a:pt x="44" y="169"/>
                  <a:pt x="44" y="169"/>
                  <a:pt x="44" y="169"/>
                </a:cubicBezTo>
                <a:cubicBezTo>
                  <a:pt x="44" y="122"/>
                  <a:pt x="44" y="122"/>
                  <a:pt x="44" y="122"/>
                </a:cubicBezTo>
                <a:cubicBezTo>
                  <a:pt x="67" y="122"/>
                  <a:pt x="67" y="122"/>
                  <a:pt x="67" y="122"/>
                </a:cubicBezTo>
                <a:cubicBezTo>
                  <a:pt x="90" y="122"/>
                  <a:pt x="106" y="119"/>
                  <a:pt x="116" y="113"/>
                </a:cubicBezTo>
                <a:cubicBezTo>
                  <a:pt x="127" y="107"/>
                  <a:pt x="132" y="97"/>
                  <a:pt x="132" y="83"/>
                </a:cubicBezTo>
                <a:cubicBezTo>
                  <a:pt x="132" y="61"/>
                  <a:pt x="118" y="50"/>
                  <a:pt x="91" y="50"/>
                </a:cubicBezTo>
                <a:cubicBezTo>
                  <a:pt x="81" y="50"/>
                  <a:pt x="71" y="51"/>
                  <a:pt x="61" y="55"/>
                </a:cubicBezTo>
                <a:cubicBezTo>
                  <a:pt x="52" y="58"/>
                  <a:pt x="41" y="63"/>
                  <a:pt x="28" y="71"/>
                </a:cubicBezTo>
                <a:cubicBezTo>
                  <a:pt x="0" y="29"/>
                  <a:pt x="0" y="29"/>
                  <a:pt x="0" y="29"/>
                </a:cubicBezTo>
                <a:cubicBezTo>
                  <a:pt x="27" y="10"/>
                  <a:pt x="58" y="0"/>
                  <a:pt x="95" y="0"/>
                </a:cubicBezTo>
                <a:cubicBezTo>
                  <a:pt x="125" y="0"/>
                  <a:pt x="149" y="6"/>
                  <a:pt x="166" y="18"/>
                </a:cubicBezTo>
                <a:cubicBezTo>
                  <a:pt x="184" y="30"/>
                  <a:pt x="193" y="47"/>
                  <a:pt x="193" y="69"/>
                </a:cubicBezTo>
                <a:close/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0" name="Line 03">
            <a:extLst>
              <a:ext uri="{FF2B5EF4-FFF2-40B4-BE49-F238E27FC236}">
                <a16:creationId xmlns:a16="http://schemas.microsoft.com/office/drawing/2014/main" id="{0E1F633B-9DA1-AFED-AC2F-3ECBE06693AA}"/>
              </a:ext>
            </a:extLst>
          </p:cNvPr>
          <p:cNvSpPr>
            <a:spLocks noChangeShapeType="1"/>
          </p:cNvSpPr>
          <p:nvPr/>
        </p:nvSpPr>
        <p:spPr bwMode="auto">
          <a:xfrm>
            <a:off x="6594475" y="2693988"/>
            <a:ext cx="1704975" cy="0"/>
          </a:xfrm>
          <a:prstGeom prst="line">
            <a:avLst/>
          </a:prstGeom>
          <a:noFill/>
          <a:ln w="30163" cap="rnd">
            <a:solidFill>
              <a:srgbClr val="238CA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1" name="Oval 03">
            <a:extLst>
              <a:ext uri="{FF2B5EF4-FFF2-40B4-BE49-F238E27FC236}">
                <a16:creationId xmlns:a16="http://schemas.microsoft.com/office/drawing/2014/main" id="{F12F9298-E38A-0FE3-BE2D-9C393ABD68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1188" y="2630488"/>
            <a:ext cx="133350" cy="133350"/>
          </a:xfrm>
          <a:prstGeom prst="parallelogram">
            <a:avLst/>
          </a:prstGeom>
          <a:solidFill>
            <a:srgbClr val="238CA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2" name="04">
            <a:extLst>
              <a:ext uri="{FF2B5EF4-FFF2-40B4-BE49-F238E27FC236}">
                <a16:creationId xmlns:a16="http://schemas.microsoft.com/office/drawing/2014/main" id="{4175A230-1D24-27BB-FE79-43E9040FAD25}"/>
              </a:ext>
            </a:extLst>
          </p:cNvPr>
          <p:cNvSpPr>
            <a:spLocks noEditPoints="1"/>
          </p:cNvSpPr>
          <p:nvPr/>
        </p:nvSpPr>
        <p:spPr bwMode="auto">
          <a:xfrm>
            <a:off x="8460267" y="1585913"/>
            <a:ext cx="836613" cy="1108075"/>
          </a:xfrm>
          <a:custGeom>
            <a:avLst/>
            <a:gdLst>
              <a:gd name="T0" fmla="*/ 220 w 220"/>
              <a:gd name="T1" fmla="*/ 231 h 291"/>
              <a:gd name="T2" fmla="*/ 185 w 220"/>
              <a:gd name="T3" fmla="*/ 231 h 291"/>
              <a:gd name="T4" fmla="*/ 185 w 220"/>
              <a:gd name="T5" fmla="*/ 291 h 291"/>
              <a:gd name="T6" fmla="*/ 125 w 220"/>
              <a:gd name="T7" fmla="*/ 291 h 291"/>
              <a:gd name="T8" fmla="*/ 125 w 220"/>
              <a:gd name="T9" fmla="*/ 231 h 291"/>
              <a:gd name="T10" fmla="*/ 0 w 220"/>
              <a:gd name="T11" fmla="*/ 231 h 291"/>
              <a:gd name="T12" fmla="*/ 0 w 220"/>
              <a:gd name="T13" fmla="*/ 188 h 291"/>
              <a:gd name="T14" fmla="*/ 128 w 220"/>
              <a:gd name="T15" fmla="*/ 0 h 291"/>
              <a:gd name="T16" fmla="*/ 185 w 220"/>
              <a:gd name="T17" fmla="*/ 0 h 291"/>
              <a:gd name="T18" fmla="*/ 185 w 220"/>
              <a:gd name="T19" fmla="*/ 183 h 291"/>
              <a:gd name="T20" fmla="*/ 220 w 220"/>
              <a:gd name="T21" fmla="*/ 183 h 291"/>
              <a:gd name="T22" fmla="*/ 220 w 220"/>
              <a:gd name="T23" fmla="*/ 231 h 291"/>
              <a:gd name="T24" fmla="*/ 125 w 220"/>
              <a:gd name="T25" fmla="*/ 183 h 291"/>
              <a:gd name="T26" fmla="*/ 125 w 220"/>
              <a:gd name="T27" fmla="*/ 134 h 291"/>
              <a:gd name="T28" fmla="*/ 126 w 220"/>
              <a:gd name="T29" fmla="*/ 98 h 291"/>
              <a:gd name="T30" fmla="*/ 127 w 220"/>
              <a:gd name="T31" fmla="*/ 71 h 291"/>
              <a:gd name="T32" fmla="*/ 126 w 220"/>
              <a:gd name="T33" fmla="*/ 71 h 291"/>
              <a:gd name="T34" fmla="*/ 108 w 220"/>
              <a:gd name="T35" fmla="*/ 103 h 291"/>
              <a:gd name="T36" fmla="*/ 54 w 220"/>
              <a:gd name="T37" fmla="*/ 183 h 291"/>
              <a:gd name="T38" fmla="*/ 125 w 220"/>
              <a:gd name="T39" fmla="*/ 183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20" h="291">
                <a:moveTo>
                  <a:pt x="220" y="231"/>
                </a:moveTo>
                <a:cubicBezTo>
                  <a:pt x="185" y="231"/>
                  <a:pt x="185" y="231"/>
                  <a:pt x="185" y="231"/>
                </a:cubicBezTo>
                <a:cubicBezTo>
                  <a:pt x="185" y="291"/>
                  <a:pt x="185" y="291"/>
                  <a:pt x="185" y="291"/>
                </a:cubicBezTo>
                <a:cubicBezTo>
                  <a:pt x="125" y="291"/>
                  <a:pt x="125" y="291"/>
                  <a:pt x="125" y="291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0" y="231"/>
                  <a:pt x="0" y="231"/>
                  <a:pt x="0" y="231"/>
                </a:cubicBezTo>
                <a:cubicBezTo>
                  <a:pt x="0" y="188"/>
                  <a:pt x="0" y="188"/>
                  <a:pt x="0" y="188"/>
                </a:cubicBezTo>
                <a:cubicBezTo>
                  <a:pt x="128" y="0"/>
                  <a:pt x="128" y="0"/>
                  <a:pt x="128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85" y="183"/>
                  <a:pt x="185" y="183"/>
                  <a:pt x="185" y="183"/>
                </a:cubicBezTo>
                <a:cubicBezTo>
                  <a:pt x="220" y="183"/>
                  <a:pt x="220" y="183"/>
                  <a:pt x="220" y="183"/>
                </a:cubicBezTo>
                <a:lnTo>
                  <a:pt x="220" y="231"/>
                </a:lnTo>
                <a:close/>
                <a:moveTo>
                  <a:pt x="125" y="183"/>
                </a:moveTo>
                <a:cubicBezTo>
                  <a:pt x="125" y="134"/>
                  <a:pt x="125" y="134"/>
                  <a:pt x="125" y="134"/>
                </a:cubicBezTo>
                <a:cubicBezTo>
                  <a:pt x="125" y="126"/>
                  <a:pt x="125" y="114"/>
                  <a:pt x="126" y="98"/>
                </a:cubicBezTo>
                <a:cubicBezTo>
                  <a:pt x="126" y="82"/>
                  <a:pt x="127" y="73"/>
                  <a:pt x="127" y="71"/>
                </a:cubicBezTo>
                <a:cubicBezTo>
                  <a:pt x="126" y="71"/>
                  <a:pt x="126" y="71"/>
                  <a:pt x="126" y="71"/>
                </a:cubicBezTo>
                <a:cubicBezTo>
                  <a:pt x="121" y="82"/>
                  <a:pt x="115" y="92"/>
                  <a:pt x="108" y="103"/>
                </a:cubicBezTo>
                <a:cubicBezTo>
                  <a:pt x="54" y="183"/>
                  <a:pt x="54" y="183"/>
                  <a:pt x="54" y="183"/>
                </a:cubicBezTo>
                <a:lnTo>
                  <a:pt x="125" y="183"/>
                </a:lnTo>
                <a:close/>
              </a:path>
            </a:pathLst>
          </a:custGeom>
          <a:solidFill>
            <a:srgbClr val="6AC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3" name="Line 04">
            <a:extLst>
              <a:ext uri="{FF2B5EF4-FFF2-40B4-BE49-F238E27FC236}">
                <a16:creationId xmlns:a16="http://schemas.microsoft.com/office/drawing/2014/main" id="{92638780-0ABF-73F5-082D-1971EA73F179}"/>
              </a:ext>
            </a:extLst>
          </p:cNvPr>
          <p:cNvSpPr>
            <a:spLocks noChangeShapeType="1"/>
          </p:cNvSpPr>
          <p:nvPr/>
        </p:nvSpPr>
        <p:spPr bwMode="auto">
          <a:xfrm>
            <a:off x="8958434" y="2679700"/>
            <a:ext cx="2042942" cy="0"/>
          </a:xfrm>
          <a:prstGeom prst="line">
            <a:avLst/>
          </a:prstGeom>
          <a:noFill/>
          <a:ln w="30163" cap="rnd">
            <a:solidFill>
              <a:srgbClr val="6ACEE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4" name="Oval 04">
            <a:extLst>
              <a:ext uri="{FF2B5EF4-FFF2-40B4-BE49-F238E27FC236}">
                <a16:creationId xmlns:a16="http://schemas.microsoft.com/office/drawing/2014/main" id="{0EE3CB2B-2C83-891E-3739-49A1034D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33113" y="2611438"/>
            <a:ext cx="138113" cy="136525"/>
          </a:xfrm>
          <a:prstGeom prst="parallelogram">
            <a:avLst/>
          </a:prstGeom>
          <a:solidFill>
            <a:srgbClr val="6AC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5" name="05">
            <a:extLst>
              <a:ext uri="{FF2B5EF4-FFF2-40B4-BE49-F238E27FC236}">
                <a16:creationId xmlns:a16="http://schemas.microsoft.com/office/drawing/2014/main" id="{2E4B8150-21FA-40B8-D58B-FEB4EAAB36D9}"/>
              </a:ext>
            </a:extLst>
          </p:cNvPr>
          <p:cNvSpPr>
            <a:spLocks/>
          </p:cNvSpPr>
          <p:nvPr/>
        </p:nvSpPr>
        <p:spPr bwMode="auto">
          <a:xfrm>
            <a:off x="1144588" y="4318000"/>
            <a:ext cx="738188" cy="1122362"/>
          </a:xfrm>
          <a:custGeom>
            <a:avLst/>
            <a:gdLst>
              <a:gd name="T0" fmla="*/ 102 w 194"/>
              <a:gd name="T1" fmla="*/ 105 h 295"/>
              <a:gd name="T2" fmla="*/ 169 w 194"/>
              <a:gd name="T3" fmla="*/ 128 h 295"/>
              <a:gd name="T4" fmla="*/ 194 w 194"/>
              <a:gd name="T5" fmla="*/ 193 h 295"/>
              <a:gd name="T6" fmla="*/ 164 w 194"/>
              <a:gd name="T7" fmla="*/ 268 h 295"/>
              <a:gd name="T8" fmla="*/ 78 w 194"/>
              <a:gd name="T9" fmla="*/ 295 h 295"/>
              <a:gd name="T10" fmla="*/ 0 w 194"/>
              <a:gd name="T11" fmla="*/ 279 h 295"/>
              <a:gd name="T12" fmla="*/ 0 w 194"/>
              <a:gd name="T13" fmla="*/ 226 h 295"/>
              <a:gd name="T14" fmla="*/ 36 w 194"/>
              <a:gd name="T15" fmla="*/ 239 h 295"/>
              <a:gd name="T16" fmla="*/ 76 w 194"/>
              <a:gd name="T17" fmla="*/ 245 h 295"/>
              <a:gd name="T18" fmla="*/ 132 w 194"/>
              <a:gd name="T19" fmla="*/ 199 h 295"/>
              <a:gd name="T20" fmla="*/ 74 w 194"/>
              <a:gd name="T21" fmla="*/ 154 h 295"/>
              <a:gd name="T22" fmla="*/ 51 w 194"/>
              <a:gd name="T23" fmla="*/ 157 h 295"/>
              <a:gd name="T24" fmla="*/ 30 w 194"/>
              <a:gd name="T25" fmla="*/ 161 h 295"/>
              <a:gd name="T26" fmla="*/ 5 w 194"/>
              <a:gd name="T27" fmla="*/ 148 h 295"/>
              <a:gd name="T28" fmla="*/ 16 w 194"/>
              <a:gd name="T29" fmla="*/ 0 h 295"/>
              <a:gd name="T30" fmla="*/ 174 w 194"/>
              <a:gd name="T31" fmla="*/ 0 h 295"/>
              <a:gd name="T32" fmla="*/ 174 w 194"/>
              <a:gd name="T33" fmla="*/ 52 h 295"/>
              <a:gd name="T34" fmla="*/ 70 w 194"/>
              <a:gd name="T35" fmla="*/ 52 h 295"/>
              <a:gd name="T36" fmla="*/ 65 w 194"/>
              <a:gd name="T37" fmla="*/ 109 h 295"/>
              <a:gd name="T38" fmla="*/ 72 w 194"/>
              <a:gd name="T39" fmla="*/ 107 h 295"/>
              <a:gd name="T40" fmla="*/ 102 w 194"/>
              <a:gd name="T41" fmla="*/ 105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94" h="295">
                <a:moveTo>
                  <a:pt x="102" y="105"/>
                </a:moveTo>
                <a:cubicBezTo>
                  <a:pt x="130" y="105"/>
                  <a:pt x="152" y="113"/>
                  <a:pt x="169" y="128"/>
                </a:cubicBezTo>
                <a:cubicBezTo>
                  <a:pt x="186" y="144"/>
                  <a:pt x="194" y="166"/>
                  <a:pt x="194" y="193"/>
                </a:cubicBezTo>
                <a:cubicBezTo>
                  <a:pt x="194" y="226"/>
                  <a:pt x="184" y="251"/>
                  <a:pt x="164" y="268"/>
                </a:cubicBezTo>
                <a:cubicBezTo>
                  <a:pt x="144" y="286"/>
                  <a:pt x="115" y="295"/>
                  <a:pt x="78" y="295"/>
                </a:cubicBezTo>
                <a:cubicBezTo>
                  <a:pt x="46" y="295"/>
                  <a:pt x="19" y="290"/>
                  <a:pt x="0" y="279"/>
                </a:cubicBezTo>
                <a:cubicBezTo>
                  <a:pt x="0" y="226"/>
                  <a:pt x="0" y="226"/>
                  <a:pt x="0" y="226"/>
                </a:cubicBezTo>
                <a:cubicBezTo>
                  <a:pt x="10" y="231"/>
                  <a:pt x="22" y="236"/>
                  <a:pt x="36" y="239"/>
                </a:cubicBezTo>
                <a:cubicBezTo>
                  <a:pt x="50" y="243"/>
                  <a:pt x="63" y="245"/>
                  <a:pt x="76" y="245"/>
                </a:cubicBezTo>
                <a:cubicBezTo>
                  <a:pt x="113" y="245"/>
                  <a:pt x="132" y="229"/>
                  <a:pt x="132" y="199"/>
                </a:cubicBezTo>
                <a:cubicBezTo>
                  <a:pt x="132" y="169"/>
                  <a:pt x="113" y="154"/>
                  <a:pt x="74" y="154"/>
                </a:cubicBezTo>
                <a:cubicBezTo>
                  <a:pt x="67" y="154"/>
                  <a:pt x="59" y="155"/>
                  <a:pt x="51" y="157"/>
                </a:cubicBezTo>
                <a:cubicBezTo>
                  <a:pt x="42" y="158"/>
                  <a:pt x="35" y="159"/>
                  <a:pt x="30" y="161"/>
                </a:cubicBezTo>
                <a:cubicBezTo>
                  <a:pt x="5" y="148"/>
                  <a:pt x="5" y="148"/>
                  <a:pt x="5" y="148"/>
                </a:cubicBezTo>
                <a:cubicBezTo>
                  <a:pt x="16" y="0"/>
                  <a:pt x="16" y="0"/>
                  <a:pt x="16" y="0"/>
                </a:cubicBezTo>
                <a:cubicBezTo>
                  <a:pt x="174" y="0"/>
                  <a:pt x="174" y="0"/>
                  <a:pt x="174" y="0"/>
                </a:cubicBezTo>
                <a:cubicBezTo>
                  <a:pt x="174" y="52"/>
                  <a:pt x="174" y="52"/>
                  <a:pt x="174" y="52"/>
                </a:cubicBezTo>
                <a:cubicBezTo>
                  <a:pt x="70" y="52"/>
                  <a:pt x="70" y="52"/>
                  <a:pt x="70" y="52"/>
                </a:cubicBezTo>
                <a:cubicBezTo>
                  <a:pt x="65" y="109"/>
                  <a:pt x="65" y="109"/>
                  <a:pt x="65" y="109"/>
                </a:cubicBezTo>
                <a:cubicBezTo>
                  <a:pt x="72" y="107"/>
                  <a:pt x="72" y="107"/>
                  <a:pt x="72" y="107"/>
                </a:cubicBezTo>
                <a:cubicBezTo>
                  <a:pt x="80" y="106"/>
                  <a:pt x="90" y="105"/>
                  <a:pt x="102" y="105"/>
                </a:cubicBezTo>
                <a:close/>
              </a:path>
            </a:pathLst>
          </a:custGeom>
          <a:solidFill>
            <a:srgbClr val="35137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6" name="Line 05">
            <a:extLst>
              <a:ext uri="{FF2B5EF4-FFF2-40B4-BE49-F238E27FC236}">
                <a16:creationId xmlns:a16="http://schemas.microsoft.com/office/drawing/2014/main" id="{077294B5-17F0-FE15-140A-647C35BF8898}"/>
              </a:ext>
            </a:extLst>
          </p:cNvPr>
          <p:cNvSpPr>
            <a:spLocks noChangeShapeType="1"/>
          </p:cNvSpPr>
          <p:nvPr/>
        </p:nvSpPr>
        <p:spPr bwMode="auto">
          <a:xfrm>
            <a:off x="1532978" y="5421313"/>
            <a:ext cx="1743622" cy="0"/>
          </a:xfrm>
          <a:prstGeom prst="line">
            <a:avLst/>
          </a:prstGeom>
          <a:noFill/>
          <a:ln w="30163" cap="rnd">
            <a:solidFill>
              <a:srgbClr val="35137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7" name="Oval  05">
            <a:extLst>
              <a:ext uri="{FF2B5EF4-FFF2-40B4-BE49-F238E27FC236}">
                <a16:creationId xmlns:a16="http://schemas.microsoft.com/office/drawing/2014/main" id="{0CEC3C4B-6194-6BEA-5961-7FEFA509F6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8338" y="5353050"/>
            <a:ext cx="136525" cy="138112"/>
          </a:xfrm>
          <a:prstGeom prst="parallelogram">
            <a:avLst/>
          </a:prstGeom>
          <a:solidFill>
            <a:srgbClr val="35137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8" name="06">
            <a:extLst>
              <a:ext uri="{FF2B5EF4-FFF2-40B4-BE49-F238E27FC236}">
                <a16:creationId xmlns:a16="http://schemas.microsoft.com/office/drawing/2014/main" id="{C10683D7-F060-B4ED-79CC-3763216ED959}"/>
              </a:ext>
            </a:extLst>
          </p:cNvPr>
          <p:cNvSpPr>
            <a:spLocks noEditPoints="1"/>
          </p:cNvSpPr>
          <p:nvPr/>
        </p:nvSpPr>
        <p:spPr bwMode="auto">
          <a:xfrm>
            <a:off x="3644900" y="4302125"/>
            <a:ext cx="781050" cy="1138237"/>
          </a:xfrm>
          <a:custGeom>
            <a:avLst/>
            <a:gdLst>
              <a:gd name="T0" fmla="*/ 0 w 205"/>
              <a:gd name="T1" fmla="*/ 171 h 299"/>
              <a:gd name="T2" fmla="*/ 36 w 205"/>
              <a:gd name="T3" fmla="*/ 42 h 299"/>
              <a:gd name="T4" fmla="*/ 146 w 205"/>
              <a:gd name="T5" fmla="*/ 0 h 299"/>
              <a:gd name="T6" fmla="*/ 185 w 205"/>
              <a:gd name="T7" fmla="*/ 3 h 299"/>
              <a:gd name="T8" fmla="*/ 185 w 205"/>
              <a:gd name="T9" fmla="*/ 52 h 299"/>
              <a:gd name="T10" fmla="*/ 150 w 205"/>
              <a:gd name="T11" fmla="*/ 48 h 299"/>
              <a:gd name="T12" fmla="*/ 98 w 205"/>
              <a:gd name="T13" fmla="*/ 58 h 299"/>
              <a:gd name="T14" fmla="*/ 68 w 205"/>
              <a:gd name="T15" fmla="*/ 86 h 299"/>
              <a:gd name="T16" fmla="*/ 56 w 205"/>
              <a:gd name="T17" fmla="*/ 139 h 299"/>
              <a:gd name="T18" fmla="*/ 59 w 205"/>
              <a:gd name="T19" fmla="*/ 139 h 299"/>
              <a:gd name="T20" fmla="*/ 122 w 205"/>
              <a:gd name="T21" fmla="*/ 106 h 299"/>
              <a:gd name="T22" fmla="*/ 183 w 205"/>
              <a:gd name="T23" fmla="*/ 130 h 299"/>
              <a:gd name="T24" fmla="*/ 205 w 205"/>
              <a:gd name="T25" fmla="*/ 198 h 299"/>
              <a:gd name="T26" fmla="*/ 179 w 205"/>
              <a:gd name="T27" fmla="*/ 272 h 299"/>
              <a:gd name="T28" fmla="*/ 106 w 205"/>
              <a:gd name="T29" fmla="*/ 299 h 299"/>
              <a:gd name="T30" fmla="*/ 50 w 205"/>
              <a:gd name="T31" fmla="*/ 284 h 299"/>
              <a:gd name="T32" fmla="*/ 13 w 205"/>
              <a:gd name="T33" fmla="*/ 240 h 299"/>
              <a:gd name="T34" fmla="*/ 0 w 205"/>
              <a:gd name="T35" fmla="*/ 171 h 299"/>
              <a:gd name="T36" fmla="*/ 105 w 205"/>
              <a:gd name="T37" fmla="*/ 250 h 299"/>
              <a:gd name="T38" fmla="*/ 135 w 205"/>
              <a:gd name="T39" fmla="*/ 236 h 299"/>
              <a:gd name="T40" fmla="*/ 146 w 205"/>
              <a:gd name="T41" fmla="*/ 199 h 299"/>
              <a:gd name="T42" fmla="*/ 136 w 205"/>
              <a:gd name="T43" fmla="*/ 165 h 299"/>
              <a:gd name="T44" fmla="*/ 106 w 205"/>
              <a:gd name="T45" fmla="*/ 153 h 299"/>
              <a:gd name="T46" fmla="*/ 74 w 205"/>
              <a:gd name="T47" fmla="*/ 165 h 299"/>
              <a:gd name="T48" fmla="*/ 61 w 205"/>
              <a:gd name="T49" fmla="*/ 193 h 299"/>
              <a:gd name="T50" fmla="*/ 73 w 205"/>
              <a:gd name="T51" fmla="*/ 233 h 299"/>
              <a:gd name="T52" fmla="*/ 105 w 205"/>
              <a:gd name="T53" fmla="*/ 25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05" h="299">
                <a:moveTo>
                  <a:pt x="0" y="171"/>
                </a:moveTo>
                <a:cubicBezTo>
                  <a:pt x="0" y="113"/>
                  <a:pt x="12" y="71"/>
                  <a:pt x="36" y="42"/>
                </a:cubicBezTo>
                <a:cubicBezTo>
                  <a:pt x="60" y="14"/>
                  <a:pt x="97" y="0"/>
                  <a:pt x="146" y="0"/>
                </a:cubicBezTo>
                <a:cubicBezTo>
                  <a:pt x="162" y="0"/>
                  <a:pt x="175" y="1"/>
                  <a:pt x="185" y="3"/>
                </a:cubicBezTo>
                <a:cubicBezTo>
                  <a:pt x="185" y="52"/>
                  <a:pt x="185" y="52"/>
                  <a:pt x="185" y="52"/>
                </a:cubicBezTo>
                <a:cubicBezTo>
                  <a:pt x="173" y="50"/>
                  <a:pt x="161" y="48"/>
                  <a:pt x="150" y="48"/>
                </a:cubicBezTo>
                <a:cubicBezTo>
                  <a:pt x="128" y="48"/>
                  <a:pt x="111" y="52"/>
                  <a:pt x="98" y="58"/>
                </a:cubicBezTo>
                <a:cubicBezTo>
                  <a:pt x="84" y="64"/>
                  <a:pt x="74" y="74"/>
                  <a:pt x="68" y="86"/>
                </a:cubicBezTo>
                <a:cubicBezTo>
                  <a:pt x="61" y="99"/>
                  <a:pt x="57" y="116"/>
                  <a:pt x="56" y="139"/>
                </a:cubicBezTo>
                <a:cubicBezTo>
                  <a:pt x="59" y="139"/>
                  <a:pt x="59" y="139"/>
                  <a:pt x="59" y="139"/>
                </a:cubicBezTo>
                <a:cubicBezTo>
                  <a:pt x="72" y="117"/>
                  <a:pt x="93" y="106"/>
                  <a:pt x="122" y="106"/>
                </a:cubicBezTo>
                <a:cubicBezTo>
                  <a:pt x="148" y="106"/>
                  <a:pt x="168" y="114"/>
                  <a:pt x="183" y="130"/>
                </a:cubicBezTo>
                <a:cubicBezTo>
                  <a:pt x="198" y="146"/>
                  <a:pt x="205" y="169"/>
                  <a:pt x="205" y="198"/>
                </a:cubicBezTo>
                <a:cubicBezTo>
                  <a:pt x="205" y="229"/>
                  <a:pt x="196" y="253"/>
                  <a:pt x="179" y="272"/>
                </a:cubicBezTo>
                <a:cubicBezTo>
                  <a:pt x="161" y="290"/>
                  <a:pt x="137" y="299"/>
                  <a:pt x="106" y="299"/>
                </a:cubicBezTo>
                <a:cubicBezTo>
                  <a:pt x="84" y="299"/>
                  <a:pt x="66" y="294"/>
                  <a:pt x="50" y="284"/>
                </a:cubicBezTo>
                <a:cubicBezTo>
                  <a:pt x="34" y="274"/>
                  <a:pt x="21" y="259"/>
                  <a:pt x="13" y="240"/>
                </a:cubicBezTo>
                <a:cubicBezTo>
                  <a:pt x="4" y="221"/>
                  <a:pt x="0" y="198"/>
                  <a:pt x="0" y="171"/>
                </a:cubicBezTo>
                <a:close/>
                <a:moveTo>
                  <a:pt x="105" y="250"/>
                </a:moveTo>
                <a:cubicBezTo>
                  <a:pt x="118" y="250"/>
                  <a:pt x="128" y="245"/>
                  <a:pt x="135" y="236"/>
                </a:cubicBezTo>
                <a:cubicBezTo>
                  <a:pt x="142" y="227"/>
                  <a:pt x="146" y="215"/>
                  <a:pt x="146" y="199"/>
                </a:cubicBezTo>
                <a:cubicBezTo>
                  <a:pt x="146" y="184"/>
                  <a:pt x="142" y="173"/>
                  <a:pt x="136" y="165"/>
                </a:cubicBezTo>
                <a:cubicBezTo>
                  <a:pt x="129" y="157"/>
                  <a:pt x="119" y="153"/>
                  <a:pt x="106" y="153"/>
                </a:cubicBezTo>
                <a:cubicBezTo>
                  <a:pt x="93" y="153"/>
                  <a:pt x="83" y="157"/>
                  <a:pt x="74" y="165"/>
                </a:cubicBezTo>
                <a:cubicBezTo>
                  <a:pt x="65" y="173"/>
                  <a:pt x="61" y="182"/>
                  <a:pt x="61" y="193"/>
                </a:cubicBezTo>
                <a:cubicBezTo>
                  <a:pt x="61" y="209"/>
                  <a:pt x="65" y="222"/>
                  <a:pt x="73" y="233"/>
                </a:cubicBezTo>
                <a:cubicBezTo>
                  <a:pt x="81" y="244"/>
                  <a:pt x="92" y="250"/>
                  <a:pt x="105" y="250"/>
                </a:cubicBezTo>
                <a:close/>
              </a:path>
            </a:pathLst>
          </a:custGeom>
          <a:solidFill>
            <a:srgbClr val="725A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9" name="Line 06">
            <a:extLst>
              <a:ext uri="{FF2B5EF4-FFF2-40B4-BE49-F238E27FC236}">
                <a16:creationId xmlns:a16="http://schemas.microsoft.com/office/drawing/2014/main" id="{F471D2CF-2940-B9F4-3F3A-60276B80D36D}"/>
              </a:ext>
            </a:extLst>
          </p:cNvPr>
          <p:cNvSpPr>
            <a:spLocks noChangeShapeType="1"/>
          </p:cNvSpPr>
          <p:nvPr/>
        </p:nvSpPr>
        <p:spPr bwMode="auto">
          <a:xfrm>
            <a:off x="4011613" y="5426075"/>
            <a:ext cx="1852613" cy="0"/>
          </a:xfrm>
          <a:prstGeom prst="line">
            <a:avLst/>
          </a:prstGeom>
          <a:noFill/>
          <a:ln w="30163" cap="rnd">
            <a:solidFill>
              <a:srgbClr val="725A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20" name="Oval 06">
            <a:extLst>
              <a:ext uri="{FF2B5EF4-FFF2-40B4-BE49-F238E27FC236}">
                <a16:creationId xmlns:a16="http://schemas.microsoft.com/office/drawing/2014/main" id="{0050A86B-9064-B42D-CE19-E71BD82B5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5963" y="5357813"/>
            <a:ext cx="136525" cy="133350"/>
          </a:xfrm>
          <a:prstGeom prst="parallelogram">
            <a:avLst/>
          </a:prstGeom>
          <a:solidFill>
            <a:srgbClr val="725A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21" name="07">
            <a:extLst>
              <a:ext uri="{FF2B5EF4-FFF2-40B4-BE49-F238E27FC236}">
                <a16:creationId xmlns:a16="http://schemas.microsoft.com/office/drawing/2014/main" id="{45960C26-BB4F-D434-C6C3-D7163170DD5F}"/>
              </a:ext>
            </a:extLst>
          </p:cNvPr>
          <p:cNvSpPr>
            <a:spLocks/>
          </p:cNvSpPr>
          <p:nvPr/>
        </p:nvSpPr>
        <p:spPr bwMode="auto">
          <a:xfrm>
            <a:off x="6176963" y="4318000"/>
            <a:ext cx="795338" cy="1108075"/>
          </a:xfrm>
          <a:custGeom>
            <a:avLst/>
            <a:gdLst>
              <a:gd name="T0" fmla="*/ 81 w 501"/>
              <a:gd name="T1" fmla="*/ 698 h 698"/>
              <a:gd name="T2" fmla="*/ 345 w 501"/>
              <a:gd name="T3" fmla="*/ 124 h 698"/>
              <a:gd name="T4" fmla="*/ 0 w 501"/>
              <a:gd name="T5" fmla="*/ 124 h 698"/>
              <a:gd name="T6" fmla="*/ 0 w 501"/>
              <a:gd name="T7" fmla="*/ 0 h 698"/>
              <a:gd name="T8" fmla="*/ 501 w 501"/>
              <a:gd name="T9" fmla="*/ 0 h 698"/>
              <a:gd name="T10" fmla="*/ 501 w 501"/>
              <a:gd name="T11" fmla="*/ 93 h 698"/>
              <a:gd name="T12" fmla="*/ 237 w 501"/>
              <a:gd name="T13" fmla="*/ 698 h 698"/>
              <a:gd name="T14" fmla="*/ 81 w 501"/>
              <a:gd name="T15" fmla="*/ 698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1" h="698">
                <a:moveTo>
                  <a:pt x="81" y="698"/>
                </a:moveTo>
                <a:lnTo>
                  <a:pt x="345" y="124"/>
                </a:lnTo>
                <a:lnTo>
                  <a:pt x="0" y="124"/>
                </a:lnTo>
                <a:lnTo>
                  <a:pt x="0" y="0"/>
                </a:lnTo>
                <a:lnTo>
                  <a:pt x="501" y="0"/>
                </a:lnTo>
                <a:lnTo>
                  <a:pt x="501" y="93"/>
                </a:lnTo>
                <a:lnTo>
                  <a:pt x="237" y="698"/>
                </a:lnTo>
                <a:lnTo>
                  <a:pt x="81" y="698"/>
                </a:lnTo>
                <a:close/>
              </a:path>
            </a:pathLst>
          </a:custGeom>
          <a:solidFill>
            <a:srgbClr val="7A8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22" name="Line 307">
            <a:extLst>
              <a:ext uri="{FF2B5EF4-FFF2-40B4-BE49-F238E27FC236}">
                <a16:creationId xmlns:a16="http://schemas.microsoft.com/office/drawing/2014/main" id="{6EEBCF41-A109-FF1A-E9BA-9D00EA72C1F9}"/>
              </a:ext>
            </a:extLst>
          </p:cNvPr>
          <p:cNvSpPr>
            <a:spLocks noChangeShapeType="1"/>
          </p:cNvSpPr>
          <p:nvPr/>
        </p:nvSpPr>
        <p:spPr bwMode="auto">
          <a:xfrm>
            <a:off x="6324600" y="5410200"/>
            <a:ext cx="1974851" cy="0"/>
          </a:xfrm>
          <a:prstGeom prst="line">
            <a:avLst/>
          </a:prstGeom>
          <a:noFill/>
          <a:ln w="30163" cap="rnd">
            <a:solidFill>
              <a:srgbClr val="7A80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23" name="Oval07">
            <a:extLst>
              <a:ext uri="{FF2B5EF4-FFF2-40B4-BE49-F238E27FC236}">
                <a16:creationId xmlns:a16="http://schemas.microsoft.com/office/drawing/2014/main" id="{36F6CB14-0F59-3332-0C6C-BD11B3498E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1188" y="5341938"/>
            <a:ext cx="133350" cy="136525"/>
          </a:xfrm>
          <a:prstGeom prst="parallelogram">
            <a:avLst/>
          </a:prstGeom>
          <a:solidFill>
            <a:srgbClr val="7A8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24" name="08">
            <a:extLst>
              <a:ext uri="{FF2B5EF4-FFF2-40B4-BE49-F238E27FC236}">
                <a16:creationId xmlns:a16="http://schemas.microsoft.com/office/drawing/2014/main" id="{45C67DB8-47E4-260D-EAA3-639EFCE4A544}"/>
              </a:ext>
            </a:extLst>
          </p:cNvPr>
          <p:cNvSpPr>
            <a:spLocks noEditPoints="1"/>
          </p:cNvSpPr>
          <p:nvPr/>
        </p:nvSpPr>
        <p:spPr bwMode="auto">
          <a:xfrm>
            <a:off x="8756650" y="4302125"/>
            <a:ext cx="781050" cy="1138237"/>
          </a:xfrm>
          <a:custGeom>
            <a:avLst/>
            <a:gdLst>
              <a:gd name="T0" fmla="*/ 103 w 205"/>
              <a:gd name="T1" fmla="*/ 0 h 299"/>
              <a:gd name="T2" fmla="*/ 170 w 205"/>
              <a:gd name="T3" fmla="*/ 19 h 299"/>
              <a:gd name="T4" fmla="*/ 196 w 205"/>
              <a:gd name="T5" fmla="*/ 70 h 299"/>
              <a:gd name="T6" fmla="*/ 183 w 205"/>
              <a:gd name="T7" fmla="*/ 110 h 299"/>
              <a:gd name="T8" fmla="*/ 144 w 205"/>
              <a:gd name="T9" fmla="*/ 141 h 299"/>
              <a:gd name="T10" fmla="*/ 190 w 205"/>
              <a:gd name="T11" fmla="*/ 178 h 299"/>
              <a:gd name="T12" fmla="*/ 205 w 205"/>
              <a:gd name="T13" fmla="*/ 219 h 299"/>
              <a:gd name="T14" fmla="*/ 177 w 205"/>
              <a:gd name="T15" fmla="*/ 277 h 299"/>
              <a:gd name="T16" fmla="*/ 103 w 205"/>
              <a:gd name="T17" fmla="*/ 299 h 299"/>
              <a:gd name="T18" fmla="*/ 28 w 205"/>
              <a:gd name="T19" fmla="*/ 278 h 299"/>
              <a:gd name="T20" fmla="*/ 0 w 205"/>
              <a:gd name="T21" fmla="*/ 221 h 299"/>
              <a:gd name="T22" fmla="*/ 14 w 205"/>
              <a:gd name="T23" fmla="*/ 177 h 299"/>
              <a:gd name="T24" fmla="*/ 56 w 205"/>
              <a:gd name="T25" fmla="*/ 143 h 299"/>
              <a:gd name="T26" fmla="*/ 20 w 205"/>
              <a:gd name="T27" fmla="*/ 109 h 299"/>
              <a:gd name="T28" fmla="*/ 9 w 205"/>
              <a:gd name="T29" fmla="*/ 70 h 299"/>
              <a:gd name="T30" fmla="*/ 35 w 205"/>
              <a:gd name="T31" fmla="*/ 19 h 299"/>
              <a:gd name="T32" fmla="*/ 103 w 205"/>
              <a:gd name="T33" fmla="*/ 0 h 299"/>
              <a:gd name="T34" fmla="*/ 57 w 205"/>
              <a:gd name="T35" fmla="*/ 217 h 299"/>
              <a:gd name="T36" fmla="*/ 69 w 205"/>
              <a:gd name="T37" fmla="*/ 244 h 299"/>
              <a:gd name="T38" fmla="*/ 102 w 205"/>
              <a:gd name="T39" fmla="*/ 254 h 299"/>
              <a:gd name="T40" fmla="*/ 136 w 205"/>
              <a:gd name="T41" fmla="*/ 244 h 299"/>
              <a:gd name="T42" fmla="*/ 148 w 205"/>
              <a:gd name="T43" fmla="*/ 218 h 299"/>
              <a:gd name="T44" fmla="*/ 136 w 205"/>
              <a:gd name="T45" fmla="*/ 193 h 299"/>
              <a:gd name="T46" fmla="*/ 100 w 205"/>
              <a:gd name="T47" fmla="*/ 168 h 299"/>
              <a:gd name="T48" fmla="*/ 57 w 205"/>
              <a:gd name="T49" fmla="*/ 217 h 299"/>
              <a:gd name="T50" fmla="*/ 102 w 205"/>
              <a:gd name="T51" fmla="*/ 45 h 299"/>
              <a:gd name="T52" fmla="*/ 77 w 205"/>
              <a:gd name="T53" fmla="*/ 53 h 299"/>
              <a:gd name="T54" fmla="*/ 67 w 205"/>
              <a:gd name="T55" fmla="*/ 74 h 299"/>
              <a:gd name="T56" fmla="*/ 75 w 205"/>
              <a:gd name="T57" fmla="*/ 96 h 299"/>
              <a:gd name="T58" fmla="*/ 103 w 205"/>
              <a:gd name="T59" fmla="*/ 115 h 299"/>
              <a:gd name="T60" fmla="*/ 130 w 205"/>
              <a:gd name="T61" fmla="*/ 97 h 299"/>
              <a:gd name="T62" fmla="*/ 138 w 205"/>
              <a:gd name="T63" fmla="*/ 74 h 299"/>
              <a:gd name="T64" fmla="*/ 128 w 205"/>
              <a:gd name="T65" fmla="*/ 53 h 299"/>
              <a:gd name="T66" fmla="*/ 102 w 205"/>
              <a:gd name="T67" fmla="*/ 45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5" h="299">
                <a:moveTo>
                  <a:pt x="103" y="0"/>
                </a:moveTo>
                <a:cubicBezTo>
                  <a:pt x="131" y="0"/>
                  <a:pt x="153" y="6"/>
                  <a:pt x="170" y="19"/>
                </a:cubicBezTo>
                <a:cubicBezTo>
                  <a:pt x="187" y="31"/>
                  <a:pt x="196" y="49"/>
                  <a:pt x="196" y="70"/>
                </a:cubicBezTo>
                <a:cubicBezTo>
                  <a:pt x="196" y="85"/>
                  <a:pt x="192" y="98"/>
                  <a:pt x="183" y="110"/>
                </a:cubicBezTo>
                <a:cubicBezTo>
                  <a:pt x="175" y="121"/>
                  <a:pt x="162" y="132"/>
                  <a:pt x="144" y="141"/>
                </a:cubicBezTo>
                <a:cubicBezTo>
                  <a:pt x="165" y="153"/>
                  <a:pt x="181" y="165"/>
                  <a:pt x="190" y="178"/>
                </a:cubicBezTo>
                <a:cubicBezTo>
                  <a:pt x="200" y="190"/>
                  <a:pt x="205" y="204"/>
                  <a:pt x="205" y="219"/>
                </a:cubicBezTo>
                <a:cubicBezTo>
                  <a:pt x="205" y="243"/>
                  <a:pt x="195" y="262"/>
                  <a:pt x="177" y="277"/>
                </a:cubicBezTo>
                <a:cubicBezTo>
                  <a:pt x="158" y="291"/>
                  <a:pt x="133" y="299"/>
                  <a:pt x="103" y="299"/>
                </a:cubicBezTo>
                <a:cubicBezTo>
                  <a:pt x="71" y="299"/>
                  <a:pt x="46" y="292"/>
                  <a:pt x="28" y="278"/>
                </a:cubicBezTo>
                <a:cubicBezTo>
                  <a:pt x="9" y="265"/>
                  <a:pt x="0" y="246"/>
                  <a:pt x="0" y="221"/>
                </a:cubicBezTo>
                <a:cubicBezTo>
                  <a:pt x="0" y="204"/>
                  <a:pt x="5" y="190"/>
                  <a:pt x="14" y="177"/>
                </a:cubicBezTo>
                <a:cubicBezTo>
                  <a:pt x="22" y="164"/>
                  <a:pt x="37" y="152"/>
                  <a:pt x="56" y="143"/>
                </a:cubicBezTo>
                <a:cubicBezTo>
                  <a:pt x="39" y="132"/>
                  <a:pt x="28" y="121"/>
                  <a:pt x="20" y="109"/>
                </a:cubicBezTo>
                <a:cubicBezTo>
                  <a:pt x="13" y="97"/>
                  <a:pt x="9" y="84"/>
                  <a:pt x="9" y="70"/>
                </a:cubicBezTo>
                <a:cubicBezTo>
                  <a:pt x="9" y="49"/>
                  <a:pt x="18" y="32"/>
                  <a:pt x="35" y="19"/>
                </a:cubicBezTo>
                <a:cubicBezTo>
                  <a:pt x="52" y="6"/>
                  <a:pt x="75" y="0"/>
                  <a:pt x="103" y="0"/>
                </a:cubicBezTo>
                <a:close/>
                <a:moveTo>
                  <a:pt x="57" y="217"/>
                </a:moveTo>
                <a:cubicBezTo>
                  <a:pt x="57" y="229"/>
                  <a:pt x="61" y="238"/>
                  <a:pt x="69" y="244"/>
                </a:cubicBezTo>
                <a:cubicBezTo>
                  <a:pt x="77" y="250"/>
                  <a:pt x="88" y="254"/>
                  <a:pt x="102" y="254"/>
                </a:cubicBezTo>
                <a:cubicBezTo>
                  <a:pt x="117" y="254"/>
                  <a:pt x="129" y="250"/>
                  <a:pt x="136" y="244"/>
                </a:cubicBezTo>
                <a:cubicBezTo>
                  <a:pt x="144" y="237"/>
                  <a:pt x="148" y="228"/>
                  <a:pt x="148" y="218"/>
                </a:cubicBezTo>
                <a:cubicBezTo>
                  <a:pt x="148" y="209"/>
                  <a:pt x="144" y="200"/>
                  <a:pt x="136" y="193"/>
                </a:cubicBezTo>
                <a:cubicBezTo>
                  <a:pt x="129" y="185"/>
                  <a:pt x="117" y="177"/>
                  <a:pt x="100" y="168"/>
                </a:cubicBezTo>
                <a:cubicBezTo>
                  <a:pt x="71" y="181"/>
                  <a:pt x="57" y="197"/>
                  <a:pt x="57" y="217"/>
                </a:cubicBezTo>
                <a:close/>
                <a:moveTo>
                  <a:pt x="102" y="45"/>
                </a:moveTo>
                <a:cubicBezTo>
                  <a:pt x="92" y="45"/>
                  <a:pt x="83" y="47"/>
                  <a:pt x="77" y="53"/>
                </a:cubicBezTo>
                <a:cubicBezTo>
                  <a:pt x="70" y="58"/>
                  <a:pt x="67" y="65"/>
                  <a:pt x="67" y="74"/>
                </a:cubicBezTo>
                <a:cubicBezTo>
                  <a:pt x="67" y="82"/>
                  <a:pt x="70" y="90"/>
                  <a:pt x="75" y="96"/>
                </a:cubicBezTo>
                <a:cubicBezTo>
                  <a:pt x="80" y="102"/>
                  <a:pt x="89" y="109"/>
                  <a:pt x="103" y="115"/>
                </a:cubicBezTo>
                <a:cubicBezTo>
                  <a:pt x="116" y="109"/>
                  <a:pt x="125" y="103"/>
                  <a:pt x="130" y="97"/>
                </a:cubicBezTo>
                <a:cubicBezTo>
                  <a:pt x="135" y="90"/>
                  <a:pt x="138" y="83"/>
                  <a:pt x="138" y="74"/>
                </a:cubicBezTo>
                <a:cubicBezTo>
                  <a:pt x="138" y="65"/>
                  <a:pt x="134" y="58"/>
                  <a:pt x="128" y="53"/>
                </a:cubicBezTo>
                <a:cubicBezTo>
                  <a:pt x="121" y="47"/>
                  <a:pt x="113" y="45"/>
                  <a:pt x="102" y="4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25" name="Line 08">
            <a:extLst>
              <a:ext uri="{FF2B5EF4-FFF2-40B4-BE49-F238E27FC236}">
                <a16:creationId xmlns:a16="http://schemas.microsoft.com/office/drawing/2014/main" id="{897C9CFD-6A20-3D6B-D15C-EF35AE098FA3}"/>
              </a:ext>
            </a:extLst>
          </p:cNvPr>
          <p:cNvSpPr>
            <a:spLocks noChangeShapeType="1"/>
          </p:cNvSpPr>
          <p:nvPr/>
        </p:nvSpPr>
        <p:spPr bwMode="auto">
          <a:xfrm>
            <a:off x="9118600" y="5421313"/>
            <a:ext cx="1882775" cy="0"/>
          </a:xfrm>
          <a:prstGeom prst="line">
            <a:avLst/>
          </a:prstGeom>
          <a:noFill/>
          <a:ln w="30163" cap="rnd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26" name="Oval 08">
            <a:extLst>
              <a:ext uri="{FF2B5EF4-FFF2-40B4-BE49-F238E27FC236}">
                <a16:creationId xmlns:a16="http://schemas.microsoft.com/office/drawing/2014/main" id="{CEC9307A-AF69-6551-C112-D03F2134EA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33113" y="5357813"/>
            <a:ext cx="138113" cy="13335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36" name="TextBox 157">
            <a:extLst>
              <a:ext uri="{FF2B5EF4-FFF2-40B4-BE49-F238E27FC236}">
                <a16:creationId xmlns:a16="http://schemas.microsoft.com/office/drawing/2014/main" id="{4694A63C-A151-8FE2-43FB-C3E596F6FE59}"/>
              </a:ext>
            </a:extLst>
          </p:cNvPr>
          <p:cNvSpPr txBox="1"/>
          <p:nvPr/>
        </p:nvSpPr>
        <p:spPr>
          <a:xfrm>
            <a:off x="9423721" y="2004225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38" name="TextBox 157">
            <a:extLst>
              <a:ext uri="{FF2B5EF4-FFF2-40B4-BE49-F238E27FC236}">
                <a16:creationId xmlns:a16="http://schemas.microsoft.com/office/drawing/2014/main" id="{CFDA0C2A-CA82-361E-B6FB-DAA55A584AA2}"/>
              </a:ext>
            </a:extLst>
          </p:cNvPr>
          <p:cNvSpPr txBox="1"/>
          <p:nvPr/>
        </p:nvSpPr>
        <p:spPr>
          <a:xfrm>
            <a:off x="6773119" y="2004225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40" name="TextBox 157">
            <a:extLst>
              <a:ext uri="{FF2B5EF4-FFF2-40B4-BE49-F238E27FC236}">
                <a16:creationId xmlns:a16="http://schemas.microsoft.com/office/drawing/2014/main" id="{299C88A9-E8D9-6290-1D90-02F5073D7408}"/>
              </a:ext>
            </a:extLst>
          </p:cNvPr>
          <p:cNvSpPr txBox="1"/>
          <p:nvPr/>
        </p:nvSpPr>
        <p:spPr>
          <a:xfrm>
            <a:off x="4400309" y="2004225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42" name="TextBox 157">
            <a:extLst>
              <a:ext uri="{FF2B5EF4-FFF2-40B4-BE49-F238E27FC236}">
                <a16:creationId xmlns:a16="http://schemas.microsoft.com/office/drawing/2014/main" id="{51244A13-7D0B-DD9F-A8E0-B6EBFF2F023B}"/>
              </a:ext>
            </a:extLst>
          </p:cNvPr>
          <p:cNvSpPr txBox="1"/>
          <p:nvPr/>
        </p:nvSpPr>
        <p:spPr>
          <a:xfrm>
            <a:off x="1784430" y="2004225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48" name="TextBox 157">
            <a:extLst>
              <a:ext uri="{FF2B5EF4-FFF2-40B4-BE49-F238E27FC236}">
                <a16:creationId xmlns:a16="http://schemas.microsoft.com/office/drawing/2014/main" id="{132CF02D-3978-2428-8B3A-F979D10D534B}"/>
              </a:ext>
            </a:extLst>
          </p:cNvPr>
          <p:cNvSpPr txBox="1"/>
          <p:nvPr/>
        </p:nvSpPr>
        <p:spPr>
          <a:xfrm>
            <a:off x="9423721" y="4747425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49" name="TextBox 157">
            <a:extLst>
              <a:ext uri="{FF2B5EF4-FFF2-40B4-BE49-F238E27FC236}">
                <a16:creationId xmlns:a16="http://schemas.microsoft.com/office/drawing/2014/main" id="{EBBDB551-686D-EDD1-4F65-FE17A224735D}"/>
              </a:ext>
            </a:extLst>
          </p:cNvPr>
          <p:cNvSpPr txBox="1"/>
          <p:nvPr/>
        </p:nvSpPr>
        <p:spPr>
          <a:xfrm>
            <a:off x="6773119" y="4747425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50" name="TextBox 157">
            <a:extLst>
              <a:ext uri="{FF2B5EF4-FFF2-40B4-BE49-F238E27FC236}">
                <a16:creationId xmlns:a16="http://schemas.microsoft.com/office/drawing/2014/main" id="{516558EB-942E-E32B-0CD3-80C44D46B311}"/>
              </a:ext>
            </a:extLst>
          </p:cNvPr>
          <p:cNvSpPr txBox="1"/>
          <p:nvPr/>
        </p:nvSpPr>
        <p:spPr>
          <a:xfrm>
            <a:off x="4400309" y="4747425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51" name="TextBox 157">
            <a:extLst>
              <a:ext uri="{FF2B5EF4-FFF2-40B4-BE49-F238E27FC236}">
                <a16:creationId xmlns:a16="http://schemas.microsoft.com/office/drawing/2014/main" id="{63DA41BD-141F-9916-349D-C96B3E2555F3}"/>
              </a:ext>
            </a:extLst>
          </p:cNvPr>
          <p:cNvSpPr txBox="1"/>
          <p:nvPr/>
        </p:nvSpPr>
        <p:spPr>
          <a:xfrm>
            <a:off x="1784430" y="4747425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9" name="مستطيل ذو زاوية واحدة مستديرة 28">
            <a:extLst>
              <a:ext uri="{FF2B5EF4-FFF2-40B4-BE49-F238E27FC236}">
                <a16:creationId xmlns:a16="http://schemas.microsoft.com/office/drawing/2014/main" id="{C57DCEEC-61F8-91F3-D0F2-6B21CF67F028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30" name="موصل مستقيم 30">
            <a:extLst>
              <a:ext uri="{FF2B5EF4-FFF2-40B4-BE49-F238E27FC236}">
                <a16:creationId xmlns:a16="http://schemas.microsoft.com/office/drawing/2014/main" id="{C00DB5C0-AB21-56CC-9A38-A33AB1E2B8A1}"/>
              </a:ext>
            </a:extLst>
          </p:cNvPr>
          <p:cNvCxnSpPr>
            <a:cxnSpLocks/>
          </p:cNvCxnSpPr>
          <p:nvPr/>
        </p:nvCxnSpPr>
        <p:spPr>
          <a:xfrm flipH="1">
            <a:off x="4913050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مربع نص 31">
            <a:extLst>
              <a:ext uri="{FF2B5EF4-FFF2-40B4-BE49-F238E27FC236}">
                <a16:creationId xmlns:a16="http://schemas.microsoft.com/office/drawing/2014/main" id="{197AF94D-C662-5422-D6B2-3991C79362A6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550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CA1221-84B5-C3BF-698E-1550A0CBAA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30">
            <a:extLst>
              <a:ext uri="{FF2B5EF4-FFF2-40B4-BE49-F238E27FC236}">
                <a16:creationId xmlns:a16="http://schemas.microsoft.com/office/drawing/2014/main" id="{26E9F5D9-682F-0B96-50FF-420AAA321B30}"/>
              </a:ext>
            </a:extLst>
          </p:cNvPr>
          <p:cNvSpPr>
            <a:spLocks/>
          </p:cNvSpPr>
          <p:nvPr/>
        </p:nvSpPr>
        <p:spPr bwMode="auto">
          <a:xfrm rot="21006147" flipH="1">
            <a:off x="1787908" y="1322247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33" name="Freeform 31">
            <a:extLst>
              <a:ext uri="{FF2B5EF4-FFF2-40B4-BE49-F238E27FC236}">
                <a16:creationId xmlns:a16="http://schemas.microsoft.com/office/drawing/2014/main" id="{A31AF35D-677E-E249-EE9C-B6976DA72142}"/>
              </a:ext>
            </a:extLst>
          </p:cNvPr>
          <p:cNvSpPr>
            <a:spLocks/>
          </p:cNvSpPr>
          <p:nvPr/>
        </p:nvSpPr>
        <p:spPr bwMode="auto">
          <a:xfrm rot="21006147" flipH="1">
            <a:off x="1465489" y="1345412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34" name="Oval 73">
            <a:extLst>
              <a:ext uri="{FF2B5EF4-FFF2-40B4-BE49-F238E27FC236}">
                <a16:creationId xmlns:a16="http://schemas.microsoft.com/office/drawing/2014/main" id="{6DE362E0-F3BC-CD81-3A28-03EABC814C17}"/>
              </a:ext>
            </a:extLst>
          </p:cNvPr>
          <p:cNvSpPr>
            <a:spLocks noChangeArrowheads="1"/>
          </p:cNvSpPr>
          <p:nvPr/>
        </p:nvSpPr>
        <p:spPr bwMode="auto">
          <a:xfrm rot="21006147" flipH="1">
            <a:off x="1531825" y="1393565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35" name="Texture">
            <a:extLst>
              <a:ext uri="{FF2B5EF4-FFF2-40B4-BE49-F238E27FC236}">
                <a16:creationId xmlns:a16="http://schemas.microsoft.com/office/drawing/2014/main" id="{AB14D756-814B-E9AA-50C8-0CF66EB89AC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06147" flipH="1">
            <a:off x="1570554" y="1432315"/>
            <a:ext cx="513706" cy="513706"/>
          </a:xfrm>
          <a:prstGeom prst="rect">
            <a:avLst/>
          </a:prstGeom>
        </p:spPr>
      </p:pic>
      <p:sp>
        <p:nvSpPr>
          <p:cNvPr id="37" name="مربع نص 36">
            <a:extLst>
              <a:ext uri="{FF2B5EF4-FFF2-40B4-BE49-F238E27FC236}">
                <a16:creationId xmlns:a16="http://schemas.microsoft.com/office/drawing/2014/main" id="{42700B20-28C7-8F36-A1E9-ACC22AABA15B}"/>
              </a:ext>
            </a:extLst>
          </p:cNvPr>
          <p:cNvSpPr txBox="1"/>
          <p:nvPr/>
        </p:nvSpPr>
        <p:spPr>
          <a:xfrm flipH="1">
            <a:off x="2386176" y="1591259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 anchor="ctr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……………………………………..</a:t>
            </a:r>
            <a:endParaRPr lang="ar-SA" sz="16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9" name="Freeform 30">
            <a:extLst>
              <a:ext uri="{FF2B5EF4-FFF2-40B4-BE49-F238E27FC236}">
                <a16:creationId xmlns:a16="http://schemas.microsoft.com/office/drawing/2014/main" id="{4759FD0A-BF9D-FFF5-E7B2-2AC0AC79442D}"/>
              </a:ext>
            </a:extLst>
          </p:cNvPr>
          <p:cNvSpPr>
            <a:spLocks/>
          </p:cNvSpPr>
          <p:nvPr/>
        </p:nvSpPr>
        <p:spPr bwMode="auto">
          <a:xfrm rot="21006147" flipH="1">
            <a:off x="1787908" y="2207386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41" name="Freeform 31">
            <a:extLst>
              <a:ext uri="{FF2B5EF4-FFF2-40B4-BE49-F238E27FC236}">
                <a16:creationId xmlns:a16="http://schemas.microsoft.com/office/drawing/2014/main" id="{C3CA4B5E-D564-728F-8136-9E0110855FDF}"/>
              </a:ext>
            </a:extLst>
          </p:cNvPr>
          <p:cNvSpPr>
            <a:spLocks/>
          </p:cNvSpPr>
          <p:nvPr/>
        </p:nvSpPr>
        <p:spPr bwMode="auto">
          <a:xfrm rot="21006147" flipH="1">
            <a:off x="1465489" y="2230551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sp>
        <p:nvSpPr>
          <p:cNvPr id="52" name="Oval 73">
            <a:extLst>
              <a:ext uri="{FF2B5EF4-FFF2-40B4-BE49-F238E27FC236}">
                <a16:creationId xmlns:a16="http://schemas.microsoft.com/office/drawing/2014/main" id="{651E4DDD-895B-FAAB-E591-E95B5AE2FDE3}"/>
              </a:ext>
            </a:extLst>
          </p:cNvPr>
          <p:cNvSpPr>
            <a:spLocks noChangeArrowheads="1"/>
          </p:cNvSpPr>
          <p:nvPr/>
        </p:nvSpPr>
        <p:spPr bwMode="auto">
          <a:xfrm rot="21006147" flipH="1">
            <a:off x="1531825" y="2278704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53" name="Texture">
            <a:extLst>
              <a:ext uri="{FF2B5EF4-FFF2-40B4-BE49-F238E27FC236}">
                <a16:creationId xmlns:a16="http://schemas.microsoft.com/office/drawing/2014/main" id="{D9F7B0B0-C465-51EA-3855-B8925D109B0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06147" flipH="1">
            <a:off x="1570554" y="2317454"/>
            <a:ext cx="513706" cy="513706"/>
          </a:xfrm>
          <a:prstGeom prst="rect">
            <a:avLst/>
          </a:prstGeom>
        </p:spPr>
      </p:pic>
      <p:sp>
        <p:nvSpPr>
          <p:cNvPr id="54" name="Freeform 30">
            <a:extLst>
              <a:ext uri="{FF2B5EF4-FFF2-40B4-BE49-F238E27FC236}">
                <a16:creationId xmlns:a16="http://schemas.microsoft.com/office/drawing/2014/main" id="{C1F91DC7-304D-D583-2419-A2EABD0EF210}"/>
              </a:ext>
            </a:extLst>
          </p:cNvPr>
          <p:cNvSpPr>
            <a:spLocks/>
          </p:cNvSpPr>
          <p:nvPr/>
        </p:nvSpPr>
        <p:spPr bwMode="auto">
          <a:xfrm rot="21006147" flipH="1">
            <a:off x="1787908" y="3107156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sp>
        <p:nvSpPr>
          <p:cNvPr id="55" name="Freeform 31">
            <a:extLst>
              <a:ext uri="{FF2B5EF4-FFF2-40B4-BE49-F238E27FC236}">
                <a16:creationId xmlns:a16="http://schemas.microsoft.com/office/drawing/2014/main" id="{A23F884E-C45F-E46F-D9B4-F73A61AE3878}"/>
              </a:ext>
            </a:extLst>
          </p:cNvPr>
          <p:cNvSpPr>
            <a:spLocks/>
          </p:cNvSpPr>
          <p:nvPr/>
        </p:nvSpPr>
        <p:spPr bwMode="auto">
          <a:xfrm rot="21006147" flipH="1">
            <a:off x="1465489" y="3130321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56" name="Oval 73">
            <a:extLst>
              <a:ext uri="{FF2B5EF4-FFF2-40B4-BE49-F238E27FC236}">
                <a16:creationId xmlns:a16="http://schemas.microsoft.com/office/drawing/2014/main" id="{1C153433-FCB7-F461-0E3E-3BF3FD76F08D}"/>
              </a:ext>
            </a:extLst>
          </p:cNvPr>
          <p:cNvSpPr>
            <a:spLocks noChangeArrowheads="1"/>
          </p:cNvSpPr>
          <p:nvPr/>
        </p:nvSpPr>
        <p:spPr bwMode="auto">
          <a:xfrm rot="21006147" flipH="1">
            <a:off x="1531825" y="3178474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57" name="Texture">
            <a:extLst>
              <a:ext uri="{FF2B5EF4-FFF2-40B4-BE49-F238E27FC236}">
                <a16:creationId xmlns:a16="http://schemas.microsoft.com/office/drawing/2014/main" id="{EB950539-D4EE-7BDD-CF8F-C5E03740284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06147" flipH="1">
            <a:off x="1570554" y="3217224"/>
            <a:ext cx="513706" cy="513706"/>
          </a:xfrm>
          <a:prstGeom prst="rect">
            <a:avLst/>
          </a:prstGeom>
        </p:spPr>
      </p:pic>
      <p:sp>
        <p:nvSpPr>
          <p:cNvPr id="58" name="Freeform 30">
            <a:extLst>
              <a:ext uri="{FF2B5EF4-FFF2-40B4-BE49-F238E27FC236}">
                <a16:creationId xmlns:a16="http://schemas.microsoft.com/office/drawing/2014/main" id="{1668AF0F-CBAF-7A99-6ADB-D3D07172A9FE}"/>
              </a:ext>
            </a:extLst>
          </p:cNvPr>
          <p:cNvSpPr>
            <a:spLocks/>
          </p:cNvSpPr>
          <p:nvPr/>
        </p:nvSpPr>
        <p:spPr bwMode="auto">
          <a:xfrm rot="21006147" flipH="1">
            <a:off x="1787908" y="3992295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rgbClr val="2DADE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59" name="Freeform 31">
            <a:extLst>
              <a:ext uri="{FF2B5EF4-FFF2-40B4-BE49-F238E27FC236}">
                <a16:creationId xmlns:a16="http://schemas.microsoft.com/office/drawing/2014/main" id="{F5FE80AE-169F-B44A-24F3-A64A4975E050}"/>
              </a:ext>
            </a:extLst>
          </p:cNvPr>
          <p:cNvSpPr>
            <a:spLocks/>
          </p:cNvSpPr>
          <p:nvPr/>
        </p:nvSpPr>
        <p:spPr bwMode="auto">
          <a:xfrm rot="21006147" flipH="1">
            <a:off x="1465489" y="4015460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rgbClr val="2DADE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60" name="Oval 73">
            <a:extLst>
              <a:ext uri="{FF2B5EF4-FFF2-40B4-BE49-F238E27FC236}">
                <a16:creationId xmlns:a16="http://schemas.microsoft.com/office/drawing/2014/main" id="{73642AE7-FAFC-0ED4-A055-165A4BA35BF8}"/>
              </a:ext>
            </a:extLst>
          </p:cNvPr>
          <p:cNvSpPr>
            <a:spLocks noChangeArrowheads="1"/>
          </p:cNvSpPr>
          <p:nvPr/>
        </p:nvSpPr>
        <p:spPr bwMode="auto">
          <a:xfrm rot="21006147" flipH="1">
            <a:off x="1531825" y="4063613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61" name="Texture">
            <a:extLst>
              <a:ext uri="{FF2B5EF4-FFF2-40B4-BE49-F238E27FC236}">
                <a16:creationId xmlns:a16="http://schemas.microsoft.com/office/drawing/2014/main" id="{AB54293B-EE34-B35D-4806-C4E9983C939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06147" flipH="1">
            <a:off x="1570554" y="4102363"/>
            <a:ext cx="513706" cy="513706"/>
          </a:xfrm>
          <a:prstGeom prst="rect">
            <a:avLst/>
          </a:prstGeom>
        </p:spPr>
      </p:pic>
      <p:sp>
        <p:nvSpPr>
          <p:cNvPr id="62" name="Freeform 30">
            <a:extLst>
              <a:ext uri="{FF2B5EF4-FFF2-40B4-BE49-F238E27FC236}">
                <a16:creationId xmlns:a16="http://schemas.microsoft.com/office/drawing/2014/main" id="{EF0D7EC4-B828-5345-F402-D9D0027F1E79}"/>
              </a:ext>
            </a:extLst>
          </p:cNvPr>
          <p:cNvSpPr>
            <a:spLocks/>
          </p:cNvSpPr>
          <p:nvPr/>
        </p:nvSpPr>
        <p:spPr bwMode="auto">
          <a:xfrm rot="21006147" flipH="1">
            <a:off x="1787908" y="4921325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rgbClr val="6ACEE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63" name="Freeform 31">
            <a:extLst>
              <a:ext uri="{FF2B5EF4-FFF2-40B4-BE49-F238E27FC236}">
                <a16:creationId xmlns:a16="http://schemas.microsoft.com/office/drawing/2014/main" id="{3F897702-8248-DD24-ABAC-7A9E7BB2E457}"/>
              </a:ext>
            </a:extLst>
          </p:cNvPr>
          <p:cNvSpPr>
            <a:spLocks/>
          </p:cNvSpPr>
          <p:nvPr/>
        </p:nvSpPr>
        <p:spPr bwMode="auto">
          <a:xfrm rot="21006147" flipH="1">
            <a:off x="1465489" y="4944490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rgbClr val="6ACEE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64" name="Oval 73">
            <a:extLst>
              <a:ext uri="{FF2B5EF4-FFF2-40B4-BE49-F238E27FC236}">
                <a16:creationId xmlns:a16="http://schemas.microsoft.com/office/drawing/2014/main" id="{141EC152-703C-63EC-9B44-895DF3AC6BD6}"/>
              </a:ext>
            </a:extLst>
          </p:cNvPr>
          <p:cNvSpPr>
            <a:spLocks noChangeArrowheads="1"/>
          </p:cNvSpPr>
          <p:nvPr/>
        </p:nvSpPr>
        <p:spPr bwMode="auto">
          <a:xfrm rot="21006147" flipH="1">
            <a:off x="1531825" y="4992643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65" name="Texture">
            <a:extLst>
              <a:ext uri="{FF2B5EF4-FFF2-40B4-BE49-F238E27FC236}">
                <a16:creationId xmlns:a16="http://schemas.microsoft.com/office/drawing/2014/main" id="{B90BEDFD-21AD-554E-DD46-3E08DACF7A1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06147" flipH="1">
            <a:off x="1570554" y="5031393"/>
            <a:ext cx="513706" cy="513706"/>
          </a:xfrm>
          <a:prstGeom prst="rect">
            <a:avLst/>
          </a:prstGeom>
        </p:spPr>
      </p:pic>
      <p:sp>
        <p:nvSpPr>
          <p:cNvPr id="66" name="مربع نص 65">
            <a:extLst>
              <a:ext uri="{FF2B5EF4-FFF2-40B4-BE49-F238E27FC236}">
                <a16:creationId xmlns:a16="http://schemas.microsoft.com/office/drawing/2014/main" id="{6BE1F3FB-F9A5-C563-9D5E-91706F31589B}"/>
              </a:ext>
            </a:extLst>
          </p:cNvPr>
          <p:cNvSpPr txBox="1"/>
          <p:nvPr/>
        </p:nvSpPr>
        <p:spPr>
          <a:xfrm flipH="1">
            <a:off x="1631141" y="1432430"/>
            <a:ext cx="3561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7" name="مربع نص 66">
            <a:extLst>
              <a:ext uri="{FF2B5EF4-FFF2-40B4-BE49-F238E27FC236}">
                <a16:creationId xmlns:a16="http://schemas.microsoft.com/office/drawing/2014/main" id="{72BC43EA-625A-B5DD-FB1F-C1077D7C2602}"/>
              </a:ext>
            </a:extLst>
          </p:cNvPr>
          <p:cNvSpPr txBox="1"/>
          <p:nvPr/>
        </p:nvSpPr>
        <p:spPr>
          <a:xfrm flipH="1">
            <a:off x="2386176" y="2450000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 anchor="ctr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kumimoji="0" lang="ar-AE" sz="160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8" name="مربع نص 67">
            <a:extLst>
              <a:ext uri="{FF2B5EF4-FFF2-40B4-BE49-F238E27FC236}">
                <a16:creationId xmlns:a16="http://schemas.microsoft.com/office/drawing/2014/main" id="{DC0021E0-92A6-E501-D47D-04557AB4DD37}"/>
              </a:ext>
            </a:extLst>
          </p:cNvPr>
          <p:cNvSpPr txBox="1"/>
          <p:nvPr/>
        </p:nvSpPr>
        <p:spPr>
          <a:xfrm flipH="1">
            <a:off x="2386176" y="3364400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 anchor="ctr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lang="ar-SA" sz="16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9" name="مربع نص 68">
            <a:extLst>
              <a:ext uri="{FF2B5EF4-FFF2-40B4-BE49-F238E27FC236}">
                <a16:creationId xmlns:a16="http://schemas.microsoft.com/office/drawing/2014/main" id="{C6541A8A-CF49-3239-9850-83963A125E6A}"/>
              </a:ext>
            </a:extLst>
          </p:cNvPr>
          <p:cNvSpPr txBox="1"/>
          <p:nvPr/>
        </p:nvSpPr>
        <p:spPr>
          <a:xfrm flipH="1">
            <a:off x="2386176" y="4254946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 anchor="ctr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</a:t>
            </a:r>
            <a:endParaRPr lang="ar-SA" sz="16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0" name="مربع نص 69">
            <a:extLst>
              <a:ext uri="{FF2B5EF4-FFF2-40B4-BE49-F238E27FC236}">
                <a16:creationId xmlns:a16="http://schemas.microsoft.com/office/drawing/2014/main" id="{94A272A6-86FB-DB78-D254-ED840E119C01}"/>
              </a:ext>
            </a:extLst>
          </p:cNvPr>
          <p:cNvSpPr txBox="1"/>
          <p:nvPr/>
        </p:nvSpPr>
        <p:spPr>
          <a:xfrm flipH="1">
            <a:off x="2386176" y="5177298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 anchor="ctr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</a:t>
            </a:r>
            <a:endParaRPr lang="ar-SA" sz="16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5" name="Freeform 30">
            <a:extLst>
              <a:ext uri="{FF2B5EF4-FFF2-40B4-BE49-F238E27FC236}">
                <a16:creationId xmlns:a16="http://schemas.microsoft.com/office/drawing/2014/main" id="{97F3BDF5-4ED3-EAC0-7C71-6A1700C02F4A}"/>
              </a:ext>
            </a:extLst>
          </p:cNvPr>
          <p:cNvSpPr>
            <a:spLocks/>
          </p:cNvSpPr>
          <p:nvPr/>
        </p:nvSpPr>
        <p:spPr bwMode="auto">
          <a:xfrm rot="21006147" flipH="1">
            <a:off x="6776596" y="1322247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rgbClr val="35137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76" name="Freeform 31">
            <a:extLst>
              <a:ext uri="{FF2B5EF4-FFF2-40B4-BE49-F238E27FC236}">
                <a16:creationId xmlns:a16="http://schemas.microsoft.com/office/drawing/2014/main" id="{8D889BE8-032A-0BD6-3194-2F14D2A73DEC}"/>
              </a:ext>
            </a:extLst>
          </p:cNvPr>
          <p:cNvSpPr>
            <a:spLocks/>
          </p:cNvSpPr>
          <p:nvPr/>
        </p:nvSpPr>
        <p:spPr bwMode="auto">
          <a:xfrm rot="21006147" flipH="1">
            <a:off x="6454177" y="1345412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rgbClr val="35137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600" dirty="0"/>
          </a:p>
        </p:txBody>
      </p:sp>
      <p:sp>
        <p:nvSpPr>
          <p:cNvPr id="77" name="Oval 73">
            <a:extLst>
              <a:ext uri="{FF2B5EF4-FFF2-40B4-BE49-F238E27FC236}">
                <a16:creationId xmlns:a16="http://schemas.microsoft.com/office/drawing/2014/main" id="{1FBB00CA-5274-6A99-1B39-480418CDEF2C}"/>
              </a:ext>
            </a:extLst>
          </p:cNvPr>
          <p:cNvSpPr>
            <a:spLocks noChangeArrowheads="1"/>
          </p:cNvSpPr>
          <p:nvPr/>
        </p:nvSpPr>
        <p:spPr bwMode="auto">
          <a:xfrm rot="21006147" flipH="1">
            <a:off x="6520513" y="1393565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78" name="Texture">
            <a:extLst>
              <a:ext uri="{FF2B5EF4-FFF2-40B4-BE49-F238E27FC236}">
                <a16:creationId xmlns:a16="http://schemas.microsoft.com/office/drawing/2014/main" id="{F9A882BC-2169-5CB5-9D0F-F6241C08952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06147" flipH="1">
            <a:off x="6559242" y="1432315"/>
            <a:ext cx="513706" cy="513706"/>
          </a:xfrm>
          <a:prstGeom prst="rect">
            <a:avLst/>
          </a:prstGeom>
        </p:spPr>
      </p:pic>
      <p:sp>
        <p:nvSpPr>
          <p:cNvPr id="79" name="مربع نص 78">
            <a:extLst>
              <a:ext uri="{FF2B5EF4-FFF2-40B4-BE49-F238E27FC236}">
                <a16:creationId xmlns:a16="http://schemas.microsoft.com/office/drawing/2014/main" id="{9C8EF1F9-8476-08DB-B0ED-6AABE68AF75E}"/>
              </a:ext>
            </a:extLst>
          </p:cNvPr>
          <p:cNvSpPr txBox="1"/>
          <p:nvPr/>
        </p:nvSpPr>
        <p:spPr>
          <a:xfrm flipH="1">
            <a:off x="7374864" y="1529704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……………………………………..</a:t>
            </a:r>
            <a:endParaRPr lang="ar-SA" sz="16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0" name="Freeform 30">
            <a:extLst>
              <a:ext uri="{FF2B5EF4-FFF2-40B4-BE49-F238E27FC236}">
                <a16:creationId xmlns:a16="http://schemas.microsoft.com/office/drawing/2014/main" id="{29CED6AD-068E-B217-F9F7-714D7562EE78}"/>
              </a:ext>
            </a:extLst>
          </p:cNvPr>
          <p:cNvSpPr>
            <a:spLocks/>
          </p:cNvSpPr>
          <p:nvPr/>
        </p:nvSpPr>
        <p:spPr bwMode="auto">
          <a:xfrm rot="21006147" flipH="1">
            <a:off x="6776596" y="2207386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rgbClr val="725AA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81" name="Freeform 31">
            <a:extLst>
              <a:ext uri="{FF2B5EF4-FFF2-40B4-BE49-F238E27FC236}">
                <a16:creationId xmlns:a16="http://schemas.microsoft.com/office/drawing/2014/main" id="{3AF284D0-9110-18EF-F8CD-E5A00EEB7761}"/>
              </a:ext>
            </a:extLst>
          </p:cNvPr>
          <p:cNvSpPr>
            <a:spLocks/>
          </p:cNvSpPr>
          <p:nvPr/>
        </p:nvSpPr>
        <p:spPr bwMode="auto">
          <a:xfrm rot="21006147" flipH="1">
            <a:off x="6454177" y="2230551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rgbClr val="725AA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82" name="Oval 73">
            <a:extLst>
              <a:ext uri="{FF2B5EF4-FFF2-40B4-BE49-F238E27FC236}">
                <a16:creationId xmlns:a16="http://schemas.microsoft.com/office/drawing/2014/main" id="{351372F2-BC25-7642-9272-FC71F1EEA049}"/>
              </a:ext>
            </a:extLst>
          </p:cNvPr>
          <p:cNvSpPr>
            <a:spLocks noChangeArrowheads="1"/>
          </p:cNvSpPr>
          <p:nvPr/>
        </p:nvSpPr>
        <p:spPr bwMode="auto">
          <a:xfrm rot="21006147" flipH="1">
            <a:off x="6520513" y="2278704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83" name="Texture">
            <a:extLst>
              <a:ext uri="{FF2B5EF4-FFF2-40B4-BE49-F238E27FC236}">
                <a16:creationId xmlns:a16="http://schemas.microsoft.com/office/drawing/2014/main" id="{ABC6095E-83E4-EB24-8AFE-412E0D80306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06147" flipH="1">
            <a:off x="6559242" y="2317454"/>
            <a:ext cx="513706" cy="513706"/>
          </a:xfrm>
          <a:prstGeom prst="rect">
            <a:avLst/>
          </a:prstGeom>
        </p:spPr>
      </p:pic>
      <p:sp>
        <p:nvSpPr>
          <p:cNvPr id="84" name="Freeform 30">
            <a:extLst>
              <a:ext uri="{FF2B5EF4-FFF2-40B4-BE49-F238E27FC236}">
                <a16:creationId xmlns:a16="http://schemas.microsoft.com/office/drawing/2014/main" id="{0E087D54-7DEE-B488-71B3-4C9400BFBC2E}"/>
              </a:ext>
            </a:extLst>
          </p:cNvPr>
          <p:cNvSpPr>
            <a:spLocks/>
          </p:cNvSpPr>
          <p:nvPr/>
        </p:nvSpPr>
        <p:spPr bwMode="auto">
          <a:xfrm rot="21006147" flipH="1">
            <a:off x="6776596" y="3107156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85" name="Freeform 31">
            <a:extLst>
              <a:ext uri="{FF2B5EF4-FFF2-40B4-BE49-F238E27FC236}">
                <a16:creationId xmlns:a16="http://schemas.microsoft.com/office/drawing/2014/main" id="{415690BC-17A1-4863-7834-75AD3E85E7B6}"/>
              </a:ext>
            </a:extLst>
          </p:cNvPr>
          <p:cNvSpPr>
            <a:spLocks/>
          </p:cNvSpPr>
          <p:nvPr/>
        </p:nvSpPr>
        <p:spPr bwMode="auto">
          <a:xfrm rot="21006147" flipH="1">
            <a:off x="6454177" y="3130321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sp>
        <p:nvSpPr>
          <p:cNvPr id="86" name="Oval 73">
            <a:extLst>
              <a:ext uri="{FF2B5EF4-FFF2-40B4-BE49-F238E27FC236}">
                <a16:creationId xmlns:a16="http://schemas.microsoft.com/office/drawing/2014/main" id="{40E887F1-E16D-98D0-A275-B8550ACF0ECB}"/>
              </a:ext>
            </a:extLst>
          </p:cNvPr>
          <p:cNvSpPr>
            <a:spLocks noChangeArrowheads="1"/>
          </p:cNvSpPr>
          <p:nvPr/>
        </p:nvSpPr>
        <p:spPr bwMode="auto">
          <a:xfrm rot="21006147" flipH="1">
            <a:off x="6520513" y="3178474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87" name="Texture">
            <a:extLst>
              <a:ext uri="{FF2B5EF4-FFF2-40B4-BE49-F238E27FC236}">
                <a16:creationId xmlns:a16="http://schemas.microsoft.com/office/drawing/2014/main" id="{2F870E72-92E9-B5D1-EAFA-FFDE90B2364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06147" flipH="1">
            <a:off x="6559242" y="3217224"/>
            <a:ext cx="513706" cy="513706"/>
          </a:xfrm>
          <a:prstGeom prst="rect">
            <a:avLst/>
          </a:prstGeom>
        </p:spPr>
      </p:pic>
      <p:sp>
        <p:nvSpPr>
          <p:cNvPr id="88" name="Freeform 30">
            <a:extLst>
              <a:ext uri="{FF2B5EF4-FFF2-40B4-BE49-F238E27FC236}">
                <a16:creationId xmlns:a16="http://schemas.microsoft.com/office/drawing/2014/main" id="{D5D40B7E-18E5-1634-95C8-4D975D07CB90}"/>
              </a:ext>
            </a:extLst>
          </p:cNvPr>
          <p:cNvSpPr>
            <a:spLocks/>
          </p:cNvSpPr>
          <p:nvPr/>
        </p:nvSpPr>
        <p:spPr bwMode="auto">
          <a:xfrm rot="21006147" flipH="1">
            <a:off x="6776596" y="3992295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rgbClr val="7A80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89" name="Freeform 31">
            <a:extLst>
              <a:ext uri="{FF2B5EF4-FFF2-40B4-BE49-F238E27FC236}">
                <a16:creationId xmlns:a16="http://schemas.microsoft.com/office/drawing/2014/main" id="{1B3EC161-3F2C-723F-9F5E-52BDD668BF21}"/>
              </a:ext>
            </a:extLst>
          </p:cNvPr>
          <p:cNvSpPr>
            <a:spLocks/>
          </p:cNvSpPr>
          <p:nvPr/>
        </p:nvSpPr>
        <p:spPr bwMode="auto">
          <a:xfrm rot="21006147" flipH="1">
            <a:off x="6454177" y="4015460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rgbClr val="7A80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90" name="Oval 73">
            <a:extLst>
              <a:ext uri="{FF2B5EF4-FFF2-40B4-BE49-F238E27FC236}">
                <a16:creationId xmlns:a16="http://schemas.microsoft.com/office/drawing/2014/main" id="{604A0DAA-5EAE-2770-6794-66B6803C9D8B}"/>
              </a:ext>
            </a:extLst>
          </p:cNvPr>
          <p:cNvSpPr>
            <a:spLocks noChangeArrowheads="1"/>
          </p:cNvSpPr>
          <p:nvPr/>
        </p:nvSpPr>
        <p:spPr bwMode="auto">
          <a:xfrm rot="21006147" flipH="1">
            <a:off x="6520513" y="4063613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91" name="Texture">
            <a:extLst>
              <a:ext uri="{FF2B5EF4-FFF2-40B4-BE49-F238E27FC236}">
                <a16:creationId xmlns:a16="http://schemas.microsoft.com/office/drawing/2014/main" id="{EFAEC8BA-967D-3B5F-8945-BF2FD0B0644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06147" flipH="1">
            <a:off x="6559242" y="4102363"/>
            <a:ext cx="513706" cy="513706"/>
          </a:xfrm>
          <a:prstGeom prst="rect">
            <a:avLst/>
          </a:prstGeom>
        </p:spPr>
      </p:pic>
      <p:sp>
        <p:nvSpPr>
          <p:cNvPr id="92" name="Freeform 30">
            <a:extLst>
              <a:ext uri="{FF2B5EF4-FFF2-40B4-BE49-F238E27FC236}">
                <a16:creationId xmlns:a16="http://schemas.microsoft.com/office/drawing/2014/main" id="{38B23C38-480C-6AEA-A97E-FEB2BFEF6487}"/>
              </a:ext>
            </a:extLst>
          </p:cNvPr>
          <p:cNvSpPr>
            <a:spLocks/>
          </p:cNvSpPr>
          <p:nvPr/>
        </p:nvSpPr>
        <p:spPr bwMode="auto">
          <a:xfrm rot="21006147" flipH="1">
            <a:off x="6776596" y="4921325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93" name="Freeform 31">
            <a:extLst>
              <a:ext uri="{FF2B5EF4-FFF2-40B4-BE49-F238E27FC236}">
                <a16:creationId xmlns:a16="http://schemas.microsoft.com/office/drawing/2014/main" id="{4249F098-605A-4EDF-6295-0158478196FE}"/>
              </a:ext>
            </a:extLst>
          </p:cNvPr>
          <p:cNvSpPr>
            <a:spLocks/>
          </p:cNvSpPr>
          <p:nvPr/>
        </p:nvSpPr>
        <p:spPr bwMode="auto">
          <a:xfrm rot="21006147" flipH="1">
            <a:off x="6454177" y="4944490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94" name="Oval 73">
            <a:extLst>
              <a:ext uri="{FF2B5EF4-FFF2-40B4-BE49-F238E27FC236}">
                <a16:creationId xmlns:a16="http://schemas.microsoft.com/office/drawing/2014/main" id="{7A493C3A-6C82-6FD5-F874-D022D4EABA02}"/>
              </a:ext>
            </a:extLst>
          </p:cNvPr>
          <p:cNvSpPr>
            <a:spLocks noChangeArrowheads="1"/>
          </p:cNvSpPr>
          <p:nvPr/>
        </p:nvSpPr>
        <p:spPr bwMode="auto">
          <a:xfrm rot="21006147" flipH="1">
            <a:off x="6520513" y="4992643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95" name="Texture">
            <a:extLst>
              <a:ext uri="{FF2B5EF4-FFF2-40B4-BE49-F238E27FC236}">
                <a16:creationId xmlns:a16="http://schemas.microsoft.com/office/drawing/2014/main" id="{18EBCB37-E084-27E6-3C5C-CF9B6D1A3B2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06147" flipH="1">
            <a:off x="6559242" y="5031393"/>
            <a:ext cx="513706" cy="513706"/>
          </a:xfrm>
          <a:prstGeom prst="rect">
            <a:avLst/>
          </a:prstGeom>
        </p:spPr>
      </p:pic>
      <p:sp>
        <p:nvSpPr>
          <p:cNvPr id="97" name="مربع نص 96">
            <a:extLst>
              <a:ext uri="{FF2B5EF4-FFF2-40B4-BE49-F238E27FC236}">
                <a16:creationId xmlns:a16="http://schemas.microsoft.com/office/drawing/2014/main" id="{5C7A3D93-1F8A-0E3F-95C5-2E1FC2DFE2F5}"/>
              </a:ext>
            </a:extLst>
          </p:cNvPr>
          <p:cNvSpPr txBox="1"/>
          <p:nvPr/>
        </p:nvSpPr>
        <p:spPr>
          <a:xfrm flipH="1">
            <a:off x="7374864" y="2388445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kumimoji="0" lang="ar-AE" sz="160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8" name="مربع نص 97">
            <a:extLst>
              <a:ext uri="{FF2B5EF4-FFF2-40B4-BE49-F238E27FC236}">
                <a16:creationId xmlns:a16="http://schemas.microsoft.com/office/drawing/2014/main" id="{CB19374D-B494-AE51-5738-402CEAC2B0AD}"/>
              </a:ext>
            </a:extLst>
          </p:cNvPr>
          <p:cNvSpPr txBox="1"/>
          <p:nvPr/>
        </p:nvSpPr>
        <p:spPr>
          <a:xfrm flipH="1">
            <a:off x="7374864" y="3302845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lang="ar-SA" sz="16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9" name="مربع نص 98">
            <a:extLst>
              <a:ext uri="{FF2B5EF4-FFF2-40B4-BE49-F238E27FC236}">
                <a16:creationId xmlns:a16="http://schemas.microsoft.com/office/drawing/2014/main" id="{4E4ACA0B-4B31-A828-0885-FAB3D9C0DF00}"/>
              </a:ext>
            </a:extLst>
          </p:cNvPr>
          <p:cNvSpPr txBox="1"/>
          <p:nvPr/>
        </p:nvSpPr>
        <p:spPr>
          <a:xfrm flipH="1">
            <a:off x="7374864" y="4193391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</a:t>
            </a:r>
            <a:endParaRPr lang="ar-SA" sz="16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0" name="مربع نص 99">
            <a:extLst>
              <a:ext uri="{FF2B5EF4-FFF2-40B4-BE49-F238E27FC236}">
                <a16:creationId xmlns:a16="http://schemas.microsoft.com/office/drawing/2014/main" id="{B0BC87D9-3720-AF00-E1CA-E88E72F1E816}"/>
              </a:ext>
            </a:extLst>
          </p:cNvPr>
          <p:cNvSpPr txBox="1"/>
          <p:nvPr/>
        </p:nvSpPr>
        <p:spPr>
          <a:xfrm flipH="1">
            <a:off x="7374864" y="5115743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</a:t>
            </a:r>
            <a:endParaRPr lang="ar-SA" sz="16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مربع نص 2">
            <a:extLst>
              <a:ext uri="{FF2B5EF4-FFF2-40B4-BE49-F238E27FC236}">
                <a16:creationId xmlns:a16="http://schemas.microsoft.com/office/drawing/2014/main" id="{8D326E0D-6802-3DFC-4FA6-85D51BBB5A38}"/>
              </a:ext>
            </a:extLst>
          </p:cNvPr>
          <p:cNvSpPr txBox="1"/>
          <p:nvPr/>
        </p:nvSpPr>
        <p:spPr>
          <a:xfrm flipH="1">
            <a:off x="1631141" y="2346830"/>
            <a:ext cx="3561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2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CCCA38D5-BA5D-B17E-493E-B33A9F3839B9}"/>
              </a:ext>
            </a:extLst>
          </p:cNvPr>
          <p:cNvSpPr txBox="1"/>
          <p:nvPr/>
        </p:nvSpPr>
        <p:spPr>
          <a:xfrm flipH="1">
            <a:off x="1631141" y="3217687"/>
            <a:ext cx="3561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3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مربع نص 4">
            <a:extLst>
              <a:ext uri="{FF2B5EF4-FFF2-40B4-BE49-F238E27FC236}">
                <a16:creationId xmlns:a16="http://schemas.microsoft.com/office/drawing/2014/main" id="{647ED318-DAFE-745D-AB62-CEEB7970A9C7}"/>
              </a:ext>
            </a:extLst>
          </p:cNvPr>
          <p:cNvSpPr txBox="1"/>
          <p:nvPr/>
        </p:nvSpPr>
        <p:spPr>
          <a:xfrm flipH="1">
            <a:off x="1631141" y="4132087"/>
            <a:ext cx="3561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4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مربع نص 5">
            <a:extLst>
              <a:ext uri="{FF2B5EF4-FFF2-40B4-BE49-F238E27FC236}">
                <a16:creationId xmlns:a16="http://schemas.microsoft.com/office/drawing/2014/main" id="{AD0D948F-302F-2FC3-C2D9-16EB29C8DAF2}"/>
              </a:ext>
            </a:extLst>
          </p:cNvPr>
          <p:cNvSpPr txBox="1"/>
          <p:nvPr/>
        </p:nvSpPr>
        <p:spPr>
          <a:xfrm flipH="1">
            <a:off x="1631141" y="5035601"/>
            <a:ext cx="3561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5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" name="مربع نص 6">
            <a:extLst>
              <a:ext uri="{FF2B5EF4-FFF2-40B4-BE49-F238E27FC236}">
                <a16:creationId xmlns:a16="http://schemas.microsoft.com/office/drawing/2014/main" id="{0BC95C48-F19B-0CE7-7D76-199D23060202}"/>
              </a:ext>
            </a:extLst>
          </p:cNvPr>
          <p:cNvSpPr txBox="1"/>
          <p:nvPr/>
        </p:nvSpPr>
        <p:spPr>
          <a:xfrm flipH="1">
            <a:off x="6616798" y="1432430"/>
            <a:ext cx="3561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6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مربع نص 7">
            <a:extLst>
              <a:ext uri="{FF2B5EF4-FFF2-40B4-BE49-F238E27FC236}">
                <a16:creationId xmlns:a16="http://schemas.microsoft.com/office/drawing/2014/main" id="{EBA096AA-4C97-C965-3A20-7BD88EFCBE1D}"/>
              </a:ext>
            </a:extLst>
          </p:cNvPr>
          <p:cNvSpPr txBox="1"/>
          <p:nvPr/>
        </p:nvSpPr>
        <p:spPr>
          <a:xfrm flipH="1">
            <a:off x="6616798" y="2346830"/>
            <a:ext cx="3561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7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مربع نص 8">
            <a:extLst>
              <a:ext uri="{FF2B5EF4-FFF2-40B4-BE49-F238E27FC236}">
                <a16:creationId xmlns:a16="http://schemas.microsoft.com/office/drawing/2014/main" id="{4C4C8452-8591-5D7D-A2D3-5B85D6DBD269}"/>
              </a:ext>
            </a:extLst>
          </p:cNvPr>
          <p:cNvSpPr txBox="1"/>
          <p:nvPr/>
        </p:nvSpPr>
        <p:spPr>
          <a:xfrm flipH="1">
            <a:off x="6616798" y="3217687"/>
            <a:ext cx="3561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8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مربع نص 9">
            <a:extLst>
              <a:ext uri="{FF2B5EF4-FFF2-40B4-BE49-F238E27FC236}">
                <a16:creationId xmlns:a16="http://schemas.microsoft.com/office/drawing/2014/main" id="{9E84E07B-8172-BE7E-C5B2-C5BF49296153}"/>
              </a:ext>
            </a:extLst>
          </p:cNvPr>
          <p:cNvSpPr txBox="1"/>
          <p:nvPr/>
        </p:nvSpPr>
        <p:spPr>
          <a:xfrm flipH="1">
            <a:off x="6616798" y="4132087"/>
            <a:ext cx="3561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9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مربع نص 10">
            <a:extLst>
              <a:ext uri="{FF2B5EF4-FFF2-40B4-BE49-F238E27FC236}">
                <a16:creationId xmlns:a16="http://schemas.microsoft.com/office/drawing/2014/main" id="{40489F53-EF38-1964-1EF7-74DF0217D69B}"/>
              </a:ext>
            </a:extLst>
          </p:cNvPr>
          <p:cNvSpPr txBox="1"/>
          <p:nvPr/>
        </p:nvSpPr>
        <p:spPr>
          <a:xfrm flipH="1">
            <a:off x="6544226" y="5099101"/>
            <a:ext cx="527709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10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عنصر نائب لرقم الشريحة 1">
            <a:extLst>
              <a:ext uri="{FF2B5EF4-FFF2-40B4-BE49-F238E27FC236}">
                <a16:creationId xmlns:a16="http://schemas.microsoft.com/office/drawing/2014/main" id="{63A47C11-5502-A788-5100-2DD7965A7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26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4" name="مستطيل ذو زاوية واحدة مستديرة 13">
            <a:extLst>
              <a:ext uri="{FF2B5EF4-FFF2-40B4-BE49-F238E27FC236}">
                <a16:creationId xmlns:a16="http://schemas.microsoft.com/office/drawing/2014/main" id="{CD882258-A737-5B26-A361-2C83C4C6269E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15" name="موصل مستقيم 30">
            <a:extLst>
              <a:ext uri="{FF2B5EF4-FFF2-40B4-BE49-F238E27FC236}">
                <a16:creationId xmlns:a16="http://schemas.microsoft.com/office/drawing/2014/main" id="{DCE79564-FA98-0CF7-47F4-5FB2211EA4B0}"/>
              </a:ext>
            </a:extLst>
          </p:cNvPr>
          <p:cNvCxnSpPr>
            <a:cxnSpLocks/>
          </p:cNvCxnSpPr>
          <p:nvPr/>
        </p:nvCxnSpPr>
        <p:spPr>
          <a:xfrm flipH="1">
            <a:off x="4913050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مربع نص 15">
            <a:extLst>
              <a:ext uri="{FF2B5EF4-FFF2-40B4-BE49-F238E27FC236}">
                <a16:creationId xmlns:a16="http://schemas.microsoft.com/office/drawing/2014/main" id="{AB561084-DB49-2CA1-78DF-9637676DC26F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2065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796BD5-0408-C2A9-2110-D2B903F8E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FD5DD14E-DA34-7487-8CF1-CA734B30C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321343" y="6026474"/>
            <a:ext cx="3674724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27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2" name="Oval 1">
            <a:extLst>
              <a:ext uri="{FF2B5EF4-FFF2-40B4-BE49-F238E27FC236}">
                <a16:creationId xmlns:a16="http://schemas.microsoft.com/office/drawing/2014/main" id="{32CF6888-7EEB-E45A-EE2D-A00354006C95}"/>
              </a:ext>
            </a:extLst>
          </p:cNvPr>
          <p:cNvSpPr/>
          <p:nvPr/>
        </p:nvSpPr>
        <p:spPr>
          <a:xfrm rot="16776307">
            <a:off x="644294" y="1755253"/>
            <a:ext cx="3729261" cy="3797487"/>
          </a:xfrm>
          <a:prstGeom prst="ellipse">
            <a:avLst/>
          </a:prstGeom>
          <a:ln w="12700" cap="rnd">
            <a:gradFill>
              <a:gsLst>
                <a:gs pos="18000">
                  <a:schemeClr val="bg1">
                    <a:alpha val="78000"/>
                  </a:schemeClr>
                </a:gs>
                <a:gs pos="59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dash"/>
            <a:headEnd type="triangle" w="lg" len="lg"/>
            <a:tailEnd type="none" w="lg" len="lg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id-ID" dirty="0">
              <a:latin typeface="Arial" panose="020B0604020202020204" pitchFamily="34" charset="0"/>
            </a:endParaRPr>
          </a:p>
        </p:txBody>
      </p:sp>
      <p:sp>
        <p:nvSpPr>
          <p:cNvPr id="41" name="Oval 10">
            <a:extLst>
              <a:ext uri="{FF2B5EF4-FFF2-40B4-BE49-F238E27FC236}">
                <a16:creationId xmlns:a16="http://schemas.microsoft.com/office/drawing/2014/main" id="{BA95E471-D5B4-2E97-7A8D-933FC68F6766}"/>
              </a:ext>
            </a:extLst>
          </p:cNvPr>
          <p:cNvSpPr/>
          <p:nvPr/>
        </p:nvSpPr>
        <p:spPr>
          <a:xfrm>
            <a:off x="3738284" y="4266762"/>
            <a:ext cx="619725" cy="619725"/>
          </a:xfrm>
          <a:prstGeom prst="ellipse">
            <a:avLst/>
          </a:prstGeom>
          <a:solidFill>
            <a:srgbClr val="7258A4"/>
          </a:solidFill>
          <a:ln w="215900">
            <a:solidFill>
              <a:schemeClr val="accent3">
                <a:alpha val="30000"/>
              </a:schemeClr>
            </a:solidFill>
          </a:ln>
          <a:effectLst>
            <a:outerShdw blurRad="673100" dist="381000" dir="5400000" sx="90000" sy="9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3</a:t>
            </a:r>
          </a:p>
        </p:txBody>
      </p:sp>
      <p:sp>
        <p:nvSpPr>
          <p:cNvPr id="52" name="Oval 13">
            <a:extLst>
              <a:ext uri="{FF2B5EF4-FFF2-40B4-BE49-F238E27FC236}">
                <a16:creationId xmlns:a16="http://schemas.microsoft.com/office/drawing/2014/main" id="{23B4302B-81D9-9CF6-FB98-B2C7FA9CEC9E}"/>
              </a:ext>
            </a:extLst>
          </p:cNvPr>
          <p:cNvSpPr/>
          <p:nvPr/>
        </p:nvSpPr>
        <p:spPr>
          <a:xfrm>
            <a:off x="2909881" y="1377942"/>
            <a:ext cx="1006685" cy="1006685"/>
          </a:xfrm>
          <a:prstGeom prst="ellipse">
            <a:avLst/>
          </a:prstGeom>
          <a:solidFill>
            <a:schemeClr val="tx1"/>
          </a:solidFill>
          <a:ln w="215900">
            <a:solidFill>
              <a:schemeClr val="tx1">
                <a:alpha val="24000"/>
              </a:schemeClr>
            </a:solidFill>
          </a:ln>
          <a:effectLst>
            <a:outerShdw blurRad="673100" dist="381000" dir="5400000" sx="90000" sy="9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</a:t>
            </a:r>
          </a:p>
        </p:txBody>
      </p:sp>
      <p:sp>
        <p:nvSpPr>
          <p:cNvPr id="53" name="Oval 16">
            <a:extLst>
              <a:ext uri="{FF2B5EF4-FFF2-40B4-BE49-F238E27FC236}">
                <a16:creationId xmlns:a16="http://schemas.microsoft.com/office/drawing/2014/main" id="{0DEEEA4E-85DC-DF73-8790-CD20FAC3600F}"/>
              </a:ext>
            </a:extLst>
          </p:cNvPr>
          <p:cNvSpPr/>
          <p:nvPr/>
        </p:nvSpPr>
        <p:spPr>
          <a:xfrm>
            <a:off x="4024342" y="2990754"/>
            <a:ext cx="698423" cy="698423"/>
          </a:xfrm>
          <a:prstGeom prst="ellipse">
            <a:avLst/>
          </a:prstGeom>
          <a:solidFill>
            <a:srgbClr val="1673A3"/>
          </a:solidFill>
          <a:ln w="215900">
            <a:solidFill>
              <a:srgbClr val="1673A3">
                <a:alpha val="30000"/>
              </a:srgbClr>
            </a:solidFill>
          </a:ln>
          <a:effectLst>
            <a:outerShdw blurRad="673100" dist="381000" dir="5400000" sx="90000" sy="9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2</a:t>
            </a:r>
          </a:p>
        </p:txBody>
      </p:sp>
      <p:sp>
        <p:nvSpPr>
          <p:cNvPr id="54" name="Oval 19">
            <a:extLst>
              <a:ext uri="{FF2B5EF4-FFF2-40B4-BE49-F238E27FC236}">
                <a16:creationId xmlns:a16="http://schemas.microsoft.com/office/drawing/2014/main" id="{CDA66BEF-DF3E-1F15-7780-3118C193B26C}"/>
              </a:ext>
            </a:extLst>
          </p:cNvPr>
          <p:cNvSpPr/>
          <p:nvPr/>
        </p:nvSpPr>
        <p:spPr>
          <a:xfrm>
            <a:off x="2608444" y="5172562"/>
            <a:ext cx="568562" cy="568562"/>
          </a:xfrm>
          <a:prstGeom prst="ellipse">
            <a:avLst/>
          </a:prstGeom>
          <a:solidFill>
            <a:srgbClr val="7A80FF"/>
          </a:solidFill>
          <a:ln w="165100">
            <a:solidFill>
              <a:srgbClr val="7A80FF">
                <a:alpha val="30000"/>
              </a:srgbClr>
            </a:solidFill>
          </a:ln>
          <a:effectLst>
            <a:outerShdw blurRad="673100" dist="381000" dir="5400000" sx="90000" sy="9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4</a:t>
            </a:r>
          </a:p>
        </p:txBody>
      </p:sp>
      <p:sp>
        <p:nvSpPr>
          <p:cNvPr id="61" name="Rectangle: Rounded Corners 45">
            <a:extLst>
              <a:ext uri="{FF2B5EF4-FFF2-40B4-BE49-F238E27FC236}">
                <a16:creationId xmlns:a16="http://schemas.microsoft.com/office/drawing/2014/main" id="{29A40D14-58CA-4966-D381-B392C962BF04}"/>
              </a:ext>
            </a:extLst>
          </p:cNvPr>
          <p:cNvSpPr/>
          <p:nvPr/>
        </p:nvSpPr>
        <p:spPr>
          <a:xfrm flipH="1">
            <a:off x="5449761" y="4381364"/>
            <a:ext cx="4651771" cy="7654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6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2" name="Rectangle: Rounded Corners 50">
            <a:extLst>
              <a:ext uri="{FF2B5EF4-FFF2-40B4-BE49-F238E27FC236}">
                <a16:creationId xmlns:a16="http://schemas.microsoft.com/office/drawing/2014/main" id="{D5627F45-0AA6-F6FC-A0FB-BF6BE263E206}"/>
              </a:ext>
            </a:extLst>
          </p:cNvPr>
          <p:cNvSpPr/>
          <p:nvPr/>
        </p:nvSpPr>
        <p:spPr>
          <a:xfrm flipH="1">
            <a:off x="5449761" y="3471513"/>
            <a:ext cx="4651771" cy="7654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6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3" name="Rectangle: Rounded Corners 55">
            <a:extLst>
              <a:ext uri="{FF2B5EF4-FFF2-40B4-BE49-F238E27FC236}">
                <a16:creationId xmlns:a16="http://schemas.microsoft.com/office/drawing/2014/main" id="{983D8F73-A993-FE6D-38D6-534E30E8B3E8}"/>
              </a:ext>
            </a:extLst>
          </p:cNvPr>
          <p:cNvSpPr/>
          <p:nvPr/>
        </p:nvSpPr>
        <p:spPr>
          <a:xfrm flipH="1">
            <a:off x="5449761" y="2561663"/>
            <a:ext cx="4651771" cy="7654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6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4" name="Rectangle: Rounded Corners 60">
            <a:extLst>
              <a:ext uri="{FF2B5EF4-FFF2-40B4-BE49-F238E27FC236}">
                <a16:creationId xmlns:a16="http://schemas.microsoft.com/office/drawing/2014/main" id="{7F216856-ACCA-A4FE-928D-9E42CBD87BE9}"/>
              </a:ext>
            </a:extLst>
          </p:cNvPr>
          <p:cNvSpPr/>
          <p:nvPr/>
        </p:nvSpPr>
        <p:spPr>
          <a:xfrm flipH="1">
            <a:off x="5449761" y="1651813"/>
            <a:ext cx="4651771" cy="7654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6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عنصر نائب لرقم الشريحة 1">
            <a:extLst>
              <a:ext uri="{FF2B5EF4-FFF2-40B4-BE49-F238E27FC236}">
                <a16:creationId xmlns:a16="http://schemas.microsoft.com/office/drawing/2014/main" id="{081B24D3-FB40-1914-3CC7-70ED7A6D5B6D}"/>
              </a:ext>
            </a:extLst>
          </p:cNvPr>
          <p:cNvSpPr txBox="1">
            <a:spLocks/>
          </p:cNvSpPr>
          <p:nvPr/>
        </p:nvSpPr>
        <p:spPr>
          <a:xfrm>
            <a:off x="610181" y="602647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defPPr>
              <a:defRPr lang="ar-SA"/>
            </a:defPPr>
            <a:lvl1pPr marL="0" algn="l" defTabSz="914400" rtl="1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pPr/>
              <a:t>27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مستطيل ذو زاوية واحدة مستديرة 8">
            <a:extLst>
              <a:ext uri="{FF2B5EF4-FFF2-40B4-BE49-F238E27FC236}">
                <a16:creationId xmlns:a16="http://schemas.microsoft.com/office/drawing/2014/main" id="{DA725031-AFBA-4334-7C15-1CCD6C6BBBB1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10" name="موصل مستقيم 30">
            <a:extLst>
              <a:ext uri="{FF2B5EF4-FFF2-40B4-BE49-F238E27FC236}">
                <a16:creationId xmlns:a16="http://schemas.microsoft.com/office/drawing/2014/main" id="{2A16A76B-FCD3-0D49-6C0A-F790C459CEB5}"/>
              </a:ext>
            </a:extLst>
          </p:cNvPr>
          <p:cNvCxnSpPr>
            <a:cxnSpLocks/>
          </p:cNvCxnSpPr>
          <p:nvPr/>
        </p:nvCxnSpPr>
        <p:spPr>
          <a:xfrm flipH="1">
            <a:off x="4913050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مربع نص 10">
            <a:extLst>
              <a:ext uri="{FF2B5EF4-FFF2-40B4-BE49-F238E27FC236}">
                <a16:creationId xmlns:a16="http://schemas.microsoft.com/office/drawing/2014/main" id="{EBA2B26E-2D1E-156C-D4BD-6A4543C8200E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30080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71659B-47B9-35A0-A689-049F439D79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عنصر نائب لرقم الشريحة 1">
            <a:extLst>
              <a:ext uri="{FF2B5EF4-FFF2-40B4-BE49-F238E27FC236}">
                <a16:creationId xmlns:a16="http://schemas.microsoft.com/office/drawing/2014/main" id="{73DC35F4-BBBA-8BA6-5C55-FB8FB211C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28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مستطيل ذو زاوية واحدة مستديرة 8">
            <a:extLst>
              <a:ext uri="{FF2B5EF4-FFF2-40B4-BE49-F238E27FC236}">
                <a16:creationId xmlns:a16="http://schemas.microsoft.com/office/drawing/2014/main" id="{E8ACCE68-517F-C37E-1282-E853FBB034D8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sp>
        <p:nvSpPr>
          <p:cNvPr id="20" name="Freeform: Shape 22">
            <a:extLst>
              <a:ext uri="{FF2B5EF4-FFF2-40B4-BE49-F238E27FC236}">
                <a16:creationId xmlns:a16="http://schemas.microsoft.com/office/drawing/2014/main" id="{DBFB195B-8002-9340-1969-AFE587D61EBF}"/>
              </a:ext>
            </a:extLst>
          </p:cNvPr>
          <p:cNvSpPr/>
          <p:nvPr/>
        </p:nvSpPr>
        <p:spPr>
          <a:xfrm flipH="1">
            <a:off x="2967503" y="1354252"/>
            <a:ext cx="1266863" cy="1266863"/>
          </a:xfrm>
          <a:custGeom>
            <a:avLst/>
            <a:gdLst>
              <a:gd name="connsiteX0" fmla="*/ 1108710 w 1108710"/>
              <a:gd name="connsiteY0" fmla="*/ 554355 h 1108710"/>
              <a:gd name="connsiteX1" fmla="*/ 554355 w 1108710"/>
              <a:gd name="connsiteY1" fmla="*/ 1108710 h 1108710"/>
              <a:gd name="connsiteX2" fmla="*/ 0 w 1108710"/>
              <a:gd name="connsiteY2" fmla="*/ 554355 h 1108710"/>
              <a:gd name="connsiteX3" fmla="*/ 554355 w 1108710"/>
              <a:gd name="connsiteY3" fmla="*/ 0 h 1108710"/>
              <a:gd name="connsiteX4" fmla="*/ 1108710 w 1108710"/>
              <a:gd name="connsiteY4" fmla="*/ 554355 h 110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10" h="1108710">
                <a:moveTo>
                  <a:pt x="1108710" y="554355"/>
                </a:moveTo>
                <a:cubicBezTo>
                  <a:pt x="1108710" y="860517"/>
                  <a:pt x="860517" y="1108710"/>
                  <a:pt x="554355" y="1108710"/>
                </a:cubicBezTo>
                <a:cubicBezTo>
                  <a:pt x="248193" y="1108710"/>
                  <a:pt x="0" y="860517"/>
                  <a:pt x="0" y="554355"/>
                </a:cubicBezTo>
                <a:cubicBezTo>
                  <a:pt x="0" y="248193"/>
                  <a:pt x="248193" y="0"/>
                  <a:pt x="554355" y="0"/>
                </a:cubicBezTo>
                <a:cubicBezTo>
                  <a:pt x="860516" y="0"/>
                  <a:pt x="1108710" y="248193"/>
                  <a:pt x="1108710" y="554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38200" dist="292100" dir="5400000" sx="95000" sy="95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4" name="Rectangle: Rounded Corners 5">
            <a:extLst>
              <a:ext uri="{FF2B5EF4-FFF2-40B4-BE49-F238E27FC236}">
                <a16:creationId xmlns:a16="http://schemas.microsoft.com/office/drawing/2014/main" id="{F7D52C9A-DD08-48D1-5F37-C332CC807DB8}"/>
              </a:ext>
            </a:extLst>
          </p:cNvPr>
          <p:cNvSpPr/>
          <p:nvPr/>
        </p:nvSpPr>
        <p:spPr>
          <a:xfrm flipH="1">
            <a:off x="8379339" y="3962088"/>
            <a:ext cx="2793203" cy="708645"/>
          </a:xfrm>
          <a:prstGeom prst="roundRect">
            <a:avLst>
              <a:gd name="adj" fmla="val 11589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Rectangle: Rounded Corners 5">
            <a:extLst>
              <a:ext uri="{FF2B5EF4-FFF2-40B4-BE49-F238E27FC236}">
                <a16:creationId xmlns:a16="http://schemas.microsoft.com/office/drawing/2014/main" id="{2838C034-8888-725D-6845-EFC83CEBCBAF}"/>
              </a:ext>
            </a:extLst>
          </p:cNvPr>
          <p:cNvSpPr/>
          <p:nvPr/>
        </p:nvSpPr>
        <p:spPr>
          <a:xfrm flipH="1">
            <a:off x="8379339" y="3202899"/>
            <a:ext cx="2793203" cy="708645"/>
          </a:xfrm>
          <a:prstGeom prst="roundRect">
            <a:avLst>
              <a:gd name="adj" fmla="val 1245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6" name="Oval 19">
            <a:extLst>
              <a:ext uri="{FF2B5EF4-FFF2-40B4-BE49-F238E27FC236}">
                <a16:creationId xmlns:a16="http://schemas.microsoft.com/office/drawing/2014/main" id="{661FF161-F759-D47D-6871-2C6EABC3C792}"/>
              </a:ext>
            </a:extLst>
          </p:cNvPr>
          <p:cNvSpPr/>
          <p:nvPr/>
        </p:nvSpPr>
        <p:spPr>
          <a:xfrm>
            <a:off x="2323542" y="2241587"/>
            <a:ext cx="2706112" cy="2706110"/>
          </a:xfrm>
          <a:prstGeom prst="ellipse">
            <a:avLst/>
          </a:prstGeom>
          <a:noFill/>
          <a:ln w="12700">
            <a:solidFill>
              <a:srgbClr val="8A9AA8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7" name="Oval 20">
            <a:extLst>
              <a:ext uri="{FF2B5EF4-FFF2-40B4-BE49-F238E27FC236}">
                <a16:creationId xmlns:a16="http://schemas.microsoft.com/office/drawing/2014/main" id="{A15B43DA-7E9C-4057-4A94-8D55FABF1CAE}"/>
              </a:ext>
            </a:extLst>
          </p:cNvPr>
          <p:cNvSpPr/>
          <p:nvPr/>
        </p:nvSpPr>
        <p:spPr>
          <a:xfrm>
            <a:off x="1924105" y="1842149"/>
            <a:ext cx="3504985" cy="3504984"/>
          </a:xfrm>
          <a:prstGeom prst="ellipse">
            <a:avLst/>
          </a:prstGeom>
          <a:noFill/>
          <a:ln w="12700">
            <a:solidFill>
              <a:srgbClr val="8A9AA8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8" name="Freeform 86">
            <a:extLst>
              <a:ext uri="{FF2B5EF4-FFF2-40B4-BE49-F238E27FC236}">
                <a16:creationId xmlns:a16="http://schemas.microsoft.com/office/drawing/2014/main" id="{6B93C6FA-FCAA-B479-C16D-6D133A625C89}"/>
              </a:ext>
            </a:extLst>
          </p:cNvPr>
          <p:cNvSpPr>
            <a:spLocks/>
          </p:cNvSpPr>
          <p:nvPr/>
        </p:nvSpPr>
        <p:spPr bwMode="auto">
          <a:xfrm flipH="1">
            <a:off x="2503086" y="2718669"/>
            <a:ext cx="2211438" cy="1302932"/>
          </a:xfrm>
          <a:custGeom>
            <a:avLst/>
            <a:gdLst>
              <a:gd name="T0" fmla="*/ 2456 w 2738"/>
              <a:gd name="T1" fmla="*/ 830 h 1613"/>
              <a:gd name="T2" fmla="*/ 2348 w 2738"/>
              <a:gd name="T3" fmla="*/ 851 h 1613"/>
              <a:gd name="T4" fmla="*/ 2348 w 2738"/>
              <a:gd name="T5" fmla="*/ 850 h 1613"/>
              <a:gd name="T6" fmla="*/ 2025 w 2738"/>
              <a:gd name="T7" fmla="*/ 528 h 1613"/>
              <a:gd name="T8" fmla="*/ 1910 w 2738"/>
              <a:gd name="T9" fmla="*/ 549 h 1613"/>
              <a:gd name="T10" fmla="*/ 1812 w 2738"/>
              <a:gd name="T11" fmla="*/ 480 h 1613"/>
              <a:gd name="T12" fmla="*/ 1814 w 2738"/>
              <a:gd name="T13" fmla="*/ 435 h 1613"/>
              <a:gd name="T14" fmla="*/ 1379 w 2738"/>
              <a:gd name="T15" fmla="*/ 0 h 1613"/>
              <a:gd name="T16" fmla="*/ 1015 w 2738"/>
              <a:gd name="T17" fmla="*/ 196 h 1613"/>
              <a:gd name="T18" fmla="*/ 917 w 2738"/>
              <a:gd name="T19" fmla="*/ 162 h 1613"/>
              <a:gd name="T20" fmla="*/ 759 w 2738"/>
              <a:gd name="T21" fmla="*/ 320 h 1613"/>
              <a:gd name="T22" fmla="*/ 763 w 2738"/>
              <a:gd name="T23" fmla="*/ 356 h 1613"/>
              <a:gd name="T24" fmla="*/ 511 w 2738"/>
              <a:gd name="T25" fmla="*/ 621 h 1613"/>
              <a:gd name="T26" fmla="*/ 469 w 2738"/>
              <a:gd name="T27" fmla="*/ 616 h 1613"/>
              <a:gd name="T28" fmla="*/ 294 w 2738"/>
              <a:gd name="T29" fmla="*/ 791 h 1613"/>
              <a:gd name="T30" fmla="*/ 298 w 2738"/>
              <a:gd name="T31" fmla="*/ 830 h 1613"/>
              <a:gd name="T32" fmla="*/ 0 w 2738"/>
              <a:gd name="T33" fmla="*/ 1139 h 1613"/>
              <a:gd name="T34" fmla="*/ 309 w 2738"/>
              <a:gd name="T35" fmla="*/ 1449 h 1613"/>
              <a:gd name="T36" fmla="*/ 426 w 2738"/>
              <a:gd name="T37" fmla="*/ 1426 h 1613"/>
              <a:gd name="T38" fmla="*/ 737 w 2738"/>
              <a:gd name="T39" fmla="*/ 1573 h 1613"/>
              <a:gd name="T40" fmla="*/ 984 w 2738"/>
              <a:gd name="T41" fmla="*/ 1488 h 1613"/>
              <a:gd name="T42" fmla="*/ 1138 w 2738"/>
              <a:gd name="T43" fmla="*/ 1607 h 1613"/>
              <a:gd name="T44" fmla="*/ 1296 w 2738"/>
              <a:gd name="T45" fmla="*/ 1461 h 1613"/>
              <a:gd name="T46" fmla="*/ 1379 w 2738"/>
              <a:gd name="T47" fmla="*/ 1469 h 1613"/>
              <a:gd name="T48" fmla="*/ 1594 w 2738"/>
              <a:gd name="T49" fmla="*/ 1412 h 1613"/>
              <a:gd name="T50" fmla="*/ 1763 w 2738"/>
              <a:gd name="T51" fmla="*/ 1449 h 1613"/>
              <a:gd name="T52" fmla="*/ 1803 w 2738"/>
              <a:gd name="T53" fmla="*/ 1447 h 1613"/>
              <a:gd name="T54" fmla="*/ 2085 w 2738"/>
              <a:gd name="T55" fmla="*/ 1613 h 1613"/>
              <a:gd name="T56" fmla="*/ 2393 w 2738"/>
              <a:gd name="T57" fmla="*/ 1387 h 1613"/>
              <a:gd name="T58" fmla="*/ 2456 w 2738"/>
              <a:gd name="T59" fmla="*/ 1395 h 1613"/>
              <a:gd name="T60" fmla="*/ 2738 w 2738"/>
              <a:gd name="T61" fmla="*/ 1112 h 1613"/>
              <a:gd name="T62" fmla="*/ 2456 w 2738"/>
              <a:gd name="T63" fmla="*/ 830 h 1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738" h="1613">
                <a:moveTo>
                  <a:pt x="2456" y="830"/>
                </a:moveTo>
                <a:cubicBezTo>
                  <a:pt x="2418" y="830"/>
                  <a:pt x="2381" y="837"/>
                  <a:pt x="2348" y="851"/>
                </a:cubicBezTo>
                <a:cubicBezTo>
                  <a:pt x="2348" y="851"/>
                  <a:pt x="2348" y="851"/>
                  <a:pt x="2348" y="850"/>
                </a:cubicBezTo>
                <a:cubicBezTo>
                  <a:pt x="2348" y="672"/>
                  <a:pt x="2203" y="528"/>
                  <a:pt x="2025" y="528"/>
                </a:cubicBezTo>
                <a:cubicBezTo>
                  <a:pt x="1985" y="528"/>
                  <a:pt x="1946" y="536"/>
                  <a:pt x="1910" y="549"/>
                </a:cubicBezTo>
                <a:cubicBezTo>
                  <a:pt x="1890" y="513"/>
                  <a:pt x="1854" y="487"/>
                  <a:pt x="1812" y="480"/>
                </a:cubicBezTo>
                <a:cubicBezTo>
                  <a:pt x="1813" y="465"/>
                  <a:pt x="1814" y="450"/>
                  <a:pt x="1814" y="435"/>
                </a:cubicBezTo>
                <a:cubicBezTo>
                  <a:pt x="1814" y="194"/>
                  <a:pt x="1619" y="0"/>
                  <a:pt x="1379" y="0"/>
                </a:cubicBezTo>
                <a:cubicBezTo>
                  <a:pt x="1227" y="0"/>
                  <a:pt x="1093" y="78"/>
                  <a:pt x="1015" y="196"/>
                </a:cubicBezTo>
                <a:cubicBezTo>
                  <a:pt x="988" y="175"/>
                  <a:pt x="954" y="162"/>
                  <a:pt x="917" y="162"/>
                </a:cubicBezTo>
                <a:cubicBezTo>
                  <a:pt x="829" y="162"/>
                  <a:pt x="759" y="233"/>
                  <a:pt x="759" y="320"/>
                </a:cubicBezTo>
                <a:cubicBezTo>
                  <a:pt x="759" y="333"/>
                  <a:pt x="760" y="344"/>
                  <a:pt x="763" y="356"/>
                </a:cubicBezTo>
                <a:cubicBezTo>
                  <a:pt x="642" y="398"/>
                  <a:pt x="547" y="497"/>
                  <a:pt x="511" y="621"/>
                </a:cubicBezTo>
                <a:cubicBezTo>
                  <a:pt x="497" y="618"/>
                  <a:pt x="483" y="616"/>
                  <a:pt x="469" y="616"/>
                </a:cubicBezTo>
                <a:cubicBezTo>
                  <a:pt x="372" y="616"/>
                  <a:pt x="294" y="694"/>
                  <a:pt x="294" y="791"/>
                </a:cubicBezTo>
                <a:cubicBezTo>
                  <a:pt x="294" y="805"/>
                  <a:pt x="295" y="818"/>
                  <a:pt x="298" y="830"/>
                </a:cubicBezTo>
                <a:cubicBezTo>
                  <a:pt x="132" y="836"/>
                  <a:pt x="0" y="972"/>
                  <a:pt x="0" y="1139"/>
                </a:cubicBezTo>
                <a:cubicBezTo>
                  <a:pt x="0" y="1310"/>
                  <a:pt x="138" y="1449"/>
                  <a:pt x="309" y="1449"/>
                </a:cubicBezTo>
                <a:cubicBezTo>
                  <a:pt x="351" y="1449"/>
                  <a:pt x="390" y="1441"/>
                  <a:pt x="426" y="1426"/>
                </a:cubicBezTo>
                <a:cubicBezTo>
                  <a:pt x="500" y="1516"/>
                  <a:pt x="612" y="1573"/>
                  <a:pt x="737" y="1573"/>
                </a:cubicBezTo>
                <a:cubicBezTo>
                  <a:pt x="830" y="1573"/>
                  <a:pt x="916" y="1541"/>
                  <a:pt x="984" y="1488"/>
                </a:cubicBezTo>
                <a:cubicBezTo>
                  <a:pt x="1002" y="1556"/>
                  <a:pt x="1064" y="1607"/>
                  <a:pt x="1138" y="1607"/>
                </a:cubicBezTo>
                <a:cubicBezTo>
                  <a:pt x="1221" y="1607"/>
                  <a:pt x="1290" y="1543"/>
                  <a:pt x="1296" y="1461"/>
                </a:cubicBezTo>
                <a:cubicBezTo>
                  <a:pt x="1323" y="1466"/>
                  <a:pt x="1351" y="1469"/>
                  <a:pt x="1379" y="1469"/>
                </a:cubicBezTo>
                <a:cubicBezTo>
                  <a:pt x="1457" y="1469"/>
                  <a:pt x="1531" y="1448"/>
                  <a:pt x="1594" y="1412"/>
                </a:cubicBezTo>
                <a:cubicBezTo>
                  <a:pt x="1646" y="1435"/>
                  <a:pt x="1703" y="1449"/>
                  <a:pt x="1763" y="1449"/>
                </a:cubicBezTo>
                <a:cubicBezTo>
                  <a:pt x="1777" y="1449"/>
                  <a:pt x="1790" y="1448"/>
                  <a:pt x="1803" y="1447"/>
                </a:cubicBezTo>
                <a:cubicBezTo>
                  <a:pt x="1858" y="1546"/>
                  <a:pt x="1964" y="1613"/>
                  <a:pt x="2085" y="1613"/>
                </a:cubicBezTo>
                <a:cubicBezTo>
                  <a:pt x="2229" y="1613"/>
                  <a:pt x="2351" y="1518"/>
                  <a:pt x="2393" y="1387"/>
                </a:cubicBezTo>
                <a:cubicBezTo>
                  <a:pt x="2413" y="1392"/>
                  <a:pt x="2434" y="1395"/>
                  <a:pt x="2456" y="1395"/>
                </a:cubicBezTo>
                <a:cubicBezTo>
                  <a:pt x="2612" y="1395"/>
                  <a:pt x="2738" y="1268"/>
                  <a:pt x="2738" y="1112"/>
                </a:cubicBezTo>
                <a:cubicBezTo>
                  <a:pt x="2738" y="956"/>
                  <a:pt x="2612" y="830"/>
                  <a:pt x="2456" y="830"/>
                </a:cubicBezTo>
                <a:close/>
              </a:path>
            </a:pathLst>
          </a:custGeom>
          <a:solidFill>
            <a:schemeClr val="bg1">
              <a:lumMod val="90000"/>
              <a:alpha val="78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3600" dirty="0">
              <a:solidFill>
                <a:srgbClr val="31456A"/>
              </a:solidFill>
              <a:latin typeface="Arial" panose="020B0604020202020204" pitchFamily="34" charset="0"/>
            </a:endParaRPr>
          </a:p>
        </p:txBody>
      </p:sp>
      <p:sp>
        <p:nvSpPr>
          <p:cNvPr id="21" name="Freeform: Shape 23">
            <a:extLst>
              <a:ext uri="{FF2B5EF4-FFF2-40B4-BE49-F238E27FC236}">
                <a16:creationId xmlns:a16="http://schemas.microsoft.com/office/drawing/2014/main" id="{DBFC80F3-30F3-9B75-BA85-AF1525D48DEC}"/>
              </a:ext>
            </a:extLst>
          </p:cNvPr>
          <p:cNvSpPr/>
          <p:nvPr/>
        </p:nvSpPr>
        <p:spPr>
          <a:xfrm>
            <a:off x="3065710" y="1462606"/>
            <a:ext cx="1070452" cy="1070454"/>
          </a:xfrm>
          <a:custGeom>
            <a:avLst/>
            <a:gdLst>
              <a:gd name="connsiteX0" fmla="*/ 853440 w 853439"/>
              <a:gd name="connsiteY0" fmla="*/ 426720 h 853439"/>
              <a:gd name="connsiteX1" fmla="*/ 426720 w 853439"/>
              <a:gd name="connsiteY1" fmla="*/ 853440 h 853439"/>
              <a:gd name="connsiteX2" fmla="*/ 0 w 853439"/>
              <a:gd name="connsiteY2" fmla="*/ 426720 h 853439"/>
              <a:gd name="connsiteX3" fmla="*/ 426720 w 853439"/>
              <a:gd name="connsiteY3" fmla="*/ 0 h 853439"/>
              <a:gd name="connsiteX4" fmla="*/ 853440 w 853439"/>
              <a:gd name="connsiteY4" fmla="*/ 426720 h 85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39" h="853439">
                <a:moveTo>
                  <a:pt x="853440" y="426720"/>
                </a:moveTo>
                <a:cubicBezTo>
                  <a:pt x="853440" y="662391"/>
                  <a:pt x="662391" y="853440"/>
                  <a:pt x="426720" y="853440"/>
                </a:cubicBezTo>
                <a:cubicBezTo>
                  <a:pt x="191049" y="853440"/>
                  <a:pt x="0" y="662391"/>
                  <a:pt x="0" y="426720"/>
                </a:cubicBezTo>
                <a:cubicBezTo>
                  <a:pt x="0" y="191049"/>
                  <a:pt x="191049" y="0"/>
                  <a:pt x="426720" y="0"/>
                </a:cubicBezTo>
                <a:cubicBezTo>
                  <a:pt x="662391" y="0"/>
                  <a:pt x="853440" y="191049"/>
                  <a:pt x="853440" y="426720"/>
                </a:cubicBezTo>
                <a:close/>
              </a:path>
            </a:pathLst>
          </a:custGeom>
          <a:solidFill>
            <a:srgbClr val="725A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r" defTabSz="914400" rtl="1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2" name="Freeform: Shape 24">
            <a:extLst>
              <a:ext uri="{FF2B5EF4-FFF2-40B4-BE49-F238E27FC236}">
                <a16:creationId xmlns:a16="http://schemas.microsoft.com/office/drawing/2014/main" id="{04BFB49C-0042-0E93-A0ED-B79F5F6A9316}"/>
              </a:ext>
            </a:extLst>
          </p:cNvPr>
          <p:cNvSpPr/>
          <p:nvPr/>
        </p:nvSpPr>
        <p:spPr>
          <a:xfrm>
            <a:off x="3174537" y="1575788"/>
            <a:ext cx="850619" cy="850619"/>
          </a:xfrm>
          <a:custGeom>
            <a:avLst/>
            <a:gdLst>
              <a:gd name="connsiteX0" fmla="*/ 622935 w 622935"/>
              <a:gd name="connsiteY0" fmla="*/ 311467 h 622935"/>
              <a:gd name="connsiteX1" fmla="*/ 311468 w 622935"/>
              <a:gd name="connsiteY1" fmla="*/ 622935 h 622935"/>
              <a:gd name="connsiteX2" fmla="*/ 0 w 622935"/>
              <a:gd name="connsiteY2" fmla="*/ 311467 h 622935"/>
              <a:gd name="connsiteX3" fmla="*/ 311468 w 622935"/>
              <a:gd name="connsiteY3" fmla="*/ 0 h 622935"/>
              <a:gd name="connsiteX4" fmla="*/ 622935 w 622935"/>
              <a:gd name="connsiteY4" fmla="*/ 311467 h 6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35" h="622935">
                <a:moveTo>
                  <a:pt x="622935" y="311467"/>
                </a:moveTo>
                <a:cubicBezTo>
                  <a:pt x="622935" y="483486"/>
                  <a:pt x="483487" y="622935"/>
                  <a:pt x="311468" y="622935"/>
                </a:cubicBezTo>
                <a:cubicBezTo>
                  <a:pt x="139449" y="622935"/>
                  <a:pt x="0" y="483486"/>
                  <a:pt x="0" y="311467"/>
                </a:cubicBezTo>
                <a:cubicBezTo>
                  <a:pt x="0" y="139449"/>
                  <a:pt x="139448" y="0"/>
                  <a:pt x="311468" y="0"/>
                </a:cubicBezTo>
                <a:cubicBezTo>
                  <a:pt x="483486" y="0"/>
                  <a:pt x="622935" y="139449"/>
                  <a:pt x="622935" y="31146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5" name="Freeform: Shape 27">
            <a:extLst>
              <a:ext uri="{FF2B5EF4-FFF2-40B4-BE49-F238E27FC236}">
                <a16:creationId xmlns:a16="http://schemas.microsoft.com/office/drawing/2014/main" id="{F5B48DBF-1701-58DE-B5AC-FCA99FBF7402}"/>
              </a:ext>
            </a:extLst>
          </p:cNvPr>
          <p:cNvSpPr/>
          <p:nvPr/>
        </p:nvSpPr>
        <p:spPr>
          <a:xfrm>
            <a:off x="1893770" y="3202582"/>
            <a:ext cx="1050805" cy="1050805"/>
          </a:xfrm>
          <a:custGeom>
            <a:avLst/>
            <a:gdLst>
              <a:gd name="connsiteX0" fmla="*/ 1108710 w 1108710"/>
              <a:gd name="connsiteY0" fmla="*/ 554355 h 1108710"/>
              <a:gd name="connsiteX1" fmla="*/ 554355 w 1108710"/>
              <a:gd name="connsiteY1" fmla="*/ 1108710 h 1108710"/>
              <a:gd name="connsiteX2" fmla="*/ 0 w 1108710"/>
              <a:gd name="connsiteY2" fmla="*/ 554355 h 1108710"/>
              <a:gd name="connsiteX3" fmla="*/ 554355 w 1108710"/>
              <a:gd name="connsiteY3" fmla="*/ 0 h 1108710"/>
              <a:gd name="connsiteX4" fmla="*/ 1108710 w 1108710"/>
              <a:gd name="connsiteY4" fmla="*/ 554355 h 110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10" h="1108710">
                <a:moveTo>
                  <a:pt x="1108710" y="554355"/>
                </a:moveTo>
                <a:cubicBezTo>
                  <a:pt x="1108710" y="860517"/>
                  <a:pt x="860517" y="1108710"/>
                  <a:pt x="554355" y="1108710"/>
                </a:cubicBezTo>
                <a:cubicBezTo>
                  <a:pt x="248193" y="1108710"/>
                  <a:pt x="0" y="860517"/>
                  <a:pt x="0" y="554355"/>
                </a:cubicBezTo>
                <a:cubicBezTo>
                  <a:pt x="0" y="248193"/>
                  <a:pt x="248193" y="0"/>
                  <a:pt x="554355" y="0"/>
                </a:cubicBezTo>
                <a:cubicBezTo>
                  <a:pt x="860516" y="0"/>
                  <a:pt x="1108710" y="248193"/>
                  <a:pt x="1108710" y="554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38200" dist="292100" dir="5400000" sx="95000" sy="95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27" name="Freeform: Shape 29">
            <a:extLst>
              <a:ext uri="{FF2B5EF4-FFF2-40B4-BE49-F238E27FC236}">
                <a16:creationId xmlns:a16="http://schemas.microsoft.com/office/drawing/2014/main" id="{82D36CF2-0A1B-9196-E3C9-25932FA1355C}"/>
              </a:ext>
            </a:extLst>
          </p:cNvPr>
          <p:cNvSpPr/>
          <p:nvPr/>
        </p:nvSpPr>
        <p:spPr>
          <a:xfrm>
            <a:off x="1975228" y="3284038"/>
            <a:ext cx="887891" cy="887892"/>
          </a:xfrm>
          <a:custGeom>
            <a:avLst/>
            <a:gdLst>
              <a:gd name="connsiteX0" fmla="*/ 853440 w 853439"/>
              <a:gd name="connsiteY0" fmla="*/ 426720 h 853439"/>
              <a:gd name="connsiteX1" fmla="*/ 426720 w 853439"/>
              <a:gd name="connsiteY1" fmla="*/ 853440 h 853439"/>
              <a:gd name="connsiteX2" fmla="*/ 0 w 853439"/>
              <a:gd name="connsiteY2" fmla="*/ 426720 h 853439"/>
              <a:gd name="connsiteX3" fmla="*/ 426720 w 853439"/>
              <a:gd name="connsiteY3" fmla="*/ 0 h 853439"/>
              <a:gd name="connsiteX4" fmla="*/ 853440 w 853439"/>
              <a:gd name="connsiteY4" fmla="*/ 426720 h 85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39" h="853439">
                <a:moveTo>
                  <a:pt x="853440" y="426720"/>
                </a:moveTo>
                <a:cubicBezTo>
                  <a:pt x="853440" y="662391"/>
                  <a:pt x="662391" y="853440"/>
                  <a:pt x="426720" y="853440"/>
                </a:cubicBezTo>
                <a:cubicBezTo>
                  <a:pt x="191049" y="853440"/>
                  <a:pt x="0" y="662391"/>
                  <a:pt x="0" y="426720"/>
                </a:cubicBezTo>
                <a:cubicBezTo>
                  <a:pt x="0" y="191049"/>
                  <a:pt x="191049" y="0"/>
                  <a:pt x="426720" y="0"/>
                </a:cubicBezTo>
                <a:cubicBezTo>
                  <a:pt x="662391" y="0"/>
                  <a:pt x="853440" y="191049"/>
                  <a:pt x="853440" y="42672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r" defTabSz="914400" rtl="1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8" name="Freeform: Shape 30">
            <a:extLst>
              <a:ext uri="{FF2B5EF4-FFF2-40B4-BE49-F238E27FC236}">
                <a16:creationId xmlns:a16="http://schemas.microsoft.com/office/drawing/2014/main" id="{E423A172-FA39-FEBF-7497-C5BDE28D8279}"/>
              </a:ext>
            </a:extLst>
          </p:cNvPr>
          <p:cNvSpPr/>
          <p:nvPr/>
        </p:nvSpPr>
        <p:spPr>
          <a:xfrm>
            <a:off x="2065494" y="3377918"/>
            <a:ext cx="705550" cy="705550"/>
          </a:xfrm>
          <a:custGeom>
            <a:avLst/>
            <a:gdLst>
              <a:gd name="connsiteX0" fmla="*/ 622935 w 622935"/>
              <a:gd name="connsiteY0" fmla="*/ 311467 h 622935"/>
              <a:gd name="connsiteX1" fmla="*/ 311468 w 622935"/>
              <a:gd name="connsiteY1" fmla="*/ 622935 h 622935"/>
              <a:gd name="connsiteX2" fmla="*/ 0 w 622935"/>
              <a:gd name="connsiteY2" fmla="*/ 311467 h 622935"/>
              <a:gd name="connsiteX3" fmla="*/ 311468 w 622935"/>
              <a:gd name="connsiteY3" fmla="*/ 0 h 622935"/>
              <a:gd name="connsiteX4" fmla="*/ 622935 w 622935"/>
              <a:gd name="connsiteY4" fmla="*/ 311467 h 6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35" h="622935">
                <a:moveTo>
                  <a:pt x="622935" y="311467"/>
                </a:moveTo>
                <a:cubicBezTo>
                  <a:pt x="622935" y="483486"/>
                  <a:pt x="483487" y="622935"/>
                  <a:pt x="311468" y="622935"/>
                </a:cubicBezTo>
                <a:cubicBezTo>
                  <a:pt x="139449" y="622935"/>
                  <a:pt x="0" y="483486"/>
                  <a:pt x="0" y="311467"/>
                </a:cubicBezTo>
                <a:cubicBezTo>
                  <a:pt x="0" y="139449"/>
                  <a:pt x="139448" y="0"/>
                  <a:pt x="311468" y="0"/>
                </a:cubicBezTo>
                <a:cubicBezTo>
                  <a:pt x="483486" y="0"/>
                  <a:pt x="622935" y="139449"/>
                  <a:pt x="622935" y="31146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29" name="Group 31">
            <a:extLst>
              <a:ext uri="{FF2B5EF4-FFF2-40B4-BE49-F238E27FC236}">
                <a16:creationId xmlns:a16="http://schemas.microsoft.com/office/drawing/2014/main" id="{86EBB26A-38EA-9890-0955-4D0B38C55310}"/>
              </a:ext>
            </a:extLst>
          </p:cNvPr>
          <p:cNvGrpSpPr/>
          <p:nvPr/>
        </p:nvGrpSpPr>
        <p:grpSpPr>
          <a:xfrm>
            <a:off x="2252028" y="3610423"/>
            <a:ext cx="334291" cy="235123"/>
            <a:chOff x="6843713" y="3627438"/>
            <a:chExt cx="331788" cy="233363"/>
          </a:xfrm>
        </p:grpSpPr>
        <p:sp>
          <p:nvSpPr>
            <p:cNvPr id="30" name="Freeform 62">
              <a:extLst>
                <a:ext uri="{FF2B5EF4-FFF2-40B4-BE49-F238E27FC236}">
                  <a16:creationId xmlns:a16="http://schemas.microsoft.com/office/drawing/2014/main" id="{842BCA36-33DB-8D0C-6EE0-DBA05BD6ED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3713" y="3627438"/>
              <a:ext cx="331788" cy="233363"/>
            </a:xfrm>
            <a:custGeom>
              <a:avLst/>
              <a:gdLst>
                <a:gd name="T0" fmla="*/ 120 w 122"/>
                <a:gd name="T1" fmla="*/ 14 h 86"/>
                <a:gd name="T2" fmla="*/ 109 w 122"/>
                <a:gd name="T3" fmla="*/ 3 h 86"/>
                <a:gd name="T4" fmla="*/ 61 w 122"/>
                <a:gd name="T5" fmla="*/ 0 h 86"/>
                <a:gd name="T6" fmla="*/ 14 w 122"/>
                <a:gd name="T7" fmla="*/ 3 h 86"/>
                <a:gd name="T8" fmla="*/ 3 w 122"/>
                <a:gd name="T9" fmla="*/ 14 h 86"/>
                <a:gd name="T10" fmla="*/ 0 w 122"/>
                <a:gd name="T11" fmla="*/ 43 h 86"/>
                <a:gd name="T12" fmla="*/ 3 w 122"/>
                <a:gd name="T13" fmla="*/ 73 h 86"/>
                <a:gd name="T14" fmla="*/ 14 w 122"/>
                <a:gd name="T15" fmla="*/ 84 h 86"/>
                <a:gd name="T16" fmla="*/ 61 w 122"/>
                <a:gd name="T17" fmla="*/ 86 h 86"/>
                <a:gd name="T18" fmla="*/ 109 w 122"/>
                <a:gd name="T19" fmla="*/ 84 h 86"/>
                <a:gd name="T20" fmla="*/ 120 w 122"/>
                <a:gd name="T21" fmla="*/ 73 h 86"/>
                <a:gd name="T22" fmla="*/ 122 w 122"/>
                <a:gd name="T23" fmla="*/ 43 h 86"/>
                <a:gd name="T24" fmla="*/ 120 w 122"/>
                <a:gd name="T25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" h="86">
                  <a:moveTo>
                    <a:pt x="120" y="14"/>
                  </a:moveTo>
                  <a:cubicBezTo>
                    <a:pt x="118" y="8"/>
                    <a:pt x="114" y="4"/>
                    <a:pt x="109" y="3"/>
                  </a:cubicBezTo>
                  <a:cubicBezTo>
                    <a:pt x="99" y="0"/>
                    <a:pt x="61" y="0"/>
                    <a:pt x="61" y="0"/>
                  </a:cubicBezTo>
                  <a:cubicBezTo>
                    <a:pt x="61" y="0"/>
                    <a:pt x="23" y="0"/>
                    <a:pt x="14" y="3"/>
                  </a:cubicBezTo>
                  <a:cubicBezTo>
                    <a:pt x="8" y="4"/>
                    <a:pt x="4" y="8"/>
                    <a:pt x="3" y="14"/>
                  </a:cubicBezTo>
                  <a:cubicBezTo>
                    <a:pt x="0" y="23"/>
                    <a:pt x="0" y="43"/>
                    <a:pt x="0" y="43"/>
                  </a:cubicBezTo>
                  <a:cubicBezTo>
                    <a:pt x="0" y="43"/>
                    <a:pt x="0" y="63"/>
                    <a:pt x="3" y="73"/>
                  </a:cubicBezTo>
                  <a:cubicBezTo>
                    <a:pt x="4" y="78"/>
                    <a:pt x="8" y="82"/>
                    <a:pt x="14" y="84"/>
                  </a:cubicBezTo>
                  <a:cubicBezTo>
                    <a:pt x="23" y="86"/>
                    <a:pt x="61" y="86"/>
                    <a:pt x="61" y="86"/>
                  </a:cubicBezTo>
                  <a:cubicBezTo>
                    <a:pt x="61" y="86"/>
                    <a:pt x="99" y="86"/>
                    <a:pt x="109" y="84"/>
                  </a:cubicBezTo>
                  <a:cubicBezTo>
                    <a:pt x="114" y="82"/>
                    <a:pt x="118" y="78"/>
                    <a:pt x="120" y="73"/>
                  </a:cubicBezTo>
                  <a:cubicBezTo>
                    <a:pt x="122" y="63"/>
                    <a:pt x="122" y="43"/>
                    <a:pt x="122" y="43"/>
                  </a:cubicBezTo>
                  <a:cubicBezTo>
                    <a:pt x="122" y="43"/>
                    <a:pt x="122" y="23"/>
                    <a:pt x="120" y="14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algn="l" defTabSz="914400" rtl="0" eaLnBrk="1" latinLnBrk="0" hangingPunct="1"/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33" name="Freeform 63">
              <a:extLst>
                <a:ext uri="{FF2B5EF4-FFF2-40B4-BE49-F238E27FC236}">
                  <a16:creationId xmlns:a16="http://schemas.microsoft.com/office/drawing/2014/main" id="{7EF456F7-23DC-F75E-8090-96B024CFB0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7063" y="3695700"/>
              <a:ext cx="87313" cy="98425"/>
            </a:xfrm>
            <a:custGeom>
              <a:avLst/>
              <a:gdLst>
                <a:gd name="T0" fmla="*/ 0 w 55"/>
                <a:gd name="T1" fmla="*/ 62 h 62"/>
                <a:gd name="T2" fmla="*/ 0 w 55"/>
                <a:gd name="T3" fmla="*/ 0 h 62"/>
                <a:gd name="T4" fmla="*/ 55 w 55"/>
                <a:gd name="T5" fmla="*/ 31 h 62"/>
                <a:gd name="T6" fmla="*/ 0 w 55"/>
                <a:gd name="T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2">
                  <a:moveTo>
                    <a:pt x="0" y="62"/>
                  </a:moveTo>
                  <a:lnTo>
                    <a:pt x="0" y="0"/>
                  </a:lnTo>
                  <a:lnTo>
                    <a:pt x="55" y="3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r" defTabSz="914400" rtl="1" eaLnBrk="1" latinLnBrk="0" hangingPunct="1"/>
              <a:endParaRPr 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35" name="Freeform: Shape 35">
            <a:extLst>
              <a:ext uri="{FF2B5EF4-FFF2-40B4-BE49-F238E27FC236}">
                <a16:creationId xmlns:a16="http://schemas.microsoft.com/office/drawing/2014/main" id="{286E566F-A0A2-2F3B-68D1-F2D1CAEF2E38}"/>
              </a:ext>
            </a:extLst>
          </p:cNvPr>
          <p:cNvSpPr/>
          <p:nvPr/>
        </p:nvSpPr>
        <p:spPr>
          <a:xfrm>
            <a:off x="4791974" y="3238368"/>
            <a:ext cx="1050805" cy="1050805"/>
          </a:xfrm>
          <a:custGeom>
            <a:avLst/>
            <a:gdLst>
              <a:gd name="connsiteX0" fmla="*/ 1108710 w 1108710"/>
              <a:gd name="connsiteY0" fmla="*/ 554355 h 1108710"/>
              <a:gd name="connsiteX1" fmla="*/ 554355 w 1108710"/>
              <a:gd name="connsiteY1" fmla="*/ 1108710 h 1108710"/>
              <a:gd name="connsiteX2" fmla="*/ 0 w 1108710"/>
              <a:gd name="connsiteY2" fmla="*/ 554355 h 1108710"/>
              <a:gd name="connsiteX3" fmla="*/ 554355 w 1108710"/>
              <a:gd name="connsiteY3" fmla="*/ 0 h 1108710"/>
              <a:gd name="connsiteX4" fmla="*/ 1108710 w 1108710"/>
              <a:gd name="connsiteY4" fmla="*/ 554355 h 110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10" h="1108710">
                <a:moveTo>
                  <a:pt x="1108710" y="554355"/>
                </a:moveTo>
                <a:cubicBezTo>
                  <a:pt x="1108710" y="860517"/>
                  <a:pt x="860517" y="1108710"/>
                  <a:pt x="554355" y="1108710"/>
                </a:cubicBezTo>
                <a:cubicBezTo>
                  <a:pt x="248193" y="1108710"/>
                  <a:pt x="0" y="860517"/>
                  <a:pt x="0" y="554355"/>
                </a:cubicBezTo>
                <a:cubicBezTo>
                  <a:pt x="0" y="248193"/>
                  <a:pt x="248193" y="0"/>
                  <a:pt x="554355" y="0"/>
                </a:cubicBezTo>
                <a:cubicBezTo>
                  <a:pt x="860516" y="0"/>
                  <a:pt x="1108710" y="248193"/>
                  <a:pt x="1108710" y="554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38200" dist="292100" dir="5400000" sx="95000" sy="95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36" name="Freeform: Shape 36">
            <a:extLst>
              <a:ext uri="{FF2B5EF4-FFF2-40B4-BE49-F238E27FC236}">
                <a16:creationId xmlns:a16="http://schemas.microsoft.com/office/drawing/2014/main" id="{293FDCCA-F970-ADDC-AFA2-3FD1FBCD9B07}"/>
              </a:ext>
            </a:extLst>
          </p:cNvPr>
          <p:cNvSpPr/>
          <p:nvPr/>
        </p:nvSpPr>
        <p:spPr>
          <a:xfrm>
            <a:off x="4873433" y="3319824"/>
            <a:ext cx="887891" cy="887892"/>
          </a:xfrm>
          <a:custGeom>
            <a:avLst/>
            <a:gdLst>
              <a:gd name="connsiteX0" fmla="*/ 853440 w 853439"/>
              <a:gd name="connsiteY0" fmla="*/ 426720 h 853439"/>
              <a:gd name="connsiteX1" fmla="*/ 426720 w 853439"/>
              <a:gd name="connsiteY1" fmla="*/ 853440 h 853439"/>
              <a:gd name="connsiteX2" fmla="*/ 0 w 853439"/>
              <a:gd name="connsiteY2" fmla="*/ 426720 h 853439"/>
              <a:gd name="connsiteX3" fmla="*/ 426720 w 853439"/>
              <a:gd name="connsiteY3" fmla="*/ 0 h 853439"/>
              <a:gd name="connsiteX4" fmla="*/ 853440 w 853439"/>
              <a:gd name="connsiteY4" fmla="*/ 426720 h 85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39" h="853439">
                <a:moveTo>
                  <a:pt x="853440" y="426720"/>
                </a:moveTo>
                <a:cubicBezTo>
                  <a:pt x="853440" y="662391"/>
                  <a:pt x="662391" y="853440"/>
                  <a:pt x="426720" y="853440"/>
                </a:cubicBezTo>
                <a:cubicBezTo>
                  <a:pt x="191049" y="853440"/>
                  <a:pt x="0" y="662391"/>
                  <a:pt x="0" y="426720"/>
                </a:cubicBezTo>
                <a:cubicBezTo>
                  <a:pt x="0" y="191049"/>
                  <a:pt x="191049" y="0"/>
                  <a:pt x="426720" y="0"/>
                </a:cubicBezTo>
                <a:cubicBezTo>
                  <a:pt x="662391" y="0"/>
                  <a:pt x="853440" y="191049"/>
                  <a:pt x="853440" y="426720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7" name="Freeform: Shape 37">
            <a:extLst>
              <a:ext uri="{FF2B5EF4-FFF2-40B4-BE49-F238E27FC236}">
                <a16:creationId xmlns:a16="http://schemas.microsoft.com/office/drawing/2014/main" id="{BBF073C1-3F48-BF65-F1B2-C2FAB048A05B}"/>
              </a:ext>
            </a:extLst>
          </p:cNvPr>
          <p:cNvSpPr/>
          <p:nvPr/>
        </p:nvSpPr>
        <p:spPr>
          <a:xfrm>
            <a:off x="4963699" y="3413704"/>
            <a:ext cx="705550" cy="705550"/>
          </a:xfrm>
          <a:custGeom>
            <a:avLst/>
            <a:gdLst>
              <a:gd name="connsiteX0" fmla="*/ 622935 w 622935"/>
              <a:gd name="connsiteY0" fmla="*/ 311467 h 622935"/>
              <a:gd name="connsiteX1" fmla="*/ 311468 w 622935"/>
              <a:gd name="connsiteY1" fmla="*/ 622935 h 622935"/>
              <a:gd name="connsiteX2" fmla="*/ 0 w 622935"/>
              <a:gd name="connsiteY2" fmla="*/ 311467 h 622935"/>
              <a:gd name="connsiteX3" fmla="*/ 311468 w 622935"/>
              <a:gd name="connsiteY3" fmla="*/ 0 h 622935"/>
              <a:gd name="connsiteX4" fmla="*/ 622935 w 622935"/>
              <a:gd name="connsiteY4" fmla="*/ 311467 h 6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35" h="622935">
                <a:moveTo>
                  <a:pt x="622935" y="311467"/>
                </a:moveTo>
                <a:cubicBezTo>
                  <a:pt x="622935" y="483486"/>
                  <a:pt x="483487" y="622935"/>
                  <a:pt x="311468" y="622935"/>
                </a:cubicBezTo>
                <a:cubicBezTo>
                  <a:pt x="139449" y="622935"/>
                  <a:pt x="0" y="483486"/>
                  <a:pt x="0" y="311467"/>
                </a:cubicBezTo>
                <a:cubicBezTo>
                  <a:pt x="0" y="139449"/>
                  <a:pt x="139448" y="0"/>
                  <a:pt x="311468" y="0"/>
                </a:cubicBezTo>
                <a:cubicBezTo>
                  <a:pt x="483486" y="0"/>
                  <a:pt x="622935" y="139449"/>
                  <a:pt x="622935" y="31146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8" name="Freeform 94">
            <a:extLst>
              <a:ext uri="{FF2B5EF4-FFF2-40B4-BE49-F238E27FC236}">
                <a16:creationId xmlns:a16="http://schemas.microsoft.com/office/drawing/2014/main" id="{2AF8BA16-2CDB-D349-4860-1721CF51FE84}"/>
              </a:ext>
            </a:extLst>
          </p:cNvPr>
          <p:cNvSpPr>
            <a:spLocks noEditPoints="1"/>
          </p:cNvSpPr>
          <p:nvPr/>
        </p:nvSpPr>
        <p:spPr bwMode="auto">
          <a:xfrm>
            <a:off x="5171430" y="3619570"/>
            <a:ext cx="291896" cy="288400"/>
          </a:xfrm>
          <a:custGeom>
            <a:avLst/>
            <a:gdLst>
              <a:gd name="T0" fmla="*/ 48 w 97"/>
              <a:gd name="T1" fmla="*/ 0 h 97"/>
              <a:gd name="T2" fmla="*/ 0 w 97"/>
              <a:gd name="T3" fmla="*/ 48 h 97"/>
              <a:gd name="T4" fmla="*/ 48 w 97"/>
              <a:gd name="T5" fmla="*/ 97 h 97"/>
              <a:gd name="T6" fmla="*/ 97 w 97"/>
              <a:gd name="T7" fmla="*/ 48 h 97"/>
              <a:gd name="T8" fmla="*/ 48 w 97"/>
              <a:gd name="T9" fmla="*/ 0 h 97"/>
              <a:gd name="T10" fmla="*/ 48 w 97"/>
              <a:gd name="T11" fmla="*/ 8 h 97"/>
              <a:gd name="T12" fmla="*/ 73 w 97"/>
              <a:gd name="T13" fmla="*/ 17 h 97"/>
              <a:gd name="T14" fmla="*/ 52 w 97"/>
              <a:gd name="T15" fmla="*/ 31 h 97"/>
              <a:gd name="T16" fmla="*/ 38 w 97"/>
              <a:gd name="T17" fmla="*/ 9 h 97"/>
              <a:gd name="T18" fmla="*/ 48 w 97"/>
              <a:gd name="T19" fmla="*/ 8 h 97"/>
              <a:gd name="T20" fmla="*/ 30 w 97"/>
              <a:gd name="T21" fmla="*/ 13 h 97"/>
              <a:gd name="T22" fmla="*/ 44 w 97"/>
              <a:gd name="T23" fmla="*/ 34 h 97"/>
              <a:gd name="T24" fmla="*/ 9 w 97"/>
              <a:gd name="T25" fmla="*/ 39 h 97"/>
              <a:gd name="T26" fmla="*/ 30 w 97"/>
              <a:gd name="T27" fmla="*/ 13 h 97"/>
              <a:gd name="T28" fmla="*/ 8 w 97"/>
              <a:gd name="T29" fmla="*/ 48 h 97"/>
              <a:gd name="T30" fmla="*/ 8 w 97"/>
              <a:gd name="T31" fmla="*/ 47 h 97"/>
              <a:gd name="T32" fmla="*/ 48 w 97"/>
              <a:gd name="T33" fmla="*/ 42 h 97"/>
              <a:gd name="T34" fmla="*/ 51 w 97"/>
              <a:gd name="T35" fmla="*/ 48 h 97"/>
              <a:gd name="T36" fmla="*/ 17 w 97"/>
              <a:gd name="T37" fmla="*/ 74 h 97"/>
              <a:gd name="T38" fmla="*/ 8 w 97"/>
              <a:gd name="T39" fmla="*/ 48 h 97"/>
              <a:gd name="T40" fmla="*/ 48 w 97"/>
              <a:gd name="T41" fmla="*/ 88 h 97"/>
              <a:gd name="T42" fmla="*/ 24 w 97"/>
              <a:gd name="T43" fmla="*/ 80 h 97"/>
              <a:gd name="T44" fmla="*/ 54 w 97"/>
              <a:gd name="T45" fmla="*/ 55 h 97"/>
              <a:gd name="T46" fmla="*/ 63 w 97"/>
              <a:gd name="T47" fmla="*/ 86 h 97"/>
              <a:gd name="T48" fmla="*/ 48 w 97"/>
              <a:gd name="T49" fmla="*/ 88 h 97"/>
              <a:gd name="T50" fmla="*/ 70 w 97"/>
              <a:gd name="T51" fmla="*/ 82 h 97"/>
              <a:gd name="T52" fmla="*/ 63 w 97"/>
              <a:gd name="T53" fmla="*/ 54 h 97"/>
              <a:gd name="T54" fmla="*/ 88 w 97"/>
              <a:gd name="T55" fmla="*/ 54 h 97"/>
              <a:gd name="T56" fmla="*/ 70 w 97"/>
              <a:gd name="T57" fmla="*/ 82 h 97"/>
              <a:gd name="T58" fmla="*/ 59 w 97"/>
              <a:gd name="T59" fmla="*/ 46 h 97"/>
              <a:gd name="T60" fmla="*/ 56 w 97"/>
              <a:gd name="T61" fmla="*/ 39 h 97"/>
              <a:gd name="T62" fmla="*/ 79 w 97"/>
              <a:gd name="T63" fmla="*/ 22 h 97"/>
              <a:gd name="T64" fmla="*/ 88 w 97"/>
              <a:gd name="T65" fmla="*/ 46 h 97"/>
              <a:gd name="T66" fmla="*/ 59 w 97"/>
              <a:gd name="T67" fmla="*/ 4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7" h="97">
                <a:moveTo>
                  <a:pt x="48" y="0"/>
                </a:moveTo>
                <a:cubicBezTo>
                  <a:pt x="21" y="0"/>
                  <a:pt x="0" y="21"/>
                  <a:pt x="0" y="48"/>
                </a:cubicBezTo>
                <a:cubicBezTo>
                  <a:pt x="0" y="75"/>
                  <a:pt x="21" y="97"/>
                  <a:pt x="48" y="97"/>
                </a:cubicBezTo>
                <a:cubicBezTo>
                  <a:pt x="75" y="97"/>
                  <a:pt x="97" y="75"/>
                  <a:pt x="97" y="48"/>
                </a:cubicBezTo>
                <a:cubicBezTo>
                  <a:pt x="97" y="21"/>
                  <a:pt x="75" y="0"/>
                  <a:pt x="48" y="0"/>
                </a:cubicBezTo>
                <a:close/>
                <a:moveTo>
                  <a:pt x="48" y="8"/>
                </a:moveTo>
                <a:cubicBezTo>
                  <a:pt x="57" y="8"/>
                  <a:pt x="66" y="11"/>
                  <a:pt x="73" y="17"/>
                </a:cubicBezTo>
                <a:cubicBezTo>
                  <a:pt x="68" y="23"/>
                  <a:pt x="61" y="28"/>
                  <a:pt x="52" y="31"/>
                </a:cubicBezTo>
                <a:cubicBezTo>
                  <a:pt x="48" y="24"/>
                  <a:pt x="44" y="17"/>
                  <a:pt x="38" y="9"/>
                </a:cubicBezTo>
                <a:cubicBezTo>
                  <a:pt x="42" y="9"/>
                  <a:pt x="45" y="8"/>
                  <a:pt x="48" y="8"/>
                </a:cubicBezTo>
                <a:close/>
                <a:moveTo>
                  <a:pt x="30" y="13"/>
                </a:moveTo>
                <a:cubicBezTo>
                  <a:pt x="36" y="20"/>
                  <a:pt x="40" y="27"/>
                  <a:pt x="44" y="34"/>
                </a:cubicBezTo>
                <a:cubicBezTo>
                  <a:pt x="35" y="37"/>
                  <a:pt x="23" y="39"/>
                  <a:pt x="9" y="39"/>
                </a:cubicBezTo>
                <a:cubicBezTo>
                  <a:pt x="12" y="27"/>
                  <a:pt x="20" y="18"/>
                  <a:pt x="30" y="13"/>
                </a:cubicBezTo>
                <a:close/>
                <a:moveTo>
                  <a:pt x="8" y="48"/>
                </a:moveTo>
                <a:cubicBezTo>
                  <a:pt x="8" y="48"/>
                  <a:pt x="8" y="48"/>
                  <a:pt x="8" y="47"/>
                </a:cubicBezTo>
                <a:cubicBezTo>
                  <a:pt x="24" y="47"/>
                  <a:pt x="37" y="45"/>
                  <a:pt x="48" y="42"/>
                </a:cubicBezTo>
                <a:cubicBezTo>
                  <a:pt x="49" y="44"/>
                  <a:pt x="50" y="46"/>
                  <a:pt x="51" y="48"/>
                </a:cubicBezTo>
                <a:cubicBezTo>
                  <a:pt x="37" y="52"/>
                  <a:pt x="26" y="61"/>
                  <a:pt x="17" y="74"/>
                </a:cubicBezTo>
                <a:cubicBezTo>
                  <a:pt x="12" y="67"/>
                  <a:pt x="8" y="58"/>
                  <a:pt x="8" y="48"/>
                </a:cubicBezTo>
                <a:close/>
                <a:moveTo>
                  <a:pt x="48" y="88"/>
                </a:moveTo>
                <a:cubicBezTo>
                  <a:pt x="39" y="88"/>
                  <a:pt x="30" y="85"/>
                  <a:pt x="24" y="80"/>
                </a:cubicBezTo>
                <a:cubicBezTo>
                  <a:pt x="32" y="67"/>
                  <a:pt x="42" y="59"/>
                  <a:pt x="54" y="55"/>
                </a:cubicBezTo>
                <a:cubicBezTo>
                  <a:pt x="58" y="65"/>
                  <a:pt x="61" y="75"/>
                  <a:pt x="63" y="86"/>
                </a:cubicBezTo>
                <a:cubicBezTo>
                  <a:pt x="58" y="87"/>
                  <a:pt x="53" y="88"/>
                  <a:pt x="48" y="88"/>
                </a:cubicBezTo>
                <a:close/>
                <a:moveTo>
                  <a:pt x="70" y="82"/>
                </a:moveTo>
                <a:cubicBezTo>
                  <a:pt x="69" y="72"/>
                  <a:pt x="66" y="63"/>
                  <a:pt x="63" y="54"/>
                </a:cubicBezTo>
                <a:cubicBezTo>
                  <a:pt x="70" y="53"/>
                  <a:pt x="79" y="53"/>
                  <a:pt x="88" y="54"/>
                </a:cubicBezTo>
                <a:cubicBezTo>
                  <a:pt x="86" y="66"/>
                  <a:pt x="80" y="75"/>
                  <a:pt x="70" y="82"/>
                </a:cubicBezTo>
                <a:close/>
                <a:moveTo>
                  <a:pt x="59" y="46"/>
                </a:moveTo>
                <a:cubicBezTo>
                  <a:pt x="58" y="43"/>
                  <a:pt x="57" y="41"/>
                  <a:pt x="56" y="39"/>
                </a:cubicBezTo>
                <a:cubicBezTo>
                  <a:pt x="66" y="35"/>
                  <a:pt x="73" y="29"/>
                  <a:pt x="79" y="22"/>
                </a:cubicBezTo>
                <a:cubicBezTo>
                  <a:pt x="84" y="29"/>
                  <a:pt x="88" y="37"/>
                  <a:pt x="88" y="46"/>
                </a:cubicBezTo>
                <a:cubicBezTo>
                  <a:pt x="78" y="44"/>
                  <a:pt x="68" y="44"/>
                  <a:pt x="59" y="46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84" name="Freeform: Shape 75">
            <a:extLst>
              <a:ext uri="{FF2B5EF4-FFF2-40B4-BE49-F238E27FC236}">
                <a16:creationId xmlns:a16="http://schemas.microsoft.com/office/drawing/2014/main" id="{6B32E62B-167B-E089-EDB8-96349F79B190}"/>
              </a:ext>
            </a:extLst>
          </p:cNvPr>
          <p:cNvSpPr/>
          <p:nvPr/>
        </p:nvSpPr>
        <p:spPr>
          <a:xfrm>
            <a:off x="2397679" y="4717289"/>
            <a:ext cx="786459" cy="786459"/>
          </a:xfrm>
          <a:custGeom>
            <a:avLst/>
            <a:gdLst>
              <a:gd name="connsiteX0" fmla="*/ 1108710 w 1108710"/>
              <a:gd name="connsiteY0" fmla="*/ 554355 h 1108710"/>
              <a:gd name="connsiteX1" fmla="*/ 554355 w 1108710"/>
              <a:gd name="connsiteY1" fmla="*/ 1108710 h 1108710"/>
              <a:gd name="connsiteX2" fmla="*/ 0 w 1108710"/>
              <a:gd name="connsiteY2" fmla="*/ 554355 h 1108710"/>
              <a:gd name="connsiteX3" fmla="*/ 554355 w 1108710"/>
              <a:gd name="connsiteY3" fmla="*/ 0 h 1108710"/>
              <a:gd name="connsiteX4" fmla="*/ 1108710 w 1108710"/>
              <a:gd name="connsiteY4" fmla="*/ 554355 h 110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10" h="1108710">
                <a:moveTo>
                  <a:pt x="1108710" y="554355"/>
                </a:moveTo>
                <a:cubicBezTo>
                  <a:pt x="1108710" y="860517"/>
                  <a:pt x="860517" y="1108710"/>
                  <a:pt x="554355" y="1108710"/>
                </a:cubicBezTo>
                <a:cubicBezTo>
                  <a:pt x="248193" y="1108710"/>
                  <a:pt x="0" y="860517"/>
                  <a:pt x="0" y="554355"/>
                </a:cubicBezTo>
                <a:cubicBezTo>
                  <a:pt x="0" y="248193"/>
                  <a:pt x="248193" y="0"/>
                  <a:pt x="554355" y="0"/>
                </a:cubicBezTo>
                <a:cubicBezTo>
                  <a:pt x="860516" y="0"/>
                  <a:pt x="1108710" y="248193"/>
                  <a:pt x="1108710" y="554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38200" dist="292100" dir="5400000" sx="95000" sy="95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85" name="Freeform: Shape 76">
            <a:extLst>
              <a:ext uri="{FF2B5EF4-FFF2-40B4-BE49-F238E27FC236}">
                <a16:creationId xmlns:a16="http://schemas.microsoft.com/office/drawing/2014/main" id="{1B2CF07F-C1AF-D59D-7616-9893CD24F530}"/>
              </a:ext>
            </a:extLst>
          </p:cNvPr>
          <p:cNvSpPr/>
          <p:nvPr/>
        </p:nvSpPr>
        <p:spPr>
          <a:xfrm>
            <a:off x="2458644" y="4778254"/>
            <a:ext cx="664529" cy="664530"/>
          </a:xfrm>
          <a:custGeom>
            <a:avLst/>
            <a:gdLst>
              <a:gd name="connsiteX0" fmla="*/ 853440 w 853439"/>
              <a:gd name="connsiteY0" fmla="*/ 426720 h 853439"/>
              <a:gd name="connsiteX1" fmla="*/ 426720 w 853439"/>
              <a:gd name="connsiteY1" fmla="*/ 853440 h 853439"/>
              <a:gd name="connsiteX2" fmla="*/ 0 w 853439"/>
              <a:gd name="connsiteY2" fmla="*/ 426720 h 853439"/>
              <a:gd name="connsiteX3" fmla="*/ 426720 w 853439"/>
              <a:gd name="connsiteY3" fmla="*/ 0 h 853439"/>
              <a:gd name="connsiteX4" fmla="*/ 853440 w 853439"/>
              <a:gd name="connsiteY4" fmla="*/ 426720 h 85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39" h="853439">
                <a:moveTo>
                  <a:pt x="853440" y="426720"/>
                </a:moveTo>
                <a:cubicBezTo>
                  <a:pt x="853440" y="662391"/>
                  <a:pt x="662391" y="853440"/>
                  <a:pt x="426720" y="853440"/>
                </a:cubicBezTo>
                <a:cubicBezTo>
                  <a:pt x="191049" y="853440"/>
                  <a:pt x="0" y="662391"/>
                  <a:pt x="0" y="426720"/>
                </a:cubicBezTo>
                <a:cubicBezTo>
                  <a:pt x="0" y="191049"/>
                  <a:pt x="191049" y="0"/>
                  <a:pt x="426720" y="0"/>
                </a:cubicBezTo>
                <a:cubicBezTo>
                  <a:pt x="662391" y="0"/>
                  <a:pt x="853440" y="191049"/>
                  <a:pt x="853440" y="426720"/>
                </a:cubicBezTo>
                <a:close/>
              </a:path>
            </a:pathLst>
          </a:custGeom>
          <a:solidFill>
            <a:srgbClr val="7A80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r" defTabSz="914400" rtl="1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86" name="Freeform: Shape 77">
            <a:extLst>
              <a:ext uri="{FF2B5EF4-FFF2-40B4-BE49-F238E27FC236}">
                <a16:creationId xmlns:a16="http://schemas.microsoft.com/office/drawing/2014/main" id="{2CB715CE-5ECF-CB9A-BEE6-F6E8491B6E96}"/>
              </a:ext>
            </a:extLst>
          </p:cNvPr>
          <p:cNvSpPr/>
          <p:nvPr/>
        </p:nvSpPr>
        <p:spPr>
          <a:xfrm>
            <a:off x="2526203" y="4848516"/>
            <a:ext cx="528059" cy="528059"/>
          </a:xfrm>
          <a:custGeom>
            <a:avLst/>
            <a:gdLst>
              <a:gd name="connsiteX0" fmla="*/ 622935 w 622935"/>
              <a:gd name="connsiteY0" fmla="*/ 311467 h 622935"/>
              <a:gd name="connsiteX1" fmla="*/ 311468 w 622935"/>
              <a:gd name="connsiteY1" fmla="*/ 622935 h 622935"/>
              <a:gd name="connsiteX2" fmla="*/ 0 w 622935"/>
              <a:gd name="connsiteY2" fmla="*/ 311467 h 622935"/>
              <a:gd name="connsiteX3" fmla="*/ 311468 w 622935"/>
              <a:gd name="connsiteY3" fmla="*/ 0 h 622935"/>
              <a:gd name="connsiteX4" fmla="*/ 622935 w 622935"/>
              <a:gd name="connsiteY4" fmla="*/ 311467 h 6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35" h="622935">
                <a:moveTo>
                  <a:pt x="622935" y="311467"/>
                </a:moveTo>
                <a:cubicBezTo>
                  <a:pt x="622935" y="483486"/>
                  <a:pt x="483487" y="622935"/>
                  <a:pt x="311468" y="622935"/>
                </a:cubicBezTo>
                <a:cubicBezTo>
                  <a:pt x="139449" y="622935"/>
                  <a:pt x="0" y="483486"/>
                  <a:pt x="0" y="311467"/>
                </a:cubicBezTo>
                <a:cubicBezTo>
                  <a:pt x="0" y="139449"/>
                  <a:pt x="139448" y="0"/>
                  <a:pt x="311468" y="0"/>
                </a:cubicBezTo>
                <a:cubicBezTo>
                  <a:pt x="483486" y="0"/>
                  <a:pt x="622935" y="139449"/>
                  <a:pt x="622935" y="31146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87" name="Freeform 82">
            <a:extLst>
              <a:ext uri="{FF2B5EF4-FFF2-40B4-BE49-F238E27FC236}">
                <a16:creationId xmlns:a16="http://schemas.microsoft.com/office/drawing/2014/main" id="{91814175-5FB6-04E1-2AF6-4AE13FFE32F2}"/>
              </a:ext>
            </a:extLst>
          </p:cNvPr>
          <p:cNvSpPr>
            <a:spLocks/>
          </p:cNvSpPr>
          <p:nvPr/>
        </p:nvSpPr>
        <p:spPr bwMode="auto">
          <a:xfrm>
            <a:off x="2687756" y="4983722"/>
            <a:ext cx="206307" cy="264761"/>
          </a:xfrm>
          <a:custGeom>
            <a:avLst/>
            <a:gdLst>
              <a:gd name="T0" fmla="*/ 11 w 70"/>
              <a:gd name="T1" fmla="*/ 52 h 90"/>
              <a:gd name="T2" fmla="*/ 13 w 70"/>
              <a:gd name="T3" fmla="*/ 51 h 90"/>
              <a:gd name="T4" fmla="*/ 14 w 70"/>
              <a:gd name="T5" fmla="*/ 46 h 90"/>
              <a:gd name="T6" fmla="*/ 13 w 70"/>
              <a:gd name="T7" fmla="*/ 44 h 90"/>
              <a:gd name="T8" fmla="*/ 10 w 70"/>
              <a:gd name="T9" fmla="*/ 33 h 90"/>
              <a:gd name="T10" fmla="*/ 36 w 70"/>
              <a:gd name="T11" fmla="*/ 9 h 90"/>
              <a:gd name="T12" fmla="*/ 57 w 70"/>
              <a:gd name="T13" fmla="*/ 28 h 90"/>
              <a:gd name="T14" fmla="*/ 41 w 70"/>
              <a:gd name="T15" fmla="*/ 56 h 90"/>
              <a:gd name="T16" fmla="*/ 33 w 70"/>
              <a:gd name="T17" fmla="*/ 46 h 90"/>
              <a:gd name="T18" fmla="*/ 37 w 70"/>
              <a:gd name="T19" fmla="*/ 28 h 90"/>
              <a:gd name="T20" fmla="*/ 30 w 70"/>
              <a:gd name="T21" fmla="*/ 20 h 90"/>
              <a:gd name="T22" fmla="*/ 20 w 70"/>
              <a:gd name="T23" fmla="*/ 33 h 90"/>
              <a:gd name="T24" fmla="*/ 22 w 70"/>
              <a:gd name="T25" fmla="*/ 41 h 90"/>
              <a:gd name="T26" fmla="*/ 15 w 70"/>
              <a:gd name="T27" fmla="*/ 70 h 90"/>
              <a:gd name="T28" fmla="*/ 15 w 70"/>
              <a:gd name="T29" fmla="*/ 89 h 90"/>
              <a:gd name="T30" fmla="*/ 16 w 70"/>
              <a:gd name="T31" fmla="*/ 90 h 90"/>
              <a:gd name="T32" fmla="*/ 26 w 70"/>
              <a:gd name="T33" fmla="*/ 73 h 90"/>
              <a:gd name="T34" fmla="*/ 29 w 70"/>
              <a:gd name="T35" fmla="*/ 59 h 90"/>
              <a:gd name="T36" fmla="*/ 42 w 70"/>
              <a:gd name="T37" fmla="*/ 65 h 90"/>
              <a:gd name="T38" fmla="*/ 70 w 70"/>
              <a:gd name="T39" fmla="*/ 29 h 90"/>
              <a:gd name="T40" fmla="*/ 37 w 70"/>
              <a:gd name="T41" fmla="*/ 0 h 90"/>
              <a:gd name="T42" fmla="*/ 0 w 70"/>
              <a:gd name="T43" fmla="*/ 32 h 90"/>
              <a:gd name="T44" fmla="*/ 11 w 70"/>
              <a:gd name="T45" fmla="*/ 5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0" h="90">
                <a:moveTo>
                  <a:pt x="11" y="52"/>
                </a:moveTo>
                <a:cubicBezTo>
                  <a:pt x="12" y="52"/>
                  <a:pt x="13" y="52"/>
                  <a:pt x="13" y="51"/>
                </a:cubicBezTo>
                <a:cubicBezTo>
                  <a:pt x="13" y="50"/>
                  <a:pt x="14" y="47"/>
                  <a:pt x="14" y="46"/>
                </a:cubicBezTo>
                <a:cubicBezTo>
                  <a:pt x="15" y="45"/>
                  <a:pt x="14" y="45"/>
                  <a:pt x="13" y="44"/>
                </a:cubicBezTo>
                <a:cubicBezTo>
                  <a:pt x="11" y="41"/>
                  <a:pt x="10" y="38"/>
                  <a:pt x="10" y="33"/>
                </a:cubicBezTo>
                <a:cubicBezTo>
                  <a:pt x="10" y="20"/>
                  <a:pt x="20" y="9"/>
                  <a:pt x="36" y="9"/>
                </a:cubicBezTo>
                <a:cubicBezTo>
                  <a:pt x="50" y="9"/>
                  <a:pt x="57" y="17"/>
                  <a:pt x="57" y="28"/>
                </a:cubicBezTo>
                <a:cubicBezTo>
                  <a:pt x="57" y="43"/>
                  <a:pt x="51" y="56"/>
                  <a:pt x="41" y="56"/>
                </a:cubicBezTo>
                <a:cubicBezTo>
                  <a:pt x="35" y="56"/>
                  <a:pt x="31" y="52"/>
                  <a:pt x="33" y="46"/>
                </a:cubicBezTo>
                <a:cubicBezTo>
                  <a:pt x="34" y="39"/>
                  <a:pt x="37" y="32"/>
                  <a:pt x="37" y="28"/>
                </a:cubicBezTo>
                <a:cubicBezTo>
                  <a:pt x="37" y="23"/>
                  <a:pt x="35" y="20"/>
                  <a:pt x="30" y="20"/>
                </a:cubicBezTo>
                <a:cubicBezTo>
                  <a:pt x="25" y="20"/>
                  <a:pt x="20" y="26"/>
                  <a:pt x="20" y="33"/>
                </a:cubicBezTo>
                <a:cubicBezTo>
                  <a:pt x="20" y="38"/>
                  <a:pt x="22" y="41"/>
                  <a:pt x="22" y="41"/>
                </a:cubicBezTo>
                <a:cubicBezTo>
                  <a:pt x="22" y="41"/>
                  <a:pt x="16" y="66"/>
                  <a:pt x="15" y="70"/>
                </a:cubicBezTo>
                <a:cubicBezTo>
                  <a:pt x="13" y="78"/>
                  <a:pt x="15" y="88"/>
                  <a:pt x="15" y="89"/>
                </a:cubicBezTo>
                <a:cubicBezTo>
                  <a:pt x="15" y="90"/>
                  <a:pt x="16" y="90"/>
                  <a:pt x="16" y="90"/>
                </a:cubicBezTo>
                <a:cubicBezTo>
                  <a:pt x="17" y="89"/>
                  <a:pt x="23" y="81"/>
                  <a:pt x="26" y="73"/>
                </a:cubicBezTo>
                <a:cubicBezTo>
                  <a:pt x="26" y="70"/>
                  <a:pt x="29" y="59"/>
                  <a:pt x="29" y="59"/>
                </a:cubicBezTo>
                <a:cubicBezTo>
                  <a:pt x="31" y="62"/>
                  <a:pt x="36" y="65"/>
                  <a:pt x="42" y="65"/>
                </a:cubicBezTo>
                <a:cubicBezTo>
                  <a:pt x="59" y="65"/>
                  <a:pt x="70" y="50"/>
                  <a:pt x="70" y="29"/>
                </a:cubicBezTo>
                <a:cubicBezTo>
                  <a:pt x="70" y="14"/>
                  <a:pt x="57" y="0"/>
                  <a:pt x="37" y="0"/>
                </a:cubicBezTo>
                <a:cubicBezTo>
                  <a:pt x="12" y="0"/>
                  <a:pt x="0" y="17"/>
                  <a:pt x="0" y="32"/>
                </a:cubicBezTo>
                <a:cubicBezTo>
                  <a:pt x="0" y="41"/>
                  <a:pt x="3" y="49"/>
                  <a:pt x="11" y="52"/>
                </a:cubicBezTo>
                <a:close/>
              </a:path>
            </a:pathLst>
          </a:custGeom>
          <a:solidFill>
            <a:srgbClr val="7A80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r" defTabSz="914400" rtl="1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9" name="Freeform: Shape 70">
            <a:extLst>
              <a:ext uri="{FF2B5EF4-FFF2-40B4-BE49-F238E27FC236}">
                <a16:creationId xmlns:a16="http://schemas.microsoft.com/office/drawing/2014/main" id="{09AAF196-B3D2-9791-16F4-3FC5D3C810D1}"/>
              </a:ext>
            </a:extLst>
          </p:cNvPr>
          <p:cNvSpPr/>
          <p:nvPr/>
        </p:nvSpPr>
        <p:spPr>
          <a:xfrm>
            <a:off x="3132489" y="3547274"/>
            <a:ext cx="786459" cy="786459"/>
          </a:xfrm>
          <a:custGeom>
            <a:avLst/>
            <a:gdLst>
              <a:gd name="connsiteX0" fmla="*/ 1108710 w 1108710"/>
              <a:gd name="connsiteY0" fmla="*/ 554355 h 1108710"/>
              <a:gd name="connsiteX1" fmla="*/ 554355 w 1108710"/>
              <a:gd name="connsiteY1" fmla="*/ 1108710 h 1108710"/>
              <a:gd name="connsiteX2" fmla="*/ 0 w 1108710"/>
              <a:gd name="connsiteY2" fmla="*/ 554355 h 1108710"/>
              <a:gd name="connsiteX3" fmla="*/ 554355 w 1108710"/>
              <a:gd name="connsiteY3" fmla="*/ 0 h 1108710"/>
              <a:gd name="connsiteX4" fmla="*/ 1108710 w 1108710"/>
              <a:gd name="connsiteY4" fmla="*/ 554355 h 110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10" h="1108710">
                <a:moveTo>
                  <a:pt x="1108710" y="554355"/>
                </a:moveTo>
                <a:cubicBezTo>
                  <a:pt x="1108710" y="860517"/>
                  <a:pt x="860517" y="1108710"/>
                  <a:pt x="554355" y="1108710"/>
                </a:cubicBezTo>
                <a:cubicBezTo>
                  <a:pt x="248193" y="1108710"/>
                  <a:pt x="0" y="860517"/>
                  <a:pt x="0" y="554355"/>
                </a:cubicBezTo>
                <a:cubicBezTo>
                  <a:pt x="0" y="248193"/>
                  <a:pt x="248193" y="0"/>
                  <a:pt x="554355" y="0"/>
                </a:cubicBezTo>
                <a:cubicBezTo>
                  <a:pt x="860516" y="0"/>
                  <a:pt x="1108710" y="248193"/>
                  <a:pt x="1108710" y="554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38200" dist="292100" dir="5400000" sx="95000" sy="95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81" name="Freeform: Shape 72">
            <a:extLst>
              <a:ext uri="{FF2B5EF4-FFF2-40B4-BE49-F238E27FC236}">
                <a16:creationId xmlns:a16="http://schemas.microsoft.com/office/drawing/2014/main" id="{8C31C446-7A91-61BE-DBE3-DFB60DDDFC43}"/>
              </a:ext>
            </a:extLst>
          </p:cNvPr>
          <p:cNvSpPr/>
          <p:nvPr/>
        </p:nvSpPr>
        <p:spPr>
          <a:xfrm>
            <a:off x="3193450" y="3608241"/>
            <a:ext cx="664529" cy="664530"/>
          </a:xfrm>
          <a:custGeom>
            <a:avLst/>
            <a:gdLst>
              <a:gd name="connsiteX0" fmla="*/ 853440 w 853439"/>
              <a:gd name="connsiteY0" fmla="*/ 426720 h 853439"/>
              <a:gd name="connsiteX1" fmla="*/ 426720 w 853439"/>
              <a:gd name="connsiteY1" fmla="*/ 853440 h 853439"/>
              <a:gd name="connsiteX2" fmla="*/ 0 w 853439"/>
              <a:gd name="connsiteY2" fmla="*/ 426720 h 853439"/>
              <a:gd name="connsiteX3" fmla="*/ 426720 w 853439"/>
              <a:gd name="connsiteY3" fmla="*/ 0 h 853439"/>
              <a:gd name="connsiteX4" fmla="*/ 853440 w 853439"/>
              <a:gd name="connsiteY4" fmla="*/ 426720 h 85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39" h="853439">
                <a:moveTo>
                  <a:pt x="853440" y="426720"/>
                </a:moveTo>
                <a:cubicBezTo>
                  <a:pt x="853440" y="662391"/>
                  <a:pt x="662391" y="853440"/>
                  <a:pt x="426720" y="853440"/>
                </a:cubicBezTo>
                <a:cubicBezTo>
                  <a:pt x="191049" y="853440"/>
                  <a:pt x="0" y="662391"/>
                  <a:pt x="0" y="426720"/>
                </a:cubicBezTo>
                <a:cubicBezTo>
                  <a:pt x="0" y="191049"/>
                  <a:pt x="191049" y="0"/>
                  <a:pt x="426720" y="0"/>
                </a:cubicBezTo>
                <a:cubicBezTo>
                  <a:pt x="662391" y="0"/>
                  <a:pt x="853440" y="191049"/>
                  <a:pt x="853440" y="426720"/>
                </a:cubicBezTo>
                <a:close/>
              </a:path>
            </a:pathLst>
          </a:custGeom>
          <a:solidFill>
            <a:srgbClr val="0037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82" name="Freeform: Shape 73">
            <a:extLst>
              <a:ext uri="{FF2B5EF4-FFF2-40B4-BE49-F238E27FC236}">
                <a16:creationId xmlns:a16="http://schemas.microsoft.com/office/drawing/2014/main" id="{628ED9DC-AF1B-A4D3-4EF4-1990399B1F11}"/>
              </a:ext>
            </a:extLst>
          </p:cNvPr>
          <p:cNvSpPr/>
          <p:nvPr/>
        </p:nvSpPr>
        <p:spPr>
          <a:xfrm>
            <a:off x="3261006" y="3678506"/>
            <a:ext cx="528059" cy="528059"/>
          </a:xfrm>
          <a:custGeom>
            <a:avLst/>
            <a:gdLst>
              <a:gd name="connsiteX0" fmla="*/ 622935 w 622935"/>
              <a:gd name="connsiteY0" fmla="*/ 311467 h 622935"/>
              <a:gd name="connsiteX1" fmla="*/ 311468 w 622935"/>
              <a:gd name="connsiteY1" fmla="*/ 622935 h 622935"/>
              <a:gd name="connsiteX2" fmla="*/ 0 w 622935"/>
              <a:gd name="connsiteY2" fmla="*/ 311467 h 622935"/>
              <a:gd name="connsiteX3" fmla="*/ 311468 w 622935"/>
              <a:gd name="connsiteY3" fmla="*/ 0 h 622935"/>
              <a:gd name="connsiteX4" fmla="*/ 622935 w 622935"/>
              <a:gd name="connsiteY4" fmla="*/ 311467 h 6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35" h="622935">
                <a:moveTo>
                  <a:pt x="622935" y="311467"/>
                </a:moveTo>
                <a:cubicBezTo>
                  <a:pt x="622935" y="483486"/>
                  <a:pt x="483487" y="622935"/>
                  <a:pt x="311468" y="622935"/>
                </a:cubicBezTo>
                <a:cubicBezTo>
                  <a:pt x="139449" y="622935"/>
                  <a:pt x="0" y="483486"/>
                  <a:pt x="0" y="311467"/>
                </a:cubicBezTo>
                <a:cubicBezTo>
                  <a:pt x="0" y="139449"/>
                  <a:pt x="139448" y="0"/>
                  <a:pt x="311468" y="0"/>
                </a:cubicBezTo>
                <a:cubicBezTo>
                  <a:pt x="483486" y="0"/>
                  <a:pt x="622935" y="139449"/>
                  <a:pt x="622935" y="31146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83" name="Freeform 96">
            <a:extLst>
              <a:ext uri="{FF2B5EF4-FFF2-40B4-BE49-F238E27FC236}">
                <a16:creationId xmlns:a16="http://schemas.microsoft.com/office/drawing/2014/main" id="{FF1895FD-B609-DDBB-C86E-ED08995DAC1F}"/>
              </a:ext>
            </a:extLst>
          </p:cNvPr>
          <p:cNvSpPr>
            <a:spLocks/>
          </p:cNvSpPr>
          <p:nvPr/>
        </p:nvSpPr>
        <p:spPr bwMode="auto">
          <a:xfrm>
            <a:off x="3467558" y="3815903"/>
            <a:ext cx="116302" cy="249218"/>
          </a:xfrm>
          <a:custGeom>
            <a:avLst/>
            <a:gdLst>
              <a:gd name="T0" fmla="*/ 12 w 53"/>
              <a:gd name="T1" fmla="*/ 114 h 114"/>
              <a:gd name="T2" fmla="*/ 35 w 53"/>
              <a:gd name="T3" fmla="*/ 114 h 114"/>
              <a:gd name="T4" fmla="*/ 35 w 53"/>
              <a:gd name="T5" fmla="*/ 57 h 114"/>
              <a:gd name="T6" fmla="*/ 51 w 53"/>
              <a:gd name="T7" fmla="*/ 57 h 114"/>
              <a:gd name="T8" fmla="*/ 53 w 53"/>
              <a:gd name="T9" fmla="*/ 37 h 114"/>
              <a:gd name="T10" fmla="*/ 35 w 53"/>
              <a:gd name="T11" fmla="*/ 37 h 114"/>
              <a:gd name="T12" fmla="*/ 35 w 53"/>
              <a:gd name="T13" fmla="*/ 26 h 114"/>
              <a:gd name="T14" fmla="*/ 41 w 53"/>
              <a:gd name="T15" fmla="*/ 20 h 114"/>
              <a:gd name="T16" fmla="*/ 53 w 53"/>
              <a:gd name="T17" fmla="*/ 20 h 114"/>
              <a:gd name="T18" fmla="*/ 53 w 53"/>
              <a:gd name="T19" fmla="*/ 0 h 114"/>
              <a:gd name="T20" fmla="*/ 37 w 53"/>
              <a:gd name="T21" fmla="*/ 0 h 114"/>
              <a:gd name="T22" fmla="*/ 12 w 53"/>
              <a:gd name="T23" fmla="*/ 22 h 114"/>
              <a:gd name="T24" fmla="*/ 12 w 53"/>
              <a:gd name="T25" fmla="*/ 37 h 114"/>
              <a:gd name="T26" fmla="*/ 0 w 53"/>
              <a:gd name="T27" fmla="*/ 37 h 114"/>
              <a:gd name="T28" fmla="*/ 0 w 53"/>
              <a:gd name="T29" fmla="*/ 57 h 114"/>
              <a:gd name="T30" fmla="*/ 12 w 53"/>
              <a:gd name="T31" fmla="*/ 57 h 114"/>
              <a:gd name="T32" fmla="*/ 12 w 53"/>
              <a:gd name="T3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3" h="114">
                <a:moveTo>
                  <a:pt x="12" y="114"/>
                </a:moveTo>
                <a:cubicBezTo>
                  <a:pt x="35" y="114"/>
                  <a:pt x="35" y="114"/>
                  <a:pt x="35" y="114"/>
                </a:cubicBezTo>
                <a:cubicBezTo>
                  <a:pt x="35" y="57"/>
                  <a:pt x="35" y="57"/>
                  <a:pt x="35" y="57"/>
                </a:cubicBezTo>
                <a:cubicBezTo>
                  <a:pt x="51" y="57"/>
                  <a:pt x="51" y="57"/>
                  <a:pt x="51" y="57"/>
                </a:cubicBezTo>
                <a:cubicBezTo>
                  <a:pt x="53" y="37"/>
                  <a:pt x="53" y="37"/>
                  <a:pt x="53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0"/>
                  <a:pt x="35" y="26"/>
                </a:cubicBezTo>
                <a:cubicBezTo>
                  <a:pt x="35" y="22"/>
                  <a:pt x="36" y="20"/>
                  <a:pt x="41" y="20"/>
                </a:cubicBezTo>
                <a:cubicBezTo>
                  <a:pt x="44" y="20"/>
                  <a:pt x="53" y="20"/>
                  <a:pt x="53" y="2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0"/>
                  <a:pt x="40" y="0"/>
                  <a:pt x="37" y="0"/>
                </a:cubicBezTo>
                <a:cubicBezTo>
                  <a:pt x="20" y="0"/>
                  <a:pt x="12" y="7"/>
                  <a:pt x="12" y="22"/>
                </a:cubicBezTo>
                <a:cubicBezTo>
                  <a:pt x="12" y="34"/>
                  <a:pt x="12" y="37"/>
                  <a:pt x="12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57"/>
                  <a:pt x="0" y="57"/>
                  <a:pt x="0" y="57"/>
                </a:cubicBezTo>
                <a:cubicBezTo>
                  <a:pt x="12" y="57"/>
                  <a:pt x="12" y="57"/>
                  <a:pt x="12" y="57"/>
                </a:cubicBezTo>
                <a:lnTo>
                  <a:pt x="12" y="114"/>
                </a:lnTo>
                <a:close/>
              </a:path>
            </a:pathLst>
          </a:custGeom>
          <a:solidFill>
            <a:srgbClr val="0037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5" name="Freeform: Shape 66">
            <a:extLst>
              <a:ext uri="{FF2B5EF4-FFF2-40B4-BE49-F238E27FC236}">
                <a16:creationId xmlns:a16="http://schemas.microsoft.com/office/drawing/2014/main" id="{07FB5029-7C13-0CB0-EF9E-89DC0E3F66AA}"/>
              </a:ext>
            </a:extLst>
          </p:cNvPr>
          <p:cNvSpPr/>
          <p:nvPr/>
        </p:nvSpPr>
        <p:spPr>
          <a:xfrm>
            <a:off x="4511852" y="1921667"/>
            <a:ext cx="786459" cy="786459"/>
          </a:xfrm>
          <a:custGeom>
            <a:avLst/>
            <a:gdLst>
              <a:gd name="connsiteX0" fmla="*/ 1108710 w 1108710"/>
              <a:gd name="connsiteY0" fmla="*/ 554355 h 1108710"/>
              <a:gd name="connsiteX1" fmla="*/ 554355 w 1108710"/>
              <a:gd name="connsiteY1" fmla="*/ 1108710 h 1108710"/>
              <a:gd name="connsiteX2" fmla="*/ 0 w 1108710"/>
              <a:gd name="connsiteY2" fmla="*/ 554355 h 1108710"/>
              <a:gd name="connsiteX3" fmla="*/ 554355 w 1108710"/>
              <a:gd name="connsiteY3" fmla="*/ 0 h 1108710"/>
              <a:gd name="connsiteX4" fmla="*/ 1108710 w 1108710"/>
              <a:gd name="connsiteY4" fmla="*/ 554355 h 110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10" h="1108710">
                <a:moveTo>
                  <a:pt x="1108710" y="554355"/>
                </a:moveTo>
                <a:cubicBezTo>
                  <a:pt x="1108710" y="860517"/>
                  <a:pt x="860517" y="1108710"/>
                  <a:pt x="554355" y="1108710"/>
                </a:cubicBezTo>
                <a:cubicBezTo>
                  <a:pt x="248193" y="1108710"/>
                  <a:pt x="0" y="860517"/>
                  <a:pt x="0" y="554355"/>
                </a:cubicBezTo>
                <a:cubicBezTo>
                  <a:pt x="0" y="248193"/>
                  <a:pt x="248193" y="0"/>
                  <a:pt x="554355" y="0"/>
                </a:cubicBezTo>
                <a:cubicBezTo>
                  <a:pt x="860516" y="0"/>
                  <a:pt x="1108710" y="248193"/>
                  <a:pt x="1108710" y="554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38200" dist="292100" dir="5400000" sx="95000" sy="95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76" name="Freeform: Shape 67">
            <a:extLst>
              <a:ext uri="{FF2B5EF4-FFF2-40B4-BE49-F238E27FC236}">
                <a16:creationId xmlns:a16="http://schemas.microsoft.com/office/drawing/2014/main" id="{32D9363D-C0F2-737E-6437-71DE76FA9237}"/>
              </a:ext>
            </a:extLst>
          </p:cNvPr>
          <p:cNvSpPr/>
          <p:nvPr/>
        </p:nvSpPr>
        <p:spPr>
          <a:xfrm>
            <a:off x="4572817" y="1982632"/>
            <a:ext cx="664529" cy="664530"/>
          </a:xfrm>
          <a:custGeom>
            <a:avLst/>
            <a:gdLst>
              <a:gd name="connsiteX0" fmla="*/ 853440 w 853439"/>
              <a:gd name="connsiteY0" fmla="*/ 426720 h 853439"/>
              <a:gd name="connsiteX1" fmla="*/ 426720 w 853439"/>
              <a:gd name="connsiteY1" fmla="*/ 853440 h 853439"/>
              <a:gd name="connsiteX2" fmla="*/ 0 w 853439"/>
              <a:gd name="connsiteY2" fmla="*/ 426720 h 853439"/>
              <a:gd name="connsiteX3" fmla="*/ 426720 w 853439"/>
              <a:gd name="connsiteY3" fmla="*/ 0 h 853439"/>
              <a:gd name="connsiteX4" fmla="*/ 853440 w 853439"/>
              <a:gd name="connsiteY4" fmla="*/ 426720 h 85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39" h="853439">
                <a:moveTo>
                  <a:pt x="853440" y="426720"/>
                </a:moveTo>
                <a:cubicBezTo>
                  <a:pt x="853440" y="662391"/>
                  <a:pt x="662391" y="853440"/>
                  <a:pt x="426720" y="853440"/>
                </a:cubicBezTo>
                <a:cubicBezTo>
                  <a:pt x="191049" y="853440"/>
                  <a:pt x="0" y="662391"/>
                  <a:pt x="0" y="426720"/>
                </a:cubicBezTo>
                <a:cubicBezTo>
                  <a:pt x="0" y="191049"/>
                  <a:pt x="191049" y="0"/>
                  <a:pt x="426720" y="0"/>
                </a:cubicBezTo>
                <a:cubicBezTo>
                  <a:pt x="662391" y="0"/>
                  <a:pt x="853440" y="191049"/>
                  <a:pt x="853440" y="4267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7" name="Freeform: Shape 68">
            <a:extLst>
              <a:ext uri="{FF2B5EF4-FFF2-40B4-BE49-F238E27FC236}">
                <a16:creationId xmlns:a16="http://schemas.microsoft.com/office/drawing/2014/main" id="{AB06A752-3CA9-9A93-2C51-C0B0F9A53E62}"/>
              </a:ext>
            </a:extLst>
          </p:cNvPr>
          <p:cNvSpPr/>
          <p:nvPr/>
        </p:nvSpPr>
        <p:spPr>
          <a:xfrm>
            <a:off x="4640376" y="2052894"/>
            <a:ext cx="528059" cy="528059"/>
          </a:xfrm>
          <a:custGeom>
            <a:avLst/>
            <a:gdLst>
              <a:gd name="connsiteX0" fmla="*/ 622935 w 622935"/>
              <a:gd name="connsiteY0" fmla="*/ 311467 h 622935"/>
              <a:gd name="connsiteX1" fmla="*/ 311468 w 622935"/>
              <a:gd name="connsiteY1" fmla="*/ 622935 h 622935"/>
              <a:gd name="connsiteX2" fmla="*/ 0 w 622935"/>
              <a:gd name="connsiteY2" fmla="*/ 311467 h 622935"/>
              <a:gd name="connsiteX3" fmla="*/ 311468 w 622935"/>
              <a:gd name="connsiteY3" fmla="*/ 0 h 622935"/>
              <a:gd name="connsiteX4" fmla="*/ 622935 w 622935"/>
              <a:gd name="connsiteY4" fmla="*/ 311467 h 6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35" h="622935">
                <a:moveTo>
                  <a:pt x="622935" y="311467"/>
                </a:moveTo>
                <a:cubicBezTo>
                  <a:pt x="622935" y="483486"/>
                  <a:pt x="483487" y="622935"/>
                  <a:pt x="311468" y="622935"/>
                </a:cubicBezTo>
                <a:cubicBezTo>
                  <a:pt x="139449" y="622935"/>
                  <a:pt x="0" y="483486"/>
                  <a:pt x="0" y="311467"/>
                </a:cubicBezTo>
                <a:cubicBezTo>
                  <a:pt x="0" y="139449"/>
                  <a:pt x="139448" y="0"/>
                  <a:pt x="311468" y="0"/>
                </a:cubicBezTo>
                <a:cubicBezTo>
                  <a:pt x="483486" y="0"/>
                  <a:pt x="622935" y="139449"/>
                  <a:pt x="622935" y="31146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dirty="0">
              <a:solidFill>
                <a:srgbClr val="003944"/>
              </a:solidFill>
              <a:latin typeface="Arial" panose="020B0604020202020204" pitchFamily="34" charset="0"/>
            </a:endParaRPr>
          </a:p>
        </p:txBody>
      </p:sp>
      <p:sp>
        <p:nvSpPr>
          <p:cNvPr id="78" name="Freeform 102">
            <a:extLst>
              <a:ext uri="{FF2B5EF4-FFF2-40B4-BE49-F238E27FC236}">
                <a16:creationId xmlns:a16="http://schemas.microsoft.com/office/drawing/2014/main" id="{B65011FE-16A5-044C-86F2-5B5ED2123468}"/>
              </a:ext>
            </a:extLst>
          </p:cNvPr>
          <p:cNvSpPr>
            <a:spLocks/>
          </p:cNvSpPr>
          <p:nvPr/>
        </p:nvSpPr>
        <p:spPr bwMode="auto">
          <a:xfrm>
            <a:off x="4832233" y="2196677"/>
            <a:ext cx="145696" cy="236437"/>
          </a:xfrm>
          <a:custGeom>
            <a:avLst/>
            <a:gdLst>
              <a:gd name="T0" fmla="*/ 12 w 67"/>
              <a:gd name="T1" fmla="*/ 82 h 108"/>
              <a:gd name="T2" fmla="*/ 14 w 67"/>
              <a:gd name="T3" fmla="*/ 93 h 108"/>
              <a:gd name="T4" fmla="*/ 19 w 67"/>
              <a:gd name="T5" fmla="*/ 101 h 108"/>
              <a:gd name="T6" fmla="*/ 29 w 67"/>
              <a:gd name="T7" fmla="*/ 106 h 108"/>
              <a:gd name="T8" fmla="*/ 42 w 67"/>
              <a:gd name="T9" fmla="*/ 108 h 108"/>
              <a:gd name="T10" fmla="*/ 54 w 67"/>
              <a:gd name="T11" fmla="*/ 107 h 108"/>
              <a:gd name="T12" fmla="*/ 67 w 67"/>
              <a:gd name="T13" fmla="*/ 102 h 108"/>
              <a:gd name="T14" fmla="*/ 67 w 67"/>
              <a:gd name="T15" fmla="*/ 85 h 108"/>
              <a:gd name="T16" fmla="*/ 50 w 67"/>
              <a:gd name="T17" fmla="*/ 90 h 108"/>
              <a:gd name="T18" fmla="*/ 42 w 67"/>
              <a:gd name="T19" fmla="*/ 88 h 108"/>
              <a:gd name="T20" fmla="*/ 38 w 67"/>
              <a:gd name="T21" fmla="*/ 84 h 108"/>
              <a:gd name="T22" fmla="*/ 37 w 67"/>
              <a:gd name="T23" fmla="*/ 72 h 108"/>
              <a:gd name="T24" fmla="*/ 37 w 67"/>
              <a:gd name="T25" fmla="*/ 44 h 108"/>
              <a:gd name="T26" fmla="*/ 63 w 67"/>
              <a:gd name="T27" fmla="*/ 44 h 108"/>
              <a:gd name="T28" fmla="*/ 63 w 67"/>
              <a:gd name="T29" fmla="*/ 27 h 108"/>
              <a:gd name="T30" fmla="*/ 37 w 67"/>
              <a:gd name="T31" fmla="*/ 27 h 108"/>
              <a:gd name="T32" fmla="*/ 37 w 67"/>
              <a:gd name="T33" fmla="*/ 0 h 108"/>
              <a:gd name="T34" fmla="*/ 22 w 67"/>
              <a:gd name="T35" fmla="*/ 0 h 108"/>
              <a:gd name="T36" fmla="*/ 18 w 67"/>
              <a:gd name="T37" fmla="*/ 14 h 108"/>
              <a:gd name="T38" fmla="*/ 11 w 67"/>
              <a:gd name="T39" fmla="*/ 23 h 108"/>
              <a:gd name="T40" fmla="*/ 0 w 67"/>
              <a:gd name="T41" fmla="*/ 29 h 108"/>
              <a:gd name="T42" fmla="*/ 0 w 67"/>
              <a:gd name="T43" fmla="*/ 44 h 108"/>
              <a:gd name="T44" fmla="*/ 12 w 67"/>
              <a:gd name="T45" fmla="*/ 44 h 108"/>
              <a:gd name="T46" fmla="*/ 12 w 67"/>
              <a:gd name="T47" fmla="*/ 82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7" h="108">
                <a:moveTo>
                  <a:pt x="12" y="82"/>
                </a:moveTo>
                <a:cubicBezTo>
                  <a:pt x="12" y="87"/>
                  <a:pt x="13" y="91"/>
                  <a:pt x="14" y="93"/>
                </a:cubicBezTo>
                <a:cubicBezTo>
                  <a:pt x="15" y="96"/>
                  <a:pt x="17" y="98"/>
                  <a:pt x="19" y="101"/>
                </a:cubicBezTo>
                <a:cubicBezTo>
                  <a:pt x="22" y="103"/>
                  <a:pt x="25" y="105"/>
                  <a:pt x="29" y="106"/>
                </a:cubicBezTo>
                <a:cubicBezTo>
                  <a:pt x="33" y="107"/>
                  <a:pt x="37" y="108"/>
                  <a:pt x="42" y="108"/>
                </a:cubicBezTo>
                <a:cubicBezTo>
                  <a:pt x="46" y="108"/>
                  <a:pt x="50" y="107"/>
                  <a:pt x="54" y="107"/>
                </a:cubicBezTo>
                <a:cubicBezTo>
                  <a:pt x="58" y="106"/>
                  <a:pt x="62" y="104"/>
                  <a:pt x="67" y="102"/>
                </a:cubicBezTo>
                <a:cubicBezTo>
                  <a:pt x="67" y="85"/>
                  <a:pt x="67" y="85"/>
                  <a:pt x="67" y="85"/>
                </a:cubicBezTo>
                <a:cubicBezTo>
                  <a:pt x="61" y="89"/>
                  <a:pt x="56" y="90"/>
                  <a:pt x="50" y="90"/>
                </a:cubicBezTo>
                <a:cubicBezTo>
                  <a:pt x="47" y="90"/>
                  <a:pt x="44" y="90"/>
                  <a:pt x="42" y="88"/>
                </a:cubicBezTo>
                <a:cubicBezTo>
                  <a:pt x="40" y="87"/>
                  <a:pt x="39" y="86"/>
                  <a:pt x="38" y="84"/>
                </a:cubicBezTo>
                <a:cubicBezTo>
                  <a:pt x="38" y="82"/>
                  <a:pt x="37" y="78"/>
                  <a:pt x="37" y="72"/>
                </a:cubicBezTo>
                <a:cubicBezTo>
                  <a:pt x="37" y="44"/>
                  <a:pt x="37" y="44"/>
                  <a:pt x="37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27"/>
                  <a:pt x="63" y="27"/>
                  <a:pt x="63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0"/>
                  <a:pt x="37" y="0"/>
                  <a:pt x="37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6"/>
                  <a:pt x="20" y="10"/>
                  <a:pt x="18" y="14"/>
                </a:cubicBezTo>
                <a:cubicBezTo>
                  <a:pt x="17" y="18"/>
                  <a:pt x="14" y="21"/>
                  <a:pt x="11" y="23"/>
                </a:cubicBezTo>
                <a:cubicBezTo>
                  <a:pt x="8" y="26"/>
                  <a:pt x="5" y="28"/>
                  <a:pt x="0" y="29"/>
                </a:cubicBezTo>
                <a:cubicBezTo>
                  <a:pt x="0" y="44"/>
                  <a:pt x="0" y="44"/>
                  <a:pt x="0" y="44"/>
                </a:cubicBezTo>
                <a:cubicBezTo>
                  <a:pt x="12" y="44"/>
                  <a:pt x="12" y="44"/>
                  <a:pt x="12" y="44"/>
                </a:cubicBezTo>
                <a:lnTo>
                  <a:pt x="12" y="8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9" name="Freeform: Shape 60">
            <a:extLst>
              <a:ext uri="{FF2B5EF4-FFF2-40B4-BE49-F238E27FC236}">
                <a16:creationId xmlns:a16="http://schemas.microsoft.com/office/drawing/2014/main" id="{897CB9A1-DAA0-4F97-414C-50B2CD9CDF58}"/>
              </a:ext>
            </a:extLst>
          </p:cNvPr>
          <p:cNvSpPr/>
          <p:nvPr/>
        </p:nvSpPr>
        <p:spPr>
          <a:xfrm>
            <a:off x="3939408" y="4329303"/>
            <a:ext cx="786459" cy="786459"/>
          </a:xfrm>
          <a:custGeom>
            <a:avLst/>
            <a:gdLst>
              <a:gd name="connsiteX0" fmla="*/ 1108710 w 1108710"/>
              <a:gd name="connsiteY0" fmla="*/ 554355 h 1108710"/>
              <a:gd name="connsiteX1" fmla="*/ 554355 w 1108710"/>
              <a:gd name="connsiteY1" fmla="*/ 1108710 h 1108710"/>
              <a:gd name="connsiteX2" fmla="*/ 0 w 1108710"/>
              <a:gd name="connsiteY2" fmla="*/ 554355 h 1108710"/>
              <a:gd name="connsiteX3" fmla="*/ 554355 w 1108710"/>
              <a:gd name="connsiteY3" fmla="*/ 0 h 1108710"/>
              <a:gd name="connsiteX4" fmla="*/ 1108710 w 1108710"/>
              <a:gd name="connsiteY4" fmla="*/ 554355 h 110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10" h="1108710">
                <a:moveTo>
                  <a:pt x="1108710" y="554355"/>
                </a:moveTo>
                <a:cubicBezTo>
                  <a:pt x="1108710" y="860517"/>
                  <a:pt x="860517" y="1108710"/>
                  <a:pt x="554355" y="1108710"/>
                </a:cubicBezTo>
                <a:cubicBezTo>
                  <a:pt x="248193" y="1108710"/>
                  <a:pt x="0" y="860517"/>
                  <a:pt x="0" y="554355"/>
                </a:cubicBezTo>
                <a:cubicBezTo>
                  <a:pt x="0" y="248193"/>
                  <a:pt x="248193" y="0"/>
                  <a:pt x="554355" y="0"/>
                </a:cubicBezTo>
                <a:cubicBezTo>
                  <a:pt x="860516" y="0"/>
                  <a:pt x="1108710" y="248193"/>
                  <a:pt x="1108710" y="554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38200" dist="292100" dir="5400000" sx="95000" sy="95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70" name="Freeform: Shape 61">
            <a:extLst>
              <a:ext uri="{FF2B5EF4-FFF2-40B4-BE49-F238E27FC236}">
                <a16:creationId xmlns:a16="http://schemas.microsoft.com/office/drawing/2014/main" id="{3EA5085A-A7DC-8D2D-C3A5-515F1AA5297E}"/>
              </a:ext>
            </a:extLst>
          </p:cNvPr>
          <p:cNvSpPr/>
          <p:nvPr/>
        </p:nvSpPr>
        <p:spPr>
          <a:xfrm>
            <a:off x="4000373" y="4390268"/>
            <a:ext cx="664529" cy="664530"/>
          </a:xfrm>
          <a:custGeom>
            <a:avLst/>
            <a:gdLst>
              <a:gd name="connsiteX0" fmla="*/ 853440 w 853439"/>
              <a:gd name="connsiteY0" fmla="*/ 426720 h 853439"/>
              <a:gd name="connsiteX1" fmla="*/ 426720 w 853439"/>
              <a:gd name="connsiteY1" fmla="*/ 853440 h 853439"/>
              <a:gd name="connsiteX2" fmla="*/ 0 w 853439"/>
              <a:gd name="connsiteY2" fmla="*/ 426720 h 853439"/>
              <a:gd name="connsiteX3" fmla="*/ 426720 w 853439"/>
              <a:gd name="connsiteY3" fmla="*/ 0 h 853439"/>
              <a:gd name="connsiteX4" fmla="*/ 853440 w 853439"/>
              <a:gd name="connsiteY4" fmla="*/ 426720 h 85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39" h="853439">
                <a:moveTo>
                  <a:pt x="853440" y="426720"/>
                </a:moveTo>
                <a:cubicBezTo>
                  <a:pt x="853440" y="662391"/>
                  <a:pt x="662391" y="853440"/>
                  <a:pt x="426720" y="853440"/>
                </a:cubicBezTo>
                <a:cubicBezTo>
                  <a:pt x="191049" y="853440"/>
                  <a:pt x="0" y="662391"/>
                  <a:pt x="0" y="426720"/>
                </a:cubicBezTo>
                <a:cubicBezTo>
                  <a:pt x="0" y="191049"/>
                  <a:pt x="191049" y="0"/>
                  <a:pt x="426720" y="0"/>
                </a:cubicBezTo>
                <a:cubicBezTo>
                  <a:pt x="662391" y="0"/>
                  <a:pt x="853440" y="191049"/>
                  <a:pt x="853440" y="426720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1" name="Freeform: Shape 62">
            <a:extLst>
              <a:ext uri="{FF2B5EF4-FFF2-40B4-BE49-F238E27FC236}">
                <a16:creationId xmlns:a16="http://schemas.microsoft.com/office/drawing/2014/main" id="{276F53AE-0BFC-2157-89CF-3E36315725CB}"/>
              </a:ext>
            </a:extLst>
          </p:cNvPr>
          <p:cNvSpPr/>
          <p:nvPr/>
        </p:nvSpPr>
        <p:spPr>
          <a:xfrm>
            <a:off x="4067931" y="4460530"/>
            <a:ext cx="528059" cy="528059"/>
          </a:xfrm>
          <a:custGeom>
            <a:avLst/>
            <a:gdLst>
              <a:gd name="connsiteX0" fmla="*/ 622935 w 622935"/>
              <a:gd name="connsiteY0" fmla="*/ 311467 h 622935"/>
              <a:gd name="connsiteX1" fmla="*/ 311468 w 622935"/>
              <a:gd name="connsiteY1" fmla="*/ 622935 h 622935"/>
              <a:gd name="connsiteX2" fmla="*/ 0 w 622935"/>
              <a:gd name="connsiteY2" fmla="*/ 311467 h 622935"/>
              <a:gd name="connsiteX3" fmla="*/ 311468 w 622935"/>
              <a:gd name="connsiteY3" fmla="*/ 0 h 622935"/>
              <a:gd name="connsiteX4" fmla="*/ 622935 w 622935"/>
              <a:gd name="connsiteY4" fmla="*/ 311467 h 6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35" h="622935">
                <a:moveTo>
                  <a:pt x="622935" y="311467"/>
                </a:moveTo>
                <a:cubicBezTo>
                  <a:pt x="622935" y="483486"/>
                  <a:pt x="483487" y="622935"/>
                  <a:pt x="311468" y="622935"/>
                </a:cubicBezTo>
                <a:cubicBezTo>
                  <a:pt x="139449" y="622935"/>
                  <a:pt x="0" y="483486"/>
                  <a:pt x="0" y="311467"/>
                </a:cubicBezTo>
                <a:cubicBezTo>
                  <a:pt x="0" y="139449"/>
                  <a:pt x="139448" y="0"/>
                  <a:pt x="311468" y="0"/>
                </a:cubicBezTo>
                <a:cubicBezTo>
                  <a:pt x="483486" y="0"/>
                  <a:pt x="622935" y="139449"/>
                  <a:pt x="622935" y="31146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72" name="Group 63">
            <a:extLst>
              <a:ext uri="{FF2B5EF4-FFF2-40B4-BE49-F238E27FC236}">
                <a16:creationId xmlns:a16="http://schemas.microsoft.com/office/drawing/2014/main" id="{27B62E75-A2E3-7E50-F533-0CBA887CDCF7}"/>
              </a:ext>
            </a:extLst>
          </p:cNvPr>
          <p:cNvGrpSpPr/>
          <p:nvPr/>
        </p:nvGrpSpPr>
        <p:grpSpPr>
          <a:xfrm>
            <a:off x="4186905" y="4635097"/>
            <a:ext cx="290114" cy="178925"/>
            <a:chOff x="5626101" y="4256088"/>
            <a:chExt cx="360362" cy="222250"/>
          </a:xfrm>
        </p:grpSpPr>
        <p:sp>
          <p:nvSpPr>
            <p:cNvPr id="73" name="Freeform 100">
              <a:extLst>
                <a:ext uri="{FF2B5EF4-FFF2-40B4-BE49-F238E27FC236}">
                  <a16:creationId xmlns:a16="http://schemas.microsoft.com/office/drawing/2014/main" id="{75764C56-97F2-6901-2355-CD3830FD47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101" y="4256088"/>
              <a:ext cx="211138" cy="222250"/>
            </a:xfrm>
            <a:custGeom>
              <a:avLst/>
              <a:gdLst>
                <a:gd name="T0" fmla="*/ 78 w 78"/>
                <a:gd name="T1" fmla="*/ 39 h 82"/>
                <a:gd name="T2" fmla="*/ 40 w 78"/>
                <a:gd name="T3" fmla="*/ 39 h 82"/>
                <a:gd name="T4" fmla="*/ 40 w 78"/>
                <a:gd name="T5" fmla="*/ 50 h 82"/>
                <a:gd name="T6" fmla="*/ 66 w 78"/>
                <a:gd name="T7" fmla="*/ 50 h 82"/>
                <a:gd name="T8" fmla="*/ 41 w 78"/>
                <a:gd name="T9" fmla="*/ 71 h 82"/>
                <a:gd name="T10" fmla="*/ 11 w 78"/>
                <a:gd name="T11" fmla="*/ 41 h 82"/>
                <a:gd name="T12" fmla="*/ 41 w 78"/>
                <a:gd name="T13" fmla="*/ 11 h 82"/>
                <a:gd name="T14" fmla="*/ 61 w 78"/>
                <a:gd name="T15" fmla="*/ 19 h 82"/>
                <a:gd name="T16" fmla="*/ 70 w 78"/>
                <a:gd name="T17" fmla="*/ 12 h 82"/>
                <a:gd name="T18" fmla="*/ 41 w 78"/>
                <a:gd name="T19" fmla="*/ 0 h 82"/>
                <a:gd name="T20" fmla="*/ 0 w 78"/>
                <a:gd name="T21" fmla="*/ 41 h 82"/>
                <a:gd name="T22" fmla="*/ 41 w 78"/>
                <a:gd name="T23" fmla="*/ 82 h 82"/>
                <a:gd name="T24" fmla="*/ 78 w 78"/>
                <a:gd name="T25" fmla="*/ 43 h 82"/>
                <a:gd name="T26" fmla="*/ 78 w 78"/>
                <a:gd name="T27" fmla="*/ 3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82">
                  <a:moveTo>
                    <a:pt x="78" y="39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3" y="63"/>
                    <a:pt x="53" y="71"/>
                    <a:pt x="41" y="71"/>
                  </a:cubicBezTo>
                  <a:cubicBezTo>
                    <a:pt x="24" y="71"/>
                    <a:pt x="11" y="58"/>
                    <a:pt x="11" y="41"/>
                  </a:cubicBezTo>
                  <a:cubicBezTo>
                    <a:pt x="11" y="24"/>
                    <a:pt x="24" y="11"/>
                    <a:pt x="41" y="11"/>
                  </a:cubicBezTo>
                  <a:cubicBezTo>
                    <a:pt x="49" y="11"/>
                    <a:pt x="56" y="14"/>
                    <a:pt x="61" y="19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2" y="4"/>
                    <a:pt x="52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18" y="82"/>
                    <a:pt x="41" y="82"/>
                  </a:cubicBezTo>
                  <a:cubicBezTo>
                    <a:pt x="63" y="82"/>
                    <a:pt x="78" y="66"/>
                    <a:pt x="78" y="43"/>
                  </a:cubicBezTo>
                  <a:lnTo>
                    <a:pt x="78" y="39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74" name="Freeform 101">
              <a:extLst>
                <a:ext uri="{FF2B5EF4-FFF2-40B4-BE49-F238E27FC236}">
                  <a16:creationId xmlns:a16="http://schemas.microsoft.com/office/drawing/2014/main" id="{3C4F6BF8-6997-5205-1A87-F1D69071A7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5338" y="4319588"/>
              <a:ext cx="111125" cy="112713"/>
            </a:xfrm>
            <a:custGeom>
              <a:avLst/>
              <a:gdLst>
                <a:gd name="T0" fmla="*/ 70 w 70"/>
                <a:gd name="T1" fmla="*/ 27 h 71"/>
                <a:gd name="T2" fmla="*/ 45 w 70"/>
                <a:gd name="T3" fmla="*/ 27 h 71"/>
                <a:gd name="T4" fmla="*/ 45 w 70"/>
                <a:gd name="T5" fmla="*/ 0 h 71"/>
                <a:gd name="T6" fmla="*/ 28 w 70"/>
                <a:gd name="T7" fmla="*/ 0 h 71"/>
                <a:gd name="T8" fmla="*/ 28 w 70"/>
                <a:gd name="T9" fmla="*/ 27 h 71"/>
                <a:gd name="T10" fmla="*/ 0 w 70"/>
                <a:gd name="T11" fmla="*/ 27 h 71"/>
                <a:gd name="T12" fmla="*/ 0 w 70"/>
                <a:gd name="T13" fmla="*/ 44 h 71"/>
                <a:gd name="T14" fmla="*/ 28 w 70"/>
                <a:gd name="T15" fmla="*/ 44 h 71"/>
                <a:gd name="T16" fmla="*/ 28 w 70"/>
                <a:gd name="T17" fmla="*/ 71 h 71"/>
                <a:gd name="T18" fmla="*/ 45 w 70"/>
                <a:gd name="T19" fmla="*/ 71 h 71"/>
                <a:gd name="T20" fmla="*/ 45 w 70"/>
                <a:gd name="T21" fmla="*/ 44 h 71"/>
                <a:gd name="T22" fmla="*/ 70 w 70"/>
                <a:gd name="T23" fmla="*/ 44 h 71"/>
                <a:gd name="T24" fmla="*/ 70 w 70"/>
                <a:gd name="T25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71">
                  <a:moveTo>
                    <a:pt x="70" y="27"/>
                  </a:moveTo>
                  <a:lnTo>
                    <a:pt x="45" y="27"/>
                  </a:lnTo>
                  <a:lnTo>
                    <a:pt x="45" y="0"/>
                  </a:lnTo>
                  <a:lnTo>
                    <a:pt x="28" y="0"/>
                  </a:lnTo>
                  <a:lnTo>
                    <a:pt x="28" y="27"/>
                  </a:lnTo>
                  <a:lnTo>
                    <a:pt x="0" y="27"/>
                  </a:lnTo>
                  <a:lnTo>
                    <a:pt x="0" y="44"/>
                  </a:lnTo>
                  <a:lnTo>
                    <a:pt x="28" y="44"/>
                  </a:lnTo>
                  <a:lnTo>
                    <a:pt x="28" y="71"/>
                  </a:lnTo>
                  <a:lnTo>
                    <a:pt x="45" y="71"/>
                  </a:lnTo>
                  <a:lnTo>
                    <a:pt x="45" y="44"/>
                  </a:lnTo>
                  <a:lnTo>
                    <a:pt x="70" y="44"/>
                  </a:lnTo>
                  <a:lnTo>
                    <a:pt x="70" y="27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58" name="Freeform: Shape 53">
            <a:extLst>
              <a:ext uri="{FF2B5EF4-FFF2-40B4-BE49-F238E27FC236}">
                <a16:creationId xmlns:a16="http://schemas.microsoft.com/office/drawing/2014/main" id="{048A5160-55E7-53CF-0E62-3FE493623F26}"/>
              </a:ext>
            </a:extLst>
          </p:cNvPr>
          <p:cNvSpPr/>
          <p:nvPr/>
        </p:nvSpPr>
        <p:spPr>
          <a:xfrm>
            <a:off x="2928213" y="2795444"/>
            <a:ext cx="512090" cy="512090"/>
          </a:xfrm>
          <a:custGeom>
            <a:avLst/>
            <a:gdLst>
              <a:gd name="connsiteX0" fmla="*/ 1108710 w 1108710"/>
              <a:gd name="connsiteY0" fmla="*/ 554355 h 1108710"/>
              <a:gd name="connsiteX1" fmla="*/ 554355 w 1108710"/>
              <a:gd name="connsiteY1" fmla="*/ 1108710 h 1108710"/>
              <a:gd name="connsiteX2" fmla="*/ 0 w 1108710"/>
              <a:gd name="connsiteY2" fmla="*/ 554355 h 1108710"/>
              <a:gd name="connsiteX3" fmla="*/ 554355 w 1108710"/>
              <a:gd name="connsiteY3" fmla="*/ 0 h 1108710"/>
              <a:gd name="connsiteX4" fmla="*/ 1108710 w 1108710"/>
              <a:gd name="connsiteY4" fmla="*/ 554355 h 110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10" h="1108710">
                <a:moveTo>
                  <a:pt x="1108710" y="554355"/>
                </a:moveTo>
                <a:cubicBezTo>
                  <a:pt x="1108710" y="860517"/>
                  <a:pt x="860517" y="1108710"/>
                  <a:pt x="554355" y="1108710"/>
                </a:cubicBezTo>
                <a:cubicBezTo>
                  <a:pt x="248193" y="1108710"/>
                  <a:pt x="0" y="860517"/>
                  <a:pt x="0" y="554355"/>
                </a:cubicBezTo>
                <a:cubicBezTo>
                  <a:pt x="0" y="248193"/>
                  <a:pt x="248193" y="0"/>
                  <a:pt x="554355" y="0"/>
                </a:cubicBezTo>
                <a:cubicBezTo>
                  <a:pt x="860516" y="0"/>
                  <a:pt x="1108710" y="248193"/>
                  <a:pt x="1108710" y="554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38200" dist="292100" dir="5400000" sx="95000" sy="95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59" name="Freeform: Shape 54">
            <a:extLst>
              <a:ext uri="{FF2B5EF4-FFF2-40B4-BE49-F238E27FC236}">
                <a16:creationId xmlns:a16="http://schemas.microsoft.com/office/drawing/2014/main" id="{64803B71-8CA7-4113-F2B9-38A0198D0D40}"/>
              </a:ext>
            </a:extLst>
          </p:cNvPr>
          <p:cNvSpPr/>
          <p:nvPr/>
        </p:nvSpPr>
        <p:spPr>
          <a:xfrm>
            <a:off x="2967910" y="2835140"/>
            <a:ext cx="432697" cy="432698"/>
          </a:xfrm>
          <a:custGeom>
            <a:avLst/>
            <a:gdLst>
              <a:gd name="connsiteX0" fmla="*/ 853440 w 853439"/>
              <a:gd name="connsiteY0" fmla="*/ 426720 h 853439"/>
              <a:gd name="connsiteX1" fmla="*/ 426720 w 853439"/>
              <a:gd name="connsiteY1" fmla="*/ 853440 h 853439"/>
              <a:gd name="connsiteX2" fmla="*/ 0 w 853439"/>
              <a:gd name="connsiteY2" fmla="*/ 426720 h 853439"/>
              <a:gd name="connsiteX3" fmla="*/ 426720 w 853439"/>
              <a:gd name="connsiteY3" fmla="*/ 0 h 853439"/>
              <a:gd name="connsiteX4" fmla="*/ 853440 w 853439"/>
              <a:gd name="connsiteY4" fmla="*/ 426720 h 85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39" h="853439">
                <a:moveTo>
                  <a:pt x="853440" y="426720"/>
                </a:moveTo>
                <a:cubicBezTo>
                  <a:pt x="853440" y="662391"/>
                  <a:pt x="662391" y="853440"/>
                  <a:pt x="426720" y="853440"/>
                </a:cubicBezTo>
                <a:cubicBezTo>
                  <a:pt x="191049" y="853440"/>
                  <a:pt x="0" y="662391"/>
                  <a:pt x="0" y="426720"/>
                </a:cubicBezTo>
                <a:cubicBezTo>
                  <a:pt x="0" y="191049"/>
                  <a:pt x="191049" y="0"/>
                  <a:pt x="426720" y="0"/>
                </a:cubicBezTo>
                <a:cubicBezTo>
                  <a:pt x="662391" y="0"/>
                  <a:pt x="853440" y="191049"/>
                  <a:pt x="853440" y="426720"/>
                </a:cubicBezTo>
                <a:close/>
              </a:path>
            </a:pathLst>
          </a:custGeom>
          <a:solidFill>
            <a:srgbClr val="1673A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0" name="Freeform: Shape 55">
            <a:extLst>
              <a:ext uri="{FF2B5EF4-FFF2-40B4-BE49-F238E27FC236}">
                <a16:creationId xmlns:a16="http://schemas.microsoft.com/office/drawing/2014/main" id="{A4F18672-88FC-7BD2-3A5F-304677B05D8F}"/>
              </a:ext>
            </a:extLst>
          </p:cNvPr>
          <p:cNvSpPr/>
          <p:nvPr/>
        </p:nvSpPr>
        <p:spPr>
          <a:xfrm>
            <a:off x="3011900" y="2880890"/>
            <a:ext cx="343836" cy="343836"/>
          </a:xfrm>
          <a:custGeom>
            <a:avLst/>
            <a:gdLst>
              <a:gd name="connsiteX0" fmla="*/ 622935 w 622935"/>
              <a:gd name="connsiteY0" fmla="*/ 311467 h 622935"/>
              <a:gd name="connsiteX1" fmla="*/ 311468 w 622935"/>
              <a:gd name="connsiteY1" fmla="*/ 622935 h 622935"/>
              <a:gd name="connsiteX2" fmla="*/ 0 w 622935"/>
              <a:gd name="connsiteY2" fmla="*/ 311467 h 622935"/>
              <a:gd name="connsiteX3" fmla="*/ 311468 w 622935"/>
              <a:gd name="connsiteY3" fmla="*/ 0 h 622935"/>
              <a:gd name="connsiteX4" fmla="*/ 622935 w 622935"/>
              <a:gd name="connsiteY4" fmla="*/ 311467 h 6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35" h="622935">
                <a:moveTo>
                  <a:pt x="622935" y="311467"/>
                </a:moveTo>
                <a:cubicBezTo>
                  <a:pt x="622935" y="483486"/>
                  <a:pt x="483487" y="622935"/>
                  <a:pt x="311468" y="622935"/>
                </a:cubicBezTo>
                <a:cubicBezTo>
                  <a:pt x="139449" y="622935"/>
                  <a:pt x="0" y="483486"/>
                  <a:pt x="0" y="311467"/>
                </a:cubicBezTo>
                <a:cubicBezTo>
                  <a:pt x="0" y="139449"/>
                  <a:pt x="139448" y="0"/>
                  <a:pt x="311468" y="0"/>
                </a:cubicBezTo>
                <a:cubicBezTo>
                  <a:pt x="483486" y="0"/>
                  <a:pt x="622935" y="139449"/>
                  <a:pt x="622935" y="31146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r" defTabSz="914400" rtl="1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65" name="Group 56">
            <a:extLst>
              <a:ext uri="{FF2B5EF4-FFF2-40B4-BE49-F238E27FC236}">
                <a16:creationId xmlns:a16="http://schemas.microsoft.com/office/drawing/2014/main" id="{A8317B3E-997F-7747-AE66-D10309744972}"/>
              </a:ext>
            </a:extLst>
          </p:cNvPr>
          <p:cNvGrpSpPr/>
          <p:nvPr/>
        </p:nvGrpSpPr>
        <p:grpSpPr>
          <a:xfrm>
            <a:off x="3077041" y="2985124"/>
            <a:ext cx="213554" cy="135368"/>
            <a:chOff x="4750687" y="7266197"/>
            <a:chExt cx="290513" cy="184151"/>
          </a:xfrm>
          <a:solidFill>
            <a:srgbClr val="FD9011"/>
          </a:solidFill>
        </p:grpSpPr>
        <p:sp>
          <p:nvSpPr>
            <p:cNvPr id="66" name="Freeform 108">
              <a:extLst>
                <a:ext uri="{FF2B5EF4-FFF2-40B4-BE49-F238E27FC236}">
                  <a16:creationId xmlns:a16="http://schemas.microsoft.com/office/drawing/2014/main" id="{D1E56AD8-9B8F-B607-3E44-0FBCA9A457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50687" y="7266197"/>
              <a:ext cx="149225" cy="177800"/>
            </a:xfrm>
            <a:custGeom>
              <a:avLst/>
              <a:gdLst>
                <a:gd name="T0" fmla="*/ 40 w 55"/>
                <a:gd name="T1" fmla="*/ 65 h 66"/>
                <a:gd name="T2" fmla="*/ 47 w 55"/>
                <a:gd name="T3" fmla="*/ 62 h 66"/>
                <a:gd name="T4" fmla="*/ 52 w 55"/>
                <a:gd name="T5" fmla="*/ 57 h 66"/>
                <a:gd name="T6" fmla="*/ 55 w 55"/>
                <a:gd name="T7" fmla="*/ 46 h 66"/>
                <a:gd name="T8" fmla="*/ 52 w 55"/>
                <a:gd name="T9" fmla="*/ 36 h 66"/>
                <a:gd name="T10" fmla="*/ 44 w 55"/>
                <a:gd name="T11" fmla="*/ 30 h 66"/>
                <a:gd name="T12" fmla="*/ 50 w 55"/>
                <a:gd name="T13" fmla="*/ 27 h 66"/>
                <a:gd name="T14" fmla="*/ 53 w 55"/>
                <a:gd name="T15" fmla="*/ 17 h 66"/>
                <a:gd name="T16" fmla="*/ 50 w 55"/>
                <a:gd name="T17" fmla="*/ 7 h 66"/>
                <a:gd name="T18" fmla="*/ 32 w 55"/>
                <a:gd name="T19" fmla="*/ 0 h 66"/>
                <a:gd name="T20" fmla="*/ 0 w 55"/>
                <a:gd name="T21" fmla="*/ 0 h 66"/>
                <a:gd name="T22" fmla="*/ 0 w 55"/>
                <a:gd name="T23" fmla="*/ 66 h 66"/>
                <a:gd name="T24" fmla="*/ 30 w 55"/>
                <a:gd name="T25" fmla="*/ 66 h 66"/>
                <a:gd name="T26" fmla="*/ 40 w 55"/>
                <a:gd name="T27" fmla="*/ 65 h 66"/>
                <a:gd name="T28" fmla="*/ 13 w 55"/>
                <a:gd name="T29" fmla="*/ 11 h 66"/>
                <a:gd name="T30" fmla="*/ 28 w 55"/>
                <a:gd name="T31" fmla="*/ 11 h 66"/>
                <a:gd name="T32" fmla="*/ 36 w 55"/>
                <a:gd name="T33" fmla="*/ 12 h 66"/>
                <a:gd name="T34" fmla="*/ 39 w 55"/>
                <a:gd name="T35" fmla="*/ 18 h 66"/>
                <a:gd name="T36" fmla="*/ 37 w 55"/>
                <a:gd name="T37" fmla="*/ 24 h 66"/>
                <a:gd name="T38" fmla="*/ 30 w 55"/>
                <a:gd name="T39" fmla="*/ 26 h 66"/>
                <a:gd name="T40" fmla="*/ 13 w 55"/>
                <a:gd name="T41" fmla="*/ 26 h 66"/>
                <a:gd name="T42" fmla="*/ 13 w 55"/>
                <a:gd name="T43" fmla="*/ 11 h 66"/>
                <a:gd name="T44" fmla="*/ 13 w 55"/>
                <a:gd name="T45" fmla="*/ 54 h 66"/>
                <a:gd name="T46" fmla="*/ 13 w 55"/>
                <a:gd name="T47" fmla="*/ 37 h 66"/>
                <a:gd name="T48" fmla="*/ 30 w 55"/>
                <a:gd name="T49" fmla="*/ 37 h 66"/>
                <a:gd name="T50" fmla="*/ 36 w 55"/>
                <a:gd name="T51" fmla="*/ 38 h 66"/>
                <a:gd name="T52" fmla="*/ 41 w 55"/>
                <a:gd name="T53" fmla="*/ 45 h 66"/>
                <a:gd name="T54" fmla="*/ 36 w 55"/>
                <a:gd name="T55" fmla="*/ 53 h 66"/>
                <a:gd name="T56" fmla="*/ 30 w 55"/>
                <a:gd name="T57" fmla="*/ 54 h 66"/>
                <a:gd name="T58" fmla="*/ 13 w 55"/>
                <a:gd name="T59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5" h="66">
                  <a:moveTo>
                    <a:pt x="40" y="65"/>
                  </a:moveTo>
                  <a:cubicBezTo>
                    <a:pt x="42" y="65"/>
                    <a:pt x="45" y="63"/>
                    <a:pt x="47" y="62"/>
                  </a:cubicBezTo>
                  <a:cubicBezTo>
                    <a:pt x="49" y="60"/>
                    <a:pt x="51" y="59"/>
                    <a:pt x="52" y="57"/>
                  </a:cubicBezTo>
                  <a:cubicBezTo>
                    <a:pt x="54" y="53"/>
                    <a:pt x="55" y="50"/>
                    <a:pt x="55" y="46"/>
                  </a:cubicBezTo>
                  <a:cubicBezTo>
                    <a:pt x="55" y="42"/>
                    <a:pt x="54" y="39"/>
                    <a:pt x="52" y="36"/>
                  </a:cubicBezTo>
                  <a:cubicBezTo>
                    <a:pt x="50" y="34"/>
                    <a:pt x="48" y="32"/>
                    <a:pt x="44" y="30"/>
                  </a:cubicBezTo>
                  <a:cubicBezTo>
                    <a:pt x="47" y="29"/>
                    <a:pt x="48" y="28"/>
                    <a:pt x="50" y="27"/>
                  </a:cubicBezTo>
                  <a:cubicBezTo>
                    <a:pt x="52" y="24"/>
                    <a:pt x="53" y="21"/>
                    <a:pt x="53" y="17"/>
                  </a:cubicBezTo>
                  <a:cubicBezTo>
                    <a:pt x="53" y="13"/>
                    <a:pt x="52" y="9"/>
                    <a:pt x="50" y="7"/>
                  </a:cubicBezTo>
                  <a:cubicBezTo>
                    <a:pt x="46" y="2"/>
                    <a:pt x="40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4" y="66"/>
                    <a:pt x="37" y="66"/>
                    <a:pt x="40" y="65"/>
                  </a:cubicBezTo>
                  <a:close/>
                  <a:moveTo>
                    <a:pt x="13" y="11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31" y="11"/>
                    <a:pt x="34" y="11"/>
                    <a:pt x="36" y="12"/>
                  </a:cubicBezTo>
                  <a:cubicBezTo>
                    <a:pt x="38" y="13"/>
                    <a:pt x="39" y="15"/>
                    <a:pt x="39" y="18"/>
                  </a:cubicBezTo>
                  <a:cubicBezTo>
                    <a:pt x="39" y="21"/>
                    <a:pt x="38" y="23"/>
                    <a:pt x="37" y="24"/>
                  </a:cubicBezTo>
                  <a:cubicBezTo>
                    <a:pt x="35" y="25"/>
                    <a:pt x="33" y="26"/>
                    <a:pt x="30" y="26"/>
                  </a:cubicBezTo>
                  <a:cubicBezTo>
                    <a:pt x="13" y="26"/>
                    <a:pt x="13" y="26"/>
                    <a:pt x="13" y="26"/>
                  </a:cubicBezTo>
                  <a:lnTo>
                    <a:pt x="13" y="11"/>
                  </a:lnTo>
                  <a:close/>
                  <a:moveTo>
                    <a:pt x="13" y="54"/>
                  </a:moveTo>
                  <a:cubicBezTo>
                    <a:pt x="13" y="37"/>
                    <a:pt x="13" y="37"/>
                    <a:pt x="13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3" y="37"/>
                    <a:pt x="35" y="37"/>
                    <a:pt x="36" y="38"/>
                  </a:cubicBezTo>
                  <a:cubicBezTo>
                    <a:pt x="39" y="39"/>
                    <a:pt x="41" y="42"/>
                    <a:pt x="41" y="45"/>
                  </a:cubicBezTo>
                  <a:cubicBezTo>
                    <a:pt x="41" y="49"/>
                    <a:pt x="39" y="52"/>
                    <a:pt x="36" y="53"/>
                  </a:cubicBezTo>
                  <a:cubicBezTo>
                    <a:pt x="35" y="54"/>
                    <a:pt x="32" y="54"/>
                    <a:pt x="30" y="54"/>
                  </a:cubicBezTo>
                  <a:lnTo>
                    <a:pt x="13" y="54"/>
                  </a:lnTo>
                  <a:close/>
                </a:path>
              </a:pathLst>
            </a:custGeom>
            <a:solidFill>
              <a:srgbClr val="1673A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67" name="Freeform 109">
              <a:extLst>
                <a:ext uri="{FF2B5EF4-FFF2-40B4-BE49-F238E27FC236}">
                  <a16:creationId xmlns:a16="http://schemas.microsoft.com/office/drawing/2014/main" id="{931C48CB-7CDA-58FB-2705-D9C154DC1B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07850" y="7309060"/>
              <a:ext cx="133350" cy="141288"/>
            </a:xfrm>
            <a:custGeom>
              <a:avLst/>
              <a:gdLst>
                <a:gd name="T0" fmla="*/ 8 w 49"/>
                <a:gd name="T1" fmla="*/ 46 h 52"/>
                <a:gd name="T2" fmla="*/ 25 w 49"/>
                <a:gd name="T3" fmla="*/ 52 h 52"/>
                <a:gd name="T4" fmla="*/ 44 w 49"/>
                <a:gd name="T5" fmla="*/ 45 h 52"/>
                <a:gd name="T6" fmla="*/ 49 w 49"/>
                <a:gd name="T7" fmla="*/ 36 h 52"/>
                <a:gd name="T8" fmla="*/ 35 w 49"/>
                <a:gd name="T9" fmla="*/ 36 h 52"/>
                <a:gd name="T10" fmla="*/ 33 w 49"/>
                <a:gd name="T11" fmla="*/ 39 h 52"/>
                <a:gd name="T12" fmla="*/ 26 w 49"/>
                <a:gd name="T13" fmla="*/ 41 h 52"/>
                <a:gd name="T14" fmla="*/ 19 w 49"/>
                <a:gd name="T15" fmla="*/ 39 h 52"/>
                <a:gd name="T16" fmla="*/ 13 w 49"/>
                <a:gd name="T17" fmla="*/ 29 h 52"/>
                <a:gd name="T18" fmla="*/ 49 w 49"/>
                <a:gd name="T19" fmla="*/ 29 h 52"/>
                <a:gd name="T20" fmla="*/ 49 w 49"/>
                <a:gd name="T21" fmla="*/ 19 h 52"/>
                <a:gd name="T22" fmla="*/ 45 w 49"/>
                <a:gd name="T23" fmla="*/ 9 h 52"/>
                <a:gd name="T24" fmla="*/ 36 w 49"/>
                <a:gd name="T25" fmla="*/ 2 h 52"/>
                <a:gd name="T26" fmla="*/ 25 w 49"/>
                <a:gd name="T27" fmla="*/ 0 h 52"/>
                <a:gd name="T28" fmla="*/ 7 w 49"/>
                <a:gd name="T29" fmla="*/ 6 h 52"/>
                <a:gd name="T30" fmla="*/ 0 w 49"/>
                <a:gd name="T31" fmla="*/ 26 h 52"/>
                <a:gd name="T32" fmla="*/ 8 w 49"/>
                <a:gd name="T33" fmla="*/ 46 h 52"/>
                <a:gd name="T34" fmla="*/ 17 w 49"/>
                <a:gd name="T35" fmla="*/ 13 h 52"/>
                <a:gd name="T36" fmla="*/ 25 w 49"/>
                <a:gd name="T37" fmla="*/ 10 h 52"/>
                <a:gd name="T38" fmla="*/ 32 w 49"/>
                <a:gd name="T39" fmla="*/ 13 h 52"/>
                <a:gd name="T40" fmla="*/ 36 w 49"/>
                <a:gd name="T41" fmla="*/ 21 h 52"/>
                <a:gd name="T42" fmla="*/ 14 w 49"/>
                <a:gd name="T43" fmla="*/ 21 h 52"/>
                <a:gd name="T44" fmla="*/ 17 w 49"/>
                <a:gd name="T45" fmla="*/ 1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52">
                  <a:moveTo>
                    <a:pt x="8" y="46"/>
                  </a:moveTo>
                  <a:cubicBezTo>
                    <a:pt x="13" y="50"/>
                    <a:pt x="19" y="52"/>
                    <a:pt x="25" y="52"/>
                  </a:cubicBezTo>
                  <a:cubicBezTo>
                    <a:pt x="33" y="52"/>
                    <a:pt x="39" y="49"/>
                    <a:pt x="44" y="45"/>
                  </a:cubicBezTo>
                  <a:cubicBezTo>
                    <a:pt x="47" y="42"/>
                    <a:pt x="48" y="39"/>
                    <a:pt x="49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7"/>
                    <a:pt x="34" y="38"/>
                    <a:pt x="33" y="39"/>
                  </a:cubicBezTo>
                  <a:cubicBezTo>
                    <a:pt x="31" y="41"/>
                    <a:pt x="29" y="41"/>
                    <a:pt x="26" y="41"/>
                  </a:cubicBezTo>
                  <a:cubicBezTo>
                    <a:pt x="23" y="41"/>
                    <a:pt x="21" y="41"/>
                    <a:pt x="19" y="39"/>
                  </a:cubicBezTo>
                  <a:cubicBezTo>
                    <a:pt x="15" y="37"/>
                    <a:pt x="14" y="34"/>
                    <a:pt x="13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9" y="25"/>
                    <a:pt x="49" y="22"/>
                    <a:pt x="49" y="19"/>
                  </a:cubicBezTo>
                  <a:cubicBezTo>
                    <a:pt x="48" y="15"/>
                    <a:pt x="47" y="12"/>
                    <a:pt x="45" y="9"/>
                  </a:cubicBezTo>
                  <a:cubicBezTo>
                    <a:pt x="43" y="6"/>
                    <a:pt x="40" y="3"/>
                    <a:pt x="36" y="2"/>
                  </a:cubicBezTo>
                  <a:cubicBezTo>
                    <a:pt x="33" y="0"/>
                    <a:pt x="29" y="0"/>
                    <a:pt x="25" y="0"/>
                  </a:cubicBezTo>
                  <a:cubicBezTo>
                    <a:pt x="18" y="0"/>
                    <a:pt x="12" y="2"/>
                    <a:pt x="7" y="6"/>
                  </a:cubicBezTo>
                  <a:cubicBezTo>
                    <a:pt x="3" y="11"/>
                    <a:pt x="0" y="17"/>
                    <a:pt x="0" y="26"/>
                  </a:cubicBezTo>
                  <a:cubicBezTo>
                    <a:pt x="0" y="35"/>
                    <a:pt x="3" y="42"/>
                    <a:pt x="8" y="46"/>
                  </a:cubicBezTo>
                  <a:close/>
                  <a:moveTo>
                    <a:pt x="17" y="13"/>
                  </a:moveTo>
                  <a:cubicBezTo>
                    <a:pt x="19" y="11"/>
                    <a:pt x="22" y="10"/>
                    <a:pt x="25" y="10"/>
                  </a:cubicBezTo>
                  <a:cubicBezTo>
                    <a:pt x="28" y="10"/>
                    <a:pt x="30" y="11"/>
                    <a:pt x="32" y="13"/>
                  </a:cubicBezTo>
                  <a:cubicBezTo>
                    <a:pt x="34" y="15"/>
                    <a:pt x="36" y="17"/>
                    <a:pt x="36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5" y="15"/>
                    <a:pt x="17" y="13"/>
                  </a:cubicBezTo>
                  <a:close/>
                </a:path>
              </a:pathLst>
            </a:custGeom>
            <a:solidFill>
              <a:srgbClr val="1673A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68" name="Rectangle 110">
              <a:extLst>
                <a:ext uri="{FF2B5EF4-FFF2-40B4-BE49-F238E27FC236}">
                  <a16:creationId xmlns:a16="http://schemas.microsoft.com/office/drawing/2014/main" id="{C91C5DA8-93E7-A8FB-95F6-984604573B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4837" y="7274135"/>
              <a:ext cx="76200" cy="19050"/>
            </a:xfrm>
            <a:prstGeom prst="rect">
              <a:avLst/>
            </a:pr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48" name="Freeform: Shape 46">
            <a:extLst>
              <a:ext uri="{FF2B5EF4-FFF2-40B4-BE49-F238E27FC236}">
                <a16:creationId xmlns:a16="http://schemas.microsoft.com/office/drawing/2014/main" id="{11D17942-F942-D87C-58EC-BB97736ED196}"/>
              </a:ext>
            </a:extLst>
          </p:cNvPr>
          <p:cNvSpPr/>
          <p:nvPr/>
        </p:nvSpPr>
        <p:spPr>
          <a:xfrm>
            <a:off x="4040202" y="2787643"/>
            <a:ext cx="512090" cy="512090"/>
          </a:xfrm>
          <a:custGeom>
            <a:avLst/>
            <a:gdLst>
              <a:gd name="connsiteX0" fmla="*/ 1108710 w 1108710"/>
              <a:gd name="connsiteY0" fmla="*/ 554355 h 1108710"/>
              <a:gd name="connsiteX1" fmla="*/ 554355 w 1108710"/>
              <a:gd name="connsiteY1" fmla="*/ 1108710 h 1108710"/>
              <a:gd name="connsiteX2" fmla="*/ 0 w 1108710"/>
              <a:gd name="connsiteY2" fmla="*/ 554355 h 1108710"/>
              <a:gd name="connsiteX3" fmla="*/ 554355 w 1108710"/>
              <a:gd name="connsiteY3" fmla="*/ 0 h 1108710"/>
              <a:gd name="connsiteX4" fmla="*/ 1108710 w 1108710"/>
              <a:gd name="connsiteY4" fmla="*/ 554355 h 110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10" h="1108710">
                <a:moveTo>
                  <a:pt x="1108710" y="554355"/>
                </a:moveTo>
                <a:cubicBezTo>
                  <a:pt x="1108710" y="860517"/>
                  <a:pt x="860517" y="1108710"/>
                  <a:pt x="554355" y="1108710"/>
                </a:cubicBezTo>
                <a:cubicBezTo>
                  <a:pt x="248193" y="1108710"/>
                  <a:pt x="0" y="860517"/>
                  <a:pt x="0" y="554355"/>
                </a:cubicBezTo>
                <a:cubicBezTo>
                  <a:pt x="0" y="248193"/>
                  <a:pt x="248193" y="0"/>
                  <a:pt x="554355" y="0"/>
                </a:cubicBezTo>
                <a:cubicBezTo>
                  <a:pt x="860516" y="0"/>
                  <a:pt x="1108710" y="248193"/>
                  <a:pt x="1108710" y="554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38200" dist="292100" dir="5400000" sx="95000" sy="95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49" name="Freeform: Shape 47">
            <a:extLst>
              <a:ext uri="{FF2B5EF4-FFF2-40B4-BE49-F238E27FC236}">
                <a16:creationId xmlns:a16="http://schemas.microsoft.com/office/drawing/2014/main" id="{7A16D298-F1C7-0922-89C2-73626F59A43E}"/>
              </a:ext>
            </a:extLst>
          </p:cNvPr>
          <p:cNvSpPr/>
          <p:nvPr/>
        </p:nvSpPr>
        <p:spPr>
          <a:xfrm>
            <a:off x="4079899" y="2827339"/>
            <a:ext cx="432697" cy="432698"/>
          </a:xfrm>
          <a:custGeom>
            <a:avLst/>
            <a:gdLst>
              <a:gd name="connsiteX0" fmla="*/ 853440 w 853439"/>
              <a:gd name="connsiteY0" fmla="*/ 426720 h 853439"/>
              <a:gd name="connsiteX1" fmla="*/ 426720 w 853439"/>
              <a:gd name="connsiteY1" fmla="*/ 853440 h 853439"/>
              <a:gd name="connsiteX2" fmla="*/ 0 w 853439"/>
              <a:gd name="connsiteY2" fmla="*/ 426720 h 853439"/>
              <a:gd name="connsiteX3" fmla="*/ 426720 w 853439"/>
              <a:gd name="connsiteY3" fmla="*/ 0 h 853439"/>
              <a:gd name="connsiteX4" fmla="*/ 853440 w 853439"/>
              <a:gd name="connsiteY4" fmla="*/ 426720 h 85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39" h="853439">
                <a:moveTo>
                  <a:pt x="853440" y="426720"/>
                </a:moveTo>
                <a:cubicBezTo>
                  <a:pt x="853440" y="662391"/>
                  <a:pt x="662391" y="853440"/>
                  <a:pt x="426720" y="853440"/>
                </a:cubicBezTo>
                <a:cubicBezTo>
                  <a:pt x="191049" y="853440"/>
                  <a:pt x="0" y="662391"/>
                  <a:pt x="0" y="426720"/>
                </a:cubicBezTo>
                <a:cubicBezTo>
                  <a:pt x="0" y="191049"/>
                  <a:pt x="191049" y="0"/>
                  <a:pt x="426720" y="0"/>
                </a:cubicBezTo>
                <a:cubicBezTo>
                  <a:pt x="662391" y="0"/>
                  <a:pt x="853440" y="191049"/>
                  <a:pt x="853440" y="426720"/>
                </a:cubicBezTo>
                <a:close/>
              </a:path>
            </a:pathLst>
          </a:custGeom>
          <a:solidFill>
            <a:srgbClr val="0FA9A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0" name="Freeform: Shape 48">
            <a:extLst>
              <a:ext uri="{FF2B5EF4-FFF2-40B4-BE49-F238E27FC236}">
                <a16:creationId xmlns:a16="http://schemas.microsoft.com/office/drawing/2014/main" id="{B0AF46C4-FD9A-D414-F8AF-A9D93865FE6E}"/>
              </a:ext>
            </a:extLst>
          </p:cNvPr>
          <p:cNvSpPr/>
          <p:nvPr/>
        </p:nvSpPr>
        <p:spPr>
          <a:xfrm>
            <a:off x="4123889" y="2873089"/>
            <a:ext cx="343836" cy="343836"/>
          </a:xfrm>
          <a:custGeom>
            <a:avLst/>
            <a:gdLst>
              <a:gd name="connsiteX0" fmla="*/ 622935 w 622935"/>
              <a:gd name="connsiteY0" fmla="*/ 311467 h 622935"/>
              <a:gd name="connsiteX1" fmla="*/ 311468 w 622935"/>
              <a:gd name="connsiteY1" fmla="*/ 622935 h 622935"/>
              <a:gd name="connsiteX2" fmla="*/ 0 w 622935"/>
              <a:gd name="connsiteY2" fmla="*/ 311467 h 622935"/>
              <a:gd name="connsiteX3" fmla="*/ 311468 w 622935"/>
              <a:gd name="connsiteY3" fmla="*/ 0 h 622935"/>
              <a:gd name="connsiteX4" fmla="*/ 622935 w 622935"/>
              <a:gd name="connsiteY4" fmla="*/ 311467 h 6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35" h="622935">
                <a:moveTo>
                  <a:pt x="622935" y="311467"/>
                </a:moveTo>
                <a:cubicBezTo>
                  <a:pt x="622935" y="483486"/>
                  <a:pt x="483487" y="622935"/>
                  <a:pt x="311468" y="622935"/>
                </a:cubicBezTo>
                <a:cubicBezTo>
                  <a:pt x="139449" y="622935"/>
                  <a:pt x="0" y="483486"/>
                  <a:pt x="0" y="311467"/>
                </a:cubicBezTo>
                <a:cubicBezTo>
                  <a:pt x="0" y="139449"/>
                  <a:pt x="139448" y="0"/>
                  <a:pt x="311468" y="0"/>
                </a:cubicBezTo>
                <a:cubicBezTo>
                  <a:pt x="483486" y="0"/>
                  <a:pt x="622935" y="139449"/>
                  <a:pt x="622935" y="31146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51" name="Group 49">
            <a:extLst>
              <a:ext uri="{FF2B5EF4-FFF2-40B4-BE49-F238E27FC236}">
                <a16:creationId xmlns:a16="http://schemas.microsoft.com/office/drawing/2014/main" id="{1039BC2C-5326-C774-D1E0-6D63870FCBD8}"/>
              </a:ext>
            </a:extLst>
          </p:cNvPr>
          <p:cNvGrpSpPr/>
          <p:nvPr/>
        </p:nvGrpSpPr>
        <p:grpSpPr>
          <a:xfrm>
            <a:off x="4210280" y="2958248"/>
            <a:ext cx="171934" cy="170879"/>
            <a:chOff x="5684838" y="4776788"/>
            <a:chExt cx="258763" cy="257175"/>
          </a:xfrm>
          <a:solidFill>
            <a:srgbClr val="0FA9A6"/>
          </a:solidFill>
        </p:grpSpPr>
        <p:sp>
          <p:nvSpPr>
            <p:cNvPr id="55" name="Rectangle 111">
              <a:extLst>
                <a:ext uri="{FF2B5EF4-FFF2-40B4-BE49-F238E27FC236}">
                  <a16:creationId xmlns:a16="http://schemas.microsoft.com/office/drawing/2014/main" id="{6F9264F4-2D1E-2908-4EC6-EE4DA6AC0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8013" y="4860925"/>
              <a:ext cx="53975" cy="173038"/>
            </a:xfrm>
            <a:prstGeom prst="rect">
              <a:avLst/>
            </a:pr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56" name="Oval 112">
              <a:extLst>
                <a:ext uri="{FF2B5EF4-FFF2-40B4-BE49-F238E27FC236}">
                  <a16:creationId xmlns:a16="http://schemas.microsoft.com/office/drawing/2014/main" id="{3E4CA7BB-E723-F0C5-74BD-66B20F8FBC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4838" y="4776788"/>
              <a:ext cx="63500" cy="61913"/>
            </a:xfrm>
            <a:prstGeom prst="ellipse">
              <a:avLst/>
            </a:pr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57" name="Freeform 113">
              <a:extLst>
                <a:ext uri="{FF2B5EF4-FFF2-40B4-BE49-F238E27FC236}">
                  <a16:creationId xmlns:a16="http://schemas.microsoft.com/office/drawing/2014/main" id="{81FC6A8B-A458-A335-DE5B-AB5FCEE4F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1" y="4857750"/>
              <a:ext cx="165100" cy="176213"/>
            </a:xfrm>
            <a:custGeom>
              <a:avLst/>
              <a:gdLst>
                <a:gd name="T0" fmla="*/ 18 w 61"/>
                <a:gd name="T1" fmla="*/ 32 h 65"/>
                <a:gd name="T2" fmla="*/ 30 w 61"/>
                <a:gd name="T3" fmla="*/ 17 h 65"/>
                <a:gd name="T4" fmla="*/ 41 w 61"/>
                <a:gd name="T5" fmla="*/ 32 h 65"/>
                <a:gd name="T6" fmla="*/ 41 w 61"/>
                <a:gd name="T7" fmla="*/ 65 h 65"/>
                <a:gd name="T8" fmla="*/ 61 w 61"/>
                <a:gd name="T9" fmla="*/ 65 h 65"/>
                <a:gd name="T10" fmla="*/ 61 w 61"/>
                <a:gd name="T11" fmla="*/ 25 h 65"/>
                <a:gd name="T12" fmla="*/ 38 w 61"/>
                <a:gd name="T13" fmla="*/ 0 h 65"/>
                <a:gd name="T14" fmla="*/ 18 w 61"/>
                <a:gd name="T15" fmla="*/ 10 h 65"/>
                <a:gd name="T16" fmla="*/ 18 w 61"/>
                <a:gd name="T17" fmla="*/ 1 h 65"/>
                <a:gd name="T18" fmla="*/ 0 w 61"/>
                <a:gd name="T19" fmla="*/ 1 h 65"/>
                <a:gd name="T20" fmla="*/ 0 w 61"/>
                <a:gd name="T21" fmla="*/ 65 h 65"/>
                <a:gd name="T22" fmla="*/ 18 w 61"/>
                <a:gd name="T23" fmla="*/ 65 h 65"/>
                <a:gd name="T24" fmla="*/ 18 w 61"/>
                <a:gd name="T25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5">
                  <a:moveTo>
                    <a:pt x="18" y="32"/>
                  </a:moveTo>
                  <a:cubicBezTo>
                    <a:pt x="18" y="23"/>
                    <a:pt x="23" y="17"/>
                    <a:pt x="30" y="17"/>
                  </a:cubicBezTo>
                  <a:cubicBezTo>
                    <a:pt x="38" y="17"/>
                    <a:pt x="41" y="22"/>
                    <a:pt x="41" y="32"/>
                  </a:cubicBezTo>
                  <a:cubicBezTo>
                    <a:pt x="41" y="41"/>
                    <a:pt x="41" y="65"/>
                    <a:pt x="4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1" y="65"/>
                    <a:pt x="61" y="42"/>
                    <a:pt x="61" y="25"/>
                  </a:cubicBezTo>
                  <a:cubicBezTo>
                    <a:pt x="61" y="8"/>
                    <a:pt x="51" y="0"/>
                    <a:pt x="38" y="0"/>
                  </a:cubicBezTo>
                  <a:cubicBezTo>
                    <a:pt x="24" y="0"/>
                    <a:pt x="18" y="10"/>
                    <a:pt x="18" y="1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8" y="41"/>
                    <a:pt x="18" y="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algn="l" defTabSz="914400" rtl="0" eaLnBrk="1" latinLnBrk="0" hangingPunct="1"/>
              <a:endParaRPr lang="en-US" dirty="0">
                <a:latin typeface="Arial" panose="020B0604020202020204" pitchFamily="34" charset="0"/>
              </a:endParaRPr>
            </a:p>
          </p:txBody>
        </p:sp>
      </p:grpSp>
      <p:pic>
        <p:nvPicPr>
          <p:cNvPr id="3" name="صورة 2">
            <a:extLst>
              <a:ext uri="{FF2B5EF4-FFF2-40B4-BE49-F238E27FC236}">
                <a16:creationId xmlns:a16="http://schemas.microsoft.com/office/drawing/2014/main" id="{B88C47A1-5AFC-7AE5-B247-5E0EBE67ADD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348432" y="1755650"/>
            <a:ext cx="492538" cy="504528"/>
          </a:xfrm>
          <a:prstGeom prst="rect">
            <a:avLst/>
          </a:prstGeom>
        </p:spPr>
      </p:pic>
      <p:sp>
        <p:nvSpPr>
          <p:cNvPr id="5" name="Rectangle: Rounded Corners 5">
            <a:extLst>
              <a:ext uri="{FF2B5EF4-FFF2-40B4-BE49-F238E27FC236}">
                <a16:creationId xmlns:a16="http://schemas.microsoft.com/office/drawing/2014/main" id="{5B2D4B7E-2381-BFF1-50D1-02D2EE585C46}"/>
              </a:ext>
            </a:extLst>
          </p:cNvPr>
          <p:cNvSpPr/>
          <p:nvPr/>
        </p:nvSpPr>
        <p:spPr>
          <a:xfrm flipH="1">
            <a:off x="8379339" y="2443709"/>
            <a:ext cx="2793203" cy="708645"/>
          </a:xfrm>
          <a:prstGeom prst="roundRect">
            <a:avLst>
              <a:gd name="adj" fmla="val 1245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10" name="موصل مستقيم 30">
            <a:extLst>
              <a:ext uri="{FF2B5EF4-FFF2-40B4-BE49-F238E27FC236}">
                <a16:creationId xmlns:a16="http://schemas.microsoft.com/office/drawing/2014/main" id="{0A10CE5E-7F56-A49C-AE28-E1CB56E5C2C3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مربع نص 10">
            <a:extLst>
              <a:ext uri="{FF2B5EF4-FFF2-40B4-BE49-F238E27FC236}">
                <a16:creationId xmlns:a16="http://schemas.microsoft.com/office/drawing/2014/main" id="{996D57FC-D5CA-36FC-C198-73381DFCDC9B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98785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209641-57EC-95DC-6CB7-948EEFCEA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وسيلة شرح مع سهم إلى الأسفل 12">
            <a:extLst>
              <a:ext uri="{FF2B5EF4-FFF2-40B4-BE49-F238E27FC236}">
                <a16:creationId xmlns:a16="http://schemas.microsoft.com/office/drawing/2014/main" id="{7F59413E-4242-E589-E00E-87E962AEC4EC}"/>
              </a:ext>
            </a:extLst>
          </p:cNvPr>
          <p:cNvSpPr/>
          <p:nvPr/>
        </p:nvSpPr>
        <p:spPr>
          <a:xfrm>
            <a:off x="8414951" y="2063579"/>
            <a:ext cx="2116290" cy="1630968"/>
          </a:xfrm>
          <a:prstGeom prst="downArrowCallout">
            <a:avLst>
              <a:gd name="adj1" fmla="val 0"/>
              <a:gd name="adj2" fmla="val 25000"/>
              <a:gd name="adj3" fmla="val 25000"/>
              <a:gd name="adj4" fmla="val 64977"/>
            </a:avLst>
          </a:prstGeom>
          <a:solidFill>
            <a:srgbClr val="B5B5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sp>
        <p:nvSpPr>
          <p:cNvPr id="18" name="مستطيل ذو زاويتين مستديرتين في نفس الجانب 17">
            <a:extLst>
              <a:ext uri="{FF2B5EF4-FFF2-40B4-BE49-F238E27FC236}">
                <a16:creationId xmlns:a16="http://schemas.microsoft.com/office/drawing/2014/main" id="{157D2965-4365-5DF8-1D82-5D343636A137}"/>
              </a:ext>
            </a:extLst>
          </p:cNvPr>
          <p:cNvSpPr/>
          <p:nvPr/>
        </p:nvSpPr>
        <p:spPr>
          <a:xfrm flipV="1">
            <a:off x="8679671" y="3830472"/>
            <a:ext cx="1586849" cy="432610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sp>
        <p:nvSpPr>
          <p:cNvPr id="19" name="مستطيل ذو زاويتين مستديرتين في نفس الجانب 18">
            <a:extLst>
              <a:ext uri="{FF2B5EF4-FFF2-40B4-BE49-F238E27FC236}">
                <a16:creationId xmlns:a16="http://schemas.microsoft.com/office/drawing/2014/main" id="{5025E18C-2B99-B07C-6565-DF50F9155674}"/>
              </a:ext>
            </a:extLst>
          </p:cNvPr>
          <p:cNvSpPr/>
          <p:nvPr/>
        </p:nvSpPr>
        <p:spPr>
          <a:xfrm flipV="1">
            <a:off x="6430741" y="3830472"/>
            <a:ext cx="1586849" cy="432610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20" name="مستطيل ذو زاويتين مستديرتين في نفس الجانب 19">
            <a:extLst>
              <a:ext uri="{FF2B5EF4-FFF2-40B4-BE49-F238E27FC236}">
                <a16:creationId xmlns:a16="http://schemas.microsoft.com/office/drawing/2014/main" id="{FA059B8A-0268-C4BE-0A01-9F326FE131BF}"/>
              </a:ext>
            </a:extLst>
          </p:cNvPr>
          <p:cNvSpPr/>
          <p:nvPr/>
        </p:nvSpPr>
        <p:spPr>
          <a:xfrm flipV="1">
            <a:off x="4181812" y="3830472"/>
            <a:ext cx="1586849" cy="432610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21" name="مستطيل ذو زاويتين مستديرتين في نفس الجانب 20">
            <a:extLst>
              <a:ext uri="{FF2B5EF4-FFF2-40B4-BE49-F238E27FC236}">
                <a16:creationId xmlns:a16="http://schemas.microsoft.com/office/drawing/2014/main" id="{638AF5F3-52CD-C6A1-317B-BF883EE3A148}"/>
              </a:ext>
            </a:extLst>
          </p:cNvPr>
          <p:cNvSpPr/>
          <p:nvPr/>
        </p:nvSpPr>
        <p:spPr>
          <a:xfrm flipV="1">
            <a:off x="1932882" y="3830472"/>
            <a:ext cx="1586849" cy="432610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3" name="وسيلة شرح مع سهم إلى الأسفل 2">
            <a:extLst>
              <a:ext uri="{FF2B5EF4-FFF2-40B4-BE49-F238E27FC236}">
                <a16:creationId xmlns:a16="http://schemas.microsoft.com/office/drawing/2014/main" id="{52331FED-F332-C6A1-1023-14422BB174EE}"/>
              </a:ext>
            </a:extLst>
          </p:cNvPr>
          <p:cNvSpPr/>
          <p:nvPr/>
        </p:nvSpPr>
        <p:spPr>
          <a:xfrm>
            <a:off x="6165046" y="2063579"/>
            <a:ext cx="2116290" cy="1630968"/>
          </a:xfrm>
          <a:prstGeom prst="downArrowCallout">
            <a:avLst>
              <a:gd name="adj1" fmla="val 0"/>
              <a:gd name="adj2" fmla="val 25000"/>
              <a:gd name="adj3" fmla="val 25000"/>
              <a:gd name="adj4" fmla="val 64977"/>
            </a:avLst>
          </a:prstGeom>
          <a:solidFill>
            <a:srgbClr val="69CE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sp>
        <p:nvSpPr>
          <p:cNvPr id="4" name="وسيلة شرح مع سهم إلى الأسفل 3">
            <a:extLst>
              <a:ext uri="{FF2B5EF4-FFF2-40B4-BE49-F238E27FC236}">
                <a16:creationId xmlns:a16="http://schemas.microsoft.com/office/drawing/2014/main" id="{632B6822-6E67-04EA-CC94-7296D6A1BCBF}"/>
              </a:ext>
            </a:extLst>
          </p:cNvPr>
          <p:cNvSpPr/>
          <p:nvPr/>
        </p:nvSpPr>
        <p:spPr>
          <a:xfrm>
            <a:off x="3915140" y="2063579"/>
            <a:ext cx="2116290" cy="1630968"/>
          </a:xfrm>
          <a:prstGeom prst="downArrowCallout">
            <a:avLst>
              <a:gd name="adj1" fmla="val 0"/>
              <a:gd name="adj2" fmla="val 25000"/>
              <a:gd name="adj3" fmla="val 25000"/>
              <a:gd name="adj4" fmla="val 64977"/>
            </a:avLst>
          </a:prstGeom>
          <a:solidFill>
            <a:srgbClr val="0FA9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sp>
        <p:nvSpPr>
          <p:cNvPr id="5" name="وسيلة شرح مع سهم إلى الأسفل 4">
            <a:extLst>
              <a:ext uri="{FF2B5EF4-FFF2-40B4-BE49-F238E27FC236}">
                <a16:creationId xmlns:a16="http://schemas.microsoft.com/office/drawing/2014/main" id="{2D38F818-3A1C-E799-D061-5D900A28C00C}"/>
              </a:ext>
            </a:extLst>
          </p:cNvPr>
          <p:cNvSpPr/>
          <p:nvPr/>
        </p:nvSpPr>
        <p:spPr>
          <a:xfrm>
            <a:off x="1665234" y="2063579"/>
            <a:ext cx="2116290" cy="1630968"/>
          </a:xfrm>
          <a:prstGeom prst="downArrowCallout">
            <a:avLst>
              <a:gd name="adj1" fmla="val 0"/>
              <a:gd name="adj2" fmla="val 25000"/>
              <a:gd name="adj3" fmla="val 25000"/>
              <a:gd name="adj4" fmla="val 64977"/>
            </a:avLst>
          </a:prstGeom>
          <a:solidFill>
            <a:srgbClr val="238CA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sp>
        <p:nvSpPr>
          <p:cNvPr id="6" name="عنصر نائب لرقم الشريحة 1">
            <a:extLst>
              <a:ext uri="{FF2B5EF4-FFF2-40B4-BE49-F238E27FC236}">
                <a16:creationId xmlns:a16="http://schemas.microsoft.com/office/drawing/2014/main" id="{5E574916-4DB8-C669-5878-6AC99226D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29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CA183B5D-3E54-BF1F-80BE-9FE02723E257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7" name="موصل مستقيم 30">
            <a:extLst>
              <a:ext uri="{FF2B5EF4-FFF2-40B4-BE49-F238E27FC236}">
                <a16:creationId xmlns:a16="http://schemas.microsoft.com/office/drawing/2014/main" id="{A25BAC5A-4C39-EA7B-8DF3-C7DD3BC69B3E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مربع نص 7">
            <a:extLst>
              <a:ext uri="{FF2B5EF4-FFF2-40B4-BE49-F238E27FC236}">
                <a16:creationId xmlns:a16="http://schemas.microsoft.com/office/drawing/2014/main" id="{C4F622CF-9452-6CA1-C99A-FA9EE6823828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57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12B874-12B2-9F7B-12D8-3443233E5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Decision 36">
            <a:extLst>
              <a:ext uri="{FF2B5EF4-FFF2-40B4-BE49-F238E27FC236}">
                <a16:creationId xmlns:a16="http://schemas.microsoft.com/office/drawing/2014/main" id="{A6D0C7EA-6D62-AA4B-BBDB-10CCDF3B5481}"/>
              </a:ext>
            </a:extLst>
          </p:cNvPr>
          <p:cNvSpPr/>
          <p:nvPr/>
        </p:nvSpPr>
        <p:spPr>
          <a:xfrm>
            <a:off x="4597305" y="3237368"/>
            <a:ext cx="3442817" cy="1949437"/>
          </a:xfrm>
          <a:prstGeom prst="flowChartDecision">
            <a:avLst/>
          </a:prstGeom>
          <a:solidFill>
            <a:srgbClr val="725AA4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6A85DAAB-D081-D3CA-9F87-362D549A3E63}"/>
              </a:ext>
            </a:extLst>
          </p:cNvPr>
          <p:cNvSpPr txBox="1"/>
          <p:nvPr/>
        </p:nvSpPr>
        <p:spPr>
          <a:xfrm>
            <a:off x="7744763" y="2971531"/>
            <a:ext cx="2326652" cy="356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ar-SA" sz="1400" dirty="0">
                <a:solidFill>
                  <a:srgbClr val="6ACEE2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</a:t>
            </a:r>
            <a:endParaRPr lang="en-US" sz="1400" dirty="0">
              <a:solidFill>
                <a:srgbClr val="6ACEE2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6" name="TextBox 16">
            <a:extLst>
              <a:ext uri="{FF2B5EF4-FFF2-40B4-BE49-F238E27FC236}">
                <a16:creationId xmlns:a16="http://schemas.microsoft.com/office/drawing/2014/main" id="{F808C929-5647-5A7C-A2B4-D5AA0D9C0CBE}"/>
              </a:ext>
            </a:extLst>
          </p:cNvPr>
          <p:cNvSpPr txBox="1"/>
          <p:nvPr/>
        </p:nvSpPr>
        <p:spPr>
          <a:xfrm>
            <a:off x="7744763" y="4199369"/>
            <a:ext cx="2326652" cy="356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ar-SA" sz="1400" dirty="0">
                <a:solidFill>
                  <a:srgbClr val="7259A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</a:t>
            </a:r>
            <a:endParaRPr lang="en-US" sz="1400" dirty="0">
              <a:solidFill>
                <a:srgbClr val="7259A4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9" name="TextBox 13">
            <a:extLst>
              <a:ext uri="{FF2B5EF4-FFF2-40B4-BE49-F238E27FC236}">
                <a16:creationId xmlns:a16="http://schemas.microsoft.com/office/drawing/2014/main" id="{6274E20E-EC59-95F1-E65D-78970DCFACDA}"/>
              </a:ext>
            </a:extLst>
          </p:cNvPr>
          <p:cNvSpPr txBox="1"/>
          <p:nvPr/>
        </p:nvSpPr>
        <p:spPr>
          <a:xfrm>
            <a:off x="1825227" y="2346079"/>
            <a:ext cx="2326652" cy="356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ar-SA" sz="1400" dirty="0">
                <a:solidFill>
                  <a:srgbClr val="218CAA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</a:t>
            </a:r>
            <a:endParaRPr lang="en-US" sz="1400" dirty="0">
              <a:solidFill>
                <a:srgbClr val="218CAA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2" name="TextBox 16">
            <a:extLst>
              <a:ext uri="{FF2B5EF4-FFF2-40B4-BE49-F238E27FC236}">
                <a16:creationId xmlns:a16="http://schemas.microsoft.com/office/drawing/2014/main" id="{841741AE-ED79-5E9A-A51C-4686FC29E40F}"/>
              </a:ext>
            </a:extLst>
          </p:cNvPr>
          <p:cNvSpPr txBox="1"/>
          <p:nvPr/>
        </p:nvSpPr>
        <p:spPr>
          <a:xfrm>
            <a:off x="1825227" y="3429000"/>
            <a:ext cx="2326652" cy="356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ar-SA" sz="1400" dirty="0">
                <a:solidFill>
                  <a:srgbClr val="7A80FF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</a:t>
            </a:r>
            <a:endParaRPr lang="en-US" sz="1400" dirty="0">
              <a:solidFill>
                <a:srgbClr val="7A80F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عنصر نائب لرقم الشريحة 1">
            <a:extLst>
              <a:ext uri="{FF2B5EF4-FFF2-40B4-BE49-F238E27FC236}">
                <a16:creationId xmlns:a16="http://schemas.microsoft.com/office/drawing/2014/main" id="{F6CECC0D-1F5A-BE91-F943-447CE9E3D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30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6" name="Decision 35">
            <a:extLst>
              <a:ext uri="{FF2B5EF4-FFF2-40B4-BE49-F238E27FC236}">
                <a16:creationId xmlns:a16="http://schemas.microsoft.com/office/drawing/2014/main" id="{FCBA1C28-A87D-294C-9E85-5301D367372C}"/>
              </a:ext>
            </a:extLst>
          </p:cNvPr>
          <p:cNvSpPr/>
          <p:nvPr/>
        </p:nvSpPr>
        <p:spPr>
          <a:xfrm>
            <a:off x="4597305" y="2674741"/>
            <a:ext cx="3442817" cy="1949437"/>
          </a:xfrm>
          <a:prstGeom prst="flowChartDecision">
            <a:avLst/>
          </a:prstGeom>
          <a:solidFill>
            <a:srgbClr val="7A80F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Decision 38">
            <a:extLst>
              <a:ext uri="{FF2B5EF4-FFF2-40B4-BE49-F238E27FC236}">
                <a16:creationId xmlns:a16="http://schemas.microsoft.com/office/drawing/2014/main" id="{49C820D7-E745-EF49-8978-9590E127757A}"/>
              </a:ext>
            </a:extLst>
          </p:cNvPr>
          <p:cNvSpPr/>
          <p:nvPr/>
        </p:nvSpPr>
        <p:spPr>
          <a:xfrm>
            <a:off x="4597305" y="2112114"/>
            <a:ext cx="3442817" cy="1949437"/>
          </a:xfrm>
          <a:prstGeom prst="flowChartDecision">
            <a:avLst/>
          </a:prstGeom>
          <a:solidFill>
            <a:srgbClr val="6ACEE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Decision 37">
            <a:extLst>
              <a:ext uri="{FF2B5EF4-FFF2-40B4-BE49-F238E27FC236}">
                <a16:creationId xmlns:a16="http://schemas.microsoft.com/office/drawing/2014/main" id="{E1DF2D23-C116-5F46-B1A8-2494B564209D}"/>
              </a:ext>
            </a:extLst>
          </p:cNvPr>
          <p:cNvSpPr/>
          <p:nvPr/>
        </p:nvSpPr>
        <p:spPr>
          <a:xfrm>
            <a:off x="4597305" y="1549487"/>
            <a:ext cx="3442817" cy="1949437"/>
          </a:xfrm>
          <a:prstGeom prst="flowChartDecision">
            <a:avLst/>
          </a:prstGeom>
          <a:solidFill>
            <a:srgbClr val="238CAB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AEAB242F-1D02-BD98-0824-99A925C71C66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4" name="موصل مستقيم 30">
            <a:extLst>
              <a:ext uri="{FF2B5EF4-FFF2-40B4-BE49-F238E27FC236}">
                <a16:creationId xmlns:a16="http://schemas.microsoft.com/office/drawing/2014/main" id="{945CFBDD-402B-67A0-E916-93B362ECB1C7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>
            <a:extLst>
              <a:ext uri="{FF2B5EF4-FFF2-40B4-BE49-F238E27FC236}">
                <a16:creationId xmlns:a16="http://schemas.microsoft.com/office/drawing/2014/main" id="{67AC831C-F27B-9AB2-D588-C3E3FB28CC62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680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1">
            <a:extLst>
              <a:ext uri="{FF2B5EF4-FFF2-40B4-BE49-F238E27FC236}">
                <a16:creationId xmlns:a16="http://schemas.microsoft.com/office/drawing/2014/main" id="{09D79925-68C3-572F-D74A-FB6338052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pic>
        <p:nvPicPr>
          <p:cNvPr id="38" name="Picture 37" descr="A close up of a logo&#10;&#10;Description automatically generated">
            <a:extLst>
              <a:ext uri="{FF2B5EF4-FFF2-40B4-BE49-F238E27FC236}">
                <a16:creationId xmlns:a16="http://schemas.microsoft.com/office/drawing/2014/main" id="{C31EB843-E229-CC49-B47B-328B6CE1E2D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41286" y="1905832"/>
            <a:ext cx="769444" cy="442202"/>
          </a:xfrm>
          <a:prstGeom prst="rect">
            <a:avLst/>
          </a:prstGeom>
        </p:spPr>
      </p:pic>
      <p:pic>
        <p:nvPicPr>
          <p:cNvPr id="39" name="Picture 38" descr="A close up of a logo&#10;&#10;Description automatically generated">
            <a:extLst>
              <a:ext uri="{FF2B5EF4-FFF2-40B4-BE49-F238E27FC236}">
                <a16:creationId xmlns:a16="http://schemas.microsoft.com/office/drawing/2014/main" id="{8BCDC1A4-A2E4-D04E-B368-697CA2C7D4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41286" y="3898799"/>
            <a:ext cx="769444" cy="442202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EAEF519D-063B-134E-9094-FEEE5F5F6B44}"/>
              </a:ext>
            </a:extLst>
          </p:cNvPr>
          <p:cNvSpPr txBox="1">
            <a:spLocks/>
          </p:cNvSpPr>
          <p:nvPr/>
        </p:nvSpPr>
        <p:spPr>
          <a:xfrm>
            <a:off x="8761478" y="1881974"/>
            <a:ext cx="1529410" cy="442202"/>
          </a:xfrm>
          <a:prstGeom prst="rect">
            <a:avLst/>
          </a:prstGeom>
        </p:spPr>
        <p:txBody>
          <a:bodyPr vert="horz" lIns="91440" tIns="45720" rIns="91440" bIns="45720" rtlCol="1" anchor="t">
            <a:noAutofit/>
          </a:bodyPr>
          <a:lstStyle>
            <a:lvl1pPr algn="r" defTabSz="914400" rtl="1" eaLnBrk="1" latinLnBrk="0" hangingPunct="1">
              <a:lnSpc>
                <a:spcPct val="150000"/>
              </a:lnSpc>
              <a:spcBef>
                <a:spcPct val="0"/>
              </a:spcBef>
              <a:buNone/>
              <a:defRPr sz="1800" kern="1200">
                <a:solidFill>
                  <a:schemeClr val="tx1"/>
                </a:solidFill>
                <a:latin typeface="29LT Bukra" panose="00000800000000000000" pitchFamily="50" charset="-78"/>
                <a:ea typeface="+mj-ea"/>
                <a:cs typeface="29LT Bukra" panose="00000800000000000000" pitchFamily="50" charset="-78"/>
              </a:defRPr>
            </a:lvl1pPr>
          </a:lstStyle>
          <a:p>
            <a:pPr rtl="0"/>
            <a:r>
              <a:rPr lang="en-US" sz="2000" b="1" dirty="0">
                <a:solidFill>
                  <a:srgbClr val="00394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Font color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B8347E34-4B7E-ED42-84FF-09B64F009F17}"/>
              </a:ext>
            </a:extLst>
          </p:cNvPr>
          <p:cNvSpPr txBox="1">
            <a:spLocks/>
          </p:cNvSpPr>
          <p:nvPr/>
        </p:nvSpPr>
        <p:spPr>
          <a:xfrm>
            <a:off x="8799540" y="3899954"/>
            <a:ext cx="1770832" cy="442202"/>
          </a:xfrm>
          <a:prstGeom prst="rect">
            <a:avLst/>
          </a:prstGeom>
        </p:spPr>
        <p:txBody>
          <a:bodyPr vert="horz" lIns="91440" tIns="45720" rIns="91440" bIns="45720" rtlCol="1" anchor="t">
            <a:noAutofit/>
          </a:bodyPr>
          <a:lstStyle>
            <a:lvl1pPr algn="r" defTabSz="914400" rtl="1" eaLnBrk="1" latinLnBrk="0" hangingPunct="1">
              <a:lnSpc>
                <a:spcPct val="150000"/>
              </a:lnSpc>
              <a:spcBef>
                <a:spcPct val="0"/>
              </a:spcBef>
              <a:buNone/>
              <a:defRPr sz="1800" kern="1200">
                <a:solidFill>
                  <a:schemeClr val="tx1"/>
                </a:solidFill>
                <a:latin typeface="29LT Bukra" panose="00000800000000000000" pitchFamily="50" charset="-78"/>
                <a:ea typeface="+mj-ea"/>
                <a:cs typeface="29LT Bukra" panose="00000800000000000000" pitchFamily="50" charset="-78"/>
              </a:defRPr>
            </a:lvl1pPr>
          </a:lstStyle>
          <a:p>
            <a:pPr marL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sz="2000" b="1" dirty="0">
                <a:solidFill>
                  <a:srgbClr val="00394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Colors</a:t>
            </a:r>
          </a:p>
        </p:txBody>
      </p:sp>
      <p:sp>
        <p:nvSpPr>
          <p:cNvPr id="2" name="مستطيل ذو زاوية واحدة مستديرة 2">
            <a:extLst>
              <a:ext uri="{FF2B5EF4-FFF2-40B4-BE49-F238E27FC236}">
                <a16:creationId xmlns:a16="http://schemas.microsoft.com/office/drawing/2014/main" id="{6CC7C692-41B6-F639-7C32-C3971AF4CE6B}"/>
              </a:ext>
            </a:extLst>
          </p:cNvPr>
          <p:cNvSpPr/>
          <p:nvPr/>
        </p:nvSpPr>
        <p:spPr>
          <a:xfrm flipH="1">
            <a:off x="8171233" y="513504"/>
            <a:ext cx="304490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Colors</a:t>
            </a:r>
            <a:endParaRPr lang="ar-SA" b="1" dirty="0">
              <a:solidFill>
                <a:srgbClr val="351375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4" name="موصل مستقيم 30">
            <a:extLst>
              <a:ext uri="{FF2B5EF4-FFF2-40B4-BE49-F238E27FC236}">
                <a16:creationId xmlns:a16="http://schemas.microsoft.com/office/drawing/2014/main" id="{37B1E097-9FE8-57D4-D66E-5F3CEBC9CC9D}"/>
              </a:ext>
            </a:extLst>
          </p:cNvPr>
          <p:cNvCxnSpPr>
            <a:cxnSpLocks/>
          </p:cNvCxnSpPr>
          <p:nvPr/>
        </p:nvCxnSpPr>
        <p:spPr>
          <a:xfrm flipH="1">
            <a:off x="8167659" y="999914"/>
            <a:ext cx="3039148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>
            <a:extLst>
              <a:ext uri="{FF2B5EF4-FFF2-40B4-BE49-F238E27FC236}">
                <a16:creationId xmlns:a16="http://schemas.microsoft.com/office/drawing/2014/main" id="{42CC3A5E-4EA8-00B2-43E8-B0CF04BB74BA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C5189247-49DF-B80E-E273-845D0749A217}"/>
              </a:ext>
            </a:extLst>
          </p:cNvPr>
          <p:cNvSpPr>
            <a:spLocks noChangeAspect="1"/>
          </p:cNvSpPr>
          <p:nvPr/>
        </p:nvSpPr>
        <p:spPr>
          <a:xfrm>
            <a:off x="7573058" y="1893800"/>
            <a:ext cx="640080" cy="640080"/>
          </a:xfrm>
          <a:prstGeom prst="rect">
            <a:avLst/>
          </a:prstGeom>
          <a:solidFill>
            <a:srgbClr val="351375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Rectangle 12">
            <a:extLst>
              <a:ext uri="{FF2B5EF4-FFF2-40B4-BE49-F238E27FC236}">
                <a16:creationId xmlns:a16="http://schemas.microsoft.com/office/drawing/2014/main" id="{8DA30662-07CE-845E-7571-5728347AC56E}"/>
              </a:ext>
            </a:extLst>
          </p:cNvPr>
          <p:cNvSpPr>
            <a:spLocks noChangeAspect="1"/>
          </p:cNvSpPr>
          <p:nvPr/>
        </p:nvSpPr>
        <p:spPr>
          <a:xfrm>
            <a:off x="6716728" y="1893800"/>
            <a:ext cx="640080" cy="640080"/>
          </a:xfrm>
          <a:prstGeom prst="rect">
            <a:avLst/>
          </a:prstGeom>
          <a:solidFill>
            <a:srgbClr val="7259A4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Rectangle 13">
            <a:extLst>
              <a:ext uri="{FF2B5EF4-FFF2-40B4-BE49-F238E27FC236}">
                <a16:creationId xmlns:a16="http://schemas.microsoft.com/office/drawing/2014/main" id="{6E5983C6-95EB-C941-2F4C-C4ADBFC7425E}"/>
              </a:ext>
            </a:extLst>
          </p:cNvPr>
          <p:cNvSpPr>
            <a:spLocks noChangeAspect="1"/>
          </p:cNvSpPr>
          <p:nvPr/>
        </p:nvSpPr>
        <p:spPr>
          <a:xfrm>
            <a:off x="5883957" y="1893800"/>
            <a:ext cx="640080" cy="640080"/>
          </a:xfrm>
          <a:prstGeom prst="rect">
            <a:avLst/>
          </a:prstGeom>
          <a:solidFill>
            <a:srgbClr val="227F9B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r" defTabSz="914400" rtl="1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TextBox 18">
            <a:extLst>
              <a:ext uri="{FF2B5EF4-FFF2-40B4-BE49-F238E27FC236}">
                <a16:creationId xmlns:a16="http://schemas.microsoft.com/office/drawing/2014/main" id="{14B57722-B273-F3B2-A69B-03A1E5F04C0F}"/>
              </a:ext>
            </a:extLst>
          </p:cNvPr>
          <p:cNvSpPr txBox="1"/>
          <p:nvPr/>
        </p:nvSpPr>
        <p:spPr>
          <a:xfrm>
            <a:off x="7732637" y="2591552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01</a:t>
            </a:r>
          </a:p>
        </p:txBody>
      </p:sp>
      <p:sp>
        <p:nvSpPr>
          <p:cNvPr id="15" name="TextBox 19">
            <a:extLst>
              <a:ext uri="{FF2B5EF4-FFF2-40B4-BE49-F238E27FC236}">
                <a16:creationId xmlns:a16="http://schemas.microsoft.com/office/drawing/2014/main" id="{3E70838D-21ED-1009-58B0-4F9A6A9891B7}"/>
              </a:ext>
            </a:extLst>
          </p:cNvPr>
          <p:cNvSpPr txBox="1"/>
          <p:nvPr/>
        </p:nvSpPr>
        <p:spPr>
          <a:xfrm>
            <a:off x="6876307" y="2596281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02</a:t>
            </a:r>
          </a:p>
        </p:txBody>
      </p:sp>
      <p:sp>
        <p:nvSpPr>
          <p:cNvPr id="16" name="TextBox 20">
            <a:extLst>
              <a:ext uri="{FF2B5EF4-FFF2-40B4-BE49-F238E27FC236}">
                <a16:creationId xmlns:a16="http://schemas.microsoft.com/office/drawing/2014/main" id="{34B694AB-FD46-D8E4-C1ED-BF6DD615228E}"/>
              </a:ext>
            </a:extLst>
          </p:cNvPr>
          <p:cNvSpPr txBox="1"/>
          <p:nvPr/>
        </p:nvSpPr>
        <p:spPr>
          <a:xfrm>
            <a:off x="6043536" y="2596281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03</a:t>
            </a:r>
          </a:p>
        </p:txBody>
      </p:sp>
      <p:sp>
        <p:nvSpPr>
          <p:cNvPr id="17" name="Rectangle 56">
            <a:extLst>
              <a:ext uri="{FF2B5EF4-FFF2-40B4-BE49-F238E27FC236}">
                <a16:creationId xmlns:a16="http://schemas.microsoft.com/office/drawing/2014/main" id="{89AFA6F1-D140-FA09-DCBA-24217B7A7BD7}"/>
              </a:ext>
            </a:extLst>
          </p:cNvPr>
          <p:cNvSpPr>
            <a:spLocks noChangeAspect="1"/>
          </p:cNvSpPr>
          <p:nvPr/>
        </p:nvSpPr>
        <p:spPr>
          <a:xfrm>
            <a:off x="6716728" y="3885239"/>
            <a:ext cx="640080" cy="640080"/>
          </a:xfrm>
          <a:prstGeom prst="rect">
            <a:avLst/>
          </a:prstGeom>
          <a:solidFill>
            <a:srgbClr val="7258A4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r" defTabSz="914400" rtl="1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2" name="Rectangle 57">
            <a:extLst>
              <a:ext uri="{FF2B5EF4-FFF2-40B4-BE49-F238E27FC236}">
                <a16:creationId xmlns:a16="http://schemas.microsoft.com/office/drawing/2014/main" id="{A8A12C46-ACD1-8A82-30D9-4DD1C4DE8766}"/>
              </a:ext>
            </a:extLst>
          </p:cNvPr>
          <p:cNvSpPr>
            <a:spLocks noChangeAspect="1"/>
          </p:cNvSpPr>
          <p:nvPr/>
        </p:nvSpPr>
        <p:spPr>
          <a:xfrm>
            <a:off x="5870968" y="3885239"/>
            <a:ext cx="640080" cy="640080"/>
          </a:xfrm>
          <a:prstGeom prst="rect">
            <a:avLst/>
          </a:prstGeom>
          <a:solidFill>
            <a:srgbClr val="6ACEE2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r" defTabSz="914400" rtl="1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3" name="Rectangle 58">
            <a:extLst>
              <a:ext uri="{FF2B5EF4-FFF2-40B4-BE49-F238E27FC236}">
                <a16:creationId xmlns:a16="http://schemas.microsoft.com/office/drawing/2014/main" id="{E489972E-748F-F2FD-1D06-9E28F7A0743C}"/>
              </a:ext>
            </a:extLst>
          </p:cNvPr>
          <p:cNvSpPr>
            <a:spLocks noChangeAspect="1"/>
          </p:cNvSpPr>
          <p:nvPr/>
        </p:nvSpPr>
        <p:spPr>
          <a:xfrm>
            <a:off x="5025209" y="3885239"/>
            <a:ext cx="640080" cy="640080"/>
          </a:xfrm>
          <a:prstGeom prst="rect">
            <a:avLst/>
          </a:prstGeom>
          <a:solidFill>
            <a:srgbClr val="2DADE0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r" defTabSz="914400" rtl="1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4" name="Rectangle 59">
            <a:extLst>
              <a:ext uri="{FF2B5EF4-FFF2-40B4-BE49-F238E27FC236}">
                <a16:creationId xmlns:a16="http://schemas.microsoft.com/office/drawing/2014/main" id="{FC22FB62-09E9-03CA-6B5E-AAF0B4E24530}"/>
              </a:ext>
            </a:extLst>
          </p:cNvPr>
          <p:cNvSpPr>
            <a:spLocks noChangeAspect="1"/>
          </p:cNvSpPr>
          <p:nvPr/>
        </p:nvSpPr>
        <p:spPr>
          <a:xfrm>
            <a:off x="4179450" y="3885239"/>
            <a:ext cx="640080" cy="640080"/>
          </a:xfrm>
          <a:prstGeom prst="rect">
            <a:avLst/>
          </a:prstGeom>
          <a:solidFill>
            <a:srgbClr val="218CAA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r" defTabSz="914400" rtl="1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5" name="TextBox 61">
            <a:extLst>
              <a:ext uri="{FF2B5EF4-FFF2-40B4-BE49-F238E27FC236}">
                <a16:creationId xmlns:a16="http://schemas.microsoft.com/office/drawing/2014/main" id="{9812FFEB-A6C7-8E57-A719-98334D929A21}"/>
              </a:ext>
            </a:extLst>
          </p:cNvPr>
          <p:cNvSpPr txBox="1"/>
          <p:nvPr/>
        </p:nvSpPr>
        <p:spPr>
          <a:xfrm>
            <a:off x="6876307" y="4582991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02</a:t>
            </a:r>
          </a:p>
        </p:txBody>
      </p:sp>
      <p:sp>
        <p:nvSpPr>
          <p:cNvPr id="26" name="TextBox 62">
            <a:extLst>
              <a:ext uri="{FF2B5EF4-FFF2-40B4-BE49-F238E27FC236}">
                <a16:creationId xmlns:a16="http://schemas.microsoft.com/office/drawing/2014/main" id="{92CE4E75-5283-1620-A49A-A1ABADE441DA}"/>
              </a:ext>
            </a:extLst>
          </p:cNvPr>
          <p:cNvSpPr txBox="1"/>
          <p:nvPr/>
        </p:nvSpPr>
        <p:spPr>
          <a:xfrm>
            <a:off x="6019977" y="4587720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03</a:t>
            </a:r>
          </a:p>
        </p:txBody>
      </p:sp>
      <p:sp>
        <p:nvSpPr>
          <p:cNvPr id="27" name="TextBox 63">
            <a:extLst>
              <a:ext uri="{FF2B5EF4-FFF2-40B4-BE49-F238E27FC236}">
                <a16:creationId xmlns:a16="http://schemas.microsoft.com/office/drawing/2014/main" id="{2C19FC22-BA20-F9E8-329D-36FBB31284A6}"/>
              </a:ext>
            </a:extLst>
          </p:cNvPr>
          <p:cNvSpPr txBox="1"/>
          <p:nvPr/>
        </p:nvSpPr>
        <p:spPr>
          <a:xfrm>
            <a:off x="5187206" y="4587720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04</a:t>
            </a:r>
          </a:p>
        </p:txBody>
      </p:sp>
      <p:sp>
        <p:nvSpPr>
          <p:cNvPr id="28" name="TextBox 64">
            <a:extLst>
              <a:ext uri="{FF2B5EF4-FFF2-40B4-BE49-F238E27FC236}">
                <a16:creationId xmlns:a16="http://schemas.microsoft.com/office/drawing/2014/main" id="{2E33FB8B-15E0-29DC-6CE8-C40AC3F8FE02}"/>
              </a:ext>
            </a:extLst>
          </p:cNvPr>
          <p:cNvSpPr txBox="1"/>
          <p:nvPr/>
        </p:nvSpPr>
        <p:spPr>
          <a:xfrm>
            <a:off x="4330876" y="4587655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05</a:t>
            </a:r>
          </a:p>
        </p:txBody>
      </p:sp>
      <p:sp>
        <p:nvSpPr>
          <p:cNvPr id="29" name="مربع نص 28">
            <a:extLst>
              <a:ext uri="{FF2B5EF4-FFF2-40B4-BE49-F238E27FC236}">
                <a16:creationId xmlns:a16="http://schemas.microsoft.com/office/drawing/2014/main" id="{D4914266-33F3-F1D0-F817-A62F0032DC35}"/>
              </a:ext>
            </a:extLst>
          </p:cNvPr>
          <p:cNvSpPr txBox="1"/>
          <p:nvPr/>
        </p:nvSpPr>
        <p:spPr>
          <a:xfrm>
            <a:off x="6715261" y="4292545"/>
            <a:ext cx="63190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#7358a5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30" name="مربع نص 29">
            <a:extLst>
              <a:ext uri="{FF2B5EF4-FFF2-40B4-BE49-F238E27FC236}">
                <a16:creationId xmlns:a16="http://schemas.microsoft.com/office/drawing/2014/main" id="{0A100556-7B54-BD85-8AA1-EF5899D7E2DB}"/>
              </a:ext>
            </a:extLst>
          </p:cNvPr>
          <p:cNvSpPr txBox="1"/>
          <p:nvPr/>
        </p:nvSpPr>
        <p:spPr>
          <a:xfrm>
            <a:off x="5867139" y="4292545"/>
            <a:ext cx="63190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#6ccce0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31" name="مربع نص 30">
            <a:extLst>
              <a:ext uri="{FF2B5EF4-FFF2-40B4-BE49-F238E27FC236}">
                <a16:creationId xmlns:a16="http://schemas.microsoft.com/office/drawing/2014/main" id="{4D6A951F-4F3F-A3BC-D536-711D1FFF9EBC}"/>
              </a:ext>
            </a:extLst>
          </p:cNvPr>
          <p:cNvSpPr txBox="1"/>
          <p:nvPr/>
        </p:nvSpPr>
        <p:spPr>
          <a:xfrm>
            <a:off x="5026117" y="4292545"/>
            <a:ext cx="63190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#2baddf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32" name="مربع نص 31">
            <a:extLst>
              <a:ext uri="{FF2B5EF4-FFF2-40B4-BE49-F238E27FC236}">
                <a16:creationId xmlns:a16="http://schemas.microsoft.com/office/drawing/2014/main" id="{C5256633-4326-E6BB-EB30-3BAE1D2F5504}"/>
              </a:ext>
            </a:extLst>
          </p:cNvPr>
          <p:cNvSpPr txBox="1"/>
          <p:nvPr/>
        </p:nvSpPr>
        <p:spPr>
          <a:xfrm>
            <a:off x="4175621" y="4292545"/>
            <a:ext cx="63190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#208caa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33" name="Rectangle 60">
            <a:extLst>
              <a:ext uri="{FF2B5EF4-FFF2-40B4-BE49-F238E27FC236}">
                <a16:creationId xmlns:a16="http://schemas.microsoft.com/office/drawing/2014/main" id="{578D6899-0898-EF14-3711-3F49FAA7EE80}"/>
              </a:ext>
            </a:extLst>
          </p:cNvPr>
          <p:cNvSpPr>
            <a:spLocks noChangeAspect="1"/>
          </p:cNvSpPr>
          <p:nvPr/>
        </p:nvSpPr>
        <p:spPr>
          <a:xfrm>
            <a:off x="3340357" y="3885239"/>
            <a:ext cx="640080" cy="640080"/>
          </a:xfrm>
          <a:prstGeom prst="rect">
            <a:avLst/>
          </a:prstGeom>
          <a:solidFill>
            <a:srgbClr val="3078A6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4" name="TextBox 65">
            <a:extLst>
              <a:ext uri="{FF2B5EF4-FFF2-40B4-BE49-F238E27FC236}">
                <a16:creationId xmlns:a16="http://schemas.microsoft.com/office/drawing/2014/main" id="{6888CED6-5FC6-F9CF-C427-0D36BC37CEB7}"/>
              </a:ext>
            </a:extLst>
          </p:cNvPr>
          <p:cNvSpPr txBox="1"/>
          <p:nvPr/>
        </p:nvSpPr>
        <p:spPr>
          <a:xfrm>
            <a:off x="3504771" y="4587655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06</a:t>
            </a:r>
          </a:p>
        </p:txBody>
      </p:sp>
      <p:sp>
        <p:nvSpPr>
          <p:cNvPr id="35" name="مربع نص 34">
            <a:extLst>
              <a:ext uri="{FF2B5EF4-FFF2-40B4-BE49-F238E27FC236}">
                <a16:creationId xmlns:a16="http://schemas.microsoft.com/office/drawing/2014/main" id="{0A9BEF0D-B1A6-4580-422C-FD4A5375CB2F}"/>
              </a:ext>
            </a:extLst>
          </p:cNvPr>
          <p:cNvSpPr txBox="1"/>
          <p:nvPr/>
        </p:nvSpPr>
        <p:spPr>
          <a:xfrm>
            <a:off x="3335620" y="4292545"/>
            <a:ext cx="63190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#1673a4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36" name="Rectangle 56">
            <a:extLst>
              <a:ext uri="{FF2B5EF4-FFF2-40B4-BE49-F238E27FC236}">
                <a16:creationId xmlns:a16="http://schemas.microsoft.com/office/drawing/2014/main" id="{1FD691D5-C974-28F7-EE25-6800548FAA58}"/>
              </a:ext>
            </a:extLst>
          </p:cNvPr>
          <p:cNvSpPr>
            <a:spLocks noChangeAspect="1"/>
          </p:cNvSpPr>
          <p:nvPr/>
        </p:nvSpPr>
        <p:spPr>
          <a:xfrm>
            <a:off x="7558300" y="3885239"/>
            <a:ext cx="640080" cy="640080"/>
          </a:xfrm>
          <a:prstGeom prst="rect">
            <a:avLst/>
          </a:prstGeom>
          <a:solidFill>
            <a:srgbClr val="7A80FF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7" name="TextBox 61">
            <a:extLst>
              <a:ext uri="{FF2B5EF4-FFF2-40B4-BE49-F238E27FC236}">
                <a16:creationId xmlns:a16="http://schemas.microsoft.com/office/drawing/2014/main" id="{C6195611-34A3-6A18-A6CE-37F28B825DE9}"/>
              </a:ext>
            </a:extLst>
          </p:cNvPr>
          <p:cNvSpPr txBox="1"/>
          <p:nvPr/>
        </p:nvSpPr>
        <p:spPr>
          <a:xfrm>
            <a:off x="7717879" y="4582991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01</a:t>
            </a:r>
          </a:p>
        </p:txBody>
      </p:sp>
      <p:sp>
        <p:nvSpPr>
          <p:cNvPr id="41" name="مربع نص 40">
            <a:extLst>
              <a:ext uri="{FF2B5EF4-FFF2-40B4-BE49-F238E27FC236}">
                <a16:creationId xmlns:a16="http://schemas.microsoft.com/office/drawing/2014/main" id="{6EB1BCF6-C312-3BD3-0B25-5F9E1AF9337E}"/>
              </a:ext>
            </a:extLst>
          </p:cNvPr>
          <p:cNvSpPr txBox="1"/>
          <p:nvPr/>
        </p:nvSpPr>
        <p:spPr>
          <a:xfrm>
            <a:off x="7556833" y="4292545"/>
            <a:ext cx="64793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#757bbb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42" name="Rectangle 60">
            <a:extLst>
              <a:ext uri="{FF2B5EF4-FFF2-40B4-BE49-F238E27FC236}">
                <a16:creationId xmlns:a16="http://schemas.microsoft.com/office/drawing/2014/main" id="{D9CA1858-CF25-61FD-3CCE-8CE7D212468D}"/>
              </a:ext>
            </a:extLst>
          </p:cNvPr>
          <p:cNvSpPr>
            <a:spLocks noChangeAspect="1"/>
          </p:cNvSpPr>
          <p:nvPr/>
        </p:nvSpPr>
        <p:spPr>
          <a:xfrm>
            <a:off x="2509933" y="3885239"/>
            <a:ext cx="640080" cy="640080"/>
          </a:xfrm>
          <a:prstGeom prst="rect">
            <a:avLst/>
          </a:prstGeom>
          <a:solidFill>
            <a:srgbClr val="003944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3" name="TextBox 65">
            <a:extLst>
              <a:ext uri="{FF2B5EF4-FFF2-40B4-BE49-F238E27FC236}">
                <a16:creationId xmlns:a16="http://schemas.microsoft.com/office/drawing/2014/main" id="{572F9F4B-ACC3-02D2-F3B5-D30DEA56DFA9}"/>
              </a:ext>
            </a:extLst>
          </p:cNvPr>
          <p:cNvSpPr txBox="1"/>
          <p:nvPr/>
        </p:nvSpPr>
        <p:spPr>
          <a:xfrm>
            <a:off x="2674347" y="4587655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07</a:t>
            </a:r>
          </a:p>
        </p:txBody>
      </p:sp>
      <p:sp>
        <p:nvSpPr>
          <p:cNvPr id="44" name="مربع نص 43">
            <a:extLst>
              <a:ext uri="{FF2B5EF4-FFF2-40B4-BE49-F238E27FC236}">
                <a16:creationId xmlns:a16="http://schemas.microsoft.com/office/drawing/2014/main" id="{DA24A096-7E1F-BE2F-78A5-E92DA03B917B}"/>
              </a:ext>
            </a:extLst>
          </p:cNvPr>
          <p:cNvSpPr txBox="1"/>
          <p:nvPr/>
        </p:nvSpPr>
        <p:spPr>
          <a:xfrm>
            <a:off x="2505196" y="4292545"/>
            <a:ext cx="63190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#003944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45" name="مربع نص 44">
            <a:extLst>
              <a:ext uri="{FF2B5EF4-FFF2-40B4-BE49-F238E27FC236}">
                <a16:creationId xmlns:a16="http://schemas.microsoft.com/office/drawing/2014/main" id="{1EFA5FDB-D3F7-61BD-3AC6-F1692EEEA39E}"/>
              </a:ext>
            </a:extLst>
          </p:cNvPr>
          <p:cNvSpPr txBox="1"/>
          <p:nvPr/>
        </p:nvSpPr>
        <p:spPr>
          <a:xfrm>
            <a:off x="6715261" y="2298374"/>
            <a:ext cx="63190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#7358a5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46" name="مربع نص 45">
            <a:extLst>
              <a:ext uri="{FF2B5EF4-FFF2-40B4-BE49-F238E27FC236}">
                <a16:creationId xmlns:a16="http://schemas.microsoft.com/office/drawing/2014/main" id="{4303165F-F6C9-BC9F-0355-4ED69175F1FE}"/>
              </a:ext>
            </a:extLst>
          </p:cNvPr>
          <p:cNvSpPr txBox="1"/>
          <p:nvPr/>
        </p:nvSpPr>
        <p:spPr>
          <a:xfrm>
            <a:off x="5877962" y="2298374"/>
            <a:ext cx="63190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#208caa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47" name="مربع نص 46">
            <a:extLst>
              <a:ext uri="{FF2B5EF4-FFF2-40B4-BE49-F238E27FC236}">
                <a16:creationId xmlns:a16="http://schemas.microsoft.com/office/drawing/2014/main" id="{24265FA0-79E7-80FA-9D5E-5C4AFBF535BC}"/>
              </a:ext>
            </a:extLst>
          </p:cNvPr>
          <p:cNvSpPr txBox="1"/>
          <p:nvPr/>
        </p:nvSpPr>
        <p:spPr>
          <a:xfrm>
            <a:off x="7571295" y="2298374"/>
            <a:ext cx="63190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#382972</a:t>
            </a:r>
            <a:endParaRPr lang="ar-SA" sz="900" dirty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07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>
            <a:extLst>
              <a:ext uri="{FF2B5EF4-FFF2-40B4-BE49-F238E27FC236}">
                <a16:creationId xmlns:a16="http://schemas.microsoft.com/office/drawing/2014/main" id="{33D15C9B-6DC5-B2C4-E236-D23C812F1F4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922044" y="1792288"/>
            <a:ext cx="2347913" cy="3956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 dirty="0"/>
          </a:p>
        </p:txBody>
      </p:sp>
      <p:sp>
        <p:nvSpPr>
          <p:cNvPr id="4" name="Freeform 51">
            <a:extLst>
              <a:ext uri="{FF2B5EF4-FFF2-40B4-BE49-F238E27FC236}">
                <a16:creationId xmlns:a16="http://schemas.microsoft.com/office/drawing/2014/main" id="{2DD611ED-2295-7C3A-394A-9625F71AB6C9}"/>
              </a:ext>
            </a:extLst>
          </p:cNvPr>
          <p:cNvSpPr>
            <a:spLocks/>
          </p:cNvSpPr>
          <p:nvPr/>
        </p:nvSpPr>
        <p:spPr bwMode="auto">
          <a:xfrm>
            <a:off x="5621338" y="4871244"/>
            <a:ext cx="949325" cy="876300"/>
          </a:xfrm>
          <a:custGeom>
            <a:avLst/>
            <a:gdLst>
              <a:gd name="connsiteX0" fmla="*/ 196850 w 1898650"/>
              <a:gd name="connsiteY0" fmla="*/ 1414462 h 1752600"/>
              <a:gd name="connsiteX1" fmla="*/ 1701800 w 1898650"/>
              <a:gd name="connsiteY1" fmla="*/ 1414462 h 1752600"/>
              <a:gd name="connsiteX2" fmla="*/ 1352753 w 1898650"/>
              <a:gd name="connsiteY2" fmla="*/ 1752600 h 1752600"/>
              <a:gd name="connsiteX3" fmla="*/ 545897 w 1898650"/>
              <a:gd name="connsiteY3" fmla="*/ 1752600 h 1752600"/>
              <a:gd name="connsiteX4" fmla="*/ 196850 w 1898650"/>
              <a:gd name="connsiteY4" fmla="*/ 1414462 h 1752600"/>
              <a:gd name="connsiteX5" fmla="*/ 0 w 1898650"/>
              <a:gd name="connsiteY5" fmla="*/ 957262 h 1752600"/>
              <a:gd name="connsiteX6" fmla="*/ 1898650 w 1898650"/>
              <a:gd name="connsiteY6" fmla="*/ 957262 h 1752600"/>
              <a:gd name="connsiteX7" fmla="*/ 1898650 w 1898650"/>
              <a:gd name="connsiteY7" fmla="*/ 1050640 h 1752600"/>
              <a:gd name="connsiteX8" fmla="*/ 1696397 w 1898650"/>
              <a:gd name="connsiteY8" fmla="*/ 1252537 h 1752600"/>
              <a:gd name="connsiteX9" fmla="*/ 202253 w 1898650"/>
              <a:gd name="connsiteY9" fmla="*/ 1252537 h 1752600"/>
              <a:gd name="connsiteX10" fmla="*/ 0 w 1898650"/>
              <a:gd name="connsiteY10" fmla="*/ 1050640 h 1752600"/>
              <a:gd name="connsiteX11" fmla="*/ 0 w 1898650"/>
              <a:gd name="connsiteY11" fmla="*/ 957262 h 1752600"/>
              <a:gd name="connsiteX12" fmla="*/ 0 w 1898650"/>
              <a:gd name="connsiteY12" fmla="*/ 500062 h 1752600"/>
              <a:gd name="connsiteX13" fmla="*/ 1898650 w 1898650"/>
              <a:gd name="connsiteY13" fmla="*/ 500062 h 1752600"/>
              <a:gd name="connsiteX14" fmla="*/ 1898650 w 1898650"/>
              <a:gd name="connsiteY14" fmla="*/ 795337 h 1752600"/>
              <a:gd name="connsiteX15" fmla="*/ 0 w 1898650"/>
              <a:gd name="connsiteY15" fmla="*/ 795337 h 1752600"/>
              <a:gd name="connsiteX16" fmla="*/ 202253 w 1898650"/>
              <a:gd name="connsiteY16" fmla="*/ 0 h 1752600"/>
              <a:gd name="connsiteX17" fmla="*/ 1696397 w 1898650"/>
              <a:gd name="connsiteY17" fmla="*/ 0 h 1752600"/>
              <a:gd name="connsiteX18" fmla="*/ 1898650 w 1898650"/>
              <a:gd name="connsiteY18" fmla="*/ 201873 h 1752600"/>
              <a:gd name="connsiteX19" fmla="*/ 1898650 w 1898650"/>
              <a:gd name="connsiteY19" fmla="*/ 338138 h 1752600"/>
              <a:gd name="connsiteX20" fmla="*/ 0 w 1898650"/>
              <a:gd name="connsiteY20" fmla="*/ 338138 h 1752600"/>
              <a:gd name="connsiteX21" fmla="*/ 0 w 1898650"/>
              <a:gd name="connsiteY21" fmla="*/ 201873 h 1752600"/>
              <a:gd name="connsiteX22" fmla="*/ 202253 w 1898650"/>
              <a:gd name="connsiteY22" fmla="*/ 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98650" h="1752600">
                <a:moveTo>
                  <a:pt x="196850" y="1414462"/>
                </a:moveTo>
                <a:lnTo>
                  <a:pt x="1701800" y="1414462"/>
                </a:lnTo>
                <a:cubicBezTo>
                  <a:pt x="1696741" y="1601195"/>
                  <a:pt x="1542452" y="1752600"/>
                  <a:pt x="1352753" y="1752600"/>
                </a:cubicBezTo>
                <a:cubicBezTo>
                  <a:pt x="1352753" y="1752600"/>
                  <a:pt x="1352753" y="1752600"/>
                  <a:pt x="545897" y="1752600"/>
                </a:cubicBezTo>
                <a:cubicBezTo>
                  <a:pt x="356198" y="1752600"/>
                  <a:pt x="201909" y="1601195"/>
                  <a:pt x="196850" y="1414462"/>
                </a:cubicBezTo>
                <a:close/>
                <a:moveTo>
                  <a:pt x="0" y="957262"/>
                </a:moveTo>
                <a:lnTo>
                  <a:pt x="1898650" y="957262"/>
                </a:lnTo>
                <a:cubicBezTo>
                  <a:pt x="1898650" y="957262"/>
                  <a:pt x="1898650" y="957262"/>
                  <a:pt x="1898650" y="1050640"/>
                </a:cubicBezTo>
                <a:cubicBezTo>
                  <a:pt x="1898650" y="1161683"/>
                  <a:pt x="1810164" y="1252537"/>
                  <a:pt x="1696397" y="1252537"/>
                </a:cubicBezTo>
                <a:cubicBezTo>
                  <a:pt x="1696397" y="1252537"/>
                  <a:pt x="1696397" y="1252537"/>
                  <a:pt x="202253" y="1252537"/>
                </a:cubicBezTo>
                <a:cubicBezTo>
                  <a:pt x="88486" y="1252537"/>
                  <a:pt x="0" y="1161683"/>
                  <a:pt x="0" y="1050640"/>
                </a:cubicBezTo>
                <a:cubicBezTo>
                  <a:pt x="0" y="1050640"/>
                  <a:pt x="0" y="1050640"/>
                  <a:pt x="0" y="957262"/>
                </a:cubicBezTo>
                <a:close/>
                <a:moveTo>
                  <a:pt x="0" y="500062"/>
                </a:moveTo>
                <a:lnTo>
                  <a:pt x="1898650" y="500062"/>
                </a:lnTo>
                <a:lnTo>
                  <a:pt x="1898650" y="795337"/>
                </a:lnTo>
                <a:lnTo>
                  <a:pt x="0" y="795337"/>
                </a:lnTo>
                <a:close/>
                <a:moveTo>
                  <a:pt x="202253" y="0"/>
                </a:moveTo>
                <a:cubicBezTo>
                  <a:pt x="202253" y="0"/>
                  <a:pt x="202253" y="0"/>
                  <a:pt x="1696397" y="0"/>
                </a:cubicBezTo>
                <a:cubicBezTo>
                  <a:pt x="1810164" y="0"/>
                  <a:pt x="1898650" y="90843"/>
                  <a:pt x="1898650" y="201873"/>
                </a:cubicBezTo>
                <a:cubicBezTo>
                  <a:pt x="1898650" y="201873"/>
                  <a:pt x="1898650" y="201873"/>
                  <a:pt x="1898650" y="338138"/>
                </a:cubicBezTo>
                <a:lnTo>
                  <a:pt x="0" y="338138"/>
                </a:lnTo>
                <a:cubicBezTo>
                  <a:pt x="0" y="338138"/>
                  <a:pt x="0" y="338138"/>
                  <a:pt x="0" y="201873"/>
                </a:cubicBezTo>
                <a:cubicBezTo>
                  <a:pt x="0" y="90843"/>
                  <a:pt x="88486" y="0"/>
                  <a:pt x="202253" y="0"/>
                </a:cubicBezTo>
                <a:close/>
              </a:path>
            </a:pathLst>
          </a:custGeom>
          <a:solidFill>
            <a:srgbClr val="003845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 sz="7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C7B8EF47-558D-B8EA-BDF8-1339773DBC5C}"/>
              </a:ext>
            </a:extLst>
          </p:cNvPr>
          <p:cNvSpPr>
            <a:spLocks/>
          </p:cNvSpPr>
          <p:nvPr/>
        </p:nvSpPr>
        <p:spPr bwMode="auto">
          <a:xfrm>
            <a:off x="5003007" y="1793875"/>
            <a:ext cx="2187575" cy="746125"/>
          </a:xfrm>
          <a:custGeom>
            <a:avLst/>
            <a:gdLst>
              <a:gd name="T0" fmla="*/ 0 w 1730"/>
              <a:gd name="T1" fmla="*/ 591 h 591"/>
              <a:gd name="T2" fmla="*/ 1730 w 1730"/>
              <a:gd name="T3" fmla="*/ 591 h 591"/>
              <a:gd name="T4" fmla="*/ 931 w 1730"/>
              <a:gd name="T5" fmla="*/ 1 h 591"/>
              <a:gd name="T6" fmla="*/ 865 w 1730"/>
              <a:gd name="T7" fmla="*/ 0 h 591"/>
              <a:gd name="T8" fmla="*/ 799 w 1730"/>
              <a:gd name="T9" fmla="*/ 1 h 591"/>
              <a:gd name="T10" fmla="*/ 0 w 1730"/>
              <a:gd name="T11" fmla="*/ 591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30" h="591">
                <a:moveTo>
                  <a:pt x="0" y="591"/>
                </a:moveTo>
                <a:cubicBezTo>
                  <a:pt x="1730" y="591"/>
                  <a:pt x="1730" y="591"/>
                  <a:pt x="1730" y="591"/>
                </a:cubicBezTo>
                <a:cubicBezTo>
                  <a:pt x="1603" y="262"/>
                  <a:pt x="1289" y="26"/>
                  <a:pt x="931" y="1"/>
                </a:cubicBezTo>
                <a:cubicBezTo>
                  <a:pt x="920" y="1"/>
                  <a:pt x="893" y="0"/>
                  <a:pt x="865" y="0"/>
                </a:cubicBezTo>
                <a:cubicBezTo>
                  <a:pt x="838" y="0"/>
                  <a:pt x="810" y="1"/>
                  <a:pt x="799" y="1"/>
                </a:cubicBezTo>
                <a:cubicBezTo>
                  <a:pt x="441" y="26"/>
                  <a:pt x="127" y="262"/>
                  <a:pt x="0" y="591"/>
                </a:cubicBezTo>
                <a:close/>
              </a:path>
            </a:pathLst>
          </a:custGeom>
          <a:solidFill>
            <a:srgbClr val="69CEE3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AB71EB99-F1D2-86EB-4413-2E9B7F4CB106}"/>
              </a:ext>
            </a:extLst>
          </p:cNvPr>
          <p:cNvSpPr>
            <a:spLocks/>
          </p:cNvSpPr>
          <p:nvPr/>
        </p:nvSpPr>
        <p:spPr bwMode="auto">
          <a:xfrm>
            <a:off x="4910932" y="2540000"/>
            <a:ext cx="2371725" cy="746919"/>
          </a:xfrm>
          <a:custGeom>
            <a:avLst/>
            <a:gdLst>
              <a:gd name="T0" fmla="*/ 37 w 1876"/>
              <a:gd name="T1" fmla="*/ 116 h 591"/>
              <a:gd name="T2" fmla="*/ 21 w 1876"/>
              <a:gd name="T3" fmla="*/ 197 h 591"/>
              <a:gd name="T4" fmla="*/ 45 w 1876"/>
              <a:gd name="T5" fmla="*/ 591 h 591"/>
              <a:gd name="T6" fmla="*/ 1832 w 1876"/>
              <a:gd name="T7" fmla="*/ 591 h 591"/>
              <a:gd name="T8" fmla="*/ 1855 w 1876"/>
              <a:gd name="T9" fmla="*/ 197 h 591"/>
              <a:gd name="T10" fmla="*/ 1839 w 1876"/>
              <a:gd name="T11" fmla="*/ 116 h 591"/>
              <a:gd name="T12" fmla="*/ 1803 w 1876"/>
              <a:gd name="T13" fmla="*/ 0 h 591"/>
              <a:gd name="T14" fmla="*/ 73 w 1876"/>
              <a:gd name="T15" fmla="*/ 0 h 591"/>
              <a:gd name="T16" fmla="*/ 37 w 1876"/>
              <a:gd name="T17" fmla="*/ 116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6" h="591">
                <a:moveTo>
                  <a:pt x="37" y="116"/>
                </a:moveTo>
                <a:cubicBezTo>
                  <a:pt x="31" y="143"/>
                  <a:pt x="25" y="170"/>
                  <a:pt x="21" y="197"/>
                </a:cubicBezTo>
                <a:cubicBezTo>
                  <a:pt x="0" y="335"/>
                  <a:pt x="8" y="469"/>
                  <a:pt x="45" y="591"/>
                </a:cubicBezTo>
                <a:cubicBezTo>
                  <a:pt x="1832" y="591"/>
                  <a:pt x="1832" y="591"/>
                  <a:pt x="1832" y="591"/>
                </a:cubicBezTo>
                <a:cubicBezTo>
                  <a:pt x="1868" y="469"/>
                  <a:pt x="1876" y="335"/>
                  <a:pt x="1855" y="197"/>
                </a:cubicBezTo>
                <a:cubicBezTo>
                  <a:pt x="1851" y="170"/>
                  <a:pt x="1846" y="143"/>
                  <a:pt x="1839" y="116"/>
                </a:cubicBezTo>
                <a:cubicBezTo>
                  <a:pt x="1830" y="76"/>
                  <a:pt x="1818" y="38"/>
                  <a:pt x="1803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59" y="38"/>
                  <a:pt x="47" y="76"/>
                  <a:pt x="37" y="116"/>
                </a:cubicBezTo>
                <a:close/>
              </a:path>
            </a:pathLst>
          </a:custGeom>
          <a:solidFill>
            <a:srgbClr val="0FA9A6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" name="Freeform 11">
            <a:extLst>
              <a:ext uri="{FF2B5EF4-FFF2-40B4-BE49-F238E27FC236}">
                <a16:creationId xmlns:a16="http://schemas.microsoft.com/office/drawing/2014/main" id="{768B5AAE-CDD2-0837-B3AD-B18751D18498}"/>
              </a:ext>
            </a:extLst>
          </p:cNvPr>
          <p:cNvSpPr>
            <a:spLocks/>
          </p:cNvSpPr>
          <p:nvPr/>
        </p:nvSpPr>
        <p:spPr bwMode="auto">
          <a:xfrm>
            <a:off x="4967288" y="3286919"/>
            <a:ext cx="2259807" cy="746125"/>
          </a:xfrm>
          <a:custGeom>
            <a:avLst/>
            <a:gdLst>
              <a:gd name="T0" fmla="*/ 0 w 1787"/>
              <a:gd name="T1" fmla="*/ 0 h 591"/>
              <a:gd name="T2" fmla="*/ 39 w 1787"/>
              <a:gd name="T3" fmla="*/ 106 h 591"/>
              <a:gd name="T4" fmla="*/ 146 w 1787"/>
              <a:gd name="T5" fmla="*/ 293 h 591"/>
              <a:gd name="T6" fmla="*/ 195 w 1787"/>
              <a:gd name="T7" fmla="*/ 394 h 591"/>
              <a:gd name="T8" fmla="*/ 273 w 1787"/>
              <a:gd name="T9" fmla="*/ 591 h 591"/>
              <a:gd name="T10" fmla="*/ 1514 w 1787"/>
              <a:gd name="T11" fmla="*/ 591 h 591"/>
              <a:gd name="T12" fmla="*/ 1592 w 1787"/>
              <a:gd name="T13" fmla="*/ 394 h 591"/>
              <a:gd name="T14" fmla="*/ 1641 w 1787"/>
              <a:gd name="T15" fmla="*/ 293 h 591"/>
              <a:gd name="T16" fmla="*/ 1747 w 1787"/>
              <a:gd name="T17" fmla="*/ 106 h 591"/>
              <a:gd name="T18" fmla="*/ 1787 w 1787"/>
              <a:gd name="T19" fmla="*/ 0 h 591"/>
              <a:gd name="T20" fmla="*/ 0 w 1787"/>
              <a:gd name="T21" fmla="*/ 0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87" h="591">
                <a:moveTo>
                  <a:pt x="0" y="0"/>
                </a:moveTo>
                <a:cubicBezTo>
                  <a:pt x="10" y="36"/>
                  <a:pt x="23" y="72"/>
                  <a:pt x="39" y="106"/>
                </a:cubicBezTo>
                <a:cubicBezTo>
                  <a:pt x="146" y="293"/>
                  <a:pt x="146" y="293"/>
                  <a:pt x="146" y="293"/>
                </a:cubicBezTo>
                <a:cubicBezTo>
                  <a:pt x="161" y="321"/>
                  <a:pt x="178" y="356"/>
                  <a:pt x="195" y="394"/>
                </a:cubicBezTo>
                <a:cubicBezTo>
                  <a:pt x="221" y="455"/>
                  <a:pt x="248" y="525"/>
                  <a:pt x="273" y="591"/>
                </a:cubicBezTo>
                <a:cubicBezTo>
                  <a:pt x="1514" y="591"/>
                  <a:pt x="1514" y="591"/>
                  <a:pt x="1514" y="591"/>
                </a:cubicBezTo>
                <a:cubicBezTo>
                  <a:pt x="1538" y="525"/>
                  <a:pt x="1565" y="455"/>
                  <a:pt x="1592" y="394"/>
                </a:cubicBezTo>
                <a:cubicBezTo>
                  <a:pt x="1608" y="356"/>
                  <a:pt x="1625" y="321"/>
                  <a:pt x="1641" y="293"/>
                </a:cubicBezTo>
                <a:cubicBezTo>
                  <a:pt x="1747" y="106"/>
                  <a:pt x="1747" y="106"/>
                  <a:pt x="1747" y="106"/>
                </a:cubicBezTo>
                <a:cubicBezTo>
                  <a:pt x="1763" y="72"/>
                  <a:pt x="1776" y="36"/>
                  <a:pt x="178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Freeform 12">
            <a:extLst>
              <a:ext uri="{FF2B5EF4-FFF2-40B4-BE49-F238E27FC236}">
                <a16:creationId xmlns:a16="http://schemas.microsoft.com/office/drawing/2014/main" id="{AC3DBF3A-7245-51E1-9733-A8DE932B154B}"/>
              </a:ext>
            </a:extLst>
          </p:cNvPr>
          <p:cNvSpPr>
            <a:spLocks/>
          </p:cNvSpPr>
          <p:nvPr/>
        </p:nvSpPr>
        <p:spPr bwMode="auto">
          <a:xfrm>
            <a:off x="5312569" y="4033044"/>
            <a:ext cx="1569244" cy="746919"/>
          </a:xfrm>
          <a:custGeom>
            <a:avLst/>
            <a:gdLst>
              <a:gd name="T0" fmla="*/ 1051 w 1241"/>
              <a:gd name="T1" fmla="*/ 517 h 591"/>
              <a:gd name="T2" fmla="*/ 1161 w 1241"/>
              <a:gd name="T3" fmla="*/ 213 h 591"/>
              <a:gd name="T4" fmla="*/ 1241 w 1241"/>
              <a:gd name="T5" fmla="*/ 0 h 591"/>
              <a:gd name="T6" fmla="*/ 0 w 1241"/>
              <a:gd name="T7" fmla="*/ 0 h 591"/>
              <a:gd name="T8" fmla="*/ 80 w 1241"/>
              <a:gd name="T9" fmla="*/ 213 h 591"/>
              <a:gd name="T10" fmla="*/ 189 w 1241"/>
              <a:gd name="T11" fmla="*/ 517 h 591"/>
              <a:gd name="T12" fmla="*/ 293 w 1241"/>
              <a:gd name="T13" fmla="*/ 591 h 591"/>
              <a:gd name="T14" fmla="*/ 620 w 1241"/>
              <a:gd name="T15" fmla="*/ 591 h 591"/>
              <a:gd name="T16" fmla="*/ 948 w 1241"/>
              <a:gd name="T17" fmla="*/ 591 h 591"/>
              <a:gd name="T18" fmla="*/ 1051 w 1241"/>
              <a:gd name="T19" fmla="*/ 517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41" h="591">
                <a:moveTo>
                  <a:pt x="1051" y="517"/>
                </a:moveTo>
                <a:cubicBezTo>
                  <a:pt x="1084" y="417"/>
                  <a:pt x="1133" y="275"/>
                  <a:pt x="1161" y="213"/>
                </a:cubicBezTo>
                <a:cubicBezTo>
                  <a:pt x="1178" y="174"/>
                  <a:pt x="1207" y="92"/>
                  <a:pt x="1241" y="0"/>
                </a:cubicBezTo>
                <a:cubicBezTo>
                  <a:pt x="0" y="0"/>
                  <a:pt x="0" y="0"/>
                  <a:pt x="0" y="0"/>
                </a:cubicBezTo>
                <a:cubicBezTo>
                  <a:pt x="34" y="92"/>
                  <a:pt x="63" y="174"/>
                  <a:pt x="80" y="213"/>
                </a:cubicBezTo>
                <a:cubicBezTo>
                  <a:pt x="107" y="275"/>
                  <a:pt x="156" y="417"/>
                  <a:pt x="189" y="517"/>
                </a:cubicBezTo>
                <a:cubicBezTo>
                  <a:pt x="204" y="561"/>
                  <a:pt x="246" y="591"/>
                  <a:pt x="293" y="591"/>
                </a:cubicBezTo>
                <a:cubicBezTo>
                  <a:pt x="620" y="591"/>
                  <a:pt x="620" y="591"/>
                  <a:pt x="620" y="591"/>
                </a:cubicBezTo>
                <a:cubicBezTo>
                  <a:pt x="948" y="591"/>
                  <a:pt x="948" y="591"/>
                  <a:pt x="948" y="591"/>
                </a:cubicBezTo>
                <a:cubicBezTo>
                  <a:pt x="995" y="591"/>
                  <a:pt x="1037" y="561"/>
                  <a:pt x="1051" y="517"/>
                </a:cubicBezTo>
                <a:close/>
              </a:path>
            </a:pathLst>
          </a:custGeom>
          <a:solidFill>
            <a:srgbClr val="7258A4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Oval 14">
            <a:extLst>
              <a:ext uri="{FF2B5EF4-FFF2-40B4-BE49-F238E27FC236}">
                <a16:creationId xmlns:a16="http://schemas.microsoft.com/office/drawing/2014/main" id="{434978CC-5195-707B-0FB2-6937A6F07604}"/>
              </a:ext>
            </a:extLst>
          </p:cNvPr>
          <p:cNvSpPr/>
          <p:nvPr/>
        </p:nvSpPr>
        <p:spPr>
          <a:xfrm>
            <a:off x="7904023" y="1828801"/>
            <a:ext cx="676275" cy="676274"/>
          </a:xfrm>
          <a:prstGeom prst="ellipse">
            <a:avLst/>
          </a:prstGeom>
          <a:noFill/>
          <a:ln w="19050">
            <a:solidFill>
              <a:srgbClr val="69CE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7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Oval 17">
            <a:extLst>
              <a:ext uri="{FF2B5EF4-FFF2-40B4-BE49-F238E27FC236}">
                <a16:creationId xmlns:a16="http://schemas.microsoft.com/office/drawing/2014/main" id="{28E1EEF0-3088-B073-5FEC-346AF5994010}"/>
              </a:ext>
            </a:extLst>
          </p:cNvPr>
          <p:cNvSpPr/>
          <p:nvPr/>
        </p:nvSpPr>
        <p:spPr>
          <a:xfrm>
            <a:off x="3611703" y="2575323"/>
            <a:ext cx="676275" cy="676274"/>
          </a:xfrm>
          <a:prstGeom prst="ellipse">
            <a:avLst/>
          </a:prstGeom>
          <a:noFill/>
          <a:ln w="19050">
            <a:solidFill>
              <a:srgbClr val="0FA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Oval 19">
            <a:extLst>
              <a:ext uri="{FF2B5EF4-FFF2-40B4-BE49-F238E27FC236}">
                <a16:creationId xmlns:a16="http://schemas.microsoft.com/office/drawing/2014/main" id="{33C95C53-1C64-86B3-935E-45E50F93D00A}"/>
              </a:ext>
            </a:extLst>
          </p:cNvPr>
          <p:cNvSpPr/>
          <p:nvPr/>
        </p:nvSpPr>
        <p:spPr>
          <a:xfrm>
            <a:off x="7904023" y="3321845"/>
            <a:ext cx="676275" cy="676274"/>
          </a:xfrm>
          <a:prstGeom prst="ellipse">
            <a:avLst/>
          </a:prstGeom>
          <a:noFill/>
          <a:ln w="19050">
            <a:solidFill>
              <a:srgbClr val="238C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7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Oval 20">
            <a:extLst>
              <a:ext uri="{FF2B5EF4-FFF2-40B4-BE49-F238E27FC236}">
                <a16:creationId xmlns:a16="http://schemas.microsoft.com/office/drawing/2014/main" id="{2C7A5F21-9162-A5B2-46B7-557E9E0DFE8B}"/>
              </a:ext>
            </a:extLst>
          </p:cNvPr>
          <p:cNvSpPr/>
          <p:nvPr/>
        </p:nvSpPr>
        <p:spPr>
          <a:xfrm>
            <a:off x="3611703" y="4068367"/>
            <a:ext cx="676275" cy="676274"/>
          </a:xfrm>
          <a:prstGeom prst="ellipse">
            <a:avLst/>
          </a:prstGeom>
          <a:noFill/>
          <a:ln w="19050">
            <a:solidFill>
              <a:srgbClr val="7258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13" name="Straight Connector 22">
            <a:extLst>
              <a:ext uri="{FF2B5EF4-FFF2-40B4-BE49-F238E27FC236}">
                <a16:creationId xmlns:a16="http://schemas.microsoft.com/office/drawing/2014/main" id="{675907FD-3169-B3A5-BE98-2CF4E686180B}"/>
              </a:ext>
            </a:extLst>
          </p:cNvPr>
          <p:cNvCxnSpPr>
            <a:stCxn id="10" idx="6"/>
          </p:cNvCxnSpPr>
          <p:nvPr/>
        </p:nvCxnSpPr>
        <p:spPr>
          <a:xfrm>
            <a:off x="4287978" y="2913460"/>
            <a:ext cx="634067" cy="0"/>
          </a:xfrm>
          <a:prstGeom prst="line">
            <a:avLst/>
          </a:prstGeom>
          <a:ln w="19050">
            <a:solidFill>
              <a:srgbClr val="0FA9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24">
            <a:extLst>
              <a:ext uri="{FF2B5EF4-FFF2-40B4-BE49-F238E27FC236}">
                <a16:creationId xmlns:a16="http://schemas.microsoft.com/office/drawing/2014/main" id="{906FFC9A-99A2-FFD6-CC3A-98B2374B70F3}"/>
              </a:ext>
            </a:extLst>
          </p:cNvPr>
          <p:cNvCxnSpPr>
            <a:stCxn id="12" idx="6"/>
          </p:cNvCxnSpPr>
          <p:nvPr/>
        </p:nvCxnSpPr>
        <p:spPr>
          <a:xfrm>
            <a:off x="4287978" y="4406504"/>
            <a:ext cx="1185723" cy="0"/>
          </a:xfrm>
          <a:prstGeom prst="line">
            <a:avLst/>
          </a:prstGeom>
          <a:ln w="19050">
            <a:solidFill>
              <a:srgbClr val="7258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26">
            <a:extLst>
              <a:ext uri="{FF2B5EF4-FFF2-40B4-BE49-F238E27FC236}">
                <a16:creationId xmlns:a16="http://schemas.microsoft.com/office/drawing/2014/main" id="{04ACC703-9743-912A-7F2E-68171253633D}"/>
              </a:ext>
            </a:extLst>
          </p:cNvPr>
          <p:cNvCxnSpPr>
            <a:stCxn id="9" idx="2"/>
          </p:cNvCxnSpPr>
          <p:nvPr/>
        </p:nvCxnSpPr>
        <p:spPr>
          <a:xfrm flipH="1">
            <a:off x="6939280" y="2166938"/>
            <a:ext cx="964743" cy="0"/>
          </a:xfrm>
          <a:prstGeom prst="line">
            <a:avLst/>
          </a:prstGeom>
          <a:ln w="19050">
            <a:solidFill>
              <a:srgbClr val="69CE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28">
            <a:extLst>
              <a:ext uri="{FF2B5EF4-FFF2-40B4-BE49-F238E27FC236}">
                <a16:creationId xmlns:a16="http://schemas.microsoft.com/office/drawing/2014/main" id="{445ED427-33A2-400F-F1BC-08FB4437B182}"/>
              </a:ext>
            </a:extLst>
          </p:cNvPr>
          <p:cNvCxnSpPr>
            <a:stCxn id="11" idx="2"/>
          </p:cNvCxnSpPr>
          <p:nvPr/>
        </p:nvCxnSpPr>
        <p:spPr>
          <a:xfrm flipH="1">
            <a:off x="7030720" y="3659982"/>
            <a:ext cx="873303" cy="0"/>
          </a:xfrm>
          <a:prstGeom prst="line">
            <a:avLst/>
          </a:prstGeom>
          <a:ln w="19050">
            <a:solidFill>
              <a:srgbClr val="238C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رسم 18" descr="مخطط شريط باتجاه صعودي مع تعبئة خالصة">
            <a:extLst>
              <a:ext uri="{FF2B5EF4-FFF2-40B4-BE49-F238E27FC236}">
                <a16:creationId xmlns:a16="http://schemas.microsoft.com/office/drawing/2014/main" id="{E1FD189A-C5C5-A8E5-A2F3-EB0AC53375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24491" y="4188298"/>
            <a:ext cx="436410" cy="436410"/>
          </a:xfrm>
          <a:prstGeom prst="rect">
            <a:avLst/>
          </a:prstGeom>
        </p:spPr>
      </p:pic>
      <p:pic>
        <p:nvPicPr>
          <p:cNvPr id="20" name="رسم 19" descr="عصف ذهني جماعي مع تعبئة خالصة">
            <a:extLst>
              <a:ext uri="{FF2B5EF4-FFF2-40B4-BE49-F238E27FC236}">
                <a16:creationId xmlns:a16="http://schemas.microsoft.com/office/drawing/2014/main" id="{3AA8FFB9-6CCE-7240-A1EF-CB94163AFF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02647" y="1880087"/>
            <a:ext cx="471488" cy="471488"/>
          </a:xfrm>
          <a:prstGeom prst="rect">
            <a:avLst/>
          </a:prstGeom>
        </p:spPr>
      </p:pic>
      <p:pic>
        <p:nvPicPr>
          <p:cNvPr id="21" name="رسم 20" descr="دليل المبادئ مع تعبئة خالصة">
            <a:extLst>
              <a:ext uri="{FF2B5EF4-FFF2-40B4-BE49-F238E27FC236}">
                <a16:creationId xmlns:a16="http://schemas.microsoft.com/office/drawing/2014/main" id="{167FCB86-89F5-700B-2987-578AC01F5A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24491" y="2702105"/>
            <a:ext cx="422707" cy="422707"/>
          </a:xfrm>
          <a:prstGeom prst="rect">
            <a:avLst/>
          </a:prstGeom>
        </p:spPr>
      </p:pic>
      <p:pic>
        <p:nvPicPr>
          <p:cNvPr id="22" name="رسم 21" descr="عرض تقديمي مع مخطط دائري مع تعبئة خالصة">
            <a:extLst>
              <a:ext uri="{FF2B5EF4-FFF2-40B4-BE49-F238E27FC236}">
                <a16:creationId xmlns:a16="http://schemas.microsoft.com/office/drawing/2014/main" id="{C2C8198F-2BD6-18EB-26DD-23FA2FE241A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021697" y="3460003"/>
            <a:ext cx="463118" cy="463118"/>
          </a:xfrm>
          <a:prstGeom prst="rect">
            <a:avLst/>
          </a:prstGeom>
        </p:spPr>
      </p:pic>
      <p:sp>
        <p:nvSpPr>
          <p:cNvPr id="23" name="TextBox 157">
            <a:extLst>
              <a:ext uri="{FF2B5EF4-FFF2-40B4-BE49-F238E27FC236}">
                <a16:creationId xmlns:a16="http://schemas.microsoft.com/office/drawing/2014/main" id="{672D9328-82C6-62A1-A71F-8E560D04C26C}"/>
              </a:ext>
            </a:extLst>
          </p:cNvPr>
          <p:cNvSpPr txBox="1"/>
          <p:nvPr/>
        </p:nvSpPr>
        <p:spPr>
          <a:xfrm>
            <a:off x="8474135" y="1893493"/>
            <a:ext cx="2378958" cy="4526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5" name="TextBox 157">
            <a:extLst>
              <a:ext uri="{FF2B5EF4-FFF2-40B4-BE49-F238E27FC236}">
                <a16:creationId xmlns:a16="http://schemas.microsoft.com/office/drawing/2014/main" id="{E24AD5F3-511B-CC06-C198-B35F55E1AC63}"/>
              </a:ext>
            </a:extLst>
          </p:cNvPr>
          <p:cNvSpPr txBox="1"/>
          <p:nvPr/>
        </p:nvSpPr>
        <p:spPr>
          <a:xfrm>
            <a:off x="8491533" y="3426619"/>
            <a:ext cx="2378958" cy="4526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7" name="TextBox 157">
            <a:extLst>
              <a:ext uri="{FF2B5EF4-FFF2-40B4-BE49-F238E27FC236}">
                <a16:creationId xmlns:a16="http://schemas.microsoft.com/office/drawing/2014/main" id="{DA14C316-DB4F-B81E-CD31-FBC8753AE151}"/>
              </a:ext>
            </a:extLst>
          </p:cNvPr>
          <p:cNvSpPr txBox="1"/>
          <p:nvPr/>
        </p:nvSpPr>
        <p:spPr>
          <a:xfrm>
            <a:off x="1332744" y="2702542"/>
            <a:ext cx="2378958" cy="4526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9" name="TextBox 157">
            <a:extLst>
              <a:ext uri="{FF2B5EF4-FFF2-40B4-BE49-F238E27FC236}">
                <a16:creationId xmlns:a16="http://schemas.microsoft.com/office/drawing/2014/main" id="{973C3EED-E430-254A-48A4-96858AB79E28}"/>
              </a:ext>
            </a:extLst>
          </p:cNvPr>
          <p:cNvSpPr txBox="1"/>
          <p:nvPr/>
        </p:nvSpPr>
        <p:spPr>
          <a:xfrm>
            <a:off x="1332744" y="4137203"/>
            <a:ext cx="2378958" cy="4526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31" name="عنصر نائب لرقم الشريحة 1">
            <a:extLst>
              <a:ext uri="{FF2B5EF4-FFF2-40B4-BE49-F238E27FC236}">
                <a16:creationId xmlns:a16="http://schemas.microsoft.com/office/drawing/2014/main" id="{419CA4DA-DACD-F87C-781E-55D9351CC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31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001CBCB3-F02F-4EC6-FD87-272B37E58131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32" name="موصل مستقيم 30">
            <a:extLst>
              <a:ext uri="{FF2B5EF4-FFF2-40B4-BE49-F238E27FC236}">
                <a16:creationId xmlns:a16="http://schemas.microsoft.com/office/drawing/2014/main" id="{78C1006D-EF9F-F24A-A03E-AF8C5EC61C01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مربع نص 32">
            <a:extLst>
              <a:ext uri="{FF2B5EF4-FFF2-40B4-BE49-F238E27FC236}">
                <a16:creationId xmlns:a16="http://schemas.microsoft.com/office/drawing/2014/main" id="{7EBE8556-1FAA-9E42-F48B-19560E5A1CC6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12435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05F29A-87A9-F350-0AEF-7B993ED592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7">
            <a:extLst>
              <a:ext uri="{FF2B5EF4-FFF2-40B4-BE49-F238E27FC236}">
                <a16:creationId xmlns:a16="http://schemas.microsoft.com/office/drawing/2014/main" id="{1845FF8F-D8D7-C343-8E96-96C5FF71EDA2}"/>
              </a:ext>
            </a:extLst>
          </p:cNvPr>
          <p:cNvSpPr>
            <a:spLocks/>
          </p:cNvSpPr>
          <p:nvPr/>
        </p:nvSpPr>
        <p:spPr bwMode="auto">
          <a:xfrm flipH="1">
            <a:off x="2147382" y="1718668"/>
            <a:ext cx="7620000" cy="3818582"/>
          </a:xfrm>
          <a:custGeom>
            <a:avLst/>
            <a:gdLst>
              <a:gd name="T0" fmla="*/ 2018 w 2221"/>
              <a:gd name="T1" fmla="*/ 353 h 1112"/>
              <a:gd name="T2" fmla="*/ 556 w 2221"/>
              <a:gd name="T3" fmla="*/ 353 h 1112"/>
              <a:gd name="T4" fmla="*/ 204 w 2221"/>
              <a:gd name="T5" fmla="*/ 353 h 1112"/>
              <a:gd name="T6" fmla="*/ 55 w 2221"/>
              <a:gd name="T7" fmla="*/ 204 h 1112"/>
              <a:gd name="T8" fmla="*/ 204 w 2221"/>
              <a:gd name="T9" fmla="*/ 55 h 1112"/>
              <a:gd name="T10" fmla="*/ 2018 w 2221"/>
              <a:gd name="T11" fmla="*/ 55 h 1112"/>
              <a:gd name="T12" fmla="*/ 2018 w 2221"/>
              <a:gd name="T13" fmla="*/ 0 h 1112"/>
              <a:gd name="T14" fmla="*/ 204 w 2221"/>
              <a:gd name="T15" fmla="*/ 0 h 1112"/>
              <a:gd name="T16" fmla="*/ 0 w 2221"/>
              <a:gd name="T17" fmla="*/ 204 h 1112"/>
              <a:gd name="T18" fmla="*/ 204 w 2221"/>
              <a:gd name="T19" fmla="*/ 407 h 1112"/>
              <a:gd name="T20" fmla="*/ 556 w 2221"/>
              <a:gd name="T21" fmla="*/ 407 h 1112"/>
              <a:gd name="T22" fmla="*/ 2018 w 2221"/>
              <a:gd name="T23" fmla="*/ 407 h 1112"/>
              <a:gd name="T24" fmla="*/ 2167 w 2221"/>
              <a:gd name="T25" fmla="*/ 556 h 1112"/>
              <a:gd name="T26" fmla="*/ 2018 w 2221"/>
              <a:gd name="T27" fmla="*/ 705 h 1112"/>
              <a:gd name="T28" fmla="*/ 1284 w 2221"/>
              <a:gd name="T29" fmla="*/ 705 h 1112"/>
              <a:gd name="T30" fmla="*/ 204 w 2221"/>
              <a:gd name="T31" fmla="*/ 705 h 1112"/>
              <a:gd name="T32" fmla="*/ 0 w 2221"/>
              <a:gd name="T33" fmla="*/ 909 h 1112"/>
              <a:gd name="T34" fmla="*/ 204 w 2221"/>
              <a:gd name="T35" fmla="*/ 1112 h 1112"/>
              <a:gd name="T36" fmla="*/ 458 w 2221"/>
              <a:gd name="T37" fmla="*/ 1112 h 1112"/>
              <a:gd name="T38" fmla="*/ 2018 w 2221"/>
              <a:gd name="T39" fmla="*/ 1112 h 1112"/>
              <a:gd name="T40" fmla="*/ 2018 w 2221"/>
              <a:gd name="T41" fmla="*/ 1058 h 1112"/>
              <a:gd name="T42" fmla="*/ 458 w 2221"/>
              <a:gd name="T43" fmla="*/ 1058 h 1112"/>
              <a:gd name="T44" fmla="*/ 204 w 2221"/>
              <a:gd name="T45" fmla="*/ 1058 h 1112"/>
              <a:gd name="T46" fmla="*/ 55 w 2221"/>
              <a:gd name="T47" fmla="*/ 909 h 1112"/>
              <a:gd name="T48" fmla="*/ 204 w 2221"/>
              <a:gd name="T49" fmla="*/ 760 h 1112"/>
              <a:gd name="T50" fmla="*/ 1284 w 2221"/>
              <a:gd name="T51" fmla="*/ 760 h 1112"/>
              <a:gd name="T52" fmla="*/ 2018 w 2221"/>
              <a:gd name="T53" fmla="*/ 760 h 1112"/>
              <a:gd name="T54" fmla="*/ 2221 w 2221"/>
              <a:gd name="T55" fmla="*/ 556 h 1112"/>
              <a:gd name="T56" fmla="*/ 2018 w 2221"/>
              <a:gd name="T57" fmla="*/ 353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21" h="1112">
                <a:moveTo>
                  <a:pt x="2018" y="353"/>
                </a:moveTo>
                <a:cubicBezTo>
                  <a:pt x="556" y="353"/>
                  <a:pt x="556" y="353"/>
                  <a:pt x="556" y="353"/>
                </a:cubicBezTo>
                <a:cubicBezTo>
                  <a:pt x="204" y="353"/>
                  <a:pt x="204" y="353"/>
                  <a:pt x="204" y="353"/>
                </a:cubicBezTo>
                <a:cubicBezTo>
                  <a:pt x="122" y="353"/>
                  <a:pt x="55" y="286"/>
                  <a:pt x="55" y="204"/>
                </a:cubicBezTo>
                <a:cubicBezTo>
                  <a:pt x="55" y="121"/>
                  <a:pt x="122" y="55"/>
                  <a:pt x="204" y="55"/>
                </a:cubicBezTo>
                <a:cubicBezTo>
                  <a:pt x="2018" y="55"/>
                  <a:pt x="2018" y="55"/>
                  <a:pt x="2018" y="55"/>
                </a:cubicBezTo>
                <a:cubicBezTo>
                  <a:pt x="2018" y="0"/>
                  <a:pt x="2018" y="0"/>
                  <a:pt x="2018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92" y="0"/>
                  <a:pt x="0" y="92"/>
                  <a:pt x="0" y="204"/>
                </a:cubicBezTo>
                <a:cubicBezTo>
                  <a:pt x="0" y="316"/>
                  <a:pt x="92" y="407"/>
                  <a:pt x="204" y="407"/>
                </a:cubicBezTo>
                <a:cubicBezTo>
                  <a:pt x="556" y="407"/>
                  <a:pt x="556" y="407"/>
                  <a:pt x="556" y="407"/>
                </a:cubicBezTo>
                <a:cubicBezTo>
                  <a:pt x="2018" y="407"/>
                  <a:pt x="2018" y="407"/>
                  <a:pt x="2018" y="407"/>
                </a:cubicBezTo>
                <a:cubicBezTo>
                  <a:pt x="2100" y="407"/>
                  <a:pt x="2167" y="474"/>
                  <a:pt x="2167" y="556"/>
                </a:cubicBezTo>
                <a:cubicBezTo>
                  <a:pt x="2167" y="639"/>
                  <a:pt x="2100" y="705"/>
                  <a:pt x="2018" y="705"/>
                </a:cubicBezTo>
                <a:cubicBezTo>
                  <a:pt x="1284" y="705"/>
                  <a:pt x="1284" y="705"/>
                  <a:pt x="1284" y="705"/>
                </a:cubicBezTo>
                <a:cubicBezTo>
                  <a:pt x="204" y="705"/>
                  <a:pt x="204" y="705"/>
                  <a:pt x="204" y="705"/>
                </a:cubicBezTo>
                <a:cubicBezTo>
                  <a:pt x="92" y="705"/>
                  <a:pt x="0" y="797"/>
                  <a:pt x="0" y="909"/>
                </a:cubicBezTo>
                <a:cubicBezTo>
                  <a:pt x="0" y="1021"/>
                  <a:pt x="92" y="1112"/>
                  <a:pt x="204" y="1112"/>
                </a:cubicBezTo>
                <a:cubicBezTo>
                  <a:pt x="458" y="1112"/>
                  <a:pt x="458" y="1112"/>
                  <a:pt x="458" y="1112"/>
                </a:cubicBezTo>
                <a:cubicBezTo>
                  <a:pt x="2018" y="1112"/>
                  <a:pt x="2018" y="1112"/>
                  <a:pt x="2018" y="1112"/>
                </a:cubicBezTo>
                <a:cubicBezTo>
                  <a:pt x="2018" y="1058"/>
                  <a:pt x="2018" y="1058"/>
                  <a:pt x="2018" y="1058"/>
                </a:cubicBezTo>
                <a:cubicBezTo>
                  <a:pt x="458" y="1058"/>
                  <a:pt x="458" y="1058"/>
                  <a:pt x="458" y="1058"/>
                </a:cubicBezTo>
                <a:cubicBezTo>
                  <a:pt x="204" y="1058"/>
                  <a:pt x="204" y="1058"/>
                  <a:pt x="204" y="1058"/>
                </a:cubicBezTo>
                <a:cubicBezTo>
                  <a:pt x="122" y="1058"/>
                  <a:pt x="55" y="991"/>
                  <a:pt x="55" y="909"/>
                </a:cubicBezTo>
                <a:cubicBezTo>
                  <a:pt x="55" y="827"/>
                  <a:pt x="122" y="760"/>
                  <a:pt x="204" y="760"/>
                </a:cubicBezTo>
                <a:cubicBezTo>
                  <a:pt x="1284" y="760"/>
                  <a:pt x="1284" y="760"/>
                  <a:pt x="1284" y="760"/>
                </a:cubicBezTo>
                <a:cubicBezTo>
                  <a:pt x="2018" y="760"/>
                  <a:pt x="2018" y="760"/>
                  <a:pt x="2018" y="760"/>
                </a:cubicBezTo>
                <a:cubicBezTo>
                  <a:pt x="2130" y="760"/>
                  <a:pt x="2221" y="668"/>
                  <a:pt x="2221" y="556"/>
                </a:cubicBezTo>
                <a:cubicBezTo>
                  <a:pt x="2221" y="444"/>
                  <a:pt x="2130" y="353"/>
                  <a:pt x="2018" y="353"/>
                </a:cubicBezTo>
                <a:close/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  <a:effectLst>
            <a:innerShdw blurRad="114300">
              <a:prstClr val="black">
                <a:alpha val="15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Oval 101">
            <a:extLst>
              <a:ext uri="{FF2B5EF4-FFF2-40B4-BE49-F238E27FC236}">
                <a16:creationId xmlns:a16="http://schemas.microsoft.com/office/drawing/2014/main" id="{E71E5F0C-0F4F-24A7-7C2A-4C08D876A5C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247943" y="4833316"/>
            <a:ext cx="1191873" cy="1193158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53000"/>
                  <a:lumOff val="47000"/>
                </a:schemeClr>
              </a:gs>
              <a:gs pos="100000">
                <a:schemeClr val="bg2">
                  <a:lumMod val="9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27">
            <a:extLst>
              <a:ext uri="{FF2B5EF4-FFF2-40B4-BE49-F238E27FC236}">
                <a16:creationId xmlns:a16="http://schemas.microsoft.com/office/drawing/2014/main" id="{5B14421A-2E06-4866-81F8-250CAB0DDF4F}"/>
              </a:ext>
            </a:extLst>
          </p:cNvPr>
          <p:cNvSpPr/>
          <p:nvPr/>
        </p:nvSpPr>
        <p:spPr>
          <a:xfrm flipH="1">
            <a:off x="2421498" y="5006566"/>
            <a:ext cx="859195" cy="859195"/>
          </a:xfrm>
          <a:prstGeom prst="ellipse">
            <a:avLst/>
          </a:prstGeom>
          <a:solidFill>
            <a:srgbClr val="7258A4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Oval 101">
            <a:extLst>
              <a:ext uri="{FF2B5EF4-FFF2-40B4-BE49-F238E27FC236}">
                <a16:creationId xmlns:a16="http://schemas.microsoft.com/office/drawing/2014/main" id="{1343132C-D4D3-FB9D-9E02-2406EBF94228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613530" y="4833316"/>
            <a:ext cx="1191873" cy="1193158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53000"/>
                  <a:lumOff val="47000"/>
                </a:schemeClr>
              </a:gs>
              <a:gs pos="100000">
                <a:schemeClr val="bg2">
                  <a:lumMod val="9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Oval 33">
            <a:extLst>
              <a:ext uri="{FF2B5EF4-FFF2-40B4-BE49-F238E27FC236}">
                <a16:creationId xmlns:a16="http://schemas.microsoft.com/office/drawing/2014/main" id="{5A9FD1A1-E353-8936-FB86-3873D93D434F}"/>
              </a:ext>
            </a:extLst>
          </p:cNvPr>
          <p:cNvSpPr/>
          <p:nvPr/>
        </p:nvSpPr>
        <p:spPr>
          <a:xfrm flipH="1">
            <a:off x="7787085" y="5006566"/>
            <a:ext cx="859195" cy="859195"/>
          </a:xfrm>
          <a:prstGeom prst="ellipse">
            <a:avLst/>
          </a:prstGeom>
          <a:solidFill>
            <a:srgbClr val="69CEE3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Oval 101">
            <a:extLst>
              <a:ext uri="{FF2B5EF4-FFF2-40B4-BE49-F238E27FC236}">
                <a16:creationId xmlns:a16="http://schemas.microsoft.com/office/drawing/2014/main" id="{D2040D2F-4499-F946-BEC2-68640B7A104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749777" y="3637776"/>
            <a:ext cx="1191873" cy="1193158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53000"/>
                  <a:lumOff val="47000"/>
                </a:schemeClr>
              </a:gs>
              <a:gs pos="100000">
                <a:schemeClr val="bg2">
                  <a:lumMod val="9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F7781E1E-452C-4048-66F8-1557047F6EF2}"/>
              </a:ext>
            </a:extLst>
          </p:cNvPr>
          <p:cNvSpPr/>
          <p:nvPr/>
        </p:nvSpPr>
        <p:spPr>
          <a:xfrm flipH="1">
            <a:off x="4923332" y="3811026"/>
            <a:ext cx="859195" cy="859195"/>
          </a:xfrm>
          <a:prstGeom prst="ellipse">
            <a:avLst/>
          </a:prstGeom>
          <a:solidFill>
            <a:srgbClr val="0FA9A6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Oval 101">
            <a:extLst>
              <a:ext uri="{FF2B5EF4-FFF2-40B4-BE49-F238E27FC236}">
                <a16:creationId xmlns:a16="http://schemas.microsoft.com/office/drawing/2014/main" id="{B2A5F98F-C159-F397-103D-4F5B8AC530A8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255537" y="2427793"/>
            <a:ext cx="1191873" cy="1193158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53000"/>
                  <a:lumOff val="47000"/>
                </a:schemeClr>
              </a:gs>
              <a:gs pos="100000">
                <a:schemeClr val="bg2">
                  <a:lumMod val="9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6DD02A42-2547-9B6E-8BE4-6F5E0B8C5237}"/>
              </a:ext>
            </a:extLst>
          </p:cNvPr>
          <p:cNvSpPr/>
          <p:nvPr/>
        </p:nvSpPr>
        <p:spPr>
          <a:xfrm flipH="1">
            <a:off x="7429093" y="2601043"/>
            <a:ext cx="859194" cy="859195"/>
          </a:xfrm>
          <a:prstGeom prst="ellipse">
            <a:avLst/>
          </a:prstGeom>
          <a:solidFill>
            <a:srgbClr val="238CAB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Oval 101">
            <a:extLst>
              <a:ext uri="{FF2B5EF4-FFF2-40B4-BE49-F238E27FC236}">
                <a16:creationId xmlns:a16="http://schemas.microsoft.com/office/drawing/2014/main" id="{18D4F6AE-4298-F179-94B9-83C0410EF71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241773" y="1216480"/>
            <a:ext cx="1191873" cy="1193158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53000"/>
                  <a:lumOff val="47000"/>
                </a:schemeClr>
              </a:gs>
              <a:gs pos="100000">
                <a:schemeClr val="bg2">
                  <a:lumMod val="9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9D76E139-CF6C-CB28-48F8-129701D1698C}"/>
              </a:ext>
            </a:extLst>
          </p:cNvPr>
          <p:cNvSpPr/>
          <p:nvPr/>
        </p:nvSpPr>
        <p:spPr>
          <a:xfrm flipH="1">
            <a:off x="2415328" y="1389730"/>
            <a:ext cx="859195" cy="859195"/>
          </a:xfrm>
          <a:prstGeom prst="ellipse">
            <a:avLst/>
          </a:prstGeom>
          <a:solidFill>
            <a:srgbClr val="003745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Gear">
            <a:extLst>
              <a:ext uri="{FF2B5EF4-FFF2-40B4-BE49-F238E27FC236}">
                <a16:creationId xmlns:a16="http://schemas.microsoft.com/office/drawing/2014/main" id="{B53AD837-CE09-102A-FF18-8A6E1482FA9B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2663790" y="1628339"/>
            <a:ext cx="347841" cy="369441"/>
          </a:xfrm>
          <a:custGeom>
            <a:avLst/>
            <a:gdLst>
              <a:gd name="T0" fmla="*/ 34 w 129"/>
              <a:gd name="T1" fmla="*/ 107 h 134"/>
              <a:gd name="T2" fmla="*/ 52 w 129"/>
              <a:gd name="T3" fmla="*/ 134 h 134"/>
              <a:gd name="T4" fmla="*/ 83 w 129"/>
              <a:gd name="T5" fmla="*/ 114 h 134"/>
              <a:gd name="T6" fmla="*/ 117 w 129"/>
              <a:gd name="T7" fmla="*/ 112 h 134"/>
              <a:gd name="T8" fmla="*/ 114 w 129"/>
              <a:gd name="T9" fmla="*/ 74 h 134"/>
              <a:gd name="T10" fmla="*/ 114 w 129"/>
              <a:gd name="T11" fmla="*/ 60 h 134"/>
              <a:gd name="T12" fmla="*/ 117 w 129"/>
              <a:gd name="T13" fmla="*/ 23 h 134"/>
              <a:gd name="T14" fmla="*/ 83 w 129"/>
              <a:gd name="T15" fmla="*/ 21 h 134"/>
              <a:gd name="T16" fmla="*/ 52 w 129"/>
              <a:gd name="T17" fmla="*/ 0 h 134"/>
              <a:gd name="T18" fmla="*/ 34 w 129"/>
              <a:gd name="T19" fmla="*/ 28 h 134"/>
              <a:gd name="T20" fmla="*/ 0 w 129"/>
              <a:gd name="T21" fmla="*/ 45 h 134"/>
              <a:gd name="T22" fmla="*/ 15 w 129"/>
              <a:gd name="T23" fmla="*/ 67 h 134"/>
              <a:gd name="T24" fmla="*/ 0 w 129"/>
              <a:gd name="T25" fmla="*/ 90 h 134"/>
              <a:gd name="T26" fmla="*/ 25 w 129"/>
              <a:gd name="T27" fmla="*/ 77 h 134"/>
              <a:gd name="T28" fmla="*/ 24 w 129"/>
              <a:gd name="T29" fmla="*/ 67 h 134"/>
              <a:gd name="T30" fmla="*/ 25 w 129"/>
              <a:gd name="T31" fmla="*/ 58 h 134"/>
              <a:gd name="T32" fmla="*/ 17 w 129"/>
              <a:gd name="T33" fmla="*/ 33 h 134"/>
              <a:gd name="T34" fmla="*/ 38 w 129"/>
              <a:gd name="T35" fmla="*/ 36 h 134"/>
              <a:gd name="T36" fmla="*/ 53 w 129"/>
              <a:gd name="T37" fmla="*/ 28 h 134"/>
              <a:gd name="T38" fmla="*/ 71 w 129"/>
              <a:gd name="T39" fmla="*/ 9 h 134"/>
              <a:gd name="T40" fmla="*/ 78 w 129"/>
              <a:gd name="T41" fmla="*/ 29 h 134"/>
              <a:gd name="T42" fmla="*/ 93 w 129"/>
              <a:gd name="T43" fmla="*/ 38 h 134"/>
              <a:gd name="T44" fmla="*/ 118 w 129"/>
              <a:gd name="T45" fmla="*/ 43 h 134"/>
              <a:gd name="T46" fmla="*/ 105 w 129"/>
              <a:gd name="T47" fmla="*/ 60 h 134"/>
              <a:gd name="T48" fmla="*/ 105 w 129"/>
              <a:gd name="T49" fmla="*/ 75 h 134"/>
              <a:gd name="T50" fmla="*/ 118 w 129"/>
              <a:gd name="T51" fmla="*/ 91 h 134"/>
              <a:gd name="T52" fmla="*/ 93 w 129"/>
              <a:gd name="T53" fmla="*/ 97 h 134"/>
              <a:gd name="T54" fmla="*/ 78 w 129"/>
              <a:gd name="T55" fmla="*/ 106 h 134"/>
              <a:gd name="T56" fmla="*/ 71 w 129"/>
              <a:gd name="T57" fmla="*/ 126 h 134"/>
              <a:gd name="T58" fmla="*/ 53 w 129"/>
              <a:gd name="T59" fmla="*/ 107 h 134"/>
              <a:gd name="T60" fmla="*/ 38 w 129"/>
              <a:gd name="T61" fmla="*/ 99 h 134"/>
              <a:gd name="T62" fmla="*/ 17 w 129"/>
              <a:gd name="T63" fmla="*/ 102 h 134"/>
              <a:gd name="T64" fmla="*/ 25 w 129"/>
              <a:gd name="T65" fmla="*/ 77 h 134"/>
              <a:gd name="T66" fmla="*/ 91 w 129"/>
              <a:gd name="T67" fmla="*/ 67 h 134"/>
              <a:gd name="T68" fmla="*/ 38 w 129"/>
              <a:gd name="T69" fmla="*/ 67 h 134"/>
              <a:gd name="T70" fmla="*/ 65 w 129"/>
              <a:gd name="T71" fmla="*/ 50 h 134"/>
              <a:gd name="T72" fmla="*/ 65 w 129"/>
              <a:gd name="T73" fmla="*/ 85 h 134"/>
              <a:gd name="T74" fmla="*/ 65 w 129"/>
              <a:gd name="T75" fmla="*/ 5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9" h="134">
                <a:moveTo>
                  <a:pt x="13" y="112"/>
                </a:moveTo>
                <a:cubicBezTo>
                  <a:pt x="34" y="107"/>
                  <a:pt x="34" y="107"/>
                  <a:pt x="34" y="107"/>
                </a:cubicBezTo>
                <a:cubicBezTo>
                  <a:pt x="38" y="110"/>
                  <a:pt x="42" y="112"/>
                  <a:pt x="46" y="114"/>
                </a:cubicBezTo>
                <a:cubicBezTo>
                  <a:pt x="52" y="134"/>
                  <a:pt x="52" y="134"/>
                  <a:pt x="52" y="134"/>
                </a:cubicBezTo>
                <a:cubicBezTo>
                  <a:pt x="77" y="134"/>
                  <a:pt x="77" y="134"/>
                  <a:pt x="77" y="134"/>
                </a:cubicBezTo>
                <a:cubicBezTo>
                  <a:pt x="83" y="114"/>
                  <a:pt x="83" y="114"/>
                  <a:pt x="83" y="114"/>
                </a:cubicBezTo>
                <a:cubicBezTo>
                  <a:pt x="88" y="112"/>
                  <a:pt x="92" y="110"/>
                  <a:pt x="96" y="107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14" y="74"/>
                  <a:pt x="114" y="74"/>
                  <a:pt x="114" y="74"/>
                </a:cubicBezTo>
                <a:cubicBezTo>
                  <a:pt x="115" y="72"/>
                  <a:pt x="115" y="70"/>
                  <a:pt x="115" y="67"/>
                </a:cubicBezTo>
                <a:cubicBezTo>
                  <a:pt x="115" y="65"/>
                  <a:pt x="115" y="63"/>
                  <a:pt x="114" y="60"/>
                </a:cubicBezTo>
                <a:cubicBezTo>
                  <a:pt x="129" y="45"/>
                  <a:pt x="129" y="45"/>
                  <a:pt x="129" y="45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96" y="28"/>
                  <a:pt x="96" y="28"/>
                  <a:pt x="96" y="28"/>
                </a:cubicBezTo>
                <a:cubicBezTo>
                  <a:pt x="92" y="25"/>
                  <a:pt x="88" y="23"/>
                  <a:pt x="83" y="21"/>
                </a:cubicBezTo>
                <a:cubicBezTo>
                  <a:pt x="77" y="0"/>
                  <a:pt x="77" y="0"/>
                  <a:pt x="77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6" y="21"/>
                  <a:pt x="46" y="21"/>
                  <a:pt x="46" y="21"/>
                </a:cubicBezTo>
                <a:cubicBezTo>
                  <a:pt x="42" y="23"/>
                  <a:pt x="38" y="25"/>
                  <a:pt x="34" y="28"/>
                </a:cubicBezTo>
                <a:cubicBezTo>
                  <a:pt x="13" y="23"/>
                  <a:pt x="13" y="23"/>
                  <a:pt x="13" y="23"/>
                </a:cubicBezTo>
                <a:cubicBezTo>
                  <a:pt x="0" y="45"/>
                  <a:pt x="0" y="45"/>
                  <a:pt x="0" y="45"/>
                </a:cubicBezTo>
                <a:cubicBezTo>
                  <a:pt x="15" y="60"/>
                  <a:pt x="15" y="60"/>
                  <a:pt x="15" y="60"/>
                </a:cubicBezTo>
                <a:cubicBezTo>
                  <a:pt x="15" y="63"/>
                  <a:pt x="15" y="65"/>
                  <a:pt x="15" y="67"/>
                </a:cubicBezTo>
                <a:cubicBezTo>
                  <a:pt x="15" y="70"/>
                  <a:pt x="15" y="72"/>
                  <a:pt x="15" y="74"/>
                </a:cubicBezTo>
                <a:cubicBezTo>
                  <a:pt x="0" y="90"/>
                  <a:pt x="0" y="90"/>
                  <a:pt x="0" y="90"/>
                </a:cubicBezTo>
                <a:lnTo>
                  <a:pt x="13" y="112"/>
                </a:lnTo>
                <a:close/>
                <a:moveTo>
                  <a:pt x="25" y="77"/>
                </a:moveTo>
                <a:cubicBezTo>
                  <a:pt x="24" y="75"/>
                  <a:pt x="24" y="75"/>
                  <a:pt x="24" y="75"/>
                </a:cubicBezTo>
                <a:cubicBezTo>
                  <a:pt x="24" y="72"/>
                  <a:pt x="24" y="70"/>
                  <a:pt x="24" y="67"/>
                </a:cubicBezTo>
                <a:cubicBezTo>
                  <a:pt x="24" y="65"/>
                  <a:pt x="24" y="62"/>
                  <a:pt x="24" y="60"/>
                </a:cubicBezTo>
                <a:cubicBezTo>
                  <a:pt x="25" y="58"/>
                  <a:pt x="25" y="58"/>
                  <a:pt x="25" y="58"/>
                </a:cubicBezTo>
                <a:cubicBezTo>
                  <a:pt x="11" y="43"/>
                  <a:pt x="11" y="43"/>
                  <a:pt x="11" y="43"/>
                </a:cubicBezTo>
                <a:cubicBezTo>
                  <a:pt x="17" y="33"/>
                  <a:pt x="17" y="33"/>
                  <a:pt x="17" y="33"/>
                </a:cubicBezTo>
                <a:cubicBezTo>
                  <a:pt x="36" y="38"/>
                  <a:pt x="36" y="38"/>
                  <a:pt x="36" y="38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3"/>
                  <a:pt x="46" y="30"/>
                  <a:pt x="51" y="29"/>
                </a:cubicBezTo>
                <a:cubicBezTo>
                  <a:pt x="53" y="28"/>
                  <a:pt x="53" y="28"/>
                  <a:pt x="53" y="28"/>
                </a:cubicBezTo>
                <a:cubicBezTo>
                  <a:pt x="59" y="9"/>
                  <a:pt x="59" y="9"/>
                  <a:pt x="59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6" y="28"/>
                  <a:pt x="76" y="28"/>
                  <a:pt x="76" y="28"/>
                </a:cubicBezTo>
                <a:cubicBezTo>
                  <a:pt x="78" y="29"/>
                  <a:pt x="78" y="29"/>
                  <a:pt x="78" y="29"/>
                </a:cubicBezTo>
                <a:cubicBezTo>
                  <a:pt x="83" y="30"/>
                  <a:pt x="88" y="33"/>
                  <a:pt x="92" y="36"/>
                </a:cubicBezTo>
                <a:cubicBezTo>
                  <a:pt x="93" y="38"/>
                  <a:pt x="93" y="38"/>
                  <a:pt x="93" y="38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8" y="43"/>
                  <a:pt x="118" y="43"/>
                  <a:pt x="118" y="43"/>
                </a:cubicBezTo>
                <a:cubicBezTo>
                  <a:pt x="105" y="57"/>
                  <a:pt x="105" y="57"/>
                  <a:pt x="105" y="57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106" y="62"/>
                  <a:pt x="106" y="65"/>
                  <a:pt x="106" y="67"/>
                </a:cubicBezTo>
                <a:cubicBezTo>
                  <a:pt x="106" y="70"/>
                  <a:pt x="106" y="72"/>
                  <a:pt x="105" y="75"/>
                </a:cubicBezTo>
                <a:cubicBezTo>
                  <a:pt x="105" y="77"/>
                  <a:pt x="105" y="77"/>
                  <a:pt x="105" y="77"/>
                </a:cubicBezTo>
                <a:cubicBezTo>
                  <a:pt x="118" y="91"/>
                  <a:pt x="118" y="91"/>
                  <a:pt x="118" y="91"/>
                </a:cubicBezTo>
                <a:cubicBezTo>
                  <a:pt x="112" y="102"/>
                  <a:pt x="112" y="102"/>
                  <a:pt x="112" y="102"/>
                </a:cubicBezTo>
                <a:cubicBezTo>
                  <a:pt x="93" y="97"/>
                  <a:pt x="93" y="97"/>
                  <a:pt x="93" y="97"/>
                </a:cubicBezTo>
                <a:cubicBezTo>
                  <a:pt x="92" y="99"/>
                  <a:pt x="92" y="99"/>
                  <a:pt x="92" y="99"/>
                </a:cubicBezTo>
                <a:cubicBezTo>
                  <a:pt x="88" y="102"/>
                  <a:pt x="83" y="105"/>
                  <a:pt x="78" y="106"/>
                </a:cubicBezTo>
                <a:cubicBezTo>
                  <a:pt x="76" y="107"/>
                  <a:pt x="76" y="107"/>
                  <a:pt x="76" y="107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9" y="126"/>
                  <a:pt x="59" y="126"/>
                  <a:pt x="59" y="126"/>
                </a:cubicBezTo>
                <a:cubicBezTo>
                  <a:pt x="53" y="107"/>
                  <a:pt x="53" y="107"/>
                  <a:pt x="53" y="107"/>
                </a:cubicBezTo>
                <a:cubicBezTo>
                  <a:pt x="51" y="106"/>
                  <a:pt x="51" y="106"/>
                  <a:pt x="51" y="106"/>
                </a:cubicBezTo>
                <a:cubicBezTo>
                  <a:pt x="46" y="105"/>
                  <a:pt x="42" y="102"/>
                  <a:pt x="38" y="99"/>
                </a:cubicBezTo>
                <a:cubicBezTo>
                  <a:pt x="36" y="97"/>
                  <a:pt x="36" y="97"/>
                  <a:pt x="36" y="97"/>
                </a:cubicBezTo>
                <a:cubicBezTo>
                  <a:pt x="17" y="102"/>
                  <a:pt x="17" y="102"/>
                  <a:pt x="17" y="102"/>
                </a:cubicBezTo>
                <a:cubicBezTo>
                  <a:pt x="11" y="91"/>
                  <a:pt x="11" y="91"/>
                  <a:pt x="11" y="91"/>
                </a:cubicBezTo>
                <a:lnTo>
                  <a:pt x="25" y="77"/>
                </a:lnTo>
                <a:close/>
                <a:moveTo>
                  <a:pt x="65" y="94"/>
                </a:moveTo>
                <a:cubicBezTo>
                  <a:pt x="79" y="94"/>
                  <a:pt x="91" y="82"/>
                  <a:pt x="91" y="67"/>
                </a:cubicBezTo>
                <a:cubicBezTo>
                  <a:pt x="91" y="53"/>
                  <a:pt x="79" y="41"/>
                  <a:pt x="65" y="41"/>
                </a:cubicBezTo>
                <a:cubicBezTo>
                  <a:pt x="50" y="41"/>
                  <a:pt x="38" y="53"/>
                  <a:pt x="38" y="67"/>
                </a:cubicBezTo>
                <a:cubicBezTo>
                  <a:pt x="38" y="82"/>
                  <a:pt x="50" y="94"/>
                  <a:pt x="65" y="94"/>
                </a:cubicBezTo>
                <a:close/>
                <a:moveTo>
                  <a:pt x="65" y="50"/>
                </a:moveTo>
                <a:cubicBezTo>
                  <a:pt x="74" y="50"/>
                  <a:pt x="82" y="58"/>
                  <a:pt x="82" y="67"/>
                </a:cubicBezTo>
                <a:cubicBezTo>
                  <a:pt x="82" y="77"/>
                  <a:pt x="74" y="85"/>
                  <a:pt x="65" y="85"/>
                </a:cubicBezTo>
                <a:cubicBezTo>
                  <a:pt x="55" y="85"/>
                  <a:pt x="47" y="77"/>
                  <a:pt x="47" y="67"/>
                </a:cubicBezTo>
                <a:cubicBezTo>
                  <a:pt x="47" y="58"/>
                  <a:pt x="55" y="50"/>
                  <a:pt x="65" y="5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Clock">
            <a:extLst>
              <a:ext uri="{FF2B5EF4-FFF2-40B4-BE49-F238E27FC236}">
                <a16:creationId xmlns:a16="http://schemas.microsoft.com/office/drawing/2014/main" id="{C6669094-8E22-2A1D-3881-03098A5D969A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8026676" y="5258289"/>
            <a:ext cx="361483" cy="369441"/>
          </a:xfrm>
          <a:custGeom>
            <a:avLst/>
            <a:gdLst>
              <a:gd name="T0" fmla="*/ 67 w 134"/>
              <a:gd name="T1" fmla="*/ 134 h 134"/>
              <a:gd name="T2" fmla="*/ 134 w 134"/>
              <a:gd name="T3" fmla="*/ 67 h 134"/>
              <a:gd name="T4" fmla="*/ 67 w 134"/>
              <a:gd name="T5" fmla="*/ 0 h 134"/>
              <a:gd name="T6" fmla="*/ 0 w 134"/>
              <a:gd name="T7" fmla="*/ 67 h 134"/>
              <a:gd name="T8" fmla="*/ 67 w 134"/>
              <a:gd name="T9" fmla="*/ 134 h 134"/>
              <a:gd name="T10" fmla="*/ 67 w 134"/>
              <a:gd name="T11" fmla="*/ 9 h 134"/>
              <a:gd name="T12" fmla="*/ 125 w 134"/>
              <a:gd name="T13" fmla="*/ 67 h 134"/>
              <a:gd name="T14" fmla="*/ 67 w 134"/>
              <a:gd name="T15" fmla="*/ 126 h 134"/>
              <a:gd name="T16" fmla="*/ 9 w 134"/>
              <a:gd name="T17" fmla="*/ 67 h 134"/>
              <a:gd name="T18" fmla="*/ 67 w 134"/>
              <a:gd name="T19" fmla="*/ 9 h 134"/>
              <a:gd name="T20" fmla="*/ 100 w 134"/>
              <a:gd name="T21" fmla="*/ 72 h 134"/>
              <a:gd name="T22" fmla="*/ 63 w 134"/>
              <a:gd name="T23" fmla="*/ 72 h 134"/>
              <a:gd name="T24" fmla="*/ 63 w 134"/>
              <a:gd name="T25" fmla="*/ 32 h 134"/>
              <a:gd name="T26" fmla="*/ 71 w 134"/>
              <a:gd name="T27" fmla="*/ 32 h 134"/>
              <a:gd name="T28" fmla="*/ 71 w 134"/>
              <a:gd name="T29" fmla="*/ 63 h 134"/>
              <a:gd name="T30" fmla="*/ 100 w 134"/>
              <a:gd name="T31" fmla="*/ 63 h 134"/>
              <a:gd name="T32" fmla="*/ 100 w 134"/>
              <a:gd name="T33" fmla="*/ 7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4" h="134">
                <a:moveTo>
                  <a:pt x="67" y="134"/>
                </a:moveTo>
                <a:cubicBezTo>
                  <a:pt x="104" y="134"/>
                  <a:pt x="134" y="104"/>
                  <a:pt x="134" y="67"/>
                </a:cubicBezTo>
                <a:cubicBezTo>
                  <a:pt x="134" y="30"/>
                  <a:pt x="104" y="0"/>
                  <a:pt x="67" y="0"/>
                </a:cubicBezTo>
                <a:cubicBezTo>
                  <a:pt x="30" y="0"/>
                  <a:pt x="0" y="30"/>
                  <a:pt x="0" y="67"/>
                </a:cubicBezTo>
                <a:cubicBezTo>
                  <a:pt x="0" y="104"/>
                  <a:pt x="30" y="134"/>
                  <a:pt x="67" y="134"/>
                </a:cubicBezTo>
                <a:close/>
                <a:moveTo>
                  <a:pt x="67" y="9"/>
                </a:moveTo>
                <a:cubicBezTo>
                  <a:pt x="99" y="9"/>
                  <a:pt x="125" y="35"/>
                  <a:pt x="125" y="67"/>
                </a:cubicBezTo>
                <a:cubicBezTo>
                  <a:pt x="125" y="100"/>
                  <a:pt x="99" y="126"/>
                  <a:pt x="67" y="126"/>
                </a:cubicBezTo>
                <a:cubicBezTo>
                  <a:pt x="35" y="126"/>
                  <a:pt x="9" y="100"/>
                  <a:pt x="9" y="67"/>
                </a:cubicBezTo>
                <a:cubicBezTo>
                  <a:pt x="9" y="35"/>
                  <a:pt x="35" y="9"/>
                  <a:pt x="67" y="9"/>
                </a:cubicBezTo>
                <a:close/>
                <a:moveTo>
                  <a:pt x="100" y="72"/>
                </a:moveTo>
                <a:cubicBezTo>
                  <a:pt x="63" y="72"/>
                  <a:pt x="63" y="72"/>
                  <a:pt x="63" y="72"/>
                </a:cubicBezTo>
                <a:cubicBezTo>
                  <a:pt x="63" y="32"/>
                  <a:pt x="63" y="32"/>
                  <a:pt x="63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1" y="63"/>
                  <a:pt x="71" y="63"/>
                  <a:pt x="71" y="63"/>
                </a:cubicBezTo>
                <a:cubicBezTo>
                  <a:pt x="100" y="63"/>
                  <a:pt x="100" y="63"/>
                  <a:pt x="100" y="63"/>
                </a:cubicBezTo>
                <a:lnTo>
                  <a:pt x="100" y="7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Briefcase">
            <a:extLst>
              <a:ext uri="{FF2B5EF4-FFF2-40B4-BE49-F238E27FC236}">
                <a16:creationId xmlns:a16="http://schemas.microsoft.com/office/drawing/2014/main" id="{B27BACC4-8F81-7A76-7EAE-BF786F25EAEA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5171628" y="4074038"/>
            <a:ext cx="369440" cy="321697"/>
          </a:xfrm>
          <a:custGeom>
            <a:avLst/>
            <a:gdLst>
              <a:gd name="T0" fmla="*/ 137 w 137"/>
              <a:gd name="T1" fmla="*/ 21 h 117"/>
              <a:gd name="T2" fmla="*/ 96 w 137"/>
              <a:gd name="T3" fmla="*/ 21 h 117"/>
              <a:gd name="T4" fmla="*/ 96 w 137"/>
              <a:gd name="T5" fmla="*/ 0 h 117"/>
              <a:gd name="T6" fmla="*/ 42 w 137"/>
              <a:gd name="T7" fmla="*/ 0 h 117"/>
              <a:gd name="T8" fmla="*/ 42 w 137"/>
              <a:gd name="T9" fmla="*/ 21 h 117"/>
              <a:gd name="T10" fmla="*/ 0 w 137"/>
              <a:gd name="T11" fmla="*/ 21 h 117"/>
              <a:gd name="T12" fmla="*/ 0 w 137"/>
              <a:gd name="T13" fmla="*/ 117 h 117"/>
              <a:gd name="T14" fmla="*/ 137 w 137"/>
              <a:gd name="T15" fmla="*/ 117 h 117"/>
              <a:gd name="T16" fmla="*/ 137 w 137"/>
              <a:gd name="T17" fmla="*/ 21 h 117"/>
              <a:gd name="T18" fmla="*/ 50 w 137"/>
              <a:gd name="T19" fmla="*/ 9 h 117"/>
              <a:gd name="T20" fmla="*/ 87 w 137"/>
              <a:gd name="T21" fmla="*/ 9 h 117"/>
              <a:gd name="T22" fmla="*/ 87 w 137"/>
              <a:gd name="T23" fmla="*/ 21 h 117"/>
              <a:gd name="T24" fmla="*/ 50 w 137"/>
              <a:gd name="T25" fmla="*/ 21 h 117"/>
              <a:gd name="T26" fmla="*/ 50 w 137"/>
              <a:gd name="T27" fmla="*/ 9 h 117"/>
              <a:gd name="T28" fmla="*/ 42 w 137"/>
              <a:gd name="T29" fmla="*/ 30 h 117"/>
              <a:gd name="T30" fmla="*/ 96 w 137"/>
              <a:gd name="T31" fmla="*/ 30 h 117"/>
              <a:gd name="T32" fmla="*/ 128 w 137"/>
              <a:gd name="T33" fmla="*/ 30 h 117"/>
              <a:gd name="T34" fmla="*/ 128 w 137"/>
              <a:gd name="T35" fmla="*/ 48 h 117"/>
              <a:gd name="T36" fmla="*/ 95 w 137"/>
              <a:gd name="T37" fmla="*/ 61 h 117"/>
              <a:gd name="T38" fmla="*/ 73 w 137"/>
              <a:gd name="T39" fmla="*/ 66 h 117"/>
              <a:gd name="T40" fmla="*/ 73 w 137"/>
              <a:gd name="T41" fmla="*/ 55 h 117"/>
              <a:gd name="T42" fmla="*/ 64 w 137"/>
              <a:gd name="T43" fmla="*/ 55 h 117"/>
              <a:gd name="T44" fmla="*/ 64 w 137"/>
              <a:gd name="T45" fmla="*/ 66 h 117"/>
              <a:gd name="T46" fmla="*/ 42 w 137"/>
              <a:gd name="T47" fmla="*/ 61 h 117"/>
              <a:gd name="T48" fmla="*/ 9 w 137"/>
              <a:gd name="T49" fmla="*/ 48 h 117"/>
              <a:gd name="T50" fmla="*/ 9 w 137"/>
              <a:gd name="T51" fmla="*/ 30 h 117"/>
              <a:gd name="T52" fmla="*/ 42 w 137"/>
              <a:gd name="T53" fmla="*/ 30 h 117"/>
              <a:gd name="T54" fmla="*/ 9 w 137"/>
              <a:gd name="T55" fmla="*/ 108 h 117"/>
              <a:gd name="T56" fmla="*/ 9 w 137"/>
              <a:gd name="T57" fmla="*/ 58 h 117"/>
              <a:gd name="T58" fmla="*/ 39 w 137"/>
              <a:gd name="T59" fmla="*/ 69 h 117"/>
              <a:gd name="T60" fmla="*/ 64 w 137"/>
              <a:gd name="T61" fmla="*/ 75 h 117"/>
              <a:gd name="T62" fmla="*/ 64 w 137"/>
              <a:gd name="T63" fmla="*/ 86 h 117"/>
              <a:gd name="T64" fmla="*/ 73 w 137"/>
              <a:gd name="T65" fmla="*/ 86 h 117"/>
              <a:gd name="T66" fmla="*/ 73 w 137"/>
              <a:gd name="T67" fmla="*/ 75 h 117"/>
              <a:gd name="T68" fmla="*/ 98 w 137"/>
              <a:gd name="T69" fmla="*/ 69 h 117"/>
              <a:gd name="T70" fmla="*/ 128 w 137"/>
              <a:gd name="T71" fmla="*/ 58 h 117"/>
              <a:gd name="T72" fmla="*/ 128 w 137"/>
              <a:gd name="T73" fmla="*/ 108 h 117"/>
              <a:gd name="T74" fmla="*/ 9 w 137"/>
              <a:gd name="T75" fmla="*/ 108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7" h="117">
                <a:moveTo>
                  <a:pt x="137" y="21"/>
                </a:moveTo>
                <a:cubicBezTo>
                  <a:pt x="96" y="21"/>
                  <a:pt x="96" y="21"/>
                  <a:pt x="96" y="21"/>
                </a:cubicBezTo>
                <a:cubicBezTo>
                  <a:pt x="96" y="0"/>
                  <a:pt x="96" y="0"/>
                  <a:pt x="96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21"/>
                  <a:pt x="42" y="21"/>
                  <a:pt x="42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17"/>
                  <a:pt x="0" y="117"/>
                  <a:pt x="0" y="117"/>
                </a:cubicBezTo>
                <a:cubicBezTo>
                  <a:pt x="137" y="117"/>
                  <a:pt x="137" y="117"/>
                  <a:pt x="137" y="117"/>
                </a:cubicBezTo>
                <a:lnTo>
                  <a:pt x="137" y="21"/>
                </a:lnTo>
                <a:close/>
                <a:moveTo>
                  <a:pt x="50" y="9"/>
                </a:moveTo>
                <a:cubicBezTo>
                  <a:pt x="87" y="9"/>
                  <a:pt x="87" y="9"/>
                  <a:pt x="87" y="9"/>
                </a:cubicBezTo>
                <a:cubicBezTo>
                  <a:pt x="87" y="21"/>
                  <a:pt x="87" y="21"/>
                  <a:pt x="87" y="21"/>
                </a:cubicBezTo>
                <a:cubicBezTo>
                  <a:pt x="50" y="21"/>
                  <a:pt x="50" y="21"/>
                  <a:pt x="50" y="21"/>
                </a:cubicBezTo>
                <a:lnTo>
                  <a:pt x="50" y="9"/>
                </a:lnTo>
                <a:close/>
                <a:moveTo>
                  <a:pt x="42" y="30"/>
                </a:moveTo>
                <a:cubicBezTo>
                  <a:pt x="96" y="30"/>
                  <a:pt x="96" y="30"/>
                  <a:pt x="96" y="30"/>
                </a:cubicBezTo>
                <a:cubicBezTo>
                  <a:pt x="128" y="30"/>
                  <a:pt x="128" y="30"/>
                  <a:pt x="128" y="30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95" y="61"/>
                  <a:pt x="95" y="61"/>
                  <a:pt x="95" y="61"/>
                </a:cubicBezTo>
                <a:cubicBezTo>
                  <a:pt x="88" y="64"/>
                  <a:pt x="80" y="65"/>
                  <a:pt x="73" y="66"/>
                </a:cubicBezTo>
                <a:cubicBezTo>
                  <a:pt x="73" y="55"/>
                  <a:pt x="73" y="55"/>
                  <a:pt x="73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66"/>
                  <a:pt x="64" y="66"/>
                  <a:pt x="64" y="66"/>
                </a:cubicBezTo>
                <a:cubicBezTo>
                  <a:pt x="57" y="65"/>
                  <a:pt x="49" y="64"/>
                  <a:pt x="42" y="61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30"/>
                  <a:pt x="9" y="30"/>
                  <a:pt x="9" y="30"/>
                </a:cubicBezTo>
                <a:lnTo>
                  <a:pt x="42" y="30"/>
                </a:lnTo>
                <a:close/>
                <a:moveTo>
                  <a:pt x="9" y="108"/>
                </a:moveTo>
                <a:cubicBezTo>
                  <a:pt x="9" y="58"/>
                  <a:pt x="9" y="58"/>
                  <a:pt x="9" y="58"/>
                </a:cubicBezTo>
                <a:cubicBezTo>
                  <a:pt x="39" y="69"/>
                  <a:pt x="39" y="69"/>
                  <a:pt x="39" y="69"/>
                </a:cubicBezTo>
                <a:cubicBezTo>
                  <a:pt x="47" y="72"/>
                  <a:pt x="56" y="74"/>
                  <a:pt x="64" y="75"/>
                </a:cubicBezTo>
                <a:cubicBezTo>
                  <a:pt x="64" y="86"/>
                  <a:pt x="64" y="86"/>
                  <a:pt x="64" y="86"/>
                </a:cubicBezTo>
                <a:cubicBezTo>
                  <a:pt x="73" y="86"/>
                  <a:pt x="73" y="86"/>
                  <a:pt x="73" y="86"/>
                </a:cubicBezTo>
                <a:cubicBezTo>
                  <a:pt x="73" y="75"/>
                  <a:pt x="73" y="75"/>
                  <a:pt x="73" y="75"/>
                </a:cubicBezTo>
                <a:cubicBezTo>
                  <a:pt x="82" y="74"/>
                  <a:pt x="90" y="72"/>
                  <a:pt x="98" y="69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108"/>
                  <a:pt x="128" y="108"/>
                  <a:pt x="128" y="108"/>
                </a:cubicBezTo>
                <a:lnTo>
                  <a:pt x="9" y="10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Lightbulb">
            <a:extLst>
              <a:ext uri="{FF2B5EF4-FFF2-40B4-BE49-F238E27FC236}">
                <a16:creationId xmlns:a16="http://schemas.microsoft.com/office/drawing/2014/main" id="{77BF4C2D-F79B-F1C7-C95D-EFB8643E0E0E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2700585" y="5220123"/>
            <a:ext cx="289935" cy="392902"/>
          </a:xfrm>
          <a:custGeom>
            <a:avLst/>
            <a:gdLst>
              <a:gd name="T0" fmla="*/ 82 w 107"/>
              <a:gd name="T1" fmla="*/ 145 h 145"/>
              <a:gd name="T2" fmla="*/ 25 w 107"/>
              <a:gd name="T3" fmla="*/ 145 h 145"/>
              <a:gd name="T4" fmla="*/ 25 w 107"/>
              <a:gd name="T5" fmla="*/ 136 h 145"/>
              <a:gd name="T6" fmla="*/ 82 w 107"/>
              <a:gd name="T7" fmla="*/ 136 h 145"/>
              <a:gd name="T8" fmla="*/ 82 w 107"/>
              <a:gd name="T9" fmla="*/ 145 h 145"/>
              <a:gd name="T10" fmla="*/ 87 w 107"/>
              <a:gd name="T11" fmla="*/ 117 h 145"/>
              <a:gd name="T12" fmla="*/ 21 w 107"/>
              <a:gd name="T13" fmla="*/ 117 h 145"/>
              <a:gd name="T14" fmla="*/ 21 w 107"/>
              <a:gd name="T15" fmla="*/ 113 h 145"/>
              <a:gd name="T16" fmla="*/ 9 w 107"/>
              <a:gd name="T17" fmla="*/ 83 h 145"/>
              <a:gd name="T18" fmla="*/ 9 w 107"/>
              <a:gd name="T19" fmla="*/ 83 h 145"/>
              <a:gd name="T20" fmla="*/ 0 w 107"/>
              <a:gd name="T21" fmla="*/ 54 h 145"/>
              <a:gd name="T22" fmla="*/ 54 w 107"/>
              <a:gd name="T23" fmla="*/ 0 h 145"/>
              <a:gd name="T24" fmla="*/ 107 w 107"/>
              <a:gd name="T25" fmla="*/ 54 h 145"/>
              <a:gd name="T26" fmla="*/ 99 w 107"/>
              <a:gd name="T27" fmla="*/ 83 h 145"/>
              <a:gd name="T28" fmla="*/ 87 w 107"/>
              <a:gd name="T29" fmla="*/ 113 h 145"/>
              <a:gd name="T30" fmla="*/ 87 w 107"/>
              <a:gd name="T31" fmla="*/ 117 h 145"/>
              <a:gd name="T32" fmla="*/ 29 w 107"/>
              <a:gd name="T33" fmla="*/ 109 h 145"/>
              <a:gd name="T34" fmla="*/ 78 w 107"/>
              <a:gd name="T35" fmla="*/ 109 h 145"/>
              <a:gd name="T36" fmla="*/ 91 w 107"/>
              <a:gd name="T37" fmla="*/ 78 h 145"/>
              <a:gd name="T38" fmla="*/ 99 w 107"/>
              <a:gd name="T39" fmla="*/ 54 h 145"/>
              <a:gd name="T40" fmla="*/ 54 w 107"/>
              <a:gd name="T41" fmla="*/ 9 h 145"/>
              <a:gd name="T42" fmla="*/ 9 w 107"/>
              <a:gd name="T43" fmla="*/ 54 h 145"/>
              <a:gd name="T44" fmla="*/ 16 w 107"/>
              <a:gd name="T45" fmla="*/ 78 h 145"/>
              <a:gd name="T46" fmla="*/ 16 w 107"/>
              <a:gd name="T47" fmla="*/ 78 h 145"/>
              <a:gd name="T48" fmla="*/ 29 w 107"/>
              <a:gd name="T49" fmla="*/ 10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7" h="145">
                <a:moveTo>
                  <a:pt x="82" y="145"/>
                </a:moveTo>
                <a:cubicBezTo>
                  <a:pt x="25" y="145"/>
                  <a:pt x="25" y="145"/>
                  <a:pt x="25" y="145"/>
                </a:cubicBezTo>
                <a:cubicBezTo>
                  <a:pt x="25" y="136"/>
                  <a:pt x="25" y="136"/>
                  <a:pt x="25" y="136"/>
                </a:cubicBezTo>
                <a:cubicBezTo>
                  <a:pt x="82" y="136"/>
                  <a:pt x="82" y="136"/>
                  <a:pt x="82" y="136"/>
                </a:cubicBezTo>
                <a:lnTo>
                  <a:pt x="82" y="145"/>
                </a:lnTo>
                <a:close/>
                <a:moveTo>
                  <a:pt x="87" y="117"/>
                </a:moveTo>
                <a:cubicBezTo>
                  <a:pt x="21" y="117"/>
                  <a:pt x="21" y="117"/>
                  <a:pt x="21" y="117"/>
                </a:cubicBezTo>
                <a:cubicBezTo>
                  <a:pt x="21" y="113"/>
                  <a:pt x="21" y="113"/>
                  <a:pt x="21" y="113"/>
                </a:cubicBezTo>
                <a:cubicBezTo>
                  <a:pt x="21" y="106"/>
                  <a:pt x="19" y="99"/>
                  <a:pt x="9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3" y="74"/>
                  <a:pt x="0" y="64"/>
                  <a:pt x="0" y="54"/>
                </a:cubicBezTo>
                <a:cubicBezTo>
                  <a:pt x="0" y="24"/>
                  <a:pt x="24" y="0"/>
                  <a:pt x="54" y="0"/>
                </a:cubicBezTo>
                <a:cubicBezTo>
                  <a:pt x="83" y="0"/>
                  <a:pt x="107" y="24"/>
                  <a:pt x="107" y="54"/>
                </a:cubicBezTo>
                <a:cubicBezTo>
                  <a:pt x="107" y="64"/>
                  <a:pt x="104" y="74"/>
                  <a:pt x="99" y="83"/>
                </a:cubicBezTo>
                <a:cubicBezTo>
                  <a:pt x="89" y="99"/>
                  <a:pt x="87" y="106"/>
                  <a:pt x="87" y="113"/>
                </a:cubicBezTo>
                <a:lnTo>
                  <a:pt x="87" y="117"/>
                </a:lnTo>
                <a:close/>
                <a:moveTo>
                  <a:pt x="29" y="109"/>
                </a:moveTo>
                <a:cubicBezTo>
                  <a:pt x="78" y="109"/>
                  <a:pt x="78" y="109"/>
                  <a:pt x="78" y="109"/>
                </a:cubicBezTo>
                <a:cubicBezTo>
                  <a:pt x="79" y="101"/>
                  <a:pt x="82" y="93"/>
                  <a:pt x="91" y="78"/>
                </a:cubicBezTo>
                <a:cubicBezTo>
                  <a:pt x="96" y="71"/>
                  <a:pt x="99" y="63"/>
                  <a:pt x="99" y="54"/>
                </a:cubicBezTo>
                <a:cubicBezTo>
                  <a:pt x="99" y="29"/>
                  <a:pt x="78" y="9"/>
                  <a:pt x="54" y="9"/>
                </a:cubicBezTo>
                <a:cubicBezTo>
                  <a:pt x="29" y="9"/>
                  <a:pt x="9" y="29"/>
                  <a:pt x="9" y="54"/>
                </a:cubicBezTo>
                <a:cubicBezTo>
                  <a:pt x="9" y="63"/>
                  <a:pt x="11" y="71"/>
                  <a:pt x="16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25" y="93"/>
                  <a:pt x="29" y="101"/>
                  <a:pt x="29" y="10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Human">
            <a:extLst>
              <a:ext uri="{FF2B5EF4-FFF2-40B4-BE49-F238E27FC236}">
                <a16:creationId xmlns:a16="http://schemas.microsoft.com/office/drawing/2014/main" id="{BB1CF3D3-5088-C4B0-767D-6D0A55AE0D03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7701424" y="2859697"/>
            <a:ext cx="291155" cy="320800"/>
          </a:xfrm>
          <a:custGeom>
            <a:avLst/>
            <a:gdLst>
              <a:gd name="T0" fmla="*/ 116 w 116"/>
              <a:gd name="T1" fmla="*/ 81 h 125"/>
              <a:gd name="T2" fmla="*/ 58 w 116"/>
              <a:gd name="T3" fmla="*/ 69 h 125"/>
              <a:gd name="T4" fmla="*/ 0 w 116"/>
              <a:gd name="T5" fmla="*/ 81 h 125"/>
              <a:gd name="T6" fmla="*/ 0 w 116"/>
              <a:gd name="T7" fmla="*/ 125 h 125"/>
              <a:gd name="T8" fmla="*/ 116 w 116"/>
              <a:gd name="T9" fmla="*/ 125 h 125"/>
              <a:gd name="T10" fmla="*/ 116 w 116"/>
              <a:gd name="T11" fmla="*/ 81 h 125"/>
              <a:gd name="T12" fmla="*/ 107 w 116"/>
              <a:gd name="T13" fmla="*/ 116 h 125"/>
              <a:gd name="T14" fmla="*/ 9 w 116"/>
              <a:gd name="T15" fmla="*/ 116 h 125"/>
              <a:gd name="T16" fmla="*/ 9 w 116"/>
              <a:gd name="T17" fmla="*/ 88 h 125"/>
              <a:gd name="T18" fmla="*/ 58 w 116"/>
              <a:gd name="T19" fmla="*/ 78 h 125"/>
              <a:gd name="T20" fmla="*/ 107 w 116"/>
              <a:gd name="T21" fmla="*/ 88 h 125"/>
              <a:gd name="T22" fmla="*/ 107 w 116"/>
              <a:gd name="T23" fmla="*/ 116 h 125"/>
              <a:gd name="T24" fmla="*/ 58 w 116"/>
              <a:gd name="T25" fmla="*/ 58 h 125"/>
              <a:gd name="T26" fmla="*/ 87 w 116"/>
              <a:gd name="T27" fmla="*/ 29 h 125"/>
              <a:gd name="T28" fmla="*/ 58 w 116"/>
              <a:gd name="T29" fmla="*/ 0 h 125"/>
              <a:gd name="T30" fmla="*/ 29 w 116"/>
              <a:gd name="T31" fmla="*/ 29 h 125"/>
              <a:gd name="T32" fmla="*/ 58 w 116"/>
              <a:gd name="T33" fmla="*/ 58 h 125"/>
              <a:gd name="T34" fmla="*/ 58 w 116"/>
              <a:gd name="T35" fmla="*/ 9 h 125"/>
              <a:gd name="T36" fmla="*/ 78 w 116"/>
              <a:gd name="T37" fmla="*/ 29 h 125"/>
              <a:gd name="T38" fmla="*/ 58 w 116"/>
              <a:gd name="T39" fmla="*/ 50 h 125"/>
              <a:gd name="T40" fmla="*/ 37 w 116"/>
              <a:gd name="T41" fmla="*/ 29 h 125"/>
              <a:gd name="T42" fmla="*/ 58 w 116"/>
              <a:gd name="T43" fmla="*/ 9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6" h="125">
                <a:moveTo>
                  <a:pt x="116" y="81"/>
                </a:moveTo>
                <a:cubicBezTo>
                  <a:pt x="58" y="69"/>
                  <a:pt x="58" y="69"/>
                  <a:pt x="58" y="6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25"/>
                  <a:pt x="0" y="125"/>
                  <a:pt x="0" y="125"/>
                </a:cubicBezTo>
                <a:cubicBezTo>
                  <a:pt x="116" y="125"/>
                  <a:pt x="116" y="125"/>
                  <a:pt x="116" y="125"/>
                </a:cubicBezTo>
                <a:lnTo>
                  <a:pt x="116" y="81"/>
                </a:lnTo>
                <a:close/>
                <a:moveTo>
                  <a:pt x="107" y="116"/>
                </a:moveTo>
                <a:cubicBezTo>
                  <a:pt x="9" y="116"/>
                  <a:pt x="9" y="116"/>
                  <a:pt x="9" y="116"/>
                </a:cubicBezTo>
                <a:cubicBezTo>
                  <a:pt x="9" y="88"/>
                  <a:pt x="9" y="88"/>
                  <a:pt x="9" y="88"/>
                </a:cubicBezTo>
                <a:cubicBezTo>
                  <a:pt x="58" y="78"/>
                  <a:pt x="58" y="78"/>
                  <a:pt x="58" y="78"/>
                </a:cubicBezTo>
                <a:cubicBezTo>
                  <a:pt x="107" y="88"/>
                  <a:pt x="107" y="88"/>
                  <a:pt x="107" y="88"/>
                </a:cubicBezTo>
                <a:lnTo>
                  <a:pt x="107" y="116"/>
                </a:lnTo>
                <a:close/>
                <a:moveTo>
                  <a:pt x="58" y="58"/>
                </a:moveTo>
                <a:cubicBezTo>
                  <a:pt x="74" y="58"/>
                  <a:pt x="87" y="45"/>
                  <a:pt x="87" y="29"/>
                </a:cubicBezTo>
                <a:cubicBezTo>
                  <a:pt x="87" y="13"/>
                  <a:pt x="74" y="0"/>
                  <a:pt x="58" y="0"/>
                </a:cubicBezTo>
                <a:cubicBezTo>
                  <a:pt x="42" y="0"/>
                  <a:pt x="29" y="13"/>
                  <a:pt x="29" y="29"/>
                </a:cubicBezTo>
                <a:cubicBezTo>
                  <a:pt x="29" y="45"/>
                  <a:pt x="42" y="58"/>
                  <a:pt x="58" y="58"/>
                </a:cubicBezTo>
                <a:close/>
                <a:moveTo>
                  <a:pt x="58" y="9"/>
                </a:moveTo>
                <a:cubicBezTo>
                  <a:pt x="69" y="9"/>
                  <a:pt x="78" y="18"/>
                  <a:pt x="78" y="29"/>
                </a:cubicBezTo>
                <a:cubicBezTo>
                  <a:pt x="78" y="40"/>
                  <a:pt x="69" y="50"/>
                  <a:pt x="58" y="50"/>
                </a:cubicBezTo>
                <a:cubicBezTo>
                  <a:pt x="47" y="50"/>
                  <a:pt x="37" y="40"/>
                  <a:pt x="37" y="29"/>
                </a:cubicBezTo>
                <a:cubicBezTo>
                  <a:pt x="37" y="18"/>
                  <a:pt x="47" y="9"/>
                  <a:pt x="58" y="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عنصر نائب لرقم الشريحة 1">
            <a:extLst>
              <a:ext uri="{FF2B5EF4-FFF2-40B4-BE49-F238E27FC236}">
                <a16:creationId xmlns:a16="http://schemas.microsoft.com/office/drawing/2014/main" id="{E85E9CC0-8966-0583-41AE-A3E0E4CFD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32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443EDA37-E407-29FA-B9A3-A9345406F1D7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5" name="موصل مستقيم 30">
            <a:extLst>
              <a:ext uri="{FF2B5EF4-FFF2-40B4-BE49-F238E27FC236}">
                <a16:creationId xmlns:a16="http://schemas.microsoft.com/office/drawing/2014/main" id="{123FEFA0-D040-EC82-2DD1-4DB506C9A40F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>
            <a:extLst>
              <a:ext uri="{FF2B5EF4-FFF2-40B4-BE49-F238E27FC236}">
                <a16:creationId xmlns:a16="http://schemas.microsoft.com/office/drawing/2014/main" id="{2D9CC700-B0E3-29CD-D6E6-E0221BF50103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1679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0BF102-C4DF-A058-476D-974C5DE26A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0CB959EE-B0B6-6178-52DD-CAFCB2F060CD}"/>
              </a:ext>
            </a:extLst>
          </p:cNvPr>
          <p:cNvSpPr>
            <a:spLocks/>
          </p:cNvSpPr>
          <p:nvPr/>
        </p:nvSpPr>
        <p:spPr bwMode="auto">
          <a:xfrm>
            <a:off x="1485900" y="3954557"/>
            <a:ext cx="9220200" cy="61913"/>
          </a:xfrm>
          <a:custGeom>
            <a:avLst/>
            <a:gdLst>
              <a:gd name="T0" fmla="*/ 2413 w 2421"/>
              <a:gd name="T1" fmla="*/ 16 h 16"/>
              <a:gd name="T2" fmla="*/ 8 w 2421"/>
              <a:gd name="T3" fmla="*/ 16 h 16"/>
              <a:gd name="T4" fmla="*/ 0 w 2421"/>
              <a:gd name="T5" fmla="*/ 8 h 16"/>
              <a:gd name="T6" fmla="*/ 8 w 2421"/>
              <a:gd name="T7" fmla="*/ 0 h 16"/>
              <a:gd name="T8" fmla="*/ 2413 w 2421"/>
              <a:gd name="T9" fmla="*/ 0 h 16"/>
              <a:gd name="T10" fmla="*/ 2421 w 2421"/>
              <a:gd name="T11" fmla="*/ 8 h 16"/>
              <a:gd name="T12" fmla="*/ 2413 w 2421"/>
              <a:gd name="T13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1" h="16">
                <a:moveTo>
                  <a:pt x="2413" y="16"/>
                </a:move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12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13" y="0"/>
                  <a:pt x="2413" y="0"/>
                  <a:pt x="2413" y="0"/>
                </a:cubicBezTo>
                <a:cubicBezTo>
                  <a:pt x="2418" y="0"/>
                  <a:pt x="2421" y="4"/>
                  <a:pt x="2421" y="8"/>
                </a:cubicBezTo>
                <a:cubicBezTo>
                  <a:pt x="2421" y="12"/>
                  <a:pt x="2418" y="16"/>
                  <a:pt x="2413" y="16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0"/>
                  <a:alpha val="0"/>
                </a:schemeClr>
              </a:gs>
              <a:gs pos="100000">
                <a:schemeClr val="bg2">
                  <a:lumMod val="0"/>
                  <a:lumOff val="100000"/>
                </a:schemeClr>
              </a:gs>
            </a:gsLst>
            <a:lin ang="10800000" scaled="1"/>
            <a:tileRect/>
          </a:gradFill>
          <a:ln>
            <a:noFill/>
          </a:ln>
          <a:effectLst>
            <a:innerShdw blurRad="63500" dist="50800" dir="13200000">
              <a:schemeClr val="tx1">
                <a:alpha val="50000"/>
              </a:scheme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Oval 29">
            <a:extLst>
              <a:ext uri="{FF2B5EF4-FFF2-40B4-BE49-F238E27FC236}">
                <a16:creationId xmlns:a16="http://schemas.microsoft.com/office/drawing/2014/main" id="{431D3BD0-9769-0E71-050F-C59E57B57AB3}"/>
              </a:ext>
            </a:extLst>
          </p:cNvPr>
          <p:cNvSpPr/>
          <p:nvPr/>
        </p:nvSpPr>
        <p:spPr>
          <a:xfrm>
            <a:off x="2051049" y="3826168"/>
            <a:ext cx="323851" cy="32385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381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val 9">
            <a:extLst>
              <a:ext uri="{FF2B5EF4-FFF2-40B4-BE49-F238E27FC236}">
                <a16:creationId xmlns:a16="http://schemas.microsoft.com/office/drawing/2014/main" id="{C715C5EE-F57E-79D8-8403-07769184E4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0944" y="3925525"/>
            <a:ext cx="128896" cy="133192"/>
          </a:xfrm>
          <a:prstGeom prst="ellipse">
            <a:avLst/>
          </a:prstGeom>
          <a:solidFill>
            <a:srgbClr val="0037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Oval 34">
            <a:extLst>
              <a:ext uri="{FF2B5EF4-FFF2-40B4-BE49-F238E27FC236}">
                <a16:creationId xmlns:a16="http://schemas.microsoft.com/office/drawing/2014/main" id="{8EF488E8-0C02-7BDB-2C4B-F7077B8B7541}"/>
              </a:ext>
            </a:extLst>
          </p:cNvPr>
          <p:cNvSpPr/>
          <p:nvPr/>
        </p:nvSpPr>
        <p:spPr>
          <a:xfrm>
            <a:off x="3998912" y="3826168"/>
            <a:ext cx="323851" cy="32385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381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Oval 9">
            <a:extLst>
              <a:ext uri="{FF2B5EF4-FFF2-40B4-BE49-F238E27FC236}">
                <a16:creationId xmlns:a16="http://schemas.microsoft.com/office/drawing/2014/main" id="{94A292F9-AA48-2965-BD03-1158CF9B6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8807" y="3925525"/>
            <a:ext cx="128896" cy="133192"/>
          </a:xfrm>
          <a:prstGeom prst="ellipse">
            <a:avLst/>
          </a:prstGeom>
          <a:solidFill>
            <a:srgbClr val="69CEE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Oval 39">
            <a:extLst>
              <a:ext uri="{FF2B5EF4-FFF2-40B4-BE49-F238E27FC236}">
                <a16:creationId xmlns:a16="http://schemas.microsoft.com/office/drawing/2014/main" id="{BFE6B475-0499-F566-D1E8-752379D58A18}"/>
              </a:ext>
            </a:extLst>
          </p:cNvPr>
          <p:cNvSpPr/>
          <p:nvPr/>
        </p:nvSpPr>
        <p:spPr>
          <a:xfrm>
            <a:off x="5935662" y="3826168"/>
            <a:ext cx="323851" cy="32385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381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Oval 9">
            <a:extLst>
              <a:ext uri="{FF2B5EF4-FFF2-40B4-BE49-F238E27FC236}">
                <a16:creationId xmlns:a16="http://schemas.microsoft.com/office/drawing/2014/main" id="{453C1248-E872-0026-617C-66DAF561E9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5557" y="3925525"/>
            <a:ext cx="128896" cy="133192"/>
          </a:xfrm>
          <a:prstGeom prst="ellipse">
            <a:avLst/>
          </a:prstGeom>
          <a:solidFill>
            <a:srgbClr val="0FA9A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Oval 44">
            <a:extLst>
              <a:ext uri="{FF2B5EF4-FFF2-40B4-BE49-F238E27FC236}">
                <a16:creationId xmlns:a16="http://schemas.microsoft.com/office/drawing/2014/main" id="{FFD0AAF6-12E3-68C7-AE86-22C988E18826}"/>
              </a:ext>
            </a:extLst>
          </p:cNvPr>
          <p:cNvSpPr/>
          <p:nvPr/>
        </p:nvSpPr>
        <p:spPr>
          <a:xfrm>
            <a:off x="7872412" y="3826168"/>
            <a:ext cx="323851" cy="32385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381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Oval 9">
            <a:extLst>
              <a:ext uri="{FF2B5EF4-FFF2-40B4-BE49-F238E27FC236}">
                <a16:creationId xmlns:a16="http://schemas.microsoft.com/office/drawing/2014/main" id="{C8DE1399-CCBD-1003-0CF0-E9A38A5A4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2307" y="3925525"/>
            <a:ext cx="128896" cy="133192"/>
          </a:xfrm>
          <a:prstGeom prst="ellipse">
            <a:avLst/>
          </a:prstGeom>
          <a:solidFill>
            <a:srgbClr val="238CA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Oval 49">
            <a:extLst>
              <a:ext uri="{FF2B5EF4-FFF2-40B4-BE49-F238E27FC236}">
                <a16:creationId xmlns:a16="http://schemas.microsoft.com/office/drawing/2014/main" id="{98830FF2-5F4B-E740-5107-5B9D5261FC49}"/>
              </a:ext>
            </a:extLst>
          </p:cNvPr>
          <p:cNvSpPr/>
          <p:nvPr/>
        </p:nvSpPr>
        <p:spPr>
          <a:xfrm>
            <a:off x="9817100" y="3826168"/>
            <a:ext cx="323851" cy="32385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381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Oval 9">
            <a:extLst>
              <a:ext uri="{FF2B5EF4-FFF2-40B4-BE49-F238E27FC236}">
                <a16:creationId xmlns:a16="http://schemas.microsoft.com/office/drawing/2014/main" id="{5D50198A-078A-D9FF-C7BA-022FC20A6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6995" y="3925525"/>
            <a:ext cx="128896" cy="133192"/>
          </a:xfrm>
          <a:prstGeom prst="ellipse">
            <a:avLst/>
          </a:prstGeom>
          <a:solidFill>
            <a:srgbClr val="7258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Freeform 18">
            <a:extLst>
              <a:ext uri="{FF2B5EF4-FFF2-40B4-BE49-F238E27FC236}">
                <a16:creationId xmlns:a16="http://schemas.microsoft.com/office/drawing/2014/main" id="{30FA4001-6CB3-D238-ACF5-02930FAB0E9E}"/>
              </a:ext>
            </a:extLst>
          </p:cNvPr>
          <p:cNvSpPr>
            <a:spLocks/>
          </p:cNvSpPr>
          <p:nvPr/>
        </p:nvSpPr>
        <p:spPr bwMode="auto">
          <a:xfrm>
            <a:off x="1516063" y="2090832"/>
            <a:ext cx="1393825" cy="1604963"/>
          </a:xfrm>
          <a:custGeom>
            <a:avLst/>
            <a:gdLst>
              <a:gd name="T0" fmla="*/ 366 w 366"/>
              <a:gd name="T1" fmla="*/ 183 h 421"/>
              <a:gd name="T2" fmla="*/ 183 w 366"/>
              <a:gd name="T3" fmla="*/ 0 h 421"/>
              <a:gd name="T4" fmla="*/ 0 w 366"/>
              <a:gd name="T5" fmla="*/ 183 h 421"/>
              <a:gd name="T6" fmla="*/ 150 w 366"/>
              <a:gd name="T7" fmla="*/ 363 h 421"/>
              <a:gd name="T8" fmla="*/ 183 w 366"/>
              <a:gd name="T9" fmla="*/ 421 h 421"/>
              <a:gd name="T10" fmla="*/ 216 w 366"/>
              <a:gd name="T11" fmla="*/ 363 h 421"/>
              <a:gd name="T12" fmla="*/ 366 w 366"/>
              <a:gd name="T13" fmla="*/ 183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6" h="421">
                <a:moveTo>
                  <a:pt x="366" y="183"/>
                </a:moveTo>
                <a:cubicBezTo>
                  <a:pt x="366" y="82"/>
                  <a:pt x="284" y="0"/>
                  <a:pt x="183" y="0"/>
                </a:cubicBezTo>
                <a:cubicBezTo>
                  <a:pt x="82" y="0"/>
                  <a:pt x="0" y="82"/>
                  <a:pt x="0" y="183"/>
                </a:cubicBezTo>
                <a:cubicBezTo>
                  <a:pt x="0" y="273"/>
                  <a:pt x="65" y="348"/>
                  <a:pt x="150" y="363"/>
                </a:cubicBezTo>
                <a:cubicBezTo>
                  <a:pt x="183" y="421"/>
                  <a:pt x="183" y="421"/>
                  <a:pt x="183" y="421"/>
                </a:cubicBezTo>
                <a:cubicBezTo>
                  <a:pt x="216" y="363"/>
                  <a:pt x="216" y="363"/>
                  <a:pt x="216" y="363"/>
                </a:cubicBezTo>
                <a:cubicBezTo>
                  <a:pt x="302" y="348"/>
                  <a:pt x="366" y="273"/>
                  <a:pt x="366" y="18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Freeform 18">
            <a:extLst>
              <a:ext uri="{FF2B5EF4-FFF2-40B4-BE49-F238E27FC236}">
                <a16:creationId xmlns:a16="http://schemas.microsoft.com/office/drawing/2014/main" id="{B0BC92A0-88B4-D3AF-B707-E3A083133C74}"/>
              </a:ext>
            </a:extLst>
          </p:cNvPr>
          <p:cNvSpPr>
            <a:spLocks/>
          </p:cNvSpPr>
          <p:nvPr/>
        </p:nvSpPr>
        <p:spPr bwMode="auto">
          <a:xfrm>
            <a:off x="3457575" y="2090832"/>
            <a:ext cx="1393825" cy="1604963"/>
          </a:xfrm>
          <a:custGeom>
            <a:avLst/>
            <a:gdLst>
              <a:gd name="T0" fmla="*/ 366 w 366"/>
              <a:gd name="T1" fmla="*/ 183 h 421"/>
              <a:gd name="T2" fmla="*/ 183 w 366"/>
              <a:gd name="T3" fmla="*/ 0 h 421"/>
              <a:gd name="T4" fmla="*/ 0 w 366"/>
              <a:gd name="T5" fmla="*/ 183 h 421"/>
              <a:gd name="T6" fmla="*/ 150 w 366"/>
              <a:gd name="T7" fmla="*/ 363 h 421"/>
              <a:gd name="T8" fmla="*/ 183 w 366"/>
              <a:gd name="T9" fmla="*/ 421 h 421"/>
              <a:gd name="T10" fmla="*/ 216 w 366"/>
              <a:gd name="T11" fmla="*/ 363 h 421"/>
              <a:gd name="T12" fmla="*/ 366 w 366"/>
              <a:gd name="T13" fmla="*/ 183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6" h="421">
                <a:moveTo>
                  <a:pt x="366" y="183"/>
                </a:moveTo>
                <a:cubicBezTo>
                  <a:pt x="366" y="82"/>
                  <a:pt x="284" y="0"/>
                  <a:pt x="183" y="0"/>
                </a:cubicBezTo>
                <a:cubicBezTo>
                  <a:pt x="82" y="0"/>
                  <a:pt x="0" y="82"/>
                  <a:pt x="0" y="183"/>
                </a:cubicBezTo>
                <a:cubicBezTo>
                  <a:pt x="0" y="273"/>
                  <a:pt x="65" y="348"/>
                  <a:pt x="150" y="363"/>
                </a:cubicBezTo>
                <a:cubicBezTo>
                  <a:pt x="183" y="421"/>
                  <a:pt x="183" y="421"/>
                  <a:pt x="183" y="421"/>
                </a:cubicBezTo>
                <a:cubicBezTo>
                  <a:pt x="216" y="363"/>
                  <a:pt x="216" y="363"/>
                  <a:pt x="216" y="363"/>
                </a:cubicBezTo>
                <a:cubicBezTo>
                  <a:pt x="302" y="348"/>
                  <a:pt x="366" y="273"/>
                  <a:pt x="366" y="18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Freeform 18">
            <a:extLst>
              <a:ext uri="{FF2B5EF4-FFF2-40B4-BE49-F238E27FC236}">
                <a16:creationId xmlns:a16="http://schemas.microsoft.com/office/drawing/2014/main" id="{C87C3A4E-7FBE-D239-6160-0C24BB39D535}"/>
              </a:ext>
            </a:extLst>
          </p:cNvPr>
          <p:cNvSpPr>
            <a:spLocks/>
          </p:cNvSpPr>
          <p:nvPr/>
        </p:nvSpPr>
        <p:spPr bwMode="auto">
          <a:xfrm>
            <a:off x="5400675" y="2090832"/>
            <a:ext cx="1393825" cy="1604963"/>
          </a:xfrm>
          <a:custGeom>
            <a:avLst/>
            <a:gdLst>
              <a:gd name="T0" fmla="*/ 366 w 366"/>
              <a:gd name="T1" fmla="*/ 183 h 421"/>
              <a:gd name="T2" fmla="*/ 183 w 366"/>
              <a:gd name="T3" fmla="*/ 0 h 421"/>
              <a:gd name="T4" fmla="*/ 0 w 366"/>
              <a:gd name="T5" fmla="*/ 183 h 421"/>
              <a:gd name="T6" fmla="*/ 150 w 366"/>
              <a:gd name="T7" fmla="*/ 363 h 421"/>
              <a:gd name="T8" fmla="*/ 183 w 366"/>
              <a:gd name="T9" fmla="*/ 421 h 421"/>
              <a:gd name="T10" fmla="*/ 216 w 366"/>
              <a:gd name="T11" fmla="*/ 363 h 421"/>
              <a:gd name="T12" fmla="*/ 366 w 366"/>
              <a:gd name="T13" fmla="*/ 183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6" h="421">
                <a:moveTo>
                  <a:pt x="366" y="183"/>
                </a:moveTo>
                <a:cubicBezTo>
                  <a:pt x="366" y="82"/>
                  <a:pt x="284" y="0"/>
                  <a:pt x="183" y="0"/>
                </a:cubicBezTo>
                <a:cubicBezTo>
                  <a:pt x="82" y="0"/>
                  <a:pt x="0" y="82"/>
                  <a:pt x="0" y="183"/>
                </a:cubicBezTo>
                <a:cubicBezTo>
                  <a:pt x="0" y="273"/>
                  <a:pt x="65" y="348"/>
                  <a:pt x="150" y="363"/>
                </a:cubicBezTo>
                <a:cubicBezTo>
                  <a:pt x="183" y="421"/>
                  <a:pt x="183" y="421"/>
                  <a:pt x="183" y="421"/>
                </a:cubicBezTo>
                <a:cubicBezTo>
                  <a:pt x="216" y="363"/>
                  <a:pt x="216" y="363"/>
                  <a:pt x="216" y="363"/>
                </a:cubicBezTo>
                <a:cubicBezTo>
                  <a:pt x="302" y="348"/>
                  <a:pt x="366" y="273"/>
                  <a:pt x="366" y="18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Freeform 18">
            <a:extLst>
              <a:ext uri="{FF2B5EF4-FFF2-40B4-BE49-F238E27FC236}">
                <a16:creationId xmlns:a16="http://schemas.microsoft.com/office/drawing/2014/main" id="{1DD2DCB5-3B02-E290-AFF1-E7540EA6B6D1}"/>
              </a:ext>
            </a:extLst>
          </p:cNvPr>
          <p:cNvSpPr>
            <a:spLocks/>
          </p:cNvSpPr>
          <p:nvPr/>
        </p:nvSpPr>
        <p:spPr bwMode="auto">
          <a:xfrm>
            <a:off x="7335838" y="2090832"/>
            <a:ext cx="1393825" cy="1604963"/>
          </a:xfrm>
          <a:custGeom>
            <a:avLst/>
            <a:gdLst>
              <a:gd name="T0" fmla="*/ 366 w 366"/>
              <a:gd name="T1" fmla="*/ 183 h 421"/>
              <a:gd name="T2" fmla="*/ 183 w 366"/>
              <a:gd name="T3" fmla="*/ 0 h 421"/>
              <a:gd name="T4" fmla="*/ 0 w 366"/>
              <a:gd name="T5" fmla="*/ 183 h 421"/>
              <a:gd name="T6" fmla="*/ 150 w 366"/>
              <a:gd name="T7" fmla="*/ 363 h 421"/>
              <a:gd name="T8" fmla="*/ 183 w 366"/>
              <a:gd name="T9" fmla="*/ 421 h 421"/>
              <a:gd name="T10" fmla="*/ 216 w 366"/>
              <a:gd name="T11" fmla="*/ 363 h 421"/>
              <a:gd name="T12" fmla="*/ 366 w 366"/>
              <a:gd name="T13" fmla="*/ 183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6" h="421">
                <a:moveTo>
                  <a:pt x="366" y="183"/>
                </a:moveTo>
                <a:cubicBezTo>
                  <a:pt x="366" y="82"/>
                  <a:pt x="284" y="0"/>
                  <a:pt x="183" y="0"/>
                </a:cubicBezTo>
                <a:cubicBezTo>
                  <a:pt x="82" y="0"/>
                  <a:pt x="0" y="82"/>
                  <a:pt x="0" y="183"/>
                </a:cubicBezTo>
                <a:cubicBezTo>
                  <a:pt x="0" y="273"/>
                  <a:pt x="65" y="348"/>
                  <a:pt x="150" y="363"/>
                </a:cubicBezTo>
                <a:cubicBezTo>
                  <a:pt x="183" y="421"/>
                  <a:pt x="183" y="421"/>
                  <a:pt x="183" y="421"/>
                </a:cubicBezTo>
                <a:cubicBezTo>
                  <a:pt x="216" y="363"/>
                  <a:pt x="216" y="363"/>
                  <a:pt x="216" y="363"/>
                </a:cubicBezTo>
                <a:cubicBezTo>
                  <a:pt x="302" y="348"/>
                  <a:pt x="366" y="273"/>
                  <a:pt x="366" y="18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Freeform 18">
            <a:extLst>
              <a:ext uri="{FF2B5EF4-FFF2-40B4-BE49-F238E27FC236}">
                <a16:creationId xmlns:a16="http://schemas.microsoft.com/office/drawing/2014/main" id="{53581041-4285-AEFF-6C9C-1AC34BFCC1E5}"/>
              </a:ext>
            </a:extLst>
          </p:cNvPr>
          <p:cNvSpPr>
            <a:spLocks/>
          </p:cNvSpPr>
          <p:nvPr/>
        </p:nvSpPr>
        <p:spPr bwMode="auto">
          <a:xfrm>
            <a:off x="9275763" y="2090832"/>
            <a:ext cx="1393825" cy="1604963"/>
          </a:xfrm>
          <a:custGeom>
            <a:avLst/>
            <a:gdLst>
              <a:gd name="T0" fmla="*/ 366 w 366"/>
              <a:gd name="T1" fmla="*/ 183 h 421"/>
              <a:gd name="T2" fmla="*/ 183 w 366"/>
              <a:gd name="T3" fmla="*/ 0 h 421"/>
              <a:gd name="T4" fmla="*/ 0 w 366"/>
              <a:gd name="T5" fmla="*/ 183 h 421"/>
              <a:gd name="T6" fmla="*/ 150 w 366"/>
              <a:gd name="T7" fmla="*/ 363 h 421"/>
              <a:gd name="T8" fmla="*/ 183 w 366"/>
              <a:gd name="T9" fmla="*/ 421 h 421"/>
              <a:gd name="T10" fmla="*/ 216 w 366"/>
              <a:gd name="T11" fmla="*/ 363 h 421"/>
              <a:gd name="T12" fmla="*/ 366 w 366"/>
              <a:gd name="T13" fmla="*/ 183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6" h="421">
                <a:moveTo>
                  <a:pt x="366" y="183"/>
                </a:moveTo>
                <a:cubicBezTo>
                  <a:pt x="366" y="82"/>
                  <a:pt x="284" y="0"/>
                  <a:pt x="183" y="0"/>
                </a:cubicBezTo>
                <a:cubicBezTo>
                  <a:pt x="82" y="0"/>
                  <a:pt x="0" y="82"/>
                  <a:pt x="0" y="183"/>
                </a:cubicBezTo>
                <a:cubicBezTo>
                  <a:pt x="0" y="273"/>
                  <a:pt x="65" y="348"/>
                  <a:pt x="150" y="363"/>
                </a:cubicBezTo>
                <a:cubicBezTo>
                  <a:pt x="183" y="421"/>
                  <a:pt x="183" y="421"/>
                  <a:pt x="183" y="421"/>
                </a:cubicBezTo>
                <a:cubicBezTo>
                  <a:pt x="216" y="363"/>
                  <a:pt x="216" y="363"/>
                  <a:pt x="216" y="363"/>
                </a:cubicBezTo>
                <a:cubicBezTo>
                  <a:pt x="302" y="348"/>
                  <a:pt x="366" y="273"/>
                  <a:pt x="366" y="18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Gear">
            <a:extLst>
              <a:ext uri="{FF2B5EF4-FFF2-40B4-BE49-F238E27FC236}">
                <a16:creationId xmlns:a16="http://schemas.microsoft.com/office/drawing/2014/main" id="{F260D994-DBCF-8F26-DF68-24B0739E3DCF}"/>
              </a:ext>
            </a:extLst>
          </p:cNvPr>
          <p:cNvSpPr>
            <a:spLocks noEditPoints="1"/>
          </p:cNvSpPr>
          <p:nvPr/>
        </p:nvSpPr>
        <p:spPr bwMode="auto">
          <a:xfrm>
            <a:off x="7808986" y="2554497"/>
            <a:ext cx="432235" cy="459075"/>
          </a:xfrm>
          <a:custGeom>
            <a:avLst/>
            <a:gdLst>
              <a:gd name="T0" fmla="*/ 34 w 129"/>
              <a:gd name="T1" fmla="*/ 107 h 134"/>
              <a:gd name="T2" fmla="*/ 52 w 129"/>
              <a:gd name="T3" fmla="*/ 134 h 134"/>
              <a:gd name="T4" fmla="*/ 83 w 129"/>
              <a:gd name="T5" fmla="*/ 114 h 134"/>
              <a:gd name="T6" fmla="*/ 117 w 129"/>
              <a:gd name="T7" fmla="*/ 112 h 134"/>
              <a:gd name="T8" fmla="*/ 114 w 129"/>
              <a:gd name="T9" fmla="*/ 74 h 134"/>
              <a:gd name="T10" fmla="*/ 114 w 129"/>
              <a:gd name="T11" fmla="*/ 60 h 134"/>
              <a:gd name="T12" fmla="*/ 117 w 129"/>
              <a:gd name="T13" fmla="*/ 23 h 134"/>
              <a:gd name="T14" fmla="*/ 83 w 129"/>
              <a:gd name="T15" fmla="*/ 21 h 134"/>
              <a:gd name="T16" fmla="*/ 52 w 129"/>
              <a:gd name="T17" fmla="*/ 0 h 134"/>
              <a:gd name="T18" fmla="*/ 34 w 129"/>
              <a:gd name="T19" fmla="*/ 28 h 134"/>
              <a:gd name="T20" fmla="*/ 0 w 129"/>
              <a:gd name="T21" fmla="*/ 45 h 134"/>
              <a:gd name="T22" fmla="*/ 15 w 129"/>
              <a:gd name="T23" fmla="*/ 67 h 134"/>
              <a:gd name="T24" fmla="*/ 0 w 129"/>
              <a:gd name="T25" fmla="*/ 90 h 134"/>
              <a:gd name="T26" fmla="*/ 25 w 129"/>
              <a:gd name="T27" fmla="*/ 77 h 134"/>
              <a:gd name="T28" fmla="*/ 24 w 129"/>
              <a:gd name="T29" fmla="*/ 67 h 134"/>
              <a:gd name="T30" fmla="*/ 25 w 129"/>
              <a:gd name="T31" fmla="*/ 58 h 134"/>
              <a:gd name="T32" fmla="*/ 17 w 129"/>
              <a:gd name="T33" fmla="*/ 33 h 134"/>
              <a:gd name="T34" fmla="*/ 38 w 129"/>
              <a:gd name="T35" fmla="*/ 36 h 134"/>
              <a:gd name="T36" fmla="*/ 53 w 129"/>
              <a:gd name="T37" fmla="*/ 28 h 134"/>
              <a:gd name="T38" fmla="*/ 71 w 129"/>
              <a:gd name="T39" fmla="*/ 9 h 134"/>
              <a:gd name="T40" fmla="*/ 78 w 129"/>
              <a:gd name="T41" fmla="*/ 29 h 134"/>
              <a:gd name="T42" fmla="*/ 93 w 129"/>
              <a:gd name="T43" fmla="*/ 38 h 134"/>
              <a:gd name="T44" fmla="*/ 118 w 129"/>
              <a:gd name="T45" fmla="*/ 43 h 134"/>
              <a:gd name="T46" fmla="*/ 105 w 129"/>
              <a:gd name="T47" fmla="*/ 60 h 134"/>
              <a:gd name="T48" fmla="*/ 105 w 129"/>
              <a:gd name="T49" fmla="*/ 75 h 134"/>
              <a:gd name="T50" fmla="*/ 118 w 129"/>
              <a:gd name="T51" fmla="*/ 91 h 134"/>
              <a:gd name="T52" fmla="*/ 93 w 129"/>
              <a:gd name="T53" fmla="*/ 97 h 134"/>
              <a:gd name="T54" fmla="*/ 78 w 129"/>
              <a:gd name="T55" fmla="*/ 106 h 134"/>
              <a:gd name="T56" fmla="*/ 71 w 129"/>
              <a:gd name="T57" fmla="*/ 126 h 134"/>
              <a:gd name="T58" fmla="*/ 53 w 129"/>
              <a:gd name="T59" fmla="*/ 107 h 134"/>
              <a:gd name="T60" fmla="*/ 38 w 129"/>
              <a:gd name="T61" fmla="*/ 99 h 134"/>
              <a:gd name="T62" fmla="*/ 17 w 129"/>
              <a:gd name="T63" fmla="*/ 102 h 134"/>
              <a:gd name="T64" fmla="*/ 25 w 129"/>
              <a:gd name="T65" fmla="*/ 77 h 134"/>
              <a:gd name="T66" fmla="*/ 91 w 129"/>
              <a:gd name="T67" fmla="*/ 67 h 134"/>
              <a:gd name="T68" fmla="*/ 38 w 129"/>
              <a:gd name="T69" fmla="*/ 67 h 134"/>
              <a:gd name="T70" fmla="*/ 65 w 129"/>
              <a:gd name="T71" fmla="*/ 50 h 134"/>
              <a:gd name="T72" fmla="*/ 65 w 129"/>
              <a:gd name="T73" fmla="*/ 85 h 134"/>
              <a:gd name="T74" fmla="*/ 65 w 129"/>
              <a:gd name="T75" fmla="*/ 5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9" h="134">
                <a:moveTo>
                  <a:pt x="13" y="112"/>
                </a:moveTo>
                <a:cubicBezTo>
                  <a:pt x="34" y="107"/>
                  <a:pt x="34" y="107"/>
                  <a:pt x="34" y="107"/>
                </a:cubicBezTo>
                <a:cubicBezTo>
                  <a:pt x="38" y="110"/>
                  <a:pt x="42" y="112"/>
                  <a:pt x="46" y="114"/>
                </a:cubicBezTo>
                <a:cubicBezTo>
                  <a:pt x="52" y="134"/>
                  <a:pt x="52" y="134"/>
                  <a:pt x="52" y="134"/>
                </a:cubicBezTo>
                <a:cubicBezTo>
                  <a:pt x="77" y="134"/>
                  <a:pt x="77" y="134"/>
                  <a:pt x="77" y="134"/>
                </a:cubicBezTo>
                <a:cubicBezTo>
                  <a:pt x="83" y="114"/>
                  <a:pt x="83" y="114"/>
                  <a:pt x="83" y="114"/>
                </a:cubicBezTo>
                <a:cubicBezTo>
                  <a:pt x="88" y="112"/>
                  <a:pt x="92" y="110"/>
                  <a:pt x="96" y="107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14" y="74"/>
                  <a:pt x="114" y="74"/>
                  <a:pt x="114" y="74"/>
                </a:cubicBezTo>
                <a:cubicBezTo>
                  <a:pt x="115" y="72"/>
                  <a:pt x="115" y="70"/>
                  <a:pt x="115" y="67"/>
                </a:cubicBezTo>
                <a:cubicBezTo>
                  <a:pt x="115" y="65"/>
                  <a:pt x="115" y="63"/>
                  <a:pt x="114" y="60"/>
                </a:cubicBezTo>
                <a:cubicBezTo>
                  <a:pt x="129" y="45"/>
                  <a:pt x="129" y="45"/>
                  <a:pt x="129" y="45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96" y="28"/>
                  <a:pt x="96" y="28"/>
                  <a:pt x="96" y="28"/>
                </a:cubicBezTo>
                <a:cubicBezTo>
                  <a:pt x="92" y="25"/>
                  <a:pt x="88" y="23"/>
                  <a:pt x="83" y="21"/>
                </a:cubicBezTo>
                <a:cubicBezTo>
                  <a:pt x="77" y="0"/>
                  <a:pt x="77" y="0"/>
                  <a:pt x="77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6" y="21"/>
                  <a:pt x="46" y="21"/>
                  <a:pt x="46" y="21"/>
                </a:cubicBezTo>
                <a:cubicBezTo>
                  <a:pt x="42" y="23"/>
                  <a:pt x="38" y="25"/>
                  <a:pt x="34" y="28"/>
                </a:cubicBezTo>
                <a:cubicBezTo>
                  <a:pt x="13" y="23"/>
                  <a:pt x="13" y="23"/>
                  <a:pt x="13" y="23"/>
                </a:cubicBezTo>
                <a:cubicBezTo>
                  <a:pt x="0" y="45"/>
                  <a:pt x="0" y="45"/>
                  <a:pt x="0" y="45"/>
                </a:cubicBezTo>
                <a:cubicBezTo>
                  <a:pt x="15" y="60"/>
                  <a:pt x="15" y="60"/>
                  <a:pt x="15" y="60"/>
                </a:cubicBezTo>
                <a:cubicBezTo>
                  <a:pt x="15" y="63"/>
                  <a:pt x="15" y="65"/>
                  <a:pt x="15" y="67"/>
                </a:cubicBezTo>
                <a:cubicBezTo>
                  <a:pt x="15" y="70"/>
                  <a:pt x="15" y="72"/>
                  <a:pt x="15" y="74"/>
                </a:cubicBezTo>
                <a:cubicBezTo>
                  <a:pt x="0" y="90"/>
                  <a:pt x="0" y="90"/>
                  <a:pt x="0" y="90"/>
                </a:cubicBezTo>
                <a:lnTo>
                  <a:pt x="13" y="112"/>
                </a:lnTo>
                <a:close/>
                <a:moveTo>
                  <a:pt x="25" y="77"/>
                </a:moveTo>
                <a:cubicBezTo>
                  <a:pt x="24" y="75"/>
                  <a:pt x="24" y="75"/>
                  <a:pt x="24" y="75"/>
                </a:cubicBezTo>
                <a:cubicBezTo>
                  <a:pt x="24" y="72"/>
                  <a:pt x="24" y="70"/>
                  <a:pt x="24" y="67"/>
                </a:cubicBezTo>
                <a:cubicBezTo>
                  <a:pt x="24" y="65"/>
                  <a:pt x="24" y="62"/>
                  <a:pt x="24" y="60"/>
                </a:cubicBezTo>
                <a:cubicBezTo>
                  <a:pt x="25" y="58"/>
                  <a:pt x="25" y="58"/>
                  <a:pt x="25" y="58"/>
                </a:cubicBezTo>
                <a:cubicBezTo>
                  <a:pt x="11" y="43"/>
                  <a:pt x="11" y="43"/>
                  <a:pt x="11" y="43"/>
                </a:cubicBezTo>
                <a:cubicBezTo>
                  <a:pt x="17" y="33"/>
                  <a:pt x="17" y="33"/>
                  <a:pt x="17" y="33"/>
                </a:cubicBezTo>
                <a:cubicBezTo>
                  <a:pt x="36" y="38"/>
                  <a:pt x="36" y="38"/>
                  <a:pt x="36" y="38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3"/>
                  <a:pt x="46" y="30"/>
                  <a:pt x="51" y="29"/>
                </a:cubicBezTo>
                <a:cubicBezTo>
                  <a:pt x="53" y="28"/>
                  <a:pt x="53" y="28"/>
                  <a:pt x="53" y="28"/>
                </a:cubicBezTo>
                <a:cubicBezTo>
                  <a:pt x="59" y="9"/>
                  <a:pt x="59" y="9"/>
                  <a:pt x="59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6" y="28"/>
                  <a:pt x="76" y="28"/>
                  <a:pt x="76" y="28"/>
                </a:cubicBezTo>
                <a:cubicBezTo>
                  <a:pt x="78" y="29"/>
                  <a:pt x="78" y="29"/>
                  <a:pt x="78" y="29"/>
                </a:cubicBezTo>
                <a:cubicBezTo>
                  <a:pt x="83" y="30"/>
                  <a:pt x="88" y="33"/>
                  <a:pt x="92" y="36"/>
                </a:cubicBezTo>
                <a:cubicBezTo>
                  <a:pt x="93" y="38"/>
                  <a:pt x="93" y="38"/>
                  <a:pt x="93" y="38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8" y="43"/>
                  <a:pt x="118" y="43"/>
                  <a:pt x="118" y="43"/>
                </a:cubicBezTo>
                <a:cubicBezTo>
                  <a:pt x="105" y="57"/>
                  <a:pt x="105" y="57"/>
                  <a:pt x="105" y="57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106" y="62"/>
                  <a:pt x="106" y="65"/>
                  <a:pt x="106" y="67"/>
                </a:cubicBezTo>
                <a:cubicBezTo>
                  <a:pt x="106" y="70"/>
                  <a:pt x="106" y="72"/>
                  <a:pt x="105" y="75"/>
                </a:cubicBezTo>
                <a:cubicBezTo>
                  <a:pt x="105" y="77"/>
                  <a:pt x="105" y="77"/>
                  <a:pt x="105" y="77"/>
                </a:cubicBezTo>
                <a:cubicBezTo>
                  <a:pt x="118" y="91"/>
                  <a:pt x="118" y="91"/>
                  <a:pt x="118" y="91"/>
                </a:cubicBezTo>
                <a:cubicBezTo>
                  <a:pt x="112" y="102"/>
                  <a:pt x="112" y="102"/>
                  <a:pt x="112" y="102"/>
                </a:cubicBezTo>
                <a:cubicBezTo>
                  <a:pt x="93" y="97"/>
                  <a:pt x="93" y="97"/>
                  <a:pt x="93" y="97"/>
                </a:cubicBezTo>
                <a:cubicBezTo>
                  <a:pt x="92" y="99"/>
                  <a:pt x="92" y="99"/>
                  <a:pt x="92" y="99"/>
                </a:cubicBezTo>
                <a:cubicBezTo>
                  <a:pt x="88" y="102"/>
                  <a:pt x="83" y="105"/>
                  <a:pt x="78" y="106"/>
                </a:cubicBezTo>
                <a:cubicBezTo>
                  <a:pt x="76" y="107"/>
                  <a:pt x="76" y="107"/>
                  <a:pt x="76" y="107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9" y="126"/>
                  <a:pt x="59" y="126"/>
                  <a:pt x="59" y="126"/>
                </a:cubicBezTo>
                <a:cubicBezTo>
                  <a:pt x="53" y="107"/>
                  <a:pt x="53" y="107"/>
                  <a:pt x="53" y="107"/>
                </a:cubicBezTo>
                <a:cubicBezTo>
                  <a:pt x="51" y="106"/>
                  <a:pt x="51" y="106"/>
                  <a:pt x="51" y="106"/>
                </a:cubicBezTo>
                <a:cubicBezTo>
                  <a:pt x="46" y="105"/>
                  <a:pt x="42" y="102"/>
                  <a:pt x="38" y="99"/>
                </a:cubicBezTo>
                <a:cubicBezTo>
                  <a:pt x="36" y="97"/>
                  <a:pt x="36" y="97"/>
                  <a:pt x="36" y="97"/>
                </a:cubicBezTo>
                <a:cubicBezTo>
                  <a:pt x="17" y="102"/>
                  <a:pt x="17" y="102"/>
                  <a:pt x="17" y="102"/>
                </a:cubicBezTo>
                <a:cubicBezTo>
                  <a:pt x="11" y="91"/>
                  <a:pt x="11" y="91"/>
                  <a:pt x="11" y="91"/>
                </a:cubicBezTo>
                <a:lnTo>
                  <a:pt x="25" y="77"/>
                </a:lnTo>
                <a:close/>
                <a:moveTo>
                  <a:pt x="65" y="94"/>
                </a:moveTo>
                <a:cubicBezTo>
                  <a:pt x="79" y="94"/>
                  <a:pt x="91" y="82"/>
                  <a:pt x="91" y="67"/>
                </a:cubicBezTo>
                <a:cubicBezTo>
                  <a:pt x="91" y="53"/>
                  <a:pt x="79" y="41"/>
                  <a:pt x="65" y="41"/>
                </a:cubicBezTo>
                <a:cubicBezTo>
                  <a:pt x="50" y="41"/>
                  <a:pt x="38" y="53"/>
                  <a:pt x="38" y="67"/>
                </a:cubicBezTo>
                <a:cubicBezTo>
                  <a:pt x="38" y="82"/>
                  <a:pt x="50" y="94"/>
                  <a:pt x="65" y="94"/>
                </a:cubicBezTo>
                <a:close/>
                <a:moveTo>
                  <a:pt x="65" y="50"/>
                </a:moveTo>
                <a:cubicBezTo>
                  <a:pt x="74" y="50"/>
                  <a:pt x="82" y="58"/>
                  <a:pt x="82" y="67"/>
                </a:cubicBezTo>
                <a:cubicBezTo>
                  <a:pt x="82" y="77"/>
                  <a:pt x="74" y="85"/>
                  <a:pt x="65" y="85"/>
                </a:cubicBezTo>
                <a:cubicBezTo>
                  <a:pt x="55" y="85"/>
                  <a:pt x="47" y="77"/>
                  <a:pt x="47" y="67"/>
                </a:cubicBezTo>
                <a:cubicBezTo>
                  <a:pt x="47" y="58"/>
                  <a:pt x="55" y="50"/>
                  <a:pt x="65" y="50"/>
                </a:cubicBezTo>
                <a:close/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Briefcase">
            <a:extLst>
              <a:ext uri="{FF2B5EF4-FFF2-40B4-BE49-F238E27FC236}">
                <a16:creationId xmlns:a16="http://schemas.microsoft.com/office/drawing/2014/main" id="{4617D464-8A56-54AC-5FF2-A43406E95724}"/>
              </a:ext>
            </a:extLst>
          </p:cNvPr>
          <p:cNvSpPr>
            <a:spLocks noEditPoints="1"/>
          </p:cNvSpPr>
          <p:nvPr/>
        </p:nvSpPr>
        <p:spPr bwMode="auto">
          <a:xfrm>
            <a:off x="9776407" y="2627677"/>
            <a:ext cx="391170" cy="340619"/>
          </a:xfrm>
          <a:custGeom>
            <a:avLst/>
            <a:gdLst>
              <a:gd name="T0" fmla="*/ 137 w 137"/>
              <a:gd name="T1" fmla="*/ 21 h 117"/>
              <a:gd name="T2" fmla="*/ 96 w 137"/>
              <a:gd name="T3" fmla="*/ 21 h 117"/>
              <a:gd name="T4" fmla="*/ 96 w 137"/>
              <a:gd name="T5" fmla="*/ 0 h 117"/>
              <a:gd name="T6" fmla="*/ 42 w 137"/>
              <a:gd name="T7" fmla="*/ 0 h 117"/>
              <a:gd name="T8" fmla="*/ 42 w 137"/>
              <a:gd name="T9" fmla="*/ 21 h 117"/>
              <a:gd name="T10" fmla="*/ 0 w 137"/>
              <a:gd name="T11" fmla="*/ 21 h 117"/>
              <a:gd name="T12" fmla="*/ 0 w 137"/>
              <a:gd name="T13" fmla="*/ 117 h 117"/>
              <a:gd name="T14" fmla="*/ 137 w 137"/>
              <a:gd name="T15" fmla="*/ 117 h 117"/>
              <a:gd name="T16" fmla="*/ 137 w 137"/>
              <a:gd name="T17" fmla="*/ 21 h 117"/>
              <a:gd name="T18" fmla="*/ 50 w 137"/>
              <a:gd name="T19" fmla="*/ 9 h 117"/>
              <a:gd name="T20" fmla="*/ 87 w 137"/>
              <a:gd name="T21" fmla="*/ 9 h 117"/>
              <a:gd name="T22" fmla="*/ 87 w 137"/>
              <a:gd name="T23" fmla="*/ 21 h 117"/>
              <a:gd name="T24" fmla="*/ 50 w 137"/>
              <a:gd name="T25" fmla="*/ 21 h 117"/>
              <a:gd name="T26" fmla="*/ 50 w 137"/>
              <a:gd name="T27" fmla="*/ 9 h 117"/>
              <a:gd name="T28" fmla="*/ 42 w 137"/>
              <a:gd name="T29" fmla="*/ 30 h 117"/>
              <a:gd name="T30" fmla="*/ 96 w 137"/>
              <a:gd name="T31" fmla="*/ 30 h 117"/>
              <a:gd name="T32" fmla="*/ 128 w 137"/>
              <a:gd name="T33" fmla="*/ 30 h 117"/>
              <a:gd name="T34" fmla="*/ 128 w 137"/>
              <a:gd name="T35" fmla="*/ 48 h 117"/>
              <a:gd name="T36" fmla="*/ 95 w 137"/>
              <a:gd name="T37" fmla="*/ 61 h 117"/>
              <a:gd name="T38" fmla="*/ 73 w 137"/>
              <a:gd name="T39" fmla="*/ 66 h 117"/>
              <a:gd name="T40" fmla="*/ 73 w 137"/>
              <a:gd name="T41" fmla="*/ 55 h 117"/>
              <a:gd name="T42" fmla="*/ 64 w 137"/>
              <a:gd name="T43" fmla="*/ 55 h 117"/>
              <a:gd name="T44" fmla="*/ 64 w 137"/>
              <a:gd name="T45" fmla="*/ 66 h 117"/>
              <a:gd name="T46" fmla="*/ 42 w 137"/>
              <a:gd name="T47" fmla="*/ 61 h 117"/>
              <a:gd name="T48" fmla="*/ 9 w 137"/>
              <a:gd name="T49" fmla="*/ 48 h 117"/>
              <a:gd name="T50" fmla="*/ 9 w 137"/>
              <a:gd name="T51" fmla="*/ 30 h 117"/>
              <a:gd name="T52" fmla="*/ 42 w 137"/>
              <a:gd name="T53" fmla="*/ 30 h 117"/>
              <a:gd name="T54" fmla="*/ 9 w 137"/>
              <a:gd name="T55" fmla="*/ 108 h 117"/>
              <a:gd name="T56" fmla="*/ 9 w 137"/>
              <a:gd name="T57" fmla="*/ 58 h 117"/>
              <a:gd name="T58" fmla="*/ 39 w 137"/>
              <a:gd name="T59" fmla="*/ 69 h 117"/>
              <a:gd name="T60" fmla="*/ 64 w 137"/>
              <a:gd name="T61" fmla="*/ 75 h 117"/>
              <a:gd name="T62" fmla="*/ 64 w 137"/>
              <a:gd name="T63" fmla="*/ 86 h 117"/>
              <a:gd name="T64" fmla="*/ 73 w 137"/>
              <a:gd name="T65" fmla="*/ 86 h 117"/>
              <a:gd name="T66" fmla="*/ 73 w 137"/>
              <a:gd name="T67" fmla="*/ 75 h 117"/>
              <a:gd name="T68" fmla="*/ 98 w 137"/>
              <a:gd name="T69" fmla="*/ 69 h 117"/>
              <a:gd name="T70" fmla="*/ 128 w 137"/>
              <a:gd name="T71" fmla="*/ 58 h 117"/>
              <a:gd name="T72" fmla="*/ 128 w 137"/>
              <a:gd name="T73" fmla="*/ 108 h 117"/>
              <a:gd name="T74" fmla="*/ 9 w 137"/>
              <a:gd name="T75" fmla="*/ 108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7" h="117">
                <a:moveTo>
                  <a:pt x="137" y="21"/>
                </a:moveTo>
                <a:cubicBezTo>
                  <a:pt x="96" y="21"/>
                  <a:pt x="96" y="21"/>
                  <a:pt x="96" y="21"/>
                </a:cubicBezTo>
                <a:cubicBezTo>
                  <a:pt x="96" y="0"/>
                  <a:pt x="96" y="0"/>
                  <a:pt x="96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21"/>
                  <a:pt x="42" y="21"/>
                  <a:pt x="42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17"/>
                  <a:pt x="0" y="117"/>
                  <a:pt x="0" y="117"/>
                </a:cubicBezTo>
                <a:cubicBezTo>
                  <a:pt x="137" y="117"/>
                  <a:pt x="137" y="117"/>
                  <a:pt x="137" y="117"/>
                </a:cubicBezTo>
                <a:lnTo>
                  <a:pt x="137" y="21"/>
                </a:lnTo>
                <a:close/>
                <a:moveTo>
                  <a:pt x="50" y="9"/>
                </a:moveTo>
                <a:cubicBezTo>
                  <a:pt x="87" y="9"/>
                  <a:pt x="87" y="9"/>
                  <a:pt x="87" y="9"/>
                </a:cubicBezTo>
                <a:cubicBezTo>
                  <a:pt x="87" y="21"/>
                  <a:pt x="87" y="21"/>
                  <a:pt x="87" y="21"/>
                </a:cubicBezTo>
                <a:cubicBezTo>
                  <a:pt x="50" y="21"/>
                  <a:pt x="50" y="21"/>
                  <a:pt x="50" y="21"/>
                </a:cubicBezTo>
                <a:lnTo>
                  <a:pt x="50" y="9"/>
                </a:lnTo>
                <a:close/>
                <a:moveTo>
                  <a:pt x="42" y="30"/>
                </a:moveTo>
                <a:cubicBezTo>
                  <a:pt x="96" y="30"/>
                  <a:pt x="96" y="30"/>
                  <a:pt x="96" y="30"/>
                </a:cubicBezTo>
                <a:cubicBezTo>
                  <a:pt x="128" y="30"/>
                  <a:pt x="128" y="30"/>
                  <a:pt x="128" y="30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95" y="61"/>
                  <a:pt x="95" y="61"/>
                  <a:pt x="95" y="61"/>
                </a:cubicBezTo>
                <a:cubicBezTo>
                  <a:pt x="88" y="64"/>
                  <a:pt x="80" y="65"/>
                  <a:pt x="73" y="66"/>
                </a:cubicBezTo>
                <a:cubicBezTo>
                  <a:pt x="73" y="55"/>
                  <a:pt x="73" y="55"/>
                  <a:pt x="73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66"/>
                  <a:pt x="64" y="66"/>
                  <a:pt x="64" y="66"/>
                </a:cubicBezTo>
                <a:cubicBezTo>
                  <a:pt x="57" y="65"/>
                  <a:pt x="49" y="64"/>
                  <a:pt x="42" y="61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30"/>
                  <a:pt x="9" y="30"/>
                  <a:pt x="9" y="30"/>
                </a:cubicBezTo>
                <a:lnTo>
                  <a:pt x="42" y="30"/>
                </a:lnTo>
                <a:close/>
                <a:moveTo>
                  <a:pt x="9" y="108"/>
                </a:moveTo>
                <a:cubicBezTo>
                  <a:pt x="9" y="58"/>
                  <a:pt x="9" y="58"/>
                  <a:pt x="9" y="58"/>
                </a:cubicBezTo>
                <a:cubicBezTo>
                  <a:pt x="39" y="69"/>
                  <a:pt x="39" y="69"/>
                  <a:pt x="39" y="69"/>
                </a:cubicBezTo>
                <a:cubicBezTo>
                  <a:pt x="47" y="72"/>
                  <a:pt x="56" y="74"/>
                  <a:pt x="64" y="75"/>
                </a:cubicBezTo>
                <a:cubicBezTo>
                  <a:pt x="64" y="86"/>
                  <a:pt x="64" y="86"/>
                  <a:pt x="64" y="86"/>
                </a:cubicBezTo>
                <a:cubicBezTo>
                  <a:pt x="73" y="86"/>
                  <a:pt x="73" y="86"/>
                  <a:pt x="73" y="86"/>
                </a:cubicBezTo>
                <a:cubicBezTo>
                  <a:pt x="73" y="75"/>
                  <a:pt x="73" y="75"/>
                  <a:pt x="73" y="75"/>
                </a:cubicBezTo>
                <a:cubicBezTo>
                  <a:pt x="82" y="74"/>
                  <a:pt x="90" y="72"/>
                  <a:pt x="98" y="69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108"/>
                  <a:pt x="128" y="108"/>
                  <a:pt x="128" y="108"/>
                </a:cubicBezTo>
                <a:lnTo>
                  <a:pt x="9" y="108"/>
                </a:lnTo>
                <a:close/>
              </a:path>
            </a:pathLst>
          </a:custGeom>
          <a:solidFill>
            <a:srgbClr val="7258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Lightbulb">
            <a:extLst>
              <a:ext uri="{FF2B5EF4-FFF2-40B4-BE49-F238E27FC236}">
                <a16:creationId xmlns:a16="http://schemas.microsoft.com/office/drawing/2014/main" id="{4EB3512B-802E-EBA8-CB26-C15253A186E2}"/>
              </a:ext>
            </a:extLst>
          </p:cNvPr>
          <p:cNvSpPr>
            <a:spLocks noEditPoints="1"/>
          </p:cNvSpPr>
          <p:nvPr/>
        </p:nvSpPr>
        <p:spPr bwMode="auto">
          <a:xfrm>
            <a:off x="2027683" y="2600403"/>
            <a:ext cx="311067" cy="421535"/>
          </a:xfrm>
          <a:custGeom>
            <a:avLst/>
            <a:gdLst>
              <a:gd name="T0" fmla="*/ 82 w 107"/>
              <a:gd name="T1" fmla="*/ 145 h 145"/>
              <a:gd name="T2" fmla="*/ 25 w 107"/>
              <a:gd name="T3" fmla="*/ 145 h 145"/>
              <a:gd name="T4" fmla="*/ 25 w 107"/>
              <a:gd name="T5" fmla="*/ 136 h 145"/>
              <a:gd name="T6" fmla="*/ 82 w 107"/>
              <a:gd name="T7" fmla="*/ 136 h 145"/>
              <a:gd name="T8" fmla="*/ 82 w 107"/>
              <a:gd name="T9" fmla="*/ 145 h 145"/>
              <a:gd name="T10" fmla="*/ 87 w 107"/>
              <a:gd name="T11" fmla="*/ 117 h 145"/>
              <a:gd name="T12" fmla="*/ 21 w 107"/>
              <a:gd name="T13" fmla="*/ 117 h 145"/>
              <a:gd name="T14" fmla="*/ 21 w 107"/>
              <a:gd name="T15" fmla="*/ 113 h 145"/>
              <a:gd name="T16" fmla="*/ 9 w 107"/>
              <a:gd name="T17" fmla="*/ 83 h 145"/>
              <a:gd name="T18" fmla="*/ 9 w 107"/>
              <a:gd name="T19" fmla="*/ 83 h 145"/>
              <a:gd name="T20" fmla="*/ 0 w 107"/>
              <a:gd name="T21" fmla="*/ 54 h 145"/>
              <a:gd name="T22" fmla="*/ 54 w 107"/>
              <a:gd name="T23" fmla="*/ 0 h 145"/>
              <a:gd name="T24" fmla="*/ 107 w 107"/>
              <a:gd name="T25" fmla="*/ 54 h 145"/>
              <a:gd name="T26" fmla="*/ 99 w 107"/>
              <a:gd name="T27" fmla="*/ 83 h 145"/>
              <a:gd name="T28" fmla="*/ 87 w 107"/>
              <a:gd name="T29" fmla="*/ 113 h 145"/>
              <a:gd name="T30" fmla="*/ 87 w 107"/>
              <a:gd name="T31" fmla="*/ 117 h 145"/>
              <a:gd name="T32" fmla="*/ 29 w 107"/>
              <a:gd name="T33" fmla="*/ 109 h 145"/>
              <a:gd name="T34" fmla="*/ 78 w 107"/>
              <a:gd name="T35" fmla="*/ 109 h 145"/>
              <a:gd name="T36" fmla="*/ 91 w 107"/>
              <a:gd name="T37" fmla="*/ 78 h 145"/>
              <a:gd name="T38" fmla="*/ 99 w 107"/>
              <a:gd name="T39" fmla="*/ 54 h 145"/>
              <a:gd name="T40" fmla="*/ 54 w 107"/>
              <a:gd name="T41" fmla="*/ 9 h 145"/>
              <a:gd name="T42" fmla="*/ 9 w 107"/>
              <a:gd name="T43" fmla="*/ 54 h 145"/>
              <a:gd name="T44" fmla="*/ 16 w 107"/>
              <a:gd name="T45" fmla="*/ 78 h 145"/>
              <a:gd name="T46" fmla="*/ 16 w 107"/>
              <a:gd name="T47" fmla="*/ 78 h 145"/>
              <a:gd name="T48" fmla="*/ 29 w 107"/>
              <a:gd name="T49" fmla="*/ 10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7" h="145">
                <a:moveTo>
                  <a:pt x="82" y="145"/>
                </a:moveTo>
                <a:cubicBezTo>
                  <a:pt x="25" y="145"/>
                  <a:pt x="25" y="145"/>
                  <a:pt x="25" y="145"/>
                </a:cubicBezTo>
                <a:cubicBezTo>
                  <a:pt x="25" y="136"/>
                  <a:pt x="25" y="136"/>
                  <a:pt x="25" y="136"/>
                </a:cubicBezTo>
                <a:cubicBezTo>
                  <a:pt x="82" y="136"/>
                  <a:pt x="82" y="136"/>
                  <a:pt x="82" y="136"/>
                </a:cubicBezTo>
                <a:lnTo>
                  <a:pt x="82" y="145"/>
                </a:lnTo>
                <a:close/>
                <a:moveTo>
                  <a:pt x="87" y="117"/>
                </a:moveTo>
                <a:cubicBezTo>
                  <a:pt x="21" y="117"/>
                  <a:pt x="21" y="117"/>
                  <a:pt x="21" y="117"/>
                </a:cubicBezTo>
                <a:cubicBezTo>
                  <a:pt x="21" y="113"/>
                  <a:pt x="21" y="113"/>
                  <a:pt x="21" y="113"/>
                </a:cubicBezTo>
                <a:cubicBezTo>
                  <a:pt x="21" y="106"/>
                  <a:pt x="19" y="99"/>
                  <a:pt x="9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3" y="74"/>
                  <a:pt x="0" y="64"/>
                  <a:pt x="0" y="54"/>
                </a:cubicBezTo>
                <a:cubicBezTo>
                  <a:pt x="0" y="24"/>
                  <a:pt x="24" y="0"/>
                  <a:pt x="54" y="0"/>
                </a:cubicBezTo>
                <a:cubicBezTo>
                  <a:pt x="83" y="0"/>
                  <a:pt x="107" y="24"/>
                  <a:pt x="107" y="54"/>
                </a:cubicBezTo>
                <a:cubicBezTo>
                  <a:pt x="107" y="64"/>
                  <a:pt x="104" y="74"/>
                  <a:pt x="99" y="83"/>
                </a:cubicBezTo>
                <a:cubicBezTo>
                  <a:pt x="89" y="99"/>
                  <a:pt x="87" y="106"/>
                  <a:pt x="87" y="113"/>
                </a:cubicBezTo>
                <a:lnTo>
                  <a:pt x="87" y="117"/>
                </a:lnTo>
                <a:close/>
                <a:moveTo>
                  <a:pt x="29" y="109"/>
                </a:moveTo>
                <a:cubicBezTo>
                  <a:pt x="78" y="109"/>
                  <a:pt x="78" y="109"/>
                  <a:pt x="78" y="109"/>
                </a:cubicBezTo>
                <a:cubicBezTo>
                  <a:pt x="79" y="101"/>
                  <a:pt x="82" y="93"/>
                  <a:pt x="91" y="78"/>
                </a:cubicBezTo>
                <a:cubicBezTo>
                  <a:pt x="96" y="71"/>
                  <a:pt x="99" y="63"/>
                  <a:pt x="99" y="54"/>
                </a:cubicBezTo>
                <a:cubicBezTo>
                  <a:pt x="99" y="29"/>
                  <a:pt x="78" y="9"/>
                  <a:pt x="54" y="9"/>
                </a:cubicBezTo>
                <a:cubicBezTo>
                  <a:pt x="29" y="9"/>
                  <a:pt x="9" y="29"/>
                  <a:pt x="9" y="54"/>
                </a:cubicBezTo>
                <a:cubicBezTo>
                  <a:pt x="9" y="63"/>
                  <a:pt x="11" y="71"/>
                  <a:pt x="16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25" y="93"/>
                  <a:pt x="29" y="101"/>
                  <a:pt x="29" y="109"/>
                </a:cubicBezTo>
                <a:close/>
              </a:path>
            </a:pathLst>
          </a:custGeom>
          <a:solidFill>
            <a:srgbClr val="0037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Human">
            <a:extLst>
              <a:ext uri="{FF2B5EF4-FFF2-40B4-BE49-F238E27FC236}">
                <a16:creationId xmlns:a16="http://schemas.microsoft.com/office/drawing/2014/main" id="{4A36755A-A023-6932-E3D9-9637CE570D01}"/>
              </a:ext>
            </a:extLst>
          </p:cNvPr>
          <p:cNvSpPr>
            <a:spLocks noEditPoints="1"/>
          </p:cNvSpPr>
          <p:nvPr/>
        </p:nvSpPr>
        <p:spPr bwMode="auto">
          <a:xfrm>
            <a:off x="5897583" y="2559903"/>
            <a:ext cx="376417" cy="414743"/>
          </a:xfrm>
          <a:custGeom>
            <a:avLst/>
            <a:gdLst>
              <a:gd name="T0" fmla="*/ 116 w 116"/>
              <a:gd name="T1" fmla="*/ 81 h 125"/>
              <a:gd name="T2" fmla="*/ 58 w 116"/>
              <a:gd name="T3" fmla="*/ 69 h 125"/>
              <a:gd name="T4" fmla="*/ 0 w 116"/>
              <a:gd name="T5" fmla="*/ 81 h 125"/>
              <a:gd name="T6" fmla="*/ 0 w 116"/>
              <a:gd name="T7" fmla="*/ 125 h 125"/>
              <a:gd name="T8" fmla="*/ 116 w 116"/>
              <a:gd name="T9" fmla="*/ 125 h 125"/>
              <a:gd name="T10" fmla="*/ 116 w 116"/>
              <a:gd name="T11" fmla="*/ 81 h 125"/>
              <a:gd name="T12" fmla="*/ 107 w 116"/>
              <a:gd name="T13" fmla="*/ 116 h 125"/>
              <a:gd name="T14" fmla="*/ 9 w 116"/>
              <a:gd name="T15" fmla="*/ 116 h 125"/>
              <a:gd name="T16" fmla="*/ 9 w 116"/>
              <a:gd name="T17" fmla="*/ 88 h 125"/>
              <a:gd name="T18" fmla="*/ 58 w 116"/>
              <a:gd name="T19" fmla="*/ 78 h 125"/>
              <a:gd name="T20" fmla="*/ 107 w 116"/>
              <a:gd name="T21" fmla="*/ 88 h 125"/>
              <a:gd name="T22" fmla="*/ 107 w 116"/>
              <a:gd name="T23" fmla="*/ 116 h 125"/>
              <a:gd name="T24" fmla="*/ 58 w 116"/>
              <a:gd name="T25" fmla="*/ 58 h 125"/>
              <a:gd name="T26" fmla="*/ 87 w 116"/>
              <a:gd name="T27" fmla="*/ 29 h 125"/>
              <a:gd name="T28" fmla="*/ 58 w 116"/>
              <a:gd name="T29" fmla="*/ 0 h 125"/>
              <a:gd name="T30" fmla="*/ 29 w 116"/>
              <a:gd name="T31" fmla="*/ 29 h 125"/>
              <a:gd name="T32" fmla="*/ 58 w 116"/>
              <a:gd name="T33" fmla="*/ 58 h 125"/>
              <a:gd name="T34" fmla="*/ 58 w 116"/>
              <a:gd name="T35" fmla="*/ 9 h 125"/>
              <a:gd name="T36" fmla="*/ 78 w 116"/>
              <a:gd name="T37" fmla="*/ 29 h 125"/>
              <a:gd name="T38" fmla="*/ 58 w 116"/>
              <a:gd name="T39" fmla="*/ 50 h 125"/>
              <a:gd name="T40" fmla="*/ 37 w 116"/>
              <a:gd name="T41" fmla="*/ 29 h 125"/>
              <a:gd name="T42" fmla="*/ 58 w 116"/>
              <a:gd name="T43" fmla="*/ 9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6" h="125">
                <a:moveTo>
                  <a:pt x="116" y="81"/>
                </a:moveTo>
                <a:cubicBezTo>
                  <a:pt x="58" y="69"/>
                  <a:pt x="58" y="69"/>
                  <a:pt x="58" y="6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25"/>
                  <a:pt x="0" y="125"/>
                  <a:pt x="0" y="125"/>
                </a:cubicBezTo>
                <a:cubicBezTo>
                  <a:pt x="116" y="125"/>
                  <a:pt x="116" y="125"/>
                  <a:pt x="116" y="125"/>
                </a:cubicBezTo>
                <a:lnTo>
                  <a:pt x="116" y="81"/>
                </a:lnTo>
                <a:close/>
                <a:moveTo>
                  <a:pt x="107" y="116"/>
                </a:moveTo>
                <a:cubicBezTo>
                  <a:pt x="9" y="116"/>
                  <a:pt x="9" y="116"/>
                  <a:pt x="9" y="116"/>
                </a:cubicBezTo>
                <a:cubicBezTo>
                  <a:pt x="9" y="88"/>
                  <a:pt x="9" y="88"/>
                  <a:pt x="9" y="88"/>
                </a:cubicBezTo>
                <a:cubicBezTo>
                  <a:pt x="58" y="78"/>
                  <a:pt x="58" y="78"/>
                  <a:pt x="58" y="78"/>
                </a:cubicBezTo>
                <a:cubicBezTo>
                  <a:pt x="107" y="88"/>
                  <a:pt x="107" y="88"/>
                  <a:pt x="107" y="88"/>
                </a:cubicBezTo>
                <a:lnTo>
                  <a:pt x="107" y="116"/>
                </a:lnTo>
                <a:close/>
                <a:moveTo>
                  <a:pt x="58" y="58"/>
                </a:moveTo>
                <a:cubicBezTo>
                  <a:pt x="74" y="58"/>
                  <a:pt x="87" y="45"/>
                  <a:pt x="87" y="29"/>
                </a:cubicBezTo>
                <a:cubicBezTo>
                  <a:pt x="87" y="13"/>
                  <a:pt x="74" y="0"/>
                  <a:pt x="58" y="0"/>
                </a:cubicBezTo>
                <a:cubicBezTo>
                  <a:pt x="42" y="0"/>
                  <a:pt x="29" y="13"/>
                  <a:pt x="29" y="29"/>
                </a:cubicBezTo>
                <a:cubicBezTo>
                  <a:pt x="29" y="45"/>
                  <a:pt x="42" y="58"/>
                  <a:pt x="58" y="58"/>
                </a:cubicBezTo>
                <a:close/>
                <a:moveTo>
                  <a:pt x="58" y="9"/>
                </a:moveTo>
                <a:cubicBezTo>
                  <a:pt x="69" y="9"/>
                  <a:pt x="78" y="18"/>
                  <a:pt x="78" y="29"/>
                </a:cubicBezTo>
                <a:cubicBezTo>
                  <a:pt x="78" y="40"/>
                  <a:pt x="69" y="50"/>
                  <a:pt x="58" y="50"/>
                </a:cubicBezTo>
                <a:cubicBezTo>
                  <a:pt x="47" y="50"/>
                  <a:pt x="37" y="40"/>
                  <a:pt x="37" y="29"/>
                </a:cubicBezTo>
                <a:cubicBezTo>
                  <a:pt x="37" y="18"/>
                  <a:pt x="47" y="9"/>
                  <a:pt x="58" y="9"/>
                </a:cubicBezTo>
                <a:close/>
              </a:path>
            </a:pathLst>
          </a:custGeom>
          <a:solidFill>
            <a:srgbClr val="0FA9A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Clock">
            <a:extLst>
              <a:ext uri="{FF2B5EF4-FFF2-40B4-BE49-F238E27FC236}">
                <a16:creationId xmlns:a16="http://schemas.microsoft.com/office/drawing/2014/main" id="{E1256E87-D8DA-947B-1026-8A9F72492ECA}"/>
              </a:ext>
            </a:extLst>
          </p:cNvPr>
          <p:cNvSpPr>
            <a:spLocks noEditPoints="1"/>
          </p:cNvSpPr>
          <p:nvPr/>
        </p:nvSpPr>
        <p:spPr bwMode="auto">
          <a:xfrm>
            <a:off x="3930137" y="2582382"/>
            <a:ext cx="428208" cy="437635"/>
          </a:xfrm>
          <a:custGeom>
            <a:avLst/>
            <a:gdLst>
              <a:gd name="T0" fmla="*/ 67 w 134"/>
              <a:gd name="T1" fmla="*/ 134 h 134"/>
              <a:gd name="T2" fmla="*/ 134 w 134"/>
              <a:gd name="T3" fmla="*/ 67 h 134"/>
              <a:gd name="T4" fmla="*/ 67 w 134"/>
              <a:gd name="T5" fmla="*/ 0 h 134"/>
              <a:gd name="T6" fmla="*/ 0 w 134"/>
              <a:gd name="T7" fmla="*/ 67 h 134"/>
              <a:gd name="T8" fmla="*/ 67 w 134"/>
              <a:gd name="T9" fmla="*/ 134 h 134"/>
              <a:gd name="T10" fmla="*/ 67 w 134"/>
              <a:gd name="T11" fmla="*/ 9 h 134"/>
              <a:gd name="T12" fmla="*/ 125 w 134"/>
              <a:gd name="T13" fmla="*/ 67 h 134"/>
              <a:gd name="T14" fmla="*/ 67 w 134"/>
              <a:gd name="T15" fmla="*/ 126 h 134"/>
              <a:gd name="T16" fmla="*/ 9 w 134"/>
              <a:gd name="T17" fmla="*/ 67 h 134"/>
              <a:gd name="T18" fmla="*/ 67 w 134"/>
              <a:gd name="T19" fmla="*/ 9 h 134"/>
              <a:gd name="T20" fmla="*/ 100 w 134"/>
              <a:gd name="T21" fmla="*/ 72 h 134"/>
              <a:gd name="T22" fmla="*/ 63 w 134"/>
              <a:gd name="T23" fmla="*/ 72 h 134"/>
              <a:gd name="T24" fmla="*/ 63 w 134"/>
              <a:gd name="T25" fmla="*/ 32 h 134"/>
              <a:gd name="T26" fmla="*/ 71 w 134"/>
              <a:gd name="T27" fmla="*/ 32 h 134"/>
              <a:gd name="T28" fmla="*/ 71 w 134"/>
              <a:gd name="T29" fmla="*/ 63 h 134"/>
              <a:gd name="T30" fmla="*/ 100 w 134"/>
              <a:gd name="T31" fmla="*/ 63 h 134"/>
              <a:gd name="T32" fmla="*/ 100 w 134"/>
              <a:gd name="T33" fmla="*/ 7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4" h="134">
                <a:moveTo>
                  <a:pt x="67" y="134"/>
                </a:moveTo>
                <a:cubicBezTo>
                  <a:pt x="104" y="134"/>
                  <a:pt x="134" y="104"/>
                  <a:pt x="134" y="67"/>
                </a:cubicBezTo>
                <a:cubicBezTo>
                  <a:pt x="134" y="30"/>
                  <a:pt x="104" y="0"/>
                  <a:pt x="67" y="0"/>
                </a:cubicBezTo>
                <a:cubicBezTo>
                  <a:pt x="30" y="0"/>
                  <a:pt x="0" y="30"/>
                  <a:pt x="0" y="67"/>
                </a:cubicBezTo>
                <a:cubicBezTo>
                  <a:pt x="0" y="104"/>
                  <a:pt x="30" y="134"/>
                  <a:pt x="67" y="134"/>
                </a:cubicBezTo>
                <a:close/>
                <a:moveTo>
                  <a:pt x="67" y="9"/>
                </a:moveTo>
                <a:cubicBezTo>
                  <a:pt x="99" y="9"/>
                  <a:pt x="125" y="35"/>
                  <a:pt x="125" y="67"/>
                </a:cubicBezTo>
                <a:cubicBezTo>
                  <a:pt x="125" y="100"/>
                  <a:pt x="99" y="126"/>
                  <a:pt x="67" y="126"/>
                </a:cubicBezTo>
                <a:cubicBezTo>
                  <a:pt x="35" y="126"/>
                  <a:pt x="9" y="100"/>
                  <a:pt x="9" y="67"/>
                </a:cubicBezTo>
                <a:cubicBezTo>
                  <a:pt x="9" y="35"/>
                  <a:pt x="35" y="9"/>
                  <a:pt x="67" y="9"/>
                </a:cubicBezTo>
                <a:close/>
                <a:moveTo>
                  <a:pt x="100" y="72"/>
                </a:moveTo>
                <a:cubicBezTo>
                  <a:pt x="63" y="72"/>
                  <a:pt x="63" y="72"/>
                  <a:pt x="63" y="72"/>
                </a:cubicBezTo>
                <a:cubicBezTo>
                  <a:pt x="63" y="32"/>
                  <a:pt x="63" y="32"/>
                  <a:pt x="63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1" y="63"/>
                  <a:pt x="71" y="63"/>
                  <a:pt x="71" y="63"/>
                </a:cubicBezTo>
                <a:cubicBezTo>
                  <a:pt x="100" y="63"/>
                  <a:pt x="100" y="63"/>
                  <a:pt x="100" y="63"/>
                </a:cubicBezTo>
                <a:lnTo>
                  <a:pt x="100" y="72"/>
                </a:lnTo>
                <a:close/>
              </a:path>
            </a:pathLst>
          </a:custGeom>
          <a:solidFill>
            <a:srgbClr val="69CEE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TextBox 157">
            <a:extLst>
              <a:ext uri="{FF2B5EF4-FFF2-40B4-BE49-F238E27FC236}">
                <a16:creationId xmlns:a16="http://schemas.microsoft.com/office/drawing/2014/main" id="{6EED5265-4BA2-016B-2111-61694C40FAEC}"/>
              </a:ext>
            </a:extLst>
          </p:cNvPr>
          <p:cNvSpPr txBox="1"/>
          <p:nvPr/>
        </p:nvSpPr>
        <p:spPr>
          <a:xfrm>
            <a:off x="8989634" y="4206237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4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68" name="TextBox 157">
            <a:extLst>
              <a:ext uri="{FF2B5EF4-FFF2-40B4-BE49-F238E27FC236}">
                <a16:creationId xmlns:a16="http://schemas.microsoft.com/office/drawing/2014/main" id="{6EFCA023-E729-B131-5077-2F4C2386E939}"/>
              </a:ext>
            </a:extLst>
          </p:cNvPr>
          <p:cNvSpPr txBox="1"/>
          <p:nvPr/>
        </p:nvSpPr>
        <p:spPr>
          <a:xfrm>
            <a:off x="7053257" y="4206237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400" dirty="0">
                <a:solidFill>
                  <a:srgbClr val="238CAB"/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69" name="TextBox 157">
            <a:extLst>
              <a:ext uri="{FF2B5EF4-FFF2-40B4-BE49-F238E27FC236}">
                <a16:creationId xmlns:a16="http://schemas.microsoft.com/office/drawing/2014/main" id="{EA25E18B-2F73-7B6D-278F-EDF0734DC7D1}"/>
              </a:ext>
            </a:extLst>
          </p:cNvPr>
          <p:cNvSpPr txBox="1"/>
          <p:nvPr/>
        </p:nvSpPr>
        <p:spPr>
          <a:xfrm>
            <a:off x="5116880" y="4206237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400" dirty="0">
                <a:solidFill>
                  <a:srgbClr val="0FA9A6"/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70" name="TextBox 157">
            <a:extLst>
              <a:ext uri="{FF2B5EF4-FFF2-40B4-BE49-F238E27FC236}">
                <a16:creationId xmlns:a16="http://schemas.microsoft.com/office/drawing/2014/main" id="{00C11469-521A-3762-E175-458DA2F31F14}"/>
              </a:ext>
            </a:extLst>
          </p:cNvPr>
          <p:cNvSpPr txBox="1"/>
          <p:nvPr/>
        </p:nvSpPr>
        <p:spPr>
          <a:xfrm>
            <a:off x="3167056" y="4206237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400" dirty="0">
                <a:solidFill>
                  <a:srgbClr val="69CEE3"/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71" name="TextBox 157">
            <a:extLst>
              <a:ext uri="{FF2B5EF4-FFF2-40B4-BE49-F238E27FC236}">
                <a16:creationId xmlns:a16="http://schemas.microsoft.com/office/drawing/2014/main" id="{BEF8B96B-58D2-1B0E-5013-9D62FE0BDC35}"/>
              </a:ext>
            </a:extLst>
          </p:cNvPr>
          <p:cNvSpPr txBox="1"/>
          <p:nvPr/>
        </p:nvSpPr>
        <p:spPr>
          <a:xfrm>
            <a:off x="1230680" y="4206237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400" dirty="0">
                <a:solidFill>
                  <a:srgbClr val="003745"/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3" name="عنصر نائب لرقم الشريحة 1">
            <a:extLst>
              <a:ext uri="{FF2B5EF4-FFF2-40B4-BE49-F238E27FC236}">
                <a16:creationId xmlns:a16="http://schemas.microsoft.com/office/drawing/2014/main" id="{2621897A-5B47-B792-6678-85344FD69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33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4B1207C5-C522-F19D-BB4C-C400C14B85D4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5" name="موصل مستقيم 30">
            <a:extLst>
              <a:ext uri="{FF2B5EF4-FFF2-40B4-BE49-F238E27FC236}">
                <a16:creationId xmlns:a16="http://schemas.microsoft.com/office/drawing/2014/main" id="{016B7DF2-6462-00B7-C887-5434BC187B3D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>
            <a:extLst>
              <a:ext uri="{FF2B5EF4-FFF2-40B4-BE49-F238E27FC236}">
                <a16:creationId xmlns:a16="http://schemas.microsoft.com/office/drawing/2014/main" id="{2470BD75-ABF0-E09C-3EAF-FC4706D80BAA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7239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عنصر نائب لرقم الشريحة 1">
            <a:extLst>
              <a:ext uri="{FF2B5EF4-FFF2-40B4-BE49-F238E27FC236}">
                <a16:creationId xmlns:a16="http://schemas.microsoft.com/office/drawing/2014/main" id="{BA6B0A93-21EF-5C97-7229-4001E0F88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34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876D2E4D-389D-6E76-CB45-D77264BF4A42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23" name="موصل مستقيم 30">
            <a:extLst>
              <a:ext uri="{FF2B5EF4-FFF2-40B4-BE49-F238E27FC236}">
                <a16:creationId xmlns:a16="http://schemas.microsoft.com/office/drawing/2014/main" id="{046D0BF9-0F89-DABC-9F38-FC4D771FA8D2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مربع نص 34">
            <a:extLst>
              <a:ext uri="{FF2B5EF4-FFF2-40B4-BE49-F238E27FC236}">
                <a16:creationId xmlns:a16="http://schemas.microsoft.com/office/drawing/2014/main" id="{5667DBBE-026A-D81C-CBA8-D4186BB54A67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38" name="Rectangle: Rounded Corners 193">
            <a:extLst>
              <a:ext uri="{FF2B5EF4-FFF2-40B4-BE49-F238E27FC236}">
                <a16:creationId xmlns:a16="http://schemas.microsoft.com/office/drawing/2014/main" id="{F847D3B6-4CB5-BCB8-0B0F-4E8E8BDC97EB}"/>
              </a:ext>
            </a:extLst>
          </p:cNvPr>
          <p:cNvSpPr/>
          <p:nvPr/>
        </p:nvSpPr>
        <p:spPr>
          <a:xfrm flipH="1">
            <a:off x="7899358" y="2018585"/>
            <a:ext cx="3537465" cy="285058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algn="ctr" defTabSz="914400" rtl="0" eaLnBrk="1" latinLnBrk="0" hangingPunct="1"/>
            <a:endParaRPr lang="ar-SA" sz="1100" dirty="0">
              <a:solidFill>
                <a:prstClr val="black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grpSp>
        <p:nvGrpSpPr>
          <p:cNvPr id="39" name="Group 194">
            <a:extLst>
              <a:ext uri="{FF2B5EF4-FFF2-40B4-BE49-F238E27FC236}">
                <a16:creationId xmlns:a16="http://schemas.microsoft.com/office/drawing/2014/main" id="{154E6EAA-8BAB-46A5-25E5-57ABBD2CB069}"/>
              </a:ext>
            </a:extLst>
          </p:cNvPr>
          <p:cNvGrpSpPr/>
          <p:nvPr/>
        </p:nvGrpSpPr>
        <p:grpSpPr>
          <a:xfrm>
            <a:off x="8087268" y="2018585"/>
            <a:ext cx="3350849" cy="2511597"/>
            <a:chOff x="7395283" y="1078708"/>
            <a:chExt cx="2275268" cy="1161572"/>
          </a:xfrm>
        </p:grpSpPr>
        <p:graphicFrame>
          <p:nvGraphicFramePr>
            <p:cNvPr id="41" name="Chart 199">
              <a:extLst>
                <a:ext uri="{FF2B5EF4-FFF2-40B4-BE49-F238E27FC236}">
                  <a16:creationId xmlns:a16="http://schemas.microsoft.com/office/drawing/2014/main" id="{52CD0C53-22B4-B0D2-8952-2D689A3BB053}"/>
                </a:ext>
              </a:extLst>
            </p:cNvPr>
            <p:cNvGraphicFramePr/>
            <p:nvPr/>
          </p:nvGraphicFramePr>
          <p:xfrm>
            <a:off x="7395283" y="1078708"/>
            <a:ext cx="1429315" cy="116157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cxnSp>
          <p:nvCxnSpPr>
            <p:cNvPr id="42" name="Straight Arrow Connector 196">
              <a:extLst>
                <a:ext uri="{FF2B5EF4-FFF2-40B4-BE49-F238E27FC236}">
                  <a16:creationId xmlns:a16="http://schemas.microsoft.com/office/drawing/2014/main" id="{CE851610-C207-3335-18D1-F958EE7A0D7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553975" y="1424330"/>
              <a:ext cx="992343" cy="0"/>
            </a:xfrm>
            <a:prstGeom prst="straightConnector1">
              <a:avLst/>
            </a:prstGeom>
            <a:solidFill>
              <a:schemeClr val="bg1"/>
            </a:solidFill>
            <a:ln w="12700" cap="flat" cmpd="sng" algn="ctr">
              <a:solidFill>
                <a:srgbClr val="7258A4"/>
              </a:solidFill>
              <a:prstDash val="solid"/>
              <a:round/>
              <a:headEnd type="none"/>
              <a:tailEnd type="non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3" name="Rectangle 197">
              <a:extLst>
                <a:ext uri="{FF2B5EF4-FFF2-40B4-BE49-F238E27FC236}">
                  <a16:creationId xmlns:a16="http://schemas.microsoft.com/office/drawing/2014/main" id="{6258A6C9-8A2E-F117-50C2-F2B95ADC9143}"/>
                </a:ext>
              </a:extLst>
            </p:cNvPr>
            <p:cNvSpPr/>
            <p:nvPr/>
          </p:nvSpPr>
          <p:spPr>
            <a:xfrm>
              <a:off x="8747786" y="1759478"/>
              <a:ext cx="880649" cy="156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72</a:t>
              </a:r>
              <a:r>
                <a:rPr lang="ar-SA" sz="1600" dirty="0">
                  <a:solidFill>
                    <a:schemeClr val="bg1">
                      <a:lumMod val="50000"/>
                    </a:schemeClr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%</a:t>
              </a:r>
              <a:endParaRPr kumimoji="0" lang="en-US" sz="160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endParaRPr>
            </a:p>
          </p:txBody>
        </p:sp>
        <p:cxnSp>
          <p:nvCxnSpPr>
            <p:cNvPr id="44" name="Straight Arrow Connector 198">
              <a:extLst>
                <a:ext uri="{FF2B5EF4-FFF2-40B4-BE49-F238E27FC236}">
                  <a16:creationId xmlns:a16="http://schemas.microsoft.com/office/drawing/2014/main" id="{9F783C70-6EAC-4936-71D5-F854F251F97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449324" y="1952264"/>
              <a:ext cx="1047816" cy="0"/>
            </a:xfrm>
            <a:prstGeom prst="straightConnector1">
              <a:avLst/>
            </a:prstGeom>
            <a:solidFill>
              <a:schemeClr val="bg1"/>
            </a:solidFill>
            <a:ln w="12700" cap="flat" cmpd="sng" algn="ctr">
              <a:solidFill>
                <a:srgbClr val="BFBFBF"/>
              </a:solidFill>
              <a:prstDash val="solid"/>
              <a:round/>
              <a:headEnd type="none"/>
              <a:tailEnd type="non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5" name="Rectangle 200">
              <a:extLst>
                <a:ext uri="{FF2B5EF4-FFF2-40B4-BE49-F238E27FC236}">
                  <a16:creationId xmlns:a16="http://schemas.microsoft.com/office/drawing/2014/main" id="{EB18E8BF-B9CC-6D9E-3131-1ACCBEB06DC8}"/>
                </a:ext>
              </a:extLst>
            </p:cNvPr>
            <p:cNvSpPr/>
            <p:nvPr/>
          </p:nvSpPr>
          <p:spPr>
            <a:xfrm>
              <a:off x="8776226" y="1275282"/>
              <a:ext cx="894325" cy="156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dirty="0">
                  <a:solidFill>
                    <a:srgbClr val="7259A4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38</a:t>
              </a:r>
              <a:r>
                <a:rPr lang="ar-SA" sz="1600" dirty="0">
                  <a:solidFill>
                    <a:srgbClr val="7259A4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%</a:t>
              </a:r>
              <a:endParaRPr kumimoji="0" lang="en-US" sz="1600" u="none" strike="noStrike" kern="1200" cap="none" spc="0" normalizeH="0" baseline="0" noProof="0" dirty="0">
                <a:ln>
                  <a:noFill/>
                </a:ln>
                <a:solidFill>
                  <a:srgbClr val="7259A4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endParaRPr>
            </a:p>
          </p:txBody>
        </p:sp>
      </p:grpSp>
      <p:sp>
        <p:nvSpPr>
          <p:cNvPr id="40" name="Rectangle: Rounded Corners 195">
            <a:extLst>
              <a:ext uri="{FF2B5EF4-FFF2-40B4-BE49-F238E27FC236}">
                <a16:creationId xmlns:a16="http://schemas.microsoft.com/office/drawing/2014/main" id="{C68BEEEC-4499-357A-3819-BD2291925706}"/>
              </a:ext>
            </a:extLst>
          </p:cNvPr>
          <p:cNvSpPr/>
          <p:nvPr/>
        </p:nvSpPr>
        <p:spPr>
          <a:xfrm flipH="1">
            <a:off x="8620794" y="3100324"/>
            <a:ext cx="1037932" cy="346619"/>
          </a:xfrm>
          <a:prstGeom prst="roundRect">
            <a:avLst/>
          </a:prstGeom>
          <a:noFill/>
          <a:ln>
            <a:noFill/>
          </a:ln>
          <a:effectLst/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الحالة العامة</a:t>
            </a:r>
            <a:endParaRPr kumimoji="0" lang="en-US" sz="140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sp>
        <p:nvSpPr>
          <p:cNvPr id="46" name="مربع نص 45">
            <a:extLst>
              <a:ext uri="{FF2B5EF4-FFF2-40B4-BE49-F238E27FC236}">
                <a16:creationId xmlns:a16="http://schemas.microsoft.com/office/drawing/2014/main" id="{DC7CFB78-88DA-6970-982D-35753D7043CB}"/>
              </a:ext>
            </a:extLst>
          </p:cNvPr>
          <p:cNvSpPr txBox="1"/>
          <p:nvPr/>
        </p:nvSpPr>
        <p:spPr>
          <a:xfrm>
            <a:off x="8296588" y="2043058"/>
            <a:ext cx="29173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7259A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Topic3</a:t>
            </a:r>
            <a:endParaRPr lang="ar-SA" sz="1600" dirty="0">
              <a:solidFill>
                <a:srgbClr val="7259A4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sp>
        <p:nvSpPr>
          <p:cNvPr id="47" name="مربع نص 46">
            <a:extLst>
              <a:ext uri="{FF2B5EF4-FFF2-40B4-BE49-F238E27FC236}">
                <a16:creationId xmlns:a16="http://schemas.microsoft.com/office/drawing/2014/main" id="{B014E8FE-18F2-B9C3-8B4C-D8E896B13902}"/>
              </a:ext>
            </a:extLst>
          </p:cNvPr>
          <p:cNvSpPr txBox="1"/>
          <p:nvPr/>
        </p:nvSpPr>
        <p:spPr>
          <a:xfrm>
            <a:off x="4658241" y="2091186"/>
            <a:ext cx="29173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600" dirty="0">
                <a:solidFill>
                  <a:srgbClr val="00384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العنوان </a:t>
            </a:r>
            <a:r>
              <a:rPr lang="en-US" sz="1600" dirty="0">
                <a:solidFill>
                  <a:srgbClr val="00384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2</a:t>
            </a:r>
            <a:endParaRPr lang="ar-SA" sz="1600" dirty="0">
              <a:solidFill>
                <a:srgbClr val="003845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sp>
        <p:nvSpPr>
          <p:cNvPr id="48" name="Rectangle: Rounded Corners 193">
            <a:extLst>
              <a:ext uri="{FF2B5EF4-FFF2-40B4-BE49-F238E27FC236}">
                <a16:creationId xmlns:a16="http://schemas.microsoft.com/office/drawing/2014/main" id="{41D65619-104D-2908-DBBF-8154D30ADBDD}"/>
              </a:ext>
            </a:extLst>
          </p:cNvPr>
          <p:cNvSpPr/>
          <p:nvPr/>
        </p:nvSpPr>
        <p:spPr>
          <a:xfrm flipH="1">
            <a:off x="4261011" y="2018585"/>
            <a:ext cx="3537465" cy="285058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algn="ctr" defTabSz="914400" rtl="0" eaLnBrk="1" latinLnBrk="0" hangingPunct="1"/>
            <a:endParaRPr lang="ar-SA" sz="1100" dirty="0">
              <a:solidFill>
                <a:prstClr val="black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graphicFrame>
        <p:nvGraphicFramePr>
          <p:cNvPr id="50" name="Chart 199">
            <a:extLst>
              <a:ext uri="{FF2B5EF4-FFF2-40B4-BE49-F238E27FC236}">
                <a16:creationId xmlns:a16="http://schemas.microsoft.com/office/drawing/2014/main" id="{B06D1334-95E7-E0D7-C2FD-50C45D279DA7}"/>
              </a:ext>
            </a:extLst>
          </p:cNvPr>
          <p:cNvGraphicFramePr/>
          <p:nvPr/>
        </p:nvGraphicFramePr>
        <p:xfrm>
          <a:off x="4456374" y="2018585"/>
          <a:ext cx="2104991" cy="2511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1" name="Straight Arrow Connector 196">
            <a:extLst>
              <a:ext uri="{FF2B5EF4-FFF2-40B4-BE49-F238E27FC236}">
                <a16:creationId xmlns:a16="http://schemas.microsoft.com/office/drawing/2014/main" id="{F772B0C4-1359-0417-B2A8-D5178FA370DD}"/>
              </a:ext>
            </a:extLst>
          </p:cNvPr>
          <p:cNvCxnSpPr>
            <a:cxnSpLocks/>
          </p:cNvCxnSpPr>
          <p:nvPr/>
        </p:nvCxnSpPr>
        <p:spPr bwMode="auto">
          <a:xfrm>
            <a:off x="6091073" y="2831767"/>
            <a:ext cx="1587065" cy="0"/>
          </a:xfrm>
          <a:prstGeom prst="straightConnector1">
            <a:avLst/>
          </a:prstGeom>
          <a:solidFill>
            <a:schemeClr val="bg1"/>
          </a:solidFill>
          <a:ln w="12700" cap="flat" cmpd="sng" algn="ctr">
            <a:solidFill>
              <a:srgbClr val="238CAB"/>
            </a:solidFill>
            <a:prstDash val="solid"/>
            <a:round/>
            <a:headEnd type="none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" name="Rectangle 197">
            <a:extLst>
              <a:ext uri="{FF2B5EF4-FFF2-40B4-BE49-F238E27FC236}">
                <a16:creationId xmlns:a16="http://schemas.microsoft.com/office/drawing/2014/main" id="{DA4F2F42-A58D-18E4-F238-A2166C227D82}"/>
              </a:ext>
            </a:extLst>
          </p:cNvPr>
          <p:cNvSpPr/>
          <p:nvPr/>
        </p:nvSpPr>
        <p:spPr>
          <a:xfrm>
            <a:off x="5931835" y="3562768"/>
            <a:ext cx="2104991" cy="338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80</a:t>
            </a:r>
            <a:r>
              <a:rPr lang="ar-SA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%</a:t>
            </a: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cxnSp>
        <p:nvCxnSpPr>
          <p:cNvPr id="53" name="Straight Arrow Connector 198">
            <a:extLst>
              <a:ext uri="{FF2B5EF4-FFF2-40B4-BE49-F238E27FC236}">
                <a16:creationId xmlns:a16="http://schemas.microsoft.com/office/drawing/2014/main" id="{AB05729C-D106-EB63-138B-47BBD256B236}"/>
              </a:ext>
            </a:extLst>
          </p:cNvPr>
          <p:cNvCxnSpPr>
            <a:cxnSpLocks/>
          </p:cNvCxnSpPr>
          <p:nvPr/>
        </p:nvCxnSpPr>
        <p:spPr bwMode="auto">
          <a:xfrm>
            <a:off x="6008689" y="3907422"/>
            <a:ext cx="1543147" cy="0"/>
          </a:xfrm>
          <a:prstGeom prst="straightConnector1">
            <a:avLst/>
          </a:prstGeom>
          <a:solidFill>
            <a:schemeClr val="bg1"/>
          </a:solidFill>
          <a:ln w="12700" cap="flat" cmpd="sng" algn="ctr">
            <a:solidFill>
              <a:srgbClr val="BFBFBF"/>
            </a:solidFill>
            <a:prstDash val="solid"/>
            <a:round/>
            <a:headEnd type="none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4" name="Rectangle 200">
            <a:extLst>
              <a:ext uri="{FF2B5EF4-FFF2-40B4-BE49-F238E27FC236}">
                <a16:creationId xmlns:a16="http://schemas.microsoft.com/office/drawing/2014/main" id="{871B57A7-8493-EEAC-D663-9C5F0991CCBD}"/>
              </a:ext>
            </a:extLst>
          </p:cNvPr>
          <p:cNvSpPr/>
          <p:nvPr/>
        </p:nvSpPr>
        <p:spPr>
          <a:xfrm>
            <a:off x="6378301" y="2454213"/>
            <a:ext cx="1181571" cy="338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rgbClr val="238CAB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20</a:t>
            </a:r>
            <a:r>
              <a:rPr lang="ar-SA" sz="1600" dirty="0">
                <a:solidFill>
                  <a:srgbClr val="238CAB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%</a:t>
            </a: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238CAB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sp>
        <p:nvSpPr>
          <p:cNvPr id="55" name="Rectangle: Rounded Corners 195">
            <a:extLst>
              <a:ext uri="{FF2B5EF4-FFF2-40B4-BE49-F238E27FC236}">
                <a16:creationId xmlns:a16="http://schemas.microsoft.com/office/drawing/2014/main" id="{4782689E-431B-1CC6-7D18-B942B1501216}"/>
              </a:ext>
            </a:extLst>
          </p:cNvPr>
          <p:cNvSpPr/>
          <p:nvPr/>
        </p:nvSpPr>
        <p:spPr>
          <a:xfrm flipH="1">
            <a:off x="4994479" y="3100324"/>
            <a:ext cx="1037932" cy="346619"/>
          </a:xfrm>
          <a:prstGeom prst="roundRect">
            <a:avLst/>
          </a:prstGeom>
          <a:noFill/>
          <a:ln>
            <a:noFill/>
          </a:ln>
          <a:effectLst/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الحالة العامة</a:t>
            </a:r>
            <a:endParaRPr kumimoji="0" lang="en-US" sz="140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sp>
        <p:nvSpPr>
          <p:cNvPr id="56" name="Rectangle: Rounded Corners 193">
            <a:extLst>
              <a:ext uri="{FF2B5EF4-FFF2-40B4-BE49-F238E27FC236}">
                <a16:creationId xmlns:a16="http://schemas.microsoft.com/office/drawing/2014/main" id="{9A52289D-2284-6F41-5304-AA46719BC8F7}"/>
              </a:ext>
            </a:extLst>
          </p:cNvPr>
          <p:cNvSpPr/>
          <p:nvPr/>
        </p:nvSpPr>
        <p:spPr>
          <a:xfrm flipH="1">
            <a:off x="604433" y="2018585"/>
            <a:ext cx="3537465" cy="285058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algn="ctr" defTabSz="914400" rtl="0" eaLnBrk="1" latinLnBrk="0" hangingPunct="1"/>
            <a:endParaRPr lang="ar-SA" sz="1100" dirty="0">
              <a:solidFill>
                <a:prstClr val="black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graphicFrame>
        <p:nvGraphicFramePr>
          <p:cNvPr id="58" name="Chart 199">
            <a:extLst>
              <a:ext uri="{FF2B5EF4-FFF2-40B4-BE49-F238E27FC236}">
                <a16:creationId xmlns:a16="http://schemas.microsoft.com/office/drawing/2014/main" id="{591859A7-A5D0-D9B3-B3CD-7F944BD8C97E}"/>
              </a:ext>
            </a:extLst>
          </p:cNvPr>
          <p:cNvGraphicFramePr/>
          <p:nvPr/>
        </p:nvGraphicFramePr>
        <p:xfrm>
          <a:off x="799796" y="2018585"/>
          <a:ext cx="2104991" cy="2511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59" name="Straight Arrow Connector 196">
            <a:extLst>
              <a:ext uri="{FF2B5EF4-FFF2-40B4-BE49-F238E27FC236}">
                <a16:creationId xmlns:a16="http://schemas.microsoft.com/office/drawing/2014/main" id="{CC9A37EA-9551-746C-FE74-E24958632D60}"/>
              </a:ext>
            </a:extLst>
          </p:cNvPr>
          <p:cNvCxnSpPr>
            <a:cxnSpLocks/>
          </p:cNvCxnSpPr>
          <p:nvPr/>
        </p:nvCxnSpPr>
        <p:spPr bwMode="auto">
          <a:xfrm>
            <a:off x="2434495" y="2831767"/>
            <a:ext cx="1587065" cy="0"/>
          </a:xfrm>
          <a:prstGeom prst="straightConnector1">
            <a:avLst/>
          </a:prstGeom>
          <a:solidFill>
            <a:schemeClr val="bg1"/>
          </a:solidFill>
          <a:ln w="12700" cap="flat" cmpd="sng" algn="ctr">
            <a:solidFill>
              <a:srgbClr val="69CEE3"/>
            </a:solidFill>
            <a:prstDash val="solid"/>
            <a:round/>
            <a:headEnd type="none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0" name="Rectangle 197">
            <a:extLst>
              <a:ext uri="{FF2B5EF4-FFF2-40B4-BE49-F238E27FC236}">
                <a16:creationId xmlns:a16="http://schemas.microsoft.com/office/drawing/2014/main" id="{A1B1C07A-D5F7-2E07-9D56-3B0B9B2E57E4}"/>
              </a:ext>
            </a:extLst>
          </p:cNvPr>
          <p:cNvSpPr/>
          <p:nvPr/>
        </p:nvSpPr>
        <p:spPr>
          <a:xfrm>
            <a:off x="2645249" y="3562768"/>
            <a:ext cx="1296956" cy="338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50</a:t>
            </a:r>
            <a:r>
              <a:rPr lang="ar-SA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%</a:t>
            </a: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cxnSp>
        <p:nvCxnSpPr>
          <p:cNvPr id="61" name="Straight Arrow Connector 198">
            <a:extLst>
              <a:ext uri="{FF2B5EF4-FFF2-40B4-BE49-F238E27FC236}">
                <a16:creationId xmlns:a16="http://schemas.microsoft.com/office/drawing/2014/main" id="{B1A04114-6A9A-28C6-FA95-CBB859C02A5B}"/>
              </a:ext>
            </a:extLst>
          </p:cNvPr>
          <p:cNvCxnSpPr>
            <a:cxnSpLocks/>
          </p:cNvCxnSpPr>
          <p:nvPr/>
        </p:nvCxnSpPr>
        <p:spPr bwMode="auto">
          <a:xfrm>
            <a:off x="2352111" y="3907422"/>
            <a:ext cx="1543147" cy="0"/>
          </a:xfrm>
          <a:prstGeom prst="straightConnector1">
            <a:avLst/>
          </a:prstGeom>
          <a:solidFill>
            <a:schemeClr val="bg1"/>
          </a:solidFill>
          <a:ln w="12700" cap="flat" cmpd="sng" algn="ctr">
            <a:solidFill>
              <a:srgbClr val="BFBFBF"/>
            </a:solidFill>
            <a:prstDash val="solid"/>
            <a:round/>
            <a:headEnd type="none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2" name="Rectangle 200">
            <a:extLst>
              <a:ext uri="{FF2B5EF4-FFF2-40B4-BE49-F238E27FC236}">
                <a16:creationId xmlns:a16="http://schemas.microsoft.com/office/drawing/2014/main" id="{D3FB95BB-0F4A-E3DD-D1B0-0FFCB5001BD6}"/>
              </a:ext>
            </a:extLst>
          </p:cNvPr>
          <p:cNvSpPr/>
          <p:nvPr/>
        </p:nvSpPr>
        <p:spPr>
          <a:xfrm>
            <a:off x="2359423" y="2477566"/>
            <a:ext cx="1876368" cy="338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rgbClr val="69CEE3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06</a:t>
            </a:r>
            <a:r>
              <a:rPr lang="ar-SA" sz="1600" dirty="0">
                <a:solidFill>
                  <a:srgbClr val="69CEE3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%</a:t>
            </a: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69CEE3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sp>
        <p:nvSpPr>
          <p:cNvPr id="63" name="Rectangle: Rounded Corners 195">
            <a:extLst>
              <a:ext uri="{FF2B5EF4-FFF2-40B4-BE49-F238E27FC236}">
                <a16:creationId xmlns:a16="http://schemas.microsoft.com/office/drawing/2014/main" id="{2D6DAF1D-FEC4-0BB6-9091-25EA9B151974}"/>
              </a:ext>
            </a:extLst>
          </p:cNvPr>
          <p:cNvSpPr/>
          <p:nvPr/>
        </p:nvSpPr>
        <p:spPr>
          <a:xfrm flipH="1">
            <a:off x="1328420" y="3100324"/>
            <a:ext cx="1037932" cy="346619"/>
          </a:xfrm>
          <a:prstGeom prst="roundRect">
            <a:avLst/>
          </a:prstGeom>
          <a:noFill/>
          <a:ln>
            <a:noFill/>
          </a:ln>
          <a:effectLst/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الحالة العامة</a:t>
            </a:r>
            <a:endParaRPr kumimoji="0" lang="en-US" sz="140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sp>
        <p:nvSpPr>
          <p:cNvPr id="64" name="مربع نص 63">
            <a:extLst>
              <a:ext uri="{FF2B5EF4-FFF2-40B4-BE49-F238E27FC236}">
                <a16:creationId xmlns:a16="http://schemas.microsoft.com/office/drawing/2014/main" id="{CD468CB9-3881-E4B8-D100-B03BB5533C0C}"/>
              </a:ext>
            </a:extLst>
          </p:cNvPr>
          <p:cNvSpPr txBox="1"/>
          <p:nvPr/>
        </p:nvSpPr>
        <p:spPr>
          <a:xfrm>
            <a:off x="1001663" y="2043058"/>
            <a:ext cx="29173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6ACEE2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Topic1</a:t>
            </a:r>
            <a:endParaRPr lang="ar-SA" sz="1600" dirty="0">
              <a:solidFill>
                <a:srgbClr val="6ACEE2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sp>
        <p:nvSpPr>
          <p:cNvPr id="65" name="مربع نص 64">
            <a:extLst>
              <a:ext uri="{FF2B5EF4-FFF2-40B4-BE49-F238E27FC236}">
                <a16:creationId xmlns:a16="http://schemas.microsoft.com/office/drawing/2014/main" id="{824EA82C-F5B6-42BC-A396-70FDE60E2848}"/>
              </a:ext>
            </a:extLst>
          </p:cNvPr>
          <p:cNvSpPr txBox="1"/>
          <p:nvPr/>
        </p:nvSpPr>
        <p:spPr>
          <a:xfrm>
            <a:off x="4675083" y="2043058"/>
            <a:ext cx="29173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218CAA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Topic2</a:t>
            </a:r>
            <a:endParaRPr lang="ar-SA" sz="1600" dirty="0">
              <a:solidFill>
                <a:srgbClr val="218CAA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16170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>
            <a:extLst>
              <a:ext uri="{FF2B5EF4-FFF2-40B4-BE49-F238E27FC236}">
                <a16:creationId xmlns:a16="http://schemas.microsoft.com/office/drawing/2014/main" id="{417353E1-C91B-5807-A94E-265CA85A48CE}"/>
              </a:ext>
            </a:extLst>
          </p:cNvPr>
          <p:cNvSpPr/>
          <p:nvPr/>
        </p:nvSpPr>
        <p:spPr>
          <a:xfrm>
            <a:off x="7626335" y="4921890"/>
            <a:ext cx="2655774" cy="409074"/>
          </a:xfrm>
          <a:prstGeom prst="rect">
            <a:avLst/>
          </a:prstGeom>
          <a:solidFill>
            <a:schemeClr val="bg1">
              <a:lumMod val="7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9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B8AEAE5-1DF8-7020-2A64-CCAAA180AA14}"/>
              </a:ext>
            </a:extLst>
          </p:cNvPr>
          <p:cNvSpPr/>
          <p:nvPr/>
        </p:nvSpPr>
        <p:spPr>
          <a:xfrm>
            <a:off x="5531342" y="3075685"/>
            <a:ext cx="1013316" cy="1009195"/>
          </a:xfrm>
          <a:prstGeom prst="ellipse">
            <a:avLst/>
          </a:pr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9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id="{98FC340E-AE4E-639E-3531-A155A895367D}"/>
              </a:ext>
            </a:extLst>
          </p:cNvPr>
          <p:cNvSpPr txBox="1"/>
          <p:nvPr/>
        </p:nvSpPr>
        <p:spPr>
          <a:xfrm>
            <a:off x="5673733" y="3362512"/>
            <a:ext cx="72853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000" dirty="0">
                <a:solidFill>
                  <a:srgbClr val="69CEE3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VS</a:t>
            </a:r>
          </a:p>
        </p:txBody>
      </p:sp>
      <p:graphicFrame>
        <p:nvGraphicFramePr>
          <p:cNvPr id="7" name="Chart 3">
            <a:extLst>
              <a:ext uri="{FF2B5EF4-FFF2-40B4-BE49-F238E27FC236}">
                <a16:creationId xmlns:a16="http://schemas.microsoft.com/office/drawing/2014/main" id="{76F42547-E6EA-3C6C-3FAE-671F1B0BDFE5}"/>
              </a:ext>
            </a:extLst>
          </p:cNvPr>
          <p:cNvGraphicFramePr/>
          <p:nvPr/>
        </p:nvGraphicFramePr>
        <p:xfrm>
          <a:off x="1158093" y="1970457"/>
          <a:ext cx="3729937" cy="26710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9">
            <a:extLst>
              <a:ext uri="{FF2B5EF4-FFF2-40B4-BE49-F238E27FC236}">
                <a16:creationId xmlns:a16="http://schemas.microsoft.com/office/drawing/2014/main" id="{F10D82A1-2CA4-C430-A029-0967ADCE6437}"/>
              </a:ext>
            </a:extLst>
          </p:cNvPr>
          <p:cNvSpPr/>
          <p:nvPr/>
        </p:nvSpPr>
        <p:spPr>
          <a:xfrm>
            <a:off x="1745986" y="4921890"/>
            <a:ext cx="2655774" cy="409074"/>
          </a:xfrm>
          <a:prstGeom prst="rect">
            <a:avLst/>
          </a:prstGeom>
          <a:solidFill>
            <a:schemeClr val="bg1">
              <a:lumMod val="7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9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CCCB9703-3D13-29FD-386C-C777685EF1E0}"/>
              </a:ext>
            </a:extLst>
          </p:cNvPr>
          <p:cNvSpPr txBox="1"/>
          <p:nvPr/>
        </p:nvSpPr>
        <p:spPr>
          <a:xfrm>
            <a:off x="2153274" y="4976131"/>
            <a:ext cx="1911602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 rtl="0"/>
            <a:r>
              <a:rPr lang="en-US" sz="2000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2024</a:t>
            </a:r>
            <a:endParaRPr lang="en-US" sz="24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Freeform 11">
            <a:extLst>
              <a:ext uri="{FF2B5EF4-FFF2-40B4-BE49-F238E27FC236}">
                <a16:creationId xmlns:a16="http://schemas.microsoft.com/office/drawing/2014/main" id="{27824B15-C631-A67C-A476-54DA7BCE2B36}"/>
              </a:ext>
            </a:extLst>
          </p:cNvPr>
          <p:cNvSpPr/>
          <p:nvPr/>
        </p:nvSpPr>
        <p:spPr>
          <a:xfrm>
            <a:off x="3093566" y="1771299"/>
            <a:ext cx="866701" cy="422967"/>
          </a:xfrm>
          <a:custGeom>
            <a:avLst/>
            <a:gdLst>
              <a:gd name="connsiteX0" fmla="*/ 216611 w 2205566"/>
              <a:gd name="connsiteY0" fmla="*/ 0 h 1188834"/>
              <a:gd name="connsiteX1" fmla="*/ 1988955 w 2205566"/>
              <a:gd name="connsiteY1" fmla="*/ 0 h 1188834"/>
              <a:gd name="connsiteX2" fmla="*/ 2205566 w 2205566"/>
              <a:gd name="connsiteY2" fmla="*/ 216611 h 1188834"/>
              <a:gd name="connsiteX3" fmla="*/ 2205566 w 2205566"/>
              <a:gd name="connsiteY3" fmla="*/ 651223 h 1188834"/>
              <a:gd name="connsiteX4" fmla="*/ 1988955 w 2205566"/>
              <a:gd name="connsiteY4" fmla="*/ 867834 h 1188834"/>
              <a:gd name="connsiteX5" fmla="*/ 1288964 w 2205566"/>
              <a:gd name="connsiteY5" fmla="*/ 867834 h 1188834"/>
              <a:gd name="connsiteX6" fmla="*/ 1102783 w 2205566"/>
              <a:gd name="connsiteY6" fmla="*/ 1188834 h 1188834"/>
              <a:gd name="connsiteX7" fmla="*/ 916603 w 2205566"/>
              <a:gd name="connsiteY7" fmla="*/ 867834 h 1188834"/>
              <a:gd name="connsiteX8" fmla="*/ 216611 w 2205566"/>
              <a:gd name="connsiteY8" fmla="*/ 867834 h 1188834"/>
              <a:gd name="connsiteX9" fmla="*/ 0 w 2205566"/>
              <a:gd name="connsiteY9" fmla="*/ 651223 h 1188834"/>
              <a:gd name="connsiteX10" fmla="*/ 0 w 2205566"/>
              <a:gd name="connsiteY10" fmla="*/ 216611 h 1188834"/>
              <a:gd name="connsiteX11" fmla="*/ 216611 w 2205566"/>
              <a:gd name="connsiteY11" fmla="*/ 0 h 118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5566" h="1188834">
                <a:moveTo>
                  <a:pt x="216611" y="0"/>
                </a:moveTo>
                <a:lnTo>
                  <a:pt x="1988955" y="0"/>
                </a:lnTo>
                <a:cubicBezTo>
                  <a:pt x="2108586" y="0"/>
                  <a:pt x="2205566" y="96980"/>
                  <a:pt x="2205566" y="216611"/>
                </a:cubicBezTo>
                <a:lnTo>
                  <a:pt x="2205566" y="651223"/>
                </a:lnTo>
                <a:cubicBezTo>
                  <a:pt x="2205566" y="770854"/>
                  <a:pt x="2108586" y="867834"/>
                  <a:pt x="1988955" y="867834"/>
                </a:cubicBezTo>
                <a:lnTo>
                  <a:pt x="1288964" y="867834"/>
                </a:lnTo>
                <a:lnTo>
                  <a:pt x="1102783" y="1188834"/>
                </a:lnTo>
                <a:lnTo>
                  <a:pt x="916603" y="867834"/>
                </a:lnTo>
                <a:lnTo>
                  <a:pt x="216611" y="867834"/>
                </a:lnTo>
                <a:cubicBezTo>
                  <a:pt x="96980" y="867834"/>
                  <a:pt x="0" y="770854"/>
                  <a:pt x="0" y="651223"/>
                </a:cubicBezTo>
                <a:lnTo>
                  <a:pt x="0" y="216611"/>
                </a:lnTo>
                <a:cubicBezTo>
                  <a:pt x="0" y="96980"/>
                  <a:pt x="96980" y="0"/>
                  <a:pt x="216611" y="0"/>
                </a:cubicBezTo>
                <a:close/>
              </a:path>
            </a:pathLst>
          </a:custGeom>
          <a:solidFill>
            <a:srgbClr val="69CE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9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BA3C613C-DD8D-5176-8918-01E304C547B1}"/>
              </a:ext>
            </a:extLst>
          </p:cNvPr>
          <p:cNvSpPr txBox="1"/>
          <p:nvPr/>
        </p:nvSpPr>
        <p:spPr>
          <a:xfrm>
            <a:off x="3169186" y="1805204"/>
            <a:ext cx="72853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72.3M</a:t>
            </a:r>
          </a:p>
        </p:txBody>
      </p:sp>
      <p:graphicFrame>
        <p:nvGraphicFramePr>
          <p:cNvPr id="12" name="Chart 19">
            <a:extLst>
              <a:ext uri="{FF2B5EF4-FFF2-40B4-BE49-F238E27FC236}">
                <a16:creationId xmlns:a16="http://schemas.microsoft.com/office/drawing/2014/main" id="{77A8FD2F-9DE2-E58F-DA29-A5C57AA70982}"/>
              </a:ext>
            </a:extLst>
          </p:cNvPr>
          <p:cNvGraphicFramePr/>
          <p:nvPr/>
        </p:nvGraphicFramePr>
        <p:xfrm>
          <a:off x="7038442" y="1970457"/>
          <a:ext cx="3729937" cy="26710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21">
            <a:extLst>
              <a:ext uri="{FF2B5EF4-FFF2-40B4-BE49-F238E27FC236}">
                <a16:creationId xmlns:a16="http://schemas.microsoft.com/office/drawing/2014/main" id="{261B7BF2-7517-CD82-88F9-390A847153B8}"/>
              </a:ext>
            </a:extLst>
          </p:cNvPr>
          <p:cNvSpPr txBox="1"/>
          <p:nvPr/>
        </p:nvSpPr>
        <p:spPr>
          <a:xfrm>
            <a:off x="8033623" y="4976131"/>
            <a:ext cx="1911602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 rtl="0"/>
            <a:r>
              <a:rPr lang="en-US" sz="2000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Feb</a:t>
            </a:r>
          </a:p>
        </p:txBody>
      </p:sp>
      <p:sp>
        <p:nvSpPr>
          <p:cNvPr id="15" name="Freeform 22">
            <a:extLst>
              <a:ext uri="{FF2B5EF4-FFF2-40B4-BE49-F238E27FC236}">
                <a16:creationId xmlns:a16="http://schemas.microsoft.com/office/drawing/2014/main" id="{061ED749-F843-B46E-6AF4-5B529977A258}"/>
              </a:ext>
            </a:extLst>
          </p:cNvPr>
          <p:cNvSpPr/>
          <p:nvPr/>
        </p:nvSpPr>
        <p:spPr>
          <a:xfrm>
            <a:off x="9423649" y="1755021"/>
            <a:ext cx="866701" cy="422967"/>
          </a:xfrm>
          <a:custGeom>
            <a:avLst/>
            <a:gdLst>
              <a:gd name="connsiteX0" fmla="*/ 216611 w 2205566"/>
              <a:gd name="connsiteY0" fmla="*/ 0 h 1188834"/>
              <a:gd name="connsiteX1" fmla="*/ 1988955 w 2205566"/>
              <a:gd name="connsiteY1" fmla="*/ 0 h 1188834"/>
              <a:gd name="connsiteX2" fmla="*/ 2205566 w 2205566"/>
              <a:gd name="connsiteY2" fmla="*/ 216611 h 1188834"/>
              <a:gd name="connsiteX3" fmla="*/ 2205566 w 2205566"/>
              <a:gd name="connsiteY3" fmla="*/ 651223 h 1188834"/>
              <a:gd name="connsiteX4" fmla="*/ 1988955 w 2205566"/>
              <a:gd name="connsiteY4" fmla="*/ 867834 h 1188834"/>
              <a:gd name="connsiteX5" fmla="*/ 1288964 w 2205566"/>
              <a:gd name="connsiteY5" fmla="*/ 867834 h 1188834"/>
              <a:gd name="connsiteX6" fmla="*/ 1102783 w 2205566"/>
              <a:gd name="connsiteY6" fmla="*/ 1188834 h 1188834"/>
              <a:gd name="connsiteX7" fmla="*/ 916603 w 2205566"/>
              <a:gd name="connsiteY7" fmla="*/ 867834 h 1188834"/>
              <a:gd name="connsiteX8" fmla="*/ 216611 w 2205566"/>
              <a:gd name="connsiteY8" fmla="*/ 867834 h 1188834"/>
              <a:gd name="connsiteX9" fmla="*/ 0 w 2205566"/>
              <a:gd name="connsiteY9" fmla="*/ 651223 h 1188834"/>
              <a:gd name="connsiteX10" fmla="*/ 0 w 2205566"/>
              <a:gd name="connsiteY10" fmla="*/ 216611 h 1188834"/>
              <a:gd name="connsiteX11" fmla="*/ 216611 w 2205566"/>
              <a:gd name="connsiteY11" fmla="*/ 0 h 118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5566" h="1188834">
                <a:moveTo>
                  <a:pt x="216611" y="0"/>
                </a:moveTo>
                <a:lnTo>
                  <a:pt x="1988955" y="0"/>
                </a:lnTo>
                <a:cubicBezTo>
                  <a:pt x="2108586" y="0"/>
                  <a:pt x="2205566" y="96980"/>
                  <a:pt x="2205566" y="216611"/>
                </a:cubicBezTo>
                <a:lnTo>
                  <a:pt x="2205566" y="651223"/>
                </a:lnTo>
                <a:cubicBezTo>
                  <a:pt x="2205566" y="770854"/>
                  <a:pt x="2108586" y="867834"/>
                  <a:pt x="1988955" y="867834"/>
                </a:cubicBezTo>
                <a:lnTo>
                  <a:pt x="1288964" y="867834"/>
                </a:lnTo>
                <a:lnTo>
                  <a:pt x="1102783" y="1188834"/>
                </a:lnTo>
                <a:lnTo>
                  <a:pt x="916603" y="867834"/>
                </a:lnTo>
                <a:lnTo>
                  <a:pt x="216611" y="867834"/>
                </a:lnTo>
                <a:cubicBezTo>
                  <a:pt x="96980" y="867834"/>
                  <a:pt x="0" y="770854"/>
                  <a:pt x="0" y="651223"/>
                </a:cubicBezTo>
                <a:lnTo>
                  <a:pt x="0" y="216611"/>
                </a:lnTo>
                <a:cubicBezTo>
                  <a:pt x="0" y="96980"/>
                  <a:pt x="96980" y="0"/>
                  <a:pt x="216611" y="0"/>
                </a:cubicBezTo>
                <a:close/>
              </a:path>
            </a:pathLst>
          </a:custGeom>
          <a:solidFill>
            <a:srgbClr val="7258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9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6" name="TextBox 23">
            <a:extLst>
              <a:ext uri="{FF2B5EF4-FFF2-40B4-BE49-F238E27FC236}">
                <a16:creationId xmlns:a16="http://schemas.microsoft.com/office/drawing/2014/main" id="{84D181D9-E5DE-59D3-F2F7-61C04331B148}"/>
              </a:ext>
            </a:extLst>
          </p:cNvPr>
          <p:cNvSpPr txBox="1"/>
          <p:nvPr/>
        </p:nvSpPr>
        <p:spPr>
          <a:xfrm>
            <a:off x="9499269" y="1788926"/>
            <a:ext cx="72853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74.8M</a:t>
            </a:r>
          </a:p>
        </p:txBody>
      </p:sp>
      <p:sp>
        <p:nvSpPr>
          <p:cNvPr id="17" name="TextBox 157">
            <a:extLst>
              <a:ext uri="{FF2B5EF4-FFF2-40B4-BE49-F238E27FC236}">
                <a16:creationId xmlns:a16="http://schemas.microsoft.com/office/drawing/2014/main" id="{B141621F-AF5E-238D-9B1E-9070CD65C504}"/>
              </a:ext>
            </a:extLst>
          </p:cNvPr>
          <p:cNvSpPr txBox="1"/>
          <p:nvPr/>
        </p:nvSpPr>
        <p:spPr>
          <a:xfrm>
            <a:off x="7891368" y="5425010"/>
            <a:ext cx="2171523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2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8" name="TextBox 157">
            <a:extLst>
              <a:ext uri="{FF2B5EF4-FFF2-40B4-BE49-F238E27FC236}">
                <a16:creationId xmlns:a16="http://schemas.microsoft.com/office/drawing/2014/main" id="{A28A1FB2-C928-F3BF-D42E-D3502D073409}"/>
              </a:ext>
            </a:extLst>
          </p:cNvPr>
          <p:cNvSpPr txBox="1"/>
          <p:nvPr/>
        </p:nvSpPr>
        <p:spPr>
          <a:xfrm>
            <a:off x="2011019" y="5425010"/>
            <a:ext cx="2171523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2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9" name="عنصر نائب لرقم الشريحة 1">
            <a:extLst>
              <a:ext uri="{FF2B5EF4-FFF2-40B4-BE49-F238E27FC236}">
                <a16:creationId xmlns:a16="http://schemas.microsoft.com/office/drawing/2014/main" id="{DC00E4DD-716F-75D7-CFE1-F48D0C9B0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35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7EF5436F-E478-CBF9-F827-BD119A58E4F4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13" name="موصل مستقيم 30">
            <a:extLst>
              <a:ext uri="{FF2B5EF4-FFF2-40B4-BE49-F238E27FC236}">
                <a16:creationId xmlns:a16="http://schemas.microsoft.com/office/drawing/2014/main" id="{3003A8BB-C1D2-FEB9-7BE1-6DD7B567B3B6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مربع نص 19">
            <a:extLst>
              <a:ext uri="{FF2B5EF4-FFF2-40B4-BE49-F238E27FC236}">
                <a16:creationId xmlns:a16="http://schemas.microsoft.com/office/drawing/2014/main" id="{7669A0E5-E885-FE01-FE80-FC35C9E9E7B6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815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عنصر نائب لرقم الشريحة 1">
            <a:extLst>
              <a:ext uri="{FF2B5EF4-FFF2-40B4-BE49-F238E27FC236}">
                <a16:creationId xmlns:a16="http://schemas.microsoft.com/office/drawing/2014/main" id="{CD6534B1-7358-085E-F647-B935D3CAF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36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9BF9BB04-4AC5-075A-55F4-10280491B374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7" name="موصل مستقيم 30">
            <a:extLst>
              <a:ext uri="{FF2B5EF4-FFF2-40B4-BE49-F238E27FC236}">
                <a16:creationId xmlns:a16="http://schemas.microsoft.com/office/drawing/2014/main" id="{08142C5E-7484-3C2C-D5F0-B41423B5342F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مربع نص 7">
            <a:extLst>
              <a:ext uri="{FF2B5EF4-FFF2-40B4-BE49-F238E27FC236}">
                <a16:creationId xmlns:a16="http://schemas.microsoft.com/office/drawing/2014/main" id="{E981ECC6-1FBF-2E1E-0ACF-B14CF7B30732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  <p:graphicFrame>
        <p:nvGraphicFramePr>
          <p:cNvPr id="10" name="Chart 22">
            <a:extLst>
              <a:ext uri="{FF2B5EF4-FFF2-40B4-BE49-F238E27FC236}">
                <a16:creationId xmlns:a16="http://schemas.microsoft.com/office/drawing/2014/main" id="{2F1EEC1E-CE06-FD6E-09EA-C85AA2EB3A49}"/>
              </a:ext>
            </a:extLst>
          </p:cNvPr>
          <p:cNvGraphicFramePr/>
          <p:nvPr/>
        </p:nvGraphicFramePr>
        <p:xfrm>
          <a:off x="838200" y="2133740"/>
          <a:ext cx="10515600" cy="32255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1064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6A27902B-A52F-4DAB-3372-B059B83CC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37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مستطيل ذو زاوية واحدة مستديرة 5">
            <a:extLst>
              <a:ext uri="{FF2B5EF4-FFF2-40B4-BE49-F238E27FC236}">
                <a16:creationId xmlns:a16="http://schemas.microsoft.com/office/drawing/2014/main" id="{C33F0D52-A554-BC25-F20E-7C0EF5E0E383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7" name="موصل مستقيم 30">
            <a:extLst>
              <a:ext uri="{FF2B5EF4-FFF2-40B4-BE49-F238E27FC236}">
                <a16:creationId xmlns:a16="http://schemas.microsoft.com/office/drawing/2014/main" id="{D12D1010-CDFE-5C0D-9BB9-6037FC54A542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مربع نص 7">
            <a:extLst>
              <a:ext uri="{FF2B5EF4-FFF2-40B4-BE49-F238E27FC236}">
                <a16:creationId xmlns:a16="http://schemas.microsoft.com/office/drawing/2014/main" id="{06F654F7-8DD3-0471-6516-4616A48C3461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  <p:graphicFrame>
        <p:nvGraphicFramePr>
          <p:cNvPr id="10" name="Chart 3">
            <a:extLst>
              <a:ext uri="{FF2B5EF4-FFF2-40B4-BE49-F238E27FC236}">
                <a16:creationId xmlns:a16="http://schemas.microsoft.com/office/drawing/2014/main" id="{4D8A576C-3FDC-4721-1654-150865D8882F}"/>
              </a:ext>
            </a:extLst>
          </p:cNvPr>
          <p:cNvGraphicFramePr/>
          <p:nvPr/>
        </p:nvGraphicFramePr>
        <p:xfrm>
          <a:off x="1242461" y="1381278"/>
          <a:ext cx="9707078" cy="4095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8167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D1E70F-CF7A-A11A-5223-AACE3B7FD8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D1289970-DCBB-BFA7-900C-BDE0ECC2C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38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graphicFrame>
        <p:nvGraphicFramePr>
          <p:cNvPr id="4" name="Table 23">
            <a:extLst>
              <a:ext uri="{FF2B5EF4-FFF2-40B4-BE49-F238E27FC236}">
                <a16:creationId xmlns:a16="http://schemas.microsoft.com/office/drawing/2014/main" id="{46310E15-A354-BDC2-9290-C23958FE10CC}"/>
              </a:ext>
            </a:extLst>
          </p:cNvPr>
          <p:cNvGraphicFramePr>
            <a:graphicFrameLocks noGrp="1"/>
          </p:cNvGraphicFramePr>
          <p:nvPr/>
        </p:nvGraphicFramePr>
        <p:xfrm>
          <a:off x="1419293" y="1313242"/>
          <a:ext cx="10117366" cy="40613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5338">
                  <a:extLst>
                    <a:ext uri="{9D8B030D-6E8A-4147-A177-3AD203B41FA5}">
                      <a16:colId xmlns:a16="http://schemas.microsoft.com/office/drawing/2014/main" val="315306816"/>
                    </a:ext>
                  </a:extLst>
                </a:gridCol>
                <a:gridCol w="1445338">
                  <a:extLst>
                    <a:ext uri="{9D8B030D-6E8A-4147-A177-3AD203B41FA5}">
                      <a16:colId xmlns:a16="http://schemas.microsoft.com/office/drawing/2014/main" val="4171724497"/>
                    </a:ext>
                  </a:extLst>
                </a:gridCol>
                <a:gridCol w="1445338">
                  <a:extLst>
                    <a:ext uri="{9D8B030D-6E8A-4147-A177-3AD203B41FA5}">
                      <a16:colId xmlns:a16="http://schemas.microsoft.com/office/drawing/2014/main" val="1476835271"/>
                    </a:ext>
                  </a:extLst>
                </a:gridCol>
                <a:gridCol w="1445338">
                  <a:extLst>
                    <a:ext uri="{9D8B030D-6E8A-4147-A177-3AD203B41FA5}">
                      <a16:colId xmlns:a16="http://schemas.microsoft.com/office/drawing/2014/main" val="1190954860"/>
                    </a:ext>
                  </a:extLst>
                </a:gridCol>
                <a:gridCol w="1445338">
                  <a:extLst>
                    <a:ext uri="{9D8B030D-6E8A-4147-A177-3AD203B41FA5}">
                      <a16:colId xmlns:a16="http://schemas.microsoft.com/office/drawing/2014/main" val="3710562028"/>
                    </a:ext>
                  </a:extLst>
                </a:gridCol>
                <a:gridCol w="1445338">
                  <a:extLst>
                    <a:ext uri="{9D8B030D-6E8A-4147-A177-3AD203B41FA5}">
                      <a16:colId xmlns:a16="http://schemas.microsoft.com/office/drawing/2014/main" val="2000700169"/>
                    </a:ext>
                  </a:extLst>
                </a:gridCol>
                <a:gridCol w="1445338">
                  <a:extLst>
                    <a:ext uri="{9D8B030D-6E8A-4147-A177-3AD203B41FA5}">
                      <a16:colId xmlns:a16="http://schemas.microsoft.com/office/drawing/2014/main" val="2488251851"/>
                    </a:ext>
                  </a:extLst>
                </a:gridCol>
              </a:tblGrid>
              <a:tr h="649906">
                <a:tc>
                  <a:txBody>
                    <a:bodyPr/>
                    <a:lstStyle/>
                    <a:p>
                      <a:pPr marL="457200" marR="0" lvl="1" indent="0" algn="r" defTabSz="914318" rtl="1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السبت</a:t>
                      </a:r>
                      <a:br>
                        <a:rPr kumimoji="0" 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</a:b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22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A80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r" defTabSz="914318" rtl="1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الجمعة</a:t>
                      </a:r>
                      <a:br>
                        <a:rPr kumimoji="0" 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</a:b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21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5AA4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r" defTabSz="914318" rtl="1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الخميس</a:t>
                      </a:r>
                      <a:br>
                        <a:rPr kumimoji="0" 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</a:b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20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r" defTabSz="914318" rtl="1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الأربعاء</a:t>
                      </a:r>
                      <a:br>
                        <a:rPr kumimoji="0" 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</a:b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19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ACEE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r" defTabSz="914318" rtl="1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الثلاثاء</a:t>
                      </a:r>
                      <a:br>
                        <a:rPr kumimoji="0" 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</a:b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18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DE0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r" defTabSz="914318" rtl="1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الاثنين</a:t>
                      </a:r>
                      <a:br>
                        <a:rPr kumimoji="0" 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</a:b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17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673A3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r" defTabSz="914318" rtl="1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الاحد</a:t>
                      </a:r>
                      <a:br>
                        <a:rPr kumimoji="0" 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</a:b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16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0057618"/>
                  </a:ext>
                </a:extLst>
              </a:tr>
              <a:tr h="1114092"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Bef>
                          <a:spcPts val="600"/>
                        </a:spcBef>
                      </a:pPr>
                      <a:endParaRPr lang="en-US" sz="700" b="0" i="0" dirty="0">
                        <a:solidFill>
                          <a:srgbClr val="8A9AA8">
                            <a:alpha val="70000"/>
                          </a:srgbClr>
                        </a:solidFill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2623595"/>
                  </a:ext>
                </a:extLst>
              </a:tr>
              <a:tr h="1118190"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88516" marT="120915" marB="30228" anchor="ctr">
                    <a:lnL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A9AA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Bef>
                          <a:spcPts val="600"/>
                        </a:spcBef>
                      </a:pPr>
                      <a:endParaRPr lang="en-US" sz="1300" b="0" i="0" dirty="0"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88516" marR="88516" marT="30228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A9AA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A9AA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A9AA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Bef>
                          <a:spcPts val="600"/>
                        </a:spcBef>
                      </a:pPr>
                      <a:endParaRPr lang="en-US" sz="1300" b="0" i="0" dirty="0"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A9AA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Bef>
                          <a:spcPts val="600"/>
                        </a:spcBef>
                      </a:pPr>
                      <a:endParaRPr lang="en-US" sz="1300" b="0" i="0" dirty="0"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A9AA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A9AA8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8164435"/>
                  </a:ext>
                </a:extLst>
              </a:tr>
              <a:tr h="1114092"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88516" marT="120915" marB="30228" anchor="ctr">
                    <a:lnL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Bef>
                          <a:spcPts val="600"/>
                        </a:spcBef>
                      </a:pPr>
                      <a:endParaRPr lang="en-US" sz="1300" b="0" i="0" dirty="0"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88516" marR="88516" marT="30228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Bef>
                          <a:spcPts val="600"/>
                        </a:spcBef>
                      </a:pPr>
                      <a:endParaRPr lang="en-US" sz="1300" b="0" i="0" dirty="0"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88516" marR="88516" marT="30228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Bef>
                          <a:spcPts val="600"/>
                        </a:spcBef>
                      </a:pPr>
                      <a:endParaRPr lang="en-US" sz="1300" b="0" i="0" dirty="0"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88516" marR="88516" marT="30228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Bef>
                          <a:spcPts val="600"/>
                        </a:spcBef>
                      </a:pPr>
                      <a:endParaRPr lang="en-US" sz="1300" b="0" i="0" dirty="0"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</a:pPr>
                      <a:endParaRPr lang="en-US" sz="1300" b="0" i="0" dirty="0"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7565422"/>
                  </a:ext>
                </a:extLst>
              </a:tr>
            </a:tbl>
          </a:graphicData>
        </a:graphic>
      </p:graphicFrame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9161E2BD-259A-72A3-AB77-A4E13B7DBC4F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5" name="موصل مستقيم 30">
            <a:extLst>
              <a:ext uri="{FF2B5EF4-FFF2-40B4-BE49-F238E27FC236}">
                <a16:creationId xmlns:a16="http://schemas.microsoft.com/office/drawing/2014/main" id="{601A4A62-64EE-2AD4-8C21-0C43B1FD6A76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>
            <a:extLst>
              <a:ext uri="{FF2B5EF4-FFF2-40B4-BE49-F238E27FC236}">
                <a16:creationId xmlns:a16="http://schemas.microsoft.com/office/drawing/2014/main" id="{B06A6C50-DC0A-228E-D5B9-51C82F1C2E27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4694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640B7-B1C7-4A18-4777-74FF2BD8F7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Rectangle 72">
            <a:extLst>
              <a:ext uri="{FF2B5EF4-FFF2-40B4-BE49-F238E27FC236}">
                <a16:creationId xmlns:a16="http://schemas.microsoft.com/office/drawing/2014/main" id="{9F2067CD-09B2-F820-C707-8A49D44FCCDC}"/>
              </a:ext>
            </a:extLst>
          </p:cNvPr>
          <p:cNvSpPr/>
          <p:nvPr/>
        </p:nvSpPr>
        <p:spPr>
          <a:xfrm flipV="1">
            <a:off x="0" y="0"/>
            <a:ext cx="4000500" cy="5864761"/>
          </a:xfrm>
          <a:prstGeom prst="round1Rect">
            <a:avLst/>
          </a:prstGeom>
          <a:solidFill>
            <a:schemeClr val="bg1"/>
          </a:solidFill>
          <a:ln>
            <a:noFill/>
          </a:ln>
          <a:effectLst>
            <a:outerShdw blurRad="533400" dist="254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ID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9EFA6E26-A641-D0BE-7F99-1E8919BCF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39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7" name="مجموعة 6">
            <a:extLst>
              <a:ext uri="{FF2B5EF4-FFF2-40B4-BE49-F238E27FC236}">
                <a16:creationId xmlns:a16="http://schemas.microsoft.com/office/drawing/2014/main" id="{9B05914C-BE9E-874B-0EBE-95B1661C2789}"/>
              </a:ext>
            </a:extLst>
          </p:cNvPr>
          <p:cNvGrpSpPr/>
          <p:nvPr/>
        </p:nvGrpSpPr>
        <p:grpSpPr>
          <a:xfrm>
            <a:off x="5276547" y="1292981"/>
            <a:ext cx="4674888" cy="4915554"/>
            <a:chOff x="5276547" y="473951"/>
            <a:chExt cx="5453818" cy="5734584"/>
          </a:xfrm>
        </p:grpSpPr>
        <p:sp>
          <p:nvSpPr>
            <p:cNvPr id="230" name="Freeform: Shape 2">
              <a:extLst>
                <a:ext uri="{FF2B5EF4-FFF2-40B4-BE49-F238E27FC236}">
                  <a16:creationId xmlns:a16="http://schemas.microsoft.com/office/drawing/2014/main" id="{B0EE7DDD-F50B-48B3-68A4-1910928D65FF}"/>
                </a:ext>
              </a:extLst>
            </p:cNvPr>
            <p:cNvSpPr/>
            <p:nvPr/>
          </p:nvSpPr>
          <p:spPr>
            <a:xfrm>
              <a:off x="5504685" y="970366"/>
              <a:ext cx="230744" cy="4569412"/>
            </a:xfrm>
            <a:custGeom>
              <a:avLst/>
              <a:gdLst>
                <a:gd name="connsiteX0" fmla="*/ 225657 w 230744"/>
                <a:gd name="connsiteY0" fmla="*/ 0 h 4569412"/>
                <a:gd name="connsiteX1" fmla="*/ 230744 w 230744"/>
                <a:gd name="connsiteY1" fmla="*/ 4569155 h 4569412"/>
                <a:gd name="connsiteX2" fmla="*/ 5086 w 230744"/>
                <a:gd name="connsiteY2" fmla="*/ 4569412 h 4569412"/>
                <a:gd name="connsiteX3" fmla="*/ 0 w 230744"/>
                <a:gd name="connsiteY3" fmla="*/ 257 h 4569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744" h="4569412">
                  <a:moveTo>
                    <a:pt x="225657" y="0"/>
                  </a:moveTo>
                  <a:lnTo>
                    <a:pt x="230744" y="4569155"/>
                  </a:lnTo>
                  <a:cubicBezTo>
                    <a:pt x="107488" y="4385021"/>
                    <a:pt x="5086" y="4569412"/>
                    <a:pt x="5086" y="4569412"/>
                  </a:cubicBezTo>
                  <a:lnTo>
                    <a:pt x="0" y="257"/>
                  </a:lnTo>
                  <a:close/>
                </a:path>
              </a:pathLst>
            </a:custGeom>
            <a:solidFill>
              <a:srgbClr val="003745"/>
            </a:solidFill>
            <a:ln>
              <a:noFill/>
            </a:ln>
            <a:effectLst>
              <a:outerShdw blurRad="381000" dist="444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31" name="Freeform: Shape 3">
              <a:extLst>
                <a:ext uri="{FF2B5EF4-FFF2-40B4-BE49-F238E27FC236}">
                  <a16:creationId xmlns:a16="http://schemas.microsoft.com/office/drawing/2014/main" id="{D0CF7DAA-F402-8FB1-F007-1A2C5136FF3D}"/>
                </a:ext>
              </a:extLst>
            </p:cNvPr>
            <p:cNvSpPr/>
            <p:nvPr/>
          </p:nvSpPr>
          <p:spPr>
            <a:xfrm>
              <a:off x="5725844" y="963176"/>
              <a:ext cx="209294" cy="4569364"/>
            </a:xfrm>
            <a:custGeom>
              <a:avLst/>
              <a:gdLst>
                <a:gd name="connsiteX0" fmla="*/ 204196 w 209294"/>
                <a:gd name="connsiteY0" fmla="*/ 0 h 4569364"/>
                <a:gd name="connsiteX1" fmla="*/ 209294 w 209294"/>
                <a:gd name="connsiteY1" fmla="*/ 4553626 h 4569364"/>
                <a:gd name="connsiteX2" fmla="*/ 209057 w 209294"/>
                <a:gd name="connsiteY2" fmla="*/ 4568547 h 4569364"/>
                <a:gd name="connsiteX3" fmla="*/ 208790 w 209294"/>
                <a:gd name="connsiteY3" fmla="*/ 4568114 h 4569364"/>
                <a:gd name="connsiteX4" fmla="*/ 5086 w 209294"/>
                <a:gd name="connsiteY4" fmla="*/ 4569364 h 4569364"/>
                <a:gd name="connsiteX5" fmla="*/ 0 w 209294"/>
                <a:gd name="connsiteY5" fmla="*/ 208 h 4569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9294" h="4569364">
                  <a:moveTo>
                    <a:pt x="204196" y="0"/>
                  </a:moveTo>
                  <a:lnTo>
                    <a:pt x="209294" y="4553626"/>
                  </a:lnTo>
                  <a:cubicBezTo>
                    <a:pt x="209282" y="4558708"/>
                    <a:pt x="209203" y="4563681"/>
                    <a:pt x="209057" y="4568547"/>
                  </a:cubicBezTo>
                  <a:cubicBezTo>
                    <a:pt x="208990" y="4568439"/>
                    <a:pt x="208790" y="4568114"/>
                    <a:pt x="208790" y="4568114"/>
                  </a:cubicBezTo>
                  <a:cubicBezTo>
                    <a:pt x="201545" y="4555102"/>
                    <a:pt x="121282" y="4419335"/>
                    <a:pt x="5086" y="4569364"/>
                  </a:cubicBezTo>
                  <a:lnTo>
                    <a:pt x="0" y="208"/>
                  </a:lnTo>
                  <a:close/>
                </a:path>
              </a:pathLst>
            </a:custGeom>
            <a:solidFill>
              <a:schemeClr val="bg1">
                <a:lumMod val="90000"/>
              </a:schemeClr>
            </a:solidFill>
            <a:ln>
              <a:noFill/>
            </a:ln>
            <a:effectLst>
              <a:outerShdw blurRad="381000" dist="444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32" name="Freeform: Shape 4">
              <a:extLst>
                <a:ext uri="{FF2B5EF4-FFF2-40B4-BE49-F238E27FC236}">
                  <a16:creationId xmlns:a16="http://schemas.microsoft.com/office/drawing/2014/main" id="{B4F7D662-AC32-45BB-1131-28D858ADBDBB}"/>
                </a:ext>
              </a:extLst>
            </p:cNvPr>
            <p:cNvSpPr/>
            <p:nvPr/>
          </p:nvSpPr>
          <p:spPr>
            <a:xfrm>
              <a:off x="5330252" y="970622"/>
              <a:ext cx="202542" cy="4569156"/>
            </a:xfrm>
            <a:custGeom>
              <a:avLst/>
              <a:gdLst>
                <a:gd name="connsiteX0" fmla="*/ 197456 w 202542"/>
                <a:gd name="connsiteY0" fmla="*/ 0 h 4569156"/>
                <a:gd name="connsiteX1" fmla="*/ 202542 w 202542"/>
                <a:gd name="connsiteY1" fmla="*/ 4569156 h 4569156"/>
                <a:gd name="connsiteX2" fmla="*/ 5687 w 202542"/>
                <a:gd name="connsiteY2" fmla="*/ 4568437 h 4569156"/>
                <a:gd name="connsiteX3" fmla="*/ 5387 w 202542"/>
                <a:gd name="connsiteY3" fmla="*/ 4568919 h 4569156"/>
                <a:gd name="connsiteX4" fmla="*/ 5099 w 202542"/>
                <a:gd name="connsiteY4" fmla="*/ 4553873 h 4569156"/>
                <a:gd name="connsiteX5" fmla="*/ 0 w 202542"/>
                <a:gd name="connsiteY5" fmla="*/ 247 h 4569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542" h="4569156">
                  <a:moveTo>
                    <a:pt x="197456" y="0"/>
                  </a:moveTo>
                  <a:lnTo>
                    <a:pt x="202542" y="4569156"/>
                  </a:lnTo>
                  <a:cubicBezTo>
                    <a:pt x="202542" y="4569156"/>
                    <a:pt x="121081" y="4389646"/>
                    <a:pt x="5687" y="4568437"/>
                  </a:cubicBezTo>
                  <a:cubicBezTo>
                    <a:pt x="5645" y="4568611"/>
                    <a:pt x="5428" y="4568745"/>
                    <a:pt x="5387" y="4568919"/>
                  </a:cubicBezTo>
                  <a:cubicBezTo>
                    <a:pt x="5249" y="4564078"/>
                    <a:pt x="5087" y="4558954"/>
                    <a:pt x="5099" y="4553873"/>
                  </a:cubicBezTo>
                  <a:lnTo>
                    <a:pt x="0" y="247"/>
                  </a:lnTo>
                  <a:close/>
                </a:path>
              </a:pathLst>
            </a:custGeom>
            <a:solidFill>
              <a:schemeClr val="bg1">
                <a:lumMod val="90000"/>
              </a:schemeClr>
            </a:solidFill>
            <a:ln>
              <a:noFill/>
            </a:ln>
            <a:effectLst>
              <a:outerShdw blurRad="381000" dist="444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41" name="Freeform: Shape 13">
              <a:extLst>
                <a:ext uri="{FF2B5EF4-FFF2-40B4-BE49-F238E27FC236}">
                  <a16:creationId xmlns:a16="http://schemas.microsoft.com/office/drawing/2014/main" id="{47CD2385-3ED0-A4D8-E3AA-CDDBED07D60F}"/>
                </a:ext>
              </a:extLst>
            </p:cNvPr>
            <p:cNvSpPr/>
            <p:nvPr/>
          </p:nvSpPr>
          <p:spPr>
            <a:xfrm rot="19706350" flipH="1">
              <a:off x="5308373" y="473951"/>
              <a:ext cx="603829" cy="505676"/>
            </a:xfrm>
            <a:custGeom>
              <a:avLst/>
              <a:gdLst>
                <a:gd name="connsiteX0" fmla="*/ 452253 w 452252"/>
                <a:gd name="connsiteY0" fmla="*/ 133946 h 378738"/>
                <a:gd name="connsiteX1" fmla="*/ 421487 w 452252"/>
                <a:gd name="connsiteY1" fmla="*/ 84225 h 378738"/>
                <a:gd name="connsiteX2" fmla="*/ 131165 w 452252"/>
                <a:gd name="connsiteY2" fmla="*/ 37458 h 378738"/>
                <a:gd name="connsiteX3" fmla="*/ 113258 w 452252"/>
                <a:gd name="connsiteY3" fmla="*/ 48507 h 378738"/>
                <a:gd name="connsiteX4" fmla="*/ 25437 w 452252"/>
                <a:gd name="connsiteY4" fmla="*/ 328923 h 378738"/>
                <a:gd name="connsiteX5" fmla="*/ 56203 w 452252"/>
                <a:gd name="connsiteY5" fmla="*/ 378738 h 378738"/>
                <a:gd name="connsiteX6" fmla="*/ 452253 w 452252"/>
                <a:gd name="connsiteY6" fmla="*/ 133946 h 378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252" h="378738">
                  <a:moveTo>
                    <a:pt x="452253" y="133946"/>
                  </a:moveTo>
                  <a:lnTo>
                    <a:pt x="421487" y="84225"/>
                  </a:lnTo>
                  <a:cubicBezTo>
                    <a:pt x="365575" y="-6072"/>
                    <a:pt x="235654" y="-27122"/>
                    <a:pt x="131165" y="37458"/>
                  </a:cubicBezTo>
                  <a:lnTo>
                    <a:pt x="113258" y="48507"/>
                  </a:lnTo>
                  <a:cubicBezTo>
                    <a:pt x="8864" y="113086"/>
                    <a:pt x="-30474" y="238626"/>
                    <a:pt x="25437" y="328923"/>
                  </a:cubicBezTo>
                  <a:lnTo>
                    <a:pt x="56203" y="378738"/>
                  </a:lnTo>
                  <a:lnTo>
                    <a:pt x="452253" y="133946"/>
                  </a:lnTo>
                  <a:close/>
                </a:path>
              </a:pathLst>
            </a:custGeom>
            <a:solidFill>
              <a:srgbClr val="7A80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ID" dirty="0">
                <a:solidFill>
                  <a:schemeClr val="lt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grpSp>
          <p:nvGrpSpPr>
            <p:cNvPr id="242" name="Graphic 180">
              <a:extLst>
                <a:ext uri="{FF2B5EF4-FFF2-40B4-BE49-F238E27FC236}">
                  <a16:creationId xmlns:a16="http://schemas.microsoft.com/office/drawing/2014/main" id="{6DA4447D-E9AE-AF5F-5762-28D11D8684B3}"/>
                </a:ext>
              </a:extLst>
            </p:cNvPr>
            <p:cNvGrpSpPr/>
            <p:nvPr/>
          </p:nvGrpSpPr>
          <p:grpSpPr>
            <a:xfrm rot="19706350" flipH="1">
              <a:off x="5276547" y="668210"/>
              <a:ext cx="713369" cy="449371"/>
              <a:chOff x="4919583" y="1712449"/>
              <a:chExt cx="534295" cy="336567"/>
            </a:xfrm>
            <a:solidFill>
              <a:srgbClr val="003745"/>
            </a:solidFill>
          </p:grpSpPr>
          <p:sp>
            <p:nvSpPr>
              <p:cNvPr id="244" name="Freeform: Shape 16">
                <a:extLst>
                  <a:ext uri="{FF2B5EF4-FFF2-40B4-BE49-F238E27FC236}">
                    <a16:creationId xmlns:a16="http://schemas.microsoft.com/office/drawing/2014/main" id="{806BB15D-F25C-2D1E-1BF3-C088B0573F22}"/>
                  </a:ext>
                </a:extLst>
              </p:cNvPr>
              <p:cNvSpPr/>
              <p:nvPr/>
            </p:nvSpPr>
            <p:spPr>
              <a:xfrm rot="19705915">
                <a:off x="4971000" y="1884150"/>
                <a:ext cx="158587" cy="151729"/>
              </a:xfrm>
              <a:custGeom>
                <a:avLst/>
                <a:gdLst>
                  <a:gd name="connsiteX0" fmla="*/ 0 w 158587"/>
                  <a:gd name="connsiteY0" fmla="*/ 0 h 151729"/>
                  <a:gd name="connsiteX1" fmla="*/ 158588 w 158587"/>
                  <a:gd name="connsiteY1" fmla="*/ 0 h 151729"/>
                  <a:gd name="connsiteX2" fmla="*/ 158588 w 158587"/>
                  <a:gd name="connsiteY2" fmla="*/ 151730 h 151729"/>
                  <a:gd name="connsiteX3" fmla="*/ 0 w 158587"/>
                  <a:gd name="connsiteY3" fmla="*/ 151730 h 151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587" h="151729">
                    <a:moveTo>
                      <a:pt x="0" y="0"/>
                    </a:moveTo>
                    <a:lnTo>
                      <a:pt x="158588" y="0"/>
                    </a:lnTo>
                    <a:lnTo>
                      <a:pt x="158588" y="151730"/>
                    </a:lnTo>
                    <a:lnTo>
                      <a:pt x="0" y="1517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endParaRPr>
              </a:p>
            </p:txBody>
          </p:sp>
          <p:sp>
            <p:nvSpPr>
              <p:cNvPr id="245" name="Freeform: Shape 17">
                <a:extLst>
                  <a:ext uri="{FF2B5EF4-FFF2-40B4-BE49-F238E27FC236}">
                    <a16:creationId xmlns:a16="http://schemas.microsoft.com/office/drawing/2014/main" id="{64770875-B69E-3002-3906-C7182090624F}"/>
                  </a:ext>
                </a:extLst>
              </p:cNvPr>
              <p:cNvSpPr/>
              <p:nvPr/>
            </p:nvSpPr>
            <p:spPr>
              <a:xfrm rot="19705622">
                <a:off x="5103801" y="1798819"/>
                <a:ext cx="170883" cy="151737"/>
              </a:xfrm>
              <a:custGeom>
                <a:avLst/>
                <a:gdLst>
                  <a:gd name="connsiteX0" fmla="*/ 0 w 170883"/>
                  <a:gd name="connsiteY0" fmla="*/ 0 h 151737"/>
                  <a:gd name="connsiteX1" fmla="*/ 170884 w 170883"/>
                  <a:gd name="connsiteY1" fmla="*/ 0 h 151737"/>
                  <a:gd name="connsiteX2" fmla="*/ 170884 w 170883"/>
                  <a:gd name="connsiteY2" fmla="*/ 151738 h 151737"/>
                  <a:gd name="connsiteX3" fmla="*/ 0 w 170883"/>
                  <a:gd name="connsiteY3" fmla="*/ 151738 h 151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883" h="151737">
                    <a:moveTo>
                      <a:pt x="0" y="0"/>
                    </a:moveTo>
                    <a:lnTo>
                      <a:pt x="170884" y="0"/>
                    </a:lnTo>
                    <a:lnTo>
                      <a:pt x="170884" y="151738"/>
                    </a:lnTo>
                    <a:lnTo>
                      <a:pt x="0" y="15173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endParaRPr>
              </a:p>
            </p:txBody>
          </p:sp>
          <p:sp>
            <p:nvSpPr>
              <p:cNvPr id="246" name="Freeform: Shape 18">
                <a:extLst>
                  <a:ext uri="{FF2B5EF4-FFF2-40B4-BE49-F238E27FC236}">
                    <a16:creationId xmlns:a16="http://schemas.microsoft.com/office/drawing/2014/main" id="{E76ACF92-D46E-6B47-EF60-DD818586C72D}"/>
                  </a:ext>
                </a:extLst>
              </p:cNvPr>
              <p:cNvSpPr/>
              <p:nvPr/>
            </p:nvSpPr>
            <p:spPr>
              <a:xfrm rot="19705915">
                <a:off x="5250339" y="1712449"/>
                <a:ext cx="158587" cy="151729"/>
              </a:xfrm>
              <a:custGeom>
                <a:avLst/>
                <a:gdLst>
                  <a:gd name="connsiteX0" fmla="*/ 0 w 158587"/>
                  <a:gd name="connsiteY0" fmla="*/ 0 h 151729"/>
                  <a:gd name="connsiteX1" fmla="*/ 158588 w 158587"/>
                  <a:gd name="connsiteY1" fmla="*/ 0 h 151729"/>
                  <a:gd name="connsiteX2" fmla="*/ 158588 w 158587"/>
                  <a:gd name="connsiteY2" fmla="*/ 151730 h 151729"/>
                  <a:gd name="connsiteX3" fmla="*/ 0 w 158587"/>
                  <a:gd name="connsiteY3" fmla="*/ 151730 h 151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587" h="151729">
                    <a:moveTo>
                      <a:pt x="0" y="0"/>
                    </a:moveTo>
                    <a:lnTo>
                      <a:pt x="158588" y="0"/>
                    </a:lnTo>
                    <a:lnTo>
                      <a:pt x="158588" y="151730"/>
                    </a:lnTo>
                    <a:lnTo>
                      <a:pt x="0" y="1517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endParaRPr>
              </a:p>
            </p:txBody>
          </p:sp>
          <p:sp>
            <p:nvSpPr>
              <p:cNvPr id="247" name="Freeform: Shape 19">
                <a:extLst>
                  <a:ext uri="{FF2B5EF4-FFF2-40B4-BE49-F238E27FC236}">
                    <a16:creationId xmlns:a16="http://schemas.microsoft.com/office/drawing/2014/main" id="{4D723AB0-D204-14B3-03D2-6B36DB7B6ACE}"/>
                  </a:ext>
                </a:extLst>
              </p:cNvPr>
              <p:cNvSpPr/>
              <p:nvPr/>
            </p:nvSpPr>
            <p:spPr>
              <a:xfrm rot="-1898387">
                <a:off x="4919583" y="1826149"/>
                <a:ext cx="483510" cy="8096"/>
              </a:xfrm>
              <a:custGeom>
                <a:avLst/>
                <a:gdLst>
                  <a:gd name="connsiteX0" fmla="*/ 0 w 483510"/>
                  <a:gd name="connsiteY0" fmla="*/ 0 h 8096"/>
                  <a:gd name="connsiteX1" fmla="*/ 483510 w 483510"/>
                  <a:gd name="connsiteY1" fmla="*/ 0 h 8096"/>
                  <a:gd name="connsiteX2" fmla="*/ 483510 w 483510"/>
                  <a:gd name="connsiteY2" fmla="*/ 8097 h 8096"/>
                  <a:gd name="connsiteX3" fmla="*/ 0 w 483510"/>
                  <a:gd name="connsiteY3" fmla="*/ 8097 h 8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3510" h="8096">
                    <a:moveTo>
                      <a:pt x="0" y="0"/>
                    </a:moveTo>
                    <a:lnTo>
                      <a:pt x="483510" y="0"/>
                    </a:lnTo>
                    <a:lnTo>
                      <a:pt x="483510" y="8097"/>
                    </a:lnTo>
                    <a:lnTo>
                      <a:pt x="0" y="8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endParaRPr>
              </a:p>
            </p:txBody>
          </p:sp>
          <p:sp>
            <p:nvSpPr>
              <p:cNvPr id="248" name="Freeform: Shape 20">
                <a:extLst>
                  <a:ext uri="{FF2B5EF4-FFF2-40B4-BE49-F238E27FC236}">
                    <a16:creationId xmlns:a16="http://schemas.microsoft.com/office/drawing/2014/main" id="{C43BF574-9579-B2F1-0305-D1F77A84FEE9}"/>
                  </a:ext>
                </a:extLst>
              </p:cNvPr>
              <p:cNvSpPr/>
              <p:nvPr/>
            </p:nvSpPr>
            <p:spPr>
              <a:xfrm>
                <a:off x="5010721" y="1792032"/>
                <a:ext cx="413670" cy="256984"/>
              </a:xfrm>
              <a:custGeom>
                <a:avLst/>
                <a:gdLst>
                  <a:gd name="connsiteX0" fmla="*/ 0 w 413670"/>
                  <a:gd name="connsiteY0" fmla="*/ 253460 h 256984"/>
                  <a:gd name="connsiteX1" fmla="*/ 411575 w 413670"/>
                  <a:gd name="connsiteY1" fmla="*/ 0 h 256984"/>
                  <a:gd name="connsiteX2" fmla="*/ 413671 w 413670"/>
                  <a:gd name="connsiteY2" fmla="*/ 3429 h 256984"/>
                  <a:gd name="connsiteX3" fmla="*/ 2095 w 413670"/>
                  <a:gd name="connsiteY3" fmla="*/ 256985 h 256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3670" h="256984">
                    <a:moveTo>
                      <a:pt x="0" y="253460"/>
                    </a:moveTo>
                    <a:lnTo>
                      <a:pt x="411575" y="0"/>
                    </a:lnTo>
                    <a:lnTo>
                      <a:pt x="413671" y="3429"/>
                    </a:lnTo>
                    <a:lnTo>
                      <a:pt x="2095" y="2569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endParaRPr>
              </a:p>
            </p:txBody>
          </p:sp>
          <p:sp>
            <p:nvSpPr>
              <p:cNvPr id="249" name="Freeform: Shape 21">
                <a:extLst>
                  <a:ext uri="{FF2B5EF4-FFF2-40B4-BE49-F238E27FC236}">
                    <a16:creationId xmlns:a16="http://schemas.microsoft.com/office/drawing/2014/main" id="{43979640-0CE0-3276-3B00-312989761979}"/>
                  </a:ext>
                </a:extLst>
              </p:cNvPr>
              <p:cNvSpPr/>
              <p:nvPr/>
            </p:nvSpPr>
            <p:spPr>
              <a:xfrm rot="19701613">
                <a:off x="4970368" y="1909553"/>
                <a:ext cx="483510" cy="4095"/>
              </a:xfrm>
              <a:custGeom>
                <a:avLst/>
                <a:gdLst>
                  <a:gd name="connsiteX0" fmla="*/ 0 w 483510"/>
                  <a:gd name="connsiteY0" fmla="*/ 0 h 4095"/>
                  <a:gd name="connsiteX1" fmla="*/ 483510 w 483510"/>
                  <a:gd name="connsiteY1" fmla="*/ 0 h 4095"/>
                  <a:gd name="connsiteX2" fmla="*/ 483510 w 483510"/>
                  <a:gd name="connsiteY2" fmla="*/ 4096 h 4095"/>
                  <a:gd name="connsiteX3" fmla="*/ 0 w 483510"/>
                  <a:gd name="connsiteY3" fmla="*/ 4096 h 4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3510" h="4095">
                    <a:moveTo>
                      <a:pt x="0" y="0"/>
                    </a:moveTo>
                    <a:lnTo>
                      <a:pt x="483510" y="0"/>
                    </a:lnTo>
                    <a:lnTo>
                      <a:pt x="483510" y="4096"/>
                    </a:lnTo>
                    <a:lnTo>
                      <a:pt x="0" y="409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endParaRPr>
              </a:p>
            </p:txBody>
          </p:sp>
          <p:sp>
            <p:nvSpPr>
              <p:cNvPr id="250" name="Freeform: Shape 22">
                <a:extLst>
                  <a:ext uri="{FF2B5EF4-FFF2-40B4-BE49-F238E27FC236}">
                    <a16:creationId xmlns:a16="http://schemas.microsoft.com/office/drawing/2014/main" id="{0E8EF0D3-64D1-857F-E1C9-E3A640513D3A}"/>
                  </a:ext>
                </a:extLst>
              </p:cNvPr>
              <p:cNvSpPr/>
              <p:nvPr/>
            </p:nvSpPr>
            <p:spPr>
              <a:xfrm>
                <a:off x="5004811" y="1902678"/>
                <a:ext cx="9342" cy="9775"/>
              </a:xfrm>
              <a:custGeom>
                <a:avLst/>
                <a:gdLst>
                  <a:gd name="connsiteX0" fmla="*/ 861 w 9342"/>
                  <a:gd name="connsiteY0" fmla="*/ 7179 h 9775"/>
                  <a:gd name="connsiteX1" fmla="*/ 2004 w 9342"/>
                  <a:gd name="connsiteY1" fmla="*/ 607 h 9775"/>
                  <a:gd name="connsiteX2" fmla="*/ 8481 w 9342"/>
                  <a:gd name="connsiteY2" fmla="*/ 2607 h 9775"/>
                  <a:gd name="connsiteX3" fmla="*/ 7338 w 9342"/>
                  <a:gd name="connsiteY3" fmla="*/ 9274 h 9775"/>
                  <a:gd name="connsiteX4" fmla="*/ 861 w 9342"/>
                  <a:gd name="connsiteY4" fmla="*/ 7179 h 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42" h="9775">
                    <a:moveTo>
                      <a:pt x="861" y="7179"/>
                    </a:moveTo>
                    <a:cubicBezTo>
                      <a:pt x="-663" y="4798"/>
                      <a:pt x="-91" y="1845"/>
                      <a:pt x="2004" y="607"/>
                    </a:cubicBezTo>
                    <a:cubicBezTo>
                      <a:pt x="4100" y="-727"/>
                      <a:pt x="6957" y="226"/>
                      <a:pt x="8481" y="2607"/>
                    </a:cubicBezTo>
                    <a:cubicBezTo>
                      <a:pt x="10005" y="4988"/>
                      <a:pt x="9434" y="7941"/>
                      <a:pt x="7338" y="9274"/>
                    </a:cubicBezTo>
                    <a:cubicBezTo>
                      <a:pt x="5243" y="10417"/>
                      <a:pt x="2385" y="9560"/>
                      <a:pt x="861" y="71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endParaRPr>
              </a:p>
            </p:txBody>
          </p:sp>
          <p:sp>
            <p:nvSpPr>
              <p:cNvPr id="251" name="Freeform: Shape 23">
                <a:extLst>
                  <a:ext uri="{FF2B5EF4-FFF2-40B4-BE49-F238E27FC236}">
                    <a16:creationId xmlns:a16="http://schemas.microsoft.com/office/drawing/2014/main" id="{86B7BDD3-20B4-4B24-9D3A-9044EC5D1301}"/>
                  </a:ext>
                </a:extLst>
              </p:cNvPr>
              <p:cNvSpPr/>
              <p:nvPr/>
            </p:nvSpPr>
            <p:spPr>
              <a:xfrm>
                <a:off x="5149790" y="1812546"/>
                <a:ext cx="10989" cy="10408"/>
              </a:xfrm>
              <a:custGeom>
                <a:avLst/>
                <a:gdLst>
                  <a:gd name="connsiteX0" fmla="*/ 662 w 10989"/>
                  <a:gd name="connsiteY0" fmla="*/ 8157 h 10408"/>
                  <a:gd name="connsiteX1" fmla="*/ 2853 w 10989"/>
                  <a:gd name="connsiteY1" fmla="*/ 918 h 10408"/>
                  <a:gd name="connsiteX2" fmla="*/ 10282 w 10989"/>
                  <a:gd name="connsiteY2" fmla="*/ 2251 h 10408"/>
                  <a:gd name="connsiteX3" fmla="*/ 8187 w 10989"/>
                  <a:gd name="connsiteY3" fmla="*/ 9490 h 10408"/>
                  <a:gd name="connsiteX4" fmla="*/ 662 w 10989"/>
                  <a:gd name="connsiteY4" fmla="*/ 8157 h 10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89" h="10408">
                    <a:moveTo>
                      <a:pt x="662" y="8157"/>
                    </a:moveTo>
                    <a:cubicBezTo>
                      <a:pt x="-767" y="5776"/>
                      <a:pt x="186" y="2537"/>
                      <a:pt x="2853" y="918"/>
                    </a:cubicBezTo>
                    <a:cubicBezTo>
                      <a:pt x="5520" y="-701"/>
                      <a:pt x="8758" y="-130"/>
                      <a:pt x="10282" y="2251"/>
                    </a:cubicBezTo>
                    <a:cubicBezTo>
                      <a:pt x="11806" y="4633"/>
                      <a:pt x="10759" y="7871"/>
                      <a:pt x="8187" y="9490"/>
                    </a:cubicBezTo>
                    <a:cubicBezTo>
                      <a:pt x="5520" y="11110"/>
                      <a:pt x="2186" y="10538"/>
                      <a:pt x="662" y="81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endParaRPr>
              </a:p>
            </p:txBody>
          </p:sp>
          <p:sp>
            <p:nvSpPr>
              <p:cNvPr id="252" name="Freeform: Shape 24">
                <a:extLst>
                  <a:ext uri="{FF2B5EF4-FFF2-40B4-BE49-F238E27FC236}">
                    <a16:creationId xmlns:a16="http://schemas.microsoft.com/office/drawing/2014/main" id="{362788B6-6277-F234-304E-AD41A482717F}"/>
                  </a:ext>
                </a:extLst>
              </p:cNvPr>
              <p:cNvSpPr/>
              <p:nvPr/>
            </p:nvSpPr>
            <p:spPr>
              <a:xfrm>
                <a:off x="5294076" y="1723509"/>
                <a:ext cx="11318" cy="10486"/>
              </a:xfrm>
              <a:custGeom>
                <a:avLst/>
                <a:gdLst>
                  <a:gd name="connsiteX0" fmla="*/ 680 w 11318"/>
                  <a:gd name="connsiteY0" fmla="*/ 8325 h 10486"/>
                  <a:gd name="connsiteX1" fmla="*/ 3061 w 11318"/>
                  <a:gd name="connsiteY1" fmla="*/ 991 h 10486"/>
                  <a:gd name="connsiteX2" fmla="*/ 10681 w 11318"/>
                  <a:gd name="connsiteY2" fmla="*/ 2229 h 10486"/>
                  <a:gd name="connsiteX3" fmla="*/ 8300 w 11318"/>
                  <a:gd name="connsiteY3" fmla="*/ 9564 h 10486"/>
                  <a:gd name="connsiteX4" fmla="*/ 680 w 11318"/>
                  <a:gd name="connsiteY4" fmla="*/ 8325 h 10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18" h="10486">
                    <a:moveTo>
                      <a:pt x="680" y="8325"/>
                    </a:moveTo>
                    <a:cubicBezTo>
                      <a:pt x="-844" y="5944"/>
                      <a:pt x="299" y="2610"/>
                      <a:pt x="3061" y="991"/>
                    </a:cubicBezTo>
                    <a:cubicBezTo>
                      <a:pt x="5823" y="-723"/>
                      <a:pt x="9252" y="-152"/>
                      <a:pt x="10681" y="2229"/>
                    </a:cubicBezTo>
                    <a:cubicBezTo>
                      <a:pt x="12110" y="4611"/>
                      <a:pt x="11062" y="7944"/>
                      <a:pt x="8300" y="9564"/>
                    </a:cubicBezTo>
                    <a:cubicBezTo>
                      <a:pt x="5633" y="11183"/>
                      <a:pt x="2204" y="10611"/>
                      <a:pt x="680" y="83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endParaRPr>
              </a:p>
            </p:txBody>
          </p:sp>
          <p:sp>
            <p:nvSpPr>
              <p:cNvPr id="253" name="Freeform: Shape 25">
                <a:extLst>
                  <a:ext uri="{FF2B5EF4-FFF2-40B4-BE49-F238E27FC236}">
                    <a16:creationId xmlns:a16="http://schemas.microsoft.com/office/drawing/2014/main" id="{A1F46D50-C16C-CD01-9CE5-1F3889FA3488}"/>
                  </a:ext>
                </a:extLst>
              </p:cNvPr>
              <p:cNvSpPr/>
              <p:nvPr/>
            </p:nvSpPr>
            <p:spPr>
              <a:xfrm>
                <a:off x="5363421" y="1834919"/>
                <a:ext cx="11548" cy="10620"/>
              </a:xfrm>
              <a:custGeom>
                <a:avLst/>
                <a:gdLst>
                  <a:gd name="connsiteX0" fmla="*/ 677 w 11548"/>
                  <a:gd name="connsiteY0" fmla="*/ 8454 h 10620"/>
                  <a:gd name="connsiteX1" fmla="*/ 3154 w 11548"/>
                  <a:gd name="connsiteY1" fmla="*/ 1024 h 10620"/>
                  <a:gd name="connsiteX2" fmla="*/ 10869 w 11548"/>
                  <a:gd name="connsiteY2" fmla="*/ 2167 h 10620"/>
                  <a:gd name="connsiteX3" fmla="*/ 8488 w 11548"/>
                  <a:gd name="connsiteY3" fmla="*/ 9597 h 10620"/>
                  <a:gd name="connsiteX4" fmla="*/ 677 w 11548"/>
                  <a:gd name="connsiteY4" fmla="*/ 8454 h 10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48" h="10620">
                    <a:moveTo>
                      <a:pt x="677" y="8454"/>
                    </a:moveTo>
                    <a:cubicBezTo>
                      <a:pt x="-847" y="6072"/>
                      <a:pt x="296" y="2739"/>
                      <a:pt x="3154" y="1024"/>
                    </a:cubicBezTo>
                    <a:cubicBezTo>
                      <a:pt x="6011" y="-690"/>
                      <a:pt x="9440" y="-214"/>
                      <a:pt x="10869" y="2167"/>
                    </a:cubicBezTo>
                    <a:cubicBezTo>
                      <a:pt x="12393" y="4548"/>
                      <a:pt x="11250" y="7882"/>
                      <a:pt x="8488" y="9597"/>
                    </a:cubicBezTo>
                    <a:cubicBezTo>
                      <a:pt x="5630" y="11311"/>
                      <a:pt x="2201" y="10835"/>
                      <a:pt x="677" y="84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endParaRPr>
              </a:p>
            </p:txBody>
          </p:sp>
          <p:sp>
            <p:nvSpPr>
              <p:cNvPr id="254" name="Freeform: Shape 26">
                <a:extLst>
                  <a:ext uri="{FF2B5EF4-FFF2-40B4-BE49-F238E27FC236}">
                    <a16:creationId xmlns:a16="http://schemas.microsoft.com/office/drawing/2014/main" id="{385741DF-6828-EDEF-87DB-7A0D11FA2356}"/>
                  </a:ext>
                </a:extLst>
              </p:cNvPr>
              <p:cNvSpPr/>
              <p:nvPr/>
            </p:nvSpPr>
            <p:spPr>
              <a:xfrm>
                <a:off x="5218206" y="1924852"/>
                <a:ext cx="10703" cy="10300"/>
              </a:xfrm>
              <a:custGeom>
                <a:avLst/>
                <a:gdLst>
                  <a:gd name="connsiteX0" fmla="*/ 731 w 10703"/>
                  <a:gd name="connsiteY0" fmla="*/ 7960 h 10300"/>
                  <a:gd name="connsiteX1" fmla="*/ 2731 w 10703"/>
                  <a:gd name="connsiteY1" fmla="*/ 816 h 10300"/>
                  <a:gd name="connsiteX2" fmla="*/ 9970 w 10703"/>
                  <a:gd name="connsiteY2" fmla="*/ 2340 h 10300"/>
                  <a:gd name="connsiteX3" fmla="*/ 8065 w 10703"/>
                  <a:gd name="connsiteY3" fmla="*/ 9484 h 10300"/>
                  <a:gd name="connsiteX4" fmla="*/ 731 w 10703"/>
                  <a:gd name="connsiteY4" fmla="*/ 7960 h 10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03" h="10300">
                    <a:moveTo>
                      <a:pt x="731" y="7960"/>
                    </a:moveTo>
                    <a:cubicBezTo>
                      <a:pt x="-793" y="5579"/>
                      <a:pt x="159" y="2436"/>
                      <a:pt x="2731" y="816"/>
                    </a:cubicBezTo>
                    <a:cubicBezTo>
                      <a:pt x="5207" y="-708"/>
                      <a:pt x="8541" y="-41"/>
                      <a:pt x="9970" y="2340"/>
                    </a:cubicBezTo>
                    <a:cubicBezTo>
                      <a:pt x="11494" y="4722"/>
                      <a:pt x="10541" y="7960"/>
                      <a:pt x="8065" y="9484"/>
                    </a:cubicBezTo>
                    <a:cubicBezTo>
                      <a:pt x="5398" y="11008"/>
                      <a:pt x="2159" y="10341"/>
                      <a:pt x="731" y="796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endParaRPr>
              </a:p>
            </p:txBody>
          </p:sp>
          <p:sp>
            <p:nvSpPr>
              <p:cNvPr id="255" name="Freeform: Shape 27">
                <a:extLst>
                  <a:ext uri="{FF2B5EF4-FFF2-40B4-BE49-F238E27FC236}">
                    <a16:creationId xmlns:a16="http://schemas.microsoft.com/office/drawing/2014/main" id="{714FF021-FC28-1CED-4BBC-BFADDEB66670}"/>
                  </a:ext>
                </a:extLst>
              </p:cNvPr>
              <p:cNvSpPr/>
              <p:nvPr/>
            </p:nvSpPr>
            <p:spPr>
              <a:xfrm>
                <a:off x="5072973" y="2013723"/>
                <a:ext cx="11842" cy="10771"/>
              </a:xfrm>
              <a:custGeom>
                <a:avLst/>
                <a:gdLst>
                  <a:gd name="connsiteX0" fmla="*/ 613 w 11842"/>
                  <a:gd name="connsiteY0" fmla="*/ 8624 h 10771"/>
                  <a:gd name="connsiteX1" fmla="*/ 3280 w 11842"/>
                  <a:gd name="connsiteY1" fmla="*/ 1099 h 10771"/>
                  <a:gd name="connsiteX2" fmla="*/ 11186 w 11842"/>
                  <a:gd name="connsiteY2" fmla="*/ 2147 h 10771"/>
                  <a:gd name="connsiteX3" fmla="*/ 8614 w 11842"/>
                  <a:gd name="connsiteY3" fmla="*/ 9672 h 10771"/>
                  <a:gd name="connsiteX4" fmla="*/ 613 w 11842"/>
                  <a:gd name="connsiteY4" fmla="*/ 8624 h 10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42" h="10771">
                    <a:moveTo>
                      <a:pt x="613" y="8624"/>
                    </a:moveTo>
                    <a:cubicBezTo>
                      <a:pt x="-816" y="6243"/>
                      <a:pt x="327" y="2909"/>
                      <a:pt x="3280" y="1099"/>
                    </a:cubicBezTo>
                    <a:cubicBezTo>
                      <a:pt x="6232" y="-710"/>
                      <a:pt x="9757" y="-234"/>
                      <a:pt x="11186" y="2147"/>
                    </a:cubicBezTo>
                    <a:cubicBezTo>
                      <a:pt x="12709" y="4528"/>
                      <a:pt x="11471" y="7862"/>
                      <a:pt x="8614" y="9672"/>
                    </a:cubicBezTo>
                    <a:cubicBezTo>
                      <a:pt x="5661" y="11482"/>
                      <a:pt x="2137" y="11005"/>
                      <a:pt x="613" y="86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endParaRPr>
              </a:p>
            </p:txBody>
          </p:sp>
        </p:grpSp>
        <p:sp>
          <p:nvSpPr>
            <p:cNvPr id="243" name="Freeform: Shape 15">
              <a:extLst>
                <a:ext uri="{FF2B5EF4-FFF2-40B4-BE49-F238E27FC236}">
                  <a16:creationId xmlns:a16="http://schemas.microsoft.com/office/drawing/2014/main" id="{2BCDAEB4-B71B-2857-190E-DD172DAE46DA}"/>
                </a:ext>
              </a:extLst>
            </p:cNvPr>
            <p:cNvSpPr/>
            <p:nvPr/>
          </p:nvSpPr>
          <p:spPr>
            <a:xfrm rot="19706350" flipH="1">
              <a:off x="5617615" y="478547"/>
              <a:ext cx="163617" cy="176126"/>
            </a:xfrm>
            <a:custGeom>
              <a:avLst/>
              <a:gdLst>
                <a:gd name="connsiteX0" fmla="*/ 116946 w 122545"/>
                <a:gd name="connsiteY0" fmla="*/ 3521 h 131914"/>
                <a:gd name="connsiteX1" fmla="*/ 86847 w 122545"/>
                <a:gd name="connsiteY1" fmla="*/ 87150 h 131914"/>
                <a:gd name="connsiteX2" fmla="*/ 5599 w 122545"/>
                <a:gd name="connsiteY2" fmla="*/ 128394 h 131914"/>
                <a:gd name="connsiteX3" fmla="*/ 35698 w 122545"/>
                <a:gd name="connsiteY3" fmla="*/ 44764 h 131914"/>
                <a:gd name="connsiteX4" fmla="*/ 116946 w 122545"/>
                <a:gd name="connsiteY4" fmla="*/ 3521 h 13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545" h="131914">
                  <a:moveTo>
                    <a:pt x="116946" y="3521"/>
                  </a:moveTo>
                  <a:cubicBezTo>
                    <a:pt x="131043" y="15237"/>
                    <a:pt x="117613" y="52670"/>
                    <a:pt x="86847" y="87150"/>
                  </a:cubicBezTo>
                  <a:cubicBezTo>
                    <a:pt x="56081" y="121631"/>
                    <a:pt x="19696" y="140109"/>
                    <a:pt x="5599" y="128394"/>
                  </a:cubicBezTo>
                  <a:cubicBezTo>
                    <a:pt x="-8498" y="116678"/>
                    <a:pt x="4932" y="79245"/>
                    <a:pt x="35698" y="44764"/>
                  </a:cubicBezTo>
                  <a:cubicBezTo>
                    <a:pt x="66368" y="10284"/>
                    <a:pt x="102754" y="-8195"/>
                    <a:pt x="116946" y="3521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algn="r" defTabSz="914400" rtl="1" eaLnBrk="1" latinLnBrk="0" hangingPunct="1"/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grpSp>
          <p:nvGrpSpPr>
            <p:cNvPr id="234" name="Group 6">
              <a:extLst>
                <a:ext uri="{FF2B5EF4-FFF2-40B4-BE49-F238E27FC236}">
                  <a16:creationId xmlns:a16="http://schemas.microsoft.com/office/drawing/2014/main" id="{31D8E08B-523F-5E36-0AF0-28622D7E4E95}"/>
                </a:ext>
              </a:extLst>
            </p:cNvPr>
            <p:cNvGrpSpPr/>
            <p:nvPr/>
          </p:nvGrpSpPr>
          <p:grpSpPr>
            <a:xfrm>
              <a:off x="5324217" y="5446516"/>
              <a:ext cx="614911" cy="762019"/>
              <a:chOff x="5796838" y="5446516"/>
              <a:chExt cx="614911" cy="762019"/>
            </a:xfrm>
          </p:grpSpPr>
          <p:sp>
            <p:nvSpPr>
              <p:cNvPr id="235" name="Freeform: Shape 7">
                <a:extLst>
                  <a:ext uri="{FF2B5EF4-FFF2-40B4-BE49-F238E27FC236}">
                    <a16:creationId xmlns:a16="http://schemas.microsoft.com/office/drawing/2014/main" id="{66E07201-0C79-059D-B519-45AB26FD799D}"/>
                  </a:ext>
                </a:extLst>
              </p:cNvPr>
              <p:cNvSpPr/>
              <p:nvPr/>
            </p:nvSpPr>
            <p:spPr>
              <a:xfrm>
                <a:off x="6137154" y="5461050"/>
                <a:ext cx="274595" cy="616667"/>
              </a:xfrm>
              <a:custGeom>
                <a:avLst/>
                <a:gdLst>
                  <a:gd name="connsiteX0" fmla="*/ 185311 w 274595"/>
                  <a:gd name="connsiteY0" fmla="*/ 333 h 616667"/>
                  <a:gd name="connsiteX1" fmla="*/ 274595 w 274595"/>
                  <a:gd name="connsiteY1" fmla="*/ 69342 h 616667"/>
                  <a:gd name="connsiteX2" fmla="*/ 34983 w 274595"/>
                  <a:gd name="connsiteY2" fmla="*/ 616667 h 616667"/>
                  <a:gd name="connsiteX3" fmla="*/ 0 w 274595"/>
                  <a:gd name="connsiteY3" fmla="*/ 549053 h 616667"/>
                  <a:gd name="connsiteX4" fmla="*/ 74565 w 274595"/>
                  <a:gd name="connsiteY4" fmla="*/ 68334 h 616667"/>
                  <a:gd name="connsiteX5" fmla="*/ 185311 w 274595"/>
                  <a:gd name="connsiteY5" fmla="*/ 333 h 616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4595" h="616667">
                    <a:moveTo>
                      <a:pt x="185311" y="333"/>
                    </a:moveTo>
                    <a:cubicBezTo>
                      <a:pt x="236939" y="5172"/>
                      <a:pt x="270057" y="61215"/>
                      <a:pt x="274595" y="69342"/>
                    </a:cubicBezTo>
                    <a:cubicBezTo>
                      <a:pt x="267637" y="86451"/>
                      <a:pt x="122269" y="442902"/>
                      <a:pt x="34983" y="616667"/>
                    </a:cubicBezTo>
                    <a:cubicBezTo>
                      <a:pt x="26087" y="586311"/>
                      <a:pt x="13972" y="562558"/>
                      <a:pt x="0" y="549053"/>
                    </a:cubicBezTo>
                    <a:lnTo>
                      <a:pt x="74565" y="68334"/>
                    </a:lnTo>
                    <a:cubicBezTo>
                      <a:pt x="116695" y="12960"/>
                      <a:pt x="154335" y="-2570"/>
                      <a:pt x="185311" y="333"/>
                    </a:cubicBezTo>
                    <a:close/>
                  </a:path>
                </a:pathLst>
              </a:custGeom>
              <a:solidFill>
                <a:srgbClr val="EAC9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>
                  <a:solidFill>
                    <a:schemeClr val="tx1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endParaRPr>
              </a:p>
            </p:txBody>
          </p:sp>
          <p:sp>
            <p:nvSpPr>
              <p:cNvPr id="236" name="Freeform: Shape 8">
                <a:extLst>
                  <a:ext uri="{FF2B5EF4-FFF2-40B4-BE49-F238E27FC236}">
                    <a16:creationId xmlns:a16="http://schemas.microsoft.com/office/drawing/2014/main" id="{5B230C8C-DAA4-1AFD-1A26-BF2E2C837A49}"/>
                  </a:ext>
                </a:extLst>
              </p:cNvPr>
              <p:cNvSpPr/>
              <p:nvPr/>
            </p:nvSpPr>
            <p:spPr>
              <a:xfrm>
                <a:off x="5989950" y="5446936"/>
                <a:ext cx="221663" cy="565337"/>
              </a:xfrm>
              <a:custGeom>
                <a:avLst/>
                <a:gdLst>
                  <a:gd name="connsiteX0" fmla="*/ 97470 w 221663"/>
                  <a:gd name="connsiteY0" fmla="*/ 787 h 565337"/>
                  <a:gd name="connsiteX1" fmla="*/ 221663 w 221663"/>
                  <a:gd name="connsiteY1" fmla="*/ 82514 h 565337"/>
                  <a:gd name="connsiteX2" fmla="*/ 147097 w 221663"/>
                  <a:gd name="connsiteY2" fmla="*/ 563231 h 565337"/>
                  <a:gd name="connsiteX3" fmla="*/ 120617 w 221663"/>
                  <a:gd name="connsiteY3" fmla="*/ 550692 h 565337"/>
                  <a:gd name="connsiteX4" fmla="*/ 91916 w 221663"/>
                  <a:gd name="connsiteY4" fmla="*/ 565337 h 565337"/>
                  <a:gd name="connsiteX5" fmla="*/ 0 w 221663"/>
                  <a:gd name="connsiteY5" fmla="*/ 80169 h 565337"/>
                  <a:gd name="connsiteX6" fmla="*/ 97470 w 221663"/>
                  <a:gd name="connsiteY6" fmla="*/ 787 h 565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1663" h="565337">
                    <a:moveTo>
                      <a:pt x="97470" y="787"/>
                    </a:moveTo>
                    <a:cubicBezTo>
                      <a:pt x="132816" y="-4191"/>
                      <a:pt x="175511" y="13421"/>
                      <a:pt x="221663" y="82514"/>
                    </a:cubicBezTo>
                    <a:lnTo>
                      <a:pt x="147097" y="563231"/>
                    </a:lnTo>
                    <a:cubicBezTo>
                      <a:pt x="138809" y="555188"/>
                      <a:pt x="129872" y="550828"/>
                      <a:pt x="120617" y="550692"/>
                    </a:cubicBezTo>
                    <a:cubicBezTo>
                      <a:pt x="110358" y="550575"/>
                      <a:pt x="100726" y="555746"/>
                      <a:pt x="91916" y="565337"/>
                    </a:cubicBezTo>
                    <a:lnTo>
                      <a:pt x="0" y="80169"/>
                    </a:lnTo>
                    <a:cubicBezTo>
                      <a:pt x="65" y="80128"/>
                      <a:pt x="38561" y="9083"/>
                      <a:pt x="97470" y="787"/>
                    </a:cubicBezTo>
                    <a:close/>
                  </a:path>
                </a:pathLst>
              </a:custGeom>
              <a:solidFill>
                <a:srgbClr val="FFE4CC"/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D" dirty="0">
                  <a:solidFill>
                    <a:schemeClr val="tx1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endParaRPr>
              </a:p>
            </p:txBody>
          </p:sp>
          <p:sp>
            <p:nvSpPr>
              <p:cNvPr id="237" name="Freeform: Shape 9">
                <a:extLst>
                  <a:ext uri="{FF2B5EF4-FFF2-40B4-BE49-F238E27FC236}">
                    <a16:creationId xmlns:a16="http://schemas.microsoft.com/office/drawing/2014/main" id="{593C3B33-AC0C-8C33-52BE-75F9D531AADF}"/>
                  </a:ext>
                </a:extLst>
              </p:cNvPr>
              <p:cNvSpPr/>
              <p:nvPr/>
            </p:nvSpPr>
            <p:spPr>
              <a:xfrm>
                <a:off x="5796838" y="5446516"/>
                <a:ext cx="285133" cy="629988"/>
              </a:xfrm>
              <a:custGeom>
                <a:avLst/>
                <a:gdLst>
                  <a:gd name="connsiteX0" fmla="*/ 110019 w 285133"/>
                  <a:gd name="connsiteY0" fmla="*/ 1055 h 629988"/>
                  <a:gd name="connsiteX1" fmla="*/ 193217 w 285133"/>
                  <a:gd name="connsiteY1" fmla="*/ 80523 h 629988"/>
                  <a:gd name="connsiteX2" fmla="*/ 285133 w 285133"/>
                  <a:gd name="connsiteY2" fmla="*/ 565692 h 629988"/>
                  <a:gd name="connsiteX3" fmla="*/ 254326 w 285133"/>
                  <a:gd name="connsiteY3" fmla="*/ 629988 h 629988"/>
                  <a:gd name="connsiteX4" fmla="*/ 0 w 285133"/>
                  <a:gd name="connsiteY4" fmla="*/ 77570 h 629988"/>
                  <a:gd name="connsiteX5" fmla="*/ 110019 w 285133"/>
                  <a:gd name="connsiteY5" fmla="*/ 1055 h 629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5133" h="629988">
                    <a:moveTo>
                      <a:pt x="110019" y="1055"/>
                    </a:moveTo>
                    <a:cubicBezTo>
                      <a:pt x="161194" y="10526"/>
                      <a:pt x="193217" y="80523"/>
                      <a:pt x="193217" y="80523"/>
                    </a:cubicBezTo>
                    <a:lnTo>
                      <a:pt x="285133" y="565692"/>
                    </a:lnTo>
                    <a:cubicBezTo>
                      <a:pt x="272513" y="579265"/>
                      <a:pt x="261813" y="601658"/>
                      <a:pt x="254326" y="629988"/>
                    </a:cubicBezTo>
                    <a:cubicBezTo>
                      <a:pt x="163267" y="454734"/>
                      <a:pt x="7820" y="95751"/>
                      <a:pt x="0" y="77570"/>
                    </a:cubicBezTo>
                    <a:cubicBezTo>
                      <a:pt x="41714" y="11480"/>
                      <a:pt x="79315" y="-4627"/>
                      <a:pt x="110019" y="1055"/>
                    </a:cubicBezTo>
                    <a:close/>
                  </a:path>
                </a:pathLst>
              </a:custGeom>
              <a:solidFill>
                <a:srgbClr val="FFDBB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>
                  <a:solidFill>
                    <a:schemeClr val="tx1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endParaRPr>
              </a:p>
            </p:txBody>
          </p:sp>
          <p:grpSp>
            <p:nvGrpSpPr>
              <p:cNvPr id="238" name="Group 10">
                <a:extLst>
                  <a:ext uri="{FF2B5EF4-FFF2-40B4-BE49-F238E27FC236}">
                    <a16:creationId xmlns:a16="http://schemas.microsoft.com/office/drawing/2014/main" id="{812F07FF-E4B8-B8A4-147E-0CA0F61D295C}"/>
                  </a:ext>
                </a:extLst>
              </p:cNvPr>
              <p:cNvGrpSpPr/>
              <p:nvPr/>
            </p:nvGrpSpPr>
            <p:grpSpPr>
              <a:xfrm>
                <a:off x="6046883" y="6000977"/>
                <a:ext cx="121011" cy="207558"/>
                <a:chOff x="6046883" y="6000977"/>
                <a:chExt cx="121011" cy="207558"/>
              </a:xfrm>
            </p:grpSpPr>
            <p:sp>
              <p:nvSpPr>
                <p:cNvPr id="239" name="Freeform: Shape 11">
                  <a:extLst>
                    <a:ext uri="{FF2B5EF4-FFF2-40B4-BE49-F238E27FC236}">
                      <a16:creationId xmlns:a16="http://schemas.microsoft.com/office/drawing/2014/main" id="{6E2AE33E-24AC-6B4A-238E-7A73B3A2B8E6}"/>
                    </a:ext>
                  </a:extLst>
                </p:cNvPr>
                <p:cNvSpPr/>
                <p:nvPr/>
              </p:nvSpPr>
              <p:spPr>
                <a:xfrm>
                  <a:off x="6046883" y="6000977"/>
                  <a:ext cx="121011" cy="207558"/>
                </a:xfrm>
                <a:custGeom>
                  <a:avLst/>
                  <a:gdLst>
                    <a:gd name="connsiteX0" fmla="*/ 59549 w 121011"/>
                    <a:gd name="connsiteY0" fmla="*/ 1 h 207558"/>
                    <a:gd name="connsiteX1" fmla="*/ 86029 w 121011"/>
                    <a:gd name="connsiteY1" fmla="*/ 12543 h 207558"/>
                    <a:gd name="connsiteX2" fmla="*/ 121011 w 121011"/>
                    <a:gd name="connsiteY2" fmla="*/ 80156 h 207558"/>
                    <a:gd name="connsiteX3" fmla="*/ 60848 w 121011"/>
                    <a:gd name="connsiteY3" fmla="*/ 207558 h 207558"/>
                    <a:gd name="connsiteX4" fmla="*/ 0 w 121011"/>
                    <a:gd name="connsiteY4" fmla="*/ 79117 h 207558"/>
                    <a:gd name="connsiteX5" fmla="*/ 30847 w 121011"/>
                    <a:gd name="connsiteY5" fmla="*/ 14648 h 207558"/>
                    <a:gd name="connsiteX6" fmla="*/ 59549 w 121011"/>
                    <a:gd name="connsiteY6" fmla="*/ 1 h 207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1011" h="207558">
                      <a:moveTo>
                        <a:pt x="59549" y="1"/>
                      </a:moveTo>
                      <a:cubicBezTo>
                        <a:pt x="68802" y="138"/>
                        <a:pt x="77740" y="4499"/>
                        <a:pt x="86029" y="12543"/>
                      </a:cubicBezTo>
                      <a:cubicBezTo>
                        <a:pt x="100002" y="26049"/>
                        <a:pt x="112116" y="49800"/>
                        <a:pt x="121011" y="80156"/>
                      </a:cubicBezTo>
                      <a:cubicBezTo>
                        <a:pt x="93244" y="135421"/>
                        <a:pt x="60848" y="207558"/>
                        <a:pt x="60848" y="207558"/>
                      </a:cubicBezTo>
                      <a:cubicBezTo>
                        <a:pt x="60848" y="207558"/>
                        <a:pt x="29011" y="134877"/>
                        <a:pt x="0" y="79117"/>
                      </a:cubicBezTo>
                      <a:cubicBezTo>
                        <a:pt x="7527" y="50614"/>
                        <a:pt x="18225" y="28221"/>
                        <a:pt x="30847" y="14648"/>
                      </a:cubicBezTo>
                      <a:cubicBezTo>
                        <a:pt x="39552" y="5122"/>
                        <a:pt x="49289" y="-113"/>
                        <a:pt x="59549" y="1"/>
                      </a:cubicBezTo>
                      <a:close/>
                    </a:path>
                  </a:pathLst>
                </a:custGeom>
                <a:solidFill>
                  <a:srgbClr val="2F293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dirty="0">
                    <a:solidFill>
                      <a:schemeClr val="tx1"/>
                    </a:solidFill>
                    <a:latin typeface="Helvetica Neue W23 for SKY Reg" panose="020B0604020202020204" pitchFamily="34" charset="-78"/>
                    <a:ea typeface="SF Arabic" pitchFamily="2" charset="-78"/>
                    <a:cs typeface="Helvetica Neue W23 for SKY Reg" panose="020B0604020202020204" pitchFamily="34" charset="-78"/>
                  </a:endParaRPr>
                </a:p>
              </p:txBody>
            </p:sp>
            <p:sp>
              <p:nvSpPr>
                <p:cNvPr id="240" name="Freeform: Shape 12">
                  <a:extLst>
                    <a:ext uri="{FF2B5EF4-FFF2-40B4-BE49-F238E27FC236}">
                      <a16:creationId xmlns:a16="http://schemas.microsoft.com/office/drawing/2014/main" id="{66531B42-D401-A6DE-6CA5-EBFCA2F744C4}"/>
                    </a:ext>
                  </a:extLst>
                </p:cNvPr>
                <p:cNvSpPr/>
                <p:nvPr/>
              </p:nvSpPr>
              <p:spPr>
                <a:xfrm>
                  <a:off x="6077730" y="6000978"/>
                  <a:ext cx="55181" cy="207449"/>
                </a:xfrm>
                <a:custGeom>
                  <a:avLst/>
                  <a:gdLst>
                    <a:gd name="connsiteX0" fmla="*/ 28702 w 55181"/>
                    <a:gd name="connsiteY0" fmla="*/ 1 h 207449"/>
                    <a:gd name="connsiteX1" fmla="*/ 55181 w 55181"/>
                    <a:gd name="connsiteY1" fmla="*/ 12543 h 207449"/>
                    <a:gd name="connsiteX2" fmla="*/ 29934 w 55181"/>
                    <a:gd name="connsiteY2" fmla="*/ 207449 h 207449"/>
                    <a:gd name="connsiteX3" fmla="*/ 0 w 55181"/>
                    <a:gd name="connsiteY3" fmla="*/ 14649 h 207449"/>
                    <a:gd name="connsiteX4" fmla="*/ 28702 w 55181"/>
                    <a:gd name="connsiteY4" fmla="*/ 1 h 207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181" h="207449">
                      <a:moveTo>
                        <a:pt x="28702" y="1"/>
                      </a:moveTo>
                      <a:cubicBezTo>
                        <a:pt x="37955" y="139"/>
                        <a:pt x="46893" y="4500"/>
                        <a:pt x="55181" y="12543"/>
                      </a:cubicBezTo>
                      <a:lnTo>
                        <a:pt x="29934" y="207449"/>
                      </a:lnTo>
                      <a:lnTo>
                        <a:pt x="0" y="14649"/>
                      </a:lnTo>
                      <a:cubicBezTo>
                        <a:pt x="8704" y="5123"/>
                        <a:pt x="18442" y="-113"/>
                        <a:pt x="28702" y="1"/>
                      </a:cubicBezTo>
                      <a:close/>
                    </a:path>
                  </a:pathLst>
                </a:custGeom>
                <a:solidFill>
                  <a:srgbClr val="FFFFFF">
                    <a:alpha val="46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dirty="0">
                    <a:solidFill>
                      <a:schemeClr val="tx1"/>
                    </a:solidFill>
                    <a:latin typeface="Helvetica Neue W23 for SKY Reg" panose="020B0604020202020204" pitchFamily="34" charset="-78"/>
                    <a:ea typeface="SF Arabic" pitchFamily="2" charset="-78"/>
                    <a:cs typeface="Helvetica Neue W23 for SKY Reg" panose="020B0604020202020204" pitchFamily="34" charset="-78"/>
                  </a:endParaRPr>
                </a:p>
              </p:txBody>
            </p:sp>
          </p:grpSp>
        </p:grpSp>
        <p:sp>
          <p:nvSpPr>
            <p:cNvPr id="256" name="Rectangle: Rounded Corners 45">
              <a:extLst>
                <a:ext uri="{FF2B5EF4-FFF2-40B4-BE49-F238E27FC236}">
                  <a16:creationId xmlns:a16="http://schemas.microsoft.com/office/drawing/2014/main" id="{14EE9963-61C2-C9B6-F4A7-29524D783A17}"/>
                </a:ext>
              </a:extLst>
            </p:cNvPr>
            <p:cNvSpPr/>
            <p:nvPr/>
          </p:nvSpPr>
          <p:spPr>
            <a:xfrm>
              <a:off x="5680526" y="4288588"/>
              <a:ext cx="5049839" cy="83099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SA" dirty="0">
                  <a:solidFill>
                    <a:schemeClr val="bg1">
                      <a:lumMod val="75000"/>
                    </a:schemeClr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............................................</a:t>
              </a:r>
              <a:endParaRPr lang="en-US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59" name="Oval 48">
              <a:extLst>
                <a:ext uri="{FF2B5EF4-FFF2-40B4-BE49-F238E27FC236}">
                  <a16:creationId xmlns:a16="http://schemas.microsoft.com/office/drawing/2014/main" id="{B32462DF-C43F-7868-06FF-A2CF2124FCBB}"/>
                </a:ext>
              </a:extLst>
            </p:cNvPr>
            <p:cNvSpPr/>
            <p:nvPr/>
          </p:nvSpPr>
          <p:spPr>
            <a:xfrm>
              <a:off x="9916071" y="4348059"/>
              <a:ext cx="712054" cy="712054"/>
            </a:xfrm>
            <a:prstGeom prst="ellipse">
              <a:avLst/>
            </a:prstGeom>
            <a:solidFill>
              <a:srgbClr val="7258A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60" name="TextBox 49">
              <a:extLst>
                <a:ext uri="{FF2B5EF4-FFF2-40B4-BE49-F238E27FC236}">
                  <a16:creationId xmlns:a16="http://schemas.microsoft.com/office/drawing/2014/main" id="{A0F3A53B-C6B5-C323-D1C4-7ACD4AC173BD}"/>
                </a:ext>
              </a:extLst>
            </p:cNvPr>
            <p:cNvSpPr txBox="1"/>
            <p:nvPr/>
          </p:nvSpPr>
          <p:spPr>
            <a:xfrm>
              <a:off x="9916071" y="4480446"/>
              <a:ext cx="7120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04</a:t>
              </a:r>
            </a:p>
          </p:txBody>
        </p:sp>
        <p:sp>
          <p:nvSpPr>
            <p:cNvPr id="261" name="Rectangle: Rounded Corners 50">
              <a:extLst>
                <a:ext uri="{FF2B5EF4-FFF2-40B4-BE49-F238E27FC236}">
                  <a16:creationId xmlns:a16="http://schemas.microsoft.com/office/drawing/2014/main" id="{C4758B3A-B9D1-636D-8B71-9EE978519C20}"/>
                </a:ext>
              </a:extLst>
            </p:cNvPr>
            <p:cNvSpPr/>
            <p:nvPr/>
          </p:nvSpPr>
          <p:spPr>
            <a:xfrm>
              <a:off x="5680526" y="3300878"/>
              <a:ext cx="5049839" cy="83099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SA" dirty="0">
                  <a:solidFill>
                    <a:schemeClr val="bg1">
                      <a:lumMod val="75000"/>
                    </a:schemeClr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............................................</a:t>
              </a:r>
              <a:endParaRPr lang="en-US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64" name="Oval 53">
              <a:extLst>
                <a:ext uri="{FF2B5EF4-FFF2-40B4-BE49-F238E27FC236}">
                  <a16:creationId xmlns:a16="http://schemas.microsoft.com/office/drawing/2014/main" id="{329765D4-6A68-910F-1702-12A6935727FD}"/>
                </a:ext>
              </a:extLst>
            </p:cNvPr>
            <p:cNvSpPr/>
            <p:nvPr/>
          </p:nvSpPr>
          <p:spPr>
            <a:xfrm>
              <a:off x="9916071" y="3360349"/>
              <a:ext cx="712054" cy="712054"/>
            </a:xfrm>
            <a:prstGeom prst="ellipse">
              <a:avLst/>
            </a:prstGeom>
            <a:solidFill>
              <a:srgbClr val="2DAD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US" sz="2000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65" name="TextBox 54">
              <a:extLst>
                <a:ext uri="{FF2B5EF4-FFF2-40B4-BE49-F238E27FC236}">
                  <a16:creationId xmlns:a16="http://schemas.microsoft.com/office/drawing/2014/main" id="{129EC9A0-D16B-78AB-DA89-BD9B6D14B414}"/>
                </a:ext>
              </a:extLst>
            </p:cNvPr>
            <p:cNvSpPr txBox="1"/>
            <p:nvPr/>
          </p:nvSpPr>
          <p:spPr>
            <a:xfrm>
              <a:off x="9916071" y="3492736"/>
              <a:ext cx="7120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03</a:t>
              </a:r>
            </a:p>
          </p:txBody>
        </p:sp>
        <p:sp>
          <p:nvSpPr>
            <p:cNvPr id="266" name="Rectangle: Rounded Corners 55">
              <a:extLst>
                <a:ext uri="{FF2B5EF4-FFF2-40B4-BE49-F238E27FC236}">
                  <a16:creationId xmlns:a16="http://schemas.microsoft.com/office/drawing/2014/main" id="{1A2341C0-3A0B-326F-19CA-7A44D0A695E5}"/>
                </a:ext>
              </a:extLst>
            </p:cNvPr>
            <p:cNvSpPr/>
            <p:nvPr/>
          </p:nvSpPr>
          <p:spPr>
            <a:xfrm>
              <a:off x="5680526" y="2313169"/>
              <a:ext cx="5049839" cy="83099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SA" dirty="0">
                  <a:solidFill>
                    <a:schemeClr val="bg1">
                      <a:lumMod val="75000"/>
                    </a:schemeClr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............................................</a:t>
              </a:r>
              <a:endParaRPr lang="en-US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69" name="Oval 58">
              <a:extLst>
                <a:ext uri="{FF2B5EF4-FFF2-40B4-BE49-F238E27FC236}">
                  <a16:creationId xmlns:a16="http://schemas.microsoft.com/office/drawing/2014/main" id="{6EDA58B2-780D-F0D8-C1F8-DB13353DA19C}"/>
                </a:ext>
              </a:extLst>
            </p:cNvPr>
            <p:cNvSpPr/>
            <p:nvPr/>
          </p:nvSpPr>
          <p:spPr>
            <a:xfrm>
              <a:off x="9916071" y="2372640"/>
              <a:ext cx="712054" cy="712054"/>
            </a:xfrm>
            <a:prstGeom prst="ellipse">
              <a:avLst/>
            </a:prstGeom>
            <a:solidFill>
              <a:srgbClr val="238CA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US" sz="2000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70" name="TextBox 59">
              <a:extLst>
                <a:ext uri="{FF2B5EF4-FFF2-40B4-BE49-F238E27FC236}">
                  <a16:creationId xmlns:a16="http://schemas.microsoft.com/office/drawing/2014/main" id="{0052BD7A-8F92-7E7A-E01F-8DD35FB193CE}"/>
                </a:ext>
              </a:extLst>
            </p:cNvPr>
            <p:cNvSpPr txBox="1"/>
            <p:nvPr/>
          </p:nvSpPr>
          <p:spPr>
            <a:xfrm>
              <a:off x="9916071" y="2505027"/>
              <a:ext cx="7120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02</a:t>
              </a:r>
            </a:p>
          </p:txBody>
        </p:sp>
        <p:sp>
          <p:nvSpPr>
            <p:cNvPr id="271" name="Rectangle: Rounded Corners 60">
              <a:extLst>
                <a:ext uri="{FF2B5EF4-FFF2-40B4-BE49-F238E27FC236}">
                  <a16:creationId xmlns:a16="http://schemas.microsoft.com/office/drawing/2014/main" id="{7983CE10-0CD6-DD64-8967-134B40FAE96B}"/>
                </a:ext>
              </a:extLst>
            </p:cNvPr>
            <p:cNvSpPr/>
            <p:nvPr/>
          </p:nvSpPr>
          <p:spPr>
            <a:xfrm>
              <a:off x="5680526" y="1325460"/>
              <a:ext cx="5049839" cy="83099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SA" dirty="0">
                  <a:solidFill>
                    <a:schemeClr val="bg1">
                      <a:lumMod val="75000"/>
                    </a:schemeClr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............................................</a:t>
              </a:r>
              <a:endParaRPr lang="en-US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74" name="Oval 63">
              <a:extLst>
                <a:ext uri="{FF2B5EF4-FFF2-40B4-BE49-F238E27FC236}">
                  <a16:creationId xmlns:a16="http://schemas.microsoft.com/office/drawing/2014/main" id="{BE199BB8-B62A-334E-01E7-C77DDE73247B}"/>
                </a:ext>
              </a:extLst>
            </p:cNvPr>
            <p:cNvSpPr/>
            <p:nvPr/>
          </p:nvSpPr>
          <p:spPr>
            <a:xfrm>
              <a:off x="9916071" y="1384931"/>
              <a:ext cx="712054" cy="712054"/>
            </a:xfrm>
            <a:prstGeom prst="ellipse">
              <a:avLst/>
            </a:prstGeom>
            <a:solidFill>
              <a:srgbClr val="1673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US" sz="2000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75" name="TextBox 64">
              <a:extLst>
                <a:ext uri="{FF2B5EF4-FFF2-40B4-BE49-F238E27FC236}">
                  <a16:creationId xmlns:a16="http://schemas.microsoft.com/office/drawing/2014/main" id="{077A981D-DF21-AC06-61A0-930029774C79}"/>
                </a:ext>
              </a:extLst>
            </p:cNvPr>
            <p:cNvSpPr txBox="1"/>
            <p:nvPr/>
          </p:nvSpPr>
          <p:spPr>
            <a:xfrm>
              <a:off x="9916071" y="1517318"/>
              <a:ext cx="7120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01</a:t>
              </a:r>
            </a:p>
          </p:txBody>
        </p:sp>
      </p:grpSp>
      <p:grpSp>
        <p:nvGrpSpPr>
          <p:cNvPr id="277" name="Group 75">
            <a:extLst>
              <a:ext uri="{FF2B5EF4-FFF2-40B4-BE49-F238E27FC236}">
                <a16:creationId xmlns:a16="http://schemas.microsoft.com/office/drawing/2014/main" id="{0F7F5027-DE96-AE77-4AE4-D71AA3159D12}"/>
              </a:ext>
            </a:extLst>
          </p:cNvPr>
          <p:cNvGrpSpPr/>
          <p:nvPr/>
        </p:nvGrpSpPr>
        <p:grpSpPr>
          <a:xfrm>
            <a:off x="3823125" y="993239"/>
            <a:ext cx="305207" cy="747505"/>
            <a:chOff x="11258158" y="559692"/>
            <a:chExt cx="271463" cy="664859"/>
          </a:xfrm>
        </p:grpSpPr>
        <p:sp>
          <p:nvSpPr>
            <p:cNvPr id="278" name="Rectangle: Top Corners Rounded 76">
              <a:extLst>
                <a:ext uri="{FF2B5EF4-FFF2-40B4-BE49-F238E27FC236}">
                  <a16:creationId xmlns:a16="http://schemas.microsoft.com/office/drawing/2014/main" id="{ADAF99E7-C6F7-4988-5278-61511CD1CE2E}"/>
                </a:ext>
              </a:extLst>
            </p:cNvPr>
            <p:cNvSpPr/>
            <p:nvPr/>
          </p:nvSpPr>
          <p:spPr>
            <a:xfrm>
              <a:off x="11258291" y="559692"/>
              <a:ext cx="271216" cy="26697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254000" dist="266700" dir="10320000" algn="t" rotWithShape="0">
                <a:schemeClr val="accent2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79" name="Rectangle: Top Corners Rounded 77">
              <a:extLst>
                <a:ext uri="{FF2B5EF4-FFF2-40B4-BE49-F238E27FC236}">
                  <a16:creationId xmlns:a16="http://schemas.microsoft.com/office/drawing/2014/main" id="{AB5C8743-2258-0925-873F-091C682F72B0}"/>
                </a:ext>
              </a:extLst>
            </p:cNvPr>
            <p:cNvSpPr/>
            <p:nvPr/>
          </p:nvSpPr>
          <p:spPr>
            <a:xfrm flipV="1">
              <a:off x="11258291" y="957572"/>
              <a:ext cx="271216" cy="26697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238CAB"/>
            </a:solidFill>
            <a:ln>
              <a:noFill/>
            </a:ln>
            <a:effectLst>
              <a:outerShdw blurRad="254000" dist="266700" dir="10320000" algn="t" rotWithShape="0">
                <a:schemeClr val="accent2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80" name="Rectangle 78">
              <a:extLst>
                <a:ext uri="{FF2B5EF4-FFF2-40B4-BE49-F238E27FC236}">
                  <a16:creationId xmlns:a16="http://schemas.microsoft.com/office/drawing/2014/main" id="{76D71A2C-B36E-CAB8-F1F7-1B69D01C70E2}"/>
                </a:ext>
              </a:extLst>
            </p:cNvPr>
            <p:cNvSpPr/>
            <p:nvPr/>
          </p:nvSpPr>
          <p:spPr>
            <a:xfrm>
              <a:off x="11258158" y="826294"/>
              <a:ext cx="271463" cy="133350"/>
            </a:xfrm>
            <a:prstGeom prst="rect">
              <a:avLst/>
            </a:prstGeom>
            <a:solidFill>
              <a:srgbClr val="69CEE3"/>
            </a:solidFill>
            <a:ln>
              <a:noFill/>
            </a:ln>
            <a:effectLst>
              <a:outerShdw blurRad="254000" dist="266700" dir="10320000" algn="t" rotWithShape="0">
                <a:schemeClr val="accent2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281" name="عنصر نائب للمحتوى 5">
            <a:extLst>
              <a:ext uri="{FF2B5EF4-FFF2-40B4-BE49-F238E27FC236}">
                <a16:creationId xmlns:a16="http://schemas.microsoft.com/office/drawing/2014/main" id="{5BAEF6A7-9883-79E6-798B-7F8B0957CD53}"/>
              </a:ext>
            </a:extLst>
          </p:cNvPr>
          <p:cNvSpPr txBox="1">
            <a:spLocks/>
          </p:cNvSpPr>
          <p:nvPr/>
        </p:nvSpPr>
        <p:spPr>
          <a:xfrm>
            <a:off x="127220" y="1776462"/>
            <a:ext cx="3544162" cy="3684588"/>
          </a:xfrm>
          <a:prstGeom prst="rect">
            <a:avLst/>
          </a:prstGeom>
        </p:spPr>
        <p:txBody>
          <a:bodyPr/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buNone/>
            </a:pPr>
            <a:r>
              <a:rPr lang="en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Click to edit the main shape's text styles:</a:t>
            </a:r>
          </a:p>
          <a:p>
            <a:pPr marL="0" indent="0" algn="l" rtl="0">
              <a:buNone/>
            </a:pPr>
            <a:r>
              <a:rPr lang="en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Level 2</a:t>
            </a:r>
          </a:p>
          <a:p>
            <a:pPr marL="0" indent="0" algn="l" rtl="0">
              <a:buNone/>
            </a:pPr>
            <a:r>
              <a:rPr lang="en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Level 3</a:t>
            </a:r>
          </a:p>
          <a:p>
            <a:pPr marL="0" indent="0" algn="l" rtl="0">
              <a:buNone/>
            </a:pPr>
            <a:r>
              <a:rPr lang="en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Level 4</a:t>
            </a:r>
          </a:p>
          <a:p>
            <a:pPr marL="0" indent="0" algn="l" rtl="0">
              <a:buNone/>
            </a:pPr>
            <a:r>
              <a:rPr lang="en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Level 5</a:t>
            </a:r>
            <a:endParaRPr lang="ar-SA" sz="1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E21D898A-2CC4-E0E2-FED5-3DC2E4B95DE8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4" name="موصل مستقيم 30">
            <a:extLst>
              <a:ext uri="{FF2B5EF4-FFF2-40B4-BE49-F238E27FC236}">
                <a16:creationId xmlns:a16="http://schemas.microsoft.com/office/drawing/2014/main" id="{E6803E42-9E60-219E-82FC-BF555E944044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>
            <a:extLst>
              <a:ext uri="{FF2B5EF4-FFF2-40B4-BE49-F238E27FC236}">
                <a16:creationId xmlns:a16="http://schemas.microsoft.com/office/drawing/2014/main" id="{CCAE7652-E14D-0923-D8FE-2CA9F32090FF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1749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40F009-313F-5306-53F5-060867AA7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63339">
            <a:extLst>
              <a:ext uri="{FF2B5EF4-FFF2-40B4-BE49-F238E27FC236}">
                <a16:creationId xmlns:a16="http://schemas.microsoft.com/office/drawing/2014/main" id="{9CF0F976-AAEC-549F-9893-4118D60DC1FB}"/>
              </a:ext>
            </a:extLst>
          </p:cNvPr>
          <p:cNvSpPr/>
          <p:nvPr/>
        </p:nvSpPr>
        <p:spPr>
          <a:xfrm flipH="1">
            <a:off x="2502376" y="1986023"/>
            <a:ext cx="1252478" cy="31565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017" y="3847"/>
                </a:moveTo>
                <a:lnTo>
                  <a:pt x="15583" y="3847"/>
                </a:lnTo>
                <a:cubicBezTo>
                  <a:pt x="18906" y="3847"/>
                  <a:pt x="21600" y="4905"/>
                  <a:pt x="21600" y="6209"/>
                </a:cubicBezTo>
                <a:lnTo>
                  <a:pt x="21600" y="11671"/>
                </a:lnTo>
                <a:cubicBezTo>
                  <a:pt x="21600" y="11672"/>
                  <a:pt x="21600" y="11672"/>
                  <a:pt x="21600" y="11672"/>
                </a:cubicBezTo>
                <a:cubicBezTo>
                  <a:pt x="21600" y="12119"/>
                  <a:pt x="20678" y="12480"/>
                  <a:pt x="19541" y="12480"/>
                </a:cubicBezTo>
                <a:cubicBezTo>
                  <a:pt x="18403" y="12480"/>
                  <a:pt x="17482" y="12119"/>
                  <a:pt x="17482" y="11672"/>
                </a:cubicBezTo>
                <a:lnTo>
                  <a:pt x="17481" y="11672"/>
                </a:lnTo>
                <a:lnTo>
                  <a:pt x="17481" y="6209"/>
                </a:lnTo>
                <a:lnTo>
                  <a:pt x="16526" y="6209"/>
                </a:lnTo>
                <a:lnTo>
                  <a:pt x="16526" y="20570"/>
                </a:lnTo>
                <a:lnTo>
                  <a:pt x="16526" y="20570"/>
                </a:lnTo>
                <a:cubicBezTo>
                  <a:pt x="16526" y="21139"/>
                  <a:pt x="15351" y="21600"/>
                  <a:pt x="13902" y="21600"/>
                </a:cubicBezTo>
                <a:cubicBezTo>
                  <a:pt x="12452" y="21600"/>
                  <a:pt x="11277" y="21139"/>
                  <a:pt x="11277" y="20570"/>
                </a:cubicBezTo>
                <a:lnTo>
                  <a:pt x="11277" y="13297"/>
                </a:lnTo>
                <a:lnTo>
                  <a:pt x="10323" y="13297"/>
                </a:lnTo>
                <a:lnTo>
                  <a:pt x="10323" y="20570"/>
                </a:lnTo>
                <a:cubicBezTo>
                  <a:pt x="10323" y="21139"/>
                  <a:pt x="9148" y="21600"/>
                  <a:pt x="7698" y="21600"/>
                </a:cubicBezTo>
                <a:cubicBezTo>
                  <a:pt x="6249" y="21600"/>
                  <a:pt x="5074" y="21139"/>
                  <a:pt x="5074" y="20570"/>
                </a:cubicBezTo>
                <a:lnTo>
                  <a:pt x="5073" y="20570"/>
                </a:lnTo>
                <a:lnTo>
                  <a:pt x="5073" y="6209"/>
                </a:lnTo>
                <a:lnTo>
                  <a:pt x="4118" y="6209"/>
                </a:lnTo>
                <a:lnTo>
                  <a:pt x="4118" y="11672"/>
                </a:lnTo>
                <a:cubicBezTo>
                  <a:pt x="4118" y="12119"/>
                  <a:pt x="3197" y="12480"/>
                  <a:pt x="2059" y="12480"/>
                </a:cubicBezTo>
                <a:cubicBezTo>
                  <a:pt x="922" y="12480"/>
                  <a:pt x="0" y="12119"/>
                  <a:pt x="0" y="11672"/>
                </a:cubicBezTo>
                <a:lnTo>
                  <a:pt x="0" y="6209"/>
                </a:lnTo>
                <a:cubicBezTo>
                  <a:pt x="0" y="4905"/>
                  <a:pt x="2694" y="3847"/>
                  <a:pt x="6017" y="3847"/>
                </a:cubicBezTo>
                <a:close/>
                <a:moveTo>
                  <a:pt x="6374" y="1746"/>
                </a:moveTo>
                <a:cubicBezTo>
                  <a:pt x="6374" y="2711"/>
                  <a:pt x="8365" y="3493"/>
                  <a:pt x="10823" y="3493"/>
                </a:cubicBezTo>
                <a:cubicBezTo>
                  <a:pt x="13280" y="3493"/>
                  <a:pt x="15272" y="2711"/>
                  <a:pt x="15272" y="1746"/>
                </a:cubicBezTo>
                <a:cubicBezTo>
                  <a:pt x="15272" y="782"/>
                  <a:pt x="13280" y="0"/>
                  <a:pt x="10823" y="0"/>
                </a:cubicBezTo>
                <a:cubicBezTo>
                  <a:pt x="8365" y="0"/>
                  <a:pt x="6374" y="782"/>
                  <a:pt x="6374" y="174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6" name="Shape 63340">
            <a:extLst>
              <a:ext uri="{FF2B5EF4-FFF2-40B4-BE49-F238E27FC236}">
                <a16:creationId xmlns:a16="http://schemas.microsoft.com/office/drawing/2014/main" id="{1F9F69C8-76F7-61E3-C659-9D7C5954DCDA}"/>
              </a:ext>
            </a:extLst>
          </p:cNvPr>
          <p:cNvSpPr/>
          <p:nvPr/>
        </p:nvSpPr>
        <p:spPr>
          <a:xfrm flipH="1">
            <a:off x="2616128" y="1730679"/>
            <a:ext cx="1024975" cy="5112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96" y="0"/>
                </a:moveTo>
                <a:lnTo>
                  <a:pt x="0" y="9509"/>
                </a:lnTo>
                <a:lnTo>
                  <a:pt x="10904" y="19186"/>
                </a:lnTo>
                <a:lnTo>
                  <a:pt x="21600" y="9689"/>
                </a:lnTo>
                <a:lnTo>
                  <a:pt x="10696" y="0"/>
                </a:lnTo>
                <a:close/>
                <a:moveTo>
                  <a:pt x="1266" y="11676"/>
                </a:moveTo>
                <a:lnTo>
                  <a:pt x="1266" y="18647"/>
                </a:lnTo>
                <a:cubicBezTo>
                  <a:pt x="1032" y="18922"/>
                  <a:pt x="874" y="19420"/>
                  <a:pt x="874" y="20006"/>
                </a:cubicBezTo>
                <a:cubicBezTo>
                  <a:pt x="874" y="20883"/>
                  <a:pt x="1224" y="21600"/>
                  <a:pt x="1658" y="21600"/>
                </a:cubicBezTo>
                <a:cubicBezTo>
                  <a:pt x="2091" y="21600"/>
                  <a:pt x="2442" y="20883"/>
                  <a:pt x="2442" y="20006"/>
                </a:cubicBezTo>
                <a:cubicBezTo>
                  <a:pt x="2442" y="19420"/>
                  <a:pt x="2284" y="18922"/>
                  <a:pt x="2050" y="18647"/>
                </a:cubicBezTo>
                <a:lnTo>
                  <a:pt x="2050" y="12338"/>
                </a:lnTo>
                <a:lnTo>
                  <a:pt x="1266" y="11676"/>
                </a:lnTo>
                <a:close/>
              </a:path>
            </a:pathLst>
          </a:custGeom>
          <a:solidFill>
            <a:srgbClr val="238CAB"/>
          </a:solidFill>
          <a:ln w="12700" cap="flat">
            <a:noFill/>
            <a:miter lim="400000"/>
          </a:ln>
          <a:effectLst/>
        </p:spPr>
        <p:txBody>
          <a:bodyPr wrap="square" lIns="53578" tIns="53578" rIns="53578" bIns="53578" numCol="1" anchor="ctr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7" name="Shape 63342">
            <a:extLst>
              <a:ext uri="{FF2B5EF4-FFF2-40B4-BE49-F238E27FC236}">
                <a16:creationId xmlns:a16="http://schemas.microsoft.com/office/drawing/2014/main" id="{1ECE7271-5D5B-0E33-3649-E8E5687B5CDE}"/>
              </a:ext>
            </a:extLst>
          </p:cNvPr>
          <p:cNvSpPr/>
          <p:nvPr/>
        </p:nvSpPr>
        <p:spPr>
          <a:xfrm flipH="1">
            <a:off x="723136" y="1986626"/>
            <a:ext cx="1473854" cy="3155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0" h="21600" extrusionOk="0">
                <a:moveTo>
                  <a:pt x="21247" y="10573"/>
                </a:moveTo>
                <a:lnTo>
                  <a:pt x="17364" y="5258"/>
                </a:lnTo>
                <a:cubicBezTo>
                  <a:pt x="16728" y="4388"/>
                  <a:pt x="14991" y="3847"/>
                  <a:pt x="13131" y="3847"/>
                </a:cubicBezTo>
                <a:cubicBezTo>
                  <a:pt x="13119" y="3847"/>
                  <a:pt x="13108" y="3847"/>
                  <a:pt x="13097" y="3847"/>
                </a:cubicBezTo>
                <a:lnTo>
                  <a:pt x="13097" y="3847"/>
                </a:lnTo>
                <a:lnTo>
                  <a:pt x="12219" y="3847"/>
                </a:lnTo>
                <a:lnTo>
                  <a:pt x="9090" y="3847"/>
                </a:lnTo>
                <a:lnTo>
                  <a:pt x="8213" y="3847"/>
                </a:lnTo>
                <a:lnTo>
                  <a:pt x="8213" y="3847"/>
                </a:lnTo>
                <a:cubicBezTo>
                  <a:pt x="8202" y="3847"/>
                  <a:pt x="8191" y="3847"/>
                  <a:pt x="8179" y="3847"/>
                </a:cubicBezTo>
                <a:cubicBezTo>
                  <a:pt x="6319" y="3847"/>
                  <a:pt x="4582" y="4388"/>
                  <a:pt x="3946" y="5258"/>
                </a:cubicBezTo>
                <a:lnTo>
                  <a:pt x="63" y="10573"/>
                </a:lnTo>
                <a:cubicBezTo>
                  <a:pt x="-145" y="10858"/>
                  <a:pt x="179" y="11168"/>
                  <a:pt x="787" y="11265"/>
                </a:cubicBezTo>
                <a:lnTo>
                  <a:pt x="1484" y="11377"/>
                </a:lnTo>
                <a:cubicBezTo>
                  <a:pt x="1609" y="11397"/>
                  <a:pt x="1736" y="11407"/>
                  <a:pt x="1861" y="11407"/>
                </a:cubicBezTo>
                <a:cubicBezTo>
                  <a:pt x="2345" y="11407"/>
                  <a:pt x="2796" y="11264"/>
                  <a:pt x="2962" y="11038"/>
                </a:cubicBezTo>
                <a:lnTo>
                  <a:pt x="6435" y="6288"/>
                </a:lnTo>
                <a:lnTo>
                  <a:pt x="6493" y="6209"/>
                </a:lnTo>
                <a:lnTo>
                  <a:pt x="7331" y="6209"/>
                </a:lnTo>
                <a:lnTo>
                  <a:pt x="1162" y="14494"/>
                </a:lnTo>
                <a:lnTo>
                  <a:pt x="6965" y="14494"/>
                </a:lnTo>
                <a:lnTo>
                  <a:pt x="6965" y="20831"/>
                </a:lnTo>
                <a:cubicBezTo>
                  <a:pt x="6965" y="21256"/>
                  <a:pt x="7700" y="21600"/>
                  <a:pt x="8607" y="21600"/>
                </a:cubicBezTo>
                <a:cubicBezTo>
                  <a:pt x="9514" y="21600"/>
                  <a:pt x="10250" y="21256"/>
                  <a:pt x="10250" y="20831"/>
                </a:cubicBezTo>
                <a:lnTo>
                  <a:pt x="10255" y="20831"/>
                </a:lnTo>
                <a:lnTo>
                  <a:pt x="10255" y="14494"/>
                </a:lnTo>
                <a:lnTo>
                  <a:pt x="11055" y="14494"/>
                </a:lnTo>
                <a:lnTo>
                  <a:pt x="11055" y="20831"/>
                </a:lnTo>
                <a:cubicBezTo>
                  <a:pt x="11055" y="21256"/>
                  <a:pt x="11790" y="21600"/>
                  <a:pt x="12698" y="21600"/>
                </a:cubicBezTo>
                <a:cubicBezTo>
                  <a:pt x="13605" y="21600"/>
                  <a:pt x="14340" y="21256"/>
                  <a:pt x="14340" y="20831"/>
                </a:cubicBezTo>
                <a:lnTo>
                  <a:pt x="14345" y="20831"/>
                </a:lnTo>
                <a:lnTo>
                  <a:pt x="14345" y="14494"/>
                </a:lnTo>
                <a:lnTo>
                  <a:pt x="20148" y="14494"/>
                </a:lnTo>
                <a:lnTo>
                  <a:pt x="13978" y="6209"/>
                </a:lnTo>
                <a:lnTo>
                  <a:pt x="14817" y="6209"/>
                </a:lnTo>
                <a:lnTo>
                  <a:pt x="14875" y="6288"/>
                </a:lnTo>
                <a:lnTo>
                  <a:pt x="18348" y="11038"/>
                </a:lnTo>
                <a:cubicBezTo>
                  <a:pt x="18514" y="11264"/>
                  <a:pt x="18965" y="11407"/>
                  <a:pt x="19449" y="11407"/>
                </a:cubicBezTo>
                <a:cubicBezTo>
                  <a:pt x="19574" y="11407"/>
                  <a:pt x="19701" y="11397"/>
                  <a:pt x="19826" y="11377"/>
                </a:cubicBezTo>
                <a:lnTo>
                  <a:pt x="20523" y="11265"/>
                </a:lnTo>
                <a:cubicBezTo>
                  <a:pt x="21131" y="11168"/>
                  <a:pt x="21455" y="10858"/>
                  <a:pt x="21247" y="10573"/>
                </a:cubicBezTo>
                <a:close/>
                <a:moveTo>
                  <a:pt x="6926" y="1746"/>
                </a:moveTo>
                <a:cubicBezTo>
                  <a:pt x="6926" y="782"/>
                  <a:pt x="8595" y="0"/>
                  <a:pt x="10655" y="0"/>
                </a:cubicBezTo>
                <a:cubicBezTo>
                  <a:pt x="12715" y="0"/>
                  <a:pt x="14384" y="782"/>
                  <a:pt x="14384" y="1746"/>
                </a:cubicBezTo>
                <a:cubicBezTo>
                  <a:pt x="14384" y="2711"/>
                  <a:pt x="12715" y="3493"/>
                  <a:pt x="10655" y="3493"/>
                </a:cubicBezTo>
                <a:cubicBezTo>
                  <a:pt x="8595" y="3493"/>
                  <a:pt x="6926" y="2711"/>
                  <a:pt x="6926" y="174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8" name="Shape 63343">
            <a:extLst>
              <a:ext uri="{FF2B5EF4-FFF2-40B4-BE49-F238E27FC236}">
                <a16:creationId xmlns:a16="http://schemas.microsoft.com/office/drawing/2014/main" id="{56F46DCA-E97E-73CE-C3A9-E2A8E5495402}"/>
              </a:ext>
            </a:extLst>
          </p:cNvPr>
          <p:cNvSpPr/>
          <p:nvPr/>
        </p:nvSpPr>
        <p:spPr>
          <a:xfrm flipH="1">
            <a:off x="947576" y="1730679"/>
            <a:ext cx="1024975" cy="5112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96" y="0"/>
                </a:moveTo>
                <a:lnTo>
                  <a:pt x="0" y="9509"/>
                </a:lnTo>
                <a:lnTo>
                  <a:pt x="10904" y="19186"/>
                </a:lnTo>
                <a:lnTo>
                  <a:pt x="21600" y="9689"/>
                </a:lnTo>
                <a:lnTo>
                  <a:pt x="10696" y="0"/>
                </a:lnTo>
                <a:close/>
                <a:moveTo>
                  <a:pt x="1266" y="11676"/>
                </a:moveTo>
                <a:lnTo>
                  <a:pt x="1266" y="18647"/>
                </a:lnTo>
                <a:cubicBezTo>
                  <a:pt x="1032" y="18922"/>
                  <a:pt x="874" y="19420"/>
                  <a:pt x="874" y="20006"/>
                </a:cubicBezTo>
                <a:cubicBezTo>
                  <a:pt x="874" y="20883"/>
                  <a:pt x="1224" y="21600"/>
                  <a:pt x="1658" y="21600"/>
                </a:cubicBezTo>
                <a:cubicBezTo>
                  <a:pt x="2091" y="21600"/>
                  <a:pt x="2442" y="20883"/>
                  <a:pt x="2442" y="20006"/>
                </a:cubicBezTo>
                <a:cubicBezTo>
                  <a:pt x="2442" y="19420"/>
                  <a:pt x="2284" y="18922"/>
                  <a:pt x="2050" y="18647"/>
                </a:cubicBezTo>
                <a:lnTo>
                  <a:pt x="2050" y="12338"/>
                </a:lnTo>
                <a:lnTo>
                  <a:pt x="1266" y="11676"/>
                </a:lnTo>
                <a:close/>
              </a:path>
            </a:pathLst>
          </a:custGeom>
          <a:solidFill>
            <a:srgbClr val="7258A4"/>
          </a:solidFill>
          <a:ln w="12700" cap="flat">
            <a:noFill/>
            <a:miter lim="400000"/>
          </a:ln>
          <a:effectLst/>
        </p:spPr>
        <p:txBody>
          <a:bodyPr wrap="square" lIns="53578" tIns="53578" rIns="53578" bIns="53578" numCol="1" anchor="ctr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9" name="Shape 63346">
            <a:extLst>
              <a:ext uri="{FF2B5EF4-FFF2-40B4-BE49-F238E27FC236}">
                <a16:creationId xmlns:a16="http://schemas.microsoft.com/office/drawing/2014/main" id="{B2D75D6B-A6EF-00A4-B7BE-EB79C5F8EFD1}"/>
              </a:ext>
            </a:extLst>
          </p:cNvPr>
          <p:cNvSpPr/>
          <p:nvPr/>
        </p:nvSpPr>
        <p:spPr>
          <a:xfrm flipH="1">
            <a:off x="5397160" y="2385204"/>
            <a:ext cx="698840" cy="698840"/>
          </a:xfrm>
          <a:prstGeom prst="ellipse">
            <a:avLst/>
          </a:prstGeom>
          <a:solidFill>
            <a:srgbClr val="7258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30" name="Shape 63353">
            <a:extLst>
              <a:ext uri="{FF2B5EF4-FFF2-40B4-BE49-F238E27FC236}">
                <a16:creationId xmlns:a16="http://schemas.microsoft.com/office/drawing/2014/main" id="{C19DC0EA-179C-0938-5EB3-67F1DE57DD8B}"/>
              </a:ext>
            </a:extLst>
          </p:cNvPr>
          <p:cNvSpPr/>
          <p:nvPr/>
        </p:nvSpPr>
        <p:spPr>
          <a:xfrm flipH="1">
            <a:off x="5397160" y="3773957"/>
            <a:ext cx="698840" cy="698840"/>
          </a:xfrm>
          <a:prstGeom prst="ellipse">
            <a:avLst/>
          </a:prstGeom>
          <a:solidFill>
            <a:srgbClr val="238CA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31" name="Freeform 1">
            <a:extLst>
              <a:ext uri="{FF2B5EF4-FFF2-40B4-BE49-F238E27FC236}">
                <a16:creationId xmlns:a16="http://schemas.microsoft.com/office/drawing/2014/main" id="{56C75C73-EAAD-EFB3-A298-94EF4C9E020C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542172" y="2597168"/>
            <a:ext cx="408817" cy="348452"/>
          </a:xfrm>
          <a:custGeom>
            <a:avLst/>
            <a:gdLst>
              <a:gd name="T0" fmla="*/ 12427 w 13650"/>
              <a:gd name="T1" fmla="*/ 7916 h 11633"/>
              <a:gd name="T2" fmla="*/ 12427 w 13650"/>
              <a:gd name="T3" fmla="*/ 7916 h 11633"/>
              <a:gd name="T4" fmla="*/ 12826 w 13650"/>
              <a:gd name="T5" fmla="*/ 8315 h 11633"/>
              <a:gd name="T6" fmla="*/ 12826 w 13650"/>
              <a:gd name="T7" fmla="*/ 8315 h 11633"/>
              <a:gd name="T8" fmla="*/ 12427 w 13650"/>
              <a:gd name="T9" fmla="*/ 8714 h 11633"/>
              <a:gd name="T10" fmla="*/ 12427 w 13650"/>
              <a:gd name="T11" fmla="*/ 8714 h 11633"/>
              <a:gd name="T12" fmla="*/ 12028 w 13650"/>
              <a:gd name="T13" fmla="*/ 8315 h 11633"/>
              <a:gd name="T14" fmla="*/ 12028 w 13650"/>
              <a:gd name="T15" fmla="*/ 8315 h 11633"/>
              <a:gd name="T16" fmla="*/ 12427 w 13650"/>
              <a:gd name="T17" fmla="*/ 7916 h 11633"/>
              <a:gd name="T18" fmla="*/ 6817 w 13650"/>
              <a:gd name="T19" fmla="*/ 4604 h 11633"/>
              <a:gd name="T20" fmla="*/ 2145 w 13650"/>
              <a:gd name="T21" fmla="*/ 2732 h 11633"/>
              <a:gd name="T22" fmla="*/ 6817 w 13650"/>
              <a:gd name="T23" fmla="*/ 859 h 11633"/>
              <a:gd name="T24" fmla="*/ 11500 w 13650"/>
              <a:gd name="T25" fmla="*/ 2732 h 11633"/>
              <a:gd name="T26" fmla="*/ 6817 w 13650"/>
              <a:gd name="T27" fmla="*/ 4604 h 11633"/>
              <a:gd name="T28" fmla="*/ 9608 w 13650"/>
              <a:gd name="T29" fmla="*/ 5922 h 11633"/>
              <a:gd name="T30" fmla="*/ 9608 w 13650"/>
              <a:gd name="T31" fmla="*/ 5922 h 11633"/>
              <a:gd name="T32" fmla="*/ 6817 w 13650"/>
              <a:gd name="T33" fmla="*/ 7119 h 11633"/>
              <a:gd name="T34" fmla="*/ 6817 w 13650"/>
              <a:gd name="T35" fmla="*/ 7119 h 11633"/>
              <a:gd name="T36" fmla="*/ 4025 w 13650"/>
              <a:gd name="T37" fmla="*/ 5922 h 11633"/>
              <a:gd name="T38" fmla="*/ 4025 w 13650"/>
              <a:gd name="T39" fmla="*/ 4344 h 11633"/>
              <a:gd name="T40" fmla="*/ 6817 w 13650"/>
              <a:gd name="T41" fmla="*/ 5464 h 11633"/>
              <a:gd name="T42" fmla="*/ 9608 w 13650"/>
              <a:gd name="T43" fmla="*/ 4347 h 11633"/>
              <a:gd name="T44" fmla="*/ 9608 w 13650"/>
              <a:gd name="T45" fmla="*/ 5922 h 11633"/>
              <a:gd name="T46" fmla="*/ 13623 w 13650"/>
              <a:gd name="T47" fmla="*/ 8315 h 11633"/>
              <a:gd name="T48" fmla="*/ 13623 w 13650"/>
              <a:gd name="T49" fmla="*/ 8315 h 11633"/>
              <a:gd name="T50" fmla="*/ 12826 w 13650"/>
              <a:gd name="T51" fmla="*/ 7187 h 11633"/>
              <a:gd name="T52" fmla="*/ 12826 w 13650"/>
              <a:gd name="T53" fmla="*/ 3061 h 11633"/>
              <a:gd name="T54" fmla="*/ 13649 w 13650"/>
              <a:gd name="T55" fmla="*/ 2732 h 11633"/>
              <a:gd name="T56" fmla="*/ 6817 w 13650"/>
              <a:gd name="T57" fmla="*/ 0 h 11633"/>
              <a:gd name="T58" fmla="*/ 0 w 13650"/>
              <a:gd name="T59" fmla="*/ 2732 h 11633"/>
              <a:gd name="T60" fmla="*/ 3227 w 13650"/>
              <a:gd name="T61" fmla="*/ 4025 h 11633"/>
              <a:gd name="T62" fmla="*/ 3227 w 13650"/>
              <a:gd name="T63" fmla="*/ 5922 h 11633"/>
              <a:gd name="T64" fmla="*/ 3227 w 13650"/>
              <a:gd name="T65" fmla="*/ 5922 h 11633"/>
              <a:gd name="T66" fmla="*/ 4382 w 13650"/>
              <a:gd name="T67" fmla="*/ 7407 h 11633"/>
              <a:gd name="T68" fmla="*/ 4382 w 13650"/>
              <a:gd name="T69" fmla="*/ 7407 h 11633"/>
              <a:gd name="T70" fmla="*/ 6817 w 13650"/>
              <a:gd name="T71" fmla="*/ 7916 h 11633"/>
              <a:gd name="T72" fmla="*/ 6817 w 13650"/>
              <a:gd name="T73" fmla="*/ 7916 h 11633"/>
              <a:gd name="T74" fmla="*/ 9251 w 13650"/>
              <a:gd name="T75" fmla="*/ 7407 h 11633"/>
              <a:gd name="T76" fmla="*/ 9251 w 13650"/>
              <a:gd name="T77" fmla="*/ 7407 h 11633"/>
              <a:gd name="T78" fmla="*/ 10406 w 13650"/>
              <a:gd name="T79" fmla="*/ 5922 h 11633"/>
              <a:gd name="T80" fmla="*/ 10406 w 13650"/>
              <a:gd name="T81" fmla="*/ 4028 h 11633"/>
              <a:gd name="T82" fmla="*/ 12028 w 13650"/>
              <a:gd name="T83" fmla="*/ 3380 h 11633"/>
              <a:gd name="T84" fmla="*/ 12028 w 13650"/>
              <a:gd name="T85" fmla="*/ 7187 h 11633"/>
              <a:gd name="T86" fmla="*/ 12028 w 13650"/>
              <a:gd name="T87" fmla="*/ 7187 h 11633"/>
              <a:gd name="T88" fmla="*/ 11230 w 13650"/>
              <a:gd name="T89" fmla="*/ 8315 h 11633"/>
              <a:gd name="T90" fmla="*/ 11230 w 13650"/>
              <a:gd name="T91" fmla="*/ 8315 h 11633"/>
              <a:gd name="T92" fmla="*/ 11913 w 13650"/>
              <a:gd name="T93" fmla="*/ 9395 h 11633"/>
              <a:gd name="T94" fmla="*/ 11251 w 13650"/>
              <a:gd name="T95" fmla="*/ 11380 h 11633"/>
              <a:gd name="T96" fmla="*/ 12008 w 13650"/>
              <a:gd name="T97" fmla="*/ 11632 h 11633"/>
              <a:gd name="T98" fmla="*/ 12427 w 13650"/>
              <a:gd name="T99" fmla="*/ 10374 h 11633"/>
              <a:gd name="T100" fmla="*/ 12846 w 13650"/>
              <a:gd name="T101" fmla="*/ 11632 h 11633"/>
              <a:gd name="T102" fmla="*/ 13603 w 13650"/>
              <a:gd name="T103" fmla="*/ 11380 h 11633"/>
              <a:gd name="T104" fmla="*/ 12942 w 13650"/>
              <a:gd name="T105" fmla="*/ 9395 h 11633"/>
              <a:gd name="T106" fmla="*/ 12942 w 13650"/>
              <a:gd name="T107" fmla="*/ 9395 h 11633"/>
              <a:gd name="T108" fmla="*/ 13623 w 13650"/>
              <a:gd name="T109" fmla="*/ 8315 h 11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650" h="11633">
                <a:moveTo>
                  <a:pt x="12427" y="7916"/>
                </a:moveTo>
                <a:lnTo>
                  <a:pt x="12427" y="7916"/>
                </a:lnTo>
                <a:cubicBezTo>
                  <a:pt x="12647" y="7916"/>
                  <a:pt x="12826" y="8096"/>
                  <a:pt x="12826" y="8315"/>
                </a:cubicBezTo>
                <a:lnTo>
                  <a:pt x="12826" y="8315"/>
                </a:lnTo>
                <a:cubicBezTo>
                  <a:pt x="12826" y="8535"/>
                  <a:pt x="12647" y="8714"/>
                  <a:pt x="12427" y="8714"/>
                </a:cubicBezTo>
                <a:lnTo>
                  <a:pt x="12427" y="8714"/>
                </a:lnTo>
                <a:cubicBezTo>
                  <a:pt x="12207" y="8714"/>
                  <a:pt x="12028" y="8535"/>
                  <a:pt x="12028" y="8315"/>
                </a:cubicBezTo>
                <a:lnTo>
                  <a:pt x="12028" y="8315"/>
                </a:lnTo>
                <a:cubicBezTo>
                  <a:pt x="12028" y="8096"/>
                  <a:pt x="12207" y="7916"/>
                  <a:pt x="12427" y="7916"/>
                </a:cubicBezTo>
                <a:close/>
                <a:moveTo>
                  <a:pt x="6817" y="4604"/>
                </a:moveTo>
                <a:lnTo>
                  <a:pt x="2145" y="2732"/>
                </a:lnTo>
                <a:lnTo>
                  <a:pt x="6817" y="859"/>
                </a:lnTo>
                <a:lnTo>
                  <a:pt x="11500" y="2732"/>
                </a:lnTo>
                <a:lnTo>
                  <a:pt x="6817" y="4604"/>
                </a:lnTo>
                <a:close/>
                <a:moveTo>
                  <a:pt x="9608" y="5922"/>
                </a:moveTo>
                <a:lnTo>
                  <a:pt x="9608" y="5922"/>
                </a:lnTo>
                <a:cubicBezTo>
                  <a:pt x="9608" y="6487"/>
                  <a:pt x="8414" y="7119"/>
                  <a:pt x="6817" y="7119"/>
                </a:cubicBezTo>
                <a:lnTo>
                  <a:pt x="6817" y="7119"/>
                </a:lnTo>
                <a:cubicBezTo>
                  <a:pt x="5219" y="7119"/>
                  <a:pt x="4025" y="6487"/>
                  <a:pt x="4025" y="5922"/>
                </a:cubicBezTo>
                <a:lnTo>
                  <a:pt x="4025" y="4344"/>
                </a:lnTo>
                <a:lnTo>
                  <a:pt x="6817" y="5464"/>
                </a:lnTo>
                <a:lnTo>
                  <a:pt x="9608" y="4347"/>
                </a:lnTo>
                <a:lnTo>
                  <a:pt x="9608" y="5922"/>
                </a:lnTo>
                <a:close/>
                <a:moveTo>
                  <a:pt x="13623" y="8315"/>
                </a:moveTo>
                <a:lnTo>
                  <a:pt x="13623" y="8315"/>
                </a:lnTo>
                <a:cubicBezTo>
                  <a:pt x="13623" y="7795"/>
                  <a:pt x="13290" y="7352"/>
                  <a:pt x="12826" y="7187"/>
                </a:cubicBezTo>
                <a:lnTo>
                  <a:pt x="12826" y="3061"/>
                </a:lnTo>
                <a:lnTo>
                  <a:pt x="13649" y="2732"/>
                </a:lnTo>
                <a:lnTo>
                  <a:pt x="6817" y="0"/>
                </a:lnTo>
                <a:lnTo>
                  <a:pt x="0" y="2732"/>
                </a:lnTo>
                <a:lnTo>
                  <a:pt x="3227" y="4025"/>
                </a:lnTo>
                <a:lnTo>
                  <a:pt x="3227" y="5922"/>
                </a:lnTo>
                <a:lnTo>
                  <a:pt x="3227" y="5922"/>
                </a:lnTo>
                <a:cubicBezTo>
                  <a:pt x="3227" y="6507"/>
                  <a:pt x="3637" y="7034"/>
                  <a:pt x="4382" y="7407"/>
                </a:cubicBezTo>
                <a:lnTo>
                  <a:pt x="4382" y="7407"/>
                </a:lnTo>
                <a:cubicBezTo>
                  <a:pt x="5039" y="7735"/>
                  <a:pt x="5904" y="7916"/>
                  <a:pt x="6817" y="7916"/>
                </a:cubicBezTo>
                <a:lnTo>
                  <a:pt x="6817" y="7916"/>
                </a:lnTo>
                <a:cubicBezTo>
                  <a:pt x="7729" y="7916"/>
                  <a:pt x="8594" y="7735"/>
                  <a:pt x="9251" y="7407"/>
                </a:cubicBezTo>
                <a:lnTo>
                  <a:pt x="9251" y="7407"/>
                </a:lnTo>
                <a:cubicBezTo>
                  <a:pt x="9996" y="7034"/>
                  <a:pt x="10406" y="6507"/>
                  <a:pt x="10406" y="5922"/>
                </a:cubicBezTo>
                <a:lnTo>
                  <a:pt x="10406" y="4028"/>
                </a:lnTo>
                <a:lnTo>
                  <a:pt x="12028" y="3380"/>
                </a:lnTo>
                <a:lnTo>
                  <a:pt x="12028" y="7187"/>
                </a:lnTo>
                <a:lnTo>
                  <a:pt x="12028" y="7187"/>
                </a:lnTo>
                <a:cubicBezTo>
                  <a:pt x="11564" y="7352"/>
                  <a:pt x="11230" y="7795"/>
                  <a:pt x="11230" y="8315"/>
                </a:cubicBezTo>
                <a:lnTo>
                  <a:pt x="11230" y="8315"/>
                </a:lnTo>
                <a:cubicBezTo>
                  <a:pt x="11230" y="8791"/>
                  <a:pt x="11509" y="9203"/>
                  <a:pt x="11913" y="9395"/>
                </a:cubicBezTo>
                <a:lnTo>
                  <a:pt x="11251" y="11380"/>
                </a:lnTo>
                <a:lnTo>
                  <a:pt x="12008" y="11632"/>
                </a:lnTo>
                <a:lnTo>
                  <a:pt x="12427" y="10374"/>
                </a:lnTo>
                <a:lnTo>
                  <a:pt x="12846" y="11632"/>
                </a:lnTo>
                <a:lnTo>
                  <a:pt x="13603" y="11380"/>
                </a:lnTo>
                <a:lnTo>
                  <a:pt x="12942" y="9395"/>
                </a:lnTo>
                <a:lnTo>
                  <a:pt x="12942" y="9395"/>
                </a:lnTo>
                <a:cubicBezTo>
                  <a:pt x="13345" y="9203"/>
                  <a:pt x="13623" y="8791"/>
                  <a:pt x="13623" y="83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32" name="Freeform 1">
            <a:extLst>
              <a:ext uri="{FF2B5EF4-FFF2-40B4-BE49-F238E27FC236}">
                <a16:creationId xmlns:a16="http://schemas.microsoft.com/office/drawing/2014/main" id="{AF1F9199-0CE4-F612-F577-6A91EB74ACC5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542172" y="3985920"/>
            <a:ext cx="408817" cy="348452"/>
          </a:xfrm>
          <a:custGeom>
            <a:avLst/>
            <a:gdLst>
              <a:gd name="T0" fmla="*/ 12427 w 13650"/>
              <a:gd name="T1" fmla="*/ 7916 h 11633"/>
              <a:gd name="T2" fmla="*/ 12427 w 13650"/>
              <a:gd name="T3" fmla="*/ 7916 h 11633"/>
              <a:gd name="T4" fmla="*/ 12826 w 13650"/>
              <a:gd name="T5" fmla="*/ 8315 h 11633"/>
              <a:gd name="T6" fmla="*/ 12826 w 13650"/>
              <a:gd name="T7" fmla="*/ 8315 h 11633"/>
              <a:gd name="T8" fmla="*/ 12427 w 13650"/>
              <a:gd name="T9" fmla="*/ 8714 h 11633"/>
              <a:gd name="T10" fmla="*/ 12427 w 13650"/>
              <a:gd name="T11" fmla="*/ 8714 h 11633"/>
              <a:gd name="T12" fmla="*/ 12028 w 13650"/>
              <a:gd name="T13" fmla="*/ 8315 h 11633"/>
              <a:gd name="T14" fmla="*/ 12028 w 13650"/>
              <a:gd name="T15" fmla="*/ 8315 h 11633"/>
              <a:gd name="T16" fmla="*/ 12427 w 13650"/>
              <a:gd name="T17" fmla="*/ 7916 h 11633"/>
              <a:gd name="T18" fmla="*/ 6817 w 13650"/>
              <a:gd name="T19" fmla="*/ 4604 h 11633"/>
              <a:gd name="T20" fmla="*/ 2145 w 13650"/>
              <a:gd name="T21" fmla="*/ 2732 h 11633"/>
              <a:gd name="T22" fmla="*/ 6817 w 13650"/>
              <a:gd name="T23" fmla="*/ 859 h 11633"/>
              <a:gd name="T24" fmla="*/ 11500 w 13650"/>
              <a:gd name="T25" fmla="*/ 2732 h 11633"/>
              <a:gd name="T26" fmla="*/ 6817 w 13650"/>
              <a:gd name="T27" fmla="*/ 4604 h 11633"/>
              <a:gd name="T28" fmla="*/ 9608 w 13650"/>
              <a:gd name="T29" fmla="*/ 5922 h 11633"/>
              <a:gd name="T30" fmla="*/ 9608 w 13650"/>
              <a:gd name="T31" fmla="*/ 5922 h 11633"/>
              <a:gd name="T32" fmla="*/ 6817 w 13650"/>
              <a:gd name="T33" fmla="*/ 7119 h 11633"/>
              <a:gd name="T34" fmla="*/ 6817 w 13650"/>
              <a:gd name="T35" fmla="*/ 7119 h 11633"/>
              <a:gd name="T36" fmla="*/ 4025 w 13650"/>
              <a:gd name="T37" fmla="*/ 5922 h 11633"/>
              <a:gd name="T38" fmla="*/ 4025 w 13650"/>
              <a:gd name="T39" fmla="*/ 4344 h 11633"/>
              <a:gd name="T40" fmla="*/ 6817 w 13650"/>
              <a:gd name="T41" fmla="*/ 5464 h 11633"/>
              <a:gd name="T42" fmla="*/ 9608 w 13650"/>
              <a:gd name="T43" fmla="*/ 4347 h 11633"/>
              <a:gd name="T44" fmla="*/ 9608 w 13650"/>
              <a:gd name="T45" fmla="*/ 5922 h 11633"/>
              <a:gd name="T46" fmla="*/ 13623 w 13650"/>
              <a:gd name="T47" fmla="*/ 8315 h 11633"/>
              <a:gd name="T48" fmla="*/ 13623 w 13650"/>
              <a:gd name="T49" fmla="*/ 8315 h 11633"/>
              <a:gd name="T50" fmla="*/ 12826 w 13650"/>
              <a:gd name="T51" fmla="*/ 7187 h 11633"/>
              <a:gd name="T52" fmla="*/ 12826 w 13650"/>
              <a:gd name="T53" fmla="*/ 3061 h 11633"/>
              <a:gd name="T54" fmla="*/ 13649 w 13650"/>
              <a:gd name="T55" fmla="*/ 2732 h 11633"/>
              <a:gd name="T56" fmla="*/ 6817 w 13650"/>
              <a:gd name="T57" fmla="*/ 0 h 11633"/>
              <a:gd name="T58" fmla="*/ 0 w 13650"/>
              <a:gd name="T59" fmla="*/ 2732 h 11633"/>
              <a:gd name="T60" fmla="*/ 3227 w 13650"/>
              <a:gd name="T61" fmla="*/ 4025 h 11633"/>
              <a:gd name="T62" fmla="*/ 3227 w 13650"/>
              <a:gd name="T63" fmla="*/ 5922 h 11633"/>
              <a:gd name="T64" fmla="*/ 3227 w 13650"/>
              <a:gd name="T65" fmla="*/ 5922 h 11633"/>
              <a:gd name="T66" fmla="*/ 4382 w 13650"/>
              <a:gd name="T67" fmla="*/ 7407 h 11633"/>
              <a:gd name="T68" fmla="*/ 4382 w 13650"/>
              <a:gd name="T69" fmla="*/ 7407 h 11633"/>
              <a:gd name="T70" fmla="*/ 6817 w 13650"/>
              <a:gd name="T71" fmla="*/ 7916 h 11633"/>
              <a:gd name="T72" fmla="*/ 6817 w 13650"/>
              <a:gd name="T73" fmla="*/ 7916 h 11633"/>
              <a:gd name="T74" fmla="*/ 9251 w 13650"/>
              <a:gd name="T75" fmla="*/ 7407 h 11633"/>
              <a:gd name="T76" fmla="*/ 9251 w 13650"/>
              <a:gd name="T77" fmla="*/ 7407 h 11633"/>
              <a:gd name="T78" fmla="*/ 10406 w 13650"/>
              <a:gd name="T79" fmla="*/ 5922 h 11633"/>
              <a:gd name="T80" fmla="*/ 10406 w 13650"/>
              <a:gd name="T81" fmla="*/ 4028 h 11633"/>
              <a:gd name="T82" fmla="*/ 12028 w 13650"/>
              <a:gd name="T83" fmla="*/ 3380 h 11633"/>
              <a:gd name="T84" fmla="*/ 12028 w 13650"/>
              <a:gd name="T85" fmla="*/ 7187 h 11633"/>
              <a:gd name="T86" fmla="*/ 12028 w 13650"/>
              <a:gd name="T87" fmla="*/ 7187 h 11633"/>
              <a:gd name="T88" fmla="*/ 11230 w 13650"/>
              <a:gd name="T89" fmla="*/ 8315 h 11633"/>
              <a:gd name="T90" fmla="*/ 11230 w 13650"/>
              <a:gd name="T91" fmla="*/ 8315 h 11633"/>
              <a:gd name="T92" fmla="*/ 11913 w 13650"/>
              <a:gd name="T93" fmla="*/ 9395 h 11633"/>
              <a:gd name="T94" fmla="*/ 11251 w 13650"/>
              <a:gd name="T95" fmla="*/ 11380 h 11633"/>
              <a:gd name="T96" fmla="*/ 12008 w 13650"/>
              <a:gd name="T97" fmla="*/ 11632 h 11633"/>
              <a:gd name="T98" fmla="*/ 12427 w 13650"/>
              <a:gd name="T99" fmla="*/ 10374 h 11633"/>
              <a:gd name="T100" fmla="*/ 12846 w 13650"/>
              <a:gd name="T101" fmla="*/ 11632 h 11633"/>
              <a:gd name="T102" fmla="*/ 13603 w 13650"/>
              <a:gd name="T103" fmla="*/ 11380 h 11633"/>
              <a:gd name="T104" fmla="*/ 12942 w 13650"/>
              <a:gd name="T105" fmla="*/ 9395 h 11633"/>
              <a:gd name="T106" fmla="*/ 12942 w 13650"/>
              <a:gd name="T107" fmla="*/ 9395 h 11633"/>
              <a:gd name="T108" fmla="*/ 13623 w 13650"/>
              <a:gd name="T109" fmla="*/ 8315 h 11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650" h="11633">
                <a:moveTo>
                  <a:pt x="12427" y="7916"/>
                </a:moveTo>
                <a:lnTo>
                  <a:pt x="12427" y="7916"/>
                </a:lnTo>
                <a:cubicBezTo>
                  <a:pt x="12647" y="7916"/>
                  <a:pt x="12826" y="8096"/>
                  <a:pt x="12826" y="8315"/>
                </a:cubicBezTo>
                <a:lnTo>
                  <a:pt x="12826" y="8315"/>
                </a:lnTo>
                <a:cubicBezTo>
                  <a:pt x="12826" y="8535"/>
                  <a:pt x="12647" y="8714"/>
                  <a:pt x="12427" y="8714"/>
                </a:cubicBezTo>
                <a:lnTo>
                  <a:pt x="12427" y="8714"/>
                </a:lnTo>
                <a:cubicBezTo>
                  <a:pt x="12207" y="8714"/>
                  <a:pt x="12028" y="8535"/>
                  <a:pt x="12028" y="8315"/>
                </a:cubicBezTo>
                <a:lnTo>
                  <a:pt x="12028" y="8315"/>
                </a:lnTo>
                <a:cubicBezTo>
                  <a:pt x="12028" y="8096"/>
                  <a:pt x="12207" y="7916"/>
                  <a:pt x="12427" y="7916"/>
                </a:cubicBezTo>
                <a:close/>
                <a:moveTo>
                  <a:pt x="6817" y="4604"/>
                </a:moveTo>
                <a:lnTo>
                  <a:pt x="2145" y="2732"/>
                </a:lnTo>
                <a:lnTo>
                  <a:pt x="6817" y="859"/>
                </a:lnTo>
                <a:lnTo>
                  <a:pt x="11500" y="2732"/>
                </a:lnTo>
                <a:lnTo>
                  <a:pt x="6817" y="4604"/>
                </a:lnTo>
                <a:close/>
                <a:moveTo>
                  <a:pt x="9608" y="5922"/>
                </a:moveTo>
                <a:lnTo>
                  <a:pt x="9608" y="5922"/>
                </a:lnTo>
                <a:cubicBezTo>
                  <a:pt x="9608" y="6487"/>
                  <a:pt x="8414" y="7119"/>
                  <a:pt x="6817" y="7119"/>
                </a:cubicBezTo>
                <a:lnTo>
                  <a:pt x="6817" y="7119"/>
                </a:lnTo>
                <a:cubicBezTo>
                  <a:pt x="5219" y="7119"/>
                  <a:pt x="4025" y="6487"/>
                  <a:pt x="4025" y="5922"/>
                </a:cubicBezTo>
                <a:lnTo>
                  <a:pt x="4025" y="4344"/>
                </a:lnTo>
                <a:lnTo>
                  <a:pt x="6817" y="5464"/>
                </a:lnTo>
                <a:lnTo>
                  <a:pt x="9608" y="4347"/>
                </a:lnTo>
                <a:lnTo>
                  <a:pt x="9608" y="5922"/>
                </a:lnTo>
                <a:close/>
                <a:moveTo>
                  <a:pt x="13623" y="8315"/>
                </a:moveTo>
                <a:lnTo>
                  <a:pt x="13623" y="8315"/>
                </a:lnTo>
                <a:cubicBezTo>
                  <a:pt x="13623" y="7795"/>
                  <a:pt x="13290" y="7352"/>
                  <a:pt x="12826" y="7187"/>
                </a:cubicBezTo>
                <a:lnTo>
                  <a:pt x="12826" y="3061"/>
                </a:lnTo>
                <a:lnTo>
                  <a:pt x="13649" y="2732"/>
                </a:lnTo>
                <a:lnTo>
                  <a:pt x="6817" y="0"/>
                </a:lnTo>
                <a:lnTo>
                  <a:pt x="0" y="2732"/>
                </a:lnTo>
                <a:lnTo>
                  <a:pt x="3227" y="4025"/>
                </a:lnTo>
                <a:lnTo>
                  <a:pt x="3227" y="5922"/>
                </a:lnTo>
                <a:lnTo>
                  <a:pt x="3227" y="5922"/>
                </a:lnTo>
                <a:cubicBezTo>
                  <a:pt x="3227" y="6507"/>
                  <a:pt x="3637" y="7034"/>
                  <a:pt x="4382" y="7407"/>
                </a:cubicBezTo>
                <a:lnTo>
                  <a:pt x="4382" y="7407"/>
                </a:lnTo>
                <a:cubicBezTo>
                  <a:pt x="5039" y="7735"/>
                  <a:pt x="5904" y="7916"/>
                  <a:pt x="6817" y="7916"/>
                </a:cubicBezTo>
                <a:lnTo>
                  <a:pt x="6817" y="7916"/>
                </a:lnTo>
                <a:cubicBezTo>
                  <a:pt x="7729" y="7916"/>
                  <a:pt x="8594" y="7735"/>
                  <a:pt x="9251" y="7407"/>
                </a:cubicBezTo>
                <a:lnTo>
                  <a:pt x="9251" y="7407"/>
                </a:lnTo>
                <a:cubicBezTo>
                  <a:pt x="9996" y="7034"/>
                  <a:pt x="10406" y="6507"/>
                  <a:pt x="10406" y="5922"/>
                </a:cubicBezTo>
                <a:lnTo>
                  <a:pt x="10406" y="4028"/>
                </a:lnTo>
                <a:lnTo>
                  <a:pt x="12028" y="3380"/>
                </a:lnTo>
                <a:lnTo>
                  <a:pt x="12028" y="7187"/>
                </a:lnTo>
                <a:lnTo>
                  <a:pt x="12028" y="7187"/>
                </a:lnTo>
                <a:cubicBezTo>
                  <a:pt x="11564" y="7352"/>
                  <a:pt x="11230" y="7795"/>
                  <a:pt x="11230" y="8315"/>
                </a:cubicBezTo>
                <a:lnTo>
                  <a:pt x="11230" y="8315"/>
                </a:lnTo>
                <a:cubicBezTo>
                  <a:pt x="11230" y="8791"/>
                  <a:pt x="11509" y="9203"/>
                  <a:pt x="11913" y="9395"/>
                </a:cubicBezTo>
                <a:lnTo>
                  <a:pt x="11251" y="11380"/>
                </a:lnTo>
                <a:lnTo>
                  <a:pt x="12008" y="11632"/>
                </a:lnTo>
                <a:lnTo>
                  <a:pt x="12427" y="10374"/>
                </a:lnTo>
                <a:lnTo>
                  <a:pt x="12846" y="11632"/>
                </a:lnTo>
                <a:lnTo>
                  <a:pt x="13603" y="11380"/>
                </a:lnTo>
                <a:lnTo>
                  <a:pt x="12942" y="9395"/>
                </a:lnTo>
                <a:lnTo>
                  <a:pt x="12942" y="9395"/>
                </a:lnTo>
                <a:cubicBezTo>
                  <a:pt x="13345" y="9203"/>
                  <a:pt x="13623" y="8791"/>
                  <a:pt x="13623" y="83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37" name="مربع نص 36">
            <a:extLst>
              <a:ext uri="{FF2B5EF4-FFF2-40B4-BE49-F238E27FC236}">
                <a16:creationId xmlns:a16="http://schemas.microsoft.com/office/drawing/2014/main" id="{3C0166C5-7718-430A-065F-0169466DDE27}"/>
              </a:ext>
            </a:extLst>
          </p:cNvPr>
          <p:cNvSpPr txBox="1"/>
          <p:nvPr/>
        </p:nvSpPr>
        <p:spPr>
          <a:xfrm flipH="1">
            <a:off x="1005367" y="1348699"/>
            <a:ext cx="869149" cy="4001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100%</a:t>
            </a:r>
            <a:endParaRPr lang="ar-SA" sz="2000" dirty="0">
              <a:solidFill>
                <a:srgbClr val="7258A4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8" name="مربع نص 37">
            <a:extLst>
              <a:ext uri="{FF2B5EF4-FFF2-40B4-BE49-F238E27FC236}">
                <a16:creationId xmlns:a16="http://schemas.microsoft.com/office/drawing/2014/main" id="{71203953-4B17-10B1-AA7B-A938E5AC7FB0}"/>
              </a:ext>
            </a:extLst>
          </p:cNvPr>
          <p:cNvSpPr txBox="1"/>
          <p:nvPr/>
        </p:nvSpPr>
        <p:spPr>
          <a:xfrm flipH="1">
            <a:off x="2673529" y="1348699"/>
            <a:ext cx="869149" cy="4001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sz="2000" dirty="0">
                <a:solidFill>
                  <a:srgbClr val="238CAB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100%</a:t>
            </a:r>
            <a:endParaRPr lang="ar-SA" sz="2000" dirty="0">
              <a:solidFill>
                <a:srgbClr val="238CAB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عنصر نائب لرقم الشريحة 1">
            <a:extLst>
              <a:ext uri="{FF2B5EF4-FFF2-40B4-BE49-F238E27FC236}">
                <a16:creationId xmlns:a16="http://schemas.microsoft.com/office/drawing/2014/main" id="{1B0A4AC1-0C6E-E558-B123-B93ED0AE9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40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مستطيل ذو زاوية واحدة مستديرة 4">
            <a:extLst>
              <a:ext uri="{FF2B5EF4-FFF2-40B4-BE49-F238E27FC236}">
                <a16:creationId xmlns:a16="http://schemas.microsoft.com/office/drawing/2014/main" id="{6FF789FD-5056-4FC7-F36C-D12C34D5A5E6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6" name="موصل مستقيم 30">
            <a:extLst>
              <a:ext uri="{FF2B5EF4-FFF2-40B4-BE49-F238E27FC236}">
                <a16:creationId xmlns:a16="http://schemas.microsoft.com/office/drawing/2014/main" id="{82096739-A971-B9EF-5ACF-FF8CDE97BCA9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>
            <a:extLst>
              <a:ext uri="{FF2B5EF4-FFF2-40B4-BE49-F238E27FC236}">
                <a16:creationId xmlns:a16="http://schemas.microsoft.com/office/drawing/2014/main" id="{B59F34B1-CD8E-4B4C-8016-6FAA79F08BF3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347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1">
            <a:extLst>
              <a:ext uri="{FF2B5EF4-FFF2-40B4-BE49-F238E27FC236}">
                <a16:creationId xmlns:a16="http://schemas.microsoft.com/office/drawing/2014/main" id="{09D79925-68C3-572F-D74A-FB6338052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مستطيل 4">
            <a:extLst>
              <a:ext uri="{FF2B5EF4-FFF2-40B4-BE49-F238E27FC236}">
                <a16:creationId xmlns:a16="http://schemas.microsoft.com/office/drawing/2014/main" id="{A591DA13-B19E-3ED9-2A21-9F5DF891A442}"/>
              </a:ext>
            </a:extLst>
          </p:cNvPr>
          <p:cNvSpPr/>
          <p:nvPr/>
        </p:nvSpPr>
        <p:spPr>
          <a:xfrm flipH="1">
            <a:off x="3054561" y="1722207"/>
            <a:ext cx="5505361" cy="5160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r>
              <a:rPr lang="en-US" sz="1600" dirty="0">
                <a:solidFill>
                  <a:srgbClr val="7F7F7F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………………………………….</a:t>
            </a:r>
            <a:endParaRPr lang="ar-SA" sz="1600" dirty="0">
              <a:solidFill>
                <a:srgbClr val="7F7F7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3" name="مستطيل 12">
            <a:extLst>
              <a:ext uri="{FF2B5EF4-FFF2-40B4-BE49-F238E27FC236}">
                <a16:creationId xmlns:a16="http://schemas.microsoft.com/office/drawing/2014/main" id="{CB29E293-076D-6D84-D707-B59045595BD5}"/>
              </a:ext>
            </a:extLst>
          </p:cNvPr>
          <p:cNvSpPr/>
          <p:nvPr/>
        </p:nvSpPr>
        <p:spPr>
          <a:xfrm flipH="1">
            <a:off x="3054561" y="2306573"/>
            <a:ext cx="5505361" cy="5160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1600" dirty="0">
                <a:solidFill>
                  <a:srgbClr val="7F7F7F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…………………………………..</a:t>
            </a:r>
            <a:endParaRPr lang="ar-SA" sz="1600" dirty="0">
              <a:solidFill>
                <a:srgbClr val="7F7F7F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4" name="مستطيل 13">
            <a:extLst>
              <a:ext uri="{FF2B5EF4-FFF2-40B4-BE49-F238E27FC236}">
                <a16:creationId xmlns:a16="http://schemas.microsoft.com/office/drawing/2014/main" id="{C1C44F7C-C90F-108C-C965-8C3A568CD7AC}"/>
              </a:ext>
            </a:extLst>
          </p:cNvPr>
          <p:cNvSpPr/>
          <p:nvPr/>
        </p:nvSpPr>
        <p:spPr>
          <a:xfrm flipH="1">
            <a:off x="3054561" y="2890939"/>
            <a:ext cx="5505361" cy="5160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 sz="1600" dirty="0">
              <a:solidFill>
                <a:srgbClr val="7F7F7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مستطيل 14">
            <a:extLst>
              <a:ext uri="{FF2B5EF4-FFF2-40B4-BE49-F238E27FC236}">
                <a16:creationId xmlns:a16="http://schemas.microsoft.com/office/drawing/2014/main" id="{0A6B38B5-885E-FED8-1253-3980BCA32C03}"/>
              </a:ext>
            </a:extLst>
          </p:cNvPr>
          <p:cNvSpPr/>
          <p:nvPr/>
        </p:nvSpPr>
        <p:spPr>
          <a:xfrm flipH="1">
            <a:off x="3054561" y="3485045"/>
            <a:ext cx="5505361" cy="5160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 sz="1600" dirty="0">
              <a:solidFill>
                <a:srgbClr val="7F7F7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4857FE6B-228B-76EC-6C41-50EA61F47D96}"/>
              </a:ext>
            </a:extLst>
          </p:cNvPr>
          <p:cNvSpPr/>
          <p:nvPr/>
        </p:nvSpPr>
        <p:spPr>
          <a:xfrm flipH="1">
            <a:off x="3054561" y="4069412"/>
            <a:ext cx="5505361" cy="5160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 sz="1600" dirty="0">
              <a:solidFill>
                <a:srgbClr val="7F7F7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7" name="مستطيل 16">
            <a:extLst>
              <a:ext uri="{FF2B5EF4-FFF2-40B4-BE49-F238E27FC236}">
                <a16:creationId xmlns:a16="http://schemas.microsoft.com/office/drawing/2014/main" id="{83CCAC8D-6D97-F8B7-4AA8-5FC8B0075962}"/>
              </a:ext>
            </a:extLst>
          </p:cNvPr>
          <p:cNvSpPr/>
          <p:nvPr/>
        </p:nvSpPr>
        <p:spPr>
          <a:xfrm flipH="1">
            <a:off x="3054561" y="4644039"/>
            <a:ext cx="5505361" cy="5160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 sz="1600" dirty="0">
              <a:solidFill>
                <a:srgbClr val="7F7F7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59" name="مربع نص 58">
            <a:extLst>
              <a:ext uri="{FF2B5EF4-FFF2-40B4-BE49-F238E27FC236}">
                <a16:creationId xmlns:a16="http://schemas.microsoft.com/office/drawing/2014/main" id="{674329FF-8DD7-6A7C-EF34-9AA0BD34E764}"/>
              </a:ext>
            </a:extLst>
          </p:cNvPr>
          <p:cNvSpPr txBox="1"/>
          <p:nvPr/>
        </p:nvSpPr>
        <p:spPr>
          <a:xfrm flipH="1">
            <a:off x="2502463" y="1738750"/>
            <a:ext cx="35618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</a:t>
            </a:r>
            <a:endParaRPr lang="ar-SA" sz="2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0" name="مربع نص 59">
            <a:extLst>
              <a:ext uri="{FF2B5EF4-FFF2-40B4-BE49-F238E27FC236}">
                <a16:creationId xmlns:a16="http://schemas.microsoft.com/office/drawing/2014/main" id="{FE23519E-2BAA-4517-0562-96578B5D4187}"/>
              </a:ext>
            </a:extLst>
          </p:cNvPr>
          <p:cNvSpPr txBox="1"/>
          <p:nvPr/>
        </p:nvSpPr>
        <p:spPr>
          <a:xfrm flipH="1">
            <a:off x="2502464" y="2338968"/>
            <a:ext cx="35618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</a:t>
            </a:r>
            <a:endParaRPr lang="ar-SA" sz="2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1" name="مربع نص 60">
            <a:extLst>
              <a:ext uri="{FF2B5EF4-FFF2-40B4-BE49-F238E27FC236}">
                <a16:creationId xmlns:a16="http://schemas.microsoft.com/office/drawing/2014/main" id="{A2907E9B-92DE-CB63-2EDA-BD6215A346C3}"/>
              </a:ext>
            </a:extLst>
          </p:cNvPr>
          <p:cNvSpPr txBox="1"/>
          <p:nvPr/>
        </p:nvSpPr>
        <p:spPr>
          <a:xfrm flipH="1">
            <a:off x="2502463" y="2939964"/>
            <a:ext cx="35618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</a:t>
            </a:r>
            <a:endParaRPr lang="ar-SA" sz="2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2" name="مربع نص 61">
            <a:extLst>
              <a:ext uri="{FF2B5EF4-FFF2-40B4-BE49-F238E27FC236}">
                <a16:creationId xmlns:a16="http://schemas.microsoft.com/office/drawing/2014/main" id="{3D47339A-0358-359E-B19F-25F783A1F762}"/>
              </a:ext>
            </a:extLst>
          </p:cNvPr>
          <p:cNvSpPr txBox="1"/>
          <p:nvPr/>
        </p:nvSpPr>
        <p:spPr>
          <a:xfrm flipH="1">
            <a:off x="2502464" y="3499541"/>
            <a:ext cx="35618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</a:t>
            </a:r>
            <a:endParaRPr lang="ar-SA" sz="2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3" name="مربع نص 62">
            <a:extLst>
              <a:ext uri="{FF2B5EF4-FFF2-40B4-BE49-F238E27FC236}">
                <a16:creationId xmlns:a16="http://schemas.microsoft.com/office/drawing/2014/main" id="{7D614689-3655-1F5B-4CCA-A640E81020FF}"/>
              </a:ext>
            </a:extLst>
          </p:cNvPr>
          <p:cNvSpPr txBox="1"/>
          <p:nvPr/>
        </p:nvSpPr>
        <p:spPr>
          <a:xfrm flipH="1">
            <a:off x="2502464" y="4088822"/>
            <a:ext cx="35618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</a:t>
            </a:r>
            <a:endParaRPr lang="ar-SA" sz="2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4" name="مربع نص 63">
            <a:extLst>
              <a:ext uri="{FF2B5EF4-FFF2-40B4-BE49-F238E27FC236}">
                <a16:creationId xmlns:a16="http://schemas.microsoft.com/office/drawing/2014/main" id="{86D262FF-EBD6-68D3-C783-1A2DBE064EFB}"/>
              </a:ext>
            </a:extLst>
          </p:cNvPr>
          <p:cNvSpPr txBox="1"/>
          <p:nvPr/>
        </p:nvSpPr>
        <p:spPr>
          <a:xfrm flipH="1">
            <a:off x="2502464" y="4657004"/>
            <a:ext cx="35618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6</a:t>
            </a:r>
            <a:endParaRPr lang="ar-SA" sz="2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2" name="مجموعة 1">
            <a:extLst>
              <a:ext uri="{FF2B5EF4-FFF2-40B4-BE49-F238E27FC236}">
                <a16:creationId xmlns:a16="http://schemas.microsoft.com/office/drawing/2014/main" id="{94713115-A7DC-8317-0DA3-40F777EE4D81}"/>
              </a:ext>
            </a:extLst>
          </p:cNvPr>
          <p:cNvGrpSpPr/>
          <p:nvPr/>
        </p:nvGrpSpPr>
        <p:grpSpPr>
          <a:xfrm flipH="1">
            <a:off x="2993486" y="1789607"/>
            <a:ext cx="64396" cy="3316737"/>
            <a:chOff x="2817096" y="1495848"/>
            <a:chExt cx="1414464" cy="4029832"/>
          </a:xfrm>
          <a:gradFill>
            <a:gsLst>
              <a:gs pos="44000">
                <a:srgbClr val="1273A3"/>
              </a:gs>
              <a:gs pos="100000">
                <a:srgbClr val="69CEE3"/>
              </a:gs>
            </a:gsLst>
            <a:lin ang="5400000" scaled="1"/>
          </a:gradFill>
        </p:grpSpPr>
        <p:sp>
          <p:nvSpPr>
            <p:cNvPr id="4" name="مستطيل ذو زاويتين مستديرتين في نفس الجانب 37">
              <a:extLst>
                <a:ext uri="{FF2B5EF4-FFF2-40B4-BE49-F238E27FC236}">
                  <a16:creationId xmlns:a16="http://schemas.microsoft.com/office/drawing/2014/main" id="{D18AD154-CE08-1FDC-F7F2-A3F2579411F3}"/>
                </a:ext>
              </a:extLst>
            </p:cNvPr>
            <p:cNvSpPr/>
            <p:nvPr/>
          </p:nvSpPr>
          <p:spPr>
            <a:xfrm rot="16200000" flipH="1">
              <a:off x="3284035" y="1028926"/>
              <a:ext cx="480604" cy="141444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algn="ctr" rtl="0"/>
              <a:endParaRPr lang="ar-SA" sz="2000" dirty="0">
                <a:solidFill>
                  <a:schemeClr val="bg1"/>
                </a:solidFill>
                <a:latin typeface="Saudi" panose="020B0504010101010102" pitchFamily="34" charset="-78"/>
                <a:cs typeface="Saudi" panose="020B0504010101010102" pitchFamily="34" charset="-78"/>
              </a:endParaRPr>
            </a:p>
          </p:txBody>
        </p:sp>
        <p:sp>
          <p:nvSpPr>
            <p:cNvPr id="6" name="مستطيل ذو زاويتين مستديرتين في نفس الجانب 38">
              <a:extLst>
                <a:ext uri="{FF2B5EF4-FFF2-40B4-BE49-F238E27FC236}">
                  <a16:creationId xmlns:a16="http://schemas.microsoft.com/office/drawing/2014/main" id="{4BCC6ED8-AC9F-6325-A84A-D170D2D7ABA1}"/>
                </a:ext>
              </a:extLst>
            </p:cNvPr>
            <p:cNvSpPr/>
            <p:nvPr/>
          </p:nvSpPr>
          <p:spPr>
            <a:xfrm rot="16200000" flipH="1">
              <a:off x="3283950" y="1742135"/>
              <a:ext cx="480604" cy="14143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marL="0" algn="ctr" defTabSz="914400" rtl="0" eaLnBrk="1" latinLnBrk="0" hangingPunct="1"/>
              <a:endParaRPr lang="ar-SA" sz="2000" dirty="0">
                <a:solidFill>
                  <a:schemeClr val="bg1"/>
                </a:solidFill>
                <a:latin typeface="Saudi" panose="020B0504010101010102" pitchFamily="34" charset="-78"/>
                <a:cs typeface="Saudi" panose="020B0504010101010102" pitchFamily="34" charset="-78"/>
              </a:endParaRPr>
            </a:p>
          </p:txBody>
        </p:sp>
        <p:sp>
          <p:nvSpPr>
            <p:cNvPr id="7" name="مستطيل ذو زاويتين مستديرتين في نفس الجانب 39">
              <a:extLst>
                <a:ext uri="{FF2B5EF4-FFF2-40B4-BE49-F238E27FC236}">
                  <a16:creationId xmlns:a16="http://schemas.microsoft.com/office/drawing/2014/main" id="{56F97ADD-117C-42D1-CFCC-726CA495A7DB}"/>
                </a:ext>
              </a:extLst>
            </p:cNvPr>
            <p:cNvSpPr/>
            <p:nvPr/>
          </p:nvSpPr>
          <p:spPr>
            <a:xfrm rot="16200000" flipH="1">
              <a:off x="3283968" y="2463526"/>
              <a:ext cx="480604" cy="14143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algn="ctr" rtl="0"/>
              <a:endParaRPr lang="ar-SA" sz="2000" dirty="0">
                <a:solidFill>
                  <a:schemeClr val="bg1"/>
                </a:solidFill>
                <a:latin typeface="Saudi" panose="020B0504010101010102" pitchFamily="34" charset="-78"/>
                <a:cs typeface="Saudi" panose="020B0504010101010102" pitchFamily="34" charset="-78"/>
              </a:endParaRPr>
            </a:p>
          </p:txBody>
        </p:sp>
        <p:sp>
          <p:nvSpPr>
            <p:cNvPr id="8" name="مستطيل ذو زاويتين مستديرتين في نفس الجانب 40">
              <a:extLst>
                <a:ext uri="{FF2B5EF4-FFF2-40B4-BE49-F238E27FC236}">
                  <a16:creationId xmlns:a16="http://schemas.microsoft.com/office/drawing/2014/main" id="{8004EFD8-B851-BD31-A7CD-F09B009370C5}"/>
                </a:ext>
              </a:extLst>
            </p:cNvPr>
            <p:cNvSpPr/>
            <p:nvPr/>
          </p:nvSpPr>
          <p:spPr>
            <a:xfrm rot="16200000" flipH="1">
              <a:off x="3283968" y="3160180"/>
              <a:ext cx="480604" cy="14143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marL="0" algn="ctr" defTabSz="914400" rtl="0" eaLnBrk="1" latinLnBrk="0" hangingPunct="1"/>
              <a:endParaRPr lang="ar-SA" sz="2000" dirty="0">
                <a:solidFill>
                  <a:schemeClr val="bg1"/>
                </a:solidFill>
                <a:latin typeface="Saudi" panose="020B0504010101010102" pitchFamily="34" charset="-78"/>
                <a:cs typeface="Saudi" panose="020B0504010101010102" pitchFamily="34" charset="-78"/>
              </a:endParaRPr>
            </a:p>
          </p:txBody>
        </p:sp>
        <p:sp>
          <p:nvSpPr>
            <p:cNvPr id="9" name="مستطيل ذو زاويتين مستديرتين في نفس الجانب 41">
              <a:extLst>
                <a:ext uri="{FF2B5EF4-FFF2-40B4-BE49-F238E27FC236}">
                  <a16:creationId xmlns:a16="http://schemas.microsoft.com/office/drawing/2014/main" id="{088EBEA0-F251-25C9-CFE3-91D5520F13A5}"/>
                </a:ext>
              </a:extLst>
            </p:cNvPr>
            <p:cNvSpPr/>
            <p:nvPr/>
          </p:nvSpPr>
          <p:spPr>
            <a:xfrm rot="16200000" flipH="1">
              <a:off x="3283968" y="3889816"/>
              <a:ext cx="480604" cy="14143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algn="ctr" rtl="0"/>
              <a:endParaRPr lang="ar-SA" sz="2000" dirty="0">
                <a:solidFill>
                  <a:schemeClr val="bg1"/>
                </a:solidFill>
                <a:latin typeface="Saudi" panose="020B0504010101010102" pitchFamily="34" charset="-78"/>
                <a:cs typeface="Saudi" panose="020B0504010101010102" pitchFamily="34" charset="-78"/>
              </a:endParaRPr>
            </a:p>
          </p:txBody>
        </p:sp>
        <p:sp>
          <p:nvSpPr>
            <p:cNvPr id="10" name="مستطيل ذو زاويتين مستديرتين في نفس الجانب 42">
              <a:extLst>
                <a:ext uri="{FF2B5EF4-FFF2-40B4-BE49-F238E27FC236}">
                  <a16:creationId xmlns:a16="http://schemas.microsoft.com/office/drawing/2014/main" id="{C0D7C2A1-373B-7A08-55AB-FD8A529C2E48}"/>
                </a:ext>
              </a:extLst>
            </p:cNvPr>
            <p:cNvSpPr/>
            <p:nvPr/>
          </p:nvSpPr>
          <p:spPr>
            <a:xfrm rot="16200000" flipH="1">
              <a:off x="3283968" y="4578223"/>
              <a:ext cx="480604" cy="14143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marL="0" algn="ctr" defTabSz="914400" rtl="0" eaLnBrk="1" latinLnBrk="0" hangingPunct="1"/>
              <a:endParaRPr lang="ar-SA" sz="2000" dirty="0">
                <a:solidFill>
                  <a:schemeClr val="bg1"/>
                </a:solidFill>
                <a:latin typeface="Saudi" panose="020B0504010101010102" pitchFamily="34" charset="-78"/>
                <a:cs typeface="Saudi" panose="020B0504010101010102" pitchFamily="34" charset="-78"/>
              </a:endParaRPr>
            </a:p>
          </p:txBody>
        </p:sp>
      </p:grpSp>
      <p:grpSp>
        <p:nvGrpSpPr>
          <p:cNvPr id="11" name="مجموعة 10">
            <a:extLst>
              <a:ext uri="{FF2B5EF4-FFF2-40B4-BE49-F238E27FC236}">
                <a16:creationId xmlns:a16="http://schemas.microsoft.com/office/drawing/2014/main" id="{1704352D-44CA-650A-A844-EB4A674A44BF}"/>
              </a:ext>
            </a:extLst>
          </p:cNvPr>
          <p:cNvGrpSpPr/>
          <p:nvPr/>
        </p:nvGrpSpPr>
        <p:grpSpPr>
          <a:xfrm flipH="1">
            <a:off x="8565703" y="1750686"/>
            <a:ext cx="1070219" cy="3364776"/>
            <a:chOff x="2817093" y="1561800"/>
            <a:chExt cx="1414315" cy="3716548"/>
          </a:xfrm>
          <a:gradFill>
            <a:gsLst>
              <a:gs pos="44000">
                <a:srgbClr val="1273A3"/>
              </a:gs>
              <a:gs pos="100000">
                <a:srgbClr val="69CEE3"/>
              </a:gs>
            </a:gsLst>
            <a:lin ang="5400000" scaled="1"/>
          </a:gradFill>
        </p:grpSpPr>
        <p:sp>
          <p:nvSpPr>
            <p:cNvPr id="12" name="مستطيل ذو زاويتين مستديرتين في نفس الجانب 11">
              <a:extLst>
                <a:ext uri="{FF2B5EF4-FFF2-40B4-BE49-F238E27FC236}">
                  <a16:creationId xmlns:a16="http://schemas.microsoft.com/office/drawing/2014/main" id="{27D08404-F4BB-50CA-048A-41C5C88A1451}"/>
                </a:ext>
              </a:extLst>
            </p:cNvPr>
            <p:cNvSpPr/>
            <p:nvPr/>
          </p:nvSpPr>
          <p:spPr>
            <a:xfrm rot="16200000" flipH="1">
              <a:off x="3283948" y="1094945"/>
              <a:ext cx="480604" cy="1414313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algn="ctr" rtl="0"/>
              <a:r>
                <a:rPr lang="en-US" sz="1400" dirty="0">
                  <a:solidFill>
                    <a:schemeClr val="bg1"/>
                  </a:solidFill>
                  <a:latin typeface="Helvetica Neue W23 for SKY Reg" panose="020B0604020202020204" pitchFamily="34" charset="-78"/>
                  <a:cs typeface="Helvetica Neue W23 for SKY Reg" panose="020B0604020202020204" pitchFamily="34" charset="-78"/>
                </a:rPr>
                <a:t>0</a:t>
              </a:r>
              <a:endParaRPr lang="ar-SA" sz="1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8" name="مستطيل ذو زاويتين مستديرتين في نفس الجانب 17">
              <a:extLst>
                <a:ext uri="{FF2B5EF4-FFF2-40B4-BE49-F238E27FC236}">
                  <a16:creationId xmlns:a16="http://schemas.microsoft.com/office/drawing/2014/main" id="{B7EF4FAD-AF3A-CE3C-0A78-6FBD458B8168}"/>
                </a:ext>
              </a:extLst>
            </p:cNvPr>
            <p:cNvSpPr/>
            <p:nvPr/>
          </p:nvSpPr>
          <p:spPr>
            <a:xfrm rot="16200000" flipH="1">
              <a:off x="3283950" y="1742135"/>
              <a:ext cx="480604" cy="1414312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marL="0" algn="ctr" defTabSz="914400" rtl="0" eaLnBrk="1" latinLnBrk="0" hangingPunct="1"/>
              <a:r>
                <a:rPr lang="en-US" sz="1400" dirty="0">
                  <a:solidFill>
                    <a:schemeClr val="bg1"/>
                  </a:solidFill>
                  <a:latin typeface="Helvetica Neue W23 for SKY Reg" panose="020B0604020202020204" pitchFamily="34" charset="-78"/>
                  <a:cs typeface="Helvetica Neue W23 for SKY Reg" panose="020B0604020202020204" pitchFamily="34" charset="-78"/>
                </a:rPr>
                <a:t>0</a:t>
              </a:r>
              <a:endParaRPr lang="ar-SA" sz="1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9" name="مستطيل ذو زاويتين مستديرتين في نفس الجانب 18">
              <a:extLst>
                <a:ext uri="{FF2B5EF4-FFF2-40B4-BE49-F238E27FC236}">
                  <a16:creationId xmlns:a16="http://schemas.microsoft.com/office/drawing/2014/main" id="{087E965F-4D21-3338-96FC-104EC9012FFE}"/>
                </a:ext>
              </a:extLst>
            </p:cNvPr>
            <p:cNvSpPr/>
            <p:nvPr/>
          </p:nvSpPr>
          <p:spPr>
            <a:xfrm rot="16200000" flipH="1">
              <a:off x="3283949" y="2389324"/>
              <a:ext cx="480604" cy="1414312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algn="ctr" rtl="0"/>
              <a:r>
                <a:rPr lang="en-US" sz="1400" dirty="0">
                  <a:solidFill>
                    <a:schemeClr val="bg1"/>
                  </a:solidFill>
                  <a:latin typeface="Helvetica Neue W23 for SKY Reg" panose="020B0604020202020204" pitchFamily="34" charset="-78"/>
                  <a:cs typeface="Helvetica Neue W23 for SKY Reg" panose="020B0604020202020204" pitchFamily="34" charset="-78"/>
                </a:rPr>
                <a:t>0</a:t>
              </a:r>
              <a:endParaRPr lang="ar-SA" sz="1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0" name="مستطيل ذو زاويتين مستديرتين في نفس الجانب 19">
              <a:extLst>
                <a:ext uri="{FF2B5EF4-FFF2-40B4-BE49-F238E27FC236}">
                  <a16:creationId xmlns:a16="http://schemas.microsoft.com/office/drawing/2014/main" id="{EA873D55-45AE-52C3-6666-186680CD8D11}"/>
                </a:ext>
              </a:extLst>
            </p:cNvPr>
            <p:cNvSpPr/>
            <p:nvPr/>
          </p:nvSpPr>
          <p:spPr>
            <a:xfrm rot="16200000" flipH="1">
              <a:off x="3283949" y="3036512"/>
              <a:ext cx="480604" cy="1414314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marL="0" algn="ctr" defTabSz="914400" rtl="0" eaLnBrk="1" latinLnBrk="0" hangingPunct="1"/>
              <a:r>
                <a:rPr lang="en-US" sz="1400" dirty="0">
                  <a:solidFill>
                    <a:schemeClr val="bg1"/>
                  </a:solidFill>
                  <a:latin typeface="Helvetica Neue W23 for SKY Reg" panose="020B0604020202020204" pitchFamily="34" charset="-78"/>
                  <a:cs typeface="Helvetica Neue W23 for SKY Reg" panose="020B0604020202020204" pitchFamily="34" charset="-78"/>
                </a:rPr>
                <a:t>0</a:t>
              </a:r>
              <a:endParaRPr lang="ar-SA" sz="1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1" name="مستطيل ذو زاويتين مستديرتين في نفس الجانب 20">
              <a:extLst>
                <a:ext uri="{FF2B5EF4-FFF2-40B4-BE49-F238E27FC236}">
                  <a16:creationId xmlns:a16="http://schemas.microsoft.com/office/drawing/2014/main" id="{5A22F1DE-1DAC-9362-D023-EEEFA23C3892}"/>
                </a:ext>
              </a:extLst>
            </p:cNvPr>
            <p:cNvSpPr/>
            <p:nvPr/>
          </p:nvSpPr>
          <p:spPr>
            <a:xfrm rot="16200000" flipH="1">
              <a:off x="3283949" y="3683702"/>
              <a:ext cx="480604" cy="1414312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algn="ctr" rtl="0"/>
              <a:r>
                <a:rPr lang="en-US" sz="1400" dirty="0">
                  <a:solidFill>
                    <a:schemeClr val="bg1"/>
                  </a:solidFill>
                  <a:latin typeface="Helvetica Neue W23 for SKY Reg" panose="020B0604020202020204" pitchFamily="34" charset="-78"/>
                  <a:cs typeface="Helvetica Neue W23 for SKY Reg" panose="020B0604020202020204" pitchFamily="34" charset="-78"/>
                </a:rPr>
                <a:t>0</a:t>
              </a:r>
              <a:endParaRPr lang="ar-SA" sz="1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9" name="مستطيل ذو زاويتين مستديرتين في نفس الجانب 28">
              <a:extLst>
                <a:ext uri="{FF2B5EF4-FFF2-40B4-BE49-F238E27FC236}">
                  <a16:creationId xmlns:a16="http://schemas.microsoft.com/office/drawing/2014/main" id="{31601B36-F9D9-BE12-AF12-CA80C3858B9F}"/>
                </a:ext>
              </a:extLst>
            </p:cNvPr>
            <p:cNvSpPr/>
            <p:nvPr/>
          </p:nvSpPr>
          <p:spPr>
            <a:xfrm rot="16200000" flipH="1">
              <a:off x="3283950" y="4330890"/>
              <a:ext cx="480604" cy="1414312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marL="0" algn="ctr" defTabSz="914400" rtl="0" eaLnBrk="1" latinLnBrk="0" hangingPunct="1"/>
              <a:r>
                <a:rPr lang="en-US" sz="1400" dirty="0">
                  <a:solidFill>
                    <a:schemeClr val="bg1"/>
                  </a:solidFill>
                  <a:latin typeface="Helvetica Neue W23 for SKY Reg" panose="020B0604020202020204" pitchFamily="34" charset="-78"/>
                  <a:cs typeface="Helvetica Neue W23 for SKY Reg" panose="020B0604020202020204" pitchFamily="34" charset="-78"/>
                </a:rPr>
                <a:t>0</a:t>
              </a:r>
              <a:endParaRPr lang="ar-SA" sz="1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23" name="مستطيل ذو زاوية واحدة مستديرة 2">
            <a:extLst>
              <a:ext uri="{FF2B5EF4-FFF2-40B4-BE49-F238E27FC236}">
                <a16:creationId xmlns:a16="http://schemas.microsoft.com/office/drawing/2014/main" id="{6ABE5191-89E3-71A5-F1E0-2F5C03B809FD}"/>
              </a:ext>
            </a:extLst>
          </p:cNvPr>
          <p:cNvSpPr/>
          <p:nvPr/>
        </p:nvSpPr>
        <p:spPr>
          <a:xfrm flipH="1">
            <a:off x="8171233" y="513504"/>
            <a:ext cx="304490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457200"/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Contents</a:t>
            </a:r>
            <a:endParaRPr lang="x-none" b="1" dirty="0">
              <a:solidFill>
                <a:srgbClr val="35137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24" name="موصل مستقيم 30">
            <a:extLst>
              <a:ext uri="{FF2B5EF4-FFF2-40B4-BE49-F238E27FC236}">
                <a16:creationId xmlns:a16="http://schemas.microsoft.com/office/drawing/2014/main" id="{16DBD90D-F86C-5766-F0E5-F8DBD6CBE066}"/>
              </a:ext>
            </a:extLst>
          </p:cNvPr>
          <p:cNvCxnSpPr>
            <a:cxnSpLocks/>
          </p:cNvCxnSpPr>
          <p:nvPr/>
        </p:nvCxnSpPr>
        <p:spPr>
          <a:xfrm flipH="1">
            <a:off x="8167659" y="999914"/>
            <a:ext cx="3039148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مربع نص 24">
            <a:extLst>
              <a:ext uri="{FF2B5EF4-FFF2-40B4-BE49-F238E27FC236}">
                <a16:creationId xmlns:a16="http://schemas.microsoft.com/office/drawing/2014/main" id="{BA540C15-86C4-788F-149F-0773880BDAFB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56268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74">
            <a:extLst>
              <a:ext uri="{FF2B5EF4-FFF2-40B4-BE49-F238E27FC236}">
                <a16:creationId xmlns:a16="http://schemas.microsoft.com/office/drawing/2014/main" id="{7291E284-30E0-440E-01BE-5BA49A13E11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312106" y="1517442"/>
            <a:ext cx="7459057" cy="3959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316">
            <a:extLst>
              <a:ext uri="{FF2B5EF4-FFF2-40B4-BE49-F238E27FC236}">
                <a16:creationId xmlns:a16="http://schemas.microsoft.com/office/drawing/2014/main" id="{04B7C66A-F5EA-9C41-47AA-16B4128DF04A}"/>
              </a:ext>
            </a:extLst>
          </p:cNvPr>
          <p:cNvSpPr>
            <a:spLocks/>
          </p:cNvSpPr>
          <p:nvPr/>
        </p:nvSpPr>
        <p:spPr bwMode="auto">
          <a:xfrm>
            <a:off x="2323106" y="1851554"/>
            <a:ext cx="903336" cy="1479437"/>
          </a:xfrm>
          <a:custGeom>
            <a:avLst/>
            <a:gdLst/>
            <a:ahLst/>
            <a:cxnLst>
              <a:cxn ang="0">
                <a:pos x="145" y="114"/>
              </a:cxn>
              <a:cxn ang="0">
                <a:pos x="155" y="124"/>
              </a:cxn>
              <a:cxn ang="0">
                <a:pos x="165" y="114"/>
              </a:cxn>
              <a:cxn ang="0">
                <a:pos x="140" y="22"/>
              </a:cxn>
              <a:cxn ang="0">
                <a:pos x="118" y="0"/>
              </a:cxn>
              <a:cxn ang="0">
                <a:pos x="47" y="0"/>
              </a:cxn>
              <a:cxn ang="0">
                <a:pos x="24" y="22"/>
              </a:cxn>
              <a:cxn ang="0">
                <a:pos x="0" y="114"/>
              </a:cxn>
              <a:cxn ang="0">
                <a:pos x="10" y="124"/>
              </a:cxn>
              <a:cxn ang="0">
                <a:pos x="20" y="114"/>
              </a:cxn>
              <a:cxn ang="0">
                <a:pos x="44" y="30"/>
              </a:cxn>
              <a:cxn ang="0">
                <a:pos x="49" y="30"/>
              </a:cxn>
              <a:cxn ang="0">
                <a:pos x="10" y="168"/>
              </a:cxn>
              <a:cxn ang="0">
                <a:pos x="49" y="168"/>
              </a:cxn>
              <a:cxn ang="0">
                <a:pos x="49" y="255"/>
              </a:cxn>
              <a:cxn ang="0">
                <a:pos x="64" y="270"/>
              </a:cxn>
              <a:cxn ang="0">
                <a:pos x="79" y="255"/>
              </a:cxn>
              <a:cxn ang="0">
                <a:pos x="79" y="168"/>
              </a:cxn>
              <a:cxn ang="0">
                <a:pos x="87" y="168"/>
              </a:cxn>
              <a:cxn ang="0">
                <a:pos x="87" y="255"/>
              </a:cxn>
              <a:cxn ang="0">
                <a:pos x="102" y="270"/>
              </a:cxn>
              <a:cxn ang="0">
                <a:pos x="117" y="255"/>
              </a:cxn>
              <a:cxn ang="0">
                <a:pos x="117" y="168"/>
              </a:cxn>
              <a:cxn ang="0">
                <a:pos x="156" y="168"/>
              </a:cxn>
              <a:cxn ang="0">
                <a:pos x="117" y="30"/>
              </a:cxn>
              <a:cxn ang="0">
                <a:pos x="121" y="30"/>
              </a:cxn>
              <a:cxn ang="0">
                <a:pos x="145" y="114"/>
              </a:cxn>
            </a:cxnLst>
            <a:rect l="0" t="0" r="r" b="b"/>
            <a:pathLst>
              <a:path w="165" h="270">
                <a:moveTo>
                  <a:pt x="145" y="114"/>
                </a:moveTo>
                <a:cubicBezTo>
                  <a:pt x="146" y="119"/>
                  <a:pt x="149" y="124"/>
                  <a:pt x="155" y="124"/>
                </a:cubicBezTo>
                <a:cubicBezTo>
                  <a:pt x="160" y="124"/>
                  <a:pt x="165" y="120"/>
                  <a:pt x="165" y="114"/>
                </a:cubicBezTo>
                <a:cubicBezTo>
                  <a:pt x="140" y="22"/>
                  <a:pt x="140" y="22"/>
                  <a:pt x="140" y="22"/>
                </a:cubicBezTo>
                <a:cubicBezTo>
                  <a:pt x="136" y="9"/>
                  <a:pt x="130" y="0"/>
                  <a:pt x="118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35" y="0"/>
                  <a:pt x="28" y="11"/>
                  <a:pt x="24" y="22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20"/>
                  <a:pt x="5" y="124"/>
                  <a:pt x="10" y="124"/>
                </a:cubicBezTo>
                <a:cubicBezTo>
                  <a:pt x="16" y="124"/>
                  <a:pt x="18" y="120"/>
                  <a:pt x="20" y="114"/>
                </a:cubicBezTo>
                <a:cubicBezTo>
                  <a:pt x="44" y="30"/>
                  <a:pt x="44" y="30"/>
                  <a:pt x="44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10" y="168"/>
                  <a:pt x="10" y="168"/>
                  <a:pt x="10" y="168"/>
                </a:cubicBezTo>
                <a:cubicBezTo>
                  <a:pt x="49" y="168"/>
                  <a:pt x="49" y="168"/>
                  <a:pt x="49" y="168"/>
                </a:cubicBezTo>
                <a:cubicBezTo>
                  <a:pt x="49" y="255"/>
                  <a:pt x="49" y="255"/>
                  <a:pt x="49" y="255"/>
                </a:cubicBezTo>
                <a:cubicBezTo>
                  <a:pt x="49" y="264"/>
                  <a:pt x="55" y="270"/>
                  <a:pt x="64" y="270"/>
                </a:cubicBezTo>
                <a:cubicBezTo>
                  <a:pt x="72" y="270"/>
                  <a:pt x="79" y="264"/>
                  <a:pt x="79" y="255"/>
                </a:cubicBezTo>
                <a:cubicBezTo>
                  <a:pt x="79" y="168"/>
                  <a:pt x="79" y="168"/>
                  <a:pt x="79" y="168"/>
                </a:cubicBezTo>
                <a:cubicBezTo>
                  <a:pt x="87" y="168"/>
                  <a:pt x="87" y="168"/>
                  <a:pt x="87" y="168"/>
                </a:cubicBezTo>
                <a:cubicBezTo>
                  <a:pt x="87" y="255"/>
                  <a:pt x="87" y="255"/>
                  <a:pt x="87" y="255"/>
                </a:cubicBezTo>
                <a:cubicBezTo>
                  <a:pt x="87" y="264"/>
                  <a:pt x="93" y="270"/>
                  <a:pt x="102" y="270"/>
                </a:cubicBezTo>
                <a:cubicBezTo>
                  <a:pt x="110" y="270"/>
                  <a:pt x="117" y="264"/>
                  <a:pt x="117" y="255"/>
                </a:cubicBezTo>
                <a:cubicBezTo>
                  <a:pt x="117" y="168"/>
                  <a:pt x="117" y="168"/>
                  <a:pt x="117" y="168"/>
                </a:cubicBezTo>
                <a:cubicBezTo>
                  <a:pt x="156" y="168"/>
                  <a:pt x="156" y="168"/>
                  <a:pt x="156" y="168"/>
                </a:cubicBezTo>
                <a:cubicBezTo>
                  <a:pt x="117" y="30"/>
                  <a:pt x="117" y="30"/>
                  <a:pt x="117" y="30"/>
                </a:cubicBezTo>
                <a:cubicBezTo>
                  <a:pt x="121" y="30"/>
                  <a:pt x="121" y="30"/>
                  <a:pt x="121" y="30"/>
                </a:cubicBezTo>
                <a:lnTo>
                  <a:pt x="145" y="114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" name="Oval 317">
            <a:extLst>
              <a:ext uri="{FF2B5EF4-FFF2-40B4-BE49-F238E27FC236}">
                <a16:creationId xmlns:a16="http://schemas.microsoft.com/office/drawing/2014/main" id="{5E940DC4-DC30-E2B5-F3A6-D597B88118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0717" y="1522942"/>
            <a:ext cx="273613" cy="273613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Freeform 318">
            <a:extLst>
              <a:ext uri="{FF2B5EF4-FFF2-40B4-BE49-F238E27FC236}">
                <a16:creationId xmlns:a16="http://schemas.microsoft.com/office/drawing/2014/main" id="{8779CA8E-4085-8F56-72A6-03E030F6A291}"/>
              </a:ext>
            </a:extLst>
          </p:cNvPr>
          <p:cNvSpPr>
            <a:spLocks/>
          </p:cNvSpPr>
          <p:nvPr/>
        </p:nvSpPr>
        <p:spPr bwMode="auto">
          <a:xfrm>
            <a:off x="3396935" y="1621938"/>
            <a:ext cx="290112" cy="470230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50" y="39"/>
              </a:cxn>
              <a:cxn ang="0">
                <a:pos x="53" y="36"/>
              </a:cxn>
              <a:cxn ang="0">
                <a:pos x="45" y="7"/>
              </a:cxn>
              <a:cxn ang="0">
                <a:pos x="38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4" y="40"/>
              </a:cxn>
              <a:cxn ang="0">
                <a:pos x="7" y="36"/>
              </a:cxn>
              <a:cxn ang="0">
                <a:pos x="15" y="10"/>
              </a:cxn>
              <a:cxn ang="0">
                <a:pos x="16" y="10"/>
              </a:cxn>
              <a:cxn ang="0">
                <a:pos x="4" y="53"/>
              </a:cxn>
              <a:cxn ang="0">
                <a:pos x="16" y="53"/>
              </a:cxn>
              <a:cxn ang="0">
                <a:pos x="16" y="81"/>
              </a:cxn>
              <a:cxn ang="0">
                <a:pos x="21" y="86"/>
              </a:cxn>
              <a:cxn ang="0">
                <a:pos x="25" y="81"/>
              </a:cxn>
              <a:cxn ang="0">
                <a:pos x="25" y="53"/>
              </a:cxn>
              <a:cxn ang="0">
                <a:pos x="28" y="53"/>
              </a:cxn>
              <a:cxn ang="0">
                <a:pos x="28" y="81"/>
              </a:cxn>
              <a:cxn ang="0">
                <a:pos x="33" y="86"/>
              </a:cxn>
              <a:cxn ang="0">
                <a:pos x="37" y="81"/>
              </a:cxn>
              <a:cxn ang="0">
                <a:pos x="37" y="53"/>
              </a:cxn>
              <a:cxn ang="0">
                <a:pos x="50" y="53"/>
              </a:cxn>
              <a:cxn ang="0">
                <a:pos x="37" y="10"/>
              </a:cxn>
              <a:cxn ang="0">
                <a:pos x="39" y="10"/>
              </a:cxn>
              <a:cxn ang="0">
                <a:pos x="46" y="36"/>
              </a:cxn>
            </a:cxnLst>
            <a:rect l="0" t="0" r="r" b="b"/>
            <a:pathLst>
              <a:path w="53" h="86">
                <a:moveTo>
                  <a:pt x="46" y="36"/>
                </a:moveTo>
                <a:cubicBezTo>
                  <a:pt x="47" y="38"/>
                  <a:pt x="48" y="39"/>
                  <a:pt x="50" y="39"/>
                </a:cubicBezTo>
                <a:cubicBezTo>
                  <a:pt x="51" y="39"/>
                  <a:pt x="53" y="38"/>
                  <a:pt x="53" y="3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3"/>
                  <a:pt x="42" y="0"/>
                  <a:pt x="3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40"/>
                  <a:pt x="4" y="40"/>
                </a:cubicBezTo>
                <a:cubicBezTo>
                  <a:pt x="5" y="40"/>
                  <a:pt x="6" y="38"/>
                  <a:pt x="7" y="36"/>
                </a:cubicBezTo>
                <a:cubicBezTo>
                  <a:pt x="15" y="10"/>
                  <a:pt x="15" y="10"/>
                  <a:pt x="15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4" y="53"/>
                  <a:pt x="4" y="53"/>
                  <a:pt x="4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4"/>
                  <a:pt x="18" y="86"/>
                  <a:pt x="21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4"/>
                  <a:pt x="30" y="86"/>
                  <a:pt x="33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9" y="10"/>
                  <a:pt x="39" y="10"/>
                  <a:pt x="39" y="10"/>
                </a:cubicBezTo>
                <a:lnTo>
                  <a:pt x="46" y="36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Oval 319">
            <a:extLst>
              <a:ext uri="{FF2B5EF4-FFF2-40B4-BE49-F238E27FC236}">
                <a16:creationId xmlns:a16="http://schemas.microsoft.com/office/drawing/2014/main" id="{6578074B-0C09-82EC-4BCA-B9779A27F2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0056" y="1517443"/>
            <a:ext cx="87996" cy="87996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Freeform 320">
            <a:extLst>
              <a:ext uri="{FF2B5EF4-FFF2-40B4-BE49-F238E27FC236}">
                <a16:creationId xmlns:a16="http://schemas.microsoft.com/office/drawing/2014/main" id="{80AABC2F-2D36-5732-E36A-AA304AD95672}"/>
              </a:ext>
            </a:extLst>
          </p:cNvPr>
          <p:cNvSpPr>
            <a:spLocks/>
          </p:cNvSpPr>
          <p:nvPr/>
        </p:nvSpPr>
        <p:spPr bwMode="auto">
          <a:xfrm>
            <a:off x="3780543" y="1621938"/>
            <a:ext cx="284613" cy="470230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49" y="39"/>
              </a:cxn>
              <a:cxn ang="0">
                <a:pos x="52" y="36"/>
              </a:cxn>
              <a:cxn ang="0">
                <a:pos x="45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3" y="40"/>
              </a:cxn>
              <a:cxn ang="0">
                <a:pos x="6" y="36"/>
              </a:cxn>
              <a:cxn ang="0">
                <a:pos x="14" y="10"/>
              </a:cxn>
              <a:cxn ang="0">
                <a:pos x="16" y="10"/>
              </a:cxn>
              <a:cxn ang="0">
                <a:pos x="3" y="53"/>
              </a:cxn>
              <a:cxn ang="0">
                <a:pos x="16" y="53"/>
              </a:cxn>
              <a:cxn ang="0">
                <a:pos x="16" y="81"/>
              </a:cxn>
              <a:cxn ang="0">
                <a:pos x="20" y="86"/>
              </a:cxn>
              <a:cxn ang="0">
                <a:pos x="25" y="81"/>
              </a:cxn>
              <a:cxn ang="0">
                <a:pos x="25" y="53"/>
              </a:cxn>
              <a:cxn ang="0">
                <a:pos x="28" y="53"/>
              </a:cxn>
              <a:cxn ang="0">
                <a:pos x="28" y="81"/>
              </a:cxn>
              <a:cxn ang="0">
                <a:pos x="32" y="86"/>
              </a:cxn>
              <a:cxn ang="0">
                <a:pos x="37" y="81"/>
              </a:cxn>
              <a:cxn ang="0">
                <a:pos x="37" y="53"/>
              </a:cxn>
              <a:cxn ang="0">
                <a:pos x="50" y="53"/>
              </a:cxn>
              <a:cxn ang="0">
                <a:pos x="37" y="10"/>
              </a:cxn>
              <a:cxn ang="0">
                <a:pos x="38" y="10"/>
              </a:cxn>
              <a:cxn ang="0">
                <a:pos x="46" y="36"/>
              </a:cxn>
            </a:cxnLst>
            <a:rect l="0" t="0" r="r" b="b"/>
            <a:pathLst>
              <a:path w="52" h="86">
                <a:moveTo>
                  <a:pt x="46" y="36"/>
                </a:moveTo>
                <a:cubicBezTo>
                  <a:pt x="47" y="38"/>
                  <a:pt x="47" y="39"/>
                  <a:pt x="49" y="39"/>
                </a:cubicBezTo>
                <a:cubicBezTo>
                  <a:pt x="51" y="39"/>
                  <a:pt x="52" y="38"/>
                  <a:pt x="52" y="36"/>
                </a:cubicBezTo>
                <a:cubicBezTo>
                  <a:pt x="45" y="7"/>
                  <a:pt x="45" y="7"/>
                  <a:pt x="45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40"/>
                  <a:pt x="3" y="40"/>
                </a:cubicBezTo>
                <a:cubicBezTo>
                  <a:pt x="5" y="40"/>
                  <a:pt x="6" y="38"/>
                  <a:pt x="6" y="36"/>
                </a:cubicBezTo>
                <a:cubicBezTo>
                  <a:pt x="14" y="10"/>
                  <a:pt x="14" y="10"/>
                  <a:pt x="14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4"/>
                  <a:pt x="18" y="86"/>
                  <a:pt x="20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4"/>
                  <a:pt x="30" y="86"/>
                  <a:pt x="32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8" y="10"/>
                  <a:pt x="38" y="10"/>
                </a:cubicBezTo>
                <a:lnTo>
                  <a:pt x="46" y="36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Oval 321">
            <a:extLst>
              <a:ext uri="{FF2B5EF4-FFF2-40B4-BE49-F238E27FC236}">
                <a16:creationId xmlns:a16="http://schemas.microsoft.com/office/drawing/2014/main" id="{5FF0DE98-4001-BE5E-07D3-399B8DBBC5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3665" y="1517443"/>
            <a:ext cx="82497" cy="87996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Freeform 322">
            <a:extLst>
              <a:ext uri="{FF2B5EF4-FFF2-40B4-BE49-F238E27FC236}">
                <a16:creationId xmlns:a16="http://schemas.microsoft.com/office/drawing/2014/main" id="{1B657BA8-F2AC-C4ED-6AE4-3B8F39D9FB7C}"/>
              </a:ext>
            </a:extLst>
          </p:cNvPr>
          <p:cNvSpPr>
            <a:spLocks/>
          </p:cNvSpPr>
          <p:nvPr/>
        </p:nvSpPr>
        <p:spPr bwMode="auto">
          <a:xfrm>
            <a:off x="4162777" y="1621938"/>
            <a:ext cx="284613" cy="470230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49" y="39"/>
              </a:cxn>
              <a:cxn ang="0">
                <a:pos x="52" y="36"/>
              </a:cxn>
              <a:cxn ang="0">
                <a:pos x="44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3" y="40"/>
              </a:cxn>
              <a:cxn ang="0">
                <a:pos x="6" y="36"/>
              </a:cxn>
              <a:cxn ang="0">
                <a:pos x="14" y="10"/>
              </a:cxn>
              <a:cxn ang="0">
                <a:pos x="15" y="10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6"/>
              </a:cxn>
              <a:cxn ang="0">
                <a:pos x="25" y="81"/>
              </a:cxn>
              <a:cxn ang="0">
                <a:pos x="25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6"/>
              </a:cxn>
              <a:cxn ang="0">
                <a:pos x="37" y="81"/>
              </a:cxn>
              <a:cxn ang="0">
                <a:pos x="37" y="53"/>
              </a:cxn>
              <a:cxn ang="0">
                <a:pos x="49" y="53"/>
              </a:cxn>
              <a:cxn ang="0">
                <a:pos x="37" y="10"/>
              </a:cxn>
              <a:cxn ang="0">
                <a:pos x="38" y="10"/>
              </a:cxn>
              <a:cxn ang="0">
                <a:pos x="46" y="36"/>
              </a:cxn>
            </a:cxnLst>
            <a:rect l="0" t="0" r="r" b="b"/>
            <a:pathLst>
              <a:path w="52" h="86">
                <a:moveTo>
                  <a:pt x="46" y="36"/>
                </a:moveTo>
                <a:cubicBezTo>
                  <a:pt x="46" y="38"/>
                  <a:pt x="47" y="39"/>
                  <a:pt x="49" y="39"/>
                </a:cubicBezTo>
                <a:cubicBezTo>
                  <a:pt x="51" y="39"/>
                  <a:pt x="52" y="38"/>
                  <a:pt x="52" y="36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40"/>
                  <a:pt x="3" y="40"/>
                </a:cubicBezTo>
                <a:cubicBezTo>
                  <a:pt x="5" y="40"/>
                  <a:pt x="6" y="38"/>
                  <a:pt x="6" y="36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7" y="86"/>
                  <a:pt x="20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4"/>
                  <a:pt x="29" y="86"/>
                  <a:pt x="32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8" y="10"/>
                  <a:pt x="38" y="10"/>
                </a:cubicBezTo>
                <a:lnTo>
                  <a:pt x="46" y="36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3" name="Oval 323">
            <a:extLst>
              <a:ext uri="{FF2B5EF4-FFF2-40B4-BE49-F238E27FC236}">
                <a16:creationId xmlns:a16="http://schemas.microsoft.com/office/drawing/2014/main" id="{F52C2C80-5323-2A8D-82D1-86F20A6635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1774" y="1517443"/>
            <a:ext cx="87996" cy="87996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4" name="Freeform 324">
            <a:extLst>
              <a:ext uri="{FF2B5EF4-FFF2-40B4-BE49-F238E27FC236}">
                <a16:creationId xmlns:a16="http://schemas.microsoft.com/office/drawing/2014/main" id="{69714BB4-814A-29E1-22A2-428D93148720}"/>
              </a:ext>
            </a:extLst>
          </p:cNvPr>
          <p:cNvSpPr>
            <a:spLocks/>
          </p:cNvSpPr>
          <p:nvPr/>
        </p:nvSpPr>
        <p:spPr bwMode="auto">
          <a:xfrm>
            <a:off x="4546386" y="1621938"/>
            <a:ext cx="284613" cy="470230"/>
          </a:xfrm>
          <a:custGeom>
            <a:avLst/>
            <a:gdLst/>
            <a:ahLst/>
            <a:cxnLst>
              <a:cxn ang="0">
                <a:pos x="45" y="36"/>
              </a:cxn>
              <a:cxn ang="0">
                <a:pos x="49" y="39"/>
              </a:cxn>
              <a:cxn ang="0">
                <a:pos x="52" y="36"/>
              </a:cxn>
              <a:cxn ang="0">
                <a:pos x="44" y="7"/>
              </a:cxn>
              <a:cxn ang="0">
                <a:pos x="37" y="0"/>
              </a:cxn>
              <a:cxn ang="0">
                <a:pos x="14" y="0"/>
              </a:cxn>
              <a:cxn ang="0">
                <a:pos x="7" y="7"/>
              </a:cxn>
              <a:cxn ang="0">
                <a:pos x="0" y="36"/>
              </a:cxn>
              <a:cxn ang="0">
                <a:pos x="3" y="40"/>
              </a:cxn>
              <a:cxn ang="0">
                <a:pos x="6" y="36"/>
              </a:cxn>
              <a:cxn ang="0">
                <a:pos x="14" y="10"/>
              </a:cxn>
              <a:cxn ang="0">
                <a:pos x="15" y="10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6"/>
              </a:cxn>
              <a:cxn ang="0">
                <a:pos x="24" y="81"/>
              </a:cxn>
              <a:cxn ang="0">
                <a:pos x="24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6"/>
              </a:cxn>
              <a:cxn ang="0">
                <a:pos x="36" y="81"/>
              </a:cxn>
              <a:cxn ang="0">
                <a:pos x="36" y="53"/>
              </a:cxn>
              <a:cxn ang="0">
                <a:pos x="49" y="53"/>
              </a:cxn>
              <a:cxn ang="0">
                <a:pos x="36" y="10"/>
              </a:cxn>
              <a:cxn ang="0">
                <a:pos x="38" y="10"/>
              </a:cxn>
              <a:cxn ang="0">
                <a:pos x="45" y="36"/>
              </a:cxn>
            </a:cxnLst>
            <a:rect l="0" t="0" r="r" b="b"/>
            <a:pathLst>
              <a:path w="52" h="86">
                <a:moveTo>
                  <a:pt x="45" y="36"/>
                </a:moveTo>
                <a:cubicBezTo>
                  <a:pt x="46" y="38"/>
                  <a:pt x="47" y="39"/>
                  <a:pt x="49" y="39"/>
                </a:cubicBezTo>
                <a:cubicBezTo>
                  <a:pt x="50" y="39"/>
                  <a:pt x="52" y="38"/>
                  <a:pt x="52" y="36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0" y="0"/>
                  <a:pt x="8" y="3"/>
                  <a:pt x="7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40"/>
                  <a:pt x="3" y="40"/>
                </a:cubicBezTo>
                <a:cubicBezTo>
                  <a:pt x="4" y="40"/>
                  <a:pt x="5" y="38"/>
                  <a:pt x="6" y="36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7" y="86"/>
                  <a:pt x="20" y="86"/>
                </a:cubicBezTo>
                <a:cubicBezTo>
                  <a:pt x="22" y="86"/>
                  <a:pt x="24" y="84"/>
                  <a:pt x="24" y="81"/>
                </a:cubicBezTo>
                <a:cubicBezTo>
                  <a:pt x="24" y="53"/>
                  <a:pt x="24" y="53"/>
                  <a:pt x="24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4"/>
                  <a:pt x="29" y="86"/>
                  <a:pt x="32" y="86"/>
                </a:cubicBezTo>
                <a:cubicBezTo>
                  <a:pt x="34" y="86"/>
                  <a:pt x="36" y="84"/>
                  <a:pt x="36" y="81"/>
                </a:cubicBezTo>
                <a:cubicBezTo>
                  <a:pt x="36" y="53"/>
                  <a:pt x="36" y="53"/>
                  <a:pt x="36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6" y="10"/>
                  <a:pt x="36" y="10"/>
                  <a:pt x="36" y="10"/>
                </a:cubicBezTo>
                <a:cubicBezTo>
                  <a:pt x="38" y="10"/>
                  <a:pt x="38" y="10"/>
                  <a:pt x="38" y="10"/>
                </a:cubicBezTo>
                <a:lnTo>
                  <a:pt x="45" y="36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Oval 325">
            <a:extLst>
              <a:ext uri="{FF2B5EF4-FFF2-40B4-BE49-F238E27FC236}">
                <a16:creationId xmlns:a16="http://schemas.microsoft.com/office/drawing/2014/main" id="{7982D758-4935-DAFF-F474-8189C1AB75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5383" y="1517443"/>
            <a:ext cx="87996" cy="87996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6" name="Freeform 326">
            <a:extLst>
              <a:ext uri="{FF2B5EF4-FFF2-40B4-BE49-F238E27FC236}">
                <a16:creationId xmlns:a16="http://schemas.microsoft.com/office/drawing/2014/main" id="{8FB1EDA9-AB20-F2F6-AED6-ED60F81FAE18}"/>
              </a:ext>
            </a:extLst>
          </p:cNvPr>
          <p:cNvSpPr>
            <a:spLocks/>
          </p:cNvSpPr>
          <p:nvPr/>
        </p:nvSpPr>
        <p:spPr bwMode="auto">
          <a:xfrm>
            <a:off x="4924495" y="1621938"/>
            <a:ext cx="284613" cy="470230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49" y="39"/>
              </a:cxn>
              <a:cxn ang="0">
                <a:pos x="52" y="36"/>
              </a:cxn>
              <a:cxn ang="0">
                <a:pos x="45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3" y="40"/>
              </a:cxn>
              <a:cxn ang="0">
                <a:pos x="6" y="36"/>
              </a:cxn>
              <a:cxn ang="0">
                <a:pos x="14" y="10"/>
              </a:cxn>
              <a:cxn ang="0">
                <a:pos x="16" y="10"/>
              </a:cxn>
              <a:cxn ang="0">
                <a:pos x="3" y="53"/>
              </a:cxn>
              <a:cxn ang="0">
                <a:pos x="16" y="53"/>
              </a:cxn>
              <a:cxn ang="0">
                <a:pos x="16" y="81"/>
              </a:cxn>
              <a:cxn ang="0">
                <a:pos x="20" y="86"/>
              </a:cxn>
              <a:cxn ang="0">
                <a:pos x="25" y="81"/>
              </a:cxn>
              <a:cxn ang="0">
                <a:pos x="25" y="53"/>
              </a:cxn>
              <a:cxn ang="0">
                <a:pos x="28" y="53"/>
              </a:cxn>
              <a:cxn ang="0">
                <a:pos x="28" y="81"/>
              </a:cxn>
              <a:cxn ang="0">
                <a:pos x="32" y="86"/>
              </a:cxn>
              <a:cxn ang="0">
                <a:pos x="37" y="81"/>
              </a:cxn>
              <a:cxn ang="0">
                <a:pos x="37" y="53"/>
              </a:cxn>
              <a:cxn ang="0">
                <a:pos x="50" y="53"/>
              </a:cxn>
              <a:cxn ang="0">
                <a:pos x="37" y="10"/>
              </a:cxn>
              <a:cxn ang="0">
                <a:pos x="38" y="10"/>
              </a:cxn>
              <a:cxn ang="0">
                <a:pos x="46" y="36"/>
              </a:cxn>
            </a:cxnLst>
            <a:rect l="0" t="0" r="r" b="b"/>
            <a:pathLst>
              <a:path w="52" h="86">
                <a:moveTo>
                  <a:pt x="46" y="36"/>
                </a:moveTo>
                <a:cubicBezTo>
                  <a:pt x="47" y="38"/>
                  <a:pt x="47" y="39"/>
                  <a:pt x="49" y="39"/>
                </a:cubicBezTo>
                <a:cubicBezTo>
                  <a:pt x="51" y="39"/>
                  <a:pt x="52" y="38"/>
                  <a:pt x="52" y="36"/>
                </a:cubicBezTo>
                <a:cubicBezTo>
                  <a:pt x="45" y="7"/>
                  <a:pt x="45" y="7"/>
                  <a:pt x="45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40"/>
                  <a:pt x="3" y="40"/>
                </a:cubicBezTo>
                <a:cubicBezTo>
                  <a:pt x="5" y="40"/>
                  <a:pt x="6" y="38"/>
                  <a:pt x="6" y="36"/>
                </a:cubicBezTo>
                <a:cubicBezTo>
                  <a:pt x="14" y="10"/>
                  <a:pt x="14" y="10"/>
                  <a:pt x="14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4"/>
                  <a:pt x="18" y="86"/>
                  <a:pt x="20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4"/>
                  <a:pt x="30" y="86"/>
                  <a:pt x="32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8" y="10"/>
                  <a:pt x="38" y="10"/>
                </a:cubicBezTo>
                <a:lnTo>
                  <a:pt x="46" y="36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7" name="Oval 327">
            <a:extLst>
              <a:ext uri="{FF2B5EF4-FFF2-40B4-BE49-F238E27FC236}">
                <a16:creationId xmlns:a16="http://schemas.microsoft.com/office/drawing/2014/main" id="{C8158D97-F6CA-00F8-6616-EABB44101A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8991" y="1517443"/>
            <a:ext cx="81121" cy="87996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8" name="Freeform 328">
            <a:extLst>
              <a:ext uri="{FF2B5EF4-FFF2-40B4-BE49-F238E27FC236}">
                <a16:creationId xmlns:a16="http://schemas.microsoft.com/office/drawing/2014/main" id="{5EDC8071-28AC-9B4C-B3C1-9282AB36FE75}"/>
              </a:ext>
            </a:extLst>
          </p:cNvPr>
          <p:cNvSpPr>
            <a:spLocks/>
          </p:cNvSpPr>
          <p:nvPr/>
        </p:nvSpPr>
        <p:spPr bwMode="auto">
          <a:xfrm>
            <a:off x="5308104" y="1621938"/>
            <a:ext cx="284613" cy="470230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49" y="39"/>
              </a:cxn>
              <a:cxn ang="0">
                <a:pos x="52" y="36"/>
              </a:cxn>
              <a:cxn ang="0">
                <a:pos x="44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3" y="40"/>
              </a:cxn>
              <a:cxn ang="0">
                <a:pos x="6" y="36"/>
              </a:cxn>
              <a:cxn ang="0">
                <a:pos x="14" y="10"/>
              </a:cxn>
              <a:cxn ang="0">
                <a:pos x="15" y="10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6"/>
              </a:cxn>
              <a:cxn ang="0">
                <a:pos x="25" y="81"/>
              </a:cxn>
              <a:cxn ang="0">
                <a:pos x="25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6"/>
              </a:cxn>
              <a:cxn ang="0">
                <a:pos x="37" y="81"/>
              </a:cxn>
              <a:cxn ang="0">
                <a:pos x="37" y="53"/>
              </a:cxn>
              <a:cxn ang="0">
                <a:pos x="49" y="53"/>
              </a:cxn>
              <a:cxn ang="0">
                <a:pos x="37" y="10"/>
              </a:cxn>
              <a:cxn ang="0">
                <a:pos x="38" y="10"/>
              </a:cxn>
              <a:cxn ang="0">
                <a:pos x="46" y="36"/>
              </a:cxn>
            </a:cxnLst>
            <a:rect l="0" t="0" r="r" b="b"/>
            <a:pathLst>
              <a:path w="52" h="86">
                <a:moveTo>
                  <a:pt x="46" y="36"/>
                </a:moveTo>
                <a:cubicBezTo>
                  <a:pt x="46" y="38"/>
                  <a:pt x="47" y="39"/>
                  <a:pt x="49" y="39"/>
                </a:cubicBezTo>
                <a:cubicBezTo>
                  <a:pt x="51" y="39"/>
                  <a:pt x="52" y="38"/>
                  <a:pt x="52" y="36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40"/>
                  <a:pt x="3" y="40"/>
                </a:cubicBezTo>
                <a:cubicBezTo>
                  <a:pt x="5" y="40"/>
                  <a:pt x="6" y="38"/>
                  <a:pt x="6" y="36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7" y="86"/>
                  <a:pt x="20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4"/>
                  <a:pt x="29" y="86"/>
                  <a:pt x="32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8" y="10"/>
                  <a:pt x="38" y="10"/>
                </a:cubicBezTo>
                <a:lnTo>
                  <a:pt x="46" y="36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9" name="Oval 329">
            <a:extLst>
              <a:ext uri="{FF2B5EF4-FFF2-40B4-BE49-F238E27FC236}">
                <a16:creationId xmlns:a16="http://schemas.microsoft.com/office/drawing/2014/main" id="{5962B0B7-082A-0A44-7DC4-481A27CAE2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5726" y="1517443"/>
            <a:ext cx="87996" cy="87996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0" name="Freeform 330">
            <a:extLst>
              <a:ext uri="{FF2B5EF4-FFF2-40B4-BE49-F238E27FC236}">
                <a16:creationId xmlns:a16="http://schemas.microsoft.com/office/drawing/2014/main" id="{0B3C2F8A-6B30-C286-2914-CB1C56581AEB}"/>
              </a:ext>
            </a:extLst>
          </p:cNvPr>
          <p:cNvSpPr>
            <a:spLocks/>
          </p:cNvSpPr>
          <p:nvPr/>
        </p:nvSpPr>
        <p:spPr bwMode="auto">
          <a:xfrm>
            <a:off x="5691712" y="1621938"/>
            <a:ext cx="284613" cy="470230"/>
          </a:xfrm>
          <a:custGeom>
            <a:avLst/>
            <a:gdLst/>
            <a:ahLst/>
            <a:cxnLst>
              <a:cxn ang="0">
                <a:pos x="45" y="36"/>
              </a:cxn>
              <a:cxn ang="0">
                <a:pos x="49" y="39"/>
              </a:cxn>
              <a:cxn ang="0">
                <a:pos x="52" y="36"/>
              </a:cxn>
              <a:cxn ang="0">
                <a:pos x="44" y="7"/>
              </a:cxn>
              <a:cxn ang="0">
                <a:pos x="37" y="0"/>
              </a:cxn>
              <a:cxn ang="0">
                <a:pos x="14" y="0"/>
              </a:cxn>
              <a:cxn ang="0">
                <a:pos x="7" y="7"/>
              </a:cxn>
              <a:cxn ang="0">
                <a:pos x="0" y="36"/>
              </a:cxn>
              <a:cxn ang="0">
                <a:pos x="3" y="40"/>
              </a:cxn>
              <a:cxn ang="0">
                <a:pos x="6" y="36"/>
              </a:cxn>
              <a:cxn ang="0">
                <a:pos x="14" y="10"/>
              </a:cxn>
              <a:cxn ang="0">
                <a:pos x="15" y="10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6"/>
              </a:cxn>
              <a:cxn ang="0">
                <a:pos x="24" y="81"/>
              </a:cxn>
              <a:cxn ang="0">
                <a:pos x="24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6"/>
              </a:cxn>
              <a:cxn ang="0">
                <a:pos x="36" y="81"/>
              </a:cxn>
              <a:cxn ang="0">
                <a:pos x="36" y="53"/>
              </a:cxn>
              <a:cxn ang="0">
                <a:pos x="49" y="53"/>
              </a:cxn>
              <a:cxn ang="0">
                <a:pos x="36" y="10"/>
              </a:cxn>
              <a:cxn ang="0">
                <a:pos x="38" y="10"/>
              </a:cxn>
              <a:cxn ang="0">
                <a:pos x="45" y="36"/>
              </a:cxn>
            </a:cxnLst>
            <a:rect l="0" t="0" r="r" b="b"/>
            <a:pathLst>
              <a:path w="52" h="86">
                <a:moveTo>
                  <a:pt x="45" y="36"/>
                </a:moveTo>
                <a:cubicBezTo>
                  <a:pt x="46" y="38"/>
                  <a:pt x="47" y="39"/>
                  <a:pt x="49" y="39"/>
                </a:cubicBezTo>
                <a:cubicBezTo>
                  <a:pt x="50" y="39"/>
                  <a:pt x="52" y="38"/>
                  <a:pt x="52" y="36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0" y="0"/>
                  <a:pt x="8" y="3"/>
                  <a:pt x="7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40"/>
                  <a:pt x="3" y="40"/>
                </a:cubicBezTo>
                <a:cubicBezTo>
                  <a:pt x="4" y="40"/>
                  <a:pt x="5" y="38"/>
                  <a:pt x="6" y="36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7" y="86"/>
                  <a:pt x="20" y="86"/>
                </a:cubicBezTo>
                <a:cubicBezTo>
                  <a:pt x="22" y="86"/>
                  <a:pt x="24" y="84"/>
                  <a:pt x="24" y="81"/>
                </a:cubicBezTo>
                <a:cubicBezTo>
                  <a:pt x="24" y="53"/>
                  <a:pt x="24" y="53"/>
                  <a:pt x="24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4"/>
                  <a:pt x="29" y="86"/>
                  <a:pt x="32" y="86"/>
                </a:cubicBezTo>
                <a:cubicBezTo>
                  <a:pt x="34" y="86"/>
                  <a:pt x="36" y="84"/>
                  <a:pt x="36" y="81"/>
                </a:cubicBezTo>
                <a:cubicBezTo>
                  <a:pt x="36" y="53"/>
                  <a:pt x="36" y="53"/>
                  <a:pt x="36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6" y="10"/>
                  <a:pt x="36" y="10"/>
                  <a:pt x="36" y="10"/>
                </a:cubicBezTo>
                <a:cubicBezTo>
                  <a:pt x="38" y="10"/>
                  <a:pt x="38" y="10"/>
                  <a:pt x="38" y="10"/>
                </a:cubicBezTo>
                <a:lnTo>
                  <a:pt x="45" y="36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1" name="Oval 331">
            <a:extLst>
              <a:ext uri="{FF2B5EF4-FFF2-40B4-BE49-F238E27FC236}">
                <a16:creationId xmlns:a16="http://schemas.microsoft.com/office/drawing/2014/main" id="{9D7B0016-A355-925B-A4F7-CD799381EF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9334" y="1517443"/>
            <a:ext cx="87996" cy="87996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2" name="Freeform 332">
            <a:extLst>
              <a:ext uri="{FF2B5EF4-FFF2-40B4-BE49-F238E27FC236}">
                <a16:creationId xmlns:a16="http://schemas.microsoft.com/office/drawing/2014/main" id="{94CBAD69-D66F-440C-CB26-0B7E8AC67A13}"/>
              </a:ext>
            </a:extLst>
          </p:cNvPr>
          <p:cNvSpPr>
            <a:spLocks/>
          </p:cNvSpPr>
          <p:nvPr/>
        </p:nvSpPr>
        <p:spPr bwMode="auto">
          <a:xfrm>
            <a:off x="3396935" y="2240662"/>
            <a:ext cx="290112" cy="470230"/>
          </a:xfrm>
          <a:custGeom>
            <a:avLst/>
            <a:gdLst/>
            <a:ahLst/>
            <a:cxnLst>
              <a:cxn ang="0">
                <a:pos x="46" y="37"/>
              </a:cxn>
              <a:cxn ang="0">
                <a:pos x="50" y="40"/>
              </a:cxn>
              <a:cxn ang="0">
                <a:pos x="53" y="37"/>
              </a:cxn>
              <a:cxn ang="0">
                <a:pos x="45" y="7"/>
              </a:cxn>
              <a:cxn ang="0">
                <a:pos x="38" y="0"/>
              </a:cxn>
              <a:cxn ang="0">
                <a:pos x="15" y="0"/>
              </a:cxn>
              <a:cxn ang="0">
                <a:pos x="8" y="7"/>
              </a:cxn>
              <a:cxn ang="0">
                <a:pos x="0" y="37"/>
              </a:cxn>
              <a:cxn ang="0">
                <a:pos x="4" y="40"/>
              </a:cxn>
              <a:cxn ang="0">
                <a:pos x="7" y="37"/>
              </a:cxn>
              <a:cxn ang="0">
                <a:pos x="15" y="10"/>
              </a:cxn>
              <a:cxn ang="0">
                <a:pos x="16" y="10"/>
              </a:cxn>
              <a:cxn ang="0">
                <a:pos x="4" y="53"/>
              </a:cxn>
              <a:cxn ang="0">
                <a:pos x="16" y="53"/>
              </a:cxn>
              <a:cxn ang="0">
                <a:pos x="16" y="81"/>
              </a:cxn>
              <a:cxn ang="0">
                <a:pos x="21" y="86"/>
              </a:cxn>
              <a:cxn ang="0">
                <a:pos x="25" y="81"/>
              </a:cxn>
              <a:cxn ang="0">
                <a:pos x="25" y="53"/>
              </a:cxn>
              <a:cxn ang="0">
                <a:pos x="28" y="53"/>
              </a:cxn>
              <a:cxn ang="0">
                <a:pos x="28" y="81"/>
              </a:cxn>
              <a:cxn ang="0">
                <a:pos x="33" y="86"/>
              </a:cxn>
              <a:cxn ang="0">
                <a:pos x="37" y="81"/>
              </a:cxn>
              <a:cxn ang="0">
                <a:pos x="37" y="53"/>
              </a:cxn>
              <a:cxn ang="0">
                <a:pos x="50" y="53"/>
              </a:cxn>
              <a:cxn ang="0">
                <a:pos x="37" y="10"/>
              </a:cxn>
              <a:cxn ang="0">
                <a:pos x="39" y="10"/>
              </a:cxn>
              <a:cxn ang="0">
                <a:pos x="46" y="37"/>
              </a:cxn>
            </a:cxnLst>
            <a:rect l="0" t="0" r="r" b="b"/>
            <a:pathLst>
              <a:path w="53" h="86">
                <a:moveTo>
                  <a:pt x="46" y="37"/>
                </a:moveTo>
                <a:cubicBezTo>
                  <a:pt x="47" y="38"/>
                  <a:pt x="48" y="40"/>
                  <a:pt x="50" y="40"/>
                </a:cubicBezTo>
                <a:cubicBezTo>
                  <a:pt x="51" y="40"/>
                  <a:pt x="53" y="38"/>
                  <a:pt x="53" y="37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3"/>
                  <a:pt x="42" y="0"/>
                  <a:pt x="3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4"/>
                  <a:pt x="8" y="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2" y="40"/>
                  <a:pt x="4" y="40"/>
                </a:cubicBezTo>
                <a:cubicBezTo>
                  <a:pt x="5" y="40"/>
                  <a:pt x="6" y="39"/>
                  <a:pt x="7" y="37"/>
                </a:cubicBezTo>
                <a:cubicBezTo>
                  <a:pt x="15" y="10"/>
                  <a:pt x="15" y="10"/>
                  <a:pt x="15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4" y="53"/>
                  <a:pt x="4" y="53"/>
                  <a:pt x="4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4"/>
                  <a:pt x="18" y="86"/>
                  <a:pt x="21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4"/>
                  <a:pt x="30" y="86"/>
                  <a:pt x="33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9" y="10"/>
                  <a:pt x="39" y="10"/>
                  <a:pt x="39" y="10"/>
                </a:cubicBezTo>
                <a:lnTo>
                  <a:pt x="46" y="37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3" name="Oval 333">
            <a:extLst>
              <a:ext uri="{FF2B5EF4-FFF2-40B4-BE49-F238E27FC236}">
                <a16:creationId xmlns:a16="http://schemas.microsoft.com/office/drawing/2014/main" id="{1F2CB863-13F3-B3FD-B6DA-17BAA6B21A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0056" y="2136167"/>
            <a:ext cx="87996" cy="87996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4" name="Freeform 334">
            <a:extLst>
              <a:ext uri="{FF2B5EF4-FFF2-40B4-BE49-F238E27FC236}">
                <a16:creationId xmlns:a16="http://schemas.microsoft.com/office/drawing/2014/main" id="{34547DC5-0B33-00EB-EF16-9FD1B7BD5B44}"/>
              </a:ext>
            </a:extLst>
          </p:cNvPr>
          <p:cNvSpPr>
            <a:spLocks/>
          </p:cNvSpPr>
          <p:nvPr/>
        </p:nvSpPr>
        <p:spPr bwMode="auto">
          <a:xfrm>
            <a:off x="3780543" y="2240662"/>
            <a:ext cx="284613" cy="470230"/>
          </a:xfrm>
          <a:custGeom>
            <a:avLst/>
            <a:gdLst/>
            <a:ahLst/>
            <a:cxnLst>
              <a:cxn ang="0">
                <a:pos x="46" y="37"/>
              </a:cxn>
              <a:cxn ang="0">
                <a:pos x="49" y="40"/>
              </a:cxn>
              <a:cxn ang="0">
                <a:pos x="52" y="37"/>
              </a:cxn>
              <a:cxn ang="0">
                <a:pos x="45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7"/>
              </a:cxn>
              <a:cxn ang="0">
                <a:pos x="3" y="40"/>
              </a:cxn>
              <a:cxn ang="0">
                <a:pos x="6" y="37"/>
              </a:cxn>
              <a:cxn ang="0">
                <a:pos x="14" y="10"/>
              </a:cxn>
              <a:cxn ang="0">
                <a:pos x="16" y="10"/>
              </a:cxn>
              <a:cxn ang="0">
                <a:pos x="3" y="53"/>
              </a:cxn>
              <a:cxn ang="0">
                <a:pos x="16" y="53"/>
              </a:cxn>
              <a:cxn ang="0">
                <a:pos x="16" y="81"/>
              </a:cxn>
              <a:cxn ang="0">
                <a:pos x="20" y="86"/>
              </a:cxn>
              <a:cxn ang="0">
                <a:pos x="25" y="81"/>
              </a:cxn>
              <a:cxn ang="0">
                <a:pos x="25" y="53"/>
              </a:cxn>
              <a:cxn ang="0">
                <a:pos x="28" y="53"/>
              </a:cxn>
              <a:cxn ang="0">
                <a:pos x="28" y="81"/>
              </a:cxn>
              <a:cxn ang="0">
                <a:pos x="32" y="86"/>
              </a:cxn>
              <a:cxn ang="0">
                <a:pos x="37" y="81"/>
              </a:cxn>
              <a:cxn ang="0">
                <a:pos x="37" y="53"/>
              </a:cxn>
              <a:cxn ang="0">
                <a:pos x="50" y="53"/>
              </a:cxn>
              <a:cxn ang="0">
                <a:pos x="37" y="10"/>
              </a:cxn>
              <a:cxn ang="0">
                <a:pos x="38" y="10"/>
              </a:cxn>
              <a:cxn ang="0">
                <a:pos x="46" y="37"/>
              </a:cxn>
            </a:cxnLst>
            <a:rect l="0" t="0" r="r" b="b"/>
            <a:pathLst>
              <a:path w="52" h="86">
                <a:moveTo>
                  <a:pt x="46" y="37"/>
                </a:moveTo>
                <a:cubicBezTo>
                  <a:pt x="47" y="38"/>
                  <a:pt x="47" y="40"/>
                  <a:pt x="49" y="40"/>
                </a:cubicBezTo>
                <a:cubicBezTo>
                  <a:pt x="51" y="40"/>
                  <a:pt x="52" y="38"/>
                  <a:pt x="52" y="37"/>
                </a:cubicBezTo>
                <a:cubicBezTo>
                  <a:pt x="45" y="7"/>
                  <a:pt x="45" y="7"/>
                  <a:pt x="45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4"/>
                  <a:pt x="8" y="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2" y="40"/>
                  <a:pt x="3" y="40"/>
                </a:cubicBezTo>
                <a:cubicBezTo>
                  <a:pt x="5" y="40"/>
                  <a:pt x="6" y="39"/>
                  <a:pt x="6" y="37"/>
                </a:cubicBezTo>
                <a:cubicBezTo>
                  <a:pt x="14" y="10"/>
                  <a:pt x="14" y="10"/>
                  <a:pt x="14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4"/>
                  <a:pt x="18" y="86"/>
                  <a:pt x="20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4"/>
                  <a:pt x="30" y="86"/>
                  <a:pt x="32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8" y="10"/>
                  <a:pt x="38" y="10"/>
                </a:cubicBezTo>
                <a:lnTo>
                  <a:pt x="46" y="37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5" name="Oval 335">
            <a:extLst>
              <a:ext uri="{FF2B5EF4-FFF2-40B4-BE49-F238E27FC236}">
                <a16:creationId xmlns:a16="http://schemas.microsoft.com/office/drawing/2014/main" id="{628010EB-EB24-7015-1E87-2AC7AD908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3665" y="2136167"/>
            <a:ext cx="82497" cy="87996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6" name="Freeform 336">
            <a:extLst>
              <a:ext uri="{FF2B5EF4-FFF2-40B4-BE49-F238E27FC236}">
                <a16:creationId xmlns:a16="http://schemas.microsoft.com/office/drawing/2014/main" id="{64466B77-D33C-BB51-4BBA-8563FFD66FC2}"/>
              </a:ext>
            </a:extLst>
          </p:cNvPr>
          <p:cNvSpPr>
            <a:spLocks/>
          </p:cNvSpPr>
          <p:nvPr/>
        </p:nvSpPr>
        <p:spPr bwMode="auto">
          <a:xfrm>
            <a:off x="4162777" y="2240662"/>
            <a:ext cx="284613" cy="470230"/>
          </a:xfrm>
          <a:custGeom>
            <a:avLst/>
            <a:gdLst/>
            <a:ahLst/>
            <a:cxnLst>
              <a:cxn ang="0">
                <a:pos x="46" y="37"/>
              </a:cxn>
              <a:cxn ang="0">
                <a:pos x="49" y="40"/>
              </a:cxn>
              <a:cxn ang="0">
                <a:pos x="52" y="37"/>
              </a:cxn>
              <a:cxn ang="0">
                <a:pos x="44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7"/>
              </a:cxn>
              <a:cxn ang="0">
                <a:pos x="3" y="40"/>
              </a:cxn>
              <a:cxn ang="0">
                <a:pos x="6" y="37"/>
              </a:cxn>
              <a:cxn ang="0">
                <a:pos x="14" y="10"/>
              </a:cxn>
              <a:cxn ang="0">
                <a:pos x="15" y="10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6"/>
              </a:cxn>
              <a:cxn ang="0">
                <a:pos x="25" y="81"/>
              </a:cxn>
              <a:cxn ang="0">
                <a:pos x="25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6"/>
              </a:cxn>
              <a:cxn ang="0">
                <a:pos x="37" y="81"/>
              </a:cxn>
              <a:cxn ang="0">
                <a:pos x="37" y="53"/>
              </a:cxn>
              <a:cxn ang="0">
                <a:pos x="49" y="53"/>
              </a:cxn>
              <a:cxn ang="0">
                <a:pos x="37" y="10"/>
              </a:cxn>
              <a:cxn ang="0">
                <a:pos x="38" y="10"/>
              </a:cxn>
              <a:cxn ang="0">
                <a:pos x="46" y="37"/>
              </a:cxn>
            </a:cxnLst>
            <a:rect l="0" t="0" r="r" b="b"/>
            <a:pathLst>
              <a:path w="52" h="86">
                <a:moveTo>
                  <a:pt x="46" y="37"/>
                </a:moveTo>
                <a:cubicBezTo>
                  <a:pt x="46" y="38"/>
                  <a:pt x="47" y="40"/>
                  <a:pt x="49" y="40"/>
                </a:cubicBezTo>
                <a:cubicBezTo>
                  <a:pt x="51" y="40"/>
                  <a:pt x="52" y="38"/>
                  <a:pt x="52" y="37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4"/>
                  <a:pt x="8" y="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1" y="40"/>
                  <a:pt x="3" y="40"/>
                </a:cubicBezTo>
                <a:cubicBezTo>
                  <a:pt x="5" y="40"/>
                  <a:pt x="6" y="39"/>
                  <a:pt x="6" y="37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7" y="86"/>
                  <a:pt x="20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4"/>
                  <a:pt x="29" y="86"/>
                  <a:pt x="32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8" y="10"/>
                  <a:pt x="38" y="10"/>
                </a:cubicBezTo>
                <a:lnTo>
                  <a:pt x="46" y="37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7" name="Oval 337">
            <a:extLst>
              <a:ext uri="{FF2B5EF4-FFF2-40B4-BE49-F238E27FC236}">
                <a16:creationId xmlns:a16="http://schemas.microsoft.com/office/drawing/2014/main" id="{18E00FA0-4D2D-BF2E-81C9-D80BB18A2B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1774" y="2136167"/>
            <a:ext cx="87996" cy="87996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8" name="Freeform 338">
            <a:extLst>
              <a:ext uri="{FF2B5EF4-FFF2-40B4-BE49-F238E27FC236}">
                <a16:creationId xmlns:a16="http://schemas.microsoft.com/office/drawing/2014/main" id="{6185E4F4-A187-6D77-4F5A-8AEDFAC03E90}"/>
              </a:ext>
            </a:extLst>
          </p:cNvPr>
          <p:cNvSpPr>
            <a:spLocks/>
          </p:cNvSpPr>
          <p:nvPr/>
        </p:nvSpPr>
        <p:spPr bwMode="auto">
          <a:xfrm>
            <a:off x="4546386" y="2240662"/>
            <a:ext cx="284613" cy="470230"/>
          </a:xfrm>
          <a:custGeom>
            <a:avLst/>
            <a:gdLst/>
            <a:ahLst/>
            <a:cxnLst>
              <a:cxn ang="0">
                <a:pos x="45" y="37"/>
              </a:cxn>
              <a:cxn ang="0">
                <a:pos x="49" y="40"/>
              </a:cxn>
              <a:cxn ang="0">
                <a:pos x="52" y="37"/>
              </a:cxn>
              <a:cxn ang="0">
                <a:pos x="44" y="7"/>
              </a:cxn>
              <a:cxn ang="0">
                <a:pos x="37" y="0"/>
              </a:cxn>
              <a:cxn ang="0">
                <a:pos x="14" y="0"/>
              </a:cxn>
              <a:cxn ang="0">
                <a:pos x="7" y="7"/>
              </a:cxn>
              <a:cxn ang="0">
                <a:pos x="0" y="37"/>
              </a:cxn>
              <a:cxn ang="0">
                <a:pos x="3" y="40"/>
              </a:cxn>
              <a:cxn ang="0">
                <a:pos x="6" y="37"/>
              </a:cxn>
              <a:cxn ang="0">
                <a:pos x="14" y="10"/>
              </a:cxn>
              <a:cxn ang="0">
                <a:pos x="15" y="10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6"/>
              </a:cxn>
              <a:cxn ang="0">
                <a:pos x="24" y="81"/>
              </a:cxn>
              <a:cxn ang="0">
                <a:pos x="24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6"/>
              </a:cxn>
              <a:cxn ang="0">
                <a:pos x="36" y="81"/>
              </a:cxn>
              <a:cxn ang="0">
                <a:pos x="36" y="53"/>
              </a:cxn>
              <a:cxn ang="0">
                <a:pos x="49" y="53"/>
              </a:cxn>
              <a:cxn ang="0">
                <a:pos x="36" y="10"/>
              </a:cxn>
              <a:cxn ang="0">
                <a:pos x="38" y="10"/>
              </a:cxn>
              <a:cxn ang="0">
                <a:pos x="45" y="37"/>
              </a:cxn>
            </a:cxnLst>
            <a:rect l="0" t="0" r="r" b="b"/>
            <a:pathLst>
              <a:path w="52" h="86">
                <a:moveTo>
                  <a:pt x="45" y="37"/>
                </a:moveTo>
                <a:cubicBezTo>
                  <a:pt x="46" y="38"/>
                  <a:pt x="47" y="40"/>
                  <a:pt x="49" y="40"/>
                </a:cubicBezTo>
                <a:cubicBezTo>
                  <a:pt x="50" y="40"/>
                  <a:pt x="52" y="38"/>
                  <a:pt x="52" y="37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0" y="0"/>
                  <a:pt x="8" y="4"/>
                  <a:pt x="7" y="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1" y="40"/>
                  <a:pt x="3" y="40"/>
                </a:cubicBezTo>
                <a:cubicBezTo>
                  <a:pt x="4" y="40"/>
                  <a:pt x="5" y="39"/>
                  <a:pt x="6" y="37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7" y="86"/>
                  <a:pt x="20" y="86"/>
                </a:cubicBezTo>
                <a:cubicBezTo>
                  <a:pt x="22" y="86"/>
                  <a:pt x="24" y="84"/>
                  <a:pt x="24" y="81"/>
                </a:cubicBezTo>
                <a:cubicBezTo>
                  <a:pt x="24" y="53"/>
                  <a:pt x="24" y="53"/>
                  <a:pt x="24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4"/>
                  <a:pt x="29" y="86"/>
                  <a:pt x="32" y="86"/>
                </a:cubicBezTo>
                <a:cubicBezTo>
                  <a:pt x="34" y="86"/>
                  <a:pt x="36" y="84"/>
                  <a:pt x="36" y="81"/>
                </a:cubicBezTo>
                <a:cubicBezTo>
                  <a:pt x="36" y="53"/>
                  <a:pt x="36" y="53"/>
                  <a:pt x="36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6" y="10"/>
                  <a:pt x="36" y="10"/>
                  <a:pt x="36" y="10"/>
                </a:cubicBezTo>
                <a:cubicBezTo>
                  <a:pt x="38" y="10"/>
                  <a:pt x="38" y="10"/>
                  <a:pt x="38" y="10"/>
                </a:cubicBezTo>
                <a:lnTo>
                  <a:pt x="45" y="37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9" name="Oval 339">
            <a:extLst>
              <a:ext uri="{FF2B5EF4-FFF2-40B4-BE49-F238E27FC236}">
                <a16:creationId xmlns:a16="http://schemas.microsoft.com/office/drawing/2014/main" id="{D6A1533C-7A5E-6B26-3CE6-B7C26E6D8B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5383" y="2136167"/>
            <a:ext cx="87996" cy="87996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0" name="Freeform 340">
            <a:extLst>
              <a:ext uri="{FF2B5EF4-FFF2-40B4-BE49-F238E27FC236}">
                <a16:creationId xmlns:a16="http://schemas.microsoft.com/office/drawing/2014/main" id="{2B985D39-EC51-543D-78EE-B3E89EF44FAE}"/>
              </a:ext>
            </a:extLst>
          </p:cNvPr>
          <p:cNvSpPr>
            <a:spLocks/>
          </p:cNvSpPr>
          <p:nvPr/>
        </p:nvSpPr>
        <p:spPr bwMode="auto">
          <a:xfrm>
            <a:off x="4924495" y="2240662"/>
            <a:ext cx="284613" cy="470230"/>
          </a:xfrm>
          <a:custGeom>
            <a:avLst/>
            <a:gdLst/>
            <a:ahLst/>
            <a:cxnLst>
              <a:cxn ang="0">
                <a:pos x="46" y="37"/>
              </a:cxn>
              <a:cxn ang="0">
                <a:pos x="49" y="40"/>
              </a:cxn>
              <a:cxn ang="0">
                <a:pos x="52" y="37"/>
              </a:cxn>
              <a:cxn ang="0">
                <a:pos x="45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7"/>
              </a:cxn>
              <a:cxn ang="0">
                <a:pos x="3" y="40"/>
              </a:cxn>
              <a:cxn ang="0">
                <a:pos x="6" y="37"/>
              </a:cxn>
              <a:cxn ang="0">
                <a:pos x="14" y="10"/>
              </a:cxn>
              <a:cxn ang="0">
                <a:pos x="16" y="10"/>
              </a:cxn>
              <a:cxn ang="0">
                <a:pos x="3" y="53"/>
              </a:cxn>
              <a:cxn ang="0">
                <a:pos x="16" y="53"/>
              </a:cxn>
              <a:cxn ang="0">
                <a:pos x="16" y="81"/>
              </a:cxn>
              <a:cxn ang="0">
                <a:pos x="20" y="86"/>
              </a:cxn>
              <a:cxn ang="0">
                <a:pos x="25" y="81"/>
              </a:cxn>
              <a:cxn ang="0">
                <a:pos x="25" y="53"/>
              </a:cxn>
              <a:cxn ang="0">
                <a:pos x="28" y="53"/>
              </a:cxn>
              <a:cxn ang="0">
                <a:pos x="28" y="81"/>
              </a:cxn>
              <a:cxn ang="0">
                <a:pos x="32" y="86"/>
              </a:cxn>
              <a:cxn ang="0">
                <a:pos x="37" y="81"/>
              </a:cxn>
              <a:cxn ang="0">
                <a:pos x="37" y="53"/>
              </a:cxn>
              <a:cxn ang="0">
                <a:pos x="50" y="53"/>
              </a:cxn>
              <a:cxn ang="0">
                <a:pos x="37" y="10"/>
              </a:cxn>
              <a:cxn ang="0">
                <a:pos x="38" y="10"/>
              </a:cxn>
              <a:cxn ang="0">
                <a:pos x="46" y="37"/>
              </a:cxn>
            </a:cxnLst>
            <a:rect l="0" t="0" r="r" b="b"/>
            <a:pathLst>
              <a:path w="52" h="86">
                <a:moveTo>
                  <a:pt x="46" y="37"/>
                </a:moveTo>
                <a:cubicBezTo>
                  <a:pt x="47" y="38"/>
                  <a:pt x="47" y="40"/>
                  <a:pt x="49" y="40"/>
                </a:cubicBezTo>
                <a:cubicBezTo>
                  <a:pt x="51" y="40"/>
                  <a:pt x="52" y="38"/>
                  <a:pt x="52" y="37"/>
                </a:cubicBezTo>
                <a:cubicBezTo>
                  <a:pt x="45" y="7"/>
                  <a:pt x="45" y="7"/>
                  <a:pt x="45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4"/>
                  <a:pt x="8" y="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2" y="40"/>
                  <a:pt x="3" y="40"/>
                </a:cubicBezTo>
                <a:cubicBezTo>
                  <a:pt x="5" y="40"/>
                  <a:pt x="6" y="39"/>
                  <a:pt x="6" y="37"/>
                </a:cubicBezTo>
                <a:cubicBezTo>
                  <a:pt x="14" y="10"/>
                  <a:pt x="14" y="10"/>
                  <a:pt x="14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4"/>
                  <a:pt x="18" y="86"/>
                  <a:pt x="20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4"/>
                  <a:pt x="30" y="86"/>
                  <a:pt x="32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8" y="10"/>
                  <a:pt x="38" y="10"/>
                </a:cubicBezTo>
                <a:lnTo>
                  <a:pt x="46" y="37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1" name="Oval 341">
            <a:extLst>
              <a:ext uri="{FF2B5EF4-FFF2-40B4-BE49-F238E27FC236}">
                <a16:creationId xmlns:a16="http://schemas.microsoft.com/office/drawing/2014/main" id="{E2CA5086-B02A-A137-463C-850C8617A3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8991" y="2136167"/>
            <a:ext cx="81121" cy="87996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2" name="Freeform 342">
            <a:extLst>
              <a:ext uri="{FF2B5EF4-FFF2-40B4-BE49-F238E27FC236}">
                <a16:creationId xmlns:a16="http://schemas.microsoft.com/office/drawing/2014/main" id="{ADC1A584-F8E5-E8EF-A692-0E973BD4776E}"/>
              </a:ext>
            </a:extLst>
          </p:cNvPr>
          <p:cNvSpPr>
            <a:spLocks/>
          </p:cNvSpPr>
          <p:nvPr/>
        </p:nvSpPr>
        <p:spPr bwMode="auto">
          <a:xfrm>
            <a:off x="5308104" y="2240662"/>
            <a:ext cx="284613" cy="470230"/>
          </a:xfrm>
          <a:custGeom>
            <a:avLst/>
            <a:gdLst/>
            <a:ahLst/>
            <a:cxnLst>
              <a:cxn ang="0">
                <a:pos x="46" y="37"/>
              </a:cxn>
              <a:cxn ang="0">
                <a:pos x="49" y="40"/>
              </a:cxn>
              <a:cxn ang="0">
                <a:pos x="52" y="37"/>
              </a:cxn>
              <a:cxn ang="0">
                <a:pos x="44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7"/>
              </a:cxn>
              <a:cxn ang="0">
                <a:pos x="3" y="40"/>
              </a:cxn>
              <a:cxn ang="0">
                <a:pos x="6" y="37"/>
              </a:cxn>
              <a:cxn ang="0">
                <a:pos x="14" y="10"/>
              </a:cxn>
              <a:cxn ang="0">
                <a:pos x="15" y="10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6"/>
              </a:cxn>
              <a:cxn ang="0">
                <a:pos x="25" y="81"/>
              </a:cxn>
              <a:cxn ang="0">
                <a:pos x="25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6"/>
              </a:cxn>
              <a:cxn ang="0">
                <a:pos x="37" y="81"/>
              </a:cxn>
              <a:cxn ang="0">
                <a:pos x="37" y="53"/>
              </a:cxn>
              <a:cxn ang="0">
                <a:pos x="49" y="53"/>
              </a:cxn>
              <a:cxn ang="0">
                <a:pos x="37" y="10"/>
              </a:cxn>
              <a:cxn ang="0">
                <a:pos x="38" y="10"/>
              </a:cxn>
              <a:cxn ang="0">
                <a:pos x="46" y="37"/>
              </a:cxn>
            </a:cxnLst>
            <a:rect l="0" t="0" r="r" b="b"/>
            <a:pathLst>
              <a:path w="52" h="86">
                <a:moveTo>
                  <a:pt x="46" y="37"/>
                </a:moveTo>
                <a:cubicBezTo>
                  <a:pt x="46" y="38"/>
                  <a:pt x="47" y="40"/>
                  <a:pt x="49" y="40"/>
                </a:cubicBezTo>
                <a:cubicBezTo>
                  <a:pt x="51" y="40"/>
                  <a:pt x="52" y="38"/>
                  <a:pt x="52" y="37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4"/>
                  <a:pt x="8" y="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1" y="40"/>
                  <a:pt x="3" y="40"/>
                </a:cubicBezTo>
                <a:cubicBezTo>
                  <a:pt x="5" y="40"/>
                  <a:pt x="6" y="39"/>
                  <a:pt x="6" y="37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7" y="86"/>
                  <a:pt x="20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4"/>
                  <a:pt x="29" y="86"/>
                  <a:pt x="32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8" y="10"/>
                  <a:pt x="38" y="10"/>
                </a:cubicBezTo>
                <a:lnTo>
                  <a:pt x="46" y="37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3" name="Oval 343">
            <a:extLst>
              <a:ext uri="{FF2B5EF4-FFF2-40B4-BE49-F238E27FC236}">
                <a16:creationId xmlns:a16="http://schemas.microsoft.com/office/drawing/2014/main" id="{922C5F5B-D0DF-E402-E6C1-420F26A143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5726" y="2136167"/>
            <a:ext cx="87996" cy="87996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4" name="Freeform 344">
            <a:extLst>
              <a:ext uri="{FF2B5EF4-FFF2-40B4-BE49-F238E27FC236}">
                <a16:creationId xmlns:a16="http://schemas.microsoft.com/office/drawing/2014/main" id="{FAED88EA-B616-D6AC-3130-2D2A7E18491C}"/>
              </a:ext>
            </a:extLst>
          </p:cNvPr>
          <p:cNvSpPr>
            <a:spLocks/>
          </p:cNvSpPr>
          <p:nvPr/>
        </p:nvSpPr>
        <p:spPr bwMode="auto">
          <a:xfrm>
            <a:off x="5691712" y="2240662"/>
            <a:ext cx="284613" cy="470230"/>
          </a:xfrm>
          <a:custGeom>
            <a:avLst/>
            <a:gdLst/>
            <a:ahLst/>
            <a:cxnLst>
              <a:cxn ang="0">
                <a:pos x="45" y="37"/>
              </a:cxn>
              <a:cxn ang="0">
                <a:pos x="49" y="40"/>
              </a:cxn>
              <a:cxn ang="0">
                <a:pos x="52" y="37"/>
              </a:cxn>
              <a:cxn ang="0">
                <a:pos x="44" y="7"/>
              </a:cxn>
              <a:cxn ang="0">
                <a:pos x="37" y="0"/>
              </a:cxn>
              <a:cxn ang="0">
                <a:pos x="14" y="0"/>
              </a:cxn>
              <a:cxn ang="0">
                <a:pos x="7" y="7"/>
              </a:cxn>
              <a:cxn ang="0">
                <a:pos x="0" y="37"/>
              </a:cxn>
              <a:cxn ang="0">
                <a:pos x="3" y="40"/>
              </a:cxn>
              <a:cxn ang="0">
                <a:pos x="6" y="37"/>
              </a:cxn>
              <a:cxn ang="0">
                <a:pos x="14" y="10"/>
              </a:cxn>
              <a:cxn ang="0">
                <a:pos x="15" y="10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6"/>
              </a:cxn>
              <a:cxn ang="0">
                <a:pos x="24" y="81"/>
              </a:cxn>
              <a:cxn ang="0">
                <a:pos x="24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6"/>
              </a:cxn>
              <a:cxn ang="0">
                <a:pos x="36" y="81"/>
              </a:cxn>
              <a:cxn ang="0">
                <a:pos x="36" y="53"/>
              </a:cxn>
              <a:cxn ang="0">
                <a:pos x="49" y="53"/>
              </a:cxn>
              <a:cxn ang="0">
                <a:pos x="36" y="10"/>
              </a:cxn>
              <a:cxn ang="0">
                <a:pos x="38" y="10"/>
              </a:cxn>
              <a:cxn ang="0">
                <a:pos x="45" y="37"/>
              </a:cxn>
            </a:cxnLst>
            <a:rect l="0" t="0" r="r" b="b"/>
            <a:pathLst>
              <a:path w="52" h="86">
                <a:moveTo>
                  <a:pt x="45" y="37"/>
                </a:moveTo>
                <a:cubicBezTo>
                  <a:pt x="46" y="38"/>
                  <a:pt x="47" y="40"/>
                  <a:pt x="49" y="40"/>
                </a:cubicBezTo>
                <a:cubicBezTo>
                  <a:pt x="50" y="40"/>
                  <a:pt x="52" y="38"/>
                  <a:pt x="52" y="37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0" y="0"/>
                  <a:pt x="8" y="4"/>
                  <a:pt x="7" y="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1" y="40"/>
                  <a:pt x="3" y="40"/>
                </a:cubicBezTo>
                <a:cubicBezTo>
                  <a:pt x="4" y="40"/>
                  <a:pt x="5" y="39"/>
                  <a:pt x="6" y="37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7" y="86"/>
                  <a:pt x="20" y="86"/>
                </a:cubicBezTo>
                <a:cubicBezTo>
                  <a:pt x="22" y="86"/>
                  <a:pt x="24" y="84"/>
                  <a:pt x="24" y="81"/>
                </a:cubicBezTo>
                <a:cubicBezTo>
                  <a:pt x="24" y="53"/>
                  <a:pt x="24" y="53"/>
                  <a:pt x="24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4"/>
                  <a:pt x="29" y="86"/>
                  <a:pt x="32" y="86"/>
                </a:cubicBezTo>
                <a:cubicBezTo>
                  <a:pt x="34" y="86"/>
                  <a:pt x="36" y="84"/>
                  <a:pt x="36" y="81"/>
                </a:cubicBezTo>
                <a:cubicBezTo>
                  <a:pt x="36" y="53"/>
                  <a:pt x="36" y="53"/>
                  <a:pt x="36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6" y="10"/>
                  <a:pt x="36" y="10"/>
                  <a:pt x="36" y="10"/>
                </a:cubicBezTo>
                <a:cubicBezTo>
                  <a:pt x="38" y="10"/>
                  <a:pt x="38" y="10"/>
                  <a:pt x="38" y="10"/>
                </a:cubicBezTo>
                <a:lnTo>
                  <a:pt x="45" y="37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5" name="Oval 345">
            <a:extLst>
              <a:ext uri="{FF2B5EF4-FFF2-40B4-BE49-F238E27FC236}">
                <a16:creationId xmlns:a16="http://schemas.microsoft.com/office/drawing/2014/main" id="{F183CB28-BD12-050C-D7BF-27B283C295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9334" y="2136167"/>
            <a:ext cx="87996" cy="87996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6" name="Freeform 346">
            <a:extLst>
              <a:ext uri="{FF2B5EF4-FFF2-40B4-BE49-F238E27FC236}">
                <a16:creationId xmlns:a16="http://schemas.microsoft.com/office/drawing/2014/main" id="{435C5EA0-3CC0-DF5B-3ADC-8F41D8C807A2}"/>
              </a:ext>
            </a:extLst>
          </p:cNvPr>
          <p:cNvSpPr>
            <a:spLocks/>
          </p:cNvSpPr>
          <p:nvPr/>
        </p:nvSpPr>
        <p:spPr bwMode="auto">
          <a:xfrm>
            <a:off x="3396935" y="2864886"/>
            <a:ext cx="290112" cy="466105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50" y="39"/>
              </a:cxn>
              <a:cxn ang="0">
                <a:pos x="53" y="36"/>
              </a:cxn>
              <a:cxn ang="0">
                <a:pos x="45" y="7"/>
              </a:cxn>
              <a:cxn ang="0">
                <a:pos x="38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4" y="39"/>
              </a:cxn>
              <a:cxn ang="0">
                <a:pos x="7" y="36"/>
              </a:cxn>
              <a:cxn ang="0">
                <a:pos x="15" y="9"/>
              </a:cxn>
              <a:cxn ang="0">
                <a:pos x="16" y="9"/>
              </a:cxn>
              <a:cxn ang="0">
                <a:pos x="4" y="53"/>
              </a:cxn>
              <a:cxn ang="0">
                <a:pos x="16" y="53"/>
              </a:cxn>
              <a:cxn ang="0">
                <a:pos x="16" y="81"/>
              </a:cxn>
              <a:cxn ang="0">
                <a:pos x="21" y="85"/>
              </a:cxn>
              <a:cxn ang="0">
                <a:pos x="25" y="81"/>
              </a:cxn>
              <a:cxn ang="0">
                <a:pos x="25" y="53"/>
              </a:cxn>
              <a:cxn ang="0">
                <a:pos x="28" y="53"/>
              </a:cxn>
              <a:cxn ang="0">
                <a:pos x="28" y="81"/>
              </a:cxn>
              <a:cxn ang="0">
                <a:pos x="33" y="85"/>
              </a:cxn>
              <a:cxn ang="0">
                <a:pos x="37" y="81"/>
              </a:cxn>
              <a:cxn ang="0">
                <a:pos x="37" y="53"/>
              </a:cxn>
              <a:cxn ang="0">
                <a:pos x="50" y="53"/>
              </a:cxn>
              <a:cxn ang="0">
                <a:pos x="37" y="9"/>
              </a:cxn>
              <a:cxn ang="0">
                <a:pos x="39" y="9"/>
              </a:cxn>
              <a:cxn ang="0">
                <a:pos x="46" y="36"/>
              </a:cxn>
            </a:cxnLst>
            <a:rect l="0" t="0" r="r" b="b"/>
            <a:pathLst>
              <a:path w="53" h="85">
                <a:moveTo>
                  <a:pt x="46" y="36"/>
                </a:moveTo>
                <a:cubicBezTo>
                  <a:pt x="47" y="37"/>
                  <a:pt x="48" y="39"/>
                  <a:pt x="50" y="39"/>
                </a:cubicBezTo>
                <a:cubicBezTo>
                  <a:pt x="51" y="39"/>
                  <a:pt x="53" y="38"/>
                  <a:pt x="53" y="3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3"/>
                  <a:pt x="42" y="0"/>
                  <a:pt x="3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39"/>
                  <a:pt x="4" y="39"/>
                </a:cubicBezTo>
                <a:cubicBezTo>
                  <a:pt x="5" y="39"/>
                  <a:pt x="6" y="38"/>
                  <a:pt x="7" y="36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4" y="53"/>
                  <a:pt x="4" y="53"/>
                  <a:pt x="4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3"/>
                  <a:pt x="18" y="85"/>
                  <a:pt x="21" y="85"/>
                </a:cubicBezTo>
                <a:cubicBezTo>
                  <a:pt x="23" y="85"/>
                  <a:pt x="25" y="83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3"/>
                  <a:pt x="30" y="85"/>
                  <a:pt x="33" y="85"/>
                </a:cubicBezTo>
                <a:cubicBezTo>
                  <a:pt x="35" y="85"/>
                  <a:pt x="37" y="83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37" y="9"/>
                  <a:pt x="37" y="9"/>
                  <a:pt x="37" y="9"/>
                </a:cubicBezTo>
                <a:cubicBezTo>
                  <a:pt x="39" y="9"/>
                  <a:pt x="39" y="9"/>
                  <a:pt x="39" y="9"/>
                </a:cubicBezTo>
                <a:lnTo>
                  <a:pt x="46" y="36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7" name="Oval 347">
            <a:extLst>
              <a:ext uri="{FF2B5EF4-FFF2-40B4-BE49-F238E27FC236}">
                <a16:creationId xmlns:a16="http://schemas.microsoft.com/office/drawing/2014/main" id="{9364A1E3-90B1-F56A-FA70-F0CA5B909C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0056" y="2760390"/>
            <a:ext cx="87996" cy="87996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8" name="Freeform 348">
            <a:extLst>
              <a:ext uri="{FF2B5EF4-FFF2-40B4-BE49-F238E27FC236}">
                <a16:creationId xmlns:a16="http://schemas.microsoft.com/office/drawing/2014/main" id="{FE281739-C0F1-7A27-4012-86DCE2A79932}"/>
              </a:ext>
            </a:extLst>
          </p:cNvPr>
          <p:cNvSpPr>
            <a:spLocks/>
          </p:cNvSpPr>
          <p:nvPr/>
        </p:nvSpPr>
        <p:spPr bwMode="auto">
          <a:xfrm>
            <a:off x="3780543" y="2864886"/>
            <a:ext cx="284613" cy="466105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49" y="39"/>
              </a:cxn>
              <a:cxn ang="0">
                <a:pos x="52" y="36"/>
              </a:cxn>
              <a:cxn ang="0">
                <a:pos x="45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3" y="39"/>
              </a:cxn>
              <a:cxn ang="0">
                <a:pos x="6" y="36"/>
              </a:cxn>
              <a:cxn ang="0">
                <a:pos x="14" y="9"/>
              </a:cxn>
              <a:cxn ang="0">
                <a:pos x="16" y="9"/>
              </a:cxn>
              <a:cxn ang="0">
                <a:pos x="3" y="53"/>
              </a:cxn>
              <a:cxn ang="0">
                <a:pos x="16" y="53"/>
              </a:cxn>
              <a:cxn ang="0">
                <a:pos x="16" y="81"/>
              </a:cxn>
              <a:cxn ang="0">
                <a:pos x="20" y="85"/>
              </a:cxn>
              <a:cxn ang="0">
                <a:pos x="25" y="81"/>
              </a:cxn>
              <a:cxn ang="0">
                <a:pos x="25" y="53"/>
              </a:cxn>
              <a:cxn ang="0">
                <a:pos x="28" y="53"/>
              </a:cxn>
              <a:cxn ang="0">
                <a:pos x="28" y="81"/>
              </a:cxn>
              <a:cxn ang="0">
                <a:pos x="32" y="85"/>
              </a:cxn>
              <a:cxn ang="0">
                <a:pos x="37" y="81"/>
              </a:cxn>
              <a:cxn ang="0">
                <a:pos x="37" y="53"/>
              </a:cxn>
              <a:cxn ang="0">
                <a:pos x="50" y="53"/>
              </a:cxn>
              <a:cxn ang="0">
                <a:pos x="37" y="9"/>
              </a:cxn>
              <a:cxn ang="0">
                <a:pos x="38" y="9"/>
              </a:cxn>
              <a:cxn ang="0">
                <a:pos x="46" y="36"/>
              </a:cxn>
            </a:cxnLst>
            <a:rect l="0" t="0" r="r" b="b"/>
            <a:pathLst>
              <a:path w="52" h="85">
                <a:moveTo>
                  <a:pt x="46" y="36"/>
                </a:moveTo>
                <a:cubicBezTo>
                  <a:pt x="47" y="37"/>
                  <a:pt x="47" y="39"/>
                  <a:pt x="49" y="39"/>
                </a:cubicBezTo>
                <a:cubicBezTo>
                  <a:pt x="51" y="39"/>
                  <a:pt x="52" y="38"/>
                  <a:pt x="52" y="36"/>
                </a:cubicBezTo>
                <a:cubicBezTo>
                  <a:pt x="45" y="7"/>
                  <a:pt x="45" y="7"/>
                  <a:pt x="45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39"/>
                  <a:pt x="3" y="39"/>
                </a:cubicBezTo>
                <a:cubicBezTo>
                  <a:pt x="5" y="39"/>
                  <a:pt x="6" y="38"/>
                  <a:pt x="6" y="36"/>
                </a:cubicBezTo>
                <a:cubicBezTo>
                  <a:pt x="14" y="9"/>
                  <a:pt x="14" y="9"/>
                  <a:pt x="14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3" y="53"/>
                  <a:pt x="3" y="53"/>
                  <a:pt x="3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3"/>
                  <a:pt x="18" y="85"/>
                  <a:pt x="20" y="85"/>
                </a:cubicBezTo>
                <a:cubicBezTo>
                  <a:pt x="23" y="85"/>
                  <a:pt x="25" y="83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3"/>
                  <a:pt x="30" y="85"/>
                  <a:pt x="32" y="85"/>
                </a:cubicBezTo>
                <a:cubicBezTo>
                  <a:pt x="35" y="85"/>
                  <a:pt x="37" y="83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37" y="9"/>
                  <a:pt x="37" y="9"/>
                  <a:pt x="37" y="9"/>
                </a:cubicBezTo>
                <a:cubicBezTo>
                  <a:pt x="38" y="9"/>
                  <a:pt x="38" y="9"/>
                  <a:pt x="38" y="9"/>
                </a:cubicBezTo>
                <a:lnTo>
                  <a:pt x="46" y="36"/>
                </a:lnTo>
                <a:close/>
              </a:path>
            </a:pathLst>
          </a:cu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9" name="Oval 349">
            <a:extLst>
              <a:ext uri="{FF2B5EF4-FFF2-40B4-BE49-F238E27FC236}">
                <a16:creationId xmlns:a16="http://schemas.microsoft.com/office/drawing/2014/main" id="{49C9D6D5-9396-375E-B8F6-22CB9B1C1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3665" y="2760390"/>
            <a:ext cx="82497" cy="87996"/>
          </a:xfrm>
          <a:prstGeom prst="ellipse">
            <a:avLst/>
          </a:pr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0" name="Freeform 350">
            <a:extLst>
              <a:ext uri="{FF2B5EF4-FFF2-40B4-BE49-F238E27FC236}">
                <a16:creationId xmlns:a16="http://schemas.microsoft.com/office/drawing/2014/main" id="{7AB6D454-6330-3C1A-DDA1-2C0D9E92A6D8}"/>
              </a:ext>
            </a:extLst>
          </p:cNvPr>
          <p:cNvSpPr>
            <a:spLocks/>
          </p:cNvSpPr>
          <p:nvPr/>
        </p:nvSpPr>
        <p:spPr bwMode="auto">
          <a:xfrm>
            <a:off x="4162777" y="2864886"/>
            <a:ext cx="284613" cy="466105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49" y="39"/>
              </a:cxn>
              <a:cxn ang="0">
                <a:pos x="52" y="36"/>
              </a:cxn>
              <a:cxn ang="0">
                <a:pos x="44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3" y="39"/>
              </a:cxn>
              <a:cxn ang="0">
                <a:pos x="6" y="36"/>
              </a:cxn>
              <a:cxn ang="0">
                <a:pos x="14" y="9"/>
              </a:cxn>
              <a:cxn ang="0">
                <a:pos x="15" y="9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5"/>
              </a:cxn>
              <a:cxn ang="0">
                <a:pos x="25" y="81"/>
              </a:cxn>
              <a:cxn ang="0">
                <a:pos x="25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5"/>
              </a:cxn>
              <a:cxn ang="0">
                <a:pos x="37" y="81"/>
              </a:cxn>
              <a:cxn ang="0">
                <a:pos x="37" y="53"/>
              </a:cxn>
              <a:cxn ang="0">
                <a:pos x="49" y="53"/>
              </a:cxn>
              <a:cxn ang="0">
                <a:pos x="37" y="9"/>
              </a:cxn>
              <a:cxn ang="0">
                <a:pos x="38" y="9"/>
              </a:cxn>
              <a:cxn ang="0">
                <a:pos x="46" y="36"/>
              </a:cxn>
            </a:cxnLst>
            <a:rect l="0" t="0" r="r" b="b"/>
            <a:pathLst>
              <a:path w="52" h="85">
                <a:moveTo>
                  <a:pt x="46" y="36"/>
                </a:moveTo>
                <a:cubicBezTo>
                  <a:pt x="46" y="37"/>
                  <a:pt x="47" y="39"/>
                  <a:pt x="49" y="39"/>
                </a:cubicBezTo>
                <a:cubicBezTo>
                  <a:pt x="51" y="39"/>
                  <a:pt x="52" y="38"/>
                  <a:pt x="52" y="36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39"/>
                  <a:pt x="3" y="39"/>
                </a:cubicBezTo>
                <a:cubicBezTo>
                  <a:pt x="5" y="39"/>
                  <a:pt x="6" y="38"/>
                  <a:pt x="6" y="36"/>
                </a:cubicBezTo>
                <a:cubicBezTo>
                  <a:pt x="14" y="9"/>
                  <a:pt x="14" y="9"/>
                  <a:pt x="14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3"/>
                  <a:pt x="17" y="85"/>
                  <a:pt x="20" y="85"/>
                </a:cubicBezTo>
                <a:cubicBezTo>
                  <a:pt x="23" y="85"/>
                  <a:pt x="25" y="83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3"/>
                  <a:pt x="29" y="85"/>
                  <a:pt x="32" y="85"/>
                </a:cubicBezTo>
                <a:cubicBezTo>
                  <a:pt x="35" y="85"/>
                  <a:pt x="37" y="83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7" y="9"/>
                  <a:pt x="37" y="9"/>
                  <a:pt x="37" y="9"/>
                </a:cubicBezTo>
                <a:cubicBezTo>
                  <a:pt x="38" y="9"/>
                  <a:pt x="38" y="9"/>
                  <a:pt x="38" y="9"/>
                </a:cubicBezTo>
                <a:lnTo>
                  <a:pt x="46" y="36"/>
                </a:lnTo>
                <a:close/>
              </a:path>
            </a:pathLst>
          </a:cu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1" name="Oval 351">
            <a:extLst>
              <a:ext uri="{FF2B5EF4-FFF2-40B4-BE49-F238E27FC236}">
                <a16:creationId xmlns:a16="http://schemas.microsoft.com/office/drawing/2014/main" id="{3F990C8E-0279-E2DC-2495-6D4F950D6D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1774" y="2760390"/>
            <a:ext cx="87996" cy="87996"/>
          </a:xfrm>
          <a:prstGeom prst="ellipse">
            <a:avLst/>
          </a:pr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2" name="Freeform 352">
            <a:extLst>
              <a:ext uri="{FF2B5EF4-FFF2-40B4-BE49-F238E27FC236}">
                <a16:creationId xmlns:a16="http://schemas.microsoft.com/office/drawing/2014/main" id="{638170F0-BB3C-3606-7DE6-CEC7FE16CB54}"/>
              </a:ext>
            </a:extLst>
          </p:cNvPr>
          <p:cNvSpPr>
            <a:spLocks/>
          </p:cNvSpPr>
          <p:nvPr/>
        </p:nvSpPr>
        <p:spPr bwMode="auto">
          <a:xfrm>
            <a:off x="4546386" y="2864886"/>
            <a:ext cx="284613" cy="466105"/>
          </a:xfrm>
          <a:custGeom>
            <a:avLst/>
            <a:gdLst/>
            <a:ahLst/>
            <a:cxnLst>
              <a:cxn ang="0">
                <a:pos x="45" y="36"/>
              </a:cxn>
              <a:cxn ang="0">
                <a:pos x="49" y="39"/>
              </a:cxn>
              <a:cxn ang="0">
                <a:pos x="52" y="36"/>
              </a:cxn>
              <a:cxn ang="0">
                <a:pos x="44" y="7"/>
              </a:cxn>
              <a:cxn ang="0">
                <a:pos x="37" y="0"/>
              </a:cxn>
              <a:cxn ang="0">
                <a:pos x="14" y="0"/>
              </a:cxn>
              <a:cxn ang="0">
                <a:pos x="7" y="7"/>
              </a:cxn>
              <a:cxn ang="0">
                <a:pos x="0" y="36"/>
              </a:cxn>
              <a:cxn ang="0">
                <a:pos x="3" y="39"/>
              </a:cxn>
              <a:cxn ang="0">
                <a:pos x="6" y="36"/>
              </a:cxn>
              <a:cxn ang="0">
                <a:pos x="14" y="9"/>
              </a:cxn>
              <a:cxn ang="0">
                <a:pos x="15" y="9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5"/>
              </a:cxn>
              <a:cxn ang="0">
                <a:pos x="24" y="81"/>
              </a:cxn>
              <a:cxn ang="0">
                <a:pos x="24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5"/>
              </a:cxn>
              <a:cxn ang="0">
                <a:pos x="36" y="81"/>
              </a:cxn>
              <a:cxn ang="0">
                <a:pos x="36" y="53"/>
              </a:cxn>
              <a:cxn ang="0">
                <a:pos x="49" y="53"/>
              </a:cxn>
              <a:cxn ang="0">
                <a:pos x="36" y="9"/>
              </a:cxn>
              <a:cxn ang="0">
                <a:pos x="38" y="9"/>
              </a:cxn>
              <a:cxn ang="0">
                <a:pos x="45" y="36"/>
              </a:cxn>
            </a:cxnLst>
            <a:rect l="0" t="0" r="r" b="b"/>
            <a:pathLst>
              <a:path w="52" h="85">
                <a:moveTo>
                  <a:pt x="45" y="36"/>
                </a:moveTo>
                <a:cubicBezTo>
                  <a:pt x="46" y="37"/>
                  <a:pt x="47" y="39"/>
                  <a:pt x="49" y="39"/>
                </a:cubicBezTo>
                <a:cubicBezTo>
                  <a:pt x="50" y="39"/>
                  <a:pt x="52" y="38"/>
                  <a:pt x="52" y="36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0" y="0"/>
                  <a:pt x="8" y="3"/>
                  <a:pt x="7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39"/>
                  <a:pt x="3" y="39"/>
                </a:cubicBezTo>
                <a:cubicBezTo>
                  <a:pt x="4" y="39"/>
                  <a:pt x="5" y="38"/>
                  <a:pt x="6" y="36"/>
                </a:cubicBezTo>
                <a:cubicBezTo>
                  <a:pt x="14" y="9"/>
                  <a:pt x="14" y="9"/>
                  <a:pt x="14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3"/>
                  <a:pt x="17" y="85"/>
                  <a:pt x="20" y="85"/>
                </a:cubicBezTo>
                <a:cubicBezTo>
                  <a:pt x="22" y="85"/>
                  <a:pt x="24" y="83"/>
                  <a:pt x="24" y="81"/>
                </a:cubicBezTo>
                <a:cubicBezTo>
                  <a:pt x="24" y="53"/>
                  <a:pt x="24" y="53"/>
                  <a:pt x="24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3"/>
                  <a:pt x="29" y="85"/>
                  <a:pt x="32" y="85"/>
                </a:cubicBezTo>
                <a:cubicBezTo>
                  <a:pt x="34" y="85"/>
                  <a:pt x="36" y="83"/>
                  <a:pt x="36" y="81"/>
                </a:cubicBezTo>
                <a:cubicBezTo>
                  <a:pt x="36" y="53"/>
                  <a:pt x="36" y="53"/>
                  <a:pt x="36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6" y="9"/>
                  <a:pt x="36" y="9"/>
                  <a:pt x="36" y="9"/>
                </a:cubicBezTo>
                <a:cubicBezTo>
                  <a:pt x="38" y="9"/>
                  <a:pt x="38" y="9"/>
                  <a:pt x="38" y="9"/>
                </a:cubicBezTo>
                <a:lnTo>
                  <a:pt x="45" y="36"/>
                </a:lnTo>
                <a:close/>
              </a:path>
            </a:pathLst>
          </a:cu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3" name="Oval 353">
            <a:extLst>
              <a:ext uri="{FF2B5EF4-FFF2-40B4-BE49-F238E27FC236}">
                <a16:creationId xmlns:a16="http://schemas.microsoft.com/office/drawing/2014/main" id="{2F3B7979-F28C-5835-1C86-5A2B939FCF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5383" y="2760390"/>
            <a:ext cx="87996" cy="87996"/>
          </a:xfrm>
          <a:prstGeom prst="ellipse">
            <a:avLst/>
          </a:pr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4" name="Freeform 354">
            <a:extLst>
              <a:ext uri="{FF2B5EF4-FFF2-40B4-BE49-F238E27FC236}">
                <a16:creationId xmlns:a16="http://schemas.microsoft.com/office/drawing/2014/main" id="{FF0C1D56-5CC6-A5CA-7CC5-6E4509B96AA2}"/>
              </a:ext>
            </a:extLst>
          </p:cNvPr>
          <p:cNvSpPr>
            <a:spLocks/>
          </p:cNvSpPr>
          <p:nvPr/>
        </p:nvSpPr>
        <p:spPr bwMode="auto">
          <a:xfrm>
            <a:off x="4924495" y="2864886"/>
            <a:ext cx="284613" cy="466105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49" y="39"/>
              </a:cxn>
              <a:cxn ang="0">
                <a:pos x="52" y="36"/>
              </a:cxn>
              <a:cxn ang="0">
                <a:pos x="45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3" y="39"/>
              </a:cxn>
              <a:cxn ang="0">
                <a:pos x="6" y="36"/>
              </a:cxn>
              <a:cxn ang="0">
                <a:pos x="14" y="9"/>
              </a:cxn>
              <a:cxn ang="0">
                <a:pos x="16" y="9"/>
              </a:cxn>
              <a:cxn ang="0">
                <a:pos x="3" y="53"/>
              </a:cxn>
              <a:cxn ang="0">
                <a:pos x="16" y="53"/>
              </a:cxn>
              <a:cxn ang="0">
                <a:pos x="16" y="81"/>
              </a:cxn>
              <a:cxn ang="0">
                <a:pos x="20" y="85"/>
              </a:cxn>
              <a:cxn ang="0">
                <a:pos x="25" y="81"/>
              </a:cxn>
              <a:cxn ang="0">
                <a:pos x="25" y="53"/>
              </a:cxn>
              <a:cxn ang="0">
                <a:pos x="28" y="53"/>
              </a:cxn>
              <a:cxn ang="0">
                <a:pos x="28" y="81"/>
              </a:cxn>
              <a:cxn ang="0">
                <a:pos x="32" y="85"/>
              </a:cxn>
              <a:cxn ang="0">
                <a:pos x="37" y="81"/>
              </a:cxn>
              <a:cxn ang="0">
                <a:pos x="37" y="53"/>
              </a:cxn>
              <a:cxn ang="0">
                <a:pos x="50" y="53"/>
              </a:cxn>
              <a:cxn ang="0">
                <a:pos x="37" y="9"/>
              </a:cxn>
              <a:cxn ang="0">
                <a:pos x="38" y="9"/>
              </a:cxn>
              <a:cxn ang="0">
                <a:pos x="46" y="36"/>
              </a:cxn>
            </a:cxnLst>
            <a:rect l="0" t="0" r="r" b="b"/>
            <a:pathLst>
              <a:path w="52" h="85">
                <a:moveTo>
                  <a:pt x="46" y="36"/>
                </a:moveTo>
                <a:cubicBezTo>
                  <a:pt x="47" y="37"/>
                  <a:pt x="47" y="39"/>
                  <a:pt x="49" y="39"/>
                </a:cubicBezTo>
                <a:cubicBezTo>
                  <a:pt x="51" y="39"/>
                  <a:pt x="52" y="38"/>
                  <a:pt x="52" y="36"/>
                </a:cubicBezTo>
                <a:cubicBezTo>
                  <a:pt x="45" y="7"/>
                  <a:pt x="45" y="7"/>
                  <a:pt x="45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39"/>
                  <a:pt x="3" y="39"/>
                </a:cubicBezTo>
                <a:cubicBezTo>
                  <a:pt x="5" y="39"/>
                  <a:pt x="6" y="38"/>
                  <a:pt x="6" y="36"/>
                </a:cubicBezTo>
                <a:cubicBezTo>
                  <a:pt x="14" y="9"/>
                  <a:pt x="14" y="9"/>
                  <a:pt x="14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3" y="53"/>
                  <a:pt x="3" y="53"/>
                  <a:pt x="3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3"/>
                  <a:pt x="18" y="85"/>
                  <a:pt x="20" y="85"/>
                </a:cubicBezTo>
                <a:cubicBezTo>
                  <a:pt x="23" y="85"/>
                  <a:pt x="25" y="83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3"/>
                  <a:pt x="30" y="85"/>
                  <a:pt x="32" y="85"/>
                </a:cubicBezTo>
                <a:cubicBezTo>
                  <a:pt x="35" y="85"/>
                  <a:pt x="37" y="83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37" y="9"/>
                  <a:pt x="37" y="9"/>
                  <a:pt x="37" y="9"/>
                </a:cubicBezTo>
                <a:cubicBezTo>
                  <a:pt x="38" y="9"/>
                  <a:pt x="38" y="9"/>
                  <a:pt x="38" y="9"/>
                </a:cubicBezTo>
                <a:lnTo>
                  <a:pt x="46" y="36"/>
                </a:lnTo>
                <a:close/>
              </a:path>
            </a:pathLst>
          </a:cu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5" name="Oval 355">
            <a:extLst>
              <a:ext uri="{FF2B5EF4-FFF2-40B4-BE49-F238E27FC236}">
                <a16:creationId xmlns:a16="http://schemas.microsoft.com/office/drawing/2014/main" id="{E84EA158-57E7-434E-6383-0D2778F72E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8991" y="2760390"/>
            <a:ext cx="81121" cy="87996"/>
          </a:xfrm>
          <a:prstGeom prst="ellipse">
            <a:avLst/>
          </a:pr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6" name="Freeform 356">
            <a:extLst>
              <a:ext uri="{FF2B5EF4-FFF2-40B4-BE49-F238E27FC236}">
                <a16:creationId xmlns:a16="http://schemas.microsoft.com/office/drawing/2014/main" id="{61C83100-8A8B-5656-A33B-3BE5868D04C1}"/>
              </a:ext>
            </a:extLst>
          </p:cNvPr>
          <p:cNvSpPr>
            <a:spLocks/>
          </p:cNvSpPr>
          <p:nvPr/>
        </p:nvSpPr>
        <p:spPr bwMode="auto">
          <a:xfrm>
            <a:off x="5308104" y="2864886"/>
            <a:ext cx="284613" cy="466105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49" y="39"/>
              </a:cxn>
              <a:cxn ang="0">
                <a:pos x="52" y="36"/>
              </a:cxn>
              <a:cxn ang="0">
                <a:pos x="44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3" y="39"/>
              </a:cxn>
              <a:cxn ang="0">
                <a:pos x="6" y="36"/>
              </a:cxn>
              <a:cxn ang="0">
                <a:pos x="14" y="9"/>
              </a:cxn>
              <a:cxn ang="0">
                <a:pos x="15" y="9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5"/>
              </a:cxn>
              <a:cxn ang="0">
                <a:pos x="25" y="81"/>
              </a:cxn>
              <a:cxn ang="0">
                <a:pos x="25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5"/>
              </a:cxn>
              <a:cxn ang="0">
                <a:pos x="37" y="81"/>
              </a:cxn>
              <a:cxn ang="0">
                <a:pos x="37" y="53"/>
              </a:cxn>
              <a:cxn ang="0">
                <a:pos x="49" y="53"/>
              </a:cxn>
              <a:cxn ang="0">
                <a:pos x="37" y="9"/>
              </a:cxn>
              <a:cxn ang="0">
                <a:pos x="38" y="9"/>
              </a:cxn>
              <a:cxn ang="0">
                <a:pos x="46" y="36"/>
              </a:cxn>
            </a:cxnLst>
            <a:rect l="0" t="0" r="r" b="b"/>
            <a:pathLst>
              <a:path w="52" h="85">
                <a:moveTo>
                  <a:pt x="46" y="36"/>
                </a:moveTo>
                <a:cubicBezTo>
                  <a:pt x="46" y="37"/>
                  <a:pt x="47" y="39"/>
                  <a:pt x="49" y="39"/>
                </a:cubicBezTo>
                <a:cubicBezTo>
                  <a:pt x="51" y="39"/>
                  <a:pt x="52" y="38"/>
                  <a:pt x="52" y="36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39"/>
                  <a:pt x="3" y="39"/>
                </a:cubicBezTo>
                <a:cubicBezTo>
                  <a:pt x="5" y="39"/>
                  <a:pt x="6" y="38"/>
                  <a:pt x="6" y="36"/>
                </a:cubicBezTo>
                <a:cubicBezTo>
                  <a:pt x="14" y="9"/>
                  <a:pt x="14" y="9"/>
                  <a:pt x="14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3"/>
                  <a:pt x="17" y="85"/>
                  <a:pt x="20" y="85"/>
                </a:cubicBezTo>
                <a:cubicBezTo>
                  <a:pt x="23" y="85"/>
                  <a:pt x="25" y="83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3"/>
                  <a:pt x="29" y="85"/>
                  <a:pt x="32" y="85"/>
                </a:cubicBezTo>
                <a:cubicBezTo>
                  <a:pt x="35" y="85"/>
                  <a:pt x="37" y="83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7" y="9"/>
                  <a:pt x="37" y="9"/>
                  <a:pt x="37" y="9"/>
                </a:cubicBezTo>
                <a:cubicBezTo>
                  <a:pt x="38" y="9"/>
                  <a:pt x="38" y="9"/>
                  <a:pt x="38" y="9"/>
                </a:cubicBezTo>
                <a:lnTo>
                  <a:pt x="46" y="36"/>
                </a:lnTo>
                <a:close/>
              </a:path>
            </a:pathLst>
          </a:cu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7" name="Oval 357">
            <a:extLst>
              <a:ext uri="{FF2B5EF4-FFF2-40B4-BE49-F238E27FC236}">
                <a16:creationId xmlns:a16="http://schemas.microsoft.com/office/drawing/2014/main" id="{AF9763F6-49DE-E472-47EE-CB9C79B208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5726" y="2760390"/>
            <a:ext cx="87996" cy="87996"/>
          </a:xfrm>
          <a:prstGeom prst="ellipse">
            <a:avLst/>
          </a:pr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8" name="Freeform 358">
            <a:extLst>
              <a:ext uri="{FF2B5EF4-FFF2-40B4-BE49-F238E27FC236}">
                <a16:creationId xmlns:a16="http://schemas.microsoft.com/office/drawing/2014/main" id="{E37B6206-C517-CF95-8F68-FE3637D8B57C}"/>
              </a:ext>
            </a:extLst>
          </p:cNvPr>
          <p:cNvSpPr>
            <a:spLocks/>
          </p:cNvSpPr>
          <p:nvPr/>
        </p:nvSpPr>
        <p:spPr bwMode="auto">
          <a:xfrm>
            <a:off x="5691712" y="2864886"/>
            <a:ext cx="284613" cy="466105"/>
          </a:xfrm>
          <a:custGeom>
            <a:avLst/>
            <a:gdLst/>
            <a:ahLst/>
            <a:cxnLst>
              <a:cxn ang="0">
                <a:pos x="45" y="36"/>
              </a:cxn>
              <a:cxn ang="0">
                <a:pos x="49" y="39"/>
              </a:cxn>
              <a:cxn ang="0">
                <a:pos x="52" y="36"/>
              </a:cxn>
              <a:cxn ang="0">
                <a:pos x="44" y="7"/>
              </a:cxn>
              <a:cxn ang="0">
                <a:pos x="37" y="0"/>
              </a:cxn>
              <a:cxn ang="0">
                <a:pos x="14" y="0"/>
              </a:cxn>
              <a:cxn ang="0">
                <a:pos x="7" y="7"/>
              </a:cxn>
              <a:cxn ang="0">
                <a:pos x="0" y="36"/>
              </a:cxn>
              <a:cxn ang="0">
                <a:pos x="3" y="39"/>
              </a:cxn>
              <a:cxn ang="0">
                <a:pos x="6" y="36"/>
              </a:cxn>
              <a:cxn ang="0">
                <a:pos x="14" y="9"/>
              </a:cxn>
              <a:cxn ang="0">
                <a:pos x="15" y="9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5"/>
              </a:cxn>
              <a:cxn ang="0">
                <a:pos x="24" y="81"/>
              </a:cxn>
              <a:cxn ang="0">
                <a:pos x="24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5"/>
              </a:cxn>
              <a:cxn ang="0">
                <a:pos x="36" y="81"/>
              </a:cxn>
              <a:cxn ang="0">
                <a:pos x="36" y="53"/>
              </a:cxn>
              <a:cxn ang="0">
                <a:pos x="49" y="53"/>
              </a:cxn>
              <a:cxn ang="0">
                <a:pos x="36" y="9"/>
              </a:cxn>
              <a:cxn ang="0">
                <a:pos x="38" y="9"/>
              </a:cxn>
              <a:cxn ang="0">
                <a:pos x="45" y="36"/>
              </a:cxn>
            </a:cxnLst>
            <a:rect l="0" t="0" r="r" b="b"/>
            <a:pathLst>
              <a:path w="52" h="85">
                <a:moveTo>
                  <a:pt x="45" y="36"/>
                </a:moveTo>
                <a:cubicBezTo>
                  <a:pt x="46" y="37"/>
                  <a:pt x="47" y="39"/>
                  <a:pt x="49" y="39"/>
                </a:cubicBezTo>
                <a:cubicBezTo>
                  <a:pt x="50" y="39"/>
                  <a:pt x="52" y="38"/>
                  <a:pt x="52" y="36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0" y="0"/>
                  <a:pt x="8" y="3"/>
                  <a:pt x="7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39"/>
                  <a:pt x="3" y="39"/>
                </a:cubicBezTo>
                <a:cubicBezTo>
                  <a:pt x="4" y="39"/>
                  <a:pt x="5" y="38"/>
                  <a:pt x="6" y="36"/>
                </a:cubicBezTo>
                <a:cubicBezTo>
                  <a:pt x="14" y="9"/>
                  <a:pt x="14" y="9"/>
                  <a:pt x="14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3"/>
                  <a:pt x="17" y="85"/>
                  <a:pt x="20" y="85"/>
                </a:cubicBezTo>
                <a:cubicBezTo>
                  <a:pt x="22" y="85"/>
                  <a:pt x="24" y="83"/>
                  <a:pt x="24" y="81"/>
                </a:cubicBezTo>
                <a:cubicBezTo>
                  <a:pt x="24" y="53"/>
                  <a:pt x="24" y="53"/>
                  <a:pt x="24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3"/>
                  <a:pt x="29" y="85"/>
                  <a:pt x="32" y="85"/>
                </a:cubicBezTo>
                <a:cubicBezTo>
                  <a:pt x="34" y="85"/>
                  <a:pt x="36" y="83"/>
                  <a:pt x="36" y="81"/>
                </a:cubicBezTo>
                <a:cubicBezTo>
                  <a:pt x="36" y="53"/>
                  <a:pt x="36" y="53"/>
                  <a:pt x="36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6" y="9"/>
                  <a:pt x="36" y="9"/>
                  <a:pt x="36" y="9"/>
                </a:cubicBezTo>
                <a:cubicBezTo>
                  <a:pt x="38" y="9"/>
                  <a:pt x="38" y="9"/>
                  <a:pt x="38" y="9"/>
                </a:cubicBezTo>
                <a:lnTo>
                  <a:pt x="45" y="36"/>
                </a:lnTo>
                <a:close/>
              </a:path>
            </a:pathLst>
          </a:cu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9" name="Oval 359">
            <a:extLst>
              <a:ext uri="{FF2B5EF4-FFF2-40B4-BE49-F238E27FC236}">
                <a16:creationId xmlns:a16="http://schemas.microsoft.com/office/drawing/2014/main" id="{9192FC2F-BBBD-E373-D00C-0E68763576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9334" y="2760390"/>
            <a:ext cx="87996" cy="87996"/>
          </a:xfrm>
          <a:prstGeom prst="ellipse">
            <a:avLst/>
          </a:pr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0" name="Freeform 360">
            <a:extLst>
              <a:ext uri="{FF2B5EF4-FFF2-40B4-BE49-F238E27FC236}">
                <a16:creationId xmlns:a16="http://schemas.microsoft.com/office/drawing/2014/main" id="{F7300575-EA1B-C989-410A-6A239CEEE45E}"/>
              </a:ext>
            </a:extLst>
          </p:cNvPr>
          <p:cNvSpPr>
            <a:spLocks noEditPoints="1"/>
          </p:cNvSpPr>
          <p:nvPr/>
        </p:nvSpPr>
        <p:spPr bwMode="auto">
          <a:xfrm>
            <a:off x="6501553" y="1511943"/>
            <a:ext cx="196616" cy="569225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0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7" y="29"/>
              </a:cxn>
              <a:cxn ang="0">
                <a:pos x="7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19" y="61"/>
              </a:cxn>
              <a:cxn ang="0">
                <a:pos x="19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2" y="16"/>
                  <a:pt x="26" y="13"/>
                  <a:pt x="26" y="8"/>
                </a:cubicBezTo>
                <a:cubicBezTo>
                  <a:pt x="26" y="4"/>
                  <a:pt x="22" y="0"/>
                  <a:pt x="18" y="0"/>
                </a:cubicBezTo>
                <a:cubicBezTo>
                  <a:pt x="14" y="0"/>
                  <a:pt x="10" y="4"/>
                  <a:pt x="10" y="8"/>
                </a:cubicBezTo>
                <a:cubicBezTo>
                  <a:pt x="10" y="13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102"/>
                  <a:pt x="9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102"/>
                  <a:pt x="21" y="104"/>
                  <a:pt x="24" y="104"/>
                </a:cubicBezTo>
                <a:cubicBezTo>
                  <a:pt x="26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1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1" name="Freeform 361">
            <a:extLst>
              <a:ext uri="{FF2B5EF4-FFF2-40B4-BE49-F238E27FC236}">
                <a16:creationId xmlns:a16="http://schemas.microsoft.com/office/drawing/2014/main" id="{DBDAD124-828B-C39B-C84E-9A001BD24171}"/>
              </a:ext>
            </a:extLst>
          </p:cNvPr>
          <p:cNvSpPr>
            <a:spLocks noEditPoints="1"/>
          </p:cNvSpPr>
          <p:nvPr/>
        </p:nvSpPr>
        <p:spPr bwMode="auto">
          <a:xfrm>
            <a:off x="6857663" y="1511943"/>
            <a:ext cx="196616" cy="569225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0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7" y="29"/>
              </a:cxn>
              <a:cxn ang="0">
                <a:pos x="7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19" y="61"/>
              </a:cxn>
              <a:cxn ang="0">
                <a:pos x="19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3" y="16"/>
                  <a:pt x="26" y="13"/>
                  <a:pt x="26" y="8"/>
                </a:cubicBezTo>
                <a:cubicBezTo>
                  <a:pt x="26" y="4"/>
                  <a:pt x="23" y="0"/>
                  <a:pt x="18" y="0"/>
                </a:cubicBezTo>
                <a:cubicBezTo>
                  <a:pt x="14" y="0"/>
                  <a:pt x="10" y="4"/>
                  <a:pt x="10" y="8"/>
                </a:cubicBezTo>
                <a:cubicBezTo>
                  <a:pt x="10" y="13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102"/>
                  <a:pt x="9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102"/>
                  <a:pt x="21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1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2" name="Freeform 362">
            <a:extLst>
              <a:ext uri="{FF2B5EF4-FFF2-40B4-BE49-F238E27FC236}">
                <a16:creationId xmlns:a16="http://schemas.microsoft.com/office/drawing/2014/main" id="{E25C9047-1039-B46E-EA29-4B4EC82D035B}"/>
              </a:ext>
            </a:extLst>
          </p:cNvPr>
          <p:cNvSpPr>
            <a:spLocks noEditPoints="1"/>
          </p:cNvSpPr>
          <p:nvPr/>
        </p:nvSpPr>
        <p:spPr bwMode="auto">
          <a:xfrm>
            <a:off x="7213773" y="1511943"/>
            <a:ext cx="196616" cy="569225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1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8" y="29"/>
              </a:cxn>
              <a:cxn ang="0">
                <a:pos x="8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19" y="61"/>
              </a:cxn>
              <a:cxn ang="0">
                <a:pos x="19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3" y="16"/>
                  <a:pt x="26" y="13"/>
                  <a:pt x="26" y="8"/>
                </a:cubicBezTo>
                <a:cubicBezTo>
                  <a:pt x="26" y="4"/>
                  <a:pt x="23" y="0"/>
                  <a:pt x="18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3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1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3" name="Freeform 363">
            <a:extLst>
              <a:ext uri="{FF2B5EF4-FFF2-40B4-BE49-F238E27FC236}">
                <a16:creationId xmlns:a16="http://schemas.microsoft.com/office/drawing/2014/main" id="{5BD53795-30EA-790A-E61A-E5333A0EED6D}"/>
              </a:ext>
            </a:extLst>
          </p:cNvPr>
          <p:cNvSpPr>
            <a:spLocks noEditPoints="1"/>
          </p:cNvSpPr>
          <p:nvPr/>
        </p:nvSpPr>
        <p:spPr bwMode="auto">
          <a:xfrm>
            <a:off x="7569882" y="1511943"/>
            <a:ext cx="196616" cy="569225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1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8" y="29"/>
              </a:cxn>
              <a:cxn ang="0">
                <a:pos x="8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20" y="61"/>
              </a:cxn>
              <a:cxn ang="0">
                <a:pos x="20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3" y="16"/>
                  <a:pt x="26" y="13"/>
                  <a:pt x="26" y="8"/>
                </a:cubicBezTo>
                <a:cubicBezTo>
                  <a:pt x="26" y="4"/>
                  <a:pt x="23" y="0"/>
                  <a:pt x="18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3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2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4" name="Freeform 364">
            <a:extLst>
              <a:ext uri="{FF2B5EF4-FFF2-40B4-BE49-F238E27FC236}">
                <a16:creationId xmlns:a16="http://schemas.microsoft.com/office/drawing/2014/main" id="{FB81B9A1-F6E1-B2FD-848D-546DB6405AC4}"/>
              </a:ext>
            </a:extLst>
          </p:cNvPr>
          <p:cNvSpPr>
            <a:spLocks noEditPoints="1"/>
          </p:cNvSpPr>
          <p:nvPr/>
        </p:nvSpPr>
        <p:spPr bwMode="auto">
          <a:xfrm>
            <a:off x="7925993" y="1511943"/>
            <a:ext cx="202116" cy="569225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26" y="8"/>
              </a:cxn>
              <a:cxn ang="0">
                <a:pos x="19" y="0"/>
              </a:cxn>
              <a:cxn ang="0">
                <a:pos x="11" y="8"/>
              </a:cxn>
              <a:cxn ang="0">
                <a:pos x="19" y="16"/>
              </a:cxn>
              <a:cxn ang="0">
                <a:pos x="37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8" y="29"/>
              </a:cxn>
              <a:cxn ang="0">
                <a:pos x="8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20" y="61"/>
              </a:cxn>
              <a:cxn ang="0">
                <a:pos x="20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7" y="55"/>
              </a:cxn>
              <a:cxn ang="0">
                <a:pos x="37" y="26"/>
              </a:cxn>
            </a:cxnLst>
            <a:rect l="0" t="0" r="r" b="b"/>
            <a:pathLst>
              <a:path w="37" h="104">
                <a:moveTo>
                  <a:pt x="19" y="16"/>
                </a:moveTo>
                <a:cubicBezTo>
                  <a:pt x="23" y="16"/>
                  <a:pt x="26" y="13"/>
                  <a:pt x="26" y="8"/>
                </a:cubicBezTo>
                <a:cubicBezTo>
                  <a:pt x="26" y="4"/>
                  <a:pt x="23" y="0"/>
                  <a:pt x="19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3"/>
                  <a:pt x="14" y="16"/>
                  <a:pt x="19" y="16"/>
                </a:cubicBezTo>
                <a:close/>
                <a:moveTo>
                  <a:pt x="37" y="26"/>
                </a:moveTo>
                <a:cubicBezTo>
                  <a:pt x="37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2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2" y="58"/>
                  <a:pt x="33" y="58"/>
                </a:cubicBezTo>
                <a:cubicBezTo>
                  <a:pt x="35" y="58"/>
                  <a:pt x="37" y="57"/>
                  <a:pt x="37" y="55"/>
                </a:cubicBezTo>
                <a:lnTo>
                  <a:pt x="37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5" name="Freeform 365">
            <a:extLst>
              <a:ext uri="{FF2B5EF4-FFF2-40B4-BE49-F238E27FC236}">
                <a16:creationId xmlns:a16="http://schemas.microsoft.com/office/drawing/2014/main" id="{483E8005-4619-3EA6-261A-8563C5C587D4}"/>
              </a:ext>
            </a:extLst>
          </p:cNvPr>
          <p:cNvSpPr>
            <a:spLocks noEditPoints="1"/>
          </p:cNvSpPr>
          <p:nvPr/>
        </p:nvSpPr>
        <p:spPr bwMode="auto">
          <a:xfrm>
            <a:off x="8282103" y="1511943"/>
            <a:ext cx="202116" cy="569225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27" y="8"/>
              </a:cxn>
              <a:cxn ang="0">
                <a:pos x="19" y="0"/>
              </a:cxn>
              <a:cxn ang="0">
                <a:pos x="11" y="8"/>
              </a:cxn>
              <a:cxn ang="0">
                <a:pos x="19" y="16"/>
              </a:cxn>
              <a:cxn ang="0">
                <a:pos x="37" y="26"/>
              </a:cxn>
              <a:cxn ang="0">
                <a:pos x="30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7" y="55"/>
              </a:cxn>
              <a:cxn ang="0">
                <a:pos x="7" y="29"/>
              </a:cxn>
              <a:cxn ang="0">
                <a:pos x="8" y="29"/>
              </a:cxn>
              <a:cxn ang="0">
                <a:pos x="8" y="99"/>
              </a:cxn>
              <a:cxn ang="0">
                <a:pos x="13" y="104"/>
              </a:cxn>
              <a:cxn ang="0">
                <a:pos x="17" y="99"/>
              </a:cxn>
              <a:cxn ang="0">
                <a:pos x="17" y="61"/>
              </a:cxn>
              <a:cxn ang="0">
                <a:pos x="20" y="61"/>
              </a:cxn>
              <a:cxn ang="0">
                <a:pos x="20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4" y="58"/>
              </a:cxn>
              <a:cxn ang="0">
                <a:pos x="37" y="55"/>
              </a:cxn>
              <a:cxn ang="0">
                <a:pos x="37" y="26"/>
              </a:cxn>
            </a:cxnLst>
            <a:rect l="0" t="0" r="r" b="b"/>
            <a:pathLst>
              <a:path w="37" h="104">
                <a:moveTo>
                  <a:pt x="19" y="16"/>
                </a:moveTo>
                <a:cubicBezTo>
                  <a:pt x="23" y="16"/>
                  <a:pt x="27" y="13"/>
                  <a:pt x="27" y="8"/>
                </a:cubicBezTo>
                <a:cubicBezTo>
                  <a:pt x="27" y="4"/>
                  <a:pt x="23" y="0"/>
                  <a:pt x="19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3"/>
                  <a:pt x="14" y="16"/>
                  <a:pt x="19" y="16"/>
                </a:cubicBezTo>
                <a:close/>
                <a:moveTo>
                  <a:pt x="37" y="26"/>
                </a:moveTo>
                <a:cubicBezTo>
                  <a:pt x="37" y="22"/>
                  <a:pt x="33" y="19"/>
                  <a:pt x="30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4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2" y="58"/>
                  <a:pt x="3" y="58"/>
                </a:cubicBezTo>
                <a:cubicBezTo>
                  <a:pt x="5" y="58"/>
                  <a:pt x="7" y="57"/>
                  <a:pt x="7" y="55"/>
                </a:cubicBezTo>
                <a:cubicBezTo>
                  <a:pt x="7" y="29"/>
                  <a:pt x="7" y="29"/>
                  <a:pt x="7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3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2" y="58"/>
                  <a:pt x="34" y="58"/>
                </a:cubicBezTo>
                <a:cubicBezTo>
                  <a:pt x="35" y="58"/>
                  <a:pt x="37" y="57"/>
                  <a:pt x="37" y="55"/>
                </a:cubicBezTo>
                <a:lnTo>
                  <a:pt x="37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6" name="Freeform 366">
            <a:extLst>
              <a:ext uri="{FF2B5EF4-FFF2-40B4-BE49-F238E27FC236}">
                <a16:creationId xmlns:a16="http://schemas.microsoft.com/office/drawing/2014/main" id="{19723C5B-5E38-FC22-B2B2-307A85F9CA48}"/>
              </a:ext>
            </a:extLst>
          </p:cNvPr>
          <p:cNvSpPr>
            <a:spLocks noEditPoints="1"/>
          </p:cNvSpPr>
          <p:nvPr/>
        </p:nvSpPr>
        <p:spPr bwMode="auto">
          <a:xfrm>
            <a:off x="8636837" y="1511943"/>
            <a:ext cx="203491" cy="569225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27" y="8"/>
              </a:cxn>
              <a:cxn ang="0">
                <a:pos x="19" y="0"/>
              </a:cxn>
              <a:cxn ang="0">
                <a:pos x="11" y="8"/>
              </a:cxn>
              <a:cxn ang="0">
                <a:pos x="19" y="16"/>
              </a:cxn>
              <a:cxn ang="0">
                <a:pos x="37" y="26"/>
              </a:cxn>
              <a:cxn ang="0">
                <a:pos x="30" y="19"/>
              </a:cxn>
              <a:cxn ang="0">
                <a:pos x="8" y="19"/>
              </a:cxn>
              <a:cxn ang="0">
                <a:pos x="0" y="26"/>
              </a:cxn>
              <a:cxn ang="0">
                <a:pos x="0" y="55"/>
              </a:cxn>
              <a:cxn ang="0">
                <a:pos x="4" y="58"/>
              </a:cxn>
              <a:cxn ang="0">
                <a:pos x="7" y="55"/>
              </a:cxn>
              <a:cxn ang="0">
                <a:pos x="7" y="29"/>
              </a:cxn>
              <a:cxn ang="0">
                <a:pos x="8" y="29"/>
              </a:cxn>
              <a:cxn ang="0">
                <a:pos x="8" y="99"/>
              </a:cxn>
              <a:cxn ang="0">
                <a:pos x="13" y="104"/>
              </a:cxn>
              <a:cxn ang="0">
                <a:pos x="17" y="99"/>
              </a:cxn>
              <a:cxn ang="0">
                <a:pos x="17" y="61"/>
              </a:cxn>
              <a:cxn ang="0">
                <a:pos x="20" y="61"/>
              </a:cxn>
              <a:cxn ang="0">
                <a:pos x="20" y="99"/>
              </a:cxn>
              <a:cxn ang="0">
                <a:pos x="25" y="104"/>
              </a:cxn>
              <a:cxn ang="0">
                <a:pos x="29" y="99"/>
              </a:cxn>
              <a:cxn ang="0">
                <a:pos x="29" y="29"/>
              </a:cxn>
              <a:cxn ang="0">
                <a:pos x="31" y="29"/>
              </a:cxn>
              <a:cxn ang="0">
                <a:pos x="31" y="55"/>
              </a:cxn>
              <a:cxn ang="0">
                <a:pos x="34" y="58"/>
              </a:cxn>
              <a:cxn ang="0">
                <a:pos x="37" y="55"/>
              </a:cxn>
              <a:cxn ang="0">
                <a:pos x="37" y="26"/>
              </a:cxn>
            </a:cxnLst>
            <a:rect l="0" t="0" r="r" b="b"/>
            <a:pathLst>
              <a:path w="37" h="104">
                <a:moveTo>
                  <a:pt x="19" y="16"/>
                </a:moveTo>
                <a:cubicBezTo>
                  <a:pt x="23" y="16"/>
                  <a:pt x="27" y="13"/>
                  <a:pt x="27" y="8"/>
                </a:cubicBezTo>
                <a:cubicBezTo>
                  <a:pt x="27" y="4"/>
                  <a:pt x="23" y="0"/>
                  <a:pt x="19" y="0"/>
                </a:cubicBezTo>
                <a:cubicBezTo>
                  <a:pt x="15" y="0"/>
                  <a:pt x="11" y="4"/>
                  <a:pt x="11" y="8"/>
                </a:cubicBezTo>
                <a:cubicBezTo>
                  <a:pt x="11" y="13"/>
                  <a:pt x="15" y="16"/>
                  <a:pt x="19" y="16"/>
                </a:cubicBezTo>
                <a:close/>
                <a:moveTo>
                  <a:pt x="37" y="26"/>
                </a:moveTo>
                <a:cubicBezTo>
                  <a:pt x="37" y="22"/>
                  <a:pt x="34" y="19"/>
                  <a:pt x="30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4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2" y="58"/>
                  <a:pt x="4" y="58"/>
                </a:cubicBezTo>
                <a:cubicBezTo>
                  <a:pt x="5" y="58"/>
                  <a:pt x="7" y="57"/>
                  <a:pt x="7" y="55"/>
                </a:cubicBezTo>
                <a:cubicBezTo>
                  <a:pt x="7" y="29"/>
                  <a:pt x="7" y="29"/>
                  <a:pt x="7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3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5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55"/>
                  <a:pt x="31" y="55"/>
                  <a:pt x="31" y="55"/>
                </a:cubicBezTo>
                <a:cubicBezTo>
                  <a:pt x="31" y="57"/>
                  <a:pt x="32" y="58"/>
                  <a:pt x="34" y="58"/>
                </a:cubicBezTo>
                <a:cubicBezTo>
                  <a:pt x="35" y="58"/>
                  <a:pt x="37" y="57"/>
                  <a:pt x="37" y="55"/>
                </a:cubicBezTo>
                <a:lnTo>
                  <a:pt x="37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7" name="Freeform 367">
            <a:extLst>
              <a:ext uri="{FF2B5EF4-FFF2-40B4-BE49-F238E27FC236}">
                <a16:creationId xmlns:a16="http://schemas.microsoft.com/office/drawing/2014/main" id="{A7127D9E-827E-B926-FF29-9163186A100A}"/>
              </a:ext>
            </a:extLst>
          </p:cNvPr>
          <p:cNvSpPr>
            <a:spLocks noEditPoints="1"/>
          </p:cNvSpPr>
          <p:nvPr/>
        </p:nvSpPr>
        <p:spPr bwMode="auto">
          <a:xfrm>
            <a:off x="6501553" y="2141666"/>
            <a:ext cx="196616" cy="569225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0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7" y="29"/>
              </a:cxn>
              <a:cxn ang="0">
                <a:pos x="7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0"/>
              </a:cxn>
              <a:cxn ang="0">
                <a:pos x="19" y="60"/>
              </a:cxn>
              <a:cxn ang="0">
                <a:pos x="19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2" y="16"/>
                  <a:pt x="26" y="12"/>
                  <a:pt x="26" y="8"/>
                </a:cubicBezTo>
                <a:cubicBezTo>
                  <a:pt x="26" y="4"/>
                  <a:pt x="22" y="0"/>
                  <a:pt x="18" y="0"/>
                </a:cubicBezTo>
                <a:cubicBezTo>
                  <a:pt x="14" y="0"/>
                  <a:pt x="10" y="4"/>
                  <a:pt x="10" y="8"/>
                </a:cubicBezTo>
                <a:cubicBezTo>
                  <a:pt x="10" y="12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102"/>
                  <a:pt x="9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0"/>
                  <a:pt x="17" y="60"/>
                  <a:pt x="17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102"/>
                  <a:pt x="21" y="104"/>
                  <a:pt x="24" y="104"/>
                </a:cubicBezTo>
                <a:cubicBezTo>
                  <a:pt x="26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1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8" name="Freeform 368">
            <a:extLst>
              <a:ext uri="{FF2B5EF4-FFF2-40B4-BE49-F238E27FC236}">
                <a16:creationId xmlns:a16="http://schemas.microsoft.com/office/drawing/2014/main" id="{1287D987-68A8-C947-A7C9-F0D06DB83FB3}"/>
              </a:ext>
            </a:extLst>
          </p:cNvPr>
          <p:cNvSpPr>
            <a:spLocks noEditPoints="1"/>
          </p:cNvSpPr>
          <p:nvPr/>
        </p:nvSpPr>
        <p:spPr bwMode="auto">
          <a:xfrm>
            <a:off x="6857663" y="2141666"/>
            <a:ext cx="196616" cy="569225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0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7" y="29"/>
              </a:cxn>
              <a:cxn ang="0">
                <a:pos x="7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0"/>
              </a:cxn>
              <a:cxn ang="0">
                <a:pos x="19" y="60"/>
              </a:cxn>
              <a:cxn ang="0">
                <a:pos x="19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3" y="16"/>
                  <a:pt x="26" y="12"/>
                  <a:pt x="26" y="8"/>
                </a:cubicBezTo>
                <a:cubicBezTo>
                  <a:pt x="26" y="4"/>
                  <a:pt x="23" y="0"/>
                  <a:pt x="18" y="0"/>
                </a:cubicBezTo>
                <a:cubicBezTo>
                  <a:pt x="14" y="0"/>
                  <a:pt x="10" y="4"/>
                  <a:pt x="10" y="8"/>
                </a:cubicBezTo>
                <a:cubicBezTo>
                  <a:pt x="10" y="12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102"/>
                  <a:pt x="9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0"/>
                  <a:pt x="17" y="60"/>
                  <a:pt x="17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102"/>
                  <a:pt x="21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1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9" name="Freeform 369">
            <a:extLst>
              <a:ext uri="{FF2B5EF4-FFF2-40B4-BE49-F238E27FC236}">
                <a16:creationId xmlns:a16="http://schemas.microsoft.com/office/drawing/2014/main" id="{91F050BF-77CA-0695-27C1-ED34A860168C}"/>
              </a:ext>
            </a:extLst>
          </p:cNvPr>
          <p:cNvSpPr>
            <a:spLocks noEditPoints="1"/>
          </p:cNvSpPr>
          <p:nvPr/>
        </p:nvSpPr>
        <p:spPr bwMode="auto">
          <a:xfrm>
            <a:off x="7213773" y="2141666"/>
            <a:ext cx="196616" cy="569225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1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8" y="29"/>
              </a:cxn>
              <a:cxn ang="0">
                <a:pos x="8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0"/>
              </a:cxn>
              <a:cxn ang="0">
                <a:pos x="19" y="60"/>
              </a:cxn>
              <a:cxn ang="0">
                <a:pos x="19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3" y="16"/>
                  <a:pt x="26" y="12"/>
                  <a:pt x="26" y="8"/>
                </a:cubicBezTo>
                <a:cubicBezTo>
                  <a:pt x="26" y="4"/>
                  <a:pt x="23" y="0"/>
                  <a:pt x="18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2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0"/>
                  <a:pt x="17" y="60"/>
                  <a:pt x="17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1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0" name="Freeform 370">
            <a:extLst>
              <a:ext uri="{FF2B5EF4-FFF2-40B4-BE49-F238E27FC236}">
                <a16:creationId xmlns:a16="http://schemas.microsoft.com/office/drawing/2014/main" id="{003C91B7-87BF-3AA7-FF24-FBBC44ED3BDF}"/>
              </a:ext>
            </a:extLst>
          </p:cNvPr>
          <p:cNvSpPr>
            <a:spLocks noEditPoints="1"/>
          </p:cNvSpPr>
          <p:nvPr/>
        </p:nvSpPr>
        <p:spPr bwMode="auto">
          <a:xfrm>
            <a:off x="7569882" y="2141666"/>
            <a:ext cx="196616" cy="569225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1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8" y="29"/>
              </a:cxn>
              <a:cxn ang="0">
                <a:pos x="8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0"/>
              </a:cxn>
              <a:cxn ang="0">
                <a:pos x="20" y="60"/>
              </a:cxn>
              <a:cxn ang="0">
                <a:pos x="20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3" y="16"/>
                  <a:pt x="26" y="12"/>
                  <a:pt x="26" y="8"/>
                </a:cubicBezTo>
                <a:cubicBezTo>
                  <a:pt x="26" y="4"/>
                  <a:pt x="23" y="0"/>
                  <a:pt x="18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2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2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1" name="Freeform 371">
            <a:extLst>
              <a:ext uri="{FF2B5EF4-FFF2-40B4-BE49-F238E27FC236}">
                <a16:creationId xmlns:a16="http://schemas.microsoft.com/office/drawing/2014/main" id="{C6624B58-1E03-2E53-18DA-5E90494DF243}"/>
              </a:ext>
            </a:extLst>
          </p:cNvPr>
          <p:cNvSpPr>
            <a:spLocks noEditPoints="1"/>
          </p:cNvSpPr>
          <p:nvPr/>
        </p:nvSpPr>
        <p:spPr bwMode="auto">
          <a:xfrm>
            <a:off x="7925993" y="2141666"/>
            <a:ext cx="202116" cy="569225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26" y="8"/>
              </a:cxn>
              <a:cxn ang="0">
                <a:pos x="19" y="0"/>
              </a:cxn>
              <a:cxn ang="0">
                <a:pos x="11" y="8"/>
              </a:cxn>
              <a:cxn ang="0">
                <a:pos x="19" y="16"/>
              </a:cxn>
              <a:cxn ang="0">
                <a:pos x="37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8" y="29"/>
              </a:cxn>
              <a:cxn ang="0">
                <a:pos x="8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0"/>
              </a:cxn>
              <a:cxn ang="0">
                <a:pos x="20" y="60"/>
              </a:cxn>
              <a:cxn ang="0">
                <a:pos x="20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7" y="55"/>
              </a:cxn>
              <a:cxn ang="0">
                <a:pos x="37" y="26"/>
              </a:cxn>
            </a:cxnLst>
            <a:rect l="0" t="0" r="r" b="b"/>
            <a:pathLst>
              <a:path w="37" h="104">
                <a:moveTo>
                  <a:pt x="19" y="16"/>
                </a:moveTo>
                <a:cubicBezTo>
                  <a:pt x="23" y="16"/>
                  <a:pt x="26" y="12"/>
                  <a:pt x="26" y="8"/>
                </a:cubicBezTo>
                <a:cubicBezTo>
                  <a:pt x="26" y="4"/>
                  <a:pt x="23" y="0"/>
                  <a:pt x="19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2"/>
                  <a:pt x="14" y="16"/>
                  <a:pt x="19" y="16"/>
                </a:cubicBezTo>
                <a:close/>
                <a:moveTo>
                  <a:pt x="37" y="26"/>
                </a:moveTo>
                <a:cubicBezTo>
                  <a:pt x="37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2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2" y="58"/>
                  <a:pt x="33" y="58"/>
                </a:cubicBezTo>
                <a:cubicBezTo>
                  <a:pt x="35" y="58"/>
                  <a:pt x="37" y="57"/>
                  <a:pt x="37" y="55"/>
                </a:cubicBezTo>
                <a:lnTo>
                  <a:pt x="37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2" name="Freeform 372">
            <a:extLst>
              <a:ext uri="{FF2B5EF4-FFF2-40B4-BE49-F238E27FC236}">
                <a16:creationId xmlns:a16="http://schemas.microsoft.com/office/drawing/2014/main" id="{62B6F5BC-348D-733F-125B-A31F75D11BA6}"/>
              </a:ext>
            </a:extLst>
          </p:cNvPr>
          <p:cNvSpPr>
            <a:spLocks noEditPoints="1"/>
          </p:cNvSpPr>
          <p:nvPr/>
        </p:nvSpPr>
        <p:spPr bwMode="auto">
          <a:xfrm>
            <a:off x="8282103" y="2141666"/>
            <a:ext cx="202116" cy="569225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27" y="8"/>
              </a:cxn>
              <a:cxn ang="0">
                <a:pos x="19" y="0"/>
              </a:cxn>
              <a:cxn ang="0">
                <a:pos x="11" y="8"/>
              </a:cxn>
              <a:cxn ang="0">
                <a:pos x="19" y="16"/>
              </a:cxn>
              <a:cxn ang="0">
                <a:pos x="37" y="26"/>
              </a:cxn>
              <a:cxn ang="0">
                <a:pos x="30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7" y="55"/>
              </a:cxn>
              <a:cxn ang="0">
                <a:pos x="7" y="29"/>
              </a:cxn>
              <a:cxn ang="0">
                <a:pos x="8" y="29"/>
              </a:cxn>
              <a:cxn ang="0">
                <a:pos x="8" y="99"/>
              </a:cxn>
              <a:cxn ang="0">
                <a:pos x="13" y="104"/>
              </a:cxn>
              <a:cxn ang="0">
                <a:pos x="17" y="99"/>
              </a:cxn>
              <a:cxn ang="0">
                <a:pos x="17" y="60"/>
              </a:cxn>
              <a:cxn ang="0">
                <a:pos x="20" y="60"/>
              </a:cxn>
              <a:cxn ang="0">
                <a:pos x="20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4" y="58"/>
              </a:cxn>
              <a:cxn ang="0">
                <a:pos x="37" y="55"/>
              </a:cxn>
              <a:cxn ang="0">
                <a:pos x="37" y="26"/>
              </a:cxn>
            </a:cxnLst>
            <a:rect l="0" t="0" r="r" b="b"/>
            <a:pathLst>
              <a:path w="37" h="104">
                <a:moveTo>
                  <a:pt x="19" y="16"/>
                </a:moveTo>
                <a:cubicBezTo>
                  <a:pt x="23" y="16"/>
                  <a:pt x="27" y="12"/>
                  <a:pt x="27" y="8"/>
                </a:cubicBezTo>
                <a:cubicBezTo>
                  <a:pt x="27" y="4"/>
                  <a:pt x="23" y="0"/>
                  <a:pt x="19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2"/>
                  <a:pt x="14" y="16"/>
                  <a:pt x="19" y="16"/>
                </a:cubicBezTo>
                <a:close/>
                <a:moveTo>
                  <a:pt x="37" y="26"/>
                </a:moveTo>
                <a:cubicBezTo>
                  <a:pt x="37" y="22"/>
                  <a:pt x="33" y="19"/>
                  <a:pt x="30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4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2" y="58"/>
                  <a:pt x="3" y="58"/>
                </a:cubicBezTo>
                <a:cubicBezTo>
                  <a:pt x="5" y="58"/>
                  <a:pt x="7" y="57"/>
                  <a:pt x="7" y="55"/>
                </a:cubicBezTo>
                <a:cubicBezTo>
                  <a:pt x="7" y="29"/>
                  <a:pt x="7" y="29"/>
                  <a:pt x="7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3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2" y="58"/>
                  <a:pt x="34" y="58"/>
                </a:cubicBezTo>
                <a:cubicBezTo>
                  <a:pt x="35" y="58"/>
                  <a:pt x="37" y="57"/>
                  <a:pt x="37" y="55"/>
                </a:cubicBezTo>
                <a:lnTo>
                  <a:pt x="37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3" name="Freeform 373">
            <a:extLst>
              <a:ext uri="{FF2B5EF4-FFF2-40B4-BE49-F238E27FC236}">
                <a16:creationId xmlns:a16="http://schemas.microsoft.com/office/drawing/2014/main" id="{7AA54402-4B9C-45E7-A941-5081AE879D28}"/>
              </a:ext>
            </a:extLst>
          </p:cNvPr>
          <p:cNvSpPr>
            <a:spLocks noEditPoints="1"/>
          </p:cNvSpPr>
          <p:nvPr/>
        </p:nvSpPr>
        <p:spPr bwMode="auto">
          <a:xfrm>
            <a:off x="8636837" y="2141666"/>
            <a:ext cx="203491" cy="569225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27" y="8"/>
              </a:cxn>
              <a:cxn ang="0">
                <a:pos x="19" y="0"/>
              </a:cxn>
              <a:cxn ang="0">
                <a:pos x="11" y="8"/>
              </a:cxn>
              <a:cxn ang="0">
                <a:pos x="19" y="16"/>
              </a:cxn>
              <a:cxn ang="0">
                <a:pos x="37" y="26"/>
              </a:cxn>
              <a:cxn ang="0">
                <a:pos x="30" y="19"/>
              </a:cxn>
              <a:cxn ang="0">
                <a:pos x="8" y="19"/>
              </a:cxn>
              <a:cxn ang="0">
                <a:pos x="0" y="26"/>
              </a:cxn>
              <a:cxn ang="0">
                <a:pos x="0" y="55"/>
              </a:cxn>
              <a:cxn ang="0">
                <a:pos x="4" y="58"/>
              </a:cxn>
              <a:cxn ang="0">
                <a:pos x="7" y="55"/>
              </a:cxn>
              <a:cxn ang="0">
                <a:pos x="7" y="29"/>
              </a:cxn>
              <a:cxn ang="0">
                <a:pos x="8" y="29"/>
              </a:cxn>
              <a:cxn ang="0">
                <a:pos x="8" y="99"/>
              </a:cxn>
              <a:cxn ang="0">
                <a:pos x="13" y="104"/>
              </a:cxn>
              <a:cxn ang="0">
                <a:pos x="17" y="99"/>
              </a:cxn>
              <a:cxn ang="0">
                <a:pos x="17" y="60"/>
              </a:cxn>
              <a:cxn ang="0">
                <a:pos x="20" y="60"/>
              </a:cxn>
              <a:cxn ang="0">
                <a:pos x="20" y="99"/>
              </a:cxn>
              <a:cxn ang="0">
                <a:pos x="25" y="104"/>
              </a:cxn>
              <a:cxn ang="0">
                <a:pos x="29" y="99"/>
              </a:cxn>
              <a:cxn ang="0">
                <a:pos x="29" y="29"/>
              </a:cxn>
              <a:cxn ang="0">
                <a:pos x="31" y="29"/>
              </a:cxn>
              <a:cxn ang="0">
                <a:pos x="31" y="55"/>
              </a:cxn>
              <a:cxn ang="0">
                <a:pos x="34" y="58"/>
              </a:cxn>
              <a:cxn ang="0">
                <a:pos x="37" y="55"/>
              </a:cxn>
              <a:cxn ang="0">
                <a:pos x="37" y="26"/>
              </a:cxn>
            </a:cxnLst>
            <a:rect l="0" t="0" r="r" b="b"/>
            <a:pathLst>
              <a:path w="37" h="104">
                <a:moveTo>
                  <a:pt x="19" y="16"/>
                </a:moveTo>
                <a:cubicBezTo>
                  <a:pt x="23" y="16"/>
                  <a:pt x="27" y="12"/>
                  <a:pt x="27" y="8"/>
                </a:cubicBezTo>
                <a:cubicBezTo>
                  <a:pt x="27" y="4"/>
                  <a:pt x="23" y="0"/>
                  <a:pt x="19" y="0"/>
                </a:cubicBezTo>
                <a:cubicBezTo>
                  <a:pt x="15" y="0"/>
                  <a:pt x="11" y="4"/>
                  <a:pt x="11" y="8"/>
                </a:cubicBezTo>
                <a:cubicBezTo>
                  <a:pt x="11" y="12"/>
                  <a:pt x="15" y="16"/>
                  <a:pt x="19" y="16"/>
                </a:cubicBezTo>
                <a:close/>
                <a:moveTo>
                  <a:pt x="37" y="26"/>
                </a:moveTo>
                <a:cubicBezTo>
                  <a:pt x="37" y="22"/>
                  <a:pt x="34" y="19"/>
                  <a:pt x="30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4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2" y="58"/>
                  <a:pt x="4" y="58"/>
                </a:cubicBezTo>
                <a:cubicBezTo>
                  <a:pt x="5" y="58"/>
                  <a:pt x="7" y="57"/>
                  <a:pt x="7" y="55"/>
                </a:cubicBezTo>
                <a:cubicBezTo>
                  <a:pt x="7" y="29"/>
                  <a:pt x="7" y="29"/>
                  <a:pt x="7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3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5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55"/>
                  <a:pt x="31" y="55"/>
                  <a:pt x="31" y="55"/>
                </a:cubicBezTo>
                <a:cubicBezTo>
                  <a:pt x="31" y="57"/>
                  <a:pt x="32" y="58"/>
                  <a:pt x="34" y="58"/>
                </a:cubicBezTo>
                <a:cubicBezTo>
                  <a:pt x="35" y="58"/>
                  <a:pt x="37" y="57"/>
                  <a:pt x="37" y="55"/>
                </a:cubicBezTo>
                <a:lnTo>
                  <a:pt x="37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4" name="Freeform 374">
            <a:extLst>
              <a:ext uri="{FF2B5EF4-FFF2-40B4-BE49-F238E27FC236}">
                <a16:creationId xmlns:a16="http://schemas.microsoft.com/office/drawing/2014/main" id="{8F18ED6E-98F6-8E78-00E5-B54550DABF81}"/>
              </a:ext>
            </a:extLst>
          </p:cNvPr>
          <p:cNvSpPr>
            <a:spLocks noEditPoints="1"/>
          </p:cNvSpPr>
          <p:nvPr/>
        </p:nvSpPr>
        <p:spPr bwMode="auto">
          <a:xfrm>
            <a:off x="6501553" y="2760389"/>
            <a:ext cx="196616" cy="570600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0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7" y="29"/>
              </a:cxn>
              <a:cxn ang="0">
                <a:pos x="7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19" y="61"/>
              </a:cxn>
              <a:cxn ang="0">
                <a:pos x="19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2" y="16"/>
                  <a:pt x="26" y="13"/>
                  <a:pt x="26" y="8"/>
                </a:cubicBezTo>
                <a:cubicBezTo>
                  <a:pt x="26" y="4"/>
                  <a:pt x="22" y="0"/>
                  <a:pt x="18" y="0"/>
                </a:cubicBezTo>
                <a:cubicBezTo>
                  <a:pt x="14" y="0"/>
                  <a:pt x="10" y="4"/>
                  <a:pt x="10" y="8"/>
                </a:cubicBezTo>
                <a:cubicBezTo>
                  <a:pt x="10" y="13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102"/>
                  <a:pt x="9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102"/>
                  <a:pt x="21" y="104"/>
                  <a:pt x="24" y="104"/>
                </a:cubicBezTo>
                <a:cubicBezTo>
                  <a:pt x="26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1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5" name="Freeform 375">
            <a:extLst>
              <a:ext uri="{FF2B5EF4-FFF2-40B4-BE49-F238E27FC236}">
                <a16:creationId xmlns:a16="http://schemas.microsoft.com/office/drawing/2014/main" id="{4792D796-936F-B43C-5E16-8F716AAB0668}"/>
              </a:ext>
            </a:extLst>
          </p:cNvPr>
          <p:cNvSpPr>
            <a:spLocks noEditPoints="1"/>
          </p:cNvSpPr>
          <p:nvPr/>
        </p:nvSpPr>
        <p:spPr bwMode="auto">
          <a:xfrm>
            <a:off x="6857663" y="2760389"/>
            <a:ext cx="196616" cy="570600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0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7" y="29"/>
              </a:cxn>
              <a:cxn ang="0">
                <a:pos x="7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19" y="61"/>
              </a:cxn>
              <a:cxn ang="0">
                <a:pos x="19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3" y="16"/>
                  <a:pt x="26" y="13"/>
                  <a:pt x="26" y="8"/>
                </a:cubicBezTo>
                <a:cubicBezTo>
                  <a:pt x="26" y="4"/>
                  <a:pt x="23" y="0"/>
                  <a:pt x="18" y="0"/>
                </a:cubicBezTo>
                <a:cubicBezTo>
                  <a:pt x="14" y="0"/>
                  <a:pt x="10" y="4"/>
                  <a:pt x="10" y="8"/>
                </a:cubicBezTo>
                <a:cubicBezTo>
                  <a:pt x="10" y="13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102"/>
                  <a:pt x="9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102"/>
                  <a:pt x="21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1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6" name="Freeform 376">
            <a:extLst>
              <a:ext uri="{FF2B5EF4-FFF2-40B4-BE49-F238E27FC236}">
                <a16:creationId xmlns:a16="http://schemas.microsoft.com/office/drawing/2014/main" id="{2A040C96-D9A8-5238-54A3-76E482CCD798}"/>
              </a:ext>
            </a:extLst>
          </p:cNvPr>
          <p:cNvSpPr>
            <a:spLocks noEditPoints="1"/>
          </p:cNvSpPr>
          <p:nvPr/>
        </p:nvSpPr>
        <p:spPr bwMode="auto">
          <a:xfrm>
            <a:off x="7213773" y="2760389"/>
            <a:ext cx="196616" cy="570600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1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8" y="29"/>
              </a:cxn>
              <a:cxn ang="0">
                <a:pos x="8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19" y="61"/>
              </a:cxn>
              <a:cxn ang="0">
                <a:pos x="19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3" y="16"/>
                  <a:pt x="26" y="13"/>
                  <a:pt x="26" y="8"/>
                </a:cubicBezTo>
                <a:cubicBezTo>
                  <a:pt x="26" y="4"/>
                  <a:pt x="23" y="0"/>
                  <a:pt x="18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3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1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7" name="Freeform 377">
            <a:extLst>
              <a:ext uri="{FF2B5EF4-FFF2-40B4-BE49-F238E27FC236}">
                <a16:creationId xmlns:a16="http://schemas.microsoft.com/office/drawing/2014/main" id="{9ADEA3BE-D6BD-1995-02EC-2DCCC8270DC6}"/>
              </a:ext>
            </a:extLst>
          </p:cNvPr>
          <p:cNvSpPr>
            <a:spLocks noEditPoints="1"/>
          </p:cNvSpPr>
          <p:nvPr/>
        </p:nvSpPr>
        <p:spPr bwMode="auto">
          <a:xfrm>
            <a:off x="7569882" y="2760389"/>
            <a:ext cx="196616" cy="570600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1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8" y="29"/>
              </a:cxn>
              <a:cxn ang="0">
                <a:pos x="8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20" y="61"/>
              </a:cxn>
              <a:cxn ang="0">
                <a:pos x="20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3" y="16"/>
                  <a:pt x="26" y="13"/>
                  <a:pt x="26" y="8"/>
                </a:cubicBezTo>
                <a:cubicBezTo>
                  <a:pt x="26" y="4"/>
                  <a:pt x="23" y="0"/>
                  <a:pt x="18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3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2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8" name="Freeform 378">
            <a:extLst>
              <a:ext uri="{FF2B5EF4-FFF2-40B4-BE49-F238E27FC236}">
                <a16:creationId xmlns:a16="http://schemas.microsoft.com/office/drawing/2014/main" id="{1762679A-16B2-E003-29D9-0650CDAB9D66}"/>
              </a:ext>
            </a:extLst>
          </p:cNvPr>
          <p:cNvSpPr>
            <a:spLocks noEditPoints="1"/>
          </p:cNvSpPr>
          <p:nvPr/>
        </p:nvSpPr>
        <p:spPr bwMode="auto">
          <a:xfrm>
            <a:off x="7925993" y="2760389"/>
            <a:ext cx="202116" cy="570600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26" y="8"/>
              </a:cxn>
              <a:cxn ang="0">
                <a:pos x="19" y="0"/>
              </a:cxn>
              <a:cxn ang="0">
                <a:pos x="11" y="8"/>
              </a:cxn>
              <a:cxn ang="0">
                <a:pos x="19" y="16"/>
              </a:cxn>
              <a:cxn ang="0">
                <a:pos x="37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8" y="29"/>
              </a:cxn>
              <a:cxn ang="0">
                <a:pos x="8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20" y="61"/>
              </a:cxn>
              <a:cxn ang="0">
                <a:pos x="20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7" y="55"/>
              </a:cxn>
              <a:cxn ang="0">
                <a:pos x="37" y="26"/>
              </a:cxn>
            </a:cxnLst>
            <a:rect l="0" t="0" r="r" b="b"/>
            <a:pathLst>
              <a:path w="37" h="104">
                <a:moveTo>
                  <a:pt x="19" y="16"/>
                </a:moveTo>
                <a:cubicBezTo>
                  <a:pt x="23" y="16"/>
                  <a:pt x="26" y="13"/>
                  <a:pt x="26" y="8"/>
                </a:cubicBezTo>
                <a:cubicBezTo>
                  <a:pt x="26" y="4"/>
                  <a:pt x="23" y="0"/>
                  <a:pt x="19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3"/>
                  <a:pt x="14" y="16"/>
                  <a:pt x="19" y="16"/>
                </a:cubicBezTo>
                <a:close/>
                <a:moveTo>
                  <a:pt x="37" y="26"/>
                </a:moveTo>
                <a:cubicBezTo>
                  <a:pt x="37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2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2" y="58"/>
                  <a:pt x="33" y="58"/>
                </a:cubicBezTo>
                <a:cubicBezTo>
                  <a:pt x="35" y="58"/>
                  <a:pt x="37" y="57"/>
                  <a:pt x="37" y="55"/>
                </a:cubicBezTo>
                <a:lnTo>
                  <a:pt x="37" y="26"/>
                </a:lnTo>
                <a:close/>
              </a:path>
            </a:pathLst>
          </a:custGeom>
          <a:solidFill>
            <a:schemeClr val="bg1">
              <a:lumMod val="65000"/>
              <a:alpha val="43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9" name="Freeform 379">
            <a:extLst>
              <a:ext uri="{FF2B5EF4-FFF2-40B4-BE49-F238E27FC236}">
                <a16:creationId xmlns:a16="http://schemas.microsoft.com/office/drawing/2014/main" id="{02BAF94C-731F-4391-387D-17C72B4AD822}"/>
              </a:ext>
            </a:extLst>
          </p:cNvPr>
          <p:cNvSpPr>
            <a:spLocks noEditPoints="1"/>
          </p:cNvSpPr>
          <p:nvPr/>
        </p:nvSpPr>
        <p:spPr bwMode="auto">
          <a:xfrm>
            <a:off x="8282103" y="2760389"/>
            <a:ext cx="202116" cy="570600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27" y="8"/>
              </a:cxn>
              <a:cxn ang="0">
                <a:pos x="19" y="0"/>
              </a:cxn>
              <a:cxn ang="0">
                <a:pos x="11" y="8"/>
              </a:cxn>
              <a:cxn ang="0">
                <a:pos x="19" y="16"/>
              </a:cxn>
              <a:cxn ang="0">
                <a:pos x="37" y="26"/>
              </a:cxn>
              <a:cxn ang="0">
                <a:pos x="30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7" y="55"/>
              </a:cxn>
              <a:cxn ang="0">
                <a:pos x="7" y="29"/>
              </a:cxn>
              <a:cxn ang="0">
                <a:pos x="8" y="29"/>
              </a:cxn>
              <a:cxn ang="0">
                <a:pos x="8" y="99"/>
              </a:cxn>
              <a:cxn ang="0">
                <a:pos x="13" y="104"/>
              </a:cxn>
              <a:cxn ang="0">
                <a:pos x="17" y="99"/>
              </a:cxn>
              <a:cxn ang="0">
                <a:pos x="17" y="61"/>
              </a:cxn>
              <a:cxn ang="0">
                <a:pos x="20" y="61"/>
              </a:cxn>
              <a:cxn ang="0">
                <a:pos x="20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4" y="58"/>
              </a:cxn>
              <a:cxn ang="0">
                <a:pos x="37" y="55"/>
              </a:cxn>
              <a:cxn ang="0">
                <a:pos x="37" y="26"/>
              </a:cxn>
            </a:cxnLst>
            <a:rect l="0" t="0" r="r" b="b"/>
            <a:pathLst>
              <a:path w="37" h="104">
                <a:moveTo>
                  <a:pt x="19" y="16"/>
                </a:moveTo>
                <a:cubicBezTo>
                  <a:pt x="23" y="16"/>
                  <a:pt x="27" y="13"/>
                  <a:pt x="27" y="8"/>
                </a:cubicBezTo>
                <a:cubicBezTo>
                  <a:pt x="27" y="4"/>
                  <a:pt x="23" y="0"/>
                  <a:pt x="19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3"/>
                  <a:pt x="14" y="16"/>
                  <a:pt x="19" y="16"/>
                </a:cubicBezTo>
                <a:close/>
                <a:moveTo>
                  <a:pt x="37" y="26"/>
                </a:moveTo>
                <a:cubicBezTo>
                  <a:pt x="37" y="22"/>
                  <a:pt x="33" y="19"/>
                  <a:pt x="30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4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2" y="58"/>
                  <a:pt x="3" y="58"/>
                </a:cubicBezTo>
                <a:cubicBezTo>
                  <a:pt x="5" y="58"/>
                  <a:pt x="7" y="57"/>
                  <a:pt x="7" y="55"/>
                </a:cubicBezTo>
                <a:cubicBezTo>
                  <a:pt x="7" y="29"/>
                  <a:pt x="7" y="29"/>
                  <a:pt x="7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3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2" y="58"/>
                  <a:pt x="34" y="58"/>
                </a:cubicBezTo>
                <a:cubicBezTo>
                  <a:pt x="35" y="58"/>
                  <a:pt x="37" y="57"/>
                  <a:pt x="37" y="55"/>
                </a:cubicBezTo>
                <a:lnTo>
                  <a:pt x="37" y="26"/>
                </a:lnTo>
                <a:close/>
              </a:path>
            </a:pathLst>
          </a:custGeom>
          <a:solidFill>
            <a:schemeClr val="bg1">
              <a:lumMod val="65000"/>
              <a:alpha val="43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0" name="Freeform 380">
            <a:extLst>
              <a:ext uri="{FF2B5EF4-FFF2-40B4-BE49-F238E27FC236}">
                <a16:creationId xmlns:a16="http://schemas.microsoft.com/office/drawing/2014/main" id="{0B846392-83BB-0BE5-FCC9-8F87D03905A7}"/>
              </a:ext>
            </a:extLst>
          </p:cNvPr>
          <p:cNvSpPr>
            <a:spLocks noEditPoints="1"/>
          </p:cNvSpPr>
          <p:nvPr/>
        </p:nvSpPr>
        <p:spPr bwMode="auto">
          <a:xfrm>
            <a:off x="8636837" y="2760389"/>
            <a:ext cx="203491" cy="570600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27" y="8"/>
              </a:cxn>
              <a:cxn ang="0">
                <a:pos x="19" y="0"/>
              </a:cxn>
              <a:cxn ang="0">
                <a:pos x="11" y="8"/>
              </a:cxn>
              <a:cxn ang="0">
                <a:pos x="19" y="16"/>
              </a:cxn>
              <a:cxn ang="0">
                <a:pos x="37" y="26"/>
              </a:cxn>
              <a:cxn ang="0">
                <a:pos x="30" y="19"/>
              </a:cxn>
              <a:cxn ang="0">
                <a:pos x="8" y="19"/>
              </a:cxn>
              <a:cxn ang="0">
                <a:pos x="0" y="26"/>
              </a:cxn>
              <a:cxn ang="0">
                <a:pos x="0" y="55"/>
              </a:cxn>
              <a:cxn ang="0">
                <a:pos x="4" y="58"/>
              </a:cxn>
              <a:cxn ang="0">
                <a:pos x="7" y="55"/>
              </a:cxn>
              <a:cxn ang="0">
                <a:pos x="7" y="29"/>
              </a:cxn>
              <a:cxn ang="0">
                <a:pos x="8" y="29"/>
              </a:cxn>
              <a:cxn ang="0">
                <a:pos x="8" y="99"/>
              </a:cxn>
              <a:cxn ang="0">
                <a:pos x="13" y="104"/>
              </a:cxn>
              <a:cxn ang="0">
                <a:pos x="17" y="99"/>
              </a:cxn>
              <a:cxn ang="0">
                <a:pos x="17" y="61"/>
              </a:cxn>
              <a:cxn ang="0">
                <a:pos x="20" y="61"/>
              </a:cxn>
              <a:cxn ang="0">
                <a:pos x="20" y="99"/>
              </a:cxn>
              <a:cxn ang="0">
                <a:pos x="25" y="104"/>
              </a:cxn>
              <a:cxn ang="0">
                <a:pos x="29" y="99"/>
              </a:cxn>
              <a:cxn ang="0">
                <a:pos x="29" y="29"/>
              </a:cxn>
              <a:cxn ang="0">
                <a:pos x="31" y="29"/>
              </a:cxn>
              <a:cxn ang="0">
                <a:pos x="31" y="55"/>
              </a:cxn>
              <a:cxn ang="0">
                <a:pos x="34" y="58"/>
              </a:cxn>
              <a:cxn ang="0">
                <a:pos x="37" y="55"/>
              </a:cxn>
              <a:cxn ang="0">
                <a:pos x="37" y="26"/>
              </a:cxn>
            </a:cxnLst>
            <a:rect l="0" t="0" r="r" b="b"/>
            <a:pathLst>
              <a:path w="37" h="104">
                <a:moveTo>
                  <a:pt x="19" y="16"/>
                </a:moveTo>
                <a:cubicBezTo>
                  <a:pt x="23" y="16"/>
                  <a:pt x="27" y="13"/>
                  <a:pt x="27" y="8"/>
                </a:cubicBezTo>
                <a:cubicBezTo>
                  <a:pt x="27" y="4"/>
                  <a:pt x="23" y="0"/>
                  <a:pt x="19" y="0"/>
                </a:cubicBezTo>
                <a:cubicBezTo>
                  <a:pt x="15" y="0"/>
                  <a:pt x="11" y="4"/>
                  <a:pt x="11" y="8"/>
                </a:cubicBezTo>
                <a:cubicBezTo>
                  <a:pt x="11" y="13"/>
                  <a:pt x="15" y="16"/>
                  <a:pt x="19" y="16"/>
                </a:cubicBezTo>
                <a:close/>
                <a:moveTo>
                  <a:pt x="37" y="26"/>
                </a:moveTo>
                <a:cubicBezTo>
                  <a:pt x="37" y="22"/>
                  <a:pt x="34" y="19"/>
                  <a:pt x="30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4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2" y="58"/>
                  <a:pt x="4" y="58"/>
                </a:cubicBezTo>
                <a:cubicBezTo>
                  <a:pt x="5" y="58"/>
                  <a:pt x="7" y="57"/>
                  <a:pt x="7" y="55"/>
                </a:cubicBezTo>
                <a:cubicBezTo>
                  <a:pt x="7" y="29"/>
                  <a:pt x="7" y="29"/>
                  <a:pt x="7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3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5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55"/>
                  <a:pt x="31" y="55"/>
                  <a:pt x="31" y="55"/>
                </a:cubicBezTo>
                <a:cubicBezTo>
                  <a:pt x="31" y="57"/>
                  <a:pt x="32" y="58"/>
                  <a:pt x="34" y="58"/>
                </a:cubicBezTo>
                <a:cubicBezTo>
                  <a:pt x="35" y="58"/>
                  <a:pt x="37" y="57"/>
                  <a:pt x="37" y="55"/>
                </a:cubicBezTo>
                <a:lnTo>
                  <a:pt x="37" y="26"/>
                </a:lnTo>
                <a:close/>
              </a:path>
            </a:pathLst>
          </a:custGeom>
          <a:solidFill>
            <a:schemeClr val="bg1">
              <a:lumMod val="65000"/>
              <a:alpha val="43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1" name="Freeform 381">
            <a:extLst>
              <a:ext uri="{FF2B5EF4-FFF2-40B4-BE49-F238E27FC236}">
                <a16:creationId xmlns:a16="http://schemas.microsoft.com/office/drawing/2014/main" id="{09F12C70-FBF2-0128-7BC6-B1FA24CE18BA}"/>
              </a:ext>
            </a:extLst>
          </p:cNvPr>
          <p:cNvSpPr>
            <a:spLocks noEditPoints="1"/>
          </p:cNvSpPr>
          <p:nvPr/>
        </p:nvSpPr>
        <p:spPr bwMode="auto">
          <a:xfrm>
            <a:off x="9130441" y="1511943"/>
            <a:ext cx="640723" cy="1819047"/>
          </a:xfrm>
          <a:custGeom>
            <a:avLst/>
            <a:gdLst/>
            <a:ahLst/>
            <a:cxnLst>
              <a:cxn ang="0">
                <a:pos x="59" y="50"/>
              </a:cxn>
              <a:cxn ang="0">
                <a:pos x="85" y="25"/>
              </a:cxn>
              <a:cxn ang="0">
                <a:pos x="59" y="0"/>
              </a:cxn>
              <a:cxn ang="0">
                <a:pos x="34" y="25"/>
              </a:cxn>
              <a:cxn ang="0">
                <a:pos x="59" y="50"/>
              </a:cxn>
              <a:cxn ang="0">
                <a:pos x="117" y="82"/>
              </a:cxn>
              <a:cxn ang="0">
                <a:pos x="94" y="59"/>
              </a:cxn>
              <a:cxn ang="0">
                <a:pos x="23" y="59"/>
              </a:cxn>
              <a:cxn ang="0">
                <a:pos x="0" y="82"/>
              </a:cxn>
              <a:cxn ang="0">
                <a:pos x="0" y="175"/>
              </a:cxn>
              <a:cxn ang="0">
                <a:pos x="10" y="185"/>
              </a:cxn>
              <a:cxn ang="0">
                <a:pos x="20" y="175"/>
              </a:cxn>
              <a:cxn ang="0">
                <a:pos x="20" y="90"/>
              </a:cxn>
              <a:cxn ang="0">
                <a:pos x="25" y="90"/>
              </a:cxn>
              <a:cxn ang="0">
                <a:pos x="25" y="317"/>
              </a:cxn>
              <a:cxn ang="0">
                <a:pos x="40" y="332"/>
              </a:cxn>
              <a:cxn ang="0">
                <a:pos x="55" y="317"/>
              </a:cxn>
              <a:cxn ang="0">
                <a:pos x="55" y="193"/>
              </a:cxn>
              <a:cxn ang="0">
                <a:pos x="63" y="193"/>
              </a:cxn>
              <a:cxn ang="0">
                <a:pos x="63" y="317"/>
              </a:cxn>
              <a:cxn ang="0">
                <a:pos x="78" y="332"/>
              </a:cxn>
              <a:cxn ang="0">
                <a:pos x="93" y="317"/>
              </a:cxn>
              <a:cxn ang="0">
                <a:pos x="93" y="90"/>
              </a:cxn>
              <a:cxn ang="0">
                <a:pos x="97" y="90"/>
              </a:cxn>
              <a:cxn ang="0">
                <a:pos x="97" y="175"/>
              </a:cxn>
              <a:cxn ang="0">
                <a:pos x="107" y="185"/>
              </a:cxn>
              <a:cxn ang="0">
                <a:pos x="117" y="175"/>
              </a:cxn>
              <a:cxn ang="0">
                <a:pos x="117" y="82"/>
              </a:cxn>
            </a:cxnLst>
            <a:rect l="0" t="0" r="r" b="b"/>
            <a:pathLst>
              <a:path w="117" h="332">
                <a:moveTo>
                  <a:pt x="59" y="50"/>
                </a:moveTo>
                <a:cubicBezTo>
                  <a:pt x="73" y="50"/>
                  <a:pt x="85" y="39"/>
                  <a:pt x="85" y="25"/>
                </a:cubicBezTo>
                <a:cubicBezTo>
                  <a:pt x="85" y="11"/>
                  <a:pt x="73" y="0"/>
                  <a:pt x="59" y="0"/>
                </a:cubicBezTo>
                <a:cubicBezTo>
                  <a:pt x="45" y="0"/>
                  <a:pt x="34" y="11"/>
                  <a:pt x="34" y="25"/>
                </a:cubicBezTo>
                <a:cubicBezTo>
                  <a:pt x="34" y="39"/>
                  <a:pt x="45" y="50"/>
                  <a:pt x="59" y="50"/>
                </a:cubicBezTo>
                <a:close/>
                <a:moveTo>
                  <a:pt x="117" y="82"/>
                </a:moveTo>
                <a:cubicBezTo>
                  <a:pt x="117" y="70"/>
                  <a:pt x="107" y="59"/>
                  <a:pt x="94" y="59"/>
                </a:cubicBezTo>
                <a:cubicBezTo>
                  <a:pt x="23" y="59"/>
                  <a:pt x="23" y="59"/>
                  <a:pt x="23" y="59"/>
                </a:cubicBezTo>
                <a:cubicBezTo>
                  <a:pt x="10" y="59"/>
                  <a:pt x="0" y="70"/>
                  <a:pt x="0" y="82"/>
                </a:cubicBezTo>
                <a:cubicBezTo>
                  <a:pt x="0" y="175"/>
                  <a:pt x="0" y="175"/>
                  <a:pt x="0" y="175"/>
                </a:cubicBezTo>
                <a:cubicBezTo>
                  <a:pt x="0" y="181"/>
                  <a:pt x="5" y="185"/>
                  <a:pt x="10" y="185"/>
                </a:cubicBezTo>
                <a:cubicBezTo>
                  <a:pt x="16" y="185"/>
                  <a:pt x="20" y="181"/>
                  <a:pt x="20" y="175"/>
                </a:cubicBezTo>
                <a:cubicBezTo>
                  <a:pt x="20" y="90"/>
                  <a:pt x="20" y="90"/>
                  <a:pt x="20" y="90"/>
                </a:cubicBezTo>
                <a:cubicBezTo>
                  <a:pt x="25" y="90"/>
                  <a:pt x="25" y="90"/>
                  <a:pt x="25" y="90"/>
                </a:cubicBezTo>
                <a:cubicBezTo>
                  <a:pt x="25" y="317"/>
                  <a:pt x="25" y="317"/>
                  <a:pt x="25" y="317"/>
                </a:cubicBezTo>
                <a:cubicBezTo>
                  <a:pt x="25" y="325"/>
                  <a:pt x="31" y="332"/>
                  <a:pt x="40" y="332"/>
                </a:cubicBezTo>
                <a:cubicBezTo>
                  <a:pt x="48" y="332"/>
                  <a:pt x="55" y="325"/>
                  <a:pt x="55" y="317"/>
                </a:cubicBezTo>
                <a:cubicBezTo>
                  <a:pt x="55" y="193"/>
                  <a:pt x="55" y="193"/>
                  <a:pt x="55" y="193"/>
                </a:cubicBezTo>
                <a:cubicBezTo>
                  <a:pt x="63" y="193"/>
                  <a:pt x="63" y="193"/>
                  <a:pt x="63" y="193"/>
                </a:cubicBezTo>
                <a:cubicBezTo>
                  <a:pt x="63" y="317"/>
                  <a:pt x="63" y="317"/>
                  <a:pt x="63" y="317"/>
                </a:cubicBezTo>
                <a:cubicBezTo>
                  <a:pt x="63" y="325"/>
                  <a:pt x="70" y="332"/>
                  <a:pt x="78" y="332"/>
                </a:cubicBezTo>
                <a:cubicBezTo>
                  <a:pt x="86" y="332"/>
                  <a:pt x="93" y="325"/>
                  <a:pt x="93" y="317"/>
                </a:cubicBezTo>
                <a:cubicBezTo>
                  <a:pt x="93" y="90"/>
                  <a:pt x="93" y="90"/>
                  <a:pt x="93" y="90"/>
                </a:cubicBezTo>
                <a:cubicBezTo>
                  <a:pt x="97" y="90"/>
                  <a:pt x="97" y="90"/>
                  <a:pt x="97" y="90"/>
                </a:cubicBezTo>
                <a:cubicBezTo>
                  <a:pt x="97" y="175"/>
                  <a:pt x="97" y="175"/>
                  <a:pt x="97" y="175"/>
                </a:cubicBezTo>
                <a:cubicBezTo>
                  <a:pt x="97" y="180"/>
                  <a:pt x="101" y="185"/>
                  <a:pt x="107" y="185"/>
                </a:cubicBezTo>
                <a:cubicBezTo>
                  <a:pt x="112" y="185"/>
                  <a:pt x="117" y="180"/>
                  <a:pt x="117" y="175"/>
                </a:cubicBezTo>
                <a:lnTo>
                  <a:pt x="117" y="82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2" name="Freeform 46">
            <a:extLst>
              <a:ext uri="{FF2B5EF4-FFF2-40B4-BE49-F238E27FC236}">
                <a16:creationId xmlns:a16="http://schemas.microsoft.com/office/drawing/2014/main" id="{86DB14F6-196E-46F0-FED0-83F05C756A64}"/>
              </a:ext>
            </a:extLst>
          </p:cNvPr>
          <p:cNvSpPr>
            <a:spLocks/>
          </p:cNvSpPr>
          <p:nvPr/>
        </p:nvSpPr>
        <p:spPr bwMode="auto">
          <a:xfrm>
            <a:off x="1366982" y="1380725"/>
            <a:ext cx="983499" cy="741544"/>
          </a:xfrm>
          <a:custGeom>
            <a:avLst/>
            <a:gdLst/>
            <a:ahLst/>
            <a:cxnLst>
              <a:cxn ang="0">
                <a:pos x="330" y="102"/>
              </a:cxn>
              <a:cxn ang="0">
                <a:pos x="330" y="0"/>
              </a:cxn>
              <a:cxn ang="0">
                <a:pos x="0" y="0"/>
              </a:cxn>
              <a:cxn ang="0">
                <a:pos x="0" y="331"/>
              </a:cxn>
              <a:cxn ang="0">
                <a:pos x="330" y="331"/>
              </a:cxn>
              <a:cxn ang="0">
                <a:pos x="330" y="230"/>
              </a:cxn>
              <a:cxn ang="0">
                <a:pos x="439" y="166"/>
              </a:cxn>
              <a:cxn ang="0">
                <a:pos x="330" y="102"/>
              </a:cxn>
            </a:cxnLst>
            <a:rect l="0" t="0" r="r" b="b"/>
            <a:pathLst>
              <a:path w="439" h="331">
                <a:moveTo>
                  <a:pt x="330" y="102"/>
                </a:moveTo>
                <a:lnTo>
                  <a:pt x="330" y="0"/>
                </a:lnTo>
                <a:lnTo>
                  <a:pt x="0" y="0"/>
                </a:lnTo>
                <a:lnTo>
                  <a:pt x="0" y="331"/>
                </a:lnTo>
                <a:lnTo>
                  <a:pt x="330" y="331"/>
                </a:lnTo>
                <a:lnTo>
                  <a:pt x="330" y="230"/>
                </a:lnTo>
                <a:lnTo>
                  <a:pt x="439" y="166"/>
                </a:lnTo>
                <a:lnTo>
                  <a:pt x="330" y="102"/>
                </a:lnTo>
                <a:close/>
              </a:path>
            </a:pathLst>
          </a:custGeom>
          <a:solidFill>
            <a:schemeClr val="bg1">
              <a:lumMod val="9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20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3" name="Rectangle 47">
            <a:extLst>
              <a:ext uri="{FF2B5EF4-FFF2-40B4-BE49-F238E27FC236}">
                <a16:creationId xmlns:a16="http://schemas.microsoft.com/office/drawing/2014/main" id="{2C45BAA0-C443-E86F-E3DC-40EFD04731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816" y="1584540"/>
            <a:ext cx="53840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70%</a:t>
            </a:r>
          </a:p>
        </p:txBody>
      </p:sp>
      <p:sp>
        <p:nvSpPr>
          <p:cNvPr id="74" name="Freeform 46">
            <a:extLst>
              <a:ext uri="{FF2B5EF4-FFF2-40B4-BE49-F238E27FC236}">
                <a16:creationId xmlns:a16="http://schemas.microsoft.com/office/drawing/2014/main" id="{98C93DEB-ABF0-5E51-8B6A-2339487C9CEA}"/>
              </a:ext>
            </a:extLst>
          </p:cNvPr>
          <p:cNvSpPr>
            <a:spLocks/>
          </p:cNvSpPr>
          <p:nvPr/>
        </p:nvSpPr>
        <p:spPr bwMode="auto">
          <a:xfrm rot="10800000">
            <a:off x="9841518" y="1380725"/>
            <a:ext cx="983499" cy="741544"/>
          </a:xfrm>
          <a:custGeom>
            <a:avLst/>
            <a:gdLst/>
            <a:ahLst/>
            <a:cxnLst>
              <a:cxn ang="0">
                <a:pos x="330" y="102"/>
              </a:cxn>
              <a:cxn ang="0">
                <a:pos x="330" y="0"/>
              </a:cxn>
              <a:cxn ang="0">
                <a:pos x="0" y="0"/>
              </a:cxn>
              <a:cxn ang="0">
                <a:pos x="0" y="331"/>
              </a:cxn>
              <a:cxn ang="0">
                <a:pos x="330" y="331"/>
              </a:cxn>
              <a:cxn ang="0">
                <a:pos x="330" y="230"/>
              </a:cxn>
              <a:cxn ang="0">
                <a:pos x="439" y="166"/>
              </a:cxn>
              <a:cxn ang="0">
                <a:pos x="330" y="102"/>
              </a:cxn>
            </a:cxnLst>
            <a:rect l="0" t="0" r="r" b="b"/>
            <a:pathLst>
              <a:path w="439" h="331">
                <a:moveTo>
                  <a:pt x="330" y="102"/>
                </a:moveTo>
                <a:lnTo>
                  <a:pt x="330" y="0"/>
                </a:lnTo>
                <a:lnTo>
                  <a:pt x="0" y="0"/>
                </a:lnTo>
                <a:lnTo>
                  <a:pt x="0" y="331"/>
                </a:lnTo>
                <a:lnTo>
                  <a:pt x="330" y="331"/>
                </a:lnTo>
                <a:lnTo>
                  <a:pt x="330" y="230"/>
                </a:lnTo>
                <a:lnTo>
                  <a:pt x="439" y="166"/>
                </a:lnTo>
                <a:lnTo>
                  <a:pt x="330" y="102"/>
                </a:lnTo>
                <a:close/>
              </a:path>
            </a:pathLst>
          </a:custGeom>
          <a:solidFill>
            <a:schemeClr val="bg1">
              <a:lumMod val="9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2000" dirty="0">
              <a:solidFill>
                <a:srgbClr val="69CEE3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5" name="Rectangle 47">
            <a:extLst>
              <a:ext uri="{FF2B5EF4-FFF2-40B4-BE49-F238E27FC236}">
                <a16:creationId xmlns:a16="http://schemas.microsoft.com/office/drawing/2014/main" id="{9AF3D3F9-B8CD-AAB9-0A26-CE6729FEFE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74106" y="1584540"/>
            <a:ext cx="53840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69CEE3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80%</a:t>
            </a:r>
          </a:p>
        </p:txBody>
      </p:sp>
      <p:sp>
        <p:nvSpPr>
          <p:cNvPr id="77" name="Freeform 276">
            <a:extLst>
              <a:ext uri="{FF2B5EF4-FFF2-40B4-BE49-F238E27FC236}">
                <a16:creationId xmlns:a16="http://schemas.microsoft.com/office/drawing/2014/main" id="{E3E4457F-9409-DA5F-6A56-EB68ED5DC531}"/>
              </a:ext>
            </a:extLst>
          </p:cNvPr>
          <p:cNvSpPr>
            <a:spLocks/>
          </p:cNvSpPr>
          <p:nvPr/>
        </p:nvSpPr>
        <p:spPr bwMode="auto">
          <a:xfrm>
            <a:off x="2500015" y="4140831"/>
            <a:ext cx="1632055" cy="181492"/>
          </a:xfrm>
          <a:custGeom>
            <a:avLst/>
            <a:gdLst/>
            <a:ahLst/>
            <a:cxnLst>
              <a:cxn ang="0">
                <a:pos x="289" y="0"/>
              </a:cxn>
              <a:cxn ang="0">
                <a:pos x="281" y="7"/>
              </a:cxn>
              <a:cxn ang="0">
                <a:pos x="18" y="7"/>
              </a:cxn>
              <a:cxn ang="0">
                <a:pos x="10" y="0"/>
              </a:cxn>
              <a:cxn ang="0">
                <a:pos x="0" y="16"/>
              </a:cxn>
              <a:cxn ang="0">
                <a:pos x="10" y="33"/>
              </a:cxn>
              <a:cxn ang="0">
                <a:pos x="18" y="26"/>
              </a:cxn>
              <a:cxn ang="0">
                <a:pos x="281" y="26"/>
              </a:cxn>
              <a:cxn ang="0">
                <a:pos x="289" y="33"/>
              </a:cxn>
              <a:cxn ang="0">
                <a:pos x="298" y="16"/>
              </a:cxn>
              <a:cxn ang="0">
                <a:pos x="289" y="0"/>
              </a:cxn>
            </a:cxnLst>
            <a:rect l="0" t="0" r="r" b="b"/>
            <a:pathLst>
              <a:path w="298" h="33">
                <a:moveTo>
                  <a:pt x="289" y="0"/>
                </a:moveTo>
                <a:cubicBezTo>
                  <a:pt x="285" y="0"/>
                  <a:pt x="282" y="3"/>
                  <a:pt x="281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3"/>
                  <a:pt x="13" y="0"/>
                  <a:pt x="10" y="0"/>
                </a:cubicBezTo>
                <a:cubicBezTo>
                  <a:pt x="5" y="0"/>
                  <a:pt x="0" y="7"/>
                  <a:pt x="0" y="16"/>
                </a:cubicBezTo>
                <a:cubicBezTo>
                  <a:pt x="0" y="26"/>
                  <a:pt x="5" y="33"/>
                  <a:pt x="10" y="33"/>
                </a:cubicBezTo>
                <a:cubicBezTo>
                  <a:pt x="13" y="33"/>
                  <a:pt x="16" y="30"/>
                  <a:pt x="18" y="26"/>
                </a:cubicBezTo>
                <a:cubicBezTo>
                  <a:pt x="281" y="26"/>
                  <a:pt x="281" y="26"/>
                  <a:pt x="281" y="26"/>
                </a:cubicBezTo>
                <a:cubicBezTo>
                  <a:pt x="282" y="30"/>
                  <a:pt x="285" y="33"/>
                  <a:pt x="289" y="33"/>
                </a:cubicBezTo>
                <a:cubicBezTo>
                  <a:pt x="294" y="33"/>
                  <a:pt x="298" y="26"/>
                  <a:pt x="298" y="16"/>
                </a:cubicBezTo>
                <a:cubicBezTo>
                  <a:pt x="298" y="7"/>
                  <a:pt x="294" y="0"/>
                  <a:pt x="289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8" name="Freeform 277">
            <a:extLst>
              <a:ext uri="{FF2B5EF4-FFF2-40B4-BE49-F238E27FC236}">
                <a16:creationId xmlns:a16="http://schemas.microsoft.com/office/drawing/2014/main" id="{36D5C359-C098-6E8F-8CBE-8AE794FCA09E}"/>
              </a:ext>
            </a:extLst>
          </p:cNvPr>
          <p:cNvSpPr>
            <a:spLocks/>
          </p:cNvSpPr>
          <p:nvPr/>
        </p:nvSpPr>
        <p:spPr bwMode="auto">
          <a:xfrm>
            <a:off x="2637508" y="4179330"/>
            <a:ext cx="1362567" cy="1297944"/>
          </a:xfrm>
          <a:custGeom>
            <a:avLst/>
            <a:gdLst/>
            <a:ahLst/>
            <a:cxnLst>
              <a:cxn ang="0">
                <a:pos x="991" y="944"/>
              </a:cxn>
              <a:cxn ang="0">
                <a:pos x="494" y="777"/>
              </a:cxn>
              <a:cxn ang="0">
                <a:pos x="0" y="944"/>
              </a:cxn>
              <a:cxn ang="0">
                <a:pos x="0" y="0"/>
              </a:cxn>
              <a:cxn ang="0">
                <a:pos x="991" y="0"/>
              </a:cxn>
              <a:cxn ang="0">
                <a:pos x="991" y="944"/>
              </a:cxn>
            </a:cxnLst>
            <a:rect l="0" t="0" r="r" b="b"/>
            <a:pathLst>
              <a:path w="991" h="944">
                <a:moveTo>
                  <a:pt x="991" y="944"/>
                </a:moveTo>
                <a:lnTo>
                  <a:pt x="494" y="777"/>
                </a:lnTo>
                <a:lnTo>
                  <a:pt x="0" y="944"/>
                </a:lnTo>
                <a:lnTo>
                  <a:pt x="0" y="0"/>
                </a:lnTo>
                <a:lnTo>
                  <a:pt x="991" y="0"/>
                </a:lnTo>
                <a:lnTo>
                  <a:pt x="991" y="944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9" name="Rectangle 285">
            <a:extLst>
              <a:ext uri="{FF2B5EF4-FFF2-40B4-BE49-F238E27FC236}">
                <a16:creationId xmlns:a16="http://schemas.microsoft.com/office/drawing/2014/main" id="{0191A62E-D480-E463-2C85-298FF4FE5F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8140" y="4310122"/>
            <a:ext cx="75982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30%</a:t>
            </a:r>
          </a:p>
        </p:txBody>
      </p:sp>
      <p:sp>
        <p:nvSpPr>
          <p:cNvPr id="80" name="Freeform 286">
            <a:extLst>
              <a:ext uri="{FF2B5EF4-FFF2-40B4-BE49-F238E27FC236}">
                <a16:creationId xmlns:a16="http://schemas.microsoft.com/office/drawing/2014/main" id="{C4923973-B6B4-5A0E-B158-102532F9BCE4}"/>
              </a:ext>
            </a:extLst>
          </p:cNvPr>
          <p:cNvSpPr>
            <a:spLocks/>
          </p:cNvSpPr>
          <p:nvPr/>
        </p:nvSpPr>
        <p:spPr bwMode="auto">
          <a:xfrm>
            <a:off x="4438682" y="4140831"/>
            <a:ext cx="1632055" cy="181492"/>
          </a:xfrm>
          <a:custGeom>
            <a:avLst/>
            <a:gdLst/>
            <a:ahLst/>
            <a:cxnLst>
              <a:cxn ang="0">
                <a:pos x="288" y="0"/>
              </a:cxn>
              <a:cxn ang="0">
                <a:pos x="281" y="7"/>
              </a:cxn>
              <a:cxn ang="0">
                <a:pos x="18" y="7"/>
              </a:cxn>
              <a:cxn ang="0">
                <a:pos x="10" y="0"/>
              </a:cxn>
              <a:cxn ang="0">
                <a:pos x="0" y="16"/>
              </a:cxn>
              <a:cxn ang="0">
                <a:pos x="10" y="33"/>
              </a:cxn>
              <a:cxn ang="0">
                <a:pos x="18" y="26"/>
              </a:cxn>
              <a:cxn ang="0">
                <a:pos x="281" y="26"/>
              </a:cxn>
              <a:cxn ang="0">
                <a:pos x="288" y="33"/>
              </a:cxn>
              <a:cxn ang="0">
                <a:pos x="298" y="16"/>
              </a:cxn>
              <a:cxn ang="0">
                <a:pos x="288" y="0"/>
              </a:cxn>
            </a:cxnLst>
            <a:rect l="0" t="0" r="r" b="b"/>
            <a:pathLst>
              <a:path w="298" h="33">
                <a:moveTo>
                  <a:pt x="288" y="0"/>
                </a:moveTo>
                <a:cubicBezTo>
                  <a:pt x="285" y="0"/>
                  <a:pt x="282" y="3"/>
                  <a:pt x="281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3"/>
                  <a:pt x="13" y="0"/>
                  <a:pt x="10" y="0"/>
                </a:cubicBezTo>
                <a:cubicBezTo>
                  <a:pt x="5" y="0"/>
                  <a:pt x="0" y="7"/>
                  <a:pt x="0" y="16"/>
                </a:cubicBezTo>
                <a:cubicBezTo>
                  <a:pt x="0" y="26"/>
                  <a:pt x="5" y="33"/>
                  <a:pt x="10" y="33"/>
                </a:cubicBezTo>
                <a:cubicBezTo>
                  <a:pt x="13" y="33"/>
                  <a:pt x="16" y="30"/>
                  <a:pt x="18" y="26"/>
                </a:cubicBezTo>
                <a:cubicBezTo>
                  <a:pt x="281" y="26"/>
                  <a:pt x="281" y="26"/>
                  <a:pt x="281" y="26"/>
                </a:cubicBezTo>
                <a:cubicBezTo>
                  <a:pt x="282" y="30"/>
                  <a:pt x="285" y="33"/>
                  <a:pt x="288" y="33"/>
                </a:cubicBezTo>
                <a:cubicBezTo>
                  <a:pt x="294" y="33"/>
                  <a:pt x="298" y="26"/>
                  <a:pt x="298" y="16"/>
                </a:cubicBezTo>
                <a:cubicBezTo>
                  <a:pt x="298" y="7"/>
                  <a:pt x="294" y="0"/>
                  <a:pt x="288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1" name="Freeform 287">
            <a:extLst>
              <a:ext uri="{FF2B5EF4-FFF2-40B4-BE49-F238E27FC236}">
                <a16:creationId xmlns:a16="http://schemas.microsoft.com/office/drawing/2014/main" id="{2B891AC8-35EE-8DCC-D003-2F9B8605FBC8}"/>
              </a:ext>
            </a:extLst>
          </p:cNvPr>
          <p:cNvSpPr>
            <a:spLocks/>
          </p:cNvSpPr>
          <p:nvPr/>
        </p:nvSpPr>
        <p:spPr bwMode="auto">
          <a:xfrm>
            <a:off x="4576176" y="4179330"/>
            <a:ext cx="1362567" cy="1297944"/>
          </a:xfrm>
          <a:custGeom>
            <a:avLst/>
            <a:gdLst/>
            <a:ahLst/>
            <a:cxnLst>
              <a:cxn ang="0">
                <a:pos x="991" y="944"/>
              </a:cxn>
              <a:cxn ang="0">
                <a:pos x="493" y="777"/>
              </a:cxn>
              <a:cxn ang="0">
                <a:pos x="0" y="944"/>
              </a:cxn>
              <a:cxn ang="0">
                <a:pos x="0" y="0"/>
              </a:cxn>
              <a:cxn ang="0">
                <a:pos x="991" y="0"/>
              </a:cxn>
              <a:cxn ang="0">
                <a:pos x="991" y="944"/>
              </a:cxn>
            </a:cxnLst>
            <a:rect l="0" t="0" r="r" b="b"/>
            <a:pathLst>
              <a:path w="991" h="944">
                <a:moveTo>
                  <a:pt x="991" y="944"/>
                </a:moveTo>
                <a:lnTo>
                  <a:pt x="493" y="777"/>
                </a:lnTo>
                <a:lnTo>
                  <a:pt x="0" y="944"/>
                </a:lnTo>
                <a:lnTo>
                  <a:pt x="0" y="0"/>
                </a:lnTo>
                <a:lnTo>
                  <a:pt x="991" y="0"/>
                </a:lnTo>
                <a:lnTo>
                  <a:pt x="991" y="944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2" name="Rectangle 295">
            <a:extLst>
              <a:ext uri="{FF2B5EF4-FFF2-40B4-BE49-F238E27FC236}">
                <a16:creationId xmlns:a16="http://schemas.microsoft.com/office/drawing/2014/main" id="{4DB35C88-04AE-DFFF-EF7F-2A4F646B11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8" y="4310122"/>
            <a:ext cx="75982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64%</a:t>
            </a:r>
          </a:p>
        </p:txBody>
      </p:sp>
      <p:sp>
        <p:nvSpPr>
          <p:cNvPr id="83" name="Freeform 296">
            <a:extLst>
              <a:ext uri="{FF2B5EF4-FFF2-40B4-BE49-F238E27FC236}">
                <a16:creationId xmlns:a16="http://schemas.microsoft.com/office/drawing/2014/main" id="{DCB66D27-93C9-475E-27FC-BF473A482AB6}"/>
              </a:ext>
            </a:extLst>
          </p:cNvPr>
          <p:cNvSpPr>
            <a:spLocks/>
          </p:cNvSpPr>
          <p:nvPr/>
        </p:nvSpPr>
        <p:spPr bwMode="auto">
          <a:xfrm>
            <a:off x="6377349" y="4140831"/>
            <a:ext cx="1632055" cy="181492"/>
          </a:xfrm>
          <a:custGeom>
            <a:avLst/>
            <a:gdLst/>
            <a:ahLst/>
            <a:cxnLst>
              <a:cxn ang="0">
                <a:pos x="288" y="0"/>
              </a:cxn>
              <a:cxn ang="0">
                <a:pos x="281" y="7"/>
              </a:cxn>
              <a:cxn ang="0">
                <a:pos x="18" y="7"/>
              </a:cxn>
              <a:cxn ang="0">
                <a:pos x="10" y="0"/>
              </a:cxn>
              <a:cxn ang="0">
                <a:pos x="0" y="16"/>
              </a:cxn>
              <a:cxn ang="0">
                <a:pos x="10" y="33"/>
              </a:cxn>
              <a:cxn ang="0">
                <a:pos x="18" y="26"/>
              </a:cxn>
              <a:cxn ang="0">
                <a:pos x="281" y="26"/>
              </a:cxn>
              <a:cxn ang="0">
                <a:pos x="288" y="33"/>
              </a:cxn>
              <a:cxn ang="0">
                <a:pos x="298" y="16"/>
              </a:cxn>
              <a:cxn ang="0">
                <a:pos x="288" y="0"/>
              </a:cxn>
            </a:cxnLst>
            <a:rect l="0" t="0" r="r" b="b"/>
            <a:pathLst>
              <a:path w="298" h="33">
                <a:moveTo>
                  <a:pt x="288" y="0"/>
                </a:moveTo>
                <a:cubicBezTo>
                  <a:pt x="285" y="0"/>
                  <a:pt x="282" y="3"/>
                  <a:pt x="281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3"/>
                  <a:pt x="13" y="0"/>
                  <a:pt x="10" y="0"/>
                </a:cubicBezTo>
                <a:cubicBezTo>
                  <a:pt x="5" y="0"/>
                  <a:pt x="0" y="7"/>
                  <a:pt x="0" y="16"/>
                </a:cubicBezTo>
                <a:cubicBezTo>
                  <a:pt x="0" y="26"/>
                  <a:pt x="5" y="33"/>
                  <a:pt x="10" y="33"/>
                </a:cubicBezTo>
                <a:cubicBezTo>
                  <a:pt x="13" y="33"/>
                  <a:pt x="16" y="30"/>
                  <a:pt x="18" y="26"/>
                </a:cubicBezTo>
                <a:cubicBezTo>
                  <a:pt x="281" y="26"/>
                  <a:pt x="281" y="26"/>
                  <a:pt x="281" y="26"/>
                </a:cubicBezTo>
                <a:cubicBezTo>
                  <a:pt x="282" y="30"/>
                  <a:pt x="285" y="33"/>
                  <a:pt x="288" y="33"/>
                </a:cubicBezTo>
                <a:cubicBezTo>
                  <a:pt x="294" y="33"/>
                  <a:pt x="298" y="26"/>
                  <a:pt x="298" y="16"/>
                </a:cubicBezTo>
                <a:cubicBezTo>
                  <a:pt x="298" y="7"/>
                  <a:pt x="294" y="0"/>
                  <a:pt x="288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4" name="Freeform 297">
            <a:extLst>
              <a:ext uri="{FF2B5EF4-FFF2-40B4-BE49-F238E27FC236}">
                <a16:creationId xmlns:a16="http://schemas.microsoft.com/office/drawing/2014/main" id="{D718DEFE-4FCE-13EB-2AF7-E6831D1D68B9}"/>
              </a:ext>
            </a:extLst>
          </p:cNvPr>
          <p:cNvSpPr>
            <a:spLocks/>
          </p:cNvSpPr>
          <p:nvPr/>
        </p:nvSpPr>
        <p:spPr bwMode="auto">
          <a:xfrm>
            <a:off x="6514844" y="4179330"/>
            <a:ext cx="1362567" cy="1297944"/>
          </a:xfrm>
          <a:custGeom>
            <a:avLst/>
            <a:gdLst/>
            <a:ahLst/>
            <a:cxnLst>
              <a:cxn ang="0">
                <a:pos x="991" y="944"/>
              </a:cxn>
              <a:cxn ang="0">
                <a:pos x="493" y="777"/>
              </a:cxn>
              <a:cxn ang="0">
                <a:pos x="0" y="944"/>
              </a:cxn>
              <a:cxn ang="0">
                <a:pos x="0" y="0"/>
              </a:cxn>
              <a:cxn ang="0">
                <a:pos x="991" y="0"/>
              </a:cxn>
              <a:cxn ang="0">
                <a:pos x="991" y="944"/>
              </a:cxn>
            </a:cxnLst>
            <a:rect l="0" t="0" r="r" b="b"/>
            <a:pathLst>
              <a:path w="991" h="944">
                <a:moveTo>
                  <a:pt x="991" y="944"/>
                </a:moveTo>
                <a:lnTo>
                  <a:pt x="493" y="777"/>
                </a:lnTo>
                <a:lnTo>
                  <a:pt x="0" y="944"/>
                </a:lnTo>
                <a:lnTo>
                  <a:pt x="0" y="0"/>
                </a:lnTo>
                <a:lnTo>
                  <a:pt x="991" y="0"/>
                </a:lnTo>
                <a:lnTo>
                  <a:pt x="991" y="944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5" name="Rectangle 305">
            <a:extLst>
              <a:ext uri="{FF2B5EF4-FFF2-40B4-BE49-F238E27FC236}">
                <a16:creationId xmlns:a16="http://schemas.microsoft.com/office/drawing/2014/main" id="{498534AE-9C1D-478F-E0DB-FC31F14438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5475" y="4310122"/>
            <a:ext cx="75982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12%</a:t>
            </a:r>
          </a:p>
        </p:txBody>
      </p:sp>
      <p:sp>
        <p:nvSpPr>
          <p:cNvPr id="86" name="Freeform 306">
            <a:extLst>
              <a:ext uri="{FF2B5EF4-FFF2-40B4-BE49-F238E27FC236}">
                <a16:creationId xmlns:a16="http://schemas.microsoft.com/office/drawing/2014/main" id="{B3F263D7-3144-AFBA-BCA0-092A205F943A}"/>
              </a:ext>
            </a:extLst>
          </p:cNvPr>
          <p:cNvSpPr>
            <a:spLocks/>
          </p:cNvSpPr>
          <p:nvPr/>
        </p:nvSpPr>
        <p:spPr bwMode="auto">
          <a:xfrm>
            <a:off x="8316017" y="4140831"/>
            <a:ext cx="1632055" cy="181492"/>
          </a:xfrm>
          <a:custGeom>
            <a:avLst/>
            <a:gdLst/>
            <a:ahLst/>
            <a:cxnLst>
              <a:cxn ang="0">
                <a:pos x="288" y="0"/>
              </a:cxn>
              <a:cxn ang="0">
                <a:pos x="281" y="7"/>
              </a:cxn>
              <a:cxn ang="0">
                <a:pos x="18" y="7"/>
              </a:cxn>
              <a:cxn ang="0">
                <a:pos x="10" y="0"/>
              </a:cxn>
              <a:cxn ang="0">
                <a:pos x="0" y="16"/>
              </a:cxn>
              <a:cxn ang="0">
                <a:pos x="10" y="33"/>
              </a:cxn>
              <a:cxn ang="0">
                <a:pos x="18" y="26"/>
              </a:cxn>
              <a:cxn ang="0">
                <a:pos x="281" y="26"/>
              </a:cxn>
              <a:cxn ang="0">
                <a:pos x="288" y="33"/>
              </a:cxn>
              <a:cxn ang="0">
                <a:pos x="298" y="16"/>
              </a:cxn>
              <a:cxn ang="0">
                <a:pos x="288" y="0"/>
              </a:cxn>
            </a:cxnLst>
            <a:rect l="0" t="0" r="r" b="b"/>
            <a:pathLst>
              <a:path w="298" h="33">
                <a:moveTo>
                  <a:pt x="288" y="0"/>
                </a:moveTo>
                <a:cubicBezTo>
                  <a:pt x="285" y="0"/>
                  <a:pt x="282" y="3"/>
                  <a:pt x="281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3"/>
                  <a:pt x="13" y="0"/>
                  <a:pt x="10" y="0"/>
                </a:cubicBezTo>
                <a:cubicBezTo>
                  <a:pt x="5" y="0"/>
                  <a:pt x="0" y="7"/>
                  <a:pt x="0" y="16"/>
                </a:cubicBezTo>
                <a:cubicBezTo>
                  <a:pt x="0" y="26"/>
                  <a:pt x="5" y="33"/>
                  <a:pt x="10" y="33"/>
                </a:cubicBezTo>
                <a:cubicBezTo>
                  <a:pt x="13" y="33"/>
                  <a:pt x="16" y="30"/>
                  <a:pt x="18" y="26"/>
                </a:cubicBezTo>
                <a:cubicBezTo>
                  <a:pt x="281" y="26"/>
                  <a:pt x="281" y="26"/>
                  <a:pt x="281" y="26"/>
                </a:cubicBezTo>
                <a:cubicBezTo>
                  <a:pt x="282" y="30"/>
                  <a:pt x="285" y="33"/>
                  <a:pt x="288" y="33"/>
                </a:cubicBezTo>
                <a:cubicBezTo>
                  <a:pt x="294" y="33"/>
                  <a:pt x="298" y="26"/>
                  <a:pt x="298" y="16"/>
                </a:cubicBezTo>
                <a:cubicBezTo>
                  <a:pt x="298" y="7"/>
                  <a:pt x="294" y="0"/>
                  <a:pt x="288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7" name="Freeform 307">
            <a:extLst>
              <a:ext uri="{FF2B5EF4-FFF2-40B4-BE49-F238E27FC236}">
                <a16:creationId xmlns:a16="http://schemas.microsoft.com/office/drawing/2014/main" id="{71BB0C92-AE44-9215-E0FA-02C0CE9DA399}"/>
              </a:ext>
            </a:extLst>
          </p:cNvPr>
          <p:cNvSpPr>
            <a:spLocks/>
          </p:cNvSpPr>
          <p:nvPr/>
        </p:nvSpPr>
        <p:spPr bwMode="auto">
          <a:xfrm>
            <a:off x="8453511" y="4179330"/>
            <a:ext cx="1362567" cy="1297944"/>
          </a:xfrm>
          <a:custGeom>
            <a:avLst/>
            <a:gdLst/>
            <a:ahLst/>
            <a:cxnLst>
              <a:cxn ang="0">
                <a:pos x="991" y="944"/>
              </a:cxn>
              <a:cxn ang="0">
                <a:pos x="493" y="777"/>
              </a:cxn>
              <a:cxn ang="0">
                <a:pos x="0" y="944"/>
              </a:cxn>
              <a:cxn ang="0">
                <a:pos x="0" y="0"/>
              </a:cxn>
              <a:cxn ang="0">
                <a:pos x="991" y="0"/>
              </a:cxn>
              <a:cxn ang="0">
                <a:pos x="991" y="944"/>
              </a:cxn>
            </a:cxnLst>
            <a:rect l="0" t="0" r="r" b="b"/>
            <a:pathLst>
              <a:path w="991" h="944">
                <a:moveTo>
                  <a:pt x="991" y="944"/>
                </a:moveTo>
                <a:lnTo>
                  <a:pt x="493" y="777"/>
                </a:lnTo>
                <a:lnTo>
                  <a:pt x="0" y="944"/>
                </a:lnTo>
                <a:lnTo>
                  <a:pt x="0" y="0"/>
                </a:lnTo>
                <a:lnTo>
                  <a:pt x="991" y="0"/>
                </a:lnTo>
                <a:lnTo>
                  <a:pt x="991" y="94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8" name="Rectangle 315">
            <a:extLst>
              <a:ext uri="{FF2B5EF4-FFF2-40B4-BE49-F238E27FC236}">
                <a16:creationId xmlns:a16="http://schemas.microsoft.com/office/drawing/2014/main" id="{C9CF344F-49D5-CED8-A8CE-F8E9FA6C1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4141" y="4310122"/>
            <a:ext cx="75982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89%</a:t>
            </a:r>
          </a:p>
        </p:txBody>
      </p:sp>
      <p:sp>
        <p:nvSpPr>
          <p:cNvPr id="89" name="Subtitle 2">
            <a:extLst>
              <a:ext uri="{FF2B5EF4-FFF2-40B4-BE49-F238E27FC236}">
                <a16:creationId xmlns:a16="http://schemas.microsoft.com/office/drawing/2014/main" id="{CB55A987-1A59-93E1-DB6B-E32729A86446}"/>
              </a:ext>
            </a:extLst>
          </p:cNvPr>
          <p:cNvSpPr txBox="1">
            <a:spLocks/>
          </p:cNvSpPr>
          <p:nvPr/>
        </p:nvSpPr>
        <p:spPr>
          <a:xfrm>
            <a:off x="2636688" y="4808512"/>
            <a:ext cx="1336738" cy="518067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ar-SA" sz="11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</a:t>
            </a:r>
            <a:endParaRPr lang="en-US" sz="110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0" name="Subtitle 2">
            <a:extLst>
              <a:ext uri="{FF2B5EF4-FFF2-40B4-BE49-F238E27FC236}">
                <a16:creationId xmlns:a16="http://schemas.microsoft.com/office/drawing/2014/main" id="{75179E1D-2160-B55B-CC87-E6B98E75CC3D}"/>
              </a:ext>
            </a:extLst>
          </p:cNvPr>
          <p:cNvSpPr txBox="1">
            <a:spLocks/>
          </p:cNvSpPr>
          <p:nvPr/>
        </p:nvSpPr>
        <p:spPr>
          <a:xfrm>
            <a:off x="4581034" y="4808512"/>
            <a:ext cx="1336738" cy="518067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ar-SA" sz="11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</a:t>
            </a:r>
            <a:endParaRPr lang="en-US" sz="110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1" name="Subtitle 2">
            <a:extLst>
              <a:ext uri="{FF2B5EF4-FFF2-40B4-BE49-F238E27FC236}">
                <a16:creationId xmlns:a16="http://schemas.microsoft.com/office/drawing/2014/main" id="{BA336C91-A210-CC52-134D-FB428E633ACC}"/>
              </a:ext>
            </a:extLst>
          </p:cNvPr>
          <p:cNvSpPr txBox="1">
            <a:spLocks/>
          </p:cNvSpPr>
          <p:nvPr/>
        </p:nvSpPr>
        <p:spPr>
          <a:xfrm>
            <a:off x="6525381" y="4808512"/>
            <a:ext cx="1336738" cy="518067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ar-SA" sz="11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</a:t>
            </a:r>
            <a:endParaRPr lang="en-US" sz="110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2" name="Subtitle 2">
            <a:extLst>
              <a:ext uri="{FF2B5EF4-FFF2-40B4-BE49-F238E27FC236}">
                <a16:creationId xmlns:a16="http://schemas.microsoft.com/office/drawing/2014/main" id="{553910F7-80DE-35C8-834F-8487D7FD849B}"/>
              </a:ext>
            </a:extLst>
          </p:cNvPr>
          <p:cNvSpPr txBox="1">
            <a:spLocks/>
          </p:cNvSpPr>
          <p:nvPr/>
        </p:nvSpPr>
        <p:spPr>
          <a:xfrm>
            <a:off x="8469728" y="4808512"/>
            <a:ext cx="1336738" cy="518067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ar-SA" sz="11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</a:t>
            </a:r>
            <a:endParaRPr lang="en-US" sz="110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" name="عنصر نائب لرقم الشريحة 1">
            <a:extLst>
              <a:ext uri="{FF2B5EF4-FFF2-40B4-BE49-F238E27FC236}">
                <a16:creationId xmlns:a16="http://schemas.microsoft.com/office/drawing/2014/main" id="{F5B829A3-1D93-112B-5987-9CB3F2C83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41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94" name="مستطيل ذو زاوية واحدة مستديرة 93">
            <a:extLst>
              <a:ext uri="{FF2B5EF4-FFF2-40B4-BE49-F238E27FC236}">
                <a16:creationId xmlns:a16="http://schemas.microsoft.com/office/drawing/2014/main" id="{74DAF36E-2D5B-9AC2-7157-8EB45071B70D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95" name="موصل مستقيم 30">
            <a:extLst>
              <a:ext uri="{FF2B5EF4-FFF2-40B4-BE49-F238E27FC236}">
                <a16:creationId xmlns:a16="http://schemas.microsoft.com/office/drawing/2014/main" id="{00578D61-9CC7-3FA5-FC44-010F98237CE0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مربع نص 95">
            <a:extLst>
              <a:ext uri="{FF2B5EF4-FFF2-40B4-BE49-F238E27FC236}">
                <a16:creationId xmlns:a16="http://schemas.microsoft.com/office/drawing/2014/main" id="{AC96D98C-A9C7-E2CD-4C25-97DD16E5E78D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070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92EB5F-7D32-FC81-0AAA-D721B3AB6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">
            <a:extLst>
              <a:ext uri="{FF2B5EF4-FFF2-40B4-BE49-F238E27FC236}">
                <a16:creationId xmlns:a16="http://schemas.microsoft.com/office/drawing/2014/main" id="{7285916E-E159-D4DC-B164-D01705208BAB}"/>
              </a:ext>
            </a:extLst>
          </p:cNvPr>
          <p:cNvSpPr/>
          <p:nvPr/>
        </p:nvSpPr>
        <p:spPr>
          <a:xfrm>
            <a:off x="5002064" y="1668293"/>
            <a:ext cx="2697541" cy="11811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63" y="0"/>
                </a:moveTo>
                <a:lnTo>
                  <a:pt x="0" y="8274"/>
                </a:lnTo>
                <a:lnTo>
                  <a:pt x="10870" y="19333"/>
                </a:lnTo>
                <a:lnTo>
                  <a:pt x="21600" y="8480"/>
                </a:lnTo>
                <a:lnTo>
                  <a:pt x="10663" y="0"/>
                </a:lnTo>
                <a:close/>
                <a:moveTo>
                  <a:pt x="1270" y="10412"/>
                </a:moveTo>
                <a:lnTo>
                  <a:pt x="1270" y="18532"/>
                </a:lnTo>
                <a:cubicBezTo>
                  <a:pt x="1039" y="18787"/>
                  <a:pt x="881" y="19312"/>
                  <a:pt x="876" y="19931"/>
                </a:cubicBezTo>
                <a:cubicBezTo>
                  <a:pt x="870" y="20849"/>
                  <a:pt x="1195" y="21600"/>
                  <a:pt x="1596" y="21600"/>
                </a:cubicBezTo>
                <a:cubicBezTo>
                  <a:pt x="1997" y="21600"/>
                  <a:pt x="2322" y="20849"/>
                  <a:pt x="2315" y="19931"/>
                </a:cubicBezTo>
                <a:cubicBezTo>
                  <a:pt x="2311" y="19312"/>
                  <a:pt x="2153" y="18787"/>
                  <a:pt x="1922" y="18532"/>
                </a:cubicBezTo>
                <a:lnTo>
                  <a:pt x="1922" y="11169"/>
                </a:lnTo>
                <a:lnTo>
                  <a:pt x="1270" y="10412"/>
                </a:ln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53578" tIns="53578" rIns="53578" bIns="53578" numCol="1" anchor="ctr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C9189A8C-5550-2F7D-D08C-ADA57EAFF4BD}"/>
              </a:ext>
            </a:extLst>
          </p:cNvPr>
          <p:cNvSpPr/>
          <p:nvPr/>
        </p:nvSpPr>
        <p:spPr>
          <a:xfrm>
            <a:off x="5722272" y="2486574"/>
            <a:ext cx="1304466" cy="1152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15" h="21600" extrusionOk="0">
                <a:moveTo>
                  <a:pt x="20574" y="0"/>
                </a:moveTo>
                <a:lnTo>
                  <a:pt x="10317" y="5416"/>
                </a:lnTo>
                <a:lnTo>
                  <a:pt x="205" y="78"/>
                </a:lnTo>
                <a:cubicBezTo>
                  <a:pt x="10" y="1519"/>
                  <a:pt x="-57" y="3134"/>
                  <a:pt x="52" y="4985"/>
                </a:cubicBezTo>
                <a:cubicBezTo>
                  <a:pt x="100" y="5790"/>
                  <a:pt x="527" y="7139"/>
                  <a:pt x="640" y="7967"/>
                </a:cubicBezTo>
                <a:cubicBezTo>
                  <a:pt x="702" y="8419"/>
                  <a:pt x="763" y="8421"/>
                  <a:pt x="809" y="8746"/>
                </a:cubicBezTo>
                <a:cubicBezTo>
                  <a:pt x="756" y="8722"/>
                  <a:pt x="435" y="8560"/>
                  <a:pt x="314" y="9015"/>
                </a:cubicBezTo>
                <a:cubicBezTo>
                  <a:pt x="123" y="9738"/>
                  <a:pt x="467" y="11580"/>
                  <a:pt x="864" y="13275"/>
                </a:cubicBezTo>
                <a:lnTo>
                  <a:pt x="17495" y="21600"/>
                </a:lnTo>
                <a:cubicBezTo>
                  <a:pt x="17697" y="20100"/>
                  <a:pt x="18470" y="19581"/>
                  <a:pt x="18760" y="17325"/>
                </a:cubicBezTo>
                <a:cubicBezTo>
                  <a:pt x="18837" y="16720"/>
                  <a:pt x="19640" y="16697"/>
                  <a:pt x="20236" y="14397"/>
                </a:cubicBezTo>
                <a:cubicBezTo>
                  <a:pt x="20837" y="12079"/>
                  <a:pt x="21543" y="8762"/>
                  <a:pt x="20786" y="8702"/>
                </a:cubicBezTo>
                <a:cubicBezTo>
                  <a:pt x="20693" y="8694"/>
                  <a:pt x="20593" y="8725"/>
                  <a:pt x="20490" y="8785"/>
                </a:cubicBezTo>
                <a:cubicBezTo>
                  <a:pt x="20386" y="8845"/>
                  <a:pt x="20278" y="8934"/>
                  <a:pt x="20168" y="9044"/>
                </a:cubicBezTo>
                <a:cubicBezTo>
                  <a:pt x="20300" y="8219"/>
                  <a:pt x="20578" y="6360"/>
                  <a:pt x="20646" y="4985"/>
                </a:cubicBezTo>
                <a:cubicBezTo>
                  <a:pt x="20744" y="3018"/>
                  <a:pt x="20723" y="1394"/>
                  <a:pt x="2057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613B0DC1-4E5D-1456-9D9D-AFAF631012AD}"/>
              </a:ext>
            </a:extLst>
          </p:cNvPr>
          <p:cNvSpPr/>
          <p:nvPr/>
        </p:nvSpPr>
        <p:spPr>
          <a:xfrm>
            <a:off x="4785599" y="3242522"/>
            <a:ext cx="1631312" cy="14397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86" y="0"/>
                </a:moveTo>
                <a:cubicBezTo>
                  <a:pt x="13301" y="60"/>
                  <a:pt x="13316" y="127"/>
                  <a:pt x="13331" y="184"/>
                </a:cubicBezTo>
                <a:cubicBezTo>
                  <a:pt x="13814" y="2042"/>
                  <a:pt x="14443" y="2056"/>
                  <a:pt x="14538" y="2528"/>
                </a:cubicBezTo>
                <a:cubicBezTo>
                  <a:pt x="14821" y="3926"/>
                  <a:pt x="15386" y="5404"/>
                  <a:pt x="15632" y="5598"/>
                </a:cubicBezTo>
                <a:cubicBezTo>
                  <a:pt x="15632" y="5598"/>
                  <a:pt x="15526" y="7879"/>
                  <a:pt x="15044" y="9428"/>
                </a:cubicBezTo>
                <a:cubicBezTo>
                  <a:pt x="14834" y="10101"/>
                  <a:pt x="14638" y="9225"/>
                  <a:pt x="14161" y="10063"/>
                </a:cubicBezTo>
                <a:cubicBezTo>
                  <a:pt x="13393" y="11412"/>
                  <a:pt x="7591" y="14327"/>
                  <a:pt x="3460" y="16120"/>
                </a:cubicBezTo>
                <a:cubicBezTo>
                  <a:pt x="1769" y="16853"/>
                  <a:pt x="677" y="18369"/>
                  <a:pt x="460" y="19279"/>
                </a:cubicBezTo>
                <a:cubicBezTo>
                  <a:pt x="309" y="19915"/>
                  <a:pt x="152" y="20741"/>
                  <a:pt x="0" y="21600"/>
                </a:cubicBezTo>
                <a:lnTo>
                  <a:pt x="15953" y="18240"/>
                </a:lnTo>
                <a:lnTo>
                  <a:pt x="21600" y="4073"/>
                </a:lnTo>
                <a:lnTo>
                  <a:pt x="13286" y="0"/>
                </a:lnTo>
                <a:close/>
              </a:path>
            </a:pathLst>
          </a:custGeom>
          <a:solidFill>
            <a:srgbClr val="238CA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ED3550CB-AB2B-13E8-C57C-7CEB01A479E8}"/>
              </a:ext>
            </a:extLst>
          </p:cNvPr>
          <p:cNvSpPr/>
          <p:nvPr/>
        </p:nvSpPr>
        <p:spPr>
          <a:xfrm>
            <a:off x="6045077" y="3532045"/>
            <a:ext cx="1375496" cy="9163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500" y="0"/>
                </a:moveTo>
                <a:lnTo>
                  <a:pt x="0" y="21600"/>
                </a:lnTo>
                <a:lnTo>
                  <a:pt x="21600" y="15570"/>
                </a:lnTo>
                <a:cubicBezTo>
                  <a:pt x="20263" y="14776"/>
                  <a:pt x="18896" y="13971"/>
                  <a:pt x="16861" y="12712"/>
                </a:cubicBezTo>
                <a:cubicBezTo>
                  <a:pt x="14105" y="11008"/>
                  <a:pt x="13487" y="8540"/>
                  <a:pt x="13693" y="9048"/>
                </a:cubicBezTo>
                <a:cubicBezTo>
                  <a:pt x="13277" y="8024"/>
                  <a:pt x="12988" y="9004"/>
                  <a:pt x="12720" y="8087"/>
                </a:cubicBezTo>
                <a:cubicBezTo>
                  <a:pt x="12283" y="6588"/>
                  <a:pt x="12099" y="4788"/>
                  <a:pt x="11998" y="3572"/>
                </a:cubicBezTo>
                <a:lnTo>
                  <a:pt x="6500" y="0"/>
                </a:lnTo>
                <a:close/>
              </a:path>
            </a:pathLst>
          </a:custGeom>
          <a:solidFill>
            <a:srgbClr val="6ACEE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0E0FC777-0BAC-DA1B-21ED-8A5F0813F923}"/>
              </a:ext>
            </a:extLst>
          </p:cNvPr>
          <p:cNvSpPr/>
          <p:nvPr/>
        </p:nvSpPr>
        <p:spPr>
          <a:xfrm>
            <a:off x="4731510" y="4371870"/>
            <a:ext cx="1950361" cy="6221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506" y="12283"/>
                </a:lnTo>
                <a:cubicBezTo>
                  <a:pt x="286" y="15895"/>
                  <a:pt x="92" y="19571"/>
                  <a:pt x="0" y="21600"/>
                </a:cubicBezTo>
                <a:lnTo>
                  <a:pt x="18489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1" name="Shape">
            <a:extLst>
              <a:ext uri="{FF2B5EF4-FFF2-40B4-BE49-F238E27FC236}">
                <a16:creationId xmlns:a16="http://schemas.microsoft.com/office/drawing/2014/main" id="{409D2CB6-58E5-CDE6-7320-42CCEB53BC9A}"/>
              </a:ext>
            </a:extLst>
          </p:cNvPr>
          <p:cNvSpPr/>
          <p:nvPr/>
        </p:nvSpPr>
        <p:spPr>
          <a:xfrm>
            <a:off x="6451141" y="4221361"/>
            <a:ext cx="1611012" cy="7726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951" y="0"/>
                </a:moveTo>
                <a:lnTo>
                  <a:pt x="3829" y="3923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525" y="18607"/>
                  <a:pt x="21348" y="15689"/>
                  <a:pt x="21080" y="12848"/>
                </a:cubicBezTo>
                <a:cubicBezTo>
                  <a:pt x="20809" y="9992"/>
                  <a:pt x="20419" y="6986"/>
                  <a:pt x="19296" y="4991"/>
                </a:cubicBezTo>
                <a:cubicBezTo>
                  <a:pt x="18740" y="4005"/>
                  <a:pt x="18001" y="3482"/>
                  <a:pt x="17286" y="2776"/>
                </a:cubicBezTo>
                <a:cubicBezTo>
                  <a:pt x="16310" y="1811"/>
                  <a:pt x="15268" y="831"/>
                  <a:pt x="13951" y="0"/>
                </a:cubicBezTo>
                <a:close/>
              </a:path>
            </a:pathLst>
          </a:custGeom>
          <a:solidFill>
            <a:srgbClr val="7A80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2" name="Circle">
            <a:extLst>
              <a:ext uri="{FF2B5EF4-FFF2-40B4-BE49-F238E27FC236}">
                <a16:creationId xmlns:a16="http://schemas.microsoft.com/office/drawing/2014/main" id="{A4784109-329E-8F1C-3830-D4D728B3CE2B}"/>
              </a:ext>
            </a:extLst>
          </p:cNvPr>
          <p:cNvSpPr>
            <a:spLocks noChangeAspect="1"/>
          </p:cNvSpPr>
          <p:nvPr/>
        </p:nvSpPr>
        <p:spPr>
          <a:xfrm>
            <a:off x="4248572" y="1805970"/>
            <a:ext cx="202082" cy="202082"/>
          </a:xfrm>
          <a:prstGeom prst="diamond">
            <a:avLst/>
          </a:prstGeom>
          <a:solidFill>
            <a:srgbClr val="6ACEE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3" name="Circle">
            <a:extLst>
              <a:ext uri="{FF2B5EF4-FFF2-40B4-BE49-F238E27FC236}">
                <a16:creationId xmlns:a16="http://schemas.microsoft.com/office/drawing/2014/main" id="{262F37B8-BF06-7DA3-A8F6-6006A471C133}"/>
              </a:ext>
            </a:extLst>
          </p:cNvPr>
          <p:cNvSpPr>
            <a:spLocks noChangeAspect="1"/>
          </p:cNvSpPr>
          <p:nvPr/>
        </p:nvSpPr>
        <p:spPr>
          <a:xfrm>
            <a:off x="4248572" y="3017190"/>
            <a:ext cx="202082" cy="202082"/>
          </a:xfrm>
          <a:prstGeom prst="diamond">
            <a:avLst/>
          </a:prstGeom>
          <a:solidFill>
            <a:srgbClr val="725A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4" name="Circle">
            <a:extLst>
              <a:ext uri="{FF2B5EF4-FFF2-40B4-BE49-F238E27FC236}">
                <a16:creationId xmlns:a16="http://schemas.microsoft.com/office/drawing/2014/main" id="{0693C703-B853-4357-863A-F321410E71AE}"/>
              </a:ext>
            </a:extLst>
          </p:cNvPr>
          <p:cNvSpPr>
            <a:spLocks noChangeAspect="1"/>
          </p:cNvSpPr>
          <p:nvPr/>
        </p:nvSpPr>
        <p:spPr>
          <a:xfrm>
            <a:off x="4248572" y="4261382"/>
            <a:ext cx="202082" cy="202082"/>
          </a:xfrm>
          <a:prstGeom prst="diamond">
            <a:avLst/>
          </a:prstGeom>
          <a:solidFill>
            <a:srgbClr val="7A80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5" name="Circle">
            <a:extLst>
              <a:ext uri="{FF2B5EF4-FFF2-40B4-BE49-F238E27FC236}">
                <a16:creationId xmlns:a16="http://schemas.microsoft.com/office/drawing/2014/main" id="{FAE5CC07-D28D-D4B8-EB41-C7F7E7E30B07}"/>
              </a:ext>
            </a:extLst>
          </p:cNvPr>
          <p:cNvSpPr/>
          <p:nvPr/>
        </p:nvSpPr>
        <p:spPr>
          <a:xfrm>
            <a:off x="8251015" y="1806169"/>
            <a:ext cx="201883" cy="20188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6" name="Circle">
            <a:extLst>
              <a:ext uri="{FF2B5EF4-FFF2-40B4-BE49-F238E27FC236}">
                <a16:creationId xmlns:a16="http://schemas.microsoft.com/office/drawing/2014/main" id="{091E1209-CE09-808C-BC94-E5B56DA8706B}"/>
              </a:ext>
            </a:extLst>
          </p:cNvPr>
          <p:cNvSpPr/>
          <p:nvPr/>
        </p:nvSpPr>
        <p:spPr>
          <a:xfrm>
            <a:off x="8251015" y="3017389"/>
            <a:ext cx="201883" cy="201883"/>
          </a:xfrm>
          <a:prstGeom prst="diamond">
            <a:avLst/>
          </a:pr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7" name="Circle">
            <a:extLst>
              <a:ext uri="{FF2B5EF4-FFF2-40B4-BE49-F238E27FC236}">
                <a16:creationId xmlns:a16="http://schemas.microsoft.com/office/drawing/2014/main" id="{C8E17C18-5E30-8998-E914-1568B83B11C8}"/>
              </a:ext>
            </a:extLst>
          </p:cNvPr>
          <p:cNvSpPr/>
          <p:nvPr/>
        </p:nvSpPr>
        <p:spPr>
          <a:xfrm>
            <a:off x="8251015" y="4261581"/>
            <a:ext cx="201883" cy="201883"/>
          </a:xfrm>
          <a:prstGeom prst="diamond">
            <a:avLst/>
          </a:prstGeom>
          <a:solidFill>
            <a:srgbClr val="1673A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0" name="مربع نص 19">
            <a:extLst>
              <a:ext uri="{FF2B5EF4-FFF2-40B4-BE49-F238E27FC236}">
                <a16:creationId xmlns:a16="http://schemas.microsoft.com/office/drawing/2014/main" id="{A6DF019C-D9F9-007C-7D58-78012111F57D}"/>
              </a:ext>
            </a:extLst>
          </p:cNvPr>
          <p:cNvSpPr txBox="1"/>
          <p:nvPr/>
        </p:nvSpPr>
        <p:spPr>
          <a:xfrm>
            <a:off x="8452897" y="1690901"/>
            <a:ext cx="1816523" cy="369332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defPPr>
              <a:defRPr lang="ar-SA"/>
            </a:defPPr>
            <a:lvl1pPr>
              <a:defRPr b="1">
                <a:solidFill>
                  <a:srgbClr val="351375"/>
                </a:solidFill>
                <a:latin typeface="SF Arabic" pitchFamily="2" charset="-78"/>
                <a:ea typeface="SF Arabic" pitchFamily="2" charset="-78"/>
                <a:cs typeface="SF Arabic" pitchFamily="2" charset="-78"/>
              </a:defRPr>
            </a:lvl1pPr>
          </a:lstStyle>
          <a:p>
            <a:r>
              <a:rPr lang="en-US" sz="900" b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lang="ar-SA" sz="900" b="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1" name="مربع نص 20">
            <a:extLst>
              <a:ext uri="{FF2B5EF4-FFF2-40B4-BE49-F238E27FC236}">
                <a16:creationId xmlns:a16="http://schemas.microsoft.com/office/drawing/2014/main" id="{10F1B03C-67E2-B50D-2339-8EA6DFE60758}"/>
              </a:ext>
            </a:extLst>
          </p:cNvPr>
          <p:cNvSpPr txBox="1"/>
          <p:nvPr/>
        </p:nvSpPr>
        <p:spPr>
          <a:xfrm>
            <a:off x="8436868" y="2898378"/>
            <a:ext cx="1832553" cy="230832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defPPr>
              <a:defRPr lang="ar-SA"/>
            </a:defPPr>
            <a:lvl1pPr>
              <a:defRPr sz="900" b="1">
                <a:solidFill>
                  <a:schemeClr val="bg1">
                    <a:lumMod val="75000"/>
                  </a:schemeClr>
                </a:solidFill>
                <a:latin typeface="SF Arabic" pitchFamily="2" charset="-78"/>
                <a:ea typeface="SF Arabic" pitchFamily="2" charset="-78"/>
                <a:cs typeface="SF Arabic" pitchFamily="2" charset="-78"/>
              </a:defRPr>
            </a:lvl1pPr>
          </a:lstStyle>
          <a:p>
            <a:r>
              <a:rPr lang="en-US" b="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lang="ar-SA" b="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2" name="مربع نص 21">
            <a:extLst>
              <a:ext uri="{FF2B5EF4-FFF2-40B4-BE49-F238E27FC236}">
                <a16:creationId xmlns:a16="http://schemas.microsoft.com/office/drawing/2014/main" id="{741B73E5-C04F-4DCC-8801-0387171F9519}"/>
              </a:ext>
            </a:extLst>
          </p:cNvPr>
          <p:cNvSpPr txBox="1"/>
          <p:nvPr/>
        </p:nvSpPr>
        <p:spPr>
          <a:xfrm>
            <a:off x="2462406" y="1690901"/>
            <a:ext cx="1816523" cy="369332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defPPr>
              <a:defRPr lang="ar-SA"/>
            </a:defPPr>
            <a:lvl1pPr>
              <a:defRPr sz="900" b="1">
                <a:solidFill>
                  <a:schemeClr val="bg1">
                    <a:lumMod val="75000"/>
                  </a:schemeClr>
                </a:solidFill>
                <a:latin typeface="SF Arabic" pitchFamily="2" charset="-78"/>
                <a:ea typeface="SF Arabic" pitchFamily="2" charset="-78"/>
                <a:cs typeface="SF Arabic" pitchFamily="2" charset="-78"/>
              </a:defRPr>
            </a:lvl1pPr>
          </a:lstStyle>
          <a:p>
            <a:r>
              <a:rPr lang="en-US" b="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lang="ar-SA" b="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3" name="مربع نص 22">
            <a:extLst>
              <a:ext uri="{FF2B5EF4-FFF2-40B4-BE49-F238E27FC236}">
                <a16:creationId xmlns:a16="http://schemas.microsoft.com/office/drawing/2014/main" id="{87FA6170-B50B-9D40-4F01-4709BFB3C20B}"/>
              </a:ext>
            </a:extLst>
          </p:cNvPr>
          <p:cNvSpPr txBox="1"/>
          <p:nvPr/>
        </p:nvSpPr>
        <p:spPr>
          <a:xfrm>
            <a:off x="2462406" y="2898378"/>
            <a:ext cx="1816523" cy="369332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defPPr>
              <a:defRPr lang="ar-SA"/>
            </a:defPPr>
            <a:lvl1pPr>
              <a:defRPr sz="900" b="1">
                <a:solidFill>
                  <a:schemeClr val="bg1">
                    <a:lumMod val="75000"/>
                  </a:schemeClr>
                </a:solidFill>
                <a:latin typeface="SF Arabic" pitchFamily="2" charset="-78"/>
                <a:ea typeface="SF Arabic" pitchFamily="2" charset="-78"/>
                <a:cs typeface="SF Arabic" pitchFamily="2" charset="-78"/>
              </a:defRPr>
            </a:lvl1pPr>
          </a:lstStyle>
          <a:p>
            <a:r>
              <a:rPr lang="en-US" b="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lang="ar-SA" b="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4" name="مربع نص 23">
            <a:extLst>
              <a:ext uri="{FF2B5EF4-FFF2-40B4-BE49-F238E27FC236}">
                <a16:creationId xmlns:a16="http://schemas.microsoft.com/office/drawing/2014/main" id="{72EF032D-482E-F9D3-9041-327FA8214121}"/>
              </a:ext>
            </a:extLst>
          </p:cNvPr>
          <p:cNvSpPr txBox="1"/>
          <p:nvPr/>
        </p:nvSpPr>
        <p:spPr>
          <a:xfrm>
            <a:off x="8452898" y="4152748"/>
            <a:ext cx="1816523" cy="369332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defPPr>
              <a:defRPr lang="ar-SA"/>
            </a:defPPr>
            <a:lvl1pPr>
              <a:defRPr sz="900" b="1">
                <a:solidFill>
                  <a:schemeClr val="bg1">
                    <a:lumMod val="75000"/>
                  </a:schemeClr>
                </a:solidFill>
                <a:latin typeface="SF Arabic" pitchFamily="2" charset="-78"/>
                <a:ea typeface="SF Arabic" pitchFamily="2" charset="-78"/>
                <a:cs typeface="SF Arabic" pitchFamily="2" charset="-78"/>
              </a:defRPr>
            </a:lvl1pPr>
          </a:lstStyle>
          <a:p>
            <a:r>
              <a:rPr lang="en-US" b="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lang="ar-SA" b="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5" name="مربع نص 24">
            <a:extLst>
              <a:ext uri="{FF2B5EF4-FFF2-40B4-BE49-F238E27FC236}">
                <a16:creationId xmlns:a16="http://schemas.microsoft.com/office/drawing/2014/main" id="{657C6A29-C0D6-65E9-8441-78BA75E81493}"/>
              </a:ext>
            </a:extLst>
          </p:cNvPr>
          <p:cNvSpPr txBox="1"/>
          <p:nvPr/>
        </p:nvSpPr>
        <p:spPr>
          <a:xfrm>
            <a:off x="2462406" y="4152748"/>
            <a:ext cx="1816523" cy="369332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defPPr>
              <a:defRPr lang="ar-SA"/>
            </a:defPPr>
            <a:lvl1pPr>
              <a:defRPr sz="900" b="1">
                <a:solidFill>
                  <a:schemeClr val="bg1">
                    <a:lumMod val="75000"/>
                  </a:schemeClr>
                </a:solidFill>
                <a:latin typeface="SF Arabic" pitchFamily="2" charset="-78"/>
                <a:ea typeface="SF Arabic" pitchFamily="2" charset="-78"/>
                <a:cs typeface="SF Arabic" pitchFamily="2" charset="-78"/>
              </a:defRPr>
            </a:lvl1pPr>
          </a:lstStyle>
          <a:p>
            <a:r>
              <a:rPr lang="en-US" b="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lang="ar-SA" b="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9" name="عنصر نائب لرقم الشريحة 1">
            <a:extLst>
              <a:ext uri="{FF2B5EF4-FFF2-40B4-BE49-F238E27FC236}">
                <a16:creationId xmlns:a16="http://schemas.microsoft.com/office/drawing/2014/main" id="{577B2F0F-2398-414E-51FA-56AB6BF95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42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6B5D8953-5261-FADE-4CF1-5FED7A3795F8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3" name="موصل مستقيم 30">
            <a:extLst>
              <a:ext uri="{FF2B5EF4-FFF2-40B4-BE49-F238E27FC236}">
                <a16:creationId xmlns:a16="http://schemas.microsoft.com/office/drawing/2014/main" id="{D8799471-2886-3758-5767-8A5484A351AB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مربع نص 17">
            <a:extLst>
              <a:ext uri="{FF2B5EF4-FFF2-40B4-BE49-F238E27FC236}">
                <a16:creationId xmlns:a16="http://schemas.microsoft.com/office/drawing/2014/main" id="{615A659B-4FE7-C9CB-9C7D-2F24C2F9D959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131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33DA44-D969-E651-8294-DAE644B36E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55411">
            <a:extLst>
              <a:ext uri="{FF2B5EF4-FFF2-40B4-BE49-F238E27FC236}">
                <a16:creationId xmlns:a16="http://schemas.microsoft.com/office/drawing/2014/main" id="{91743260-8DA2-E28C-A402-D3A3C4756882}"/>
              </a:ext>
            </a:extLst>
          </p:cNvPr>
          <p:cNvSpPr/>
          <p:nvPr/>
        </p:nvSpPr>
        <p:spPr>
          <a:xfrm flipH="1">
            <a:off x="1588149" y="3960972"/>
            <a:ext cx="2613842" cy="6603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725" y="0"/>
                </a:moveTo>
                <a:lnTo>
                  <a:pt x="21600" y="0"/>
                </a:lnTo>
                <a:cubicBezTo>
                  <a:pt x="20700" y="2441"/>
                  <a:pt x="20162" y="6481"/>
                  <a:pt x="20162" y="10800"/>
                </a:cubicBezTo>
                <a:cubicBezTo>
                  <a:pt x="20162" y="15119"/>
                  <a:pt x="20700" y="19159"/>
                  <a:pt x="21600" y="21600"/>
                </a:cubicBezTo>
                <a:lnTo>
                  <a:pt x="2725" y="21600"/>
                </a:lnTo>
                <a:cubicBezTo>
                  <a:pt x="1219" y="21592"/>
                  <a:pt x="0" y="16759"/>
                  <a:pt x="0" y="10800"/>
                </a:cubicBezTo>
                <a:cubicBezTo>
                  <a:pt x="0" y="4841"/>
                  <a:pt x="1219" y="8"/>
                  <a:pt x="272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4" name="Shape 55412">
            <a:extLst>
              <a:ext uri="{FF2B5EF4-FFF2-40B4-BE49-F238E27FC236}">
                <a16:creationId xmlns:a16="http://schemas.microsoft.com/office/drawing/2014/main" id="{41D95C5E-6AE3-27FE-AC7A-8535C740348A}"/>
              </a:ext>
            </a:extLst>
          </p:cNvPr>
          <p:cNvSpPr/>
          <p:nvPr/>
        </p:nvSpPr>
        <p:spPr>
          <a:xfrm flipH="1">
            <a:off x="1509078" y="3926195"/>
            <a:ext cx="2745399" cy="7301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9" h="21498" extrusionOk="0">
                <a:moveTo>
                  <a:pt x="2865" y="1"/>
                </a:moveTo>
                <a:cubicBezTo>
                  <a:pt x="2850" y="0"/>
                  <a:pt x="2834" y="0"/>
                  <a:pt x="2819" y="0"/>
                </a:cubicBezTo>
                <a:cubicBezTo>
                  <a:pt x="2078" y="11"/>
                  <a:pt x="1360" y="1057"/>
                  <a:pt x="835" y="3039"/>
                </a:cubicBezTo>
                <a:cubicBezTo>
                  <a:pt x="-281" y="7253"/>
                  <a:pt x="-275" y="14186"/>
                  <a:pt x="835" y="18445"/>
                </a:cubicBezTo>
                <a:cubicBezTo>
                  <a:pt x="1369" y="20495"/>
                  <a:pt x="2106" y="21600"/>
                  <a:pt x="2865" y="21491"/>
                </a:cubicBezTo>
                <a:lnTo>
                  <a:pt x="21319" y="21491"/>
                </a:lnTo>
                <a:lnTo>
                  <a:pt x="21319" y="19604"/>
                </a:lnTo>
                <a:lnTo>
                  <a:pt x="2936" y="19604"/>
                </a:lnTo>
                <a:cubicBezTo>
                  <a:pt x="1619" y="19753"/>
                  <a:pt x="529" y="15744"/>
                  <a:pt x="529" y="10746"/>
                </a:cubicBezTo>
                <a:cubicBezTo>
                  <a:pt x="529" y="5748"/>
                  <a:pt x="1619" y="1739"/>
                  <a:pt x="2936" y="1889"/>
                </a:cubicBezTo>
                <a:lnTo>
                  <a:pt x="21319" y="1889"/>
                </a:lnTo>
                <a:lnTo>
                  <a:pt x="21319" y="1"/>
                </a:lnTo>
                <a:lnTo>
                  <a:pt x="2865" y="1"/>
                </a:ln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5" name="Shape 55414">
            <a:extLst>
              <a:ext uri="{FF2B5EF4-FFF2-40B4-BE49-F238E27FC236}">
                <a16:creationId xmlns:a16="http://schemas.microsoft.com/office/drawing/2014/main" id="{BF15D07E-97E3-5FCA-7E81-5ADF0FD10870}"/>
              </a:ext>
            </a:extLst>
          </p:cNvPr>
          <p:cNvSpPr/>
          <p:nvPr/>
        </p:nvSpPr>
        <p:spPr>
          <a:xfrm flipH="1">
            <a:off x="3454007" y="1394486"/>
            <a:ext cx="451204" cy="2426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8573"/>
                </a:lnTo>
                <a:lnTo>
                  <a:pt x="21600" y="18573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0800" y="2562"/>
                </a:moveTo>
                <a:cubicBezTo>
                  <a:pt x="12459" y="2562"/>
                  <a:pt x="14121" y="2679"/>
                  <a:pt x="15386" y="2914"/>
                </a:cubicBezTo>
                <a:cubicBezTo>
                  <a:pt x="17917" y="3385"/>
                  <a:pt x="17917" y="4149"/>
                  <a:pt x="15386" y="4620"/>
                </a:cubicBezTo>
                <a:cubicBezTo>
                  <a:pt x="12855" y="5091"/>
                  <a:pt x="8745" y="5091"/>
                  <a:pt x="6214" y="4620"/>
                </a:cubicBezTo>
                <a:cubicBezTo>
                  <a:pt x="3683" y="4149"/>
                  <a:pt x="3683" y="3385"/>
                  <a:pt x="6214" y="2914"/>
                </a:cubicBezTo>
                <a:cubicBezTo>
                  <a:pt x="7479" y="2679"/>
                  <a:pt x="9141" y="2562"/>
                  <a:pt x="10800" y="2562"/>
                </a:cubicBezTo>
                <a:close/>
                <a:moveTo>
                  <a:pt x="0" y="19353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353"/>
                </a:lnTo>
                <a:lnTo>
                  <a:pt x="0" y="19353"/>
                </a:lnTo>
                <a:close/>
              </a:path>
            </a:pathLst>
          </a:custGeom>
          <a:solidFill>
            <a:srgbClr val="238CA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6" name="Shape 55415">
            <a:extLst>
              <a:ext uri="{FF2B5EF4-FFF2-40B4-BE49-F238E27FC236}">
                <a16:creationId xmlns:a16="http://schemas.microsoft.com/office/drawing/2014/main" id="{0EB6E8CC-6BEC-D4F9-F707-04029D208DDA}"/>
              </a:ext>
            </a:extLst>
          </p:cNvPr>
          <p:cNvSpPr/>
          <p:nvPr/>
        </p:nvSpPr>
        <p:spPr>
          <a:xfrm flipH="1">
            <a:off x="2566267" y="1394486"/>
            <a:ext cx="631031" cy="2426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6942"/>
                </a:lnTo>
                <a:lnTo>
                  <a:pt x="21600" y="16942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0800" y="2562"/>
                </a:moveTo>
                <a:cubicBezTo>
                  <a:pt x="11986" y="2562"/>
                  <a:pt x="13174" y="2679"/>
                  <a:pt x="14079" y="2914"/>
                </a:cubicBezTo>
                <a:cubicBezTo>
                  <a:pt x="15889" y="3385"/>
                  <a:pt x="15889" y="4149"/>
                  <a:pt x="14079" y="4620"/>
                </a:cubicBezTo>
                <a:cubicBezTo>
                  <a:pt x="12270" y="5091"/>
                  <a:pt x="9330" y="5091"/>
                  <a:pt x="7521" y="4620"/>
                </a:cubicBezTo>
                <a:cubicBezTo>
                  <a:pt x="5711" y="4149"/>
                  <a:pt x="5711" y="3385"/>
                  <a:pt x="7521" y="2914"/>
                </a:cubicBezTo>
                <a:cubicBezTo>
                  <a:pt x="8426" y="2679"/>
                  <a:pt x="9614" y="2562"/>
                  <a:pt x="10800" y="2562"/>
                </a:cubicBezTo>
                <a:close/>
                <a:moveTo>
                  <a:pt x="0" y="17720"/>
                </a:moveTo>
                <a:lnTo>
                  <a:pt x="0" y="18573"/>
                </a:lnTo>
                <a:lnTo>
                  <a:pt x="21600" y="18573"/>
                </a:lnTo>
                <a:lnTo>
                  <a:pt x="21600" y="17720"/>
                </a:lnTo>
                <a:lnTo>
                  <a:pt x="0" y="17720"/>
                </a:lnTo>
                <a:close/>
                <a:moveTo>
                  <a:pt x="0" y="19353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353"/>
                </a:lnTo>
                <a:lnTo>
                  <a:pt x="0" y="19353"/>
                </a:lnTo>
                <a:close/>
              </a:path>
            </a:pathLst>
          </a:custGeom>
          <a:solidFill>
            <a:srgbClr val="D9D9D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7" name="Shape 55416">
            <a:extLst>
              <a:ext uri="{FF2B5EF4-FFF2-40B4-BE49-F238E27FC236}">
                <a16:creationId xmlns:a16="http://schemas.microsoft.com/office/drawing/2014/main" id="{4238880B-F727-0796-5F8F-91FBA20360E0}"/>
              </a:ext>
            </a:extLst>
          </p:cNvPr>
          <p:cNvSpPr/>
          <p:nvPr/>
        </p:nvSpPr>
        <p:spPr>
          <a:xfrm flipH="1">
            <a:off x="1813887" y="1394486"/>
            <a:ext cx="540137" cy="2426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247"/>
                </a:lnTo>
                <a:lnTo>
                  <a:pt x="21600" y="2247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0" y="4658"/>
                </a:moveTo>
                <a:lnTo>
                  <a:pt x="0" y="16942"/>
                </a:lnTo>
                <a:lnTo>
                  <a:pt x="21600" y="16942"/>
                </a:lnTo>
                <a:lnTo>
                  <a:pt x="21600" y="4658"/>
                </a:lnTo>
                <a:lnTo>
                  <a:pt x="0" y="4658"/>
                </a:lnTo>
                <a:close/>
                <a:moveTo>
                  <a:pt x="10800" y="9595"/>
                </a:moveTo>
                <a:cubicBezTo>
                  <a:pt x="12185" y="9595"/>
                  <a:pt x="13574" y="9712"/>
                  <a:pt x="14631" y="9947"/>
                </a:cubicBezTo>
                <a:cubicBezTo>
                  <a:pt x="16745" y="10418"/>
                  <a:pt x="16745" y="11182"/>
                  <a:pt x="14631" y="11653"/>
                </a:cubicBezTo>
                <a:cubicBezTo>
                  <a:pt x="12517" y="12124"/>
                  <a:pt x="9083" y="12124"/>
                  <a:pt x="6969" y="11653"/>
                </a:cubicBezTo>
                <a:cubicBezTo>
                  <a:pt x="4855" y="11182"/>
                  <a:pt x="4855" y="10418"/>
                  <a:pt x="6969" y="9947"/>
                </a:cubicBezTo>
                <a:cubicBezTo>
                  <a:pt x="8026" y="9712"/>
                  <a:pt x="9415" y="9595"/>
                  <a:pt x="10800" y="9595"/>
                </a:cubicBezTo>
                <a:close/>
                <a:moveTo>
                  <a:pt x="0" y="19353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353"/>
                </a:lnTo>
                <a:lnTo>
                  <a:pt x="0" y="19353"/>
                </a:lnTo>
                <a:close/>
              </a:path>
            </a:pathLst>
          </a:custGeom>
          <a:solidFill>
            <a:srgbClr val="1673A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8" name="Shape 55418">
            <a:extLst>
              <a:ext uri="{FF2B5EF4-FFF2-40B4-BE49-F238E27FC236}">
                <a16:creationId xmlns:a16="http://schemas.microsoft.com/office/drawing/2014/main" id="{7B7E6337-261F-72FB-B967-5C5E0BE1ECE9}"/>
              </a:ext>
            </a:extLst>
          </p:cNvPr>
          <p:cNvSpPr/>
          <p:nvPr/>
        </p:nvSpPr>
        <p:spPr>
          <a:xfrm>
            <a:off x="1178247" y="4801720"/>
            <a:ext cx="2985904" cy="7543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725" y="0"/>
                </a:moveTo>
                <a:lnTo>
                  <a:pt x="21600" y="0"/>
                </a:lnTo>
                <a:cubicBezTo>
                  <a:pt x="20700" y="2441"/>
                  <a:pt x="20162" y="6481"/>
                  <a:pt x="20162" y="10800"/>
                </a:cubicBezTo>
                <a:cubicBezTo>
                  <a:pt x="20162" y="15119"/>
                  <a:pt x="20700" y="19159"/>
                  <a:pt x="21600" y="21600"/>
                </a:cubicBezTo>
                <a:lnTo>
                  <a:pt x="2725" y="21600"/>
                </a:lnTo>
                <a:cubicBezTo>
                  <a:pt x="1219" y="21592"/>
                  <a:pt x="0" y="16759"/>
                  <a:pt x="0" y="10800"/>
                </a:cubicBezTo>
                <a:cubicBezTo>
                  <a:pt x="0" y="4841"/>
                  <a:pt x="1219" y="8"/>
                  <a:pt x="272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9" name="Shape 55419">
            <a:extLst>
              <a:ext uri="{FF2B5EF4-FFF2-40B4-BE49-F238E27FC236}">
                <a16:creationId xmlns:a16="http://schemas.microsoft.com/office/drawing/2014/main" id="{7B3D9EF5-A7EF-3DC1-20B6-5BFC160E6802}"/>
              </a:ext>
            </a:extLst>
          </p:cNvPr>
          <p:cNvSpPr/>
          <p:nvPr/>
        </p:nvSpPr>
        <p:spPr>
          <a:xfrm>
            <a:off x="1118291" y="4761992"/>
            <a:ext cx="3136187" cy="834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9" h="21498" extrusionOk="0">
                <a:moveTo>
                  <a:pt x="2865" y="1"/>
                </a:moveTo>
                <a:cubicBezTo>
                  <a:pt x="2850" y="0"/>
                  <a:pt x="2834" y="0"/>
                  <a:pt x="2819" y="0"/>
                </a:cubicBezTo>
                <a:cubicBezTo>
                  <a:pt x="2078" y="11"/>
                  <a:pt x="1360" y="1057"/>
                  <a:pt x="835" y="3039"/>
                </a:cubicBezTo>
                <a:cubicBezTo>
                  <a:pt x="-281" y="7253"/>
                  <a:pt x="-275" y="14186"/>
                  <a:pt x="835" y="18445"/>
                </a:cubicBezTo>
                <a:cubicBezTo>
                  <a:pt x="1369" y="20495"/>
                  <a:pt x="2106" y="21600"/>
                  <a:pt x="2865" y="21491"/>
                </a:cubicBezTo>
                <a:lnTo>
                  <a:pt x="21319" y="21491"/>
                </a:lnTo>
                <a:lnTo>
                  <a:pt x="21319" y="19604"/>
                </a:lnTo>
                <a:lnTo>
                  <a:pt x="2936" y="19604"/>
                </a:lnTo>
                <a:cubicBezTo>
                  <a:pt x="1619" y="19753"/>
                  <a:pt x="529" y="15744"/>
                  <a:pt x="529" y="10746"/>
                </a:cubicBezTo>
                <a:cubicBezTo>
                  <a:pt x="529" y="5748"/>
                  <a:pt x="1619" y="1739"/>
                  <a:pt x="2936" y="1889"/>
                </a:cubicBezTo>
                <a:lnTo>
                  <a:pt x="21319" y="1889"/>
                </a:lnTo>
                <a:lnTo>
                  <a:pt x="21319" y="1"/>
                </a:lnTo>
                <a:lnTo>
                  <a:pt x="2865" y="1"/>
                </a:lnTo>
                <a:close/>
              </a:path>
            </a:pathLst>
          </a:custGeom>
          <a:solidFill>
            <a:srgbClr val="725A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0" name="Shape 55421">
            <a:extLst>
              <a:ext uri="{FF2B5EF4-FFF2-40B4-BE49-F238E27FC236}">
                <a16:creationId xmlns:a16="http://schemas.microsoft.com/office/drawing/2014/main" id="{D4E7ADE8-CE9F-3D56-6F34-109DFD023130}"/>
              </a:ext>
            </a:extLst>
          </p:cNvPr>
          <p:cNvSpPr/>
          <p:nvPr/>
        </p:nvSpPr>
        <p:spPr>
          <a:xfrm rot="600000" flipH="1">
            <a:off x="723926" y="2763773"/>
            <a:ext cx="522480" cy="28082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8572"/>
                </a:lnTo>
                <a:lnTo>
                  <a:pt x="21600" y="18572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0800" y="2563"/>
                </a:moveTo>
                <a:cubicBezTo>
                  <a:pt x="12458" y="2563"/>
                  <a:pt x="14117" y="2679"/>
                  <a:pt x="15382" y="2915"/>
                </a:cubicBezTo>
                <a:cubicBezTo>
                  <a:pt x="17912" y="3385"/>
                  <a:pt x="17912" y="4149"/>
                  <a:pt x="15382" y="4620"/>
                </a:cubicBezTo>
                <a:cubicBezTo>
                  <a:pt x="12852" y="5090"/>
                  <a:pt x="8748" y="5090"/>
                  <a:pt x="6218" y="4620"/>
                </a:cubicBezTo>
                <a:cubicBezTo>
                  <a:pt x="3688" y="4149"/>
                  <a:pt x="3688" y="3385"/>
                  <a:pt x="6218" y="2915"/>
                </a:cubicBezTo>
                <a:cubicBezTo>
                  <a:pt x="7483" y="2679"/>
                  <a:pt x="9142" y="2563"/>
                  <a:pt x="10800" y="2563"/>
                </a:cubicBezTo>
                <a:close/>
                <a:moveTo>
                  <a:pt x="0" y="19352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352"/>
                </a:lnTo>
                <a:lnTo>
                  <a:pt x="0" y="19352"/>
                </a:ln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1" name="Shape 63921">
            <a:extLst>
              <a:ext uri="{FF2B5EF4-FFF2-40B4-BE49-F238E27FC236}">
                <a16:creationId xmlns:a16="http://schemas.microsoft.com/office/drawing/2014/main" id="{A23C5F8E-2600-4EA5-695A-DFB2A0C873C5}"/>
              </a:ext>
            </a:extLst>
          </p:cNvPr>
          <p:cNvSpPr/>
          <p:nvPr/>
        </p:nvSpPr>
        <p:spPr>
          <a:xfrm flipH="1">
            <a:off x="9187814" y="3835561"/>
            <a:ext cx="248259" cy="248260"/>
          </a:xfrm>
          <a:prstGeom prst="diamond">
            <a:avLst/>
          </a:prstGeom>
          <a:solidFill>
            <a:srgbClr val="6ACEE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2" name="Shape 63926">
            <a:extLst>
              <a:ext uri="{FF2B5EF4-FFF2-40B4-BE49-F238E27FC236}">
                <a16:creationId xmlns:a16="http://schemas.microsoft.com/office/drawing/2014/main" id="{9B4096BD-FFA6-E4CC-CE75-2DA99964A4F8}"/>
              </a:ext>
            </a:extLst>
          </p:cNvPr>
          <p:cNvSpPr/>
          <p:nvPr/>
        </p:nvSpPr>
        <p:spPr>
          <a:xfrm flipH="1">
            <a:off x="9187814" y="1448491"/>
            <a:ext cx="248259" cy="248259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3" name="Shape 63931">
            <a:extLst>
              <a:ext uri="{FF2B5EF4-FFF2-40B4-BE49-F238E27FC236}">
                <a16:creationId xmlns:a16="http://schemas.microsoft.com/office/drawing/2014/main" id="{DD09225A-45FC-5F46-7EEB-B1E4E2437337}"/>
              </a:ext>
            </a:extLst>
          </p:cNvPr>
          <p:cNvSpPr/>
          <p:nvPr/>
        </p:nvSpPr>
        <p:spPr>
          <a:xfrm flipH="1">
            <a:off x="9187814" y="2642026"/>
            <a:ext cx="248259" cy="248259"/>
          </a:xfrm>
          <a:prstGeom prst="diamond">
            <a:avLst/>
          </a:prstGeom>
          <a:solidFill>
            <a:srgbClr val="238CA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4" name="Shape 63936">
            <a:extLst>
              <a:ext uri="{FF2B5EF4-FFF2-40B4-BE49-F238E27FC236}">
                <a16:creationId xmlns:a16="http://schemas.microsoft.com/office/drawing/2014/main" id="{5147F0EE-55B5-C280-CF38-56EF17E02556}"/>
              </a:ext>
            </a:extLst>
          </p:cNvPr>
          <p:cNvSpPr/>
          <p:nvPr/>
        </p:nvSpPr>
        <p:spPr>
          <a:xfrm flipH="1">
            <a:off x="9187814" y="5029097"/>
            <a:ext cx="248259" cy="248259"/>
          </a:xfrm>
          <a:prstGeom prst="diamond">
            <a:avLst/>
          </a:prstGeom>
          <a:solidFill>
            <a:srgbClr val="725A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7" name="TextBox 157">
            <a:extLst>
              <a:ext uri="{FF2B5EF4-FFF2-40B4-BE49-F238E27FC236}">
                <a16:creationId xmlns:a16="http://schemas.microsoft.com/office/drawing/2014/main" id="{1EA3AF6C-B861-D6E1-B9E3-8E9CC2ECCC6C}"/>
              </a:ext>
            </a:extLst>
          </p:cNvPr>
          <p:cNvSpPr txBox="1"/>
          <p:nvPr/>
        </p:nvSpPr>
        <p:spPr>
          <a:xfrm>
            <a:off x="7232066" y="1355588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9" name="TextBox 157">
            <a:extLst>
              <a:ext uri="{FF2B5EF4-FFF2-40B4-BE49-F238E27FC236}">
                <a16:creationId xmlns:a16="http://schemas.microsoft.com/office/drawing/2014/main" id="{34AFF0B8-5A16-FB43-65D9-3367503A539D}"/>
              </a:ext>
            </a:extLst>
          </p:cNvPr>
          <p:cNvSpPr txBox="1"/>
          <p:nvPr/>
        </p:nvSpPr>
        <p:spPr>
          <a:xfrm>
            <a:off x="7232066" y="2579081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1" name="TextBox 157">
            <a:extLst>
              <a:ext uri="{FF2B5EF4-FFF2-40B4-BE49-F238E27FC236}">
                <a16:creationId xmlns:a16="http://schemas.microsoft.com/office/drawing/2014/main" id="{301A9354-5712-5684-B638-0E1B2C2C042F}"/>
              </a:ext>
            </a:extLst>
          </p:cNvPr>
          <p:cNvSpPr txBox="1"/>
          <p:nvPr/>
        </p:nvSpPr>
        <p:spPr>
          <a:xfrm>
            <a:off x="7232066" y="3699542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3" name="TextBox 157">
            <a:extLst>
              <a:ext uri="{FF2B5EF4-FFF2-40B4-BE49-F238E27FC236}">
                <a16:creationId xmlns:a16="http://schemas.microsoft.com/office/drawing/2014/main" id="{3AAFF17F-5F8B-1FD9-42C7-C10CE8A027F5}"/>
              </a:ext>
            </a:extLst>
          </p:cNvPr>
          <p:cNvSpPr txBox="1"/>
          <p:nvPr/>
        </p:nvSpPr>
        <p:spPr>
          <a:xfrm>
            <a:off x="7232066" y="4923035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5" name="عنصر نائب لرقم الشريحة 1">
            <a:extLst>
              <a:ext uri="{FF2B5EF4-FFF2-40B4-BE49-F238E27FC236}">
                <a16:creationId xmlns:a16="http://schemas.microsoft.com/office/drawing/2014/main" id="{68D01E14-690C-B94E-0867-53A8245D5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43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DF92356C-80E0-4F22-5E4F-FD14058F4B42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16" name="موصل مستقيم 30">
            <a:extLst>
              <a:ext uri="{FF2B5EF4-FFF2-40B4-BE49-F238E27FC236}">
                <a16:creationId xmlns:a16="http://schemas.microsoft.com/office/drawing/2014/main" id="{EB7769D6-ABB3-45B3-3BF5-41B15BEBFFCB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مربع نص 17">
            <a:extLst>
              <a:ext uri="{FF2B5EF4-FFF2-40B4-BE49-F238E27FC236}">
                <a16:creationId xmlns:a16="http://schemas.microsoft.com/office/drawing/2014/main" id="{2CA67C35-D4FE-09A7-6FA5-069B5EBE0F71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9718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E74306-B61F-2870-2496-9B35692634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498A53EB-10D6-A75E-3D92-7FB751CD1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44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52" name="Arrow: Right 1">
            <a:extLst>
              <a:ext uri="{FF2B5EF4-FFF2-40B4-BE49-F238E27FC236}">
                <a16:creationId xmlns:a16="http://schemas.microsoft.com/office/drawing/2014/main" id="{14F92B70-30C7-3FB6-1E65-46DCB062639B}"/>
              </a:ext>
            </a:extLst>
          </p:cNvPr>
          <p:cNvSpPr/>
          <p:nvPr/>
        </p:nvSpPr>
        <p:spPr>
          <a:xfrm>
            <a:off x="4913200" y="1044290"/>
            <a:ext cx="3018799" cy="1772530"/>
          </a:xfrm>
          <a:prstGeom prst="rightArrow">
            <a:avLst>
              <a:gd name="adj1" fmla="val 50000"/>
              <a:gd name="adj2" fmla="val 83763"/>
            </a:avLst>
          </a:prstGeom>
          <a:solidFill>
            <a:srgbClr val="7258A4"/>
          </a:solidFill>
          <a:ln w="12700" cap="flat">
            <a:noFill/>
            <a:prstDash val="solid"/>
            <a:miter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ID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3" name="Oval 51">
            <a:extLst>
              <a:ext uri="{FF2B5EF4-FFF2-40B4-BE49-F238E27FC236}">
                <a16:creationId xmlns:a16="http://schemas.microsoft.com/office/drawing/2014/main" id="{5821C085-A56E-7B2A-98CF-0BE505378F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9671" y="1644807"/>
            <a:ext cx="627059" cy="571493"/>
          </a:xfrm>
          <a:prstGeom prst="ellipse">
            <a:avLst/>
          </a:prstGeom>
          <a:solidFill>
            <a:schemeClr val="bg1"/>
          </a:solidFill>
          <a:ln w="12700" cap="flat">
            <a:noFill/>
            <a:prstDash val="solid"/>
            <a:miter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01</a:t>
            </a:r>
          </a:p>
        </p:txBody>
      </p:sp>
      <p:sp>
        <p:nvSpPr>
          <p:cNvPr id="54" name="TextBox 20">
            <a:extLst>
              <a:ext uri="{FF2B5EF4-FFF2-40B4-BE49-F238E27FC236}">
                <a16:creationId xmlns:a16="http://schemas.microsoft.com/office/drawing/2014/main" id="{B7035E36-65D1-0273-1448-347615DDF8BD}"/>
              </a:ext>
            </a:extLst>
          </p:cNvPr>
          <p:cNvSpPr txBox="1"/>
          <p:nvPr/>
        </p:nvSpPr>
        <p:spPr>
          <a:xfrm>
            <a:off x="5483255" y="1715383"/>
            <a:ext cx="1752241" cy="37296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456,1M</a:t>
            </a:r>
          </a:p>
        </p:txBody>
      </p:sp>
      <p:sp>
        <p:nvSpPr>
          <p:cNvPr id="55" name="Arrow: Right 21">
            <a:extLst>
              <a:ext uri="{FF2B5EF4-FFF2-40B4-BE49-F238E27FC236}">
                <a16:creationId xmlns:a16="http://schemas.microsoft.com/office/drawing/2014/main" id="{3D15EBEC-F5EE-F75E-A345-290F27628822}"/>
              </a:ext>
            </a:extLst>
          </p:cNvPr>
          <p:cNvSpPr/>
          <p:nvPr/>
        </p:nvSpPr>
        <p:spPr>
          <a:xfrm>
            <a:off x="4913200" y="2145067"/>
            <a:ext cx="3650605" cy="1772530"/>
          </a:xfrm>
          <a:prstGeom prst="rightArrow">
            <a:avLst>
              <a:gd name="adj1" fmla="val 50000"/>
              <a:gd name="adj2" fmla="val 83763"/>
            </a:avLst>
          </a:prstGeom>
          <a:solidFill>
            <a:srgbClr val="7A80FF"/>
          </a:solidFill>
          <a:ln w="12700" cap="flat">
            <a:noFill/>
            <a:prstDash val="solid"/>
            <a:miter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ID" sz="20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6" name="Oval 51">
            <a:extLst>
              <a:ext uri="{FF2B5EF4-FFF2-40B4-BE49-F238E27FC236}">
                <a16:creationId xmlns:a16="http://schemas.microsoft.com/office/drawing/2014/main" id="{E1D03152-B8CD-296E-40B6-88927E2DE4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9671" y="2745584"/>
            <a:ext cx="627059" cy="571493"/>
          </a:xfrm>
          <a:prstGeom prst="ellipse">
            <a:avLst/>
          </a:prstGeom>
          <a:solidFill>
            <a:schemeClr val="bg1"/>
          </a:solidFill>
          <a:ln w="12700" cap="flat">
            <a:noFill/>
            <a:prstDash val="solid"/>
            <a:miter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7A80FF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02</a:t>
            </a:r>
          </a:p>
        </p:txBody>
      </p:sp>
      <p:sp>
        <p:nvSpPr>
          <p:cNvPr id="57" name="TextBox 28">
            <a:extLst>
              <a:ext uri="{FF2B5EF4-FFF2-40B4-BE49-F238E27FC236}">
                <a16:creationId xmlns:a16="http://schemas.microsoft.com/office/drawing/2014/main" id="{E8FC5A99-9D95-D1E9-C66E-D5842204C1EA}"/>
              </a:ext>
            </a:extLst>
          </p:cNvPr>
          <p:cNvSpPr txBox="1"/>
          <p:nvPr/>
        </p:nvSpPr>
        <p:spPr>
          <a:xfrm>
            <a:off x="5483255" y="2819832"/>
            <a:ext cx="1752241" cy="37296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567,5M</a:t>
            </a:r>
          </a:p>
        </p:txBody>
      </p:sp>
      <p:sp>
        <p:nvSpPr>
          <p:cNvPr id="58" name="Arrow: Right 29">
            <a:extLst>
              <a:ext uri="{FF2B5EF4-FFF2-40B4-BE49-F238E27FC236}">
                <a16:creationId xmlns:a16="http://schemas.microsoft.com/office/drawing/2014/main" id="{6D3B65B3-9516-0C46-834F-E285891DF847}"/>
              </a:ext>
            </a:extLst>
          </p:cNvPr>
          <p:cNvSpPr/>
          <p:nvPr/>
        </p:nvSpPr>
        <p:spPr>
          <a:xfrm>
            <a:off x="4913200" y="4346622"/>
            <a:ext cx="2557100" cy="1772530"/>
          </a:xfrm>
          <a:prstGeom prst="rightArrow">
            <a:avLst>
              <a:gd name="adj1" fmla="val 50000"/>
              <a:gd name="adj2" fmla="val 83763"/>
            </a:avLst>
          </a:prstGeom>
          <a:solidFill>
            <a:srgbClr val="238C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l" defTabSz="914400" rtl="0" eaLnBrk="1" latinLnBrk="0" hangingPunct="1"/>
            <a:endParaRPr lang="en-ID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9" name="Arrow: Right 30">
            <a:extLst>
              <a:ext uri="{FF2B5EF4-FFF2-40B4-BE49-F238E27FC236}">
                <a16:creationId xmlns:a16="http://schemas.microsoft.com/office/drawing/2014/main" id="{8B5EB29B-11FF-2AF3-7BFA-C6BDEF69B96E}"/>
              </a:ext>
            </a:extLst>
          </p:cNvPr>
          <p:cNvSpPr/>
          <p:nvPr/>
        </p:nvSpPr>
        <p:spPr>
          <a:xfrm>
            <a:off x="4913200" y="3245845"/>
            <a:ext cx="4430532" cy="1772530"/>
          </a:xfrm>
          <a:prstGeom prst="rightArrow">
            <a:avLst>
              <a:gd name="adj1" fmla="val 50000"/>
              <a:gd name="adj2" fmla="val 83763"/>
            </a:avLst>
          </a:prstGeom>
          <a:solidFill>
            <a:schemeClr val="bg1">
              <a:lumMod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l" defTabSz="914400" rtl="0" eaLnBrk="1" latinLnBrk="0" hangingPunct="1"/>
            <a:endParaRPr lang="en-ID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0" name="Oval 51">
            <a:extLst>
              <a:ext uri="{FF2B5EF4-FFF2-40B4-BE49-F238E27FC236}">
                <a16:creationId xmlns:a16="http://schemas.microsoft.com/office/drawing/2014/main" id="{56C9CEAE-D91B-B9B1-83D3-6ACA1E3DFB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9671" y="3841629"/>
            <a:ext cx="627059" cy="571493"/>
          </a:xfrm>
          <a:prstGeom prst="ellipse">
            <a:avLst/>
          </a:prstGeom>
          <a:solidFill>
            <a:schemeClr val="bg1"/>
          </a:solidFill>
          <a:ln w="12700" cap="flat">
            <a:noFill/>
            <a:prstDash val="solid"/>
            <a:miter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03</a:t>
            </a:r>
          </a:p>
        </p:txBody>
      </p:sp>
      <p:sp>
        <p:nvSpPr>
          <p:cNvPr id="61" name="Oval 51">
            <a:extLst>
              <a:ext uri="{FF2B5EF4-FFF2-40B4-BE49-F238E27FC236}">
                <a16:creationId xmlns:a16="http://schemas.microsoft.com/office/drawing/2014/main" id="{C05318C3-CD88-2B93-EB48-6A9C6C29C5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9671" y="4947139"/>
            <a:ext cx="627059" cy="571493"/>
          </a:xfrm>
          <a:prstGeom prst="ellipse">
            <a:avLst/>
          </a:prstGeom>
          <a:solidFill>
            <a:schemeClr val="bg1"/>
          </a:solidFill>
          <a:ln w="12700" cap="flat">
            <a:noFill/>
            <a:prstDash val="solid"/>
            <a:miter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238CAB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04</a:t>
            </a:r>
          </a:p>
        </p:txBody>
      </p:sp>
      <p:sp>
        <p:nvSpPr>
          <p:cNvPr id="62" name="TextBox 43">
            <a:extLst>
              <a:ext uri="{FF2B5EF4-FFF2-40B4-BE49-F238E27FC236}">
                <a16:creationId xmlns:a16="http://schemas.microsoft.com/office/drawing/2014/main" id="{F14E007A-DC95-C198-DDFF-523DD323EE74}"/>
              </a:ext>
            </a:extLst>
          </p:cNvPr>
          <p:cNvSpPr txBox="1"/>
          <p:nvPr/>
        </p:nvSpPr>
        <p:spPr>
          <a:xfrm>
            <a:off x="5483255" y="3924281"/>
            <a:ext cx="1752241" cy="37296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787,4M</a:t>
            </a:r>
          </a:p>
        </p:txBody>
      </p:sp>
      <p:sp>
        <p:nvSpPr>
          <p:cNvPr id="63" name="TextBox 44">
            <a:extLst>
              <a:ext uri="{FF2B5EF4-FFF2-40B4-BE49-F238E27FC236}">
                <a16:creationId xmlns:a16="http://schemas.microsoft.com/office/drawing/2014/main" id="{6C637695-BD09-515B-8F9F-7102EBDCA3F0}"/>
              </a:ext>
            </a:extLst>
          </p:cNvPr>
          <p:cNvSpPr txBox="1"/>
          <p:nvPr/>
        </p:nvSpPr>
        <p:spPr>
          <a:xfrm>
            <a:off x="5483255" y="4987515"/>
            <a:ext cx="1752241" cy="37296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277,2M</a:t>
            </a:r>
          </a:p>
        </p:txBody>
      </p:sp>
      <p:sp>
        <p:nvSpPr>
          <p:cNvPr id="67" name="Rectangle: Rounded Corners 45">
            <a:extLst>
              <a:ext uri="{FF2B5EF4-FFF2-40B4-BE49-F238E27FC236}">
                <a16:creationId xmlns:a16="http://schemas.microsoft.com/office/drawing/2014/main" id="{37CDEE42-121D-CB66-3E78-2F51CA21A305}"/>
              </a:ext>
            </a:extLst>
          </p:cNvPr>
          <p:cNvSpPr/>
          <p:nvPr/>
        </p:nvSpPr>
        <p:spPr>
          <a:xfrm>
            <a:off x="610181" y="1604752"/>
            <a:ext cx="491440" cy="491440"/>
          </a:xfrm>
          <a:prstGeom prst="roundRect">
            <a:avLst>
              <a:gd name="adj" fmla="val 17133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8A9AA8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01</a:t>
            </a:r>
          </a:p>
        </p:txBody>
      </p:sp>
      <p:sp>
        <p:nvSpPr>
          <p:cNvPr id="71" name="Rectangle: Rounded Corners 46">
            <a:extLst>
              <a:ext uri="{FF2B5EF4-FFF2-40B4-BE49-F238E27FC236}">
                <a16:creationId xmlns:a16="http://schemas.microsoft.com/office/drawing/2014/main" id="{BDC8FC67-9E39-6CA8-2C5C-6D3DC409FC09}"/>
              </a:ext>
            </a:extLst>
          </p:cNvPr>
          <p:cNvSpPr/>
          <p:nvPr/>
        </p:nvSpPr>
        <p:spPr>
          <a:xfrm>
            <a:off x="610181" y="2688655"/>
            <a:ext cx="491440" cy="491440"/>
          </a:xfrm>
          <a:prstGeom prst="roundRect">
            <a:avLst>
              <a:gd name="adj" fmla="val 15416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8A9AA8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02</a:t>
            </a:r>
          </a:p>
        </p:txBody>
      </p:sp>
      <p:sp>
        <p:nvSpPr>
          <p:cNvPr id="75" name="Rectangle: Rounded Corners 47">
            <a:extLst>
              <a:ext uri="{FF2B5EF4-FFF2-40B4-BE49-F238E27FC236}">
                <a16:creationId xmlns:a16="http://schemas.microsoft.com/office/drawing/2014/main" id="{C2610B0D-A5AB-B520-ACB5-06D36A271832}"/>
              </a:ext>
            </a:extLst>
          </p:cNvPr>
          <p:cNvSpPr/>
          <p:nvPr/>
        </p:nvSpPr>
        <p:spPr>
          <a:xfrm>
            <a:off x="610181" y="3842664"/>
            <a:ext cx="491440" cy="491440"/>
          </a:xfrm>
          <a:prstGeom prst="roundRect">
            <a:avLst>
              <a:gd name="adj" fmla="val 15416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8A9AA8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03</a:t>
            </a:r>
          </a:p>
        </p:txBody>
      </p:sp>
      <p:sp>
        <p:nvSpPr>
          <p:cNvPr id="79" name="Rectangle: Rounded Corners 48">
            <a:extLst>
              <a:ext uri="{FF2B5EF4-FFF2-40B4-BE49-F238E27FC236}">
                <a16:creationId xmlns:a16="http://schemas.microsoft.com/office/drawing/2014/main" id="{125F5663-1EB4-54B2-0389-F6BCE6235489}"/>
              </a:ext>
            </a:extLst>
          </p:cNvPr>
          <p:cNvSpPr/>
          <p:nvPr/>
        </p:nvSpPr>
        <p:spPr>
          <a:xfrm>
            <a:off x="610181" y="4926567"/>
            <a:ext cx="491440" cy="491440"/>
          </a:xfrm>
          <a:prstGeom prst="roundRect">
            <a:avLst>
              <a:gd name="adj" fmla="val 17133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8A9AA8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04</a:t>
            </a:r>
          </a:p>
        </p:txBody>
      </p:sp>
      <p:sp>
        <p:nvSpPr>
          <p:cNvPr id="82" name="TextBox 157">
            <a:extLst>
              <a:ext uri="{FF2B5EF4-FFF2-40B4-BE49-F238E27FC236}">
                <a16:creationId xmlns:a16="http://schemas.microsoft.com/office/drawing/2014/main" id="{031C16FC-A2E6-1400-A831-786DEBE0BC92}"/>
              </a:ext>
            </a:extLst>
          </p:cNvPr>
          <p:cNvSpPr txBox="1"/>
          <p:nvPr/>
        </p:nvSpPr>
        <p:spPr>
          <a:xfrm>
            <a:off x="1172971" y="1719847"/>
            <a:ext cx="1625226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1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84" name="TextBox 157">
            <a:extLst>
              <a:ext uri="{FF2B5EF4-FFF2-40B4-BE49-F238E27FC236}">
                <a16:creationId xmlns:a16="http://schemas.microsoft.com/office/drawing/2014/main" id="{7ACCC3D9-4933-1C56-14CD-08562AD43BC5}"/>
              </a:ext>
            </a:extLst>
          </p:cNvPr>
          <p:cNvSpPr txBox="1"/>
          <p:nvPr/>
        </p:nvSpPr>
        <p:spPr>
          <a:xfrm>
            <a:off x="1172971" y="2755636"/>
            <a:ext cx="1625226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1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86" name="TextBox 157">
            <a:extLst>
              <a:ext uri="{FF2B5EF4-FFF2-40B4-BE49-F238E27FC236}">
                <a16:creationId xmlns:a16="http://schemas.microsoft.com/office/drawing/2014/main" id="{F9519974-E239-52CE-0E74-9835CEB0A172}"/>
              </a:ext>
            </a:extLst>
          </p:cNvPr>
          <p:cNvSpPr txBox="1"/>
          <p:nvPr/>
        </p:nvSpPr>
        <p:spPr>
          <a:xfrm>
            <a:off x="1172971" y="3877742"/>
            <a:ext cx="1625226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1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88" name="TextBox 157">
            <a:extLst>
              <a:ext uri="{FF2B5EF4-FFF2-40B4-BE49-F238E27FC236}">
                <a16:creationId xmlns:a16="http://schemas.microsoft.com/office/drawing/2014/main" id="{3595E028-D222-E20B-79FF-E67E6781B657}"/>
              </a:ext>
            </a:extLst>
          </p:cNvPr>
          <p:cNvSpPr txBox="1"/>
          <p:nvPr/>
        </p:nvSpPr>
        <p:spPr>
          <a:xfrm>
            <a:off x="1172971" y="4913530"/>
            <a:ext cx="1625226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1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D542F039-1E0D-7B66-5D3F-70EB1235CB9A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4" name="موصل مستقيم 30">
            <a:extLst>
              <a:ext uri="{FF2B5EF4-FFF2-40B4-BE49-F238E27FC236}">
                <a16:creationId xmlns:a16="http://schemas.microsoft.com/office/drawing/2014/main" id="{C0648D1C-966E-CDB6-DAD1-3E15FA439A2B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>
            <a:extLst>
              <a:ext uri="{FF2B5EF4-FFF2-40B4-BE49-F238E27FC236}">
                <a16:creationId xmlns:a16="http://schemas.microsoft.com/office/drawing/2014/main" id="{34933489-958C-0D4A-62E5-2FA3E5C8C2A7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854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B7A300-2B15-19E5-147E-059C1CBEF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CD52D468-0618-C3A7-7AB2-6789C70A5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45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6" name="Freeform: Shape 89">
            <a:extLst>
              <a:ext uri="{FF2B5EF4-FFF2-40B4-BE49-F238E27FC236}">
                <a16:creationId xmlns:a16="http://schemas.microsoft.com/office/drawing/2014/main" id="{EE567E61-3507-4D5B-B790-A5E9172F8232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2717011" y="714399"/>
            <a:ext cx="1097386" cy="4540628"/>
          </a:xfrm>
          <a:custGeom>
            <a:avLst/>
            <a:gdLst>
              <a:gd name="connsiteX0" fmla="*/ 0 w 1181970"/>
              <a:gd name="connsiteY0" fmla="*/ 4890607 h 4890607"/>
              <a:gd name="connsiteX1" fmla="*/ 0 w 1181970"/>
              <a:gd name="connsiteY1" fmla="*/ 3859013 h 4890607"/>
              <a:gd name="connsiteX2" fmla="*/ 0 w 1181970"/>
              <a:gd name="connsiteY2" fmla="*/ 3717127 h 4890607"/>
              <a:gd name="connsiteX3" fmla="*/ 0 w 1181970"/>
              <a:gd name="connsiteY3" fmla="*/ 3441644 h 4890607"/>
              <a:gd name="connsiteX4" fmla="*/ 0 w 1181970"/>
              <a:gd name="connsiteY4" fmla="*/ 3166994 h 4890607"/>
              <a:gd name="connsiteX5" fmla="*/ 0 w 1181970"/>
              <a:gd name="connsiteY5" fmla="*/ 3083791 h 4890607"/>
              <a:gd name="connsiteX6" fmla="*/ 0 w 1181970"/>
              <a:gd name="connsiteY6" fmla="*/ 2780875 h 4890607"/>
              <a:gd name="connsiteX7" fmla="*/ 0 w 1181970"/>
              <a:gd name="connsiteY7" fmla="*/ 2685533 h 4890607"/>
              <a:gd name="connsiteX8" fmla="*/ 0 w 1181970"/>
              <a:gd name="connsiteY8" fmla="*/ 2528317 h 4890607"/>
              <a:gd name="connsiteX9" fmla="*/ 0 w 1181970"/>
              <a:gd name="connsiteY9" fmla="*/ 2321541 h 4890607"/>
              <a:gd name="connsiteX10" fmla="*/ 0 w 1181970"/>
              <a:gd name="connsiteY10" fmla="*/ 2268165 h 4890607"/>
              <a:gd name="connsiteX11" fmla="*/ 0 w 1181970"/>
              <a:gd name="connsiteY11" fmla="*/ 2155967 h 4890607"/>
              <a:gd name="connsiteX12" fmla="*/ 0 w 1181970"/>
              <a:gd name="connsiteY12" fmla="*/ 1930115 h 4890607"/>
              <a:gd name="connsiteX13" fmla="*/ 0 w 1181970"/>
              <a:gd name="connsiteY13" fmla="*/ 1910311 h 4890607"/>
              <a:gd name="connsiteX14" fmla="*/ 0 w 1181970"/>
              <a:gd name="connsiteY14" fmla="*/ 1814137 h 4890607"/>
              <a:gd name="connsiteX15" fmla="*/ 0 w 1181970"/>
              <a:gd name="connsiteY15" fmla="*/ 1765304 h 4890607"/>
              <a:gd name="connsiteX16" fmla="*/ 0 w 1181970"/>
              <a:gd name="connsiteY16" fmla="*/ 1607395 h 4890607"/>
              <a:gd name="connsiteX17" fmla="*/ 0 w 1181970"/>
              <a:gd name="connsiteY17" fmla="*/ 591823 h 4890607"/>
              <a:gd name="connsiteX18" fmla="*/ 590985 w 1181970"/>
              <a:gd name="connsiteY18" fmla="*/ 0 h 4890607"/>
              <a:gd name="connsiteX19" fmla="*/ 1181970 w 1181970"/>
              <a:gd name="connsiteY19" fmla="*/ 591823 h 4890607"/>
              <a:gd name="connsiteX20" fmla="*/ 1181970 w 1181970"/>
              <a:gd name="connsiteY20" fmla="*/ 1623418 h 4890607"/>
              <a:gd name="connsiteX21" fmla="*/ 1181970 w 1181970"/>
              <a:gd name="connsiteY21" fmla="*/ 1765304 h 4890607"/>
              <a:gd name="connsiteX22" fmla="*/ 1181970 w 1181970"/>
              <a:gd name="connsiteY22" fmla="*/ 2040787 h 4890607"/>
              <a:gd name="connsiteX23" fmla="*/ 1181970 w 1181970"/>
              <a:gd name="connsiteY23" fmla="*/ 2315436 h 4890607"/>
              <a:gd name="connsiteX24" fmla="*/ 1181970 w 1181970"/>
              <a:gd name="connsiteY24" fmla="*/ 2398640 h 4890607"/>
              <a:gd name="connsiteX25" fmla="*/ 1181970 w 1181970"/>
              <a:gd name="connsiteY25" fmla="*/ 2701556 h 4890607"/>
              <a:gd name="connsiteX26" fmla="*/ 1181970 w 1181970"/>
              <a:gd name="connsiteY26" fmla="*/ 2796898 h 4890607"/>
              <a:gd name="connsiteX27" fmla="*/ 1181970 w 1181970"/>
              <a:gd name="connsiteY27" fmla="*/ 2954114 h 4890607"/>
              <a:gd name="connsiteX28" fmla="*/ 1181970 w 1181970"/>
              <a:gd name="connsiteY28" fmla="*/ 3160890 h 4890607"/>
              <a:gd name="connsiteX29" fmla="*/ 1181970 w 1181970"/>
              <a:gd name="connsiteY29" fmla="*/ 3214266 h 4890607"/>
              <a:gd name="connsiteX30" fmla="*/ 1181970 w 1181970"/>
              <a:gd name="connsiteY30" fmla="*/ 3326464 h 4890607"/>
              <a:gd name="connsiteX31" fmla="*/ 1181970 w 1181970"/>
              <a:gd name="connsiteY31" fmla="*/ 3455414 h 4890607"/>
              <a:gd name="connsiteX32" fmla="*/ 1181970 w 1181970"/>
              <a:gd name="connsiteY32" fmla="*/ 3552316 h 4890607"/>
              <a:gd name="connsiteX33" fmla="*/ 1181970 w 1181970"/>
              <a:gd name="connsiteY33" fmla="*/ 3572120 h 4890607"/>
              <a:gd name="connsiteX34" fmla="*/ 1181970 w 1181970"/>
              <a:gd name="connsiteY34" fmla="*/ 3668294 h 4890607"/>
              <a:gd name="connsiteX35" fmla="*/ 1181970 w 1181970"/>
              <a:gd name="connsiteY35" fmla="*/ 3711023 h 4890607"/>
              <a:gd name="connsiteX36" fmla="*/ 1181970 w 1181970"/>
              <a:gd name="connsiteY36" fmla="*/ 3717127 h 4890607"/>
              <a:gd name="connsiteX37" fmla="*/ 1181970 w 1181970"/>
              <a:gd name="connsiteY37" fmla="*/ 3875036 h 4890607"/>
              <a:gd name="connsiteX38" fmla="*/ 1181970 w 1181970"/>
              <a:gd name="connsiteY38" fmla="*/ 4890607 h 4890607"/>
              <a:gd name="connsiteX39" fmla="*/ 0 w 1181970"/>
              <a:gd name="connsiteY39" fmla="*/ 4890607 h 4890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81970" h="4890607">
                <a:moveTo>
                  <a:pt x="0" y="4890607"/>
                </a:moveTo>
                <a:cubicBezTo>
                  <a:pt x="0" y="4499944"/>
                  <a:pt x="0" y="4158114"/>
                  <a:pt x="0" y="3859013"/>
                </a:cubicBezTo>
                <a:lnTo>
                  <a:pt x="0" y="3717127"/>
                </a:lnTo>
                <a:lnTo>
                  <a:pt x="0" y="3441644"/>
                </a:lnTo>
                <a:lnTo>
                  <a:pt x="0" y="3166994"/>
                </a:lnTo>
                <a:lnTo>
                  <a:pt x="0" y="3083791"/>
                </a:lnTo>
                <a:cubicBezTo>
                  <a:pt x="0" y="2973917"/>
                  <a:pt x="0" y="2873199"/>
                  <a:pt x="0" y="2780875"/>
                </a:cubicBezTo>
                <a:lnTo>
                  <a:pt x="0" y="2685533"/>
                </a:lnTo>
                <a:lnTo>
                  <a:pt x="0" y="2528317"/>
                </a:lnTo>
                <a:cubicBezTo>
                  <a:pt x="0" y="2452016"/>
                  <a:pt x="0" y="2383345"/>
                  <a:pt x="0" y="2321541"/>
                </a:cubicBezTo>
                <a:lnTo>
                  <a:pt x="0" y="2268165"/>
                </a:lnTo>
                <a:lnTo>
                  <a:pt x="0" y="2155967"/>
                </a:lnTo>
                <a:cubicBezTo>
                  <a:pt x="0" y="2058301"/>
                  <a:pt x="0" y="1985052"/>
                  <a:pt x="0" y="1930115"/>
                </a:cubicBezTo>
                <a:lnTo>
                  <a:pt x="0" y="1910311"/>
                </a:lnTo>
                <a:lnTo>
                  <a:pt x="0" y="1814137"/>
                </a:lnTo>
                <a:cubicBezTo>
                  <a:pt x="0" y="1765304"/>
                  <a:pt x="0" y="1765304"/>
                  <a:pt x="0" y="1765304"/>
                </a:cubicBezTo>
                <a:lnTo>
                  <a:pt x="0" y="1607395"/>
                </a:lnTo>
                <a:cubicBezTo>
                  <a:pt x="0" y="591823"/>
                  <a:pt x="0" y="591823"/>
                  <a:pt x="0" y="591823"/>
                </a:cubicBezTo>
                <a:cubicBezTo>
                  <a:pt x="0" y="264228"/>
                  <a:pt x="263854" y="0"/>
                  <a:pt x="590985" y="0"/>
                </a:cubicBezTo>
                <a:cubicBezTo>
                  <a:pt x="916922" y="0"/>
                  <a:pt x="1181970" y="264228"/>
                  <a:pt x="1181970" y="591823"/>
                </a:cubicBezTo>
                <a:cubicBezTo>
                  <a:pt x="1181970" y="982486"/>
                  <a:pt x="1181970" y="1324317"/>
                  <a:pt x="1181970" y="1623418"/>
                </a:cubicBezTo>
                <a:lnTo>
                  <a:pt x="1181970" y="1765304"/>
                </a:lnTo>
                <a:lnTo>
                  <a:pt x="1181970" y="2040787"/>
                </a:lnTo>
                <a:lnTo>
                  <a:pt x="1181970" y="2315436"/>
                </a:lnTo>
                <a:lnTo>
                  <a:pt x="1181970" y="2398640"/>
                </a:lnTo>
                <a:lnTo>
                  <a:pt x="1181970" y="2701556"/>
                </a:lnTo>
                <a:lnTo>
                  <a:pt x="1181970" y="2796898"/>
                </a:lnTo>
                <a:lnTo>
                  <a:pt x="1181970" y="2954114"/>
                </a:lnTo>
                <a:lnTo>
                  <a:pt x="1181970" y="3160890"/>
                </a:lnTo>
                <a:lnTo>
                  <a:pt x="1181970" y="3214266"/>
                </a:lnTo>
                <a:lnTo>
                  <a:pt x="1181970" y="3326464"/>
                </a:lnTo>
                <a:lnTo>
                  <a:pt x="1181970" y="3455414"/>
                </a:lnTo>
                <a:lnTo>
                  <a:pt x="1181970" y="3552316"/>
                </a:lnTo>
                <a:lnTo>
                  <a:pt x="1181970" y="3572120"/>
                </a:lnTo>
                <a:lnTo>
                  <a:pt x="1181970" y="3668294"/>
                </a:lnTo>
                <a:lnTo>
                  <a:pt x="1181970" y="3711023"/>
                </a:lnTo>
                <a:lnTo>
                  <a:pt x="1181970" y="3717127"/>
                </a:lnTo>
                <a:lnTo>
                  <a:pt x="1181970" y="3875036"/>
                </a:lnTo>
                <a:cubicBezTo>
                  <a:pt x="1181970" y="4890607"/>
                  <a:pt x="1181970" y="4890607"/>
                  <a:pt x="1181970" y="4890607"/>
                </a:cubicBezTo>
                <a:cubicBezTo>
                  <a:pt x="0" y="4890607"/>
                  <a:pt x="0" y="4890607"/>
                  <a:pt x="0" y="4890607"/>
                </a:cubicBez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/>
          </a:p>
        </p:txBody>
      </p:sp>
      <p:grpSp>
        <p:nvGrpSpPr>
          <p:cNvPr id="27" name="Group 65">
            <a:extLst>
              <a:ext uri="{FF2B5EF4-FFF2-40B4-BE49-F238E27FC236}">
                <a16:creationId xmlns:a16="http://schemas.microsoft.com/office/drawing/2014/main" id="{AF9C2AA7-D9E7-B06A-67B6-185E24E73C78}"/>
              </a:ext>
            </a:extLst>
          </p:cNvPr>
          <p:cNvGrpSpPr/>
          <p:nvPr/>
        </p:nvGrpSpPr>
        <p:grpSpPr>
          <a:xfrm rot="16200000" flipH="1">
            <a:off x="4959121" y="1850577"/>
            <a:ext cx="2066574" cy="912778"/>
            <a:chOff x="4251768" y="3235088"/>
            <a:chExt cx="1662698" cy="734392"/>
          </a:xfrm>
          <a:solidFill>
            <a:schemeClr val="tx1"/>
          </a:solidFill>
        </p:grpSpPr>
        <p:sp>
          <p:nvSpPr>
            <p:cNvPr id="51" name="Freeform 19">
              <a:extLst>
                <a:ext uri="{FF2B5EF4-FFF2-40B4-BE49-F238E27FC236}">
                  <a16:creationId xmlns:a16="http://schemas.microsoft.com/office/drawing/2014/main" id="{557B71B2-A532-7D93-D4E4-22066E4E65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1768" y="3235088"/>
              <a:ext cx="1662697" cy="734392"/>
            </a:xfrm>
            <a:custGeom>
              <a:avLst/>
              <a:gdLst>
                <a:gd name="T0" fmla="*/ 0 w 1209"/>
                <a:gd name="T1" fmla="*/ 0 h 534"/>
                <a:gd name="T2" fmla="*/ 643 w 1209"/>
                <a:gd name="T3" fmla="*/ 0 h 534"/>
                <a:gd name="T4" fmla="*/ 1209 w 1209"/>
                <a:gd name="T5" fmla="*/ 534 h 534"/>
                <a:gd name="T6" fmla="*/ 1077 w 1209"/>
                <a:gd name="T7" fmla="*/ 534 h 534"/>
                <a:gd name="T8" fmla="*/ 0 w 1209"/>
                <a:gd name="T9" fmla="*/ 0 h 534"/>
                <a:gd name="T10" fmla="*/ 0 w 1209"/>
                <a:gd name="T11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9" h="534">
                  <a:moveTo>
                    <a:pt x="0" y="0"/>
                  </a:moveTo>
                  <a:lnTo>
                    <a:pt x="643" y="0"/>
                  </a:lnTo>
                  <a:lnTo>
                    <a:pt x="1209" y="534"/>
                  </a:lnTo>
                  <a:lnTo>
                    <a:pt x="1077" y="53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: Shape 62">
              <a:extLst>
                <a:ext uri="{FF2B5EF4-FFF2-40B4-BE49-F238E27FC236}">
                  <a16:creationId xmlns:a16="http://schemas.microsoft.com/office/drawing/2014/main" id="{7E32CFF6-7954-7150-D85B-0E16C2BB60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1769" y="3235088"/>
              <a:ext cx="1662697" cy="734392"/>
            </a:xfrm>
            <a:custGeom>
              <a:avLst/>
              <a:gdLst>
                <a:gd name="connsiteX0" fmla="*/ 0 w 1662697"/>
                <a:gd name="connsiteY0" fmla="*/ 0 h 734392"/>
                <a:gd name="connsiteX1" fmla="*/ 884296 w 1662697"/>
                <a:gd name="connsiteY1" fmla="*/ 0 h 734392"/>
                <a:gd name="connsiteX2" fmla="*/ 1662697 w 1662697"/>
                <a:gd name="connsiteY2" fmla="*/ 734392 h 734392"/>
                <a:gd name="connsiteX3" fmla="*/ 1481162 w 1662697"/>
                <a:gd name="connsiteY3" fmla="*/ 734392 h 734392"/>
                <a:gd name="connsiteX4" fmla="*/ 0 w 1662697"/>
                <a:gd name="connsiteY4" fmla="*/ 0 h 7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2697" h="734392">
                  <a:moveTo>
                    <a:pt x="0" y="0"/>
                  </a:moveTo>
                  <a:lnTo>
                    <a:pt x="884296" y="0"/>
                  </a:lnTo>
                  <a:lnTo>
                    <a:pt x="1662697" y="734392"/>
                  </a:lnTo>
                  <a:lnTo>
                    <a:pt x="1481162" y="7343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</p:grpSp>
      <p:grpSp>
        <p:nvGrpSpPr>
          <p:cNvPr id="28" name="Group 66">
            <a:extLst>
              <a:ext uri="{FF2B5EF4-FFF2-40B4-BE49-F238E27FC236}">
                <a16:creationId xmlns:a16="http://schemas.microsoft.com/office/drawing/2014/main" id="{90220601-25F6-59C3-A8B0-ED95B2FB7890}"/>
              </a:ext>
            </a:extLst>
          </p:cNvPr>
          <p:cNvGrpSpPr/>
          <p:nvPr/>
        </p:nvGrpSpPr>
        <p:grpSpPr>
          <a:xfrm rot="16200000" flipH="1">
            <a:off x="5427476" y="2544563"/>
            <a:ext cx="1129864" cy="912778"/>
            <a:chOff x="5186949" y="3235088"/>
            <a:chExt cx="909052" cy="734392"/>
          </a:xfrm>
          <a:solidFill>
            <a:srgbClr val="1673A3"/>
          </a:solidFill>
        </p:grpSpPr>
        <p:sp>
          <p:nvSpPr>
            <p:cNvPr id="49" name="Freeform 22">
              <a:extLst>
                <a:ext uri="{FF2B5EF4-FFF2-40B4-BE49-F238E27FC236}">
                  <a16:creationId xmlns:a16="http://schemas.microsoft.com/office/drawing/2014/main" id="{56FD2EC6-122D-CDFD-7976-7DFE7CBA61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6949" y="3235088"/>
              <a:ext cx="909051" cy="734392"/>
            </a:xfrm>
            <a:custGeom>
              <a:avLst/>
              <a:gdLst>
                <a:gd name="T0" fmla="*/ 0 w 661"/>
                <a:gd name="T1" fmla="*/ 0 h 534"/>
                <a:gd name="T2" fmla="*/ 642 w 661"/>
                <a:gd name="T3" fmla="*/ 0 h 534"/>
                <a:gd name="T4" fmla="*/ 661 w 661"/>
                <a:gd name="T5" fmla="*/ 534 h 534"/>
                <a:gd name="T6" fmla="*/ 529 w 661"/>
                <a:gd name="T7" fmla="*/ 534 h 534"/>
                <a:gd name="T8" fmla="*/ 0 w 661"/>
                <a:gd name="T9" fmla="*/ 0 h 534"/>
                <a:gd name="T10" fmla="*/ 0 w 661"/>
                <a:gd name="T11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1" h="534">
                  <a:moveTo>
                    <a:pt x="0" y="0"/>
                  </a:moveTo>
                  <a:lnTo>
                    <a:pt x="642" y="0"/>
                  </a:lnTo>
                  <a:lnTo>
                    <a:pt x="661" y="534"/>
                  </a:lnTo>
                  <a:lnTo>
                    <a:pt x="529" y="53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: Shape 61">
              <a:extLst>
                <a:ext uri="{FF2B5EF4-FFF2-40B4-BE49-F238E27FC236}">
                  <a16:creationId xmlns:a16="http://schemas.microsoft.com/office/drawing/2014/main" id="{AFC01CBE-C48A-A1DA-3625-3A7074B8A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6950" y="3235088"/>
              <a:ext cx="909051" cy="734392"/>
            </a:xfrm>
            <a:custGeom>
              <a:avLst/>
              <a:gdLst>
                <a:gd name="connsiteX0" fmla="*/ 0 w 909051"/>
                <a:gd name="connsiteY0" fmla="*/ 0 h 734392"/>
                <a:gd name="connsiteX1" fmla="*/ 882921 w 909051"/>
                <a:gd name="connsiteY1" fmla="*/ 0 h 734392"/>
                <a:gd name="connsiteX2" fmla="*/ 909051 w 909051"/>
                <a:gd name="connsiteY2" fmla="*/ 734392 h 734392"/>
                <a:gd name="connsiteX3" fmla="*/ 727516 w 909051"/>
                <a:gd name="connsiteY3" fmla="*/ 734392 h 734392"/>
                <a:gd name="connsiteX4" fmla="*/ 0 w 909051"/>
                <a:gd name="connsiteY4" fmla="*/ 0 h 7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9051" h="734392">
                  <a:moveTo>
                    <a:pt x="0" y="0"/>
                  </a:moveTo>
                  <a:lnTo>
                    <a:pt x="882921" y="0"/>
                  </a:lnTo>
                  <a:lnTo>
                    <a:pt x="909051" y="734392"/>
                  </a:lnTo>
                  <a:lnTo>
                    <a:pt x="727516" y="7343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</p:grpSp>
      <p:grpSp>
        <p:nvGrpSpPr>
          <p:cNvPr id="29" name="Group 67">
            <a:extLst>
              <a:ext uri="{FF2B5EF4-FFF2-40B4-BE49-F238E27FC236}">
                <a16:creationId xmlns:a16="http://schemas.microsoft.com/office/drawing/2014/main" id="{E27A6F22-3435-120F-1531-0256F33DFBFD}"/>
              </a:ext>
            </a:extLst>
          </p:cNvPr>
          <p:cNvGrpSpPr/>
          <p:nvPr/>
        </p:nvGrpSpPr>
        <p:grpSpPr>
          <a:xfrm rot="16200000" flipH="1">
            <a:off x="5427476" y="3674426"/>
            <a:ext cx="1129864" cy="912778"/>
            <a:chOff x="6096000" y="3235088"/>
            <a:chExt cx="909052" cy="734392"/>
          </a:xfrm>
        </p:grpSpPr>
        <p:sp>
          <p:nvSpPr>
            <p:cNvPr id="47" name="Freeform 21">
              <a:extLst>
                <a:ext uri="{FF2B5EF4-FFF2-40B4-BE49-F238E27FC236}">
                  <a16:creationId xmlns:a16="http://schemas.microsoft.com/office/drawing/2014/main" id="{87B0A864-E05E-4C65-AE37-A525A93314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0" y="3235088"/>
              <a:ext cx="909051" cy="734392"/>
            </a:xfrm>
            <a:custGeom>
              <a:avLst/>
              <a:gdLst>
                <a:gd name="T0" fmla="*/ 18 w 661"/>
                <a:gd name="T1" fmla="*/ 0 h 534"/>
                <a:gd name="T2" fmla="*/ 661 w 661"/>
                <a:gd name="T3" fmla="*/ 0 h 534"/>
                <a:gd name="T4" fmla="*/ 131 w 661"/>
                <a:gd name="T5" fmla="*/ 534 h 534"/>
                <a:gd name="T6" fmla="*/ 0 w 661"/>
                <a:gd name="T7" fmla="*/ 534 h 534"/>
                <a:gd name="T8" fmla="*/ 18 w 661"/>
                <a:gd name="T9" fmla="*/ 0 h 534"/>
                <a:gd name="T10" fmla="*/ 18 w 661"/>
                <a:gd name="T11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1" h="534">
                  <a:moveTo>
                    <a:pt x="18" y="0"/>
                  </a:moveTo>
                  <a:lnTo>
                    <a:pt x="661" y="0"/>
                  </a:lnTo>
                  <a:lnTo>
                    <a:pt x="131" y="534"/>
                  </a:lnTo>
                  <a:lnTo>
                    <a:pt x="0" y="534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: Shape 60">
              <a:extLst>
                <a:ext uri="{FF2B5EF4-FFF2-40B4-BE49-F238E27FC236}">
                  <a16:creationId xmlns:a16="http://schemas.microsoft.com/office/drawing/2014/main" id="{3B465083-659C-C61D-2C9F-947BFA6C3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1" y="3235088"/>
              <a:ext cx="909051" cy="734392"/>
            </a:xfrm>
            <a:custGeom>
              <a:avLst/>
              <a:gdLst>
                <a:gd name="connsiteX0" fmla="*/ 24755 w 909051"/>
                <a:gd name="connsiteY0" fmla="*/ 0 h 734392"/>
                <a:gd name="connsiteX1" fmla="*/ 909051 w 909051"/>
                <a:gd name="connsiteY1" fmla="*/ 0 h 734392"/>
                <a:gd name="connsiteX2" fmla="*/ 180175 w 909051"/>
                <a:gd name="connsiteY2" fmla="*/ 734378 h 734392"/>
                <a:gd name="connsiteX3" fmla="*/ 180159 w 909051"/>
                <a:gd name="connsiteY3" fmla="*/ 734392 h 734392"/>
                <a:gd name="connsiteX4" fmla="*/ 0 w 909051"/>
                <a:gd name="connsiteY4" fmla="*/ 734392 h 734392"/>
                <a:gd name="connsiteX5" fmla="*/ 24755 w 909051"/>
                <a:gd name="connsiteY5" fmla="*/ 0 h 7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9051" h="734392">
                  <a:moveTo>
                    <a:pt x="24755" y="0"/>
                  </a:moveTo>
                  <a:lnTo>
                    <a:pt x="909051" y="0"/>
                  </a:lnTo>
                  <a:lnTo>
                    <a:pt x="180175" y="734378"/>
                  </a:lnTo>
                  <a:lnTo>
                    <a:pt x="180159" y="734392"/>
                  </a:lnTo>
                  <a:lnTo>
                    <a:pt x="0" y="734392"/>
                  </a:lnTo>
                  <a:lnTo>
                    <a:pt x="2475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0000"/>
                  </a:schemeClr>
                </a:gs>
                <a:gs pos="99000">
                  <a:schemeClr val="tx1">
                    <a:alpha val="1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</p:grpSp>
      <p:grpSp>
        <p:nvGrpSpPr>
          <p:cNvPr id="30" name="Group 64">
            <a:extLst>
              <a:ext uri="{FF2B5EF4-FFF2-40B4-BE49-F238E27FC236}">
                <a16:creationId xmlns:a16="http://schemas.microsoft.com/office/drawing/2014/main" id="{0AE82653-4E19-CE78-7280-B5B1C84C07FF}"/>
              </a:ext>
            </a:extLst>
          </p:cNvPr>
          <p:cNvGrpSpPr/>
          <p:nvPr/>
        </p:nvGrpSpPr>
        <p:grpSpPr>
          <a:xfrm rot="16200000" flipH="1">
            <a:off x="4958267" y="4367555"/>
            <a:ext cx="2068282" cy="912778"/>
            <a:chOff x="6276159" y="3235088"/>
            <a:chExt cx="1664073" cy="734392"/>
          </a:xfrm>
        </p:grpSpPr>
        <p:sp>
          <p:nvSpPr>
            <p:cNvPr id="45" name="Freeform 20">
              <a:extLst>
                <a:ext uri="{FF2B5EF4-FFF2-40B4-BE49-F238E27FC236}">
                  <a16:creationId xmlns:a16="http://schemas.microsoft.com/office/drawing/2014/main" id="{2D32FEAE-8824-20E7-AAFF-707C94227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159" y="3235088"/>
              <a:ext cx="1664072" cy="734392"/>
            </a:xfrm>
            <a:custGeom>
              <a:avLst/>
              <a:gdLst>
                <a:gd name="T0" fmla="*/ 567 w 1210"/>
                <a:gd name="T1" fmla="*/ 0 h 534"/>
                <a:gd name="T2" fmla="*/ 1210 w 1210"/>
                <a:gd name="T3" fmla="*/ 0 h 534"/>
                <a:gd name="T4" fmla="*/ 132 w 1210"/>
                <a:gd name="T5" fmla="*/ 534 h 534"/>
                <a:gd name="T6" fmla="*/ 0 w 1210"/>
                <a:gd name="T7" fmla="*/ 534 h 534"/>
                <a:gd name="T8" fmla="*/ 567 w 1210"/>
                <a:gd name="T9" fmla="*/ 0 h 534"/>
                <a:gd name="T10" fmla="*/ 567 w 1210"/>
                <a:gd name="T11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0" h="534">
                  <a:moveTo>
                    <a:pt x="567" y="0"/>
                  </a:moveTo>
                  <a:lnTo>
                    <a:pt x="1210" y="0"/>
                  </a:lnTo>
                  <a:lnTo>
                    <a:pt x="132" y="534"/>
                  </a:lnTo>
                  <a:lnTo>
                    <a:pt x="0" y="534"/>
                  </a:lnTo>
                  <a:lnTo>
                    <a:pt x="567" y="0"/>
                  </a:lnTo>
                  <a:lnTo>
                    <a:pt x="56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: Shape 59">
              <a:extLst>
                <a:ext uri="{FF2B5EF4-FFF2-40B4-BE49-F238E27FC236}">
                  <a16:creationId xmlns:a16="http://schemas.microsoft.com/office/drawing/2014/main" id="{9D26305A-748E-954D-76F2-7A1B85F73C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161" y="3235088"/>
              <a:ext cx="1664071" cy="734392"/>
            </a:xfrm>
            <a:custGeom>
              <a:avLst/>
              <a:gdLst>
                <a:gd name="connsiteX0" fmla="*/ 779775 w 1664071"/>
                <a:gd name="connsiteY0" fmla="*/ 0 h 734392"/>
                <a:gd name="connsiteX1" fmla="*/ 1664071 w 1664071"/>
                <a:gd name="connsiteY1" fmla="*/ 0 h 734392"/>
                <a:gd name="connsiteX2" fmla="*/ 181534 w 1664071"/>
                <a:gd name="connsiteY2" fmla="*/ 734392 h 734392"/>
                <a:gd name="connsiteX3" fmla="*/ 0 w 1664071"/>
                <a:gd name="connsiteY3" fmla="*/ 734392 h 734392"/>
                <a:gd name="connsiteX4" fmla="*/ 15 w 1664071"/>
                <a:gd name="connsiteY4" fmla="*/ 734378 h 734392"/>
                <a:gd name="connsiteX5" fmla="*/ 779775 w 1664071"/>
                <a:gd name="connsiteY5" fmla="*/ 0 h 7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4071" h="734392">
                  <a:moveTo>
                    <a:pt x="779775" y="0"/>
                  </a:moveTo>
                  <a:lnTo>
                    <a:pt x="1664071" y="0"/>
                  </a:lnTo>
                  <a:lnTo>
                    <a:pt x="181534" y="734392"/>
                  </a:lnTo>
                  <a:lnTo>
                    <a:pt x="0" y="734392"/>
                  </a:lnTo>
                  <a:lnTo>
                    <a:pt x="15" y="734378"/>
                  </a:lnTo>
                  <a:lnTo>
                    <a:pt x="77977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0000"/>
                  </a:schemeClr>
                </a:gs>
                <a:gs pos="99000">
                  <a:schemeClr val="tx1">
                    <a:alpha val="1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31" name="Freeform: Shape 88">
            <a:extLst>
              <a:ext uri="{FF2B5EF4-FFF2-40B4-BE49-F238E27FC236}">
                <a16:creationId xmlns:a16="http://schemas.microsoft.com/office/drawing/2014/main" id="{04605478-6386-AE58-25AD-4A9031680C19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3194770" y="31524"/>
            <a:ext cx="1099095" cy="3583407"/>
          </a:xfrm>
          <a:custGeom>
            <a:avLst/>
            <a:gdLst>
              <a:gd name="connsiteX0" fmla="*/ 0 w 1183810"/>
              <a:gd name="connsiteY0" fmla="*/ 3859606 h 3859606"/>
              <a:gd name="connsiteX1" fmla="*/ 0 w 1183810"/>
              <a:gd name="connsiteY1" fmla="*/ 2889153 h 3859606"/>
              <a:gd name="connsiteX2" fmla="*/ 0 w 1183810"/>
              <a:gd name="connsiteY2" fmla="*/ 2686126 h 3859606"/>
              <a:gd name="connsiteX3" fmla="*/ 0 w 1183810"/>
              <a:gd name="connsiteY3" fmla="*/ 2649478 h 3859606"/>
              <a:gd name="connsiteX4" fmla="*/ 0 w 1183810"/>
              <a:gd name="connsiteY4" fmla="*/ 2446598 h 3859606"/>
              <a:gd name="connsiteX5" fmla="*/ 0 w 1183810"/>
              <a:gd name="connsiteY5" fmla="*/ 2317671 h 3859606"/>
              <a:gd name="connsiteX6" fmla="*/ 0 w 1183810"/>
              <a:gd name="connsiteY6" fmla="*/ 2277446 h 3859606"/>
              <a:gd name="connsiteX7" fmla="*/ 0 w 1183810"/>
              <a:gd name="connsiteY7" fmla="*/ 2138956 h 3859606"/>
              <a:gd name="connsiteX8" fmla="*/ 0 w 1183810"/>
              <a:gd name="connsiteY8" fmla="*/ 2028061 h 3859606"/>
              <a:gd name="connsiteX9" fmla="*/ 0 w 1183810"/>
              <a:gd name="connsiteY9" fmla="*/ 1995209 h 3859606"/>
              <a:gd name="connsiteX10" fmla="*/ 0 w 1183810"/>
              <a:gd name="connsiteY10" fmla="*/ 1941697 h 3859606"/>
              <a:gd name="connsiteX11" fmla="*/ 0 w 1183810"/>
              <a:gd name="connsiteY11" fmla="*/ 1876795 h 3859606"/>
              <a:gd name="connsiteX12" fmla="*/ 0 w 1183810"/>
              <a:gd name="connsiteY12" fmla="*/ 1799118 h 3859606"/>
              <a:gd name="connsiteX13" fmla="*/ 0 w 1183810"/>
              <a:gd name="connsiteY13" fmla="*/ 1770501 h 3859606"/>
              <a:gd name="connsiteX14" fmla="*/ 0 w 1183810"/>
              <a:gd name="connsiteY14" fmla="*/ 1766412 h 3859606"/>
              <a:gd name="connsiteX15" fmla="*/ 0 w 1183810"/>
              <a:gd name="connsiteY15" fmla="*/ 1715673 h 3859606"/>
              <a:gd name="connsiteX16" fmla="*/ 0 w 1183810"/>
              <a:gd name="connsiteY16" fmla="*/ 592932 h 3859606"/>
              <a:gd name="connsiteX17" fmla="*/ 591308 w 1183810"/>
              <a:gd name="connsiteY17" fmla="*/ 0 h 3859606"/>
              <a:gd name="connsiteX18" fmla="*/ 1183810 w 1183810"/>
              <a:gd name="connsiteY18" fmla="*/ 592932 h 3859606"/>
              <a:gd name="connsiteX19" fmla="*/ 1183810 w 1183810"/>
              <a:gd name="connsiteY19" fmla="*/ 1563385 h 3859606"/>
              <a:gd name="connsiteX20" fmla="*/ 1183810 w 1183810"/>
              <a:gd name="connsiteY20" fmla="*/ 1766412 h 3859606"/>
              <a:gd name="connsiteX21" fmla="*/ 1183810 w 1183810"/>
              <a:gd name="connsiteY21" fmla="*/ 1803060 h 3859606"/>
              <a:gd name="connsiteX22" fmla="*/ 1183810 w 1183810"/>
              <a:gd name="connsiteY22" fmla="*/ 2005940 h 3859606"/>
              <a:gd name="connsiteX23" fmla="*/ 1183810 w 1183810"/>
              <a:gd name="connsiteY23" fmla="*/ 2134868 h 3859606"/>
              <a:gd name="connsiteX24" fmla="*/ 1183810 w 1183810"/>
              <a:gd name="connsiteY24" fmla="*/ 2175093 h 3859606"/>
              <a:gd name="connsiteX25" fmla="*/ 1183810 w 1183810"/>
              <a:gd name="connsiteY25" fmla="*/ 2424477 h 3859606"/>
              <a:gd name="connsiteX26" fmla="*/ 1183810 w 1183810"/>
              <a:gd name="connsiteY26" fmla="*/ 2457330 h 3859606"/>
              <a:gd name="connsiteX27" fmla="*/ 1183810 w 1183810"/>
              <a:gd name="connsiteY27" fmla="*/ 2510842 h 3859606"/>
              <a:gd name="connsiteX28" fmla="*/ 1183810 w 1183810"/>
              <a:gd name="connsiteY28" fmla="*/ 2686126 h 3859606"/>
              <a:gd name="connsiteX29" fmla="*/ 1183810 w 1183810"/>
              <a:gd name="connsiteY29" fmla="*/ 2736865 h 3859606"/>
              <a:gd name="connsiteX30" fmla="*/ 1183810 w 1183810"/>
              <a:gd name="connsiteY30" fmla="*/ 3859606 h 3859606"/>
              <a:gd name="connsiteX31" fmla="*/ 0 w 1183810"/>
              <a:gd name="connsiteY31" fmla="*/ 3859606 h 385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183810" h="3859606">
                <a:moveTo>
                  <a:pt x="0" y="3859606"/>
                </a:moveTo>
                <a:cubicBezTo>
                  <a:pt x="0" y="3467132"/>
                  <a:pt x="0" y="3148247"/>
                  <a:pt x="0" y="2889153"/>
                </a:cubicBezTo>
                <a:lnTo>
                  <a:pt x="0" y="2686126"/>
                </a:lnTo>
                <a:lnTo>
                  <a:pt x="0" y="2649478"/>
                </a:lnTo>
                <a:lnTo>
                  <a:pt x="0" y="2446598"/>
                </a:lnTo>
                <a:lnTo>
                  <a:pt x="0" y="2317671"/>
                </a:lnTo>
                <a:lnTo>
                  <a:pt x="0" y="2277446"/>
                </a:lnTo>
                <a:lnTo>
                  <a:pt x="0" y="2138956"/>
                </a:lnTo>
                <a:lnTo>
                  <a:pt x="0" y="2028061"/>
                </a:lnTo>
                <a:lnTo>
                  <a:pt x="0" y="1995209"/>
                </a:lnTo>
                <a:lnTo>
                  <a:pt x="0" y="1941697"/>
                </a:lnTo>
                <a:lnTo>
                  <a:pt x="0" y="1876795"/>
                </a:lnTo>
                <a:lnTo>
                  <a:pt x="0" y="1799118"/>
                </a:lnTo>
                <a:lnTo>
                  <a:pt x="0" y="1770501"/>
                </a:lnTo>
                <a:lnTo>
                  <a:pt x="0" y="1766412"/>
                </a:lnTo>
                <a:lnTo>
                  <a:pt x="0" y="1715673"/>
                </a:lnTo>
                <a:cubicBezTo>
                  <a:pt x="0" y="592932"/>
                  <a:pt x="0" y="592932"/>
                  <a:pt x="0" y="592932"/>
                </a:cubicBezTo>
                <a:cubicBezTo>
                  <a:pt x="0" y="265385"/>
                  <a:pt x="265193" y="0"/>
                  <a:pt x="591308" y="0"/>
                </a:cubicBezTo>
                <a:cubicBezTo>
                  <a:pt x="918617" y="0"/>
                  <a:pt x="1183810" y="265385"/>
                  <a:pt x="1183810" y="592932"/>
                </a:cubicBezTo>
                <a:cubicBezTo>
                  <a:pt x="1183810" y="985406"/>
                  <a:pt x="1183810" y="1304291"/>
                  <a:pt x="1183810" y="1563385"/>
                </a:cubicBezTo>
                <a:lnTo>
                  <a:pt x="1183810" y="1766412"/>
                </a:lnTo>
                <a:lnTo>
                  <a:pt x="1183810" y="1803060"/>
                </a:lnTo>
                <a:cubicBezTo>
                  <a:pt x="1183810" y="1876649"/>
                  <a:pt x="1183810" y="1944105"/>
                  <a:pt x="1183810" y="2005940"/>
                </a:cubicBezTo>
                <a:lnTo>
                  <a:pt x="1183810" y="2134868"/>
                </a:lnTo>
                <a:lnTo>
                  <a:pt x="1183810" y="2175093"/>
                </a:lnTo>
                <a:cubicBezTo>
                  <a:pt x="1183810" y="2277299"/>
                  <a:pt x="1183810" y="2359065"/>
                  <a:pt x="1183810" y="2424477"/>
                </a:cubicBezTo>
                <a:lnTo>
                  <a:pt x="1183810" y="2457330"/>
                </a:lnTo>
                <a:lnTo>
                  <a:pt x="1183810" y="2510842"/>
                </a:lnTo>
                <a:cubicBezTo>
                  <a:pt x="1183810" y="2686126"/>
                  <a:pt x="1183810" y="2686126"/>
                  <a:pt x="1183810" y="2686126"/>
                </a:cubicBezTo>
                <a:lnTo>
                  <a:pt x="1183810" y="2736865"/>
                </a:lnTo>
                <a:cubicBezTo>
                  <a:pt x="1183810" y="3859606"/>
                  <a:pt x="1183810" y="3859606"/>
                  <a:pt x="1183810" y="3859606"/>
                </a:cubicBezTo>
                <a:cubicBezTo>
                  <a:pt x="0" y="3859606"/>
                  <a:pt x="0" y="3859606"/>
                  <a:pt x="0" y="3859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/>
          </a:p>
        </p:txBody>
      </p:sp>
      <p:sp>
        <p:nvSpPr>
          <p:cNvPr id="32" name="Freeform: Shape 90">
            <a:extLst>
              <a:ext uri="{FF2B5EF4-FFF2-40B4-BE49-F238E27FC236}">
                <a16:creationId xmlns:a16="http://schemas.microsoft.com/office/drawing/2014/main" id="{DC6F9EF5-0360-B761-AA65-D660D91F3BC9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2716157" y="1875884"/>
            <a:ext cx="1099095" cy="4540628"/>
          </a:xfrm>
          <a:custGeom>
            <a:avLst/>
            <a:gdLst>
              <a:gd name="connsiteX0" fmla="*/ 0 w 1183810"/>
              <a:gd name="connsiteY0" fmla="*/ 4890608 h 4890608"/>
              <a:gd name="connsiteX1" fmla="*/ 0 w 1183810"/>
              <a:gd name="connsiteY1" fmla="*/ 3859014 h 4890608"/>
              <a:gd name="connsiteX2" fmla="*/ 0 w 1183810"/>
              <a:gd name="connsiteY2" fmla="*/ 3717128 h 4890608"/>
              <a:gd name="connsiteX3" fmla="*/ 0 w 1183810"/>
              <a:gd name="connsiteY3" fmla="*/ 3441645 h 4890608"/>
              <a:gd name="connsiteX4" fmla="*/ 0 w 1183810"/>
              <a:gd name="connsiteY4" fmla="*/ 3166995 h 4890608"/>
              <a:gd name="connsiteX5" fmla="*/ 0 w 1183810"/>
              <a:gd name="connsiteY5" fmla="*/ 3083792 h 4890608"/>
              <a:gd name="connsiteX6" fmla="*/ 0 w 1183810"/>
              <a:gd name="connsiteY6" fmla="*/ 2780876 h 4890608"/>
              <a:gd name="connsiteX7" fmla="*/ 0 w 1183810"/>
              <a:gd name="connsiteY7" fmla="*/ 2685534 h 4890608"/>
              <a:gd name="connsiteX8" fmla="*/ 0 w 1183810"/>
              <a:gd name="connsiteY8" fmla="*/ 2528318 h 4890608"/>
              <a:gd name="connsiteX9" fmla="*/ 0 w 1183810"/>
              <a:gd name="connsiteY9" fmla="*/ 2321542 h 4890608"/>
              <a:gd name="connsiteX10" fmla="*/ 0 w 1183810"/>
              <a:gd name="connsiteY10" fmla="*/ 2268166 h 4890608"/>
              <a:gd name="connsiteX11" fmla="*/ 0 w 1183810"/>
              <a:gd name="connsiteY11" fmla="*/ 2155968 h 4890608"/>
              <a:gd name="connsiteX12" fmla="*/ 0 w 1183810"/>
              <a:gd name="connsiteY12" fmla="*/ 2027019 h 4890608"/>
              <a:gd name="connsiteX13" fmla="*/ 0 w 1183810"/>
              <a:gd name="connsiteY13" fmla="*/ 1930116 h 4890608"/>
              <a:gd name="connsiteX14" fmla="*/ 0 w 1183810"/>
              <a:gd name="connsiteY14" fmla="*/ 1910312 h 4890608"/>
              <a:gd name="connsiteX15" fmla="*/ 0 w 1183810"/>
              <a:gd name="connsiteY15" fmla="*/ 1814138 h 4890608"/>
              <a:gd name="connsiteX16" fmla="*/ 0 w 1183810"/>
              <a:gd name="connsiteY16" fmla="*/ 1771409 h 4890608"/>
              <a:gd name="connsiteX17" fmla="*/ 0 w 1183810"/>
              <a:gd name="connsiteY17" fmla="*/ 1765305 h 4890608"/>
              <a:gd name="connsiteX18" fmla="*/ 0 w 1183810"/>
              <a:gd name="connsiteY18" fmla="*/ 1607396 h 4890608"/>
              <a:gd name="connsiteX19" fmla="*/ 0 w 1183810"/>
              <a:gd name="connsiteY19" fmla="*/ 591825 h 4890608"/>
              <a:gd name="connsiteX20" fmla="*/ 591905 w 1183810"/>
              <a:gd name="connsiteY20" fmla="*/ 0 h 4890608"/>
              <a:gd name="connsiteX21" fmla="*/ 1183810 w 1183810"/>
              <a:gd name="connsiteY21" fmla="*/ 591825 h 4890608"/>
              <a:gd name="connsiteX22" fmla="*/ 1183810 w 1183810"/>
              <a:gd name="connsiteY22" fmla="*/ 1623419 h 4890608"/>
              <a:gd name="connsiteX23" fmla="*/ 1183810 w 1183810"/>
              <a:gd name="connsiteY23" fmla="*/ 1765305 h 4890608"/>
              <a:gd name="connsiteX24" fmla="*/ 1183810 w 1183810"/>
              <a:gd name="connsiteY24" fmla="*/ 2040788 h 4890608"/>
              <a:gd name="connsiteX25" fmla="*/ 1183810 w 1183810"/>
              <a:gd name="connsiteY25" fmla="*/ 2315438 h 4890608"/>
              <a:gd name="connsiteX26" fmla="*/ 1183810 w 1183810"/>
              <a:gd name="connsiteY26" fmla="*/ 2398641 h 4890608"/>
              <a:gd name="connsiteX27" fmla="*/ 1183810 w 1183810"/>
              <a:gd name="connsiteY27" fmla="*/ 2701557 h 4890608"/>
              <a:gd name="connsiteX28" fmla="*/ 1183810 w 1183810"/>
              <a:gd name="connsiteY28" fmla="*/ 2796899 h 4890608"/>
              <a:gd name="connsiteX29" fmla="*/ 1183810 w 1183810"/>
              <a:gd name="connsiteY29" fmla="*/ 2954115 h 4890608"/>
              <a:gd name="connsiteX30" fmla="*/ 1183810 w 1183810"/>
              <a:gd name="connsiteY30" fmla="*/ 3160891 h 4890608"/>
              <a:gd name="connsiteX31" fmla="*/ 1183810 w 1183810"/>
              <a:gd name="connsiteY31" fmla="*/ 3214267 h 4890608"/>
              <a:gd name="connsiteX32" fmla="*/ 1183810 w 1183810"/>
              <a:gd name="connsiteY32" fmla="*/ 3326465 h 4890608"/>
              <a:gd name="connsiteX33" fmla="*/ 1183810 w 1183810"/>
              <a:gd name="connsiteY33" fmla="*/ 3552317 h 4890608"/>
              <a:gd name="connsiteX34" fmla="*/ 1183810 w 1183810"/>
              <a:gd name="connsiteY34" fmla="*/ 3572121 h 4890608"/>
              <a:gd name="connsiteX35" fmla="*/ 1183810 w 1183810"/>
              <a:gd name="connsiteY35" fmla="*/ 3668295 h 4890608"/>
              <a:gd name="connsiteX36" fmla="*/ 1183810 w 1183810"/>
              <a:gd name="connsiteY36" fmla="*/ 3717128 h 4890608"/>
              <a:gd name="connsiteX37" fmla="*/ 1183810 w 1183810"/>
              <a:gd name="connsiteY37" fmla="*/ 3875037 h 4890608"/>
              <a:gd name="connsiteX38" fmla="*/ 1183810 w 1183810"/>
              <a:gd name="connsiteY38" fmla="*/ 4890608 h 4890608"/>
              <a:gd name="connsiteX39" fmla="*/ 0 w 1183810"/>
              <a:gd name="connsiteY39" fmla="*/ 4890608 h 4890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83810" h="4890608">
                <a:moveTo>
                  <a:pt x="0" y="4890608"/>
                </a:moveTo>
                <a:cubicBezTo>
                  <a:pt x="0" y="4499945"/>
                  <a:pt x="0" y="4158115"/>
                  <a:pt x="0" y="3859014"/>
                </a:cubicBezTo>
                <a:lnTo>
                  <a:pt x="0" y="3717128"/>
                </a:lnTo>
                <a:lnTo>
                  <a:pt x="0" y="3441645"/>
                </a:lnTo>
                <a:lnTo>
                  <a:pt x="0" y="3166995"/>
                </a:lnTo>
                <a:lnTo>
                  <a:pt x="0" y="3083792"/>
                </a:lnTo>
                <a:lnTo>
                  <a:pt x="0" y="2780876"/>
                </a:lnTo>
                <a:lnTo>
                  <a:pt x="0" y="2685534"/>
                </a:lnTo>
                <a:lnTo>
                  <a:pt x="0" y="2528318"/>
                </a:lnTo>
                <a:lnTo>
                  <a:pt x="0" y="2321542"/>
                </a:lnTo>
                <a:lnTo>
                  <a:pt x="0" y="2268166"/>
                </a:lnTo>
                <a:lnTo>
                  <a:pt x="0" y="2155968"/>
                </a:lnTo>
                <a:lnTo>
                  <a:pt x="0" y="2027019"/>
                </a:lnTo>
                <a:lnTo>
                  <a:pt x="0" y="1930116"/>
                </a:lnTo>
                <a:lnTo>
                  <a:pt x="0" y="1910312"/>
                </a:lnTo>
                <a:lnTo>
                  <a:pt x="0" y="1814138"/>
                </a:lnTo>
                <a:lnTo>
                  <a:pt x="0" y="1771409"/>
                </a:lnTo>
                <a:lnTo>
                  <a:pt x="0" y="1765305"/>
                </a:lnTo>
                <a:lnTo>
                  <a:pt x="0" y="1607396"/>
                </a:lnTo>
                <a:cubicBezTo>
                  <a:pt x="0" y="591825"/>
                  <a:pt x="0" y="591825"/>
                  <a:pt x="0" y="591825"/>
                </a:cubicBezTo>
                <a:cubicBezTo>
                  <a:pt x="0" y="264230"/>
                  <a:pt x="265461" y="0"/>
                  <a:pt x="591905" y="0"/>
                </a:cubicBezTo>
                <a:cubicBezTo>
                  <a:pt x="918350" y="0"/>
                  <a:pt x="1183810" y="264230"/>
                  <a:pt x="1183810" y="591825"/>
                </a:cubicBezTo>
                <a:cubicBezTo>
                  <a:pt x="1183810" y="982488"/>
                  <a:pt x="1183810" y="1324318"/>
                  <a:pt x="1183810" y="1623419"/>
                </a:cubicBezTo>
                <a:lnTo>
                  <a:pt x="1183810" y="1765305"/>
                </a:lnTo>
                <a:lnTo>
                  <a:pt x="1183810" y="2040788"/>
                </a:lnTo>
                <a:lnTo>
                  <a:pt x="1183810" y="2315438"/>
                </a:lnTo>
                <a:lnTo>
                  <a:pt x="1183810" y="2398641"/>
                </a:lnTo>
                <a:cubicBezTo>
                  <a:pt x="1183810" y="2508515"/>
                  <a:pt x="1183810" y="2609233"/>
                  <a:pt x="1183810" y="2701557"/>
                </a:cubicBezTo>
                <a:lnTo>
                  <a:pt x="1183810" y="2796899"/>
                </a:lnTo>
                <a:lnTo>
                  <a:pt x="1183810" y="2954115"/>
                </a:lnTo>
                <a:cubicBezTo>
                  <a:pt x="1183810" y="3030416"/>
                  <a:pt x="1183810" y="3099087"/>
                  <a:pt x="1183810" y="3160891"/>
                </a:cubicBezTo>
                <a:lnTo>
                  <a:pt x="1183810" y="3214267"/>
                </a:lnTo>
                <a:lnTo>
                  <a:pt x="1183810" y="3326465"/>
                </a:lnTo>
                <a:cubicBezTo>
                  <a:pt x="1183810" y="3424131"/>
                  <a:pt x="1183810" y="3497380"/>
                  <a:pt x="1183810" y="3552317"/>
                </a:cubicBezTo>
                <a:lnTo>
                  <a:pt x="1183810" y="3572121"/>
                </a:lnTo>
                <a:lnTo>
                  <a:pt x="1183810" y="3668295"/>
                </a:lnTo>
                <a:cubicBezTo>
                  <a:pt x="1183810" y="3717128"/>
                  <a:pt x="1183810" y="3717128"/>
                  <a:pt x="1183810" y="3717128"/>
                </a:cubicBezTo>
                <a:lnTo>
                  <a:pt x="1183810" y="3875037"/>
                </a:lnTo>
                <a:cubicBezTo>
                  <a:pt x="1183810" y="4890608"/>
                  <a:pt x="1183810" y="4890608"/>
                  <a:pt x="1183810" y="4890608"/>
                </a:cubicBezTo>
                <a:cubicBezTo>
                  <a:pt x="0" y="4890608"/>
                  <a:pt x="0" y="4890608"/>
                  <a:pt x="0" y="489060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3" name="Freeform: Shape 91">
            <a:extLst>
              <a:ext uri="{FF2B5EF4-FFF2-40B4-BE49-F238E27FC236}">
                <a16:creationId xmlns:a16="http://schemas.microsoft.com/office/drawing/2014/main" id="{48FD42D8-8E7C-CF0C-44C0-D33930C180E3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3194770" y="3516835"/>
            <a:ext cx="1099095" cy="3583407"/>
          </a:xfrm>
          <a:custGeom>
            <a:avLst/>
            <a:gdLst>
              <a:gd name="connsiteX0" fmla="*/ 0 w 1183810"/>
              <a:gd name="connsiteY0" fmla="*/ 3859606 h 3859606"/>
              <a:gd name="connsiteX1" fmla="*/ 0 w 1183810"/>
              <a:gd name="connsiteY1" fmla="*/ 2889153 h 3859606"/>
              <a:gd name="connsiteX2" fmla="*/ 0 w 1183810"/>
              <a:gd name="connsiteY2" fmla="*/ 2686126 h 3859606"/>
              <a:gd name="connsiteX3" fmla="*/ 0 w 1183810"/>
              <a:gd name="connsiteY3" fmla="*/ 2649478 h 3859606"/>
              <a:gd name="connsiteX4" fmla="*/ 0 w 1183810"/>
              <a:gd name="connsiteY4" fmla="*/ 2446598 h 3859606"/>
              <a:gd name="connsiteX5" fmla="*/ 0 w 1183810"/>
              <a:gd name="connsiteY5" fmla="*/ 2317671 h 3859606"/>
              <a:gd name="connsiteX6" fmla="*/ 0 w 1183810"/>
              <a:gd name="connsiteY6" fmla="*/ 2277446 h 3859606"/>
              <a:gd name="connsiteX7" fmla="*/ 0 w 1183810"/>
              <a:gd name="connsiteY7" fmla="*/ 2138956 h 3859606"/>
              <a:gd name="connsiteX8" fmla="*/ 0 w 1183810"/>
              <a:gd name="connsiteY8" fmla="*/ 2028061 h 3859606"/>
              <a:gd name="connsiteX9" fmla="*/ 0 w 1183810"/>
              <a:gd name="connsiteY9" fmla="*/ 1995209 h 3859606"/>
              <a:gd name="connsiteX10" fmla="*/ 0 w 1183810"/>
              <a:gd name="connsiteY10" fmla="*/ 1941697 h 3859606"/>
              <a:gd name="connsiteX11" fmla="*/ 0 w 1183810"/>
              <a:gd name="connsiteY11" fmla="*/ 1876795 h 3859606"/>
              <a:gd name="connsiteX12" fmla="*/ 0 w 1183810"/>
              <a:gd name="connsiteY12" fmla="*/ 1799118 h 3859606"/>
              <a:gd name="connsiteX13" fmla="*/ 0 w 1183810"/>
              <a:gd name="connsiteY13" fmla="*/ 1770501 h 3859606"/>
              <a:gd name="connsiteX14" fmla="*/ 0 w 1183810"/>
              <a:gd name="connsiteY14" fmla="*/ 1766412 h 3859606"/>
              <a:gd name="connsiteX15" fmla="*/ 0 w 1183810"/>
              <a:gd name="connsiteY15" fmla="*/ 1715673 h 3859606"/>
              <a:gd name="connsiteX16" fmla="*/ 0 w 1183810"/>
              <a:gd name="connsiteY16" fmla="*/ 592932 h 3859606"/>
              <a:gd name="connsiteX17" fmla="*/ 592502 w 1183810"/>
              <a:gd name="connsiteY17" fmla="*/ 0 h 3859606"/>
              <a:gd name="connsiteX18" fmla="*/ 1183810 w 1183810"/>
              <a:gd name="connsiteY18" fmla="*/ 592932 h 3859606"/>
              <a:gd name="connsiteX19" fmla="*/ 1183810 w 1183810"/>
              <a:gd name="connsiteY19" fmla="*/ 1563385 h 3859606"/>
              <a:gd name="connsiteX20" fmla="*/ 1183810 w 1183810"/>
              <a:gd name="connsiteY20" fmla="*/ 1766412 h 3859606"/>
              <a:gd name="connsiteX21" fmla="*/ 1183810 w 1183810"/>
              <a:gd name="connsiteY21" fmla="*/ 1803060 h 3859606"/>
              <a:gd name="connsiteX22" fmla="*/ 1183810 w 1183810"/>
              <a:gd name="connsiteY22" fmla="*/ 2005940 h 3859606"/>
              <a:gd name="connsiteX23" fmla="*/ 1183810 w 1183810"/>
              <a:gd name="connsiteY23" fmla="*/ 2134868 h 3859606"/>
              <a:gd name="connsiteX24" fmla="*/ 1183810 w 1183810"/>
              <a:gd name="connsiteY24" fmla="*/ 2175093 h 3859606"/>
              <a:gd name="connsiteX25" fmla="*/ 1183810 w 1183810"/>
              <a:gd name="connsiteY25" fmla="*/ 2424477 h 3859606"/>
              <a:gd name="connsiteX26" fmla="*/ 1183810 w 1183810"/>
              <a:gd name="connsiteY26" fmla="*/ 2457330 h 3859606"/>
              <a:gd name="connsiteX27" fmla="*/ 1183810 w 1183810"/>
              <a:gd name="connsiteY27" fmla="*/ 2510842 h 3859606"/>
              <a:gd name="connsiteX28" fmla="*/ 1183810 w 1183810"/>
              <a:gd name="connsiteY28" fmla="*/ 2686126 h 3859606"/>
              <a:gd name="connsiteX29" fmla="*/ 1183810 w 1183810"/>
              <a:gd name="connsiteY29" fmla="*/ 2736865 h 3859606"/>
              <a:gd name="connsiteX30" fmla="*/ 1183810 w 1183810"/>
              <a:gd name="connsiteY30" fmla="*/ 3859606 h 3859606"/>
              <a:gd name="connsiteX31" fmla="*/ 0 w 1183810"/>
              <a:gd name="connsiteY31" fmla="*/ 3859606 h 385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183810" h="3859606">
                <a:moveTo>
                  <a:pt x="0" y="3859606"/>
                </a:moveTo>
                <a:cubicBezTo>
                  <a:pt x="0" y="3467132"/>
                  <a:pt x="0" y="3148247"/>
                  <a:pt x="0" y="2889153"/>
                </a:cubicBezTo>
                <a:lnTo>
                  <a:pt x="0" y="2686126"/>
                </a:lnTo>
                <a:lnTo>
                  <a:pt x="0" y="2649478"/>
                </a:lnTo>
                <a:lnTo>
                  <a:pt x="0" y="2446598"/>
                </a:lnTo>
                <a:lnTo>
                  <a:pt x="0" y="2317671"/>
                </a:lnTo>
                <a:lnTo>
                  <a:pt x="0" y="2277446"/>
                </a:lnTo>
                <a:lnTo>
                  <a:pt x="0" y="2138956"/>
                </a:lnTo>
                <a:lnTo>
                  <a:pt x="0" y="2028061"/>
                </a:lnTo>
                <a:lnTo>
                  <a:pt x="0" y="1995209"/>
                </a:lnTo>
                <a:lnTo>
                  <a:pt x="0" y="1941697"/>
                </a:lnTo>
                <a:lnTo>
                  <a:pt x="0" y="1876795"/>
                </a:lnTo>
                <a:lnTo>
                  <a:pt x="0" y="1799118"/>
                </a:lnTo>
                <a:lnTo>
                  <a:pt x="0" y="1770501"/>
                </a:lnTo>
                <a:lnTo>
                  <a:pt x="0" y="1766412"/>
                </a:lnTo>
                <a:lnTo>
                  <a:pt x="0" y="1715673"/>
                </a:lnTo>
                <a:cubicBezTo>
                  <a:pt x="0" y="592932"/>
                  <a:pt x="0" y="592932"/>
                  <a:pt x="0" y="592932"/>
                </a:cubicBezTo>
                <a:cubicBezTo>
                  <a:pt x="0" y="265385"/>
                  <a:pt x="265193" y="0"/>
                  <a:pt x="592502" y="0"/>
                </a:cubicBezTo>
                <a:cubicBezTo>
                  <a:pt x="918618" y="0"/>
                  <a:pt x="1183810" y="265385"/>
                  <a:pt x="1183810" y="592932"/>
                </a:cubicBezTo>
                <a:cubicBezTo>
                  <a:pt x="1183810" y="985406"/>
                  <a:pt x="1183810" y="1304291"/>
                  <a:pt x="1183810" y="1563385"/>
                </a:cubicBezTo>
                <a:lnTo>
                  <a:pt x="1183810" y="1766412"/>
                </a:lnTo>
                <a:lnTo>
                  <a:pt x="1183810" y="1803060"/>
                </a:lnTo>
                <a:cubicBezTo>
                  <a:pt x="1183810" y="1876649"/>
                  <a:pt x="1183810" y="1944105"/>
                  <a:pt x="1183810" y="2005940"/>
                </a:cubicBezTo>
                <a:lnTo>
                  <a:pt x="1183810" y="2134868"/>
                </a:lnTo>
                <a:lnTo>
                  <a:pt x="1183810" y="2175093"/>
                </a:lnTo>
                <a:cubicBezTo>
                  <a:pt x="1183810" y="2277299"/>
                  <a:pt x="1183810" y="2359065"/>
                  <a:pt x="1183810" y="2424477"/>
                </a:cubicBezTo>
                <a:lnTo>
                  <a:pt x="1183810" y="2457330"/>
                </a:lnTo>
                <a:lnTo>
                  <a:pt x="1183810" y="2510842"/>
                </a:lnTo>
                <a:cubicBezTo>
                  <a:pt x="1183810" y="2686126"/>
                  <a:pt x="1183810" y="2686126"/>
                  <a:pt x="1183810" y="2686126"/>
                </a:cubicBezTo>
                <a:lnTo>
                  <a:pt x="1183810" y="2736865"/>
                </a:lnTo>
                <a:cubicBezTo>
                  <a:pt x="1183810" y="3859606"/>
                  <a:pt x="1183810" y="3859606"/>
                  <a:pt x="1183810" y="3859606"/>
                </a:cubicBezTo>
                <a:cubicBezTo>
                  <a:pt x="0" y="3859606"/>
                  <a:pt x="0" y="3859606"/>
                  <a:pt x="0" y="385960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/>
          </a:p>
        </p:txBody>
      </p:sp>
      <p:sp>
        <p:nvSpPr>
          <p:cNvPr id="34" name="Oval 92">
            <a:extLst>
              <a:ext uri="{FF2B5EF4-FFF2-40B4-BE49-F238E27FC236}">
                <a16:creationId xmlns:a16="http://schemas.microsoft.com/office/drawing/2014/main" id="{CD3FC8A3-C8C4-4C8A-65E9-B48E13C9C611}"/>
              </a:ext>
            </a:extLst>
          </p:cNvPr>
          <p:cNvSpPr/>
          <p:nvPr/>
        </p:nvSpPr>
        <p:spPr>
          <a:xfrm flipH="1">
            <a:off x="2043241" y="1353464"/>
            <a:ext cx="939526" cy="9395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93">
            <a:extLst>
              <a:ext uri="{FF2B5EF4-FFF2-40B4-BE49-F238E27FC236}">
                <a16:creationId xmlns:a16="http://schemas.microsoft.com/office/drawing/2014/main" id="{31C9056E-850B-6185-1008-4215FD00AD33}"/>
              </a:ext>
            </a:extLst>
          </p:cNvPr>
          <p:cNvSpPr/>
          <p:nvPr/>
        </p:nvSpPr>
        <p:spPr>
          <a:xfrm flipH="1">
            <a:off x="1080995" y="2514949"/>
            <a:ext cx="939526" cy="9395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sp>
        <p:nvSpPr>
          <p:cNvPr id="36" name="Oval 94">
            <a:extLst>
              <a:ext uri="{FF2B5EF4-FFF2-40B4-BE49-F238E27FC236}">
                <a16:creationId xmlns:a16="http://schemas.microsoft.com/office/drawing/2014/main" id="{123BD63A-E03F-42FD-3D6E-8CA79E872CBA}"/>
              </a:ext>
            </a:extLst>
          </p:cNvPr>
          <p:cNvSpPr/>
          <p:nvPr/>
        </p:nvSpPr>
        <p:spPr>
          <a:xfrm flipH="1">
            <a:off x="1080995" y="3676436"/>
            <a:ext cx="939526" cy="9395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95">
            <a:extLst>
              <a:ext uri="{FF2B5EF4-FFF2-40B4-BE49-F238E27FC236}">
                <a16:creationId xmlns:a16="http://schemas.microsoft.com/office/drawing/2014/main" id="{A1922BA6-672B-0BEE-7AFF-3CF8AA96776C}"/>
              </a:ext>
            </a:extLst>
          </p:cNvPr>
          <p:cNvSpPr/>
          <p:nvPr/>
        </p:nvSpPr>
        <p:spPr>
          <a:xfrm flipH="1">
            <a:off x="2043241" y="4838776"/>
            <a:ext cx="939526" cy="9395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: Shape 108">
            <a:extLst>
              <a:ext uri="{FF2B5EF4-FFF2-40B4-BE49-F238E27FC236}">
                <a16:creationId xmlns:a16="http://schemas.microsoft.com/office/drawing/2014/main" id="{34EF54AB-22B2-424F-70E6-A6FB056952B6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7605989" y="2632610"/>
            <a:ext cx="225631" cy="2540016"/>
          </a:xfrm>
          <a:custGeom>
            <a:avLst/>
            <a:gdLst>
              <a:gd name="connsiteX0" fmla="*/ 0 w 243022"/>
              <a:gd name="connsiteY0" fmla="*/ 2613856 h 2735794"/>
              <a:gd name="connsiteX1" fmla="*/ 0 w 243022"/>
              <a:gd name="connsiteY1" fmla="*/ 2131535 h 2735794"/>
              <a:gd name="connsiteX2" fmla="*/ 0 w 243022"/>
              <a:gd name="connsiteY2" fmla="*/ 1910283 h 2735794"/>
              <a:gd name="connsiteX3" fmla="*/ 0 w 243022"/>
              <a:gd name="connsiteY3" fmla="*/ 1427962 h 2735794"/>
              <a:gd name="connsiteX4" fmla="*/ 0 w 243022"/>
              <a:gd name="connsiteY4" fmla="*/ 1381562 h 2735794"/>
              <a:gd name="connsiteX5" fmla="*/ 0 w 243022"/>
              <a:gd name="connsiteY5" fmla="*/ 1002715 h 2735794"/>
              <a:gd name="connsiteX6" fmla="*/ 0 w 243022"/>
              <a:gd name="connsiteY6" fmla="*/ 899241 h 2735794"/>
              <a:gd name="connsiteX7" fmla="*/ 0 w 243022"/>
              <a:gd name="connsiteY7" fmla="*/ 748763 h 2735794"/>
              <a:gd name="connsiteX8" fmla="*/ 0 w 243022"/>
              <a:gd name="connsiteY8" fmla="*/ 594726 h 2735794"/>
              <a:gd name="connsiteX9" fmla="*/ 0 w 243022"/>
              <a:gd name="connsiteY9" fmla="*/ 520394 h 2735794"/>
              <a:gd name="connsiteX10" fmla="*/ 0 w 243022"/>
              <a:gd name="connsiteY10" fmla="*/ 515626 h 2735794"/>
              <a:gd name="connsiteX11" fmla="*/ 0 w 243022"/>
              <a:gd name="connsiteY11" fmla="*/ 482321 h 2735794"/>
              <a:gd name="connsiteX12" fmla="*/ 0 w 243022"/>
              <a:gd name="connsiteY12" fmla="*/ 266442 h 2735794"/>
              <a:gd name="connsiteX13" fmla="*/ 0 w 243022"/>
              <a:gd name="connsiteY13" fmla="*/ 0 h 2735794"/>
              <a:gd name="connsiteX14" fmla="*/ 243022 w 243022"/>
              <a:gd name="connsiteY14" fmla="*/ 0 h 2735794"/>
              <a:gd name="connsiteX15" fmla="*/ 243022 w 243022"/>
              <a:gd name="connsiteY15" fmla="*/ 482321 h 2735794"/>
              <a:gd name="connsiteX16" fmla="*/ 243022 w 243022"/>
              <a:gd name="connsiteY16" fmla="*/ 703573 h 2735794"/>
              <a:gd name="connsiteX17" fmla="*/ 243022 w 243022"/>
              <a:gd name="connsiteY17" fmla="*/ 1185894 h 2735794"/>
              <a:gd name="connsiteX18" fmla="*/ 243022 w 243022"/>
              <a:gd name="connsiteY18" fmla="*/ 1232294 h 2735794"/>
              <a:gd name="connsiteX19" fmla="*/ 243022 w 243022"/>
              <a:gd name="connsiteY19" fmla="*/ 1611140 h 2735794"/>
              <a:gd name="connsiteX20" fmla="*/ 243022 w 243022"/>
              <a:gd name="connsiteY20" fmla="*/ 1714614 h 2735794"/>
              <a:gd name="connsiteX21" fmla="*/ 243022 w 243022"/>
              <a:gd name="connsiteY21" fmla="*/ 1865093 h 2735794"/>
              <a:gd name="connsiteX22" fmla="*/ 243022 w 243022"/>
              <a:gd name="connsiteY22" fmla="*/ 2019129 h 2735794"/>
              <a:gd name="connsiteX23" fmla="*/ 243022 w 243022"/>
              <a:gd name="connsiteY23" fmla="*/ 2093461 h 2735794"/>
              <a:gd name="connsiteX24" fmla="*/ 243022 w 243022"/>
              <a:gd name="connsiteY24" fmla="*/ 2098229 h 2735794"/>
              <a:gd name="connsiteX25" fmla="*/ 243022 w 243022"/>
              <a:gd name="connsiteY25" fmla="*/ 2131535 h 2735794"/>
              <a:gd name="connsiteX26" fmla="*/ 243022 w 243022"/>
              <a:gd name="connsiteY26" fmla="*/ 2347414 h 2735794"/>
              <a:gd name="connsiteX27" fmla="*/ 243022 w 243022"/>
              <a:gd name="connsiteY27" fmla="*/ 2613856 h 2735794"/>
              <a:gd name="connsiteX28" fmla="*/ 122109 w 243022"/>
              <a:gd name="connsiteY28" fmla="*/ 2735794 h 2735794"/>
              <a:gd name="connsiteX29" fmla="*/ 0 w 243022"/>
              <a:gd name="connsiteY29" fmla="*/ 2613856 h 2735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43022" h="2735794">
                <a:moveTo>
                  <a:pt x="0" y="2613856"/>
                </a:moveTo>
                <a:lnTo>
                  <a:pt x="0" y="2131535"/>
                </a:lnTo>
                <a:lnTo>
                  <a:pt x="0" y="1910283"/>
                </a:lnTo>
                <a:lnTo>
                  <a:pt x="0" y="1427962"/>
                </a:lnTo>
                <a:lnTo>
                  <a:pt x="0" y="1381562"/>
                </a:lnTo>
                <a:cubicBezTo>
                  <a:pt x="0" y="1231689"/>
                  <a:pt x="0" y="1106794"/>
                  <a:pt x="0" y="1002715"/>
                </a:cubicBezTo>
                <a:lnTo>
                  <a:pt x="0" y="899241"/>
                </a:lnTo>
                <a:lnTo>
                  <a:pt x="0" y="748763"/>
                </a:lnTo>
                <a:cubicBezTo>
                  <a:pt x="0" y="682153"/>
                  <a:pt x="0" y="632195"/>
                  <a:pt x="0" y="594726"/>
                </a:cubicBezTo>
                <a:lnTo>
                  <a:pt x="0" y="520394"/>
                </a:lnTo>
                <a:lnTo>
                  <a:pt x="0" y="515626"/>
                </a:lnTo>
                <a:cubicBezTo>
                  <a:pt x="0" y="482321"/>
                  <a:pt x="0" y="482321"/>
                  <a:pt x="0" y="482321"/>
                </a:cubicBezTo>
                <a:lnTo>
                  <a:pt x="0" y="266442"/>
                </a:lnTo>
                <a:cubicBezTo>
                  <a:pt x="0" y="0"/>
                  <a:pt x="0" y="0"/>
                  <a:pt x="0" y="0"/>
                </a:cubicBezTo>
                <a:cubicBezTo>
                  <a:pt x="243022" y="0"/>
                  <a:pt x="243022" y="0"/>
                  <a:pt x="243022" y="0"/>
                </a:cubicBezTo>
                <a:lnTo>
                  <a:pt x="243022" y="482321"/>
                </a:lnTo>
                <a:lnTo>
                  <a:pt x="243022" y="703573"/>
                </a:lnTo>
                <a:lnTo>
                  <a:pt x="243022" y="1185894"/>
                </a:lnTo>
                <a:lnTo>
                  <a:pt x="243022" y="1232294"/>
                </a:lnTo>
                <a:lnTo>
                  <a:pt x="243022" y="1611140"/>
                </a:lnTo>
                <a:lnTo>
                  <a:pt x="243022" y="1714614"/>
                </a:lnTo>
                <a:lnTo>
                  <a:pt x="243022" y="1865093"/>
                </a:lnTo>
                <a:lnTo>
                  <a:pt x="243022" y="2019129"/>
                </a:lnTo>
                <a:lnTo>
                  <a:pt x="243022" y="2093461"/>
                </a:lnTo>
                <a:lnTo>
                  <a:pt x="243022" y="2098229"/>
                </a:lnTo>
                <a:lnTo>
                  <a:pt x="243022" y="2131535"/>
                </a:lnTo>
                <a:lnTo>
                  <a:pt x="243022" y="2347414"/>
                </a:lnTo>
                <a:cubicBezTo>
                  <a:pt x="243022" y="2613856"/>
                  <a:pt x="243022" y="2613856"/>
                  <a:pt x="243022" y="2613856"/>
                </a:cubicBezTo>
                <a:cubicBezTo>
                  <a:pt x="243022" y="2680802"/>
                  <a:pt x="189150" y="2735794"/>
                  <a:pt x="122109" y="2735794"/>
                </a:cubicBezTo>
                <a:cubicBezTo>
                  <a:pt x="55069" y="2735794"/>
                  <a:pt x="0" y="2680802"/>
                  <a:pt x="0" y="261385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39" name="Freeform: Shape 109">
            <a:extLst>
              <a:ext uri="{FF2B5EF4-FFF2-40B4-BE49-F238E27FC236}">
                <a16:creationId xmlns:a16="http://schemas.microsoft.com/office/drawing/2014/main" id="{4F999A1B-3DE1-D52F-988D-AA6DDA3FE506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7605989" y="1957428"/>
            <a:ext cx="225631" cy="2540016"/>
          </a:xfrm>
          <a:custGeom>
            <a:avLst/>
            <a:gdLst>
              <a:gd name="connsiteX0" fmla="*/ 0 w 243022"/>
              <a:gd name="connsiteY0" fmla="*/ 2613856 h 2735794"/>
              <a:gd name="connsiteX1" fmla="*/ 0 w 243022"/>
              <a:gd name="connsiteY1" fmla="*/ 2131535 h 2735794"/>
              <a:gd name="connsiteX2" fmla="*/ 0 w 243022"/>
              <a:gd name="connsiteY2" fmla="*/ 1910283 h 2735794"/>
              <a:gd name="connsiteX3" fmla="*/ 0 w 243022"/>
              <a:gd name="connsiteY3" fmla="*/ 1427962 h 2735794"/>
              <a:gd name="connsiteX4" fmla="*/ 0 w 243022"/>
              <a:gd name="connsiteY4" fmla="*/ 1381562 h 2735794"/>
              <a:gd name="connsiteX5" fmla="*/ 0 w 243022"/>
              <a:gd name="connsiteY5" fmla="*/ 1002715 h 2735794"/>
              <a:gd name="connsiteX6" fmla="*/ 0 w 243022"/>
              <a:gd name="connsiteY6" fmla="*/ 899241 h 2735794"/>
              <a:gd name="connsiteX7" fmla="*/ 0 w 243022"/>
              <a:gd name="connsiteY7" fmla="*/ 748763 h 2735794"/>
              <a:gd name="connsiteX8" fmla="*/ 0 w 243022"/>
              <a:gd name="connsiteY8" fmla="*/ 594726 h 2735794"/>
              <a:gd name="connsiteX9" fmla="*/ 0 w 243022"/>
              <a:gd name="connsiteY9" fmla="*/ 520394 h 2735794"/>
              <a:gd name="connsiteX10" fmla="*/ 0 w 243022"/>
              <a:gd name="connsiteY10" fmla="*/ 515626 h 2735794"/>
              <a:gd name="connsiteX11" fmla="*/ 0 w 243022"/>
              <a:gd name="connsiteY11" fmla="*/ 482321 h 2735794"/>
              <a:gd name="connsiteX12" fmla="*/ 0 w 243022"/>
              <a:gd name="connsiteY12" fmla="*/ 266442 h 2735794"/>
              <a:gd name="connsiteX13" fmla="*/ 0 w 243022"/>
              <a:gd name="connsiteY13" fmla="*/ 0 h 2735794"/>
              <a:gd name="connsiteX14" fmla="*/ 243022 w 243022"/>
              <a:gd name="connsiteY14" fmla="*/ 0 h 2735794"/>
              <a:gd name="connsiteX15" fmla="*/ 243022 w 243022"/>
              <a:gd name="connsiteY15" fmla="*/ 482321 h 2735794"/>
              <a:gd name="connsiteX16" fmla="*/ 243022 w 243022"/>
              <a:gd name="connsiteY16" fmla="*/ 703573 h 2735794"/>
              <a:gd name="connsiteX17" fmla="*/ 243022 w 243022"/>
              <a:gd name="connsiteY17" fmla="*/ 1185894 h 2735794"/>
              <a:gd name="connsiteX18" fmla="*/ 243022 w 243022"/>
              <a:gd name="connsiteY18" fmla="*/ 1232294 h 2735794"/>
              <a:gd name="connsiteX19" fmla="*/ 243022 w 243022"/>
              <a:gd name="connsiteY19" fmla="*/ 1611140 h 2735794"/>
              <a:gd name="connsiteX20" fmla="*/ 243022 w 243022"/>
              <a:gd name="connsiteY20" fmla="*/ 1714614 h 2735794"/>
              <a:gd name="connsiteX21" fmla="*/ 243022 w 243022"/>
              <a:gd name="connsiteY21" fmla="*/ 1865093 h 2735794"/>
              <a:gd name="connsiteX22" fmla="*/ 243022 w 243022"/>
              <a:gd name="connsiteY22" fmla="*/ 2019129 h 2735794"/>
              <a:gd name="connsiteX23" fmla="*/ 243022 w 243022"/>
              <a:gd name="connsiteY23" fmla="*/ 2093461 h 2735794"/>
              <a:gd name="connsiteX24" fmla="*/ 243022 w 243022"/>
              <a:gd name="connsiteY24" fmla="*/ 2098229 h 2735794"/>
              <a:gd name="connsiteX25" fmla="*/ 243022 w 243022"/>
              <a:gd name="connsiteY25" fmla="*/ 2131535 h 2735794"/>
              <a:gd name="connsiteX26" fmla="*/ 243022 w 243022"/>
              <a:gd name="connsiteY26" fmla="*/ 2347414 h 2735794"/>
              <a:gd name="connsiteX27" fmla="*/ 243022 w 243022"/>
              <a:gd name="connsiteY27" fmla="*/ 2613856 h 2735794"/>
              <a:gd name="connsiteX28" fmla="*/ 122109 w 243022"/>
              <a:gd name="connsiteY28" fmla="*/ 2735794 h 2735794"/>
              <a:gd name="connsiteX29" fmla="*/ 0 w 243022"/>
              <a:gd name="connsiteY29" fmla="*/ 2613856 h 2735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43022" h="2735794">
                <a:moveTo>
                  <a:pt x="0" y="2613856"/>
                </a:moveTo>
                <a:lnTo>
                  <a:pt x="0" y="2131535"/>
                </a:lnTo>
                <a:lnTo>
                  <a:pt x="0" y="1910283"/>
                </a:lnTo>
                <a:lnTo>
                  <a:pt x="0" y="1427962"/>
                </a:lnTo>
                <a:lnTo>
                  <a:pt x="0" y="1381562"/>
                </a:lnTo>
                <a:cubicBezTo>
                  <a:pt x="0" y="1231689"/>
                  <a:pt x="0" y="1106794"/>
                  <a:pt x="0" y="1002715"/>
                </a:cubicBezTo>
                <a:lnTo>
                  <a:pt x="0" y="899241"/>
                </a:lnTo>
                <a:lnTo>
                  <a:pt x="0" y="748763"/>
                </a:lnTo>
                <a:cubicBezTo>
                  <a:pt x="0" y="682153"/>
                  <a:pt x="0" y="632195"/>
                  <a:pt x="0" y="594726"/>
                </a:cubicBezTo>
                <a:lnTo>
                  <a:pt x="0" y="520394"/>
                </a:lnTo>
                <a:lnTo>
                  <a:pt x="0" y="515626"/>
                </a:lnTo>
                <a:cubicBezTo>
                  <a:pt x="0" y="482321"/>
                  <a:pt x="0" y="482321"/>
                  <a:pt x="0" y="482321"/>
                </a:cubicBezTo>
                <a:lnTo>
                  <a:pt x="0" y="266442"/>
                </a:lnTo>
                <a:cubicBezTo>
                  <a:pt x="0" y="0"/>
                  <a:pt x="0" y="0"/>
                  <a:pt x="0" y="0"/>
                </a:cubicBezTo>
                <a:cubicBezTo>
                  <a:pt x="243022" y="0"/>
                  <a:pt x="243022" y="0"/>
                  <a:pt x="243022" y="0"/>
                </a:cubicBezTo>
                <a:lnTo>
                  <a:pt x="243022" y="482321"/>
                </a:lnTo>
                <a:lnTo>
                  <a:pt x="243022" y="703573"/>
                </a:lnTo>
                <a:lnTo>
                  <a:pt x="243022" y="1185894"/>
                </a:lnTo>
                <a:lnTo>
                  <a:pt x="243022" y="1232294"/>
                </a:lnTo>
                <a:lnTo>
                  <a:pt x="243022" y="1611140"/>
                </a:lnTo>
                <a:lnTo>
                  <a:pt x="243022" y="1714614"/>
                </a:lnTo>
                <a:lnTo>
                  <a:pt x="243022" y="1865093"/>
                </a:lnTo>
                <a:lnTo>
                  <a:pt x="243022" y="2019129"/>
                </a:lnTo>
                <a:lnTo>
                  <a:pt x="243022" y="2093461"/>
                </a:lnTo>
                <a:lnTo>
                  <a:pt x="243022" y="2098229"/>
                </a:lnTo>
                <a:lnTo>
                  <a:pt x="243022" y="2131535"/>
                </a:lnTo>
                <a:lnTo>
                  <a:pt x="243022" y="2347414"/>
                </a:lnTo>
                <a:cubicBezTo>
                  <a:pt x="243022" y="2613856"/>
                  <a:pt x="243022" y="2613856"/>
                  <a:pt x="243022" y="2613856"/>
                </a:cubicBezTo>
                <a:cubicBezTo>
                  <a:pt x="243022" y="2680802"/>
                  <a:pt x="189150" y="2735794"/>
                  <a:pt x="122109" y="2735794"/>
                </a:cubicBezTo>
                <a:cubicBezTo>
                  <a:pt x="55069" y="2735794"/>
                  <a:pt x="0" y="2680802"/>
                  <a:pt x="0" y="26138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0" name="Freeform: Shape 110">
            <a:extLst>
              <a:ext uri="{FF2B5EF4-FFF2-40B4-BE49-F238E27FC236}">
                <a16:creationId xmlns:a16="http://schemas.microsoft.com/office/drawing/2014/main" id="{6195A2E5-C4DA-004A-AE6D-AEE37A7D0499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7606843" y="2407835"/>
            <a:ext cx="223922" cy="2540016"/>
          </a:xfrm>
          <a:custGeom>
            <a:avLst/>
            <a:gdLst>
              <a:gd name="connsiteX0" fmla="*/ 0 w 241181"/>
              <a:gd name="connsiteY0" fmla="*/ 2613856 h 2735794"/>
              <a:gd name="connsiteX1" fmla="*/ 0 w 241181"/>
              <a:gd name="connsiteY1" fmla="*/ 2131535 h 2735794"/>
              <a:gd name="connsiteX2" fmla="*/ 0 w 241181"/>
              <a:gd name="connsiteY2" fmla="*/ 1910283 h 2735794"/>
              <a:gd name="connsiteX3" fmla="*/ 0 w 241181"/>
              <a:gd name="connsiteY3" fmla="*/ 1427962 h 2735794"/>
              <a:gd name="connsiteX4" fmla="*/ 0 w 241181"/>
              <a:gd name="connsiteY4" fmla="*/ 1381562 h 2735794"/>
              <a:gd name="connsiteX5" fmla="*/ 0 w 241181"/>
              <a:gd name="connsiteY5" fmla="*/ 1002715 h 2735794"/>
              <a:gd name="connsiteX6" fmla="*/ 0 w 241181"/>
              <a:gd name="connsiteY6" fmla="*/ 899241 h 2735794"/>
              <a:gd name="connsiteX7" fmla="*/ 0 w 241181"/>
              <a:gd name="connsiteY7" fmla="*/ 748763 h 2735794"/>
              <a:gd name="connsiteX8" fmla="*/ 0 w 241181"/>
              <a:gd name="connsiteY8" fmla="*/ 594726 h 2735794"/>
              <a:gd name="connsiteX9" fmla="*/ 0 w 241181"/>
              <a:gd name="connsiteY9" fmla="*/ 520394 h 2735794"/>
              <a:gd name="connsiteX10" fmla="*/ 0 w 241181"/>
              <a:gd name="connsiteY10" fmla="*/ 515626 h 2735794"/>
              <a:gd name="connsiteX11" fmla="*/ 0 w 241181"/>
              <a:gd name="connsiteY11" fmla="*/ 482321 h 2735794"/>
              <a:gd name="connsiteX12" fmla="*/ 0 w 241181"/>
              <a:gd name="connsiteY12" fmla="*/ 266442 h 2735794"/>
              <a:gd name="connsiteX13" fmla="*/ 0 w 241181"/>
              <a:gd name="connsiteY13" fmla="*/ 0 h 2735794"/>
              <a:gd name="connsiteX14" fmla="*/ 241181 w 241181"/>
              <a:gd name="connsiteY14" fmla="*/ 0 h 2735794"/>
              <a:gd name="connsiteX15" fmla="*/ 241181 w 241181"/>
              <a:gd name="connsiteY15" fmla="*/ 482321 h 2735794"/>
              <a:gd name="connsiteX16" fmla="*/ 241181 w 241181"/>
              <a:gd name="connsiteY16" fmla="*/ 703573 h 2735794"/>
              <a:gd name="connsiteX17" fmla="*/ 241181 w 241181"/>
              <a:gd name="connsiteY17" fmla="*/ 1185894 h 2735794"/>
              <a:gd name="connsiteX18" fmla="*/ 241181 w 241181"/>
              <a:gd name="connsiteY18" fmla="*/ 1232293 h 2735794"/>
              <a:gd name="connsiteX19" fmla="*/ 241181 w 241181"/>
              <a:gd name="connsiteY19" fmla="*/ 1611140 h 2735794"/>
              <a:gd name="connsiteX20" fmla="*/ 241181 w 241181"/>
              <a:gd name="connsiteY20" fmla="*/ 1714615 h 2735794"/>
              <a:gd name="connsiteX21" fmla="*/ 241181 w 241181"/>
              <a:gd name="connsiteY21" fmla="*/ 1865093 h 2735794"/>
              <a:gd name="connsiteX22" fmla="*/ 241181 w 241181"/>
              <a:gd name="connsiteY22" fmla="*/ 2019129 h 2735794"/>
              <a:gd name="connsiteX23" fmla="*/ 241181 w 241181"/>
              <a:gd name="connsiteY23" fmla="*/ 2093461 h 2735794"/>
              <a:gd name="connsiteX24" fmla="*/ 241181 w 241181"/>
              <a:gd name="connsiteY24" fmla="*/ 2098229 h 2735794"/>
              <a:gd name="connsiteX25" fmla="*/ 241181 w 241181"/>
              <a:gd name="connsiteY25" fmla="*/ 2131535 h 2735794"/>
              <a:gd name="connsiteX26" fmla="*/ 241181 w 241181"/>
              <a:gd name="connsiteY26" fmla="*/ 2347414 h 2735794"/>
              <a:gd name="connsiteX27" fmla="*/ 241181 w 241181"/>
              <a:gd name="connsiteY27" fmla="*/ 2613856 h 2735794"/>
              <a:gd name="connsiteX28" fmla="*/ 121184 w 241181"/>
              <a:gd name="connsiteY28" fmla="*/ 2735794 h 2735794"/>
              <a:gd name="connsiteX29" fmla="*/ 0 w 241181"/>
              <a:gd name="connsiteY29" fmla="*/ 2613856 h 2735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41181" h="2735794">
                <a:moveTo>
                  <a:pt x="0" y="2613856"/>
                </a:moveTo>
                <a:lnTo>
                  <a:pt x="0" y="2131535"/>
                </a:lnTo>
                <a:lnTo>
                  <a:pt x="0" y="1910283"/>
                </a:lnTo>
                <a:lnTo>
                  <a:pt x="0" y="1427962"/>
                </a:lnTo>
                <a:lnTo>
                  <a:pt x="0" y="1381562"/>
                </a:lnTo>
                <a:cubicBezTo>
                  <a:pt x="0" y="1231689"/>
                  <a:pt x="0" y="1106794"/>
                  <a:pt x="0" y="1002715"/>
                </a:cubicBezTo>
                <a:lnTo>
                  <a:pt x="0" y="899241"/>
                </a:lnTo>
                <a:lnTo>
                  <a:pt x="0" y="748763"/>
                </a:lnTo>
                <a:cubicBezTo>
                  <a:pt x="0" y="682153"/>
                  <a:pt x="0" y="632195"/>
                  <a:pt x="0" y="594726"/>
                </a:cubicBezTo>
                <a:lnTo>
                  <a:pt x="0" y="520394"/>
                </a:lnTo>
                <a:lnTo>
                  <a:pt x="0" y="515626"/>
                </a:lnTo>
                <a:cubicBezTo>
                  <a:pt x="0" y="482321"/>
                  <a:pt x="0" y="482321"/>
                  <a:pt x="0" y="482321"/>
                </a:cubicBezTo>
                <a:lnTo>
                  <a:pt x="0" y="266442"/>
                </a:lnTo>
                <a:cubicBezTo>
                  <a:pt x="0" y="0"/>
                  <a:pt x="0" y="0"/>
                  <a:pt x="0" y="0"/>
                </a:cubicBezTo>
                <a:cubicBezTo>
                  <a:pt x="241181" y="0"/>
                  <a:pt x="241181" y="0"/>
                  <a:pt x="241181" y="0"/>
                </a:cubicBezTo>
                <a:lnTo>
                  <a:pt x="241181" y="482321"/>
                </a:lnTo>
                <a:lnTo>
                  <a:pt x="241181" y="703573"/>
                </a:lnTo>
                <a:lnTo>
                  <a:pt x="241181" y="1185894"/>
                </a:lnTo>
                <a:lnTo>
                  <a:pt x="241181" y="1232293"/>
                </a:lnTo>
                <a:lnTo>
                  <a:pt x="241181" y="1611140"/>
                </a:lnTo>
                <a:lnTo>
                  <a:pt x="241181" y="1714615"/>
                </a:lnTo>
                <a:lnTo>
                  <a:pt x="241181" y="1865093"/>
                </a:lnTo>
                <a:lnTo>
                  <a:pt x="241181" y="2019129"/>
                </a:lnTo>
                <a:lnTo>
                  <a:pt x="241181" y="2093461"/>
                </a:lnTo>
                <a:lnTo>
                  <a:pt x="241181" y="2098229"/>
                </a:lnTo>
                <a:lnTo>
                  <a:pt x="241181" y="2131535"/>
                </a:lnTo>
                <a:lnTo>
                  <a:pt x="241181" y="2347414"/>
                </a:lnTo>
                <a:cubicBezTo>
                  <a:pt x="241181" y="2613856"/>
                  <a:pt x="241181" y="2613856"/>
                  <a:pt x="241181" y="2613856"/>
                </a:cubicBezTo>
                <a:cubicBezTo>
                  <a:pt x="241181" y="2680802"/>
                  <a:pt x="187717" y="2735794"/>
                  <a:pt x="121184" y="2735794"/>
                </a:cubicBezTo>
                <a:cubicBezTo>
                  <a:pt x="54652" y="2735794"/>
                  <a:pt x="0" y="2680802"/>
                  <a:pt x="0" y="261385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1" name="Freeform: Shape 111">
            <a:extLst>
              <a:ext uri="{FF2B5EF4-FFF2-40B4-BE49-F238E27FC236}">
                <a16:creationId xmlns:a16="http://schemas.microsoft.com/office/drawing/2014/main" id="{5258BAC7-9E2C-AC87-C834-BB4800AEBE3A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7605989" y="2183059"/>
            <a:ext cx="225631" cy="2540016"/>
          </a:xfrm>
          <a:custGeom>
            <a:avLst/>
            <a:gdLst>
              <a:gd name="connsiteX0" fmla="*/ 0 w 243022"/>
              <a:gd name="connsiteY0" fmla="*/ 2613856 h 2735794"/>
              <a:gd name="connsiteX1" fmla="*/ 0 w 243022"/>
              <a:gd name="connsiteY1" fmla="*/ 2131535 h 2735794"/>
              <a:gd name="connsiteX2" fmla="*/ 0 w 243022"/>
              <a:gd name="connsiteY2" fmla="*/ 1910283 h 2735794"/>
              <a:gd name="connsiteX3" fmla="*/ 0 w 243022"/>
              <a:gd name="connsiteY3" fmla="*/ 1427962 h 2735794"/>
              <a:gd name="connsiteX4" fmla="*/ 0 w 243022"/>
              <a:gd name="connsiteY4" fmla="*/ 1381562 h 2735794"/>
              <a:gd name="connsiteX5" fmla="*/ 0 w 243022"/>
              <a:gd name="connsiteY5" fmla="*/ 1002715 h 2735794"/>
              <a:gd name="connsiteX6" fmla="*/ 0 w 243022"/>
              <a:gd name="connsiteY6" fmla="*/ 899241 h 2735794"/>
              <a:gd name="connsiteX7" fmla="*/ 0 w 243022"/>
              <a:gd name="connsiteY7" fmla="*/ 748763 h 2735794"/>
              <a:gd name="connsiteX8" fmla="*/ 0 w 243022"/>
              <a:gd name="connsiteY8" fmla="*/ 594726 h 2735794"/>
              <a:gd name="connsiteX9" fmla="*/ 0 w 243022"/>
              <a:gd name="connsiteY9" fmla="*/ 520394 h 2735794"/>
              <a:gd name="connsiteX10" fmla="*/ 0 w 243022"/>
              <a:gd name="connsiteY10" fmla="*/ 515626 h 2735794"/>
              <a:gd name="connsiteX11" fmla="*/ 0 w 243022"/>
              <a:gd name="connsiteY11" fmla="*/ 482321 h 2735794"/>
              <a:gd name="connsiteX12" fmla="*/ 0 w 243022"/>
              <a:gd name="connsiteY12" fmla="*/ 266442 h 2735794"/>
              <a:gd name="connsiteX13" fmla="*/ 0 w 243022"/>
              <a:gd name="connsiteY13" fmla="*/ 0 h 2735794"/>
              <a:gd name="connsiteX14" fmla="*/ 243022 w 243022"/>
              <a:gd name="connsiteY14" fmla="*/ 0 h 2735794"/>
              <a:gd name="connsiteX15" fmla="*/ 243022 w 243022"/>
              <a:gd name="connsiteY15" fmla="*/ 482321 h 2735794"/>
              <a:gd name="connsiteX16" fmla="*/ 243022 w 243022"/>
              <a:gd name="connsiteY16" fmla="*/ 703573 h 2735794"/>
              <a:gd name="connsiteX17" fmla="*/ 243022 w 243022"/>
              <a:gd name="connsiteY17" fmla="*/ 1185894 h 2735794"/>
              <a:gd name="connsiteX18" fmla="*/ 243022 w 243022"/>
              <a:gd name="connsiteY18" fmla="*/ 1232294 h 2735794"/>
              <a:gd name="connsiteX19" fmla="*/ 243022 w 243022"/>
              <a:gd name="connsiteY19" fmla="*/ 1611140 h 2735794"/>
              <a:gd name="connsiteX20" fmla="*/ 243022 w 243022"/>
              <a:gd name="connsiteY20" fmla="*/ 1714614 h 2735794"/>
              <a:gd name="connsiteX21" fmla="*/ 243022 w 243022"/>
              <a:gd name="connsiteY21" fmla="*/ 1865093 h 2735794"/>
              <a:gd name="connsiteX22" fmla="*/ 243022 w 243022"/>
              <a:gd name="connsiteY22" fmla="*/ 2019129 h 2735794"/>
              <a:gd name="connsiteX23" fmla="*/ 243022 w 243022"/>
              <a:gd name="connsiteY23" fmla="*/ 2093461 h 2735794"/>
              <a:gd name="connsiteX24" fmla="*/ 243022 w 243022"/>
              <a:gd name="connsiteY24" fmla="*/ 2098229 h 2735794"/>
              <a:gd name="connsiteX25" fmla="*/ 243022 w 243022"/>
              <a:gd name="connsiteY25" fmla="*/ 2131535 h 2735794"/>
              <a:gd name="connsiteX26" fmla="*/ 243022 w 243022"/>
              <a:gd name="connsiteY26" fmla="*/ 2347414 h 2735794"/>
              <a:gd name="connsiteX27" fmla="*/ 243022 w 243022"/>
              <a:gd name="connsiteY27" fmla="*/ 2613856 h 2735794"/>
              <a:gd name="connsiteX28" fmla="*/ 122109 w 243022"/>
              <a:gd name="connsiteY28" fmla="*/ 2735794 h 2735794"/>
              <a:gd name="connsiteX29" fmla="*/ 0 w 243022"/>
              <a:gd name="connsiteY29" fmla="*/ 2613856 h 2735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43022" h="2735794">
                <a:moveTo>
                  <a:pt x="0" y="2613856"/>
                </a:moveTo>
                <a:lnTo>
                  <a:pt x="0" y="2131535"/>
                </a:lnTo>
                <a:lnTo>
                  <a:pt x="0" y="1910283"/>
                </a:lnTo>
                <a:lnTo>
                  <a:pt x="0" y="1427962"/>
                </a:lnTo>
                <a:lnTo>
                  <a:pt x="0" y="1381562"/>
                </a:lnTo>
                <a:cubicBezTo>
                  <a:pt x="0" y="1231689"/>
                  <a:pt x="0" y="1106794"/>
                  <a:pt x="0" y="1002715"/>
                </a:cubicBezTo>
                <a:lnTo>
                  <a:pt x="0" y="899241"/>
                </a:lnTo>
                <a:lnTo>
                  <a:pt x="0" y="748763"/>
                </a:lnTo>
                <a:cubicBezTo>
                  <a:pt x="0" y="682153"/>
                  <a:pt x="0" y="632195"/>
                  <a:pt x="0" y="594726"/>
                </a:cubicBezTo>
                <a:lnTo>
                  <a:pt x="0" y="520394"/>
                </a:lnTo>
                <a:lnTo>
                  <a:pt x="0" y="515626"/>
                </a:lnTo>
                <a:cubicBezTo>
                  <a:pt x="0" y="482321"/>
                  <a:pt x="0" y="482321"/>
                  <a:pt x="0" y="482321"/>
                </a:cubicBezTo>
                <a:lnTo>
                  <a:pt x="0" y="266442"/>
                </a:lnTo>
                <a:cubicBezTo>
                  <a:pt x="0" y="0"/>
                  <a:pt x="0" y="0"/>
                  <a:pt x="0" y="0"/>
                </a:cubicBezTo>
                <a:cubicBezTo>
                  <a:pt x="243022" y="0"/>
                  <a:pt x="243022" y="0"/>
                  <a:pt x="243022" y="0"/>
                </a:cubicBezTo>
                <a:lnTo>
                  <a:pt x="243022" y="482321"/>
                </a:lnTo>
                <a:lnTo>
                  <a:pt x="243022" y="703573"/>
                </a:lnTo>
                <a:lnTo>
                  <a:pt x="243022" y="1185894"/>
                </a:lnTo>
                <a:lnTo>
                  <a:pt x="243022" y="1232294"/>
                </a:lnTo>
                <a:lnTo>
                  <a:pt x="243022" y="1611140"/>
                </a:lnTo>
                <a:lnTo>
                  <a:pt x="243022" y="1714614"/>
                </a:lnTo>
                <a:lnTo>
                  <a:pt x="243022" y="1865093"/>
                </a:lnTo>
                <a:lnTo>
                  <a:pt x="243022" y="2019129"/>
                </a:lnTo>
                <a:lnTo>
                  <a:pt x="243022" y="2093461"/>
                </a:lnTo>
                <a:lnTo>
                  <a:pt x="243022" y="2098229"/>
                </a:lnTo>
                <a:lnTo>
                  <a:pt x="243022" y="2131535"/>
                </a:lnTo>
                <a:lnTo>
                  <a:pt x="243022" y="2347414"/>
                </a:lnTo>
                <a:cubicBezTo>
                  <a:pt x="243022" y="2613856"/>
                  <a:pt x="243022" y="2613856"/>
                  <a:pt x="243022" y="2613856"/>
                </a:cubicBezTo>
                <a:cubicBezTo>
                  <a:pt x="243022" y="2680802"/>
                  <a:pt x="189150" y="2735794"/>
                  <a:pt x="122109" y="2735794"/>
                </a:cubicBezTo>
                <a:cubicBezTo>
                  <a:pt x="55069" y="2735794"/>
                  <a:pt x="0" y="2680802"/>
                  <a:pt x="0" y="2613856"/>
                </a:cubicBez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3" name="Freeform 5">
            <a:extLst>
              <a:ext uri="{FF2B5EF4-FFF2-40B4-BE49-F238E27FC236}">
                <a16:creationId xmlns:a16="http://schemas.microsoft.com/office/drawing/2014/main" id="{CD71A662-2BD3-681F-A3DE-D1AE568C8EC8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8957191" y="3045393"/>
            <a:ext cx="878592" cy="1040978"/>
          </a:xfrm>
          <a:custGeom>
            <a:avLst/>
            <a:gdLst>
              <a:gd name="T0" fmla="*/ 700 w 791"/>
              <a:gd name="T1" fmla="*/ 102 h 939"/>
              <a:gd name="T2" fmla="*/ 598 w 791"/>
              <a:gd name="T3" fmla="*/ 0 h 939"/>
              <a:gd name="T4" fmla="*/ 497 w 791"/>
              <a:gd name="T5" fmla="*/ 102 h 939"/>
              <a:gd name="T6" fmla="*/ 395 w 791"/>
              <a:gd name="T7" fmla="*/ 0 h 939"/>
              <a:gd name="T8" fmla="*/ 294 w 791"/>
              <a:gd name="T9" fmla="*/ 102 h 939"/>
              <a:gd name="T10" fmla="*/ 192 w 791"/>
              <a:gd name="T11" fmla="*/ 0 h 939"/>
              <a:gd name="T12" fmla="*/ 91 w 791"/>
              <a:gd name="T13" fmla="*/ 102 h 939"/>
              <a:gd name="T14" fmla="*/ 0 w 791"/>
              <a:gd name="T15" fmla="*/ 45 h 939"/>
              <a:gd name="T16" fmla="*/ 395 w 791"/>
              <a:gd name="T17" fmla="*/ 939 h 939"/>
              <a:gd name="T18" fmla="*/ 791 w 791"/>
              <a:gd name="T19" fmla="*/ 45 h 939"/>
              <a:gd name="T20" fmla="*/ 700 w 791"/>
              <a:gd name="T21" fmla="*/ 102 h 9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91" h="939">
                <a:moveTo>
                  <a:pt x="700" y="102"/>
                </a:moveTo>
                <a:cubicBezTo>
                  <a:pt x="644" y="102"/>
                  <a:pt x="598" y="56"/>
                  <a:pt x="598" y="0"/>
                </a:cubicBezTo>
                <a:cubicBezTo>
                  <a:pt x="598" y="56"/>
                  <a:pt x="553" y="102"/>
                  <a:pt x="497" y="102"/>
                </a:cubicBezTo>
                <a:cubicBezTo>
                  <a:pt x="441" y="102"/>
                  <a:pt x="395" y="56"/>
                  <a:pt x="395" y="0"/>
                </a:cubicBezTo>
                <a:cubicBezTo>
                  <a:pt x="395" y="56"/>
                  <a:pt x="350" y="102"/>
                  <a:pt x="294" y="102"/>
                </a:cubicBezTo>
                <a:cubicBezTo>
                  <a:pt x="238" y="102"/>
                  <a:pt x="192" y="56"/>
                  <a:pt x="192" y="0"/>
                </a:cubicBezTo>
                <a:cubicBezTo>
                  <a:pt x="192" y="56"/>
                  <a:pt x="147" y="102"/>
                  <a:pt x="91" y="102"/>
                </a:cubicBezTo>
                <a:cubicBezTo>
                  <a:pt x="51" y="102"/>
                  <a:pt x="17" y="79"/>
                  <a:pt x="0" y="45"/>
                </a:cubicBezTo>
                <a:cubicBezTo>
                  <a:pt x="395" y="939"/>
                  <a:pt x="395" y="939"/>
                  <a:pt x="395" y="939"/>
                </a:cubicBezTo>
                <a:cubicBezTo>
                  <a:pt x="791" y="45"/>
                  <a:pt x="791" y="45"/>
                  <a:pt x="791" y="45"/>
                </a:cubicBezTo>
                <a:cubicBezTo>
                  <a:pt x="774" y="79"/>
                  <a:pt x="740" y="102"/>
                  <a:pt x="700" y="102"/>
                </a:cubicBezTo>
                <a:close/>
              </a:path>
            </a:pathLst>
          </a:custGeom>
          <a:gradFill flip="none" rotWithShape="1">
            <a:gsLst>
              <a:gs pos="19000">
                <a:srgbClr val="FCEBD1"/>
              </a:gs>
              <a:gs pos="50000">
                <a:srgbClr val="C79F6E"/>
              </a:gs>
              <a:gs pos="100000">
                <a:srgbClr val="D9BCA4"/>
              </a:gs>
              <a:gs pos="83000">
                <a:srgbClr val="E4CAB5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18">
            <a:extLst>
              <a:ext uri="{FF2B5EF4-FFF2-40B4-BE49-F238E27FC236}">
                <a16:creationId xmlns:a16="http://schemas.microsoft.com/office/drawing/2014/main" id="{D057382F-B4A9-A8DD-4FD0-556525F804DC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9638356" y="3410334"/>
            <a:ext cx="247852" cy="309387"/>
          </a:xfrm>
          <a:custGeom>
            <a:avLst/>
            <a:gdLst>
              <a:gd name="T0" fmla="*/ 0 w 224"/>
              <a:gd name="T1" fmla="*/ 26 h 279"/>
              <a:gd name="T2" fmla="*/ 112 w 224"/>
              <a:gd name="T3" fmla="*/ 279 h 279"/>
              <a:gd name="T4" fmla="*/ 224 w 224"/>
              <a:gd name="T5" fmla="*/ 26 h 279"/>
              <a:gd name="T6" fmla="*/ 0 w 224"/>
              <a:gd name="T7" fmla="*/ 26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4" h="279">
                <a:moveTo>
                  <a:pt x="0" y="26"/>
                </a:moveTo>
                <a:cubicBezTo>
                  <a:pt x="112" y="279"/>
                  <a:pt x="112" y="279"/>
                  <a:pt x="112" y="279"/>
                </a:cubicBezTo>
                <a:cubicBezTo>
                  <a:pt x="224" y="26"/>
                  <a:pt x="224" y="26"/>
                  <a:pt x="224" y="26"/>
                </a:cubicBezTo>
                <a:cubicBezTo>
                  <a:pt x="152" y="0"/>
                  <a:pt x="73" y="0"/>
                  <a:pt x="0" y="2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/>
          </a:p>
        </p:txBody>
      </p:sp>
      <p:sp>
        <p:nvSpPr>
          <p:cNvPr id="57" name="Freeform 11">
            <a:extLst>
              <a:ext uri="{FF2B5EF4-FFF2-40B4-BE49-F238E27FC236}">
                <a16:creationId xmlns:a16="http://schemas.microsoft.com/office/drawing/2014/main" id="{462E6CE9-5CCC-2504-1F2F-D1A553107A5A}"/>
              </a:ext>
            </a:extLst>
          </p:cNvPr>
          <p:cNvSpPr>
            <a:spLocks noEditPoints="1"/>
          </p:cNvSpPr>
          <p:nvPr/>
        </p:nvSpPr>
        <p:spPr bwMode="auto">
          <a:xfrm>
            <a:off x="1346419" y="2801137"/>
            <a:ext cx="393329" cy="391795"/>
          </a:xfrm>
          <a:custGeom>
            <a:avLst/>
            <a:gdLst>
              <a:gd name="T0" fmla="*/ 57 w 433"/>
              <a:gd name="T1" fmla="*/ 331 h 430"/>
              <a:gd name="T2" fmla="*/ 11 w 433"/>
              <a:gd name="T3" fmla="*/ 331 h 430"/>
              <a:gd name="T4" fmla="*/ 4 w 433"/>
              <a:gd name="T5" fmla="*/ 338 h 430"/>
              <a:gd name="T6" fmla="*/ 4 w 433"/>
              <a:gd name="T7" fmla="*/ 430 h 430"/>
              <a:gd name="T8" fmla="*/ 65 w 433"/>
              <a:gd name="T9" fmla="*/ 430 h 430"/>
              <a:gd name="T10" fmla="*/ 65 w 433"/>
              <a:gd name="T11" fmla="*/ 338 h 430"/>
              <a:gd name="T12" fmla="*/ 57 w 433"/>
              <a:gd name="T13" fmla="*/ 331 h 430"/>
              <a:gd name="T14" fmla="*/ 179 w 433"/>
              <a:gd name="T15" fmla="*/ 224 h 430"/>
              <a:gd name="T16" fmla="*/ 133 w 433"/>
              <a:gd name="T17" fmla="*/ 224 h 430"/>
              <a:gd name="T18" fmla="*/ 126 w 433"/>
              <a:gd name="T19" fmla="*/ 231 h 430"/>
              <a:gd name="T20" fmla="*/ 126 w 433"/>
              <a:gd name="T21" fmla="*/ 430 h 430"/>
              <a:gd name="T22" fmla="*/ 186 w 433"/>
              <a:gd name="T23" fmla="*/ 430 h 430"/>
              <a:gd name="T24" fmla="*/ 186 w 433"/>
              <a:gd name="T25" fmla="*/ 231 h 430"/>
              <a:gd name="T26" fmla="*/ 179 w 433"/>
              <a:gd name="T27" fmla="*/ 224 h 430"/>
              <a:gd name="T28" fmla="*/ 301 w 433"/>
              <a:gd name="T29" fmla="*/ 270 h 430"/>
              <a:gd name="T30" fmla="*/ 255 w 433"/>
              <a:gd name="T31" fmla="*/ 270 h 430"/>
              <a:gd name="T32" fmla="*/ 247 w 433"/>
              <a:gd name="T33" fmla="*/ 277 h 430"/>
              <a:gd name="T34" fmla="*/ 247 w 433"/>
              <a:gd name="T35" fmla="*/ 430 h 430"/>
              <a:gd name="T36" fmla="*/ 308 w 433"/>
              <a:gd name="T37" fmla="*/ 430 h 430"/>
              <a:gd name="T38" fmla="*/ 308 w 433"/>
              <a:gd name="T39" fmla="*/ 277 h 430"/>
              <a:gd name="T40" fmla="*/ 301 w 433"/>
              <a:gd name="T41" fmla="*/ 270 h 430"/>
              <a:gd name="T42" fmla="*/ 423 w 433"/>
              <a:gd name="T43" fmla="*/ 209 h 430"/>
              <a:gd name="T44" fmla="*/ 377 w 433"/>
              <a:gd name="T45" fmla="*/ 209 h 430"/>
              <a:gd name="T46" fmla="*/ 369 w 433"/>
              <a:gd name="T47" fmla="*/ 216 h 430"/>
              <a:gd name="T48" fmla="*/ 369 w 433"/>
              <a:gd name="T49" fmla="*/ 430 h 430"/>
              <a:gd name="T50" fmla="*/ 430 w 433"/>
              <a:gd name="T51" fmla="*/ 430 h 430"/>
              <a:gd name="T52" fmla="*/ 430 w 433"/>
              <a:gd name="T53" fmla="*/ 216 h 430"/>
              <a:gd name="T54" fmla="*/ 423 w 433"/>
              <a:gd name="T55" fmla="*/ 209 h 430"/>
              <a:gd name="T56" fmla="*/ 379 w 433"/>
              <a:gd name="T57" fmla="*/ 71 h 430"/>
              <a:gd name="T58" fmla="*/ 416 w 433"/>
              <a:gd name="T59" fmla="*/ 75 h 430"/>
              <a:gd name="T60" fmla="*/ 429 w 433"/>
              <a:gd name="T61" fmla="*/ 40 h 430"/>
              <a:gd name="T62" fmla="*/ 400 w 433"/>
              <a:gd name="T63" fmla="*/ 18 h 430"/>
              <a:gd name="T64" fmla="*/ 375 w 433"/>
              <a:gd name="T65" fmla="*/ 30 h 430"/>
              <a:gd name="T66" fmla="*/ 371 w 433"/>
              <a:gd name="T67" fmla="*/ 58 h 430"/>
              <a:gd name="T68" fmla="*/ 299 w 433"/>
              <a:gd name="T69" fmla="*/ 103 h 430"/>
              <a:gd name="T70" fmla="*/ 260 w 433"/>
              <a:gd name="T71" fmla="*/ 100 h 430"/>
              <a:gd name="T72" fmla="*/ 184 w 433"/>
              <a:gd name="T73" fmla="*/ 46 h 430"/>
              <a:gd name="T74" fmla="*/ 173 w 433"/>
              <a:gd name="T75" fmla="*/ 8 h 430"/>
              <a:gd name="T76" fmla="*/ 134 w 433"/>
              <a:gd name="T77" fmla="*/ 12 h 430"/>
              <a:gd name="T78" fmla="*/ 131 w 433"/>
              <a:gd name="T79" fmla="*/ 51 h 430"/>
              <a:gd name="T80" fmla="*/ 47 w 433"/>
              <a:gd name="T81" fmla="*/ 151 h 430"/>
              <a:gd name="T82" fmla="*/ 9 w 433"/>
              <a:gd name="T83" fmla="*/ 162 h 430"/>
              <a:gd name="T84" fmla="*/ 15 w 433"/>
              <a:gd name="T85" fmla="*/ 202 h 430"/>
              <a:gd name="T86" fmla="*/ 55 w 433"/>
              <a:gd name="T87" fmla="*/ 201 h 430"/>
              <a:gd name="T88" fmla="*/ 59 w 433"/>
              <a:gd name="T89" fmla="*/ 161 h 430"/>
              <a:gd name="T90" fmla="*/ 143 w 433"/>
              <a:gd name="T91" fmla="*/ 61 h 430"/>
              <a:gd name="T92" fmla="*/ 174 w 433"/>
              <a:gd name="T93" fmla="*/ 58 h 430"/>
              <a:gd name="T94" fmla="*/ 250 w 433"/>
              <a:gd name="T95" fmla="*/ 112 h 430"/>
              <a:gd name="T96" fmla="*/ 258 w 433"/>
              <a:gd name="T97" fmla="*/ 148 h 430"/>
              <a:gd name="T98" fmla="*/ 295 w 433"/>
              <a:gd name="T99" fmla="*/ 151 h 430"/>
              <a:gd name="T100" fmla="*/ 307 w 433"/>
              <a:gd name="T101" fmla="*/ 116 h 430"/>
              <a:gd name="T102" fmla="*/ 379 w 433"/>
              <a:gd name="T103" fmla="*/ 71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33" h="430">
                <a:moveTo>
                  <a:pt x="57" y="331"/>
                </a:moveTo>
                <a:cubicBezTo>
                  <a:pt x="11" y="331"/>
                  <a:pt x="11" y="331"/>
                  <a:pt x="11" y="331"/>
                </a:cubicBezTo>
                <a:cubicBezTo>
                  <a:pt x="7" y="331"/>
                  <a:pt x="4" y="334"/>
                  <a:pt x="4" y="338"/>
                </a:cubicBezTo>
                <a:cubicBezTo>
                  <a:pt x="4" y="430"/>
                  <a:pt x="4" y="430"/>
                  <a:pt x="4" y="430"/>
                </a:cubicBezTo>
                <a:cubicBezTo>
                  <a:pt x="65" y="430"/>
                  <a:pt x="65" y="430"/>
                  <a:pt x="65" y="430"/>
                </a:cubicBezTo>
                <a:cubicBezTo>
                  <a:pt x="65" y="338"/>
                  <a:pt x="65" y="338"/>
                  <a:pt x="65" y="338"/>
                </a:cubicBezTo>
                <a:cubicBezTo>
                  <a:pt x="65" y="334"/>
                  <a:pt x="61" y="331"/>
                  <a:pt x="57" y="331"/>
                </a:cubicBezTo>
                <a:close/>
                <a:moveTo>
                  <a:pt x="179" y="224"/>
                </a:moveTo>
                <a:cubicBezTo>
                  <a:pt x="133" y="224"/>
                  <a:pt x="133" y="224"/>
                  <a:pt x="133" y="224"/>
                </a:cubicBezTo>
                <a:cubicBezTo>
                  <a:pt x="129" y="224"/>
                  <a:pt x="126" y="227"/>
                  <a:pt x="126" y="231"/>
                </a:cubicBezTo>
                <a:cubicBezTo>
                  <a:pt x="126" y="430"/>
                  <a:pt x="126" y="430"/>
                  <a:pt x="126" y="430"/>
                </a:cubicBezTo>
                <a:cubicBezTo>
                  <a:pt x="186" y="430"/>
                  <a:pt x="186" y="430"/>
                  <a:pt x="186" y="430"/>
                </a:cubicBezTo>
                <a:cubicBezTo>
                  <a:pt x="186" y="231"/>
                  <a:pt x="186" y="231"/>
                  <a:pt x="186" y="231"/>
                </a:cubicBezTo>
                <a:cubicBezTo>
                  <a:pt x="186" y="227"/>
                  <a:pt x="183" y="224"/>
                  <a:pt x="179" y="224"/>
                </a:cubicBezTo>
                <a:close/>
                <a:moveTo>
                  <a:pt x="301" y="270"/>
                </a:moveTo>
                <a:cubicBezTo>
                  <a:pt x="255" y="270"/>
                  <a:pt x="255" y="270"/>
                  <a:pt x="255" y="270"/>
                </a:cubicBezTo>
                <a:cubicBezTo>
                  <a:pt x="251" y="270"/>
                  <a:pt x="247" y="273"/>
                  <a:pt x="247" y="277"/>
                </a:cubicBezTo>
                <a:cubicBezTo>
                  <a:pt x="247" y="430"/>
                  <a:pt x="247" y="430"/>
                  <a:pt x="247" y="430"/>
                </a:cubicBezTo>
                <a:cubicBezTo>
                  <a:pt x="308" y="430"/>
                  <a:pt x="308" y="430"/>
                  <a:pt x="308" y="430"/>
                </a:cubicBezTo>
                <a:cubicBezTo>
                  <a:pt x="308" y="277"/>
                  <a:pt x="308" y="277"/>
                  <a:pt x="308" y="277"/>
                </a:cubicBezTo>
                <a:cubicBezTo>
                  <a:pt x="308" y="273"/>
                  <a:pt x="305" y="270"/>
                  <a:pt x="301" y="270"/>
                </a:cubicBezTo>
                <a:close/>
                <a:moveTo>
                  <a:pt x="423" y="209"/>
                </a:moveTo>
                <a:cubicBezTo>
                  <a:pt x="377" y="209"/>
                  <a:pt x="377" y="209"/>
                  <a:pt x="377" y="209"/>
                </a:cubicBezTo>
                <a:cubicBezTo>
                  <a:pt x="373" y="209"/>
                  <a:pt x="369" y="212"/>
                  <a:pt x="369" y="216"/>
                </a:cubicBezTo>
                <a:cubicBezTo>
                  <a:pt x="369" y="430"/>
                  <a:pt x="369" y="430"/>
                  <a:pt x="369" y="430"/>
                </a:cubicBezTo>
                <a:cubicBezTo>
                  <a:pt x="430" y="430"/>
                  <a:pt x="430" y="430"/>
                  <a:pt x="430" y="430"/>
                </a:cubicBezTo>
                <a:cubicBezTo>
                  <a:pt x="430" y="216"/>
                  <a:pt x="430" y="216"/>
                  <a:pt x="430" y="216"/>
                </a:cubicBezTo>
                <a:cubicBezTo>
                  <a:pt x="430" y="212"/>
                  <a:pt x="427" y="209"/>
                  <a:pt x="423" y="209"/>
                </a:cubicBezTo>
                <a:close/>
                <a:moveTo>
                  <a:pt x="379" y="71"/>
                </a:moveTo>
                <a:cubicBezTo>
                  <a:pt x="389" y="80"/>
                  <a:pt x="404" y="82"/>
                  <a:pt x="416" y="75"/>
                </a:cubicBezTo>
                <a:cubicBezTo>
                  <a:pt x="427" y="68"/>
                  <a:pt x="433" y="54"/>
                  <a:pt x="429" y="40"/>
                </a:cubicBezTo>
                <a:cubicBezTo>
                  <a:pt x="426" y="27"/>
                  <a:pt x="414" y="18"/>
                  <a:pt x="400" y="18"/>
                </a:cubicBezTo>
                <a:cubicBezTo>
                  <a:pt x="390" y="18"/>
                  <a:pt x="381" y="23"/>
                  <a:pt x="375" y="30"/>
                </a:cubicBezTo>
                <a:cubicBezTo>
                  <a:pt x="369" y="38"/>
                  <a:pt x="368" y="48"/>
                  <a:pt x="371" y="58"/>
                </a:cubicBezTo>
                <a:cubicBezTo>
                  <a:pt x="299" y="103"/>
                  <a:pt x="299" y="103"/>
                  <a:pt x="299" y="103"/>
                </a:cubicBezTo>
                <a:cubicBezTo>
                  <a:pt x="288" y="93"/>
                  <a:pt x="272" y="92"/>
                  <a:pt x="260" y="100"/>
                </a:cubicBezTo>
                <a:cubicBezTo>
                  <a:pt x="184" y="46"/>
                  <a:pt x="184" y="46"/>
                  <a:pt x="184" y="46"/>
                </a:cubicBezTo>
                <a:cubicBezTo>
                  <a:pt x="190" y="33"/>
                  <a:pt x="185" y="17"/>
                  <a:pt x="173" y="8"/>
                </a:cubicBezTo>
                <a:cubicBezTo>
                  <a:pt x="161" y="0"/>
                  <a:pt x="145" y="1"/>
                  <a:pt x="134" y="12"/>
                </a:cubicBezTo>
                <a:cubicBezTo>
                  <a:pt x="124" y="22"/>
                  <a:pt x="123" y="39"/>
                  <a:pt x="131" y="51"/>
                </a:cubicBezTo>
                <a:cubicBezTo>
                  <a:pt x="47" y="151"/>
                  <a:pt x="47" y="151"/>
                  <a:pt x="47" y="151"/>
                </a:cubicBezTo>
                <a:cubicBezTo>
                  <a:pt x="33" y="144"/>
                  <a:pt x="17" y="149"/>
                  <a:pt x="9" y="162"/>
                </a:cubicBezTo>
                <a:cubicBezTo>
                  <a:pt x="0" y="175"/>
                  <a:pt x="3" y="192"/>
                  <a:pt x="15" y="202"/>
                </a:cubicBezTo>
                <a:cubicBezTo>
                  <a:pt x="26" y="211"/>
                  <a:pt x="44" y="211"/>
                  <a:pt x="55" y="201"/>
                </a:cubicBezTo>
                <a:cubicBezTo>
                  <a:pt x="66" y="190"/>
                  <a:pt x="68" y="173"/>
                  <a:pt x="59" y="161"/>
                </a:cubicBezTo>
                <a:cubicBezTo>
                  <a:pt x="143" y="61"/>
                  <a:pt x="143" y="61"/>
                  <a:pt x="143" y="61"/>
                </a:cubicBezTo>
                <a:cubicBezTo>
                  <a:pt x="153" y="66"/>
                  <a:pt x="165" y="65"/>
                  <a:pt x="174" y="58"/>
                </a:cubicBezTo>
                <a:cubicBezTo>
                  <a:pt x="250" y="112"/>
                  <a:pt x="250" y="112"/>
                  <a:pt x="250" y="112"/>
                </a:cubicBezTo>
                <a:cubicBezTo>
                  <a:pt x="244" y="125"/>
                  <a:pt x="247" y="139"/>
                  <a:pt x="258" y="148"/>
                </a:cubicBezTo>
                <a:cubicBezTo>
                  <a:pt x="268" y="157"/>
                  <a:pt x="283" y="158"/>
                  <a:pt x="295" y="151"/>
                </a:cubicBezTo>
                <a:cubicBezTo>
                  <a:pt x="306" y="143"/>
                  <a:pt x="311" y="129"/>
                  <a:pt x="307" y="116"/>
                </a:cubicBezTo>
                <a:lnTo>
                  <a:pt x="379" y="71"/>
                </a:ln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/>
          </a:p>
        </p:txBody>
      </p:sp>
      <p:sp>
        <p:nvSpPr>
          <p:cNvPr id="58" name="Freeform 23">
            <a:extLst>
              <a:ext uri="{FF2B5EF4-FFF2-40B4-BE49-F238E27FC236}">
                <a16:creationId xmlns:a16="http://schemas.microsoft.com/office/drawing/2014/main" id="{4AC62D94-0062-3647-3185-95AEEC21174A}"/>
              </a:ext>
            </a:extLst>
          </p:cNvPr>
          <p:cNvSpPr>
            <a:spLocks/>
          </p:cNvSpPr>
          <p:nvPr/>
        </p:nvSpPr>
        <p:spPr bwMode="auto">
          <a:xfrm>
            <a:off x="2356942" y="5104670"/>
            <a:ext cx="312124" cy="407737"/>
          </a:xfrm>
          <a:custGeom>
            <a:avLst/>
            <a:gdLst>
              <a:gd name="T0" fmla="*/ 345 w 387"/>
              <a:gd name="T1" fmla="*/ 361 h 504"/>
              <a:gd name="T2" fmla="*/ 265 w 387"/>
              <a:gd name="T3" fmla="*/ 320 h 504"/>
              <a:gd name="T4" fmla="*/ 252 w 387"/>
              <a:gd name="T5" fmla="*/ 301 h 504"/>
              <a:gd name="T6" fmla="*/ 252 w 387"/>
              <a:gd name="T7" fmla="*/ 272 h 504"/>
              <a:gd name="T8" fmla="*/ 258 w 387"/>
              <a:gd name="T9" fmla="*/ 264 h 504"/>
              <a:gd name="T10" fmla="*/ 283 w 387"/>
              <a:gd name="T11" fmla="*/ 215 h 504"/>
              <a:gd name="T12" fmla="*/ 303 w 387"/>
              <a:gd name="T13" fmla="*/ 185 h 504"/>
              <a:gd name="T14" fmla="*/ 303 w 387"/>
              <a:gd name="T15" fmla="*/ 151 h 504"/>
              <a:gd name="T16" fmla="*/ 294 w 387"/>
              <a:gd name="T17" fmla="*/ 129 h 504"/>
              <a:gd name="T18" fmla="*/ 294 w 387"/>
              <a:gd name="T19" fmla="*/ 84 h 504"/>
              <a:gd name="T20" fmla="*/ 277 w 387"/>
              <a:gd name="T21" fmla="*/ 30 h 504"/>
              <a:gd name="T22" fmla="*/ 193 w 387"/>
              <a:gd name="T23" fmla="*/ 0 h 504"/>
              <a:gd name="T24" fmla="*/ 110 w 387"/>
              <a:gd name="T25" fmla="*/ 30 h 504"/>
              <a:gd name="T26" fmla="*/ 93 w 387"/>
              <a:gd name="T27" fmla="*/ 84 h 504"/>
              <a:gd name="T28" fmla="*/ 93 w 387"/>
              <a:gd name="T29" fmla="*/ 129 h 504"/>
              <a:gd name="T30" fmla="*/ 84 w 387"/>
              <a:gd name="T31" fmla="*/ 151 h 504"/>
              <a:gd name="T32" fmla="*/ 84 w 387"/>
              <a:gd name="T33" fmla="*/ 185 h 504"/>
              <a:gd name="T34" fmla="*/ 97 w 387"/>
              <a:gd name="T35" fmla="*/ 211 h 504"/>
              <a:gd name="T36" fmla="*/ 126 w 387"/>
              <a:gd name="T37" fmla="*/ 272 h 504"/>
              <a:gd name="T38" fmla="*/ 126 w 387"/>
              <a:gd name="T39" fmla="*/ 300 h 504"/>
              <a:gd name="T40" fmla="*/ 115 w 387"/>
              <a:gd name="T41" fmla="*/ 319 h 504"/>
              <a:gd name="T42" fmla="*/ 40 w 387"/>
              <a:gd name="T43" fmla="*/ 360 h 504"/>
              <a:gd name="T44" fmla="*/ 0 w 387"/>
              <a:gd name="T45" fmla="*/ 427 h 504"/>
              <a:gd name="T46" fmla="*/ 0 w 387"/>
              <a:gd name="T47" fmla="*/ 454 h 504"/>
              <a:gd name="T48" fmla="*/ 193 w 387"/>
              <a:gd name="T49" fmla="*/ 504 h 504"/>
              <a:gd name="T50" fmla="*/ 387 w 387"/>
              <a:gd name="T51" fmla="*/ 454 h 504"/>
              <a:gd name="T52" fmla="*/ 387 w 387"/>
              <a:gd name="T53" fmla="*/ 428 h 504"/>
              <a:gd name="T54" fmla="*/ 345 w 387"/>
              <a:gd name="T55" fmla="*/ 361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87" h="504">
                <a:moveTo>
                  <a:pt x="345" y="361"/>
                </a:moveTo>
                <a:cubicBezTo>
                  <a:pt x="265" y="320"/>
                  <a:pt x="265" y="320"/>
                  <a:pt x="265" y="320"/>
                </a:cubicBezTo>
                <a:cubicBezTo>
                  <a:pt x="257" y="317"/>
                  <a:pt x="252" y="309"/>
                  <a:pt x="252" y="301"/>
                </a:cubicBezTo>
                <a:cubicBezTo>
                  <a:pt x="252" y="272"/>
                  <a:pt x="252" y="272"/>
                  <a:pt x="252" y="272"/>
                </a:cubicBezTo>
                <a:cubicBezTo>
                  <a:pt x="254" y="270"/>
                  <a:pt x="256" y="267"/>
                  <a:pt x="258" y="264"/>
                </a:cubicBezTo>
                <a:cubicBezTo>
                  <a:pt x="269" y="249"/>
                  <a:pt x="277" y="233"/>
                  <a:pt x="283" y="215"/>
                </a:cubicBezTo>
                <a:cubicBezTo>
                  <a:pt x="295" y="210"/>
                  <a:pt x="303" y="198"/>
                  <a:pt x="303" y="185"/>
                </a:cubicBezTo>
                <a:cubicBezTo>
                  <a:pt x="303" y="151"/>
                  <a:pt x="303" y="151"/>
                  <a:pt x="303" y="151"/>
                </a:cubicBezTo>
                <a:cubicBezTo>
                  <a:pt x="303" y="143"/>
                  <a:pt x="300" y="135"/>
                  <a:pt x="294" y="129"/>
                </a:cubicBezTo>
                <a:cubicBezTo>
                  <a:pt x="294" y="84"/>
                  <a:pt x="294" y="84"/>
                  <a:pt x="294" y="84"/>
                </a:cubicBezTo>
                <a:cubicBezTo>
                  <a:pt x="295" y="80"/>
                  <a:pt x="297" y="52"/>
                  <a:pt x="277" y="30"/>
                </a:cubicBezTo>
                <a:cubicBezTo>
                  <a:pt x="259" y="10"/>
                  <a:pt x="231" y="0"/>
                  <a:pt x="193" y="0"/>
                </a:cubicBezTo>
                <a:cubicBezTo>
                  <a:pt x="155" y="0"/>
                  <a:pt x="127" y="10"/>
                  <a:pt x="110" y="30"/>
                </a:cubicBezTo>
                <a:cubicBezTo>
                  <a:pt x="90" y="52"/>
                  <a:pt x="92" y="80"/>
                  <a:pt x="93" y="84"/>
                </a:cubicBezTo>
                <a:cubicBezTo>
                  <a:pt x="93" y="129"/>
                  <a:pt x="93" y="129"/>
                  <a:pt x="93" y="129"/>
                </a:cubicBezTo>
                <a:cubicBezTo>
                  <a:pt x="87" y="135"/>
                  <a:pt x="84" y="143"/>
                  <a:pt x="84" y="151"/>
                </a:cubicBezTo>
                <a:cubicBezTo>
                  <a:pt x="84" y="185"/>
                  <a:pt x="84" y="185"/>
                  <a:pt x="84" y="185"/>
                </a:cubicBezTo>
                <a:cubicBezTo>
                  <a:pt x="84" y="195"/>
                  <a:pt x="89" y="205"/>
                  <a:pt x="97" y="211"/>
                </a:cubicBezTo>
                <a:cubicBezTo>
                  <a:pt x="104" y="242"/>
                  <a:pt x="121" y="265"/>
                  <a:pt x="126" y="272"/>
                </a:cubicBezTo>
                <a:cubicBezTo>
                  <a:pt x="126" y="300"/>
                  <a:pt x="126" y="300"/>
                  <a:pt x="126" y="300"/>
                </a:cubicBezTo>
                <a:cubicBezTo>
                  <a:pt x="126" y="308"/>
                  <a:pt x="122" y="315"/>
                  <a:pt x="115" y="319"/>
                </a:cubicBezTo>
                <a:cubicBezTo>
                  <a:pt x="40" y="360"/>
                  <a:pt x="40" y="360"/>
                  <a:pt x="40" y="360"/>
                </a:cubicBezTo>
                <a:cubicBezTo>
                  <a:pt x="15" y="373"/>
                  <a:pt x="0" y="399"/>
                  <a:pt x="0" y="427"/>
                </a:cubicBezTo>
                <a:cubicBezTo>
                  <a:pt x="0" y="454"/>
                  <a:pt x="0" y="454"/>
                  <a:pt x="0" y="454"/>
                </a:cubicBezTo>
                <a:cubicBezTo>
                  <a:pt x="0" y="494"/>
                  <a:pt x="127" y="504"/>
                  <a:pt x="193" y="504"/>
                </a:cubicBezTo>
                <a:cubicBezTo>
                  <a:pt x="260" y="504"/>
                  <a:pt x="387" y="494"/>
                  <a:pt x="387" y="454"/>
                </a:cubicBezTo>
                <a:cubicBezTo>
                  <a:pt x="387" y="428"/>
                  <a:pt x="387" y="428"/>
                  <a:pt x="387" y="428"/>
                </a:cubicBezTo>
                <a:cubicBezTo>
                  <a:pt x="387" y="399"/>
                  <a:pt x="371" y="373"/>
                  <a:pt x="345" y="36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9" name="Freeform: Shape 37">
            <a:extLst>
              <a:ext uri="{FF2B5EF4-FFF2-40B4-BE49-F238E27FC236}">
                <a16:creationId xmlns:a16="http://schemas.microsoft.com/office/drawing/2014/main" id="{9D6631A4-F3DE-2E56-51BC-30D0DAA517B9}"/>
              </a:ext>
            </a:extLst>
          </p:cNvPr>
          <p:cNvSpPr/>
          <p:nvPr/>
        </p:nvSpPr>
        <p:spPr>
          <a:xfrm>
            <a:off x="1350377" y="3957370"/>
            <a:ext cx="400762" cy="377657"/>
          </a:xfrm>
          <a:custGeom>
            <a:avLst/>
            <a:gdLst>
              <a:gd name="connsiteX0" fmla="*/ 4775472 w 4876797"/>
              <a:gd name="connsiteY0" fmla="*/ 3516546 h 4595642"/>
              <a:gd name="connsiteX1" fmla="*/ 3052733 w 4876797"/>
              <a:gd name="connsiteY1" fmla="*/ 349712 h 4595642"/>
              <a:gd name="connsiteX2" fmla="*/ 1824065 w 4876797"/>
              <a:gd name="connsiteY2" fmla="*/ 349712 h 4595642"/>
              <a:gd name="connsiteX3" fmla="*/ 101412 w 4876797"/>
              <a:gd name="connsiteY3" fmla="*/ 3516546 h 4595642"/>
              <a:gd name="connsiteX4" fmla="*/ 715603 w 4876797"/>
              <a:gd name="connsiteY4" fmla="*/ 4595643 h 4595642"/>
              <a:gd name="connsiteX5" fmla="*/ 4161138 w 4876797"/>
              <a:gd name="connsiteY5" fmla="*/ 4595643 h 4595642"/>
              <a:gd name="connsiteX6" fmla="*/ 4775472 w 4876797"/>
              <a:gd name="connsiteY6" fmla="*/ 3516546 h 4595642"/>
              <a:gd name="connsiteX7" fmla="*/ 2438399 w 4876797"/>
              <a:gd name="connsiteY7" fmla="*/ 4024142 h 4595642"/>
              <a:gd name="connsiteX8" fmla="*/ 2152649 w 4876797"/>
              <a:gd name="connsiteY8" fmla="*/ 3738392 h 4595642"/>
              <a:gd name="connsiteX9" fmla="*/ 2438399 w 4876797"/>
              <a:gd name="connsiteY9" fmla="*/ 3452642 h 4595642"/>
              <a:gd name="connsiteX10" fmla="*/ 2724149 w 4876797"/>
              <a:gd name="connsiteY10" fmla="*/ 3738392 h 4595642"/>
              <a:gd name="connsiteX11" fmla="*/ 2438399 w 4876797"/>
              <a:gd name="connsiteY11" fmla="*/ 4024142 h 4595642"/>
              <a:gd name="connsiteX12" fmla="*/ 2724149 w 4876797"/>
              <a:gd name="connsiteY12" fmla="*/ 2881142 h 4595642"/>
              <a:gd name="connsiteX13" fmla="*/ 2438399 w 4876797"/>
              <a:gd name="connsiteY13" fmla="*/ 3166892 h 4595642"/>
              <a:gd name="connsiteX14" fmla="*/ 2152649 w 4876797"/>
              <a:gd name="connsiteY14" fmla="*/ 2881142 h 4595642"/>
              <a:gd name="connsiteX15" fmla="*/ 2152649 w 4876797"/>
              <a:gd name="connsiteY15" fmla="*/ 1452392 h 4595642"/>
              <a:gd name="connsiteX16" fmla="*/ 2438399 w 4876797"/>
              <a:gd name="connsiteY16" fmla="*/ 1166642 h 4595642"/>
              <a:gd name="connsiteX17" fmla="*/ 2724149 w 4876797"/>
              <a:gd name="connsiteY17" fmla="*/ 1452392 h 4595642"/>
              <a:gd name="connsiteX18" fmla="*/ 2724149 w 4876797"/>
              <a:gd name="connsiteY18" fmla="*/ 2881142 h 459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876797" h="4595642">
                <a:moveTo>
                  <a:pt x="4775472" y="3516546"/>
                </a:moveTo>
                <a:lnTo>
                  <a:pt x="3052733" y="349712"/>
                </a:lnTo>
                <a:cubicBezTo>
                  <a:pt x="2775946" y="-116261"/>
                  <a:pt x="2101224" y="-116880"/>
                  <a:pt x="1824065" y="349712"/>
                </a:cubicBezTo>
                <a:lnTo>
                  <a:pt x="101412" y="3516546"/>
                </a:lnTo>
                <a:cubicBezTo>
                  <a:pt x="-181538" y="3992691"/>
                  <a:pt x="161029" y="4595643"/>
                  <a:pt x="715603" y="4595643"/>
                </a:cubicBezTo>
                <a:lnTo>
                  <a:pt x="4161138" y="4595643"/>
                </a:lnTo>
                <a:cubicBezTo>
                  <a:pt x="4715246" y="4595643"/>
                  <a:pt x="5058422" y="3993177"/>
                  <a:pt x="4775472" y="3516546"/>
                </a:cubicBezTo>
                <a:close/>
                <a:moveTo>
                  <a:pt x="2438399" y="4024142"/>
                </a:moveTo>
                <a:cubicBezTo>
                  <a:pt x="2280875" y="4024142"/>
                  <a:pt x="2152649" y="3895917"/>
                  <a:pt x="2152649" y="3738392"/>
                </a:cubicBezTo>
                <a:cubicBezTo>
                  <a:pt x="2152649" y="3580868"/>
                  <a:pt x="2280875" y="3452642"/>
                  <a:pt x="2438399" y="3452642"/>
                </a:cubicBezTo>
                <a:cubicBezTo>
                  <a:pt x="2595923" y="3452642"/>
                  <a:pt x="2724149" y="3580868"/>
                  <a:pt x="2724149" y="3738392"/>
                </a:cubicBezTo>
                <a:cubicBezTo>
                  <a:pt x="2724149" y="3895917"/>
                  <a:pt x="2595923" y="4024142"/>
                  <a:pt x="2438399" y="4024142"/>
                </a:cubicBezTo>
                <a:close/>
                <a:moveTo>
                  <a:pt x="2724149" y="2881142"/>
                </a:moveTo>
                <a:cubicBezTo>
                  <a:pt x="2724149" y="3038667"/>
                  <a:pt x="2595923" y="3166892"/>
                  <a:pt x="2438399" y="3166892"/>
                </a:cubicBezTo>
                <a:cubicBezTo>
                  <a:pt x="2280875" y="3166892"/>
                  <a:pt x="2152649" y="3038667"/>
                  <a:pt x="2152649" y="2881142"/>
                </a:cubicBezTo>
                <a:lnTo>
                  <a:pt x="2152649" y="1452392"/>
                </a:lnTo>
                <a:cubicBezTo>
                  <a:pt x="2152649" y="1294868"/>
                  <a:pt x="2280875" y="1166642"/>
                  <a:pt x="2438399" y="1166642"/>
                </a:cubicBezTo>
                <a:cubicBezTo>
                  <a:pt x="2595923" y="1166642"/>
                  <a:pt x="2724149" y="1294868"/>
                  <a:pt x="2724149" y="1452392"/>
                </a:cubicBezTo>
                <a:lnTo>
                  <a:pt x="2724149" y="2881142"/>
                </a:ln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Freeform: Shape 38">
            <a:extLst>
              <a:ext uri="{FF2B5EF4-FFF2-40B4-BE49-F238E27FC236}">
                <a16:creationId xmlns:a16="http://schemas.microsoft.com/office/drawing/2014/main" id="{6F37ABF0-7E3B-87EF-2537-3A44ABB3D937}"/>
              </a:ext>
            </a:extLst>
          </p:cNvPr>
          <p:cNvSpPr/>
          <p:nvPr/>
        </p:nvSpPr>
        <p:spPr>
          <a:xfrm>
            <a:off x="2244519" y="1644911"/>
            <a:ext cx="536970" cy="356632"/>
          </a:xfrm>
          <a:custGeom>
            <a:avLst/>
            <a:gdLst>
              <a:gd name="connsiteX0" fmla="*/ 4497229 w 10326575"/>
              <a:gd name="connsiteY0" fmla="*/ 5672911 h 6858575"/>
              <a:gd name="connsiteX1" fmla="*/ 4755627 w 10326575"/>
              <a:gd name="connsiteY1" fmla="*/ 5795690 h 6858575"/>
              <a:gd name="connsiteX2" fmla="*/ 4755733 w 10326575"/>
              <a:gd name="connsiteY2" fmla="*/ 5795829 h 6858575"/>
              <a:gd name="connsiteX3" fmla="*/ 4721095 w 10326575"/>
              <a:gd name="connsiteY3" fmla="*/ 6326135 h 6858575"/>
              <a:gd name="connsiteX4" fmla="*/ 4320319 w 10326575"/>
              <a:gd name="connsiteY4" fmla="*/ 6677677 h 6858575"/>
              <a:gd name="connsiteX5" fmla="*/ 3793409 w 10326575"/>
              <a:gd name="connsiteY5" fmla="*/ 6643492 h 6858575"/>
              <a:gd name="connsiteX6" fmla="*/ 3824165 w 10326575"/>
              <a:gd name="connsiteY6" fmla="*/ 6112697 h 6858575"/>
              <a:gd name="connsiteX7" fmla="*/ 4225113 w 10326575"/>
              <a:gd name="connsiteY7" fmla="*/ 5761015 h 6858575"/>
              <a:gd name="connsiteX8" fmla="*/ 4497229 w 10326575"/>
              <a:gd name="connsiteY8" fmla="*/ 5672911 h 6858575"/>
              <a:gd name="connsiteX9" fmla="*/ 3852367 w 10326575"/>
              <a:gd name="connsiteY9" fmla="*/ 5018881 h 6858575"/>
              <a:gd name="connsiteX10" fmla="*/ 4109995 w 10326575"/>
              <a:gd name="connsiteY10" fmla="*/ 5145404 h 6858575"/>
              <a:gd name="connsiteX11" fmla="*/ 4207547 w 10326575"/>
              <a:gd name="connsiteY11" fmla="*/ 5423398 h 6858575"/>
              <a:gd name="connsiteX12" fmla="*/ 4080675 w 10326575"/>
              <a:gd name="connsiteY12" fmla="*/ 5680958 h 6858575"/>
              <a:gd name="connsiteX13" fmla="*/ 3411075 w 10326575"/>
              <a:gd name="connsiteY13" fmla="*/ 6268402 h 6858575"/>
              <a:gd name="connsiteX14" fmla="*/ 3163417 w 10326575"/>
              <a:gd name="connsiteY14" fmla="*/ 6362874 h 6858575"/>
              <a:gd name="connsiteX15" fmla="*/ 3138923 w 10326575"/>
              <a:gd name="connsiteY15" fmla="*/ 6362140 h 6858575"/>
              <a:gd name="connsiteX16" fmla="*/ 2878215 w 10326575"/>
              <a:gd name="connsiteY16" fmla="*/ 6234917 h 6858575"/>
              <a:gd name="connsiteX17" fmla="*/ 2911035 w 10326575"/>
              <a:gd name="connsiteY17" fmla="*/ 5699818 h 6858575"/>
              <a:gd name="connsiteX18" fmla="*/ 3580039 w 10326575"/>
              <a:gd name="connsiteY18" fmla="*/ 5111464 h 6858575"/>
              <a:gd name="connsiteX19" fmla="*/ 3852367 w 10326575"/>
              <a:gd name="connsiteY19" fmla="*/ 5018881 h 6858575"/>
              <a:gd name="connsiteX20" fmla="*/ 3189975 w 10326575"/>
              <a:gd name="connsiteY20" fmla="*/ 4360339 h 6858575"/>
              <a:gd name="connsiteX21" fmla="*/ 3447919 w 10326575"/>
              <a:gd name="connsiteY21" fmla="*/ 4487142 h 6858575"/>
              <a:gd name="connsiteX22" fmla="*/ 3471747 w 10326575"/>
              <a:gd name="connsiteY22" fmla="*/ 4514853 h 6858575"/>
              <a:gd name="connsiteX23" fmla="*/ 3430879 w 10326575"/>
              <a:gd name="connsiteY23" fmla="*/ 5036446 h 6858575"/>
              <a:gd name="connsiteX24" fmla="*/ 2654315 w 10326575"/>
              <a:gd name="connsiteY24" fmla="*/ 5718363 h 6858575"/>
              <a:gd name="connsiteX25" fmla="*/ 2406973 w 10326575"/>
              <a:gd name="connsiteY25" fmla="*/ 5811505 h 6858575"/>
              <a:gd name="connsiteX26" fmla="*/ 2381850 w 10326575"/>
              <a:gd name="connsiteY26" fmla="*/ 5810770 h 6858575"/>
              <a:gd name="connsiteX27" fmla="*/ 2123941 w 10326575"/>
              <a:gd name="connsiteY27" fmla="*/ 5683967 h 6858575"/>
              <a:gd name="connsiteX28" fmla="*/ 2106796 w 10326575"/>
              <a:gd name="connsiteY28" fmla="*/ 5664408 h 6858575"/>
              <a:gd name="connsiteX29" fmla="*/ 2140911 w 10326575"/>
              <a:gd name="connsiteY29" fmla="*/ 5134803 h 6858575"/>
              <a:gd name="connsiteX30" fmla="*/ 2917683 w 10326575"/>
              <a:gd name="connsiteY30" fmla="*/ 4452886 h 6858575"/>
              <a:gd name="connsiteX31" fmla="*/ 3189975 w 10326575"/>
              <a:gd name="connsiteY31" fmla="*/ 4360339 h 6858575"/>
              <a:gd name="connsiteX32" fmla="*/ 2262150 w 10326575"/>
              <a:gd name="connsiteY32" fmla="*/ 3961909 h 6858575"/>
              <a:gd name="connsiteX33" fmla="*/ 2614917 w 10326575"/>
              <a:gd name="connsiteY33" fmla="*/ 4367021 h 6858575"/>
              <a:gd name="connsiteX34" fmla="*/ 2487904 w 10326575"/>
              <a:gd name="connsiteY34" fmla="*/ 4624966 h 6858575"/>
              <a:gd name="connsiteX35" fmla="*/ 2001931 w 10326575"/>
              <a:gd name="connsiteY35" fmla="*/ 5051386 h 6858575"/>
              <a:gd name="connsiteX36" fmla="*/ 1756617 w 10326575"/>
              <a:gd name="connsiteY36" fmla="*/ 5144074 h 6858575"/>
              <a:gd name="connsiteX37" fmla="*/ 1728310 w 10326575"/>
              <a:gd name="connsiteY37" fmla="*/ 5143060 h 6858575"/>
              <a:gd name="connsiteX38" fmla="*/ 1466167 w 10326575"/>
              <a:gd name="connsiteY38" fmla="*/ 5010903 h 6858575"/>
              <a:gd name="connsiteX39" fmla="*/ 1465992 w 10326575"/>
              <a:gd name="connsiteY39" fmla="*/ 5010728 h 6858575"/>
              <a:gd name="connsiteX40" fmla="*/ 1500597 w 10326575"/>
              <a:gd name="connsiteY40" fmla="*/ 4480598 h 6858575"/>
              <a:gd name="connsiteX41" fmla="*/ 1986710 w 10326575"/>
              <a:gd name="connsiteY41" fmla="*/ 4054212 h 6858575"/>
              <a:gd name="connsiteX42" fmla="*/ 2262150 w 10326575"/>
              <a:gd name="connsiteY42" fmla="*/ 3961909 h 6858575"/>
              <a:gd name="connsiteX43" fmla="*/ 4688167 w 10326575"/>
              <a:gd name="connsiteY43" fmla="*/ 1469096 h 6858575"/>
              <a:gd name="connsiteX44" fmla="*/ 4698663 w 10326575"/>
              <a:gd name="connsiteY44" fmla="*/ 1470006 h 6858575"/>
              <a:gd name="connsiteX45" fmla="*/ 4760911 w 10326575"/>
              <a:gd name="connsiteY45" fmla="*/ 1477808 h 6858575"/>
              <a:gd name="connsiteX46" fmla="*/ 4978651 w 10326575"/>
              <a:gd name="connsiteY46" fmla="*/ 1510454 h 6858575"/>
              <a:gd name="connsiteX47" fmla="*/ 3996839 w 10326575"/>
              <a:gd name="connsiteY47" fmla="*/ 2031802 h 6858575"/>
              <a:gd name="connsiteX48" fmla="*/ 3893443 w 10326575"/>
              <a:gd name="connsiteY48" fmla="*/ 2125284 h 6858575"/>
              <a:gd name="connsiteX49" fmla="*/ 3973187 w 10326575"/>
              <a:gd name="connsiteY49" fmla="*/ 2502170 h 6858575"/>
              <a:gd name="connsiteX50" fmla="*/ 5751157 w 10326575"/>
              <a:gd name="connsiteY50" fmla="*/ 2461407 h 6858575"/>
              <a:gd name="connsiteX51" fmla="*/ 5793671 w 10326575"/>
              <a:gd name="connsiteY51" fmla="*/ 2438768 h 6858575"/>
              <a:gd name="connsiteX52" fmla="*/ 8193061 w 10326575"/>
              <a:gd name="connsiteY52" fmla="*/ 4393124 h 6858575"/>
              <a:gd name="connsiteX53" fmla="*/ 8317063 w 10326575"/>
              <a:gd name="connsiteY53" fmla="*/ 4581229 h 6858575"/>
              <a:gd name="connsiteX54" fmla="*/ 8250863 w 10326575"/>
              <a:gd name="connsiteY54" fmla="*/ 4924129 h 6858575"/>
              <a:gd name="connsiteX55" fmla="*/ 7724687 w 10326575"/>
              <a:gd name="connsiteY55" fmla="*/ 4996663 h 6858575"/>
              <a:gd name="connsiteX56" fmla="*/ 7643267 w 10326575"/>
              <a:gd name="connsiteY56" fmla="*/ 4935885 h 6858575"/>
              <a:gd name="connsiteX57" fmla="*/ 5909555 w 10326575"/>
              <a:gd name="connsiteY57" fmla="*/ 3688114 h 6858575"/>
              <a:gd name="connsiteX58" fmla="*/ 5801787 w 10326575"/>
              <a:gd name="connsiteY58" fmla="*/ 3705609 h 6858575"/>
              <a:gd name="connsiteX59" fmla="*/ 5801579 w 10326575"/>
              <a:gd name="connsiteY59" fmla="*/ 3705959 h 6858575"/>
              <a:gd name="connsiteX60" fmla="*/ 5801543 w 10326575"/>
              <a:gd name="connsiteY60" fmla="*/ 3706029 h 6858575"/>
              <a:gd name="connsiteX61" fmla="*/ 5819317 w 10326575"/>
              <a:gd name="connsiteY61" fmla="*/ 3813867 h 6858575"/>
              <a:gd name="connsiteX62" fmla="*/ 5819563 w 10326575"/>
              <a:gd name="connsiteY62" fmla="*/ 3813867 h 6858575"/>
              <a:gd name="connsiteX63" fmla="*/ 7564433 w 10326575"/>
              <a:gd name="connsiteY63" fmla="*/ 5071750 h 6858575"/>
              <a:gd name="connsiteX64" fmla="*/ 7644315 w 10326575"/>
              <a:gd name="connsiteY64" fmla="*/ 5598172 h 6858575"/>
              <a:gd name="connsiteX65" fmla="*/ 7105753 w 10326575"/>
              <a:gd name="connsiteY65" fmla="*/ 5694569 h 6858575"/>
              <a:gd name="connsiteX66" fmla="*/ 5483659 w 10326575"/>
              <a:gd name="connsiteY66" fmla="*/ 4545154 h 6858575"/>
              <a:gd name="connsiteX67" fmla="*/ 5381419 w 10326575"/>
              <a:gd name="connsiteY67" fmla="*/ 4562439 h 6858575"/>
              <a:gd name="connsiteX68" fmla="*/ 5393911 w 10326575"/>
              <a:gd name="connsiteY68" fmla="*/ 4671432 h 6858575"/>
              <a:gd name="connsiteX69" fmla="*/ 6842839 w 10326575"/>
              <a:gd name="connsiteY69" fmla="*/ 5699398 h 6858575"/>
              <a:gd name="connsiteX70" fmla="*/ 6932133 w 10326575"/>
              <a:gd name="connsiteY70" fmla="*/ 6206330 h 6858575"/>
              <a:gd name="connsiteX71" fmla="*/ 6420757 w 10326575"/>
              <a:gd name="connsiteY71" fmla="*/ 6301922 h 6858575"/>
              <a:gd name="connsiteX72" fmla="*/ 6420583 w 10326575"/>
              <a:gd name="connsiteY72" fmla="*/ 6301922 h 6858575"/>
              <a:gd name="connsiteX73" fmla="*/ 4967315 w 10326575"/>
              <a:gd name="connsiteY73" fmla="*/ 5295300 h 6858575"/>
              <a:gd name="connsiteX74" fmla="*/ 4858917 w 10326575"/>
              <a:gd name="connsiteY74" fmla="*/ 5311291 h 6858575"/>
              <a:gd name="connsiteX75" fmla="*/ 4874907 w 10326575"/>
              <a:gd name="connsiteY75" fmla="*/ 5419689 h 6858575"/>
              <a:gd name="connsiteX76" fmla="*/ 4879211 w 10326575"/>
              <a:gd name="connsiteY76" fmla="*/ 5422698 h 6858575"/>
              <a:gd name="connsiteX77" fmla="*/ 5981391 w 10326575"/>
              <a:gd name="connsiteY77" fmla="*/ 6186736 h 6858575"/>
              <a:gd name="connsiteX78" fmla="*/ 6129047 w 10326575"/>
              <a:gd name="connsiteY78" fmla="*/ 6394785 h 6858575"/>
              <a:gd name="connsiteX79" fmla="*/ 5869633 w 10326575"/>
              <a:gd name="connsiteY79" fmla="*/ 6844964 h 6858575"/>
              <a:gd name="connsiteX80" fmla="*/ 5769213 w 10326575"/>
              <a:gd name="connsiteY80" fmla="*/ 6858575 h 6858575"/>
              <a:gd name="connsiteX81" fmla="*/ 5586459 w 10326575"/>
              <a:gd name="connsiteY81" fmla="*/ 6809589 h 6858575"/>
              <a:gd name="connsiteX82" fmla="*/ 4871863 w 10326575"/>
              <a:gd name="connsiteY82" fmla="*/ 6397654 h 6858575"/>
              <a:gd name="connsiteX83" fmla="*/ 4915427 w 10326575"/>
              <a:gd name="connsiteY83" fmla="*/ 6333832 h 6858575"/>
              <a:gd name="connsiteX84" fmla="*/ 5002411 w 10326575"/>
              <a:gd name="connsiteY84" fmla="*/ 6074698 h 6858575"/>
              <a:gd name="connsiteX85" fmla="*/ 4507971 w 10326575"/>
              <a:gd name="connsiteY85" fmla="*/ 5514512 h 6858575"/>
              <a:gd name="connsiteX86" fmla="*/ 4453981 w 10326575"/>
              <a:gd name="connsiteY86" fmla="*/ 5515946 h 6858575"/>
              <a:gd name="connsiteX87" fmla="*/ 4356569 w 10326575"/>
              <a:gd name="connsiteY87" fmla="*/ 5522034 h 6858575"/>
              <a:gd name="connsiteX88" fmla="*/ 4362203 w 10326575"/>
              <a:gd name="connsiteY88" fmla="*/ 5439493 h 6858575"/>
              <a:gd name="connsiteX89" fmla="*/ 4304715 w 10326575"/>
              <a:gd name="connsiteY89" fmla="*/ 5155201 h 6858575"/>
              <a:gd name="connsiteX90" fmla="*/ 4235959 w 10326575"/>
              <a:gd name="connsiteY90" fmla="*/ 5047572 h 6858575"/>
              <a:gd name="connsiteX91" fmla="*/ 4175217 w 10326575"/>
              <a:gd name="connsiteY91" fmla="*/ 4991974 h 6858575"/>
              <a:gd name="connsiteX92" fmla="*/ 3863633 w 10326575"/>
              <a:gd name="connsiteY92" fmla="*/ 4864821 h 6858575"/>
              <a:gd name="connsiteX93" fmla="*/ 3800197 w 10326575"/>
              <a:gd name="connsiteY93" fmla="*/ 4866850 h 6858575"/>
              <a:gd name="connsiteX94" fmla="*/ 3722239 w 10326575"/>
              <a:gd name="connsiteY94" fmla="*/ 4872658 h 6858575"/>
              <a:gd name="connsiteX95" fmla="*/ 3712511 w 10326575"/>
              <a:gd name="connsiteY95" fmla="*/ 4786759 h 6858575"/>
              <a:gd name="connsiteX96" fmla="*/ 3712511 w 10326575"/>
              <a:gd name="connsiteY96" fmla="*/ 4783715 h 6858575"/>
              <a:gd name="connsiteX97" fmla="*/ 3581859 w 10326575"/>
              <a:gd name="connsiteY97" fmla="*/ 4405475 h 6858575"/>
              <a:gd name="connsiteX98" fmla="*/ 3564715 w 10326575"/>
              <a:gd name="connsiteY98" fmla="*/ 4385880 h 6858575"/>
              <a:gd name="connsiteX99" fmla="*/ 2872931 w 10326575"/>
              <a:gd name="connsiteY99" fmla="*/ 4296516 h 6858575"/>
              <a:gd name="connsiteX100" fmla="*/ 2780455 w 10326575"/>
              <a:gd name="connsiteY100" fmla="*/ 4358589 h 6858575"/>
              <a:gd name="connsiteX101" fmla="*/ 2761035 w 10326575"/>
              <a:gd name="connsiteY101" fmla="*/ 4248895 h 6858575"/>
              <a:gd name="connsiteX102" fmla="*/ 2636785 w 10326575"/>
              <a:gd name="connsiteY102" fmla="*/ 3987627 h 6858575"/>
              <a:gd name="connsiteX103" fmla="*/ 1884715 w 10326575"/>
              <a:gd name="connsiteY103" fmla="*/ 3937486 h 6858575"/>
              <a:gd name="connsiteX104" fmla="*/ 1479323 w 10326575"/>
              <a:gd name="connsiteY104" fmla="*/ 4293228 h 6858575"/>
              <a:gd name="connsiteX105" fmla="*/ 1072147 w 10326575"/>
              <a:gd name="connsiteY105" fmla="*/ 3983393 h 6858575"/>
              <a:gd name="connsiteX106" fmla="*/ 2503509 w 10326575"/>
              <a:gd name="connsiteY106" fmla="*/ 1656151 h 6858575"/>
              <a:gd name="connsiteX107" fmla="*/ 2542559 w 10326575"/>
              <a:gd name="connsiteY107" fmla="*/ 1654997 h 6858575"/>
              <a:gd name="connsiteX108" fmla="*/ 4678019 w 10326575"/>
              <a:gd name="connsiteY108" fmla="*/ 1471160 h 6858575"/>
              <a:gd name="connsiteX109" fmla="*/ 5612751 w 10326575"/>
              <a:gd name="connsiteY109" fmla="*/ 1395824 h 6858575"/>
              <a:gd name="connsiteX110" fmla="*/ 5810851 w 10326575"/>
              <a:gd name="connsiteY110" fmla="*/ 1417416 h 6858575"/>
              <a:gd name="connsiteX111" fmla="*/ 6609631 w 10326575"/>
              <a:gd name="connsiteY111" fmla="*/ 1676341 h 6858575"/>
              <a:gd name="connsiteX112" fmla="*/ 7487071 w 10326575"/>
              <a:gd name="connsiteY112" fmla="*/ 1644850 h 6858575"/>
              <a:gd name="connsiteX113" fmla="*/ 7774899 w 10326575"/>
              <a:gd name="connsiteY113" fmla="*/ 1527039 h 6858575"/>
              <a:gd name="connsiteX114" fmla="*/ 9122775 w 10326575"/>
              <a:gd name="connsiteY114" fmla="*/ 3717751 h 6858575"/>
              <a:gd name="connsiteX115" fmla="*/ 8421019 w 10326575"/>
              <a:gd name="connsiteY115" fmla="*/ 4419541 h 6858575"/>
              <a:gd name="connsiteX116" fmla="*/ 8370495 w 10326575"/>
              <a:gd name="connsiteY116" fmla="*/ 4355545 h 6858575"/>
              <a:gd name="connsiteX117" fmla="*/ 8290647 w 10326575"/>
              <a:gd name="connsiteY117" fmla="*/ 4272864 h 6858575"/>
              <a:gd name="connsiteX118" fmla="*/ 5850355 w 10326575"/>
              <a:gd name="connsiteY118" fmla="*/ 2285723 h 6858575"/>
              <a:gd name="connsiteX119" fmla="*/ 5763263 w 10326575"/>
              <a:gd name="connsiteY119" fmla="*/ 2278725 h 6858575"/>
              <a:gd name="connsiteX120" fmla="*/ 4057581 w 10326575"/>
              <a:gd name="connsiteY120" fmla="*/ 2372743 h 6858575"/>
              <a:gd name="connsiteX121" fmla="*/ 4004887 w 10326575"/>
              <a:gd name="connsiteY121" fmla="*/ 2269733 h 6858575"/>
              <a:gd name="connsiteX122" fmla="*/ 4069479 w 10326575"/>
              <a:gd name="connsiteY122" fmla="*/ 2169627 h 6858575"/>
              <a:gd name="connsiteX123" fmla="*/ 5421555 w 10326575"/>
              <a:gd name="connsiteY123" fmla="*/ 1452056 h 6858575"/>
              <a:gd name="connsiteX124" fmla="*/ 5612751 w 10326575"/>
              <a:gd name="connsiteY124" fmla="*/ 1395824 h 6858575"/>
              <a:gd name="connsiteX125" fmla="*/ 852177 w 10326575"/>
              <a:gd name="connsiteY125" fmla="*/ 53989 h 6858575"/>
              <a:gd name="connsiteX126" fmla="*/ 2515941 w 10326575"/>
              <a:gd name="connsiteY126" fmla="*/ 1341649 h 6858575"/>
              <a:gd name="connsiteX127" fmla="*/ 759594 w 10326575"/>
              <a:gd name="connsiteY127" fmla="*/ 4197690 h 6858575"/>
              <a:gd name="connsiteX128" fmla="*/ 0 w 10326575"/>
              <a:gd name="connsiteY128" fmla="*/ 3771130 h 6858575"/>
              <a:gd name="connsiteX129" fmla="*/ 9474257 w 10326575"/>
              <a:gd name="connsiteY129" fmla="*/ 0 h 6858575"/>
              <a:gd name="connsiteX130" fmla="*/ 10326575 w 10326575"/>
              <a:gd name="connsiteY130" fmla="*/ 3717176 h 6858575"/>
              <a:gd name="connsiteX131" fmla="*/ 9566839 w 10326575"/>
              <a:gd name="connsiteY131" fmla="*/ 4143877 h 6858575"/>
              <a:gd name="connsiteX132" fmla="*/ 9310679 w 10326575"/>
              <a:gd name="connsiteY132" fmla="*/ 3727183 h 6858575"/>
              <a:gd name="connsiteX133" fmla="*/ 9260889 w 10326575"/>
              <a:gd name="connsiteY133" fmla="*/ 3646252 h 6858575"/>
              <a:gd name="connsiteX134" fmla="*/ 9252317 w 10326575"/>
              <a:gd name="connsiteY134" fmla="*/ 3631731 h 6858575"/>
              <a:gd name="connsiteX135" fmla="*/ 7810211 w 10326575"/>
              <a:gd name="connsiteY135" fmla="*/ 1287799 h 685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10326575" h="6858575">
                <a:moveTo>
                  <a:pt x="4497229" y="5672911"/>
                </a:moveTo>
                <a:cubicBezTo>
                  <a:pt x="4595899" y="5679244"/>
                  <a:pt x="4688413" y="5723191"/>
                  <a:pt x="4755627" y="5795690"/>
                </a:cubicBezTo>
                <a:cubicBezTo>
                  <a:pt x="4755663" y="5795725"/>
                  <a:pt x="4755699" y="5795760"/>
                  <a:pt x="4755733" y="5795829"/>
                </a:cubicBezTo>
                <a:cubicBezTo>
                  <a:pt x="4892615" y="5951814"/>
                  <a:pt x="4877113" y="6189255"/>
                  <a:pt x="4721095" y="6326135"/>
                </a:cubicBezTo>
                <a:lnTo>
                  <a:pt x="4320319" y="6677677"/>
                </a:lnTo>
                <a:cubicBezTo>
                  <a:pt x="4164895" y="6812283"/>
                  <a:pt x="3930149" y="6797063"/>
                  <a:pt x="3793409" y="6643492"/>
                </a:cubicBezTo>
                <a:cubicBezTo>
                  <a:pt x="3655339" y="6488453"/>
                  <a:pt x="3669091" y="6250802"/>
                  <a:pt x="3824165" y="6112697"/>
                </a:cubicBezTo>
                <a:lnTo>
                  <a:pt x="4225113" y="5761015"/>
                </a:lnTo>
                <a:cubicBezTo>
                  <a:pt x="4301215" y="5697893"/>
                  <a:pt x="4398591" y="5666367"/>
                  <a:pt x="4497229" y="5672911"/>
                </a:cubicBezTo>
                <a:close/>
                <a:moveTo>
                  <a:pt x="3852367" y="5018881"/>
                </a:moveTo>
                <a:cubicBezTo>
                  <a:pt x="3951703" y="5024969"/>
                  <a:pt x="4044459" y="5070526"/>
                  <a:pt x="4109995" y="5145404"/>
                </a:cubicBezTo>
                <a:cubicBezTo>
                  <a:pt x="4178855" y="5221017"/>
                  <a:pt x="4214055" y="5321333"/>
                  <a:pt x="4207547" y="5423398"/>
                </a:cubicBezTo>
                <a:cubicBezTo>
                  <a:pt x="4201249" y="5522734"/>
                  <a:pt x="4155587" y="5615422"/>
                  <a:pt x="4080675" y="5680958"/>
                </a:cubicBezTo>
                <a:lnTo>
                  <a:pt x="3411075" y="6268402"/>
                </a:lnTo>
                <a:cubicBezTo>
                  <a:pt x="3342845" y="6329109"/>
                  <a:pt x="3254739" y="6362734"/>
                  <a:pt x="3163417" y="6362874"/>
                </a:cubicBezTo>
                <a:cubicBezTo>
                  <a:pt x="3155299" y="6362874"/>
                  <a:pt x="3147183" y="6362874"/>
                  <a:pt x="3138923" y="6362140"/>
                </a:cubicBezTo>
                <a:cubicBezTo>
                  <a:pt x="3038573" y="6355981"/>
                  <a:pt x="2944801" y="6310214"/>
                  <a:pt x="2878215" y="6234917"/>
                </a:cubicBezTo>
                <a:cubicBezTo>
                  <a:pt x="2739515" y="6078092"/>
                  <a:pt x="2754211" y="5838517"/>
                  <a:pt x="2911035" y="5699818"/>
                </a:cubicBezTo>
                <a:lnTo>
                  <a:pt x="3580039" y="5111464"/>
                </a:lnTo>
                <a:cubicBezTo>
                  <a:pt x="3655127" y="5046033"/>
                  <a:pt x="3752961" y="5012793"/>
                  <a:pt x="3852367" y="5018881"/>
                </a:cubicBezTo>
                <a:close/>
                <a:moveTo>
                  <a:pt x="3189975" y="4360339"/>
                </a:moveTo>
                <a:cubicBezTo>
                  <a:pt x="3289451" y="4366462"/>
                  <a:pt x="3382347" y="4412123"/>
                  <a:pt x="3447919" y="4487142"/>
                </a:cubicBezTo>
                <a:lnTo>
                  <a:pt x="3471747" y="4514853"/>
                </a:lnTo>
                <a:cubicBezTo>
                  <a:pt x="3601631" y="4671083"/>
                  <a:pt x="3583539" y="4902330"/>
                  <a:pt x="3430879" y="5036446"/>
                </a:cubicBezTo>
                <a:lnTo>
                  <a:pt x="2654315" y="5718363"/>
                </a:lnTo>
                <a:cubicBezTo>
                  <a:pt x="2586051" y="5778615"/>
                  <a:pt x="2498051" y="5811750"/>
                  <a:pt x="2406973" y="5811505"/>
                </a:cubicBezTo>
                <a:cubicBezTo>
                  <a:pt x="2398541" y="5811505"/>
                  <a:pt x="2390283" y="5811505"/>
                  <a:pt x="2381850" y="5810770"/>
                </a:cubicBezTo>
                <a:cubicBezTo>
                  <a:pt x="2282409" y="5804647"/>
                  <a:pt x="2189547" y="5758986"/>
                  <a:pt x="2123941" y="5683967"/>
                </a:cubicBezTo>
                <a:lnTo>
                  <a:pt x="2106796" y="5664408"/>
                </a:lnTo>
                <a:cubicBezTo>
                  <a:pt x="1970545" y="5508563"/>
                  <a:pt x="1985801" y="5271892"/>
                  <a:pt x="2140911" y="5134803"/>
                </a:cubicBezTo>
                <a:lnTo>
                  <a:pt x="2917683" y="4452886"/>
                </a:lnTo>
                <a:cubicBezTo>
                  <a:pt x="2992667" y="4387316"/>
                  <a:pt x="3090569" y="4354040"/>
                  <a:pt x="3189975" y="4360339"/>
                </a:cubicBezTo>
                <a:close/>
                <a:moveTo>
                  <a:pt x="2262150" y="3961909"/>
                </a:moveTo>
                <a:cubicBezTo>
                  <a:pt x="2471424" y="3976360"/>
                  <a:pt x="2629367" y="4157747"/>
                  <a:pt x="2614917" y="4367021"/>
                </a:cubicBezTo>
                <a:cubicBezTo>
                  <a:pt x="2608759" y="4466532"/>
                  <a:pt x="2563027" y="4559430"/>
                  <a:pt x="2487904" y="4624966"/>
                </a:cubicBezTo>
                <a:lnTo>
                  <a:pt x="2001931" y="5051386"/>
                </a:lnTo>
                <a:cubicBezTo>
                  <a:pt x="1934260" y="5111254"/>
                  <a:pt x="1846961" y="5144249"/>
                  <a:pt x="1756617" y="5144074"/>
                </a:cubicBezTo>
                <a:cubicBezTo>
                  <a:pt x="1747170" y="5144249"/>
                  <a:pt x="1737723" y="5143899"/>
                  <a:pt x="1728310" y="5143060"/>
                </a:cubicBezTo>
                <a:cubicBezTo>
                  <a:pt x="1626945" y="5135257"/>
                  <a:pt x="1532717" y="5087776"/>
                  <a:pt x="1466167" y="5010903"/>
                </a:cubicBezTo>
                <a:cubicBezTo>
                  <a:pt x="1466097" y="5010833"/>
                  <a:pt x="1466062" y="5010798"/>
                  <a:pt x="1465992" y="5010728"/>
                </a:cubicBezTo>
                <a:cubicBezTo>
                  <a:pt x="1329182" y="4854779"/>
                  <a:pt x="1344647" y="4617443"/>
                  <a:pt x="1500597" y="4480598"/>
                </a:cubicBezTo>
                <a:lnTo>
                  <a:pt x="1986710" y="4054212"/>
                </a:lnTo>
                <a:cubicBezTo>
                  <a:pt x="2062673" y="3988151"/>
                  <a:pt x="2161729" y="3954946"/>
                  <a:pt x="2262150" y="3961909"/>
                </a:cubicBezTo>
                <a:close/>
                <a:moveTo>
                  <a:pt x="4688167" y="1469096"/>
                </a:moveTo>
                <a:lnTo>
                  <a:pt x="4698663" y="1470006"/>
                </a:lnTo>
                <a:cubicBezTo>
                  <a:pt x="4717803" y="1471720"/>
                  <a:pt x="4739007" y="1474624"/>
                  <a:pt x="4760911" y="1477808"/>
                </a:cubicBezTo>
                <a:lnTo>
                  <a:pt x="4978651" y="1510454"/>
                </a:lnTo>
                <a:lnTo>
                  <a:pt x="3996839" y="2031802"/>
                </a:lnTo>
                <a:cubicBezTo>
                  <a:pt x="3954851" y="2053471"/>
                  <a:pt x="3919231" y="2085686"/>
                  <a:pt x="3893443" y="2125284"/>
                </a:cubicBezTo>
                <a:cubicBezTo>
                  <a:pt x="3811393" y="2251377"/>
                  <a:pt x="3847083" y="2420112"/>
                  <a:pt x="3973187" y="2502170"/>
                </a:cubicBezTo>
                <a:cubicBezTo>
                  <a:pt x="4261327" y="2686006"/>
                  <a:pt x="4876167" y="2925546"/>
                  <a:pt x="5751157" y="2461407"/>
                </a:cubicBezTo>
                <a:lnTo>
                  <a:pt x="5793671" y="2438768"/>
                </a:lnTo>
                <a:lnTo>
                  <a:pt x="8193061" y="4393124"/>
                </a:lnTo>
                <a:cubicBezTo>
                  <a:pt x="8252787" y="4441549"/>
                  <a:pt x="8296071" y="4507260"/>
                  <a:pt x="8317063" y="4581229"/>
                </a:cubicBezTo>
                <a:cubicBezTo>
                  <a:pt x="8352055" y="4699494"/>
                  <a:pt x="8327387" y="4827382"/>
                  <a:pt x="8250863" y="4924129"/>
                </a:cubicBezTo>
                <a:cubicBezTo>
                  <a:pt x="8122627" y="5084277"/>
                  <a:pt x="7891483" y="5116152"/>
                  <a:pt x="7724687" y="4996663"/>
                </a:cubicBezTo>
                <a:lnTo>
                  <a:pt x="7643267" y="4935885"/>
                </a:lnTo>
                <a:lnTo>
                  <a:pt x="5909555" y="3688114"/>
                </a:lnTo>
                <a:cubicBezTo>
                  <a:pt x="5874951" y="3663236"/>
                  <a:pt x="5826735" y="3671074"/>
                  <a:pt x="5801787" y="3705609"/>
                </a:cubicBezTo>
                <a:lnTo>
                  <a:pt x="5801579" y="3705959"/>
                </a:lnTo>
                <a:cubicBezTo>
                  <a:pt x="5801579" y="3705994"/>
                  <a:pt x="5801543" y="3705994"/>
                  <a:pt x="5801543" y="3706029"/>
                </a:cubicBezTo>
                <a:cubicBezTo>
                  <a:pt x="5776665" y="3740704"/>
                  <a:pt x="5784607" y="3788990"/>
                  <a:pt x="5819317" y="3813867"/>
                </a:cubicBezTo>
                <a:lnTo>
                  <a:pt x="5819563" y="3813867"/>
                </a:lnTo>
                <a:lnTo>
                  <a:pt x="7564433" y="5071750"/>
                </a:lnTo>
                <a:cubicBezTo>
                  <a:pt x="7726787" y="5198064"/>
                  <a:pt x="7761883" y="5429346"/>
                  <a:pt x="7644315" y="5598172"/>
                </a:cubicBezTo>
                <a:cubicBezTo>
                  <a:pt x="7522235" y="5773506"/>
                  <a:pt x="7281087" y="5816683"/>
                  <a:pt x="7105753" y="5694569"/>
                </a:cubicBezTo>
                <a:lnTo>
                  <a:pt x="5483659" y="4545154"/>
                </a:lnTo>
                <a:cubicBezTo>
                  <a:pt x="5450175" y="4523950"/>
                  <a:pt x="5406087" y="4531403"/>
                  <a:pt x="5381419" y="4562439"/>
                </a:cubicBezTo>
                <a:cubicBezTo>
                  <a:pt x="5354793" y="4595994"/>
                  <a:pt x="5360355" y="4644770"/>
                  <a:pt x="5393911" y="4671432"/>
                </a:cubicBezTo>
                <a:lnTo>
                  <a:pt x="6842839" y="5699398"/>
                </a:lnTo>
                <a:cubicBezTo>
                  <a:pt x="7005577" y="5815948"/>
                  <a:pt x="7045255" y="6041213"/>
                  <a:pt x="6932133" y="6206330"/>
                </a:cubicBezTo>
                <a:cubicBezTo>
                  <a:pt x="6817295" y="6373931"/>
                  <a:pt x="6588359" y="6416723"/>
                  <a:pt x="6420757" y="6301922"/>
                </a:cubicBezTo>
                <a:lnTo>
                  <a:pt x="6420583" y="6301922"/>
                </a:lnTo>
                <a:lnTo>
                  <a:pt x="4967315" y="5295300"/>
                </a:lnTo>
                <a:cubicBezTo>
                  <a:pt x="4932955" y="5269793"/>
                  <a:pt x="4884425" y="5276931"/>
                  <a:pt x="4858917" y="5311291"/>
                </a:cubicBezTo>
                <a:cubicBezTo>
                  <a:pt x="4833411" y="5345651"/>
                  <a:pt x="4840547" y="5394182"/>
                  <a:pt x="4874907" y="5419689"/>
                </a:cubicBezTo>
                <a:cubicBezTo>
                  <a:pt x="4876307" y="5420739"/>
                  <a:pt x="4877743" y="5421719"/>
                  <a:pt x="4879211" y="5422698"/>
                </a:cubicBezTo>
                <a:lnTo>
                  <a:pt x="5981391" y="6186736"/>
                </a:lnTo>
                <a:cubicBezTo>
                  <a:pt x="6053889" y="6236211"/>
                  <a:pt x="6106269" y="6310040"/>
                  <a:pt x="6129047" y="6394785"/>
                </a:cubicBezTo>
                <a:cubicBezTo>
                  <a:pt x="6181743" y="6590728"/>
                  <a:pt x="6065575" y="6792269"/>
                  <a:pt x="5869633" y="6844964"/>
                </a:cubicBezTo>
                <a:cubicBezTo>
                  <a:pt x="5836917" y="6853991"/>
                  <a:pt x="5803153" y="6858575"/>
                  <a:pt x="5769213" y="6858575"/>
                </a:cubicBezTo>
                <a:cubicBezTo>
                  <a:pt x="5705041" y="6858575"/>
                  <a:pt x="5642023" y="6841674"/>
                  <a:pt x="5586459" y="6809589"/>
                </a:cubicBezTo>
                <a:lnTo>
                  <a:pt x="4871863" y="6397654"/>
                </a:lnTo>
                <a:lnTo>
                  <a:pt x="4915427" y="6333832"/>
                </a:lnTo>
                <a:cubicBezTo>
                  <a:pt x="4966651" y="6256575"/>
                  <a:pt x="4996673" y="6167211"/>
                  <a:pt x="5002411" y="6074698"/>
                </a:cubicBezTo>
                <a:cubicBezTo>
                  <a:pt x="5020571" y="5783478"/>
                  <a:pt x="4799191" y="5532671"/>
                  <a:pt x="4507971" y="5514512"/>
                </a:cubicBezTo>
                <a:cubicBezTo>
                  <a:pt x="4489951" y="5513637"/>
                  <a:pt x="4471931" y="5514127"/>
                  <a:pt x="4453981" y="5515946"/>
                </a:cubicBezTo>
                <a:lnTo>
                  <a:pt x="4356569" y="5522034"/>
                </a:lnTo>
                <a:lnTo>
                  <a:pt x="4362203" y="5439493"/>
                </a:lnTo>
                <a:cubicBezTo>
                  <a:pt x="4369865" y="5341242"/>
                  <a:pt x="4349955" y="5242781"/>
                  <a:pt x="4304715" y="5155201"/>
                </a:cubicBezTo>
                <a:cubicBezTo>
                  <a:pt x="4288095" y="5115663"/>
                  <a:pt x="4264825" y="5079273"/>
                  <a:pt x="4235959" y="5047572"/>
                </a:cubicBezTo>
                <a:cubicBezTo>
                  <a:pt x="4217835" y="5026859"/>
                  <a:pt x="4197471" y="5008209"/>
                  <a:pt x="4175217" y="4991974"/>
                </a:cubicBezTo>
                <a:cubicBezTo>
                  <a:pt x="4088057" y="4916676"/>
                  <a:pt x="3978611" y="4871994"/>
                  <a:pt x="3863633" y="4864821"/>
                </a:cubicBezTo>
                <a:cubicBezTo>
                  <a:pt x="3842463" y="4864121"/>
                  <a:pt x="3821259" y="4864786"/>
                  <a:pt x="3800197" y="4866850"/>
                </a:cubicBezTo>
                <a:lnTo>
                  <a:pt x="3722239" y="4872658"/>
                </a:lnTo>
                <a:lnTo>
                  <a:pt x="3712511" y="4786759"/>
                </a:lnTo>
                <a:lnTo>
                  <a:pt x="3712511" y="4783715"/>
                </a:lnTo>
                <a:cubicBezTo>
                  <a:pt x="3720105" y="4645400"/>
                  <a:pt x="3673219" y="4509604"/>
                  <a:pt x="3581859" y="4405475"/>
                </a:cubicBezTo>
                <a:lnTo>
                  <a:pt x="3564715" y="4385880"/>
                </a:lnTo>
                <a:cubicBezTo>
                  <a:pt x="3389941" y="4185389"/>
                  <a:pt x="3092947" y="4147040"/>
                  <a:pt x="2872931" y="4296516"/>
                </a:cubicBezTo>
                <a:lnTo>
                  <a:pt x="2780455" y="4358589"/>
                </a:lnTo>
                <a:lnTo>
                  <a:pt x="2761035" y="4248895"/>
                </a:lnTo>
                <a:cubicBezTo>
                  <a:pt x="2744483" y="4152009"/>
                  <a:pt x="2701483" y="4061595"/>
                  <a:pt x="2636785" y="3987627"/>
                </a:cubicBezTo>
                <a:cubicBezTo>
                  <a:pt x="2442942" y="3766106"/>
                  <a:pt x="2106235" y="3743643"/>
                  <a:pt x="1884715" y="3937486"/>
                </a:cubicBezTo>
                <a:lnTo>
                  <a:pt x="1479323" y="4293228"/>
                </a:lnTo>
                <a:lnTo>
                  <a:pt x="1072147" y="3983393"/>
                </a:lnTo>
                <a:lnTo>
                  <a:pt x="2503509" y="1656151"/>
                </a:lnTo>
                <a:lnTo>
                  <a:pt x="2542559" y="1654997"/>
                </a:lnTo>
                <a:cubicBezTo>
                  <a:pt x="3257819" y="1643961"/>
                  <a:pt x="3971403" y="1582529"/>
                  <a:pt x="4678019" y="1471160"/>
                </a:cubicBezTo>
                <a:close/>
                <a:moveTo>
                  <a:pt x="5612751" y="1395824"/>
                </a:moveTo>
                <a:cubicBezTo>
                  <a:pt x="5678931" y="1389935"/>
                  <a:pt x="5746259" y="1397017"/>
                  <a:pt x="5810851" y="1417416"/>
                </a:cubicBezTo>
                <a:lnTo>
                  <a:pt x="6609631" y="1676341"/>
                </a:lnTo>
                <a:cubicBezTo>
                  <a:pt x="6896515" y="1770887"/>
                  <a:pt x="7207713" y="1759714"/>
                  <a:pt x="7487071" y="1644850"/>
                </a:cubicBezTo>
                <a:lnTo>
                  <a:pt x="7774899" y="1527039"/>
                </a:lnTo>
                <a:lnTo>
                  <a:pt x="9122775" y="3717751"/>
                </a:lnTo>
                <a:lnTo>
                  <a:pt x="8421019" y="4419541"/>
                </a:lnTo>
                <a:lnTo>
                  <a:pt x="8370495" y="4355545"/>
                </a:lnTo>
                <a:cubicBezTo>
                  <a:pt x="8347155" y="4324998"/>
                  <a:pt x="8320353" y="4297252"/>
                  <a:pt x="8290647" y="4272864"/>
                </a:cubicBezTo>
                <a:lnTo>
                  <a:pt x="5850355" y="2285723"/>
                </a:lnTo>
                <a:cubicBezTo>
                  <a:pt x="5825441" y="2265908"/>
                  <a:pt x="5791011" y="2263141"/>
                  <a:pt x="5763263" y="2278725"/>
                </a:cubicBezTo>
                <a:cubicBezTo>
                  <a:pt x="4957519" y="2741290"/>
                  <a:pt x="4390999" y="2585166"/>
                  <a:pt x="4057581" y="2372743"/>
                </a:cubicBezTo>
                <a:cubicBezTo>
                  <a:pt x="4022487" y="2350640"/>
                  <a:pt x="4002263" y="2311126"/>
                  <a:pt x="4004887" y="2269733"/>
                </a:cubicBezTo>
                <a:cubicBezTo>
                  <a:pt x="4006637" y="2227115"/>
                  <a:pt x="4031375" y="2188798"/>
                  <a:pt x="4069479" y="2169627"/>
                </a:cubicBezTo>
                <a:lnTo>
                  <a:pt x="5421555" y="1452056"/>
                </a:lnTo>
                <a:cubicBezTo>
                  <a:pt x="5481545" y="1420573"/>
                  <a:pt x="5546573" y="1401713"/>
                  <a:pt x="5612751" y="1395824"/>
                </a:cubicBezTo>
                <a:close/>
                <a:moveTo>
                  <a:pt x="852177" y="53989"/>
                </a:moveTo>
                <a:lnTo>
                  <a:pt x="2515941" y="1341649"/>
                </a:lnTo>
                <a:lnTo>
                  <a:pt x="759594" y="4197690"/>
                </a:lnTo>
                <a:lnTo>
                  <a:pt x="0" y="3771130"/>
                </a:lnTo>
                <a:close/>
                <a:moveTo>
                  <a:pt x="9474257" y="0"/>
                </a:moveTo>
                <a:lnTo>
                  <a:pt x="10326575" y="3717176"/>
                </a:lnTo>
                <a:lnTo>
                  <a:pt x="9566839" y="4143877"/>
                </a:lnTo>
                <a:lnTo>
                  <a:pt x="9310679" y="3727183"/>
                </a:lnTo>
                <a:lnTo>
                  <a:pt x="9260889" y="3646252"/>
                </a:lnTo>
                <a:lnTo>
                  <a:pt x="9252317" y="3631731"/>
                </a:lnTo>
                <a:lnTo>
                  <a:pt x="7810211" y="1287799"/>
                </a:lnTo>
                <a:close/>
              </a:path>
            </a:pathLst>
          </a:custGeom>
          <a:solidFill>
            <a:schemeClr val="tx1"/>
          </a:solidFill>
          <a:ln w="3499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dirty="0"/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3D3719E3-5BB2-7DA0-2C9B-1D61999E5413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4" name="موصل مستقيم 30">
            <a:extLst>
              <a:ext uri="{FF2B5EF4-FFF2-40B4-BE49-F238E27FC236}">
                <a16:creationId xmlns:a16="http://schemas.microsoft.com/office/drawing/2014/main" id="{182B1A26-1AC6-33BC-E301-BC530EF8A8D8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>
            <a:extLst>
              <a:ext uri="{FF2B5EF4-FFF2-40B4-BE49-F238E27FC236}">
                <a16:creationId xmlns:a16="http://schemas.microsoft.com/office/drawing/2014/main" id="{B1B4D26A-32C6-5CCC-F61F-058C47DAEC49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570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F0FAC0EB-4B55-D2FA-EED7-7F8E85989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46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4" name="Shape 63428">
            <a:extLst>
              <a:ext uri="{FF2B5EF4-FFF2-40B4-BE49-F238E27FC236}">
                <a16:creationId xmlns:a16="http://schemas.microsoft.com/office/drawing/2014/main" id="{EB22554A-A862-FE65-FF45-8CB9491C793A}"/>
              </a:ext>
            </a:extLst>
          </p:cNvPr>
          <p:cNvSpPr/>
          <p:nvPr/>
        </p:nvSpPr>
        <p:spPr>
          <a:xfrm>
            <a:off x="5616258" y="1311102"/>
            <a:ext cx="959484" cy="22505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5" h="21600" extrusionOk="0">
                <a:moveTo>
                  <a:pt x="10647" y="0"/>
                </a:moveTo>
                <a:cubicBezTo>
                  <a:pt x="7690" y="0"/>
                  <a:pt x="4687" y="483"/>
                  <a:pt x="2584" y="1536"/>
                </a:cubicBezTo>
                <a:cubicBezTo>
                  <a:pt x="773" y="2443"/>
                  <a:pt x="82" y="3581"/>
                  <a:pt x="7" y="4764"/>
                </a:cubicBezTo>
                <a:cubicBezTo>
                  <a:pt x="-153" y="7252"/>
                  <a:pt x="2489" y="9541"/>
                  <a:pt x="4794" y="11813"/>
                </a:cubicBezTo>
                <a:cubicBezTo>
                  <a:pt x="5906" y="12910"/>
                  <a:pt x="6944" y="14022"/>
                  <a:pt x="7778" y="15164"/>
                </a:cubicBezTo>
                <a:cubicBezTo>
                  <a:pt x="8549" y="16220"/>
                  <a:pt x="9141" y="17295"/>
                  <a:pt x="9611" y="18379"/>
                </a:cubicBezTo>
                <a:cubicBezTo>
                  <a:pt x="10073" y="19442"/>
                  <a:pt x="10420" y="20518"/>
                  <a:pt x="10647" y="21600"/>
                </a:cubicBezTo>
                <a:cubicBezTo>
                  <a:pt x="10874" y="20518"/>
                  <a:pt x="11221" y="19442"/>
                  <a:pt x="11683" y="18379"/>
                </a:cubicBezTo>
                <a:cubicBezTo>
                  <a:pt x="12153" y="17295"/>
                  <a:pt x="12745" y="16220"/>
                  <a:pt x="13516" y="15164"/>
                </a:cubicBezTo>
                <a:cubicBezTo>
                  <a:pt x="14350" y="14022"/>
                  <a:pt x="15388" y="12910"/>
                  <a:pt x="16500" y="11813"/>
                </a:cubicBezTo>
                <a:cubicBezTo>
                  <a:pt x="18805" y="9541"/>
                  <a:pt x="21447" y="7252"/>
                  <a:pt x="21287" y="4764"/>
                </a:cubicBezTo>
                <a:cubicBezTo>
                  <a:pt x="21212" y="3581"/>
                  <a:pt x="20521" y="2443"/>
                  <a:pt x="18710" y="1536"/>
                </a:cubicBezTo>
                <a:cubicBezTo>
                  <a:pt x="16607" y="483"/>
                  <a:pt x="13604" y="0"/>
                  <a:pt x="10647" y="0"/>
                </a:cubicBezTo>
                <a:close/>
              </a:path>
            </a:pathLst>
          </a:custGeom>
          <a:solidFill>
            <a:srgbClr val="1673A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5" name="Shape 63429">
            <a:extLst>
              <a:ext uri="{FF2B5EF4-FFF2-40B4-BE49-F238E27FC236}">
                <a16:creationId xmlns:a16="http://schemas.microsoft.com/office/drawing/2014/main" id="{54DEE743-1988-12E6-8D73-CB0D71E03432}"/>
              </a:ext>
            </a:extLst>
          </p:cNvPr>
          <p:cNvSpPr/>
          <p:nvPr/>
        </p:nvSpPr>
        <p:spPr>
          <a:xfrm>
            <a:off x="5708087" y="1399733"/>
            <a:ext cx="775826" cy="77582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6" name="Shape 63433">
            <a:extLst>
              <a:ext uri="{FF2B5EF4-FFF2-40B4-BE49-F238E27FC236}">
                <a16:creationId xmlns:a16="http://schemas.microsoft.com/office/drawing/2014/main" id="{3332D7F5-7A63-C8C6-6798-DBF7E549EDE5}"/>
              </a:ext>
            </a:extLst>
          </p:cNvPr>
          <p:cNvSpPr/>
          <p:nvPr/>
        </p:nvSpPr>
        <p:spPr>
          <a:xfrm>
            <a:off x="6139970" y="2925297"/>
            <a:ext cx="2079394" cy="9832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4" h="20841" extrusionOk="0">
                <a:moveTo>
                  <a:pt x="21483" y="11733"/>
                </a:moveTo>
                <a:cubicBezTo>
                  <a:pt x="21600" y="9085"/>
                  <a:pt x="21241" y="6339"/>
                  <a:pt x="20340" y="4203"/>
                </a:cubicBezTo>
                <a:cubicBezTo>
                  <a:pt x="19495" y="2200"/>
                  <a:pt x="18337" y="1171"/>
                  <a:pt x="17104" y="583"/>
                </a:cubicBezTo>
                <a:cubicBezTo>
                  <a:pt x="14634" y="-597"/>
                  <a:pt x="12076" y="145"/>
                  <a:pt x="9642" y="1642"/>
                </a:cubicBezTo>
                <a:cubicBezTo>
                  <a:pt x="7546" y="2930"/>
                  <a:pt x="5520" y="4774"/>
                  <a:pt x="3788" y="7585"/>
                </a:cubicBezTo>
                <a:cubicBezTo>
                  <a:pt x="2181" y="10193"/>
                  <a:pt x="884" y="13550"/>
                  <a:pt x="0" y="17390"/>
                </a:cubicBezTo>
                <a:cubicBezTo>
                  <a:pt x="1495" y="14106"/>
                  <a:pt x="3621" y="12435"/>
                  <a:pt x="5769" y="12853"/>
                </a:cubicBezTo>
                <a:cubicBezTo>
                  <a:pt x="9466" y="13572"/>
                  <a:pt x="12312" y="20261"/>
                  <a:pt x="16031" y="20807"/>
                </a:cubicBezTo>
                <a:cubicBezTo>
                  <a:pt x="17370" y="21003"/>
                  <a:pt x="18714" y="20366"/>
                  <a:pt x="19762" y="18593"/>
                </a:cubicBezTo>
                <a:cubicBezTo>
                  <a:pt x="20796" y="16845"/>
                  <a:pt x="21368" y="14330"/>
                  <a:pt x="21483" y="11733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7" name="Shape 63434">
            <a:extLst>
              <a:ext uri="{FF2B5EF4-FFF2-40B4-BE49-F238E27FC236}">
                <a16:creationId xmlns:a16="http://schemas.microsoft.com/office/drawing/2014/main" id="{1CD1D1CB-E16F-1B32-67D4-944BB4613C5C}"/>
              </a:ext>
            </a:extLst>
          </p:cNvPr>
          <p:cNvSpPr/>
          <p:nvPr/>
        </p:nvSpPr>
        <p:spPr>
          <a:xfrm flipH="1">
            <a:off x="7357914" y="3048314"/>
            <a:ext cx="775825" cy="775826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8" name="Shape 63438">
            <a:extLst>
              <a:ext uri="{FF2B5EF4-FFF2-40B4-BE49-F238E27FC236}">
                <a16:creationId xmlns:a16="http://schemas.microsoft.com/office/drawing/2014/main" id="{7A49BC79-4A4F-1B65-F356-45E19D8A1246}"/>
              </a:ext>
            </a:extLst>
          </p:cNvPr>
          <p:cNvSpPr/>
          <p:nvPr/>
        </p:nvSpPr>
        <p:spPr>
          <a:xfrm flipH="1">
            <a:off x="3972635" y="2925297"/>
            <a:ext cx="2079396" cy="9832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4" h="20841" extrusionOk="0">
                <a:moveTo>
                  <a:pt x="21483" y="11733"/>
                </a:moveTo>
                <a:cubicBezTo>
                  <a:pt x="21600" y="9085"/>
                  <a:pt x="21241" y="6339"/>
                  <a:pt x="20340" y="4203"/>
                </a:cubicBezTo>
                <a:cubicBezTo>
                  <a:pt x="19495" y="2200"/>
                  <a:pt x="18337" y="1171"/>
                  <a:pt x="17104" y="583"/>
                </a:cubicBezTo>
                <a:cubicBezTo>
                  <a:pt x="14634" y="-597"/>
                  <a:pt x="12076" y="145"/>
                  <a:pt x="9642" y="1642"/>
                </a:cubicBezTo>
                <a:cubicBezTo>
                  <a:pt x="7546" y="2930"/>
                  <a:pt x="5520" y="4774"/>
                  <a:pt x="3788" y="7585"/>
                </a:cubicBezTo>
                <a:cubicBezTo>
                  <a:pt x="2181" y="10193"/>
                  <a:pt x="884" y="13550"/>
                  <a:pt x="0" y="17390"/>
                </a:cubicBezTo>
                <a:cubicBezTo>
                  <a:pt x="1495" y="14106"/>
                  <a:pt x="3621" y="12435"/>
                  <a:pt x="5769" y="12853"/>
                </a:cubicBezTo>
                <a:cubicBezTo>
                  <a:pt x="9466" y="13572"/>
                  <a:pt x="12312" y="20261"/>
                  <a:pt x="16031" y="20807"/>
                </a:cubicBezTo>
                <a:cubicBezTo>
                  <a:pt x="17370" y="21003"/>
                  <a:pt x="18714" y="20366"/>
                  <a:pt x="19762" y="18593"/>
                </a:cubicBezTo>
                <a:cubicBezTo>
                  <a:pt x="20796" y="16845"/>
                  <a:pt x="21368" y="14330"/>
                  <a:pt x="21483" y="11733"/>
                </a:cubicBezTo>
                <a:close/>
              </a:path>
            </a:pathLst>
          </a:custGeom>
          <a:solidFill>
            <a:srgbClr val="725A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9" name="Shape 63439">
            <a:extLst>
              <a:ext uri="{FF2B5EF4-FFF2-40B4-BE49-F238E27FC236}">
                <a16:creationId xmlns:a16="http://schemas.microsoft.com/office/drawing/2014/main" id="{458668C6-637C-155A-BFDF-7DF5CD9AB84F}"/>
              </a:ext>
            </a:extLst>
          </p:cNvPr>
          <p:cNvSpPr/>
          <p:nvPr/>
        </p:nvSpPr>
        <p:spPr>
          <a:xfrm>
            <a:off x="4058261" y="3048314"/>
            <a:ext cx="775826" cy="775826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0" name="Shape 63443">
            <a:extLst>
              <a:ext uri="{FF2B5EF4-FFF2-40B4-BE49-F238E27FC236}">
                <a16:creationId xmlns:a16="http://schemas.microsoft.com/office/drawing/2014/main" id="{EBBBBACD-A2F4-1CB0-BF6C-2CB30764BC8C}"/>
              </a:ext>
            </a:extLst>
          </p:cNvPr>
          <p:cNvSpPr/>
          <p:nvPr/>
        </p:nvSpPr>
        <p:spPr>
          <a:xfrm flipH="1">
            <a:off x="4547390" y="1876134"/>
            <a:ext cx="1515427" cy="18198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2" h="21384" extrusionOk="0">
                <a:moveTo>
                  <a:pt x="20467" y="2888"/>
                </a:moveTo>
                <a:cubicBezTo>
                  <a:pt x="19552" y="1538"/>
                  <a:pt x="17985" y="509"/>
                  <a:pt x="16042" y="141"/>
                </a:cubicBezTo>
                <a:cubicBezTo>
                  <a:pt x="14161" y="-216"/>
                  <a:pt x="12289" y="131"/>
                  <a:pt x="10624" y="912"/>
                </a:cubicBezTo>
                <a:cubicBezTo>
                  <a:pt x="7364" y="2441"/>
                  <a:pt x="5552" y="5315"/>
                  <a:pt x="4057" y="8173"/>
                </a:cubicBezTo>
                <a:cubicBezTo>
                  <a:pt x="2830" y="10520"/>
                  <a:pt x="1737" y="12919"/>
                  <a:pt x="1011" y="15408"/>
                </a:cubicBezTo>
                <a:cubicBezTo>
                  <a:pt x="440" y="17368"/>
                  <a:pt x="101" y="19369"/>
                  <a:pt x="0" y="21384"/>
                </a:cubicBezTo>
                <a:cubicBezTo>
                  <a:pt x="901" y="19635"/>
                  <a:pt x="2188" y="18042"/>
                  <a:pt x="3794" y="16689"/>
                </a:cubicBezTo>
                <a:cubicBezTo>
                  <a:pt x="5783" y="15012"/>
                  <a:pt x="8178" y="13760"/>
                  <a:pt x="10838" y="12945"/>
                </a:cubicBezTo>
                <a:cubicBezTo>
                  <a:pt x="13304" y="12190"/>
                  <a:pt x="15957" y="11830"/>
                  <a:pt x="18116" y="10572"/>
                </a:cubicBezTo>
                <a:cubicBezTo>
                  <a:pt x="19546" y="9738"/>
                  <a:pt x="20650" y="8573"/>
                  <a:pt x="21112" y="7165"/>
                </a:cubicBezTo>
                <a:cubicBezTo>
                  <a:pt x="21600" y="5678"/>
                  <a:pt x="21324" y="4151"/>
                  <a:pt x="20467" y="2888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1" name="Shape 63444">
            <a:extLst>
              <a:ext uri="{FF2B5EF4-FFF2-40B4-BE49-F238E27FC236}">
                <a16:creationId xmlns:a16="http://schemas.microsoft.com/office/drawing/2014/main" id="{8E96D893-C6EE-DD38-2FFB-D9ECDC5C3D28}"/>
              </a:ext>
            </a:extLst>
          </p:cNvPr>
          <p:cNvSpPr/>
          <p:nvPr/>
        </p:nvSpPr>
        <p:spPr>
          <a:xfrm>
            <a:off x="4635482" y="1960226"/>
            <a:ext cx="775826" cy="775826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2" name="Shape 63448">
            <a:extLst>
              <a:ext uri="{FF2B5EF4-FFF2-40B4-BE49-F238E27FC236}">
                <a16:creationId xmlns:a16="http://schemas.microsoft.com/office/drawing/2014/main" id="{FDAC32C1-87C2-1A56-3423-B899AC0BE51C}"/>
              </a:ext>
            </a:extLst>
          </p:cNvPr>
          <p:cNvSpPr/>
          <p:nvPr/>
        </p:nvSpPr>
        <p:spPr>
          <a:xfrm>
            <a:off x="6129182" y="1876134"/>
            <a:ext cx="1515427" cy="18198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2" h="21384" extrusionOk="0">
                <a:moveTo>
                  <a:pt x="20467" y="2888"/>
                </a:moveTo>
                <a:cubicBezTo>
                  <a:pt x="19552" y="1538"/>
                  <a:pt x="17985" y="509"/>
                  <a:pt x="16042" y="141"/>
                </a:cubicBezTo>
                <a:cubicBezTo>
                  <a:pt x="14161" y="-216"/>
                  <a:pt x="12289" y="131"/>
                  <a:pt x="10624" y="912"/>
                </a:cubicBezTo>
                <a:cubicBezTo>
                  <a:pt x="7364" y="2441"/>
                  <a:pt x="5552" y="5315"/>
                  <a:pt x="4057" y="8173"/>
                </a:cubicBezTo>
                <a:cubicBezTo>
                  <a:pt x="2830" y="10520"/>
                  <a:pt x="1737" y="12919"/>
                  <a:pt x="1011" y="15408"/>
                </a:cubicBezTo>
                <a:cubicBezTo>
                  <a:pt x="440" y="17368"/>
                  <a:pt x="101" y="19369"/>
                  <a:pt x="0" y="21384"/>
                </a:cubicBezTo>
                <a:cubicBezTo>
                  <a:pt x="901" y="19635"/>
                  <a:pt x="2188" y="18042"/>
                  <a:pt x="3794" y="16689"/>
                </a:cubicBezTo>
                <a:cubicBezTo>
                  <a:pt x="5783" y="15012"/>
                  <a:pt x="8178" y="13760"/>
                  <a:pt x="10838" y="12945"/>
                </a:cubicBezTo>
                <a:cubicBezTo>
                  <a:pt x="13304" y="12190"/>
                  <a:pt x="15957" y="11830"/>
                  <a:pt x="18116" y="10572"/>
                </a:cubicBezTo>
                <a:cubicBezTo>
                  <a:pt x="19546" y="9738"/>
                  <a:pt x="20650" y="8573"/>
                  <a:pt x="21112" y="7165"/>
                </a:cubicBezTo>
                <a:cubicBezTo>
                  <a:pt x="21600" y="5678"/>
                  <a:pt x="21324" y="4151"/>
                  <a:pt x="20467" y="2888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3" name="Shape 63449">
            <a:extLst>
              <a:ext uri="{FF2B5EF4-FFF2-40B4-BE49-F238E27FC236}">
                <a16:creationId xmlns:a16="http://schemas.microsoft.com/office/drawing/2014/main" id="{146182AF-421E-726A-E783-8F107D2DC48A}"/>
              </a:ext>
            </a:extLst>
          </p:cNvPr>
          <p:cNvSpPr/>
          <p:nvPr/>
        </p:nvSpPr>
        <p:spPr>
          <a:xfrm flipH="1">
            <a:off x="6780693" y="1960226"/>
            <a:ext cx="775826" cy="775826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4" name="Shape 63454">
            <a:extLst>
              <a:ext uri="{FF2B5EF4-FFF2-40B4-BE49-F238E27FC236}">
                <a16:creationId xmlns:a16="http://schemas.microsoft.com/office/drawing/2014/main" id="{90815F53-CE44-E2D2-81ED-9ED3C7B57CD3}"/>
              </a:ext>
            </a:extLst>
          </p:cNvPr>
          <p:cNvSpPr/>
          <p:nvPr/>
        </p:nvSpPr>
        <p:spPr>
          <a:xfrm rot="10800000" flipH="1">
            <a:off x="5651987" y="4693466"/>
            <a:ext cx="178278" cy="1513832"/>
          </a:xfrm>
          <a:prstGeom prst="rect">
            <a:avLst/>
          </a:prstGeom>
          <a:solidFill>
            <a:srgbClr val="725A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5" name="Shape 63455">
            <a:extLst>
              <a:ext uri="{FF2B5EF4-FFF2-40B4-BE49-F238E27FC236}">
                <a16:creationId xmlns:a16="http://schemas.microsoft.com/office/drawing/2014/main" id="{4EE0B822-732A-9EA0-1EF6-72E66C86D382}"/>
              </a:ext>
            </a:extLst>
          </p:cNvPr>
          <p:cNvSpPr/>
          <p:nvPr/>
        </p:nvSpPr>
        <p:spPr>
          <a:xfrm rot="10800000" flipH="1">
            <a:off x="5830264" y="4693466"/>
            <a:ext cx="178278" cy="1513832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6" name="Shape 63456">
            <a:extLst>
              <a:ext uri="{FF2B5EF4-FFF2-40B4-BE49-F238E27FC236}">
                <a16:creationId xmlns:a16="http://schemas.microsoft.com/office/drawing/2014/main" id="{D3DB200A-B392-6436-9441-337C56BEBCAF}"/>
              </a:ext>
            </a:extLst>
          </p:cNvPr>
          <p:cNvSpPr/>
          <p:nvPr/>
        </p:nvSpPr>
        <p:spPr>
          <a:xfrm rot="10800000" flipH="1">
            <a:off x="6008542" y="4693466"/>
            <a:ext cx="178278" cy="1513832"/>
          </a:xfrm>
          <a:prstGeom prst="rect">
            <a:avLst/>
          </a:prstGeom>
          <a:solidFill>
            <a:srgbClr val="1673A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7" name="Shape 63457">
            <a:extLst>
              <a:ext uri="{FF2B5EF4-FFF2-40B4-BE49-F238E27FC236}">
                <a16:creationId xmlns:a16="http://schemas.microsoft.com/office/drawing/2014/main" id="{33349B32-9F92-0D69-F1F0-3166986E92A6}"/>
              </a:ext>
            </a:extLst>
          </p:cNvPr>
          <p:cNvSpPr/>
          <p:nvPr/>
        </p:nvSpPr>
        <p:spPr>
          <a:xfrm rot="10800000" flipH="1">
            <a:off x="6186819" y="4693466"/>
            <a:ext cx="178279" cy="1513832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8" name="Shape 63458">
            <a:extLst>
              <a:ext uri="{FF2B5EF4-FFF2-40B4-BE49-F238E27FC236}">
                <a16:creationId xmlns:a16="http://schemas.microsoft.com/office/drawing/2014/main" id="{EF3802F7-9C69-F152-888A-2C51EE05BB98}"/>
              </a:ext>
            </a:extLst>
          </p:cNvPr>
          <p:cNvSpPr/>
          <p:nvPr/>
        </p:nvSpPr>
        <p:spPr>
          <a:xfrm rot="10800000" flipH="1">
            <a:off x="6365096" y="4693466"/>
            <a:ext cx="178279" cy="1513832"/>
          </a:xfrm>
          <a:prstGeom prst="rect">
            <a:avLst/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9" name="Shape 63460">
            <a:extLst>
              <a:ext uri="{FF2B5EF4-FFF2-40B4-BE49-F238E27FC236}">
                <a16:creationId xmlns:a16="http://schemas.microsoft.com/office/drawing/2014/main" id="{EFB214ED-0C02-7256-BDC9-D7D3C0698091}"/>
              </a:ext>
            </a:extLst>
          </p:cNvPr>
          <p:cNvSpPr/>
          <p:nvPr/>
        </p:nvSpPr>
        <p:spPr>
          <a:xfrm>
            <a:off x="5651867" y="3795353"/>
            <a:ext cx="890559" cy="9494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9" h="21478" extrusionOk="0">
                <a:moveTo>
                  <a:pt x="10738" y="0"/>
                </a:moveTo>
                <a:lnTo>
                  <a:pt x="10" y="20104"/>
                </a:lnTo>
                <a:cubicBezTo>
                  <a:pt x="-45" y="20466"/>
                  <a:pt x="126" y="20838"/>
                  <a:pt x="611" y="21113"/>
                </a:cubicBezTo>
                <a:cubicBezTo>
                  <a:pt x="1457" y="21592"/>
                  <a:pt x="2811" y="21598"/>
                  <a:pt x="3650" y="21113"/>
                </a:cubicBezTo>
                <a:cubicBezTo>
                  <a:pt x="4060" y="20876"/>
                  <a:pt x="4266" y="20564"/>
                  <a:pt x="4276" y="20253"/>
                </a:cubicBezTo>
                <a:lnTo>
                  <a:pt x="4293" y="20253"/>
                </a:lnTo>
                <a:cubicBezTo>
                  <a:pt x="4303" y="20564"/>
                  <a:pt x="4501" y="20875"/>
                  <a:pt x="4911" y="21113"/>
                </a:cubicBezTo>
                <a:cubicBezTo>
                  <a:pt x="5752" y="21600"/>
                  <a:pt x="7117" y="21600"/>
                  <a:pt x="7958" y="21113"/>
                </a:cubicBezTo>
                <a:cubicBezTo>
                  <a:pt x="8368" y="20875"/>
                  <a:pt x="8574" y="20564"/>
                  <a:pt x="8584" y="20253"/>
                </a:cubicBezTo>
                <a:lnTo>
                  <a:pt x="8601" y="20253"/>
                </a:lnTo>
                <a:cubicBezTo>
                  <a:pt x="8611" y="20564"/>
                  <a:pt x="8809" y="20875"/>
                  <a:pt x="9219" y="21113"/>
                </a:cubicBezTo>
                <a:cubicBezTo>
                  <a:pt x="9639" y="21356"/>
                  <a:pt x="10187" y="21473"/>
                  <a:pt x="10738" y="21473"/>
                </a:cubicBezTo>
                <a:lnTo>
                  <a:pt x="10738" y="0"/>
                </a:lnTo>
                <a:close/>
                <a:moveTo>
                  <a:pt x="10772" y="0"/>
                </a:moveTo>
                <a:lnTo>
                  <a:pt x="10772" y="21473"/>
                </a:lnTo>
                <a:cubicBezTo>
                  <a:pt x="11323" y="21473"/>
                  <a:pt x="11871" y="21356"/>
                  <a:pt x="12291" y="21113"/>
                </a:cubicBezTo>
                <a:cubicBezTo>
                  <a:pt x="12701" y="20875"/>
                  <a:pt x="12899" y="20564"/>
                  <a:pt x="12909" y="20253"/>
                </a:cubicBezTo>
                <a:lnTo>
                  <a:pt x="12926" y="20253"/>
                </a:lnTo>
                <a:cubicBezTo>
                  <a:pt x="12936" y="20564"/>
                  <a:pt x="13142" y="20875"/>
                  <a:pt x="13552" y="21113"/>
                </a:cubicBezTo>
                <a:cubicBezTo>
                  <a:pt x="14393" y="21600"/>
                  <a:pt x="15758" y="21600"/>
                  <a:pt x="16599" y="21113"/>
                </a:cubicBezTo>
                <a:cubicBezTo>
                  <a:pt x="17009" y="20875"/>
                  <a:pt x="17207" y="20564"/>
                  <a:pt x="17217" y="20253"/>
                </a:cubicBezTo>
                <a:lnTo>
                  <a:pt x="17234" y="20253"/>
                </a:lnTo>
                <a:cubicBezTo>
                  <a:pt x="17244" y="20564"/>
                  <a:pt x="17450" y="20876"/>
                  <a:pt x="17860" y="21113"/>
                </a:cubicBezTo>
                <a:cubicBezTo>
                  <a:pt x="18699" y="21598"/>
                  <a:pt x="20053" y="21592"/>
                  <a:pt x="20899" y="21113"/>
                </a:cubicBezTo>
                <a:cubicBezTo>
                  <a:pt x="21384" y="20838"/>
                  <a:pt x="21555" y="20466"/>
                  <a:pt x="21500" y="20104"/>
                </a:cubicBezTo>
                <a:lnTo>
                  <a:pt x="10772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0" name="Shape 63461">
            <a:extLst>
              <a:ext uri="{FF2B5EF4-FFF2-40B4-BE49-F238E27FC236}">
                <a16:creationId xmlns:a16="http://schemas.microsoft.com/office/drawing/2014/main" id="{88378CCA-CBE7-0E2E-98D1-6662CE4398C3}"/>
              </a:ext>
            </a:extLst>
          </p:cNvPr>
          <p:cNvSpPr/>
          <p:nvPr/>
        </p:nvSpPr>
        <p:spPr>
          <a:xfrm rot="10800000" flipH="1">
            <a:off x="5951491" y="3790392"/>
            <a:ext cx="289013" cy="3227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94" y="0"/>
                </a:moveTo>
                <a:cubicBezTo>
                  <a:pt x="7063" y="0"/>
                  <a:pt x="3446" y="648"/>
                  <a:pt x="0" y="1802"/>
                </a:cubicBezTo>
                <a:lnTo>
                  <a:pt x="10774" y="21600"/>
                </a:lnTo>
                <a:lnTo>
                  <a:pt x="21600" y="1849"/>
                </a:lnTo>
                <a:cubicBezTo>
                  <a:pt x="18093" y="649"/>
                  <a:pt x="14397" y="0"/>
                  <a:pt x="1069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1" name="Freeform 763">
            <a:extLst>
              <a:ext uri="{FF2B5EF4-FFF2-40B4-BE49-F238E27FC236}">
                <a16:creationId xmlns:a16="http://schemas.microsoft.com/office/drawing/2014/main" id="{CE9EE182-A9A7-B3A6-5AED-58305A982A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5352" y="3206602"/>
            <a:ext cx="461643" cy="459251"/>
          </a:xfrm>
          <a:custGeom>
            <a:avLst/>
            <a:gdLst>
              <a:gd name="T0" fmla="*/ 184771 w 306027"/>
              <a:gd name="T1" fmla="*/ 238069 h 304220"/>
              <a:gd name="T2" fmla="*/ 203176 w 306027"/>
              <a:gd name="T3" fmla="*/ 282797 h 304220"/>
              <a:gd name="T4" fmla="*/ 221942 w 306027"/>
              <a:gd name="T5" fmla="*/ 237708 h 304220"/>
              <a:gd name="T6" fmla="*/ 125212 w 306027"/>
              <a:gd name="T7" fmla="*/ 204904 h 304220"/>
              <a:gd name="T8" fmla="*/ 80510 w 306027"/>
              <a:gd name="T9" fmla="*/ 210792 h 304220"/>
              <a:gd name="T10" fmla="*/ 69781 w 306027"/>
              <a:gd name="T11" fmla="*/ 198669 h 304220"/>
              <a:gd name="T12" fmla="*/ 202834 w 306027"/>
              <a:gd name="T13" fmla="*/ 191722 h 304220"/>
              <a:gd name="T14" fmla="*/ 212359 w 306027"/>
              <a:gd name="T15" fmla="*/ 201247 h 304220"/>
              <a:gd name="T16" fmla="*/ 221884 w 306027"/>
              <a:gd name="T17" fmla="*/ 201247 h 304220"/>
              <a:gd name="T18" fmla="*/ 202834 w 306027"/>
              <a:gd name="T19" fmla="*/ 182563 h 304220"/>
              <a:gd name="T20" fmla="*/ 203176 w 306027"/>
              <a:gd name="T21" fmla="*/ 233019 h 304220"/>
              <a:gd name="T22" fmla="*/ 68191 w 306027"/>
              <a:gd name="T23" fmla="*/ 165100 h 304220"/>
              <a:gd name="T24" fmla="*/ 129887 w 306027"/>
              <a:gd name="T25" fmla="*/ 174272 h 304220"/>
              <a:gd name="T26" fmla="*/ 68191 w 306027"/>
              <a:gd name="T27" fmla="*/ 165100 h 304220"/>
              <a:gd name="T28" fmla="*/ 244111 w 306027"/>
              <a:gd name="T29" fmla="*/ 137936 h 304220"/>
              <a:gd name="T30" fmla="*/ 187325 w 306027"/>
              <a:gd name="T31" fmla="*/ 137936 h 304220"/>
              <a:gd name="T32" fmla="*/ 164833 w 306027"/>
              <a:gd name="T33" fmla="*/ 133350 h 304220"/>
              <a:gd name="T34" fmla="*/ 68172 w 306027"/>
              <a:gd name="T35" fmla="*/ 142522 h 304220"/>
              <a:gd name="T36" fmla="*/ 144397 w 306027"/>
              <a:gd name="T37" fmla="*/ 100013 h 304220"/>
              <a:gd name="T38" fmla="*/ 239778 w 306027"/>
              <a:gd name="T39" fmla="*/ 109185 h 304220"/>
              <a:gd name="T40" fmla="*/ 144397 w 306027"/>
              <a:gd name="T41" fmla="*/ 100013 h 304220"/>
              <a:gd name="T42" fmla="*/ 121878 w 306027"/>
              <a:gd name="T43" fmla="*/ 104599 h 304220"/>
              <a:gd name="T44" fmla="*/ 63500 w 306027"/>
              <a:gd name="T45" fmla="*/ 104599 h 304220"/>
              <a:gd name="T46" fmla="*/ 188670 w 306027"/>
              <a:gd name="T47" fmla="*/ 68263 h 304220"/>
              <a:gd name="T48" fmla="*/ 118591 w 306027"/>
              <a:gd name="T49" fmla="*/ 77435 h 304220"/>
              <a:gd name="T50" fmla="*/ 57446 w 306027"/>
              <a:gd name="T51" fmla="*/ 30163 h 304220"/>
              <a:gd name="T52" fmla="*/ 269612 w 306027"/>
              <a:gd name="T53" fmla="*/ 53208 h 304220"/>
              <a:gd name="T54" fmla="*/ 269612 w 306027"/>
              <a:gd name="T55" fmla="*/ 224245 h 304220"/>
              <a:gd name="T56" fmla="*/ 241970 w 306027"/>
              <a:gd name="T57" fmla="*/ 242609 h 304220"/>
              <a:gd name="T58" fmla="*/ 242688 w 306027"/>
              <a:gd name="T59" fmla="*/ 39165 h 304220"/>
              <a:gd name="T60" fmla="*/ 39138 w 306027"/>
              <a:gd name="T61" fmla="*/ 215603 h 304220"/>
              <a:gd name="T62" fmla="*/ 160837 w 306027"/>
              <a:gd name="T63" fmla="*/ 242609 h 304220"/>
              <a:gd name="T64" fmla="*/ 53138 w 306027"/>
              <a:gd name="T65" fmla="*/ 242609 h 304220"/>
              <a:gd name="T66" fmla="*/ 30163 w 306027"/>
              <a:gd name="T67" fmla="*/ 57889 h 304220"/>
              <a:gd name="T68" fmla="*/ 57446 w 306027"/>
              <a:gd name="T69" fmla="*/ 30163 h 304220"/>
              <a:gd name="T70" fmla="*/ 9383 w 306027"/>
              <a:gd name="T71" fmla="*/ 255744 h 304220"/>
              <a:gd name="T72" fmla="*/ 175388 w 306027"/>
              <a:gd name="T73" fmla="*/ 231576 h 304220"/>
              <a:gd name="T74" fmla="*/ 245038 w 306027"/>
              <a:gd name="T75" fmla="*/ 200555 h 304220"/>
              <a:gd name="T76" fmla="*/ 283653 w 306027"/>
              <a:gd name="T77" fmla="*/ 268729 h 304220"/>
              <a:gd name="T78" fmla="*/ 283653 w 306027"/>
              <a:gd name="T79" fmla="*/ 9018 h 304220"/>
              <a:gd name="T80" fmla="*/ 283653 w 306027"/>
              <a:gd name="T81" fmla="*/ 0 h 304220"/>
              <a:gd name="T82" fmla="*/ 283653 w 306027"/>
              <a:gd name="T83" fmla="*/ 278108 h 304220"/>
              <a:gd name="T84" fmla="*/ 228799 w 306027"/>
              <a:gd name="T85" fmla="*/ 303357 h 304220"/>
              <a:gd name="T86" fmla="*/ 203176 w 306027"/>
              <a:gd name="T87" fmla="*/ 292897 h 304220"/>
              <a:gd name="T88" fmla="*/ 175388 w 306027"/>
              <a:gd name="T89" fmla="*/ 299389 h 304220"/>
              <a:gd name="T90" fmla="*/ 0 w 306027"/>
              <a:gd name="T91" fmla="*/ 255744 h 304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6027" h="304220">
                <a:moveTo>
                  <a:pt x="221942" y="237708"/>
                </a:moveTo>
                <a:cubicBezTo>
                  <a:pt x="216529" y="240954"/>
                  <a:pt x="210033" y="242037"/>
                  <a:pt x="203176" y="242037"/>
                </a:cubicBezTo>
                <a:cubicBezTo>
                  <a:pt x="196680" y="242037"/>
                  <a:pt x="190545" y="240954"/>
                  <a:pt x="184771" y="238069"/>
                </a:cubicBezTo>
                <a:lnTo>
                  <a:pt x="184771" y="291815"/>
                </a:lnTo>
                <a:lnTo>
                  <a:pt x="201372" y="283518"/>
                </a:lnTo>
                <a:cubicBezTo>
                  <a:pt x="202094" y="283157"/>
                  <a:pt x="202815" y="282797"/>
                  <a:pt x="203176" y="282797"/>
                </a:cubicBezTo>
                <a:cubicBezTo>
                  <a:pt x="204259" y="282797"/>
                  <a:pt x="204620" y="283157"/>
                  <a:pt x="205342" y="283518"/>
                </a:cubicBezTo>
                <a:lnTo>
                  <a:pt x="221942" y="291815"/>
                </a:lnTo>
                <a:lnTo>
                  <a:pt x="221942" y="237708"/>
                </a:lnTo>
                <a:close/>
                <a:moveTo>
                  <a:pt x="107689" y="193733"/>
                </a:moveTo>
                <a:cubicBezTo>
                  <a:pt x="113590" y="193733"/>
                  <a:pt x="119490" y="195379"/>
                  <a:pt x="124139" y="198669"/>
                </a:cubicBezTo>
                <a:cubicBezTo>
                  <a:pt x="126285" y="200054"/>
                  <a:pt x="126643" y="202825"/>
                  <a:pt x="125212" y="204904"/>
                </a:cubicBezTo>
                <a:cubicBezTo>
                  <a:pt x="123424" y="206982"/>
                  <a:pt x="120921" y="207328"/>
                  <a:pt x="118775" y="205943"/>
                </a:cubicBezTo>
                <a:cubicBezTo>
                  <a:pt x="112695" y="201440"/>
                  <a:pt x="103040" y="201440"/>
                  <a:pt x="96960" y="205943"/>
                </a:cubicBezTo>
                <a:cubicBezTo>
                  <a:pt x="92669" y="209060"/>
                  <a:pt x="86589" y="210792"/>
                  <a:pt x="80510" y="210792"/>
                </a:cubicBezTo>
                <a:cubicBezTo>
                  <a:pt x="74788" y="210792"/>
                  <a:pt x="69066" y="209060"/>
                  <a:pt x="64417" y="205943"/>
                </a:cubicBezTo>
                <a:cubicBezTo>
                  <a:pt x="62271" y="204557"/>
                  <a:pt x="61913" y="201440"/>
                  <a:pt x="63344" y="199362"/>
                </a:cubicBezTo>
                <a:cubicBezTo>
                  <a:pt x="64774" y="197630"/>
                  <a:pt x="67635" y="197284"/>
                  <a:pt x="69781" y="198669"/>
                </a:cubicBezTo>
                <a:cubicBezTo>
                  <a:pt x="75503" y="202825"/>
                  <a:pt x="85516" y="202825"/>
                  <a:pt x="91238" y="198669"/>
                </a:cubicBezTo>
                <a:cubicBezTo>
                  <a:pt x="95887" y="195379"/>
                  <a:pt x="101788" y="193733"/>
                  <a:pt x="107689" y="193733"/>
                </a:cubicBezTo>
                <a:close/>
                <a:moveTo>
                  <a:pt x="202834" y="191722"/>
                </a:moveTo>
                <a:cubicBezTo>
                  <a:pt x="197705" y="191722"/>
                  <a:pt x="193675" y="196118"/>
                  <a:pt x="193675" y="201247"/>
                </a:cubicBezTo>
                <a:cubicBezTo>
                  <a:pt x="193675" y="206376"/>
                  <a:pt x="197705" y="210772"/>
                  <a:pt x="202834" y="210772"/>
                </a:cubicBezTo>
                <a:cubicBezTo>
                  <a:pt x="207963" y="210772"/>
                  <a:pt x="212359" y="206376"/>
                  <a:pt x="212359" y="201247"/>
                </a:cubicBezTo>
                <a:cubicBezTo>
                  <a:pt x="212359" y="196118"/>
                  <a:pt x="207963" y="191722"/>
                  <a:pt x="202834" y="191722"/>
                </a:cubicBezTo>
                <a:close/>
                <a:moveTo>
                  <a:pt x="202834" y="182563"/>
                </a:moveTo>
                <a:cubicBezTo>
                  <a:pt x="213458" y="182563"/>
                  <a:pt x="221884" y="190989"/>
                  <a:pt x="221884" y="201247"/>
                </a:cubicBezTo>
                <a:cubicBezTo>
                  <a:pt x="221884" y="211871"/>
                  <a:pt x="213458" y="220297"/>
                  <a:pt x="202834" y="220297"/>
                </a:cubicBezTo>
                <a:cubicBezTo>
                  <a:pt x="192576" y="220297"/>
                  <a:pt x="184150" y="211871"/>
                  <a:pt x="184150" y="201247"/>
                </a:cubicBezTo>
                <a:cubicBezTo>
                  <a:pt x="184150" y="190989"/>
                  <a:pt x="192576" y="182563"/>
                  <a:pt x="202834" y="182563"/>
                </a:cubicBezTo>
                <a:close/>
                <a:moveTo>
                  <a:pt x="203176" y="168091"/>
                </a:moveTo>
                <a:cubicBezTo>
                  <a:pt x="185493" y="168091"/>
                  <a:pt x="171058" y="182880"/>
                  <a:pt x="171058" y="200555"/>
                </a:cubicBezTo>
                <a:cubicBezTo>
                  <a:pt x="171058" y="218590"/>
                  <a:pt x="185493" y="233019"/>
                  <a:pt x="203176" y="233019"/>
                </a:cubicBezTo>
                <a:cubicBezTo>
                  <a:pt x="221220" y="233019"/>
                  <a:pt x="235656" y="218590"/>
                  <a:pt x="235656" y="200555"/>
                </a:cubicBezTo>
                <a:cubicBezTo>
                  <a:pt x="235656" y="182880"/>
                  <a:pt x="221220" y="168091"/>
                  <a:pt x="203176" y="168091"/>
                </a:cubicBezTo>
                <a:close/>
                <a:moveTo>
                  <a:pt x="68191" y="165100"/>
                </a:moveTo>
                <a:lnTo>
                  <a:pt x="129887" y="165100"/>
                </a:lnTo>
                <a:cubicBezTo>
                  <a:pt x="132413" y="165100"/>
                  <a:pt x="134577" y="167217"/>
                  <a:pt x="134577" y="169686"/>
                </a:cubicBezTo>
                <a:cubicBezTo>
                  <a:pt x="134577" y="172155"/>
                  <a:pt x="132413" y="174272"/>
                  <a:pt x="129887" y="174272"/>
                </a:cubicBezTo>
                <a:lnTo>
                  <a:pt x="68191" y="174272"/>
                </a:lnTo>
                <a:cubicBezTo>
                  <a:pt x="65665" y="174272"/>
                  <a:pt x="63500" y="172155"/>
                  <a:pt x="63500" y="169686"/>
                </a:cubicBezTo>
                <a:cubicBezTo>
                  <a:pt x="63500" y="167217"/>
                  <a:pt x="65665" y="165100"/>
                  <a:pt x="68191" y="165100"/>
                </a:cubicBezTo>
                <a:close/>
                <a:moveTo>
                  <a:pt x="192057" y="133350"/>
                </a:moveTo>
                <a:lnTo>
                  <a:pt x="239743" y="133350"/>
                </a:lnTo>
                <a:cubicBezTo>
                  <a:pt x="241927" y="133350"/>
                  <a:pt x="244111" y="135467"/>
                  <a:pt x="244111" y="137936"/>
                </a:cubicBezTo>
                <a:cubicBezTo>
                  <a:pt x="244111" y="140405"/>
                  <a:pt x="241927" y="142522"/>
                  <a:pt x="239743" y="142522"/>
                </a:cubicBezTo>
                <a:lnTo>
                  <a:pt x="192057" y="142522"/>
                </a:lnTo>
                <a:cubicBezTo>
                  <a:pt x="189145" y="142522"/>
                  <a:pt x="187325" y="140405"/>
                  <a:pt x="187325" y="137936"/>
                </a:cubicBezTo>
                <a:cubicBezTo>
                  <a:pt x="187325" y="135467"/>
                  <a:pt x="189145" y="133350"/>
                  <a:pt x="192057" y="133350"/>
                </a:cubicBezTo>
                <a:close/>
                <a:moveTo>
                  <a:pt x="68172" y="133350"/>
                </a:moveTo>
                <a:lnTo>
                  <a:pt x="164833" y="133350"/>
                </a:lnTo>
                <a:cubicBezTo>
                  <a:pt x="167348" y="133350"/>
                  <a:pt x="169504" y="135467"/>
                  <a:pt x="169504" y="137936"/>
                </a:cubicBezTo>
                <a:cubicBezTo>
                  <a:pt x="169504" y="140405"/>
                  <a:pt x="167348" y="142522"/>
                  <a:pt x="164833" y="142522"/>
                </a:cubicBezTo>
                <a:lnTo>
                  <a:pt x="68172" y="142522"/>
                </a:lnTo>
                <a:cubicBezTo>
                  <a:pt x="65656" y="142522"/>
                  <a:pt x="63500" y="140405"/>
                  <a:pt x="63500" y="137936"/>
                </a:cubicBezTo>
                <a:cubicBezTo>
                  <a:pt x="63500" y="135467"/>
                  <a:pt x="65656" y="133350"/>
                  <a:pt x="68172" y="133350"/>
                </a:cubicBezTo>
                <a:close/>
                <a:moveTo>
                  <a:pt x="144397" y="100013"/>
                </a:moveTo>
                <a:lnTo>
                  <a:pt x="239778" y="100013"/>
                </a:lnTo>
                <a:cubicBezTo>
                  <a:pt x="241946" y="100013"/>
                  <a:pt x="244114" y="102130"/>
                  <a:pt x="244114" y="104599"/>
                </a:cubicBezTo>
                <a:cubicBezTo>
                  <a:pt x="244114" y="107068"/>
                  <a:pt x="241946" y="109185"/>
                  <a:pt x="239778" y="109185"/>
                </a:cubicBezTo>
                <a:lnTo>
                  <a:pt x="144397" y="109185"/>
                </a:lnTo>
                <a:cubicBezTo>
                  <a:pt x="141868" y="109185"/>
                  <a:pt x="139700" y="107068"/>
                  <a:pt x="139700" y="104599"/>
                </a:cubicBezTo>
                <a:cubicBezTo>
                  <a:pt x="139700" y="102130"/>
                  <a:pt x="141868" y="100013"/>
                  <a:pt x="144397" y="100013"/>
                </a:cubicBezTo>
                <a:close/>
                <a:moveTo>
                  <a:pt x="68185" y="100013"/>
                </a:moveTo>
                <a:lnTo>
                  <a:pt x="117193" y="100013"/>
                </a:lnTo>
                <a:cubicBezTo>
                  <a:pt x="119716" y="100013"/>
                  <a:pt x="121878" y="102130"/>
                  <a:pt x="121878" y="104599"/>
                </a:cubicBezTo>
                <a:cubicBezTo>
                  <a:pt x="121878" y="107068"/>
                  <a:pt x="119716" y="109185"/>
                  <a:pt x="117193" y="109185"/>
                </a:cubicBezTo>
                <a:lnTo>
                  <a:pt x="68185" y="109185"/>
                </a:lnTo>
                <a:cubicBezTo>
                  <a:pt x="65662" y="109185"/>
                  <a:pt x="63500" y="107068"/>
                  <a:pt x="63500" y="104599"/>
                </a:cubicBezTo>
                <a:cubicBezTo>
                  <a:pt x="63500" y="102130"/>
                  <a:pt x="65662" y="100013"/>
                  <a:pt x="68185" y="100013"/>
                </a:cubicBezTo>
                <a:close/>
                <a:moveTo>
                  <a:pt x="118591" y="68263"/>
                </a:moveTo>
                <a:lnTo>
                  <a:pt x="188670" y="68263"/>
                </a:lnTo>
                <a:cubicBezTo>
                  <a:pt x="191172" y="68263"/>
                  <a:pt x="193318" y="70380"/>
                  <a:pt x="193318" y="72849"/>
                </a:cubicBezTo>
                <a:cubicBezTo>
                  <a:pt x="193318" y="75318"/>
                  <a:pt x="191172" y="77435"/>
                  <a:pt x="188670" y="77435"/>
                </a:cubicBezTo>
                <a:lnTo>
                  <a:pt x="118591" y="77435"/>
                </a:lnTo>
                <a:cubicBezTo>
                  <a:pt x="116088" y="77435"/>
                  <a:pt x="114300" y="75318"/>
                  <a:pt x="114300" y="72849"/>
                </a:cubicBezTo>
                <a:cubicBezTo>
                  <a:pt x="114300" y="70380"/>
                  <a:pt x="116088" y="68263"/>
                  <a:pt x="118591" y="68263"/>
                </a:cubicBezTo>
                <a:close/>
                <a:moveTo>
                  <a:pt x="57446" y="30163"/>
                </a:moveTo>
                <a:lnTo>
                  <a:pt x="246637" y="30163"/>
                </a:lnTo>
                <a:cubicBezTo>
                  <a:pt x="249150" y="30163"/>
                  <a:pt x="251304" y="32323"/>
                  <a:pt x="251304" y="34484"/>
                </a:cubicBezTo>
                <a:cubicBezTo>
                  <a:pt x="251304" y="44926"/>
                  <a:pt x="259560" y="53208"/>
                  <a:pt x="269612" y="53208"/>
                </a:cubicBezTo>
                <a:cubicBezTo>
                  <a:pt x="272125" y="53208"/>
                  <a:pt x="274279" y="55368"/>
                  <a:pt x="274279" y="57889"/>
                </a:cubicBezTo>
                <a:lnTo>
                  <a:pt x="274279" y="219564"/>
                </a:lnTo>
                <a:cubicBezTo>
                  <a:pt x="274279" y="222445"/>
                  <a:pt x="272125" y="224245"/>
                  <a:pt x="269612" y="224245"/>
                </a:cubicBezTo>
                <a:cubicBezTo>
                  <a:pt x="259560" y="224245"/>
                  <a:pt x="251304" y="232527"/>
                  <a:pt x="251304" y="242609"/>
                </a:cubicBezTo>
                <a:cubicBezTo>
                  <a:pt x="251304" y="245130"/>
                  <a:pt x="249150" y="247290"/>
                  <a:pt x="246637" y="247290"/>
                </a:cubicBezTo>
                <a:cubicBezTo>
                  <a:pt x="244124" y="247290"/>
                  <a:pt x="241970" y="245130"/>
                  <a:pt x="241970" y="242609"/>
                </a:cubicBezTo>
                <a:cubicBezTo>
                  <a:pt x="241970" y="228926"/>
                  <a:pt x="252022" y="217764"/>
                  <a:pt x="264945" y="215603"/>
                </a:cubicBezTo>
                <a:lnTo>
                  <a:pt x="264945" y="61850"/>
                </a:lnTo>
                <a:cubicBezTo>
                  <a:pt x="253817" y="60049"/>
                  <a:pt x="244483" y="50687"/>
                  <a:pt x="242688" y="39165"/>
                </a:cubicBezTo>
                <a:lnTo>
                  <a:pt x="61754" y="39165"/>
                </a:lnTo>
                <a:cubicBezTo>
                  <a:pt x="59959" y="50687"/>
                  <a:pt x="50984" y="60049"/>
                  <a:pt x="39138" y="61850"/>
                </a:cubicBezTo>
                <a:lnTo>
                  <a:pt x="39138" y="215603"/>
                </a:lnTo>
                <a:cubicBezTo>
                  <a:pt x="50984" y="217404"/>
                  <a:pt x="59959" y="226405"/>
                  <a:pt x="61754" y="237928"/>
                </a:cubicBezTo>
                <a:lnTo>
                  <a:pt x="156170" y="237928"/>
                </a:lnTo>
                <a:cubicBezTo>
                  <a:pt x="158683" y="237928"/>
                  <a:pt x="160837" y="240449"/>
                  <a:pt x="160837" y="242609"/>
                </a:cubicBezTo>
                <a:cubicBezTo>
                  <a:pt x="160837" y="245130"/>
                  <a:pt x="158683" y="247290"/>
                  <a:pt x="156170" y="247290"/>
                </a:cubicBezTo>
                <a:lnTo>
                  <a:pt x="57446" y="247290"/>
                </a:lnTo>
                <a:cubicBezTo>
                  <a:pt x="54933" y="247290"/>
                  <a:pt x="53138" y="245130"/>
                  <a:pt x="53138" y="242609"/>
                </a:cubicBezTo>
                <a:cubicBezTo>
                  <a:pt x="53138" y="232527"/>
                  <a:pt x="44882" y="224245"/>
                  <a:pt x="34830" y="224245"/>
                </a:cubicBezTo>
                <a:cubicBezTo>
                  <a:pt x="31958" y="224245"/>
                  <a:pt x="30163" y="222445"/>
                  <a:pt x="30163" y="219564"/>
                </a:cubicBezTo>
                <a:lnTo>
                  <a:pt x="30163" y="57889"/>
                </a:lnTo>
                <a:cubicBezTo>
                  <a:pt x="30163" y="55368"/>
                  <a:pt x="31958" y="53208"/>
                  <a:pt x="34830" y="53208"/>
                </a:cubicBezTo>
                <a:cubicBezTo>
                  <a:pt x="44882" y="53208"/>
                  <a:pt x="53138" y="44926"/>
                  <a:pt x="53138" y="34484"/>
                </a:cubicBezTo>
                <a:cubicBezTo>
                  <a:pt x="53138" y="32323"/>
                  <a:pt x="54933" y="30163"/>
                  <a:pt x="57446" y="30163"/>
                </a:cubicBezTo>
                <a:close/>
                <a:moveTo>
                  <a:pt x="22374" y="9018"/>
                </a:moveTo>
                <a:cubicBezTo>
                  <a:pt x="15157" y="9018"/>
                  <a:pt x="9383" y="15150"/>
                  <a:pt x="9383" y="22364"/>
                </a:cubicBezTo>
                <a:lnTo>
                  <a:pt x="9383" y="255744"/>
                </a:lnTo>
                <a:cubicBezTo>
                  <a:pt x="9383" y="262958"/>
                  <a:pt x="15157" y="268729"/>
                  <a:pt x="22374" y="268729"/>
                </a:cubicBezTo>
                <a:lnTo>
                  <a:pt x="175388" y="268729"/>
                </a:lnTo>
                <a:lnTo>
                  <a:pt x="175388" y="231576"/>
                </a:lnTo>
                <a:cubicBezTo>
                  <a:pt x="167088" y="224001"/>
                  <a:pt x="161675" y="212819"/>
                  <a:pt x="161675" y="200555"/>
                </a:cubicBezTo>
                <a:cubicBezTo>
                  <a:pt x="161675" y="177469"/>
                  <a:pt x="180441" y="158712"/>
                  <a:pt x="203176" y="158712"/>
                </a:cubicBezTo>
                <a:cubicBezTo>
                  <a:pt x="226273" y="158712"/>
                  <a:pt x="245038" y="177469"/>
                  <a:pt x="245038" y="200555"/>
                </a:cubicBezTo>
                <a:cubicBezTo>
                  <a:pt x="245038" y="212819"/>
                  <a:pt x="239625" y="223640"/>
                  <a:pt x="231325" y="231576"/>
                </a:cubicBezTo>
                <a:lnTo>
                  <a:pt x="231325" y="268729"/>
                </a:lnTo>
                <a:lnTo>
                  <a:pt x="283653" y="268729"/>
                </a:lnTo>
                <a:cubicBezTo>
                  <a:pt x="290870" y="268729"/>
                  <a:pt x="296644" y="262958"/>
                  <a:pt x="296644" y="255744"/>
                </a:cubicBezTo>
                <a:lnTo>
                  <a:pt x="296644" y="22364"/>
                </a:lnTo>
                <a:cubicBezTo>
                  <a:pt x="296644" y="15150"/>
                  <a:pt x="290870" y="9018"/>
                  <a:pt x="283653" y="9018"/>
                </a:cubicBezTo>
                <a:lnTo>
                  <a:pt x="22374" y="9018"/>
                </a:lnTo>
                <a:close/>
                <a:moveTo>
                  <a:pt x="22374" y="0"/>
                </a:moveTo>
                <a:lnTo>
                  <a:pt x="283653" y="0"/>
                </a:lnTo>
                <a:cubicBezTo>
                  <a:pt x="295923" y="0"/>
                  <a:pt x="306027" y="10100"/>
                  <a:pt x="306027" y="22364"/>
                </a:cubicBezTo>
                <a:lnTo>
                  <a:pt x="306027" y="255744"/>
                </a:lnTo>
                <a:cubicBezTo>
                  <a:pt x="306027" y="268008"/>
                  <a:pt x="295923" y="278108"/>
                  <a:pt x="283653" y="278108"/>
                </a:cubicBezTo>
                <a:lnTo>
                  <a:pt x="231325" y="278108"/>
                </a:lnTo>
                <a:lnTo>
                  <a:pt x="231325" y="299389"/>
                </a:lnTo>
                <a:cubicBezTo>
                  <a:pt x="231325" y="301193"/>
                  <a:pt x="230242" y="302636"/>
                  <a:pt x="228799" y="303357"/>
                </a:cubicBezTo>
                <a:cubicBezTo>
                  <a:pt x="228438" y="303718"/>
                  <a:pt x="227355" y="304079"/>
                  <a:pt x="226634" y="304079"/>
                </a:cubicBezTo>
                <a:cubicBezTo>
                  <a:pt x="225912" y="304079"/>
                  <a:pt x="225190" y="303718"/>
                  <a:pt x="224468" y="303718"/>
                </a:cubicBezTo>
                <a:lnTo>
                  <a:pt x="203176" y="292897"/>
                </a:lnTo>
                <a:lnTo>
                  <a:pt x="182245" y="303718"/>
                </a:lnTo>
                <a:cubicBezTo>
                  <a:pt x="180802" y="304439"/>
                  <a:pt x="178997" y="304439"/>
                  <a:pt x="177915" y="303357"/>
                </a:cubicBezTo>
                <a:cubicBezTo>
                  <a:pt x="176471" y="302636"/>
                  <a:pt x="175388" y="301193"/>
                  <a:pt x="175388" y="299389"/>
                </a:cubicBezTo>
                <a:lnTo>
                  <a:pt x="175388" y="278108"/>
                </a:lnTo>
                <a:lnTo>
                  <a:pt x="22374" y="278108"/>
                </a:lnTo>
                <a:cubicBezTo>
                  <a:pt x="10104" y="278108"/>
                  <a:pt x="0" y="268008"/>
                  <a:pt x="0" y="255744"/>
                </a:cubicBezTo>
                <a:lnTo>
                  <a:pt x="0" y="22364"/>
                </a:lnTo>
                <a:cubicBezTo>
                  <a:pt x="0" y="10100"/>
                  <a:pt x="10104" y="0"/>
                  <a:pt x="22374" y="0"/>
                </a:cubicBezTo>
                <a:close/>
              </a:path>
            </a:pathLst>
          </a:custGeom>
          <a:solidFill>
            <a:srgbClr val="725AA4"/>
          </a:solidFill>
          <a:ln>
            <a:noFill/>
          </a:ln>
          <a:effectLst/>
        </p:spPr>
        <p:txBody>
          <a:bodyPr anchor="ctr"/>
          <a:lstStyle/>
          <a:p>
            <a:pPr marL="0" algn="l" defTabSz="914400" rtl="0" eaLnBrk="1" latinLnBrk="0" hangingPunct="1"/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22" name="Freeform 762">
            <a:extLst>
              <a:ext uri="{FF2B5EF4-FFF2-40B4-BE49-F238E27FC236}">
                <a16:creationId xmlns:a16="http://schemas.microsoft.com/office/drawing/2014/main" id="{AC1D2E20-D654-35B6-0EC6-DDE6E4D29F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2573" y="2151019"/>
            <a:ext cx="461642" cy="342047"/>
          </a:xfrm>
          <a:custGeom>
            <a:avLst/>
            <a:gdLst>
              <a:gd name="T0" fmla="*/ 175917 w 305681"/>
              <a:gd name="T1" fmla="*/ 198547 h 226205"/>
              <a:gd name="T2" fmla="*/ 259637 w 305681"/>
              <a:gd name="T3" fmla="*/ 202398 h 226205"/>
              <a:gd name="T4" fmla="*/ 239000 w 305681"/>
              <a:gd name="T5" fmla="*/ 197812 h 226205"/>
              <a:gd name="T6" fmla="*/ 71092 w 305681"/>
              <a:gd name="T7" fmla="*/ 193226 h 226205"/>
              <a:gd name="T8" fmla="*/ 71092 w 305681"/>
              <a:gd name="T9" fmla="*/ 193226 h 226205"/>
              <a:gd name="T10" fmla="*/ 39341 w 305681"/>
              <a:gd name="T11" fmla="*/ 197812 h 226205"/>
              <a:gd name="T12" fmla="*/ 259637 w 305681"/>
              <a:gd name="T13" fmla="*/ 176985 h 226205"/>
              <a:gd name="T14" fmla="*/ 239000 w 305681"/>
              <a:gd name="T15" fmla="*/ 172222 h 226205"/>
              <a:gd name="T16" fmla="*/ 71092 w 305681"/>
              <a:gd name="T17" fmla="*/ 167826 h 226205"/>
              <a:gd name="T18" fmla="*/ 71092 w 305681"/>
              <a:gd name="T19" fmla="*/ 167826 h 226205"/>
              <a:gd name="T20" fmla="*/ 39341 w 305681"/>
              <a:gd name="T21" fmla="*/ 172222 h 226205"/>
              <a:gd name="T22" fmla="*/ 180629 w 305681"/>
              <a:gd name="T23" fmla="*/ 175398 h 226205"/>
              <a:gd name="T24" fmla="*/ 156463 w 305681"/>
              <a:gd name="T25" fmla="*/ 171002 h 226205"/>
              <a:gd name="T26" fmla="*/ 124890 w 305681"/>
              <a:gd name="T27" fmla="*/ 166239 h 226205"/>
              <a:gd name="T28" fmla="*/ 124890 w 305681"/>
              <a:gd name="T29" fmla="*/ 166239 h 226205"/>
              <a:gd name="T30" fmla="*/ 255241 w 305681"/>
              <a:gd name="T31" fmla="*/ 147012 h 226205"/>
              <a:gd name="T32" fmla="*/ 234604 w 305681"/>
              <a:gd name="T33" fmla="*/ 151598 h 226205"/>
              <a:gd name="T34" fmla="*/ 75488 w 305681"/>
              <a:gd name="T35" fmla="*/ 147012 h 226205"/>
              <a:gd name="T36" fmla="*/ 43927 w 305681"/>
              <a:gd name="T37" fmla="*/ 142426 h 226205"/>
              <a:gd name="T38" fmla="*/ 43927 w 305681"/>
              <a:gd name="T39" fmla="*/ 142426 h 226205"/>
              <a:gd name="T40" fmla="*/ 175866 w 305681"/>
              <a:gd name="T41" fmla="*/ 145425 h 226205"/>
              <a:gd name="T42" fmla="*/ 151877 w 305681"/>
              <a:gd name="T43" fmla="*/ 150011 h 226205"/>
              <a:gd name="T44" fmla="*/ 129476 w 305681"/>
              <a:gd name="T45" fmla="*/ 145425 h 226205"/>
              <a:gd name="T46" fmla="*/ 259637 w 305681"/>
              <a:gd name="T47" fmla="*/ 118614 h 226205"/>
              <a:gd name="T48" fmla="*/ 259637 w 305681"/>
              <a:gd name="T49" fmla="*/ 118614 h 226205"/>
              <a:gd name="T50" fmla="*/ 229841 w 305681"/>
              <a:gd name="T51" fmla="*/ 123200 h 226205"/>
              <a:gd name="T52" fmla="*/ 71092 w 305681"/>
              <a:gd name="T53" fmla="*/ 127786 h 226205"/>
              <a:gd name="T54" fmla="*/ 48513 w 305681"/>
              <a:gd name="T55" fmla="*/ 123200 h 226205"/>
              <a:gd name="T56" fmla="*/ 180629 w 305681"/>
              <a:gd name="T57" fmla="*/ 115439 h 226205"/>
              <a:gd name="T58" fmla="*/ 180629 w 305681"/>
              <a:gd name="T59" fmla="*/ 115439 h 226205"/>
              <a:gd name="T60" fmla="*/ 147291 w 305681"/>
              <a:gd name="T61" fmla="*/ 120202 h 226205"/>
              <a:gd name="T62" fmla="*/ 124890 w 305681"/>
              <a:gd name="T63" fmla="*/ 124598 h 226205"/>
              <a:gd name="T64" fmla="*/ 212683 w 305681"/>
              <a:gd name="T65" fmla="*/ 216866 h 226205"/>
              <a:gd name="T66" fmla="*/ 23084 w 305681"/>
              <a:gd name="T67" fmla="*/ 101563 h 226205"/>
              <a:gd name="T68" fmla="*/ 23084 w 305681"/>
              <a:gd name="T69" fmla="*/ 101563 h 226205"/>
              <a:gd name="T70" fmla="*/ 175866 w 305681"/>
              <a:gd name="T71" fmla="*/ 94802 h 226205"/>
              <a:gd name="T72" fmla="*/ 151877 w 305681"/>
              <a:gd name="T73" fmla="*/ 99198 h 226205"/>
              <a:gd name="T74" fmla="*/ 129476 w 305681"/>
              <a:gd name="T75" fmla="*/ 94802 h 226205"/>
              <a:gd name="T76" fmla="*/ 102024 w 305681"/>
              <a:gd name="T77" fmla="*/ 73905 h 226205"/>
              <a:gd name="T78" fmla="*/ 120407 w 305681"/>
              <a:gd name="T79" fmla="*/ 193877 h 226205"/>
              <a:gd name="T80" fmla="*/ 184928 w 305681"/>
              <a:gd name="T81" fmla="*/ 216866 h 226205"/>
              <a:gd name="T82" fmla="*/ 102024 w 305681"/>
              <a:gd name="T83" fmla="*/ 73905 h 226205"/>
              <a:gd name="T84" fmla="*/ 226741 w 305681"/>
              <a:gd name="T85" fmla="*/ 73905 h 226205"/>
              <a:gd name="T86" fmla="*/ 291263 w 305681"/>
              <a:gd name="T87" fmla="*/ 92224 h 226205"/>
              <a:gd name="T88" fmla="*/ 14072 w 305681"/>
              <a:gd name="T89" fmla="*/ 92224 h 226205"/>
              <a:gd name="T90" fmla="*/ 78594 w 305681"/>
              <a:gd name="T91" fmla="*/ 73905 h 226205"/>
              <a:gd name="T92" fmla="*/ 57688 w 305681"/>
              <a:gd name="T93" fmla="*/ 36908 h 226205"/>
              <a:gd name="T94" fmla="*/ 208358 w 305681"/>
              <a:gd name="T95" fmla="*/ 64566 h 226205"/>
              <a:gd name="T96" fmla="*/ 155731 w 305681"/>
              <a:gd name="T97" fmla="*/ 1347 h 226205"/>
              <a:gd name="T98" fmla="*/ 304599 w 305681"/>
              <a:gd name="T99" fmla="*/ 94020 h 226205"/>
              <a:gd name="T100" fmla="*/ 291623 w 305681"/>
              <a:gd name="T101" fmla="*/ 216866 h 226205"/>
              <a:gd name="T102" fmla="*/ 286937 w 305681"/>
              <a:gd name="T103" fmla="*/ 226205 h 226205"/>
              <a:gd name="T104" fmla="*/ 97338 w 305681"/>
              <a:gd name="T105" fmla="*/ 226205 h 226205"/>
              <a:gd name="T106" fmla="*/ 4701 w 305681"/>
              <a:gd name="T107" fmla="*/ 216866 h 226205"/>
              <a:gd name="T108" fmla="*/ 375 w 305681"/>
              <a:gd name="T109" fmla="*/ 99049 h 226205"/>
              <a:gd name="T110" fmla="*/ 119325 w 305681"/>
              <a:gd name="T111" fmla="*/ 27568 h 226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05681" h="226205">
                <a:moveTo>
                  <a:pt x="129779" y="198547"/>
                </a:moveTo>
                <a:lnTo>
                  <a:pt x="129779" y="216866"/>
                </a:lnTo>
                <a:lnTo>
                  <a:pt x="175917" y="216866"/>
                </a:lnTo>
                <a:lnTo>
                  <a:pt x="175917" y="198547"/>
                </a:lnTo>
                <a:lnTo>
                  <a:pt x="129779" y="198547"/>
                </a:lnTo>
                <a:close/>
                <a:moveTo>
                  <a:pt x="259637" y="193226"/>
                </a:moveTo>
                <a:cubicBezTo>
                  <a:pt x="262568" y="193226"/>
                  <a:pt x="264400" y="195343"/>
                  <a:pt x="264400" y="197812"/>
                </a:cubicBezTo>
                <a:cubicBezTo>
                  <a:pt x="264400" y="200282"/>
                  <a:pt x="262568" y="202398"/>
                  <a:pt x="259637" y="202398"/>
                </a:cubicBezTo>
                <a:cubicBezTo>
                  <a:pt x="257073" y="202398"/>
                  <a:pt x="255241" y="200282"/>
                  <a:pt x="255241" y="197812"/>
                </a:cubicBezTo>
                <a:cubicBezTo>
                  <a:pt x="255241" y="195343"/>
                  <a:pt x="257073" y="193226"/>
                  <a:pt x="259637" y="193226"/>
                </a:cubicBezTo>
                <a:close/>
                <a:moveTo>
                  <a:pt x="234604" y="193226"/>
                </a:moveTo>
                <a:cubicBezTo>
                  <a:pt x="237168" y="193226"/>
                  <a:pt x="239000" y="195343"/>
                  <a:pt x="239000" y="197812"/>
                </a:cubicBezTo>
                <a:cubicBezTo>
                  <a:pt x="239000" y="200282"/>
                  <a:pt x="237168" y="202398"/>
                  <a:pt x="234604" y="202398"/>
                </a:cubicBezTo>
                <a:cubicBezTo>
                  <a:pt x="231673" y="202398"/>
                  <a:pt x="229841" y="200282"/>
                  <a:pt x="229841" y="197812"/>
                </a:cubicBezTo>
                <a:cubicBezTo>
                  <a:pt x="229841" y="195343"/>
                  <a:pt x="231673" y="193226"/>
                  <a:pt x="234604" y="193226"/>
                </a:cubicBezTo>
                <a:close/>
                <a:moveTo>
                  <a:pt x="71092" y="193226"/>
                </a:moveTo>
                <a:cubicBezTo>
                  <a:pt x="73656" y="193226"/>
                  <a:pt x="75488" y="195343"/>
                  <a:pt x="75488" y="197812"/>
                </a:cubicBezTo>
                <a:cubicBezTo>
                  <a:pt x="75488" y="200282"/>
                  <a:pt x="73656" y="202398"/>
                  <a:pt x="71092" y="202398"/>
                </a:cubicBezTo>
                <a:cubicBezTo>
                  <a:pt x="68527" y="202398"/>
                  <a:pt x="66329" y="200282"/>
                  <a:pt x="66329" y="197812"/>
                </a:cubicBezTo>
                <a:cubicBezTo>
                  <a:pt x="66329" y="195343"/>
                  <a:pt x="68527" y="193226"/>
                  <a:pt x="71092" y="193226"/>
                </a:cubicBezTo>
                <a:close/>
                <a:moveTo>
                  <a:pt x="43927" y="193226"/>
                </a:moveTo>
                <a:cubicBezTo>
                  <a:pt x="46397" y="193226"/>
                  <a:pt x="48513" y="195343"/>
                  <a:pt x="48513" y="197812"/>
                </a:cubicBezTo>
                <a:cubicBezTo>
                  <a:pt x="48513" y="200282"/>
                  <a:pt x="46397" y="202398"/>
                  <a:pt x="43927" y="202398"/>
                </a:cubicBezTo>
                <a:cubicBezTo>
                  <a:pt x="41458" y="202398"/>
                  <a:pt x="39341" y="200282"/>
                  <a:pt x="39341" y="197812"/>
                </a:cubicBezTo>
                <a:cubicBezTo>
                  <a:pt x="39341" y="195343"/>
                  <a:pt x="41458" y="193226"/>
                  <a:pt x="43927" y="193226"/>
                </a:cubicBezTo>
                <a:close/>
                <a:moveTo>
                  <a:pt x="259637" y="167826"/>
                </a:moveTo>
                <a:cubicBezTo>
                  <a:pt x="262568" y="167826"/>
                  <a:pt x="264400" y="169658"/>
                  <a:pt x="264400" y="172222"/>
                </a:cubicBezTo>
                <a:cubicBezTo>
                  <a:pt x="264400" y="175153"/>
                  <a:pt x="262568" y="176985"/>
                  <a:pt x="259637" y="176985"/>
                </a:cubicBezTo>
                <a:cubicBezTo>
                  <a:pt x="257073" y="176985"/>
                  <a:pt x="255241" y="175153"/>
                  <a:pt x="255241" y="172222"/>
                </a:cubicBezTo>
                <a:cubicBezTo>
                  <a:pt x="255241" y="169658"/>
                  <a:pt x="257073" y="167826"/>
                  <a:pt x="259637" y="167826"/>
                </a:cubicBezTo>
                <a:close/>
                <a:moveTo>
                  <a:pt x="234604" y="167826"/>
                </a:moveTo>
                <a:cubicBezTo>
                  <a:pt x="237168" y="167826"/>
                  <a:pt x="239000" y="169658"/>
                  <a:pt x="239000" y="172222"/>
                </a:cubicBezTo>
                <a:cubicBezTo>
                  <a:pt x="239000" y="175153"/>
                  <a:pt x="237168" y="176985"/>
                  <a:pt x="234604" y="176985"/>
                </a:cubicBezTo>
                <a:cubicBezTo>
                  <a:pt x="231673" y="176985"/>
                  <a:pt x="229841" y="175153"/>
                  <a:pt x="229841" y="172222"/>
                </a:cubicBezTo>
                <a:cubicBezTo>
                  <a:pt x="229841" y="169658"/>
                  <a:pt x="231673" y="167826"/>
                  <a:pt x="234604" y="167826"/>
                </a:cubicBezTo>
                <a:close/>
                <a:moveTo>
                  <a:pt x="71092" y="167826"/>
                </a:moveTo>
                <a:cubicBezTo>
                  <a:pt x="73656" y="167826"/>
                  <a:pt x="75488" y="169658"/>
                  <a:pt x="75488" y="172222"/>
                </a:cubicBezTo>
                <a:cubicBezTo>
                  <a:pt x="75488" y="175153"/>
                  <a:pt x="73656" y="176985"/>
                  <a:pt x="71092" y="176985"/>
                </a:cubicBezTo>
                <a:cubicBezTo>
                  <a:pt x="68527" y="176985"/>
                  <a:pt x="66329" y="175153"/>
                  <a:pt x="66329" y="172222"/>
                </a:cubicBezTo>
                <a:cubicBezTo>
                  <a:pt x="66329" y="169658"/>
                  <a:pt x="68527" y="167826"/>
                  <a:pt x="71092" y="167826"/>
                </a:cubicBezTo>
                <a:close/>
                <a:moveTo>
                  <a:pt x="43927" y="167826"/>
                </a:moveTo>
                <a:cubicBezTo>
                  <a:pt x="46397" y="167826"/>
                  <a:pt x="48513" y="169658"/>
                  <a:pt x="48513" y="172222"/>
                </a:cubicBezTo>
                <a:cubicBezTo>
                  <a:pt x="48513" y="175153"/>
                  <a:pt x="46397" y="176985"/>
                  <a:pt x="43927" y="176985"/>
                </a:cubicBezTo>
                <a:cubicBezTo>
                  <a:pt x="41458" y="176985"/>
                  <a:pt x="39341" y="175153"/>
                  <a:pt x="39341" y="172222"/>
                </a:cubicBezTo>
                <a:cubicBezTo>
                  <a:pt x="39341" y="169658"/>
                  <a:pt x="41458" y="167826"/>
                  <a:pt x="43927" y="167826"/>
                </a:cubicBezTo>
                <a:close/>
                <a:moveTo>
                  <a:pt x="180629" y="166239"/>
                </a:moveTo>
                <a:cubicBezTo>
                  <a:pt x="183193" y="166239"/>
                  <a:pt x="185025" y="168071"/>
                  <a:pt x="185025" y="171002"/>
                </a:cubicBezTo>
                <a:cubicBezTo>
                  <a:pt x="185025" y="173566"/>
                  <a:pt x="183193" y="175398"/>
                  <a:pt x="180629" y="175398"/>
                </a:cubicBezTo>
                <a:cubicBezTo>
                  <a:pt x="177698" y="175398"/>
                  <a:pt x="175866" y="173566"/>
                  <a:pt x="175866" y="171002"/>
                </a:cubicBezTo>
                <a:cubicBezTo>
                  <a:pt x="175866" y="168071"/>
                  <a:pt x="177698" y="166239"/>
                  <a:pt x="180629" y="166239"/>
                </a:cubicBezTo>
                <a:close/>
                <a:moveTo>
                  <a:pt x="151877" y="166239"/>
                </a:moveTo>
                <a:cubicBezTo>
                  <a:pt x="154347" y="166239"/>
                  <a:pt x="156463" y="168071"/>
                  <a:pt x="156463" y="171002"/>
                </a:cubicBezTo>
                <a:cubicBezTo>
                  <a:pt x="156463" y="173566"/>
                  <a:pt x="154347" y="175398"/>
                  <a:pt x="151877" y="175398"/>
                </a:cubicBezTo>
                <a:cubicBezTo>
                  <a:pt x="149408" y="175398"/>
                  <a:pt x="147291" y="173566"/>
                  <a:pt x="147291" y="171002"/>
                </a:cubicBezTo>
                <a:cubicBezTo>
                  <a:pt x="147291" y="168071"/>
                  <a:pt x="149408" y="166239"/>
                  <a:pt x="151877" y="166239"/>
                </a:cubicBezTo>
                <a:close/>
                <a:moveTo>
                  <a:pt x="124890" y="166239"/>
                </a:moveTo>
                <a:cubicBezTo>
                  <a:pt x="127360" y="166239"/>
                  <a:pt x="129476" y="168071"/>
                  <a:pt x="129476" y="171002"/>
                </a:cubicBezTo>
                <a:cubicBezTo>
                  <a:pt x="129476" y="173566"/>
                  <a:pt x="127360" y="175398"/>
                  <a:pt x="124890" y="175398"/>
                </a:cubicBezTo>
                <a:cubicBezTo>
                  <a:pt x="122421" y="175398"/>
                  <a:pt x="120304" y="173566"/>
                  <a:pt x="120304" y="171002"/>
                </a:cubicBezTo>
                <a:cubicBezTo>
                  <a:pt x="120304" y="168071"/>
                  <a:pt x="122421" y="166239"/>
                  <a:pt x="124890" y="166239"/>
                </a:cubicBezTo>
                <a:close/>
                <a:moveTo>
                  <a:pt x="259637" y="142426"/>
                </a:moveTo>
                <a:cubicBezTo>
                  <a:pt x="262568" y="142426"/>
                  <a:pt x="264400" y="144543"/>
                  <a:pt x="264400" y="147012"/>
                </a:cubicBezTo>
                <a:cubicBezTo>
                  <a:pt x="264400" y="149482"/>
                  <a:pt x="262568" y="151598"/>
                  <a:pt x="259637" y="151598"/>
                </a:cubicBezTo>
                <a:cubicBezTo>
                  <a:pt x="257073" y="151598"/>
                  <a:pt x="255241" y="149482"/>
                  <a:pt x="255241" y="147012"/>
                </a:cubicBezTo>
                <a:cubicBezTo>
                  <a:pt x="255241" y="144543"/>
                  <a:pt x="257073" y="142426"/>
                  <a:pt x="259637" y="142426"/>
                </a:cubicBezTo>
                <a:close/>
                <a:moveTo>
                  <a:pt x="234604" y="142426"/>
                </a:moveTo>
                <a:cubicBezTo>
                  <a:pt x="237168" y="142426"/>
                  <a:pt x="239000" y="144543"/>
                  <a:pt x="239000" y="147012"/>
                </a:cubicBezTo>
                <a:cubicBezTo>
                  <a:pt x="239000" y="149482"/>
                  <a:pt x="237168" y="151598"/>
                  <a:pt x="234604" y="151598"/>
                </a:cubicBezTo>
                <a:cubicBezTo>
                  <a:pt x="231673" y="151598"/>
                  <a:pt x="229841" y="149482"/>
                  <a:pt x="229841" y="147012"/>
                </a:cubicBezTo>
                <a:cubicBezTo>
                  <a:pt x="229841" y="144543"/>
                  <a:pt x="231673" y="142426"/>
                  <a:pt x="234604" y="142426"/>
                </a:cubicBezTo>
                <a:close/>
                <a:moveTo>
                  <a:pt x="71092" y="142426"/>
                </a:moveTo>
                <a:cubicBezTo>
                  <a:pt x="73656" y="142426"/>
                  <a:pt x="75488" y="144543"/>
                  <a:pt x="75488" y="147012"/>
                </a:cubicBezTo>
                <a:cubicBezTo>
                  <a:pt x="75488" y="149482"/>
                  <a:pt x="73656" y="151598"/>
                  <a:pt x="71092" y="151598"/>
                </a:cubicBezTo>
                <a:cubicBezTo>
                  <a:pt x="68527" y="151598"/>
                  <a:pt x="66329" y="149482"/>
                  <a:pt x="66329" y="147012"/>
                </a:cubicBezTo>
                <a:cubicBezTo>
                  <a:pt x="66329" y="144543"/>
                  <a:pt x="68527" y="142426"/>
                  <a:pt x="71092" y="142426"/>
                </a:cubicBezTo>
                <a:close/>
                <a:moveTo>
                  <a:pt x="43927" y="142426"/>
                </a:moveTo>
                <a:cubicBezTo>
                  <a:pt x="46397" y="142426"/>
                  <a:pt x="48513" y="144543"/>
                  <a:pt x="48513" y="147012"/>
                </a:cubicBezTo>
                <a:cubicBezTo>
                  <a:pt x="48513" y="149482"/>
                  <a:pt x="46397" y="151598"/>
                  <a:pt x="43927" y="151598"/>
                </a:cubicBezTo>
                <a:cubicBezTo>
                  <a:pt x="41458" y="151598"/>
                  <a:pt x="39341" y="149482"/>
                  <a:pt x="39341" y="147012"/>
                </a:cubicBezTo>
                <a:cubicBezTo>
                  <a:pt x="39341" y="144543"/>
                  <a:pt x="41458" y="142426"/>
                  <a:pt x="43927" y="142426"/>
                </a:cubicBezTo>
                <a:close/>
                <a:moveTo>
                  <a:pt x="180629" y="140839"/>
                </a:moveTo>
                <a:cubicBezTo>
                  <a:pt x="183193" y="140839"/>
                  <a:pt x="185025" y="142956"/>
                  <a:pt x="185025" y="145425"/>
                </a:cubicBezTo>
                <a:cubicBezTo>
                  <a:pt x="185025" y="147895"/>
                  <a:pt x="183193" y="150011"/>
                  <a:pt x="180629" y="150011"/>
                </a:cubicBezTo>
                <a:cubicBezTo>
                  <a:pt x="177698" y="150011"/>
                  <a:pt x="175866" y="147895"/>
                  <a:pt x="175866" y="145425"/>
                </a:cubicBezTo>
                <a:cubicBezTo>
                  <a:pt x="175866" y="142956"/>
                  <a:pt x="177698" y="140839"/>
                  <a:pt x="180629" y="140839"/>
                </a:cubicBezTo>
                <a:close/>
                <a:moveTo>
                  <a:pt x="151877" y="140839"/>
                </a:moveTo>
                <a:cubicBezTo>
                  <a:pt x="154347" y="140839"/>
                  <a:pt x="156463" y="142956"/>
                  <a:pt x="156463" y="145425"/>
                </a:cubicBezTo>
                <a:cubicBezTo>
                  <a:pt x="156463" y="147895"/>
                  <a:pt x="154347" y="150011"/>
                  <a:pt x="151877" y="150011"/>
                </a:cubicBezTo>
                <a:cubicBezTo>
                  <a:pt x="149408" y="150011"/>
                  <a:pt x="147291" y="147895"/>
                  <a:pt x="147291" y="145425"/>
                </a:cubicBezTo>
                <a:cubicBezTo>
                  <a:pt x="147291" y="142956"/>
                  <a:pt x="149408" y="140839"/>
                  <a:pt x="151877" y="140839"/>
                </a:cubicBezTo>
                <a:close/>
                <a:moveTo>
                  <a:pt x="124890" y="140839"/>
                </a:moveTo>
                <a:cubicBezTo>
                  <a:pt x="127360" y="140839"/>
                  <a:pt x="129476" y="142956"/>
                  <a:pt x="129476" y="145425"/>
                </a:cubicBezTo>
                <a:cubicBezTo>
                  <a:pt x="129476" y="147895"/>
                  <a:pt x="127360" y="150011"/>
                  <a:pt x="124890" y="150011"/>
                </a:cubicBezTo>
                <a:cubicBezTo>
                  <a:pt x="122421" y="150011"/>
                  <a:pt x="120304" y="147895"/>
                  <a:pt x="120304" y="145425"/>
                </a:cubicBezTo>
                <a:cubicBezTo>
                  <a:pt x="120304" y="142956"/>
                  <a:pt x="122421" y="140839"/>
                  <a:pt x="124890" y="140839"/>
                </a:cubicBezTo>
                <a:close/>
                <a:moveTo>
                  <a:pt x="259637" y="118614"/>
                </a:moveTo>
                <a:cubicBezTo>
                  <a:pt x="262568" y="118614"/>
                  <a:pt x="264400" y="120731"/>
                  <a:pt x="264400" y="123200"/>
                </a:cubicBezTo>
                <a:cubicBezTo>
                  <a:pt x="264400" y="125670"/>
                  <a:pt x="262568" y="127786"/>
                  <a:pt x="259637" y="127786"/>
                </a:cubicBezTo>
                <a:cubicBezTo>
                  <a:pt x="257073" y="127786"/>
                  <a:pt x="255241" y="125670"/>
                  <a:pt x="255241" y="123200"/>
                </a:cubicBezTo>
                <a:cubicBezTo>
                  <a:pt x="255241" y="120731"/>
                  <a:pt x="257073" y="118614"/>
                  <a:pt x="259637" y="118614"/>
                </a:cubicBezTo>
                <a:close/>
                <a:moveTo>
                  <a:pt x="234604" y="118614"/>
                </a:moveTo>
                <a:cubicBezTo>
                  <a:pt x="237168" y="118614"/>
                  <a:pt x="239000" y="120731"/>
                  <a:pt x="239000" y="123200"/>
                </a:cubicBezTo>
                <a:cubicBezTo>
                  <a:pt x="239000" y="125670"/>
                  <a:pt x="237168" y="127786"/>
                  <a:pt x="234604" y="127786"/>
                </a:cubicBezTo>
                <a:cubicBezTo>
                  <a:pt x="231673" y="127786"/>
                  <a:pt x="229841" y="125670"/>
                  <a:pt x="229841" y="123200"/>
                </a:cubicBezTo>
                <a:cubicBezTo>
                  <a:pt x="229841" y="120731"/>
                  <a:pt x="231673" y="118614"/>
                  <a:pt x="234604" y="118614"/>
                </a:cubicBezTo>
                <a:close/>
                <a:moveTo>
                  <a:pt x="71092" y="118614"/>
                </a:moveTo>
                <a:cubicBezTo>
                  <a:pt x="73656" y="118614"/>
                  <a:pt x="75488" y="120731"/>
                  <a:pt x="75488" y="123200"/>
                </a:cubicBezTo>
                <a:cubicBezTo>
                  <a:pt x="75488" y="125670"/>
                  <a:pt x="73656" y="127786"/>
                  <a:pt x="71092" y="127786"/>
                </a:cubicBezTo>
                <a:cubicBezTo>
                  <a:pt x="68527" y="127786"/>
                  <a:pt x="66329" y="125670"/>
                  <a:pt x="66329" y="123200"/>
                </a:cubicBezTo>
                <a:cubicBezTo>
                  <a:pt x="66329" y="120731"/>
                  <a:pt x="68527" y="118614"/>
                  <a:pt x="71092" y="118614"/>
                </a:cubicBezTo>
                <a:close/>
                <a:moveTo>
                  <a:pt x="43927" y="118614"/>
                </a:moveTo>
                <a:cubicBezTo>
                  <a:pt x="46397" y="118614"/>
                  <a:pt x="48513" y="120731"/>
                  <a:pt x="48513" y="123200"/>
                </a:cubicBezTo>
                <a:cubicBezTo>
                  <a:pt x="48513" y="125670"/>
                  <a:pt x="46397" y="127786"/>
                  <a:pt x="43927" y="127786"/>
                </a:cubicBezTo>
                <a:cubicBezTo>
                  <a:pt x="41458" y="127786"/>
                  <a:pt x="39341" y="125670"/>
                  <a:pt x="39341" y="123200"/>
                </a:cubicBezTo>
                <a:cubicBezTo>
                  <a:pt x="39341" y="120731"/>
                  <a:pt x="41458" y="118614"/>
                  <a:pt x="43927" y="118614"/>
                </a:cubicBezTo>
                <a:close/>
                <a:moveTo>
                  <a:pt x="180629" y="115439"/>
                </a:moveTo>
                <a:cubicBezTo>
                  <a:pt x="183193" y="115439"/>
                  <a:pt x="185025" y="117271"/>
                  <a:pt x="185025" y="120202"/>
                </a:cubicBezTo>
                <a:cubicBezTo>
                  <a:pt x="185025" y="122766"/>
                  <a:pt x="183193" y="124598"/>
                  <a:pt x="180629" y="124598"/>
                </a:cubicBezTo>
                <a:cubicBezTo>
                  <a:pt x="177698" y="124598"/>
                  <a:pt x="175866" y="122766"/>
                  <a:pt x="175866" y="120202"/>
                </a:cubicBezTo>
                <a:cubicBezTo>
                  <a:pt x="175866" y="117271"/>
                  <a:pt x="177698" y="115439"/>
                  <a:pt x="180629" y="115439"/>
                </a:cubicBezTo>
                <a:close/>
                <a:moveTo>
                  <a:pt x="151877" y="115439"/>
                </a:moveTo>
                <a:cubicBezTo>
                  <a:pt x="154347" y="115439"/>
                  <a:pt x="156463" y="117271"/>
                  <a:pt x="156463" y="120202"/>
                </a:cubicBezTo>
                <a:cubicBezTo>
                  <a:pt x="156463" y="122766"/>
                  <a:pt x="154347" y="124598"/>
                  <a:pt x="151877" y="124598"/>
                </a:cubicBezTo>
                <a:cubicBezTo>
                  <a:pt x="149408" y="124598"/>
                  <a:pt x="147291" y="122766"/>
                  <a:pt x="147291" y="120202"/>
                </a:cubicBezTo>
                <a:cubicBezTo>
                  <a:pt x="147291" y="117271"/>
                  <a:pt x="149408" y="115439"/>
                  <a:pt x="151877" y="115439"/>
                </a:cubicBezTo>
                <a:close/>
                <a:moveTo>
                  <a:pt x="124890" y="115439"/>
                </a:moveTo>
                <a:cubicBezTo>
                  <a:pt x="127360" y="115439"/>
                  <a:pt x="129476" y="117271"/>
                  <a:pt x="129476" y="120202"/>
                </a:cubicBezTo>
                <a:cubicBezTo>
                  <a:pt x="129476" y="122766"/>
                  <a:pt x="127360" y="124598"/>
                  <a:pt x="124890" y="124598"/>
                </a:cubicBezTo>
                <a:cubicBezTo>
                  <a:pt x="122421" y="124598"/>
                  <a:pt x="120304" y="122766"/>
                  <a:pt x="120304" y="120202"/>
                </a:cubicBezTo>
                <a:cubicBezTo>
                  <a:pt x="120304" y="117271"/>
                  <a:pt x="122421" y="115439"/>
                  <a:pt x="124890" y="115439"/>
                </a:cubicBezTo>
                <a:close/>
                <a:moveTo>
                  <a:pt x="212683" y="101563"/>
                </a:moveTo>
                <a:lnTo>
                  <a:pt x="212683" y="216866"/>
                </a:lnTo>
                <a:lnTo>
                  <a:pt x="282612" y="216866"/>
                </a:lnTo>
                <a:lnTo>
                  <a:pt x="282612" y="101563"/>
                </a:lnTo>
                <a:lnTo>
                  <a:pt x="212683" y="101563"/>
                </a:lnTo>
                <a:close/>
                <a:moveTo>
                  <a:pt x="23084" y="101563"/>
                </a:moveTo>
                <a:lnTo>
                  <a:pt x="23084" y="216866"/>
                </a:lnTo>
                <a:lnTo>
                  <a:pt x="92652" y="216866"/>
                </a:lnTo>
                <a:lnTo>
                  <a:pt x="92652" y="101563"/>
                </a:lnTo>
                <a:lnTo>
                  <a:pt x="23084" y="101563"/>
                </a:lnTo>
                <a:close/>
                <a:moveTo>
                  <a:pt x="180629" y="90039"/>
                </a:moveTo>
                <a:cubicBezTo>
                  <a:pt x="183193" y="90039"/>
                  <a:pt x="185025" y="92237"/>
                  <a:pt x="185025" y="94802"/>
                </a:cubicBezTo>
                <a:cubicBezTo>
                  <a:pt x="185025" y="97366"/>
                  <a:pt x="183193" y="99198"/>
                  <a:pt x="180629" y="99198"/>
                </a:cubicBezTo>
                <a:cubicBezTo>
                  <a:pt x="177698" y="99198"/>
                  <a:pt x="175866" y="97366"/>
                  <a:pt x="175866" y="94802"/>
                </a:cubicBezTo>
                <a:cubicBezTo>
                  <a:pt x="175866" y="92237"/>
                  <a:pt x="177698" y="90039"/>
                  <a:pt x="180629" y="90039"/>
                </a:cubicBezTo>
                <a:close/>
                <a:moveTo>
                  <a:pt x="151877" y="90039"/>
                </a:moveTo>
                <a:cubicBezTo>
                  <a:pt x="154347" y="90039"/>
                  <a:pt x="156463" y="92237"/>
                  <a:pt x="156463" y="94802"/>
                </a:cubicBezTo>
                <a:cubicBezTo>
                  <a:pt x="156463" y="97366"/>
                  <a:pt x="154347" y="99198"/>
                  <a:pt x="151877" y="99198"/>
                </a:cubicBezTo>
                <a:cubicBezTo>
                  <a:pt x="149408" y="99198"/>
                  <a:pt x="147291" y="97366"/>
                  <a:pt x="147291" y="94802"/>
                </a:cubicBezTo>
                <a:cubicBezTo>
                  <a:pt x="147291" y="92237"/>
                  <a:pt x="149408" y="90039"/>
                  <a:pt x="151877" y="90039"/>
                </a:cubicBezTo>
                <a:close/>
                <a:moveTo>
                  <a:pt x="124890" y="90039"/>
                </a:moveTo>
                <a:cubicBezTo>
                  <a:pt x="127360" y="90039"/>
                  <a:pt x="129476" y="92237"/>
                  <a:pt x="129476" y="94802"/>
                </a:cubicBezTo>
                <a:cubicBezTo>
                  <a:pt x="129476" y="97366"/>
                  <a:pt x="127360" y="99198"/>
                  <a:pt x="124890" y="99198"/>
                </a:cubicBezTo>
                <a:cubicBezTo>
                  <a:pt x="122421" y="99198"/>
                  <a:pt x="120304" y="97366"/>
                  <a:pt x="120304" y="94802"/>
                </a:cubicBezTo>
                <a:cubicBezTo>
                  <a:pt x="120304" y="92237"/>
                  <a:pt x="122421" y="90039"/>
                  <a:pt x="124890" y="90039"/>
                </a:cubicBezTo>
                <a:close/>
                <a:moveTo>
                  <a:pt x="102024" y="73905"/>
                </a:moveTo>
                <a:lnTo>
                  <a:pt x="102024" y="96894"/>
                </a:lnTo>
                <a:lnTo>
                  <a:pt x="102024" y="216866"/>
                </a:lnTo>
                <a:lnTo>
                  <a:pt x="120407" y="216866"/>
                </a:lnTo>
                <a:lnTo>
                  <a:pt x="120407" y="193877"/>
                </a:lnTo>
                <a:cubicBezTo>
                  <a:pt x="120407" y="191363"/>
                  <a:pt x="122570" y="189208"/>
                  <a:pt x="125093" y="189208"/>
                </a:cubicBezTo>
                <a:lnTo>
                  <a:pt x="180603" y="189208"/>
                </a:lnTo>
                <a:cubicBezTo>
                  <a:pt x="183126" y="189208"/>
                  <a:pt x="184928" y="191363"/>
                  <a:pt x="184928" y="193877"/>
                </a:cubicBezTo>
                <a:lnTo>
                  <a:pt x="184928" y="216866"/>
                </a:lnTo>
                <a:lnTo>
                  <a:pt x="203672" y="216866"/>
                </a:lnTo>
                <a:lnTo>
                  <a:pt x="203672" y="96894"/>
                </a:lnTo>
                <a:lnTo>
                  <a:pt x="203672" y="73905"/>
                </a:lnTo>
                <a:lnTo>
                  <a:pt x="102024" y="73905"/>
                </a:lnTo>
                <a:close/>
                <a:moveTo>
                  <a:pt x="196823" y="36908"/>
                </a:moveTo>
                <a:lnTo>
                  <a:pt x="229625" y="66003"/>
                </a:lnTo>
                <a:cubicBezTo>
                  <a:pt x="231427" y="67080"/>
                  <a:pt x="231787" y="69235"/>
                  <a:pt x="231427" y="70672"/>
                </a:cubicBezTo>
                <a:cubicBezTo>
                  <a:pt x="230346" y="72827"/>
                  <a:pt x="228543" y="73905"/>
                  <a:pt x="226741" y="73905"/>
                </a:cubicBezTo>
                <a:lnTo>
                  <a:pt x="212683" y="73905"/>
                </a:lnTo>
                <a:lnTo>
                  <a:pt x="212683" y="92224"/>
                </a:lnTo>
                <a:lnTo>
                  <a:pt x="286937" y="92224"/>
                </a:lnTo>
                <a:lnTo>
                  <a:pt x="291263" y="92224"/>
                </a:lnTo>
                <a:lnTo>
                  <a:pt x="247647" y="36908"/>
                </a:lnTo>
                <a:lnTo>
                  <a:pt x="196823" y="36908"/>
                </a:lnTo>
                <a:close/>
                <a:moveTo>
                  <a:pt x="57688" y="36908"/>
                </a:moveTo>
                <a:lnTo>
                  <a:pt x="14072" y="92224"/>
                </a:lnTo>
                <a:lnTo>
                  <a:pt x="18398" y="92224"/>
                </a:lnTo>
                <a:lnTo>
                  <a:pt x="92652" y="92224"/>
                </a:lnTo>
                <a:lnTo>
                  <a:pt x="92652" y="73905"/>
                </a:lnTo>
                <a:lnTo>
                  <a:pt x="78594" y="73905"/>
                </a:lnTo>
                <a:cubicBezTo>
                  <a:pt x="76792" y="73905"/>
                  <a:pt x="74989" y="72827"/>
                  <a:pt x="74268" y="70672"/>
                </a:cubicBezTo>
                <a:cubicBezTo>
                  <a:pt x="73548" y="69235"/>
                  <a:pt x="74268" y="67080"/>
                  <a:pt x="75710" y="66003"/>
                </a:cubicBezTo>
                <a:lnTo>
                  <a:pt x="108512" y="36908"/>
                </a:lnTo>
                <a:lnTo>
                  <a:pt x="57688" y="36908"/>
                </a:lnTo>
                <a:close/>
                <a:moveTo>
                  <a:pt x="152848" y="10686"/>
                </a:moveTo>
                <a:lnTo>
                  <a:pt x="90849" y="64566"/>
                </a:lnTo>
                <a:lnTo>
                  <a:pt x="97338" y="64566"/>
                </a:lnTo>
                <a:lnTo>
                  <a:pt x="208358" y="64566"/>
                </a:lnTo>
                <a:lnTo>
                  <a:pt x="214486" y="64566"/>
                </a:lnTo>
                <a:lnTo>
                  <a:pt x="152848" y="10686"/>
                </a:lnTo>
                <a:close/>
                <a:moveTo>
                  <a:pt x="149604" y="1347"/>
                </a:moveTo>
                <a:cubicBezTo>
                  <a:pt x="151406" y="-449"/>
                  <a:pt x="153929" y="-449"/>
                  <a:pt x="155731" y="1347"/>
                </a:cubicBezTo>
                <a:lnTo>
                  <a:pt x="186370" y="27568"/>
                </a:lnTo>
                <a:lnTo>
                  <a:pt x="249810" y="27568"/>
                </a:lnTo>
                <a:cubicBezTo>
                  <a:pt x="251252" y="27568"/>
                  <a:pt x="252694" y="28646"/>
                  <a:pt x="253775" y="29724"/>
                </a:cubicBezTo>
                <a:lnTo>
                  <a:pt x="304599" y="94020"/>
                </a:lnTo>
                <a:cubicBezTo>
                  <a:pt x="305681" y="95457"/>
                  <a:pt x="305681" y="97612"/>
                  <a:pt x="304960" y="99049"/>
                </a:cubicBezTo>
                <a:cubicBezTo>
                  <a:pt x="304239" y="100486"/>
                  <a:pt x="302437" y="101563"/>
                  <a:pt x="300995" y="101563"/>
                </a:cubicBezTo>
                <a:lnTo>
                  <a:pt x="291623" y="101563"/>
                </a:lnTo>
                <a:lnTo>
                  <a:pt x="291623" y="216866"/>
                </a:lnTo>
                <a:lnTo>
                  <a:pt x="300995" y="216866"/>
                </a:lnTo>
                <a:cubicBezTo>
                  <a:pt x="303518" y="216866"/>
                  <a:pt x="305681" y="219021"/>
                  <a:pt x="305681" y="221535"/>
                </a:cubicBezTo>
                <a:cubicBezTo>
                  <a:pt x="305681" y="224050"/>
                  <a:pt x="303518" y="226205"/>
                  <a:pt x="300995" y="226205"/>
                </a:cubicBezTo>
                <a:lnTo>
                  <a:pt x="286937" y="226205"/>
                </a:lnTo>
                <a:lnTo>
                  <a:pt x="208358" y="226205"/>
                </a:lnTo>
                <a:lnTo>
                  <a:pt x="180603" y="226205"/>
                </a:lnTo>
                <a:lnTo>
                  <a:pt x="125093" y="226205"/>
                </a:lnTo>
                <a:lnTo>
                  <a:pt x="97338" y="226205"/>
                </a:lnTo>
                <a:lnTo>
                  <a:pt x="18398" y="226205"/>
                </a:lnTo>
                <a:lnTo>
                  <a:pt x="4701" y="226205"/>
                </a:lnTo>
                <a:cubicBezTo>
                  <a:pt x="1817" y="226205"/>
                  <a:pt x="15" y="224050"/>
                  <a:pt x="15" y="221535"/>
                </a:cubicBezTo>
                <a:cubicBezTo>
                  <a:pt x="15" y="219021"/>
                  <a:pt x="1817" y="216866"/>
                  <a:pt x="4701" y="216866"/>
                </a:cubicBezTo>
                <a:lnTo>
                  <a:pt x="13712" y="216866"/>
                </a:lnTo>
                <a:lnTo>
                  <a:pt x="13712" y="101563"/>
                </a:lnTo>
                <a:lnTo>
                  <a:pt x="4701" y="101563"/>
                </a:lnTo>
                <a:cubicBezTo>
                  <a:pt x="2898" y="101563"/>
                  <a:pt x="1096" y="100486"/>
                  <a:pt x="375" y="99049"/>
                </a:cubicBezTo>
                <a:cubicBezTo>
                  <a:pt x="-346" y="97612"/>
                  <a:pt x="15" y="95457"/>
                  <a:pt x="1096" y="94020"/>
                </a:cubicBezTo>
                <a:lnTo>
                  <a:pt x="51920" y="29724"/>
                </a:lnTo>
                <a:cubicBezTo>
                  <a:pt x="52641" y="28646"/>
                  <a:pt x="54083" y="27568"/>
                  <a:pt x="55525" y="27568"/>
                </a:cubicBezTo>
                <a:lnTo>
                  <a:pt x="119325" y="27568"/>
                </a:lnTo>
                <a:lnTo>
                  <a:pt x="149604" y="13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anchor="ctr"/>
          <a:lstStyle/>
          <a:p>
            <a:pPr marL="0" algn="l" defTabSz="914400" rtl="0" eaLnBrk="1" latinLnBrk="0" hangingPunct="1"/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23" name="Freeform 761">
            <a:extLst>
              <a:ext uri="{FF2B5EF4-FFF2-40B4-BE49-F238E27FC236}">
                <a16:creationId xmlns:a16="http://schemas.microsoft.com/office/drawing/2014/main" id="{4E1CB85B-81C0-B5AA-336A-9D96CB19DB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0624" y="1556825"/>
            <a:ext cx="370747" cy="461642"/>
          </a:xfrm>
          <a:custGeom>
            <a:avLst/>
            <a:gdLst>
              <a:gd name="T0" fmla="*/ 196687 w 246439"/>
              <a:gd name="T1" fmla="*/ 300703 h 305466"/>
              <a:gd name="T2" fmla="*/ 14484 w 246439"/>
              <a:gd name="T3" fmla="*/ 300703 h 305466"/>
              <a:gd name="T4" fmla="*/ 83706 w 246439"/>
              <a:gd name="T5" fmla="*/ 181409 h 305466"/>
              <a:gd name="T6" fmla="*/ 124681 w 246439"/>
              <a:gd name="T7" fmla="*/ 199800 h 305466"/>
              <a:gd name="T8" fmla="*/ 142653 w 246439"/>
              <a:gd name="T9" fmla="*/ 111089 h 305466"/>
              <a:gd name="T10" fmla="*/ 164578 w 246439"/>
              <a:gd name="T11" fmla="*/ 152920 h 305466"/>
              <a:gd name="T12" fmla="*/ 144810 w 246439"/>
              <a:gd name="T13" fmla="*/ 152920 h 305466"/>
              <a:gd name="T14" fmla="*/ 173205 w 246439"/>
              <a:gd name="T15" fmla="*/ 173475 h 305466"/>
              <a:gd name="T16" fmla="*/ 156311 w 246439"/>
              <a:gd name="T17" fmla="*/ 111089 h 305466"/>
              <a:gd name="T18" fmla="*/ 182910 w 246439"/>
              <a:gd name="T19" fmla="*/ 34279 h 305466"/>
              <a:gd name="T20" fmla="*/ 185426 w 246439"/>
              <a:gd name="T21" fmla="*/ 173475 h 305466"/>
              <a:gd name="T22" fmla="*/ 163500 w 246439"/>
              <a:gd name="T23" fmla="*/ 193309 h 305466"/>
              <a:gd name="T24" fmla="*/ 98083 w 246439"/>
              <a:gd name="T25" fmla="*/ 210619 h 305466"/>
              <a:gd name="T26" fmla="*/ 34104 w 246439"/>
              <a:gd name="T27" fmla="*/ 183573 h 305466"/>
              <a:gd name="T28" fmla="*/ 198365 w 246439"/>
              <a:gd name="T29" fmla="*/ 199079 h 305466"/>
              <a:gd name="T30" fmla="*/ 66812 w 246439"/>
              <a:gd name="T31" fmla="*/ 16969 h 305466"/>
              <a:gd name="T32" fmla="*/ 25477 w 246439"/>
              <a:gd name="T33" fmla="*/ 51949 h 305466"/>
              <a:gd name="T34" fmla="*/ 85862 w 246439"/>
              <a:gd name="T35" fmla="*/ 134169 h 305466"/>
              <a:gd name="T36" fmla="*/ 40574 w 246439"/>
              <a:gd name="T37" fmla="*/ 75028 h 305466"/>
              <a:gd name="T38" fmla="*/ 60702 w 246439"/>
              <a:gd name="T39" fmla="*/ 68537 h 305466"/>
              <a:gd name="T40" fmla="*/ 67172 w 246439"/>
              <a:gd name="T41" fmla="*/ 48343 h 305466"/>
              <a:gd name="T42" fmla="*/ 109585 w 246439"/>
              <a:gd name="T43" fmla="*/ 77552 h 305466"/>
              <a:gd name="T44" fmla="*/ 94848 w 246439"/>
              <a:gd name="T45" fmla="*/ 49785 h 305466"/>
              <a:gd name="T46" fmla="*/ 101677 w 246439"/>
              <a:gd name="T47" fmla="*/ 43294 h 305466"/>
              <a:gd name="T48" fmla="*/ 95208 w 246439"/>
              <a:gd name="T49" fmla="*/ 9757 h 305466"/>
              <a:gd name="T50" fmla="*/ 121806 w 246439"/>
              <a:gd name="T51" fmla="*/ 49785 h 305466"/>
              <a:gd name="T52" fmla="*/ 121806 w 246439"/>
              <a:gd name="T53" fmla="*/ 71061 h 305466"/>
              <a:gd name="T54" fmla="*/ 71844 w 246439"/>
              <a:gd name="T55" fmla="*/ 66373 h 305466"/>
              <a:gd name="T56" fmla="*/ 92692 w 246439"/>
              <a:gd name="T57" fmla="*/ 114335 h 305466"/>
              <a:gd name="T58" fmla="*/ 79033 w 246439"/>
              <a:gd name="T59" fmla="*/ 146429 h 305466"/>
              <a:gd name="T60" fmla="*/ 37339 w 246439"/>
              <a:gd name="T61" fmla="*/ 173475 h 305466"/>
              <a:gd name="T62" fmla="*/ 74360 w 246439"/>
              <a:gd name="T63" fmla="*/ 181409 h 305466"/>
              <a:gd name="T64" fmla="*/ 135105 w 246439"/>
              <a:gd name="T65" fmla="*/ 196915 h 305466"/>
              <a:gd name="T66" fmla="*/ 137980 w 246439"/>
              <a:gd name="T67" fmla="*/ 146429 h 305466"/>
              <a:gd name="T68" fmla="*/ 130792 w 246439"/>
              <a:gd name="T69" fmla="*/ 117941 h 305466"/>
              <a:gd name="T70" fmla="*/ 162781 w 246439"/>
              <a:gd name="T71" fmla="*/ 104598 h 305466"/>
              <a:gd name="T72" fmla="*/ 107788 w 246439"/>
              <a:gd name="T73" fmla="*/ 9036 h 305466"/>
              <a:gd name="T74" fmla="*/ 176440 w 246439"/>
              <a:gd name="T75" fmla="*/ 27788 h 305466"/>
              <a:gd name="T76" fmla="*/ 205194 w 246439"/>
              <a:gd name="T77" fmla="*/ 205570 h 305466"/>
              <a:gd name="T78" fmla="*/ 158109 w 246439"/>
              <a:gd name="T79" fmla="*/ 272283 h 305466"/>
              <a:gd name="T80" fmla="*/ 52435 w 246439"/>
              <a:gd name="T81" fmla="*/ 281659 h 305466"/>
              <a:gd name="T82" fmla="*/ 100599 w 246439"/>
              <a:gd name="T83" fmla="*/ 272283 h 305466"/>
              <a:gd name="T84" fmla="*/ 5349 w 246439"/>
              <a:gd name="T85" fmla="*/ 199079 h 305466"/>
              <a:gd name="T86" fmla="*/ 17570 w 246439"/>
              <a:gd name="T87" fmla="*/ 46900 h 305466"/>
              <a:gd name="T88" fmla="*/ 63218 w 246439"/>
              <a:gd name="T89" fmla="*/ 8675 h 305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46439" h="305466">
                <a:moveTo>
                  <a:pt x="19165" y="296307"/>
                </a:moveTo>
                <a:lnTo>
                  <a:pt x="192006" y="296307"/>
                </a:lnTo>
                <a:cubicBezTo>
                  <a:pt x="194527" y="296307"/>
                  <a:pt x="196687" y="298139"/>
                  <a:pt x="196687" y="300703"/>
                </a:cubicBezTo>
                <a:cubicBezTo>
                  <a:pt x="196687" y="303634"/>
                  <a:pt x="194527" y="305466"/>
                  <a:pt x="192006" y="305466"/>
                </a:cubicBezTo>
                <a:lnTo>
                  <a:pt x="19165" y="305466"/>
                </a:lnTo>
                <a:cubicBezTo>
                  <a:pt x="16645" y="305466"/>
                  <a:pt x="14484" y="303634"/>
                  <a:pt x="14484" y="300703"/>
                </a:cubicBezTo>
                <a:cubicBezTo>
                  <a:pt x="14484" y="298139"/>
                  <a:pt x="16645" y="296307"/>
                  <a:pt x="19165" y="296307"/>
                </a:cubicBezTo>
                <a:close/>
                <a:moveTo>
                  <a:pt x="86222" y="174918"/>
                </a:moveTo>
                <a:cubicBezTo>
                  <a:pt x="84784" y="176721"/>
                  <a:pt x="83706" y="178885"/>
                  <a:pt x="83706" y="181409"/>
                </a:cubicBezTo>
                <a:cubicBezTo>
                  <a:pt x="83706" y="184294"/>
                  <a:pt x="84784" y="186457"/>
                  <a:pt x="86222" y="188261"/>
                </a:cubicBezTo>
                <a:lnTo>
                  <a:pt x="99521" y="201603"/>
                </a:lnTo>
                <a:cubicBezTo>
                  <a:pt x="108147" y="201964"/>
                  <a:pt x="116414" y="201603"/>
                  <a:pt x="124681" y="199800"/>
                </a:cubicBezTo>
                <a:lnTo>
                  <a:pt x="99880" y="174918"/>
                </a:lnTo>
                <a:cubicBezTo>
                  <a:pt x="96286" y="171312"/>
                  <a:pt x="89816" y="171312"/>
                  <a:pt x="86222" y="174918"/>
                </a:cubicBezTo>
                <a:close/>
                <a:moveTo>
                  <a:pt x="142653" y="111089"/>
                </a:moveTo>
                <a:cubicBezTo>
                  <a:pt x="139059" y="114696"/>
                  <a:pt x="139059" y="120826"/>
                  <a:pt x="142653" y="124432"/>
                </a:cubicBezTo>
                <a:lnTo>
                  <a:pt x="164578" y="146429"/>
                </a:lnTo>
                <a:cubicBezTo>
                  <a:pt x="166376" y="148233"/>
                  <a:pt x="166376" y="151117"/>
                  <a:pt x="164578" y="152920"/>
                </a:cubicBezTo>
                <a:cubicBezTo>
                  <a:pt x="162781" y="154724"/>
                  <a:pt x="159906" y="154724"/>
                  <a:pt x="158109" y="152920"/>
                </a:cubicBezTo>
                <a:cubicBezTo>
                  <a:pt x="156311" y="151117"/>
                  <a:pt x="153795" y="150036"/>
                  <a:pt x="151279" y="150036"/>
                </a:cubicBezTo>
                <a:cubicBezTo>
                  <a:pt x="148763" y="150036"/>
                  <a:pt x="146247" y="151117"/>
                  <a:pt x="144810" y="152920"/>
                </a:cubicBezTo>
                <a:cubicBezTo>
                  <a:pt x="140856" y="156527"/>
                  <a:pt x="140856" y="162657"/>
                  <a:pt x="144810" y="166263"/>
                </a:cubicBezTo>
                <a:lnTo>
                  <a:pt x="161703" y="183573"/>
                </a:lnTo>
                <a:cubicBezTo>
                  <a:pt x="165657" y="180327"/>
                  <a:pt x="169610" y="177082"/>
                  <a:pt x="173205" y="173475"/>
                </a:cubicBezTo>
                <a:cubicBezTo>
                  <a:pt x="175002" y="171672"/>
                  <a:pt x="176799" y="169509"/>
                  <a:pt x="178596" y="167345"/>
                </a:cubicBezTo>
                <a:cubicBezTo>
                  <a:pt x="183988" y="161575"/>
                  <a:pt x="188301" y="154363"/>
                  <a:pt x="191895" y="146790"/>
                </a:cubicBezTo>
                <a:lnTo>
                  <a:pt x="156311" y="111089"/>
                </a:lnTo>
                <a:cubicBezTo>
                  <a:pt x="152717" y="107483"/>
                  <a:pt x="146247" y="107483"/>
                  <a:pt x="142653" y="111089"/>
                </a:cubicBezTo>
                <a:close/>
                <a:moveTo>
                  <a:pt x="201960" y="15166"/>
                </a:moveTo>
                <a:lnTo>
                  <a:pt x="182910" y="34279"/>
                </a:lnTo>
                <a:cubicBezTo>
                  <a:pt x="210945" y="64931"/>
                  <a:pt x="218493" y="108926"/>
                  <a:pt x="201600" y="147872"/>
                </a:cubicBezTo>
                <a:cubicBezTo>
                  <a:pt x="201600" y="147872"/>
                  <a:pt x="201600" y="148233"/>
                  <a:pt x="201241" y="148233"/>
                </a:cubicBezTo>
                <a:cubicBezTo>
                  <a:pt x="197287" y="157608"/>
                  <a:pt x="191895" y="165903"/>
                  <a:pt x="185426" y="173475"/>
                </a:cubicBezTo>
                <a:cubicBezTo>
                  <a:pt x="183988" y="175639"/>
                  <a:pt x="181831" y="177803"/>
                  <a:pt x="179675" y="180327"/>
                </a:cubicBezTo>
                <a:cubicBezTo>
                  <a:pt x="174643" y="185015"/>
                  <a:pt x="169610" y="189342"/>
                  <a:pt x="163860" y="192949"/>
                </a:cubicBezTo>
                <a:cubicBezTo>
                  <a:pt x="163500" y="193309"/>
                  <a:pt x="163500" y="193309"/>
                  <a:pt x="163500" y="193309"/>
                </a:cubicBezTo>
                <a:cubicBezTo>
                  <a:pt x="154874" y="199079"/>
                  <a:pt x="145169" y="203767"/>
                  <a:pt x="135105" y="206652"/>
                </a:cubicBezTo>
                <a:cubicBezTo>
                  <a:pt x="125400" y="209537"/>
                  <a:pt x="115336" y="210979"/>
                  <a:pt x="105631" y="210979"/>
                </a:cubicBezTo>
                <a:cubicBezTo>
                  <a:pt x="103115" y="210979"/>
                  <a:pt x="100599" y="210979"/>
                  <a:pt x="98083" y="210619"/>
                </a:cubicBezTo>
                <a:lnTo>
                  <a:pt x="97724" y="210979"/>
                </a:lnTo>
                <a:cubicBezTo>
                  <a:pt x="97724" y="210979"/>
                  <a:pt x="97364" y="210979"/>
                  <a:pt x="97364" y="210619"/>
                </a:cubicBezTo>
                <a:cubicBezTo>
                  <a:pt x="73642" y="209176"/>
                  <a:pt x="51357" y="199079"/>
                  <a:pt x="34104" y="183573"/>
                </a:cubicBezTo>
                <a:lnTo>
                  <a:pt x="15054" y="202324"/>
                </a:lnTo>
                <a:cubicBezTo>
                  <a:pt x="39855" y="225404"/>
                  <a:pt x="71485" y="238025"/>
                  <a:pt x="105272" y="238025"/>
                </a:cubicBezTo>
                <a:cubicBezTo>
                  <a:pt x="140496" y="238025"/>
                  <a:pt x="173564" y="223961"/>
                  <a:pt x="198365" y="199079"/>
                </a:cubicBezTo>
                <a:cubicBezTo>
                  <a:pt x="249045" y="148593"/>
                  <a:pt x="250124" y="67095"/>
                  <a:pt x="201960" y="15166"/>
                </a:cubicBezTo>
                <a:close/>
                <a:moveTo>
                  <a:pt x="95208" y="9757"/>
                </a:moveTo>
                <a:cubicBezTo>
                  <a:pt x="85503" y="10839"/>
                  <a:pt x="76158" y="13363"/>
                  <a:pt x="66812" y="16969"/>
                </a:cubicBezTo>
                <a:cubicBezTo>
                  <a:pt x="58186" y="20936"/>
                  <a:pt x="50638" y="25985"/>
                  <a:pt x="43449" y="31755"/>
                </a:cubicBezTo>
                <a:cubicBezTo>
                  <a:pt x="41652" y="33558"/>
                  <a:pt x="39136" y="35361"/>
                  <a:pt x="37339" y="37524"/>
                </a:cubicBezTo>
                <a:cubicBezTo>
                  <a:pt x="33026" y="41852"/>
                  <a:pt x="29072" y="46900"/>
                  <a:pt x="25477" y="51949"/>
                </a:cubicBezTo>
                <a:cubicBezTo>
                  <a:pt x="20445" y="59161"/>
                  <a:pt x="16851" y="67455"/>
                  <a:pt x="13975" y="75389"/>
                </a:cubicBezTo>
                <a:lnTo>
                  <a:pt x="72563" y="134169"/>
                </a:lnTo>
                <a:cubicBezTo>
                  <a:pt x="76158" y="138135"/>
                  <a:pt x="82268" y="138135"/>
                  <a:pt x="85862" y="134169"/>
                </a:cubicBezTo>
                <a:cubicBezTo>
                  <a:pt x="87660" y="132726"/>
                  <a:pt x="88738" y="129841"/>
                  <a:pt x="88738" y="127317"/>
                </a:cubicBezTo>
                <a:cubicBezTo>
                  <a:pt x="88738" y="124793"/>
                  <a:pt x="87660" y="122629"/>
                  <a:pt x="85862" y="120826"/>
                </a:cubicBezTo>
                <a:lnTo>
                  <a:pt x="40574" y="75028"/>
                </a:lnTo>
                <a:cubicBezTo>
                  <a:pt x="38776" y="73225"/>
                  <a:pt x="38776" y="70340"/>
                  <a:pt x="40574" y="68537"/>
                </a:cubicBezTo>
                <a:cubicBezTo>
                  <a:pt x="42371" y="66734"/>
                  <a:pt x="45606" y="66734"/>
                  <a:pt x="47043" y="68537"/>
                </a:cubicBezTo>
                <a:cubicBezTo>
                  <a:pt x="50638" y="72143"/>
                  <a:pt x="57108" y="72143"/>
                  <a:pt x="60702" y="68537"/>
                </a:cubicBezTo>
                <a:cubicBezTo>
                  <a:pt x="64296" y="64570"/>
                  <a:pt x="64296" y="58801"/>
                  <a:pt x="60702" y="55194"/>
                </a:cubicBezTo>
                <a:cubicBezTo>
                  <a:pt x="58545" y="53391"/>
                  <a:pt x="58545" y="50506"/>
                  <a:pt x="60702" y="48343"/>
                </a:cubicBezTo>
                <a:cubicBezTo>
                  <a:pt x="62140" y="46900"/>
                  <a:pt x="65375" y="46900"/>
                  <a:pt x="67172" y="48343"/>
                </a:cubicBezTo>
                <a:lnTo>
                  <a:pt x="67172" y="48703"/>
                </a:lnTo>
                <a:lnTo>
                  <a:pt x="95926" y="77552"/>
                </a:lnTo>
                <a:cubicBezTo>
                  <a:pt x="99521" y="81159"/>
                  <a:pt x="105991" y="81159"/>
                  <a:pt x="109585" y="77552"/>
                </a:cubicBezTo>
                <a:cubicBezTo>
                  <a:pt x="111382" y="76110"/>
                  <a:pt x="112460" y="73586"/>
                  <a:pt x="112460" y="71061"/>
                </a:cubicBezTo>
                <a:cubicBezTo>
                  <a:pt x="112460" y="68176"/>
                  <a:pt x="111382" y="66013"/>
                  <a:pt x="109585" y="64210"/>
                </a:cubicBezTo>
                <a:lnTo>
                  <a:pt x="94848" y="49785"/>
                </a:lnTo>
                <a:cubicBezTo>
                  <a:pt x="94129" y="48703"/>
                  <a:pt x="93770" y="47622"/>
                  <a:pt x="93770" y="46179"/>
                </a:cubicBezTo>
                <a:cubicBezTo>
                  <a:pt x="93770" y="45458"/>
                  <a:pt x="94129" y="44015"/>
                  <a:pt x="94848" y="43294"/>
                </a:cubicBezTo>
                <a:cubicBezTo>
                  <a:pt x="97005" y="41130"/>
                  <a:pt x="99880" y="41130"/>
                  <a:pt x="101677" y="43294"/>
                </a:cubicBezTo>
                <a:cubicBezTo>
                  <a:pt x="105272" y="46900"/>
                  <a:pt x="111382" y="46900"/>
                  <a:pt x="114976" y="43294"/>
                </a:cubicBezTo>
                <a:cubicBezTo>
                  <a:pt x="118571" y="39327"/>
                  <a:pt x="118571" y="33197"/>
                  <a:pt x="114976" y="29591"/>
                </a:cubicBezTo>
                <a:lnTo>
                  <a:pt x="95208" y="9757"/>
                </a:lnTo>
                <a:close/>
                <a:moveTo>
                  <a:pt x="107788" y="9036"/>
                </a:moveTo>
                <a:lnTo>
                  <a:pt x="121806" y="23100"/>
                </a:lnTo>
                <a:cubicBezTo>
                  <a:pt x="128994" y="30312"/>
                  <a:pt x="128994" y="42212"/>
                  <a:pt x="121806" y="49785"/>
                </a:cubicBezTo>
                <a:cubicBezTo>
                  <a:pt x="118930" y="51949"/>
                  <a:pt x="116055" y="53752"/>
                  <a:pt x="112820" y="54473"/>
                </a:cubicBezTo>
                <a:lnTo>
                  <a:pt x="116055" y="57719"/>
                </a:lnTo>
                <a:cubicBezTo>
                  <a:pt x="119649" y="60964"/>
                  <a:pt x="121806" y="66013"/>
                  <a:pt x="121806" y="71061"/>
                </a:cubicBezTo>
                <a:cubicBezTo>
                  <a:pt x="121806" y="76110"/>
                  <a:pt x="119649" y="80798"/>
                  <a:pt x="116055" y="84404"/>
                </a:cubicBezTo>
                <a:cubicBezTo>
                  <a:pt x="108866" y="91616"/>
                  <a:pt x="97005" y="91616"/>
                  <a:pt x="89816" y="84404"/>
                </a:cubicBezTo>
                <a:lnTo>
                  <a:pt x="71844" y="66373"/>
                </a:lnTo>
                <a:cubicBezTo>
                  <a:pt x="71126" y="69619"/>
                  <a:pt x="69328" y="72504"/>
                  <a:pt x="67172" y="75028"/>
                </a:cubicBezTo>
                <a:cubicBezTo>
                  <a:pt x="64656" y="77552"/>
                  <a:pt x="61780" y="78995"/>
                  <a:pt x="58545" y="80077"/>
                </a:cubicBezTo>
                <a:lnTo>
                  <a:pt x="92692" y="114335"/>
                </a:lnTo>
                <a:cubicBezTo>
                  <a:pt x="95926" y="117941"/>
                  <a:pt x="98083" y="122629"/>
                  <a:pt x="98083" y="127317"/>
                </a:cubicBezTo>
                <a:cubicBezTo>
                  <a:pt x="98083" y="132726"/>
                  <a:pt x="95926" y="137054"/>
                  <a:pt x="92692" y="140660"/>
                </a:cubicBezTo>
                <a:cubicBezTo>
                  <a:pt x="89097" y="144626"/>
                  <a:pt x="84065" y="146429"/>
                  <a:pt x="79033" y="146429"/>
                </a:cubicBezTo>
                <a:cubicBezTo>
                  <a:pt x="74720" y="146429"/>
                  <a:pt x="69688" y="144626"/>
                  <a:pt x="66093" y="140660"/>
                </a:cubicBezTo>
                <a:lnTo>
                  <a:pt x="11100" y="85846"/>
                </a:lnTo>
                <a:cubicBezTo>
                  <a:pt x="4630" y="117580"/>
                  <a:pt x="13975" y="150757"/>
                  <a:pt x="37339" y="173475"/>
                </a:cubicBezTo>
                <a:cubicBezTo>
                  <a:pt x="50278" y="186818"/>
                  <a:pt x="66812" y="195473"/>
                  <a:pt x="84425" y="199440"/>
                </a:cubicBezTo>
                <a:lnTo>
                  <a:pt x="79752" y="194752"/>
                </a:lnTo>
                <a:cubicBezTo>
                  <a:pt x="76517" y="191145"/>
                  <a:pt x="74360" y="186457"/>
                  <a:pt x="74360" y="181409"/>
                </a:cubicBezTo>
                <a:cubicBezTo>
                  <a:pt x="74360" y="176721"/>
                  <a:pt x="76517" y="171672"/>
                  <a:pt x="79752" y="168427"/>
                </a:cubicBezTo>
                <a:cubicBezTo>
                  <a:pt x="87300" y="160854"/>
                  <a:pt x="99161" y="160854"/>
                  <a:pt x="106350" y="168427"/>
                </a:cubicBezTo>
                <a:lnTo>
                  <a:pt x="135105" y="196915"/>
                </a:lnTo>
                <a:cubicBezTo>
                  <a:pt x="141575" y="194752"/>
                  <a:pt x="147685" y="191867"/>
                  <a:pt x="153795" y="188621"/>
                </a:cubicBezTo>
                <a:lnTo>
                  <a:pt x="137980" y="173115"/>
                </a:lnTo>
                <a:cubicBezTo>
                  <a:pt x="130792" y="165542"/>
                  <a:pt x="130792" y="153642"/>
                  <a:pt x="137980" y="146429"/>
                </a:cubicBezTo>
                <a:cubicBezTo>
                  <a:pt x="140496" y="143905"/>
                  <a:pt x="143731" y="142463"/>
                  <a:pt x="146607" y="141381"/>
                </a:cubicBezTo>
                <a:lnTo>
                  <a:pt x="136183" y="130923"/>
                </a:lnTo>
                <a:cubicBezTo>
                  <a:pt x="132948" y="127317"/>
                  <a:pt x="130792" y="122629"/>
                  <a:pt x="130792" y="117941"/>
                </a:cubicBezTo>
                <a:cubicBezTo>
                  <a:pt x="130792" y="112892"/>
                  <a:pt x="132948" y="107844"/>
                  <a:pt x="136183" y="104598"/>
                </a:cubicBezTo>
                <a:cubicBezTo>
                  <a:pt x="139777" y="100992"/>
                  <a:pt x="144450" y="99189"/>
                  <a:pt x="149482" y="99189"/>
                </a:cubicBezTo>
                <a:cubicBezTo>
                  <a:pt x="154514" y="99189"/>
                  <a:pt x="159187" y="100992"/>
                  <a:pt x="162781" y="104598"/>
                </a:cubicBezTo>
                <a:lnTo>
                  <a:pt x="195849" y="137414"/>
                </a:lnTo>
                <a:cubicBezTo>
                  <a:pt x="208070" y="102795"/>
                  <a:pt x="199443" y="63849"/>
                  <a:pt x="173205" y="37524"/>
                </a:cubicBezTo>
                <a:cubicBezTo>
                  <a:pt x="155593" y="19854"/>
                  <a:pt x="132229" y="9757"/>
                  <a:pt x="107788" y="9036"/>
                </a:cubicBezTo>
                <a:close/>
                <a:moveTo>
                  <a:pt x="96286" y="381"/>
                </a:moveTo>
                <a:lnTo>
                  <a:pt x="96645" y="381"/>
                </a:lnTo>
                <a:cubicBezTo>
                  <a:pt x="125760" y="-2143"/>
                  <a:pt x="154874" y="7954"/>
                  <a:pt x="176440" y="27788"/>
                </a:cubicBezTo>
                <a:lnTo>
                  <a:pt x="198365" y="5430"/>
                </a:lnTo>
                <a:cubicBezTo>
                  <a:pt x="200162" y="3627"/>
                  <a:pt x="203397" y="3627"/>
                  <a:pt x="205194" y="5430"/>
                </a:cubicBezTo>
                <a:cubicBezTo>
                  <a:pt x="260188" y="60604"/>
                  <a:pt x="260188" y="150396"/>
                  <a:pt x="205194" y="205570"/>
                </a:cubicBezTo>
                <a:cubicBezTo>
                  <a:pt x="179315" y="231174"/>
                  <a:pt x="145888" y="245959"/>
                  <a:pt x="109944" y="247040"/>
                </a:cubicBezTo>
                <a:lnTo>
                  <a:pt x="109944" y="272283"/>
                </a:lnTo>
                <a:lnTo>
                  <a:pt x="158109" y="272283"/>
                </a:lnTo>
                <a:cubicBezTo>
                  <a:pt x="160265" y="272283"/>
                  <a:pt x="162422" y="274447"/>
                  <a:pt x="162422" y="276971"/>
                </a:cubicBezTo>
                <a:cubicBezTo>
                  <a:pt x="162422" y="279496"/>
                  <a:pt x="160265" y="281659"/>
                  <a:pt x="158109" y="281659"/>
                </a:cubicBezTo>
                <a:lnTo>
                  <a:pt x="52435" y="281659"/>
                </a:lnTo>
                <a:cubicBezTo>
                  <a:pt x="49919" y="281659"/>
                  <a:pt x="47762" y="279496"/>
                  <a:pt x="47762" y="276971"/>
                </a:cubicBezTo>
                <a:cubicBezTo>
                  <a:pt x="47762" y="274447"/>
                  <a:pt x="49919" y="272283"/>
                  <a:pt x="52435" y="272283"/>
                </a:cubicBezTo>
                <a:lnTo>
                  <a:pt x="100599" y="272283"/>
                </a:lnTo>
                <a:lnTo>
                  <a:pt x="100599" y="247040"/>
                </a:lnTo>
                <a:cubicBezTo>
                  <a:pt x="64656" y="245959"/>
                  <a:pt x="30869" y="231174"/>
                  <a:pt x="5349" y="205570"/>
                </a:cubicBezTo>
                <a:cubicBezTo>
                  <a:pt x="3551" y="203767"/>
                  <a:pt x="3551" y="200882"/>
                  <a:pt x="5349" y="199079"/>
                </a:cubicBezTo>
                <a:lnTo>
                  <a:pt x="27634" y="176721"/>
                </a:lnTo>
                <a:cubicBezTo>
                  <a:pt x="2833" y="149675"/>
                  <a:pt x="-6153" y="111089"/>
                  <a:pt x="4270" y="75389"/>
                </a:cubicBezTo>
                <a:cubicBezTo>
                  <a:pt x="7146" y="65292"/>
                  <a:pt x="11459" y="55555"/>
                  <a:pt x="17570" y="46900"/>
                </a:cubicBezTo>
                <a:cubicBezTo>
                  <a:pt x="21524" y="41130"/>
                  <a:pt x="25837" y="35361"/>
                  <a:pt x="30869" y="31033"/>
                </a:cubicBezTo>
                <a:cubicBezTo>
                  <a:pt x="33026" y="28509"/>
                  <a:pt x="35542" y="26345"/>
                  <a:pt x="37339" y="24542"/>
                </a:cubicBezTo>
                <a:cubicBezTo>
                  <a:pt x="45246" y="18051"/>
                  <a:pt x="53873" y="13003"/>
                  <a:pt x="63218" y="8675"/>
                </a:cubicBezTo>
                <a:cubicBezTo>
                  <a:pt x="73642" y="3987"/>
                  <a:pt x="84784" y="1102"/>
                  <a:pt x="96286" y="381"/>
                </a:cubicBezTo>
                <a:close/>
              </a:path>
            </a:pathLst>
          </a:custGeom>
          <a:solidFill>
            <a:srgbClr val="1673A3"/>
          </a:solidFill>
          <a:ln>
            <a:noFill/>
          </a:ln>
          <a:effectLst/>
        </p:spPr>
        <p:txBody>
          <a:bodyPr anchor="ctr"/>
          <a:lstStyle/>
          <a:p>
            <a:pPr marL="0" algn="l" defTabSz="914400" rtl="0" eaLnBrk="1" latinLnBrk="0" hangingPunct="1"/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24" name="Freeform 760">
            <a:extLst>
              <a:ext uri="{FF2B5EF4-FFF2-40B4-BE49-F238E27FC236}">
                <a16:creationId xmlns:a16="http://schemas.microsoft.com/office/drawing/2014/main" id="{4B585625-1DAD-C82B-303F-1774A2D647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7785" y="2146020"/>
            <a:ext cx="461642" cy="404236"/>
          </a:xfrm>
          <a:custGeom>
            <a:avLst/>
            <a:gdLst>
              <a:gd name="T0" fmla="*/ 29805 w 306027"/>
              <a:gd name="T1" fmla="*/ 186710 h 267856"/>
              <a:gd name="T2" fmla="*/ 19050 w 306027"/>
              <a:gd name="T3" fmla="*/ 186710 h 267856"/>
              <a:gd name="T4" fmla="*/ 276074 w 306027"/>
              <a:gd name="T5" fmla="*/ 180535 h 267856"/>
              <a:gd name="T6" fmla="*/ 215807 w 306027"/>
              <a:gd name="T7" fmla="*/ 201649 h 267856"/>
              <a:gd name="T8" fmla="*/ 215085 w 306027"/>
              <a:gd name="T9" fmla="*/ 213101 h 267856"/>
              <a:gd name="T10" fmla="*/ 273187 w 306027"/>
              <a:gd name="T11" fmla="*/ 193060 h 267856"/>
              <a:gd name="T12" fmla="*/ 276074 w 306027"/>
              <a:gd name="T13" fmla="*/ 180535 h 267856"/>
              <a:gd name="T14" fmla="*/ 48358 w 306027"/>
              <a:gd name="T15" fmla="*/ 246026 h 267856"/>
              <a:gd name="T16" fmla="*/ 296644 w 306027"/>
              <a:gd name="T17" fmla="*/ 200934 h 267856"/>
              <a:gd name="T18" fmla="*/ 273909 w 306027"/>
              <a:gd name="T19" fmla="*/ 202723 h 267856"/>
              <a:gd name="T20" fmla="*/ 168532 w 306027"/>
              <a:gd name="T21" fmla="*/ 230279 h 267856"/>
              <a:gd name="T22" fmla="*/ 123422 w 306027"/>
              <a:gd name="T23" fmla="*/ 222048 h 267856"/>
              <a:gd name="T24" fmla="*/ 198124 w 306027"/>
              <a:gd name="T25" fmla="*/ 217038 h 267856"/>
              <a:gd name="T26" fmla="*/ 206785 w 306027"/>
              <a:gd name="T27" fmla="*/ 208449 h 267856"/>
              <a:gd name="T28" fmla="*/ 194876 w 306027"/>
              <a:gd name="T29" fmla="*/ 192702 h 267856"/>
              <a:gd name="T30" fmla="*/ 48358 w 306027"/>
              <a:gd name="T31" fmla="*/ 171230 h 267856"/>
              <a:gd name="T32" fmla="*/ 9383 w 306027"/>
              <a:gd name="T33" fmla="*/ 244952 h 267856"/>
              <a:gd name="T34" fmla="*/ 38975 w 306027"/>
              <a:gd name="T35" fmla="*/ 171230 h 267856"/>
              <a:gd name="T36" fmla="*/ 4692 w 306027"/>
              <a:gd name="T37" fmla="*/ 161925 h 267856"/>
              <a:gd name="T38" fmla="*/ 136413 w 306027"/>
              <a:gd name="T39" fmla="*/ 175166 h 267856"/>
              <a:gd name="T40" fmla="*/ 210033 w 306027"/>
              <a:gd name="T41" fmla="*/ 189481 h 267856"/>
              <a:gd name="T42" fmla="*/ 249730 w 306027"/>
              <a:gd name="T43" fmla="*/ 179461 h 267856"/>
              <a:gd name="T44" fmla="*/ 287622 w 306027"/>
              <a:gd name="T45" fmla="*/ 184829 h 267856"/>
              <a:gd name="T46" fmla="*/ 300253 w 306027"/>
              <a:gd name="T47" fmla="*/ 189481 h 267856"/>
              <a:gd name="T48" fmla="*/ 294840 w 306027"/>
              <a:gd name="T49" fmla="*/ 218112 h 267856"/>
              <a:gd name="T50" fmla="*/ 42945 w 306027"/>
              <a:gd name="T51" fmla="*/ 253899 h 267856"/>
              <a:gd name="T52" fmla="*/ 0 w 306027"/>
              <a:gd name="T53" fmla="*/ 249247 h 267856"/>
              <a:gd name="T54" fmla="*/ 4692 w 306027"/>
              <a:gd name="T55" fmla="*/ 161925 h 267856"/>
              <a:gd name="T56" fmla="*/ 178636 w 306027"/>
              <a:gd name="T57" fmla="*/ 143471 h 267856"/>
              <a:gd name="T58" fmla="*/ 202455 w 306027"/>
              <a:gd name="T59" fmla="*/ 143471 h 267856"/>
              <a:gd name="T60" fmla="*/ 232769 w 306027"/>
              <a:gd name="T61" fmla="*/ 97330 h 267856"/>
              <a:gd name="T62" fmla="*/ 195237 w 306027"/>
              <a:gd name="T63" fmla="*/ 122563 h 267856"/>
              <a:gd name="T64" fmla="*/ 232769 w 306027"/>
              <a:gd name="T65" fmla="*/ 109586 h 267856"/>
              <a:gd name="T66" fmla="*/ 73259 w 306027"/>
              <a:gd name="T67" fmla="*/ 97330 h 267856"/>
              <a:gd name="T68" fmla="*/ 153014 w 306027"/>
              <a:gd name="T69" fmla="*/ 134099 h 267856"/>
              <a:gd name="T70" fmla="*/ 185854 w 306027"/>
              <a:gd name="T71" fmla="*/ 122563 h 267856"/>
              <a:gd name="T72" fmla="*/ 153014 w 306027"/>
              <a:gd name="T73" fmla="*/ 115354 h 267856"/>
              <a:gd name="T74" fmla="*/ 232769 w 306027"/>
              <a:gd name="T75" fmla="*/ 63805 h 267856"/>
              <a:gd name="T76" fmla="*/ 195237 w 306027"/>
              <a:gd name="T77" fmla="*/ 102376 h 267856"/>
              <a:gd name="T78" fmla="*/ 232769 w 306027"/>
              <a:gd name="T79" fmla="*/ 63805 h 267856"/>
              <a:gd name="T80" fmla="*/ 73259 w 306027"/>
              <a:gd name="T81" fmla="*/ 81829 h 267856"/>
              <a:gd name="T82" fmla="*/ 185854 w 306027"/>
              <a:gd name="T83" fmla="*/ 103818 h 267856"/>
              <a:gd name="T84" fmla="*/ 154096 w 306027"/>
              <a:gd name="T85" fmla="*/ 83271 h 267856"/>
              <a:gd name="T86" fmla="*/ 151931 w 306027"/>
              <a:gd name="T87" fmla="*/ 83271 h 267856"/>
              <a:gd name="T88" fmla="*/ 153014 w 306027"/>
              <a:gd name="T89" fmla="*/ 9373 h 267856"/>
              <a:gd name="T90" fmla="*/ 153014 w 306027"/>
              <a:gd name="T91" fmla="*/ 74259 h 267856"/>
              <a:gd name="T92" fmla="*/ 150127 w 306027"/>
              <a:gd name="T93" fmla="*/ 41455 h 267856"/>
              <a:gd name="T94" fmla="*/ 155901 w 306027"/>
              <a:gd name="T95" fmla="*/ 34246 h 267856"/>
              <a:gd name="T96" fmla="*/ 282209 w 306027"/>
              <a:gd name="T97" fmla="*/ 41816 h 267856"/>
              <a:gd name="T98" fmla="*/ 151931 w 306027"/>
              <a:gd name="T99" fmla="*/ 0 h 267856"/>
              <a:gd name="T100" fmla="*/ 302419 w 306027"/>
              <a:gd name="T101" fmla="*/ 37130 h 267856"/>
              <a:gd name="T102" fmla="*/ 302419 w 306027"/>
              <a:gd name="T103" fmla="*/ 46142 h 267856"/>
              <a:gd name="T104" fmla="*/ 242151 w 306027"/>
              <a:gd name="T105" fmla="*/ 109586 h 267856"/>
              <a:gd name="T106" fmla="*/ 211477 w 306027"/>
              <a:gd name="T107" fmla="*/ 143471 h 267856"/>
              <a:gd name="T108" fmla="*/ 169253 w 306027"/>
              <a:gd name="T109" fmla="*/ 143471 h 267856"/>
              <a:gd name="T110" fmla="*/ 153014 w 306027"/>
              <a:gd name="T111" fmla="*/ 143471 h 267856"/>
              <a:gd name="T112" fmla="*/ 64237 w 306027"/>
              <a:gd name="T113" fmla="*/ 61282 h 267856"/>
              <a:gd name="T114" fmla="*/ 0 w 306027"/>
              <a:gd name="T115" fmla="*/ 41816 h 267856"/>
              <a:gd name="T116" fmla="*/ 151931 w 306027"/>
              <a:gd name="T117" fmla="*/ 0 h 267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6027" h="267856">
                <a:moveTo>
                  <a:pt x="24428" y="180975"/>
                </a:moveTo>
                <a:cubicBezTo>
                  <a:pt x="27295" y="180975"/>
                  <a:pt x="29805" y="183484"/>
                  <a:pt x="29805" y="186710"/>
                </a:cubicBezTo>
                <a:cubicBezTo>
                  <a:pt x="29805" y="189578"/>
                  <a:pt x="27295" y="191729"/>
                  <a:pt x="24428" y="191729"/>
                </a:cubicBezTo>
                <a:cubicBezTo>
                  <a:pt x="21201" y="191729"/>
                  <a:pt x="19050" y="189578"/>
                  <a:pt x="19050" y="186710"/>
                </a:cubicBezTo>
                <a:cubicBezTo>
                  <a:pt x="19050" y="183484"/>
                  <a:pt x="21201" y="180975"/>
                  <a:pt x="24428" y="180975"/>
                </a:cubicBezTo>
                <a:close/>
                <a:moveTo>
                  <a:pt x="276074" y="180535"/>
                </a:moveTo>
                <a:cubicBezTo>
                  <a:pt x="273548" y="179461"/>
                  <a:pt x="262000" y="184113"/>
                  <a:pt x="253700" y="187692"/>
                </a:cubicBezTo>
                <a:cubicBezTo>
                  <a:pt x="243234" y="192344"/>
                  <a:pt x="230242" y="197713"/>
                  <a:pt x="215807" y="201649"/>
                </a:cubicBezTo>
                <a:cubicBezTo>
                  <a:pt x="216168" y="203797"/>
                  <a:pt x="216529" y="206302"/>
                  <a:pt x="216168" y="208807"/>
                </a:cubicBezTo>
                <a:cubicBezTo>
                  <a:pt x="215807" y="210238"/>
                  <a:pt x="215807" y="211670"/>
                  <a:pt x="215085" y="213101"/>
                </a:cubicBezTo>
                <a:cubicBezTo>
                  <a:pt x="239986" y="207017"/>
                  <a:pt x="257669" y="199502"/>
                  <a:pt x="270300" y="194492"/>
                </a:cubicBezTo>
                <a:cubicBezTo>
                  <a:pt x="271383" y="193776"/>
                  <a:pt x="272465" y="193418"/>
                  <a:pt x="273187" y="193060"/>
                </a:cubicBezTo>
                <a:cubicBezTo>
                  <a:pt x="275713" y="190913"/>
                  <a:pt x="278600" y="187334"/>
                  <a:pt x="278600" y="184829"/>
                </a:cubicBezTo>
                <a:cubicBezTo>
                  <a:pt x="278600" y="183755"/>
                  <a:pt x="278240" y="182324"/>
                  <a:pt x="276074" y="180535"/>
                </a:cubicBezTo>
                <a:close/>
                <a:moveTo>
                  <a:pt x="48358" y="171230"/>
                </a:moveTo>
                <a:lnTo>
                  <a:pt x="48358" y="246026"/>
                </a:lnTo>
                <a:cubicBezTo>
                  <a:pt x="69289" y="252468"/>
                  <a:pt x="194154" y="285392"/>
                  <a:pt x="289427" y="210596"/>
                </a:cubicBezTo>
                <a:cubicBezTo>
                  <a:pt x="291231" y="209165"/>
                  <a:pt x="296284" y="204870"/>
                  <a:pt x="296644" y="200934"/>
                </a:cubicBezTo>
                <a:cubicBezTo>
                  <a:pt x="296644" y="200218"/>
                  <a:pt x="296284" y="198428"/>
                  <a:pt x="294479" y="196639"/>
                </a:cubicBezTo>
                <a:cubicBezTo>
                  <a:pt x="292314" y="194850"/>
                  <a:pt x="283292" y="198786"/>
                  <a:pt x="273909" y="202723"/>
                </a:cubicBezTo>
                <a:cubicBezTo>
                  <a:pt x="258391" y="209165"/>
                  <a:pt x="235295" y="219185"/>
                  <a:pt x="201011" y="225627"/>
                </a:cubicBezTo>
                <a:cubicBezTo>
                  <a:pt x="193072" y="228490"/>
                  <a:pt x="182245" y="230279"/>
                  <a:pt x="168532" y="230279"/>
                </a:cubicBezTo>
                <a:cubicBezTo>
                  <a:pt x="156983" y="230279"/>
                  <a:pt x="143270" y="229206"/>
                  <a:pt x="127391" y="227058"/>
                </a:cubicBezTo>
                <a:cubicBezTo>
                  <a:pt x="124865" y="226701"/>
                  <a:pt x="122700" y="224553"/>
                  <a:pt x="123422" y="222048"/>
                </a:cubicBezTo>
                <a:cubicBezTo>
                  <a:pt x="123422" y="219543"/>
                  <a:pt x="125948" y="217396"/>
                  <a:pt x="128474" y="217754"/>
                </a:cubicBezTo>
                <a:cubicBezTo>
                  <a:pt x="170336" y="223122"/>
                  <a:pt x="189463" y="220259"/>
                  <a:pt x="198124" y="217038"/>
                </a:cubicBezTo>
                <a:lnTo>
                  <a:pt x="198485" y="216680"/>
                </a:lnTo>
                <a:cubicBezTo>
                  <a:pt x="206785" y="213817"/>
                  <a:pt x="206785" y="209523"/>
                  <a:pt x="206785" y="208449"/>
                </a:cubicBezTo>
                <a:cubicBezTo>
                  <a:pt x="207146" y="202723"/>
                  <a:pt x="206063" y="198428"/>
                  <a:pt x="203537" y="195923"/>
                </a:cubicBezTo>
                <a:cubicBezTo>
                  <a:pt x="199928" y="192344"/>
                  <a:pt x="194876" y="192702"/>
                  <a:pt x="194876" y="192702"/>
                </a:cubicBezTo>
                <a:cubicBezTo>
                  <a:pt x="149405" y="193418"/>
                  <a:pt x="140744" y="188766"/>
                  <a:pt x="131361" y="183040"/>
                </a:cubicBezTo>
                <a:cubicBezTo>
                  <a:pt x="121978" y="177672"/>
                  <a:pt x="111512" y="171588"/>
                  <a:pt x="48358" y="171230"/>
                </a:cubicBezTo>
                <a:close/>
                <a:moveTo>
                  <a:pt x="9383" y="171230"/>
                </a:moveTo>
                <a:lnTo>
                  <a:pt x="9383" y="244952"/>
                </a:lnTo>
                <a:lnTo>
                  <a:pt x="38975" y="244952"/>
                </a:lnTo>
                <a:lnTo>
                  <a:pt x="38975" y="171230"/>
                </a:lnTo>
                <a:lnTo>
                  <a:pt x="9383" y="171230"/>
                </a:lnTo>
                <a:close/>
                <a:moveTo>
                  <a:pt x="4692" y="161925"/>
                </a:moveTo>
                <a:lnTo>
                  <a:pt x="43667" y="161925"/>
                </a:lnTo>
                <a:cubicBezTo>
                  <a:pt x="113678" y="161925"/>
                  <a:pt x="125587" y="169083"/>
                  <a:pt x="136413" y="175166"/>
                </a:cubicBezTo>
                <a:cubicBezTo>
                  <a:pt x="144353" y="180177"/>
                  <a:pt x="151570" y="184113"/>
                  <a:pt x="194154" y="183398"/>
                </a:cubicBezTo>
                <a:cubicBezTo>
                  <a:pt x="194515" y="183398"/>
                  <a:pt x="203537" y="183040"/>
                  <a:pt x="210033" y="189481"/>
                </a:cubicBezTo>
                <a:cubicBezTo>
                  <a:pt x="211116" y="190555"/>
                  <a:pt x="211837" y="191629"/>
                  <a:pt x="212920" y="193060"/>
                </a:cubicBezTo>
                <a:cubicBezTo>
                  <a:pt x="226994" y="188766"/>
                  <a:pt x="239625" y="183755"/>
                  <a:pt x="249730" y="179461"/>
                </a:cubicBezTo>
                <a:cubicBezTo>
                  <a:pt x="265609" y="172661"/>
                  <a:pt x="275352" y="168725"/>
                  <a:pt x="281487" y="173377"/>
                </a:cubicBezTo>
                <a:cubicBezTo>
                  <a:pt x="286901" y="177314"/>
                  <a:pt x="287622" y="181608"/>
                  <a:pt x="287622" y="184829"/>
                </a:cubicBezTo>
                <a:cubicBezTo>
                  <a:pt x="287622" y="185903"/>
                  <a:pt x="287622" y="186976"/>
                  <a:pt x="287262" y="187692"/>
                </a:cubicBezTo>
                <a:cubicBezTo>
                  <a:pt x="292675" y="186618"/>
                  <a:pt x="297005" y="186976"/>
                  <a:pt x="300253" y="189481"/>
                </a:cubicBezTo>
                <a:cubicBezTo>
                  <a:pt x="305306" y="193776"/>
                  <a:pt x="306027" y="198428"/>
                  <a:pt x="306027" y="201291"/>
                </a:cubicBezTo>
                <a:cubicBezTo>
                  <a:pt x="305666" y="210596"/>
                  <a:pt x="295923" y="217396"/>
                  <a:pt x="294840" y="218112"/>
                </a:cubicBezTo>
                <a:cubicBezTo>
                  <a:pt x="245038" y="257478"/>
                  <a:pt x="186937" y="267856"/>
                  <a:pt x="139300" y="267856"/>
                </a:cubicBezTo>
                <a:cubicBezTo>
                  <a:pt x="88416" y="267856"/>
                  <a:pt x="48719" y="255689"/>
                  <a:pt x="42945" y="253899"/>
                </a:cubicBezTo>
                <a:lnTo>
                  <a:pt x="4692" y="253899"/>
                </a:lnTo>
                <a:cubicBezTo>
                  <a:pt x="2166" y="253899"/>
                  <a:pt x="0" y="252110"/>
                  <a:pt x="0" y="249247"/>
                </a:cubicBezTo>
                <a:lnTo>
                  <a:pt x="0" y="166577"/>
                </a:lnTo>
                <a:cubicBezTo>
                  <a:pt x="0" y="164072"/>
                  <a:pt x="2166" y="161925"/>
                  <a:pt x="4692" y="161925"/>
                </a:cubicBezTo>
                <a:close/>
                <a:moveTo>
                  <a:pt x="190545" y="131575"/>
                </a:moveTo>
                <a:cubicBezTo>
                  <a:pt x="184050" y="131575"/>
                  <a:pt x="178636" y="136983"/>
                  <a:pt x="178636" y="143471"/>
                </a:cubicBezTo>
                <a:cubicBezTo>
                  <a:pt x="178636" y="150320"/>
                  <a:pt x="184050" y="155367"/>
                  <a:pt x="190545" y="155367"/>
                </a:cubicBezTo>
                <a:cubicBezTo>
                  <a:pt x="197041" y="155367"/>
                  <a:pt x="202455" y="150320"/>
                  <a:pt x="202455" y="143471"/>
                </a:cubicBezTo>
                <a:cubicBezTo>
                  <a:pt x="202455" y="136983"/>
                  <a:pt x="197041" y="131575"/>
                  <a:pt x="190545" y="131575"/>
                </a:cubicBezTo>
                <a:close/>
                <a:moveTo>
                  <a:pt x="232769" y="97330"/>
                </a:moveTo>
                <a:cubicBezTo>
                  <a:pt x="224107" y="103818"/>
                  <a:pt x="210755" y="108505"/>
                  <a:pt x="195237" y="111749"/>
                </a:cubicBezTo>
                <a:lnTo>
                  <a:pt x="195237" y="122563"/>
                </a:lnTo>
                <a:cubicBezTo>
                  <a:pt x="198846" y="123645"/>
                  <a:pt x="202094" y="125447"/>
                  <a:pt x="204620" y="127971"/>
                </a:cubicBezTo>
                <a:cubicBezTo>
                  <a:pt x="221942" y="122924"/>
                  <a:pt x="232769" y="116075"/>
                  <a:pt x="232769" y="109586"/>
                </a:cubicBezTo>
                <a:lnTo>
                  <a:pt x="232769" y="97330"/>
                </a:lnTo>
                <a:close/>
                <a:moveTo>
                  <a:pt x="73259" y="97330"/>
                </a:moveTo>
                <a:lnTo>
                  <a:pt x="73259" y="109586"/>
                </a:lnTo>
                <a:cubicBezTo>
                  <a:pt x="73259" y="121121"/>
                  <a:pt x="107543" y="134099"/>
                  <a:pt x="153014" y="134099"/>
                </a:cubicBezTo>
                <a:cubicBezTo>
                  <a:pt x="159871" y="134099"/>
                  <a:pt x="166006" y="133738"/>
                  <a:pt x="172140" y="133378"/>
                </a:cubicBezTo>
                <a:cubicBezTo>
                  <a:pt x="175028" y="127971"/>
                  <a:pt x="180080" y="124005"/>
                  <a:pt x="185854" y="122563"/>
                </a:cubicBezTo>
                <a:lnTo>
                  <a:pt x="185854" y="113191"/>
                </a:lnTo>
                <a:cubicBezTo>
                  <a:pt x="175028" y="114993"/>
                  <a:pt x="163840" y="115354"/>
                  <a:pt x="153014" y="115354"/>
                </a:cubicBezTo>
                <a:cubicBezTo>
                  <a:pt x="121617" y="115354"/>
                  <a:pt x="89138" y="109586"/>
                  <a:pt x="73259" y="97330"/>
                </a:cubicBezTo>
                <a:close/>
                <a:moveTo>
                  <a:pt x="232769" y="63805"/>
                </a:moveTo>
                <a:lnTo>
                  <a:pt x="195237" y="73178"/>
                </a:lnTo>
                <a:lnTo>
                  <a:pt x="195237" y="102376"/>
                </a:lnTo>
                <a:cubicBezTo>
                  <a:pt x="217972" y="97690"/>
                  <a:pt x="232769" y="89399"/>
                  <a:pt x="232769" y="81829"/>
                </a:cubicBezTo>
                <a:lnTo>
                  <a:pt x="232769" y="63805"/>
                </a:lnTo>
                <a:close/>
                <a:moveTo>
                  <a:pt x="73259" y="63805"/>
                </a:moveTo>
                <a:lnTo>
                  <a:pt x="73259" y="81829"/>
                </a:lnTo>
                <a:cubicBezTo>
                  <a:pt x="73259" y="93364"/>
                  <a:pt x="107543" y="106342"/>
                  <a:pt x="153014" y="106342"/>
                </a:cubicBezTo>
                <a:cubicBezTo>
                  <a:pt x="164923" y="106342"/>
                  <a:pt x="176110" y="105260"/>
                  <a:pt x="185854" y="103818"/>
                </a:cubicBezTo>
                <a:lnTo>
                  <a:pt x="185854" y="75340"/>
                </a:lnTo>
                <a:lnTo>
                  <a:pt x="154096" y="83271"/>
                </a:lnTo>
                <a:cubicBezTo>
                  <a:pt x="153736" y="83271"/>
                  <a:pt x="153375" y="83271"/>
                  <a:pt x="153014" y="83271"/>
                </a:cubicBezTo>
                <a:cubicBezTo>
                  <a:pt x="152653" y="83271"/>
                  <a:pt x="152292" y="83271"/>
                  <a:pt x="151931" y="83271"/>
                </a:cubicBezTo>
                <a:lnTo>
                  <a:pt x="73259" y="63805"/>
                </a:lnTo>
                <a:close/>
                <a:moveTo>
                  <a:pt x="153014" y="9373"/>
                </a:moveTo>
                <a:lnTo>
                  <a:pt x="23818" y="41816"/>
                </a:lnTo>
                <a:lnTo>
                  <a:pt x="153014" y="74259"/>
                </a:lnTo>
                <a:lnTo>
                  <a:pt x="180441" y="67049"/>
                </a:lnTo>
                <a:lnTo>
                  <a:pt x="150127" y="41455"/>
                </a:lnTo>
                <a:cubicBezTo>
                  <a:pt x="147961" y="39653"/>
                  <a:pt x="147961" y="36769"/>
                  <a:pt x="149405" y="34606"/>
                </a:cubicBezTo>
                <a:cubicBezTo>
                  <a:pt x="151209" y="32804"/>
                  <a:pt x="154096" y="32443"/>
                  <a:pt x="155901" y="34246"/>
                </a:cubicBezTo>
                <a:lnTo>
                  <a:pt x="191628" y="64166"/>
                </a:lnTo>
                <a:lnTo>
                  <a:pt x="282209" y="41816"/>
                </a:lnTo>
                <a:lnTo>
                  <a:pt x="153014" y="9373"/>
                </a:lnTo>
                <a:close/>
                <a:moveTo>
                  <a:pt x="151931" y="0"/>
                </a:moveTo>
                <a:cubicBezTo>
                  <a:pt x="152653" y="0"/>
                  <a:pt x="153375" y="0"/>
                  <a:pt x="154096" y="0"/>
                </a:cubicBezTo>
                <a:lnTo>
                  <a:pt x="302419" y="37130"/>
                </a:lnTo>
                <a:cubicBezTo>
                  <a:pt x="304584" y="37851"/>
                  <a:pt x="306027" y="39653"/>
                  <a:pt x="306027" y="41816"/>
                </a:cubicBezTo>
                <a:cubicBezTo>
                  <a:pt x="306027" y="43979"/>
                  <a:pt x="304584" y="45781"/>
                  <a:pt x="302419" y="46142"/>
                </a:cubicBezTo>
                <a:lnTo>
                  <a:pt x="242151" y="61282"/>
                </a:lnTo>
                <a:lnTo>
                  <a:pt x="242151" y="109586"/>
                </a:lnTo>
                <a:cubicBezTo>
                  <a:pt x="242151" y="121482"/>
                  <a:pt x="228799" y="130133"/>
                  <a:pt x="210394" y="135901"/>
                </a:cubicBezTo>
                <a:cubicBezTo>
                  <a:pt x="211116" y="138064"/>
                  <a:pt x="211477" y="140587"/>
                  <a:pt x="211477" y="143471"/>
                </a:cubicBezTo>
                <a:cubicBezTo>
                  <a:pt x="211477" y="155007"/>
                  <a:pt x="202094" y="164740"/>
                  <a:pt x="190545" y="164740"/>
                </a:cubicBezTo>
                <a:cubicBezTo>
                  <a:pt x="178636" y="164740"/>
                  <a:pt x="169253" y="155007"/>
                  <a:pt x="169253" y="143471"/>
                </a:cubicBezTo>
                <a:lnTo>
                  <a:pt x="169253" y="143111"/>
                </a:lnTo>
                <a:cubicBezTo>
                  <a:pt x="163840" y="143111"/>
                  <a:pt x="158427" y="143471"/>
                  <a:pt x="153014" y="143471"/>
                </a:cubicBezTo>
                <a:cubicBezTo>
                  <a:pt x="110069" y="143471"/>
                  <a:pt x="64237" y="131575"/>
                  <a:pt x="64237" y="109586"/>
                </a:cubicBezTo>
                <a:lnTo>
                  <a:pt x="64237" y="61282"/>
                </a:lnTo>
                <a:lnTo>
                  <a:pt x="3609" y="46142"/>
                </a:lnTo>
                <a:cubicBezTo>
                  <a:pt x="1444" y="45781"/>
                  <a:pt x="0" y="43979"/>
                  <a:pt x="0" y="41816"/>
                </a:cubicBezTo>
                <a:cubicBezTo>
                  <a:pt x="0" y="39653"/>
                  <a:pt x="1444" y="37851"/>
                  <a:pt x="3609" y="37130"/>
                </a:cubicBezTo>
                <a:lnTo>
                  <a:pt x="151931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25" name="Freeform 759">
            <a:extLst>
              <a:ext uri="{FF2B5EF4-FFF2-40B4-BE49-F238E27FC236}">
                <a16:creationId xmlns:a16="http://schemas.microsoft.com/office/drawing/2014/main" id="{8B95D879-E53F-E07F-085A-0317F3E766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6201" y="3249491"/>
            <a:ext cx="459250" cy="334870"/>
          </a:xfrm>
          <a:custGeom>
            <a:avLst/>
            <a:gdLst>
              <a:gd name="T0" fmla="*/ 29833 w 304441"/>
              <a:gd name="T1" fmla="*/ 184188 h 221888"/>
              <a:gd name="T2" fmla="*/ 129037 w 304441"/>
              <a:gd name="T3" fmla="*/ 198325 h 221888"/>
              <a:gd name="T4" fmla="*/ 143055 w 304441"/>
              <a:gd name="T5" fmla="*/ 212463 h 221888"/>
              <a:gd name="T6" fmla="*/ 170731 w 304441"/>
              <a:gd name="T7" fmla="*/ 203038 h 221888"/>
              <a:gd name="T8" fmla="*/ 281077 w 304441"/>
              <a:gd name="T9" fmla="*/ 198325 h 221888"/>
              <a:gd name="T10" fmla="*/ 155635 w 304441"/>
              <a:gd name="T11" fmla="*/ 192888 h 221888"/>
              <a:gd name="T12" fmla="*/ 80962 w 304441"/>
              <a:gd name="T13" fmla="*/ 171681 h 221888"/>
              <a:gd name="T14" fmla="*/ 43851 w 304441"/>
              <a:gd name="T15" fmla="*/ 169688 h 221888"/>
              <a:gd name="T16" fmla="*/ 51758 w 304441"/>
              <a:gd name="T17" fmla="*/ 148663 h 221888"/>
              <a:gd name="T18" fmla="*/ 153119 w 304441"/>
              <a:gd name="T19" fmla="*/ 182013 h 221888"/>
              <a:gd name="T20" fmla="*/ 282156 w 304441"/>
              <a:gd name="T21" fmla="*/ 178388 h 221888"/>
              <a:gd name="T22" fmla="*/ 299768 w 304441"/>
              <a:gd name="T23" fmla="*/ 198325 h 221888"/>
              <a:gd name="T24" fmla="*/ 299768 w 304441"/>
              <a:gd name="T25" fmla="*/ 207750 h 221888"/>
              <a:gd name="T26" fmla="*/ 161386 w 304441"/>
              <a:gd name="T27" fmla="*/ 221888 h 221888"/>
              <a:gd name="T28" fmla="*/ 125083 w 304441"/>
              <a:gd name="T29" fmla="*/ 207750 h 221888"/>
              <a:gd name="T30" fmla="*/ 0 w 304441"/>
              <a:gd name="T31" fmla="*/ 203038 h 221888"/>
              <a:gd name="T32" fmla="*/ 13299 w 304441"/>
              <a:gd name="T33" fmla="*/ 198325 h 221888"/>
              <a:gd name="T34" fmla="*/ 24801 w 304441"/>
              <a:gd name="T35" fmla="*/ 176213 h 221888"/>
              <a:gd name="T36" fmla="*/ 44210 w 304441"/>
              <a:gd name="T37" fmla="*/ 143225 h 221888"/>
              <a:gd name="T38" fmla="*/ 180542 w 304441"/>
              <a:gd name="T39" fmla="*/ 8980 h 221888"/>
              <a:gd name="T40" fmla="*/ 179463 w 304441"/>
              <a:gd name="T41" fmla="*/ 76513 h 221888"/>
              <a:gd name="T42" fmla="*/ 216143 w 304441"/>
              <a:gd name="T43" fmla="*/ 99144 h 221888"/>
              <a:gd name="T44" fmla="*/ 258577 w 304441"/>
              <a:gd name="T45" fmla="*/ 81183 h 221888"/>
              <a:gd name="T46" fmla="*/ 240597 w 304441"/>
              <a:gd name="T47" fmla="*/ 60708 h 221888"/>
              <a:gd name="T48" fmla="*/ 242755 w 304441"/>
              <a:gd name="T49" fmla="*/ 49213 h 221888"/>
              <a:gd name="T50" fmla="*/ 217941 w 304441"/>
              <a:gd name="T51" fmla="*/ 38436 h 221888"/>
              <a:gd name="T52" fmla="*/ 210389 w 304441"/>
              <a:gd name="T53" fmla="*/ 35562 h 221888"/>
              <a:gd name="T54" fmla="*/ 180542 w 304441"/>
              <a:gd name="T55" fmla="*/ 0 h 221888"/>
              <a:gd name="T56" fmla="*/ 228010 w 304441"/>
              <a:gd name="T57" fmla="*/ 25145 h 221888"/>
              <a:gd name="T58" fmla="*/ 251026 w 304441"/>
              <a:gd name="T59" fmla="*/ 55679 h 221888"/>
              <a:gd name="T60" fmla="*/ 240237 w 304441"/>
              <a:gd name="T61" fmla="*/ 108483 h 221888"/>
              <a:gd name="T62" fmla="*/ 221897 w 304441"/>
              <a:gd name="T63" fmla="*/ 119260 h 221888"/>
              <a:gd name="T64" fmla="*/ 208591 w 304441"/>
              <a:gd name="T65" fmla="*/ 147279 h 221888"/>
              <a:gd name="T66" fmla="*/ 204995 w 304441"/>
              <a:gd name="T67" fmla="*/ 139376 h 221888"/>
              <a:gd name="T68" fmla="*/ 174788 w 304441"/>
              <a:gd name="T69" fmla="*/ 89086 h 221888"/>
              <a:gd name="T70" fmla="*/ 169394 w 304441"/>
              <a:gd name="T71" fmla="*/ 83697 h 221888"/>
              <a:gd name="T72" fmla="*/ 132353 w 304441"/>
              <a:gd name="T73" fmla="*/ 38795 h 221888"/>
              <a:gd name="T74" fmla="*/ 91717 w 304441"/>
              <a:gd name="T75" fmla="*/ 75435 h 221888"/>
              <a:gd name="T76" fmla="*/ 74456 w 304441"/>
              <a:gd name="T77" fmla="*/ 69688 h 221888"/>
              <a:gd name="T78" fmla="*/ 57914 w 304441"/>
              <a:gd name="T79" fmla="*/ 97707 h 221888"/>
              <a:gd name="T80" fmla="*/ 54677 w 304441"/>
              <a:gd name="T81" fmla="*/ 104532 h 221888"/>
              <a:gd name="T82" fmla="*/ 31662 w 304441"/>
              <a:gd name="T83" fmla="*/ 131833 h 221888"/>
              <a:gd name="T84" fmla="*/ 47485 w 304441"/>
              <a:gd name="T85" fmla="*/ 96988 h 221888"/>
              <a:gd name="T86" fmla="*/ 74456 w 304441"/>
              <a:gd name="T87" fmla="*/ 60348 h 221888"/>
              <a:gd name="T88" fmla="*/ 132353 w 304441"/>
              <a:gd name="T89" fmla="*/ 29456 h 221888"/>
              <a:gd name="T90" fmla="*/ 180542 w 304441"/>
              <a:gd name="T91" fmla="*/ 0 h 221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4441" h="221888">
                <a:moveTo>
                  <a:pt x="80962" y="171681"/>
                </a:moveTo>
                <a:cubicBezTo>
                  <a:pt x="56970" y="173947"/>
                  <a:pt x="35764" y="181831"/>
                  <a:pt x="29833" y="184188"/>
                </a:cubicBezTo>
                <a:lnTo>
                  <a:pt x="23363" y="198325"/>
                </a:lnTo>
                <a:lnTo>
                  <a:pt x="129037" y="198325"/>
                </a:lnTo>
                <a:cubicBezTo>
                  <a:pt x="131553" y="198325"/>
                  <a:pt x="133709" y="200500"/>
                  <a:pt x="133709" y="203038"/>
                </a:cubicBezTo>
                <a:cubicBezTo>
                  <a:pt x="133709" y="208113"/>
                  <a:pt x="138023" y="212463"/>
                  <a:pt x="143055" y="212463"/>
                </a:cubicBezTo>
                <a:lnTo>
                  <a:pt x="161386" y="212463"/>
                </a:lnTo>
                <a:cubicBezTo>
                  <a:pt x="166418" y="212463"/>
                  <a:pt x="170731" y="208113"/>
                  <a:pt x="170731" y="203038"/>
                </a:cubicBezTo>
                <a:cubicBezTo>
                  <a:pt x="170731" y="200500"/>
                  <a:pt x="172888" y="198325"/>
                  <a:pt x="175404" y="198325"/>
                </a:cubicBezTo>
                <a:lnTo>
                  <a:pt x="281077" y="198325"/>
                </a:lnTo>
                <a:lnTo>
                  <a:pt x="274608" y="184188"/>
                </a:lnTo>
                <a:cubicBezTo>
                  <a:pt x="262746" y="179475"/>
                  <a:pt x="189781" y="152650"/>
                  <a:pt x="155635" y="192888"/>
                </a:cubicBezTo>
                <a:cubicBezTo>
                  <a:pt x="153838" y="194700"/>
                  <a:pt x="150243" y="194700"/>
                  <a:pt x="148806" y="192888"/>
                </a:cubicBezTo>
                <a:cubicBezTo>
                  <a:pt x="131733" y="172769"/>
                  <a:pt x="104955" y="169416"/>
                  <a:pt x="80962" y="171681"/>
                </a:cubicBezTo>
                <a:close/>
                <a:moveTo>
                  <a:pt x="51758" y="148663"/>
                </a:moveTo>
                <a:lnTo>
                  <a:pt x="43851" y="169688"/>
                </a:lnTo>
                <a:cubicBezTo>
                  <a:pt x="65058" y="163163"/>
                  <a:pt x="99923" y="156275"/>
                  <a:pt x="129037" y="167875"/>
                </a:cubicBezTo>
                <a:cubicBezTo>
                  <a:pt x="114300" y="155550"/>
                  <a:pt x="89858" y="143950"/>
                  <a:pt x="51758" y="148663"/>
                </a:cubicBezTo>
                <a:close/>
                <a:moveTo>
                  <a:pt x="47805" y="139963"/>
                </a:moveTo>
                <a:cubicBezTo>
                  <a:pt x="113941" y="130175"/>
                  <a:pt x="144133" y="167150"/>
                  <a:pt x="153119" y="182013"/>
                </a:cubicBezTo>
                <a:cubicBezTo>
                  <a:pt x="196251" y="140688"/>
                  <a:pt x="276405" y="174400"/>
                  <a:pt x="279640" y="176213"/>
                </a:cubicBezTo>
                <a:cubicBezTo>
                  <a:pt x="280718" y="176575"/>
                  <a:pt x="281437" y="177663"/>
                  <a:pt x="282156" y="178388"/>
                </a:cubicBezTo>
                <a:lnTo>
                  <a:pt x="291141" y="198325"/>
                </a:lnTo>
                <a:lnTo>
                  <a:pt x="299768" y="198325"/>
                </a:lnTo>
                <a:cubicBezTo>
                  <a:pt x="302643" y="198325"/>
                  <a:pt x="304441" y="200500"/>
                  <a:pt x="304441" y="203038"/>
                </a:cubicBezTo>
                <a:cubicBezTo>
                  <a:pt x="304441" y="205575"/>
                  <a:pt x="302643" y="207750"/>
                  <a:pt x="299768" y="207750"/>
                </a:cubicBezTo>
                <a:lnTo>
                  <a:pt x="179358" y="207750"/>
                </a:lnTo>
                <a:cubicBezTo>
                  <a:pt x="177201" y="215725"/>
                  <a:pt x="170012" y="221888"/>
                  <a:pt x="161386" y="221888"/>
                </a:cubicBezTo>
                <a:lnTo>
                  <a:pt x="143055" y="221888"/>
                </a:lnTo>
                <a:cubicBezTo>
                  <a:pt x="134428" y="221888"/>
                  <a:pt x="127240" y="215725"/>
                  <a:pt x="125083" y="207750"/>
                </a:cubicBezTo>
                <a:lnTo>
                  <a:pt x="4673" y="207750"/>
                </a:lnTo>
                <a:cubicBezTo>
                  <a:pt x="1797" y="207750"/>
                  <a:pt x="0" y="205575"/>
                  <a:pt x="0" y="203038"/>
                </a:cubicBezTo>
                <a:cubicBezTo>
                  <a:pt x="0" y="200500"/>
                  <a:pt x="1797" y="198325"/>
                  <a:pt x="4673" y="198325"/>
                </a:cubicBezTo>
                <a:lnTo>
                  <a:pt x="13299" y="198325"/>
                </a:lnTo>
                <a:lnTo>
                  <a:pt x="22285" y="178388"/>
                </a:lnTo>
                <a:cubicBezTo>
                  <a:pt x="23004" y="177663"/>
                  <a:pt x="23723" y="176575"/>
                  <a:pt x="24801" y="176213"/>
                </a:cubicBezTo>
                <a:cubicBezTo>
                  <a:pt x="25160" y="175850"/>
                  <a:pt x="28395" y="174763"/>
                  <a:pt x="32708" y="172950"/>
                </a:cubicBezTo>
                <a:lnTo>
                  <a:pt x="44210" y="143225"/>
                </a:lnTo>
                <a:cubicBezTo>
                  <a:pt x="44570" y="141413"/>
                  <a:pt x="46008" y="140325"/>
                  <a:pt x="47805" y="139963"/>
                </a:cubicBezTo>
                <a:close/>
                <a:moveTo>
                  <a:pt x="180542" y="8980"/>
                </a:moveTo>
                <a:cubicBezTo>
                  <a:pt x="165797" y="8980"/>
                  <a:pt x="153571" y="19757"/>
                  <a:pt x="150694" y="33407"/>
                </a:cubicBezTo>
                <a:cubicBezTo>
                  <a:pt x="167595" y="40591"/>
                  <a:pt x="179463" y="57115"/>
                  <a:pt x="179463" y="76513"/>
                </a:cubicBezTo>
                <a:cubicBezTo>
                  <a:pt x="179463" y="77591"/>
                  <a:pt x="179463" y="78309"/>
                  <a:pt x="179463" y="79028"/>
                </a:cubicBezTo>
                <a:cubicBezTo>
                  <a:pt x="195286" y="78309"/>
                  <a:pt x="208951" y="86571"/>
                  <a:pt x="216143" y="99144"/>
                </a:cubicBezTo>
                <a:lnTo>
                  <a:pt x="240237" y="99144"/>
                </a:lnTo>
                <a:cubicBezTo>
                  <a:pt x="250666" y="99144"/>
                  <a:pt x="258577" y="91241"/>
                  <a:pt x="258577" y="81183"/>
                </a:cubicBezTo>
                <a:cubicBezTo>
                  <a:pt x="258577" y="72202"/>
                  <a:pt x="252464" y="64659"/>
                  <a:pt x="243833" y="63222"/>
                </a:cubicBezTo>
                <a:cubicBezTo>
                  <a:pt x="242395" y="62863"/>
                  <a:pt x="241316" y="62144"/>
                  <a:pt x="240597" y="60708"/>
                </a:cubicBezTo>
                <a:cubicBezTo>
                  <a:pt x="239878" y="59271"/>
                  <a:pt x="239878" y="57834"/>
                  <a:pt x="240597" y="56397"/>
                </a:cubicBezTo>
                <a:cubicBezTo>
                  <a:pt x="242035" y="54242"/>
                  <a:pt x="242755" y="51727"/>
                  <a:pt x="242755" y="49213"/>
                </a:cubicBezTo>
                <a:cubicBezTo>
                  <a:pt x="242755" y="41310"/>
                  <a:pt x="236281" y="34485"/>
                  <a:pt x="228010" y="34485"/>
                </a:cubicBezTo>
                <a:cubicBezTo>
                  <a:pt x="224414" y="34485"/>
                  <a:pt x="220818" y="35922"/>
                  <a:pt x="217941" y="38436"/>
                </a:cubicBezTo>
                <a:cubicBezTo>
                  <a:pt x="216862" y="39514"/>
                  <a:pt x="215064" y="39873"/>
                  <a:pt x="213266" y="39155"/>
                </a:cubicBezTo>
                <a:cubicBezTo>
                  <a:pt x="211828" y="38795"/>
                  <a:pt x="210749" y="37358"/>
                  <a:pt x="210389" y="35562"/>
                </a:cubicBezTo>
                <a:cubicBezTo>
                  <a:pt x="208591" y="20475"/>
                  <a:pt x="195645" y="8980"/>
                  <a:pt x="180542" y="8980"/>
                </a:cubicBezTo>
                <a:close/>
                <a:moveTo>
                  <a:pt x="180542" y="0"/>
                </a:moveTo>
                <a:cubicBezTo>
                  <a:pt x="197803" y="0"/>
                  <a:pt x="212907" y="11495"/>
                  <a:pt x="217941" y="27660"/>
                </a:cubicBezTo>
                <a:cubicBezTo>
                  <a:pt x="221178" y="25864"/>
                  <a:pt x="224414" y="25145"/>
                  <a:pt x="228010" y="25145"/>
                </a:cubicBezTo>
                <a:cubicBezTo>
                  <a:pt x="241316" y="25145"/>
                  <a:pt x="252104" y="35922"/>
                  <a:pt x="252104" y="49213"/>
                </a:cubicBezTo>
                <a:cubicBezTo>
                  <a:pt x="252104" y="51368"/>
                  <a:pt x="251385" y="53523"/>
                  <a:pt x="251026" y="55679"/>
                </a:cubicBezTo>
                <a:cubicBezTo>
                  <a:pt x="261095" y="59989"/>
                  <a:pt x="267927" y="70047"/>
                  <a:pt x="267927" y="81183"/>
                </a:cubicBezTo>
                <a:cubicBezTo>
                  <a:pt x="267927" y="96270"/>
                  <a:pt x="255701" y="108483"/>
                  <a:pt x="240237" y="108483"/>
                </a:cubicBezTo>
                <a:lnTo>
                  <a:pt x="220459" y="108483"/>
                </a:lnTo>
                <a:cubicBezTo>
                  <a:pt x="221178" y="112075"/>
                  <a:pt x="221897" y="115668"/>
                  <a:pt x="221897" y="119260"/>
                </a:cubicBezTo>
                <a:cubicBezTo>
                  <a:pt x="221897" y="128959"/>
                  <a:pt x="218301" y="138298"/>
                  <a:pt x="212187" y="145483"/>
                </a:cubicBezTo>
                <a:cubicBezTo>
                  <a:pt x="211109" y="146560"/>
                  <a:pt x="210030" y="147279"/>
                  <a:pt x="208591" y="147279"/>
                </a:cubicBezTo>
                <a:cubicBezTo>
                  <a:pt x="207512" y="147279"/>
                  <a:pt x="206434" y="146560"/>
                  <a:pt x="205714" y="146201"/>
                </a:cubicBezTo>
                <a:cubicBezTo>
                  <a:pt x="203557" y="144405"/>
                  <a:pt x="203557" y="141531"/>
                  <a:pt x="204995" y="139376"/>
                </a:cubicBezTo>
                <a:cubicBezTo>
                  <a:pt x="210030" y="133629"/>
                  <a:pt x="212547" y="126803"/>
                  <a:pt x="212547" y="119260"/>
                </a:cubicBezTo>
                <a:cubicBezTo>
                  <a:pt x="212547" y="100221"/>
                  <a:pt x="194926" y="84775"/>
                  <a:pt x="174788" y="89086"/>
                </a:cubicBezTo>
                <a:cubicBezTo>
                  <a:pt x="173349" y="89445"/>
                  <a:pt x="171911" y="88726"/>
                  <a:pt x="170832" y="87649"/>
                </a:cubicBezTo>
                <a:cubicBezTo>
                  <a:pt x="169753" y="86571"/>
                  <a:pt x="169034" y="85134"/>
                  <a:pt x="169394" y="83697"/>
                </a:cubicBezTo>
                <a:cubicBezTo>
                  <a:pt x="169753" y="81183"/>
                  <a:pt x="170113" y="79028"/>
                  <a:pt x="170113" y="76513"/>
                </a:cubicBezTo>
                <a:cubicBezTo>
                  <a:pt x="170113" y="55679"/>
                  <a:pt x="153211" y="38795"/>
                  <a:pt x="132353" y="38795"/>
                </a:cubicBezTo>
                <a:cubicBezTo>
                  <a:pt x="113294" y="38795"/>
                  <a:pt x="97111" y="53164"/>
                  <a:pt x="94954" y="71843"/>
                </a:cubicBezTo>
                <a:cubicBezTo>
                  <a:pt x="94594" y="73639"/>
                  <a:pt x="93515" y="75076"/>
                  <a:pt x="91717" y="75435"/>
                </a:cubicBezTo>
                <a:cubicBezTo>
                  <a:pt x="90279" y="75795"/>
                  <a:pt x="88121" y="75795"/>
                  <a:pt x="87042" y="74717"/>
                </a:cubicBezTo>
                <a:cubicBezTo>
                  <a:pt x="83806" y="71484"/>
                  <a:pt x="79131" y="69688"/>
                  <a:pt x="74456" y="69688"/>
                </a:cubicBezTo>
                <a:cubicBezTo>
                  <a:pt x="64027" y="69688"/>
                  <a:pt x="55396" y="78309"/>
                  <a:pt x="55396" y="88726"/>
                </a:cubicBezTo>
                <a:cubicBezTo>
                  <a:pt x="55396" y="91959"/>
                  <a:pt x="56475" y="94833"/>
                  <a:pt x="57914" y="97707"/>
                </a:cubicBezTo>
                <a:cubicBezTo>
                  <a:pt x="58633" y="99144"/>
                  <a:pt x="58633" y="100581"/>
                  <a:pt x="57914" y="102017"/>
                </a:cubicBezTo>
                <a:cubicBezTo>
                  <a:pt x="57554" y="103454"/>
                  <a:pt x="56116" y="104532"/>
                  <a:pt x="54677" y="104532"/>
                </a:cubicBezTo>
                <a:cubicBezTo>
                  <a:pt x="43889" y="106687"/>
                  <a:pt x="35977" y="116386"/>
                  <a:pt x="35977" y="127163"/>
                </a:cubicBezTo>
                <a:cubicBezTo>
                  <a:pt x="35977" y="130036"/>
                  <a:pt x="34179" y="131833"/>
                  <a:pt x="31662" y="131833"/>
                </a:cubicBezTo>
                <a:cubicBezTo>
                  <a:pt x="28785" y="131833"/>
                  <a:pt x="26987" y="130036"/>
                  <a:pt x="26987" y="127163"/>
                </a:cubicBezTo>
                <a:cubicBezTo>
                  <a:pt x="26987" y="113872"/>
                  <a:pt x="35258" y="102017"/>
                  <a:pt x="47485" y="96988"/>
                </a:cubicBezTo>
                <a:cubicBezTo>
                  <a:pt x="46766" y="94474"/>
                  <a:pt x="46406" y="91241"/>
                  <a:pt x="46406" y="88726"/>
                </a:cubicBezTo>
                <a:cubicBezTo>
                  <a:pt x="46406" y="72921"/>
                  <a:pt x="58993" y="60348"/>
                  <a:pt x="74456" y="60348"/>
                </a:cubicBezTo>
                <a:cubicBezTo>
                  <a:pt x="78771" y="60348"/>
                  <a:pt x="83087" y="61426"/>
                  <a:pt x="87042" y="63581"/>
                </a:cubicBezTo>
                <a:cubicBezTo>
                  <a:pt x="92796" y="43824"/>
                  <a:pt x="111136" y="29456"/>
                  <a:pt x="132353" y="29456"/>
                </a:cubicBezTo>
                <a:cubicBezTo>
                  <a:pt x="135590" y="29456"/>
                  <a:pt x="138826" y="30174"/>
                  <a:pt x="142063" y="30533"/>
                </a:cubicBezTo>
                <a:cubicBezTo>
                  <a:pt x="146019" y="13291"/>
                  <a:pt x="161482" y="0"/>
                  <a:pt x="18054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26" name="Circle">
            <a:extLst>
              <a:ext uri="{FF2B5EF4-FFF2-40B4-BE49-F238E27FC236}">
                <a16:creationId xmlns:a16="http://schemas.microsoft.com/office/drawing/2014/main" id="{BD022294-4B58-4AD1-EFB4-A357B387D04D}"/>
              </a:ext>
            </a:extLst>
          </p:cNvPr>
          <p:cNvSpPr/>
          <p:nvPr/>
        </p:nvSpPr>
        <p:spPr>
          <a:xfrm flipV="1">
            <a:off x="3425904" y="1759648"/>
            <a:ext cx="176853" cy="176853"/>
          </a:xfrm>
          <a:prstGeom prst="diamond">
            <a:avLst/>
          </a:prstGeom>
          <a:solidFill>
            <a:srgbClr val="1673A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7" name="Circle">
            <a:extLst>
              <a:ext uri="{FF2B5EF4-FFF2-40B4-BE49-F238E27FC236}">
                <a16:creationId xmlns:a16="http://schemas.microsoft.com/office/drawing/2014/main" id="{A73A6EA3-FF78-B084-1F96-71D173CB8D5C}"/>
              </a:ext>
            </a:extLst>
          </p:cNvPr>
          <p:cNvSpPr/>
          <p:nvPr/>
        </p:nvSpPr>
        <p:spPr>
          <a:xfrm flipV="1">
            <a:off x="3425904" y="2915215"/>
            <a:ext cx="176853" cy="17685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8" name="Circle">
            <a:extLst>
              <a:ext uri="{FF2B5EF4-FFF2-40B4-BE49-F238E27FC236}">
                <a16:creationId xmlns:a16="http://schemas.microsoft.com/office/drawing/2014/main" id="{68807EC8-308F-A3BD-B695-665A43C70987}"/>
              </a:ext>
            </a:extLst>
          </p:cNvPr>
          <p:cNvSpPr/>
          <p:nvPr/>
        </p:nvSpPr>
        <p:spPr>
          <a:xfrm flipV="1">
            <a:off x="3431958" y="4122528"/>
            <a:ext cx="164744" cy="164744"/>
          </a:xfrm>
          <a:prstGeom prst="diamond">
            <a:avLst/>
          </a:prstGeom>
          <a:solidFill>
            <a:srgbClr val="725A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32" name="Circle">
            <a:extLst>
              <a:ext uri="{FF2B5EF4-FFF2-40B4-BE49-F238E27FC236}">
                <a16:creationId xmlns:a16="http://schemas.microsoft.com/office/drawing/2014/main" id="{FB763AD4-E715-0D49-2D3F-3D29C05B8CDE}"/>
              </a:ext>
            </a:extLst>
          </p:cNvPr>
          <p:cNvSpPr/>
          <p:nvPr/>
        </p:nvSpPr>
        <p:spPr>
          <a:xfrm flipV="1">
            <a:off x="8625835" y="1944842"/>
            <a:ext cx="176853" cy="176853"/>
          </a:xfrm>
          <a:prstGeom prst="diamond">
            <a:avLst/>
          </a:prstGeom>
          <a:solidFill>
            <a:srgbClr val="238CA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33" name="Circle">
            <a:extLst>
              <a:ext uri="{FF2B5EF4-FFF2-40B4-BE49-F238E27FC236}">
                <a16:creationId xmlns:a16="http://schemas.microsoft.com/office/drawing/2014/main" id="{F1426CBA-A01C-6DE5-C86D-B1CB0D329A59}"/>
              </a:ext>
            </a:extLst>
          </p:cNvPr>
          <p:cNvSpPr/>
          <p:nvPr/>
        </p:nvSpPr>
        <p:spPr>
          <a:xfrm flipV="1">
            <a:off x="8631889" y="3510967"/>
            <a:ext cx="164744" cy="164744"/>
          </a:xfrm>
          <a:prstGeom prst="diamond">
            <a:avLst/>
          </a:prstGeom>
          <a:solidFill>
            <a:srgbClr val="69CEE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C78459EB-FB73-6C12-2D91-E40140E3787E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29" name="موصل مستقيم 30">
            <a:extLst>
              <a:ext uri="{FF2B5EF4-FFF2-40B4-BE49-F238E27FC236}">
                <a16:creationId xmlns:a16="http://schemas.microsoft.com/office/drawing/2014/main" id="{74F62508-8BF7-60CF-F4E7-5036FDE5804F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مربع نص 29">
            <a:extLst>
              <a:ext uri="{FF2B5EF4-FFF2-40B4-BE49-F238E27FC236}">
                <a16:creationId xmlns:a16="http://schemas.microsoft.com/office/drawing/2014/main" id="{F26A37F0-C415-CDDD-05C6-D604DDB925EF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08823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B5E97-28BB-7FD8-632D-A2D6198751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2038F62D-2AD7-17DE-ECE3-26B2A1675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47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Shape 63429">
            <a:extLst>
              <a:ext uri="{FF2B5EF4-FFF2-40B4-BE49-F238E27FC236}">
                <a16:creationId xmlns:a16="http://schemas.microsoft.com/office/drawing/2014/main" id="{A97BF2E6-C143-BF14-8440-C1EACBE95145}"/>
              </a:ext>
            </a:extLst>
          </p:cNvPr>
          <p:cNvSpPr/>
          <p:nvPr/>
        </p:nvSpPr>
        <p:spPr>
          <a:xfrm flipH="1">
            <a:off x="6267836" y="1069533"/>
            <a:ext cx="775826" cy="77582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819C1CAC-E153-3119-7FAD-77D624902A71}"/>
              </a:ext>
            </a:extLst>
          </p:cNvPr>
          <p:cNvSpPr>
            <a:spLocks/>
          </p:cNvSpPr>
          <p:nvPr/>
        </p:nvSpPr>
        <p:spPr bwMode="auto">
          <a:xfrm flipH="1">
            <a:off x="5790561" y="2112963"/>
            <a:ext cx="3227388" cy="874713"/>
          </a:xfrm>
          <a:custGeom>
            <a:avLst/>
            <a:gdLst>
              <a:gd name="T0" fmla="*/ 856 w 856"/>
              <a:gd name="T1" fmla="*/ 0 h 232"/>
              <a:gd name="T2" fmla="*/ 154 w 856"/>
              <a:gd name="T3" fmla="*/ 0 h 232"/>
              <a:gd name="T4" fmla="*/ 134 w 856"/>
              <a:gd name="T5" fmla="*/ 7 h 232"/>
              <a:gd name="T6" fmla="*/ 8 w 856"/>
              <a:gd name="T7" fmla="*/ 103 h 232"/>
              <a:gd name="T8" fmla="*/ 8 w 856"/>
              <a:gd name="T9" fmla="*/ 129 h 232"/>
              <a:gd name="T10" fmla="*/ 134 w 856"/>
              <a:gd name="T11" fmla="*/ 225 h 232"/>
              <a:gd name="T12" fmla="*/ 154 w 856"/>
              <a:gd name="T13" fmla="*/ 232 h 232"/>
              <a:gd name="T14" fmla="*/ 623 w 856"/>
              <a:gd name="T15" fmla="*/ 232 h 232"/>
              <a:gd name="T16" fmla="*/ 856 w 856"/>
              <a:gd name="T17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6" h="232">
                <a:moveTo>
                  <a:pt x="856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47" y="0"/>
                  <a:pt x="140" y="2"/>
                  <a:pt x="134" y="7"/>
                </a:cubicBezTo>
                <a:cubicBezTo>
                  <a:pt x="8" y="103"/>
                  <a:pt x="8" y="103"/>
                  <a:pt x="8" y="103"/>
                </a:cubicBezTo>
                <a:cubicBezTo>
                  <a:pt x="0" y="110"/>
                  <a:pt x="0" y="122"/>
                  <a:pt x="8" y="129"/>
                </a:cubicBezTo>
                <a:cubicBezTo>
                  <a:pt x="134" y="225"/>
                  <a:pt x="134" y="225"/>
                  <a:pt x="134" y="225"/>
                </a:cubicBezTo>
                <a:cubicBezTo>
                  <a:pt x="140" y="230"/>
                  <a:pt x="147" y="232"/>
                  <a:pt x="154" y="232"/>
                </a:cubicBezTo>
                <a:cubicBezTo>
                  <a:pt x="623" y="232"/>
                  <a:pt x="623" y="232"/>
                  <a:pt x="623" y="232"/>
                </a:cubicBezTo>
                <a:cubicBezTo>
                  <a:pt x="856" y="0"/>
                  <a:pt x="856" y="0"/>
                  <a:pt x="856" y="0"/>
                </a:cubicBez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/>
          </a:p>
        </p:txBody>
      </p:sp>
      <p:sp>
        <p:nvSpPr>
          <p:cNvPr id="29" name="Right Triangle 34">
            <a:extLst>
              <a:ext uri="{FF2B5EF4-FFF2-40B4-BE49-F238E27FC236}">
                <a16:creationId xmlns:a16="http://schemas.microsoft.com/office/drawing/2014/main" id="{818BCE58-B9D8-F178-47A9-E2B8F0E2ADC3}"/>
              </a:ext>
            </a:extLst>
          </p:cNvPr>
          <p:cNvSpPr/>
          <p:nvPr/>
        </p:nvSpPr>
        <p:spPr>
          <a:xfrm flipH="1" flipV="1">
            <a:off x="4395149" y="1957451"/>
            <a:ext cx="3425825" cy="447549"/>
          </a:xfrm>
          <a:custGeom>
            <a:avLst/>
            <a:gdLst>
              <a:gd name="connsiteX0" fmla="*/ 0 w 3227387"/>
              <a:gd name="connsiteY0" fmla="*/ 441199 h 441199"/>
              <a:gd name="connsiteX1" fmla="*/ 0 w 3227387"/>
              <a:gd name="connsiteY1" fmla="*/ 0 h 441199"/>
              <a:gd name="connsiteX2" fmla="*/ 3227387 w 3227387"/>
              <a:gd name="connsiteY2" fmla="*/ 441199 h 441199"/>
              <a:gd name="connsiteX3" fmla="*/ 0 w 3227387"/>
              <a:gd name="connsiteY3" fmla="*/ 441199 h 441199"/>
              <a:gd name="connsiteX0" fmla="*/ 6350 w 3233737"/>
              <a:gd name="connsiteY0" fmla="*/ 371349 h 371349"/>
              <a:gd name="connsiteX1" fmla="*/ 0 w 3233737"/>
              <a:gd name="connsiteY1" fmla="*/ 0 h 371349"/>
              <a:gd name="connsiteX2" fmla="*/ 3233737 w 3233737"/>
              <a:gd name="connsiteY2" fmla="*/ 371349 h 371349"/>
              <a:gd name="connsiteX3" fmla="*/ 6350 w 3233737"/>
              <a:gd name="connsiteY3" fmla="*/ 371349 h 371349"/>
              <a:gd name="connsiteX0" fmla="*/ 12700 w 3240087"/>
              <a:gd name="connsiteY0" fmla="*/ 333249 h 333249"/>
              <a:gd name="connsiteX1" fmla="*/ 0 w 3240087"/>
              <a:gd name="connsiteY1" fmla="*/ 0 h 333249"/>
              <a:gd name="connsiteX2" fmla="*/ 3240087 w 3240087"/>
              <a:gd name="connsiteY2" fmla="*/ 333249 h 333249"/>
              <a:gd name="connsiteX3" fmla="*/ 12700 w 3240087"/>
              <a:gd name="connsiteY3" fmla="*/ 333249 h 333249"/>
              <a:gd name="connsiteX0" fmla="*/ 134555 w 3361942"/>
              <a:gd name="connsiteY0" fmla="*/ 376111 h 376111"/>
              <a:gd name="connsiteX1" fmla="*/ 0 w 3361942"/>
              <a:gd name="connsiteY1" fmla="*/ 0 h 376111"/>
              <a:gd name="connsiteX2" fmla="*/ 3361942 w 3361942"/>
              <a:gd name="connsiteY2" fmla="*/ 376111 h 376111"/>
              <a:gd name="connsiteX3" fmla="*/ 134555 w 3361942"/>
              <a:gd name="connsiteY3" fmla="*/ 376111 h 376111"/>
              <a:gd name="connsiteX0" fmla="*/ 143928 w 3371315"/>
              <a:gd name="connsiteY0" fmla="*/ 380874 h 380874"/>
              <a:gd name="connsiteX1" fmla="*/ 0 w 3371315"/>
              <a:gd name="connsiteY1" fmla="*/ 0 h 380874"/>
              <a:gd name="connsiteX2" fmla="*/ 3371315 w 3371315"/>
              <a:gd name="connsiteY2" fmla="*/ 380874 h 380874"/>
              <a:gd name="connsiteX3" fmla="*/ 143928 w 3371315"/>
              <a:gd name="connsiteY3" fmla="*/ 380874 h 380874"/>
              <a:gd name="connsiteX0" fmla="*/ 153301 w 3371315"/>
              <a:gd name="connsiteY0" fmla="*/ 447549 h 447549"/>
              <a:gd name="connsiteX1" fmla="*/ 0 w 3371315"/>
              <a:gd name="connsiteY1" fmla="*/ 0 h 447549"/>
              <a:gd name="connsiteX2" fmla="*/ 3371315 w 3371315"/>
              <a:gd name="connsiteY2" fmla="*/ 380874 h 447549"/>
              <a:gd name="connsiteX3" fmla="*/ 153301 w 3371315"/>
              <a:gd name="connsiteY3" fmla="*/ 447549 h 44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1315" h="447549">
                <a:moveTo>
                  <a:pt x="153301" y="447549"/>
                </a:moveTo>
                <a:lnTo>
                  <a:pt x="0" y="0"/>
                </a:lnTo>
                <a:lnTo>
                  <a:pt x="3371315" y="380874"/>
                </a:lnTo>
                <a:lnTo>
                  <a:pt x="153301" y="447549"/>
                </a:lnTo>
                <a:close/>
              </a:path>
            </a:pathLst>
          </a:custGeom>
          <a:gradFill>
            <a:gsLst>
              <a:gs pos="100000">
                <a:srgbClr val="080808">
                  <a:alpha val="0"/>
                </a:srgbClr>
              </a:gs>
              <a:gs pos="0">
                <a:srgbClr val="000000"/>
              </a:gs>
            </a:gsLst>
            <a:lin ang="108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UA"/>
          </a:p>
        </p:txBody>
      </p:sp>
      <p:sp>
        <p:nvSpPr>
          <p:cNvPr id="30" name="Freeform 6">
            <a:extLst>
              <a:ext uri="{FF2B5EF4-FFF2-40B4-BE49-F238E27FC236}">
                <a16:creationId xmlns:a16="http://schemas.microsoft.com/office/drawing/2014/main" id="{538A3191-E839-36C0-99FF-B26EB96999E0}"/>
              </a:ext>
            </a:extLst>
          </p:cNvPr>
          <p:cNvSpPr>
            <a:spLocks/>
          </p:cNvSpPr>
          <p:nvPr/>
        </p:nvSpPr>
        <p:spPr bwMode="auto">
          <a:xfrm flipH="1">
            <a:off x="4920611" y="1236663"/>
            <a:ext cx="3227388" cy="876300"/>
          </a:xfrm>
          <a:custGeom>
            <a:avLst/>
            <a:gdLst>
              <a:gd name="T0" fmla="*/ 856 w 856"/>
              <a:gd name="T1" fmla="*/ 0 h 232"/>
              <a:gd name="T2" fmla="*/ 856 w 856"/>
              <a:gd name="T3" fmla="*/ 0 h 232"/>
              <a:gd name="T4" fmla="*/ 155 w 856"/>
              <a:gd name="T5" fmla="*/ 0 h 232"/>
              <a:gd name="T6" fmla="*/ 135 w 856"/>
              <a:gd name="T7" fmla="*/ 7 h 232"/>
              <a:gd name="T8" fmla="*/ 9 w 856"/>
              <a:gd name="T9" fmla="*/ 103 h 232"/>
              <a:gd name="T10" fmla="*/ 9 w 856"/>
              <a:gd name="T11" fmla="*/ 129 h 232"/>
              <a:gd name="T12" fmla="*/ 135 w 856"/>
              <a:gd name="T13" fmla="*/ 226 h 232"/>
              <a:gd name="T14" fmla="*/ 155 w 856"/>
              <a:gd name="T15" fmla="*/ 232 h 232"/>
              <a:gd name="T16" fmla="*/ 624 w 856"/>
              <a:gd name="T17" fmla="*/ 232 h 232"/>
              <a:gd name="T18" fmla="*/ 856 w 856"/>
              <a:gd name="T19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6" h="232">
                <a:moveTo>
                  <a:pt x="856" y="0"/>
                </a:moveTo>
                <a:cubicBezTo>
                  <a:pt x="856" y="0"/>
                  <a:pt x="856" y="0"/>
                  <a:pt x="856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48" y="0"/>
                  <a:pt x="141" y="2"/>
                  <a:pt x="135" y="7"/>
                </a:cubicBezTo>
                <a:cubicBezTo>
                  <a:pt x="9" y="103"/>
                  <a:pt x="9" y="103"/>
                  <a:pt x="9" y="103"/>
                </a:cubicBezTo>
                <a:cubicBezTo>
                  <a:pt x="0" y="110"/>
                  <a:pt x="0" y="122"/>
                  <a:pt x="9" y="129"/>
                </a:cubicBezTo>
                <a:cubicBezTo>
                  <a:pt x="135" y="226"/>
                  <a:pt x="135" y="226"/>
                  <a:pt x="135" y="226"/>
                </a:cubicBezTo>
                <a:cubicBezTo>
                  <a:pt x="141" y="230"/>
                  <a:pt x="148" y="232"/>
                  <a:pt x="155" y="232"/>
                </a:cubicBezTo>
                <a:cubicBezTo>
                  <a:pt x="624" y="232"/>
                  <a:pt x="624" y="232"/>
                  <a:pt x="624" y="232"/>
                </a:cubicBezTo>
                <a:lnTo>
                  <a:pt x="85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/>
          </a:p>
        </p:txBody>
      </p:sp>
      <p:grpSp>
        <p:nvGrpSpPr>
          <p:cNvPr id="31" name="Group 2">
            <a:extLst>
              <a:ext uri="{FF2B5EF4-FFF2-40B4-BE49-F238E27FC236}">
                <a16:creationId xmlns:a16="http://schemas.microsoft.com/office/drawing/2014/main" id="{4F44950F-C6CB-1E6F-A52F-0BD15069AE0D}"/>
              </a:ext>
            </a:extLst>
          </p:cNvPr>
          <p:cNvGrpSpPr/>
          <p:nvPr/>
        </p:nvGrpSpPr>
        <p:grpSpPr>
          <a:xfrm flipH="1">
            <a:off x="7676511" y="4738688"/>
            <a:ext cx="1308100" cy="1308100"/>
            <a:chOff x="3767138" y="4738688"/>
            <a:chExt cx="1308100" cy="1308100"/>
          </a:xfrm>
        </p:grpSpPr>
        <p:sp>
          <p:nvSpPr>
            <p:cNvPr id="34" name="Freeform 7">
              <a:extLst>
                <a:ext uri="{FF2B5EF4-FFF2-40B4-BE49-F238E27FC236}">
                  <a16:creationId xmlns:a16="http://schemas.microsoft.com/office/drawing/2014/main" id="{BBE7FF10-56D4-62C0-E4F5-218F603473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138" y="4738688"/>
              <a:ext cx="1308100" cy="1308100"/>
            </a:xfrm>
            <a:custGeom>
              <a:avLst/>
              <a:gdLst>
                <a:gd name="T0" fmla="*/ 0 w 824"/>
                <a:gd name="T1" fmla="*/ 824 h 824"/>
                <a:gd name="T2" fmla="*/ 359 w 824"/>
                <a:gd name="T3" fmla="*/ 0 h 824"/>
                <a:gd name="T4" fmla="*/ 824 w 824"/>
                <a:gd name="T5" fmla="*/ 465 h 824"/>
                <a:gd name="T6" fmla="*/ 0 w 824"/>
                <a:gd name="T7" fmla="*/ 824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4" h="824">
                  <a:moveTo>
                    <a:pt x="0" y="824"/>
                  </a:moveTo>
                  <a:lnTo>
                    <a:pt x="359" y="0"/>
                  </a:lnTo>
                  <a:lnTo>
                    <a:pt x="824" y="465"/>
                  </a:lnTo>
                  <a:lnTo>
                    <a:pt x="0" y="824"/>
                  </a:lnTo>
                  <a:close/>
                </a:path>
              </a:pathLst>
            </a:custGeom>
            <a:gradFill>
              <a:gsLst>
                <a:gs pos="0">
                  <a:srgbClr val="EEBF85"/>
                </a:gs>
                <a:gs pos="59000">
                  <a:srgbClr val="693E25"/>
                </a:gs>
                <a:gs pos="46022">
                  <a:srgbClr val="CD8954"/>
                </a:gs>
                <a:gs pos="35000">
                  <a:srgbClr val="EFE0CF"/>
                </a:gs>
                <a:gs pos="100000">
                  <a:srgbClr val="EDD5B7"/>
                </a:gs>
                <a:gs pos="72000">
                  <a:srgbClr val="DC9D6C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5C6AE26F-C77D-D481-AEE2-CF176DD570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138" y="5580063"/>
              <a:ext cx="466725" cy="466725"/>
            </a:xfrm>
            <a:custGeom>
              <a:avLst/>
              <a:gdLst>
                <a:gd name="T0" fmla="*/ 106 w 124"/>
                <a:gd name="T1" fmla="*/ 44 h 124"/>
                <a:gd name="T2" fmla="*/ 93 w 124"/>
                <a:gd name="T3" fmla="*/ 31 h 124"/>
                <a:gd name="T4" fmla="*/ 79 w 124"/>
                <a:gd name="T5" fmla="*/ 18 h 124"/>
                <a:gd name="T6" fmla="*/ 54 w 124"/>
                <a:gd name="T7" fmla="*/ 0 h 124"/>
                <a:gd name="T8" fmla="*/ 0 w 124"/>
                <a:gd name="T9" fmla="*/ 124 h 124"/>
                <a:gd name="T10" fmla="*/ 0 w 124"/>
                <a:gd name="T11" fmla="*/ 124 h 124"/>
                <a:gd name="T12" fmla="*/ 0 w 124"/>
                <a:gd name="T13" fmla="*/ 124 h 124"/>
                <a:gd name="T14" fmla="*/ 124 w 124"/>
                <a:gd name="T15" fmla="*/ 70 h 124"/>
                <a:gd name="T16" fmla="*/ 106 w 124"/>
                <a:gd name="T17" fmla="*/ 4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24">
                  <a:moveTo>
                    <a:pt x="106" y="44"/>
                  </a:moveTo>
                  <a:cubicBezTo>
                    <a:pt x="102" y="40"/>
                    <a:pt x="97" y="35"/>
                    <a:pt x="93" y="31"/>
                  </a:cubicBezTo>
                  <a:cubicBezTo>
                    <a:pt x="88" y="26"/>
                    <a:pt x="84" y="22"/>
                    <a:pt x="79" y="18"/>
                  </a:cubicBezTo>
                  <a:cubicBezTo>
                    <a:pt x="71" y="11"/>
                    <a:pt x="62" y="5"/>
                    <a:pt x="54" y="0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19" y="61"/>
                    <a:pt x="112" y="53"/>
                    <a:pt x="106" y="44"/>
                  </a:cubicBezTo>
                  <a:close/>
                </a:path>
              </a:pathLst>
            </a:custGeom>
            <a:gradFill>
              <a:gsLst>
                <a:gs pos="59000">
                  <a:srgbClr val="190F09"/>
                </a:gs>
                <a:gs pos="16000">
                  <a:srgbClr val="EAEAEA"/>
                </a:gs>
                <a:gs pos="89000">
                  <a:srgbClr val="DDDDDD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sp>
        <p:nvSpPr>
          <p:cNvPr id="38" name="Freeform 9">
            <a:extLst>
              <a:ext uri="{FF2B5EF4-FFF2-40B4-BE49-F238E27FC236}">
                <a16:creationId xmlns:a16="http://schemas.microsoft.com/office/drawing/2014/main" id="{853E737A-541E-C018-4519-45F907328306}"/>
              </a:ext>
            </a:extLst>
          </p:cNvPr>
          <p:cNvSpPr>
            <a:spLocks/>
          </p:cNvSpPr>
          <p:nvPr/>
        </p:nvSpPr>
        <p:spPr bwMode="auto">
          <a:xfrm flipH="1">
            <a:off x="4449123" y="4602163"/>
            <a:ext cx="3227388" cy="874713"/>
          </a:xfrm>
          <a:custGeom>
            <a:avLst/>
            <a:gdLst>
              <a:gd name="T0" fmla="*/ 847 w 856"/>
              <a:gd name="T1" fmla="*/ 103 h 232"/>
              <a:gd name="T2" fmla="*/ 721 w 856"/>
              <a:gd name="T3" fmla="*/ 7 h 232"/>
              <a:gd name="T4" fmla="*/ 701 w 856"/>
              <a:gd name="T5" fmla="*/ 0 h 232"/>
              <a:gd name="T6" fmla="*/ 232 w 856"/>
              <a:gd name="T7" fmla="*/ 0 h 232"/>
              <a:gd name="T8" fmla="*/ 0 w 856"/>
              <a:gd name="T9" fmla="*/ 232 h 232"/>
              <a:gd name="T10" fmla="*/ 0 w 856"/>
              <a:gd name="T11" fmla="*/ 232 h 232"/>
              <a:gd name="T12" fmla="*/ 701 w 856"/>
              <a:gd name="T13" fmla="*/ 232 h 232"/>
              <a:gd name="T14" fmla="*/ 721 w 856"/>
              <a:gd name="T15" fmla="*/ 225 h 232"/>
              <a:gd name="T16" fmla="*/ 847 w 856"/>
              <a:gd name="T17" fmla="*/ 129 h 232"/>
              <a:gd name="T18" fmla="*/ 847 w 856"/>
              <a:gd name="T19" fmla="*/ 10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6" h="232">
                <a:moveTo>
                  <a:pt x="847" y="103"/>
                </a:moveTo>
                <a:cubicBezTo>
                  <a:pt x="721" y="7"/>
                  <a:pt x="721" y="7"/>
                  <a:pt x="721" y="7"/>
                </a:cubicBezTo>
                <a:cubicBezTo>
                  <a:pt x="715" y="2"/>
                  <a:pt x="709" y="0"/>
                  <a:pt x="701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701" y="232"/>
                  <a:pt x="701" y="232"/>
                  <a:pt x="701" y="232"/>
                </a:cubicBezTo>
                <a:cubicBezTo>
                  <a:pt x="709" y="232"/>
                  <a:pt x="715" y="230"/>
                  <a:pt x="721" y="225"/>
                </a:cubicBezTo>
                <a:cubicBezTo>
                  <a:pt x="847" y="129"/>
                  <a:pt x="847" y="129"/>
                  <a:pt x="847" y="129"/>
                </a:cubicBezTo>
                <a:cubicBezTo>
                  <a:pt x="856" y="122"/>
                  <a:pt x="856" y="110"/>
                  <a:pt x="847" y="10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39" name="Right Triangle 34">
            <a:extLst>
              <a:ext uri="{FF2B5EF4-FFF2-40B4-BE49-F238E27FC236}">
                <a16:creationId xmlns:a16="http://schemas.microsoft.com/office/drawing/2014/main" id="{26C550DB-C26A-99DA-CC0A-1A9FE77C6B13}"/>
              </a:ext>
            </a:extLst>
          </p:cNvPr>
          <p:cNvSpPr/>
          <p:nvPr/>
        </p:nvSpPr>
        <p:spPr>
          <a:xfrm flipV="1">
            <a:off x="4601524" y="4546235"/>
            <a:ext cx="3378199" cy="376111"/>
          </a:xfrm>
          <a:custGeom>
            <a:avLst/>
            <a:gdLst>
              <a:gd name="connsiteX0" fmla="*/ 0 w 3227387"/>
              <a:gd name="connsiteY0" fmla="*/ 441199 h 441199"/>
              <a:gd name="connsiteX1" fmla="*/ 0 w 3227387"/>
              <a:gd name="connsiteY1" fmla="*/ 0 h 441199"/>
              <a:gd name="connsiteX2" fmla="*/ 3227387 w 3227387"/>
              <a:gd name="connsiteY2" fmla="*/ 441199 h 441199"/>
              <a:gd name="connsiteX3" fmla="*/ 0 w 3227387"/>
              <a:gd name="connsiteY3" fmla="*/ 441199 h 441199"/>
              <a:gd name="connsiteX0" fmla="*/ 6350 w 3233737"/>
              <a:gd name="connsiteY0" fmla="*/ 371349 h 371349"/>
              <a:gd name="connsiteX1" fmla="*/ 0 w 3233737"/>
              <a:gd name="connsiteY1" fmla="*/ 0 h 371349"/>
              <a:gd name="connsiteX2" fmla="*/ 3233737 w 3233737"/>
              <a:gd name="connsiteY2" fmla="*/ 371349 h 371349"/>
              <a:gd name="connsiteX3" fmla="*/ 6350 w 3233737"/>
              <a:gd name="connsiteY3" fmla="*/ 371349 h 371349"/>
              <a:gd name="connsiteX0" fmla="*/ 12700 w 3240087"/>
              <a:gd name="connsiteY0" fmla="*/ 333249 h 333249"/>
              <a:gd name="connsiteX1" fmla="*/ 0 w 3240087"/>
              <a:gd name="connsiteY1" fmla="*/ 0 h 333249"/>
              <a:gd name="connsiteX2" fmla="*/ 3240087 w 3240087"/>
              <a:gd name="connsiteY2" fmla="*/ 333249 h 333249"/>
              <a:gd name="connsiteX3" fmla="*/ 12700 w 3240087"/>
              <a:gd name="connsiteY3" fmla="*/ 333249 h 333249"/>
              <a:gd name="connsiteX0" fmla="*/ 150812 w 3378199"/>
              <a:gd name="connsiteY0" fmla="*/ 376111 h 376111"/>
              <a:gd name="connsiteX1" fmla="*/ 0 w 3378199"/>
              <a:gd name="connsiteY1" fmla="*/ 0 h 376111"/>
              <a:gd name="connsiteX2" fmla="*/ 3378199 w 3378199"/>
              <a:gd name="connsiteY2" fmla="*/ 376111 h 376111"/>
              <a:gd name="connsiteX3" fmla="*/ 150812 w 3378199"/>
              <a:gd name="connsiteY3" fmla="*/ 376111 h 376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8199" h="376111">
                <a:moveTo>
                  <a:pt x="150812" y="376111"/>
                </a:moveTo>
                <a:lnTo>
                  <a:pt x="0" y="0"/>
                </a:lnTo>
                <a:lnTo>
                  <a:pt x="3378199" y="376111"/>
                </a:lnTo>
                <a:lnTo>
                  <a:pt x="150812" y="376111"/>
                </a:lnTo>
                <a:close/>
              </a:path>
            </a:pathLst>
          </a:custGeom>
          <a:gradFill>
            <a:gsLst>
              <a:gs pos="100000">
                <a:srgbClr val="080808">
                  <a:alpha val="0"/>
                </a:srgbClr>
              </a:gs>
              <a:gs pos="0">
                <a:srgbClr val="000000"/>
              </a:gs>
            </a:gsLst>
            <a:lin ang="108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UA"/>
          </a:p>
        </p:txBody>
      </p:sp>
      <p:sp>
        <p:nvSpPr>
          <p:cNvPr id="40" name="Freeform 10">
            <a:extLst>
              <a:ext uri="{FF2B5EF4-FFF2-40B4-BE49-F238E27FC236}">
                <a16:creationId xmlns:a16="http://schemas.microsoft.com/office/drawing/2014/main" id="{5E724101-55CA-51C8-A339-7D22D031C530}"/>
              </a:ext>
            </a:extLst>
          </p:cNvPr>
          <p:cNvSpPr>
            <a:spLocks/>
          </p:cNvSpPr>
          <p:nvPr/>
        </p:nvSpPr>
        <p:spPr bwMode="auto">
          <a:xfrm flipH="1">
            <a:off x="3574411" y="3727451"/>
            <a:ext cx="3227388" cy="874713"/>
          </a:xfrm>
          <a:custGeom>
            <a:avLst/>
            <a:gdLst>
              <a:gd name="T0" fmla="*/ 847 w 856"/>
              <a:gd name="T1" fmla="*/ 103 h 232"/>
              <a:gd name="T2" fmla="*/ 721 w 856"/>
              <a:gd name="T3" fmla="*/ 7 h 232"/>
              <a:gd name="T4" fmla="*/ 701 w 856"/>
              <a:gd name="T5" fmla="*/ 0 h 232"/>
              <a:gd name="T6" fmla="*/ 232 w 856"/>
              <a:gd name="T7" fmla="*/ 0 h 232"/>
              <a:gd name="T8" fmla="*/ 232 w 856"/>
              <a:gd name="T9" fmla="*/ 0 h 232"/>
              <a:gd name="T10" fmla="*/ 0 w 856"/>
              <a:gd name="T11" fmla="*/ 232 h 232"/>
              <a:gd name="T12" fmla="*/ 701 w 856"/>
              <a:gd name="T13" fmla="*/ 232 h 232"/>
              <a:gd name="T14" fmla="*/ 721 w 856"/>
              <a:gd name="T15" fmla="*/ 226 h 232"/>
              <a:gd name="T16" fmla="*/ 847 w 856"/>
              <a:gd name="T17" fmla="*/ 129 h 232"/>
              <a:gd name="T18" fmla="*/ 847 w 856"/>
              <a:gd name="T19" fmla="*/ 10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6" h="232">
                <a:moveTo>
                  <a:pt x="847" y="103"/>
                </a:moveTo>
                <a:cubicBezTo>
                  <a:pt x="721" y="7"/>
                  <a:pt x="721" y="7"/>
                  <a:pt x="721" y="7"/>
                </a:cubicBezTo>
                <a:cubicBezTo>
                  <a:pt x="715" y="2"/>
                  <a:pt x="708" y="0"/>
                  <a:pt x="701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0" y="232"/>
                  <a:pt x="0" y="232"/>
                  <a:pt x="0" y="232"/>
                </a:cubicBezTo>
                <a:cubicBezTo>
                  <a:pt x="701" y="232"/>
                  <a:pt x="701" y="232"/>
                  <a:pt x="701" y="232"/>
                </a:cubicBezTo>
                <a:cubicBezTo>
                  <a:pt x="708" y="232"/>
                  <a:pt x="715" y="230"/>
                  <a:pt x="721" y="226"/>
                </a:cubicBezTo>
                <a:cubicBezTo>
                  <a:pt x="847" y="129"/>
                  <a:pt x="847" y="129"/>
                  <a:pt x="847" y="129"/>
                </a:cubicBezTo>
                <a:cubicBezTo>
                  <a:pt x="856" y="122"/>
                  <a:pt x="856" y="110"/>
                  <a:pt x="847" y="103"/>
                </a:cubicBezTo>
                <a:close/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/>
          </a:p>
        </p:txBody>
      </p:sp>
      <p:sp>
        <p:nvSpPr>
          <p:cNvPr id="42" name="Freeform 14">
            <a:extLst>
              <a:ext uri="{FF2B5EF4-FFF2-40B4-BE49-F238E27FC236}">
                <a16:creationId xmlns:a16="http://schemas.microsoft.com/office/drawing/2014/main" id="{D4240128-8E32-9D5A-D902-86E1828CE732}"/>
              </a:ext>
            </a:extLst>
          </p:cNvPr>
          <p:cNvSpPr>
            <a:spLocks/>
          </p:cNvSpPr>
          <p:nvPr/>
        </p:nvSpPr>
        <p:spPr bwMode="auto">
          <a:xfrm flipH="1">
            <a:off x="5301611" y="2357438"/>
            <a:ext cx="1119188" cy="1123950"/>
          </a:xfrm>
          <a:custGeom>
            <a:avLst/>
            <a:gdLst>
              <a:gd name="T0" fmla="*/ 0 w 705"/>
              <a:gd name="T1" fmla="*/ 551 h 708"/>
              <a:gd name="T2" fmla="*/ 154 w 705"/>
              <a:gd name="T3" fmla="*/ 708 h 708"/>
              <a:gd name="T4" fmla="*/ 705 w 705"/>
              <a:gd name="T5" fmla="*/ 157 h 708"/>
              <a:gd name="T6" fmla="*/ 551 w 705"/>
              <a:gd name="T7" fmla="*/ 0 h 708"/>
              <a:gd name="T8" fmla="*/ 0 w 705"/>
              <a:gd name="T9" fmla="*/ 551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5" h="708">
                <a:moveTo>
                  <a:pt x="0" y="551"/>
                </a:moveTo>
                <a:lnTo>
                  <a:pt x="154" y="708"/>
                </a:lnTo>
                <a:lnTo>
                  <a:pt x="705" y="157"/>
                </a:lnTo>
                <a:lnTo>
                  <a:pt x="551" y="0"/>
                </a:lnTo>
                <a:lnTo>
                  <a:pt x="0" y="551"/>
                </a:ln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/>
          </a:p>
        </p:txBody>
      </p:sp>
      <p:sp>
        <p:nvSpPr>
          <p:cNvPr id="43" name="Freeform 15">
            <a:extLst>
              <a:ext uri="{FF2B5EF4-FFF2-40B4-BE49-F238E27FC236}">
                <a16:creationId xmlns:a16="http://schemas.microsoft.com/office/drawing/2014/main" id="{9220D933-4155-BFEE-0A46-A51F5508194C}"/>
              </a:ext>
            </a:extLst>
          </p:cNvPr>
          <p:cNvSpPr>
            <a:spLocks/>
          </p:cNvSpPr>
          <p:nvPr/>
        </p:nvSpPr>
        <p:spPr bwMode="auto">
          <a:xfrm flipH="1">
            <a:off x="5052374" y="2606676"/>
            <a:ext cx="1123950" cy="1120775"/>
          </a:xfrm>
          <a:custGeom>
            <a:avLst/>
            <a:gdLst>
              <a:gd name="T0" fmla="*/ 157 w 708"/>
              <a:gd name="T1" fmla="*/ 706 h 706"/>
              <a:gd name="T2" fmla="*/ 708 w 708"/>
              <a:gd name="T3" fmla="*/ 154 h 706"/>
              <a:gd name="T4" fmla="*/ 551 w 708"/>
              <a:gd name="T5" fmla="*/ 0 h 706"/>
              <a:gd name="T6" fmla="*/ 0 w 708"/>
              <a:gd name="T7" fmla="*/ 551 h 706"/>
              <a:gd name="T8" fmla="*/ 157 w 708"/>
              <a:gd name="T9" fmla="*/ 706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8" h="706">
                <a:moveTo>
                  <a:pt x="157" y="706"/>
                </a:moveTo>
                <a:lnTo>
                  <a:pt x="708" y="154"/>
                </a:lnTo>
                <a:lnTo>
                  <a:pt x="551" y="0"/>
                </a:lnTo>
                <a:lnTo>
                  <a:pt x="0" y="551"/>
                </a:lnTo>
                <a:lnTo>
                  <a:pt x="157" y="706"/>
                </a:ln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/>
          </a:p>
        </p:txBody>
      </p:sp>
      <p:sp>
        <p:nvSpPr>
          <p:cNvPr id="44" name="Freeform 16">
            <a:extLst>
              <a:ext uri="{FF2B5EF4-FFF2-40B4-BE49-F238E27FC236}">
                <a16:creationId xmlns:a16="http://schemas.microsoft.com/office/drawing/2014/main" id="{50061BC2-D1C1-E786-2B59-872F7DCF0A80}"/>
              </a:ext>
            </a:extLst>
          </p:cNvPr>
          <p:cNvSpPr>
            <a:spLocks/>
          </p:cNvSpPr>
          <p:nvPr/>
        </p:nvSpPr>
        <p:spPr bwMode="auto">
          <a:xfrm flipH="1">
            <a:off x="5546086" y="2112963"/>
            <a:ext cx="1123950" cy="1119188"/>
          </a:xfrm>
          <a:custGeom>
            <a:avLst/>
            <a:gdLst>
              <a:gd name="T0" fmla="*/ 554 w 708"/>
              <a:gd name="T1" fmla="*/ 0 h 705"/>
              <a:gd name="T2" fmla="*/ 0 w 708"/>
              <a:gd name="T3" fmla="*/ 551 h 705"/>
              <a:gd name="T4" fmla="*/ 157 w 708"/>
              <a:gd name="T5" fmla="*/ 705 h 705"/>
              <a:gd name="T6" fmla="*/ 708 w 708"/>
              <a:gd name="T7" fmla="*/ 154 h 705"/>
              <a:gd name="T8" fmla="*/ 554 w 708"/>
              <a:gd name="T9" fmla="*/ 0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8" h="705">
                <a:moveTo>
                  <a:pt x="554" y="0"/>
                </a:moveTo>
                <a:lnTo>
                  <a:pt x="0" y="551"/>
                </a:lnTo>
                <a:lnTo>
                  <a:pt x="157" y="705"/>
                </a:lnTo>
                <a:lnTo>
                  <a:pt x="708" y="154"/>
                </a:lnTo>
                <a:lnTo>
                  <a:pt x="554" y="0"/>
                </a:lnTo>
                <a:close/>
              </a:path>
            </a:pathLst>
          </a:custGeom>
          <a:solidFill>
            <a:srgbClr val="1673A3">
              <a:alpha val="90000"/>
            </a:srgbClr>
          </a:solidFill>
          <a:ln>
            <a:noFill/>
          </a:ln>
          <a:effectLst>
            <a:outerShdw blurRad="114300" dist="50800" dir="14100000" algn="ctr" rotWithShape="0">
              <a:srgbClr val="000000">
                <a:alpha val="32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/>
          </a:p>
        </p:txBody>
      </p:sp>
      <p:grpSp>
        <p:nvGrpSpPr>
          <p:cNvPr id="45" name="Group 4">
            <a:extLst>
              <a:ext uri="{FF2B5EF4-FFF2-40B4-BE49-F238E27FC236}">
                <a16:creationId xmlns:a16="http://schemas.microsoft.com/office/drawing/2014/main" id="{A11E7166-DB72-1CC8-A074-8AA9B3971177}"/>
              </a:ext>
            </a:extLst>
          </p:cNvPr>
          <p:cNvGrpSpPr/>
          <p:nvPr/>
        </p:nvGrpSpPr>
        <p:grpSpPr>
          <a:xfrm flipH="1">
            <a:off x="5927086" y="2987676"/>
            <a:ext cx="1612900" cy="1614487"/>
            <a:chOff x="5211763" y="2987676"/>
            <a:chExt cx="1612900" cy="1614487"/>
          </a:xfrm>
          <a:solidFill>
            <a:srgbClr val="238CAB"/>
          </a:solidFill>
        </p:grpSpPr>
        <p:sp>
          <p:nvSpPr>
            <p:cNvPr id="46" name="Freeform 17">
              <a:extLst>
                <a:ext uri="{FF2B5EF4-FFF2-40B4-BE49-F238E27FC236}">
                  <a16:creationId xmlns:a16="http://schemas.microsoft.com/office/drawing/2014/main" id="{4B7B8CD1-ED64-FBFD-C804-293FDE683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713" y="3481388"/>
              <a:ext cx="1123950" cy="1120775"/>
            </a:xfrm>
            <a:custGeom>
              <a:avLst/>
              <a:gdLst>
                <a:gd name="T0" fmla="*/ 157 w 708"/>
                <a:gd name="T1" fmla="*/ 706 h 706"/>
                <a:gd name="T2" fmla="*/ 708 w 708"/>
                <a:gd name="T3" fmla="*/ 155 h 706"/>
                <a:gd name="T4" fmla="*/ 551 w 708"/>
                <a:gd name="T5" fmla="*/ 0 h 706"/>
                <a:gd name="T6" fmla="*/ 0 w 708"/>
                <a:gd name="T7" fmla="*/ 552 h 706"/>
                <a:gd name="T8" fmla="*/ 157 w 708"/>
                <a:gd name="T9" fmla="*/ 706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706">
                  <a:moveTo>
                    <a:pt x="157" y="706"/>
                  </a:moveTo>
                  <a:lnTo>
                    <a:pt x="708" y="155"/>
                  </a:lnTo>
                  <a:lnTo>
                    <a:pt x="551" y="0"/>
                  </a:lnTo>
                  <a:lnTo>
                    <a:pt x="0" y="552"/>
                  </a:lnTo>
                  <a:lnTo>
                    <a:pt x="157" y="70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st="50800" dir="2400000" algn="ctr" rotWithShape="0">
                <a:srgbClr val="00000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47" name="Freeform 18">
              <a:extLst>
                <a:ext uri="{FF2B5EF4-FFF2-40B4-BE49-F238E27FC236}">
                  <a16:creationId xmlns:a16="http://schemas.microsoft.com/office/drawing/2014/main" id="{0923531F-C643-734F-10BF-3D7A05C4C3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1763" y="2987676"/>
              <a:ext cx="1119188" cy="1120775"/>
            </a:xfrm>
            <a:custGeom>
              <a:avLst/>
              <a:gdLst>
                <a:gd name="T0" fmla="*/ 551 w 705"/>
                <a:gd name="T1" fmla="*/ 0 h 706"/>
                <a:gd name="T2" fmla="*/ 0 w 705"/>
                <a:gd name="T3" fmla="*/ 551 h 706"/>
                <a:gd name="T4" fmla="*/ 154 w 705"/>
                <a:gd name="T5" fmla="*/ 706 h 706"/>
                <a:gd name="T6" fmla="*/ 705 w 705"/>
                <a:gd name="T7" fmla="*/ 154 h 706"/>
                <a:gd name="T8" fmla="*/ 551 w 705"/>
                <a:gd name="T9" fmla="*/ 0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5" h="706">
                  <a:moveTo>
                    <a:pt x="551" y="0"/>
                  </a:moveTo>
                  <a:lnTo>
                    <a:pt x="0" y="551"/>
                  </a:lnTo>
                  <a:lnTo>
                    <a:pt x="154" y="706"/>
                  </a:lnTo>
                  <a:lnTo>
                    <a:pt x="705" y="154"/>
                  </a:lnTo>
                  <a:lnTo>
                    <a:pt x="55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914400" rtl="0" eaLnBrk="1" latinLnBrk="0" hangingPunct="1"/>
              <a:endParaRPr lang="ru-UA"/>
            </a:p>
          </p:txBody>
        </p:sp>
        <p:sp>
          <p:nvSpPr>
            <p:cNvPr id="48" name="Freeform 19">
              <a:extLst>
                <a:ext uri="{FF2B5EF4-FFF2-40B4-BE49-F238E27FC236}">
                  <a16:creationId xmlns:a16="http://schemas.microsoft.com/office/drawing/2014/main" id="{B7098AB5-A57C-E7EF-6164-37FAAB2AF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6238" y="3232151"/>
              <a:ext cx="1119188" cy="1125538"/>
            </a:xfrm>
            <a:custGeom>
              <a:avLst/>
              <a:gdLst>
                <a:gd name="T0" fmla="*/ 0 w 705"/>
                <a:gd name="T1" fmla="*/ 552 h 709"/>
                <a:gd name="T2" fmla="*/ 154 w 705"/>
                <a:gd name="T3" fmla="*/ 709 h 709"/>
                <a:gd name="T4" fmla="*/ 705 w 705"/>
                <a:gd name="T5" fmla="*/ 157 h 709"/>
                <a:gd name="T6" fmla="*/ 551 w 705"/>
                <a:gd name="T7" fmla="*/ 0 h 709"/>
                <a:gd name="T8" fmla="*/ 0 w 705"/>
                <a:gd name="T9" fmla="*/ 552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5" h="709">
                  <a:moveTo>
                    <a:pt x="0" y="552"/>
                  </a:moveTo>
                  <a:lnTo>
                    <a:pt x="154" y="709"/>
                  </a:lnTo>
                  <a:lnTo>
                    <a:pt x="705" y="157"/>
                  </a:lnTo>
                  <a:lnTo>
                    <a:pt x="551" y="0"/>
                  </a:lnTo>
                  <a:lnTo>
                    <a:pt x="0" y="5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914400" rtl="0" eaLnBrk="1" latinLnBrk="0" hangingPunct="1"/>
              <a:endParaRPr lang="ru-UA"/>
            </a:p>
          </p:txBody>
        </p:sp>
      </p:grpSp>
      <p:grpSp>
        <p:nvGrpSpPr>
          <p:cNvPr id="49" name="Group 3">
            <a:extLst>
              <a:ext uri="{FF2B5EF4-FFF2-40B4-BE49-F238E27FC236}">
                <a16:creationId xmlns:a16="http://schemas.microsoft.com/office/drawing/2014/main" id="{EBB4F0B6-2CF1-B6B6-FFF9-0D2D1D288743}"/>
              </a:ext>
            </a:extLst>
          </p:cNvPr>
          <p:cNvGrpSpPr/>
          <p:nvPr/>
        </p:nvGrpSpPr>
        <p:grpSpPr>
          <a:xfrm flipH="1">
            <a:off x="6801799" y="3862388"/>
            <a:ext cx="1612900" cy="1614488"/>
            <a:chOff x="4337050" y="3862388"/>
            <a:chExt cx="1612900" cy="1614488"/>
          </a:xfrm>
        </p:grpSpPr>
        <p:sp>
          <p:nvSpPr>
            <p:cNvPr id="50" name="Freeform 20">
              <a:extLst>
                <a:ext uri="{FF2B5EF4-FFF2-40B4-BE49-F238E27FC236}">
                  <a16:creationId xmlns:a16="http://schemas.microsoft.com/office/drawing/2014/main" id="{CEEFA8D5-0783-8327-1B6E-C8F1FF0275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1525" y="4108451"/>
              <a:ext cx="1123950" cy="1123950"/>
            </a:xfrm>
            <a:custGeom>
              <a:avLst/>
              <a:gdLst>
                <a:gd name="T0" fmla="*/ 0 w 708"/>
                <a:gd name="T1" fmla="*/ 551 h 708"/>
                <a:gd name="T2" fmla="*/ 154 w 708"/>
                <a:gd name="T3" fmla="*/ 708 h 708"/>
                <a:gd name="T4" fmla="*/ 708 w 708"/>
                <a:gd name="T5" fmla="*/ 157 h 708"/>
                <a:gd name="T6" fmla="*/ 551 w 708"/>
                <a:gd name="T7" fmla="*/ 0 h 708"/>
                <a:gd name="T8" fmla="*/ 0 w 708"/>
                <a:gd name="T9" fmla="*/ 551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708">
                  <a:moveTo>
                    <a:pt x="0" y="551"/>
                  </a:moveTo>
                  <a:lnTo>
                    <a:pt x="154" y="708"/>
                  </a:lnTo>
                  <a:lnTo>
                    <a:pt x="708" y="157"/>
                  </a:lnTo>
                  <a:lnTo>
                    <a:pt x="551" y="0"/>
                  </a:lnTo>
                  <a:lnTo>
                    <a:pt x="0" y="55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51" name="Freeform 21">
              <a:extLst>
                <a:ext uri="{FF2B5EF4-FFF2-40B4-BE49-F238E27FC236}">
                  <a16:creationId xmlns:a16="http://schemas.microsoft.com/office/drawing/2014/main" id="{EAEF4FFA-434E-BF91-94AE-CB57B3370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000" y="4357688"/>
              <a:ext cx="1123950" cy="1119188"/>
            </a:xfrm>
            <a:custGeom>
              <a:avLst/>
              <a:gdLst>
                <a:gd name="T0" fmla="*/ 157 w 708"/>
                <a:gd name="T1" fmla="*/ 705 h 705"/>
                <a:gd name="T2" fmla="*/ 708 w 708"/>
                <a:gd name="T3" fmla="*/ 154 h 705"/>
                <a:gd name="T4" fmla="*/ 554 w 708"/>
                <a:gd name="T5" fmla="*/ 0 h 705"/>
                <a:gd name="T6" fmla="*/ 0 w 708"/>
                <a:gd name="T7" fmla="*/ 551 h 705"/>
                <a:gd name="T8" fmla="*/ 157 w 708"/>
                <a:gd name="T9" fmla="*/ 705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705">
                  <a:moveTo>
                    <a:pt x="157" y="705"/>
                  </a:moveTo>
                  <a:lnTo>
                    <a:pt x="708" y="154"/>
                  </a:lnTo>
                  <a:lnTo>
                    <a:pt x="554" y="0"/>
                  </a:lnTo>
                  <a:lnTo>
                    <a:pt x="0" y="551"/>
                  </a:lnTo>
                  <a:lnTo>
                    <a:pt x="157" y="705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101600" dist="50800" dir="2400000" algn="ctr" rotWithShape="0">
                <a:srgbClr val="00000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52" name="Freeform 22">
              <a:extLst>
                <a:ext uri="{FF2B5EF4-FFF2-40B4-BE49-F238E27FC236}">
                  <a16:creationId xmlns:a16="http://schemas.microsoft.com/office/drawing/2014/main" id="{239B5389-3D41-ED56-F10F-341B62402E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7050" y="3862388"/>
              <a:ext cx="1119188" cy="1120775"/>
            </a:xfrm>
            <a:custGeom>
              <a:avLst/>
              <a:gdLst>
                <a:gd name="T0" fmla="*/ 551 w 705"/>
                <a:gd name="T1" fmla="*/ 0 h 706"/>
                <a:gd name="T2" fmla="*/ 0 w 705"/>
                <a:gd name="T3" fmla="*/ 552 h 706"/>
                <a:gd name="T4" fmla="*/ 154 w 705"/>
                <a:gd name="T5" fmla="*/ 706 h 706"/>
                <a:gd name="T6" fmla="*/ 705 w 705"/>
                <a:gd name="T7" fmla="*/ 155 h 706"/>
                <a:gd name="T8" fmla="*/ 551 w 705"/>
                <a:gd name="T9" fmla="*/ 0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5" h="706">
                  <a:moveTo>
                    <a:pt x="551" y="0"/>
                  </a:moveTo>
                  <a:lnTo>
                    <a:pt x="0" y="552"/>
                  </a:lnTo>
                  <a:lnTo>
                    <a:pt x="154" y="706"/>
                  </a:lnTo>
                  <a:lnTo>
                    <a:pt x="705" y="155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sp>
        <p:nvSpPr>
          <p:cNvPr id="53" name="Line 23">
            <a:extLst>
              <a:ext uri="{FF2B5EF4-FFF2-40B4-BE49-F238E27FC236}">
                <a16:creationId xmlns:a16="http://schemas.microsoft.com/office/drawing/2014/main" id="{DE701A87-C3F6-90B8-CF82-41910B29928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01798" y="3862388"/>
            <a:ext cx="738188" cy="739775"/>
          </a:xfrm>
          <a:prstGeom prst="line">
            <a:avLst/>
          </a:prstGeom>
          <a:noFill/>
          <a:ln w="9525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54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54" name="Line 24">
            <a:extLst>
              <a:ext uri="{FF2B5EF4-FFF2-40B4-BE49-F238E27FC236}">
                <a16:creationId xmlns:a16="http://schemas.microsoft.com/office/drawing/2014/main" id="{EA01D0A3-58B4-7504-1A0A-BB14CC254C4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927086" y="2987676"/>
            <a:ext cx="742950" cy="739775"/>
          </a:xfrm>
          <a:prstGeom prst="line">
            <a:avLst/>
          </a:prstGeom>
          <a:noFill/>
          <a:ln w="9525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54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55" name="Oval 28">
            <a:extLst>
              <a:ext uri="{FF2B5EF4-FFF2-40B4-BE49-F238E27FC236}">
                <a16:creationId xmlns:a16="http://schemas.microsoft.com/office/drawing/2014/main" id="{3B8C9FA6-1AE8-D986-3703-82E81268B802}"/>
              </a:ext>
            </a:extLst>
          </p:cNvPr>
          <p:cNvSpPr/>
          <p:nvPr/>
        </p:nvSpPr>
        <p:spPr>
          <a:xfrm rot="10800000" flipH="1">
            <a:off x="5421467" y="5701571"/>
            <a:ext cx="3755871" cy="651604"/>
          </a:xfrm>
          <a:prstGeom prst="ellipse">
            <a:avLst/>
          </a:prstGeom>
          <a:gradFill flip="none" rotWithShape="1">
            <a:gsLst>
              <a:gs pos="87000">
                <a:schemeClr val="bg2">
                  <a:alpha val="34000"/>
                </a:schemeClr>
              </a:gs>
              <a:gs pos="0">
                <a:schemeClr val="tx1">
                  <a:lumMod val="95000"/>
                  <a:lumOff val="5000"/>
                </a:schemeClr>
              </a:gs>
              <a:gs pos="0">
                <a:srgbClr val="000000">
                  <a:alpha val="22000"/>
                </a:srgbClr>
              </a:gs>
            </a:gsLst>
            <a:lin ang="10800000" scaled="1"/>
            <a:tileRect/>
          </a:gradFill>
          <a:ln>
            <a:noFill/>
          </a:ln>
          <a:effectLst>
            <a:softEdge rad="1397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>
              <a:solidFill>
                <a:schemeClr val="tx1"/>
              </a:solidFill>
            </a:endParaRPr>
          </a:p>
        </p:txBody>
      </p:sp>
      <p:sp>
        <p:nvSpPr>
          <p:cNvPr id="56" name="TextBox 1">
            <a:extLst>
              <a:ext uri="{FF2B5EF4-FFF2-40B4-BE49-F238E27FC236}">
                <a16:creationId xmlns:a16="http://schemas.microsoft.com/office/drawing/2014/main" id="{301BEE81-C8FB-97D5-6C4C-29B08B57878D}"/>
              </a:ext>
            </a:extLst>
          </p:cNvPr>
          <p:cNvSpPr txBox="1"/>
          <p:nvPr/>
        </p:nvSpPr>
        <p:spPr>
          <a:xfrm rot="2700000" flipH="1">
            <a:off x="7138106" y="4487339"/>
            <a:ext cx="910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2F2F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Topic1</a:t>
            </a:r>
            <a:endParaRPr lang="ru-UA" b="1">
              <a:solidFill>
                <a:srgbClr val="F2F2F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7" name="TextBox 29">
            <a:extLst>
              <a:ext uri="{FF2B5EF4-FFF2-40B4-BE49-F238E27FC236}">
                <a16:creationId xmlns:a16="http://schemas.microsoft.com/office/drawing/2014/main" id="{914A1DA5-109E-B6F9-9517-E9438444382C}"/>
              </a:ext>
            </a:extLst>
          </p:cNvPr>
          <p:cNvSpPr txBox="1"/>
          <p:nvPr/>
        </p:nvSpPr>
        <p:spPr>
          <a:xfrm rot="2700000" flipH="1">
            <a:off x="6283011" y="3625015"/>
            <a:ext cx="910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2F2F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Topic2</a:t>
            </a:r>
            <a:endParaRPr lang="ru-UA" b="1">
              <a:solidFill>
                <a:srgbClr val="F2F2F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TextBox 30">
            <a:extLst>
              <a:ext uri="{FF2B5EF4-FFF2-40B4-BE49-F238E27FC236}">
                <a16:creationId xmlns:a16="http://schemas.microsoft.com/office/drawing/2014/main" id="{BF3542DD-1663-9547-4A16-9B2E42E7074E}"/>
              </a:ext>
            </a:extLst>
          </p:cNvPr>
          <p:cNvSpPr txBox="1"/>
          <p:nvPr/>
        </p:nvSpPr>
        <p:spPr>
          <a:xfrm rot="2700000" flipH="1">
            <a:off x="5425920" y="2771008"/>
            <a:ext cx="910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2F2F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Topic3</a:t>
            </a:r>
            <a:endParaRPr lang="ru-UA" b="1">
              <a:solidFill>
                <a:srgbClr val="F2F2F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59" name="Group 42">
            <a:extLst>
              <a:ext uri="{FF2B5EF4-FFF2-40B4-BE49-F238E27FC236}">
                <a16:creationId xmlns:a16="http://schemas.microsoft.com/office/drawing/2014/main" id="{95025982-5DE1-CE64-E672-5C5548574B99}"/>
              </a:ext>
            </a:extLst>
          </p:cNvPr>
          <p:cNvGrpSpPr/>
          <p:nvPr/>
        </p:nvGrpSpPr>
        <p:grpSpPr>
          <a:xfrm flipH="1">
            <a:off x="4177661" y="1236663"/>
            <a:ext cx="1617663" cy="1614488"/>
            <a:chOff x="6956425" y="1236663"/>
            <a:chExt cx="1617663" cy="1614488"/>
          </a:xfrm>
        </p:grpSpPr>
        <p:sp>
          <p:nvSpPr>
            <p:cNvPr id="60" name="Freeform 12">
              <a:extLst>
                <a:ext uri="{FF2B5EF4-FFF2-40B4-BE49-F238E27FC236}">
                  <a16:creationId xmlns:a16="http://schemas.microsoft.com/office/drawing/2014/main" id="{557054C5-EE18-1272-0399-0F14AB38132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5663" y="1482726"/>
              <a:ext cx="1119188" cy="1123950"/>
            </a:xfrm>
            <a:custGeom>
              <a:avLst/>
              <a:gdLst>
                <a:gd name="T0" fmla="*/ 551 w 705"/>
                <a:gd name="T1" fmla="*/ 0 h 708"/>
                <a:gd name="T2" fmla="*/ 0 w 705"/>
                <a:gd name="T3" fmla="*/ 553 h 708"/>
                <a:gd name="T4" fmla="*/ 154 w 705"/>
                <a:gd name="T5" fmla="*/ 708 h 708"/>
                <a:gd name="T6" fmla="*/ 705 w 705"/>
                <a:gd name="T7" fmla="*/ 157 h 708"/>
                <a:gd name="T8" fmla="*/ 551 w 705"/>
                <a:gd name="T9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5" h="708">
                  <a:moveTo>
                    <a:pt x="551" y="0"/>
                  </a:moveTo>
                  <a:lnTo>
                    <a:pt x="0" y="553"/>
                  </a:lnTo>
                  <a:lnTo>
                    <a:pt x="154" y="708"/>
                  </a:lnTo>
                  <a:lnTo>
                    <a:pt x="705" y="15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914400" rtl="0" eaLnBrk="1" latinLnBrk="0" hangingPunct="1"/>
              <a:endParaRPr lang="ru-UA"/>
            </a:p>
          </p:txBody>
        </p:sp>
        <p:sp>
          <p:nvSpPr>
            <p:cNvPr id="61" name="Freeform 11">
              <a:extLst>
                <a:ext uri="{FF2B5EF4-FFF2-40B4-BE49-F238E27FC236}">
                  <a16:creationId xmlns:a16="http://schemas.microsoft.com/office/drawing/2014/main" id="{FBCE8AF2-8F35-C20D-BB8F-BE27E5F76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0138" y="1731963"/>
              <a:ext cx="1123950" cy="1119188"/>
            </a:xfrm>
            <a:custGeom>
              <a:avLst/>
              <a:gdLst>
                <a:gd name="T0" fmla="*/ 0 w 708"/>
                <a:gd name="T1" fmla="*/ 551 h 705"/>
                <a:gd name="T2" fmla="*/ 157 w 708"/>
                <a:gd name="T3" fmla="*/ 705 h 705"/>
                <a:gd name="T4" fmla="*/ 708 w 708"/>
                <a:gd name="T5" fmla="*/ 154 h 705"/>
                <a:gd name="T6" fmla="*/ 551 w 708"/>
                <a:gd name="T7" fmla="*/ 0 h 705"/>
                <a:gd name="T8" fmla="*/ 0 w 708"/>
                <a:gd name="T9" fmla="*/ 551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705">
                  <a:moveTo>
                    <a:pt x="0" y="551"/>
                  </a:moveTo>
                  <a:lnTo>
                    <a:pt x="157" y="705"/>
                  </a:lnTo>
                  <a:lnTo>
                    <a:pt x="708" y="154"/>
                  </a:lnTo>
                  <a:lnTo>
                    <a:pt x="551" y="0"/>
                  </a:lnTo>
                  <a:lnTo>
                    <a:pt x="0" y="55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914400" rtl="0" eaLnBrk="1" latinLnBrk="0" hangingPunct="1"/>
              <a:endParaRPr lang="ru-UA"/>
            </a:p>
          </p:txBody>
        </p:sp>
        <p:sp>
          <p:nvSpPr>
            <p:cNvPr id="62" name="Freeform 13">
              <a:extLst>
                <a:ext uri="{FF2B5EF4-FFF2-40B4-BE49-F238E27FC236}">
                  <a16:creationId xmlns:a16="http://schemas.microsoft.com/office/drawing/2014/main" id="{711BF020-F33C-34AF-AFDD-67CF71DBA3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6425" y="1236663"/>
              <a:ext cx="1123950" cy="1123950"/>
            </a:xfrm>
            <a:custGeom>
              <a:avLst/>
              <a:gdLst>
                <a:gd name="T0" fmla="*/ 554 w 708"/>
                <a:gd name="T1" fmla="*/ 0 h 708"/>
                <a:gd name="T2" fmla="*/ 0 w 708"/>
                <a:gd name="T3" fmla="*/ 552 h 708"/>
                <a:gd name="T4" fmla="*/ 157 w 708"/>
                <a:gd name="T5" fmla="*/ 708 h 708"/>
                <a:gd name="T6" fmla="*/ 708 w 708"/>
                <a:gd name="T7" fmla="*/ 155 h 708"/>
                <a:gd name="T8" fmla="*/ 554 w 708"/>
                <a:gd name="T9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708">
                  <a:moveTo>
                    <a:pt x="554" y="0"/>
                  </a:moveTo>
                  <a:lnTo>
                    <a:pt x="0" y="552"/>
                  </a:lnTo>
                  <a:lnTo>
                    <a:pt x="157" y="708"/>
                  </a:lnTo>
                  <a:lnTo>
                    <a:pt x="708" y="155"/>
                  </a:lnTo>
                  <a:lnTo>
                    <a:pt x="554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114300" dist="50800" dir="14100000" algn="ctr" rotWithShape="0">
                <a:srgbClr val="000000">
                  <a:alpha val="32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914400" rtl="0" eaLnBrk="1" latinLnBrk="0" hangingPunct="1"/>
              <a:endParaRPr lang="ru-UA"/>
            </a:p>
          </p:txBody>
        </p:sp>
      </p:grpSp>
      <p:sp>
        <p:nvSpPr>
          <p:cNvPr id="63" name="Line 25">
            <a:extLst>
              <a:ext uri="{FF2B5EF4-FFF2-40B4-BE49-F238E27FC236}">
                <a16:creationId xmlns:a16="http://schemas.microsoft.com/office/drawing/2014/main" id="{D5193581-3B61-0467-E8B5-4C551B6AE9D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52373" y="2112963"/>
            <a:ext cx="738188" cy="738188"/>
          </a:xfrm>
          <a:prstGeom prst="line">
            <a:avLst/>
          </a:prstGeom>
          <a:noFill/>
          <a:ln w="9525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54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/>
          </a:p>
        </p:txBody>
      </p:sp>
      <p:sp>
        <p:nvSpPr>
          <p:cNvPr id="64" name="TextBox 32">
            <a:extLst>
              <a:ext uri="{FF2B5EF4-FFF2-40B4-BE49-F238E27FC236}">
                <a16:creationId xmlns:a16="http://schemas.microsoft.com/office/drawing/2014/main" id="{463B493F-2475-0866-F3DB-7E167512F8BF}"/>
              </a:ext>
            </a:extLst>
          </p:cNvPr>
          <p:cNvSpPr txBox="1"/>
          <p:nvPr/>
        </p:nvSpPr>
        <p:spPr>
          <a:xfrm rot="2700000" flipH="1">
            <a:off x="4538198" y="1877280"/>
            <a:ext cx="910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2F2F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Topic4</a:t>
            </a:r>
            <a:endParaRPr lang="ru-UA" b="1">
              <a:solidFill>
                <a:srgbClr val="F2F2F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5" name="05">
            <a:extLst>
              <a:ext uri="{FF2B5EF4-FFF2-40B4-BE49-F238E27FC236}">
                <a16:creationId xmlns:a16="http://schemas.microsoft.com/office/drawing/2014/main" id="{DE151F7F-752F-A72A-E67B-35A834677682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4209329" y="3876993"/>
            <a:ext cx="371640" cy="500475"/>
          </a:xfrm>
          <a:custGeom>
            <a:avLst/>
            <a:gdLst>
              <a:gd name="T0" fmla="*/ 240030 w 125"/>
              <a:gd name="T1" fmla="*/ 145067 h 168"/>
              <a:gd name="T2" fmla="*/ 144780 w 125"/>
              <a:gd name="T3" fmla="*/ 106892 h 168"/>
              <a:gd name="T4" fmla="*/ 240030 w 125"/>
              <a:gd name="T5" fmla="*/ 0 h 168"/>
              <a:gd name="T6" fmla="*/ 335280 w 125"/>
              <a:gd name="T7" fmla="*/ 106892 h 168"/>
              <a:gd name="T8" fmla="*/ 240030 w 125"/>
              <a:gd name="T9" fmla="*/ 145067 h 168"/>
              <a:gd name="T10" fmla="*/ 342900 w 125"/>
              <a:gd name="T11" fmla="*/ 481013 h 168"/>
              <a:gd name="T12" fmla="*/ 133350 w 125"/>
              <a:gd name="T13" fmla="*/ 481013 h 168"/>
              <a:gd name="T14" fmla="*/ 152400 w 125"/>
              <a:gd name="T15" fmla="*/ 530641 h 168"/>
              <a:gd name="T16" fmla="*/ 323850 w 125"/>
              <a:gd name="T17" fmla="*/ 530641 h 168"/>
              <a:gd name="T18" fmla="*/ 342900 w 125"/>
              <a:gd name="T19" fmla="*/ 481013 h 168"/>
              <a:gd name="T20" fmla="*/ 179070 w 125"/>
              <a:gd name="T21" fmla="*/ 549729 h 168"/>
              <a:gd name="T22" fmla="*/ 179070 w 125"/>
              <a:gd name="T23" fmla="*/ 553546 h 168"/>
              <a:gd name="T24" fmla="*/ 240030 w 125"/>
              <a:gd name="T25" fmla="*/ 641350 h 168"/>
              <a:gd name="T26" fmla="*/ 297180 w 125"/>
              <a:gd name="T27" fmla="*/ 553546 h 168"/>
              <a:gd name="T28" fmla="*/ 297180 w 125"/>
              <a:gd name="T29" fmla="*/ 549729 h 168"/>
              <a:gd name="T30" fmla="*/ 179070 w 125"/>
              <a:gd name="T31" fmla="*/ 549729 h 168"/>
              <a:gd name="T32" fmla="*/ 240030 w 125"/>
              <a:gd name="T33" fmla="*/ 251959 h 168"/>
              <a:gd name="T34" fmla="*/ 201930 w 125"/>
              <a:gd name="T35" fmla="*/ 290135 h 168"/>
              <a:gd name="T36" fmla="*/ 240030 w 125"/>
              <a:gd name="T37" fmla="*/ 328310 h 168"/>
              <a:gd name="T38" fmla="*/ 278130 w 125"/>
              <a:gd name="T39" fmla="*/ 290135 h 168"/>
              <a:gd name="T40" fmla="*/ 240030 w 125"/>
              <a:gd name="T41" fmla="*/ 251959 h 168"/>
              <a:gd name="T42" fmla="*/ 381000 w 125"/>
              <a:gd name="T43" fmla="*/ 248141 h 168"/>
              <a:gd name="T44" fmla="*/ 354330 w 125"/>
              <a:gd name="T45" fmla="*/ 458107 h 168"/>
              <a:gd name="T46" fmla="*/ 121920 w 125"/>
              <a:gd name="T47" fmla="*/ 458107 h 168"/>
              <a:gd name="T48" fmla="*/ 95250 w 125"/>
              <a:gd name="T49" fmla="*/ 248141 h 168"/>
              <a:gd name="T50" fmla="*/ 129540 w 125"/>
              <a:gd name="T51" fmla="*/ 129797 h 168"/>
              <a:gd name="T52" fmla="*/ 240030 w 125"/>
              <a:gd name="T53" fmla="*/ 167973 h 168"/>
              <a:gd name="T54" fmla="*/ 350520 w 125"/>
              <a:gd name="T55" fmla="*/ 129797 h 168"/>
              <a:gd name="T56" fmla="*/ 381000 w 125"/>
              <a:gd name="T57" fmla="*/ 248141 h 168"/>
              <a:gd name="T58" fmla="*/ 308610 w 125"/>
              <a:gd name="T59" fmla="*/ 290135 h 168"/>
              <a:gd name="T60" fmla="*/ 240030 w 125"/>
              <a:gd name="T61" fmla="*/ 221418 h 168"/>
              <a:gd name="T62" fmla="*/ 171450 w 125"/>
              <a:gd name="T63" fmla="*/ 290135 h 168"/>
              <a:gd name="T64" fmla="*/ 240030 w 125"/>
              <a:gd name="T65" fmla="*/ 358851 h 168"/>
              <a:gd name="T66" fmla="*/ 308610 w 125"/>
              <a:gd name="T67" fmla="*/ 290135 h 168"/>
              <a:gd name="T68" fmla="*/ 76200 w 125"/>
              <a:gd name="T69" fmla="*/ 351215 h 168"/>
              <a:gd name="T70" fmla="*/ 0 w 125"/>
              <a:gd name="T71" fmla="*/ 515371 h 168"/>
              <a:gd name="T72" fmla="*/ 99060 w 125"/>
              <a:gd name="T73" fmla="*/ 461925 h 168"/>
              <a:gd name="T74" fmla="*/ 76200 w 125"/>
              <a:gd name="T75" fmla="*/ 351215 h 168"/>
              <a:gd name="T76" fmla="*/ 377190 w 125"/>
              <a:gd name="T77" fmla="*/ 461925 h 168"/>
              <a:gd name="T78" fmla="*/ 476250 w 125"/>
              <a:gd name="T79" fmla="*/ 515371 h 168"/>
              <a:gd name="T80" fmla="*/ 400050 w 125"/>
              <a:gd name="T81" fmla="*/ 351215 h 168"/>
              <a:gd name="T82" fmla="*/ 377190 w 125"/>
              <a:gd name="T83" fmla="*/ 461925 h 16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25" h="168">
                <a:moveTo>
                  <a:pt x="63" y="38"/>
                </a:moveTo>
                <a:cubicBezTo>
                  <a:pt x="53" y="38"/>
                  <a:pt x="44" y="34"/>
                  <a:pt x="38" y="28"/>
                </a:cubicBezTo>
                <a:cubicBezTo>
                  <a:pt x="49" y="11"/>
                  <a:pt x="63" y="0"/>
                  <a:pt x="63" y="0"/>
                </a:cubicBezTo>
                <a:cubicBezTo>
                  <a:pt x="63" y="0"/>
                  <a:pt x="77" y="11"/>
                  <a:pt x="88" y="28"/>
                </a:cubicBezTo>
                <a:cubicBezTo>
                  <a:pt x="81" y="34"/>
                  <a:pt x="72" y="38"/>
                  <a:pt x="63" y="38"/>
                </a:cubicBezTo>
                <a:close/>
                <a:moveTo>
                  <a:pt x="90" y="126"/>
                </a:moveTo>
                <a:cubicBezTo>
                  <a:pt x="35" y="126"/>
                  <a:pt x="35" y="126"/>
                  <a:pt x="35" y="126"/>
                </a:cubicBezTo>
                <a:cubicBezTo>
                  <a:pt x="40" y="139"/>
                  <a:pt x="40" y="139"/>
                  <a:pt x="40" y="139"/>
                </a:cubicBezTo>
                <a:cubicBezTo>
                  <a:pt x="85" y="139"/>
                  <a:pt x="85" y="139"/>
                  <a:pt x="85" y="139"/>
                </a:cubicBezTo>
                <a:lnTo>
                  <a:pt x="90" y="126"/>
                </a:lnTo>
                <a:close/>
                <a:moveTo>
                  <a:pt x="47" y="144"/>
                </a:moveTo>
                <a:cubicBezTo>
                  <a:pt x="47" y="144"/>
                  <a:pt x="47" y="145"/>
                  <a:pt x="47" y="145"/>
                </a:cubicBezTo>
                <a:cubicBezTo>
                  <a:pt x="47" y="158"/>
                  <a:pt x="63" y="168"/>
                  <a:pt x="63" y="168"/>
                </a:cubicBezTo>
                <a:cubicBezTo>
                  <a:pt x="63" y="168"/>
                  <a:pt x="78" y="158"/>
                  <a:pt x="78" y="145"/>
                </a:cubicBezTo>
                <a:cubicBezTo>
                  <a:pt x="78" y="145"/>
                  <a:pt x="78" y="144"/>
                  <a:pt x="78" y="144"/>
                </a:cubicBezTo>
                <a:lnTo>
                  <a:pt x="47" y="144"/>
                </a:lnTo>
                <a:close/>
                <a:moveTo>
                  <a:pt x="63" y="66"/>
                </a:moveTo>
                <a:cubicBezTo>
                  <a:pt x="57" y="66"/>
                  <a:pt x="53" y="71"/>
                  <a:pt x="53" y="76"/>
                </a:cubicBezTo>
                <a:cubicBezTo>
                  <a:pt x="53" y="82"/>
                  <a:pt x="57" y="86"/>
                  <a:pt x="63" y="86"/>
                </a:cubicBezTo>
                <a:cubicBezTo>
                  <a:pt x="68" y="86"/>
                  <a:pt x="73" y="82"/>
                  <a:pt x="73" y="76"/>
                </a:cubicBezTo>
                <a:cubicBezTo>
                  <a:pt x="73" y="71"/>
                  <a:pt x="68" y="66"/>
                  <a:pt x="63" y="66"/>
                </a:cubicBezTo>
                <a:close/>
                <a:moveTo>
                  <a:pt x="100" y="65"/>
                </a:moveTo>
                <a:cubicBezTo>
                  <a:pt x="100" y="80"/>
                  <a:pt x="97" y="109"/>
                  <a:pt x="93" y="120"/>
                </a:cubicBezTo>
                <a:cubicBezTo>
                  <a:pt x="32" y="120"/>
                  <a:pt x="32" y="120"/>
                  <a:pt x="32" y="120"/>
                </a:cubicBezTo>
                <a:cubicBezTo>
                  <a:pt x="28" y="109"/>
                  <a:pt x="25" y="80"/>
                  <a:pt x="25" y="65"/>
                </a:cubicBezTo>
                <a:cubicBezTo>
                  <a:pt x="25" y="54"/>
                  <a:pt x="29" y="43"/>
                  <a:pt x="34" y="34"/>
                </a:cubicBezTo>
                <a:cubicBezTo>
                  <a:pt x="41" y="40"/>
                  <a:pt x="52" y="44"/>
                  <a:pt x="63" y="44"/>
                </a:cubicBezTo>
                <a:cubicBezTo>
                  <a:pt x="74" y="44"/>
                  <a:pt x="84" y="40"/>
                  <a:pt x="92" y="34"/>
                </a:cubicBezTo>
                <a:cubicBezTo>
                  <a:pt x="97" y="43"/>
                  <a:pt x="100" y="54"/>
                  <a:pt x="100" y="65"/>
                </a:cubicBezTo>
                <a:close/>
                <a:moveTo>
                  <a:pt x="81" y="76"/>
                </a:moveTo>
                <a:cubicBezTo>
                  <a:pt x="81" y="66"/>
                  <a:pt x="73" y="58"/>
                  <a:pt x="63" y="58"/>
                </a:cubicBezTo>
                <a:cubicBezTo>
                  <a:pt x="53" y="58"/>
                  <a:pt x="45" y="66"/>
                  <a:pt x="45" y="76"/>
                </a:cubicBezTo>
                <a:cubicBezTo>
                  <a:pt x="45" y="86"/>
                  <a:pt x="53" y="94"/>
                  <a:pt x="63" y="94"/>
                </a:cubicBezTo>
                <a:cubicBezTo>
                  <a:pt x="73" y="94"/>
                  <a:pt x="81" y="86"/>
                  <a:pt x="81" y="76"/>
                </a:cubicBezTo>
                <a:close/>
                <a:moveTo>
                  <a:pt x="20" y="92"/>
                </a:moveTo>
                <a:cubicBezTo>
                  <a:pt x="11" y="99"/>
                  <a:pt x="2" y="118"/>
                  <a:pt x="0" y="135"/>
                </a:cubicBezTo>
                <a:cubicBezTo>
                  <a:pt x="26" y="121"/>
                  <a:pt x="26" y="121"/>
                  <a:pt x="26" y="121"/>
                </a:cubicBezTo>
                <a:cubicBezTo>
                  <a:pt x="23" y="112"/>
                  <a:pt x="21" y="102"/>
                  <a:pt x="20" y="92"/>
                </a:cubicBezTo>
                <a:close/>
                <a:moveTo>
                  <a:pt x="99" y="121"/>
                </a:moveTo>
                <a:cubicBezTo>
                  <a:pt x="125" y="135"/>
                  <a:pt x="125" y="135"/>
                  <a:pt x="125" y="135"/>
                </a:cubicBezTo>
                <a:cubicBezTo>
                  <a:pt x="123" y="118"/>
                  <a:pt x="114" y="99"/>
                  <a:pt x="105" y="92"/>
                </a:cubicBezTo>
                <a:cubicBezTo>
                  <a:pt x="104" y="102"/>
                  <a:pt x="102" y="112"/>
                  <a:pt x="99" y="12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ru-UA"/>
          </a:p>
        </p:txBody>
      </p:sp>
      <p:sp>
        <p:nvSpPr>
          <p:cNvPr id="66" name="04">
            <a:extLst>
              <a:ext uri="{FF2B5EF4-FFF2-40B4-BE49-F238E27FC236}">
                <a16:creationId xmlns:a16="http://schemas.microsoft.com/office/drawing/2014/main" id="{39848A4D-85EC-A22E-7428-138547792EC7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7153178" y="1472031"/>
            <a:ext cx="421192" cy="416237"/>
          </a:xfrm>
          <a:custGeom>
            <a:avLst/>
            <a:gdLst>
              <a:gd name="T0" fmla="*/ 209058 w 142"/>
              <a:gd name="T1" fmla="*/ 110490 h 140"/>
              <a:gd name="T2" fmla="*/ 269875 w 142"/>
              <a:gd name="T3" fmla="*/ 49530 h 140"/>
              <a:gd name="T4" fmla="*/ 330692 w 142"/>
              <a:gd name="T5" fmla="*/ 110490 h 140"/>
              <a:gd name="T6" fmla="*/ 269875 w 142"/>
              <a:gd name="T7" fmla="*/ 171450 h 140"/>
              <a:gd name="T8" fmla="*/ 209058 w 142"/>
              <a:gd name="T9" fmla="*/ 110490 h 140"/>
              <a:gd name="T10" fmla="*/ 349697 w 142"/>
              <a:gd name="T11" fmla="*/ 194310 h 140"/>
              <a:gd name="T12" fmla="*/ 193854 w 142"/>
              <a:gd name="T13" fmla="*/ 194310 h 140"/>
              <a:gd name="T14" fmla="*/ 171048 w 142"/>
              <a:gd name="T15" fmla="*/ 217170 h 140"/>
              <a:gd name="T16" fmla="*/ 171048 w 142"/>
              <a:gd name="T17" fmla="*/ 350520 h 140"/>
              <a:gd name="T18" fmla="*/ 193854 w 142"/>
              <a:gd name="T19" fmla="*/ 373380 h 140"/>
              <a:gd name="T20" fmla="*/ 212859 w 142"/>
              <a:gd name="T21" fmla="*/ 373380 h 140"/>
              <a:gd name="T22" fmla="*/ 212859 w 142"/>
              <a:gd name="T23" fmla="*/ 514350 h 140"/>
              <a:gd name="T24" fmla="*/ 231864 w 142"/>
              <a:gd name="T25" fmla="*/ 533400 h 140"/>
              <a:gd name="T26" fmla="*/ 311687 w 142"/>
              <a:gd name="T27" fmla="*/ 533400 h 140"/>
              <a:gd name="T28" fmla="*/ 330692 w 142"/>
              <a:gd name="T29" fmla="*/ 514350 h 140"/>
              <a:gd name="T30" fmla="*/ 330692 w 142"/>
              <a:gd name="T31" fmla="*/ 373380 h 140"/>
              <a:gd name="T32" fmla="*/ 349697 w 142"/>
              <a:gd name="T33" fmla="*/ 373380 h 140"/>
              <a:gd name="T34" fmla="*/ 368702 w 142"/>
              <a:gd name="T35" fmla="*/ 350520 h 140"/>
              <a:gd name="T36" fmla="*/ 368702 w 142"/>
              <a:gd name="T37" fmla="*/ 217170 h 140"/>
              <a:gd name="T38" fmla="*/ 349697 w 142"/>
              <a:gd name="T39" fmla="*/ 194310 h 140"/>
              <a:gd name="T40" fmla="*/ 444724 w 142"/>
              <a:gd name="T41" fmla="*/ 110490 h 140"/>
              <a:gd name="T42" fmla="*/ 501739 w 142"/>
              <a:gd name="T43" fmla="*/ 57150 h 140"/>
              <a:gd name="T44" fmla="*/ 444724 w 142"/>
              <a:gd name="T45" fmla="*/ 0 h 140"/>
              <a:gd name="T46" fmla="*/ 391509 w 142"/>
              <a:gd name="T47" fmla="*/ 57150 h 140"/>
              <a:gd name="T48" fmla="*/ 444724 w 142"/>
              <a:gd name="T49" fmla="*/ 110490 h 140"/>
              <a:gd name="T50" fmla="*/ 520745 w 142"/>
              <a:gd name="T51" fmla="*/ 133350 h 140"/>
              <a:gd name="T52" fmla="*/ 372504 w 142"/>
              <a:gd name="T53" fmla="*/ 133350 h 140"/>
              <a:gd name="T54" fmla="*/ 353498 w 142"/>
              <a:gd name="T55" fmla="*/ 152400 h 140"/>
              <a:gd name="T56" fmla="*/ 353498 w 142"/>
              <a:gd name="T57" fmla="*/ 156210 h 140"/>
              <a:gd name="T58" fmla="*/ 410514 w 142"/>
              <a:gd name="T59" fmla="*/ 217170 h 140"/>
              <a:gd name="T60" fmla="*/ 410514 w 142"/>
              <a:gd name="T61" fmla="*/ 350520 h 140"/>
              <a:gd name="T62" fmla="*/ 391509 w 142"/>
              <a:gd name="T63" fmla="*/ 396240 h 140"/>
              <a:gd name="T64" fmla="*/ 391509 w 142"/>
              <a:gd name="T65" fmla="*/ 430530 h 140"/>
              <a:gd name="T66" fmla="*/ 410514 w 142"/>
              <a:gd name="T67" fmla="*/ 449580 h 140"/>
              <a:gd name="T68" fmla="*/ 482734 w 142"/>
              <a:gd name="T69" fmla="*/ 449580 h 140"/>
              <a:gd name="T70" fmla="*/ 501739 w 142"/>
              <a:gd name="T71" fmla="*/ 430530 h 140"/>
              <a:gd name="T72" fmla="*/ 501739 w 142"/>
              <a:gd name="T73" fmla="*/ 297180 h 140"/>
              <a:gd name="T74" fmla="*/ 520745 w 142"/>
              <a:gd name="T75" fmla="*/ 297180 h 140"/>
              <a:gd name="T76" fmla="*/ 539750 w 142"/>
              <a:gd name="T77" fmla="*/ 278130 h 140"/>
              <a:gd name="T78" fmla="*/ 539750 w 142"/>
              <a:gd name="T79" fmla="*/ 152400 h 140"/>
              <a:gd name="T80" fmla="*/ 520745 w 142"/>
              <a:gd name="T81" fmla="*/ 133350 h 140"/>
              <a:gd name="T82" fmla="*/ 148241 w 142"/>
              <a:gd name="T83" fmla="*/ 57150 h 140"/>
              <a:gd name="T84" fmla="*/ 95026 w 142"/>
              <a:gd name="T85" fmla="*/ 0 h 140"/>
              <a:gd name="T86" fmla="*/ 38011 w 142"/>
              <a:gd name="T87" fmla="*/ 57150 h 140"/>
              <a:gd name="T88" fmla="*/ 95026 w 142"/>
              <a:gd name="T89" fmla="*/ 110490 h 140"/>
              <a:gd name="T90" fmla="*/ 148241 w 142"/>
              <a:gd name="T91" fmla="*/ 57150 h 140"/>
              <a:gd name="T92" fmla="*/ 0 w 142"/>
              <a:gd name="T93" fmla="*/ 152400 h 140"/>
              <a:gd name="T94" fmla="*/ 0 w 142"/>
              <a:gd name="T95" fmla="*/ 278130 h 140"/>
              <a:gd name="T96" fmla="*/ 19005 w 142"/>
              <a:gd name="T97" fmla="*/ 297180 h 140"/>
              <a:gd name="T98" fmla="*/ 38011 w 142"/>
              <a:gd name="T99" fmla="*/ 297180 h 140"/>
              <a:gd name="T100" fmla="*/ 38011 w 142"/>
              <a:gd name="T101" fmla="*/ 430530 h 140"/>
              <a:gd name="T102" fmla="*/ 57016 w 142"/>
              <a:gd name="T103" fmla="*/ 449580 h 140"/>
              <a:gd name="T104" fmla="*/ 129236 w 142"/>
              <a:gd name="T105" fmla="*/ 449580 h 140"/>
              <a:gd name="T106" fmla="*/ 148241 w 142"/>
              <a:gd name="T107" fmla="*/ 430530 h 140"/>
              <a:gd name="T108" fmla="*/ 148241 w 142"/>
              <a:gd name="T109" fmla="*/ 396240 h 140"/>
              <a:gd name="T110" fmla="*/ 129236 w 142"/>
              <a:gd name="T111" fmla="*/ 350520 h 140"/>
              <a:gd name="T112" fmla="*/ 129236 w 142"/>
              <a:gd name="T113" fmla="*/ 217170 h 140"/>
              <a:gd name="T114" fmla="*/ 186252 w 142"/>
              <a:gd name="T115" fmla="*/ 156210 h 140"/>
              <a:gd name="T116" fmla="*/ 186252 w 142"/>
              <a:gd name="T117" fmla="*/ 152400 h 140"/>
              <a:gd name="T118" fmla="*/ 167246 w 142"/>
              <a:gd name="T119" fmla="*/ 133350 h 140"/>
              <a:gd name="T120" fmla="*/ 19005 w 142"/>
              <a:gd name="T121" fmla="*/ 133350 h 140"/>
              <a:gd name="T122" fmla="*/ 0 w 142"/>
              <a:gd name="T123" fmla="*/ 152400 h 14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42" h="140">
                <a:moveTo>
                  <a:pt x="55" y="29"/>
                </a:moveTo>
                <a:cubicBezTo>
                  <a:pt x="55" y="20"/>
                  <a:pt x="62" y="13"/>
                  <a:pt x="71" y="13"/>
                </a:cubicBezTo>
                <a:cubicBezTo>
                  <a:pt x="80" y="13"/>
                  <a:pt x="87" y="20"/>
                  <a:pt x="87" y="29"/>
                </a:cubicBezTo>
                <a:cubicBezTo>
                  <a:pt x="87" y="38"/>
                  <a:pt x="80" y="45"/>
                  <a:pt x="71" y="45"/>
                </a:cubicBezTo>
                <a:cubicBezTo>
                  <a:pt x="62" y="45"/>
                  <a:pt x="55" y="38"/>
                  <a:pt x="55" y="29"/>
                </a:cubicBezTo>
                <a:close/>
                <a:moveTo>
                  <a:pt x="92" y="51"/>
                </a:moveTo>
                <a:cubicBezTo>
                  <a:pt x="51" y="51"/>
                  <a:pt x="51" y="51"/>
                  <a:pt x="51" y="51"/>
                </a:cubicBezTo>
                <a:cubicBezTo>
                  <a:pt x="48" y="51"/>
                  <a:pt x="45" y="54"/>
                  <a:pt x="45" y="57"/>
                </a:cubicBezTo>
                <a:cubicBezTo>
                  <a:pt x="45" y="92"/>
                  <a:pt x="45" y="92"/>
                  <a:pt x="45" y="92"/>
                </a:cubicBezTo>
                <a:cubicBezTo>
                  <a:pt x="45" y="95"/>
                  <a:pt x="48" y="98"/>
                  <a:pt x="51" y="98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135"/>
                  <a:pt x="56" y="135"/>
                  <a:pt x="56" y="135"/>
                </a:cubicBezTo>
                <a:cubicBezTo>
                  <a:pt x="56" y="138"/>
                  <a:pt x="58" y="140"/>
                  <a:pt x="61" y="140"/>
                </a:cubicBezTo>
                <a:cubicBezTo>
                  <a:pt x="82" y="140"/>
                  <a:pt x="82" y="140"/>
                  <a:pt x="82" y="140"/>
                </a:cubicBezTo>
                <a:cubicBezTo>
                  <a:pt x="85" y="140"/>
                  <a:pt x="87" y="138"/>
                  <a:pt x="87" y="135"/>
                </a:cubicBezTo>
                <a:cubicBezTo>
                  <a:pt x="87" y="98"/>
                  <a:pt x="87" y="98"/>
                  <a:pt x="87" y="98"/>
                </a:cubicBezTo>
                <a:cubicBezTo>
                  <a:pt x="92" y="98"/>
                  <a:pt x="92" y="98"/>
                  <a:pt x="92" y="98"/>
                </a:cubicBezTo>
                <a:cubicBezTo>
                  <a:pt x="95" y="98"/>
                  <a:pt x="97" y="95"/>
                  <a:pt x="97" y="92"/>
                </a:cubicBezTo>
                <a:cubicBezTo>
                  <a:pt x="97" y="57"/>
                  <a:pt x="97" y="57"/>
                  <a:pt x="97" y="57"/>
                </a:cubicBezTo>
                <a:cubicBezTo>
                  <a:pt x="97" y="54"/>
                  <a:pt x="95" y="51"/>
                  <a:pt x="92" y="51"/>
                </a:cubicBezTo>
                <a:close/>
                <a:moveTo>
                  <a:pt x="117" y="29"/>
                </a:moveTo>
                <a:cubicBezTo>
                  <a:pt x="125" y="29"/>
                  <a:pt x="132" y="23"/>
                  <a:pt x="132" y="15"/>
                </a:cubicBezTo>
                <a:cubicBezTo>
                  <a:pt x="132" y="6"/>
                  <a:pt x="125" y="0"/>
                  <a:pt x="117" y="0"/>
                </a:cubicBezTo>
                <a:cubicBezTo>
                  <a:pt x="109" y="0"/>
                  <a:pt x="103" y="6"/>
                  <a:pt x="103" y="15"/>
                </a:cubicBezTo>
                <a:cubicBezTo>
                  <a:pt x="103" y="23"/>
                  <a:pt x="109" y="29"/>
                  <a:pt x="117" y="29"/>
                </a:cubicBezTo>
                <a:close/>
                <a:moveTo>
                  <a:pt x="137" y="35"/>
                </a:moveTo>
                <a:cubicBezTo>
                  <a:pt x="98" y="35"/>
                  <a:pt x="98" y="35"/>
                  <a:pt x="98" y="35"/>
                </a:cubicBezTo>
                <a:cubicBezTo>
                  <a:pt x="96" y="35"/>
                  <a:pt x="93" y="38"/>
                  <a:pt x="93" y="40"/>
                </a:cubicBezTo>
                <a:cubicBezTo>
                  <a:pt x="93" y="41"/>
                  <a:pt x="93" y="41"/>
                  <a:pt x="93" y="41"/>
                </a:cubicBezTo>
                <a:cubicBezTo>
                  <a:pt x="102" y="42"/>
                  <a:pt x="108" y="48"/>
                  <a:pt x="108" y="57"/>
                </a:cubicBezTo>
                <a:cubicBezTo>
                  <a:pt x="108" y="92"/>
                  <a:pt x="108" y="92"/>
                  <a:pt x="108" y="92"/>
                </a:cubicBezTo>
                <a:cubicBezTo>
                  <a:pt x="108" y="97"/>
                  <a:pt x="106" y="101"/>
                  <a:pt x="103" y="104"/>
                </a:cubicBezTo>
                <a:cubicBezTo>
                  <a:pt x="103" y="113"/>
                  <a:pt x="103" y="113"/>
                  <a:pt x="103" y="113"/>
                </a:cubicBezTo>
                <a:cubicBezTo>
                  <a:pt x="103" y="116"/>
                  <a:pt x="105" y="118"/>
                  <a:pt x="108" y="118"/>
                </a:cubicBezTo>
                <a:cubicBezTo>
                  <a:pt x="127" y="118"/>
                  <a:pt x="127" y="118"/>
                  <a:pt x="127" y="118"/>
                </a:cubicBezTo>
                <a:cubicBezTo>
                  <a:pt x="130" y="118"/>
                  <a:pt x="132" y="116"/>
                  <a:pt x="132" y="113"/>
                </a:cubicBezTo>
                <a:cubicBezTo>
                  <a:pt x="132" y="78"/>
                  <a:pt x="132" y="78"/>
                  <a:pt x="132" y="78"/>
                </a:cubicBezTo>
                <a:cubicBezTo>
                  <a:pt x="137" y="78"/>
                  <a:pt x="137" y="78"/>
                  <a:pt x="137" y="78"/>
                </a:cubicBezTo>
                <a:cubicBezTo>
                  <a:pt x="140" y="78"/>
                  <a:pt x="142" y="76"/>
                  <a:pt x="142" y="73"/>
                </a:cubicBezTo>
                <a:cubicBezTo>
                  <a:pt x="142" y="40"/>
                  <a:pt x="142" y="40"/>
                  <a:pt x="142" y="40"/>
                </a:cubicBezTo>
                <a:cubicBezTo>
                  <a:pt x="142" y="38"/>
                  <a:pt x="140" y="35"/>
                  <a:pt x="137" y="35"/>
                </a:cubicBezTo>
                <a:close/>
                <a:moveTo>
                  <a:pt x="39" y="15"/>
                </a:moveTo>
                <a:cubicBezTo>
                  <a:pt x="39" y="6"/>
                  <a:pt x="33" y="0"/>
                  <a:pt x="25" y="0"/>
                </a:cubicBezTo>
                <a:cubicBezTo>
                  <a:pt x="17" y="0"/>
                  <a:pt x="10" y="6"/>
                  <a:pt x="10" y="15"/>
                </a:cubicBezTo>
                <a:cubicBezTo>
                  <a:pt x="10" y="23"/>
                  <a:pt x="17" y="29"/>
                  <a:pt x="25" y="29"/>
                </a:cubicBezTo>
                <a:cubicBezTo>
                  <a:pt x="33" y="29"/>
                  <a:pt x="39" y="23"/>
                  <a:pt x="39" y="15"/>
                </a:cubicBezTo>
                <a:close/>
                <a:moveTo>
                  <a:pt x="0" y="40"/>
                </a:moveTo>
                <a:cubicBezTo>
                  <a:pt x="0" y="73"/>
                  <a:pt x="0" y="73"/>
                  <a:pt x="0" y="73"/>
                </a:cubicBezTo>
                <a:cubicBezTo>
                  <a:pt x="0" y="76"/>
                  <a:pt x="3" y="78"/>
                  <a:pt x="5" y="78"/>
                </a:cubicBezTo>
                <a:cubicBezTo>
                  <a:pt x="10" y="78"/>
                  <a:pt x="10" y="78"/>
                  <a:pt x="10" y="78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10" y="116"/>
                  <a:pt x="12" y="118"/>
                  <a:pt x="15" y="118"/>
                </a:cubicBezTo>
                <a:cubicBezTo>
                  <a:pt x="34" y="118"/>
                  <a:pt x="34" y="118"/>
                  <a:pt x="34" y="118"/>
                </a:cubicBezTo>
                <a:cubicBezTo>
                  <a:pt x="37" y="118"/>
                  <a:pt x="39" y="116"/>
                  <a:pt x="39" y="113"/>
                </a:cubicBezTo>
                <a:cubicBezTo>
                  <a:pt x="39" y="104"/>
                  <a:pt x="39" y="104"/>
                  <a:pt x="39" y="104"/>
                </a:cubicBezTo>
                <a:cubicBezTo>
                  <a:pt x="36" y="101"/>
                  <a:pt x="34" y="97"/>
                  <a:pt x="34" y="92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8"/>
                  <a:pt x="41" y="42"/>
                  <a:pt x="49" y="41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38"/>
                  <a:pt x="47" y="35"/>
                  <a:pt x="44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3" y="35"/>
                  <a:pt x="0" y="38"/>
                  <a:pt x="0" y="4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ru-UA"/>
          </a:p>
        </p:txBody>
      </p:sp>
      <p:sp>
        <p:nvSpPr>
          <p:cNvPr id="67" name="02">
            <a:extLst>
              <a:ext uri="{FF2B5EF4-FFF2-40B4-BE49-F238E27FC236}">
                <a16:creationId xmlns:a16="http://schemas.microsoft.com/office/drawing/2014/main" id="{D3BF49AC-CC39-904C-9FA1-F2844F6D933A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8013855" y="2363014"/>
            <a:ext cx="433580" cy="463311"/>
          </a:xfrm>
          <a:custGeom>
            <a:avLst/>
            <a:gdLst>
              <a:gd name="T0" fmla="*/ 3806 w 146"/>
              <a:gd name="T1" fmla="*/ 186491 h 156"/>
              <a:gd name="T2" fmla="*/ 83724 w 146"/>
              <a:gd name="T3" fmla="*/ 117984 h 156"/>
              <a:gd name="T4" fmla="*/ 159837 w 146"/>
              <a:gd name="T5" fmla="*/ 228356 h 156"/>
              <a:gd name="T6" fmla="*/ 121781 w 146"/>
              <a:gd name="T7" fmla="*/ 296863 h 156"/>
              <a:gd name="T8" fmla="*/ 243562 w 146"/>
              <a:gd name="T9" fmla="*/ 441488 h 156"/>
              <a:gd name="T10" fmla="*/ 308258 w 146"/>
              <a:gd name="T11" fmla="*/ 411040 h 156"/>
              <a:gd name="T12" fmla="*/ 411010 w 146"/>
              <a:gd name="T13" fmla="*/ 464323 h 156"/>
              <a:gd name="T14" fmla="*/ 357731 w 146"/>
              <a:gd name="T15" fmla="*/ 567083 h 156"/>
              <a:gd name="T16" fmla="*/ 121781 w 146"/>
              <a:gd name="T17" fmla="*/ 449100 h 156"/>
              <a:gd name="T18" fmla="*/ 3806 w 146"/>
              <a:gd name="T19" fmla="*/ 186491 h 156"/>
              <a:gd name="T20" fmla="*/ 395788 w 146"/>
              <a:gd name="T21" fmla="*/ 243579 h 156"/>
              <a:gd name="T22" fmla="*/ 312063 w 146"/>
              <a:gd name="T23" fmla="*/ 243579 h 156"/>
              <a:gd name="T24" fmla="*/ 312063 w 146"/>
              <a:gd name="T25" fmla="*/ 148431 h 156"/>
              <a:gd name="T26" fmla="*/ 293035 w 146"/>
              <a:gd name="T27" fmla="*/ 129402 h 156"/>
              <a:gd name="T28" fmla="*/ 274007 w 146"/>
              <a:gd name="T29" fmla="*/ 148431 h 156"/>
              <a:gd name="T30" fmla="*/ 274007 w 146"/>
              <a:gd name="T31" fmla="*/ 262609 h 156"/>
              <a:gd name="T32" fmla="*/ 293035 w 146"/>
              <a:gd name="T33" fmla="*/ 281639 h 156"/>
              <a:gd name="T34" fmla="*/ 395788 w 146"/>
              <a:gd name="T35" fmla="*/ 281639 h 156"/>
              <a:gd name="T36" fmla="*/ 414816 w 146"/>
              <a:gd name="T37" fmla="*/ 262609 h 156"/>
              <a:gd name="T38" fmla="*/ 395788 w 146"/>
              <a:gd name="T39" fmla="*/ 243579 h 156"/>
              <a:gd name="T40" fmla="*/ 293035 w 146"/>
              <a:gd name="T41" fmla="*/ 0 h 156"/>
              <a:gd name="T42" fmla="*/ 98947 w 146"/>
              <a:gd name="T43" fmla="*/ 91342 h 156"/>
              <a:gd name="T44" fmla="*/ 133198 w 146"/>
              <a:gd name="T45" fmla="*/ 106566 h 156"/>
              <a:gd name="T46" fmla="*/ 274007 w 146"/>
              <a:gd name="T47" fmla="*/ 38059 h 156"/>
              <a:gd name="T48" fmla="*/ 274007 w 146"/>
              <a:gd name="T49" fmla="*/ 72313 h 156"/>
              <a:gd name="T50" fmla="*/ 293035 w 146"/>
              <a:gd name="T51" fmla="*/ 91342 h 156"/>
              <a:gd name="T52" fmla="*/ 312063 w 146"/>
              <a:gd name="T53" fmla="*/ 72313 h 156"/>
              <a:gd name="T54" fmla="*/ 312063 w 146"/>
              <a:gd name="T55" fmla="*/ 38059 h 156"/>
              <a:gd name="T56" fmla="*/ 517568 w 146"/>
              <a:gd name="T57" fmla="*/ 243579 h 156"/>
              <a:gd name="T58" fmla="*/ 483318 w 146"/>
              <a:gd name="T59" fmla="*/ 243579 h 156"/>
              <a:gd name="T60" fmla="*/ 464289 w 146"/>
              <a:gd name="T61" fmla="*/ 262609 h 156"/>
              <a:gd name="T62" fmla="*/ 483318 w 146"/>
              <a:gd name="T63" fmla="*/ 281639 h 156"/>
              <a:gd name="T64" fmla="*/ 517568 w 146"/>
              <a:gd name="T65" fmla="*/ 281639 h 156"/>
              <a:gd name="T66" fmla="*/ 430039 w 146"/>
              <a:gd name="T67" fmla="*/ 437682 h 156"/>
              <a:gd name="T68" fmla="*/ 433844 w 146"/>
              <a:gd name="T69" fmla="*/ 441488 h 156"/>
              <a:gd name="T70" fmla="*/ 433844 w 146"/>
              <a:gd name="T71" fmla="*/ 445294 h 156"/>
              <a:gd name="T72" fmla="*/ 433844 w 146"/>
              <a:gd name="T73" fmla="*/ 445294 h 156"/>
              <a:gd name="T74" fmla="*/ 445261 w 146"/>
              <a:gd name="T75" fmla="*/ 471935 h 156"/>
              <a:gd name="T76" fmla="*/ 555625 w 146"/>
              <a:gd name="T77" fmla="*/ 262609 h 156"/>
              <a:gd name="T78" fmla="*/ 293035 w 146"/>
              <a:gd name="T79" fmla="*/ 0 h 15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46" h="156">
                <a:moveTo>
                  <a:pt x="1" y="49"/>
                </a:moveTo>
                <a:cubicBezTo>
                  <a:pt x="2" y="42"/>
                  <a:pt x="14" y="33"/>
                  <a:pt x="22" y="31"/>
                </a:cubicBezTo>
                <a:cubicBezTo>
                  <a:pt x="31" y="31"/>
                  <a:pt x="45" y="51"/>
                  <a:pt x="42" y="60"/>
                </a:cubicBezTo>
                <a:cubicBezTo>
                  <a:pt x="40" y="69"/>
                  <a:pt x="31" y="72"/>
                  <a:pt x="32" y="78"/>
                </a:cubicBezTo>
                <a:cubicBezTo>
                  <a:pt x="46" y="103"/>
                  <a:pt x="55" y="110"/>
                  <a:pt x="64" y="116"/>
                </a:cubicBezTo>
                <a:cubicBezTo>
                  <a:pt x="72" y="119"/>
                  <a:pt x="74" y="113"/>
                  <a:pt x="81" y="108"/>
                </a:cubicBezTo>
                <a:cubicBezTo>
                  <a:pt x="89" y="103"/>
                  <a:pt x="101" y="114"/>
                  <a:pt x="108" y="122"/>
                </a:cubicBezTo>
                <a:cubicBezTo>
                  <a:pt x="113" y="129"/>
                  <a:pt x="111" y="136"/>
                  <a:pt x="94" y="149"/>
                </a:cubicBezTo>
                <a:cubicBezTo>
                  <a:pt x="63" y="156"/>
                  <a:pt x="32" y="118"/>
                  <a:pt x="32" y="118"/>
                </a:cubicBezTo>
                <a:cubicBezTo>
                  <a:pt x="2" y="83"/>
                  <a:pt x="0" y="57"/>
                  <a:pt x="1" y="49"/>
                </a:cubicBezTo>
                <a:close/>
                <a:moveTo>
                  <a:pt x="104" y="64"/>
                </a:moveTo>
                <a:cubicBezTo>
                  <a:pt x="82" y="64"/>
                  <a:pt x="82" y="64"/>
                  <a:pt x="82" y="64"/>
                </a:cubicBezTo>
                <a:cubicBezTo>
                  <a:pt x="82" y="39"/>
                  <a:pt x="82" y="39"/>
                  <a:pt x="82" y="39"/>
                </a:cubicBezTo>
                <a:cubicBezTo>
                  <a:pt x="82" y="36"/>
                  <a:pt x="80" y="34"/>
                  <a:pt x="77" y="34"/>
                </a:cubicBezTo>
                <a:cubicBezTo>
                  <a:pt x="74" y="34"/>
                  <a:pt x="72" y="36"/>
                  <a:pt x="72" y="39"/>
                </a:cubicBezTo>
                <a:cubicBezTo>
                  <a:pt x="72" y="69"/>
                  <a:pt x="72" y="69"/>
                  <a:pt x="72" y="69"/>
                </a:cubicBezTo>
                <a:cubicBezTo>
                  <a:pt x="72" y="71"/>
                  <a:pt x="74" y="74"/>
                  <a:pt x="77" y="74"/>
                </a:cubicBezTo>
                <a:cubicBezTo>
                  <a:pt x="104" y="74"/>
                  <a:pt x="104" y="74"/>
                  <a:pt x="104" y="74"/>
                </a:cubicBezTo>
                <a:cubicBezTo>
                  <a:pt x="106" y="74"/>
                  <a:pt x="109" y="71"/>
                  <a:pt x="109" y="69"/>
                </a:cubicBezTo>
                <a:cubicBezTo>
                  <a:pt x="109" y="66"/>
                  <a:pt x="106" y="64"/>
                  <a:pt x="104" y="64"/>
                </a:cubicBezTo>
                <a:close/>
                <a:moveTo>
                  <a:pt x="77" y="0"/>
                </a:moveTo>
                <a:cubicBezTo>
                  <a:pt x="57" y="0"/>
                  <a:pt x="38" y="9"/>
                  <a:pt x="26" y="24"/>
                </a:cubicBezTo>
                <a:cubicBezTo>
                  <a:pt x="29" y="24"/>
                  <a:pt x="32" y="26"/>
                  <a:pt x="35" y="28"/>
                </a:cubicBezTo>
                <a:cubicBezTo>
                  <a:pt x="44" y="18"/>
                  <a:pt x="57" y="11"/>
                  <a:pt x="72" y="10"/>
                </a:cubicBezTo>
                <a:cubicBezTo>
                  <a:pt x="72" y="19"/>
                  <a:pt x="72" y="19"/>
                  <a:pt x="72" y="19"/>
                </a:cubicBezTo>
                <a:cubicBezTo>
                  <a:pt x="72" y="21"/>
                  <a:pt x="74" y="24"/>
                  <a:pt x="77" y="24"/>
                </a:cubicBezTo>
                <a:cubicBezTo>
                  <a:pt x="80" y="24"/>
                  <a:pt x="82" y="21"/>
                  <a:pt x="82" y="19"/>
                </a:cubicBezTo>
                <a:cubicBezTo>
                  <a:pt x="82" y="10"/>
                  <a:pt x="82" y="10"/>
                  <a:pt x="82" y="10"/>
                </a:cubicBezTo>
                <a:cubicBezTo>
                  <a:pt x="111" y="12"/>
                  <a:pt x="133" y="35"/>
                  <a:pt x="136" y="64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24" y="64"/>
                  <a:pt x="122" y="66"/>
                  <a:pt x="122" y="69"/>
                </a:cubicBezTo>
                <a:cubicBezTo>
                  <a:pt x="122" y="71"/>
                  <a:pt x="124" y="74"/>
                  <a:pt x="127" y="74"/>
                </a:cubicBezTo>
                <a:cubicBezTo>
                  <a:pt x="136" y="74"/>
                  <a:pt x="136" y="74"/>
                  <a:pt x="136" y="74"/>
                </a:cubicBezTo>
                <a:cubicBezTo>
                  <a:pt x="134" y="91"/>
                  <a:pt x="126" y="106"/>
                  <a:pt x="113" y="115"/>
                </a:cubicBezTo>
                <a:cubicBezTo>
                  <a:pt x="113" y="116"/>
                  <a:pt x="113" y="116"/>
                  <a:pt x="114" y="116"/>
                </a:cubicBezTo>
                <a:cubicBezTo>
                  <a:pt x="114" y="117"/>
                  <a:pt x="114" y="117"/>
                  <a:pt x="114" y="117"/>
                </a:cubicBezTo>
                <a:cubicBezTo>
                  <a:pt x="114" y="117"/>
                  <a:pt x="114" y="117"/>
                  <a:pt x="114" y="117"/>
                </a:cubicBezTo>
                <a:cubicBezTo>
                  <a:pt x="116" y="120"/>
                  <a:pt x="117" y="122"/>
                  <a:pt x="117" y="124"/>
                </a:cubicBezTo>
                <a:cubicBezTo>
                  <a:pt x="134" y="112"/>
                  <a:pt x="146" y="91"/>
                  <a:pt x="146" y="69"/>
                </a:cubicBezTo>
                <a:cubicBezTo>
                  <a:pt x="146" y="31"/>
                  <a:pt x="115" y="0"/>
                  <a:pt x="77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ru-UA"/>
          </a:p>
        </p:txBody>
      </p:sp>
      <p:sp>
        <p:nvSpPr>
          <p:cNvPr id="68" name="01">
            <a:extLst>
              <a:ext uri="{FF2B5EF4-FFF2-40B4-BE49-F238E27FC236}">
                <a16:creationId xmlns:a16="http://schemas.microsoft.com/office/drawing/2014/main" id="{8D744354-8707-E0AC-72E3-EE74C94D514B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5070341" y="4846164"/>
            <a:ext cx="294835" cy="428625"/>
          </a:xfrm>
          <a:custGeom>
            <a:avLst/>
            <a:gdLst>
              <a:gd name="T0" fmla="*/ 171739 w 99"/>
              <a:gd name="T1" fmla="*/ 270823 h 144"/>
              <a:gd name="T2" fmla="*/ 206086 w 99"/>
              <a:gd name="T3" fmla="*/ 270823 h 144"/>
              <a:gd name="T4" fmla="*/ 206086 w 99"/>
              <a:gd name="T5" fmla="*/ 434843 h 144"/>
              <a:gd name="T6" fmla="*/ 171739 w 99"/>
              <a:gd name="T7" fmla="*/ 434843 h 144"/>
              <a:gd name="T8" fmla="*/ 171739 w 99"/>
              <a:gd name="T9" fmla="*/ 270823 h 144"/>
              <a:gd name="T10" fmla="*/ 190821 w 99"/>
              <a:gd name="T11" fmla="*/ 0 h 144"/>
              <a:gd name="T12" fmla="*/ 0 w 99"/>
              <a:gd name="T13" fmla="*/ 190720 h 144"/>
              <a:gd name="T14" fmla="*/ 38164 w 99"/>
              <a:gd name="T15" fmla="*/ 308967 h 144"/>
              <a:gd name="T16" fmla="*/ 83961 w 99"/>
              <a:gd name="T17" fmla="*/ 396699 h 144"/>
              <a:gd name="T18" fmla="*/ 122125 w 99"/>
              <a:gd name="T19" fmla="*/ 434843 h 144"/>
              <a:gd name="T20" fmla="*/ 141207 w 99"/>
              <a:gd name="T21" fmla="*/ 434843 h 144"/>
              <a:gd name="T22" fmla="*/ 141207 w 99"/>
              <a:gd name="T23" fmla="*/ 270823 h 144"/>
              <a:gd name="T24" fmla="*/ 114492 w 99"/>
              <a:gd name="T25" fmla="*/ 270823 h 144"/>
              <a:gd name="T26" fmla="*/ 57246 w 99"/>
              <a:gd name="T27" fmla="*/ 213607 h 144"/>
              <a:gd name="T28" fmla="*/ 114492 w 99"/>
              <a:gd name="T29" fmla="*/ 160205 h 144"/>
              <a:gd name="T30" fmla="*/ 171739 w 99"/>
              <a:gd name="T31" fmla="*/ 213607 h 144"/>
              <a:gd name="T32" fmla="*/ 164106 w 99"/>
              <a:gd name="T33" fmla="*/ 240308 h 144"/>
              <a:gd name="T34" fmla="*/ 213719 w 99"/>
              <a:gd name="T35" fmla="*/ 240308 h 144"/>
              <a:gd name="T36" fmla="*/ 209903 w 99"/>
              <a:gd name="T37" fmla="*/ 213607 h 144"/>
              <a:gd name="T38" fmla="*/ 263333 w 99"/>
              <a:gd name="T39" fmla="*/ 160205 h 144"/>
              <a:gd name="T40" fmla="*/ 320579 w 99"/>
              <a:gd name="T41" fmla="*/ 213607 h 144"/>
              <a:gd name="T42" fmla="*/ 263333 w 99"/>
              <a:gd name="T43" fmla="*/ 270823 h 144"/>
              <a:gd name="T44" fmla="*/ 236618 w 99"/>
              <a:gd name="T45" fmla="*/ 270823 h 144"/>
              <a:gd name="T46" fmla="*/ 236618 w 99"/>
              <a:gd name="T47" fmla="*/ 434843 h 144"/>
              <a:gd name="T48" fmla="*/ 259516 w 99"/>
              <a:gd name="T49" fmla="*/ 434843 h 144"/>
              <a:gd name="T50" fmla="*/ 297680 w 99"/>
              <a:gd name="T51" fmla="*/ 396699 h 144"/>
              <a:gd name="T52" fmla="*/ 339661 w 99"/>
              <a:gd name="T53" fmla="*/ 308967 h 144"/>
              <a:gd name="T54" fmla="*/ 377825 w 99"/>
              <a:gd name="T55" fmla="*/ 190720 h 144"/>
              <a:gd name="T56" fmla="*/ 190821 w 99"/>
              <a:gd name="T57" fmla="*/ 0 h 144"/>
              <a:gd name="T58" fmla="*/ 87778 w 99"/>
              <a:gd name="T59" fmla="*/ 213607 h 144"/>
              <a:gd name="T60" fmla="*/ 114492 w 99"/>
              <a:gd name="T61" fmla="*/ 240308 h 144"/>
              <a:gd name="T62" fmla="*/ 141207 w 99"/>
              <a:gd name="T63" fmla="*/ 213607 h 144"/>
              <a:gd name="T64" fmla="*/ 114492 w 99"/>
              <a:gd name="T65" fmla="*/ 186906 h 144"/>
              <a:gd name="T66" fmla="*/ 87778 w 99"/>
              <a:gd name="T67" fmla="*/ 213607 h 144"/>
              <a:gd name="T68" fmla="*/ 290047 w 99"/>
              <a:gd name="T69" fmla="*/ 213607 h 144"/>
              <a:gd name="T70" fmla="*/ 263333 w 99"/>
              <a:gd name="T71" fmla="*/ 186906 h 144"/>
              <a:gd name="T72" fmla="*/ 236618 w 99"/>
              <a:gd name="T73" fmla="*/ 213607 h 144"/>
              <a:gd name="T74" fmla="*/ 263333 w 99"/>
              <a:gd name="T75" fmla="*/ 240308 h 144"/>
              <a:gd name="T76" fmla="*/ 290047 w 99"/>
              <a:gd name="T77" fmla="*/ 213607 h 144"/>
              <a:gd name="T78" fmla="*/ 278598 w 99"/>
              <a:gd name="T79" fmla="*/ 480616 h 144"/>
              <a:gd name="T80" fmla="*/ 263333 w 99"/>
              <a:gd name="T81" fmla="*/ 465358 h 144"/>
              <a:gd name="T82" fmla="*/ 114492 w 99"/>
              <a:gd name="T83" fmla="*/ 465358 h 144"/>
              <a:gd name="T84" fmla="*/ 99227 w 99"/>
              <a:gd name="T85" fmla="*/ 480616 h 144"/>
              <a:gd name="T86" fmla="*/ 114492 w 99"/>
              <a:gd name="T87" fmla="*/ 495873 h 144"/>
              <a:gd name="T88" fmla="*/ 263333 w 99"/>
              <a:gd name="T89" fmla="*/ 495873 h 144"/>
              <a:gd name="T90" fmla="*/ 278598 w 99"/>
              <a:gd name="T91" fmla="*/ 480616 h 144"/>
              <a:gd name="T92" fmla="*/ 259516 w 99"/>
              <a:gd name="T93" fmla="*/ 534017 h 144"/>
              <a:gd name="T94" fmla="*/ 244251 w 99"/>
              <a:gd name="T95" fmla="*/ 518760 h 144"/>
              <a:gd name="T96" fmla="*/ 133574 w 99"/>
              <a:gd name="T97" fmla="*/ 518760 h 144"/>
              <a:gd name="T98" fmla="*/ 118309 w 99"/>
              <a:gd name="T99" fmla="*/ 534017 h 144"/>
              <a:gd name="T100" fmla="*/ 133574 w 99"/>
              <a:gd name="T101" fmla="*/ 549275 h 144"/>
              <a:gd name="T102" fmla="*/ 244251 w 99"/>
              <a:gd name="T103" fmla="*/ 549275 h 144"/>
              <a:gd name="T104" fmla="*/ 259516 w 99"/>
              <a:gd name="T105" fmla="*/ 534017 h 14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99" h="144">
                <a:moveTo>
                  <a:pt x="45" y="71"/>
                </a:moveTo>
                <a:cubicBezTo>
                  <a:pt x="54" y="71"/>
                  <a:pt x="54" y="71"/>
                  <a:pt x="54" y="71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45" y="114"/>
                  <a:pt x="45" y="114"/>
                  <a:pt x="45" y="114"/>
                </a:cubicBezTo>
                <a:lnTo>
                  <a:pt x="45" y="71"/>
                </a:lnTo>
                <a:close/>
                <a:moveTo>
                  <a:pt x="50" y="0"/>
                </a:moveTo>
                <a:cubicBezTo>
                  <a:pt x="22" y="0"/>
                  <a:pt x="0" y="23"/>
                  <a:pt x="0" y="50"/>
                </a:cubicBezTo>
                <a:cubicBezTo>
                  <a:pt x="0" y="62"/>
                  <a:pt x="4" y="72"/>
                  <a:pt x="10" y="81"/>
                </a:cubicBezTo>
                <a:cubicBezTo>
                  <a:pt x="19" y="93"/>
                  <a:pt x="21" y="98"/>
                  <a:pt x="22" y="104"/>
                </a:cubicBezTo>
                <a:cubicBezTo>
                  <a:pt x="22" y="109"/>
                  <a:pt x="26" y="114"/>
                  <a:pt x="32" y="114"/>
                </a:cubicBezTo>
                <a:cubicBezTo>
                  <a:pt x="37" y="114"/>
                  <a:pt x="37" y="114"/>
                  <a:pt x="37" y="114"/>
                </a:cubicBezTo>
                <a:cubicBezTo>
                  <a:pt x="37" y="71"/>
                  <a:pt x="37" y="71"/>
                  <a:pt x="37" y="71"/>
                </a:cubicBezTo>
                <a:cubicBezTo>
                  <a:pt x="30" y="71"/>
                  <a:pt x="30" y="71"/>
                  <a:pt x="30" y="71"/>
                </a:cubicBezTo>
                <a:cubicBezTo>
                  <a:pt x="22" y="71"/>
                  <a:pt x="15" y="64"/>
                  <a:pt x="15" y="56"/>
                </a:cubicBezTo>
                <a:cubicBezTo>
                  <a:pt x="15" y="48"/>
                  <a:pt x="22" y="42"/>
                  <a:pt x="30" y="42"/>
                </a:cubicBezTo>
                <a:cubicBezTo>
                  <a:pt x="38" y="42"/>
                  <a:pt x="45" y="48"/>
                  <a:pt x="45" y="56"/>
                </a:cubicBezTo>
                <a:cubicBezTo>
                  <a:pt x="45" y="59"/>
                  <a:pt x="44" y="61"/>
                  <a:pt x="43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1"/>
                  <a:pt x="55" y="59"/>
                  <a:pt x="55" y="56"/>
                </a:cubicBezTo>
                <a:cubicBezTo>
                  <a:pt x="55" y="48"/>
                  <a:pt x="61" y="42"/>
                  <a:pt x="69" y="42"/>
                </a:cubicBezTo>
                <a:cubicBezTo>
                  <a:pt x="77" y="42"/>
                  <a:pt x="84" y="48"/>
                  <a:pt x="84" y="56"/>
                </a:cubicBezTo>
                <a:cubicBezTo>
                  <a:pt x="84" y="64"/>
                  <a:pt x="77" y="71"/>
                  <a:pt x="69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114"/>
                  <a:pt x="62" y="114"/>
                  <a:pt x="62" y="114"/>
                </a:cubicBezTo>
                <a:cubicBezTo>
                  <a:pt x="68" y="114"/>
                  <a:pt x="68" y="114"/>
                  <a:pt x="68" y="114"/>
                </a:cubicBezTo>
                <a:cubicBezTo>
                  <a:pt x="73" y="114"/>
                  <a:pt x="78" y="109"/>
                  <a:pt x="78" y="104"/>
                </a:cubicBezTo>
                <a:cubicBezTo>
                  <a:pt x="78" y="98"/>
                  <a:pt x="80" y="93"/>
                  <a:pt x="89" y="81"/>
                </a:cubicBezTo>
                <a:cubicBezTo>
                  <a:pt x="96" y="72"/>
                  <a:pt x="99" y="62"/>
                  <a:pt x="99" y="50"/>
                </a:cubicBezTo>
                <a:cubicBezTo>
                  <a:pt x="99" y="23"/>
                  <a:pt x="77" y="0"/>
                  <a:pt x="50" y="0"/>
                </a:cubicBezTo>
                <a:close/>
                <a:moveTo>
                  <a:pt x="23" y="56"/>
                </a:moveTo>
                <a:cubicBezTo>
                  <a:pt x="23" y="60"/>
                  <a:pt x="26" y="63"/>
                  <a:pt x="30" y="63"/>
                </a:cubicBezTo>
                <a:cubicBezTo>
                  <a:pt x="34" y="63"/>
                  <a:pt x="37" y="60"/>
                  <a:pt x="37" y="56"/>
                </a:cubicBezTo>
                <a:cubicBezTo>
                  <a:pt x="37" y="52"/>
                  <a:pt x="34" y="49"/>
                  <a:pt x="30" y="49"/>
                </a:cubicBezTo>
                <a:cubicBezTo>
                  <a:pt x="26" y="49"/>
                  <a:pt x="23" y="52"/>
                  <a:pt x="23" y="56"/>
                </a:cubicBezTo>
                <a:close/>
                <a:moveTo>
                  <a:pt x="76" y="56"/>
                </a:moveTo>
                <a:cubicBezTo>
                  <a:pt x="76" y="52"/>
                  <a:pt x="73" y="49"/>
                  <a:pt x="69" y="49"/>
                </a:cubicBezTo>
                <a:cubicBezTo>
                  <a:pt x="65" y="49"/>
                  <a:pt x="62" y="52"/>
                  <a:pt x="62" y="56"/>
                </a:cubicBezTo>
                <a:cubicBezTo>
                  <a:pt x="62" y="60"/>
                  <a:pt x="65" y="63"/>
                  <a:pt x="69" y="63"/>
                </a:cubicBezTo>
                <a:cubicBezTo>
                  <a:pt x="73" y="63"/>
                  <a:pt x="76" y="60"/>
                  <a:pt x="76" y="56"/>
                </a:cubicBezTo>
                <a:close/>
                <a:moveTo>
                  <a:pt x="73" y="126"/>
                </a:moveTo>
                <a:cubicBezTo>
                  <a:pt x="73" y="124"/>
                  <a:pt x="71" y="122"/>
                  <a:pt x="69" y="122"/>
                </a:cubicBezTo>
                <a:cubicBezTo>
                  <a:pt x="30" y="122"/>
                  <a:pt x="30" y="122"/>
                  <a:pt x="30" y="122"/>
                </a:cubicBezTo>
                <a:cubicBezTo>
                  <a:pt x="28" y="122"/>
                  <a:pt x="26" y="124"/>
                  <a:pt x="26" y="126"/>
                </a:cubicBezTo>
                <a:cubicBezTo>
                  <a:pt x="26" y="128"/>
                  <a:pt x="28" y="130"/>
                  <a:pt x="30" y="130"/>
                </a:cubicBezTo>
                <a:cubicBezTo>
                  <a:pt x="69" y="130"/>
                  <a:pt x="69" y="130"/>
                  <a:pt x="69" y="130"/>
                </a:cubicBezTo>
                <a:cubicBezTo>
                  <a:pt x="71" y="130"/>
                  <a:pt x="73" y="128"/>
                  <a:pt x="73" y="126"/>
                </a:cubicBezTo>
                <a:close/>
                <a:moveTo>
                  <a:pt x="68" y="140"/>
                </a:moveTo>
                <a:cubicBezTo>
                  <a:pt x="68" y="138"/>
                  <a:pt x="66" y="136"/>
                  <a:pt x="64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3" y="136"/>
                  <a:pt x="31" y="138"/>
                  <a:pt x="31" y="140"/>
                </a:cubicBezTo>
                <a:cubicBezTo>
                  <a:pt x="31" y="142"/>
                  <a:pt x="33" y="144"/>
                  <a:pt x="35" y="144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66" y="144"/>
                  <a:pt x="68" y="142"/>
                  <a:pt x="68" y="14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ru-UA"/>
          </a:p>
        </p:txBody>
      </p:sp>
      <p:sp>
        <p:nvSpPr>
          <p:cNvPr id="4" name="مستطيل ذو زاوية واحدة مستديرة 3">
            <a:extLst>
              <a:ext uri="{FF2B5EF4-FFF2-40B4-BE49-F238E27FC236}">
                <a16:creationId xmlns:a16="http://schemas.microsoft.com/office/drawing/2014/main" id="{B93B7148-82CF-8437-A799-7CA55B706101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6" name="موصل مستقيم 30">
            <a:extLst>
              <a:ext uri="{FF2B5EF4-FFF2-40B4-BE49-F238E27FC236}">
                <a16:creationId xmlns:a16="http://schemas.microsoft.com/office/drawing/2014/main" id="{7DF7B38E-1B62-79CF-4BF9-AAC1C4892DDE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>
            <a:extLst>
              <a:ext uri="{FF2B5EF4-FFF2-40B4-BE49-F238E27FC236}">
                <a16:creationId xmlns:a16="http://schemas.microsoft.com/office/drawing/2014/main" id="{1F5798AA-F332-2864-4EBE-EB687164B40F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5093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8">
            <a:extLst>
              <a:ext uri="{FF2B5EF4-FFF2-40B4-BE49-F238E27FC236}">
                <a16:creationId xmlns:a16="http://schemas.microsoft.com/office/drawing/2014/main" id="{3965E494-8C4C-4695-24B2-2C58FCA40E39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3927577" y="1376168"/>
            <a:ext cx="4308164" cy="4301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591">
              <a:latin typeface="+mj-lt"/>
            </a:endParaRPr>
          </a:p>
        </p:txBody>
      </p:sp>
      <p:sp>
        <p:nvSpPr>
          <p:cNvPr id="5" name="Oval 34">
            <a:extLst>
              <a:ext uri="{FF2B5EF4-FFF2-40B4-BE49-F238E27FC236}">
                <a16:creationId xmlns:a16="http://schemas.microsoft.com/office/drawing/2014/main" id="{39BF16F3-8C5B-628F-4E0E-6FE1D7E89F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7139" y="1379002"/>
            <a:ext cx="1092863" cy="1092864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270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2" name="عنصر نائب لرقم الشريحة 1">
            <a:extLst>
              <a:ext uri="{FF2B5EF4-FFF2-40B4-BE49-F238E27FC236}">
                <a16:creationId xmlns:a16="http://schemas.microsoft.com/office/drawing/2014/main" id="{3AAA9BB8-66DF-D00E-1EA0-A2183851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48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8BCA026C-AD41-3991-4864-93161853D7C1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112" name="موصل مستقيم 30">
            <a:extLst>
              <a:ext uri="{FF2B5EF4-FFF2-40B4-BE49-F238E27FC236}">
                <a16:creationId xmlns:a16="http://schemas.microsoft.com/office/drawing/2014/main" id="{B945AAE5-6513-40C9-4B29-DED92E745AA3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مربع نص 113">
            <a:extLst>
              <a:ext uri="{FF2B5EF4-FFF2-40B4-BE49-F238E27FC236}">
                <a16:creationId xmlns:a16="http://schemas.microsoft.com/office/drawing/2014/main" id="{6596C4BE-1215-2AB3-1B96-95F7F07DEF4F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4" name="Freeform 32">
            <a:extLst>
              <a:ext uri="{FF2B5EF4-FFF2-40B4-BE49-F238E27FC236}">
                <a16:creationId xmlns:a16="http://schemas.microsoft.com/office/drawing/2014/main" id="{5FA6DB4E-5263-60C4-CC89-936732DEF1F8}"/>
              </a:ext>
            </a:extLst>
          </p:cNvPr>
          <p:cNvSpPr>
            <a:spLocks/>
          </p:cNvSpPr>
          <p:nvPr/>
        </p:nvSpPr>
        <p:spPr bwMode="auto">
          <a:xfrm flipH="1">
            <a:off x="5333128" y="1646314"/>
            <a:ext cx="1910857" cy="1090030"/>
          </a:xfrm>
          <a:custGeom>
            <a:avLst/>
            <a:gdLst>
              <a:gd name="T0" fmla="*/ 89 w 757"/>
              <a:gd name="T1" fmla="*/ 332 h 432"/>
              <a:gd name="T2" fmla="*/ 122 w 757"/>
              <a:gd name="T3" fmla="*/ 432 h 432"/>
              <a:gd name="T4" fmla="*/ 384 w 757"/>
              <a:gd name="T5" fmla="*/ 344 h 432"/>
              <a:gd name="T6" fmla="*/ 614 w 757"/>
              <a:gd name="T7" fmla="*/ 410 h 432"/>
              <a:gd name="T8" fmla="*/ 699 w 757"/>
              <a:gd name="T9" fmla="*/ 347 h 432"/>
              <a:gd name="T10" fmla="*/ 757 w 757"/>
              <a:gd name="T11" fmla="*/ 68 h 432"/>
              <a:gd name="T12" fmla="*/ 0 w 757"/>
              <a:gd name="T13" fmla="*/ 278 h 432"/>
              <a:gd name="T14" fmla="*/ 89 w 757"/>
              <a:gd name="T15" fmla="*/ 332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7" h="432">
                <a:moveTo>
                  <a:pt x="89" y="332"/>
                </a:moveTo>
                <a:cubicBezTo>
                  <a:pt x="122" y="432"/>
                  <a:pt x="122" y="432"/>
                  <a:pt x="122" y="432"/>
                </a:cubicBezTo>
                <a:cubicBezTo>
                  <a:pt x="195" y="377"/>
                  <a:pt x="286" y="344"/>
                  <a:pt x="384" y="344"/>
                </a:cubicBezTo>
                <a:cubicBezTo>
                  <a:pt x="469" y="344"/>
                  <a:pt x="547" y="368"/>
                  <a:pt x="614" y="410"/>
                </a:cubicBezTo>
                <a:cubicBezTo>
                  <a:pt x="699" y="347"/>
                  <a:pt x="699" y="347"/>
                  <a:pt x="699" y="347"/>
                </a:cubicBezTo>
                <a:cubicBezTo>
                  <a:pt x="757" y="68"/>
                  <a:pt x="757" y="68"/>
                  <a:pt x="757" y="68"/>
                </a:cubicBezTo>
                <a:cubicBezTo>
                  <a:pt x="467" y="0"/>
                  <a:pt x="200" y="105"/>
                  <a:pt x="0" y="278"/>
                </a:cubicBezTo>
                <a:lnTo>
                  <a:pt x="89" y="33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Oval 35">
            <a:extLst>
              <a:ext uri="{FF2B5EF4-FFF2-40B4-BE49-F238E27FC236}">
                <a16:creationId xmlns:a16="http://schemas.microsoft.com/office/drawing/2014/main" id="{6257E3F7-64DA-F1A3-2BD9-772F4F5DAD96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575882" y="1480072"/>
            <a:ext cx="895449" cy="89356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" name="Freeform 36">
            <a:extLst>
              <a:ext uri="{FF2B5EF4-FFF2-40B4-BE49-F238E27FC236}">
                <a16:creationId xmlns:a16="http://schemas.microsoft.com/office/drawing/2014/main" id="{713DD13D-D376-C3AC-6E6A-A3BBFEA88BB2}"/>
              </a:ext>
            </a:extLst>
          </p:cNvPr>
          <p:cNvSpPr>
            <a:spLocks/>
          </p:cNvSpPr>
          <p:nvPr/>
        </p:nvSpPr>
        <p:spPr bwMode="auto">
          <a:xfrm flipH="1">
            <a:off x="4273325" y="2299954"/>
            <a:ext cx="1370565" cy="1734223"/>
          </a:xfrm>
          <a:custGeom>
            <a:avLst/>
            <a:gdLst>
              <a:gd name="T0" fmla="*/ 85 w 543"/>
              <a:gd name="T1" fmla="*/ 102 h 687"/>
              <a:gd name="T2" fmla="*/ 0 w 543"/>
              <a:gd name="T3" fmla="*/ 164 h 687"/>
              <a:gd name="T4" fmla="*/ 165 w 543"/>
              <a:gd name="T5" fmla="*/ 387 h 687"/>
              <a:gd name="T6" fmla="*/ 173 w 543"/>
              <a:gd name="T7" fmla="*/ 625 h 687"/>
              <a:gd name="T8" fmla="*/ 259 w 543"/>
              <a:gd name="T9" fmla="*/ 687 h 687"/>
              <a:gd name="T10" fmla="*/ 543 w 543"/>
              <a:gd name="T11" fmla="*/ 655 h 687"/>
              <a:gd name="T12" fmla="*/ 109 w 543"/>
              <a:gd name="T13" fmla="*/ 0 h 687"/>
              <a:gd name="T14" fmla="*/ 85 w 543"/>
              <a:gd name="T15" fmla="*/ 10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3" h="687">
                <a:moveTo>
                  <a:pt x="85" y="102"/>
                </a:moveTo>
                <a:cubicBezTo>
                  <a:pt x="0" y="164"/>
                  <a:pt x="0" y="164"/>
                  <a:pt x="0" y="164"/>
                </a:cubicBezTo>
                <a:cubicBezTo>
                  <a:pt x="75" y="217"/>
                  <a:pt x="134" y="293"/>
                  <a:pt x="165" y="387"/>
                </a:cubicBezTo>
                <a:cubicBezTo>
                  <a:pt x="191" y="467"/>
                  <a:pt x="192" y="549"/>
                  <a:pt x="173" y="625"/>
                </a:cubicBezTo>
                <a:cubicBezTo>
                  <a:pt x="259" y="687"/>
                  <a:pt x="259" y="687"/>
                  <a:pt x="259" y="687"/>
                </a:cubicBezTo>
                <a:cubicBezTo>
                  <a:pt x="543" y="655"/>
                  <a:pt x="543" y="655"/>
                  <a:pt x="543" y="655"/>
                </a:cubicBezTo>
                <a:cubicBezTo>
                  <a:pt x="518" y="358"/>
                  <a:pt x="336" y="137"/>
                  <a:pt x="109" y="0"/>
                </a:cubicBezTo>
                <a:lnTo>
                  <a:pt x="85" y="102"/>
                </a:ln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Freeform 38">
            <a:extLst>
              <a:ext uri="{FF2B5EF4-FFF2-40B4-BE49-F238E27FC236}">
                <a16:creationId xmlns:a16="http://schemas.microsoft.com/office/drawing/2014/main" id="{3FA338D6-837A-404E-8D57-4C75F31F6B59}"/>
              </a:ext>
            </a:extLst>
          </p:cNvPr>
          <p:cNvSpPr>
            <a:spLocks/>
          </p:cNvSpPr>
          <p:nvPr/>
        </p:nvSpPr>
        <p:spPr bwMode="auto">
          <a:xfrm flipH="1">
            <a:off x="3974845" y="2719343"/>
            <a:ext cx="1226990" cy="1226991"/>
          </a:xfrm>
          <a:custGeom>
            <a:avLst/>
            <a:gdLst>
              <a:gd name="T0" fmla="*/ 310 w 486"/>
              <a:gd name="T1" fmla="*/ 449 h 486"/>
              <a:gd name="T2" fmla="*/ 37 w 486"/>
              <a:gd name="T3" fmla="*/ 310 h 486"/>
              <a:gd name="T4" fmla="*/ 176 w 486"/>
              <a:gd name="T5" fmla="*/ 37 h 486"/>
              <a:gd name="T6" fmla="*/ 449 w 486"/>
              <a:gd name="T7" fmla="*/ 176 h 486"/>
              <a:gd name="T8" fmla="*/ 310 w 486"/>
              <a:gd name="T9" fmla="*/ 449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6" h="486">
                <a:moveTo>
                  <a:pt x="310" y="449"/>
                </a:moveTo>
                <a:cubicBezTo>
                  <a:pt x="196" y="486"/>
                  <a:pt x="74" y="423"/>
                  <a:pt x="37" y="310"/>
                </a:cubicBezTo>
                <a:cubicBezTo>
                  <a:pt x="0" y="196"/>
                  <a:pt x="62" y="74"/>
                  <a:pt x="176" y="37"/>
                </a:cubicBezTo>
                <a:cubicBezTo>
                  <a:pt x="290" y="0"/>
                  <a:pt x="412" y="62"/>
                  <a:pt x="449" y="176"/>
                </a:cubicBezTo>
                <a:cubicBezTo>
                  <a:pt x="486" y="290"/>
                  <a:pt x="423" y="412"/>
                  <a:pt x="310" y="449"/>
                </a:cubicBezTo>
                <a:close/>
              </a:path>
            </a:pathLst>
          </a:custGeom>
          <a:solidFill>
            <a:srgbClr val="1673A3"/>
          </a:solidFill>
          <a:ln>
            <a:noFill/>
          </a:ln>
          <a:effectLst>
            <a:outerShdw blurRad="127000" dist="38100" dir="10800000" algn="r" rotWithShape="0">
              <a:prstClr val="black">
                <a:alpha val="20000"/>
              </a:prstClr>
            </a:outerShdw>
          </a:effec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FEE3BC42-AB45-E85B-B307-3017DD0AA6B1}"/>
              </a:ext>
            </a:extLst>
          </p:cNvPr>
          <p:cNvSpPr>
            <a:spLocks/>
          </p:cNvSpPr>
          <p:nvPr/>
        </p:nvSpPr>
        <p:spPr bwMode="auto">
          <a:xfrm flipH="1">
            <a:off x="4089138" y="2829856"/>
            <a:ext cx="1002183" cy="1002185"/>
          </a:xfrm>
          <a:custGeom>
            <a:avLst/>
            <a:gdLst>
              <a:gd name="T0" fmla="*/ 30 w 397"/>
              <a:gd name="T1" fmla="*/ 253 h 397"/>
              <a:gd name="T2" fmla="*/ 144 w 397"/>
              <a:gd name="T3" fmla="*/ 30 h 397"/>
              <a:gd name="T4" fmla="*/ 367 w 397"/>
              <a:gd name="T5" fmla="*/ 144 h 397"/>
              <a:gd name="T6" fmla="*/ 253 w 397"/>
              <a:gd name="T7" fmla="*/ 367 h 397"/>
              <a:gd name="T8" fmla="*/ 30 w 397"/>
              <a:gd name="T9" fmla="*/ 25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7" h="397">
                <a:moveTo>
                  <a:pt x="30" y="253"/>
                </a:moveTo>
                <a:cubicBezTo>
                  <a:pt x="0" y="161"/>
                  <a:pt x="51" y="60"/>
                  <a:pt x="144" y="30"/>
                </a:cubicBezTo>
                <a:cubicBezTo>
                  <a:pt x="237" y="0"/>
                  <a:pt x="337" y="51"/>
                  <a:pt x="367" y="144"/>
                </a:cubicBezTo>
                <a:cubicBezTo>
                  <a:pt x="397" y="237"/>
                  <a:pt x="346" y="337"/>
                  <a:pt x="253" y="367"/>
                </a:cubicBezTo>
                <a:cubicBezTo>
                  <a:pt x="161" y="397"/>
                  <a:pt x="60" y="346"/>
                  <a:pt x="30" y="2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Freeform 40">
            <a:extLst>
              <a:ext uri="{FF2B5EF4-FFF2-40B4-BE49-F238E27FC236}">
                <a16:creationId xmlns:a16="http://schemas.microsoft.com/office/drawing/2014/main" id="{847E9FFE-E0C8-258D-8C76-FF21E72FA8C2}"/>
              </a:ext>
            </a:extLst>
          </p:cNvPr>
          <p:cNvSpPr>
            <a:spLocks/>
          </p:cNvSpPr>
          <p:nvPr/>
        </p:nvSpPr>
        <p:spPr bwMode="auto">
          <a:xfrm flipH="1">
            <a:off x="4742776" y="3938778"/>
            <a:ext cx="1532086" cy="1686050"/>
          </a:xfrm>
          <a:custGeom>
            <a:avLst/>
            <a:gdLst>
              <a:gd name="T0" fmla="*/ 503 w 607"/>
              <a:gd name="T1" fmla="*/ 61 h 668"/>
              <a:gd name="T2" fmla="*/ 417 w 607"/>
              <a:gd name="T3" fmla="*/ 0 h 668"/>
              <a:gd name="T4" fmla="*/ 257 w 607"/>
              <a:gd name="T5" fmla="*/ 225 h 668"/>
              <a:gd name="T6" fmla="*/ 32 w 607"/>
              <a:gd name="T7" fmla="*/ 307 h 668"/>
              <a:gd name="T8" fmla="*/ 0 w 607"/>
              <a:gd name="T9" fmla="*/ 408 h 668"/>
              <a:gd name="T10" fmla="*/ 118 w 607"/>
              <a:gd name="T11" fmla="*/ 668 h 668"/>
              <a:gd name="T12" fmla="*/ 607 w 607"/>
              <a:gd name="T13" fmla="*/ 53 h 668"/>
              <a:gd name="T14" fmla="*/ 503 w 607"/>
              <a:gd name="T15" fmla="*/ 61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7" h="668">
                <a:moveTo>
                  <a:pt x="503" y="61"/>
                </a:moveTo>
                <a:cubicBezTo>
                  <a:pt x="417" y="0"/>
                  <a:pt x="417" y="0"/>
                  <a:pt x="417" y="0"/>
                </a:cubicBezTo>
                <a:cubicBezTo>
                  <a:pt x="390" y="87"/>
                  <a:pt x="336" y="167"/>
                  <a:pt x="257" y="225"/>
                </a:cubicBezTo>
                <a:cubicBezTo>
                  <a:pt x="188" y="274"/>
                  <a:pt x="111" y="301"/>
                  <a:pt x="32" y="307"/>
                </a:cubicBezTo>
                <a:cubicBezTo>
                  <a:pt x="0" y="408"/>
                  <a:pt x="0" y="408"/>
                  <a:pt x="0" y="408"/>
                </a:cubicBezTo>
                <a:cubicBezTo>
                  <a:pt x="118" y="668"/>
                  <a:pt x="118" y="668"/>
                  <a:pt x="118" y="668"/>
                </a:cubicBezTo>
                <a:cubicBezTo>
                  <a:pt x="392" y="552"/>
                  <a:pt x="547" y="311"/>
                  <a:pt x="607" y="53"/>
                </a:cubicBezTo>
                <a:lnTo>
                  <a:pt x="503" y="61"/>
                </a:lnTo>
                <a:close/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Freeform 42">
            <a:extLst>
              <a:ext uri="{FF2B5EF4-FFF2-40B4-BE49-F238E27FC236}">
                <a16:creationId xmlns:a16="http://schemas.microsoft.com/office/drawing/2014/main" id="{AC6E1BF3-5F7A-564F-DFCF-43E248AAA97A}"/>
              </a:ext>
            </a:extLst>
          </p:cNvPr>
          <p:cNvSpPr>
            <a:spLocks/>
          </p:cNvSpPr>
          <p:nvPr/>
        </p:nvSpPr>
        <p:spPr bwMode="auto">
          <a:xfrm flipH="1">
            <a:off x="4863680" y="4511184"/>
            <a:ext cx="1239271" cy="1239271"/>
          </a:xfrm>
          <a:custGeom>
            <a:avLst/>
            <a:gdLst>
              <a:gd name="T0" fmla="*/ 70 w 491"/>
              <a:gd name="T1" fmla="*/ 372 h 491"/>
              <a:gd name="T2" fmla="*/ 118 w 491"/>
              <a:gd name="T3" fmla="*/ 70 h 491"/>
              <a:gd name="T4" fmla="*/ 421 w 491"/>
              <a:gd name="T5" fmla="*/ 118 h 491"/>
              <a:gd name="T6" fmla="*/ 373 w 491"/>
              <a:gd name="T7" fmla="*/ 420 h 491"/>
              <a:gd name="T8" fmla="*/ 70 w 491"/>
              <a:gd name="T9" fmla="*/ 372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1" h="491">
                <a:moveTo>
                  <a:pt x="70" y="372"/>
                </a:moveTo>
                <a:cubicBezTo>
                  <a:pt x="0" y="276"/>
                  <a:pt x="21" y="140"/>
                  <a:pt x="118" y="70"/>
                </a:cubicBezTo>
                <a:cubicBezTo>
                  <a:pt x="215" y="0"/>
                  <a:pt x="351" y="21"/>
                  <a:pt x="421" y="118"/>
                </a:cubicBezTo>
                <a:cubicBezTo>
                  <a:pt x="491" y="215"/>
                  <a:pt x="470" y="350"/>
                  <a:pt x="373" y="420"/>
                </a:cubicBezTo>
                <a:cubicBezTo>
                  <a:pt x="276" y="491"/>
                  <a:pt x="141" y="469"/>
                  <a:pt x="70" y="372"/>
                </a:cubicBezTo>
                <a:close/>
              </a:path>
            </a:pathLst>
          </a:custGeom>
          <a:solidFill>
            <a:srgbClr val="238CAB"/>
          </a:solidFill>
          <a:ln>
            <a:noFill/>
          </a:ln>
          <a:effectLst>
            <a:outerShdw blurRad="127000" dist="38100" dir="16200000" rotWithShape="0">
              <a:prstClr val="black">
                <a:alpha val="20000"/>
              </a:prstClr>
            </a:outerShdw>
          </a:effec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Freeform 43">
            <a:extLst>
              <a:ext uri="{FF2B5EF4-FFF2-40B4-BE49-F238E27FC236}">
                <a16:creationId xmlns:a16="http://schemas.microsoft.com/office/drawing/2014/main" id="{50214CD3-B03B-67D5-6BC0-1BDE6FC5806D}"/>
              </a:ext>
            </a:extLst>
          </p:cNvPr>
          <p:cNvSpPr>
            <a:spLocks/>
          </p:cNvSpPr>
          <p:nvPr/>
        </p:nvSpPr>
        <p:spPr bwMode="auto">
          <a:xfrm flipH="1">
            <a:off x="4977030" y="4622643"/>
            <a:ext cx="1012574" cy="1014464"/>
          </a:xfrm>
          <a:custGeom>
            <a:avLst/>
            <a:gdLst>
              <a:gd name="T0" fmla="*/ 96 w 401"/>
              <a:gd name="T1" fmla="*/ 58 h 402"/>
              <a:gd name="T2" fmla="*/ 344 w 401"/>
              <a:gd name="T3" fmla="*/ 97 h 402"/>
              <a:gd name="T4" fmla="*/ 305 w 401"/>
              <a:gd name="T5" fmla="*/ 344 h 402"/>
              <a:gd name="T6" fmla="*/ 57 w 401"/>
              <a:gd name="T7" fmla="*/ 305 h 402"/>
              <a:gd name="T8" fmla="*/ 96 w 401"/>
              <a:gd name="T9" fmla="*/ 58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" h="402">
                <a:moveTo>
                  <a:pt x="96" y="58"/>
                </a:moveTo>
                <a:cubicBezTo>
                  <a:pt x="176" y="0"/>
                  <a:pt x="286" y="18"/>
                  <a:pt x="344" y="97"/>
                </a:cubicBezTo>
                <a:cubicBezTo>
                  <a:pt x="401" y="176"/>
                  <a:pt x="384" y="287"/>
                  <a:pt x="305" y="344"/>
                </a:cubicBezTo>
                <a:cubicBezTo>
                  <a:pt x="226" y="402"/>
                  <a:pt x="115" y="384"/>
                  <a:pt x="57" y="305"/>
                </a:cubicBezTo>
                <a:cubicBezTo>
                  <a:pt x="0" y="226"/>
                  <a:pt x="17" y="115"/>
                  <a:pt x="96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3" name="Freeform 44">
            <a:extLst>
              <a:ext uri="{FF2B5EF4-FFF2-40B4-BE49-F238E27FC236}">
                <a16:creationId xmlns:a16="http://schemas.microsoft.com/office/drawing/2014/main" id="{05B50722-7B37-108F-6207-4CDE08AF3928}"/>
              </a:ext>
            </a:extLst>
          </p:cNvPr>
          <p:cNvSpPr>
            <a:spLocks/>
          </p:cNvSpPr>
          <p:nvPr/>
        </p:nvSpPr>
        <p:spPr bwMode="auto">
          <a:xfrm flipH="1">
            <a:off x="6234246" y="4031344"/>
            <a:ext cx="1857016" cy="1237382"/>
          </a:xfrm>
          <a:custGeom>
            <a:avLst/>
            <a:gdLst>
              <a:gd name="T0" fmla="*/ 696 w 736"/>
              <a:gd name="T1" fmla="*/ 372 h 490"/>
              <a:gd name="T2" fmla="*/ 728 w 736"/>
              <a:gd name="T3" fmla="*/ 271 h 490"/>
              <a:gd name="T4" fmla="*/ 464 w 736"/>
              <a:gd name="T5" fmla="*/ 188 h 490"/>
              <a:gd name="T6" fmla="*/ 317 w 736"/>
              <a:gd name="T7" fmla="*/ 0 h 490"/>
              <a:gd name="T8" fmla="*/ 211 w 736"/>
              <a:gd name="T9" fmla="*/ 1 h 490"/>
              <a:gd name="T10" fmla="*/ 0 w 736"/>
              <a:gd name="T11" fmla="*/ 193 h 490"/>
              <a:gd name="T12" fmla="*/ 736 w 736"/>
              <a:gd name="T13" fmla="*/ 468 h 490"/>
              <a:gd name="T14" fmla="*/ 696 w 736"/>
              <a:gd name="T15" fmla="*/ 372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6" h="490">
                <a:moveTo>
                  <a:pt x="696" y="372"/>
                </a:moveTo>
                <a:cubicBezTo>
                  <a:pt x="728" y="271"/>
                  <a:pt x="728" y="271"/>
                  <a:pt x="728" y="271"/>
                </a:cubicBezTo>
                <a:cubicBezTo>
                  <a:pt x="636" y="272"/>
                  <a:pt x="544" y="246"/>
                  <a:pt x="464" y="188"/>
                </a:cubicBezTo>
                <a:cubicBezTo>
                  <a:pt x="396" y="138"/>
                  <a:pt x="346" y="73"/>
                  <a:pt x="317" y="0"/>
                </a:cubicBezTo>
                <a:cubicBezTo>
                  <a:pt x="211" y="1"/>
                  <a:pt x="211" y="1"/>
                  <a:pt x="211" y="1"/>
                </a:cubicBezTo>
                <a:cubicBezTo>
                  <a:pt x="0" y="193"/>
                  <a:pt x="0" y="193"/>
                  <a:pt x="0" y="193"/>
                </a:cubicBezTo>
                <a:cubicBezTo>
                  <a:pt x="195" y="418"/>
                  <a:pt x="472" y="490"/>
                  <a:pt x="736" y="468"/>
                </a:cubicBezTo>
                <a:lnTo>
                  <a:pt x="696" y="372"/>
                </a:lnTo>
                <a:close/>
              </a:path>
            </a:pathLst>
          </a:custGeom>
          <a:solidFill>
            <a:srgbClr val="6ACEE2"/>
          </a:solidFill>
          <a:ln>
            <a:noFill/>
          </a:ln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4" name="Freeform 46">
            <a:extLst>
              <a:ext uri="{FF2B5EF4-FFF2-40B4-BE49-F238E27FC236}">
                <a16:creationId xmlns:a16="http://schemas.microsoft.com/office/drawing/2014/main" id="{85FCB752-773A-5E46-A277-D7C9A6F2E73E}"/>
              </a:ext>
            </a:extLst>
          </p:cNvPr>
          <p:cNvSpPr>
            <a:spLocks/>
          </p:cNvSpPr>
          <p:nvPr/>
        </p:nvSpPr>
        <p:spPr bwMode="auto">
          <a:xfrm flipH="1">
            <a:off x="6850101" y="4216479"/>
            <a:ext cx="1239271" cy="1239271"/>
          </a:xfrm>
          <a:custGeom>
            <a:avLst/>
            <a:gdLst>
              <a:gd name="T0" fmla="*/ 70 w 491"/>
              <a:gd name="T1" fmla="*/ 118 h 491"/>
              <a:gd name="T2" fmla="*/ 373 w 491"/>
              <a:gd name="T3" fmla="*/ 70 h 491"/>
              <a:gd name="T4" fmla="*/ 421 w 491"/>
              <a:gd name="T5" fmla="*/ 373 h 491"/>
              <a:gd name="T6" fmla="*/ 118 w 491"/>
              <a:gd name="T7" fmla="*/ 421 h 491"/>
              <a:gd name="T8" fmla="*/ 70 w 491"/>
              <a:gd name="T9" fmla="*/ 1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1" h="491">
                <a:moveTo>
                  <a:pt x="70" y="118"/>
                </a:moveTo>
                <a:cubicBezTo>
                  <a:pt x="141" y="21"/>
                  <a:pt x="276" y="0"/>
                  <a:pt x="373" y="70"/>
                </a:cubicBezTo>
                <a:cubicBezTo>
                  <a:pt x="470" y="141"/>
                  <a:pt x="491" y="276"/>
                  <a:pt x="421" y="373"/>
                </a:cubicBezTo>
                <a:cubicBezTo>
                  <a:pt x="351" y="470"/>
                  <a:pt x="215" y="491"/>
                  <a:pt x="118" y="421"/>
                </a:cubicBezTo>
                <a:cubicBezTo>
                  <a:pt x="21" y="350"/>
                  <a:pt x="0" y="215"/>
                  <a:pt x="70" y="118"/>
                </a:cubicBezTo>
                <a:close/>
              </a:path>
            </a:pathLst>
          </a:custGeom>
          <a:solidFill>
            <a:srgbClr val="6ACEE2"/>
          </a:solidFill>
          <a:ln>
            <a:noFill/>
          </a:ln>
          <a:effectLst>
            <a:outerShdw blurRad="127000" dist="38100" dir="18900000" algn="bl" rotWithShape="0">
              <a:prstClr val="black">
                <a:alpha val="20000"/>
              </a:prstClr>
            </a:outerShdw>
          </a:effec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Freeform 47">
            <a:extLst>
              <a:ext uri="{FF2B5EF4-FFF2-40B4-BE49-F238E27FC236}">
                <a16:creationId xmlns:a16="http://schemas.microsoft.com/office/drawing/2014/main" id="{4BE4E7D8-198A-6FFF-395A-D96DF678B57C}"/>
              </a:ext>
            </a:extLst>
          </p:cNvPr>
          <p:cNvSpPr>
            <a:spLocks/>
          </p:cNvSpPr>
          <p:nvPr/>
        </p:nvSpPr>
        <p:spPr bwMode="auto">
          <a:xfrm flipH="1">
            <a:off x="6963450" y="4329827"/>
            <a:ext cx="1012574" cy="1012574"/>
          </a:xfrm>
          <a:custGeom>
            <a:avLst/>
            <a:gdLst>
              <a:gd name="T0" fmla="*/ 305 w 401"/>
              <a:gd name="T1" fmla="*/ 57 h 401"/>
              <a:gd name="T2" fmla="*/ 344 w 401"/>
              <a:gd name="T3" fmla="*/ 305 h 401"/>
              <a:gd name="T4" fmla="*/ 96 w 401"/>
              <a:gd name="T5" fmla="*/ 344 h 401"/>
              <a:gd name="T6" fmla="*/ 57 w 401"/>
              <a:gd name="T7" fmla="*/ 96 h 401"/>
              <a:gd name="T8" fmla="*/ 305 w 401"/>
              <a:gd name="T9" fmla="*/ 57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" h="401">
                <a:moveTo>
                  <a:pt x="305" y="57"/>
                </a:moveTo>
                <a:cubicBezTo>
                  <a:pt x="384" y="115"/>
                  <a:pt x="401" y="226"/>
                  <a:pt x="344" y="305"/>
                </a:cubicBezTo>
                <a:cubicBezTo>
                  <a:pt x="286" y="384"/>
                  <a:pt x="175" y="401"/>
                  <a:pt x="96" y="344"/>
                </a:cubicBezTo>
                <a:cubicBezTo>
                  <a:pt x="17" y="286"/>
                  <a:pt x="0" y="175"/>
                  <a:pt x="57" y="96"/>
                </a:cubicBezTo>
                <a:cubicBezTo>
                  <a:pt x="115" y="17"/>
                  <a:pt x="226" y="0"/>
                  <a:pt x="305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6" name="Freeform 48">
            <a:extLst>
              <a:ext uri="{FF2B5EF4-FFF2-40B4-BE49-F238E27FC236}">
                <a16:creationId xmlns:a16="http://schemas.microsoft.com/office/drawing/2014/main" id="{58C19180-67D8-8DE9-B6BC-B9437353B52C}"/>
              </a:ext>
            </a:extLst>
          </p:cNvPr>
          <p:cNvSpPr>
            <a:spLocks/>
          </p:cNvSpPr>
          <p:nvPr/>
        </p:nvSpPr>
        <p:spPr bwMode="auto">
          <a:xfrm flipH="1">
            <a:off x="6983285" y="2165826"/>
            <a:ext cx="1098531" cy="1981699"/>
          </a:xfrm>
          <a:custGeom>
            <a:avLst/>
            <a:gdLst>
              <a:gd name="T0" fmla="*/ 199 w 435"/>
              <a:gd name="T1" fmla="*/ 717 h 785"/>
              <a:gd name="T2" fmla="*/ 304 w 435"/>
              <a:gd name="T3" fmla="*/ 716 h 785"/>
              <a:gd name="T4" fmla="*/ 302 w 435"/>
              <a:gd name="T5" fmla="*/ 440 h 785"/>
              <a:gd name="T6" fmla="*/ 435 w 435"/>
              <a:gd name="T7" fmla="*/ 241 h 785"/>
              <a:gd name="T8" fmla="*/ 402 w 435"/>
              <a:gd name="T9" fmla="*/ 141 h 785"/>
              <a:gd name="T10" fmla="*/ 154 w 435"/>
              <a:gd name="T11" fmla="*/ 0 h 785"/>
              <a:gd name="T12" fmla="*/ 120 w 435"/>
              <a:gd name="T13" fmla="*/ 785 h 785"/>
              <a:gd name="T14" fmla="*/ 199 w 435"/>
              <a:gd name="T15" fmla="*/ 717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5" h="785">
                <a:moveTo>
                  <a:pt x="199" y="717"/>
                </a:moveTo>
                <a:cubicBezTo>
                  <a:pt x="304" y="716"/>
                  <a:pt x="304" y="716"/>
                  <a:pt x="304" y="716"/>
                </a:cubicBezTo>
                <a:cubicBezTo>
                  <a:pt x="275" y="629"/>
                  <a:pt x="271" y="533"/>
                  <a:pt x="302" y="440"/>
                </a:cubicBezTo>
                <a:cubicBezTo>
                  <a:pt x="328" y="359"/>
                  <a:pt x="375" y="292"/>
                  <a:pt x="435" y="241"/>
                </a:cubicBezTo>
                <a:cubicBezTo>
                  <a:pt x="402" y="141"/>
                  <a:pt x="402" y="141"/>
                  <a:pt x="402" y="141"/>
                </a:cubicBezTo>
                <a:cubicBezTo>
                  <a:pt x="154" y="0"/>
                  <a:pt x="154" y="0"/>
                  <a:pt x="154" y="0"/>
                </a:cubicBezTo>
                <a:cubicBezTo>
                  <a:pt x="0" y="255"/>
                  <a:pt x="17" y="541"/>
                  <a:pt x="120" y="785"/>
                </a:cubicBezTo>
                <a:lnTo>
                  <a:pt x="199" y="717"/>
                </a:lnTo>
                <a:close/>
              </a:path>
            </a:pathLst>
          </a:custGeom>
          <a:solidFill>
            <a:srgbClr val="725AA4"/>
          </a:solidFill>
          <a:ln>
            <a:noFill/>
          </a:ln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7" name="Freeform 50">
            <a:extLst>
              <a:ext uri="{FF2B5EF4-FFF2-40B4-BE49-F238E27FC236}">
                <a16:creationId xmlns:a16="http://schemas.microsoft.com/office/drawing/2014/main" id="{D4F0813C-5EF4-D9F3-FDE7-02CAC49B3DA1}"/>
              </a:ext>
            </a:extLst>
          </p:cNvPr>
          <p:cNvSpPr>
            <a:spLocks/>
          </p:cNvSpPr>
          <p:nvPr/>
        </p:nvSpPr>
        <p:spPr bwMode="auto">
          <a:xfrm flipH="1">
            <a:off x="7191090" y="2242336"/>
            <a:ext cx="1226046" cy="1226046"/>
          </a:xfrm>
          <a:custGeom>
            <a:avLst/>
            <a:gdLst>
              <a:gd name="T0" fmla="*/ 310 w 486"/>
              <a:gd name="T1" fmla="*/ 37 h 486"/>
              <a:gd name="T2" fmla="*/ 449 w 486"/>
              <a:gd name="T3" fmla="*/ 310 h 486"/>
              <a:gd name="T4" fmla="*/ 176 w 486"/>
              <a:gd name="T5" fmla="*/ 449 h 486"/>
              <a:gd name="T6" fmla="*/ 37 w 486"/>
              <a:gd name="T7" fmla="*/ 176 h 486"/>
              <a:gd name="T8" fmla="*/ 310 w 486"/>
              <a:gd name="T9" fmla="*/ 37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6" h="486">
                <a:moveTo>
                  <a:pt x="310" y="37"/>
                </a:moveTo>
                <a:cubicBezTo>
                  <a:pt x="424" y="74"/>
                  <a:pt x="486" y="196"/>
                  <a:pt x="449" y="310"/>
                </a:cubicBezTo>
                <a:cubicBezTo>
                  <a:pt x="412" y="424"/>
                  <a:pt x="290" y="486"/>
                  <a:pt x="176" y="449"/>
                </a:cubicBezTo>
                <a:cubicBezTo>
                  <a:pt x="63" y="412"/>
                  <a:pt x="0" y="290"/>
                  <a:pt x="37" y="176"/>
                </a:cubicBezTo>
                <a:cubicBezTo>
                  <a:pt x="74" y="62"/>
                  <a:pt x="196" y="0"/>
                  <a:pt x="310" y="37"/>
                </a:cubicBezTo>
                <a:close/>
              </a:path>
            </a:pathLst>
          </a:custGeom>
          <a:solidFill>
            <a:srgbClr val="725AA4"/>
          </a:soli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8" name="Freeform 51">
            <a:extLst>
              <a:ext uri="{FF2B5EF4-FFF2-40B4-BE49-F238E27FC236}">
                <a16:creationId xmlns:a16="http://schemas.microsoft.com/office/drawing/2014/main" id="{3E05F8E0-49EF-6F3A-A5D3-02BC62267093}"/>
              </a:ext>
            </a:extLst>
          </p:cNvPr>
          <p:cNvSpPr>
            <a:spLocks/>
          </p:cNvSpPr>
          <p:nvPr/>
        </p:nvSpPr>
        <p:spPr bwMode="auto">
          <a:xfrm flipH="1">
            <a:off x="7301606" y="2352849"/>
            <a:ext cx="1002183" cy="1005019"/>
          </a:xfrm>
          <a:custGeom>
            <a:avLst/>
            <a:gdLst>
              <a:gd name="T0" fmla="*/ 367 w 397"/>
              <a:gd name="T1" fmla="*/ 254 h 398"/>
              <a:gd name="T2" fmla="*/ 144 w 397"/>
              <a:gd name="T3" fmla="*/ 367 h 398"/>
              <a:gd name="T4" fmla="*/ 30 w 397"/>
              <a:gd name="T5" fmla="*/ 144 h 398"/>
              <a:gd name="T6" fmla="*/ 253 w 397"/>
              <a:gd name="T7" fmla="*/ 31 h 398"/>
              <a:gd name="T8" fmla="*/ 367 w 397"/>
              <a:gd name="T9" fmla="*/ 254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7" h="398">
                <a:moveTo>
                  <a:pt x="367" y="254"/>
                </a:moveTo>
                <a:cubicBezTo>
                  <a:pt x="337" y="347"/>
                  <a:pt x="236" y="398"/>
                  <a:pt x="144" y="367"/>
                </a:cubicBezTo>
                <a:cubicBezTo>
                  <a:pt x="51" y="337"/>
                  <a:pt x="0" y="237"/>
                  <a:pt x="30" y="144"/>
                </a:cubicBezTo>
                <a:cubicBezTo>
                  <a:pt x="60" y="51"/>
                  <a:pt x="160" y="0"/>
                  <a:pt x="253" y="31"/>
                </a:cubicBezTo>
                <a:cubicBezTo>
                  <a:pt x="346" y="61"/>
                  <a:pt x="397" y="161"/>
                  <a:pt x="367" y="2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9" name="Oval 31">
            <a:extLst>
              <a:ext uri="{FF2B5EF4-FFF2-40B4-BE49-F238E27FC236}">
                <a16:creationId xmlns:a16="http://schemas.microsoft.com/office/drawing/2014/main" id="{49986667-8603-ABA0-2DCB-203D0A233DCD}"/>
              </a:ext>
            </a:extLst>
          </p:cNvPr>
          <p:cNvSpPr/>
          <p:nvPr/>
        </p:nvSpPr>
        <p:spPr>
          <a:xfrm flipH="1">
            <a:off x="7455130" y="2507793"/>
            <a:ext cx="695135" cy="695135"/>
          </a:xfrm>
          <a:prstGeom prst="ellipse">
            <a:avLst/>
          </a:prstGeom>
          <a:solidFill>
            <a:srgbClr val="725AA4"/>
          </a:solidFill>
          <a:ln>
            <a:noFill/>
          </a:ln>
          <a:effectLst>
            <a:outerShdw blurRad="1524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0" name="Oval 34">
            <a:extLst>
              <a:ext uri="{FF2B5EF4-FFF2-40B4-BE49-F238E27FC236}">
                <a16:creationId xmlns:a16="http://schemas.microsoft.com/office/drawing/2014/main" id="{B30F8E7A-BA8C-67A2-05CF-CEDE652FB96F}"/>
              </a:ext>
            </a:extLst>
          </p:cNvPr>
          <p:cNvSpPr/>
          <p:nvPr/>
        </p:nvSpPr>
        <p:spPr>
          <a:xfrm flipH="1">
            <a:off x="5676040" y="1579284"/>
            <a:ext cx="695135" cy="695135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524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1" name="Oval 40">
            <a:extLst>
              <a:ext uri="{FF2B5EF4-FFF2-40B4-BE49-F238E27FC236}">
                <a16:creationId xmlns:a16="http://schemas.microsoft.com/office/drawing/2014/main" id="{022E835E-6558-BBF5-EC96-833CE32FD769}"/>
              </a:ext>
            </a:extLst>
          </p:cNvPr>
          <p:cNvSpPr/>
          <p:nvPr/>
        </p:nvSpPr>
        <p:spPr>
          <a:xfrm flipH="1">
            <a:off x="4242661" y="2983379"/>
            <a:ext cx="695135" cy="695135"/>
          </a:xfrm>
          <a:prstGeom prst="ellipse">
            <a:avLst/>
          </a:prstGeom>
          <a:solidFill>
            <a:srgbClr val="1673A3"/>
          </a:solidFill>
          <a:ln>
            <a:noFill/>
          </a:ln>
          <a:effectLst>
            <a:outerShdw blurRad="1524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2" name="Oval 49">
            <a:extLst>
              <a:ext uri="{FF2B5EF4-FFF2-40B4-BE49-F238E27FC236}">
                <a16:creationId xmlns:a16="http://schemas.microsoft.com/office/drawing/2014/main" id="{B492D3F5-CA6D-D91B-F914-AD33C8C8C05E}"/>
              </a:ext>
            </a:extLst>
          </p:cNvPr>
          <p:cNvSpPr/>
          <p:nvPr/>
        </p:nvSpPr>
        <p:spPr>
          <a:xfrm flipH="1">
            <a:off x="5135750" y="4782308"/>
            <a:ext cx="695135" cy="695135"/>
          </a:xfrm>
          <a:prstGeom prst="ellipse">
            <a:avLst/>
          </a:prstGeom>
          <a:solidFill>
            <a:srgbClr val="238CAB"/>
          </a:solidFill>
          <a:ln>
            <a:noFill/>
          </a:ln>
          <a:effectLst>
            <a:outerShdw blurRad="1524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3" name="Oval 52">
            <a:extLst>
              <a:ext uri="{FF2B5EF4-FFF2-40B4-BE49-F238E27FC236}">
                <a16:creationId xmlns:a16="http://schemas.microsoft.com/office/drawing/2014/main" id="{AE614373-1757-C4FB-F37F-02C4E080BCD1}"/>
              </a:ext>
            </a:extLst>
          </p:cNvPr>
          <p:cNvSpPr/>
          <p:nvPr/>
        </p:nvSpPr>
        <p:spPr>
          <a:xfrm flipH="1">
            <a:off x="7122170" y="4488546"/>
            <a:ext cx="695135" cy="695135"/>
          </a:xfrm>
          <a:prstGeom prst="ellipse">
            <a:avLst/>
          </a:prstGeom>
          <a:solidFill>
            <a:srgbClr val="6ACEE2"/>
          </a:solidFill>
          <a:ln>
            <a:noFill/>
          </a:ln>
          <a:effectLst>
            <a:outerShdw blurRad="1524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4" name="Freeform 17">
            <a:extLst>
              <a:ext uri="{FF2B5EF4-FFF2-40B4-BE49-F238E27FC236}">
                <a16:creationId xmlns:a16="http://schemas.microsoft.com/office/drawing/2014/main" id="{D61AC038-531F-3A3E-FEFF-EFEB4E67928B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5215841" y="2578604"/>
            <a:ext cx="2099151" cy="2101202"/>
          </a:xfrm>
          <a:custGeom>
            <a:avLst/>
            <a:gdLst>
              <a:gd name="T0" fmla="*/ 947 w 1152"/>
              <a:gd name="T1" fmla="*/ 948 h 1153"/>
              <a:gd name="T2" fmla="*/ 205 w 1152"/>
              <a:gd name="T3" fmla="*/ 948 h 1153"/>
              <a:gd name="T4" fmla="*/ 205 w 1152"/>
              <a:gd name="T5" fmla="*/ 205 h 1153"/>
              <a:gd name="T6" fmla="*/ 947 w 1152"/>
              <a:gd name="T7" fmla="*/ 205 h 1153"/>
              <a:gd name="T8" fmla="*/ 947 w 1152"/>
              <a:gd name="T9" fmla="*/ 948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1153">
                <a:moveTo>
                  <a:pt x="947" y="948"/>
                </a:moveTo>
                <a:cubicBezTo>
                  <a:pt x="742" y="1153"/>
                  <a:pt x="410" y="1153"/>
                  <a:pt x="205" y="948"/>
                </a:cubicBezTo>
                <a:cubicBezTo>
                  <a:pt x="0" y="743"/>
                  <a:pt x="0" y="410"/>
                  <a:pt x="205" y="205"/>
                </a:cubicBezTo>
                <a:cubicBezTo>
                  <a:pt x="410" y="0"/>
                  <a:pt x="742" y="0"/>
                  <a:pt x="947" y="205"/>
                </a:cubicBezTo>
                <a:cubicBezTo>
                  <a:pt x="1152" y="410"/>
                  <a:pt x="1152" y="743"/>
                  <a:pt x="947" y="9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90500" dist="38100" dir="5400000" algn="t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25" name="Straight Connector 64">
            <a:extLst>
              <a:ext uri="{FF2B5EF4-FFF2-40B4-BE49-F238E27FC236}">
                <a16:creationId xmlns:a16="http://schemas.microsoft.com/office/drawing/2014/main" id="{C7C94B32-10CD-1B37-E703-1067A96B300D}"/>
              </a:ext>
            </a:extLst>
          </p:cNvPr>
          <p:cNvCxnSpPr>
            <a:cxnSpLocks/>
          </p:cNvCxnSpPr>
          <p:nvPr/>
        </p:nvCxnSpPr>
        <p:spPr>
          <a:xfrm>
            <a:off x="8587758" y="2548767"/>
            <a:ext cx="0" cy="592772"/>
          </a:xfrm>
          <a:prstGeom prst="line">
            <a:avLst/>
          </a:prstGeom>
          <a:ln w="34925" cap="rnd">
            <a:solidFill>
              <a:srgbClr val="725AA4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67">
            <a:extLst>
              <a:ext uri="{FF2B5EF4-FFF2-40B4-BE49-F238E27FC236}">
                <a16:creationId xmlns:a16="http://schemas.microsoft.com/office/drawing/2014/main" id="{BD381051-9897-1612-E77E-F9D73D02C695}"/>
              </a:ext>
            </a:extLst>
          </p:cNvPr>
          <p:cNvCxnSpPr>
            <a:cxnSpLocks/>
          </p:cNvCxnSpPr>
          <p:nvPr/>
        </p:nvCxnSpPr>
        <p:spPr>
          <a:xfrm>
            <a:off x="8383132" y="4694506"/>
            <a:ext cx="0" cy="592772"/>
          </a:xfrm>
          <a:prstGeom prst="line">
            <a:avLst/>
          </a:prstGeom>
          <a:ln w="34925" cap="rnd">
            <a:solidFill>
              <a:srgbClr val="6ACEE2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70">
            <a:extLst>
              <a:ext uri="{FF2B5EF4-FFF2-40B4-BE49-F238E27FC236}">
                <a16:creationId xmlns:a16="http://schemas.microsoft.com/office/drawing/2014/main" id="{4A277ADE-F725-9FDE-ECBF-21318420A2F5}"/>
              </a:ext>
            </a:extLst>
          </p:cNvPr>
          <p:cNvCxnSpPr>
            <a:cxnSpLocks/>
          </p:cNvCxnSpPr>
          <p:nvPr/>
        </p:nvCxnSpPr>
        <p:spPr>
          <a:xfrm flipH="1">
            <a:off x="4977029" y="1639857"/>
            <a:ext cx="0" cy="592772"/>
          </a:xfrm>
          <a:prstGeom prst="line">
            <a:avLst/>
          </a:prstGeom>
          <a:ln w="34925" cap="rnd">
            <a:solidFill>
              <a:schemeClr val="tx1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73">
            <a:extLst>
              <a:ext uri="{FF2B5EF4-FFF2-40B4-BE49-F238E27FC236}">
                <a16:creationId xmlns:a16="http://schemas.microsoft.com/office/drawing/2014/main" id="{21B96345-42F4-3A01-6B6D-79276A05AC28}"/>
              </a:ext>
            </a:extLst>
          </p:cNvPr>
          <p:cNvCxnSpPr>
            <a:cxnSpLocks/>
          </p:cNvCxnSpPr>
          <p:nvPr/>
        </p:nvCxnSpPr>
        <p:spPr>
          <a:xfrm flipH="1">
            <a:off x="3773652" y="3343155"/>
            <a:ext cx="0" cy="592772"/>
          </a:xfrm>
          <a:prstGeom prst="line">
            <a:avLst/>
          </a:prstGeom>
          <a:ln w="34925" cap="rnd">
            <a:solidFill>
              <a:srgbClr val="1673A3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76">
            <a:extLst>
              <a:ext uri="{FF2B5EF4-FFF2-40B4-BE49-F238E27FC236}">
                <a16:creationId xmlns:a16="http://schemas.microsoft.com/office/drawing/2014/main" id="{3C022D42-F3F0-F9B3-CD45-96F6F1805E8E}"/>
              </a:ext>
            </a:extLst>
          </p:cNvPr>
          <p:cNvCxnSpPr>
            <a:cxnSpLocks/>
          </p:cNvCxnSpPr>
          <p:nvPr/>
        </p:nvCxnSpPr>
        <p:spPr>
          <a:xfrm flipH="1">
            <a:off x="4623116" y="4849645"/>
            <a:ext cx="0" cy="592772"/>
          </a:xfrm>
          <a:prstGeom prst="line">
            <a:avLst/>
          </a:prstGeom>
          <a:ln w="34925" cap="rnd">
            <a:solidFill>
              <a:srgbClr val="238CAB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aphic 78">
            <a:extLst>
              <a:ext uri="{FF2B5EF4-FFF2-40B4-BE49-F238E27FC236}">
                <a16:creationId xmlns:a16="http://schemas.microsoft.com/office/drawing/2014/main" id="{1286CB02-19EB-D7B4-6BD9-F1786993E519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5818157" y="1779068"/>
            <a:ext cx="390480" cy="266293"/>
            <a:chOff x="6093139" y="2051320"/>
            <a:chExt cx="390337" cy="266196"/>
          </a:xfrm>
          <a:solidFill>
            <a:srgbClr val="FFFFFF"/>
          </a:solidFill>
        </p:grpSpPr>
        <p:sp>
          <p:nvSpPr>
            <p:cNvPr id="31" name="Freeform 88">
              <a:extLst>
                <a:ext uri="{FF2B5EF4-FFF2-40B4-BE49-F238E27FC236}">
                  <a16:creationId xmlns:a16="http://schemas.microsoft.com/office/drawing/2014/main" id="{60E3A36A-7777-07B0-4646-9440C60F5C57}"/>
                </a:ext>
              </a:extLst>
            </p:cNvPr>
            <p:cNvSpPr/>
            <p:nvPr/>
          </p:nvSpPr>
          <p:spPr>
            <a:xfrm>
              <a:off x="6140830" y="2253883"/>
              <a:ext cx="12558" cy="63581"/>
            </a:xfrm>
            <a:custGeom>
              <a:avLst/>
              <a:gdLst>
                <a:gd name="connsiteX0" fmla="*/ 6331 w 12558"/>
                <a:gd name="connsiteY0" fmla="*/ 63581 h 63581"/>
                <a:gd name="connsiteX1" fmla="*/ 53 w 12558"/>
                <a:gd name="connsiteY1" fmla="*/ 57558 h 63581"/>
                <a:gd name="connsiteX2" fmla="*/ 52 w 12558"/>
                <a:gd name="connsiteY2" fmla="*/ 57455 h 63581"/>
                <a:gd name="connsiteX3" fmla="*/ 52 w 12558"/>
                <a:gd name="connsiteY3" fmla="*/ 7024 h 63581"/>
                <a:gd name="connsiteX4" fmla="*/ 5478 w 12558"/>
                <a:gd name="connsiteY4" fmla="*/ 52 h 63581"/>
                <a:gd name="connsiteX5" fmla="*/ 12508 w 12558"/>
                <a:gd name="connsiteY5" fmla="*/ 5432 h 63581"/>
                <a:gd name="connsiteX6" fmla="*/ 12508 w 12558"/>
                <a:gd name="connsiteY6" fmla="*/ 7024 h 63581"/>
                <a:gd name="connsiteX7" fmla="*/ 12508 w 12558"/>
                <a:gd name="connsiteY7" fmla="*/ 57455 h 63581"/>
                <a:gd name="connsiteX8" fmla="*/ 6331 w 12558"/>
                <a:gd name="connsiteY8" fmla="*/ 63581 h 6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8" h="63581">
                  <a:moveTo>
                    <a:pt x="6331" y="63581"/>
                  </a:moveTo>
                  <a:cubicBezTo>
                    <a:pt x="2921" y="63637"/>
                    <a:pt x="110" y="60941"/>
                    <a:pt x="53" y="57558"/>
                  </a:cubicBezTo>
                  <a:cubicBezTo>
                    <a:pt x="52" y="57524"/>
                    <a:pt x="52" y="57490"/>
                    <a:pt x="52" y="57455"/>
                  </a:cubicBezTo>
                  <a:lnTo>
                    <a:pt x="52" y="7024"/>
                  </a:lnTo>
                  <a:cubicBezTo>
                    <a:pt x="-391" y="3613"/>
                    <a:pt x="2038" y="491"/>
                    <a:pt x="5478" y="52"/>
                  </a:cubicBezTo>
                  <a:cubicBezTo>
                    <a:pt x="8917" y="-388"/>
                    <a:pt x="12064" y="2021"/>
                    <a:pt x="12508" y="5432"/>
                  </a:cubicBezTo>
                  <a:cubicBezTo>
                    <a:pt x="12576" y="5961"/>
                    <a:pt x="12576" y="6496"/>
                    <a:pt x="12508" y="7024"/>
                  </a:cubicBezTo>
                  <a:lnTo>
                    <a:pt x="12508" y="57455"/>
                  </a:lnTo>
                  <a:cubicBezTo>
                    <a:pt x="12508" y="60838"/>
                    <a:pt x="9742" y="63581"/>
                    <a:pt x="6331" y="63581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2" name="Freeform 89">
              <a:extLst>
                <a:ext uri="{FF2B5EF4-FFF2-40B4-BE49-F238E27FC236}">
                  <a16:creationId xmlns:a16="http://schemas.microsoft.com/office/drawing/2014/main" id="{B9CDA66B-6CA1-6610-A45F-DCE8BC7A019B}"/>
                </a:ext>
              </a:extLst>
            </p:cNvPr>
            <p:cNvSpPr/>
            <p:nvPr/>
          </p:nvSpPr>
          <p:spPr>
            <a:xfrm>
              <a:off x="6223694" y="2253883"/>
              <a:ext cx="12558" cy="63581"/>
            </a:xfrm>
            <a:custGeom>
              <a:avLst/>
              <a:gdLst>
                <a:gd name="connsiteX0" fmla="*/ 6228 w 12558"/>
                <a:gd name="connsiteY0" fmla="*/ 63581 h 63581"/>
                <a:gd name="connsiteX1" fmla="*/ 52 w 12558"/>
                <a:gd name="connsiteY1" fmla="*/ 57455 h 63581"/>
                <a:gd name="connsiteX2" fmla="*/ 52 w 12558"/>
                <a:gd name="connsiteY2" fmla="*/ 7024 h 63581"/>
                <a:gd name="connsiteX3" fmla="*/ 5478 w 12558"/>
                <a:gd name="connsiteY3" fmla="*/ 52 h 63581"/>
                <a:gd name="connsiteX4" fmla="*/ 12508 w 12558"/>
                <a:gd name="connsiteY4" fmla="*/ 5432 h 63581"/>
                <a:gd name="connsiteX5" fmla="*/ 12508 w 12558"/>
                <a:gd name="connsiteY5" fmla="*/ 7024 h 63581"/>
                <a:gd name="connsiteX6" fmla="*/ 12508 w 12558"/>
                <a:gd name="connsiteY6" fmla="*/ 57455 h 63581"/>
                <a:gd name="connsiteX7" fmla="*/ 6332 w 12558"/>
                <a:gd name="connsiteY7" fmla="*/ 63582 h 63581"/>
                <a:gd name="connsiteX8" fmla="*/ 6228 w 12558"/>
                <a:gd name="connsiteY8" fmla="*/ 63581 h 6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8" h="63581">
                  <a:moveTo>
                    <a:pt x="6228" y="63581"/>
                  </a:moveTo>
                  <a:cubicBezTo>
                    <a:pt x="2817" y="63581"/>
                    <a:pt x="52" y="60838"/>
                    <a:pt x="52" y="57455"/>
                  </a:cubicBezTo>
                  <a:lnTo>
                    <a:pt x="52" y="7024"/>
                  </a:lnTo>
                  <a:cubicBezTo>
                    <a:pt x="-391" y="3613"/>
                    <a:pt x="2038" y="491"/>
                    <a:pt x="5478" y="52"/>
                  </a:cubicBezTo>
                  <a:cubicBezTo>
                    <a:pt x="8917" y="-388"/>
                    <a:pt x="12064" y="2021"/>
                    <a:pt x="12508" y="5432"/>
                  </a:cubicBezTo>
                  <a:cubicBezTo>
                    <a:pt x="12576" y="5961"/>
                    <a:pt x="12576" y="6496"/>
                    <a:pt x="12508" y="7024"/>
                  </a:cubicBezTo>
                  <a:lnTo>
                    <a:pt x="12508" y="57455"/>
                  </a:lnTo>
                  <a:cubicBezTo>
                    <a:pt x="12508" y="60838"/>
                    <a:pt x="9743" y="63581"/>
                    <a:pt x="6332" y="63582"/>
                  </a:cubicBezTo>
                  <a:cubicBezTo>
                    <a:pt x="6298" y="63582"/>
                    <a:pt x="6263" y="63581"/>
                    <a:pt x="6228" y="63581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3" name="Freeform 90">
              <a:extLst>
                <a:ext uri="{FF2B5EF4-FFF2-40B4-BE49-F238E27FC236}">
                  <a16:creationId xmlns:a16="http://schemas.microsoft.com/office/drawing/2014/main" id="{6F6F0F61-01ED-DB26-887F-A6018F9B71E1}"/>
                </a:ext>
              </a:extLst>
            </p:cNvPr>
            <p:cNvSpPr/>
            <p:nvPr/>
          </p:nvSpPr>
          <p:spPr>
            <a:xfrm>
              <a:off x="6117927" y="2212313"/>
              <a:ext cx="140715" cy="105150"/>
            </a:xfrm>
            <a:custGeom>
              <a:avLst/>
              <a:gdLst>
                <a:gd name="connsiteX0" fmla="*/ 135053 w 140715"/>
                <a:gd name="connsiteY0" fmla="*/ 105151 h 105150"/>
                <a:gd name="connsiteX1" fmla="*/ 6279 w 140715"/>
                <a:gd name="connsiteY1" fmla="*/ 105151 h 105150"/>
                <a:gd name="connsiteX2" fmla="*/ 0 w 140715"/>
                <a:gd name="connsiteY2" fmla="*/ 98924 h 105150"/>
                <a:gd name="connsiteX3" fmla="*/ 0 w 140715"/>
                <a:gd name="connsiteY3" fmla="*/ 32056 h 105150"/>
                <a:gd name="connsiteX4" fmla="*/ 0 w 140715"/>
                <a:gd name="connsiteY4" fmla="*/ 31443 h 105150"/>
                <a:gd name="connsiteX5" fmla="*/ 25837 w 140715"/>
                <a:gd name="connsiteY5" fmla="*/ 4185 h 105150"/>
                <a:gd name="connsiteX6" fmla="*/ 50645 w 140715"/>
                <a:gd name="connsiteY6" fmla="*/ 102 h 105150"/>
                <a:gd name="connsiteX7" fmla="*/ 57835 w 140715"/>
                <a:gd name="connsiteY7" fmla="*/ 5020 h 105150"/>
                <a:gd name="connsiteX8" fmla="*/ 57851 w 140715"/>
                <a:gd name="connsiteY8" fmla="*/ 5104 h 105150"/>
                <a:gd name="connsiteX9" fmla="*/ 52873 w 140715"/>
                <a:gd name="connsiteY9" fmla="*/ 12222 h 105150"/>
                <a:gd name="connsiteX10" fmla="*/ 52704 w 140715"/>
                <a:gd name="connsiteY10" fmla="*/ 12250 h 105150"/>
                <a:gd name="connsiteX11" fmla="*/ 27896 w 140715"/>
                <a:gd name="connsiteY11" fmla="*/ 16436 h 105150"/>
                <a:gd name="connsiteX12" fmla="*/ 12558 w 140715"/>
                <a:gd name="connsiteY12" fmla="*/ 32974 h 105150"/>
                <a:gd name="connsiteX13" fmla="*/ 12558 w 140715"/>
                <a:gd name="connsiteY13" fmla="*/ 93309 h 105150"/>
                <a:gd name="connsiteX14" fmla="*/ 128877 w 140715"/>
                <a:gd name="connsiteY14" fmla="*/ 93309 h 105150"/>
                <a:gd name="connsiteX15" fmla="*/ 128877 w 140715"/>
                <a:gd name="connsiteY15" fmla="*/ 32974 h 105150"/>
                <a:gd name="connsiteX16" fmla="*/ 113436 w 140715"/>
                <a:gd name="connsiteY16" fmla="*/ 16946 h 105150"/>
                <a:gd name="connsiteX17" fmla="*/ 88320 w 140715"/>
                <a:gd name="connsiteY17" fmla="*/ 12557 h 105150"/>
                <a:gd name="connsiteX18" fmla="*/ 83276 w 140715"/>
                <a:gd name="connsiteY18" fmla="*/ 5410 h 105150"/>
                <a:gd name="connsiteX19" fmla="*/ 90481 w 140715"/>
                <a:gd name="connsiteY19" fmla="*/ 408 h 105150"/>
                <a:gd name="connsiteX20" fmla="*/ 115289 w 140715"/>
                <a:gd name="connsiteY20" fmla="*/ 4492 h 105150"/>
                <a:gd name="connsiteX21" fmla="*/ 140715 w 140715"/>
                <a:gd name="connsiteY21" fmla="*/ 31443 h 105150"/>
                <a:gd name="connsiteX22" fmla="*/ 140715 w 140715"/>
                <a:gd name="connsiteY22" fmla="*/ 98924 h 105150"/>
                <a:gd name="connsiteX23" fmla="*/ 134642 w 140715"/>
                <a:gd name="connsiteY23" fmla="*/ 105150 h 105150"/>
                <a:gd name="connsiteX24" fmla="*/ 134538 w 140715"/>
                <a:gd name="connsiteY24" fmla="*/ 105151 h 10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40715" h="105150">
                  <a:moveTo>
                    <a:pt x="135053" y="105151"/>
                  </a:moveTo>
                  <a:lnTo>
                    <a:pt x="6279" y="105151"/>
                  </a:lnTo>
                  <a:cubicBezTo>
                    <a:pt x="2811" y="105151"/>
                    <a:pt x="0" y="102363"/>
                    <a:pt x="0" y="98924"/>
                  </a:cubicBezTo>
                  <a:lnTo>
                    <a:pt x="0" y="32056"/>
                  </a:lnTo>
                  <a:cubicBezTo>
                    <a:pt x="0" y="32056"/>
                    <a:pt x="0" y="32056"/>
                    <a:pt x="0" y="31443"/>
                  </a:cubicBezTo>
                  <a:cubicBezTo>
                    <a:pt x="1366" y="17590"/>
                    <a:pt x="11980" y="6393"/>
                    <a:pt x="25837" y="4185"/>
                  </a:cubicBezTo>
                  <a:lnTo>
                    <a:pt x="50645" y="102"/>
                  </a:lnTo>
                  <a:cubicBezTo>
                    <a:pt x="54000" y="-509"/>
                    <a:pt x="57219" y="1692"/>
                    <a:pt x="57835" y="5020"/>
                  </a:cubicBezTo>
                  <a:cubicBezTo>
                    <a:pt x="57841" y="5048"/>
                    <a:pt x="57846" y="5076"/>
                    <a:pt x="57851" y="5104"/>
                  </a:cubicBezTo>
                  <a:cubicBezTo>
                    <a:pt x="58458" y="8433"/>
                    <a:pt x="56229" y="11620"/>
                    <a:pt x="52873" y="12222"/>
                  </a:cubicBezTo>
                  <a:cubicBezTo>
                    <a:pt x="52817" y="12233"/>
                    <a:pt x="52760" y="12242"/>
                    <a:pt x="52704" y="12250"/>
                  </a:cubicBezTo>
                  <a:lnTo>
                    <a:pt x="27896" y="16436"/>
                  </a:lnTo>
                  <a:cubicBezTo>
                    <a:pt x="19585" y="17845"/>
                    <a:pt x="13281" y="24643"/>
                    <a:pt x="12558" y="32974"/>
                  </a:cubicBezTo>
                  <a:lnTo>
                    <a:pt x="12558" y="93309"/>
                  </a:lnTo>
                  <a:lnTo>
                    <a:pt x="128877" y="93309"/>
                  </a:lnTo>
                  <a:lnTo>
                    <a:pt x="128877" y="32974"/>
                  </a:lnTo>
                  <a:cubicBezTo>
                    <a:pt x="127925" y="24808"/>
                    <a:pt x="121619" y="18262"/>
                    <a:pt x="113436" y="16946"/>
                  </a:cubicBezTo>
                  <a:lnTo>
                    <a:pt x="88320" y="12557"/>
                  </a:lnTo>
                  <a:cubicBezTo>
                    <a:pt x="84937" y="11965"/>
                    <a:pt x="82679" y="8765"/>
                    <a:pt x="83276" y="5410"/>
                  </a:cubicBezTo>
                  <a:cubicBezTo>
                    <a:pt x="83873" y="2056"/>
                    <a:pt x="87099" y="-184"/>
                    <a:pt x="90481" y="408"/>
                  </a:cubicBezTo>
                  <a:lnTo>
                    <a:pt x="115289" y="4492"/>
                  </a:lnTo>
                  <a:cubicBezTo>
                    <a:pt x="128884" y="6833"/>
                    <a:pt x="139262" y="17835"/>
                    <a:pt x="140715" y="31443"/>
                  </a:cubicBezTo>
                  <a:lnTo>
                    <a:pt x="140715" y="98924"/>
                  </a:lnTo>
                  <a:cubicBezTo>
                    <a:pt x="140772" y="102306"/>
                    <a:pt x="138053" y="105094"/>
                    <a:pt x="134642" y="105150"/>
                  </a:cubicBezTo>
                  <a:cubicBezTo>
                    <a:pt x="134608" y="105151"/>
                    <a:pt x="134573" y="105151"/>
                    <a:pt x="134538" y="105151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4" name="Freeform 91">
              <a:extLst>
                <a:ext uri="{FF2B5EF4-FFF2-40B4-BE49-F238E27FC236}">
                  <a16:creationId xmlns:a16="http://schemas.microsoft.com/office/drawing/2014/main" id="{75F3FF8B-02EC-AC84-7381-3C28B33797E9}"/>
                </a:ext>
              </a:extLst>
            </p:cNvPr>
            <p:cNvSpPr/>
            <p:nvPr/>
          </p:nvSpPr>
          <p:spPr>
            <a:xfrm>
              <a:off x="6332086" y="2253883"/>
              <a:ext cx="12558" cy="63581"/>
            </a:xfrm>
            <a:custGeom>
              <a:avLst/>
              <a:gdLst>
                <a:gd name="connsiteX0" fmla="*/ 6228 w 12558"/>
                <a:gd name="connsiteY0" fmla="*/ 63581 h 63581"/>
                <a:gd name="connsiteX1" fmla="*/ 52 w 12558"/>
                <a:gd name="connsiteY1" fmla="*/ 57455 h 63581"/>
                <a:gd name="connsiteX2" fmla="*/ 52 w 12558"/>
                <a:gd name="connsiteY2" fmla="*/ 7024 h 63581"/>
                <a:gd name="connsiteX3" fmla="*/ 5478 w 12558"/>
                <a:gd name="connsiteY3" fmla="*/ 52 h 63581"/>
                <a:gd name="connsiteX4" fmla="*/ 12508 w 12558"/>
                <a:gd name="connsiteY4" fmla="*/ 5432 h 63581"/>
                <a:gd name="connsiteX5" fmla="*/ 12508 w 12558"/>
                <a:gd name="connsiteY5" fmla="*/ 7024 h 63581"/>
                <a:gd name="connsiteX6" fmla="*/ 12508 w 12558"/>
                <a:gd name="connsiteY6" fmla="*/ 57455 h 63581"/>
                <a:gd name="connsiteX7" fmla="*/ 6332 w 12558"/>
                <a:gd name="connsiteY7" fmla="*/ 63582 h 63581"/>
                <a:gd name="connsiteX8" fmla="*/ 6228 w 12558"/>
                <a:gd name="connsiteY8" fmla="*/ 63581 h 6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8" h="63581">
                  <a:moveTo>
                    <a:pt x="6228" y="63581"/>
                  </a:moveTo>
                  <a:cubicBezTo>
                    <a:pt x="2817" y="63581"/>
                    <a:pt x="52" y="60838"/>
                    <a:pt x="52" y="57455"/>
                  </a:cubicBezTo>
                  <a:lnTo>
                    <a:pt x="52" y="7024"/>
                  </a:lnTo>
                  <a:cubicBezTo>
                    <a:pt x="-391" y="3613"/>
                    <a:pt x="2038" y="491"/>
                    <a:pt x="5478" y="52"/>
                  </a:cubicBezTo>
                  <a:cubicBezTo>
                    <a:pt x="8917" y="-388"/>
                    <a:pt x="12064" y="2021"/>
                    <a:pt x="12508" y="5432"/>
                  </a:cubicBezTo>
                  <a:cubicBezTo>
                    <a:pt x="12576" y="5961"/>
                    <a:pt x="12576" y="6496"/>
                    <a:pt x="12508" y="7024"/>
                  </a:cubicBezTo>
                  <a:lnTo>
                    <a:pt x="12508" y="57455"/>
                  </a:lnTo>
                  <a:cubicBezTo>
                    <a:pt x="12508" y="60838"/>
                    <a:pt x="9743" y="63581"/>
                    <a:pt x="6332" y="63582"/>
                  </a:cubicBezTo>
                  <a:cubicBezTo>
                    <a:pt x="6298" y="63582"/>
                    <a:pt x="6263" y="63581"/>
                    <a:pt x="6228" y="63581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5" name="Freeform 92">
              <a:extLst>
                <a:ext uri="{FF2B5EF4-FFF2-40B4-BE49-F238E27FC236}">
                  <a16:creationId xmlns:a16="http://schemas.microsoft.com/office/drawing/2014/main" id="{BC0482C7-859F-97E5-9E8A-892477DB3D03}"/>
                </a:ext>
              </a:extLst>
            </p:cNvPr>
            <p:cNvSpPr/>
            <p:nvPr/>
          </p:nvSpPr>
          <p:spPr>
            <a:xfrm>
              <a:off x="6414950" y="2253883"/>
              <a:ext cx="12559" cy="63581"/>
            </a:xfrm>
            <a:custGeom>
              <a:avLst/>
              <a:gdLst>
                <a:gd name="connsiteX0" fmla="*/ 6228 w 12559"/>
                <a:gd name="connsiteY0" fmla="*/ 63581 h 63581"/>
                <a:gd name="connsiteX1" fmla="*/ 52 w 12559"/>
                <a:gd name="connsiteY1" fmla="*/ 57455 h 63581"/>
                <a:gd name="connsiteX2" fmla="*/ 52 w 12559"/>
                <a:gd name="connsiteY2" fmla="*/ 7024 h 63581"/>
                <a:gd name="connsiteX3" fmla="*/ 5478 w 12559"/>
                <a:gd name="connsiteY3" fmla="*/ 52 h 63581"/>
                <a:gd name="connsiteX4" fmla="*/ 12508 w 12559"/>
                <a:gd name="connsiteY4" fmla="*/ 5432 h 63581"/>
                <a:gd name="connsiteX5" fmla="*/ 12508 w 12559"/>
                <a:gd name="connsiteY5" fmla="*/ 7024 h 63581"/>
                <a:gd name="connsiteX6" fmla="*/ 12508 w 12559"/>
                <a:gd name="connsiteY6" fmla="*/ 57455 h 63581"/>
                <a:gd name="connsiteX7" fmla="*/ 6332 w 12559"/>
                <a:gd name="connsiteY7" fmla="*/ 63582 h 63581"/>
                <a:gd name="connsiteX8" fmla="*/ 6228 w 12559"/>
                <a:gd name="connsiteY8" fmla="*/ 63581 h 6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9" h="63581">
                  <a:moveTo>
                    <a:pt x="6228" y="63581"/>
                  </a:moveTo>
                  <a:cubicBezTo>
                    <a:pt x="2817" y="63581"/>
                    <a:pt x="52" y="60838"/>
                    <a:pt x="52" y="57455"/>
                  </a:cubicBezTo>
                  <a:lnTo>
                    <a:pt x="52" y="7024"/>
                  </a:lnTo>
                  <a:cubicBezTo>
                    <a:pt x="-391" y="3613"/>
                    <a:pt x="2038" y="491"/>
                    <a:pt x="5478" y="52"/>
                  </a:cubicBezTo>
                  <a:cubicBezTo>
                    <a:pt x="8917" y="-388"/>
                    <a:pt x="12064" y="2021"/>
                    <a:pt x="12508" y="5432"/>
                  </a:cubicBezTo>
                  <a:cubicBezTo>
                    <a:pt x="12576" y="5961"/>
                    <a:pt x="12576" y="6496"/>
                    <a:pt x="12508" y="7024"/>
                  </a:cubicBezTo>
                  <a:lnTo>
                    <a:pt x="12508" y="57455"/>
                  </a:lnTo>
                  <a:cubicBezTo>
                    <a:pt x="12508" y="60838"/>
                    <a:pt x="9743" y="63581"/>
                    <a:pt x="6332" y="63582"/>
                  </a:cubicBezTo>
                  <a:cubicBezTo>
                    <a:pt x="6298" y="63582"/>
                    <a:pt x="6263" y="63581"/>
                    <a:pt x="6228" y="63581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6" name="Freeform 93">
              <a:extLst>
                <a:ext uri="{FF2B5EF4-FFF2-40B4-BE49-F238E27FC236}">
                  <a16:creationId xmlns:a16="http://schemas.microsoft.com/office/drawing/2014/main" id="{1E7067C9-393A-B074-0DC4-ADDC26D52702}"/>
                </a:ext>
              </a:extLst>
            </p:cNvPr>
            <p:cNvSpPr/>
            <p:nvPr/>
          </p:nvSpPr>
          <p:spPr>
            <a:xfrm>
              <a:off x="6309147" y="2212313"/>
              <a:ext cx="141164" cy="105171"/>
            </a:xfrm>
            <a:custGeom>
              <a:avLst/>
              <a:gdLst>
                <a:gd name="connsiteX0" fmla="*/ 134780 w 141164"/>
                <a:gd name="connsiteY0" fmla="*/ 105151 h 105171"/>
                <a:gd name="connsiteX1" fmla="*/ 6212 w 141164"/>
                <a:gd name="connsiteY1" fmla="*/ 105151 h 105171"/>
                <a:gd name="connsiteX2" fmla="*/ 35 w 141164"/>
                <a:gd name="connsiteY2" fmla="*/ 99026 h 105171"/>
                <a:gd name="connsiteX3" fmla="*/ 36 w 141164"/>
                <a:gd name="connsiteY3" fmla="*/ 98924 h 105171"/>
                <a:gd name="connsiteX4" fmla="*/ 36 w 141164"/>
                <a:gd name="connsiteY4" fmla="*/ 32056 h 105171"/>
                <a:gd name="connsiteX5" fmla="*/ 36 w 141164"/>
                <a:gd name="connsiteY5" fmla="*/ 31443 h 105171"/>
                <a:gd name="connsiteX6" fmla="*/ 25770 w 141164"/>
                <a:gd name="connsiteY6" fmla="*/ 4185 h 105171"/>
                <a:gd name="connsiteX7" fmla="*/ 50681 w 141164"/>
                <a:gd name="connsiteY7" fmla="*/ 102 h 105171"/>
                <a:gd name="connsiteX8" fmla="*/ 57872 w 141164"/>
                <a:gd name="connsiteY8" fmla="*/ 5020 h 105171"/>
                <a:gd name="connsiteX9" fmla="*/ 57887 w 141164"/>
                <a:gd name="connsiteY9" fmla="*/ 5104 h 105171"/>
                <a:gd name="connsiteX10" fmla="*/ 52740 w 141164"/>
                <a:gd name="connsiteY10" fmla="*/ 12250 h 105171"/>
                <a:gd name="connsiteX11" fmla="*/ 27829 w 141164"/>
                <a:gd name="connsiteY11" fmla="*/ 16436 h 105171"/>
                <a:gd name="connsiteX12" fmla="*/ 12491 w 141164"/>
                <a:gd name="connsiteY12" fmla="*/ 32974 h 105171"/>
                <a:gd name="connsiteX13" fmla="*/ 12491 w 141164"/>
                <a:gd name="connsiteY13" fmla="*/ 93309 h 105171"/>
                <a:gd name="connsiteX14" fmla="*/ 128810 w 141164"/>
                <a:gd name="connsiteY14" fmla="*/ 93309 h 105171"/>
                <a:gd name="connsiteX15" fmla="*/ 128810 w 141164"/>
                <a:gd name="connsiteY15" fmla="*/ 32974 h 105171"/>
                <a:gd name="connsiteX16" fmla="*/ 113370 w 141164"/>
                <a:gd name="connsiteY16" fmla="*/ 16946 h 105171"/>
                <a:gd name="connsiteX17" fmla="*/ 88356 w 141164"/>
                <a:gd name="connsiteY17" fmla="*/ 12557 h 105171"/>
                <a:gd name="connsiteX18" fmla="*/ 83297 w 141164"/>
                <a:gd name="connsiteY18" fmla="*/ 5495 h 105171"/>
                <a:gd name="connsiteX19" fmla="*/ 83312 w 141164"/>
                <a:gd name="connsiteY19" fmla="*/ 5410 h 105171"/>
                <a:gd name="connsiteX20" fmla="*/ 90243 w 141164"/>
                <a:gd name="connsiteY20" fmla="*/ 379 h 105171"/>
                <a:gd name="connsiteX21" fmla="*/ 90415 w 141164"/>
                <a:gd name="connsiteY21" fmla="*/ 408 h 105171"/>
                <a:gd name="connsiteX22" fmla="*/ 115325 w 141164"/>
                <a:gd name="connsiteY22" fmla="*/ 4492 h 105171"/>
                <a:gd name="connsiteX23" fmla="*/ 141163 w 141164"/>
                <a:gd name="connsiteY23" fmla="*/ 31749 h 105171"/>
                <a:gd name="connsiteX24" fmla="*/ 141163 w 141164"/>
                <a:gd name="connsiteY24" fmla="*/ 99230 h 105171"/>
                <a:gd name="connsiteX25" fmla="*/ 139310 w 141164"/>
                <a:gd name="connsiteY25" fmla="*/ 103620 h 105171"/>
                <a:gd name="connsiteX26" fmla="*/ 134780 w 141164"/>
                <a:gd name="connsiteY26" fmla="*/ 105151 h 105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1164" h="105171">
                  <a:moveTo>
                    <a:pt x="134780" y="105151"/>
                  </a:moveTo>
                  <a:lnTo>
                    <a:pt x="6212" y="105151"/>
                  </a:lnTo>
                  <a:cubicBezTo>
                    <a:pt x="2801" y="105151"/>
                    <a:pt x="36" y="102409"/>
                    <a:pt x="35" y="99026"/>
                  </a:cubicBezTo>
                  <a:cubicBezTo>
                    <a:pt x="35" y="98992"/>
                    <a:pt x="36" y="98958"/>
                    <a:pt x="36" y="98924"/>
                  </a:cubicBezTo>
                  <a:lnTo>
                    <a:pt x="36" y="32056"/>
                  </a:lnTo>
                  <a:cubicBezTo>
                    <a:pt x="-12" y="31854"/>
                    <a:pt x="-12" y="31644"/>
                    <a:pt x="36" y="31443"/>
                  </a:cubicBezTo>
                  <a:cubicBezTo>
                    <a:pt x="1391" y="17622"/>
                    <a:pt x="11953" y="6435"/>
                    <a:pt x="25770" y="4185"/>
                  </a:cubicBezTo>
                  <a:lnTo>
                    <a:pt x="50681" y="102"/>
                  </a:lnTo>
                  <a:cubicBezTo>
                    <a:pt x="54036" y="-509"/>
                    <a:pt x="57255" y="1692"/>
                    <a:pt x="57872" y="5020"/>
                  </a:cubicBezTo>
                  <a:cubicBezTo>
                    <a:pt x="57877" y="5048"/>
                    <a:pt x="57882" y="5076"/>
                    <a:pt x="57887" y="5104"/>
                  </a:cubicBezTo>
                  <a:cubicBezTo>
                    <a:pt x="58445" y="8485"/>
                    <a:pt x="56145" y="11678"/>
                    <a:pt x="52740" y="12250"/>
                  </a:cubicBezTo>
                  <a:lnTo>
                    <a:pt x="27829" y="16436"/>
                  </a:lnTo>
                  <a:cubicBezTo>
                    <a:pt x="19536" y="17879"/>
                    <a:pt x="13249" y="24658"/>
                    <a:pt x="12491" y="32974"/>
                  </a:cubicBezTo>
                  <a:lnTo>
                    <a:pt x="12491" y="93309"/>
                  </a:lnTo>
                  <a:lnTo>
                    <a:pt x="128810" y="93309"/>
                  </a:lnTo>
                  <a:lnTo>
                    <a:pt x="128810" y="32974"/>
                  </a:lnTo>
                  <a:cubicBezTo>
                    <a:pt x="127825" y="24823"/>
                    <a:pt x="121535" y="18294"/>
                    <a:pt x="113370" y="16946"/>
                  </a:cubicBezTo>
                  <a:lnTo>
                    <a:pt x="88356" y="12557"/>
                  </a:lnTo>
                  <a:cubicBezTo>
                    <a:pt x="84993" y="11992"/>
                    <a:pt x="82728" y="8831"/>
                    <a:pt x="83297" y="5495"/>
                  </a:cubicBezTo>
                  <a:cubicBezTo>
                    <a:pt x="83302" y="5467"/>
                    <a:pt x="83307" y="5439"/>
                    <a:pt x="83312" y="5410"/>
                  </a:cubicBezTo>
                  <a:cubicBezTo>
                    <a:pt x="83825" y="2123"/>
                    <a:pt x="86928" y="-129"/>
                    <a:pt x="90243" y="379"/>
                  </a:cubicBezTo>
                  <a:cubicBezTo>
                    <a:pt x="90300" y="388"/>
                    <a:pt x="90357" y="398"/>
                    <a:pt x="90415" y="408"/>
                  </a:cubicBezTo>
                  <a:lnTo>
                    <a:pt x="115325" y="4492"/>
                  </a:lnTo>
                  <a:cubicBezTo>
                    <a:pt x="129183" y="6699"/>
                    <a:pt x="139796" y="17896"/>
                    <a:pt x="141163" y="31749"/>
                  </a:cubicBezTo>
                  <a:lnTo>
                    <a:pt x="141163" y="99230"/>
                  </a:lnTo>
                  <a:cubicBezTo>
                    <a:pt x="141204" y="100888"/>
                    <a:pt x="140530" y="102485"/>
                    <a:pt x="139310" y="103620"/>
                  </a:cubicBezTo>
                  <a:cubicBezTo>
                    <a:pt x="138081" y="104734"/>
                    <a:pt x="136439" y="105289"/>
                    <a:pt x="134780" y="105151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7" name="Freeform 94">
              <a:extLst>
                <a:ext uri="{FF2B5EF4-FFF2-40B4-BE49-F238E27FC236}">
                  <a16:creationId xmlns:a16="http://schemas.microsoft.com/office/drawing/2014/main" id="{EDD5A192-89E9-C64D-4150-3520D3CA4C82}"/>
                </a:ext>
              </a:extLst>
            </p:cNvPr>
            <p:cNvSpPr/>
            <p:nvPr/>
          </p:nvSpPr>
          <p:spPr>
            <a:xfrm>
              <a:off x="6163255" y="2212478"/>
              <a:ext cx="50169" cy="32819"/>
            </a:xfrm>
            <a:custGeom>
              <a:avLst/>
              <a:gdLst>
                <a:gd name="connsiteX0" fmla="*/ 24669 w 50169"/>
                <a:gd name="connsiteY0" fmla="*/ 32809 h 32819"/>
                <a:gd name="connsiteX1" fmla="*/ 20036 w 50169"/>
                <a:gd name="connsiteY1" fmla="*/ 30665 h 32819"/>
                <a:gd name="connsiteX2" fmla="*/ 1817 w 50169"/>
                <a:gd name="connsiteY2" fmla="*/ 10248 h 32819"/>
                <a:gd name="connsiteX3" fmla="*/ 1801 w 50169"/>
                <a:gd name="connsiteY3" fmla="*/ 1585 h 32819"/>
                <a:gd name="connsiteX4" fmla="*/ 1817 w 50169"/>
                <a:gd name="connsiteY4" fmla="*/ 1570 h 32819"/>
                <a:gd name="connsiteX5" fmla="*/ 10669 w 50169"/>
                <a:gd name="connsiteY5" fmla="*/ 2080 h 32819"/>
                <a:gd name="connsiteX6" fmla="*/ 24360 w 50169"/>
                <a:gd name="connsiteY6" fmla="*/ 17598 h 32819"/>
                <a:gd name="connsiteX7" fmla="*/ 39491 w 50169"/>
                <a:gd name="connsiteY7" fmla="*/ 2183 h 32819"/>
                <a:gd name="connsiteX8" fmla="*/ 48225 w 50169"/>
                <a:gd name="connsiteY8" fmla="*/ 2065 h 32819"/>
                <a:gd name="connsiteX9" fmla="*/ 48344 w 50169"/>
                <a:gd name="connsiteY9" fmla="*/ 2183 h 32819"/>
                <a:gd name="connsiteX10" fmla="*/ 48344 w 50169"/>
                <a:gd name="connsiteY10" fmla="*/ 10962 h 32819"/>
                <a:gd name="connsiteX11" fmla="*/ 28889 w 50169"/>
                <a:gd name="connsiteY11" fmla="*/ 31380 h 32819"/>
                <a:gd name="connsiteX12" fmla="*/ 24669 w 50169"/>
                <a:gd name="connsiteY12" fmla="*/ 32809 h 32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169" h="32819">
                  <a:moveTo>
                    <a:pt x="24669" y="32809"/>
                  </a:moveTo>
                  <a:cubicBezTo>
                    <a:pt x="22891" y="32766"/>
                    <a:pt x="21212" y="31989"/>
                    <a:pt x="20036" y="30665"/>
                  </a:cubicBezTo>
                  <a:lnTo>
                    <a:pt x="1817" y="10248"/>
                  </a:lnTo>
                  <a:cubicBezTo>
                    <a:pt x="-600" y="7860"/>
                    <a:pt x="-606" y="3981"/>
                    <a:pt x="1801" y="1585"/>
                  </a:cubicBezTo>
                  <a:cubicBezTo>
                    <a:pt x="1806" y="1580"/>
                    <a:pt x="1811" y="1575"/>
                    <a:pt x="1817" y="1570"/>
                  </a:cubicBezTo>
                  <a:cubicBezTo>
                    <a:pt x="4405" y="-708"/>
                    <a:pt x="8364" y="-480"/>
                    <a:pt x="10669" y="2080"/>
                  </a:cubicBezTo>
                  <a:lnTo>
                    <a:pt x="24360" y="17598"/>
                  </a:lnTo>
                  <a:lnTo>
                    <a:pt x="39491" y="2183"/>
                  </a:lnTo>
                  <a:cubicBezTo>
                    <a:pt x="41870" y="-242"/>
                    <a:pt x="45781" y="-295"/>
                    <a:pt x="48225" y="2065"/>
                  </a:cubicBezTo>
                  <a:cubicBezTo>
                    <a:pt x="48265" y="2103"/>
                    <a:pt x="48305" y="2143"/>
                    <a:pt x="48344" y="2183"/>
                  </a:cubicBezTo>
                  <a:cubicBezTo>
                    <a:pt x="50778" y="4611"/>
                    <a:pt x="50778" y="8533"/>
                    <a:pt x="48344" y="10962"/>
                  </a:cubicBezTo>
                  <a:lnTo>
                    <a:pt x="28889" y="31380"/>
                  </a:lnTo>
                  <a:cubicBezTo>
                    <a:pt x="27727" y="32389"/>
                    <a:pt x="26210" y="32902"/>
                    <a:pt x="24669" y="32809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8" name="Freeform 95">
              <a:extLst>
                <a:ext uri="{FF2B5EF4-FFF2-40B4-BE49-F238E27FC236}">
                  <a16:creationId xmlns:a16="http://schemas.microsoft.com/office/drawing/2014/main" id="{85645F4B-6BAF-6F70-2705-FEB71D0F7375}"/>
                </a:ext>
              </a:extLst>
            </p:cNvPr>
            <p:cNvSpPr/>
            <p:nvPr/>
          </p:nvSpPr>
          <p:spPr>
            <a:xfrm>
              <a:off x="6354736" y="2211923"/>
              <a:ext cx="50476" cy="30913"/>
            </a:xfrm>
            <a:custGeom>
              <a:avLst/>
              <a:gdLst>
                <a:gd name="connsiteX0" fmla="*/ 25062 w 50476"/>
                <a:gd name="connsiteY0" fmla="*/ 30914 h 30913"/>
                <a:gd name="connsiteX1" fmla="*/ 20738 w 50476"/>
                <a:gd name="connsiteY1" fmla="*/ 29178 h 30913"/>
                <a:gd name="connsiteX2" fmla="*/ 1901 w 50476"/>
                <a:gd name="connsiteY2" fmla="*/ 11007 h 30913"/>
                <a:gd name="connsiteX3" fmla="*/ 1747 w 50476"/>
                <a:gd name="connsiteY3" fmla="*/ 2278 h 30913"/>
                <a:gd name="connsiteX4" fmla="*/ 10548 w 50476"/>
                <a:gd name="connsiteY4" fmla="*/ 2125 h 30913"/>
                <a:gd name="connsiteX5" fmla="*/ 25062 w 50476"/>
                <a:gd name="connsiteY5" fmla="*/ 16111 h 30913"/>
                <a:gd name="connsiteX6" fmla="*/ 39473 w 50476"/>
                <a:gd name="connsiteY6" fmla="*/ 2125 h 30913"/>
                <a:gd name="connsiteX7" fmla="*/ 48333 w 50476"/>
                <a:gd name="connsiteY7" fmla="*/ 1542 h 30913"/>
                <a:gd name="connsiteX8" fmla="*/ 48921 w 50476"/>
                <a:gd name="connsiteY8" fmla="*/ 10330 h 30913"/>
                <a:gd name="connsiteX9" fmla="*/ 48223 w 50476"/>
                <a:gd name="connsiteY9" fmla="*/ 11007 h 30913"/>
                <a:gd name="connsiteX10" fmla="*/ 29385 w 50476"/>
                <a:gd name="connsiteY10" fmla="*/ 29178 h 30913"/>
                <a:gd name="connsiteX11" fmla="*/ 25062 w 50476"/>
                <a:gd name="connsiteY11" fmla="*/ 30914 h 30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476" h="30913">
                  <a:moveTo>
                    <a:pt x="25062" y="30914"/>
                  </a:moveTo>
                  <a:cubicBezTo>
                    <a:pt x="23449" y="30907"/>
                    <a:pt x="21901" y="30286"/>
                    <a:pt x="20738" y="29178"/>
                  </a:cubicBezTo>
                  <a:lnTo>
                    <a:pt x="1901" y="11007"/>
                  </a:lnTo>
                  <a:cubicBezTo>
                    <a:pt x="-572" y="8639"/>
                    <a:pt x="-641" y="4731"/>
                    <a:pt x="1747" y="2278"/>
                  </a:cubicBezTo>
                  <a:cubicBezTo>
                    <a:pt x="4134" y="-174"/>
                    <a:pt x="8075" y="-243"/>
                    <a:pt x="10548" y="2125"/>
                  </a:cubicBezTo>
                  <a:lnTo>
                    <a:pt x="25062" y="16111"/>
                  </a:lnTo>
                  <a:lnTo>
                    <a:pt x="39473" y="2125"/>
                  </a:lnTo>
                  <a:cubicBezTo>
                    <a:pt x="41757" y="-462"/>
                    <a:pt x="45724" y="-723"/>
                    <a:pt x="48333" y="1542"/>
                  </a:cubicBezTo>
                  <a:cubicBezTo>
                    <a:pt x="50943" y="3808"/>
                    <a:pt x="51206" y="7742"/>
                    <a:pt x="48921" y="10330"/>
                  </a:cubicBezTo>
                  <a:cubicBezTo>
                    <a:pt x="48706" y="10573"/>
                    <a:pt x="48473" y="10799"/>
                    <a:pt x="48223" y="11007"/>
                  </a:cubicBezTo>
                  <a:lnTo>
                    <a:pt x="29385" y="29178"/>
                  </a:lnTo>
                  <a:cubicBezTo>
                    <a:pt x="28211" y="30269"/>
                    <a:pt x="26670" y="30887"/>
                    <a:pt x="25062" y="30914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9" name="Freeform 96">
              <a:extLst>
                <a:ext uri="{FF2B5EF4-FFF2-40B4-BE49-F238E27FC236}">
                  <a16:creationId xmlns:a16="http://schemas.microsoft.com/office/drawing/2014/main" id="{F4D5166E-006E-274D-0A28-28D6021DB27F}"/>
                </a:ext>
              </a:extLst>
            </p:cNvPr>
            <p:cNvSpPr/>
            <p:nvPr/>
          </p:nvSpPr>
          <p:spPr>
            <a:xfrm>
              <a:off x="6093139" y="2305060"/>
              <a:ext cx="390337" cy="12455"/>
            </a:xfrm>
            <a:custGeom>
              <a:avLst/>
              <a:gdLst>
                <a:gd name="connsiteX0" fmla="*/ 384860 w 390337"/>
                <a:gd name="connsiteY0" fmla="*/ 12404 h 12455"/>
                <a:gd name="connsiteX1" fmla="*/ 7082 w 390337"/>
                <a:gd name="connsiteY1" fmla="*/ 12404 h 12455"/>
                <a:gd name="connsiteX2" fmla="*/ 52 w 390337"/>
                <a:gd name="connsiteY2" fmla="*/ 7023 h 12455"/>
                <a:gd name="connsiteX3" fmla="*/ 5478 w 390337"/>
                <a:gd name="connsiteY3" fmla="*/ 51 h 12455"/>
                <a:gd name="connsiteX4" fmla="*/ 7082 w 390337"/>
                <a:gd name="connsiteY4" fmla="*/ 51 h 12455"/>
                <a:gd name="connsiteX5" fmla="*/ 384860 w 390337"/>
                <a:gd name="connsiteY5" fmla="*/ 51 h 12455"/>
                <a:gd name="connsiteX6" fmla="*/ 390286 w 390337"/>
                <a:gd name="connsiteY6" fmla="*/ 7023 h 12455"/>
                <a:gd name="connsiteX7" fmla="*/ 384860 w 390337"/>
                <a:gd name="connsiteY7" fmla="*/ 12404 h 12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0337" h="12455">
                  <a:moveTo>
                    <a:pt x="384860" y="12404"/>
                  </a:moveTo>
                  <a:lnTo>
                    <a:pt x="7082" y="12404"/>
                  </a:lnTo>
                  <a:cubicBezTo>
                    <a:pt x="3643" y="12843"/>
                    <a:pt x="495" y="10434"/>
                    <a:pt x="52" y="7023"/>
                  </a:cubicBezTo>
                  <a:cubicBezTo>
                    <a:pt x="-391" y="3612"/>
                    <a:pt x="2038" y="490"/>
                    <a:pt x="5478" y="51"/>
                  </a:cubicBezTo>
                  <a:cubicBezTo>
                    <a:pt x="6010" y="-17"/>
                    <a:pt x="6549" y="-17"/>
                    <a:pt x="7082" y="51"/>
                  </a:cubicBezTo>
                  <a:lnTo>
                    <a:pt x="384860" y="51"/>
                  </a:lnTo>
                  <a:cubicBezTo>
                    <a:pt x="388300" y="491"/>
                    <a:pt x="390729" y="3612"/>
                    <a:pt x="390286" y="7023"/>
                  </a:cubicBezTo>
                  <a:cubicBezTo>
                    <a:pt x="389921" y="9831"/>
                    <a:pt x="387692" y="12042"/>
                    <a:pt x="384860" y="12404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0" name="Freeform 97">
              <a:extLst>
                <a:ext uri="{FF2B5EF4-FFF2-40B4-BE49-F238E27FC236}">
                  <a16:creationId xmlns:a16="http://schemas.microsoft.com/office/drawing/2014/main" id="{B8235F79-8847-FCA9-05A1-A154585B1CB3}"/>
                </a:ext>
              </a:extLst>
            </p:cNvPr>
            <p:cNvSpPr/>
            <p:nvPr/>
          </p:nvSpPr>
          <p:spPr>
            <a:xfrm>
              <a:off x="6152616" y="2131459"/>
              <a:ext cx="71849" cy="71257"/>
            </a:xfrm>
            <a:custGeom>
              <a:avLst/>
              <a:gdLst>
                <a:gd name="connsiteX0" fmla="*/ 35925 w 71849"/>
                <a:gd name="connsiteY0" fmla="*/ 71258 h 71257"/>
                <a:gd name="connsiteX1" fmla="*/ 0 w 71849"/>
                <a:gd name="connsiteY1" fmla="*/ 35629 h 71257"/>
                <a:gd name="connsiteX2" fmla="*/ 35925 w 71849"/>
                <a:gd name="connsiteY2" fmla="*/ 0 h 71257"/>
                <a:gd name="connsiteX3" fmla="*/ 71850 w 71849"/>
                <a:gd name="connsiteY3" fmla="*/ 35629 h 71257"/>
                <a:gd name="connsiteX4" fmla="*/ 35925 w 71849"/>
                <a:gd name="connsiteY4" fmla="*/ 71258 h 71257"/>
                <a:gd name="connsiteX5" fmla="*/ 35925 w 71849"/>
                <a:gd name="connsiteY5" fmla="*/ 12353 h 71257"/>
                <a:gd name="connsiteX6" fmla="*/ 12455 w 71849"/>
                <a:gd name="connsiteY6" fmla="*/ 35629 h 71257"/>
                <a:gd name="connsiteX7" fmla="*/ 35925 w 71849"/>
                <a:gd name="connsiteY7" fmla="*/ 58905 h 71257"/>
                <a:gd name="connsiteX8" fmla="*/ 59395 w 71849"/>
                <a:gd name="connsiteY8" fmla="*/ 35629 h 71257"/>
                <a:gd name="connsiteX9" fmla="*/ 35925 w 71849"/>
                <a:gd name="connsiteY9" fmla="*/ 12353 h 7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849" h="71257">
                  <a:moveTo>
                    <a:pt x="35925" y="71258"/>
                  </a:moveTo>
                  <a:cubicBezTo>
                    <a:pt x="16084" y="71258"/>
                    <a:pt x="0" y="55306"/>
                    <a:pt x="0" y="35629"/>
                  </a:cubicBezTo>
                  <a:cubicBezTo>
                    <a:pt x="0" y="15952"/>
                    <a:pt x="16084" y="0"/>
                    <a:pt x="35925" y="0"/>
                  </a:cubicBezTo>
                  <a:cubicBezTo>
                    <a:pt x="55766" y="0"/>
                    <a:pt x="71850" y="15952"/>
                    <a:pt x="71850" y="35629"/>
                  </a:cubicBezTo>
                  <a:cubicBezTo>
                    <a:pt x="71793" y="55283"/>
                    <a:pt x="55742" y="71202"/>
                    <a:pt x="35925" y="71258"/>
                  </a:cubicBezTo>
                  <a:close/>
                  <a:moveTo>
                    <a:pt x="35925" y="12353"/>
                  </a:moveTo>
                  <a:cubicBezTo>
                    <a:pt x="22963" y="12353"/>
                    <a:pt x="12455" y="22774"/>
                    <a:pt x="12455" y="35629"/>
                  </a:cubicBezTo>
                  <a:cubicBezTo>
                    <a:pt x="12455" y="48484"/>
                    <a:pt x="22963" y="58905"/>
                    <a:pt x="35925" y="58905"/>
                  </a:cubicBezTo>
                  <a:cubicBezTo>
                    <a:pt x="48887" y="58905"/>
                    <a:pt x="59395" y="48484"/>
                    <a:pt x="59395" y="35629"/>
                  </a:cubicBezTo>
                  <a:cubicBezTo>
                    <a:pt x="59395" y="22774"/>
                    <a:pt x="48887" y="12353"/>
                    <a:pt x="35925" y="12353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1" name="Freeform 98">
              <a:extLst>
                <a:ext uri="{FF2B5EF4-FFF2-40B4-BE49-F238E27FC236}">
                  <a16:creationId xmlns:a16="http://schemas.microsoft.com/office/drawing/2014/main" id="{D92C163F-400B-FA3F-7F4F-8B4C08D73B3D}"/>
                </a:ext>
              </a:extLst>
            </p:cNvPr>
            <p:cNvSpPr/>
            <p:nvPr/>
          </p:nvSpPr>
          <p:spPr>
            <a:xfrm>
              <a:off x="6343770" y="2131459"/>
              <a:ext cx="71849" cy="71257"/>
            </a:xfrm>
            <a:custGeom>
              <a:avLst/>
              <a:gdLst>
                <a:gd name="connsiteX0" fmla="*/ 36028 w 71849"/>
                <a:gd name="connsiteY0" fmla="*/ 71258 h 71257"/>
                <a:gd name="connsiteX1" fmla="*/ 0 w 71849"/>
                <a:gd name="connsiteY1" fmla="*/ 35731 h 71257"/>
                <a:gd name="connsiteX2" fmla="*/ 35822 w 71849"/>
                <a:gd name="connsiteY2" fmla="*/ 0 h 71257"/>
                <a:gd name="connsiteX3" fmla="*/ 71850 w 71849"/>
                <a:gd name="connsiteY3" fmla="*/ 35527 h 71257"/>
                <a:gd name="connsiteX4" fmla="*/ 71850 w 71849"/>
                <a:gd name="connsiteY4" fmla="*/ 35629 h 71257"/>
                <a:gd name="connsiteX5" fmla="*/ 36028 w 71849"/>
                <a:gd name="connsiteY5" fmla="*/ 71258 h 71257"/>
                <a:gd name="connsiteX6" fmla="*/ 36028 w 71849"/>
                <a:gd name="connsiteY6" fmla="*/ 12353 h 71257"/>
                <a:gd name="connsiteX7" fmla="*/ 12049 w 71849"/>
                <a:gd name="connsiteY7" fmla="*/ 35113 h 71257"/>
                <a:gd name="connsiteX8" fmla="*/ 34999 w 71849"/>
                <a:gd name="connsiteY8" fmla="*/ 58894 h 71257"/>
                <a:gd name="connsiteX9" fmla="*/ 58977 w 71849"/>
                <a:gd name="connsiteY9" fmla="*/ 36134 h 71257"/>
                <a:gd name="connsiteX10" fmla="*/ 58983 w 71849"/>
                <a:gd name="connsiteY10" fmla="*/ 35629 h 71257"/>
                <a:gd name="connsiteX11" fmla="*/ 36028 w 71849"/>
                <a:gd name="connsiteY11" fmla="*/ 12353 h 7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849" h="71257">
                  <a:moveTo>
                    <a:pt x="36028" y="71258"/>
                  </a:moveTo>
                  <a:cubicBezTo>
                    <a:pt x="16187" y="71314"/>
                    <a:pt x="57" y="55408"/>
                    <a:pt x="0" y="35731"/>
                  </a:cubicBezTo>
                  <a:cubicBezTo>
                    <a:pt x="-57" y="16054"/>
                    <a:pt x="15981" y="57"/>
                    <a:pt x="35822" y="0"/>
                  </a:cubicBezTo>
                  <a:cubicBezTo>
                    <a:pt x="55663" y="-56"/>
                    <a:pt x="71793" y="15850"/>
                    <a:pt x="71850" y="35527"/>
                  </a:cubicBezTo>
                  <a:cubicBezTo>
                    <a:pt x="71850" y="35561"/>
                    <a:pt x="71850" y="35595"/>
                    <a:pt x="71850" y="35629"/>
                  </a:cubicBezTo>
                  <a:cubicBezTo>
                    <a:pt x="71850" y="55266"/>
                    <a:pt x="55828" y="71201"/>
                    <a:pt x="36028" y="71258"/>
                  </a:cubicBezTo>
                  <a:close/>
                  <a:moveTo>
                    <a:pt x="36028" y="12353"/>
                  </a:moveTo>
                  <a:cubicBezTo>
                    <a:pt x="23069" y="12071"/>
                    <a:pt x="12333" y="22261"/>
                    <a:pt x="12049" y="35113"/>
                  </a:cubicBezTo>
                  <a:cubicBezTo>
                    <a:pt x="11765" y="47965"/>
                    <a:pt x="22040" y="58612"/>
                    <a:pt x="34999" y="58894"/>
                  </a:cubicBezTo>
                  <a:cubicBezTo>
                    <a:pt x="47957" y="59176"/>
                    <a:pt x="58693" y="48986"/>
                    <a:pt x="58977" y="36134"/>
                  </a:cubicBezTo>
                  <a:cubicBezTo>
                    <a:pt x="58981" y="35965"/>
                    <a:pt x="58983" y="35797"/>
                    <a:pt x="58983" y="35629"/>
                  </a:cubicBezTo>
                  <a:cubicBezTo>
                    <a:pt x="58986" y="22970"/>
                    <a:pt x="48788" y="12630"/>
                    <a:pt x="36028" y="12353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2" name="Freeform 99">
              <a:extLst>
                <a:ext uri="{FF2B5EF4-FFF2-40B4-BE49-F238E27FC236}">
                  <a16:creationId xmlns:a16="http://schemas.microsoft.com/office/drawing/2014/main" id="{3991EC6C-83FF-007C-46C7-44A8A4C37B88}"/>
                </a:ext>
              </a:extLst>
            </p:cNvPr>
            <p:cNvSpPr/>
            <p:nvPr/>
          </p:nvSpPr>
          <p:spPr>
            <a:xfrm>
              <a:off x="6218599" y="2078475"/>
              <a:ext cx="99540" cy="70543"/>
            </a:xfrm>
            <a:custGeom>
              <a:avLst/>
              <a:gdLst>
                <a:gd name="connsiteX0" fmla="*/ 16470 w 99540"/>
                <a:gd name="connsiteY0" fmla="*/ 70543 h 70543"/>
                <a:gd name="connsiteX1" fmla="*/ 13691 w 99540"/>
                <a:gd name="connsiteY1" fmla="*/ 69931 h 70543"/>
                <a:gd name="connsiteX2" fmla="*/ 10294 w 99540"/>
                <a:gd name="connsiteY2" fmla="*/ 64724 h 70543"/>
                <a:gd name="connsiteX3" fmla="*/ 10294 w 99540"/>
                <a:gd name="connsiteY3" fmla="*/ 48492 h 70543"/>
                <a:gd name="connsiteX4" fmla="*/ 0 w 99540"/>
                <a:gd name="connsiteY4" fmla="*/ 33485 h 70543"/>
                <a:gd name="connsiteX5" fmla="*/ 0 w 99540"/>
                <a:gd name="connsiteY5" fmla="*/ 16232 h 70543"/>
                <a:gd name="connsiteX6" fmla="*/ 16367 w 99540"/>
                <a:gd name="connsiteY6" fmla="*/ 0 h 70543"/>
                <a:gd name="connsiteX7" fmla="*/ 83276 w 99540"/>
                <a:gd name="connsiteY7" fmla="*/ 0 h 70543"/>
                <a:gd name="connsiteX8" fmla="*/ 99540 w 99540"/>
                <a:gd name="connsiteY8" fmla="*/ 16232 h 70543"/>
                <a:gd name="connsiteX9" fmla="*/ 99540 w 99540"/>
                <a:gd name="connsiteY9" fmla="*/ 33485 h 70543"/>
                <a:gd name="connsiteX10" fmla="*/ 83276 w 99540"/>
                <a:gd name="connsiteY10" fmla="*/ 49615 h 70543"/>
                <a:gd name="connsiteX11" fmla="*/ 45704 w 99540"/>
                <a:gd name="connsiteY11" fmla="*/ 49615 h 70543"/>
                <a:gd name="connsiteX12" fmla="*/ 20279 w 99540"/>
                <a:gd name="connsiteY12" fmla="*/ 69216 h 70543"/>
                <a:gd name="connsiteX13" fmla="*/ 16470 w 99540"/>
                <a:gd name="connsiteY13" fmla="*/ 70543 h 70543"/>
                <a:gd name="connsiteX14" fmla="*/ 16470 w 99540"/>
                <a:gd name="connsiteY14" fmla="*/ 12353 h 70543"/>
                <a:gd name="connsiteX15" fmla="*/ 12660 w 99540"/>
                <a:gd name="connsiteY15" fmla="*/ 16129 h 70543"/>
                <a:gd name="connsiteX16" fmla="*/ 12661 w 99540"/>
                <a:gd name="connsiteY16" fmla="*/ 16232 h 70543"/>
                <a:gd name="connsiteX17" fmla="*/ 12661 w 99540"/>
                <a:gd name="connsiteY17" fmla="*/ 33485 h 70543"/>
                <a:gd name="connsiteX18" fmla="*/ 16470 w 99540"/>
                <a:gd name="connsiteY18" fmla="*/ 37262 h 70543"/>
                <a:gd name="connsiteX19" fmla="*/ 23161 w 99540"/>
                <a:gd name="connsiteY19" fmla="*/ 43490 h 70543"/>
                <a:gd name="connsiteX20" fmla="*/ 23161 w 99540"/>
                <a:gd name="connsiteY20" fmla="*/ 51657 h 70543"/>
                <a:gd name="connsiteX21" fmla="*/ 40043 w 99540"/>
                <a:gd name="connsiteY21" fmla="*/ 38589 h 70543"/>
                <a:gd name="connsiteX22" fmla="*/ 43851 w 99540"/>
                <a:gd name="connsiteY22" fmla="*/ 37262 h 70543"/>
                <a:gd name="connsiteX23" fmla="*/ 83276 w 99540"/>
                <a:gd name="connsiteY23" fmla="*/ 37262 h 70543"/>
                <a:gd name="connsiteX24" fmla="*/ 87085 w 99540"/>
                <a:gd name="connsiteY24" fmla="*/ 33485 h 70543"/>
                <a:gd name="connsiteX25" fmla="*/ 87085 w 99540"/>
                <a:gd name="connsiteY25" fmla="*/ 16232 h 70543"/>
                <a:gd name="connsiteX26" fmla="*/ 83276 w 99540"/>
                <a:gd name="connsiteY26" fmla="*/ 12353 h 70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9540" h="70543">
                  <a:moveTo>
                    <a:pt x="16470" y="70543"/>
                  </a:moveTo>
                  <a:cubicBezTo>
                    <a:pt x="15510" y="70536"/>
                    <a:pt x="14563" y="70327"/>
                    <a:pt x="13691" y="69931"/>
                  </a:cubicBezTo>
                  <a:cubicBezTo>
                    <a:pt x="11734" y="68887"/>
                    <a:pt x="10452" y="66922"/>
                    <a:pt x="10294" y="64724"/>
                  </a:cubicBezTo>
                  <a:lnTo>
                    <a:pt x="10294" y="48492"/>
                  </a:lnTo>
                  <a:cubicBezTo>
                    <a:pt x="4062" y="46084"/>
                    <a:pt x="-30" y="40118"/>
                    <a:pt x="0" y="33485"/>
                  </a:cubicBezTo>
                  <a:lnTo>
                    <a:pt x="0" y="16232"/>
                  </a:lnTo>
                  <a:cubicBezTo>
                    <a:pt x="0" y="7267"/>
                    <a:pt x="7328" y="0"/>
                    <a:pt x="16367" y="0"/>
                  </a:cubicBezTo>
                  <a:lnTo>
                    <a:pt x="83276" y="0"/>
                  </a:lnTo>
                  <a:cubicBezTo>
                    <a:pt x="92275" y="56"/>
                    <a:pt x="99540" y="7307"/>
                    <a:pt x="99540" y="16232"/>
                  </a:cubicBezTo>
                  <a:lnTo>
                    <a:pt x="99540" y="33485"/>
                  </a:lnTo>
                  <a:cubicBezTo>
                    <a:pt x="99540" y="42393"/>
                    <a:pt x="92258" y="49615"/>
                    <a:pt x="83276" y="49615"/>
                  </a:cubicBezTo>
                  <a:lnTo>
                    <a:pt x="45704" y="49615"/>
                  </a:lnTo>
                  <a:lnTo>
                    <a:pt x="20279" y="69216"/>
                  </a:lnTo>
                  <a:cubicBezTo>
                    <a:pt x="19180" y="70043"/>
                    <a:pt x="17848" y="70507"/>
                    <a:pt x="16470" y="70543"/>
                  </a:cubicBezTo>
                  <a:close/>
                  <a:moveTo>
                    <a:pt x="16470" y="12353"/>
                  </a:moveTo>
                  <a:cubicBezTo>
                    <a:pt x="14367" y="12352"/>
                    <a:pt x="12661" y="14042"/>
                    <a:pt x="12660" y="16129"/>
                  </a:cubicBezTo>
                  <a:cubicBezTo>
                    <a:pt x="12660" y="16163"/>
                    <a:pt x="12660" y="16198"/>
                    <a:pt x="12661" y="16232"/>
                  </a:cubicBezTo>
                  <a:lnTo>
                    <a:pt x="12661" y="33485"/>
                  </a:lnTo>
                  <a:cubicBezTo>
                    <a:pt x="12661" y="35571"/>
                    <a:pt x="14367" y="37262"/>
                    <a:pt x="16470" y="37262"/>
                  </a:cubicBezTo>
                  <a:cubicBezTo>
                    <a:pt x="20031" y="37203"/>
                    <a:pt x="22995" y="39961"/>
                    <a:pt x="23161" y="43490"/>
                  </a:cubicBezTo>
                  <a:lnTo>
                    <a:pt x="23161" y="51657"/>
                  </a:lnTo>
                  <a:lnTo>
                    <a:pt x="40043" y="38589"/>
                  </a:lnTo>
                  <a:cubicBezTo>
                    <a:pt x="41122" y="37729"/>
                    <a:pt x="42466" y="37261"/>
                    <a:pt x="43851" y="37262"/>
                  </a:cubicBezTo>
                  <a:lnTo>
                    <a:pt x="83276" y="37262"/>
                  </a:lnTo>
                  <a:cubicBezTo>
                    <a:pt x="85357" y="37209"/>
                    <a:pt x="87031" y="35549"/>
                    <a:pt x="87085" y="33485"/>
                  </a:cubicBezTo>
                  <a:lnTo>
                    <a:pt x="87085" y="16232"/>
                  </a:lnTo>
                  <a:cubicBezTo>
                    <a:pt x="87085" y="14129"/>
                    <a:pt x="85396" y="12408"/>
                    <a:pt x="83276" y="12353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3" name="Freeform 100">
              <a:extLst>
                <a:ext uri="{FF2B5EF4-FFF2-40B4-BE49-F238E27FC236}">
                  <a16:creationId xmlns:a16="http://schemas.microsoft.com/office/drawing/2014/main" id="{8490AABE-4050-C922-3D2E-09F733CFA108}"/>
                </a:ext>
              </a:extLst>
            </p:cNvPr>
            <p:cNvSpPr/>
            <p:nvPr/>
          </p:nvSpPr>
          <p:spPr>
            <a:xfrm>
              <a:off x="6247524" y="2099301"/>
              <a:ext cx="10087" cy="10004"/>
            </a:xfrm>
            <a:custGeom>
              <a:avLst/>
              <a:gdLst>
                <a:gd name="connsiteX0" fmla="*/ 10088 w 10087"/>
                <a:gd name="connsiteY0" fmla="*/ 5002 h 10004"/>
                <a:gd name="connsiteX1" fmla="*/ 5044 w 10087"/>
                <a:gd name="connsiteY1" fmla="*/ 10005 h 10004"/>
                <a:gd name="connsiteX2" fmla="*/ 0 w 10087"/>
                <a:gd name="connsiteY2" fmla="*/ 5002 h 10004"/>
                <a:gd name="connsiteX3" fmla="*/ 5044 w 10087"/>
                <a:gd name="connsiteY3" fmla="*/ 0 h 10004"/>
                <a:gd name="connsiteX4" fmla="*/ 10088 w 10087"/>
                <a:gd name="connsiteY4" fmla="*/ 5002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87" h="10004">
                  <a:moveTo>
                    <a:pt x="10088" y="5002"/>
                  </a:moveTo>
                  <a:cubicBezTo>
                    <a:pt x="10088" y="7765"/>
                    <a:pt x="7830" y="10005"/>
                    <a:pt x="5044" y="10005"/>
                  </a:cubicBezTo>
                  <a:cubicBezTo>
                    <a:pt x="2258" y="10005"/>
                    <a:pt x="0" y="7765"/>
                    <a:pt x="0" y="5002"/>
                  </a:cubicBezTo>
                  <a:cubicBezTo>
                    <a:pt x="0" y="2240"/>
                    <a:pt x="2258" y="0"/>
                    <a:pt x="5044" y="0"/>
                  </a:cubicBezTo>
                  <a:cubicBezTo>
                    <a:pt x="7830" y="0"/>
                    <a:pt x="10088" y="2240"/>
                    <a:pt x="10088" y="5002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4" name="Freeform 101">
              <a:extLst>
                <a:ext uri="{FF2B5EF4-FFF2-40B4-BE49-F238E27FC236}">
                  <a16:creationId xmlns:a16="http://schemas.microsoft.com/office/drawing/2014/main" id="{6F10987E-2FEE-9455-1C7C-B7065D52FCBE}"/>
                </a:ext>
              </a:extLst>
            </p:cNvPr>
            <p:cNvSpPr/>
            <p:nvPr/>
          </p:nvSpPr>
          <p:spPr>
            <a:xfrm>
              <a:off x="6263171" y="2099301"/>
              <a:ext cx="10087" cy="10004"/>
            </a:xfrm>
            <a:custGeom>
              <a:avLst/>
              <a:gdLst>
                <a:gd name="connsiteX0" fmla="*/ 10088 w 10087"/>
                <a:gd name="connsiteY0" fmla="*/ 5002 h 10004"/>
                <a:gd name="connsiteX1" fmla="*/ 5044 w 10087"/>
                <a:gd name="connsiteY1" fmla="*/ 10005 h 10004"/>
                <a:gd name="connsiteX2" fmla="*/ 0 w 10087"/>
                <a:gd name="connsiteY2" fmla="*/ 5002 h 10004"/>
                <a:gd name="connsiteX3" fmla="*/ 5044 w 10087"/>
                <a:gd name="connsiteY3" fmla="*/ 0 h 10004"/>
                <a:gd name="connsiteX4" fmla="*/ 10088 w 10087"/>
                <a:gd name="connsiteY4" fmla="*/ 5002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87" h="10004">
                  <a:moveTo>
                    <a:pt x="10088" y="5002"/>
                  </a:moveTo>
                  <a:cubicBezTo>
                    <a:pt x="10088" y="7765"/>
                    <a:pt x="7830" y="10005"/>
                    <a:pt x="5044" y="10005"/>
                  </a:cubicBezTo>
                  <a:cubicBezTo>
                    <a:pt x="2258" y="10005"/>
                    <a:pt x="0" y="7765"/>
                    <a:pt x="0" y="5002"/>
                  </a:cubicBezTo>
                  <a:cubicBezTo>
                    <a:pt x="0" y="2240"/>
                    <a:pt x="2258" y="0"/>
                    <a:pt x="5044" y="0"/>
                  </a:cubicBezTo>
                  <a:cubicBezTo>
                    <a:pt x="7830" y="0"/>
                    <a:pt x="10088" y="2240"/>
                    <a:pt x="10088" y="5002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5" name="Freeform 102">
              <a:extLst>
                <a:ext uri="{FF2B5EF4-FFF2-40B4-BE49-F238E27FC236}">
                  <a16:creationId xmlns:a16="http://schemas.microsoft.com/office/drawing/2014/main" id="{EACAA73F-BE97-7B60-F79B-2E6941B87F8D}"/>
                </a:ext>
              </a:extLst>
            </p:cNvPr>
            <p:cNvSpPr/>
            <p:nvPr/>
          </p:nvSpPr>
          <p:spPr>
            <a:xfrm>
              <a:off x="6279230" y="2099300"/>
              <a:ext cx="10293" cy="10208"/>
            </a:xfrm>
            <a:custGeom>
              <a:avLst/>
              <a:gdLst>
                <a:gd name="connsiteX0" fmla="*/ 10293 w 10293"/>
                <a:gd name="connsiteY0" fmla="*/ 5003 h 10208"/>
                <a:gd name="connsiteX1" fmla="*/ 5249 w 10293"/>
                <a:gd name="connsiteY1" fmla="*/ 10208 h 10208"/>
                <a:gd name="connsiteX2" fmla="*/ 1 w 10293"/>
                <a:gd name="connsiteY2" fmla="*/ 5206 h 10208"/>
                <a:gd name="connsiteX3" fmla="*/ 5045 w 10293"/>
                <a:gd name="connsiteY3" fmla="*/ 1 h 10208"/>
                <a:gd name="connsiteX4" fmla="*/ 5249 w 10293"/>
                <a:gd name="connsiteY4" fmla="*/ 1 h 10208"/>
                <a:gd name="connsiteX5" fmla="*/ 10293 w 10293"/>
                <a:gd name="connsiteY5" fmla="*/ 5003 h 10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93" h="10208">
                  <a:moveTo>
                    <a:pt x="10293" y="5003"/>
                  </a:moveTo>
                  <a:cubicBezTo>
                    <a:pt x="10349" y="7822"/>
                    <a:pt x="8091" y="10152"/>
                    <a:pt x="5249" y="10208"/>
                  </a:cubicBezTo>
                  <a:cubicBezTo>
                    <a:pt x="2407" y="10264"/>
                    <a:pt x="57" y="8024"/>
                    <a:pt x="1" y="5206"/>
                  </a:cubicBezTo>
                  <a:cubicBezTo>
                    <a:pt x="-55" y="2387"/>
                    <a:pt x="2203" y="57"/>
                    <a:pt x="5045" y="1"/>
                  </a:cubicBezTo>
                  <a:cubicBezTo>
                    <a:pt x="5113" y="0"/>
                    <a:pt x="5181" y="0"/>
                    <a:pt x="5249" y="1"/>
                  </a:cubicBezTo>
                  <a:cubicBezTo>
                    <a:pt x="8034" y="1"/>
                    <a:pt x="10293" y="2241"/>
                    <a:pt x="10293" y="5003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6" name="Freeform 103">
              <a:extLst>
                <a:ext uri="{FF2B5EF4-FFF2-40B4-BE49-F238E27FC236}">
                  <a16:creationId xmlns:a16="http://schemas.microsoft.com/office/drawing/2014/main" id="{D7D42C6E-6D25-63FC-A886-450B13234E67}"/>
                </a:ext>
              </a:extLst>
            </p:cNvPr>
            <p:cNvSpPr/>
            <p:nvPr/>
          </p:nvSpPr>
          <p:spPr>
            <a:xfrm>
              <a:off x="6329874" y="2051320"/>
              <a:ext cx="99539" cy="70543"/>
            </a:xfrm>
            <a:custGeom>
              <a:avLst/>
              <a:gdLst>
                <a:gd name="connsiteX0" fmla="*/ 83173 w 99539"/>
                <a:gd name="connsiteY0" fmla="*/ 70543 h 70543"/>
                <a:gd name="connsiteX1" fmla="*/ 79364 w 99539"/>
                <a:gd name="connsiteY1" fmla="*/ 69216 h 70543"/>
                <a:gd name="connsiteX2" fmla="*/ 53836 w 99539"/>
                <a:gd name="connsiteY2" fmla="*/ 49717 h 70543"/>
                <a:gd name="connsiteX3" fmla="*/ 16367 w 99539"/>
                <a:gd name="connsiteY3" fmla="*/ 49717 h 70543"/>
                <a:gd name="connsiteX4" fmla="*/ 0 w 99539"/>
                <a:gd name="connsiteY4" fmla="*/ 33485 h 70543"/>
                <a:gd name="connsiteX5" fmla="*/ 0 w 99539"/>
                <a:gd name="connsiteY5" fmla="*/ 16232 h 70543"/>
                <a:gd name="connsiteX6" fmla="*/ 16367 w 99539"/>
                <a:gd name="connsiteY6" fmla="*/ 0 h 70543"/>
                <a:gd name="connsiteX7" fmla="*/ 83173 w 99539"/>
                <a:gd name="connsiteY7" fmla="*/ 0 h 70543"/>
                <a:gd name="connsiteX8" fmla="*/ 99540 w 99539"/>
                <a:gd name="connsiteY8" fmla="*/ 16232 h 70543"/>
                <a:gd name="connsiteX9" fmla="*/ 99540 w 99539"/>
                <a:gd name="connsiteY9" fmla="*/ 33485 h 70543"/>
                <a:gd name="connsiteX10" fmla="*/ 89246 w 99539"/>
                <a:gd name="connsiteY10" fmla="*/ 48594 h 70543"/>
                <a:gd name="connsiteX11" fmla="*/ 89246 w 99539"/>
                <a:gd name="connsiteY11" fmla="*/ 64316 h 70543"/>
                <a:gd name="connsiteX12" fmla="*/ 85746 w 99539"/>
                <a:gd name="connsiteY12" fmla="*/ 69931 h 70543"/>
                <a:gd name="connsiteX13" fmla="*/ 83173 w 99539"/>
                <a:gd name="connsiteY13" fmla="*/ 70543 h 70543"/>
                <a:gd name="connsiteX14" fmla="*/ 16470 w 99539"/>
                <a:gd name="connsiteY14" fmla="*/ 12353 h 70543"/>
                <a:gd name="connsiteX15" fmla="*/ 12558 w 99539"/>
                <a:gd name="connsiteY15" fmla="*/ 16232 h 70543"/>
                <a:gd name="connsiteX16" fmla="*/ 12558 w 99539"/>
                <a:gd name="connsiteY16" fmla="*/ 33485 h 70543"/>
                <a:gd name="connsiteX17" fmla="*/ 16470 w 99539"/>
                <a:gd name="connsiteY17" fmla="*/ 37364 h 70543"/>
                <a:gd name="connsiteX18" fmla="*/ 56101 w 99539"/>
                <a:gd name="connsiteY18" fmla="*/ 37364 h 70543"/>
                <a:gd name="connsiteX19" fmla="*/ 59909 w 99539"/>
                <a:gd name="connsiteY19" fmla="*/ 38589 h 70543"/>
                <a:gd name="connsiteX20" fmla="*/ 76894 w 99539"/>
                <a:gd name="connsiteY20" fmla="*/ 51759 h 70543"/>
                <a:gd name="connsiteX21" fmla="*/ 76894 w 99539"/>
                <a:gd name="connsiteY21" fmla="*/ 43490 h 70543"/>
                <a:gd name="connsiteX22" fmla="*/ 83069 w 99539"/>
                <a:gd name="connsiteY22" fmla="*/ 37364 h 70543"/>
                <a:gd name="connsiteX23" fmla="*/ 83173 w 99539"/>
                <a:gd name="connsiteY23" fmla="*/ 37364 h 70543"/>
                <a:gd name="connsiteX24" fmla="*/ 87485 w 99539"/>
                <a:gd name="connsiteY24" fmla="*/ 33702 h 70543"/>
                <a:gd name="connsiteX25" fmla="*/ 87496 w 99539"/>
                <a:gd name="connsiteY25" fmla="*/ 33485 h 70543"/>
                <a:gd name="connsiteX26" fmla="*/ 87496 w 99539"/>
                <a:gd name="connsiteY26" fmla="*/ 16232 h 70543"/>
                <a:gd name="connsiteX27" fmla="*/ 83607 w 99539"/>
                <a:gd name="connsiteY27" fmla="*/ 12331 h 70543"/>
                <a:gd name="connsiteX28" fmla="*/ 83173 w 99539"/>
                <a:gd name="connsiteY28" fmla="*/ 12353 h 70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539" h="70543">
                  <a:moveTo>
                    <a:pt x="83173" y="70543"/>
                  </a:moveTo>
                  <a:cubicBezTo>
                    <a:pt x="81787" y="70553"/>
                    <a:pt x="80440" y="70084"/>
                    <a:pt x="79364" y="69216"/>
                  </a:cubicBezTo>
                  <a:lnTo>
                    <a:pt x="53836" y="49717"/>
                  </a:lnTo>
                  <a:lnTo>
                    <a:pt x="16367" y="49717"/>
                  </a:lnTo>
                  <a:cubicBezTo>
                    <a:pt x="7328" y="49717"/>
                    <a:pt x="0" y="42450"/>
                    <a:pt x="0" y="33485"/>
                  </a:cubicBezTo>
                  <a:lnTo>
                    <a:pt x="0" y="16232"/>
                  </a:lnTo>
                  <a:cubicBezTo>
                    <a:pt x="0" y="7267"/>
                    <a:pt x="7328" y="0"/>
                    <a:pt x="16367" y="0"/>
                  </a:cubicBezTo>
                  <a:lnTo>
                    <a:pt x="83173" y="0"/>
                  </a:lnTo>
                  <a:cubicBezTo>
                    <a:pt x="92212" y="0"/>
                    <a:pt x="99540" y="7267"/>
                    <a:pt x="99540" y="16232"/>
                  </a:cubicBezTo>
                  <a:lnTo>
                    <a:pt x="99540" y="33485"/>
                  </a:lnTo>
                  <a:cubicBezTo>
                    <a:pt x="99526" y="40129"/>
                    <a:pt x="95456" y="46103"/>
                    <a:pt x="89246" y="48594"/>
                  </a:cubicBezTo>
                  <a:lnTo>
                    <a:pt x="89246" y="64316"/>
                  </a:lnTo>
                  <a:cubicBezTo>
                    <a:pt x="89234" y="66690"/>
                    <a:pt x="87883" y="68858"/>
                    <a:pt x="85746" y="69931"/>
                  </a:cubicBezTo>
                  <a:cubicBezTo>
                    <a:pt x="84937" y="70300"/>
                    <a:pt x="84063" y="70508"/>
                    <a:pt x="83173" y="70543"/>
                  </a:cubicBezTo>
                  <a:close/>
                  <a:moveTo>
                    <a:pt x="16470" y="12353"/>
                  </a:moveTo>
                  <a:cubicBezTo>
                    <a:pt x="14310" y="12353"/>
                    <a:pt x="12558" y="14090"/>
                    <a:pt x="12558" y="16232"/>
                  </a:cubicBezTo>
                  <a:lnTo>
                    <a:pt x="12558" y="33485"/>
                  </a:lnTo>
                  <a:cubicBezTo>
                    <a:pt x="12558" y="35628"/>
                    <a:pt x="14310" y="37364"/>
                    <a:pt x="16470" y="37364"/>
                  </a:cubicBezTo>
                  <a:lnTo>
                    <a:pt x="56101" y="37364"/>
                  </a:lnTo>
                  <a:cubicBezTo>
                    <a:pt x="57473" y="37334"/>
                    <a:pt x="58816" y="37766"/>
                    <a:pt x="59909" y="38589"/>
                  </a:cubicBezTo>
                  <a:lnTo>
                    <a:pt x="76894" y="51759"/>
                  </a:lnTo>
                  <a:lnTo>
                    <a:pt x="76894" y="43490"/>
                  </a:lnTo>
                  <a:cubicBezTo>
                    <a:pt x="76893" y="40107"/>
                    <a:pt x="79658" y="37364"/>
                    <a:pt x="83069" y="37364"/>
                  </a:cubicBezTo>
                  <a:cubicBezTo>
                    <a:pt x="83104" y="37364"/>
                    <a:pt x="83138" y="37364"/>
                    <a:pt x="83173" y="37364"/>
                  </a:cubicBezTo>
                  <a:cubicBezTo>
                    <a:pt x="85384" y="37534"/>
                    <a:pt x="87314" y="35894"/>
                    <a:pt x="87485" y="33702"/>
                  </a:cubicBezTo>
                  <a:cubicBezTo>
                    <a:pt x="87491" y="33630"/>
                    <a:pt x="87495" y="33557"/>
                    <a:pt x="87496" y="33485"/>
                  </a:cubicBezTo>
                  <a:lnTo>
                    <a:pt x="87496" y="16232"/>
                  </a:lnTo>
                  <a:cubicBezTo>
                    <a:pt x="87508" y="14090"/>
                    <a:pt x="85767" y="12343"/>
                    <a:pt x="83607" y="12331"/>
                  </a:cubicBezTo>
                  <a:cubicBezTo>
                    <a:pt x="83462" y="12330"/>
                    <a:pt x="83317" y="12338"/>
                    <a:pt x="83173" y="12353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7" name="Freeform 104">
              <a:extLst>
                <a:ext uri="{FF2B5EF4-FFF2-40B4-BE49-F238E27FC236}">
                  <a16:creationId xmlns:a16="http://schemas.microsoft.com/office/drawing/2014/main" id="{9710EE0C-986F-5DE2-C021-5E73A279A19B}"/>
                </a:ext>
              </a:extLst>
            </p:cNvPr>
            <p:cNvSpPr/>
            <p:nvPr/>
          </p:nvSpPr>
          <p:spPr>
            <a:xfrm>
              <a:off x="6390401" y="2072146"/>
              <a:ext cx="10087" cy="10004"/>
            </a:xfrm>
            <a:custGeom>
              <a:avLst/>
              <a:gdLst>
                <a:gd name="connsiteX0" fmla="*/ 10088 w 10087"/>
                <a:gd name="connsiteY0" fmla="*/ 5002 h 10004"/>
                <a:gd name="connsiteX1" fmla="*/ 5044 w 10087"/>
                <a:gd name="connsiteY1" fmla="*/ 10005 h 10004"/>
                <a:gd name="connsiteX2" fmla="*/ 0 w 10087"/>
                <a:gd name="connsiteY2" fmla="*/ 5002 h 10004"/>
                <a:gd name="connsiteX3" fmla="*/ 5044 w 10087"/>
                <a:gd name="connsiteY3" fmla="*/ 0 h 10004"/>
                <a:gd name="connsiteX4" fmla="*/ 10088 w 10087"/>
                <a:gd name="connsiteY4" fmla="*/ 5002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87" h="10004">
                  <a:moveTo>
                    <a:pt x="10088" y="5002"/>
                  </a:moveTo>
                  <a:cubicBezTo>
                    <a:pt x="10088" y="7765"/>
                    <a:pt x="7830" y="10005"/>
                    <a:pt x="5044" y="10005"/>
                  </a:cubicBezTo>
                  <a:cubicBezTo>
                    <a:pt x="2258" y="10005"/>
                    <a:pt x="0" y="7765"/>
                    <a:pt x="0" y="5002"/>
                  </a:cubicBezTo>
                  <a:cubicBezTo>
                    <a:pt x="0" y="2240"/>
                    <a:pt x="2258" y="0"/>
                    <a:pt x="5044" y="0"/>
                  </a:cubicBezTo>
                  <a:cubicBezTo>
                    <a:pt x="7830" y="0"/>
                    <a:pt x="10088" y="2240"/>
                    <a:pt x="10088" y="5002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8" name="Freeform 105">
              <a:extLst>
                <a:ext uri="{FF2B5EF4-FFF2-40B4-BE49-F238E27FC236}">
                  <a16:creationId xmlns:a16="http://schemas.microsoft.com/office/drawing/2014/main" id="{2A9FF4B8-73BD-D29D-D7E3-17CDE3E4327A}"/>
                </a:ext>
              </a:extLst>
            </p:cNvPr>
            <p:cNvSpPr/>
            <p:nvPr/>
          </p:nvSpPr>
          <p:spPr>
            <a:xfrm>
              <a:off x="6374737" y="2071737"/>
              <a:ext cx="10088" cy="10004"/>
            </a:xfrm>
            <a:custGeom>
              <a:avLst/>
              <a:gdLst>
                <a:gd name="connsiteX0" fmla="*/ 17 w 10088"/>
                <a:gd name="connsiteY0" fmla="*/ 5411 h 10004"/>
                <a:gd name="connsiteX1" fmla="*/ 5456 w 10088"/>
                <a:gd name="connsiteY1" fmla="*/ 9988 h 10004"/>
                <a:gd name="connsiteX2" fmla="*/ 10071 w 10088"/>
                <a:gd name="connsiteY2" fmla="*/ 4594 h 10004"/>
                <a:gd name="connsiteX3" fmla="*/ 5061 w 10088"/>
                <a:gd name="connsiteY3" fmla="*/ 0 h 10004"/>
                <a:gd name="connsiteX4" fmla="*/ 0 w 10088"/>
                <a:gd name="connsiteY4" fmla="*/ 4986 h 10004"/>
                <a:gd name="connsiteX5" fmla="*/ 17 w 10088"/>
                <a:gd name="connsiteY5" fmla="*/ 5411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8" h="10004">
                  <a:moveTo>
                    <a:pt x="17" y="5411"/>
                  </a:moveTo>
                  <a:cubicBezTo>
                    <a:pt x="244" y="8164"/>
                    <a:pt x="2679" y="10214"/>
                    <a:pt x="5456" y="9988"/>
                  </a:cubicBezTo>
                  <a:cubicBezTo>
                    <a:pt x="8232" y="9762"/>
                    <a:pt x="10298" y="7347"/>
                    <a:pt x="10071" y="4594"/>
                  </a:cubicBezTo>
                  <a:cubicBezTo>
                    <a:pt x="9857" y="2005"/>
                    <a:pt x="7680" y="9"/>
                    <a:pt x="5061" y="0"/>
                  </a:cubicBezTo>
                  <a:cubicBezTo>
                    <a:pt x="2275" y="-9"/>
                    <a:pt x="9" y="2223"/>
                    <a:pt x="0" y="4986"/>
                  </a:cubicBezTo>
                  <a:cubicBezTo>
                    <a:pt x="0" y="5128"/>
                    <a:pt x="5" y="5269"/>
                    <a:pt x="17" y="5411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9" name="Freeform 106">
              <a:extLst>
                <a:ext uri="{FF2B5EF4-FFF2-40B4-BE49-F238E27FC236}">
                  <a16:creationId xmlns:a16="http://schemas.microsoft.com/office/drawing/2014/main" id="{0930D152-D7E0-D716-C5CF-34036B0FFA8C}"/>
                </a:ext>
              </a:extLst>
            </p:cNvPr>
            <p:cNvSpPr/>
            <p:nvPr/>
          </p:nvSpPr>
          <p:spPr>
            <a:xfrm>
              <a:off x="6359005" y="2072146"/>
              <a:ext cx="10087" cy="10004"/>
            </a:xfrm>
            <a:custGeom>
              <a:avLst/>
              <a:gdLst>
                <a:gd name="connsiteX0" fmla="*/ 10088 w 10087"/>
                <a:gd name="connsiteY0" fmla="*/ 5002 h 10004"/>
                <a:gd name="connsiteX1" fmla="*/ 5044 w 10087"/>
                <a:gd name="connsiteY1" fmla="*/ 10005 h 10004"/>
                <a:gd name="connsiteX2" fmla="*/ 0 w 10087"/>
                <a:gd name="connsiteY2" fmla="*/ 5002 h 10004"/>
                <a:gd name="connsiteX3" fmla="*/ 5044 w 10087"/>
                <a:gd name="connsiteY3" fmla="*/ 0 h 10004"/>
                <a:gd name="connsiteX4" fmla="*/ 10088 w 10087"/>
                <a:gd name="connsiteY4" fmla="*/ 5002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87" h="10004">
                  <a:moveTo>
                    <a:pt x="10088" y="5002"/>
                  </a:moveTo>
                  <a:cubicBezTo>
                    <a:pt x="10088" y="7765"/>
                    <a:pt x="7830" y="10005"/>
                    <a:pt x="5044" y="10005"/>
                  </a:cubicBezTo>
                  <a:cubicBezTo>
                    <a:pt x="2258" y="10005"/>
                    <a:pt x="0" y="7765"/>
                    <a:pt x="0" y="5002"/>
                  </a:cubicBezTo>
                  <a:cubicBezTo>
                    <a:pt x="0" y="2240"/>
                    <a:pt x="2258" y="0"/>
                    <a:pt x="5044" y="0"/>
                  </a:cubicBezTo>
                  <a:cubicBezTo>
                    <a:pt x="7830" y="0"/>
                    <a:pt x="10088" y="2240"/>
                    <a:pt x="10088" y="5002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</p:grpSp>
      <p:grpSp>
        <p:nvGrpSpPr>
          <p:cNvPr id="50" name="Graphic 80">
            <a:extLst>
              <a:ext uri="{FF2B5EF4-FFF2-40B4-BE49-F238E27FC236}">
                <a16:creationId xmlns:a16="http://schemas.microsoft.com/office/drawing/2014/main" id="{7833A5AA-182E-25AB-0043-49A385E3CB97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4463266" y="3125670"/>
            <a:ext cx="249238" cy="372483"/>
            <a:chOff x="6163008" y="1995439"/>
            <a:chExt cx="249147" cy="372348"/>
          </a:xfrm>
          <a:solidFill>
            <a:srgbClr val="FFFFFF"/>
          </a:solidFill>
        </p:grpSpPr>
        <p:sp>
          <p:nvSpPr>
            <p:cNvPr id="51" name="Freeform 108">
              <a:extLst>
                <a:ext uri="{FF2B5EF4-FFF2-40B4-BE49-F238E27FC236}">
                  <a16:creationId xmlns:a16="http://schemas.microsoft.com/office/drawing/2014/main" id="{58D8B2A6-C5AC-4FF3-20F7-421309233C29}"/>
                </a:ext>
              </a:extLst>
            </p:cNvPr>
            <p:cNvSpPr/>
            <p:nvPr/>
          </p:nvSpPr>
          <p:spPr>
            <a:xfrm>
              <a:off x="6195357" y="1995439"/>
              <a:ext cx="185111" cy="44753"/>
            </a:xfrm>
            <a:custGeom>
              <a:avLst/>
              <a:gdLst>
                <a:gd name="connsiteX0" fmla="*/ 164473 w 185111"/>
                <a:gd name="connsiteY0" fmla="*/ 44753 h 44753"/>
                <a:gd name="connsiteX1" fmla="*/ 20638 w 185111"/>
                <a:gd name="connsiteY1" fmla="*/ 44753 h 44753"/>
                <a:gd name="connsiteX2" fmla="*/ 51 w 185111"/>
                <a:gd name="connsiteY2" fmla="*/ 20865 h 44753"/>
                <a:gd name="connsiteX3" fmla="*/ 20638 w 185111"/>
                <a:gd name="connsiteY3" fmla="*/ 0 h 44753"/>
                <a:gd name="connsiteX4" fmla="*/ 164473 w 185111"/>
                <a:gd name="connsiteY4" fmla="*/ 0 h 44753"/>
                <a:gd name="connsiteX5" fmla="*/ 185061 w 185111"/>
                <a:gd name="connsiteY5" fmla="*/ 23888 h 44753"/>
                <a:gd name="connsiteX6" fmla="*/ 164473 w 185111"/>
                <a:gd name="connsiteY6" fmla="*/ 44753 h 44753"/>
                <a:gd name="connsiteX7" fmla="*/ 20638 w 185111"/>
                <a:gd name="connsiteY7" fmla="*/ 12335 h 44753"/>
                <a:gd name="connsiteX8" fmla="*/ 10580 w 185111"/>
                <a:gd name="connsiteY8" fmla="*/ 22529 h 44753"/>
                <a:gd name="connsiteX9" fmla="*/ 20638 w 185111"/>
                <a:gd name="connsiteY9" fmla="*/ 32724 h 44753"/>
                <a:gd name="connsiteX10" fmla="*/ 164473 w 185111"/>
                <a:gd name="connsiteY10" fmla="*/ 32724 h 44753"/>
                <a:gd name="connsiteX11" fmla="*/ 174532 w 185111"/>
                <a:gd name="connsiteY11" fmla="*/ 22529 h 44753"/>
                <a:gd name="connsiteX12" fmla="*/ 164473 w 185111"/>
                <a:gd name="connsiteY12" fmla="*/ 12335 h 44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5111" h="44753">
                  <a:moveTo>
                    <a:pt x="164473" y="44753"/>
                  </a:moveTo>
                  <a:lnTo>
                    <a:pt x="20638" y="44753"/>
                  </a:lnTo>
                  <a:cubicBezTo>
                    <a:pt x="8445" y="43918"/>
                    <a:pt x="-772" y="33224"/>
                    <a:pt x="51" y="20865"/>
                  </a:cubicBezTo>
                  <a:cubicBezTo>
                    <a:pt x="797" y="9670"/>
                    <a:pt x="9592" y="756"/>
                    <a:pt x="20638" y="0"/>
                  </a:cubicBezTo>
                  <a:lnTo>
                    <a:pt x="164473" y="0"/>
                  </a:lnTo>
                  <a:cubicBezTo>
                    <a:pt x="176667" y="835"/>
                    <a:pt x="185884" y="11530"/>
                    <a:pt x="185061" y="23888"/>
                  </a:cubicBezTo>
                  <a:cubicBezTo>
                    <a:pt x="184315" y="35083"/>
                    <a:pt x="175520" y="43997"/>
                    <a:pt x="164473" y="44753"/>
                  </a:cubicBezTo>
                  <a:close/>
                  <a:moveTo>
                    <a:pt x="20638" y="12335"/>
                  </a:moveTo>
                  <a:cubicBezTo>
                    <a:pt x="15083" y="12335"/>
                    <a:pt x="10580" y="16899"/>
                    <a:pt x="10580" y="22529"/>
                  </a:cubicBezTo>
                  <a:cubicBezTo>
                    <a:pt x="10580" y="28160"/>
                    <a:pt x="15083" y="32724"/>
                    <a:pt x="20638" y="32724"/>
                  </a:cubicBezTo>
                  <a:lnTo>
                    <a:pt x="164473" y="32724"/>
                  </a:lnTo>
                  <a:cubicBezTo>
                    <a:pt x="170029" y="32724"/>
                    <a:pt x="174532" y="28160"/>
                    <a:pt x="174532" y="22529"/>
                  </a:cubicBezTo>
                  <a:cubicBezTo>
                    <a:pt x="174532" y="16899"/>
                    <a:pt x="170029" y="12335"/>
                    <a:pt x="164473" y="12335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52" name="Freeform 109">
              <a:extLst>
                <a:ext uri="{FF2B5EF4-FFF2-40B4-BE49-F238E27FC236}">
                  <a16:creationId xmlns:a16="http://schemas.microsoft.com/office/drawing/2014/main" id="{B9F15C47-3DF0-D92D-EBE8-1506BCCFE960}"/>
                </a:ext>
              </a:extLst>
            </p:cNvPr>
            <p:cNvSpPr/>
            <p:nvPr/>
          </p:nvSpPr>
          <p:spPr>
            <a:xfrm>
              <a:off x="6195357" y="2322983"/>
              <a:ext cx="185111" cy="44753"/>
            </a:xfrm>
            <a:custGeom>
              <a:avLst/>
              <a:gdLst>
                <a:gd name="connsiteX0" fmla="*/ 164473 w 185111"/>
                <a:gd name="connsiteY0" fmla="*/ 44753 h 44753"/>
                <a:gd name="connsiteX1" fmla="*/ 20638 w 185111"/>
                <a:gd name="connsiteY1" fmla="*/ 44753 h 44753"/>
                <a:gd name="connsiteX2" fmla="*/ 51 w 185111"/>
                <a:gd name="connsiteY2" fmla="*/ 20865 h 44753"/>
                <a:gd name="connsiteX3" fmla="*/ 20638 w 185111"/>
                <a:gd name="connsiteY3" fmla="*/ 0 h 44753"/>
                <a:gd name="connsiteX4" fmla="*/ 164473 w 185111"/>
                <a:gd name="connsiteY4" fmla="*/ 0 h 44753"/>
                <a:gd name="connsiteX5" fmla="*/ 185061 w 185111"/>
                <a:gd name="connsiteY5" fmla="*/ 23888 h 44753"/>
                <a:gd name="connsiteX6" fmla="*/ 164473 w 185111"/>
                <a:gd name="connsiteY6" fmla="*/ 44753 h 44753"/>
                <a:gd name="connsiteX7" fmla="*/ 20638 w 185111"/>
                <a:gd name="connsiteY7" fmla="*/ 12335 h 44753"/>
                <a:gd name="connsiteX8" fmla="*/ 10580 w 185111"/>
                <a:gd name="connsiteY8" fmla="*/ 22529 h 44753"/>
                <a:gd name="connsiteX9" fmla="*/ 20638 w 185111"/>
                <a:gd name="connsiteY9" fmla="*/ 32724 h 44753"/>
                <a:gd name="connsiteX10" fmla="*/ 164473 w 185111"/>
                <a:gd name="connsiteY10" fmla="*/ 32724 h 44753"/>
                <a:gd name="connsiteX11" fmla="*/ 174532 w 185111"/>
                <a:gd name="connsiteY11" fmla="*/ 22529 h 44753"/>
                <a:gd name="connsiteX12" fmla="*/ 164473 w 185111"/>
                <a:gd name="connsiteY12" fmla="*/ 12335 h 44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5111" h="44753">
                  <a:moveTo>
                    <a:pt x="164473" y="44753"/>
                  </a:moveTo>
                  <a:lnTo>
                    <a:pt x="20638" y="44753"/>
                  </a:lnTo>
                  <a:cubicBezTo>
                    <a:pt x="8445" y="43918"/>
                    <a:pt x="-772" y="33224"/>
                    <a:pt x="51" y="20865"/>
                  </a:cubicBezTo>
                  <a:cubicBezTo>
                    <a:pt x="797" y="9670"/>
                    <a:pt x="9592" y="756"/>
                    <a:pt x="20638" y="0"/>
                  </a:cubicBezTo>
                  <a:lnTo>
                    <a:pt x="164473" y="0"/>
                  </a:lnTo>
                  <a:cubicBezTo>
                    <a:pt x="176667" y="835"/>
                    <a:pt x="185884" y="11530"/>
                    <a:pt x="185061" y="23888"/>
                  </a:cubicBezTo>
                  <a:cubicBezTo>
                    <a:pt x="184315" y="35083"/>
                    <a:pt x="175520" y="43997"/>
                    <a:pt x="164473" y="44753"/>
                  </a:cubicBezTo>
                  <a:close/>
                  <a:moveTo>
                    <a:pt x="20638" y="12335"/>
                  </a:moveTo>
                  <a:cubicBezTo>
                    <a:pt x="15083" y="12335"/>
                    <a:pt x="10580" y="16899"/>
                    <a:pt x="10580" y="22529"/>
                  </a:cubicBezTo>
                  <a:cubicBezTo>
                    <a:pt x="10580" y="28160"/>
                    <a:pt x="15083" y="32724"/>
                    <a:pt x="20638" y="32724"/>
                  </a:cubicBezTo>
                  <a:lnTo>
                    <a:pt x="164473" y="32724"/>
                  </a:lnTo>
                  <a:cubicBezTo>
                    <a:pt x="170029" y="32724"/>
                    <a:pt x="174532" y="28160"/>
                    <a:pt x="174532" y="22529"/>
                  </a:cubicBezTo>
                  <a:cubicBezTo>
                    <a:pt x="174532" y="16899"/>
                    <a:pt x="170029" y="12335"/>
                    <a:pt x="164473" y="12335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53" name="Freeform 110">
              <a:extLst>
                <a:ext uri="{FF2B5EF4-FFF2-40B4-BE49-F238E27FC236}">
                  <a16:creationId xmlns:a16="http://schemas.microsoft.com/office/drawing/2014/main" id="{9B8F0C1E-4DEC-FEAD-5763-932DE9631396}"/>
                </a:ext>
              </a:extLst>
            </p:cNvPr>
            <p:cNvSpPr/>
            <p:nvPr/>
          </p:nvSpPr>
          <p:spPr>
            <a:xfrm>
              <a:off x="6209959" y="2027857"/>
              <a:ext cx="155906" cy="307460"/>
            </a:xfrm>
            <a:custGeom>
              <a:avLst/>
              <a:gdLst>
                <a:gd name="connsiteX0" fmla="*/ 149872 w 155906"/>
                <a:gd name="connsiteY0" fmla="*/ 307461 h 307460"/>
                <a:gd name="connsiteX1" fmla="*/ 6037 w 155906"/>
                <a:gd name="connsiteY1" fmla="*/ 307461 h 307460"/>
                <a:gd name="connsiteX2" fmla="*/ 2 w 155906"/>
                <a:gd name="connsiteY2" fmla="*/ 301344 h 307460"/>
                <a:gd name="connsiteX3" fmla="*/ 2 w 155906"/>
                <a:gd name="connsiteY3" fmla="*/ 261586 h 307460"/>
                <a:gd name="connsiteX4" fmla="*/ 20823 w 155906"/>
                <a:gd name="connsiteY4" fmla="*/ 191857 h 307460"/>
                <a:gd name="connsiteX5" fmla="*/ 36514 w 155906"/>
                <a:gd name="connsiteY5" fmla="*/ 168104 h 307460"/>
                <a:gd name="connsiteX6" fmla="*/ 36514 w 155906"/>
                <a:gd name="connsiteY6" fmla="*/ 138541 h 307460"/>
                <a:gd name="connsiteX7" fmla="*/ 20823 w 155906"/>
                <a:gd name="connsiteY7" fmla="*/ 115094 h 307460"/>
                <a:gd name="connsiteX8" fmla="*/ 2 w 155906"/>
                <a:gd name="connsiteY8" fmla="*/ 45874 h 307460"/>
                <a:gd name="connsiteX9" fmla="*/ 2 w 155906"/>
                <a:gd name="connsiteY9" fmla="*/ 6117 h 307460"/>
                <a:gd name="connsiteX10" fmla="*/ 6037 w 155906"/>
                <a:gd name="connsiteY10" fmla="*/ 0 h 307460"/>
                <a:gd name="connsiteX11" fmla="*/ 149872 w 155906"/>
                <a:gd name="connsiteY11" fmla="*/ 0 h 307460"/>
                <a:gd name="connsiteX12" fmla="*/ 155907 w 155906"/>
                <a:gd name="connsiteY12" fmla="*/ 6117 h 307460"/>
                <a:gd name="connsiteX13" fmla="*/ 155907 w 155906"/>
                <a:gd name="connsiteY13" fmla="*/ 45874 h 307460"/>
                <a:gd name="connsiteX14" fmla="*/ 134885 w 155906"/>
                <a:gd name="connsiteY14" fmla="*/ 115094 h 307460"/>
                <a:gd name="connsiteX15" fmla="*/ 119093 w 155906"/>
                <a:gd name="connsiteY15" fmla="*/ 138949 h 307460"/>
                <a:gd name="connsiteX16" fmla="*/ 119093 w 155906"/>
                <a:gd name="connsiteY16" fmla="*/ 168512 h 307460"/>
                <a:gd name="connsiteX17" fmla="*/ 134885 w 155906"/>
                <a:gd name="connsiteY17" fmla="*/ 191857 h 307460"/>
                <a:gd name="connsiteX18" fmla="*/ 155605 w 155906"/>
                <a:gd name="connsiteY18" fmla="*/ 261179 h 307460"/>
                <a:gd name="connsiteX19" fmla="*/ 155605 w 155906"/>
                <a:gd name="connsiteY19" fmla="*/ 300936 h 307460"/>
                <a:gd name="connsiteX20" fmla="*/ 149993 w 155906"/>
                <a:gd name="connsiteY20" fmla="*/ 307454 h 307460"/>
                <a:gd name="connsiteX21" fmla="*/ 149872 w 155906"/>
                <a:gd name="connsiteY21" fmla="*/ 307461 h 307460"/>
                <a:gd name="connsiteX22" fmla="*/ 12172 w 155906"/>
                <a:gd name="connsiteY22" fmla="*/ 295126 h 307460"/>
                <a:gd name="connsiteX23" fmla="*/ 143736 w 155906"/>
                <a:gd name="connsiteY23" fmla="*/ 295126 h 307460"/>
                <a:gd name="connsiteX24" fmla="*/ 143736 w 155906"/>
                <a:gd name="connsiteY24" fmla="*/ 261586 h 307460"/>
                <a:gd name="connsiteX25" fmla="*/ 124827 w 155906"/>
                <a:gd name="connsiteY25" fmla="*/ 199197 h 307460"/>
                <a:gd name="connsiteX26" fmla="*/ 109035 w 155906"/>
                <a:gd name="connsiteY26" fmla="*/ 175342 h 307460"/>
                <a:gd name="connsiteX27" fmla="*/ 109035 w 155906"/>
                <a:gd name="connsiteY27" fmla="*/ 132118 h 307460"/>
                <a:gd name="connsiteX28" fmla="*/ 124827 w 155906"/>
                <a:gd name="connsiteY28" fmla="*/ 108264 h 307460"/>
                <a:gd name="connsiteX29" fmla="*/ 143535 w 155906"/>
                <a:gd name="connsiteY29" fmla="*/ 45874 h 307460"/>
                <a:gd name="connsiteX30" fmla="*/ 143535 w 155906"/>
                <a:gd name="connsiteY30" fmla="*/ 12335 h 307460"/>
                <a:gd name="connsiteX31" fmla="*/ 12172 w 155906"/>
                <a:gd name="connsiteY31" fmla="*/ 12335 h 307460"/>
                <a:gd name="connsiteX32" fmla="*/ 12172 w 155906"/>
                <a:gd name="connsiteY32" fmla="*/ 45874 h 307460"/>
                <a:gd name="connsiteX33" fmla="*/ 30881 w 155906"/>
                <a:gd name="connsiteY33" fmla="*/ 108264 h 307460"/>
                <a:gd name="connsiteX34" fmla="*/ 46673 w 155906"/>
                <a:gd name="connsiteY34" fmla="*/ 132118 h 307460"/>
                <a:gd name="connsiteX35" fmla="*/ 46673 w 155906"/>
                <a:gd name="connsiteY35" fmla="*/ 175342 h 307460"/>
                <a:gd name="connsiteX36" fmla="*/ 30881 w 155906"/>
                <a:gd name="connsiteY36" fmla="*/ 199197 h 307460"/>
                <a:gd name="connsiteX37" fmla="*/ 12172 w 155906"/>
                <a:gd name="connsiteY37" fmla="*/ 261586 h 307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5906" h="307460">
                  <a:moveTo>
                    <a:pt x="149872" y="307461"/>
                  </a:moveTo>
                  <a:lnTo>
                    <a:pt x="6037" y="307461"/>
                  </a:lnTo>
                  <a:cubicBezTo>
                    <a:pt x="2704" y="307461"/>
                    <a:pt x="2" y="304722"/>
                    <a:pt x="2" y="301344"/>
                  </a:cubicBezTo>
                  <a:lnTo>
                    <a:pt x="2" y="261586"/>
                  </a:lnTo>
                  <a:cubicBezTo>
                    <a:pt x="-130" y="236751"/>
                    <a:pt x="7125" y="212451"/>
                    <a:pt x="20823" y="191857"/>
                  </a:cubicBezTo>
                  <a:lnTo>
                    <a:pt x="36514" y="168104"/>
                  </a:lnTo>
                  <a:cubicBezTo>
                    <a:pt x="42413" y="159157"/>
                    <a:pt x="42413" y="147489"/>
                    <a:pt x="36514" y="138541"/>
                  </a:cubicBezTo>
                  <a:lnTo>
                    <a:pt x="20823" y="115094"/>
                  </a:lnTo>
                  <a:cubicBezTo>
                    <a:pt x="7194" y="94658"/>
                    <a:pt x="-60" y="70541"/>
                    <a:pt x="2" y="45874"/>
                  </a:cubicBezTo>
                  <a:lnTo>
                    <a:pt x="2" y="6117"/>
                  </a:lnTo>
                  <a:cubicBezTo>
                    <a:pt x="2" y="2738"/>
                    <a:pt x="2704" y="0"/>
                    <a:pt x="6037" y="0"/>
                  </a:cubicBezTo>
                  <a:lnTo>
                    <a:pt x="149872" y="0"/>
                  </a:lnTo>
                  <a:cubicBezTo>
                    <a:pt x="153205" y="0"/>
                    <a:pt x="155907" y="2738"/>
                    <a:pt x="155907" y="6117"/>
                  </a:cubicBezTo>
                  <a:lnTo>
                    <a:pt x="155907" y="45874"/>
                  </a:lnTo>
                  <a:cubicBezTo>
                    <a:pt x="155867" y="70556"/>
                    <a:pt x="148546" y="94662"/>
                    <a:pt x="134885" y="115094"/>
                  </a:cubicBezTo>
                  <a:lnTo>
                    <a:pt x="119093" y="138949"/>
                  </a:lnTo>
                  <a:cubicBezTo>
                    <a:pt x="113194" y="147896"/>
                    <a:pt x="113194" y="159564"/>
                    <a:pt x="119093" y="168512"/>
                  </a:cubicBezTo>
                  <a:lnTo>
                    <a:pt x="134885" y="191857"/>
                  </a:lnTo>
                  <a:cubicBezTo>
                    <a:pt x="148430" y="212366"/>
                    <a:pt x="155644" y="236499"/>
                    <a:pt x="155605" y="261179"/>
                  </a:cubicBezTo>
                  <a:lnTo>
                    <a:pt x="155605" y="300936"/>
                  </a:lnTo>
                  <a:cubicBezTo>
                    <a:pt x="155831" y="304307"/>
                    <a:pt x="153319" y="307225"/>
                    <a:pt x="149993" y="307454"/>
                  </a:cubicBezTo>
                  <a:cubicBezTo>
                    <a:pt x="149953" y="307457"/>
                    <a:pt x="149912" y="307459"/>
                    <a:pt x="149872" y="307461"/>
                  </a:cubicBezTo>
                  <a:close/>
                  <a:moveTo>
                    <a:pt x="12172" y="295126"/>
                  </a:moveTo>
                  <a:lnTo>
                    <a:pt x="143736" y="295126"/>
                  </a:lnTo>
                  <a:lnTo>
                    <a:pt x="143736" y="261586"/>
                  </a:lnTo>
                  <a:cubicBezTo>
                    <a:pt x="143712" y="239344"/>
                    <a:pt x="137127" y="217617"/>
                    <a:pt x="124827" y="199197"/>
                  </a:cubicBezTo>
                  <a:lnTo>
                    <a:pt x="109035" y="175342"/>
                  </a:lnTo>
                  <a:cubicBezTo>
                    <a:pt x="100448" y="162249"/>
                    <a:pt x="100448" y="145212"/>
                    <a:pt x="109035" y="132118"/>
                  </a:cubicBezTo>
                  <a:lnTo>
                    <a:pt x="124827" y="108264"/>
                  </a:lnTo>
                  <a:cubicBezTo>
                    <a:pt x="137056" y="89821"/>
                    <a:pt x="143571" y="68095"/>
                    <a:pt x="143535" y="45874"/>
                  </a:cubicBezTo>
                  <a:lnTo>
                    <a:pt x="143535" y="12335"/>
                  </a:lnTo>
                  <a:lnTo>
                    <a:pt x="12172" y="12335"/>
                  </a:lnTo>
                  <a:lnTo>
                    <a:pt x="12172" y="45874"/>
                  </a:lnTo>
                  <a:cubicBezTo>
                    <a:pt x="12137" y="68095"/>
                    <a:pt x="18652" y="89821"/>
                    <a:pt x="30881" y="108264"/>
                  </a:cubicBezTo>
                  <a:lnTo>
                    <a:pt x="46673" y="132118"/>
                  </a:lnTo>
                  <a:cubicBezTo>
                    <a:pt x="55259" y="145212"/>
                    <a:pt x="55259" y="162249"/>
                    <a:pt x="46673" y="175342"/>
                  </a:cubicBezTo>
                  <a:lnTo>
                    <a:pt x="30881" y="199197"/>
                  </a:lnTo>
                  <a:cubicBezTo>
                    <a:pt x="18635" y="217632"/>
                    <a:pt x="12118" y="239363"/>
                    <a:pt x="12172" y="261586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54" name="Freeform 111">
              <a:extLst>
                <a:ext uri="{FF2B5EF4-FFF2-40B4-BE49-F238E27FC236}">
                  <a16:creationId xmlns:a16="http://schemas.microsoft.com/office/drawing/2014/main" id="{04BF3777-C2D3-A91C-A27B-3FF397030410}"/>
                </a:ext>
              </a:extLst>
            </p:cNvPr>
            <p:cNvSpPr/>
            <p:nvPr/>
          </p:nvSpPr>
          <p:spPr>
            <a:xfrm>
              <a:off x="6210281" y="2060593"/>
              <a:ext cx="155612" cy="27736"/>
            </a:xfrm>
            <a:custGeom>
              <a:avLst/>
              <a:gdLst>
                <a:gd name="connsiteX0" fmla="*/ 6117 w 155612"/>
                <a:gd name="connsiteY0" fmla="*/ 27717 h 27736"/>
                <a:gd name="connsiteX1" fmla="*/ 0 w 155612"/>
                <a:gd name="connsiteY1" fmla="*/ 21480 h 27736"/>
                <a:gd name="connsiteX2" fmla="*/ 1993 w 155612"/>
                <a:gd name="connsiteY2" fmla="*/ 16911 h 27736"/>
                <a:gd name="connsiteX3" fmla="*/ 71497 w 155612"/>
                <a:gd name="connsiteY3" fmla="*/ 3964 h 27736"/>
                <a:gd name="connsiteX4" fmla="*/ 147740 w 155612"/>
                <a:gd name="connsiteY4" fmla="*/ 3964 h 27736"/>
                <a:gd name="connsiteX5" fmla="*/ 155334 w 155612"/>
                <a:gd name="connsiteY5" fmla="*/ 7991 h 27736"/>
                <a:gd name="connsiteX6" fmla="*/ 151361 w 155612"/>
                <a:gd name="connsiteY6" fmla="*/ 15688 h 27736"/>
                <a:gd name="connsiteX7" fmla="*/ 67574 w 155612"/>
                <a:gd name="connsiteY7" fmla="*/ 15688 h 27736"/>
                <a:gd name="connsiteX8" fmla="*/ 10141 w 155612"/>
                <a:gd name="connsiteY8" fmla="*/ 26596 h 27736"/>
                <a:gd name="connsiteX9" fmla="*/ 6117 w 155612"/>
                <a:gd name="connsiteY9" fmla="*/ 27717 h 27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612" h="27736">
                  <a:moveTo>
                    <a:pt x="6117" y="27717"/>
                  </a:moveTo>
                  <a:cubicBezTo>
                    <a:pt x="2729" y="27707"/>
                    <a:pt x="-10" y="24914"/>
                    <a:pt x="0" y="21480"/>
                  </a:cubicBezTo>
                  <a:cubicBezTo>
                    <a:pt x="5" y="19741"/>
                    <a:pt x="728" y="18085"/>
                    <a:pt x="1993" y="16911"/>
                  </a:cubicBezTo>
                  <a:cubicBezTo>
                    <a:pt x="21336" y="580"/>
                    <a:pt x="47689" y="-4329"/>
                    <a:pt x="71497" y="3964"/>
                  </a:cubicBezTo>
                  <a:cubicBezTo>
                    <a:pt x="96251" y="12269"/>
                    <a:pt x="122986" y="12269"/>
                    <a:pt x="147740" y="3964"/>
                  </a:cubicBezTo>
                  <a:cubicBezTo>
                    <a:pt x="150934" y="2951"/>
                    <a:pt x="154334" y="4754"/>
                    <a:pt x="155334" y="7991"/>
                  </a:cubicBezTo>
                  <a:cubicBezTo>
                    <a:pt x="156334" y="11228"/>
                    <a:pt x="154555" y="14674"/>
                    <a:pt x="151361" y="15688"/>
                  </a:cubicBezTo>
                  <a:cubicBezTo>
                    <a:pt x="124156" y="24802"/>
                    <a:pt x="94779" y="24802"/>
                    <a:pt x="67574" y="15688"/>
                  </a:cubicBezTo>
                  <a:cubicBezTo>
                    <a:pt x="47853" y="9062"/>
                    <a:pt x="26156" y="13182"/>
                    <a:pt x="10141" y="26596"/>
                  </a:cubicBezTo>
                  <a:cubicBezTo>
                    <a:pt x="8970" y="27434"/>
                    <a:pt x="7546" y="27831"/>
                    <a:pt x="6117" y="27717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55" name="Freeform 112">
              <a:extLst>
                <a:ext uri="{FF2B5EF4-FFF2-40B4-BE49-F238E27FC236}">
                  <a16:creationId xmlns:a16="http://schemas.microsoft.com/office/drawing/2014/main" id="{6665BC9E-6E3B-FD3E-15BA-84B98316E7DD}"/>
                </a:ext>
              </a:extLst>
            </p:cNvPr>
            <p:cNvSpPr/>
            <p:nvPr/>
          </p:nvSpPr>
          <p:spPr>
            <a:xfrm>
              <a:off x="6211001" y="2257738"/>
              <a:ext cx="151016" cy="21832"/>
            </a:xfrm>
            <a:custGeom>
              <a:avLst/>
              <a:gdLst>
                <a:gd name="connsiteX0" fmla="*/ 107490 w 151016"/>
                <a:gd name="connsiteY0" fmla="*/ 21817 h 21832"/>
                <a:gd name="connsiteX1" fmla="*/ 75303 w 151016"/>
                <a:gd name="connsiteY1" fmla="*/ 17128 h 21832"/>
                <a:gd name="connsiteX2" fmla="*/ 9220 w 151016"/>
                <a:gd name="connsiteY2" fmla="*/ 20288 h 21832"/>
                <a:gd name="connsiteX3" fmla="*/ 821 w 151016"/>
                <a:gd name="connsiteY3" fmla="*/ 17994 h 21832"/>
                <a:gd name="connsiteX4" fmla="*/ 3084 w 151016"/>
                <a:gd name="connsiteY4" fmla="*/ 9482 h 21832"/>
                <a:gd name="connsiteX5" fmla="*/ 78421 w 151016"/>
                <a:gd name="connsiteY5" fmla="*/ 5201 h 21832"/>
                <a:gd name="connsiteX6" fmla="*/ 142694 w 151016"/>
                <a:gd name="connsiteY6" fmla="*/ 1327 h 21832"/>
                <a:gd name="connsiteX7" fmla="*/ 150614 w 151016"/>
                <a:gd name="connsiteY7" fmla="*/ 4921 h 21832"/>
                <a:gd name="connsiteX8" fmla="*/ 149232 w 151016"/>
                <a:gd name="connsiteY8" fmla="*/ 11521 h 21832"/>
                <a:gd name="connsiteX9" fmla="*/ 107490 w 151016"/>
                <a:gd name="connsiteY9" fmla="*/ 21817 h 21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1016" h="21832">
                  <a:moveTo>
                    <a:pt x="107490" y="21817"/>
                  </a:moveTo>
                  <a:cubicBezTo>
                    <a:pt x="96602" y="21733"/>
                    <a:pt x="85774" y="20155"/>
                    <a:pt x="75303" y="17128"/>
                  </a:cubicBezTo>
                  <a:cubicBezTo>
                    <a:pt x="53646" y="9873"/>
                    <a:pt x="30106" y="10998"/>
                    <a:pt x="9220" y="20288"/>
                  </a:cubicBezTo>
                  <a:cubicBezTo>
                    <a:pt x="6275" y="22005"/>
                    <a:pt x="2515" y="20978"/>
                    <a:pt x="821" y="17994"/>
                  </a:cubicBezTo>
                  <a:cubicBezTo>
                    <a:pt x="-874" y="15010"/>
                    <a:pt x="140" y="11199"/>
                    <a:pt x="3084" y="9482"/>
                  </a:cubicBezTo>
                  <a:cubicBezTo>
                    <a:pt x="26780" y="-1463"/>
                    <a:pt x="53667" y="-2991"/>
                    <a:pt x="78421" y="5201"/>
                  </a:cubicBezTo>
                  <a:cubicBezTo>
                    <a:pt x="99528" y="12426"/>
                    <a:pt x="122581" y="11036"/>
                    <a:pt x="142694" y="1327"/>
                  </a:cubicBezTo>
                  <a:cubicBezTo>
                    <a:pt x="145861" y="103"/>
                    <a:pt x="149406" y="1712"/>
                    <a:pt x="150614" y="4921"/>
                  </a:cubicBezTo>
                  <a:cubicBezTo>
                    <a:pt x="151473" y="7205"/>
                    <a:pt x="150933" y="9787"/>
                    <a:pt x="149232" y="11521"/>
                  </a:cubicBezTo>
                  <a:cubicBezTo>
                    <a:pt x="136429" y="18550"/>
                    <a:pt x="122048" y="22097"/>
                    <a:pt x="107490" y="21817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56" name="Freeform 113">
              <a:extLst>
                <a:ext uri="{FF2B5EF4-FFF2-40B4-BE49-F238E27FC236}">
                  <a16:creationId xmlns:a16="http://schemas.microsoft.com/office/drawing/2014/main" id="{9E06C507-4E58-3D66-33E2-D6B90B35659E}"/>
                </a:ext>
              </a:extLst>
            </p:cNvPr>
            <p:cNvSpPr/>
            <p:nvPr/>
          </p:nvSpPr>
          <p:spPr>
            <a:xfrm>
              <a:off x="6269958" y="2138792"/>
              <a:ext cx="12271" cy="25567"/>
            </a:xfrm>
            <a:custGeom>
              <a:avLst/>
              <a:gdLst>
                <a:gd name="connsiteX0" fmla="*/ 6187 w 12271"/>
                <a:gd name="connsiteY0" fmla="*/ 25567 h 25567"/>
                <a:gd name="connsiteX1" fmla="*/ 51 w 12271"/>
                <a:gd name="connsiteY1" fmla="*/ 19349 h 25567"/>
                <a:gd name="connsiteX2" fmla="*/ 51 w 12271"/>
                <a:gd name="connsiteY2" fmla="*/ 7014 h 25567"/>
                <a:gd name="connsiteX3" fmla="*/ 5352 w 12271"/>
                <a:gd name="connsiteY3" fmla="*/ 52 h 25567"/>
                <a:gd name="connsiteX4" fmla="*/ 12222 w 12271"/>
                <a:gd name="connsiteY4" fmla="*/ 5425 h 25567"/>
                <a:gd name="connsiteX5" fmla="*/ 12222 w 12271"/>
                <a:gd name="connsiteY5" fmla="*/ 7014 h 25567"/>
                <a:gd name="connsiteX6" fmla="*/ 12222 w 12271"/>
                <a:gd name="connsiteY6" fmla="*/ 19757 h 25567"/>
                <a:gd name="connsiteX7" fmla="*/ 6187 w 12271"/>
                <a:gd name="connsiteY7" fmla="*/ 25567 h 25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71" h="25567">
                  <a:moveTo>
                    <a:pt x="6187" y="25567"/>
                  </a:moveTo>
                  <a:cubicBezTo>
                    <a:pt x="2798" y="25567"/>
                    <a:pt x="51" y="22783"/>
                    <a:pt x="51" y="19349"/>
                  </a:cubicBezTo>
                  <a:lnTo>
                    <a:pt x="51" y="7014"/>
                  </a:lnTo>
                  <a:cubicBezTo>
                    <a:pt x="-382" y="3608"/>
                    <a:pt x="1991" y="490"/>
                    <a:pt x="5352" y="52"/>
                  </a:cubicBezTo>
                  <a:cubicBezTo>
                    <a:pt x="8713" y="-387"/>
                    <a:pt x="11789" y="2018"/>
                    <a:pt x="12222" y="5425"/>
                  </a:cubicBezTo>
                  <a:cubicBezTo>
                    <a:pt x="12289" y="5952"/>
                    <a:pt x="12289" y="6486"/>
                    <a:pt x="12222" y="7014"/>
                  </a:cubicBezTo>
                  <a:lnTo>
                    <a:pt x="12222" y="19757"/>
                  </a:lnTo>
                  <a:cubicBezTo>
                    <a:pt x="12061" y="23015"/>
                    <a:pt x="9405" y="25572"/>
                    <a:pt x="6187" y="25567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57" name="Freeform 114">
              <a:extLst>
                <a:ext uri="{FF2B5EF4-FFF2-40B4-BE49-F238E27FC236}">
                  <a16:creationId xmlns:a16="http://schemas.microsoft.com/office/drawing/2014/main" id="{F56BFE54-E916-2EA2-E569-CFFD86FD545C}"/>
                </a:ext>
              </a:extLst>
            </p:cNvPr>
            <p:cNvSpPr/>
            <p:nvPr/>
          </p:nvSpPr>
          <p:spPr>
            <a:xfrm>
              <a:off x="6269958" y="2166215"/>
              <a:ext cx="12271" cy="28319"/>
            </a:xfrm>
            <a:custGeom>
              <a:avLst/>
              <a:gdLst>
                <a:gd name="connsiteX0" fmla="*/ 6187 w 12271"/>
                <a:gd name="connsiteY0" fmla="*/ 28320 h 28319"/>
                <a:gd name="connsiteX1" fmla="*/ 51 w 12271"/>
                <a:gd name="connsiteY1" fmla="*/ 22101 h 28319"/>
                <a:gd name="connsiteX2" fmla="*/ 51 w 12271"/>
                <a:gd name="connsiteY2" fmla="*/ 7014 h 28319"/>
                <a:gd name="connsiteX3" fmla="*/ 5352 w 12271"/>
                <a:gd name="connsiteY3" fmla="*/ 52 h 28319"/>
                <a:gd name="connsiteX4" fmla="*/ 12222 w 12271"/>
                <a:gd name="connsiteY4" fmla="*/ 5425 h 28319"/>
                <a:gd name="connsiteX5" fmla="*/ 12222 w 12271"/>
                <a:gd name="connsiteY5" fmla="*/ 7014 h 28319"/>
                <a:gd name="connsiteX6" fmla="*/ 12222 w 12271"/>
                <a:gd name="connsiteY6" fmla="*/ 22101 h 28319"/>
                <a:gd name="connsiteX7" fmla="*/ 6187 w 12271"/>
                <a:gd name="connsiteY7" fmla="*/ 28320 h 28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71" h="28319">
                  <a:moveTo>
                    <a:pt x="6187" y="28320"/>
                  </a:moveTo>
                  <a:cubicBezTo>
                    <a:pt x="2798" y="28320"/>
                    <a:pt x="51" y="25536"/>
                    <a:pt x="51" y="22101"/>
                  </a:cubicBezTo>
                  <a:lnTo>
                    <a:pt x="51" y="7014"/>
                  </a:lnTo>
                  <a:cubicBezTo>
                    <a:pt x="-382" y="3608"/>
                    <a:pt x="1991" y="490"/>
                    <a:pt x="5352" y="52"/>
                  </a:cubicBezTo>
                  <a:cubicBezTo>
                    <a:pt x="8713" y="-387"/>
                    <a:pt x="11789" y="2018"/>
                    <a:pt x="12222" y="5425"/>
                  </a:cubicBezTo>
                  <a:cubicBezTo>
                    <a:pt x="12289" y="5952"/>
                    <a:pt x="12289" y="6486"/>
                    <a:pt x="12222" y="7014"/>
                  </a:cubicBezTo>
                  <a:lnTo>
                    <a:pt x="12222" y="22101"/>
                  </a:lnTo>
                  <a:cubicBezTo>
                    <a:pt x="12222" y="25496"/>
                    <a:pt x="9536" y="28264"/>
                    <a:pt x="6187" y="28320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58" name="Freeform 115">
              <a:extLst>
                <a:ext uri="{FF2B5EF4-FFF2-40B4-BE49-F238E27FC236}">
                  <a16:creationId xmlns:a16="http://schemas.microsoft.com/office/drawing/2014/main" id="{52E6AF49-B44A-FB77-6783-9292A96972E1}"/>
                </a:ext>
              </a:extLst>
            </p:cNvPr>
            <p:cNvSpPr/>
            <p:nvPr/>
          </p:nvSpPr>
          <p:spPr>
            <a:xfrm>
              <a:off x="6269958" y="2196390"/>
              <a:ext cx="12271" cy="25567"/>
            </a:xfrm>
            <a:custGeom>
              <a:avLst/>
              <a:gdLst>
                <a:gd name="connsiteX0" fmla="*/ 6187 w 12271"/>
                <a:gd name="connsiteY0" fmla="*/ 25567 h 25567"/>
                <a:gd name="connsiteX1" fmla="*/ 51 w 12271"/>
                <a:gd name="connsiteY1" fmla="*/ 19349 h 25567"/>
                <a:gd name="connsiteX2" fmla="*/ 51 w 12271"/>
                <a:gd name="connsiteY2" fmla="*/ 7014 h 25567"/>
                <a:gd name="connsiteX3" fmla="*/ 5352 w 12271"/>
                <a:gd name="connsiteY3" fmla="*/ 52 h 25567"/>
                <a:gd name="connsiteX4" fmla="*/ 12222 w 12271"/>
                <a:gd name="connsiteY4" fmla="*/ 5425 h 25567"/>
                <a:gd name="connsiteX5" fmla="*/ 12222 w 12271"/>
                <a:gd name="connsiteY5" fmla="*/ 7014 h 25567"/>
                <a:gd name="connsiteX6" fmla="*/ 12222 w 12271"/>
                <a:gd name="connsiteY6" fmla="*/ 19349 h 25567"/>
                <a:gd name="connsiteX7" fmla="*/ 6187 w 12271"/>
                <a:gd name="connsiteY7" fmla="*/ 25567 h 25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71" h="25567">
                  <a:moveTo>
                    <a:pt x="6187" y="25567"/>
                  </a:moveTo>
                  <a:cubicBezTo>
                    <a:pt x="2798" y="25567"/>
                    <a:pt x="51" y="22783"/>
                    <a:pt x="51" y="19349"/>
                  </a:cubicBezTo>
                  <a:lnTo>
                    <a:pt x="51" y="7014"/>
                  </a:lnTo>
                  <a:cubicBezTo>
                    <a:pt x="-382" y="3608"/>
                    <a:pt x="1991" y="490"/>
                    <a:pt x="5352" y="52"/>
                  </a:cubicBezTo>
                  <a:cubicBezTo>
                    <a:pt x="8713" y="-387"/>
                    <a:pt x="11789" y="2018"/>
                    <a:pt x="12222" y="5425"/>
                  </a:cubicBezTo>
                  <a:cubicBezTo>
                    <a:pt x="12289" y="5952"/>
                    <a:pt x="12289" y="6486"/>
                    <a:pt x="12222" y="7014"/>
                  </a:cubicBezTo>
                  <a:lnTo>
                    <a:pt x="12222" y="19349"/>
                  </a:lnTo>
                  <a:cubicBezTo>
                    <a:pt x="12222" y="22744"/>
                    <a:pt x="9536" y="25512"/>
                    <a:pt x="6187" y="25567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59" name="Freeform 116">
              <a:extLst>
                <a:ext uri="{FF2B5EF4-FFF2-40B4-BE49-F238E27FC236}">
                  <a16:creationId xmlns:a16="http://schemas.microsoft.com/office/drawing/2014/main" id="{1257ED96-0CEE-B9F3-059B-F5CFDB292905}"/>
                </a:ext>
              </a:extLst>
            </p:cNvPr>
            <p:cNvSpPr/>
            <p:nvPr/>
          </p:nvSpPr>
          <p:spPr>
            <a:xfrm>
              <a:off x="6294501" y="2138792"/>
              <a:ext cx="12271" cy="25581"/>
            </a:xfrm>
            <a:custGeom>
              <a:avLst/>
              <a:gdLst>
                <a:gd name="connsiteX0" fmla="*/ 5684 w 12271"/>
                <a:gd name="connsiteY0" fmla="*/ 25567 h 25581"/>
                <a:gd name="connsiteX1" fmla="*/ 51 w 12271"/>
                <a:gd name="connsiteY1" fmla="*/ 19757 h 25581"/>
                <a:gd name="connsiteX2" fmla="*/ 51 w 12271"/>
                <a:gd name="connsiteY2" fmla="*/ 7014 h 25581"/>
                <a:gd name="connsiteX3" fmla="*/ 5352 w 12271"/>
                <a:gd name="connsiteY3" fmla="*/ 52 h 25581"/>
                <a:gd name="connsiteX4" fmla="*/ 12222 w 12271"/>
                <a:gd name="connsiteY4" fmla="*/ 5425 h 25581"/>
                <a:gd name="connsiteX5" fmla="*/ 12222 w 12271"/>
                <a:gd name="connsiteY5" fmla="*/ 7014 h 25581"/>
                <a:gd name="connsiteX6" fmla="*/ 12222 w 12271"/>
                <a:gd name="connsiteY6" fmla="*/ 19757 h 25581"/>
                <a:gd name="connsiteX7" fmla="*/ 5710 w 12271"/>
                <a:gd name="connsiteY7" fmla="*/ 25569 h 25581"/>
                <a:gd name="connsiteX8" fmla="*/ 5684 w 12271"/>
                <a:gd name="connsiteY8" fmla="*/ 25567 h 2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71" h="25581">
                  <a:moveTo>
                    <a:pt x="5684" y="25567"/>
                  </a:moveTo>
                  <a:cubicBezTo>
                    <a:pt x="2622" y="25364"/>
                    <a:pt x="198" y="22863"/>
                    <a:pt x="51" y="19757"/>
                  </a:cubicBezTo>
                  <a:lnTo>
                    <a:pt x="51" y="7014"/>
                  </a:lnTo>
                  <a:cubicBezTo>
                    <a:pt x="-382" y="3608"/>
                    <a:pt x="1991" y="490"/>
                    <a:pt x="5352" y="52"/>
                  </a:cubicBezTo>
                  <a:cubicBezTo>
                    <a:pt x="8713" y="-387"/>
                    <a:pt x="11789" y="2018"/>
                    <a:pt x="12222" y="5425"/>
                  </a:cubicBezTo>
                  <a:cubicBezTo>
                    <a:pt x="12289" y="5952"/>
                    <a:pt x="12289" y="6486"/>
                    <a:pt x="12222" y="7014"/>
                  </a:cubicBezTo>
                  <a:lnTo>
                    <a:pt x="12222" y="19757"/>
                  </a:lnTo>
                  <a:cubicBezTo>
                    <a:pt x="12007" y="23184"/>
                    <a:pt x="9092" y="25787"/>
                    <a:pt x="5710" y="25569"/>
                  </a:cubicBezTo>
                  <a:cubicBezTo>
                    <a:pt x="5701" y="25569"/>
                    <a:pt x="5692" y="25568"/>
                    <a:pt x="5684" y="25567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60" name="Freeform 117">
              <a:extLst>
                <a:ext uri="{FF2B5EF4-FFF2-40B4-BE49-F238E27FC236}">
                  <a16:creationId xmlns:a16="http://schemas.microsoft.com/office/drawing/2014/main" id="{D842FB31-FBFB-93A6-BB14-66E3B18ECB07}"/>
                </a:ext>
              </a:extLst>
            </p:cNvPr>
            <p:cNvSpPr/>
            <p:nvPr/>
          </p:nvSpPr>
          <p:spPr>
            <a:xfrm>
              <a:off x="6294098" y="2166215"/>
              <a:ext cx="12271" cy="28319"/>
            </a:xfrm>
            <a:custGeom>
              <a:avLst/>
              <a:gdLst>
                <a:gd name="connsiteX0" fmla="*/ 6086 w 12271"/>
                <a:gd name="connsiteY0" fmla="*/ 28320 h 28319"/>
                <a:gd name="connsiteX1" fmla="*/ 51 w 12271"/>
                <a:gd name="connsiteY1" fmla="*/ 22101 h 28319"/>
                <a:gd name="connsiteX2" fmla="*/ 51 w 12271"/>
                <a:gd name="connsiteY2" fmla="*/ 7014 h 28319"/>
                <a:gd name="connsiteX3" fmla="*/ 5352 w 12271"/>
                <a:gd name="connsiteY3" fmla="*/ 52 h 28319"/>
                <a:gd name="connsiteX4" fmla="*/ 12222 w 12271"/>
                <a:gd name="connsiteY4" fmla="*/ 5425 h 28319"/>
                <a:gd name="connsiteX5" fmla="*/ 12222 w 12271"/>
                <a:gd name="connsiteY5" fmla="*/ 7014 h 28319"/>
                <a:gd name="connsiteX6" fmla="*/ 12222 w 12271"/>
                <a:gd name="connsiteY6" fmla="*/ 22101 h 28319"/>
                <a:gd name="connsiteX7" fmla="*/ 6086 w 12271"/>
                <a:gd name="connsiteY7" fmla="*/ 28320 h 28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71" h="28319">
                  <a:moveTo>
                    <a:pt x="6086" y="28320"/>
                  </a:moveTo>
                  <a:cubicBezTo>
                    <a:pt x="2737" y="28264"/>
                    <a:pt x="51" y="25496"/>
                    <a:pt x="51" y="22101"/>
                  </a:cubicBezTo>
                  <a:lnTo>
                    <a:pt x="51" y="7014"/>
                  </a:lnTo>
                  <a:cubicBezTo>
                    <a:pt x="-382" y="3608"/>
                    <a:pt x="1991" y="490"/>
                    <a:pt x="5352" y="52"/>
                  </a:cubicBezTo>
                  <a:cubicBezTo>
                    <a:pt x="8713" y="-387"/>
                    <a:pt x="11789" y="2018"/>
                    <a:pt x="12222" y="5425"/>
                  </a:cubicBezTo>
                  <a:cubicBezTo>
                    <a:pt x="12289" y="5952"/>
                    <a:pt x="12289" y="6486"/>
                    <a:pt x="12222" y="7014"/>
                  </a:cubicBezTo>
                  <a:lnTo>
                    <a:pt x="12222" y="22101"/>
                  </a:lnTo>
                  <a:cubicBezTo>
                    <a:pt x="12222" y="25536"/>
                    <a:pt x="9475" y="28320"/>
                    <a:pt x="6086" y="28320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61" name="Freeform 118">
              <a:extLst>
                <a:ext uri="{FF2B5EF4-FFF2-40B4-BE49-F238E27FC236}">
                  <a16:creationId xmlns:a16="http://schemas.microsoft.com/office/drawing/2014/main" id="{0E594F56-3946-F502-C950-FCE610968B94}"/>
                </a:ext>
              </a:extLst>
            </p:cNvPr>
            <p:cNvSpPr/>
            <p:nvPr/>
          </p:nvSpPr>
          <p:spPr>
            <a:xfrm>
              <a:off x="6294098" y="2196390"/>
              <a:ext cx="12271" cy="25567"/>
            </a:xfrm>
            <a:custGeom>
              <a:avLst/>
              <a:gdLst>
                <a:gd name="connsiteX0" fmla="*/ 6086 w 12271"/>
                <a:gd name="connsiteY0" fmla="*/ 25567 h 25567"/>
                <a:gd name="connsiteX1" fmla="*/ 51 w 12271"/>
                <a:gd name="connsiteY1" fmla="*/ 19349 h 25567"/>
                <a:gd name="connsiteX2" fmla="*/ 51 w 12271"/>
                <a:gd name="connsiteY2" fmla="*/ 7014 h 25567"/>
                <a:gd name="connsiteX3" fmla="*/ 5352 w 12271"/>
                <a:gd name="connsiteY3" fmla="*/ 52 h 25567"/>
                <a:gd name="connsiteX4" fmla="*/ 12222 w 12271"/>
                <a:gd name="connsiteY4" fmla="*/ 5425 h 25567"/>
                <a:gd name="connsiteX5" fmla="*/ 12222 w 12271"/>
                <a:gd name="connsiteY5" fmla="*/ 7014 h 25567"/>
                <a:gd name="connsiteX6" fmla="*/ 12222 w 12271"/>
                <a:gd name="connsiteY6" fmla="*/ 19349 h 25567"/>
                <a:gd name="connsiteX7" fmla="*/ 6086 w 12271"/>
                <a:gd name="connsiteY7" fmla="*/ 25567 h 25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71" h="25567">
                  <a:moveTo>
                    <a:pt x="6086" y="25567"/>
                  </a:moveTo>
                  <a:cubicBezTo>
                    <a:pt x="2737" y="25512"/>
                    <a:pt x="51" y="22744"/>
                    <a:pt x="51" y="19349"/>
                  </a:cubicBezTo>
                  <a:lnTo>
                    <a:pt x="51" y="7014"/>
                  </a:lnTo>
                  <a:cubicBezTo>
                    <a:pt x="-382" y="3608"/>
                    <a:pt x="1991" y="490"/>
                    <a:pt x="5352" y="52"/>
                  </a:cubicBezTo>
                  <a:cubicBezTo>
                    <a:pt x="8713" y="-387"/>
                    <a:pt x="11789" y="2018"/>
                    <a:pt x="12222" y="5425"/>
                  </a:cubicBezTo>
                  <a:cubicBezTo>
                    <a:pt x="12289" y="5952"/>
                    <a:pt x="12289" y="6486"/>
                    <a:pt x="12222" y="7014"/>
                  </a:cubicBezTo>
                  <a:lnTo>
                    <a:pt x="12222" y="19349"/>
                  </a:lnTo>
                  <a:cubicBezTo>
                    <a:pt x="12222" y="22783"/>
                    <a:pt x="9475" y="25567"/>
                    <a:pt x="6086" y="25567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62" name="Freeform 119">
              <a:extLst>
                <a:ext uri="{FF2B5EF4-FFF2-40B4-BE49-F238E27FC236}">
                  <a16:creationId xmlns:a16="http://schemas.microsoft.com/office/drawing/2014/main" id="{39D9889D-03B8-6097-C354-9CA1ECBEEB21}"/>
                </a:ext>
              </a:extLst>
            </p:cNvPr>
            <p:cNvSpPr/>
            <p:nvPr/>
          </p:nvSpPr>
          <p:spPr>
            <a:xfrm>
              <a:off x="6163008" y="2355350"/>
              <a:ext cx="249147" cy="12437"/>
            </a:xfrm>
            <a:custGeom>
              <a:avLst/>
              <a:gdLst>
                <a:gd name="connsiteX0" fmla="*/ 243796 w 249147"/>
                <a:gd name="connsiteY0" fmla="*/ 12386 h 12437"/>
                <a:gd name="connsiteX1" fmla="*/ 6920 w 249147"/>
                <a:gd name="connsiteY1" fmla="*/ 12386 h 12437"/>
                <a:gd name="connsiteX2" fmla="*/ 51 w 249147"/>
                <a:gd name="connsiteY2" fmla="*/ 7013 h 12437"/>
                <a:gd name="connsiteX3" fmla="*/ 5352 w 249147"/>
                <a:gd name="connsiteY3" fmla="*/ 51 h 12437"/>
                <a:gd name="connsiteX4" fmla="*/ 6920 w 249147"/>
                <a:gd name="connsiteY4" fmla="*/ 51 h 12437"/>
                <a:gd name="connsiteX5" fmla="*/ 243796 w 249147"/>
                <a:gd name="connsiteY5" fmla="*/ 51 h 12437"/>
                <a:gd name="connsiteX6" fmla="*/ 249097 w 249147"/>
                <a:gd name="connsiteY6" fmla="*/ 7013 h 12437"/>
                <a:gd name="connsiteX7" fmla="*/ 243796 w 249147"/>
                <a:gd name="connsiteY7" fmla="*/ 12386 h 1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147" h="12437">
                  <a:moveTo>
                    <a:pt x="243796" y="12386"/>
                  </a:moveTo>
                  <a:lnTo>
                    <a:pt x="6920" y="12386"/>
                  </a:lnTo>
                  <a:cubicBezTo>
                    <a:pt x="3559" y="12825"/>
                    <a:pt x="484" y="10419"/>
                    <a:pt x="51" y="7013"/>
                  </a:cubicBezTo>
                  <a:cubicBezTo>
                    <a:pt x="-382" y="3607"/>
                    <a:pt x="1991" y="490"/>
                    <a:pt x="5352" y="51"/>
                  </a:cubicBezTo>
                  <a:cubicBezTo>
                    <a:pt x="5873" y="-17"/>
                    <a:pt x="6400" y="-17"/>
                    <a:pt x="6920" y="51"/>
                  </a:cubicBezTo>
                  <a:lnTo>
                    <a:pt x="243796" y="51"/>
                  </a:lnTo>
                  <a:cubicBezTo>
                    <a:pt x="247156" y="490"/>
                    <a:pt x="249530" y="3607"/>
                    <a:pt x="249097" y="7013"/>
                  </a:cubicBezTo>
                  <a:cubicBezTo>
                    <a:pt x="248741" y="9817"/>
                    <a:pt x="246562" y="12025"/>
                    <a:pt x="243796" y="12386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</p:grpSp>
      <p:grpSp>
        <p:nvGrpSpPr>
          <p:cNvPr id="63" name="Graphic 82">
            <a:extLst>
              <a:ext uri="{FF2B5EF4-FFF2-40B4-BE49-F238E27FC236}">
                <a16:creationId xmlns:a16="http://schemas.microsoft.com/office/drawing/2014/main" id="{4212B331-1895-47A6-76E8-F84F7F360EDD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7671700" y="2674845"/>
            <a:ext cx="262668" cy="372349"/>
            <a:chOff x="6156807" y="1995439"/>
            <a:chExt cx="262572" cy="372213"/>
          </a:xfrm>
          <a:solidFill>
            <a:srgbClr val="FFFFFF"/>
          </a:solidFill>
        </p:grpSpPr>
        <p:sp>
          <p:nvSpPr>
            <p:cNvPr id="64" name="Freeform 121">
              <a:extLst>
                <a:ext uri="{FF2B5EF4-FFF2-40B4-BE49-F238E27FC236}">
                  <a16:creationId xmlns:a16="http://schemas.microsoft.com/office/drawing/2014/main" id="{E540FD85-BC10-DD6D-C00F-02301AE74DE0}"/>
                </a:ext>
              </a:extLst>
            </p:cNvPr>
            <p:cNvSpPr/>
            <p:nvPr/>
          </p:nvSpPr>
          <p:spPr>
            <a:xfrm>
              <a:off x="6184800" y="2295725"/>
              <a:ext cx="225799" cy="71928"/>
            </a:xfrm>
            <a:custGeom>
              <a:avLst/>
              <a:gdLst>
                <a:gd name="connsiteX0" fmla="*/ 187925 w 225799"/>
                <a:gd name="connsiteY0" fmla="*/ 71876 h 71928"/>
                <a:gd name="connsiteX1" fmla="*/ 7024 w 225799"/>
                <a:gd name="connsiteY1" fmla="*/ 71876 h 71928"/>
                <a:gd name="connsiteX2" fmla="*/ 52 w 225799"/>
                <a:gd name="connsiteY2" fmla="*/ 66353 h 71928"/>
                <a:gd name="connsiteX3" fmla="*/ 5432 w 225799"/>
                <a:gd name="connsiteY3" fmla="*/ 59198 h 71928"/>
                <a:gd name="connsiteX4" fmla="*/ 7024 w 225799"/>
                <a:gd name="connsiteY4" fmla="*/ 59198 h 71928"/>
                <a:gd name="connsiteX5" fmla="*/ 29585 w 225799"/>
                <a:gd name="connsiteY5" fmla="*/ 35938 h 71928"/>
                <a:gd name="connsiteX6" fmla="*/ 29585 w 225799"/>
                <a:gd name="connsiteY6" fmla="*/ 6391 h 71928"/>
                <a:gd name="connsiteX7" fmla="*/ 35813 w 225799"/>
                <a:gd name="connsiteY7" fmla="*/ 0 h 71928"/>
                <a:gd name="connsiteX8" fmla="*/ 219572 w 225799"/>
                <a:gd name="connsiteY8" fmla="*/ 0 h 71928"/>
                <a:gd name="connsiteX9" fmla="*/ 225799 w 225799"/>
                <a:gd name="connsiteY9" fmla="*/ 6391 h 71928"/>
                <a:gd name="connsiteX10" fmla="*/ 225799 w 225799"/>
                <a:gd name="connsiteY10" fmla="*/ 32690 h 71928"/>
                <a:gd name="connsiteX11" fmla="*/ 187925 w 225799"/>
                <a:gd name="connsiteY11" fmla="*/ 71876 h 71928"/>
                <a:gd name="connsiteX12" fmla="*/ 33261 w 225799"/>
                <a:gd name="connsiteY12" fmla="*/ 59198 h 71928"/>
                <a:gd name="connsiteX13" fmla="*/ 187925 w 225799"/>
                <a:gd name="connsiteY13" fmla="*/ 59198 h 71928"/>
                <a:gd name="connsiteX14" fmla="*/ 213855 w 225799"/>
                <a:gd name="connsiteY14" fmla="*/ 32690 h 71928"/>
                <a:gd name="connsiteX15" fmla="*/ 213855 w 225799"/>
                <a:gd name="connsiteY15" fmla="*/ 12678 h 71928"/>
                <a:gd name="connsiteX16" fmla="*/ 42040 w 225799"/>
                <a:gd name="connsiteY16" fmla="*/ 12678 h 71928"/>
                <a:gd name="connsiteX17" fmla="*/ 42040 w 225799"/>
                <a:gd name="connsiteY17" fmla="*/ 35938 h 71928"/>
                <a:gd name="connsiteX18" fmla="*/ 33261 w 225799"/>
                <a:gd name="connsiteY18" fmla="*/ 59198 h 71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5799" h="71928">
                  <a:moveTo>
                    <a:pt x="187925" y="71876"/>
                  </a:moveTo>
                  <a:lnTo>
                    <a:pt x="7024" y="71876"/>
                  </a:lnTo>
                  <a:cubicBezTo>
                    <a:pt x="3613" y="72327"/>
                    <a:pt x="491" y="69854"/>
                    <a:pt x="52" y="66353"/>
                  </a:cubicBezTo>
                  <a:cubicBezTo>
                    <a:pt x="-388" y="62853"/>
                    <a:pt x="2021" y="59649"/>
                    <a:pt x="5432" y="59198"/>
                  </a:cubicBezTo>
                  <a:cubicBezTo>
                    <a:pt x="5961" y="59128"/>
                    <a:pt x="6495" y="59128"/>
                    <a:pt x="7024" y="59198"/>
                  </a:cubicBezTo>
                  <a:cubicBezTo>
                    <a:pt x="19501" y="59140"/>
                    <a:pt x="29585" y="48743"/>
                    <a:pt x="29585" y="35938"/>
                  </a:cubicBezTo>
                  <a:lnTo>
                    <a:pt x="29585" y="6391"/>
                  </a:lnTo>
                  <a:cubicBezTo>
                    <a:pt x="29585" y="2861"/>
                    <a:pt x="32373" y="0"/>
                    <a:pt x="35813" y="0"/>
                  </a:cubicBezTo>
                  <a:lnTo>
                    <a:pt x="219572" y="0"/>
                  </a:lnTo>
                  <a:cubicBezTo>
                    <a:pt x="223011" y="0"/>
                    <a:pt x="225799" y="2861"/>
                    <a:pt x="225799" y="6391"/>
                  </a:cubicBezTo>
                  <a:lnTo>
                    <a:pt x="225799" y="32690"/>
                  </a:lnTo>
                  <a:cubicBezTo>
                    <a:pt x="225745" y="54186"/>
                    <a:pt x="208868" y="71646"/>
                    <a:pt x="187925" y="71876"/>
                  </a:cubicBezTo>
                  <a:close/>
                  <a:moveTo>
                    <a:pt x="33261" y="59198"/>
                  </a:moveTo>
                  <a:lnTo>
                    <a:pt x="187925" y="59198"/>
                  </a:lnTo>
                  <a:cubicBezTo>
                    <a:pt x="202206" y="59198"/>
                    <a:pt x="213799" y="47347"/>
                    <a:pt x="213855" y="32690"/>
                  </a:cubicBezTo>
                  <a:lnTo>
                    <a:pt x="213855" y="12678"/>
                  </a:lnTo>
                  <a:lnTo>
                    <a:pt x="42040" y="12678"/>
                  </a:lnTo>
                  <a:lnTo>
                    <a:pt x="42040" y="35938"/>
                  </a:lnTo>
                  <a:cubicBezTo>
                    <a:pt x="41931" y="44522"/>
                    <a:pt x="38815" y="52779"/>
                    <a:pt x="33261" y="59198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65" name="Freeform 122">
              <a:extLst>
                <a:ext uri="{FF2B5EF4-FFF2-40B4-BE49-F238E27FC236}">
                  <a16:creationId xmlns:a16="http://schemas.microsoft.com/office/drawing/2014/main" id="{EF57302B-B99B-0598-A37C-ADCA286C8C96}"/>
                </a:ext>
              </a:extLst>
            </p:cNvPr>
            <p:cNvSpPr/>
            <p:nvPr/>
          </p:nvSpPr>
          <p:spPr>
            <a:xfrm>
              <a:off x="6156807" y="2068782"/>
              <a:ext cx="204330" cy="298818"/>
            </a:xfrm>
            <a:custGeom>
              <a:avLst/>
              <a:gdLst>
                <a:gd name="connsiteX0" fmla="*/ 35017 w 204330"/>
                <a:gd name="connsiteY0" fmla="*/ 298818 h 298818"/>
                <a:gd name="connsiteX1" fmla="*/ 1 w 204330"/>
                <a:gd name="connsiteY1" fmla="*/ 262880 h 298818"/>
                <a:gd name="connsiteX2" fmla="*/ 1 w 204330"/>
                <a:gd name="connsiteY2" fmla="*/ 6496 h 298818"/>
                <a:gd name="connsiteX3" fmla="*/ 6125 w 204330"/>
                <a:gd name="connsiteY3" fmla="*/ 1 h 298818"/>
                <a:gd name="connsiteX4" fmla="*/ 6228 w 204330"/>
                <a:gd name="connsiteY4" fmla="*/ 0 h 298818"/>
                <a:gd name="connsiteX5" fmla="*/ 79732 w 204330"/>
                <a:gd name="connsiteY5" fmla="*/ 0 h 298818"/>
                <a:gd name="connsiteX6" fmla="*/ 85858 w 204330"/>
                <a:gd name="connsiteY6" fmla="*/ 6286 h 298818"/>
                <a:gd name="connsiteX7" fmla="*/ 85857 w 204330"/>
                <a:gd name="connsiteY7" fmla="*/ 6391 h 298818"/>
                <a:gd name="connsiteX8" fmla="*/ 79732 w 204330"/>
                <a:gd name="connsiteY8" fmla="*/ 12783 h 298818"/>
                <a:gd name="connsiteX9" fmla="*/ 12354 w 204330"/>
                <a:gd name="connsiteY9" fmla="*/ 12783 h 298818"/>
                <a:gd name="connsiteX10" fmla="*/ 12354 w 204330"/>
                <a:gd name="connsiteY10" fmla="*/ 262880 h 298818"/>
                <a:gd name="connsiteX11" fmla="*/ 33446 w 204330"/>
                <a:gd name="connsiteY11" fmla="*/ 287648 h 298818"/>
                <a:gd name="connsiteX12" fmla="*/ 57579 w 204330"/>
                <a:gd name="connsiteY12" fmla="*/ 266001 h 298818"/>
                <a:gd name="connsiteX13" fmla="*/ 57579 w 204330"/>
                <a:gd name="connsiteY13" fmla="*/ 262881 h 298818"/>
                <a:gd name="connsiteX14" fmla="*/ 57579 w 204330"/>
                <a:gd name="connsiteY14" fmla="*/ 233334 h 298818"/>
                <a:gd name="connsiteX15" fmla="*/ 63806 w 204330"/>
                <a:gd name="connsiteY15" fmla="*/ 226943 h 298818"/>
                <a:gd name="connsiteX16" fmla="*/ 191927 w 204330"/>
                <a:gd name="connsiteY16" fmla="*/ 226943 h 298818"/>
                <a:gd name="connsiteX17" fmla="*/ 191927 w 204330"/>
                <a:gd name="connsiteY17" fmla="*/ 194567 h 298818"/>
                <a:gd name="connsiteX18" fmla="*/ 197308 w 204330"/>
                <a:gd name="connsiteY18" fmla="*/ 187412 h 298818"/>
                <a:gd name="connsiteX19" fmla="*/ 204280 w 204330"/>
                <a:gd name="connsiteY19" fmla="*/ 192934 h 298818"/>
                <a:gd name="connsiteX20" fmla="*/ 204280 w 204330"/>
                <a:gd name="connsiteY20" fmla="*/ 194567 h 298818"/>
                <a:gd name="connsiteX21" fmla="*/ 204280 w 204330"/>
                <a:gd name="connsiteY21" fmla="*/ 233334 h 298818"/>
                <a:gd name="connsiteX22" fmla="*/ 198155 w 204330"/>
                <a:gd name="connsiteY22" fmla="*/ 239620 h 298818"/>
                <a:gd name="connsiteX23" fmla="*/ 70034 w 204330"/>
                <a:gd name="connsiteY23" fmla="*/ 239620 h 298818"/>
                <a:gd name="connsiteX24" fmla="*/ 70034 w 204330"/>
                <a:gd name="connsiteY24" fmla="*/ 262880 h 298818"/>
                <a:gd name="connsiteX25" fmla="*/ 35017 w 204330"/>
                <a:gd name="connsiteY25" fmla="*/ 298818 h 298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4330" h="298818">
                  <a:moveTo>
                    <a:pt x="35017" y="298818"/>
                  </a:moveTo>
                  <a:cubicBezTo>
                    <a:pt x="15701" y="298761"/>
                    <a:pt x="57" y="282705"/>
                    <a:pt x="1" y="262880"/>
                  </a:cubicBezTo>
                  <a:lnTo>
                    <a:pt x="1" y="6496"/>
                  </a:lnTo>
                  <a:cubicBezTo>
                    <a:pt x="-56" y="2967"/>
                    <a:pt x="2686" y="59"/>
                    <a:pt x="6125" y="1"/>
                  </a:cubicBezTo>
                  <a:cubicBezTo>
                    <a:pt x="6160" y="0"/>
                    <a:pt x="6194" y="0"/>
                    <a:pt x="6228" y="0"/>
                  </a:cubicBezTo>
                  <a:lnTo>
                    <a:pt x="79732" y="0"/>
                  </a:lnTo>
                  <a:cubicBezTo>
                    <a:pt x="83115" y="0"/>
                    <a:pt x="85858" y="2814"/>
                    <a:pt x="85858" y="6286"/>
                  </a:cubicBezTo>
                  <a:cubicBezTo>
                    <a:pt x="85858" y="6321"/>
                    <a:pt x="85858" y="6356"/>
                    <a:pt x="85857" y="6391"/>
                  </a:cubicBezTo>
                  <a:cubicBezTo>
                    <a:pt x="85858" y="9881"/>
                    <a:pt x="83131" y="12725"/>
                    <a:pt x="79732" y="12783"/>
                  </a:cubicBezTo>
                  <a:lnTo>
                    <a:pt x="12354" y="12783"/>
                  </a:lnTo>
                  <a:lnTo>
                    <a:pt x="12354" y="262880"/>
                  </a:lnTo>
                  <a:cubicBezTo>
                    <a:pt x="11514" y="275698"/>
                    <a:pt x="20957" y="286787"/>
                    <a:pt x="33446" y="287648"/>
                  </a:cubicBezTo>
                  <a:cubicBezTo>
                    <a:pt x="45935" y="288510"/>
                    <a:pt x="56739" y="278818"/>
                    <a:pt x="57579" y="266001"/>
                  </a:cubicBezTo>
                  <a:cubicBezTo>
                    <a:pt x="57647" y="264962"/>
                    <a:pt x="57647" y="263920"/>
                    <a:pt x="57579" y="262881"/>
                  </a:cubicBezTo>
                  <a:lnTo>
                    <a:pt x="57579" y="233334"/>
                  </a:lnTo>
                  <a:cubicBezTo>
                    <a:pt x="57579" y="229804"/>
                    <a:pt x="60367" y="226943"/>
                    <a:pt x="63806" y="226943"/>
                  </a:cubicBezTo>
                  <a:lnTo>
                    <a:pt x="191927" y="226943"/>
                  </a:lnTo>
                  <a:lnTo>
                    <a:pt x="191927" y="194567"/>
                  </a:lnTo>
                  <a:cubicBezTo>
                    <a:pt x="191488" y="191066"/>
                    <a:pt x="193897" y="187863"/>
                    <a:pt x="197308" y="187412"/>
                  </a:cubicBezTo>
                  <a:cubicBezTo>
                    <a:pt x="200719" y="186961"/>
                    <a:pt x="203840" y="189433"/>
                    <a:pt x="204280" y="192934"/>
                  </a:cubicBezTo>
                  <a:cubicBezTo>
                    <a:pt x="204348" y="193476"/>
                    <a:pt x="204348" y="194025"/>
                    <a:pt x="204280" y="194567"/>
                  </a:cubicBezTo>
                  <a:lnTo>
                    <a:pt x="204280" y="233334"/>
                  </a:lnTo>
                  <a:cubicBezTo>
                    <a:pt x="204280" y="236806"/>
                    <a:pt x="201537" y="239620"/>
                    <a:pt x="198155" y="239620"/>
                  </a:cubicBezTo>
                  <a:lnTo>
                    <a:pt x="70034" y="239620"/>
                  </a:lnTo>
                  <a:lnTo>
                    <a:pt x="70034" y="262880"/>
                  </a:lnTo>
                  <a:cubicBezTo>
                    <a:pt x="69977" y="282705"/>
                    <a:pt x="54333" y="298761"/>
                    <a:pt x="35017" y="298818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66" name="Freeform 123">
              <a:extLst>
                <a:ext uri="{FF2B5EF4-FFF2-40B4-BE49-F238E27FC236}">
                  <a16:creationId xmlns:a16="http://schemas.microsoft.com/office/drawing/2014/main" id="{2704B6B8-3EA5-9F82-2FAA-26E3A646DF4F}"/>
                </a:ext>
              </a:extLst>
            </p:cNvPr>
            <p:cNvSpPr/>
            <p:nvPr/>
          </p:nvSpPr>
          <p:spPr>
            <a:xfrm>
              <a:off x="6252669" y="2058304"/>
              <a:ext cx="119647" cy="211435"/>
            </a:xfrm>
            <a:custGeom>
              <a:avLst/>
              <a:gdLst>
                <a:gd name="connsiteX0" fmla="*/ 90961 w 119647"/>
                <a:gd name="connsiteY0" fmla="*/ 211436 h 211435"/>
                <a:gd name="connsiteX1" fmla="*/ 28891 w 119647"/>
                <a:gd name="connsiteY1" fmla="*/ 211436 h 211435"/>
                <a:gd name="connsiteX2" fmla="*/ 22664 w 119647"/>
                <a:gd name="connsiteY2" fmla="*/ 205045 h 211435"/>
                <a:gd name="connsiteX3" fmla="*/ 22664 w 119647"/>
                <a:gd name="connsiteY3" fmla="*/ 112319 h 211435"/>
                <a:gd name="connsiteX4" fmla="*/ 6227 w 119647"/>
                <a:gd name="connsiteY4" fmla="*/ 112319 h 211435"/>
                <a:gd name="connsiteX5" fmla="*/ 1 w 119647"/>
                <a:gd name="connsiteY5" fmla="*/ 106138 h 211435"/>
                <a:gd name="connsiteX6" fmla="*/ 0 w 119647"/>
                <a:gd name="connsiteY6" fmla="*/ 106032 h 211435"/>
                <a:gd name="connsiteX7" fmla="*/ 0 w 119647"/>
                <a:gd name="connsiteY7" fmla="*/ 36252 h 211435"/>
                <a:gd name="connsiteX8" fmla="*/ 35323 w 119647"/>
                <a:gd name="connsiteY8" fmla="*/ 0 h 211435"/>
                <a:gd name="connsiteX9" fmla="*/ 84427 w 119647"/>
                <a:gd name="connsiteY9" fmla="*/ 0 h 211435"/>
                <a:gd name="connsiteX10" fmla="*/ 119648 w 119647"/>
                <a:gd name="connsiteY10" fmla="*/ 36147 h 211435"/>
                <a:gd name="connsiteX11" fmla="*/ 119648 w 119647"/>
                <a:gd name="connsiteY11" fmla="*/ 36252 h 211435"/>
                <a:gd name="connsiteX12" fmla="*/ 119648 w 119647"/>
                <a:gd name="connsiteY12" fmla="*/ 106032 h 211435"/>
                <a:gd name="connsiteX13" fmla="*/ 113522 w 119647"/>
                <a:gd name="connsiteY13" fmla="*/ 112319 h 211435"/>
                <a:gd name="connsiteX14" fmla="*/ 97086 w 119647"/>
                <a:gd name="connsiteY14" fmla="*/ 112319 h 211435"/>
                <a:gd name="connsiteX15" fmla="*/ 97086 w 119647"/>
                <a:gd name="connsiteY15" fmla="*/ 205045 h 211435"/>
                <a:gd name="connsiteX16" fmla="*/ 91064 w 119647"/>
                <a:gd name="connsiteY16" fmla="*/ 211435 h 211435"/>
                <a:gd name="connsiteX17" fmla="*/ 90961 w 119647"/>
                <a:gd name="connsiteY17" fmla="*/ 211436 h 211435"/>
                <a:gd name="connsiteX18" fmla="*/ 35016 w 119647"/>
                <a:gd name="connsiteY18" fmla="*/ 199073 h 211435"/>
                <a:gd name="connsiteX19" fmla="*/ 84733 w 119647"/>
                <a:gd name="connsiteY19" fmla="*/ 199073 h 211435"/>
                <a:gd name="connsiteX20" fmla="*/ 84733 w 119647"/>
                <a:gd name="connsiteY20" fmla="*/ 106032 h 211435"/>
                <a:gd name="connsiteX21" fmla="*/ 90961 w 119647"/>
                <a:gd name="connsiteY21" fmla="*/ 99641 h 211435"/>
                <a:gd name="connsiteX22" fmla="*/ 107295 w 119647"/>
                <a:gd name="connsiteY22" fmla="*/ 99641 h 211435"/>
                <a:gd name="connsiteX23" fmla="*/ 107295 w 119647"/>
                <a:gd name="connsiteY23" fmla="*/ 36776 h 211435"/>
                <a:gd name="connsiteX24" fmla="*/ 84427 w 119647"/>
                <a:gd name="connsiteY24" fmla="*/ 13306 h 211435"/>
                <a:gd name="connsiteX25" fmla="*/ 35323 w 119647"/>
                <a:gd name="connsiteY25" fmla="*/ 13306 h 211435"/>
                <a:gd name="connsiteX26" fmla="*/ 12455 w 119647"/>
                <a:gd name="connsiteY26" fmla="*/ 36776 h 211435"/>
                <a:gd name="connsiteX27" fmla="*/ 12455 w 119647"/>
                <a:gd name="connsiteY27" fmla="*/ 99641 h 211435"/>
                <a:gd name="connsiteX28" fmla="*/ 28891 w 119647"/>
                <a:gd name="connsiteY28" fmla="*/ 99641 h 211435"/>
                <a:gd name="connsiteX29" fmla="*/ 35017 w 119647"/>
                <a:gd name="connsiteY29" fmla="*/ 105927 h 211435"/>
                <a:gd name="connsiteX30" fmla="*/ 35016 w 119647"/>
                <a:gd name="connsiteY30" fmla="*/ 106032 h 211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19647" h="211435">
                  <a:moveTo>
                    <a:pt x="90961" y="211436"/>
                  </a:moveTo>
                  <a:lnTo>
                    <a:pt x="28891" y="211436"/>
                  </a:lnTo>
                  <a:cubicBezTo>
                    <a:pt x="25452" y="211436"/>
                    <a:pt x="22664" y="208574"/>
                    <a:pt x="22664" y="205045"/>
                  </a:cubicBezTo>
                  <a:lnTo>
                    <a:pt x="22664" y="112319"/>
                  </a:lnTo>
                  <a:lnTo>
                    <a:pt x="6227" y="112319"/>
                  </a:lnTo>
                  <a:cubicBezTo>
                    <a:pt x="2845" y="112377"/>
                    <a:pt x="57" y="109609"/>
                    <a:pt x="1" y="106138"/>
                  </a:cubicBezTo>
                  <a:cubicBezTo>
                    <a:pt x="0" y="106103"/>
                    <a:pt x="0" y="106068"/>
                    <a:pt x="0" y="106032"/>
                  </a:cubicBezTo>
                  <a:lnTo>
                    <a:pt x="0" y="36252"/>
                  </a:lnTo>
                  <a:cubicBezTo>
                    <a:pt x="0" y="16231"/>
                    <a:pt x="15814" y="0"/>
                    <a:pt x="35323" y="0"/>
                  </a:cubicBezTo>
                  <a:lnTo>
                    <a:pt x="84427" y="0"/>
                  </a:lnTo>
                  <a:cubicBezTo>
                    <a:pt x="103879" y="0"/>
                    <a:pt x="119648" y="16184"/>
                    <a:pt x="119648" y="36147"/>
                  </a:cubicBezTo>
                  <a:cubicBezTo>
                    <a:pt x="119648" y="36182"/>
                    <a:pt x="119648" y="36217"/>
                    <a:pt x="119648" y="36252"/>
                  </a:cubicBezTo>
                  <a:lnTo>
                    <a:pt x="119648" y="106032"/>
                  </a:lnTo>
                  <a:cubicBezTo>
                    <a:pt x="119648" y="109504"/>
                    <a:pt x="116905" y="112319"/>
                    <a:pt x="113522" y="112319"/>
                  </a:cubicBezTo>
                  <a:lnTo>
                    <a:pt x="97086" y="112319"/>
                  </a:lnTo>
                  <a:lnTo>
                    <a:pt x="97086" y="205045"/>
                  </a:lnTo>
                  <a:cubicBezTo>
                    <a:pt x="97143" y="208516"/>
                    <a:pt x="94446" y="211377"/>
                    <a:pt x="91064" y="211435"/>
                  </a:cubicBezTo>
                  <a:cubicBezTo>
                    <a:pt x="91029" y="211436"/>
                    <a:pt x="90995" y="211436"/>
                    <a:pt x="90961" y="211436"/>
                  </a:cubicBezTo>
                  <a:close/>
                  <a:moveTo>
                    <a:pt x="35016" y="199073"/>
                  </a:moveTo>
                  <a:lnTo>
                    <a:pt x="84733" y="199073"/>
                  </a:lnTo>
                  <a:lnTo>
                    <a:pt x="84733" y="106032"/>
                  </a:lnTo>
                  <a:cubicBezTo>
                    <a:pt x="84733" y="102503"/>
                    <a:pt x="87522" y="99641"/>
                    <a:pt x="90961" y="99641"/>
                  </a:cubicBezTo>
                  <a:lnTo>
                    <a:pt x="107295" y="99641"/>
                  </a:lnTo>
                  <a:lnTo>
                    <a:pt x="107295" y="36776"/>
                  </a:lnTo>
                  <a:cubicBezTo>
                    <a:pt x="107295" y="23814"/>
                    <a:pt x="97057" y="13306"/>
                    <a:pt x="84427" y="13306"/>
                  </a:cubicBezTo>
                  <a:lnTo>
                    <a:pt x="35323" y="13306"/>
                  </a:lnTo>
                  <a:cubicBezTo>
                    <a:pt x="22693" y="13306"/>
                    <a:pt x="12455" y="23814"/>
                    <a:pt x="12455" y="36776"/>
                  </a:cubicBezTo>
                  <a:lnTo>
                    <a:pt x="12455" y="99641"/>
                  </a:lnTo>
                  <a:lnTo>
                    <a:pt x="28891" y="99641"/>
                  </a:lnTo>
                  <a:cubicBezTo>
                    <a:pt x="32274" y="99641"/>
                    <a:pt x="35017" y="102455"/>
                    <a:pt x="35017" y="105927"/>
                  </a:cubicBezTo>
                  <a:cubicBezTo>
                    <a:pt x="35017" y="105962"/>
                    <a:pt x="35017" y="105997"/>
                    <a:pt x="35016" y="106032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67" name="Freeform 124">
              <a:extLst>
                <a:ext uri="{FF2B5EF4-FFF2-40B4-BE49-F238E27FC236}">
                  <a16:creationId xmlns:a16="http://schemas.microsoft.com/office/drawing/2014/main" id="{5DCE99A1-0DC2-7F8B-08A7-2BCF43F313BF}"/>
                </a:ext>
              </a:extLst>
            </p:cNvPr>
            <p:cNvSpPr/>
            <p:nvPr/>
          </p:nvSpPr>
          <p:spPr>
            <a:xfrm>
              <a:off x="6306367" y="2173954"/>
              <a:ext cx="12353" cy="95786"/>
            </a:xfrm>
            <a:custGeom>
              <a:avLst/>
              <a:gdLst>
                <a:gd name="connsiteX0" fmla="*/ 6227 w 12353"/>
                <a:gd name="connsiteY0" fmla="*/ 95787 h 95786"/>
                <a:gd name="connsiteX1" fmla="*/ 0 w 12353"/>
                <a:gd name="connsiteY1" fmla="*/ 89395 h 95786"/>
                <a:gd name="connsiteX2" fmla="*/ 0 w 12353"/>
                <a:gd name="connsiteY2" fmla="*/ 5575 h 95786"/>
                <a:gd name="connsiteX3" fmla="*/ 6972 w 12353"/>
                <a:gd name="connsiteY3" fmla="*/ 53 h 95786"/>
                <a:gd name="connsiteX4" fmla="*/ 12353 w 12353"/>
                <a:gd name="connsiteY4" fmla="*/ 5575 h 95786"/>
                <a:gd name="connsiteX5" fmla="*/ 12353 w 12353"/>
                <a:gd name="connsiteY5" fmla="*/ 89395 h 95786"/>
                <a:gd name="connsiteX6" fmla="*/ 6330 w 12353"/>
                <a:gd name="connsiteY6" fmla="*/ 95786 h 95786"/>
                <a:gd name="connsiteX7" fmla="*/ 6227 w 12353"/>
                <a:gd name="connsiteY7" fmla="*/ 95787 h 95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53" h="95786">
                  <a:moveTo>
                    <a:pt x="6227" y="95787"/>
                  </a:moveTo>
                  <a:cubicBezTo>
                    <a:pt x="2788" y="95787"/>
                    <a:pt x="0" y="92925"/>
                    <a:pt x="0" y="89395"/>
                  </a:cubicBezTo>
                  <a:lnTo>
                    <a:pt x="0" y="5575"/>
                  </a:lnTo>
                  <a:cubicBezTo>
                    <a:pt x="439" y="2074"/>
                    <a:pt x="3561" y="-398"/>
                    <a:pt x="6972" y="53"/>
                  </a:cubicBezTo>
                  <a:cubicBezTo>
                    <a:pt x="9780" y="424"/>
                    <a:pt x="11991" y="2693"/>
                    <a:pt x="12353" y="5575"/>
                  </a:cubicBezTo>
                  <a:lnTo>
                    <a:pt x="12353" y="89395"/>
                  </a:lnTo>
                  <a:cubicBezTo>
                    <a:pt x="12409" y="92867"/>
                    <a:pt x="9713" y="95728"/>
                    <a:pt x="6330" y="95786"/>
                  </a:cubicBezTo>
                  <a:cubicBezTo>
                    <a:pt x="6296" y="95786"/>
                    <a:pt x="6262" y="95787"/>
                    <a:pt x="6227" y="95787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68" name="Freeform 125">
              <a:extLst>
                <a:ext uri="{FF2B5EF4-FFF2-40B4-BE49-F238E27FC236}">
                  <a16:creationId xmlns:a16="http://schemas.microsoft.com/office/drawing/2014/main" id="{7D94389C-D617-CBB6-024A-1E411604AB56}"/>
                </a:ext>
              </a:extLst>
            </p:cNvPr>
            <p:cNvSpPr/>
            <p:nvPr/>
          </p:nvSpPr>
          <p:spPr>
            <a:xfrm>
              <a:off x="6275280" y="2094892"/>
              <a:ext cx="12455" cy="75732"/>
            </a:xfrm>
            <a:custGeom>
              <a:avLst/>
              <a:gdLst>
                <a:gd name="connsiteX0" fmla="*/ 6279 w 12455"/>
                <a:gd name="connsiteY0" fmla="*/ 75731 h 75732"/>
                <a:gd name="connsiteX1" fmla="*/ 53 w 12455"/>
                <a:gd name="connsiteY1" fmla="*/ 69551 h 75732"/>
                <a:gd name="connsiteX2" fmla="*/ 52 w 12455"/>
                <a:gd name="connsiteY2" fmla="*/ 69445 h 75732"/>
                <a:gd name="connsiteX3" fmla="*/ 52 w 12455"/>
                <a:gd name="connsiteY3" fmla="*/ 7209 h 75732"/>
                <a:gd name="connsiteX4" fmla="*/ 5432 w 12455"/>
                <a:gd name="connsiteY4" fmla="*/ 53 h 75732"/>
                <a:gd name="connsiteX5" fmla="*/ 12404 w 12455"/>
                <a:gd name="connsiteY5" fmla="*/ 5575 h 75732"/>
                <a:gd name="connsiteX6" fmla="*/ 12404 w 12455"/>
                <a:gd name="connsiteY6" fmla="*/ 7209 h 75732"/>
                <a:gd name="connsiteX7" fmla="*/ 12404 w 12455"/>
                <a:gd name="connsiteY7" fmla="*/ 69445 h 75732"/>
                <a:gd name="connsiteX8" fmla="*/ 6279 w 12455"/>
                <a:gd name="connsiteY8" fmla="*/ 75731 h 7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55" h="75732">
                  <a:moveTo>
                    <a:pt x="6279" y="75731"/>
                  </a:moveTo>
                  <a:cubicBezTo>
                    <a:pt x="2897" y="75789"/>
                    <a:pt x="109" y="73022"/>
                    <a:pt x="53" y="69551"/>
                  </a:cubicBezTo>
                  <a:cubicBezTo>
                    <a:pt x="52" y="69515"/>
                    <a:pt x="52" y="69480"/>
                    <a:pt x="52" y="69445"/>
                  </a:cubicBezTo>
                  <a:lnTo>
                    <a:pt x="52" y="7209"/>
                  </a:lnTo>
                  <a:cubicBezTo>
                    <a:pt x="-388" y="3708"/>
                    <a:pt x="2021" y="504"/>
                    <a:pt x="5432" y="53"/>
                  </a:cubicBezTo>
                  <a:cubicBezTo>
                    <a:pt x="8843" y="-398"/>
                    <a:pt x="11965" y="2074"/>
                    <a:pt x="12404" y="5575"/>
                  </a:cubicBezTo>
                  <a:cubicBezTo>
                    <a:pt x="12472" y="6118"/>
                    <a:pt x="12472" y="6666"/>
                    <a:pt x="12404" y="7209"/>
                  </a:cubicBezTo>
                  <a:lnTo>
                    <a:pt x="12404" y="69445"/>
                  </a:lnTo>
                  <a:cubicBezTo>
                    <a:pt x="12404" y="72917"/>
                    <a:pt x="9662" y="75731"/>
                    <a:pt x="6279" y="75731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69" name="Freeform 126">
              <a:extLst>
                <a:ext uri="{FF2B5EF4-FFF2-40B4-BE49-F238E27FC236}">
                  <a16:creationId xmlns:a16="http://schemas.microsoft.com/office/drawing/2014/main" id="{CFCBAA92-C68C-FBCE-8B0E-DC81444CCCE2}"/>
                </a:ext>
              </a:extLst>
            </p:cNvPr>
            <p:cNvSpPr/>
            <p:nvPr/>
          </p:nvSpPr>
          <p:spPr>
            <a:xfrm>
              <a:off x="6337350" y="2094892"/>
              <a:ext cx="12455" cy="75732"/>
            </a:xfrm>
            <a:custGeom>
              <a:avLst/>
              <a:gdLst>
                <a:gd name="connsiteX0" fmla="*/ 6279 w 12455"/>
                <a:gd name="connsiteY0" fmla="*/ 75731 h 75732"/>
                <a:gd name="connsiteX1" fmla="*/ 53 w 12455"/>
                <a:gd name="connsiteY1" fmla="*/ 69551 h 75732"/>
                <a:gd name="connsiteX2" fmla="*/ 52 w 12455"/>
                <a:gd name="connsiteY2" fmla="*/ 69445 h 75732"/>
                <a:gd name="connsiteX3" fmla="*/ 52 w 12455"/>
                <a:gd name="connsiteY3" fmla="*/ 7209 h 75732"/>
                <a:gd name="connsiteX4" fmla="*/ 5432 w 12455"/>
                <a:gd name="connsiteY4" fmla="*/ 53 h 75732"/>
                <a:gd name="connsiteX5" fmla="*/ 12404 w 12455"/>
                <a:gd name="connsiteY5" fmla="*/ 5575 h 75732"/>
                <a:gd name="connsiteX6" fmla="*/ 12404 w 12455"/>
                <a:gd name="connsiteY6" fmla="*/ 7209 h 75732"/>
                <a:gd name="connsiteX7" fmla="*/ 12404 w 12455"/>
                <a:gd name="connsiteY7" fmla="*/ 69445 h 75732"/>
                <a:gd name="connsiteX8" fmla="*/ 6279 w 12455"/>
                <a:gd name="connsiteY8" fmla="*/ 75731 h 7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55" h="75732">
                  <a:moveTo>
                    <a:pt x="6279" y="75731"/>
                  </a:moveTo>
                  <a:cubicBezTo>
                    <a:pt x="2897" y="75789"/>
                    <a:pt x="109" y="73022"/>
                    <a:pt x="53" y="69551"/>
                  </a:cubicBezTo>
                  <a:cubicBezTo>
                    <a:pt x="52" y="69515"/>
                    <a:pt x="52" y="69480"/>
                    <a:pt x="52" y="69445"/>
                  </a:cubicBezTo>
                  <a:lnTo>
                    <a:pt x="52" y="7209"/>
                  </a:lnTo>
                  <a:cubicBezTo>
                    <a:pt x="-388" y="3708"/>
                    <a:pt x="2021" y="504"/>
                    <a:pt x="5432" y="53"/>
                  </a:cubicBezTo>
                  <a:cubicBezTo>
                    <a:pt x="8843" y="-398"/>
                    <a:pt x="11965" y="2074"/>
                    <a:pt x="12404" y="5575"/>
                  </a:cubicBezTo>
                  <a:cubicBezTo>
                    <a:pt x="12472" y="6118"/>
                    <a:pt x="12472" y="6666"/>
                    <a:pt x="12404" y="7209"/>
                  </a:cubicBezTo>
                  <a:lnTo>
                    <a:pt x="12404" y="69445"/>
                  </a:lnTo>
                  <a:cubicBezTo>
                    <a:pt x="12404" y="72917"/>
                    <a:pt x="9662" y="75731"/>
                    <a:pt x="6279" y="75731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70" name="Freeform 127">
              <a:extLst>
                <a:ext uri="{FF2B5EF4-FFF2-40B4-BE49-F238E27FC236}">
                  <a16:creationId xmlns:a16="http://schemas.microsoft.com/office/drawing/2014/main" id="{EE0E3521-856F-3D64-B818-47E7CDAD4D7C}"/>
                </a:ext>
              </a:extLst>
            </p:cNvPr>
            <p:cNvSpPr/>
            <p:nvPr/>
          </p:nvSpPr>
          <p:spPr>
            <a:xfrm>
              <a:off x="6286763" y="1995439"/>
              <a:ext cx="54417" cy="60664"/>
            </a:xfrm>
            <a:custGeom>
              <a:avLst/>
              <a:gdLst>
                <a:gd name="connsiteX0" fmla="*/ 26444 w 54417"/>
                <a:gd name="connsiteY0" fmla="*/ 60665 h 60664"/>
                <a:gd name="connsiteX1" fmla="*/ 5210 w 54417"/>
                <a:gd name="connsiteY1" fmla="*/ 44948 h 60664"/>
                <a:gd name="connsiteX2" fmla="*/ 4 w 54417"/>
                <a:gd name="connsiteY2" fmla="*/ 22527 h 60664"/>
                <a:gd name="connsiteX3" fmla="*/ 4 w 54417"/>
                <a:gd name="connsiteY3" fmla="*/ 15611 h 60664"/>
                <a:gd name="connsiteX4" fmla="*/ 922 w 54417"/>
                <a:gd name="connsiteY4" fmla="*/ 12259 h 60664"/>
                <a:gd name="connsiteX5" fmla="*/ 27057 w 54417"/>
                <a:gd name="connsiteY5" fmla="*/ 0 h 60664"/>
                <a:gd name="connsiteX6" fmla="*/ 54417 w 54417"/>
                <a:gd name="connsiteY6" fmla="*/ 16240 h 60664"/>
                <a:gd name="connsiteX7" fmla="*/ 54417 w 54417"/>
                <a:gd name="connsiteY7" fmla="*/ 22527 h 60664"/>
                <a:gd name="connsiteX8" fmla="*/ 49210 w 54417"/>
                <a:gd name="connsiteY8" fmla="*/ 44948 h 60664"/>
                <a:gd name="connsiteX9" fmla="*/ 27057 w 54417"/>
                <a:gd name="connsiteY9" fmla="*/ 60665 h 60664"/>
                <a:gd name="connsiteX10" fmla="*/ 12356 w 54417"/>
                <a:gd name="connsiteY10" fmla="*/ 18126 h 60664"/>
                <a:gd name="connsiteX11" fmla="*/ 12356 w 54417"/>
                <a:gd name="connsiteY11" fmla="*/ 22527 h 60664"/>
                <a:gd name="connsiteX12" fmla="*/ 16134 w 54417"/>
                <a:gd name="connsiteY12" fmla="*/ 38976 h 60664"/>
                <a:gd name="connsiteX13" fmla="*/ 27057 w 54417"/>
                <a:gd name="connsiteY13" fmla="*/ 47987 h 60664"/>
                <a:gd name="connsiteX14" fmla="*/ 38287 w 54417"/>
                <a:gd name="connsiteY14" fmla="*/ 38976 h 60664"/>
                <a:gd name="connsiteX15" fmla="*/ 42064 w 54417"/>
                <a:gd name="connsiteY15" fmla="*/ 22527 h 60664"/>
                <a:gd name="connsiteX16" fmla="*/ 42064 w 54417"/>
                <a:gd name="connsiteY16" fmla="*/ 17917 h 60664"/>
                <a:gd name="connsiteX17" fmla="*/ 12356 w 54417"/>
                <a:gd name="connsiteY17" fmla="*/ 17917 h 6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417" h="60664">
                  <a:moveTo>
                    <a:pt x="26444" y="60665"/>
                  </a:moveTo>
                  <a:cubicBezTo>
                    <a:pt x="16960" y="60201"/>
                    <a:pt x="8634" y="54039"/>
                    <a:pt x="5210" y="44948"/>
                  </a:cubicBezTo>
                  <a:cubicBezTo>
                    <a:pt x="1698" y="38030"/>
                    <a:pt x="-91" y="30327"/>
                    <a:pt x="4" y="22527"/>
                  </a:cubicBezTo>
                  <a:lnTo>
                    <a:pt x="4" y="15611"/>
                  </a:lnTo>
                  <a:cubicBezTo>
                    <a:pt x="7" y="14429"/>
                    <a:pt x="324" y="13270"/>
                    <a:pt x="922" y="12259"/>
                  </a:cubicBezTo>
                  <a:cubicBezTo>
                    <a:pt x="7483" y="4467"/>
                    <a:pt x="17023" y="-8"/>
                    <a:pt x="27057" y="0"/>
                  </a:cubicBezTo>
                  <a:cubicBezTo>
                    <a:pt x="40329" y="0"/>
                    <a:pt x="54417" y="8382"/>
                    <a:pt x="54417" y="16240"/>
                  </a:cubicBezTo>
                  <a:lnTo>
                    <a:pt x="54417" y="22527"/>
                  </a:lnTo>
                  <a:cubicBezTo>
                    <a:pt x="54462" y="30321"/>
                    <a:pt x="52676" y="38012"/>
                    <a:pt x="49210" y="44948"/>
                  </a:cubicBezTo>
                  <a:cubicBezTo>
                    <a:pt x="45634" y="54329"/>
                    <a:pt x="36871" y="60546"/>
                    <a:pt x="27057" y="60665"/>
                  </a:cubicBezTo>
                  <a:close/>
                  <a:moveTo>
                    <a:pt x="12356" y="18126"/>
                  </a:moveTo>
                  <a:lnTo>
                    <a:pt x="12356" y="22527"/>
                  </a:lnTo>
                  <a:cubicBezTo>
                    <a:pt x="12287" y="28244"/>
                    <a:pt x="13584" y="33892"/>
                    <a:pt x="16134" y="38976"/>
                  </a:cubicBezTo>
                  <a:cubicBezTo>
                    <a:pt x="19196" y="45053"/>
                    <a:pt x="22973" y="48301"/>
                    <a:pt x="27057" y="47987"/>
                  </a:cubicBezTo>
                  <a:cubicBezTo>
                    <a:pt x="31141" y="47673"/>
                    <a:pt x="35224" y="45053"/>
                    <a:pt x="38287" y="38976"/>
                  </a:cubicBezTo>
                  <a:cubicBezTo>
                    <a:pt x="40836" y="33892"/>
                    <a:pt x="42133" y="28244"/>
                    <a:pt x="42064" y="22527"/>
                  </a:cubicBezTo>
                  <a:lnTo>
                    <a:pt x="42064" y="17917"/>
                  </a:lnTo>
                  <a:cubicBezTo>
                    <a:pt x="33379" y="10790"/>
                    <a:pt x="21042" y="10790"/>
                    <a:pt x="12356" y="17917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71" name="Freeform 128">
              <a:extLst>
                <a:ext uri="{FF2B5EF4-FFF2-40B4-BE49-F238E27FC236}">
                  <a16:creationId xmlns:a16="http://schemas.microsoft.com/office/drawing/2014/main" id="{199288CD-8AE0-FE30-0ECB-E7E84F87DD6B}"/>
                </a:ext>
              </a:extLst>
            </p:cNvPr>
            <p:cNvSpPr/>
            <p:nvPr/>
          </p:nvSpPr>
          <p:spPr>
            <a:xfrm>
              <a:off x="6190088" y="2257377"/>
              <a:ext cx="229290" cy="12363"/>
            </a:xfrm>
            <a:custGeom>
              <a:avLst/>
              <a:gdLst>
                <a:gd name="connsiteX0" fmla="*/ 223063 w 229290"/>
                <a:gd name="connsiteY0" fmla="*/ 12363 h 12363"/>
                <a:gd name="connsiteX1" fmla="*/ 6227 w 229290"/>
                <a:gd name="connsiteY1" fmla="*/ 12363 h 12363"/>
                <a:gd name="connsiteX2" fmla="*/ 0 w 229290"/>
                <a:gd name="connsiteY2" fmla="*/ 5972 h 12363"/>
                <a:gd name="connsiteX3" fmla="*/ 6227 w 229290"/>
                <a:gd name="connsiteY3" fmla="*/ 0 h 12363"/>
                <a:gd name="connsiteX4" fmla="*/ 223063 w 229290"/>
                <a:gd name="connsiteY4" fmla="*/ 0 h 12363"/>
                <a:gd name="connsiteX5" fmla="*/ 229291 w 229290"/>
                <a:gd name="connsiteY5" fmla="*/ 6391 h 12363"/>
                <a:gd name="connsiteX6" fmla="*/ 223063 w 229290"/>
                <a:gd name="connsiteY6" fmla="*/ 12363 h 1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9290" h="12363">
                  <a:moveTo>
                    <a:pt x="223063" y="12363"/>
                  </a:moveTo>
                  <a:lnTo>
                    <a:pt x="6227" y="12363"/>
                  </a:lnTo>
                  <a:cubicBezTo>
                    <a:pt x="2788" y="12363"/>
                    <a:pt x="0" y="9502"/>
                    <a:pt x="0" y="5972"/>
                  </a:cubicBezTo>
                  <a:cubicBezTo>
                    <a:pt x="215" y="2607"/>
                    <a:pt x="2941" y="-7"/>
                    <a:pt x="6227" y="0"/>
                  </a:cubicBezTo>
                  <a:lnTo>
                    <a:pt x="223063" y="0"/>
                  </a:lnTo>
                  <a:cubicBezTo>
                    <a:pt x="226480" y="56"/>
                    <a:pt x="229236" y="2885"/>
                    <a:pt x="229291" y="6391"/>
                  </a:cubicBezTo>
                  <a:cubicBezTo>
                    <a:pt x="229075" y="9756"/>
                    <a:pt x="226349" y="12371"/>
                    <a:pt x="223063" y="12363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72" name="Freeform 129">
              <a:extLst>
                <a:ext uri="{FF2B5EF4-FFF2-40B4-BE49-F238E27FC236}">
                  <a16:creationId xmlns:a16="http://schemas.microsoft.com/office/drawing/2014/main" id="{BC7FF552-8E73-8D99-126A-2B44011B2783}"/>
                </a:ext>
              </a:extLst>
            </p:cNvPr>
            <p:cNvSpPr/>
            <p:nvPr/>
          </p:nvSpPr>
          <p:spPr>
            <a:xfrm>
              <a:off x="6376928" y="2095727"/>
              <a:ext cx="34920" cy="31309"/>
            </a:xfrm>
            <a:custGeom>
              <a:avLst/>
              <a:gdLst>
                <a:gd name="connsiteX0" fmla="*/ 6108 w 34920"/>
                <a:gd name="connsiteY0" fmla="*/ 31310 h 31309"/>
                <a:gd name="connsiteX1" fmla="*/ 1310 w 34920"/>
                <a:gd name="connsiteY1" fmla="*/ 28795 h 31309"/>
                <a:gd name="connsiteX2" fmla="*/ 2331 w 34920"/>
                <a:gd name="connsiteY2" fmla="*/ 19889 h 31309"/>
                <a:gd name="connsiteX3" fmla="*/ 24892 w 34920"/>
                <a:gd name="connsiteY3" fmla="*/ 1344 h 31309"/>
                <a:gd name="connsiteX4" fmla="*/ 33570 w 34920"/>
                <a:gd name="connsiteY4" fmla="*/ 2392 h 31309"/>
                <a:gd name="connsiteX5" fmla="*/ 32632 w 34920"/>
                <a:gd name="connsiteY5" fmla="*/ 11230 h 31309"/>
                <a:gd name="connsiteX6" fmla="*/ 32549 w 34920"/>
                <a:gd name="connsiteY6" fmla="*/ 11298 h 31309"/>
                <a:gd name="connsiteX7" fmla="*/ 9681 w 34920"/>
                <a:gd name="connsiteY7" fmla="*/ 29843 h 31309"/>
                <a:gd name="connsiteX8" fmla="*/ 6108 w 34920"/>
                <a:gd name="connsiteY8" fmla="*/ 31310 h 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920" h="31309">
                  <a:moveTo>
                    <a:pt x="6108" y="31310"/>
                  </a:moveTo>
                  <a:cubicBezTo>
                    <a:pt x="4212" y="31293"/>
                    <a:pt x="2434" y="30362"/>
                    <a:pt x="1310" y="28795"/>
                  </a:cubicBezTo>
                  <a:cubicBezTo>
                    <a:pt x="-777" y="26039"/>
                    <a:pt x="-322" y="22074"/>
                    <a:pt x="2331" y="19889"/>
                  </a:cubicBezTo>
                  <a:lnTo>
                    <a:pt x="24892" y="1344"/>
                  </a:lnTo>
                  <a:cubicBezTo>
                    <a:pt x="27578" y="-797"/>
                    <a:pt x="31441" y="-331"/>
                    <a:pt x="33570" y="2392"/>
                  </a:cubicBezTo>
                  <a:cubicBezTo>
                    <a:pt x="35689" y="5098"/>
                    <a:pt x="35269" y="9055"/>
                    <a:pt x="32632" y="11230"/>
                  </a:cubicBezTo>
                  <a:cubicBezTo>
                    <a:pt x="32605" y="11253"/>
                    <a:pt x="32577" y="11275"/>
                    <a:pt x="32549" y="11298"/>
                  </a:cubicBezTo>
                  <a:lnTo>
                    <a:pt x="9681" y="29843"/>
                  </a:lnTo>
                  <a:cubicBezTo>
                    <a:pt x="8678" y="30720"/>
                    <a:pt x="7423" y="31235"/>
                    <a:pt x="6108" y="31310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73" name="Freeform 130">
              <a:extLst>
                <a:ext uri="{FF2B5EF4-FFF2-40B4-BE49-F238E27FC236}">
                  <a16:creationId xmlns:a16="http://schemas.microsoft.com/office/drawing/2014/main" id="{FE909FC0-A020-5152-5288-2F1557ABD5C4}"/>
                </a:ext>
              </a:extLst>
            </p:cNvPr>
            <p:cNvSpPr/>
            <p:nvPr/>
          </p:nvSpPr>
          <p:spPr>
            <a:xfrm>
              <a:off x="6212974" y="2095758"/>
              <a:ext cx="35287" cy="31279"/>
            </a:xfrm>
            <a:custGeom>
              <a:avLst/>
              <a:gdLst>
                <a:gd name="connsiteX0" fmla="*/ 29078 w 35287"/>
                <a:gd name="connsiteY0" fmla="*/ 31279 h 31279"/>
                <a:gd name="connsiteX1" fmla="*/ 25505 w 35287"/>
                <a:gd name="connsiteY1" fmla="*/ 29812 h 31279"/>
                <a:gd name="connsiteX2" fmla="*/ 2331 w 35287"/>
                <a:gd name="connsiteY2" fmla="*/ 11267 h 31279"/>
                <a:gd name="connsiteX3" fmla="*/ 1310 w 35287"/>
                <a:gd name="connsiteY3" fmla="*/ 2361 h 31279"/>
                <a:gd name="connsiteX4" fmla="*/ 10089 w 35287"/>
                <a:gd name="connsiteY4" fmla="*/ 1314 h 31279"/>
                <a:gd name="connsiteX5" fmla="*/ 32957 w 35287"/>
                <a:gd name="connsiteY5" fmla="*/ 19859 h 31279"/>
                <a:gd name="connsiteX6" fmla="*/ 33978 w 35287"/>
                <a:gd name="connsiteY6" fmla="*/ 28765 h 31279"/>
                <a:gd name="connsiteX7" fmla="*/ 29078 w 35287"/>
                <a:gd name="connsiteY7" fmla="*/ 31279 h 3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287" h="31279">
                  <a:moveTo>
                    <a:pt x="29078" y="31279"/>
                  </a:moveTo>
                  <a:cubicBezTo>
                    <a:pt x="27770" y="31170"/>
                    <a:pt x="26525" y="30658"/>
                    <a:pt x="25505" y="29812"/>
                  </a:cubicBezTo>
                  <a:lnTo>
                    <a:pt x="2331" y="11267"/>
                  </a:lnTo>
                  <a:cubicBezTo>
                    <a:pt x="-322" y="9083"/>
                    <a:pt x="-777" y="5118"/>
                    <a:pt x="1310" y="2361"/>
                  </a:cubicBezTo>
                  <a:cubicBezTo>
                    <a:pt x="3502" y="-323"/>
                    <a:pt x="7355" y="-783"/>
                    <a:pt x="10089" y="1314"/>
                  </a:cubicBezTo>
                  <a:lnTo>
                    <a:pt x="32957" y="19859"/>
                  </a:lnTo>
                  <a:cubicBezTo>
                    <a:pt x="35610" y="22043"/>
                    <a:pt x="36064" y="26008"/>
                    <a:pt x="33978" y="28765"/>
                  </a:cubicBezTo>
                  <a:cubicBezTo>
                    <a:pt x="32821" y="30348"/>
                    <a:pt x="31006" y="31279"/>
                    <a:pt x="29078" y="31279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74" name="Freeform 131">
              <a:extLst>
                <a:ext uri="{FF2B5EF4-FFF2-40B4-BE49-F238E27FC236}">
                  <a16:creationId xmlns:a16="http://schemas.microsoft.com/office/drawing/2014/main" id="{A7779E82-283C-A94F-49BC-2CD07208185E}"/>
                </a:ext>
              </a:extLst>
            </p:cNvPr>
            <p:cNvSpPr/>
            <p:nvPr/>
          </p:nvSpPr>
          <p:spPr>
            <a:xfrm>
              <a:off x="6189292" y="2220548"/>
              <a:ext cx="67031" cy="12783"/>
            </a:xfrm>
            <a:custGeom>
              <a:avLst/>
              <a:gdLst>
                <a:gd name="connsiteX0" fmla="*/ 60008 w 67031"/>
                <a:gd name="connsiteY0" fmla="*/ 12731 h 12783"/>
                <a:gd name="connsiteX1" fmla="*/ 7024 w 67031"/>
                <a:gd name="connsiteY1" fmla="*/ 12731 h 12783"/>
                <a:gd name="connsiteX2" fmla="*/ 52 w 67031"/>
                <a:gd name="connsiteY2" fmla="*/ 7209 h 12783"/>
                <a:gd name="connsiteX3" fmla="*/ 5432 w 67031"/>
                <a:gd name="connsiteY3" fmla="*/ 53 h 12783"/>
                <a:gd name="connsiteX4" fmla="*/ 7024 w 67031"/>
                <a:gd name="connsiteY4" fmla="*/ 53 h 12783"/>
                <a:gd name="connsiteX5" fmla="*/ 60008 w 67031"/>
                <a:gd name="connsiteY5" fmla="*/ 53 h 12783"/>
                <a:gd name="connsiteX6" fmla="*/ 66980 w 67031"/>
                <a:gd name="connsiteY6" fmla="*/ 5575 h 12783"/>
                <a:gd name="connsiteX7" fmla="*/ 61599 w 67031"/>
                <a:gd name="connsiteY7" fmla="*/ 12731 h 12783"/>
                <a:gd name="connsiteX8" fmla="*/ 60008 w 67031"/>
                <a:gd name="connsiteY8" fmla="*/ 12731 h 12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031" h="12783">
                  <a:moveTo>
                    <a:pt x="60008" y="12731"/>
                  </a:moveTo>
                  <a:lnTo>
                    <a:pt x="7024" y="12731"/>
                  </a:lnTo>
                  <a:cubicBezTo>
                    <a:pt x="3613" y="13182"/>
                    <a:pt x="491" y="10710"/>
                    <a:pt x="52" y="7209"/>
                  </a:cubicBezTo>
                  <a:cubicBezTo>
                    <a:pt x="-388" y="3708"/>
                    <a:pt x="2021" y="504"/>
                    <a:pt x="5432" y="53"/>
                  </a:cubicBezTo>
                  <a:cubicBezTo>
                    <a:pt x="5961" y="-17"/>
                    <a:pt x="6495" y="-17"/>
                    <a:pt x="7024" y="53"/>
                  </a:cubicBezTo>
                  <a:lnTo>
                    <a:pt x="60008" y="53"/>
                  </a:lnTo>
                  <a:cubicBezTo>
                    <a:pt x="63419" y="-398"/>
                    <a:pt x="66540" y="2074"/>
                    <a:pt x="66980" y="5575"/>
                  </a:cubicBezTo>
                  <a:cubicBezTo>
                    <a:pt x="67419" y="9076"/>
                    <a:pt x="65010" y="12280"/>
                    <a:pt x="61599" y="12731"/>
                  </a:cubicBezTo>
                  <a:cubicBezTo>
                    <a:pt x="61071" y="12801"/>
                    <a:pt x="60536" y="12801"/>
                    <a:pt x="60008" y="12731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75" name="Freeform 132">
              <a:extLst>
                <a:ext uri="{FF2B5EF4-FFF2-40B4-BE49-F238E27FC236}">
                  <a16:creationId xmlns:a16="http://schemas.microsoft.com/office/drawing/2014/main" id="{98944638-6F0C-3767-F982-650975D135EC}"/>
                </a:ext>
              </a:extLst>
            </p:cNvPr>
            <p:cNvSpPr/>
            <p:nvPr/>
          </p:nvSpPr>
          <p:spPr>
            <a:xfrm>
              <a:off x="6189292" y="2185972"/>
              <a:ext cx="67031" cy="12783"/>
            </a:xfrm>
            <a:custGeom>
              <a:avLst/>
              <a:gdLst>
                <a:gd name="connsiteX0" fmla="*/ 60008 w 67031"/>
                <a:gd name="connsiteY0" fmla="*/ 12731 h 12783"/>
                <a:gd name="connsiteX1" fmla="*/ 7024 w 67031"/>
                <a:gd name="connsiteY1" fmla="*/ 12731 h 12783"/>
                <a:gd name="connsiteX2" fmla="*/ 52 w 67031"/>
                <a:gd name="connsiteY2" fmla="*/ 7209 h 12783"/>
                <a:gd name="connsiteX3" fmla="*/ 5432 w 67031"/>
                <a:gd name="connsiteY3" fmla="*/ 53 h 12783"/>
                <a:gd name="connsiteX4" fmla="*/ 7024 w 67031"/>
                <a:gd name="connsiteY4" fmla="*/ 53 h 12783"/>
                <a:gd name="connsiteX5" fmla="*/ 60008 w 67031"/>
                <a:gd name="connsiteY5" fmla="*/ 53 h 12783"/>
                <a:gd name="connsiteX6" fmla="*/ 66980 w 67031"/>
                <a:gd name="connsiteY6" fmla="*/ 5575 h 12783"/>
                <a:gd name="connsiteX7" fmla="*/ 61599 w 67031"/>
                <a:gd name="connsiteY7" fmla="*/ 12731 h 12783"/>
                <a:gd name="connsiteX8" fmla="*/ 60008 w 67031"/>
                <a:gd name="connsiteY8" fmla="*/ 12731 h 12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031" h="12783">
                  <a:moveTo>
                    <a:pt x="60008" y="12731"/>
                  </a:moveTo>
                  <a:lnTo>
                    <a:pt x="7024" y="12731"/>
                  </a:lnTo>
                  <a:cubicBezTo>
                    <a:pt x="3613" y="13182"/>
                    <a:pt x="491" y="10709"/>
                    <a:pt x="52" y="7209"/>
                  </a:cubicBezTo>
                  <a:cubicBezTo>
                    <a:pt x="-388" y="3708"/>
                    <a:pt x="2021" y="504"/>
                    <a:pt x="5432" y="53"/>
                  </a:cubicBezTo>
                  <a:cubicBezTo>
                    <a:pt x="5961" y="-17"/>
                    <a:pt x="6495" y="-17"/>
                    <a:pt x="7024" y="53"/>
                  </a:cubicBezTo>
                  <a:lnTo>
                    <a:pt x="60008" y="53"/>
                  </a:lnTo>
                  <a:cubicBezTo>
                    <a:pt x="63419" y="-398"/>
                    <a:pt x="66540" y="2074"/>
                    <a:pt x="66980" y="5575"/>
                  </a:cubicBezTo>
                  <a:cubicBezTo>
                    <a:pt x="67419" y="9076"/>
                    <a:pt x="65010" y="12280"/>
                    <a:pt x="61599" y="12731"/>
                  </a:cubicBezTo>
                  <a:cubicBezTo>
                    <a:pt x="61071" y="12801"/>
                    <a:pt x="60536" y="12801"/>
                    <a:pt x="60008" y="12731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</p:grpSp>
      <p:grpSp>
        <p:nvGrpSpPr>
          <p:cNvPr id="76" name="Graphic 84">
            <a:extLst>
              <a:ext uri="{FF2B5EF4-FFF2-40B4-BE49-F238E27FC236}">
                <a16:creationId xmlns:a16="http://schemas.microsoft.com/office/drawing/2014/main" id="{9785A670-1A8D-27F7-A0D2-16931DB05994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7319206" y="4657988"/>
            <a:ext cx="295833" cy="361183"/>
            <a:chOff x="6142837" y="2002517"/>
            <a:chExt cx="295725" cy="361051"/>
          </a:xfrm>
          <a:solidFill>
            <a:srgbClr val="FFFFFF"/>
          </a:solidFill>
        </p:grpSpPr>
        <p:sp>
          <p:nvSpPr>
            <p:cNvPr id="77" name="Freeform 134">
              <a:extLst>
                <a:ext uri="{FF2B5EF4-FFF2-40B4-BE49-F238E27FC236}">
                  <a16:creationId xmlns:a16="http://schemas.microsoft.com/office/drawing/2014/main" id="{914CBDF3-7AA6-67BC-DC16-0C1182CA73BA}"/>
                </a:ext>
              </a:extLst>
            </p:cNvPr>
            <p:cNvSpPr/>
            <p:nvPr/>
          </p:nvSpPr>
          <p:spPr>
            <a:xfrm>
              <a:off x="6251450" y="2002517"/>
              <a:ext cx="187112" cy="361051"/>
            </a:xfrm>
            <a:custGeom>
              <a:avLst/>
              <a:gdLst>
                <a:gd name="connsiteX0" fmla="*/ 74896 w 187112"/>
                <a:gd name="connsiteY0" fmla="*/ 361052 h 361051"/>
                <a:gd name="connsiteX1" fmla="*/ 28968 w 187112"/>
                <a:gd name="connsiteY1" fmla="*/ 361052 h 361051"/>
                <a:gd name="connsiteX2" fmla="*/ 22797 w 187112"/>
                <a:gd name="connsiteY2" fmla="*/ 354721 h 361051"/>
                <a:gd name="connsiteX3" fmla="*/ 28968 w 187112"/>
                <a:gd name="connsiteY3" fmla="*/ 348391 h 361051"/>
                <a:gd name="connsiteX4" fmla="*/ 68725 w 187112"/>
                <a:gd name="connsiteY4" fmla="*/ 348391 h 361051"/>
                <a:gd name="connsiteX5" fmla="*/ 68725 w 187112"/>
                <a:gd name="connsiteY5" fmla="*/ 292351 h 361051"/>
                <a:gd name="connsiteX6" fmla="*/ 74794 w 187112"/>
                <a:gd name="connsiteY6" fmla="*/ 286124 h 361051"/>
                <a:gd name="connsiteX7" fmla="*/ 74896 w 187112"/>
                <a:gd name="connsiteY7" fmla="*/ 286124 h 361051"/>
                <a:gd name="connsiteX8" fmla="*/ 115361 w 187112"/>
                <a:gd name="connsiteY8" fmla="*/ 286124 h 361051"/>
                <a:gd name="connsiteX9" fmla="*/ 147227 w 187112"/>
                <a:gd name="connsiteY9" fmla="*/ 253331 h 361051"/>
                <a:gd name="connsiteX10" fmla="*/ 147227 w 187112"/>
                <a:gd name="connsiteY10" fmla="*/ 248972 h 361051"/>
                <a:gd name="connsiteX11" fmla="*/ 142270 w 187112"/>
                <a:gd name="connsiteY11" fmla="*/ 245132 h 361051"/>
                <a:gd name="connsiteX12" fmla="*/ 140651 w 187112"/>
                <a:gd name="connsiteY12" fmla="*/ 243161 h 361051"/>
                <a:gd name="connsiteX13" fmla="*/ 145810 w 187112"/>
                <a:gd name="connsiteY13" fmla="*/ 223028 h 361051"/>
                <a:gd name="connsiteX14" fmla="*/ 155927 w 187112"/>
                <a:gd name="connsiteY14" fmla="*/ 216490 h 361051"/>
                <a:gd name="connsiteX15" fmla="*/ 155927 w 187112"/>
                <a:gd name="connsiteY15" fmla="*/ 203725 h 361051"/>
                <a:gd name="connsiteX16" fmla="*/ 166852 w 187112"/>
                <a:gd name="connsiteY16" fmla="*/ 192310 h 361051"/>
                <a:gd name="connsiteX17" fmla="*/ 166953 w 187112"/>
                <a:gd name="connsiteY17" fmla="*/ 192310 h 361051"/>
                <a:gd name="connsiteX18" fmla="*/ 171202 w 187112"/>
                <a:gd name="connsiteY18" fmla="*/ 192310 h 361051"/>
                <a:gd name="connsiteX19" fmla="*/ 173731 w 187112"/>
                <a:gd name="connsiteY19" fmla="*/ 190753 h 361051"/>
                <a:gd name="connsiteX20" fmla="*/ 173731 w 187112"/>
                <a:gd name="connsiteY20" fmla="*/ 187744 h 361051"/>
                <a:gd name="connsiteX21" fmla="*/ 153499 w 187112"/>
                <a:gd name="connsiteY21" fmla="*/ 156611 h 361051"/>
                <a:gd name="connsiteX22" fmla="*/ 149756 w 187112"/>
                <a:gd name="connsiteY22" fmla="*/ 140525 h 361051"/>
                <a:gd name="connsiteX23" fmla="*/ 150666 w 187112"/>
                <a:gd name="connsiteY23" fmla="*/ 127242 h 361051"/>
                <a:gd name="connsiteX24" fmla="*/ 115057 w 187112"/>
                <a:gd name="connsiteY24" fmla="*/ 43286 h 361051"/>
                <a:gd name="connsiteX25" fmla="*/ 7927 w 187112"/>
                <a:gd name="connsiteY25" fmla="*/ 17134 h 361051"/>
                <a:gd name="connsiteX26" fmla="*/ 238 w 187112"/>
                <a:gd name="connsiteY26" fmla="*/ 12983 h 361051"/>
                <a:gd name="connsiteX27" fmla="*/ 4386 w 187112"/>
                <a:gd name="connsiteY27" fmla="*/ 5096 h 361051"/>
                <a:gd name="connsiteX28" fmla="*/ 124061 w 187112"/>
                <a:gd name="connsiteY28" fmla="*/ 34154 h 361051"/>
                <a:gd name="connsiteX29" fmla="*/ 163514 w 187112"/>
                <a:gd name="connsiteY29" fmla="*/ 127553 h 361051"/>
                <a:gd name="connsiteX30" fmla="*/ 162502 w 187112"/>
                <a:gd name="connsiteY30" fmla="*/ 142393 h 361051"/>
                <a:gd name="connsiteX31" fmla="*/ 164323 w 187112"/>
                <a:gd name="connsiteY31" fmla="*/ 149969 h 361051"/>
                <a:gd name="connsiteX32" fmla="*/ 184556 w 187112"/>
                <a:gd name="connsiteY32" fmla="*/ 181102 h 361051"/>
                <a:gd name="connsiteX33" fmla="*/ 180435 w 187112"/>
                <a:gd name="connsiteY33" fmla="*/ 202557 h 361051"/>
                <a:gd name="connsiteX34" fmla="*/ 171910 w 187112"/>
                <a:gd name="connsiteY34" fmla="*/ 205178 h 361051"/>
                <a:gd name="connsiteX35" fmla="*/ 168875 w 187112"/>
                <a:gd name="connsiteY35" fmla="*/ 205178 h 361051"/>
                <a:gd name="connsiteX36" fmla="*/ 168875 w 187112"/>
                <a:gd name="connsiteY36" fmla="*/ 219915 h 361051"/>
                <a:gd name="connsiteX37" fmla="*/ 165942 w 187112"/>
                <a:gd name="connsiteY37" fmla="*/ 225207 h 361051"/>
                <a:gd name="connsiteX38" fmla="*/ 152487 w 187112"/>
                <a:gd name="connsiteY38" fmla="*/ 233717 h 361051"/>
                <a:gd name="connsiteX39" fmla="*/ 151374 w 187112"/>
                <a:gd name="connsiteY39" fmla="*/ 236000 h 361051"/>
                <a:gd name="connsiteX40" fmla="*/ 157343 w 187112"/>
                <a:gd name="connsiteY40" fmla="*/ 240670 h 361051"/>
                <a:gd name="connsiteX41" fmla="*/ 159771 w 187112"/>
                <a:gd name="connsiteY41" fmla="*/ 245755 h 361051"/>
                <a:gd name="connsiteX42" fmla="*/ 159771 w 187112"/>
                <a:gd name="connsiteY42" fmla="*/ 253331 h 361051"/>
                <a:gd name="connsiteX43" fmla="*/ 115664 w 187112"/>
                <a:gd name="connsiteY43" fmla="*/ 298681 h 361051"/>
                <a:gd name="connsiteX44" fmla="*/ 80966 w 187112"/>
                <a:gd name="connsiteY44" fmla="*/ 298681 h 361051"/>
                <a:gd name="connsiteX45" fmla="*/ 80966 w 187112"/>
                <a:gd name="connsiteY45" fmla="*/ 354721 h 361051"/>
                <a:gd name="connsiteX46" fmla="*/ 74896 w 187112"/>
                <a:gd name="connsiteY46" fmla="*/ 361052 h 36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87112" h="361051">
                  <a:moveTo>
                    <a:pt x="74896" y="361052"/>
                  </a:moveTo>
                  <a:lnTo>
                    <a:pt x="28968" y="361052"/>
                  </a:lnTo>
                  <a:cubicBezTo>
                    <a:pt x="25560" y="361052"/>
                    <a:pt x="22797" y="358217"/>
                    <a:pt x="22797" y="354721"/>
                  </a:cubicBezTo>
                  <a:cubicBezTo>
                    <a:pt x="22797" y="351225"/>
                    <a:pt x="25560" y="348391"/>
                    <a:pt x="28968" y="348391"/>
                  </a:cubicBezTo>
                  <a:lnTo>
                    <a:pt x="68725" y="348391"/>
                  </a:lnTo>
                  <a:lnTo>
                    <a:pt x="68725" y="292351"/>
                  </a:lnTo>
                  <a:cubicBezTo>
                    <a:pt x="68725" y="288912"/>
                    <a:pt x="71442" y="286124"/>
                    <a:pt x="74794" y="286124"/>
                  </a:cubicBezTo>
                  <a:cubicBezTo>
                    <a:pt x="74828" y="286124"/>
                    <a:pt x="74862" y="286124"/>
                    <a:pt x="74896" y="286124"/>
                  </a:cubicBezTo>
                  <a:lnTo>
                    <a:pt x="115361" y="286124"/>
                  </a:lnTo>
                  <a:cubicBezTo>
                    <a:pt x="132976" y="286067"/>
                    <a:pt x="147227" y="271402"/>
                    <a:pt x="147227" y="253331"/>
                  </a:cubicBezTo>
                  <a:lnTo>
                    <a:pt x="147227" y="248972"/>
                  </a:lnTo>
                  <a:lnTo>
                    <a:pt x="142270" y="245132"/>
                  </a:lnTo>
                  <a:cubicBezTo>
                    <a:pt x="141626" y="244573"/>
                    <a:pt x="141079" y="243907"/>
                    <a:pt x="140651" y="243161"/>
                  </a:cubicBezTo>
                  <a:cubicBezTo>
                    <a:pt x="136783" y="236122"/>
                    <a:pt x="139068" y="227204"/>
                    <a:pt x="145810" y="223028"/>
                  </a:cubicBezTo>
                  <a:lnTo>
                    <a:pt x="155927" y="216490"/>
                  </a:lnTo>
                  <a:lnTo>
                    <a:pt x="155927" y="203725"/>
                  </a:lnTo>
                  <a:cubicBezTo>
                    <a:pt x="155871" y="197478"/>
                    <a:pt x="160762" y="192368"/>
                    <a:pt x="166852" y="192310"/>
                  </a:cubicBezTo>
                  <a:cubicBezTo>
                    <a:pt x="166886" y="192310"/>
                    <a:pt x="166919" y="192310"/>
                    <a:pt x="166953" y="192310"/>
                  </a:cubicBezTo>
                  <a:lnTo>
                    <a:pt x="171202" y="192310"/>
                  </a:lnTo>
                  <a:cubicBezTo>
                    <a:pt x="172263" y="192318"/>
                    <a:pt x="173239" y="191717"/>
                    <a:pt x="173731" y="190753"/>
                  </a:cubicBezTo>
                  <a:cubicBezTo>
                    <a:pt x="174255" y="189822"/>
                    <a:pt x="174255" y="188675"/>
                    <a:pt x="173731" y="187744"/>
                  </a:cubicBezTo>
                  <a:lnTo>
                    <a:pt x="153499" y="156611"/>
                  </a:lnTo>
                  <a:cubicBezTo>
                    <a:pt x="150380" y="151897"/>
                    <a:pt x="149049" y="146176"/>
                    <a:pt x="149756" y="140525"/>
                  </a:cubicBezTo>
                  <a:cubicBezTo>
                    <a:pt x="150347" y="136123"/>
                    <a:pt x="150651" y="131685"/>
                    <a:pt x="150666" y="127242"/>
                  </a:cubicBezTo>
                  <a:cubicBezTo>
                    <a:pt x="150565" y="95422"/>
                    <a:pt x="137684" y="65051"/>
                    <a:pt x="115057" y="43286"/>
                  </a:cubicBezTo>
                  <a:cubicBezTo>
                    <a:pt x="86232" y="16008"/>
                    <a:pt x="45639" y="6099"/>
                    <a:pt x="7927" y="17134"/>
                  </a:cubicBezTo>
                  <a:cubicBezTo>
                    <a:pt x="4688" y="18149"/>
                    <a:pt x="1256" y="16297"/>
                    <a:pt x="238" y="12983"/>
                  </a:cubicBezTo>
                  <a:cubicBezTo>
                    <a:pt x="-685" y="9636"/>
                    <a:pt x="1152" y="6143"/>
                    <a:pt x="4386" y="5096"/>
                  </a:cubicBezTo>
                  <a:cubicBezTo>
                    <a:pt x="46483" y="-7467"/>
                    <a:pt x="91919" y="3565"/>
                    <a:pt x="124061" y="34154"/>
                  </a:cubicBezTo>
                  <a:cubicBezTo>
                    <a:pt x="149226" y="58357"/>
                    <a:pt x="163507" y="92165"/>
                    <a:pt x="163514" y="127553"/>
                  </a:cubicBezTo>
                  <a:cubicBezTo>
                    <a:pt x="163516" y="132518"/>
                    <a:pt x="163178" y="137477"/>
                    <a:pt x="162502" y="142393"/>
                  </a:cubicBezTo>
                  <a:cubicBezTo>
                    <a:pt x="162196" y="145061"/>
                    <a:pt x="162843" y="147753"/>
                    <a:pt x="164323" y="149969"/>
                  </a:cubicBezTo>
                  <a:lnTo>
                    <a:pt x="184556" y="181102"/>
                  </a:lnTo>
                  <a:cubicBezTo>
                    <a:pt x="189193" y="188194"/>
                    <a:pt x="187348" y="197800"/>
                    <a:pt x="180435" y="202557"/>
                  </a:cubicBezTo>
                  <a:cubicBezTo>
                    <a:pt x="177915" y="204291"/>
                    <a:pt x="174944" y="205205"/>
                    <a:pt x="171910" y="205178"/>
                  </a:cubicBezTo>
                  <a:lnTo>
                    <a:pt x="168875" y="205178"/>
                  </a:lnTo>
                  <a:lnTo>
                    <a:pt x="168875" y="219915"/>
                  </a:lnTo>
                  <a:cubicBezTo>
                    <a:pt x="168862" y="222082"/>
                    <a:pt x="167751" y="224087"/>
                    <a:pt x="165942" y="225207"/>
                  </a:cubicBezTo>
                  <a:lnTo>
                    <a:pt x="152487" y="233717"/>
                  </a:lnTo>
                  <a:cubicBezTo>
                    <a:pt x="151717" y="234194"/>
                    <a:pt x="151284" y="235082"/>
                    <a:pt x="151374" y="236000"/>
                  </a:cubicBezTo>
                  <a:lnTo>
                    <a:pt x="157343" y="240670"/>
                  </a:lnTo>
                  <a:cubicBezTo>
                    <a:pt x="158900" y="241868"/>
                    <a:pt x="159803" y="243759"/>
                    <a:pt x="159771" y="245755"/>
                  </a:cubicBezTo>
                  <a:lnTo>
                    <a:pt x="159771" y="253331"/>
                  </a:lnTo>
                  <a:cubicBezTo>
                    <a:pt x="159771" y="278337"/>
                    <a:pt x="140040" y="298624"/>
                    <a:pt x="115664" y="298681"/>
                  </a:cubicBezTo>
                  <a:lnTo>
                    <a:pt x="80966" y="298681"/>
                  </a:lnTo>
                  <a:lnTo>
                    <a:pt x="80966" y="354721"/>
                  </a:lnTo>
                  <a:cubicBezTo>
                    <a:pt x="80966" y="358177"/>
                    <a:pt x="78264" y="360995"/>
                    <a:pt x="74896" y="361052"/>
                  </a:cubicBezTo>
                  <a:close/>
                </a:path>
              </a:pathLst>
            </a:custGeom>
            <a:grpFill/>
            <a:ln w="9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78" name="Freeform 135">
              <a:extLst>
                <a:ext uri="{FF2B5EF4-FFF2-40B4-BE49-F238E27FC236}">
                  <a16:creationId xmlns:a16="http://schemas.microsoft.com/office/drawing/2014/main" id="{7F4764C5-D3C1-5448-29B0-138E45CC708E}"/>
                </a:ext>
              </a:extLst>
            </p:cNvPr>
            <p:cNvSpPr/>
            <p:nvPr/>
          </p:nvSpPr>
          <p:spPr>
            <a:xfrm>
              <a:off x="6163980" y="2052238"/>
              <a:ext cx="151338" cy="155250"/>
            </a:xfrm>
            <a:custGeom>
              <a:avLst/>
              <a:gdLst>
                <a:gd name="connsiteX0" fmla="*/ 75669 w 151338"/>
                <a:gd name="connsiteY0" fmla="*/ 155251 h 155250"/>
                <a:gd name="connsiteX1" fmla="*/ 0 w 151338"/>
                <a:gd name="connsiteY1" fmla="*/ 77625 h 155250"/>
                <a:gd name="connsiteX2" fmla="*/ 75669 w 151338"/>
                <a:gd name="connsiteY2" fmla="*/ 0 h 155250"/>
                <a:gd name="connsiteX3" fmla="*/ 151338 w 151338"/>
                <a:gd name="connsiteY3" fmla="*/ 77625 h 155250"/>
                <a:gd name="connsiteX4" fmla="*/ 75669 w 151338"/>
                <a:gd name="connsiteY4" fmla="*/ 155251 h 155250"/>
                <a:gd name="connsiteX5" fmla="*/ 75669 w 151338"/>
                <a:gd name="connsiteY5" fmla="*/ 12453 h 155250"/>
                <a:gd name="connsiteX6" fmla="*/ 12241 w 151338"/>
                <a:gd name="connsiteY6" fmla="*/ 77522 h 155250"/>
                <a:gd name="connsiteX7" fmla="*/ 75669 w 151338"/>
                <a:gd name="connsiteY7" fmla="*/ 142590 h 155250"/>
                <a:gd name="connsiteX8" fmla="*/ 139098 w 151338"/>
                <a:gd name="connsiteY8" fmla="*/ 77522 h 155250"/>
                <a:gd name="connsiteX9" fmla="*/ 75669 w 151338"/>
                <a:gd name="connsiteY9" fmla="*/ 12453 h 15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1338" h="155250">
                  <a:moveTo>
                    <a:pt x="75669" y="155251"/>
                  </a:moveTo>
                  <a:cubicBezTo>
                    <a:pt x="33878" y="155251"/>
                    <a:pt x="0" y="120497"/>
                    <a:pt x="0" y="77625"/>
                  </a:cubicBezTo>
                  <a:cubicBezTo>
                    <a:pt x="0" y="34754"/>
                    <a:pt x="33878" y="0"/>
                    <a:pt x="75669" y="0"/>
                  </a:cubicBezTo>
                  <a:cubicBezTo>
                    <a:pt x="117460" y="0"/>
                    <a:pt x="151338" y="34754"/>
                    <a:pt x="151338" y="77625"/>
                  </a:cubicBezTo>
                  <a:cubicBezTo>
                    <a:pt x="151283" y="120473"/>
                    <a:pt x="117437" y="155193"/>
                    <a:pt x="75669" y="155251"/>
                  </a:cubicBezTo>
                  <a:close/>
                  <a:moveTo>
                    <a:pt x="75669" y="12453"/>
                  </a:moveTo>
                  <a:cubicBezTo>
                    <a:pt x="40639" y="12453"/>
                    <a:pt x="12241" y="41585"/>
                    <a:pt x="12241" y="77522"/>
                  </a:cubicBezTo>
                  <a:cubicBezTo>
                    <a:pt x="12241" y="113458"/>
                    <a:pt x="40639" y="142590"/>
                    <a:pt x="75669" y="142590"/>
                  </a:cubicBezTo>
                  <a:cubicBezTo>
                    <a:pt x="110700" y="142590"/>
                    <a:pt x="139098" y="113458"/>
                    <a:pt x="139098" y="77522"/>
                  </a:cubicBezTo>
                  <a:cubicBezTo>
                    <a:pt x="139042" y="41609"/>
                    <a:pt x="110677" y="12510"/>
                    <a:pt x="75669" y="12453"/>
                  </a:cubicBezTo>
                  <a:close/>
                </a:path>
              </a:pathLst>
            </a:custGeom>
            <a:grpFill/>
            <a:ln w="9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79" name="Freeform 136">
              <a:extLst>
                <a:ext uri="{FF2B5EF4-FFF2-40B4-BE49-F238E27FC236}">
                  <a16:creationId xmlns:a16="http://schemas.microsoft.com/office/drawing/2014/main" id="{B7E40BC5-E543-64C9-B296-CF711076EB0F}"/>
                </a:ext>
              </a:extLst>
            </p:cNvPr>
            <p:cNvSpPr/>
            <p:nvPr/>
          </p:nvSpPr>
          <p:spPr>
            <a:xfrm>
              <a:off x="6142837" y="2030548"/>
              <a:ext cx="193625" cy="228414"/>
            </a:xfrm>
            <a:custGeom>
              <a:avLst/>
              <a:gdLst>
                <a:gd name="connsiteX0" fmla="*/ 138593 w 193625"/>
                <a:gd name="connsiteY0" fmla="*/ 228413 h 228414"/>
                <a:gd name="connsiteX1" fmla="*/ 55033 w 193625"/>
                <a:gd name="connsiteY1" fmla="*/ 228413 h 228414"/>
                <a:gd name="connsiteX2" fmla="*/ 49064 w 193625"/>
                <a:gd name="connsiteY2" fmla="*/ 223847 h 228414"/>
                <a:gd name="connsiteX3" fmla="*/ 36824 w 193625"/>
                <a:gd name="connsiteY3" fmla="*/ 177148 h 228414"/>
                <a:gd name="connsiteX4" fmla="*/ 1 w 193625"/>
                <a:gd name="connsiteY4" fmla="*/ 99315 h 228414"/>
                <a:gd name="connsiteX5" fmla="*/ 96813 w 193625"/>
                <a:gd name="connsiteY5" fmla="*/ 0 h 228414"/>
                <a:gd name="connsiteX6" fmla="*/ 193625 w 193625"/>
                <a:gd name="connsiteY6" fmla="*/ 99315 h 228414"/>
                <a:gd name="connsiteX7" fmla="*/ 156802 w 193625"/>
                <a:gd name="connsiteY7" fmla="*/ 177148 h 228414"/>
                <a:gd name="connsiteX8" fmla="*/ 144561 w 193625"/>
                <a:gd name="connsiteY8" fmla="*/ 223847 h 228414"/>
                <a:gd name="connsiteX9" fmla="*/ 138593 w 193625"/>
                <a:gd name="connsiteY9" fmla="*/ 228414 h 228414"/>
                <a:gd name="connsiteX10" fmla="*/ 59686 w 193625"/>
                <a:gd name="connsiteY10" fmla="*/ 215856 h 228414"/>
                <a:gd name="connsiteX11" fmla="*/ 133939 w 193625"/>
                <a:gd name="connsiteY11" fmla="*/ 215856 h 228414"/>
                <a:gd name="connsiteX12" fmla="*/ 145472 w 193625"/>
                <a:gd name="connsiteY12" fmla="*/ 171855 h 228414"/>
                <a:gd name="connsiteX13" fmla="*/ 147697 w 193625"/>
                <a:gd name="connsiteY13" fmla="*/ 168430 h 228414"/>
                <a:gd name="connsiteX14" fmla="*/ 181384 w 193625"/>
                <a:gd name="connsiteY14" fmla="*/ 99315 h 228414"/>
                <a:gd name="connsiteX15" fmla="*/ 96813 w 193625"/>
                <a:gd name="connsiteY15" fmla="*/ 12557 h 228414"/>
                <a:gd name="connsiteX16" fmla="*/ 12241 w 193625"/>
                <a:gd name="connsiteY16" fmla="*/ 99315 h 228414"/>
                <a:gd name="connsiteX17" fmla="*/ 45928 w 193625"/>
                <a:gd name="connsiteY17" fmla="*/ 168430 h 228414"/>
                <a:gd name="connsiteX18" fmla="*/ 48154 w 193625"/>
                <a:gd name="connsiteY18" fmla="*/ 171855 h 228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625" h="228414">
                  <a:moveTo>
                    <a:pt x="138593" y="228413"/>
                  </a:moveTo>
                  <a:lnTo>
                    <a:pt x="55033" y="228413"/>
                  </a:lnTo>
                  <a:cubicBezTo>
                    <a:pt x="52282" y="228398"/>
                    <a:pt x="49863" y="226547"/>
                    <a:pt x="49064" y="223847"/>
                  </a:cubicBezTo>
                  <a:lnTo>
                    <a:pt x="36824" y="177148"/>
                  </a:lnTo>
                  <a:cubicBezTo>
                    <a:pt x="13491" y="158429"/>
                    <a:pt x="-101" y="129700"/>
                    <a:pt x="1" y="99315"/>
                  </a:cubicBezTo>
                  <a:cubicBezTo>
                    <a:pt x="1" y="44465"/>
                    <a:pt x="43345" y="0"/>
                    <a:pt x="96813" y="0"/>
                  </a:cubicBezTo>
                  <a:cubicBezTo>
                    <a:pt x="150281" y="0"/>
                    <a:pt x="193625" y="44465"/>
                    <a:pt x="193625" y="99315"/>
                  </a:cubicBezTo>
                  <a:cubicBezTo>
                    <a:pt x="193726" y="129700"/>
                    <a:pt x="180134" y="158429"/>
                    <a:pt x="156802" y="177148"/>
                  </a:cubicBezTo>
                  <a:lnTo>
                    <a:pt x="144561" y="223847"/>
                  </a:lnTo>
                  <a:cubicBezTo>
                    <a:pt x="143822" y="226589"/>
                    <a:pt x="141365" y="228469"/>
                    <a:pt x="138593" y="228414"/>
                  </a:cubicBezTo>
                  <a:close/>
                  <a:moveTo>
                    <a:pt x="59686" y="215856"/>
                  </a:moveTo>
                  <a:lnTo>
                    <a:pt x="133939" y="215856"/>
                  </a:lnTo>
                  <a:lnTo>
                    <a:pt x="145472" y="171855"/>
                  </a:lnTo>
                  <a:cubicBezTo>
                    <a:pt x="145896" y="170527"/>
                    <a:pt x="146665" y="169343"/>
                    <a:pt x="147697" y="168430"/>
                  </a:cubicBezTo>
                  <a:cubicBezTo>
                    <a:pt x="168973" y="152174"/>
                    <a:pt x="181472" y="126529"/>
                    <a:pt x="181384" y="99315"/>
                  </a:cubicBezTo>
                  <a:cubicBezTo>
                    <a:pt x="181384" y="51400"/>
                    <a:pt x="143520" y="12557"/>
                    <a:pt x="96813" y="12557"/>
                  </a:cubicBezTo>
                  <a:cubicBezTo>
                    <a:pt x="50105" y="12557"/>
                    <a:pt x="12241" y="51400"/>
                    <a:pt x="12241" y="99315"/>
                  </a:cubicBezTo>
                  <a:cubicBezTo>
                    <a:pt x="12153" y="126529"/>
                    <a:pt x="24652" y="152174"/>
                    <a:pt x="45928" y="168430"/>
                  </a:cubicBezTo>
                  <a:cubicBezTo>
                    <a:pt x="46990" y="169315"/>
                    <a:pt x="47766" y="170509"/>
                    <a:pt x="48154" y="171855"/>
                  </a:cubicBezTo>
                  <a:close/>
                </a:path>
              </a:pathLst>
            </a:custGeom>
            <a:grpFill/>
            <a:ln w="9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80" name="Freeform 137">
              <a:extLst>
                <a:ext uri="{FF2B5EF4-FFF2-40B4-BE49-F238E27FC236}">
                  <a16:creationId xmlns:a16="http://schemas.microsoft.com/office/drawing/2014/main" id="{B694C12E-5107-7710-98A8-BDDDE3B2FD1F}"/>
                </a:ext>
              </a:extLst>
            </p:cNvPr>
            <p:cNvSpPr/>
            <p:nvPr/>
          </p:nvSpPr>
          <p:spPr>
            <a:xfrm>
              <a:off x="6214579" y="2192166"/>
              <a:ext cx="92518" cy="37011"/>
            </a:xfrm>
            <a:custGeom>
              <a:avLst/>
              <a:gdLst>
                <a:gd name="connsiteX0" fmla="*/ 25070 w 92518"/>
                <a:gd name="connsiteY0" fmla="*/ 37012 h 37011"/>
                <a:gd name="connsiteX1" fmla="*/ 4838 w 92518"/>
                <a:gd name="connsiteY1" fmla="*/ 34833 h 37011"/>
                <a:gd name="connsiteX2" fmla="*/ 134 w 92518"/>
                <a:gd name="connsiteY2" fmla="*/ 27412 h 37011"/>
                <a:gd name="connsiteX3" fmla="*/ 7367 w 92518"/>
                <a:gd name="connsiteY3" fmla="*/ 22587 h 37011"/>
                <a:gd name="connsiteX4" fmla="*/ 82126 w 92518"/>
                <a:gd name="connsiteY4" fmla="*/ 1831 h 37011"/>
                <a:gd name="connsiteX5" fmla="*/ 90709 w 92518"/>
                <a:gd name="connsiteY5" fmla="*/ 1816 h 37011"/>
                <a:gd name="connsiteX6" fmla="*/ 90724 w 92518"/>
                <a:gd name="connsiteY6" fmla="*/ 1831 h 37011"/>
                <a:gd name="connsiteX7" fmla="*/ 90724 w 92518"/>
                <a:gd name="connsiteY7" fmla="*/ 10756 h 37011"/>
                <a:gd name="connsiteX8" fmla="*/ 25070 w 92518"/>
                <a:gd name="connsiteY8" fmla="*/ 37012 h 3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518" h="37011">
                  <a:moveTo>
                    <a:pt x="25070" y="37012"/>
                  </a:moveTo>
                  <a:cubicBezTo>
                    <a:pt x="18270" y="37024"/>
                    <a:pt x="11487" y="36294"/>
                    <a:pt x="4838" y="34833"/>
                  </a:cubicBezTo>
                  <a:cubicBezTo>
                    <a:pt x="1541" y="34116"/>
                    <a:pt x="-565" y="30794"/>
                    <a:pt x="134" y="27412"/>
                  </a:cubicBezTo>
                  <a:cubicBezTo>
                    <a:pt x="832" y="24031"/>
                    <a:pt x="4070" y="21870"/>
                    <a:pt x="7367" y="22587"/>
                  </a:cubicBezTo>
                  <a:cubicBezTo>
                    <a:pt x="34089" y="28380"/>
                    <a:pt x="61898" y="20659"/>
                    <a:pt x="82126" y="1831"/>
                  </a:cubicBezTo>
                  <a:cubicBezTo>
                    <a:pt x="84492" y="-604"/>
                    <a:pt x="88335" y="-611"/>
                    <a:pt x="90709" y="1816"/>
                  </a:cubicBezTo>
                  <a:cubicBezTo>
                    <a:pt x="90714" y="1821"/>
                    <a:pt x="90719" y="1826"/>
                    <a:pt x="90724" y="1831"/>
                  </a:cubicBezTo>
                  <a:cubicBezTo>
                    <a:pt x="93116" y="4300"/>
                    <a:pt x="93116" y="8287"/>
                    <a:pt x="90724" y="10756"/>
                  </a:cubicBezTo>
                  <a:cubicBezTo>
                    <a:pt x="72837" y="27667"/>
                    <a:pt x="49395" y="37041"/>
                    <a:pt x="25070" y="37012"/>
                  </a:cubicBezTo>
                  <a:close/>
                </a:path>
              </a:pathLst>
            </a:custGeom>
            <a:grpFill/>
            <a:ln w="9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81" name="Freeform 138">
              <a:extLst>
                <a:ext uri="{FF2B5EF4-FFF2-40B4-BE49-F238E27FC236}">
                  <a16:creationId xmlns:a16="http://schemas.microsoft.com/office/drawing/2014/main" id="{35D99232-FB46-6760-930D-D866C5DEECCB}"/>
                </a:ext>
              </a:extLst>
            </p:cNvPr>
            <p:cNvSpPr/>
            <p:nvPr/>
          </p:nvSpPr>
          <p:spPr>
            <a:xfrm>
              <a:off x="6200095" y="2246405"/>
              <a:ext cx="79109" cy="29992"/>
            </a:xfrm>
            <a:custGeom>
              <a:avLst/>
              <a:gdLst>
                <a:gd name="connsiteX0" fmla="*/ 73039 w 79109"/>
                <a:gd name="connsiteY0" fmla="*/ 29992 h 29992"/>
                <a:gd name="connsiteX1" fmla="*/ 6171 w 79109"/>
                <a:gd name="connsiteY1" fmla="*/ 29992 h 29992"/>
                <a:gd name="connsiteX2" fmla="*/ 1 w 79109"/>
                <a:gd name="connsiteY2" fmla="*/ 23870 h 29992"/>
                <a:gd name="connsiteX3" fmla="*/ 0 w 79109"/>
                <a:gd name="connsiteY3" fmla="*/ 23765 h 29992"/>
                <a:gd name="connsiteX4" fmla="*/ 0 w 79109"/>
                <a:gd name="connsiteY4" fmla="*/ 6330 h 29992"/>
                <a:gd name="connsiteX5" fmla="*/ 6171 w 79109"/>
                <a:gd name="connsiteY5" fmla="*/ 0 h 29992"/>
                <a:gd name="connsiteX6" fmla="*/ 73039 w 79109"/>
                <a:gd name="connsiteY6" fmla="*/ 0 h 29992"/>
                <a:gd name="connsiteX7" fmla="*/ 79110 w 79109"/>
                <a:gd name="connsiteY7" fmla="*/ 6226 h 29992"/>
                <a:gd name="connsiteX8" fmla="*/ 79109 w 79109"/>
                <a:gd name="connsiteY8" fmla="*/ 6330 h 29992"/>
                <a:gd name="connsiteX9" fmla="*/ 79109 w 79109"/>
                <a:gd name="connsiteY9" fmla="*/ 23765 h 29992"/>
                <a:gd name="connsiteX10" fmla="*/ 73039 w 79109"/>
                <a:gd name="connsiteY10" fmla="*/ 29992 h 29992"/>
                <a:gd name="connsiteX11" fmla="*/ 12342 w 79109"/>
                <a:gd name="connsiteY11" fmla="*/ 17435 h 29992"/>
                <a:gd name="connsiteX12" fmla="*/ 66969 w 79109"/>
                <a:gd name="connsiteY12" fmla="*/ 17435 h 29992"/>
                <a:gd name="connsiteX13" fmla="*/ 66969 w 79109"/>
                <a:gd name="connsiteY13" fmla="*/ 12557 h 29992"/>
                <a:gd name="connsiteX14" fmla="*/ 12241 w 79109"/>
                <a:gd name="connsiteY14" fmla="*/ 12557 h 29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109" h="29992">
                  <a:moveTo>
                    <a:pt x="73039" y="29992"/>
                  </a:moveTo>
                  <a:lnTo>
                    <a:pt x="6171" y="29992"/>
                  </a:lnTo>
                  <a:cubicBezTo>
                    <a:pt x="2819" y="30049"/>
                    <a:pt x="57" y="27308"/>
                    <a:pt x="1" y="23870"/>
                  </a:cubicBezTo>
                  <a:cubicBezTo>
                    <a:pt x="0" y="23835"/>
                    <a:pt x="0" y="23800"/>
                    <a:pt x="0" y="23765"/>
                  </a:cubicBezTo>
                  <a:lnTo>
                    <a:pt x="0" y="6330"/>
                  </a:lnTo>
                  <a:cubicBezTo>
                    <a:pt x="0" y="2834"/>
                    <a:pt x="2763" y="0"/>
                    <a:pt x="6171" y="0"/>
                  </a:cubicBezTo>
                  <a:lnTo>
                    <a:pt x="73039" y="0"/>
                  </a:lnTo>
                  <a:cubicBezTo>
                    <a:pt x="76391" y="0"/>
                    <a:pt x="79109" y="2787"/>
                    <a:pt x="79110" y="6226"/>
                  </a:cubicBezTo>
                  <a:cubicBezTo>
                    <a:pt x="79110" y="6261"/>
                    <a:pt x="79109" y="6296"/>
                    <a:pt x="79109" y="6330"/>
                  </a:cubicBezTo>
                  <a:lnTo>
                    <a:pt x="79109" y="23765"/>
                  </a:lnTo>
                  <a:cubicBezTo>
                    <a:pt x="79109" y="27204"/>
                    <a:pt x="76391" y="29992"/>
                    <a:pt x="73039" y="29992"/>
                  </a:cubicBezTo>
                  <a:close/>
                  <a:moveTo>
                    <a:pt x="12342" y="17435"/>
                  </a:moveTo>
                  <a:lnTo>
                    <a:pt x="66969" y="17435"/>
                  </a:lnTo>
                  <a:lnTo>
                    <a:pt x="66969" y="12557"/>
                  </a:lnTo>
                  <a:lnTo>
                    <a:pt x="12241" y="12557"/>
                  </a:lnTo>
                  <a:close/>
                </a:path>
              </a:pathLst>
            </a:custGeom>
            <a:grpFill/>
            <a:ln w="9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82" name="Freeform 139">
              <a:extLst>
                <a:ext uri="{FF2B5EF4-FFF2-40B4-BE49-F238E27FC236}">
                  <a16:creationId xmlns:a16="http://schemas.microsoft.com/office/drawing/2014/main" id="{BE6E4D39-6D51-0963-648F-12A8F6D83F4D}"/>
                </a:ext>
              </a:extLst>
            </p:cNvPr>
            <p:cNvSpPr/>
            <p:nvPr/>
          </p:nvSpPr>
          <p:spPr>
            <a:xfrm>
              <a:off x="6185831" y="2263424"/>
              <a:ext cx="107737" cy="80427"/>
            </a:xfrm>
            <a:custGeom>
              <a:avLst/>
              <a:gdLst>
                <a:gd name="connsiteX0" fmla="*/ 93879 w 107737"/>
                <a:gd name="connsiteY0" fmla="*/ 80427 h 80427"/>
                <a:gd name="connsiteX1" fmla="*/ 13860 w 107737"/>
                <a:gd name="connsiteY1" fmla="*/ 80427 h 80427"/>
                <a:gd name="connsiteX2" fmla="*/ 0 w 107737"/>
                <a:gd name="connsiteY2" fmla="*/ 66210 h 80427"/>
                <a:gd name="connsiteX3" fmla="*/ 0 w 107737"/>
                <a:gd name="connsiteY3" fmla="*/ 66106 h 80427"/>
                <a:gd name="connsiteX4" fmla="*/ 0 w 107737"/>
                <a:gd name="connsiteY4" fmla="*/ 14217 h 80427"/>
                <a:gd name="connsiteX5" fmla="*/ 13860 w 107737"/>
                <a:gd name="connsiteY5" fmla="*/ 0 h 80427"/>
                <a:gd name="connsiteX6" fmla="*/ 93879 w 107737"/>
                <a:gd name="connsiteY6" fmla="*/ 0 h 80427"/>
                <a:gd name="connsiteX7" fmla="*/ 107738 w 107737"/>
                <a:gd name="connsiteY7" fmla="*/ 14217 h 80427"/>
                <a:gd name="connsiteX8" fmla="*/ 107738 w 107737"/>
                <a:gd name="connsiteY8" fmla="*/ 66106 h 80427"/>
                <a:gd name="connsiteX9" fmla="*/ 93879 w 107737"/>
                <a:gd name="connsiteY9" fmla="*/ 80427 h 80427"/>
                <a:gd name="connsiteX10" fmla="*/ 13860 w 107737"/>
                <a:gd name="connsiteY10" fmla="*/ 12972 h 80427"/>
                <a:gd name="connsiteX11" fmla="*/ 12241 w 107737"/>
                <a:gd name="connsiteY11" fmla="*/ 14633 h 80427"/>
                <a:gd name="connsiteX12" fmla="*/ 12241 w 107737"/>
                <a:gd name="connsiteY12" fmla="*/ 66521 h 80427"/>
                <a:gd name="connsiteX13" fmla="*/ 13860 w 107737"/>
                <a:gd name="connsiteY13" fmla="*/ 68182 h 80427"/>
                <a:gd name="connsiteX14" fmla="*/ 93879 w 107737"/>
                <a:gd name="connsiteY14" fmla="*/ 68182 h 80427"/>
                <a:gd name="connsiteX15" fmla="*/ 95497 w 107737"/>
                <a:gd name="connsiteY15" fmla="*/ 66521 h 80427"/>
                <a:gd name="connsiteX16" fmla="*/ 95497 w 107737"/>
                <a:gd name="connsiteY16" fmla="*/ 14633 h 80427"/>
                <a:gd name="connsiteX17" fmla="*/ 93879 w 107737"/>
                <a:gd name="connsiteY17" fmla="*/ 12972 h 80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7737" h="80427">
                  <a:moveTo>
                    <a:pt x="93879" y="80427"/>
                  </a:moveTo>
                  <a:lnTo>
                    <a:pt x="13860" y="80427"/>
                  </a:lnTo>
                  <a:cubicBezTo>
                    <a:pt x="6205" y="80428"/>
                    <a:pt x="0" y="74062"/>
                    <a:pt x="0" y="66210"/>
                  </a:cubicBezTo>
                  <a:cubicBezTo>
                    <a:pt x="0" y="66176"/>
                    <a:pt x="0" y="66141"/>
                    <a:pt x="0" y="66106"/>
                  </a:cubicBezTo>
                  <a:lnTo>
                    <a:pt x="0" y="14217"/>
                  </a:lnTo>
                  <a:cubicBezTo>
                    <a:pt x="0" y="6365"/>
                    <a:pt x="6205" y="0"/>
                    <a:pt x="13860" y="0"/>
                  </a:cubicBezTo>
                  <a:lnTo>
                    <a:pt x="93879" y="0"/>
                  </a:lnTo>
                  <a:cubicBezTo>
                    <a:pt x="101510" y="57"/>
                    <a:pt x="107683" y="6389"/>
                    <a:pt x="107738" y="14217"/>
                  </a:cubicBezTo>
                  <a:lnTo>
                    <a:pt x="107738" y="66106"/>
                  </a:lnTo>
                  <a:cubicBezTo>
                    <a:pt x="107738" y="73975"/>
                    <a:pt x="101549" y="80370"/>
                    <a:pt x="93879" y="80427"/>
                  </a:cubicBezTo>
                  <a:close/>
                  <a:moveTo>
                    <a:pt x="13860" y="12972"/>
                  </a:moveTo>
                  <a:cubicBezTo>
                    <a:pt x="12966" y="12972"/>
                    <a:pt x="12241" y="13716"/>
                    <a:pt x="12241" y="14633"/>
                  </a:cubicBezTo>
                  <a:lnTo>
                    <a:pt x="12241" y="66521"/>
                  </a:lnTo>
                  <a:cubicBezTo>
                    <a:pt x="12241" y="67438"/>
                    <a:pt x="12966" y="68182"/>
                    <a:pt x="13860" y="68182"/>
                  </a:cubicBezTo>
                  <a:lnTo>
                    <a:pt x="93879" y="68182"/>
                  </a:lnTo>
                  <a:cubicBezTo>
                    <a:pt x="94773" y="68182"/>
                    <a:pt x="95497" y="67438"/>
                    <a:pt x="95497" y="66521"/>
                  </a:cubicBezTo>
                  <a:lnTo>
                    <a:pt x="95497" y="14633"/>
                  </a:lnTo>
                  <a:cubicBezTo>
                    <a:pt x="95497" y="13716"/>
                    <a:pt x="94773" y="12972"/>
                    <a:pt x="93879" y="12972"/>
                  </a:cubicBezTo>
                  <a:close/>
                </a:path>
              </a:pathLst>
            </a:custGeom>
            <a:grpFill/>
            <a:ln w="9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83" name="Freeform 140">
              <a:extLst>
                <a:ext uri="{FF2B5EF4-FFF2-40B4-BE49-F238E27FC236}">
                  <a16:creationId xmlns:a16="http://schemas.microsoft.com/office/drawing/2014/main" id="{32FAA75A-0E30-1CCD-6FD4-EBD7264ECAC5}"/>
                </a:ext>
              </a:extLst>
            </p:cNvPr>
            <p:cNvSpPr/>
            <p:nvPr/>
          </p:nvSpPr>
          <p:spPr>
            <a:xfrm>
              <a:off x="6186518" y="2284957"/>
              <a:ext cx="79615" cy="12661"/>
            </a:xfrm>
            <a:custGeom>
              <a:avLst/>
              <a:gdLst>
                <a:gd name="connsiteX0" fmla="*/ 72656 w 79615"/>
                <a:gd name="connsiteY0" fmla="*/ 12610 h 12661"/>
                <a:gd name="connsiteX1" fmla="*/ 5383 w 79615"/>
                <a:gd name="connsiteY1" fmla="*/ 12610 h 12661"/>
                <a:gd name="connsiteX2" fmla="*/ 51 w 79615"/>
                <a:gd name="connsiteY2" fmla="*/ 5522 h 12661"/>
                <a:gd name="connsiteX3" fmla="*/ 5383 w 79615"/>
                <a:gd name="connsiteY3" fmla="*/ 53 h 12661"/>
                <a:gd name="connsiteX4" fmla="*/ 72656 w 79615"/>
                <a:gd name="connsiteY4" fmla="*/ 53 h 12661"/>
                <a:gd name="connsiteX5" fmla="*/ 79565 w 79615"/>
                <a:gd name="connsiteY5" fmla="*/ 5522 h 12661"/>
                <a:gd name="connsiteX6" fmla="*/ 74233 w 79615"/>
                <a:gd name="connsiteY6" fmla="*/ 12610 h 12661"/>
                <a:gd name="connsiteX7" fmla="*/ 72656 w 79615"/>
                <a:gd name="connsiteY7" fmla="*/ 12610 h 12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615" h="12661">
                  <a:moveTo>
                    <a:pt x="72656" y="12610"/>
                  </a:moveTo>
                  <a:lnTo>
                    <a:pt x="5383" y="12610"/>
                  </a:lnTo>
                  <a:cubicBezTo>
                    <a:pt x="2003" y="12163"/>
                    <a:pt x="-384" y="8990"/>
                    <a:pt x="51" y="5522"/>
                  </a:cubicBezTo>
                  <a:cubicBezTo>
                    <a:pt x="410" y="2668"/>
                    <a:pt x="2600" y="420"/>
                    <a:pt x="5383" y="53"/>
                  </a:cubicBezTo>
                  <a:lnTo>
                    <a:pt x="72656" y="53"/>
                  </a:lnTo>
                  <a:cubicBezTo>
                    <a:pt x="76036" y="-394"/>
                    <a:pt x="79129" y="2055"/>
                    <a:pt x="79565" y="5522"/>
                  </a:cubicBezTo>
                  <a:cubicBezTo>
                    <a:pt x="80000" y="8990"/>
                    <a:pt x="77613" y="12163"/>
                    <a:pt x="74233" y="12610"/>
                  </a:cubicBezTo>
                  <a:cubicBezTo>
                    <a:pt x="73709" y="12679"/>
                    <a:pt x="73179" y="12679"/>
                    <a:pt x="72656" y="12610"/>
                  </a:cubicBezTo>
                  <a:close/>
                </a:path>
              </a:pathLst>
            </a:custGeom>
            <a:grpFill/>
            <a:ln w="9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84" name="Freeform 141">
              <a:extLst>
                <a:ext uri="{FF2B5EF4-FFF2-40B4-BE49-F238E27FC236}">
                  <a16:creationId xmlns:a16="http://schemas.microsoft.com/office/drawing/2014/main" id="{7D4A884F-8B7A-C529-6E92-FD999C90DE84}"/>
                </a:ext>
              </a:extLst>
            </p:cNvPr>
            <p:cNvSpPr/>
            <p:nvPr/>
          </p:nvSpPr>
          <p:spPr>
            <a:xfrm>
              <a:off x="6186518" y="2309345"/>
              <a:ext cx="89023" cy="12661"/>
            </a:xfrm>
            <a:custGeom>
              <a:avLst/>
              <a:gdLst>
                <a:gd name="connsiteX0" fmla="*/ 82064 w 89023"/>
                <a:gd name="connsiteY0" fmla="*/ 12610 h 12661"/>
                <a:gd name="connsiteX1" fmla="*/ 5383 w 89023"/>
                <a:gd name="connsiteY1" fmla="*/ 12610 h 12661"/>
                <a:gd name="connsiteX2" fmla="*/ 51 w 89023"/>
                <a:gd name="connsiteY2" fmla="*/ 5522 h 12661"/>
                <a:gd name="connsiteX3" fmla="*/ 5383 w 89023"/>
                <a:gd name="connsiteY3" fmla="*/ 53 h 12661"/>
                <a:gd name="connsiteX4" fmla="*/ 82064 w 89023"/>
                <a:gd name="connsiteY4" fmla="*/ 53 h 12661"/>
                <a:gd name="connsiteX5" fmla="*/ 88973 w 89023"/>
                <a:gd name="connsiteY5" fmla="*/ 5522 h 12661"/>
                <a:gd name="connsiteX6" fmla="*/ 83641 w 89023"/>
                <a:gd name="connsiteY6" fmla="*/ 12610 h 12661"/>
                <a:gd name="connsiteX7" fmla="*/ 82064 w 89023"/>
                <a:gd name="connsiteY7" fmla="*/ 12610 h 12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023" h="12661">
                  <a:moveTo>
                    <a:pt x="82064" y="12610"/>
                  </a:moveTo>
                  <a:lnTo>
                    <a:pt x="5383" y="12610"/>
                  </a:lnTo>
                  <a:cubicBezTo>
                    <a:pt x="2003" y="12163"/>
                    <a:pt x="-384" y="8990"/>
                    <a:pt x="51" y="5522"/>
                  </a:cubicBezTo>
                  <a:cubicBezTo>
                    <a:pt x="410" y="2668"/>
                    <a:pt x="2600" y="420"/>
                    <a:pt x="5383" y="53"/>
                  </a:cubicBezTo>
                  <a:lnTo>
                    <a:pt x="82064" y="53"/>
                  </a:lnTo>
                  <a:cubicBezTo>
                    <a:pt x="85444" y="-394"/>
                    <a:pt x="88537" y="2055"/>
                    <a:pt x="88973" y="5522"/>
                  </a:cubicBezTo>
                  <a:cubicBezTo>
                    <a:pt x="89408" y="8990"/>
                    <a:pt x="87021" y="12163"/>
                    <a:pt x="83641" y="12610"/>
                  </a:cubicBezTo>
                  <a:cubicBezTo>
                    <a:pt x="83117" y="12679"/>
                    <a:pt x="82587" y="12679"/>
                    <a:pt x="82064" y="12610"/>
                  </a:cubicBezTo>
                  <a:close/>
                </a:path>
              </a:pathLst>
            </a:custGeom>
            <a:grpFill/>
            <a:ln w="9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85" name="Freeform 142">
              <a:extLst>
                <a:ext uri="{FF2B5EF4-FFF2-40B4-BE49-F238E27FC236}">
                  <a16:creationId xmlns:a16="http://schemas.microsoft.com/office/drawing/2014/main" id="{5635640B-675C-D04B-86B1-F532FF5D51F4}"/>
                </a:ext>
              </a:extLst>
            </p:cNvPr>
            <p:cNvSpPr/>
            <p:nvPr/>
          </p:nvSpPr>
          <p:spPr>
            <a:xfrm>
              <a:off x="6215573" y="2331190"/>
              <a:ext cx="48153" cy="32378"/>
            </a:xfrm>
            <a:custGeom>
              <a:avLst/>
              <a:gdLst>
                <a:gd name="connsiteX0" fmla="*/ 24077 w 48153"/>
                <a:gd name="connsiteY0" fmla="*/ 32378 h 32378"/>
                <a:gd name="connsiteX1" fmla="*/ 0 w 48153"/>
                <a:gd name="connsiteY1" fmla="*/ 7679 h 32378"/>
                <a:gd name="connsiteX2" fmla="*/ 0 w 48153"/>
                <a:gd name="connsiteY2" fmla="*/ 6330 h 32378"/>
                <a:gd name="connsiteX3" fmla="*/ 6171 w 48153"/>
                <a:gd name="connsiteY3" fmla="*/ 0 h 32378"/>
                <a:gd name="connsiteX4" fmla="*/ 41982 w 48153"/>
                <a:gd name="connsiteY4" fmla="*/ 0 h 32378"/>
                <a:gd name="connsiteX5" fmla="*/ 48153 w 48153"/>
                <a:gd name="connsiteY5" fmla="*/ 6330 h 32378"/>
                <a:gd name="connsiteX6" fmla="*/ 48153 w 48153"/>
                <a:gd name="connsiteY6" fmla="*/ 7679 h 32378"/>
                <a:gd name="connsiteX7" fmla="*/ 24077 w 48153"/>
                <a:gd name="connsiteY7" fmla="*/ 32378 h 32378"/>
                <a:gd name="connsiteX8" fmla="*/ 13353 w 48153"/>
                <a:gd name="connsiteY8" fmla="*/ 12661 h 32378"/>
                <a:gd name="connsiteX9" fmla="*/ 24077 w 48153"/>
                <a:gd name="connsiteY9" fmla="*/ 19718 h 32378"/>
                <a:gd name="connsiteX10" fmla="*/ 34901 w 48153"/>
                <a:gd name="connsiteY10" fmla="*/ 12661 h 32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153" h="32378">
                  <a:moveTo>
                    <a:pt x="24077" y="32378"/>
                  </a:moveTo>
                  <a:cubicBezTo>
                    <a:pt x="10802" y="32322"/>
                    <a:pt x="55" y="21297"/>
                    <a:pt x="0" y="7679"/>
                  </a:cubicBezTo>
                  <a:lnTo>
                    <a:pt x="0" y="6330"/>
                  </a:lnTo>
                  <a:cubicBezTo>
                    <a:pt x="0" y="2834"/>
                    <a:pt x="2763" y="0"/>
                    <a:pt x="6171" y="0"/>
                  </a:cubicBezTo>
                  <a:lnTo>
                    <a:pt x="41982" y="0"/>
                  </a:lnTo>
                  <a:cubicBezTo>
                    <a:pt x="45390" y="0"/>
                    <a:pt x="48153" y="2834"/>
                    <a:pt x="48153" y="6330"/>
                  </a:cubicBezTo>
                  <a:lnTo>
                    <a:pt x="48153" y="7679"/>
                  </a:lnTo>
                  <a:cubicBezTo>
                    <a:pt x="48098" y="21297"/>
                    <a:pt x="37351" y="32322"/>
                    <a:pt x="24077" y="32378"/>
                  </a:cubicBezTo>
                  <a:close/>
                  <a:moveTo>
                    <a:pt x="13353" y="12661"/>
                  </a:moveTo>
                  <a:cubicBezTo>
                    <a:pt x="15264" y="16972"/>
                    <a:pt x="19460" y="19734"/>
                    <a:pt x="24077" y="19718"/>
                  </a:cubicBezTo>
                  <a:cubicBezTo>
                    <a:pt x="28707" y="19697"/>
                    <a:pt x="32916" y="16953"/>
                    <a:pt x="34901" y="12661"/>
                  </a:cubicBezTo>
                  <a:close/>
                </a:path>
              </a:pathLst>
            </a:custGeom>
            <a:grpFill/>
            <a:ln w="9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</p:grpSp>
      <p:grpSp>
        <p:nvGrpSpPr>
          <p:cNvPr id="86" name="Graphic 86">
            <a:extLst>
              <a:ext uri="{FF2B5EF4-FFF2-40B4-BE49-F238E27FC236}">
                <a16:creationId xmlns:a16="http://schemas.microsoft.com/office/drawing/2014/main" id="{12AB17CA-E834-6FCC-DF3E-9BAA4C64FE64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5293217" y="4968186"/>
            <a:ext cx="374689" cy="293634"/>
            <a:chOff x="6100826" y="2037245"/>
            <a:chExt cx="374553" cy="293527"/>
          </a:xfrm>
          <a:solidFill>
            <a:srgbClr val="FFFFFF"/>
          </a:solidFill>
        </p:grpSpPr>
        <p:sp>
          <p:nvSpPr>
            <p:cNvPr id="87" name="Freeform 144">
              <a:extLst>
                <a:ext uri="{FF2B5EF4-FFF2-40B4-BE49-F238E27FC236}">
                  <a16:creationId xmlns:a16="http://schemas.microsoft.com/office/drawing/2014/main" id="{007480A8-E107-5A2E-3A67-F4E1BB20A549}"/>
                </a:ext>
              </a:extLst>
            </p:cNvPr>
            <p:cNvSpPr/>
            <p:nvPr/>
          </p:nvSpPr>
          <p:spPr>
            <a:xfrm>
              <a:off x="6234065" y="2279169"/>
              <a:ext cx="12450" cy="51551"/>
            </a:xfrm>
            <a:custGeom>
              <a:avLst/>
              <a:gdLst>
                <a:gd name="connsiteX0" fmla="*/ 6219 w 12450"/>
                <a:gd name="connsiteY0" fmla="*/ 51550 h 51551"/>
                <a:gd name="connsiteX1" fmla="*/ 0 w 12450"/>
                <a:gd name="connsiteY1" fmla="*/ 45264 h 51551"/>
                <a:gd name="connsiteX2" fmla="*/ 0 w 12450"/>
                <a:gd name="connsiteY2" fmla="*/ 6287 h 51551"/>
                <a:gd name="connsiteX3" fmla="*/ 6219 w 12450"/>
                <a:gd name="connsiteY3" fmla="*/ 1 h 51551"/>
                <a:gd name="connsiteX4" fmla="*/ 12436 w 12450"/>
                <a:gd name="connsiteY4" fmla="*/ 6182 h 51551"/>
                <a:gd name="connsiteX5" fmla="*/ 12437 w 12450"/>
                <a:gd name="connsiteY5" fmla="*/ 6287 h 51551"/>
                <a:gd name="connsiteX6" fmla="*/ 12437 w 12450"/>
                <a:gd name="connsiteY6" fmla="*/ 44845 h 51551"/>
                <a:gd name="connsiteX7" fmla="*/ 6743 w 12450"/>
                <a:gd name="connsiteY7" fmla="*/ 51537 h 51551"/>
                <a:gd name="connsiteX8" fmla="*/ 6219 w 12450"/>
                <a:gd name="connsiteY8" fmla="*/ 51550 h 51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50" h="51551">
                  <a:moveTo>
                    <a:pt x="6219" y="51550"/>
                  </a:moveTo>
                  <a:cubicBezTo>
                    <a:pt x="2824" y="51551"/>
                    <a:pt x="56" y="48753"/>
                    <a:pt x="0" y="45264"/>
                  </a:cubicBezTo>
                  <a:lnTo>
                    <a:pt x="0" y="6287"/>
                  </a:lnTo>
                  <a:cubicBezTo>
                    <a:pt x="56" y="2799"/>
                    <a:pt x="2824" y="0"/>
                    <a:pt x="6219" y="1"/>
                  </a:cubicBezTo>
                  <a:cubicBezTo>
                    <a:pt x="9596" y="-57"/>
                    <a:pt x="12380" y="2710"/>
                    <a:pt x="12436" y="6182"/>
                  </a:cubicBezTo>
                  <a:cubicBezTo>
                    <a:pt x="12437" y="6217"/>
                    <a:pt x="12437" y="6252"/>
                    <a:pt x="12437" y="6287"/>
                  </a:cubicBezTo>
                  <a:lnTo>
                    <a:pt x="12437" y="44845"/>
                  </a:lnTo>
                  <a:cubicBezTo>
                    <a:pt x="12663" y="48309"/>
                    <a:pt x="10114" y="51305"/>
                    <a:pt x="6743" y="51537"/>
                  </a:cubicBezTo>
                  <a:cubicBezTo>
                    <a:pt x="6568" y="51549"/>
                    <a:pt x="6393" y="51554"/>
                    <a:pt x="6219" y="51550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88" name="Freeform 145">
              <a:extLst>
                <a:ext uri="{FF2B5EF4-FFF2-40B4-BE49-F238E27FC236}">
                  <a16:creationId xmlns:a16="http://schemas.microsoft.com/office/drawing/2014/main" id="{092B778A-8042-FE54-01B1-7811FA44CCAB}"/>
                </a:ext>
              </a:extLst>
            </p:cNvPr>
            <p:cNvSpPr/>
            <p:nvPr/>
          </p:nvSpPr>
          <p:spPr>
            <a:xfrm>
              <a:off x="6325712" y="2279881"/>
              <a:ext cx="12348" cy="50839"/>
            </a:xfrm>
            <a:custGeom>
              <a:avLst/>
              <a:gdLst>
                <a:gd name="connsiteX0" fmla="*/ 6219 w 12348"/>
                <a:gd name="connsiteY0" fmla="*/ 50838 h 50839"/>
                <a:gd name="connsiteX1" fmla="*/ 1 w 12348"/>
                <a:gd name="connsiteY1" fmla="*/ 44657 h 50839"/>
                <a:gd name="connsiteX2" fmla="*/ 0 w 12348"/>
                <a:gd name="connsiteY2" fmla="*/ 44552 h 50839"/>
                <a:gd name="connsiteX3" fmla="*/ 0 w 12348"/>
                <a:gd name="connsiteY3" fmla="*/ 5575 h 50839"/>
                <a:gd name="connsiteX4" fmla="*/ 6962 w 12348"/>
                <a:gd name="connsiteY4" fmla="*/ 53 h 50839"/>
                <a:gd name="connsiteX5" fmla="*/ 12335 w 12348"/>
                <a:gd name="connsiteY5" fmla="*/ 5575 h 50839"/>
                <a:gd name="connsiteX6" fmla="*/ 12335 w 12348"/>
                <a:gd name="connsiteY6" fmla="*/ 44133 h 50839"/>
                <a:gd name="connsiteX7" fmla="*/ 6640 w 12348"/>
                <a:gd name="connsiteY7" fmla="*/ 50824 h 50839"/>
                <a:gd name="connsiteX8" fmla="*/ 6219 w 12348"/>
                <a:gd name="connsiteY8" fmla="*/ 50838 h 50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48" h="50839">
                  <a:moveTo>
                    <a:pt x="6219" y="50838"/>
                  </a:moveTo>
                  <a:cubicBezTo>
                    <a:pt x="2841" y="50896"/>
                    <a:pt x="57" y="48129"/>
                    <a:pt x="1" y="44657"/>
                  </a:cubicBezTo>
                  <a:cubicBezTo>
                    <a:pt x="0" y="44622"/>
                    <a:pt x="0" y="44587"/>
                    <a:pt x="0" y="44552"/>
                  </a:cubicBezTo>
                  <a:lnTo>
                    <a:pt x="0" y="5575"/>
                  </a:lnTo>
                  <a:cubicBezTo>
                    <a:pt x="439" y="2074"/>
                    <a:pt x="3556" y="-398"/>
                    <a:pt x="6962" y="53"/>
                  </a:cubicBezTo>
                  <a:cubicBezTo>
                    <a:pt x="9766" y="424"/>
                    <a:pt x="11974" y="2693"/>
                    <a:pt x="12335" y="5575"/>
                  </a:cubicBezTo>
                  <a:lnTo>
                    <a:pt x="12335" y="44133"/>
                  </a:lnTo>
                  <a:cubicBezTo>
                    <a:pt x="12560" y="47597"/>
                    <a:pt x="10011" y="50593"/>
                    <a:pt x="6640" y="50824"/>
                  </a:cubicBezTo>
                  <a:cubicBezTo>
                    <a:pt x="6500" y="50834"/>
                    <a:pt x="6359" y="50838"/>
                    <a:pt x="6219" y="50838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89" name="Freeform 146">
              <a:extLst>
                <a:ext uri="{FF2B5EF4-FFF2-40B4-BE49-F238E27FC236}">
                  <a16:creationId xmlns:a16="http://schemas.microsoft.com/office/drawing/2014/main" id="{F620E22A-EDF2-57A4-1430-745806766301}"/>
                </a:ext>
              </a:extLst>
            </p:cNvPr>
            <p:cNvSpPr/>
            <p:nvPr/>
          </p:nvSpPr>
          <p:spPr>
            <a:xfrm>
              <a:off x="6245276" y="2130075"/>
              <a:ext cx="85741" cy="96497"/>
            </a:xfrm>
            <a:custGeom>
              <a:avLst/>
              <a:gdLst>
                <a:gd name="connsiteX0" fmla="*/ 41800 w 85741"/>
                <a:gd name="connsiteY0" fmla="*/ 96498 h 96497"/>
                <a:gd name="connsiteX1" fmla="*/ 8567 w 85741"/>
                <a:gd name="connsiteY1" fmla="*/ 71666 h 96497"/>
                <a:gd name="connsiteX2" fmla="*/ 3 w 85741"/>
                <a:gd name="connsiteY2" fmla="*/ 34576 h 96497"/>
                <a:gd name="connsiteX3" fmla="*/ 3 w 85741"/>
                <a:gd name="connsiteY3" fmla="*/ 22527 h 96497"/>
                <a:gd name="connsiteX4" fmla="*/ 921 w 85741"/>
                <a:gd name="connsiteY4" fmla="*/ 19174 h 96497"/>
                <a:gd name="connsiteX5" fmla="*/ 42718 w 85741"/>
                <a:gd name="connsiteY5" fmla="*/ 0 h 96497"/>
                <a:gd name="connsiteX6" fmla="*/ 85738 w 85741"/>
                <a:gd name="connsiteY6" fmla="*/ 23574 h 96497"/>
                <a:gd name="connsiteX7" fmla="*/ 85738 w 85741"/>
                <a:gd name="connsiteY7" fmla="*/ 34052 h 96497"/>
                <a:gd name="connsiteX8" fmla="*/ 77174 w 85741"/>
                <a:gd name="connsiteY8" fmla="*/ 71142 h 96497"/>
                <a:gd name="connsiteX9" fmla="*/ 42718 w 85741"/>
                <a:gd name="connsiteY9" fmla="*/ 95974 h 96497"/>
                <a:gd name="connsiteX10" fmla="*/ 12339 w 85741"/>
                <a:gd name="connsiteY10" fmla="*/ 24832 h 96497"/>
                <a:gd name="connsiteX11" fmla="*/ 12339 w 85741"/>
                <a:gd name="connsiteY11" fmla="*/ 34576 h 96497"/>
                <a:gd name="connsiteX12" fmla="*/ 19475 w 85741"/>
                <a:gd name="connsiteY12" fmla="*/ 66008 h 96497"/>
                <a:gd name="connsiteX13" fmla="*/ 42718 w 85741"/>
                <a:gd name="connsiteY13" fmla="*/ 84030 h 96497"/>
                <a:gd name="connsiteX14" fmla="*/ 66267 w 85741"/>
                <a:gd name="connsiteY14" fmla="*/ 66008 h 96497"/>
                <a:gd name="connsiteX15" fmla="*/ 73403 w 85741"/>
                <a:gd name="connsiteY15" fmla="*/ 34576 h 96497"/>
                <a:gd name="connsiteX16" fmla="*/ 73403 w 85741"/>
                <a:gd name="connsiteY16" fmla="*/ 24727 h 96497"/>
                <a:gd name="connsiteX17" fmla="*/ 42820 w 85741"/>
                <a:gd name="connsiteY17" fmla="*/ 12783 h 96497"/>
                <a:gd name="connsiteX18" fmla="*/ 12339 w 85741"/>
                <a:gd name="connsiteY18" fmla="*/ 24832 h 9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741" h="96497">
                  <a:moveTo>
                    <a:pt x="41800" y="96498"/>
                  </a:moveTo>
                  <a:cubicBezTo>
                    <a:pt x="26986" y="95512"/>
                    <a:pt x="14048" y="85845"/>
                    <a:pt x="8567" y="71666"/>
                  </a:cubicBezTo>
                  <a:cubicBezTo>
                    <a:pt x="2825" y="60200"/>
                    <a:pt x="-114" y="47470"/>
                    <a:pt x="3" y="34576"/>
                  </a:cubicBezTo>
                  <a:lnTo>
                    <a:pt x="3" y="22527"/>
                  </a:lnTo>
                  <a:cubicBezTo>
                    <a:pt x="-10" y="21342"/>
                    <a:pt x="309" y="20178"/>
                    <a:pt x="921" y="19174"/>
                  </a:cubicBezTo>
                  <a:cubicBezTo>
                    <a:pt x="11596" y="7006"/>
                    <a:pt x="26777" y="42"/>
                    <a:pt x="42718" y="0"/>
                  </a:cubicBezTo>
                  <a:cubicBezTo>
                    <a:pt x="64432" y="0"/>
                    <a:pt x="85738" y="13411"/>
                    <a:pt x="85738" y="23574"/>
                  </a:cubicBezTo>
                  <a:lnTo>
                    <a:pt x="85738" y="34052"/>
                  </a:lnTo>
                  <a:cubicBezTo>
                    <a:pt x="85855" y="46946"/>
                    <a:pt x="82916" y="59677"/>
                    <a:pt x="77174" y="71142"/>
                  </a:cubicBezTo>
                  <a:cubicBezTo>
                    <a:pt x="71510" y="85721"/>
                    <a:pt x="57984" y="95469"/>
                    <a:pt x="42718" y="95974"/>
                  </a:cubicBezTo>
                  <a:close/>
                  <a:moveTo>
                    <a:pt x="12339" y="24832"/>
                  </a:moveTo>
                  <a:lnTo>
                    <a:pt x="12339" y="34576"/>
                  </a:lnTo>
                  <a:cubicBezTo>
                    <a:pt x="12145" y="45499"/>
                    <a:pt x="14598" y="56301"/>
                    <a:pt x="19475" y="66008"/>
                  </a:cubicBezTo>
                  <a:cubicBezTo>
                    <a:pt x="25795" y="78267"/>
                    <a:pt x="33339" y="84239"/>
                    <a:pt x="42718" y="84030"/>
                  </a:cubicBezTo>
                  <a:cubicBezTo>
                    <a:pt x="52096" y="83820"/>
                    <a:pt x="59946" y="78267"/>
                    <a:pt x="66267" y="66008"/>
                  </a:cubicBezTo>
                  <a:cubicBezTo>
                    <a:pt x="71131" y="56296"/>
                    <a:pt x="73583" y="45498"/>
                    <a:pt x="73403" y="34576"/>
                  </a:cubicBezTo>
                  <a:lnTo>
                    <a:pt x="73403" y="24727"/>
                  </a:lnTo>
                  <a:cubicBezTo>
                    <a:pt x="64993" y="17000"/>
                    <a:pt x="54099" y="12746"/>
                    <a:pt x="42820" y="12783"/>
                  </a:cubicBezTo>
                  <a:cubicBezTo>
                    <a:pt x="31610" y="13059"/>
                    <a:pt x="20839" y="17316"/>
                    <a:pt x="12339" y="24832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0" name="Freeform 147">
              <a:extLst>
                <a:ext uri="{FF2B5EF4-FFF2-40B4-BE49-F238E27FC236}">
                  <a16:creationId xmlns:a16="http://schemas.microsoft.com/office/drawing/2014/main" id="{73F131A9-BA17-410A-5A5F-393AF567FF28}"/>
                </a:ext>
              </a:extLst>
            </p:cNvPr>
            <p:cNvSpPr/>
            <p:nvPr/>
          </p:nvSpPr>
          <p:spPr>
            <a:xfrm>
              <a:off x="6267705" y="2209953"/>
              <a:ext cx="39901" cy="43652"/>
            </a:xfrm>
            <a:custGeom>
              <a:avLst/>
              <a:gdLst>
                <a:gd name="connsiteX0" fmla="*/ 20390 w 39901"/>
                <a:gd name="connsiteY0" fmla="*/ 43652 h 43652"/>
                <a:gd name="connsiteX1" fmla="*/ 1 w 39901"/>
                <a:gd name="connsiteY1" fmla="*/ 28041 h 43652"/>
                <a:gd name="connsiteX2" fmla="*/ 1 w 39901"/>
                <a:gd name="connsiteY2" fmla="*/ 6352 h 43652"/>
                <a:gd name="connsiteX3" fmla="*/ 3060 w 39901"/>
                <a:gd name="connsiteY3" fmla="*/ 904 h 43652"/>
                <a:gd name="connsiteX4" fmla="*/ 9380 w 39901"/>
                <a:gd name="connsiteY4" fmla="*/ 904 h 43652"/>
                <a:gd name="connsiteX5" fmla="*/ 19574 w 39901"/>
                <a:gd name="connsiteY5" fmla="*/ 3733 h 43652"/>
                <a:gd name="connsiteX6" fmla="*/ 30482 w 39901"/>
                <a:gd name="connsiteY6" fmla="*/ 904 h 43652"/>
                <a:gd name="connsiteX7" fmla="*/ 38999 w 39901"/>
                <a:gd name="connsiteY7" fmla="*/ 3157 h 43652"/>
                <a:gd name="connsiteX8" fmla="*/ 39861 w 39901"/>
                <a:gd name="connsiteY8" fmla="*/ 6248 h 43652"/>
                <a:gd name="connsiteX9" fmla="*/ 39861 w 39901"/>
                <a:gd name="connsiteY9" fmla="*/ 27936 h 43652"/>
                <a:gd name="connsiteX10" fmla="*/ 20390 w 39901"/>
                <a:gd name="connsiteY10" fmla="*/ 43652 h 43652"/>
                <a:gd name="connsiteX11" fmla="*/ 12642 w 39901"/>
                <a:gd name="connsiteY11" fmla="*/ 15992 h 43652"/>
                <a:gd name="connsiteX12" fmla="*/ 12642 w 39901"/>
                <a:gd name="connsiteY12" fmla="*/ 28250 h 43652"/>
                <a:gd name="connsiteX13" fmla="*/ 20390 w 39901"/>
                <a:gd name="connsiteY13" fmla="*/ 31184 h 43652"/>
                <a:gd name="connsiteX14" fmla="*/ 28240 w 39901"/>
                <a:gd name="connsiteY14" fmla="*/ 28250 h 43652"/>
                <a:gd name="connsiteX15" fmla="*/ 28240 w 39901"/>
                <a:gd name="connsiteY15" fmla="*/ 15992 h 43652"/>
                <a:gd name="connsiteX16" fmla="*/ 12642 w 39901"/>
                <a:gd name="connsiteY16" fmla="*/ 15992 h 43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901" h="43652">
                  <a:moveTo>
                    <a:pt x="20390" y="43652"/>
                  </a:moveTo>
                  <a:cubicBezTo>
                    <a:pt x="9074" y="43652"/>
                    <a:pt x="1" y="36842"/>
                    <a:pt x="1" y="28041"/>
                  </a:cubicBezTo>
                  <a:lnTo>
                    <a:pt x="1" y="6352"/>
                  </a:lnTo>
                  <a:cubicBezTo>
                    <a:pt x="-44" y="4093"/>
                    <a:pt x="1134" y="1995"/>
                    <a:pt x="3060" y="904"/>
                  </a:cubicBezTo>
                  <a:cubicBezTo>
                    <a:pt x="5003" y="-301"/>
                    <a:pt x="7436" y="-301"/>
                    <a:pt x="9380" y="904"/>
                  </a:cubicBezTo>
                  <a:cubicBezTo>
                    <a:pt x="12435" y="2853"/>
                    <a:pt x="15980" y="3837"/>
                    <a:pt x="19574" y="3733"/>
                  </a:cubicBezTo>
                  <a:cubicBezTo>
                    <a:pt x="23405" y="3946"/>
                    <a:pt x="27208" y="2959"/>
                    <a:pt x="30482" y="904"/>
                  </a:cubicBezTo>
                  <a:cubicBezTo>
                    <a:pt x="33440" y="-891"/>
                    <a:pt x="37253" y="118"/>
                    <a:pt x="38999" y="3157"/>
                  </a:cubicBezTo>
                  <a:cubicBezTo>
                    <a:pt x="39538" y="4095"/>
                    <a:pt x="39835" y="5159"/>
                    <a:pt x="39861" y="6248"/>
                  </a:cubicBezTo>
                  <a:lnTo>
                    <a:pt x="39861" y="27936"/>
                  </a:lnTo>
                  <a:cubicBezTo>
                    <a:pt x="40575" y="36947"/>
                    <a:pt x="31706" y="43652"/>
                    <a:pt x="20390" y="43652"/>
                  </a:cubicBezTo>
                  <a:close/>
                  <a:moveTo>
                    <a:pt x="12642" y="15992"/>
                  </a:moveTo>
                  <a:lnTo>
                    <a:pt x="12642" y="28250"/>
                  </a:lnTo>
                  <a:cubicBezTo>
                    <a:pt x="14636" y="30421"/>
                    <a:pt x="17503" y="31506"/>
                    <a:pt x="20390" y="31184"/>
                  </a:cubicBezTo>
                  <a:cubicBezTo>
                    <a:pt x="23305" y="31491"/>
                    <a:pt x="26197" y="30410"/>
                    <a:pt x="28240" y="28250"/>
                  </a:cubicBezTo>
                  <a:lnTo>
                    <a:pt x="28240" y="15992"/>
                  </a:lnTo>
                  <a:cubicBezTo>
                    <a:pt x="23097" y="17109"/>
                    <a:pt x="17785" y="17109"/>
                    <a:pt x="12642" y="15992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1" name="Freeform 148">
              <a:extLst>
                <a:ext uri="{FF2B5EF4-FFF2-40B4-BE49-F238E27FC236}">
                  <a16:creationId xmlns:a16="http://schemas.microsoft.com/office/drawing/2014/main" id="{FB75DC91-3CA6-7121-7DC0-F74935B65DAA}"/>
                </a:ext>
              </a:extLst>
            </p:cNvPr>
            <p:cNvSpPr/>
            <p:nvPr/>
          </p:nvSpPr>
          <p:spPr>
            <a:xfrm>
              <a:off x="6200832" y="2223849"/>
              <a:ext cx="170871" cy="106885"/>
            </a:xfrm>
            <a:custGeom>
              <a:avLst/>
              <a:gdLst>
                <a:gd name="connsiteX0" fmla="*/ 164333 w 170871"/>
                <a:gd name="connsiteY0" fmla="*/ 106871 h 106885"/>
                <a:gd name="connsiteX1" fmla="*/ 6117 w 170871"/>
                <a:gd name="connsiteY1" fmla="*/ 106871 h 106885"/>
                <a:gd name="connsiteX2" fmla="*/ 0 w 170871"/>
                <a:gd name="connsiteY2" fmla="*/ 100584 h 106885"/>
                <a:gd name="connsiteX3" fmla="*/ 0 w 170871"/>
                <a:gd name="connsiteY3" fmla="*/ 50397 h 106885"/>
                <a:gd name="connsiteX4" fmla="*/ 49035 w 170871"/>
                <a:gd name="connsiteY4" fmla="*/ 0 h 106885"/>
                <a:gd name="connsiteX5" fmla="*/ 73399 w 170871"/>
                <a:gd name="connsiteY5" fmla="*/ 0 h 106885"/>
                <a:gd name="connsiteX6" fmla="*/ 79618 w 170871"/>
                <a:gd name="connsiteY6" fmla="*/ 6391 h 106885"/>
                <a:gd name="connsiteX7" fmla="*/ 79618 w 170871"/>
                <a:gd name="connsiteY7" fmla="*/ 14145 h 106885"/>
                <a:gd name="connsiteX8" fmla="*/ 87365 w 170871"/>
                <a:gd name="connsiteY8" fmla="*/ 17078 h 106885"/>
                <a:gd name="connsiteX9" fmla="*/ 95215 w 170871"/>
                <a:gd name="connsiteY9" fmla="*/ 14145 h 106885"/>
                <a:gd name="connsiteX10" fmla="*/ 95215 w 170871"/>
                <a:gd name="connsiteY10" fmla="*/ 6391 h 106885"/>
                <a:gd name="connsiteX11" fmla="*/ 101434 w 170871"/>
                <a:gd name="connsiteY11" fmla="*/ 0 h 106885"/>
                <a:gd name="connsiteX12" fmla="*/ 121822 w 170871"/>
                <a:gd name="connsiteY12" fmla="*/ 0 h 106885"/>
                <a:gd name="connsiteX13" fmla="*/ 170857 w 170871"/>
                <a:gd name="connsiteY13" fmla="*/ 50397 h 106885"/>
                <a:gd name="connsiteX14" fmla="*/ 170857 w 170871"/>
                <a:gd name="connsiteY14" fmla="*/ 100165 h 106885"/>
                <a:gd name="connsiteX15" fmla="*/ 165177 w 170871"/>
                <a:gd name="connsiteY15" fmla="*/ 106871 h 106885"/>
                <a:gd name="connsiteX16" fmla="*/ 164333 w 170871"/>
                <a:gd name="connsiteY16" fmla="*/ 106871 h 106885"/>
                <a:gd name="connsiteX17" fmla="*/ 12233 w 170871"/>
                <a:gd name="connsiteY17" fmla="*/ 93774 h 106885"/>
                <a:gd name="connsiteX18" fmla="*/ 158216 w 170871"/>
                <a:gd name="connsiteY18" fmla="*/ 93774 h 106885"/>
                <a:gd name="connsiteX19" fmla="*/ 158216 w 170871"/>
                <a:gd name="connsiteY19" fmla="*/ 50397 h 106885"/>
                <a:gd name="connsiteX20" fmla="*/ 121516 w 170871"/>
                <a:gd name="connsiteY20" fmla="*/ 12678 h 106885"/>
                <a:gd name="connsiteX21" fmla="*/ 107448 w 170871"/>
                <a:gd name="connsiteY21" fmla="*/ 12678 h 106885"/>
                <a:gd name="connsiteX22" fmla="*/ 107448 w 170871"/>
                <a:gd name="connsiteY22" fmla="*/ 14145 h 106885"/>
                <a:gd name="connsiteX23" fmla="*/ 87060 w 170871"/>
                <a:gd name="connsiteY23" fmla="*/ 29756 h 106885"/>
                <a:gd name="connsiteX24" fmla="*/ 66671 w 170871"/>
                <a:gd name="connsiteY24" fmla="*/ 14145 h 106885"/>
                <a:gd name="connsiteX25" fmla="*/ 66671 w 170871"/>
                <a:gd name="connsiteY25" fmla="*/ 12573 h 106885"/>
                <a:gd name="connsiteX26" fmla="*/ 49035 w 170871"/>
                <a:gd name="connsiteY26" fmla="*/ 12573 h 106885"/>
                <a:gd name="connsiteX27" fmla="*/ 12335 w 170871"/>
                <a:gd name="connsiteY27" fmla="*/ 50292 h 10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0871" h="106885">
                  <a:moveTo>
                    <a:pt x="164333" y="106871"/>
                  </a:moveTo>
                  <a:lnTo>
                    <a:pt x="6117" y="106871"/>
                  </a:lnTo>
                  <a:cubicBezTo>
                    <a:pt x="2738" y="106871"/>
                    <a:pt x="0" y="104056"/>
                    <a:pt x="0" y="100584"/>
                  </a:cubicBezTo>
                  <a:lnTo>
                    <a:pt x="0" y="50397"/>
                  </a:lnTo>
                  <a:cubicBezTo>
                    <a:pt x="56" y="22587"/>
                    <a:pt x="21977" y="58"/>
                    <a:pt x="49035" y="0"/>
                  </a:cubicBezTo>
                  <a:lnTo>
                    <a:pt x="73399" y="0"/>
                  </a:lnTo>
                  <a:cubicBezTo>
                    <a:pt x="76834" y="0"/>
                    <a:pt x="79618" y="2861"/>
                    <a:pt x="79618" y="6391"/>
                  </a:cubicBezTo>
                  <a:lnTo>
                    <a:pt x="79618" y="14145"/>
                  </a:lnTo>
                  <a:cubicBezTo>
                    <a:pt x="81611" y="16315"/>
                    <a:pt x="84478" y="17401"/>
                    <a:pt x="87365" y="17078"/>
                  </a:cubicBezTo>
                  <a:cubicBezTo>
                    <a:pt x="90281" y="17386"/>
                    <a:pt x="93173" y="16305"/>
                    <a:pt x="95215" y="14145"/>
                  </a:cubicBezTo>
                  <a:lnTo>
                    <a:pt x="95215" y="6391"/>
                  </a:lnTo>
                  <a:cubicBezTo>
                    <a:pt x="95215" y="2861"/>
                    <a:pt x="97999" y="0"/>
                    <a:pt x="101434" y="0"/>
                  </a:cubicBezTo>
                  <a:lnTo>
                    <a:pt x="121822" y="0"/>
                  </a:lnTo>
                  <a:cubicBezTo>
                    <a:pt x="148880" y="58"/>
                    <a:pt x="170801" y="22587"/>
                    <a:pt x="170857" y="50397"/>
                  </a:cubicBezTo>
                  <a:lnTo>
                    <a:pt x="170857" y="100165"/>
                  </a:lnTo>
                  <a:cubicBezTo>
                    <a:pt x="171090" y="103629"/>
                    <a:pt x="168547" y="106631"/>
                    <a:pt x="165177" y="106871"/>
                  </a:cubicBezTo>
                  <a:cubicBezTo>
                    <a:pt x="164896" y="106891"/>
                    <a:pt x="164614" y="106891"/>
                    <a:pt x="164333" y="106871"/>
                  </a:cubicBezTo>
                  <a:close/>
                  <a:moveTo>
                    <a:pt x="12233" y="93774"/>
                  </a:moveTo>
                  <a:lnTo>
                    <a:pt x="158216" y="93774"/>
                  </a:lnTo>
                  <a:lnTo>
                    <a:pt x="158216" y="50397"/>
                  </a:lnTo>
                  <a:cubicBezTo>
                    <a:pt x="158160" y="29589"/>
                    <a:pt x="141762" y="12735"/>
                    <a:pt x="121516" y="12678"/>
                  </a:cubicBezTo>
                  <a:lnTo>
                    <a:pt x="107448" y="12678"/>
                  </a:lnTo>
                  <a:lnTo>
                    <a:pt x="107448" y="14145"/>
                  </a:lnTo>
                  <a:cubicBezTo>
                    <a:pt x="107448" y="22946"/>
                    <a:pt x="98579" y="29756"/>
                    <a:pt x="87060" y="29756"/>
                  </a:cubicBezTo>
                  <a:cubicBezTo>
                    <a:pt x="75540" y="29756"/>
                    <a:pt x="66671" y="22946"/>
                    <a:pt x="66671" y="14145"/>
                  </a:cubicBezTo>
                  <a:lnTo>
                    <a:pt x="66671" y="12573"/>
                  </a:lnTo>
                  <a:lnTo>
                    <a:pt x="49035" y="12573"/>
                  </a:lnTo>
                  <a:cubicBezTo>
                    <a:pt x="28766" y="12573"/>
                    <a:pt x="12335" y="29460"/>
                    <a:pt x="12335" y="50292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2" name="Freeform 149">
              <a:extLst>
                <a:ext uri="{FF2B5EF4-FFF2-40B4-BE49-F238E27FC236}">
                  <a16:creationId xmlns:a16="http://schemas.microsoft.com/office/drawing/2014/main" id="{12D7B552-3350-2EC9-CF77-D9263404662F}"/>
                </a:ext>
              </a:extLst>
            </p:cNvPr>
            <p:cNvSpPr/>
            <p:nvPr/>
          </p:nvSpPr>
          <p:spPr>
            <a:xfrm>
              <a:off x="6436729" y="2287949"/>
              <a:ext cx="12349" cy="42771"/>
            </a:xfrm>
            <a:custGeom>
              <a:avLst/>
              <a:gdLst>
                <a:gd name="connsiteX0" fmla="*/ 6117 w 12349"/>
                <a:gd name="connsiteY0" fmla="*/ 42770 h 42771"/>
                <a:gd name="connsiteX1" fmla="*/ 0 w 12349"/>
                <a:gd name="connsiteY1" fmla="*/ 36484 h 42771"/>
                <a:gd name="connsiteX2" fmla="*/ 0 w 12349"/>
                <a:gd name="connsiteY2" fmla="*/ 5575 h 42771"/>
                <a:gd name="connsiteX3" fmla="*/ 6962 w 12349"/>
                <a:gd name="connsiteY3" fmla="*/ 53 h 42771"/>
                <a:gd name="connsiteX4" fmla="*/ 12335 w 12349"/>
                <a:gd name="connsiteY4" fmla="*/ 5575 h 42771"/>
                <a:gd name="connsiteX5" fmla="*/ 12335 w 12349"/>
                <a:gd name="connsiteY5" fmla="*/ 36065 h 42771"/>
                <a:gd name="connsiteX6" fmla="*/ 6641 w 12349"/>
                <a:gd name="connsiteY6" fmla="*/ 42758 h 42771"/>
                <a:gd name="connsiteX7" fmla="*/ 6117 w 12349"/>
                <a:gd name="connsiteY7" fmla="*/ 42770 h 4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49" h="42771">
                  <a:moveTo>
                    <a:pt x="6117" y="42770"/>
                  </a:moveTo>
                  <a:cubicBezTo>
                    <a:pt x="2739" y="42770"/>
                    <a:pt x="0" y="39956"/>
                    <a:pt x="0" y="36484"/>
                  </a:cubicBezTo>
                  <a:lnTo>
                    <a:pt x="0" y="5575"/>
                  </a:lnTo>
                  <a:cubicBezTo>
                    <a:pt x="439" y="2074"/>
                    <a:pt x="3556" y="-398"/>
                    <a:pt x="6962" y="53"/>
                  </a:cubicBezTo>
                  <a:cubicBezTo>
                    <a:pt x="9766" y="424"/>
                    <a:pt x="11974" y="2693"/>
                    <a:pt x="12335" y="5575"/>
                  </a:cubicBezTo>
                  <a:lnTo>
                    <a:pt x="12335" y="36065"/>
                  </a:lnTo>
                  <a:cubicBezTo>
                    <a:pt x="12561" y="39529"/>
                    <a:pt x="10012" y="42525"/>
                    <a:pt x="6641" y="42758"/>
                  </a:cubicBezTo>
                  <a:cubicBezTo>
                    <a:pt x="6467" y="42770"/>
                    <a:pt x="6292" y="42774"/>
                    <a:pt x="6117" y="42770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3" name="Freeform 150">
              <a:extLst>
                <a:ext uri="{FF2B5EF4-FFF2-40B4-BE49-F238E27FC236}">
                  <a16:creationId xmlns:a16="http://schemas.microsoft.com/office/drawing/2014/main" id="{F332F613-D1A6-4A1B-F193-763149CA25BF}"/>
                </a:ext>
              </a:extLst>
            </p:cNvPr>
            <p:cNvSpPr/>
            <p:nvPr/>
          </p:nvSpPr>
          <p:spPr>
            <a:xfrm>
              <a:off x="6373214" y="2169576"/>
              <a:ext cx="70246" cy="78790"/>
            </a:xfrm>
            <a:custGeom>
              <a:avLst/>
              <a:gdLst>
                <a:gd name="connsiteX0" fmla="*/ 35684 w 70246"/>
                <a:gd name="connsiteY0" fmla="*/ 78791 h 78790"/>
                <a:gd name="connsiteX1" fmla="*/ 34970 w 70246"/>
                <a:gd name="connsiteY1" fmla="*/ 78791 h 78790"/>
                <a:gd name="connsiteX2" fmla="*/ 6834 w 70246"/>
                <a:gd name="connsiteY2" fmla="*/ 58464 h 78790"/>
                <a:gd name="connsiteX3" fmla="*/ 4 w 70246"/>
                <a:gd name="connsiteY3" fmla="*/ 28604 h 78790"/>
                <a:gd name="connsiteX4" fmla="*/ 4 w 70246"/>
                <a:gd name="connsiteY4" fmla="*/ 19174 h 78790"/>
                <a:gd name="connsiteX5" fmla="*/ 921 w 70246"/>
                <a:gd name="connsiteY5" fmla="*/ 15821 h 78790"/>
                <a:gd name="connsiteX6" fmla="*/ 34970 w 70246"/>
                <a:gd name="connsiteY6" fmla="*/ 0 h 78790"/>
                <a:gd name="connsiteX7" fmla="*/ 70243 w 70246"/>
                <a:gd name="connsiteY7" fmla="*/ 20012 h 78790"/>
                <a:gd name="connsiteX8" fmla="*/ 70243 w 70246"/>
                <a:gd name="connsiteY8" fmla="*/ 28604 h 78790"/>
                <a:gd name="connsiteX9" fmla="*/ 63413 w 70246"/>
                <a:gd name="connsiteY9" fmla="*/ 58464 h 78790"/>
                <a:gd name="connsiteX10" fmla="*/ 35684 w 70246"/>
                <a:gd name="connsiteY10" fmla="*/ 78791 h 78790"/>
                <a:gd name="connsiteX11" fmla="*/ 34970 w 70246"/>
                <a:gd name="connsiteY11" fmla="*/ 66113 h 78790"/>
                <a:gd name="connsiteX12" fmla="*/ 52505 w 70246"/>
                <a:gd name="connsiteY12" fmla="*/ 52492 h 78790"/>
                <a:gd name="connsiteX13" fmla="*/ 57908 w 70246"/>
                <a:gd name="connsiteY13" fmla="*/ 28604 h 78790"/>
                <a:gd name="connsiteX14" fmla="*/ 57908 w 70246"/>
                <a:gd name="connsiteY14" fmla="*/ 21269 h 78790"/>
                <a:gd name="connsiteX15" fmla="*/ 34970 w 70246"/>
                <a:gd name="connsiteY15" fmla="*/ 12678 h 78790"/>
                <a:gd name="connsiteX16" fmla="*/ 12339 w 70246"/>
                <a:gd name="connsiteY16" fmla="*/ 21479 h 78790"/>
                <a:gd name="connsiteX17" fmla="*/ 12339 w 70246"/>
                <a:gd name="connsiteY17" fmla="*/ 28604 h 78790"/>
                <a:gd name="connsiteX18" fmla="*/ 17742 w 70246"/>
                <a:gd name="connsiteY18" fmla="*/ 52492 h 78790"/>
                <a:gd name="connsiteX19" fmla="*/ 34970 w 70246"/>
                <a:gd name="connsiteY19" fmla="*/ 66113 h 7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0246" h="78790">
                  <a:moveTo>
                    <a:pt x="35684" y="78791"/>
                  </a:moveTo>
                  <a:lnTo>
                    <a:pt x="34970" y="78791"/>
                  </a:lnTo>
                  <a:cubicBezTo>
                    <a:pt x="22422" y="78590"/>
                    <a:pt x="11267" y="70531"/>
                    <a:pt x="6834" y="58464"/>
                  </a:cubicBezTo>
                  <a:cubicBezTo>
                    <a:pt x="2236" y="49227"/>
                    <a:pt x="-108" y="38979"/>
                    <a:pt x="4" y="28604"/>
                  </a:cubicBezTo>
                  <a:lnTo>
                    <a:pt x="4" y="19174"/>
                  </a:lnTo>
                  <a:cubicBezTo>
                    <a:pt x="-9" y="17989"/>
                    <a:pt x="309" y="16825"/>
                    <a:pt x="921" y="15821"/>
                  </a:cubicBezTo>
                  <a:cubicBezTo>
                    <a:pt x="9564" y="5809"/>
                    <a:pt x="21948" y="55"/>
                    <a:pt x="34970" y="0"/>
                  </a:cubicBezTo>
                  <a:cubicBezTo>
                    <a:pt x="51485" y="0"/>
                    <a:pt x="70243" y="10478"/>
                    <a:pt x="70243" y="20012"/>
                  </a:cubicBezTo>
                  <a:lnTo>
                    <a:pt x="70243" y="28604"/>
                  </a:lnTo>
                  <a:cubicBezTo>
                    <a:pt x="70354" y="38979"/>
                    <a:pt x="68010" y="49227"/>
                    <a:pt x="63413" y="58464"/>
                  </a:cubicBezTo>
                  <a:cubicBezTo>
                    <a:pt x="58902" y="70286"/>
                    <a:pt x="48028" y="78257"/>
                    <a:pt x="35684" y="78791"/>
                  </a:cubicBezTo>
                  <a:close/>
                  <a:moveTo>
                    <a:pt x="34970" y="66113"/>
                  </a:moveTo>
                  <a:cubicBezTo>
                    <a:pt x="42004" y="66113"/>
                    <a:pt x="47713" y="61712"/>
                    <a:pt x="52505" y="52492"/>
                  </a:cubicBezTo>
                  <a:cubicBezTo>
                    <a:pt x="56119" y="45081"/>
                    <a:pt x="57971" y="36894"/>
                    <a:pt x="57908" y="28604"/>
                  </a:cubicBezTo>
                  <a:lnTo>
                    <a:pt x="57908" y="21269"/>
                  </a:lnTo>
                  <a:cubicBezTo>
                    <a:pt x="51514" y="15666"/>
                    <a:pt x="43372" y="12616"/>
                    <a:pt x="34970" y="12678"/>
                  </a:cubicBezTo>
                  <a:cubicBezTo>
                    <a:pt x="26679" y="12914"/>
                    <a:pt x="18706" y="16014"/>
                    <a:pt x="12339" y="21479"/>
                  </a:cubicBezTo>
                  <a:lnTo>
                    <a:pt x="12339" y="28604"/>
                  </a:lnTo>
                  <a:cubicBezTo>
                    <a:pt x="12275" y="36894"/>
                    <a:pt x="14127" y="45081"/>
                    <a:pt x="17742" y="52492"/>
                  </a:cubicBezTo>
                  <a:cubicBezTo>
                    <a:pt x="22533" y="61712"/>
                    <a:pt x="28344" y="66846"/>
                    <a:pt x="34970" y="66113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4" name="Freeform 151">
              <a:extLst>
                <a:ext uri="{FF2B5EF4-FFF2-40B4-BE49-F238E27FC236}">
                  <a16:creationId xmlns:a16="http://schemas.microsoft.com/office/drawing/2014/main" id="{A2A858AA-269F-8EF5-376A-3ACB32FC37AC}"/>
                </a:ext>
              </a:extLst>
            </p:cNvPr>
            <p:cNvSpPr/>
            <p:nvPr/>
          </p:nvSpPr>
          <p:spPr>
            <a:xfrm>
              <a:off x="6391160" y="2232584"/>
              <a:ext cx="34355" cy="37274"/>
            </a:xfrm>
            <a:custGeom>
              <a:avLst/>
              <a:gdLst>
                <a:gd name="connsiteX0" fmla="*/ 17229 w 34355"/>
                <a:gd name="connsiteY0" fmla="*/ 37156 h 37274"/>
                <a:gd name="connsiteX1" fmla="*/ 0 w 34355"/>
                <a:gd name="connsiteY1" fmla="*/ 23535 h 37274"/>
                <a:gd name="connsiteX2" fmla="*/ 0 w 34355"/>
                <a:gd name="connsiteY2" fmla="*/ 6352 h 37274"/>
                <a:gd name="connsiteX3" fmla="*/ 3059 w 34355"/>
                <a:gd name="connsiteY3" fmla="*/ 904 h 37274"/>
                <a:gd name="connsiteX4" fmla="*/ 9379 w 34355"/>
                <a:gd name="connsiteY4" fmla="*/ 904 h 37274"/>
                <a:gd name="connsiteX5" fmla="*/ 17025 w 34355"/>
                <a:gd name="connsiteY5" fmla="*/ 3000 h 37274"/>
                <a:gd name="connsiteX6" fmla="*/ 24976 w 34355"/>
                <a:gd name="connsiteY6" fmla="*/ 904 h 37274"/>
                <a:gd name="connsiteX7" fmla="*/ 31297 w 34355"/>
                <a:gd name="connsiteY7" fmla="*/ 904 h 37274"/>
                <a:gd name="connsiteX8" fmla="*/ 34355 w 34355"/>
                <a:gd name="connsiteY8" fmla="*/ 6352 h 37274"/>
                <a:gd name="connsiteX9" fmla="*/ 34355 w 34355"/>
                <a:gd name="connsiteY9" fmla="*/ 23535 h 37274"/>
                <a:gd name="connsiteX10" fmla="*/ 17229 w 34355"/>
                <a:gd name="connsiteY10" fmla="*/ 37156 h 37274"/>
                <a:gd name="connsiteX11" fmla="*/ 12335 w 34355"/>
                <a:gd name="connsiteY11" fmla="*/ 23012 h 37274"/>
                <a:gd name="connsiteX12" fmla="*/ 17229 w 34355"/>
                <a:gd name="connsiteY12" fmla="*/ 24478 h 37274"/>
                <a:gd name="connsiteX13" fmla="*/ 22020 w 34355"/>
                <a:gd name="connsiteY13" fmla="*/ 23012 h 37274"/>
                <a:gd name="connsiteX14" fmla="*/ 22020 w 34355"/>
                <a:gd name="connsiteY14" fmla="*/ 15468 h 37274"/>
                <a:gd name="connsiteX15" fmla="*/ 17229 w 34355"/>
                <a:gd name="connsiteY15" fmla="*/ 15468 h 37274"/>
                <a:gd name="connsiteX16" fmla="*/ 12335 w 34355"/>
                <a:gd name="connsiteY16" fmla="*/ 15468 h 3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355" h="37274">
                  <a:moveTo>
                    <a:pt x="17229" y="37156"/>
                  </a:moveTo>
                  <a:cubicBezTo>
                    <a:pt x="7544" y="37156"/>
                    <a:pt x="0" y="31184"/>
                    <a:pt x="0" y="23535"/>
                  </a:cubicBezTo>
                  <a:lnTo>
                    <a:pt x="0" y="6352"/>
                  </a:lnTo>
                  <a:cubicBezTo>
                    <a:pt x="-23" y="4099"/>
                    <a:pt x="1149" y="2012"/>
                    <a:pt x="3059" y="904"/>
                  </a:cubicBezTo>
                  <a:cubicBezTo>
                    <a:pt x="5002" y="-301"/>
                    <a:pt x="7436" y="-301"/>
                    <a:pt x="9379" y="904"/>
                  </a:cubicBezTo>
                  <a:cubicBezTo>
                    <a:pt x="11680" y="2340"/>
                    <a:pt x="14334" y="3067"/>
                    <a:pt x="17025" y="3000"/>
                  </a:cubicBezTo>
                  <a:cubicBezTo>
                    <a:pt x="19815" y="3092"/>
                    <a:pt x="22574" y="2366"/>
                    <a:pt x="24976" y="904"/>
                  </a:cubicBezTo>
                  <a:cubicBezTo>
                    <a:pt x="26920" y="-301"/>
                    <a:pt x="29353" y="-301"/>
                    <a:pt x="31297" y="904"/>
                  </a:cubicBezTo>
                  <a:cubicBezTo>
                    <a:pt x="33206" y="2012"/>
                    <a:pt x="34378" y="4099"/>
                    <a:pt x="34355" y="6352"/>
                  </a:cubicBezTo>
                  <a:lnTo>
                    <a:pt x="34355" y="23535"/>
                  </a:lnTo>
                  <a:cubicBezTo>
                    <a:pt x="33244" y="32133"/>
                    <a:pt x="25605" y="38208"/>
                    <a:pt x="17229" y="37156"/>
                  </a:cubicBezTo>
                  <a:close/>
                  <a:moveTo>
                    <a:pt x="12335" y="23012"/>
                  </a:moveTo>
                  <a:cubicBezTo>
                    <a:pt x="13744" y="24086"/>
                    <a:pt x="15480" y="24606"/>
                    <a:pt x="17229" y="24478"/>
                  </a:cubicBezTo>
                  <a:cubicBezTo>
                    <a:pt x="18945" y="24590"/>
                    <a:pt x="20643" y="24070"/>
                    <a:pt x="22020" y="23012"/>
                  </a:cubicBezTo>
                  <a:lnTo>
                    <a:pt x="22020" y="15468"/>
                  </a:lnTo>
                  <a:cubicBezTo>
                    <a:pt x="20425" y="15575"/>
                    <a:pt x="18824" y="15575"/>
                    <a:pt x="17229" y="15468"/>
                  </a:cubicBezTo>
                  <a:cubicBezTo>
                    <a:pt x="15599" y="15578"/>
                    <a:pt x="13965" y="15578"/>
                    <a:pt x="12335" y="15468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5" name="Freeform 152">
              <a:extLst>
                <a:ext uri="{FF2B5EF4-FFF2-40B4-BE49-F238E27FC236}">
                  <a16:creationId xmlns:a16="http://schemas.microsoft.com/office/drawing/2014/main" id="{5812058C-1EFF-93D5-52AA-9890EC42501C}"/>
                </a:ext>
              </a:extLst>
            </p:cNvPr>
            <p:cNvSpPr/>
            <p:nvPr/>
          </p:nvSpPr>
          <p:spPr>
            <a:xfrm>
              <a:off x="6371893" y="2243547"/>
              <a:ext cx="103486" cy="87225"/>
            </a:xfrm>
            <a:custGeom>
              <a:avLst/>
              <a:gdLst>
                <a:gd name="connsiteX0" fmla="*/ 97254 w 103486"/>
                <a:gd name="connsiteY0" fmla="*/ 87173 h 87225"/>
                <a:gd name="connsiteX1" fmla="*/ 15699 w 103486"/>
                <a:gd name="connsiteY1" fmla="*/ 87173 h 87225"/>
                <a:gd name="connsiteX2" fmla="*/ 8737 w 103486"/>
                <a:gd name="connsiteY2" fmla="*/ 81651 h 87225"/>
                <a:gd name="connsiteX3" fmla="*/ 14110 w 103486"/>
                <a:gd name="connsiteY3" fmla="*/ 74495 h 87225"/>
                <a:gd name="connsiteX4" fmla="*/ 15699 w 103486"/>
                <a:gd name="connsiteY4" fmla="*/ 74495 h 87225"/>
                <a:gd name="connsiteX5" fmla="*/ 91035 w 103486"/>
                <a:gd name="connsiteY5" fmla="*/ 74495 h 87225"/>
                <a:gd name="connsiteX6" fmla="*/ 91035 w 103486"/>
                <a:gd name="connsiteY6" fmla="*/ 41177 h 87225"/>
                <a:gd name="connsiteX7" fmla="*/ 63409 w 103486"/>
                <a:gd name="connsiteY7" fmla="*/ 12783 h 87225"/>
                <a:gd name="connsiteX8" fmla="*/ 53214 w 103486"/>
                <a:gd name="connsiteY8" fmla="*/ 12783 h 87225"/>
                <a:gd name="connsiteX9" fmla="*/ 36088 w 103486"/>
                <a:gd name="connsiteY9" fmla="*/ 26194 h 87225"/>
                <a:gd name="connsiteX10" fmla="*/ 18860 w 103486"/>
                <a:gd name="connsiteY10" fmla="*/ 12783 h 87225"/>
                <a:gd name="connsiteX11" fmla="*/ 6219 w 103486"/>
                <a:gd name="connsiteY11" fmla="*/ 12783 h 87225"/>
                <a:gd name="connsiteX12" fmla="*/ 0 w 103486"/>
                <a:gd name="connsiteY12" fmla="*/ 6391 h 87225"/>
                <a:gd name="connsiteX13" fmla="*/ 6219 w 103486"/>
                <a:gd name="connsiteY13" fmla="*/ 0 h 87225"/>
                <a:gd name="connsiteX14" fmla="*/ 25384 w 103486"/>
                <a:gd name="connsiteY14" fmla="*/ 0 h 87225"/>
                <a:gd name="connsiteX15" fmla="*/ 31602 w 103486"/>
                <a:gd name="connsiteY15" fmla="*/ 6391 h 87225"/>
                <a:gd name="connsiteX16" fmla="*/ 31602 w 103486"/>
                <a:gd name="connsiteY16" fmla="*/ 12049 h 87225"/>
                <a:gd name="connsiteX17" fmla="*/ 36496 w 103486"/>
                <a:gd name="connsiteY17" fmla="*/ 13516 h 87225"/>
                <a:gd name="connsiteX18" fmla="*/ 41287 w 103486"/>
                <a:gd name="connsiteY18" fmla="*/ 12049 h 87225"/>
                <a:gd name="connsiteX19" fmla="*/ 41287 w 103486"/>
                <a:gd name="connsiteY19" fmla="*/ 6391 h 87225"/>
                <a:gd name="connsiteX20" fmla="*/ 47506 w 103486"/>
                <a:gd name="connsiteY20" fmla="*/ 0 h 87225"/>
                <a:gd name="connsiteX21" fmla="*/ 63409 w 103486"/>
                <a:gd name="connsiteY21" fmla="*/ 0 h 87225"/>
                <a:gd name="connsiteX22" fmla="*/ 103472 w 103486"/>
                <a:gd name="connsiteY22" fmla="*/ 41177 h 87225"/>
                <a:gd name="connsiteX23" fmla="*/ 103472 w 103486"/>
                <a:gd name="connsiteY23" fmla="*/ 80467 h 87225"/>
                <a:gd name="connsiteX24" fmla="*/ 97778 w 103486"/>
                <a:gd name="connsiteY24" fmla="*/ 87160 h 87225"/>
                <a:gd name="connsiteX25" fmla="*/ 97254 w 103486"/>
                <a:gd name="connsiteY25" fmla="*/ 87173 h 8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3486" h="87225">
                  <a:moveTo>
                    <a:pt x="97254" y="87173"/>
                  </a:moveTo>
                  <a:lnTo>
                    <a:pt x="15699" y="87173"/>
                  </a:lnTo>
                  <a:cubicBezTo>
                    <a:pt x="12293" y="87624"/>
                    <a:pt x="9176" y="85151"/>
                    <a:pt x="8737" y="81651"/>
                  </a:cubicBezTo>
                  <a:cubicBezTo>
                    <a:pt x="8298" y="78150"/>
                    <a:pt x="10704" y="74946"/>
                    <a:pt x="14110" y="74495"/>
                  </a:cubicBezTo>
                  <a:cubicBezTo>
                    <a:pt x="14638" y="74425"/>
                    <a:pt x="15172" y="74425"/>
                    <a:pt x="15699" y="74495"/>
                  </a:cubicBezTo>
                  <a:lnTo>
                    <a:pt x="91035" y="74495"/>
                  </a:lnTo>
                  <a:lnTo>
                    <a:pt x="91035" y="41177"/>
                  </a:lnTo>
                  <a:cubicBezTo>
                    <a:pt x="91035" y="25495"/>
                    <a:pt x="78666" y="12783"/>
                    <a:pt x="63409" y="12783"/>
                  </a:cubicBezTo>
                  <a:lnTo>
                    <a:pt x="53214" y="12783"/>
                  </a:lnTo>
                  <a:cubicBezTo>
                    <a:pt x="52003" y="21295"/>
                    <a:pt x="44395" y="27253"/>
                    <a:pt x="36088" y="26194"/>
                  </a:cubicBezTo>
                  <a:cubicBezTo>
                    <a:pt x="26505" y="26194"/>
                    <a:pt x="18961" y="20326"/>
                    <a:pt x="18860" y="12783"/>
                  </a:cubicBezTo>
                  <a:lnTo>
                    <a:pt x="6219" y="12783"/>
                  </a:lnTo>
                  <a:cubicBezTo>
                    <a:pt x="2784" y="12783"/>
                    <a:pt x="0" y="9921"/>
                    <a:pt x="0" y="6391"/>
                  </a:cubicBezTo>
                  <a:cubicBezTo>
                    <a:pt x="0" y="2861"/>
                    <a:pt x="2784" y="0"/>
                    <a:pt x="6219" y="0"/>
                  </a:cubicBezTo>
                  <a:lnTo>
                    <a:pt x="25384" y="0"/>
                  </a:lnTo>
                  <a:cubicBezTo>
                    <a:pt x="28818" y="0"/>
                    <a:pt x="31602" y="2861"/>
                    <a:pt x="31602" y="6391"/>
                  </a:cubicBezTo>
                  <a:lnTo>
                    <a:pt x="31602" y="12049"/>
                  </a:lnTo>
                  <a:cubicBezTo>
                    <a:pt x="33011" y="13123"/>
                    <a:pt x="34746" y="13644"/>
                    <a:pt x="36496" y="13516"/>
                  </a:cubicBezTo>
                  <a:cubicBezTo>
                    <a:pt x="38212" y="13627"/>
                    <a:pt x="39910" y="13107"/>
                    <a:pt x="41287" y="12049"/>
                  </a:cubicBezTo>
                  <a:lnTo>
                    <a:pt x="41287" y="6391"/>
                  </a:lnTo>
                  <a:cubicBezTo>
                    <a:pt x="41287" y="2862"/>
                    <a:pt x="44071" y="0"/>
                    <a:pt x="47506" y="0"/>
                  </a:cubicBezTo>
                  <a:lnTo>
                    <a:pt x="63409" y="0"/>
                  </a:lnTo>
                  <a:cubicBezTo>
                    <a:pt x="85512" y="58"/>
                    <a:pt x="103416" y="18459"/>
                    <a:pt x="103472" y="41177"/>
                  </a:cubicBezTo>
                  <a:lnTo>
                    <a:pt x="103472" y="80467"/>
                  </a:lnTo>
                  <a:cubicBezTo>
                    <a:pt x="103698" y="83931"/>
                    <a:pt x="101149" y="86928"/>
                    <a:pt x="97778" y="87160"/>
                  </a:cubicBezTo>
                  <a:cubicBezTo>
                    <a:pt x="97604" y="87172"/>
                    <a:pt x="97429" y="87176"/>
                    <a:pt x="97254" y="87173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6" name="Freeform 153">
              <a:extLst>
                <a:ext uri="{FF2B5EF4-FFF2-40B4-BE49-F238E27FC236}">
                  <a16:creationId xmlns:a16="http://schemas.microsoft.com/office/drawing/2014/main" id="{539C00A1-FCEE-13A4-5061-2D2AF18352D8}"/>
                </a:ext>
              </a:extLst>
            </p:cNvPr>
            <p:cNvSpPr/>
            <p:nvPr/>
          </p:nvSpPr>
          <p:spPr>
            <a:xfrm>
              <a:off x="6127229" y="2287949"/>
              <a:ext cx="12348" cy="42771"/>
            </a:xfrm>
            <a:custGeom>
              <a:avLst/>
              <a:gdLst>
                <a:gd name="connsiteX0" fmla="*/ 6219 w 12348"/>
                <a:gd name="connsiteY0" fmla="*/ 42770 h 42771"/>
                <a:gd name="connsiteX1" fmla="*/ 1 w 12348"/>
                <a:gd name="connsiteY1" fmla="*/ 36590 h 42771"/>
                <a:gd name="connsiteX2" fmla="*/ 0 w 12348"/>
                <a:gd name="connsiteY2" fmla="*/ 36484 h 42771"/>
                <a:gd name="connsiteX3" fmla="*/ 0 w 12348"/>
                <a:gd name="connsiteY3" fmla="*/ 5575 h 42771"/>
                <a:gd name="connsiteX4" fmla="*/ 6962 w 12348"/>
                <a:gd name="connsiteY4" fmla="*/ 53 h 42771"/>
                <a:gd name="connsiteX5" fmla="*/ 12335 w 12348"/>
                <a:gd name="connsiteY5" fmla="*/ 5575 h 42771"/>
                <a:gd name="connsiteX6" fmla="*/ 12335 w 12348"/>
                <a:gd name="connsiteY6" fmla="*/ 36065 h 42771"/>
                <a:gd name="connsiteX7" fmla="*/ 6640 w 12348"/>
                <a:gd name="connsiteY7" fmla="*/ 42756 h 42771"/>
                <a:gd name="connsiteX8" fmla="*/ 6219 w 12348"/>
                <a:gd name="connsiteY8" fmla="*/ 42770 h 4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48" h="42771">
                  <a:moveTo>
                    <a:pt x="6219" y="42770"/>
                  </a:moveTo>
                  <a:cubicBezTo>
                    <a:pt x="2841" y="42828"/>
                    <a:pt x="57" y="40061"/>
                    <a:pt x="1" y="36590"/>
                  </a:cubicBezTo>
                  <a:cubicBezTo>
                    <a:pt x="0" y="36554"/>
                    <a:pt x="0" y="36519"/>
                    <a:pt x="0" y="36484"/>
                  </a:cubicBezTo>
                  <a:lnTo>
                    <a:pt x="0" y="5575"/>
                  </a:lnTo>
                  <a:cubicBezTo>
                    <a:pt x="439" y="2074"/>
                    <a:pt x="3556" y="-398"/>
                    <a:pt x="6962" y="53"/>
                  </a:cubicBezTo>
                  <a:cubicBezTo>
                    <a:pt x="9766" y="424"/>
                    <a:pt x="11974" y="2693"/>
                    <a:pt x="12335" y="5575"/>
                  </a:cubicBezTo>
                  <a:lnTo>
                    <a:pt x="12335" y="36065"/>
                  </a:lnTo>
                  <a:cubicBezTo>
                    <a:pt x="12560" y="39529"/>
                    <a:pt x="10011" y="42525"/>
                    <a:pt x="6640" y="42756"/>
                  </a:cubicBezTo>
                  <a:cubicBezTo>
                    <a:pt x="6500" y="42766"/>
                    <a:pt x="6359" y="42771"/>
                    <a:pt x="6219" y="42770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7" name="Freeform 154">
              <a:extLst>
                <a:ext uri="{FF2B5EF4-FFF2-40B4-BE49-F238E27FC236}">
                  <a16:creationId xmlns:a16="http://schemas.microsoft.com/office/drawing/2014/main" id="{0FCBBF3F-946D-AFDF-FBCD-D31CF34B996C}"/>
                </a:ext>
              </a:extLst>
            </p:cNvPr>
            <p:cNvSpPr/>
            <p:nvPr/>
          </p:nvSpPr>
          <p:spPr>
            <a:xfrm>
              <a:off x="6132832" y="2169576"/>
              <a:ext cx="70247" cy="78790"/>
            </a:xfrm>
            <a:custGeom>
              <a:avLst/>
              <a:gdLst>
                <a:gd name="connsiteX0" fmla="*/ 34155 w 70247"/>
                <a:gd name="connsiteY0" fmla="*/ 78791 h 78790"/>
                <a:gd name="connsiteX1" fmla="*/ 6834 w 70247"/>
                <a:gd name="connsiteY1" fmla="*/ 58464 h 78790"/>
                <a:gd name="connsiteX2" fmla="*/ 4 w 70247"/>
                <a:gd name="connsiteY2" fmla="*/ 28604 h 78790"/>
                <a:gd name="connsiteX3" fmla="*/ 4 w 70247"/>
                <a:gd name="connsiteY3" fmla="*/ 20012 h 78790"/>
                <a:gd name="connsiteX4" fmla="*/ 35276 w 70247"/>
                <a:gd name="connsiteY4" fmla="*/ 0 h 78790"/>
                <a:gd name="connsiteX5" fmla="*/ 69325 w 70247"/>
                <a:gd name="connsiteY5" fmla="*/ 15821 h 78790"/>
                <a:gd name="connsiteX6" fmla="*/ 70243 w 70247"/>
                <a:gd name="connsiteY6" fmla="*/ 19174 h 78790"/>
                <a:gd name="connsiteX7" fmla="*/ 70243 w 70247"/>
                <a:gd name="connsiteY7" fmla="*/ 28604 h 78790"/>
                <a:gd name="connsiteX8" fmla="*/ 63311 w 70247"/>
                <a:gd name="connsiteY8" fmla="*/ 58464 h 78790"/>
                <a:gd name="connsiteX9" fmla="*/ 34970 w 70247"/>
                <a:gd name="connsiteY9" fmla="*/ 78791 h 78790"/>
                <a:gd name="connsiteX10" fmla="*/ 34970 w 70247"/>
                <a:gd name="connsiteY10" fmla="*/ 66113 h 78790"/>
                <a:gd name="connsiteX11" fmla="*/ 52403 w 70247"/>
                <a:gd name="connsiteY11" fmla="*/ 52492 h 78790"/>
                <a:gd name="connsiteX12" fmla="*/ 57908 w 70247"/>
                <a:gd name="connsiteY12" fmla="*/ 28604 h 78790"/>
                <a:gd name="connsiteX13" fmla="*/ 57908 w 70247"/>
                <a:gd name="connsiteY13" fmla="*/ 21479 h 78790"/>
                <a:gd name="connsiteX14" fmla="*/ 35276 w 70247"/>
                <a:gd name="connsiteY14" fmla="*/ 12678 h 78790"/>
                <a:gd name="connsiteX15" fmla="*/ 12339 w 70247"/>
                <a:gd name="connsiteY15" fmla="*/ 21269 h 78790"/>
                <a:gd name="connsiteX16" fmla="*/ 12339 w 70247"/>
                <a:gd name="connsiteY16" fmla="*/ 28604 h 78790"/>
                <a:gd name="connsiteX17" fmla="*/ 17742 w 70247"/>
                <a:gd name="connsiteY17" fmla="*/ 52492 h 78790"/>
                <a:gd name="connsiteX18" fmla="*/ 34970 w 70247"/>
                <a:gd name="connsiteY18" fmla="*/ 66113 h 7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0247" h="78790">
                  <a:moveTo>
                    <a:pt x="34155" y="78791"/>
                  </a:moveTo>
                  <a:cubicBezTo>
                    <a:pt x="21962" y="78096"/>
                    <a:pt x="11285" y="70152"/>
                    <a:pt x="6834" y="58464"/>
                  </a:cubicBezTo>
                  <a:cubicBezTo>
                    <a:pt x="2236" y="49227"/>
                    <a:pt x="-108" y="38979"/>
                    <a:pt x="4" y="28604"/>
                  </a:cubicBezTo>
                  <a:lnTo>
                    <a:pt x="4" y="20012"/>
                  </a:lnTo>
                  <a:cubicBezTo>
                    <a:pt x="4" y="10687"/>
                    <a:pt x="18761" y="0"/>
                    <a:pt x="35276" y="0"/>
                  </a:cubicBezTo>
                  <a:cubicBezTo>
                    <a:pt x="48299" y="55"/>
                    <a:pt x="60682" y="5809"/>
                    <a:pt x="69325" y="15821"/>
                  </a:cubicBezTo>
                  <a:cubicBezTo>
                    <a:pt x="69922" y="16832"/>
                    <a:pt x="70240" y="17991"/>
                    <a:pt x="70243" y="19174"/>
                  </a:cubicBezTo>
                  <a:lnTo>
                    <a:pt x="70243" y="28604"/>
                  </a:lnTo>
                  <a:cubicBezTo>
                    <a:pt x="70368" y="38993"/>
                    <a:pt x="67987" y="49253"/>
                    <a:pt x="63311" y="58464"/>
                  </a:cubicBezTo>
                  <a:cubicBezTo>
                    <a:pt x="58851" y="70602"/>
                    <a:pt x="47593" y="78676"/>
                    <a:pt x="34970" y="78791"/>
                  </a:cubicBezTo>
                  <a:close/>
                  <a:moveTo>
                    <a:pt x="34970" y="66113"/>
                  </a:moveTo>
                  <a:cubicBezTo>
                    <a:pt x="42004" y="66113"/>
                    <a:pt x="47713" y="61712"/>
                    <a:pt x="52403" y="52492"/>
                  </a:cubicBezTo>
                  <a:cubicBezTo>
                    <a:pt x="56106" y="45110"/>
                    <a:pt x="57996" y="36909"/>
                    <a:pt x="57908" y="28604"/>
                  </a:cubicBezTo>
                  <a:lnTo>
                    <a:pt x="57908" y="21479"/>
                  </a:lnTo>
                  <a:cubicBezTo>
                    <a:pt x="51513" y="16064"/>
                    <a:pt x="43557" y="12970"/>
                    <a:pt x="35276" y="12678"/>
                  </a:cubicBezTo>
                  <a:cubicBezTo>
                    <a:pt x="26874" y="12616"/>
                    <a:pt x="18732" y="15666"/>
                    <a:pt x="12339" y="21269"/>
                  </a:cubicBezTo>
                  <a:lnTo>
                    <a:pt x="12339" y="28604"/>
                  </a:lnTo>
                  <a:cubicBezTo>
                    <a:pt x="12215" y="36900"/>
                    <a:pt x="14070" y="45102"/>
                    <a:pt x="17742" y="52492"/>
                  </a:cubicBezTo>
                  <a:cubicBezTo>
                    <a:pt x="22533" y="61712"/>
                    <a:pt x="28446" y="66846"/>
                    <a:pt x="34970" y="66113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8" name="Freeform 155">
              <a:extLst>
                <a:ext uri="{FF2B5EF4-FFF2-40B4-BE49-F238E27FC236}">
                  <a16:creationId xmlns:a16="http://schemas.microsoft.com/office/drawing/2014/main" id="{7766AD25-3C8F-0E5E-21D0-F1E231C29E4A}"/>
                </a:ext>
              </a:extLst>
            </p:cNvPr>
            <p:cNvSpPr/>
            <p:nvPr/>
          </p:nvSpPr>
          <p:spPr>
            <a:xfrm>
              <a:off x="6150676" y="2232580"/>
              <a:ext cx="34456" cy="37279"/>
            </a:xfrm>
            <a:custGeom>
              <a:avLst/>
              <a:gdLst>
                <a:gd name="connsiteX0" fmla="*/ 17228 w 34456"/>
                <a:gd name="connsiteY0" fmla="*/ 37160 h 37279"/>
                <a:gd name="connsiteX1" fmla="*/ 0 w 34456"/>
                <a:gd name="connsiteY1" fmla="*/ 23539 h 37279"/>
                <a:gd name="connsiteX2" fmla="*/ 0 w 34456"/>
                <a:gd name="connsiteY2" fmla="*/ 6356 h 37279"/>
                <a:gd name="connsiteX3" fmla="*/ 3160 w 34456"/>
                <a:gd name="connsiteY3" fmla="*/ 908 h 37279"/>
                <a:gd name="connsiteX4" fmla="*/ 9379 w 34456"/>
                <a:gd name="connsiteY4" fmla="*/ 908 h 37279"/>
                <a:gd name="connsiteX5" fmla="*/ 17126 w 34456"/>
                <a:gd name="connsiteY5" fmla="*/ 3004 h 37279"/>
                <a:gd name="connsiteX6" fmla="*/ 25078 w 34456"/>
                <a:gd name="connsiteY6" fmla="*/ 908 h 37279"/>
                <a:gd name="connsiteX7" fmla="*/ 33595 w 34456"/>
                <a:gd name="connsiteY7" fmla="*/ 3161 h 37279"/>
                <a:gd name="connsiteX8" fmla="*/ 34457 w 34456"/>
                <a:gd name="connsiteY8" fmla="*/ 6252 h 37279"/>
                <a:gd name="connsiteX9" fmla="*/ 34457 w 34456"/>
                <a:gd name="connsiteY9" fmla="*/ 23435 h 37279"/>
                <a:gd name="connsiteX10" fmla="*/ 17228 w 34456"/>
                <a:gd name="connsiteY10" fmla="*/ 37160 h 37279"/>
                <a:gd name="connsiteX11" fmla="*/ 12437 w 34456"/>
                <a:gd name="connsiteY11" fmla="*/ 23016 h 37279"/>
                <a:gd name="connsiteX12" fmla="*/ 17228 w 34456"/>
                <a:gd name="connsiteY12" fmla="*/ 24482 h 37279"/>
                <a:gd name="connsiteX13" fmla="*/ 22122 w 34456"/>
                <a:gd name="connsiteY13" fmla="*/ 23016 h 37279"/>
                <a:gd name="connsiteX14" fmla="*/ 22122 w 34456"/>
                <a:gd name="connsiteY14" fmla="*/ 15472 h 37279"/>
                <a:gd name="connsiteX15" fmla="*/ 17228 w 34456"/>
                <a:gd name="connsiteY15" fmla="*/ 15472 h 37279"/>
                <a:gd name="connsiteX16" fmla="*/ 12437 w 34456"/>
                <a:gd name="connsiteY16" fmla="*/ 15472 h 3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456" h="37279">
                  <a:moveTo>
                    <a:pt x="17228" y="37160"/>
                  </a:moveTo>
                  <a:cubicBezTo>
                    <a:pt x="8831" y="38215"/>
                    <a:pt x="1162" y="32152"/>
                    <a:pt x="0" y="23539"/>
                  </a:cubicBezTo>
                  <a:lnTo>
                    <a:pt x="0" y="6356"/>
                  </a:lnTo>
                  <a:cubicBezTo>
                    <a:pt x="19" y="4087"/>
                    <a:pt x="1227" y="2005"/>
                    <a:pt x="3160" y="908"/>
                  </a:cubicBezTo>
                  <a:cubicBezTo>
                    <a:pt x="5066" y="-303"/>
                    <a:pt x="7473" y="-303"/>
                    <a:pt x="9379" y="908"/>
                  </a:cubicBezTo>
                  <a:cubicBezTo>
                    <a:pt x="11722" y="2331"/>
                    <a:pt x="14405" y="3057"/>
                    <a:pt x="17126" y="3004"/>
                  </a:cubicBezTo>
                  <a:cubicBezTo>
                    <a:pt x="19918" y="3108"/>
                    <a:pt x="22680" y="2381"/>
                    <a:pt x="25078" y="908"/>
                  </a:cubicBezTo>
                  <a:cubicBezTo>
                    <a:pt x="28035" y="-887"/>
                    <a:pt x="31848" y="122"/>
                    <a:pt x="33595" y="3161"/>
                  </a:cubicBezTo>
                  <a:cubicBezTo>
                    <a:pt x="34134" y="4099"/>
                    <a:pt x="34430" y="5163"/>
                    <a:pt x="34457" y="6252"/>
                  </a:cubicBezTo>
                  <a:lnTo>
                    <a:pt x="34457" y="23435"/>
                  </a:lnTo>
                  <a:cubicBezTo>
                    <a:pt x="34457" y="31188"/>
                    <a:pt x="26913" y="37160"/>
                    <a:pt x="17228" y="37160"/>
                  </a:cubicBezTo>
                  <a:close/>
                  <a:moveTo>
                    <a:pt x="12437" y="23016"/>
                  </a:moveTo>
                  <a:cubicBezTo>
                    <a:pt x="13814" y="24074"/>
                    <a:pt x="15512" y="24594"/>
                    <a:pt x="17228" y="24482"/>
                  </a:cubicBezTo>
                  <a:cubicBezTo>
                    <a:pt x="18978" y="24610"/>
                    <a:pt x="20713" y="24090"/>
                    <a:pt x="22122" y="23016"/>
                  </a:cubicBezTo>
                  <a:lnTo>
                    <a:pt x="22122" y="15472"/>
                  </a:lnTo>
                  <a:cubicBezTo>
                    <a:pt x="20492" y="15576"/>
                    <a:pt x="18858" y="15576"/>
                    <a:pt x="17228" y="15472"/>
                  </a:cubicBezTo>
                  <a:cubicBezTo>
                    <a:pt x="15633" y="15579"/>
                    <a:pt x="14032" y="15579"/>
                    <a:pt x="12437" y="15472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9" name="Freeform 156">
              <a:extLst>
                <a:ext uri="{FF2B5EF4-FFF2-40B4-BE49-F238E27FC236}">
                  <a16:creationId xmlns:a16="http://schemas.microsoft.com/office/drawing/2014/main" id="{79D2EEF7-6A21-BC5E-6F58-29BCF0167822}"/>
                </a:ext>
              </a:extLst>
            </p:cNvPr>
            <p:cNvSpPr/>
            <p:nvPr/>
          </p:nvSpPr>
          <p:spPr>
            <a:xfrm>
              <a:off x="6100826" y="2243547"/>
              <a:ext cx="103574" cy="87173"/>
            </a:xfrm>
            <a:custGeom>
              <a:avLst/>
              <a:gdLst>
                <a:gd name="connsiteX0" fmla="*/ 87773 w 103574"/>
                <a:gd name="connsiteY0" fmla="*/ 87173 h 87173"/>
                <a:gd name="connsiteX1" fmla="*/ 6219 w 103574"/>
                <a:gd name="connsiteY1" fmla="*/ 87173 h 87173"/>
                <a:gd name="connsiteX2" fmla="*/ 1 w 103574"/>
                <a:gd name="connsiteY2" fmla="*/ 80992 h 87173"/>
                <a:gd name="connsiteX3" fmla="*/ 0 w 103574"/>
                <a:gd name="connsiteY3" fmla="*/ 80886 h 87173"/>
                <a:gd name="connsiteX4" fmla="*/ 0 w 103574"/>
                <a:gd name="connsiteY4" fmla="*/ 41177 h 87173"/>
                <a:gd name="connsiteX5" fmla="*/ 40064 w 103574"/>
                <a:gd name="connsiteY5" fmla="*/ 0 h 87173"/>
                <a:gd name="connsiteX6" fmla="*/ 56069 w 103574"/>
                <a:gd name="connsiteY6" fmla="*/ 0 h 87173"/>
                <a:gd name="connsiteX7" fmla="*/ 62287 w 103574"/>
                <a:gd name="connsiteY7" fmla="*/ 6391 h 87173"/>
                <a:gd name="connsiteX8" fmla="*/ 62287 w 103574"/>
                <a:gd name="connsiteY8" fmla="*/ 12049 h 87173"/>
                <a:gd name="connsiteX9" fmla="*/ 67079 w 103574"/>
                <a:gd name="connsiteY9" fmla="*/ 13516 h 87173"/>
                <a:gd name="connsiteX10" fmla="*/ 71972 w 103574"/>
                <a:gd name="connsiteY10" fmla="*/ 12049 h 87173"/>
                <a:gd name="connsiteX11" fmla="*/ 71972 w 103574"/>
                <a:gd name="connsiteY11" fmla="*/ 6391 h 87173"/>
                <a:gd name="connsiteX12" fmla="*/ 78190 w 103574"/>
                <a:gd name="connsiteY12" fmla="*/ 0 h 87173"/>
                <a:gd name="connsiteX13" fmla="*/ 97356 w 103574"/>
                <a:gd name="connsiteY13" fmla="*/ 0 h 87173"/>
                <a:gd name="connsiteX14" fmla="*/ 103574 w 103574"/>
                <a:gd name="connsiteY14" fmla="*/ 6391 h 87173"/>
                <a:gd name="connsiteX15" fmla="*/ 97356 w 103574"/>
                <a:gd name="connsiteY15" fmla="*/ 12783 h 87173"/>
                <a:gd name="connsiteX16" fmla="*/ 84307 w 103574"/>
                <a:gd name="connsiteY16" fmla="*/ 12783 h 87173"/>
                <a:gd name="connsiteX17" fmla="*/ 67079 w 103574"/>
                <a:gd name="connsiteY17" fmla="*/ 26194 h 87173"/>
                <a:gd name="connsiteX18" fmla="*/ 49850 w 103574"/>
                <a:gd name="connsiteY18" fmla="*/ 12783 h 87173"/>
                <a:gd name="connsiteX19" fmla="*/ 40166 w 103574"/>
                <a:gd name="connsiteY19" fmla="*/ 12783 h 87173"/>
                <a:gd name="connsiteX20" fmla="*/ 12437 w 103574"/>
                <a:gd name="connsiteY20" fmla="*/ 41072 h 87173"/>
                <a:gd name="connsiteX21" fmla="*/ 12437 w 103574"/>
                <a:gd name="connsiteY21" fmla="*/ 41177 h 87173"/>
                <a:gd name="connsiteX22" fmla="*/ 12437 w 103574"/>
                <a:gd name="connsiteY22" fmla="*/ 74076 h 87173"/>
                <a:gd name="connsiteX23" fmla="*/ 87773 w 103574"/>
                <a:gd name="connsiteY23" fmla="*/ 74076 h 87173"/>
                <a:gd name="connsiteX24" fmla="*/ 94145 w 103574"/>
                <a:gd name="connsiteY24" fmla="*/ 80624 h 87173"/>
                <a:gd name="connsiteX25" fmla="*/ 87773 w 103574"/>
                <a:gd name="connsiteY25" fmla="*/ 87173 h 87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3574" h="87173">
                  <a:moveTo>
                    <a:pt x="87773" y="87173"/>
                  </a:moveTo>
                  <a:lnTo>
                    <a:pt x="6219" y="87173"/>
                  </a:lnTo>
                  <a:cubicBezTo>
                    <a:pt x="2841" y="87231"/>
                    <a:pt x="57" y="84463"/>
                    <a:pt x="1" y="80992"/>
                  </a:cubicBezTo>
                  <a:cubicBezTo>
                    <a:pt x="0" y="80957"/>
                    <a:pt x="0" y="80922"/>
                    <a:pt x="0" y="80886"/>
                  </a:cubicBezTo>
                  <a:lnTo>
                    <a:pt x="0" y="41177"/>
                  </a:lnTo>
                  <a:cubicBezTo>
                    <a:pt x="56" y="18459"/>
                    <a:pt x="17960" y="58"/>
                    <a:pt x="40064" y="0"/>
                  </a:cubicBezTo>
                  <a:lnTo>
                    <a:pt x="56069" y="0"/>
                  </a:lnTo>
                  <a:cubicBezTo>
                    <a:pt x="59480" y="56"/>
                    <a:pt x="62233" y="2885"/>
                    <a:pt x="62287" y="6391"/>
                  </a:cubicBezTo>
                  <a:lnTo>
                    <a:pt x="62287" y="12049"/>
                  </a:lnTo>
                  <a:cubicBezTo>
                    <a:pt x="63664" y="13107"/>
                    <a:pt x="65363" y="13627"/>
                    <a:pt x="67079" y="13516"/>
                  </a:cubicBezTo>
                  <a:cubicBezTo>
                    <a:pt x="68828" y="13643"/>
                    <a:pt x="70564" y="13123"/>
                    <a:pt x="71972" y="12049"/>
                  </a:cubicBezTo>
                  <a:lnTo>
                    <a:pt x="71972" y="6391"/>
                  </a:lnTo>
                  <a:cubicBezTo>
                    <a:pt x="71972" y="2861"/>
                    <a:pt x="74756" y="0"/>
                    <a:pt x="78190" y="0"/>
                  </a:cubicBezTo>
                  <a:lnTo>
                    <a:pt x="97356" y="0"/>
                  </a:lnTo>
                  <a:cubicBezTo>
                    <a:pt x="100790" y="0"/>
                    <a:pt x="103574" y="2861"/>
                    <a:pt x="103574" y="6391"/>
                  </a:cubicBezTo>
                  <a:cubicBezTo>
                    <a:pt x="103574" y="9921"/>
                    <a:pt x="100790" y="12783"/>
                    <a:pt x="97356" y="12783"/>
                  </a:cubicBezTo>
                  <a:lnTo>
                    <a:pt x="84307" y="12783"/>
                  </a:lnTo>
                  <a:cubicBezTo>
                    <a:pt x="84307" y="20326"/>
                    <a:pt x="76661" y="26194"/>
                    <a:pt x="67079" y="26194"/>
                  </a:cubicBezTo>
                  <a:cubicBezTo>
                    <a:pt x="58765" y="27200"/>
                    <a:pt x="51161" y="21280"/>
                    <a:pt x="49850" y="12783"/>
                  </a:cubicBezTo>
                  <a:lnTo>
                    <a:pt x="40166" y="12783"/>
                  </a:lnTo>
                  <a:cubicBezTo>
                    <a:pt x="24908" y="12725"/>
                    <a:pt x="12494" y="25390"/>
                    <a:pt x="12437" y="41072"/>
                  </a:cubicBezTo>
                  <a:cubicBezTo>
                    <a:pt x="12437" y="41107"/>
                    <a:pt x="12437" y="41142"/>
                    <a:pt x="12437" y="41177"/>
                  </a:cubicBezTo>
                  <a:lnTo>
                    <a:pt x="12437" y="74076"/>
                  </a:lnTo>
                  <a:lnTo>
                    <a:pt x="87773" y="74076"/>
                  </a:lnTo>
                  <a:cubicBezTo>
                    <a:pt x="91292" y="74076"/>
                    <a:pt x="94145" y="77008"/>
                    <a:pt x="94145" y="80624"/>
                  </a:cubicBezTo>
                  <a:cubicBezTo>
                    <a:pt x="94145" y="84241"/>
                    <a:pt x="91292" y="87173"/>
                    <a:pt x="87773" y="87173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00" name="Freeform 157">
              <a:extLst>
                <a:ext uri="{FF2B5EF4-FFF2-40B4-BE49-F238E27FC236}">
                  <a16:creationId xmlns:a16="http://schemas.microsoft.com/office/drawing/2014/main" id="{D4A7D0ED-17FF-F33E-370A-316878D0C833}"/>
                </a:ext>
              </a:extLst>
            </p:cNvPr>
            <p:cNvSpPr/>
            <p:nvPr/>
          </p:nvSpPr>
          <p:spPr>
            <a:xfrm>
              <a:off x="6281979" y="2087514"/>
              <a:ext cx="12335" cy="35750"/>
            </a:xfrm>
            <a:custGeom>
              <a:avLst/>
              <a:gdLst>
                <a:gd name="connsiteX0" fmla="*/ 6117 w 12335"/>
                <a:gd name="connsiteY0" fmla="*/ 35751 h 35750"/>
                <a:gd name="connsiteX1" fmla="*/ 0 w 12335"/>
                <a:gd name="connsiteY1" fmla="*/ 29359 h 35750"/>
                <a:gd name="connsiteX2" fmla="*/ 0 w 12335"/>
                <a:gd name="connsiteY2" fmla="*/ 5575 h 35750"/>
                <a:gd name="connsiteX3" fmla="*/ 6962 w 12335"/>
                <a:gd name="connsiteY3" fmla="*/ 53 h 35750"/>
                <a:gd name="connsiteX4" fmla="*/ 12335 w 12335"/>
                <a:gd name="connsiteY4" fmla="*/ 5575 h 35750"/>
                <a:gd name="connsiteX5" fmla="*/ 12335 w 12335"/>
                <a:gd name="connsiteY5" fmla="*/ 29359 h 35750"/>
                <a:gd name="connsiteX6" fmla="*/ 6117 w 12335"/>
                <a:gd name="connsiteY6" fmla="*/ 35751 h 3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35" h="35750">
                  <a:moveTo>
                    <a:pt x="6117" y="35751"/>
                  </a:moveTo>
                  <a:cubicBezTo>
                    <a:pt x="2722" y="35693"/>
                    <a:pt x="0" y="32849"/>
                    <a:pt x="0" y="29359"/>
                  </a:cubicBezTo>
                  <a:lnTo>
                    <a:pt x="0" y="5575"/>
                  </a:lnTo>
                  <a:cubicBezTo>
                    <a:pt x="439" y="2074"/>
                    <a:pt x="3556" y="-398"/>
                    <a:pt x="6962" y="53"/>
                  </a:cubicBezTo>
                  <a:cubicBezTo>
                    <a:pt x="9766" y="424"/>
                    <a:pt x="11974" y="2693"/>
                    <a:pt x="12335" y="5575"/>
                  </a:cubicBezTo>
                  <a:lnTo>
                    <a:pt x="12335" y="29359"/>
                  </a:lnTo>
                  <a:cubicBezTo>
                    <a:pt x="12335" y="32889"/>
                    <a:pt x="9551" y="35751"/>
                    <a:pt x="6117" y="35751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01" name="Freeform 158">
              <a:extLst>
                <a:ext uri="{FF2B5EF4-FFF2-40B4-BE49-F238E27FC236}">
                  <a16:creationId xmlns:a16="http://schemas.microsoft.com/office/drawing/2014/main" id="{D9097C7F-6879-CE48-C61A-1E28B26550DA}"/>
                </a:ext>
              </a:extLst>
            </p:cNvPr>
            <p:cNvSpPr/>
            <p:nvPr/>
          </p:nvSpPr>
          <p:spPr>
            <a:xfrm>
              <a:off x="6344862" y="2087089"/>
              <a:ext cx="65839" cy="76619"/>
            </a:xfrm>
            <a:custGeom>
              <a:avLst/>
              <a:gdLst>
                <a:gd name="connsiteX0" fmla="*/ 59245 w 65839"/>
                <a:gd name="connsiteY0" fmla="*/ 76619 h 76619"/>
                <a:gd name="connsiteX1" fmla="*/ 53128 w 65839"/>
                <a:gd name="connsiteY1" fmla="*/ 71380 h 76619"/>
                <a:gd name="connsiteX2" fmla="*/ 3176 w 65839"/>
                <a:gd name="connsiteY2" fmla="*/ 12077 h 76619"/>
                <a:gd name="connsiteX3" fmla="*/ 729 w 65839"/>
                <a:gd name="connsiteY3" fmla="*/ 3591 h 76619"/>
                <a:gd name="connsiteX4" fmla="*/ 8712 w 65839"/>
                <a:gd name="connsiteY4" fmla="*/ 571 h 76619"/>
                <a:gd name="connsiteX5" fmla="*/ 8885 w 65839"/>
                <a:gd name="connsiteY5" fmla="*/ 657 h 76619"/>
                <a:gd name="connsiteX6" fmla="*/ 65769 w 65839"/>
                <a:gd name="connsiteY6" fmla="*/ 69180 h 76619"/>
                <a:gd name="connsiteX7" fmla="*/ 60672 w 65839"/>
                <a:gd name="connsiteY7" fmla="*/ 76619 h 76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839" h="76619">
                  <a:moveTo>
                    <a:pt x="59245" y="76619"/>
                  </a:moveTo>
                  <a:cubicBezTo>
                    <a:pt x="56228" y="76662"/>
                    <a:pt x="53631" y="74438"/>
                    <a:pt x="53128" y="71380"/>
                  </a:cubicBezTo>
                  <a:cubicBezTo>
                    <a:pt x="46706" y="34080"/>
                    <a:pt x="3686" y="12287"/>
                    <a:pt x="3176" y="12077"/>
                  </a:cubicBezTo>
                  <a:cubicBezTo>
                    <a:pt x="233" y="10418"/>
                    <a:pt x="-859" y="6630"/>
                    <a:pt x="729" y="3591"/>
                  </a:cubicBezTo>
                  <a:cubicBezTo>
                    <a:pt x="2123" y="491"/>
                    <a:pt x="5697" y="-860"/>
                    <a:pt x="8712" y="571"/>
                  </a:cubicBezTo>
                  <a:cubicBezTo>
                    <a:pt x="8770" y="599"/>
                    <a:pt x="8828" y="627"/>
                    <a:pt x="8885" y="657"/>
                  </a:cubicBezTo>
                  <a:cubicBezTo>
                    <a:pt x="10924" y="1600"/>
                    <a:pt x="58123" y="25070"/>
                    <a:pt x="65769" y="69180"/>
                  </a:cubicBezTo>
                  <a:cubicBezTo>
                    <a:pt x="66270" y="72659"/>
                    <a:pt x="64028" y="75931"/>
                    <a:pt x="60672" y="76619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02" name="Freeform 159">
              <a:extLst>
                <a:ext uri="{FF2B5EF4-FFF2-40B4-BE49-F238E27FC236}">
                  <a16:creationId xmlns:a16="http://schemas.microsoft.com/office/drawing/2014/main" id="{D4EDF22F-9CCF-AA0F-5F5F-46DCB10A8022}"/>
                </a:ext>
              </a:extLst>
            </p:cNvPr>
            <p:cNvSpPr/>
            <p:nvPr/>
          </p:nvSpPr>
          <p:spPr>
            <a:xfrm>
              <a:off x="6165966" y="2087084"/>
              <a:ext cx="66141" cy="76624"/>
            </a:xfrm>
            <a:custGeom>
              <a:avLst/>
              <a:gdLst>
                <a:gd name="connsiteX0" fmla="*/ 6322 w 66141"/>
                <a:gd name="connsiteY0" fmla="*/ 76624 h 76624"/>
                <a:gd name="connsiteX1" fmla="*/ 5098 w 66141"/>
                <a:gd name="connsiteY1" fmla="*/ 76624 h 76624"/>
                <a:gd name="connsiteX2" fmla="*/ 103 w 66141"/>
                <a:gd name="connsiteY2" fmla="*/ 69185 h 76624"/>
                <a:gd name="connsiteX3" fmla="*/ 57293 w 66141"/>
                <a:gd name="connsiteY3" fmla="*/ 662 h 76624"/>
                <a:gd name="connsiteX4" fmla="*/ 65497 w 66141"/>
                <a:gd name="connsiteY4" fmla="*/ 3482 h 76624"/>
                <a:gd name="connsiteX5" fmla="*/ 65551 w 66141"/>
                <a:gd name="connsiteY5" fmla="*/ 3596 h 76624"/>
                <a:gd name="connsiteX6" fmla="*/ 62594 w 66141"/>
                <a:gd name="connsiteY6" fmla="*/ 12083 h 76624"/>
                <a:gd name="connsiteX7" fmla="*/ 12336 w 66141"/>
                <a:gd name="connsiteY7" fmla="*/ 71385 h 76624"/>
                <a:gd name="connsiteX8" fmla="*/ 6322 w 66141"/>
                <a:gd name="connsiteY8" fmla="*/ 76624 h 76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41" h="76624">
                  <a:moveTo>
                    <a:pt x="6322" y="76624"/>
                  </a:moveTo>
                  <a:lnTo>
                    <a:pt x="5098" y="76624"/>
                  </a:lnTo>
                  <a:cubicBezTo>
                    <a:pt x="1720" y="75988"/>
                    <a:pt x="-516" y="72657"/>
                    <a:pt x="103" y="69185"/>
                  </a:cubicBezTo>
                  <a:cubicBezTo>
                    <a:pt x="7749" y="25075"/>
                    <a:pt x="54949" y="1605"/>
                    <a:pt x="57293" y="662"/>
                  </a:cubicBezTo>
                  <a:cubicBezTo>
                    <a:pt x="60316" y="-887"/>
                    <a:pt x="63989" y="375"/>
                    <a:pt x="65497" y="3482"/>
                  </a:cubicBezTo>
                  <a:cubicBezTo>
                    <a:pt x="65515" y="3520"/>
                    <a:pt x="65533" y="3558"/>
                    <a:pt x="65551" y="3596"/>
                  </a:cubicBezTo>
                  <a:cubicBezTo>
                    <a:pt x="67004" y="6779"/>
                    <a:pt x="65683" y="10571"/>
                    <a:pt x="62594" y="12083"/>
                  </a:cubicBezTo>
                  <a:cubicBezTo>
                    <a:pt x="62594" y="12083"/>
                    <a:pt x="18759" y="34085"/>
                    <a:pt x="12336" y="71385"/>
                  </a:cubicBezTo>
                  <a:cubicBezTo>
                    <a:pt x="11802" y="74382"/>
                    <a:pt x="9285" y="76574"/>
                    <a:pt x="6322" y="76624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03" name="Freeform 160">
              <a:extLst>
                <a:ext uri="{FF2B5EF4-FFF2-40B4-BE49-F238E27FC236}">
                  <a16:creationId xmlns:a16="http://schemas.microsoft.com/office/drawing/2014/main" id="{7BF03F7D-6E13-914D-BCF1-E1D0FD9DC022}"/>
                </a:ext>
              </a:extLst>
            </p:cNvPr>
            <p:cNvSpPr/>
            <p:nvPr/>
          </p:nvSpPr>
          <p:spPr>
            <a:xfrm>
              <a:off x="6266687" y="2037245"/>
              <a:ext cx="42816" cy="44005"/>
            </a:xfrm>
            <a:custGeom>
              <a:avLst/>
              <a:gdLst>
                <a:gd name="connsiteX0" fmla="*/ 21408 w 42816"/>
                <a:gd name="connsiteY0" fmla="*/ 44006 h 44005"/>
                <a:gd name="connsiteX1" fmla="*/ 0 w 42816"/>
                <a:gd name="connsiteY1" fmla="*/ 22003 h 44005"/>
                <a:gd name="connsiteX2" fmla="*/ 21408 w 42816"/>
                <a:gd name="connsiteY2" fmla="*/ 0 h 44005"/>
                <a:gd name="connsiteX3" fmla="*/ 42816 w 42816"/>
                <a:gd name="connsiteY3" fmla="*/ 22003 h 44005"/>
                <a:gd name="connsiteX4" fmla="*/ 21408 w 42816"/>
                <a:gd name="connsiteY4" fmla="*/ 44006 h 44005"/>
                <a:gd name="connsiteX5" fmla="*/ 21408 w 42816"/>
                <a:gd name="connsiteY5" fmla="*/ 12573 h 44005"/>
                <a:gd name="connsiteX6" fmla="*/ 12336 w 42816"/>
                <a:gd name="connsiteY6" fmla="*/ 21899 h 44005"/>
                <a:gd name="connsiteX7" fmla="*/ 21409 w 42816"/>
                <a:gd name="connsiteY7" fmla="*/ 31223 h 44005"/>
                <a:gd name="connsiteX8" fmla="*/ 30482 w 42816"/>
                <a:gd name="connsiteY8" fmla="*/ 21897 h 44005"/>
                <a:gd name="connsiteX9" fmla="*/ 30481 w 42816"/>
                <a:gd name="connsiteY9" fmla="*/ 21793 h 44005"/>
                <a:gd name="connsiteX10" fmla="*/ 21408 w 42816"/>
                <a:gd name="connsiteY10" fmla="*/ 12783 h 44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816" h="44005">
                  <a:moveTo>
                    <a:pt x="21408" y="44006"/>
                  </a:moveTo>
                  <a:cubicBezTo>
                    <a:pt x="9585" y="44006"/>
                    <a:pt x="0" y="34155"/>
                    <a:pt x="0" y="22003"/>
                  </a:cubicBezTo>
                  <a:cubicBezTo>
                    <a:pt x="0" y="9851"/>
                    <a:pt x="9585" y="0"/>
                    <a:pt x="21408" y="0"/>
                  </a:cubicBezTo>
                  <a:cubicBezTo>
                    <a:pt x="33231" y="0"/>
                    <a:pt x="42816" y="9851"/>
                    <a:pt x="42816" y="22003"/>
                  </a:cubicBezTo>
                  <a:cubicBezTo>
                    <a:pt x="42816" y="34155"/>
                    <a:pt x="33231" y="44006"/>
                    <a:pt x="21408" y="44006"/>
                  </a:cubicBezTo>
                  <a:close/>
                  <a:moveTo>
                    <a:pt x="21408" y="12573"/>
                  </a:moveTo>
                  <a:cubicBezTo>
                    <a:pt x="16397" y="12573"/>
                    <a:pt x="12335" y="16749"/>
                    <a:pt x="12336" y="21899"/>
                  </a:cubicBezTo>
                  <a:cubicBezTo>
                    <a:pt x="12336" y="27049"/>
                    <a:pt x="16398" y="31223"/>
                    <a:pt x="21409" y="31223"/>
                  </a:cubicBezTo>
                  <a:cubicBezTo>
                    <a:pt x="26420" y="31223"/>
                    <a:pt x="30482" y="27047"/>
                    <a:pt x="30482" y="21897"/>
                  </a:cubicBezTo>
                  <a:cubicBezTo>
                    <a:pt x="30482" y="21863"/>
                    <a:pt x="30481" y="21828"/>
                    <a:pt x="30481" y="21793"/>
                  </a:cubicBezTo>
                  <a:cubicBezTo>
                    <a:pt x="30316" y="16766"/>
                    <a:pt x="26302" y="12780"/>
                    <a:pt x="21408" y="12783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104" name="TextBox 161">
            <a:extLst>
              <a:ext uri="{FF2B5EF4-FFF2-40B4-BE49-F238E27FC236}">
                <a16:creationId xmlns:a16="http://schemas.microsoft.com/office/drawing/2014/main" id="{0A4BCCA7-AB51-0C64-F6EA-932421B3AD64}"/>
              </a:ext>
            </a:extLst>
          </p:cNvPr>
          <p:cNvSpPr txBox="1"/>
          <p:nvPr/>
        </p:nvSpPr>
        <p:spPr>
          <a:xfrm flipH="1">
            <a:off x="6457638" y="4793419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  <a:latin typeface="Helvetica Neue W23 for SKY Reg" panose="020B0604020202020204" pitchFamily="34" charset="-78"/>
                <a:ea typeface="Open Sans Semibold" panose="020B0606030504020204" pitchFamily="34" charset="0"/>
                <a:cs typeface="Helvetica Neue W23 for SKY Reg" panose="020B0604020202020204" pitchFamily="34" charset="-78"/>
              </a:rPr>
              <a:t>04</a:t>
            </a:r>
          </a:p>
        </p:txBody>
      </p:sp>
      <p:sp>
        <p:nvSpPr>
          <p:cNvPr id="105" name="TextBox 162">
            <a:extLst>
              <a:ext uri="{FF2B5EF4-FFF2-40B4-BE49-F238E27FC236}">
                <a16:creationId xmlns:a16="http://schemas.microsoft.com/office/drawing/2014/main" id="{E57A17E4-296D-C02B-506C-E5F113185F90}"/>
              </a:ext>
            </a:extLst>
          </p:cNvPr>
          <p:cNvSpPr txBox="1"/>
          <p:nvPr/>
        </p:nvSpPr>
        <p:spPr>
          <a:xfrm flipH="1">
            <a:off x="7482141" y="3555480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  <a:latin typeface="Helvetica Neue W23 for SKY Reg" panose="020B0604020202020204" pitchFamily="34" charset="-78"/>
                <a:ea typeface="Open Sans Semibold" panose="020B0606030504020204" pitchFamily="34" charset="0"/>
                <a:cs typeface="Helvetica Neue W23 for SKY Reg" panose="020B0604020202020204" pitchFamily="34" charset="-78"/>
              </a:rPr>
              <a:t>05</a:t>
            </a:r>
          </a:p>
        </p:txBody>
      </p:sp>
      <p:sp>
        <p:nvSpPr>
          <p:cNvPr id="106" name="TextBox 163">
            <a:extLst>
              <a:ext uri="{FF2B5EF4-FFF2-40B4-BE49-F238E27FC236}">
                <a16:creationId xmlns:a16="http://schemas.microsoft.com/office/drawing/2014/main" id="{17CFFAB3-EA22-DD93-80AB-835026FBCE93}"/>
              </a:ext>
            </a:extLst>
          </p:cNvPr>
          <p:cNvSpPr txBox="1"/>
          <p:nvPr/>
        </p:nvSpPr>
        <p:spPr>
          <a:xfrm flipH="1">
            <a:off x="6610095" y="2189476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  <a:latin typeface="Helvetica Neue W23 for SKY Reg" panose="020B0604020202020204" pitchFamily="34" charset="-78"/>
                <a:ea typeface="Open Sans Semibold" panose="020B0606030504020204" pitchFamily="34" charset="0"/>
                <a:cs typeface="Helvetica Neue W23 for SKY Reg" panose="020B0604020202020204" pitchFamily="34" charset="-78"/>
              </a:rPr>
              <a:t>01</a:t>
            </a:r>
          </a:p>
        </p:txBody>
      </p:sp>
      <p:sp>
        <p:nvSpPr>
          <p:cNvPr id="107" name="TextBox 164">
            <a:extLst>
              <a:ext uri="{FF2B5EF4-FFF2-40B4-BE49-F238E27FC236}">
                <a16:creationId xmlns:a16="http://schemas.microsoft.com/office/drawing/2014/main" id="{9881D1E1-A0AE-6127-A987-2203BE3A59D6}"/>
              </a:ext>
            </a:extLst>
          </p:cNvPr>
          <p:cNvSpPr txBox="1"/>
          <p:nvPr/>
        </p:nvSpPr>
        <p:spPr>
          <a:xfrm flipH="1">
            <a:off x="5048948" y="2610254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  <a:latin typeface="Helvetica Neue W23 for SKY Reg" panose="020B0604020202020204" pitchFamily="34" charset="-78"/>
                <a:ea typeface="Open Sans Semibold" panose="020B0606030504020204" pitchFamily="34" charset="0"/>
                <a:cs typeface="Helvetica Neue W23 for SKY Reg" panose="020B0604020202020204" pitchFamily="34" charset="-78"/>
              </a:rPr>
              <a:t>02</a:t>
            </a:r>
          </a:p>
        </p:txBody>
      </p:sp>
      <p:sp>
        <p:nvSpPr>
          <p:cNvPr id="108" name="TextBox 166">
            <a:extLst>
              <a:ext uri="{FF2B5EF4-FFF2-40B4-BE49-F238E27FC236}">
                <a16:creationId xmlns:a16="http://schemas.microsoft.com/office/drawing/2014/main" id="{89E1B06F-0FDB-FC3F-AE1F-4137351F0F0F}"/>
              </a:ext>
            </a:extLst>
          </p:cNvPr>
          <p:cNvSpPr txBox="1"/>
          <p:nvPr/>
        </p:nvSpPr>
        <p:spPr>
          <a:xfrm flipH="1">
            <a:off x="4975771" y="4220185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  <a:latin typeface="Helvetica Neue W23 for SKY Reg" panose="020B0604020202020204" pitchFamily="34" charset="-78"/>
                <a:ea typeface="Open Sans Semibold" panose="020B0606030504020204" pitchFamily="34" charset="0"/>
                <a:cs typeface="Helvetica Neue W23 for SKY Reg" panose="020B0604020202020204" pitchFamily="34" charset="-78"/>
              </a:rPr>
              <a:t>03</a:t>
            </a:r>
          </a:p>
        </p:txBody>
      </p:sp>
      <p:sp>
        <p:nvSpPr>
          <p:cNvPr id="113" name="TextBox 157">
            <a:extLst>
              <a:ext uri="{FF2B5EF4-FFF2-40B4-BE49-F238E27FC236}">
                <a16:creationId xmlns:a16="http://schemas.microsoft.com/office/drawing/2014/main" id="{E6D37F1B-734A-9918-F306-6F26A661CE32}"/>
              </a:ext>
            </a:extLst>
          </p:cNvPr>
          <p:cNvSpPr txBox="1"/>
          <p:nvPr/>
        </p:nvSpPr>
        <p:spPr>
          <a:xfrm flipH="1">
            <a:off x="2961796" y="1775396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15" name="TextBox 157">
            <a:extLst>
              <a:ext uri="{FF2B5EF4-FFF2-40B4-BE49-F238E27FC236}">
                <a16:creationId xmlns:a16="http://schemas.microsoft.com/office/drawing/2014/main" id="{A34144A8-A514-67C9-DAF8-C8F3EF92AA1E}"/>
              </a:ext>
            </a:extLst>
          </p:cNvPr>
          <p:cNvSpPr txBox="1"/>
          <p:nvPr/>
        </p:nvSpPr>
        <p:spPr>
          <a:xfrm flipH="1">
            <a:off x="1569094" y="3519790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17" name="TextBox 157">
            <a:extLst>
              <a:ext uri="{FF2B5EF4-FFF2-40B4-BE49-F238E27FC236}">
                <a16:creationId xmlns:a16="http://schemas.microsoft.com/office/drawing/2014/main" id="{44B5EE3D-2652-F841-3152-3F95DF97644A}"/>
              </a:ext>
            </a:extLst>
          </p:cNvPr>
          <p:cNvSpPr txBox="1"/>
          <p:nvPr/>
        </p:nvSpPr>
        <p:spPr>
          <a:xfrm flipH="1">
            <a:off x="2455359" y="4912491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19" name="TextBox 157">
            <a:extLst>
              <a:ext uri="{FF2B5EF4-FFF2-40B4-BE49-F238E27FC236}">
                <a16:creationId xmlns:a16="http://schemas.microsoft.com/office/drawing/2014/main" id="{1B12426D-A02B-6DA3-A5F3-23BF206298C1}"/>
              </a:ext>
            </a:extLst>
          </p:cNvPr>
          <p:cNvSpPr txBox="1"/>
          <p:nvPr/>
        </p:nvSpPr>
        <p:spPr>
          <a:xfrm flipH="1">
            <a:off x="8518534" y="4940627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21" name="TextBox 157">
            <a:extLst>
              <a:ext uri="{FF2B5EF4-FFF2-40B4-BE49-F238E27FC236}">
                <a16:creationId xmlns:a16="http://schemas.microsoft.com/office/drawing/2014/main" id="{34A92868-7914-CE1C-0F40-EF1048684E05}"/>
              </a:ext>
            </a:extLst>
          </p:cNvPr>
          <p:cNvSpPr txBox="1"/>
          <p:nvPr/>
        </p:nvSpPr>
        <p:spPr>
          <a:xfrm flipH="1">
            <a:off x="8741530" y="2655775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16" name="TextBox 158">
            <a:extLst>
              <a:ext uri="{FF2B5EF4-FFF2-40B4-BE49-F238E27FC236}">
                <a16:creationId xmlns:a16="http://schemas.microsoft.com/office/drawing/2014/main" id="{7B6525D3-42CE-734A-5141-E7F0880D8CD9}"/>
              </a:ext>
            </a:extLst>
          </p:cNvPr>
          <p:cNvSpPr txBox="1"/>
          <p:nvPr/>
        </p:nvSpPr>
        <p:spPr>
          <a:xfrm flipH="1">
            <a:off x="5386022" y="3422294"/>
            <a:ext cx="1769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buClr>
                <a:srgbClr val="7030A0"/>
              </a:buClr>
              <a:buSzPct val="120000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</a:t>
            </a:r>
            <a:endParaRPr lang="ar-SA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9660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57">
            <a:extLst>
              <a:ext uri="{FF2B5EF4-FFF2-40B4-BE49-F238E27FC236}">
                <a16:creationId xmlns:a16="http://schemas.microsoft.com/office/drawing/2014/main" id="{5AEBB348-039D-72E5-B5B4-C580F44E4A3E}"/>
              </a:ext>
            </a:extLst>
          </p:cNvPr>
          <p:cNvSpPr txBox="1"/>
          <p:nvPr/>
        </p:nvSpPr>
        <p:spPr>
          <a:xfrm flipH="1">
            <a:off x="1665288" y="2292969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8" name="TextBox 157">
            <a:extLst>
              <a:ext uri="{FF2B5EF4-FFF2-40B4-BE49-F238E27FC236}">
                <a16:creationId xmlns:a16="http://schemas.microsoft.com/office/drawing/2014/main" id="{7F421630-DC43-BF98-6E02-641E9CCD8BDD}"/>
              </a:ext>
            </a:extLst>
          </p:cNvPr>
          <p:cNvSpPr txBox="1"/>
          <p:nvPr/>
        </p:nvSpPr>
        <p:spPr>
          <a:xfrm flipH="1">
            <a:off x="1808547" y="4337883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0" name="TextBox 157">
            <a:extLst>
              <a:ext uri="{FF2B5EF4-FFF2-40B4-BE49-F238E27FC236}">
                <a16:creationId xmlns:a16="http://schemas.microsoft.com/office/drawing/2014/main" id="{5B8E3950-C493-3C02-708C-96F756A63751}"/>
              </a:ext>
            </a:extLst>
          </p:cNvPr>
          <p:cNvSpPr txBox="1"/>
          <p:nvPr/>
        </p:nvSpPr>
        <p:spPr>
          <a:xfrm flipH="1">
            <a:off x="3976184" y="5660948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2" name="TextBox 157">
            <a:extLst>
              <a:ext uri="{FF2B5EF4-FFF2-40B4-BE49-F238E27FC236}">
                <a16:creationId xmlns:a16="http://schemas.microsoft.com/office/drawing/2014/main" id="{B6185055-0763-62F6-A89C-E271E0826A29}"/>
              </a:ext>
            </a:extLst>
          </p:cNvPr>
          <p:cNvSpPr txBox="1"/>
          <p:nvPr/>
        </p:nvSpPr>
        <p:spPr>
          <a:xfrm flipH="1">
            <a:off x="8350676" y="4100563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4" name="TextBox 157">
            <a:extLst>
              <a:ext uri="{FF2B5EF4-FFF2-40B4-BE49-F238E27FC236}">
                <a16:creationId xmlns:a16="http://schemas.microsoft.com/office/drawing/2014/main" id="{BBC4F91A-222D-7C1B-DA0E-5C4067C88809}"/>
              </a:ext>
            </a:extLst>
          </p:cNvPr>
          <p:cNvSpPr txBox="1"/>
          <p:nvPr/>
        </p:nvSpPr>
        <p:spPr>
          <a:xfrm flipH="1">
            <a:off x="8950628" y="1975450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5" name="Freeform 13">
            <a:extLst>
              <a:ext uri="{FF2B5EF4-FFF2-40B4-BE49-F238E27FC236}">
                <a16:creationId xmlns:a16="http://schemas.microsoft.com/office/drawing/2014/main" id="{9946E110-9E0E-9ACB-01F6-A0A4A45304AB}"/>
              </a:ext>
            </a:extLst>
          </p:cNvPr>
          <p:cNvSpPr>
            <a:spLocks/>
          </p:cNvSpPr>
          <p:nvPr/>
        </p:nvSpPr>
        <p:spPr bwMode="auto">
          <a:xfrm flipH="1">
            <a:off x="4820498" y="4099101"/>
            <a:ext cx="2123082" cy="1168714"/>
          </a:xfrm>
          <a:custGeom>
            <a:avLst/>
            <a:gdLst>
              <a:gd name="T0" fmla="*/ 883 w 1738"/>
              <a:gd name="T1" fmla="*/ 956 h 956"/>
              <a:gd name="T2" fmla="*/ 0 w 1738"/>
              <a:gd name="T3" fmla="*/ 669 h 956"/>
              <a:gd name="T4" fmla="*/ 46 w 1738"/>
              <a:gd name="T5" fmla="*/ 166 h 956"/>
              <a:gd name="T6" fmla="*/ 483 w 1738"/>
              <a:gd name="T7" fmla="*/ 0 h 956"/>
              <a:gd name="T8" fmla="*/ 660 w 1738"/>
              <a:gd name="T9" fmla="*/ 91 h 956"/>
              <a:gd name="T10" fmla="*/ 883 w 1738"/>
              <a:gd name="T11" fmla="*/ 126 h 956"/>
              <a:gd name="T12" fmla="*/ 1106 w 1738"/>
              <a:gd name="T13" fmla="*/ 91 h 956"/>
              <a:gd name="T14" fmla="*/ 1248 w 1738"/>
              <a:gd name="T15" fmla="*/ 24 h 956"/>
              <a:gd name="T16" fmla="*/ 1263 w 1738"/>
              <a:gd name="T17" fmla="*/ 468 h 956"/>
              <a:gd name="T18" fmla="*/ 1738 w 1738"/>
              <a:gd name="T19" fmla="*/ 690 h 956"/>
              <a:gd name="T20" fmla="*/ 883 w 1738"/>
              <a:gd name="T21" fmla="*/ 956 h 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38" h="956">
                <a:moveTo>
                  <a:pt x="883" y="956"/>
                </a:moveTo>
                <a:cubicBezTo>
                  <a:pt x="567" y="956"/>
                  <a:pt x="263" y="857"/>
                  <a:pt x="0" y="669"/>
                </a:cubicBezTo>
                <a:cubicBezTo>
                  <a:pt x="46" y="166"/>
                  <a:pt x="46" y="166"/>
                  <a:pt x="46" y="166"/>
                </a:cubicBezTo>
                <a:cubicBezTo>
                  <a:pt x="483" y="0"/>
                  <a:pt x="483" y="0"/>
                  <a:pt x="483" y="0"/>
                </a:cubicBezTo>
                <a:cubicBezTo>
                  <a:pt x="539" y="39"/>
                  <a:pt x="600" y="70"/>
                  <a:pt x="660" y="91"/>
                </a:cubicBezTo>
                <a:cubicBezTo>
                  <a:pt x="731" y="114"/>
                  <a:pt x="806" y="126"/>
                  <a:pt x="883" y="126"/>
                </a:cubicBezTo>
                <a:cubicBezTo>
                  <a:pt x="961" y="126"/>
                  <a:pt x="1036" y="114"/>
                  <a:pt x="1106" y="91"/>
                </a:cubicBezTo>
                <a:cubicBezTo>
                  <a:pt x="1154" y="75"/>
                  <a:pt x="1201" y="53"/>
                  <a:pt x="1248" y="24"/>
                </a:cubicBezTo>
                <a:cubicBezTo>
                  <a:pt x="1263" y="468"/>
                  <a:pt x="1263" y="468"/>
                  <a:pt x="1263" y="468"/>
                </a:cubicBezTo>
                <a:cubicBezTo>
                  <a:pt x="1738" y="690"/>
                  <a:pt x="1738" y="690"/>
                  <a:pt x="1738" y="690"/>
                </a:cubicBezTo>
                <a:cubicBezTo>
                  <a:pt x="1480" y="864"/>
                  <a:pt x="1186" y="956"/>
                  <a:pt x="883" y="956"/>
                </a:cubicBezTo>
                <a:close/>
              </a:path>
            </a:pathLst>
          </a:custGeom>
          <a:solidFill>
            <a:srgbClr val="69CEE3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6" name="Freeform 14">
            <a:extLst>
              <a:ext uri="{FF2B5EF4-FFF2-40B4-BE49-F238E27FC236}">
                <a16:creationId xmlns:a16="http://schemas.microsoft.com/office/drawing/2014/main" id="{C3E991FD-002C-6685-E0D3-2ADF15E4D561}"/>
              </a:ext>
            </a:extLst>
          </p:cNvPr>
          <p:cNvSpPr>
            <a:spLocks/>
          </p:cNvSpPr>
          <p:nvPr/>
        </p:nvSpPr>
        <p:spPr bwMode="auto">
          <a:xfrm flipH="1">
            <a:off x="3957997" y="2874246"/>
            <a:ext cx="1377961" cy="2015905"/>
          </a:xfrm>
          <a:custGeom>
            <a:avLst/>
            <a:gdLst>
              <a:gd name="T0" fmla="*/ 14 w 1128"/>
              <a:gd name="T1" fmla="*/ 1430 h 1651"/>
              <a:gd name="T2" fmla="*/ 0 w 1128"/>
              <a:gd name="T3" fmla="*/ 983 h 1651"/>
              <a:gd name="T4" fmla="*/ 197 w 1128"/>
              <a:gd name="T5" fmla="*/ 750 h 1651"/>
              <a:gd name="T6" fmla="*/ 274 w 1128"/>
              <a:gd name="T7" fmla="*/ 425 h 1651"/>
              <a:gd name="T8" fmla="*/ 265 w 1128"/>
              <a:gd name="T9" fmla="*/ 312 h 1651"/>
              <a:gd name="T10" fmla="*/ 255 w 1128"/>
              <a:gd name="T11" fmla="*/ 260 h 1651"/>
              <a:gd name="T12" fmla="*/ 673 w 1128"/>
              <a:gd name="T13" fmla="*/ 362 h 1651"/>
              <a:gd name="T14" fmla="*/ 1041 w 1128"/>
              <a:gd name="T15" fmla="*/ 0 h 1651"/>
              <a:gd name="T16" fmla="*/ 1029 w 1128"/>
              <a:gd name="T17" fmla="*/ 896 h 1651"/>
              <a:gd name="T18" fmla="*/ 485 w 1128"/>
              <a:gd name="T19" fmla="*/ 1651 h 1651"/>
              <a:gd name="T20" fmla="*/ 14 w 1128"/>
              <a:gd name="T21" fmla="*/ 1430 h 1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28" h="1651">
                <a:moveTo>
                  <a:pt x="14" y="1430"/>
                </a:moveTo>
                <a:cubicBezTo>
                  <a:pt x="0" y="983"/>
                  <a:pt x="0" y="983"/>
                  <a:pt x="0" y="983"/>
                </a:cubicBezTo>
                <a:cubicBezTo>
                  <a:pt x="80" y="921"/>
                  <a:pt x="148" y="841"/>
                  <a:pt x="197" y="750"/>
                </a:cubicBezTo>
                <a:cubicBezTo>
                  <a:pt x="247" y="650"/>
                  <a:pt x="274" y="538"/>
                  <a:pt x="274" y="425"/>
                </a:cubicBezTo>
                <a:cubicBezTo>
                  <a:pt x="274" y="383"/>
                  <a:pt x="271" y="346"/>
                  <a:pt x="265" y="312"/>
                </a:cubicBezTo>
                <a:cubicBezTo>
                  <a:pt x="262" y="295"/>
                  <a:pt x="259" y="278"/>
                  <a:pt x="255" y="260"/>
                </a:cubicBezTo>
                <a:cubicBezTo>
                  <a:pt x="673" y="362"/>
                  <a:pt x="673" y="362"/>
                  <a:pt x="673" y="362"/>
                </a:cubicBezTo>
                <a:cubicBezTo>
                  <a:pt x="1041" y="0"/>
                  <a:pt x="1041" y="0"/>
                  <a:pt x="1041" y="0"/>
                </a:cubicBezTo>
                <a:cubicBezTo>
                  <a:pt x="1128" y="299"/>
                  <a:pt x="1124" y="608"/>
                  <a:pt x="1029" y="896"/>
                </a:cubicBezTo>
                <a:cubicBezTo>
                  <a:pt x="933" y="1196"/>
                  <a:pt x="745" y="1456"/>
                  <a:pt x="485" y="1651"/>
                </a:cubicBezTo>
                <a:lnTo>
                  <a:pt x="14" y="1430"/>
                </a:lnTo>
                <a:close/>
              </a:path>
            </a:pathLst>
          </a:custGeom>
          <a:solidFill>
            <a:srgbClr val="238CAB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7" name="Freeform 15">
            <a:extLst>
              <a:ext uri="{FF2B5EF4-FFF2-40B4-BE49-F238E27FC236}">
                <a16:creationId xmlns:a16="http://schemas.microsoft.com/office/drawing/2014/main" id="{1B54EF00-886F-5CEC-5F8A-7C3C1C424643}"/>
              </a:ext>
            </a:extLst>
          </p:cNvPr>
          <p:cNvSpPr>
            <a:spLocks/>
          </p:cNvSpPr>
          <p:nvPr/>
        </p:nvSpPr>
        <p:spPr bwMode="auto">
          <a:xfrm flipH="1">
            <a:off x="4090690" y="1521803"/>
            <a:ext cx="1704589" cy="1709693"/>
          </a:xfrm>
          <a:custGeom>
            <a:avLst/>
            <a:gdLst>
              <a:gd name="T0" fmla="*/ 608 w 1395"/>
              <a:gd name="T1" fmla="*/ 1296 h 1399"/>
              <a:gd name="T2" fmla="*/ 364 w 1395"/>
              <a:gd name="T3" fmla="*/ 966 h 1399"/>
              <a:gd name="T4" fmla="*/ 1 w 1395"/>
              <a:gd name="T5" fmla="*/ 832 h 1399"/>
              <a:gd name="T6" fmla="*/ 223 w 1395"/>
              <a:gd name="T7" fmla="*/ 440 h 1399"/>
              <a:gd name="T8" fmla="*/ 0 w 1395"/>
              <a:gd name="T9" fmla="*/ 0 h 1399"/>
              <a:gd name="T10" fmla="*/ 850 w 1395"/>
              <a:gd name="T11" fmla="*/ 286 h 1399"/>
              <a:gd name="T12" fmla="*/ 1395 w 1395"/>
              <a:gd name="T13" fmla="*/ 1039 h 1399"/>
              <a:gd name="T14" fmla="*/ 1029 w 1395"/>
              <a:gd name="T15" fmla="*/ 1399 h 1399"/>
              <a:gd name="T16" fmla="*/ 608 w 1395"/>
              <a:gd name="T17" fmla="*/ 1296 h 1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95" h="1399">
                <a:moveTo>
                  <a:pt x="608" y="1296"/>
                </a:moveTo>
                <a:cubicBezTo>
                  <a:pt x="561" y="1165"/>
                  <a:pt x="477" y="1052"/>
                  <a:pt x="364" y="966"/>
                </a:cubicBezTo>
                <a:cubicBezTo>
                  <a:pt x="255" y="888"/>
                  <a:pt x="131" y="842"/>
                  <a:pt x="1" y="832"/>
                </a:cubicBezTo>
                <a:cubicBezTo>
                  <a:pt x="223" y="440"/>
                  <a:pt x="223" y="440"/>
                  <a:pt x="223" y="440"/>
                </a:cubicBezTo>
                <a:cubicBezTo>
                  <a:pt x="0" y="0"/>
                  <a:pt x="0" y="0"/>
                  <a:pt x="0" y="0"/>
                </a:cubicBezTo>
                <a:cubicBezTo>
                  <a:pt x="312" y="10"/>
                  <a:pt x="605" y="109"/>
                  <a:pt x="850" y="286"/>
                </a:cubicBezTo>
                <a:cubicBezTo>
                  <a:pt x="1103" y="471"/>
                  <a:pt x="1291" y="731"/>
                  <a:pt x="1395" y="1039"/>
                </a:cubicBezTo>
                <a:cubicBezTo>
                  <a:pt x="1029" y="1399"/>
                  <a:pt x="1029" y="1399"/>
                  <a:pt x="1029" y="1399"/>
                </a:cubicBezTo>
                <a:lnTo>
                  <a:pt x="608" y="1296"/>
                </a:lnTo>
                <a:close/>
              </a:path>
            </a:pathLst>
          </a:custGeom>
          <a:solidFill>
            <a:srgbClr val="1673A3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8" name="Freeform 16">
            <a:extLst>
              <a:ext uri="{FF2B5EF4-FFF2-40B4-BE49-F238E27FC236}">
                <a16:creationId xmlns:a16="http://schemas.microsoft.com/office/drawing/2014/main" id="{B0B957B5-9355-06DC-24A2-B6BD9187DA2D}"/>
              </a:ext>
            </a:extLst>
          </p:cNvPr>
          <p:cNvSpPr>
            <a:spLocks/>
          </p:cNvSpPr>
          <p:nvPr/>
        </p:nvSpPr>
        <p:spPr bwMode="auto">
          <a:xfrm flipH="1">
            <a:off x="6428121" y="2716036"/>
            <a:ext cx="1337133" cy="2143495"/>
          </a:xfrm>
          <a:custGeom>
            <a:avLst/>
            <a:gdLst>
              <a:gd name="T0" fmla="*/ 613 w 1096"/>
              <a:gd name="T1" fmla="*/ 1759 h 1759"/>
              <a:gd name="T2" fmla="*/ 96 w 1096"/>
              <a:gd name="T3" fmla="*/ 1028 h 1759"/>
              <a:gd name="T4" fmla="*/ 97 w 1096"/>
              <a:gd name="T5" fmla="*/ 98 h 1759"/>
              <a:gd name="T6" fmla="*/ 572 w 1096"/>
              <a:gd name="T7" fmla="*/ 0 h 1759"/>
              <a:gd name="T8" fmla="*/ 883 w 1096"/>
              <a:gd name="T9" fmla="*/ 353 h 1759"/>
              <a:gd name="T10" fmla="*/ 862 w 1096"/>
              <a:gd name="T11" fmla="*/ 445 h 1759"/>
              <a:gd name="T12" fmla="*/ 853 w 1096"/>
              <a:gd name="T13" fmla="*/ 556 h 1759"/>
              <a:gd name="T14" fmla="*/ 933 w 1096"/>
              <a:gd name="T15" fmla="*/ 881 h 1759"/>
              <a:gd name="T16" fmla="*/ 1096 w 1096"/>
              <a:gd name="T17" fmla="*/ 1089 h 1759"/>
              <a:gd name="T18" fmla="*/ 658 w 1096"/>
              <a:gd name="T19" fmla="*/ 1255 h 1759"/>
              <a:gd name="T20" fmla="*/ 613 w 1096"/>
              <a:gd name="T21" fmla="*/ 1759 h 1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96" h="1759">
                <a:moveTo>
                  <a:pt x="613" y="1759"/>
                </a:moveTo>
                <a:cubicBezTo>
                  <a:pt x="367" y="1566"/>
                  <a:pt x="189" y="1315"/>
                  <a:pt x="96" y="1028"/>
                </a:cubicBezTo>
                <a:cubicBezTo>
                  <a:pt x="0" y="728"/>
                  <a:pt x="0" y="407"/>
                  <a:pt x="97" y="98"/>
                </a:cubicBezTo>
                <a:cubicBezTo>
                  <a:pt x="572" y="0"/>
                  <a:pt x="572" y="0"/>
                  <a:pt x="572" y="0"/>
                </a:cubicBezTo>
                <a:cubicBezTo>
                  <a:pt x="883" y="353"/>
                  <a:pt x="883" y="353"/>
                  <a:pt x="883" y="353"/>
                </a:cubicBezTo>
                <a:cubicBezTo>
                  <a:pt x="873" y="387"/>
                  <a:pt x="866" y="416"/>
                  <a:pt x="862" y="445"/>
                </a:cubicBezTo>
                <a:cubicBezTo>
                  <a:pt x="856" y="474"/>
                  <a:pt x="853" y="513"/>
                  <a:pt x="853" y="556"/>
                </a:cubicBezTo>
                <a:cubicBezTo>
                  <a:pt x="853" y="671"/>
                  <a:pt x="881" y="784"/>
                  <a:pt x="933" y="881"/>
                </a:cubicBezTo>
                <a:cubicBezTo>
                  <a:pt x="973" y="959"/>
                  <a:pt x="1029" y="1030"/>
                  <a:pt x="1096" y="1089"/>
                </a:cubicBezTo>
                <a:cubicBezTo>
                  <a:pt x="658" y="1255"/>
                  <a:pt x="658" y="1255"/>
                  <a:pt x="658" y="1255"/>
                </a:cubicBezTo>
                <a:lnTo>
                  <a:pt x="613" y="1759"/>
                </a:lnTo>
                <a:close/>
              </a:path>
            </a:pathLst>
          </a:custGeom>
          <a:solidFill>
            <a:srgbClr val="725AA4"/>
          </a:solidFill>
          <a:ln w="9525" cap="rnd">
            <a:noFill/>
            <a:round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9" name="Freeform 17">
            <a:extLst>
              <a:ext uri="{FF2B5EF4-FFF2-40B4-BE49-F238E27FC236}">
                <a16:creationId xmlns:a16="http://schemas.microsoft.com/office/drawing/2014/main" id="{13EB52C5-BB12-AAC0-2DAA-F795AB6BDD0A}"/>
              </a:ext>
            </a:extLst>
          </p:cNvPr>
          <p:cNvSpPr>
            <a:spLocks/>
          </p:cNvSpPr>
          <p:nvPr/>
        </p:nvSpPr>
        <p:spPr bwMode="auto">
          <a:xfrm flipH="1">
            <a:off x="5616654" y="1521803"/>
            <a:ext cx="3102966" cy="1015608"/>
          </a:xfrm>
          <a:custGeom>
            <a:avLst/>
            <a:gdLst>
              <a:gd name="T0" fmla="*/ 0 w 608"/>
              <a:gd name="T1" fmla="*/ 199 h 199"/>
              <a:gd name="T2" fmla="*/ 0 w 608"/>
              <a:gd name="T3" fmla="*/ 0 h 199"/>
              <a:gd name="T4" fmla="*/ 555 w 608"/>
              <a:gd name="T5" fmla="*/ 0 h 199"/>
              <a:gd name="T6" fmla="*/ 608 w 608"/>
              <a:gd name="T7" fmla="*/ 105 h 199"/>
              <a:gd name="T8" fmla="*/ 555 w 608"/>
              <a:gd name="T9" fmla="*/ 199 h 199"/>
              <a:gd name="T10" fmla="*/ 0 w 608"/>
              <a:gd name="T11" fmla="*/ 19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8" h="199">
                <a:moveTo>
                  <a:pt x="0" y="199"/>
                </a:moveTo>
                <a:lnTo>
                  <a:pt x="0" y="0"/>
                </a:lnTo>
                <a:lnTo>
                  <a:pt x="555" y="0"/>
                </a:lnTo>
                <a:lnTo>
                  <a:pt x="608" y="105"/>
                </a:lnTo>
                <a:lnTo>
                  <a:pt x="555" y="199"/>
                </a:lnTo>
                <a:lnTo>
                  <a:pt x="0" y="199"/>
                </a:lnTo>
                <a:close/>
              </a:path>
            </a:pathLst>
          </a:custGeom>
          <a:solidFill>
            <a:srgbClr val="003845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cxnSp>
        <p:nvCxnSpPr>
          <p:cNvPr id="20" name="Straight Connector 27">
            <a:extLst>
              <a:ext uri="{FF2B5EF4-FFF2-40B4-BE49-F238E27FC236}">
                <a16:creationId xmlns:a16="http://schemas.microsoft.com/office/drawing/2014/main" id="{08FC2D78-BF99-9EF1-0A59-8065DDF61A4D}"/>
              </a:ext>
            </a:extLst>
          </p:cNvPr>
          <p:cNvCxnSpPr>
            <a:cxnSpLocks/>
          </p:cNvCxnSpPr>
          <p:nvPr/>
        </p:nvCxnSpPr>
        <p:spPr>
          <a:xfrm>
            <a:off x="7757650" y="2065684"/>
            <a:ext cx="1305069" cy="0"/>
          </a:xfrm>
          <a:prstGeom prst="line">
            <a:avLst/>
          </a:prstGeom>
          <a:ln w="9525">
            <a:solidFill>
              <a:schemeClr val="tx1">
                <a:lumMod val="75000"/>
              </a:schemeClr>
            </a:solidFill>
            <a:miter lim="800000"/>
            <a:headEnd type="oval" w="med" len="me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7">
            <a:extLst>
              <a:ext uri="{FF2B5EF4-FFF2-40B4-BE49-F238E27FC236}">
                <a16:creationId xmlns:a16="http://schemas.microsoft.com/office/drawing/2014/main" id="{77975B92-A391-22E2-A95E-7256C1559534}"/>
              </a:ext>
            </a:extLst>
          </p:cNvPr>
          <p:cNvCxnSpPr>
            <a:cxnSpLocks/>
          </p:cNvCxnSpPr>
          <p:nvPr/>
        </p:nvCxnSpPr>
        <p:spPr>
          <a:xfrm>
            <a:off x="7234320" y="3942270"/>
            <a:ext cx="1305069" cy="0"/>
          </a:xfrm>
          <a:prstGeom prst="line">
            <a:avLst/>
          </a:prstGeom>
          <a:ln w="9525">
            <a:solidFill>
              <a:schemeClr val="tx1">
                <a:lumMod val="75000"/>
              </a:schemeClr>
            </a:solidFill>
            <a:miter lim="800000"/>
            <a:headEnd type="oval" w="med" len="me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7">
            <a:extLst>
              <a:ext uri="{FF2B5EF4-FFF2-40B4-BE49-F238E27FC236}">
                <a16:creationId xmlns:a16="http://schemas.microsoft.com/office/drawing/2014/main" id="{05DA94ED-9933-E1FE-54E2-852C60773816}"/>
              </a:ext>
            </a:extLst>
          </p:cNvPr>
          <p:cNvCxnSpPr>
            <a:cxnSpLocks/>
          </p:cNvCxnSpPr>
          <p:nvPr/>
        </p:nvCxnSpPr>
        <p:spPr>
          <a:xfrm flipH="1">
            <a:off x="5718369" y="5049680"/>
            <a:ext cx="0" cy="567233"/>
          </a:xfrm>
          <a:prstGeom prst="line">
            <a:avLst/>
          </a:prstGeom>
          <a:ln w="9525">
            <a:solidFill>
              <a:schemeClr val="tx1">
                <a:lumMod val="75000"/>
              </a:schemeClr>
            </a:solidFill>
            <a:miter lim="800000"/>
            <a:headEnd type="oval" w="med" len="me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4">
            <a:extLst>
              <a:ext uri="{FF2B5EF4-FFF2-40B4-BE49-F238E27FC236}">
                <a16:creationId xmlns:a16="http://schemas.microsoft.com/office/drawing/2014/main" id="{FD5673B4-8A3E-FD7D-9328-D00699ECEE25}"/>
              </a:ext>
            </a:extLst>
          </p:cNvPr>
          <p:cNvCxnSpPr>
            <a:cxnSpLocks/>
          </p:cNvCxnSpPr>
          <p:nvPr/>
        </p:nvCxnSpPr>
        <p:spPr>
          <a:xfrm>
            <a:off x="3587014" y="2379395"/>
            <a:ext cx="1046223" cy="0"/>
          </a:xfrm>
          <a:prstGeom prst="line">
            <a:avLst/>
          </a:prstGeom>
          <a:ln w="9525">
            <a:solidFill>
              <a:schemeClr val="tx1">
                <a:lumMod val="75000"/>
              </a:schemeClr>
            </a:solidFill>
            <a:miter lim="800000"/>
            <a:headEnd type="none" w="sm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6">
            <a:extLst>
              <a:ext uri="{FF2B5EF4-FFF2-40B4-BE49-F238E27FC236}">
                <a16:creationId xmlns:a16="http://schemas.microsoft.com/office/drawing/2014/main" id="{2A82CFA8-767D-2316-CAD9-74D085EE1267}"/>
              </a:ext>
            </a:extLst>
          </p:cNvPr>
          <p:cNvCxnSpPr>
            <a:cxnSpLocks/>
          </p:cNvCxnSpPr>
          <p:nvPr/>
        </p:nvCxnSpPr>
        <p:spPr>
          <a:xfrm>
            <a:off x="3631369" y="4435036"/>
            <a:ext cx="1005760" cy="0"/>
          </a:xfrm>
          <a:prstGeom prst="line">
            <a:avLst/>
          </a:prstGeom>
          <a:ln w="9525">
            <a:solidFill>
              <a:schemeClr val="tx1">
                <a:lumMod val="75000"/>
              </a:schemeClr>
            </a:solidFill>
            <a:miter lim="800000"/>
            <a:headEnd type="none" w="sm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عنصر نائب لرقم الشريحة 1">
            <a:extLst>
              <a:ext uri="{FF2B5EF4-FFF2-40B4-BE49-F238E27FC236}">
                <a16:creationId xmlns:a16="http://schemas.microsoft.com/office/drawing/2014/main" id="{CE667650-DDE6-5E4D-FBF2-82B995B7A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49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6" name="مستطيل ذو زاوية واحدة مستديرة 25">
            <a:extLst>
              <a:ext uri="{FF2B5EF4-FFF2-40B4-BE49-F238E27FC236}">
                <a16:creationId xmlns:a16="http://schemas.microsoft.com/office/drawing/2014/main" id="{A471D15F-B812-4E49-DEAF-87C1C8C36AAE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27" name="موصل مستقيم 30">
            <a:extLst>
              <a:ext uri="{FF2B5EF4-FFF2-40B4-BE49-F238E27FC236}">
                <a16:creationId xmlns:a16="http://schemas.microsoft.com/office/drawing/2014/main" id="{F84BFB35-146F-BF22-43F1-C969A05A7A14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مربع نص 27">
            <a:extLst>
              <a:ext uri="{FF2B5EF4-FFF2-40B4-BE49-F238E27FC236}">
                <a16:creationId xmlns:a16="http://schemas.microsoft.com/office/drawing/2014/main" id="{6621616C-F846-776D-9144-084E1759E707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859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57">
            <a:extLst>
              <a:ext uri="{FF2B5EF4-FFF2-40B4-BE49-F238E27FC236}">
                <a16:creationId xmlns:a16="http://schemas.microsoft.com/office/drawing/2014/main" id="{369C7903-EA36-D428-2FAB-C253ED804905}"/>
              </a:ext>
            </a:extLst>
          </p:cNvPr>
          <p:cNvSpPr txBox="1"/>
          <p:nvPr/>
        </p:nvSpPr>
        <p:spPr>
          <a:xfrm>
            <a:off x="8339986" y="1727065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8" name="TextBox 157">
            <a:extLst>
              <a:ext uri="{FF2B5EF4-FFF2-40B4-BE49-F238E27FC236}">
                <a16:creationId xmlns:a16="http://schemas.microsoft.com/office/drawing/2014/main" id="{2D75882C-BC9D-57AF-3ACA-18B715E65469}"/>
              </a:ext>
            </a:extLst>
          </p:cNvPr>
          <p:cNvSpPr txBox="1"/>
          <p:nvPr/>
        </p:nvSpPr>
        <p:spPr>
          <a:xfrm>
            <a:off x="8339986" y="2718130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0" name="TextBox 157">
            <a:extLst>
              <a:ext uri="{FF2B5EF4-FFF2-40B4-BE49-F238E27FC236}">
                <a16:creationId xmlns:a16="http://schemas.microsoft.com/office/drawing/2014/main" id="{4622A40E-A308-D88C-D167-081F5266D665}"/>
              </a:ext>
            </a:extLst>
          </p:cNvPr>
          <p:cNvSpPr txBox="1"/>
          <p:nvPr/>
        </p:nvSpPr>
        <p:spPr>
          <a:xfrm>
            <a:off x="8339986" y="3607907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2" name="TextBox 157">
            <a:extLst>
              <a:ext uri="{FF2B5EF4-FFF2-40B4-BE49-F238E27FC236}">
                <a16:creationId xmlns:a16="http://schemas.microsoft.com/office/drawing/2014/main" id="{A4A0D230-5558-5F06-F445-87CFE62EE47E}"/>
              </a:ext>
            </a:extLst>
          </p:cNvPr>
          <p:cNvSpPr txBox="1"/>
          <p:nvPr/>
        </p:nvSpPr>
        <p:spPr>
          <a:xfrm>
            <a:off x="8339986" y="4477403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3" name="Oval 4">
            <a:extLst>
              <a:ext uri="{FF2B5EF4-FFF2-40B4-BE49-F238E27FC236}">
                <a16:creationId xmlns:a16="http://schemas.microsoft.com/office/drawing/2014/main" id="{01BEFAED-7044-792B-E1C2-4DB970AEED3D}"/>
              </a:ext>
            </a:extLst>
          </p:cNvPr>
          <p:cNvSpPr>
            <a:spLocks noChangeAspect="1"/>
          </p:cNvSpPr>
          <p:nvPr/>
        </p:nvSpPr>
        <p:spPr>
          <a:xfrm>
            <a:off x="2606972" y="1803043"/>
            <a:ext cx="4252763" cy="4252763"/>
          </a:xfrm>
          <a:prstGeom prst="ellipse">
            <a:avLst/>
          </a:prstGeom>
          <a:noFill/>
          <a:ln w="38100" cap="flat" cmpd="sng" algn="ctr">
            <a:solidFill>
              <a:srgbClr val="725AA4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7724" tIns="38862" rIns="77724" bIns="38862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14" name="Oval 5">
            <a:extLst>
              <a:ext uri="{FF2B5EF4-FFF2-40B4-BE49-F238E27FC236}">
                <a16:creationId xmlns:a16="http://schemas.microsoft.com/office/drawing/2014/main" id="{042842FE-67BD-CFC6-B230-249AF36D08DB}"/>
              </a:ext>
            </a:extLst>
          </p:cNvPr>
          <p:cNvSpPr>
            <a:spLocks noChangeAspect="1"/>
          </p:cNvSpPr>
          <p:nvPr/>
        </p:nvSpPr>
        <p:spPr>
          <a:xfrm>
            <a:off x="2868350" y="2065297"/>
            <a:ext cx="3730007" cy="3728255"/>
          </a:xfrm>
          <a:prstGeom prst="ellipse">
            <a:avLst/>
          </a:prstGeom>
          <a:noFill/>
          <a:ln w="38100" cap="flat" cmpd="sng" algn="ctr">
            <a:solidFill>
              <a:srgbClr val="6ACEE2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7724" tIns="38862" rIns="77724" bIns="38862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15" name="Oval 6">
            <a:extLst>
              <a:ext uri="{FF2B5EF4-FFF2-40B4-BE49-F238E27FC236}">
                <a16:creationId xmlns:a16="http://schemas.microsoft.com/office/drawing/2014/main" id="{81AC2444-B85E-B0FE-BC2A-9F057535D2C4}"/>
              </a:ext>
            </a:extLst>
          </p:cNvPr>
          <p:cNvSpPr>
            <a:spLocks noChangeAspect="1"/>
          </p:cNvSpPr>
          <p:nvPr/>
        </p:nvSpPr>
        <p:spPr>
          <a:xfrm>
            <a:off x="3127935" y="2324007"/>
            <a:ext cx="3210836" cy="3210836"/>
          </a:xfrm>
          <a:prstGeom prst="ellipse">
            <a:avLst/>
          </a:prstGeom>
          <a:noFill/>
          <a:ln w="38100" cap="flat" cmpd="sng" algn="ctr">
            <a:solidFill>
              <a:srgbClr val="2DADE0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7724" tIns="38862" rIns="77724" bIns="38862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16" name="Oval 7">
            <a:extLst>
              <a:ext uri="{FF2B5EF4-FFF2-40B4-BE49-F238E27FC236}">
                <a16:creationId xmlns:a16="http://schemas.microsoft.com/office/drawing/2014/main" id="{7052E5F2-E30C-4232-B500-D41E2B75538E}"/>
              </a:ext>
            </a:extLst>
          </p:cNvPr>
          <p:cNvSpPr>
            <a:spLocks noChangeAspect="1"/>
          </p:cNvSpPr>
          <p:nvPr/>
        </p:nvSpPr>
        <p:spPr>
          <a:xfrm>
            <a:off x="3386645" y="2582716"/>
            <a:ext cx="2693416" cy="2693416"/>
          </a:xfrm>
          <a:prstGeom prst="ellipse">
            <a:avLst/>
          </a:prstGeom>
          <a:noFill/>
          <a:ln w="38100" cap="flat" cmpd="sng" algn="ctr">
            <a:solidFill>
              <a:srgbClr val="238CAB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7724" tIns="38862" rIns="77724" bIns="38862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17" name="Oval 8">
            <a:extLst>
              <a:ext uri="{FF2B5EF4-FFF2-40B4-BE49-F238E27FC236}">
                <a16:creationId xmlns:a16="http://schemas.microsoft.com/office/drawing/2014/main" id="{2B6DBA89-82CE-9EC7-F4AB-A566F7ECE7FC}"/>
              </a:ext>
            </a:extLst>
          </p:cNvPr>
          <p:cNvSpPr>
            <a:spLocks noChangeAspect="1"/>
          </p:cNvSpPr>
          <p:nvPr/>
        </p:nvSpPr>
        <p:spPr>
          <a:xfrm>
            <a:off x="3645355" y="2841426"/>
            <a:ext cx="2175997" cy="2175997"/>
          </a:xfrm>
          <a:prstGeom prst="ellipse">
            <a:avLst/>
          </a:prstGeom>
          <a:noFill/>
          <a:ln w="38100" cap="rnd" cmpd="sng" algn="ctr">
            <a:solidFill>
              <a:srgbClr val="1673A3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E71C57"/>
              </a:solidFill>
              <a:sym typeface="+mn-lt"/>
            </a:endParaRPr>
          </a:p>
        </p:txBody>
      </p:sp>
      <p:sp>
        <p:nvSpPr>
          <p:cNvPr id="18" name="Oval 9">
            <a:extLst>
              <a:ext uri="{FF2B5EF4-FFF2-40B4-BE49-F238E27FC236}">
                <a16:creationId xmlns:a16="http://schemas.microsoft.com/office/drawing/2014/main" id="{08EB1F12-BDA5-EC05-EF7C-98E0188420D6}"/>
              </a:ext>
            </a:extLst>
          </p:cNvPr>
          <p:cNvSpPr>
            <a:spLocks noChangeAspect="1"/>
          </p:cNvSpPr>
          <p:nvPr/>
        </p:nvSpPr>
        <p:spPr>
          <a:xfrm>
            <a:off x="3904065" y="3100136"/>
            <a:ext cx="1658577" cy="1658577"/>
          </a:xfrm>
          <a:prstGeom prst="ellipse">
            <a:avLst/>
          </a:prstGeom>
          <a:solidFill>
            <a:schemeClr val="tx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E71C57"/>
              </a:solidFill>
              <a:sym typeface="+mn-lt"/>
            </a:endParaRPr>
          </a:p>
        </p:txBody>
      </p:sp>
      <p:cxnSp>
        <p:nvCxnSpPr>
          <p:cNvPr id="19" name="Elbow Connector 10">
            <a:extLst>
              <a:ext uri="{FF2B5EF4-FFF2-40B4-BE49-F238E27FC236}">
                <a16:creationId xmlns:a16="http://schemas.microsoft.com/office/drawing/2014/main" id="{C7F09D49-7180-0FE7-6B1E-71E41C11858F}"/>
              </a:ext>
            </a:extLst>
          </p:cNvPr>
          <p:cNvCxnSpPr/>
          <p:nvPr/>
        </p:nvCxnSpPr>
        <p:spPr>
          <a:xfrm rot="10800000" flipV="1">
            <a:off x="4731057" y="1651558"/>
            <a:ext cx="2647345" cy="1189867"/>
          </a:xfrm>
          <a:prstGeom prst="bentConnector2">
            <a:avLst/>
          </a:prstGeom>
          <a:ln w="19050" cap="flat" cmpd="sng" algn="ctr">
            <a:solidFill>
              <a:srgbClr val="9A9A9A"/>
            </a:solidFill>
            <a:prstDash val="solid"/>
            <a:miter lim="800000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11">
            <a:extLst>
              <a:ext uri="{FF2B5EF4-FFF2-40B4-BE49-F238E27FC236}">
                <a16:creationId xmlns:a16="http://schemas.microsoft.com/office/drawing/2014/main" id="{5801D97A-0CC6-C4E6-6393-B2305A92A93D}"/>
              </a:ext>
            </a:extLst>
          </p:cNvPr>
          <p:cNvCxnSpPr/>
          <p:nvPr/>
        </p:nvCxnSpPr>
        <p:spPr>
          <a:xfrm rot="10800000" flipV="1">
            <a:off x="5848777" y="2505449"/>
            <a:ext cx="1523907" cy="673354"/>
          </a:xfrm>
          <a:prstGeom prst="bentConnector3">
            <a:avLst>
              <a:gd name="adj1" fmla="val 99562"/>
            </a:avLst>
          </a:prstGeom>
          <a:ln w="19050" cap="flat" cmpd="sng" algn="ctr">
            <a:solidFill>
              <a:srgbClr val="9A9A9A"/>
            </a:solidFill>
            <a:prstDash val="solid"/>
            <a:miter lim="800000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13">
            <a:extLst>
              <a:ext uri="{FF2B5EF4-FFF2-40B4-BE49-F238E27FC236}">
                <a16:creationId xmlns:a16="http://schemas.microsoft.com/office/drawing/2014/main" id="{7CAC9FE0-0C10-971E-6EF8-88422E7B66C1}"/>
              </a:ext>
            </a:extLst>
          </p:cNvPr>
          <p:cNvCxnSpPr/>
          <p:nvPr/>
        </p:nvCxnSpPr>
        <p:spPr>
          <a:xfrm>
            <a:off x="6599233" y="4232293"/>
            <a:ext cx="779673" cy="0"/>
          </a:xfrm>
          <a:prstGeom prst="line">
            <a:avLst/>
          </a:prstGeom>
          <a:ln w="19050" cap="flat" cmpd="sng" algn="ctr">
            <a:solidFill>
              <a:srgbClr val="9A9A9A"/>
            </a:solidFill>
            <a:prstDash val="solid"/>
            <a:miter lim="800000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15">
            <a:extLst>
              <a:ext uri="{FF2B5EF4-FFF2-40B4-BE49-F238E27FC236}">
                <a16:creationId xmlns:a16="http://schemas.microsoft.com/office/drawing/2014/main" id="{A1A941F3-7A30-41AE-EC4E-DFD34C554082}"/>
              </a:ext>
            </a:extLst>
          </p:cNvPr>
          <p:cNvCxnSpPr/>
          <p:nvPr/>
        </p:nvCxnSpPr>
        <p:spPr>
          <a:xfrm rot="10800000" flipV="1">
            <a:off x="6349775" y="3366836"/>
            <a:ext cx="1041927" cy="496156"/>
          </a:xfrm>
          <a:prstGeom prst="bentConnector3">
            <a:avLst>
              <a:gd name="adj1" fmla="val 99562"/>
            </a:avLst>
          </a:prstGeom>
          <a:ln w="19050" cap="flat" cmpd="sng" algn="ctr">
            <a:solidFill>
              <a:srgbClr val="9A9A9A"/>
            </a:solidFill>
            <a:prstDash val="solid"/>
            <a:miter lim="800000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17">
            <a:extLst>
              <a:ext uri="{FF2B5EF4-FFF2-40B4-BE49-F238E27FC236}">
                <a16:creationId xmlns:a16="http://schemas.microsoft.com/office/drawing/2014/main" id="{1C8A0280-9371-ED1E-014B-4365302D6505}"/>
              </a:ext>
            </a:extLst>
          </p:cNvPr>
          <p:cNvCxnSpPr/>
          <p:nvPr/>
        </p:nvCxnSpPr>
        <p:spPr>
          <a:xfrm>
            <a:off x="6479120" y="5131646"/>
            <a:ext cx="893564" cy="0"/>
          </a:xfrm>
          <a:prstGeom prst="line">
            <a:avLst/>
          </a:prstGeom>
          <a:ln w="19050" cap="flat" cmpd="sng" algn="ctr">
            <a:solidFill>
              <a:srgbClr val="9A9A9A"/>
            </a:solidFill>
            <a:prstDash val="solid"/>
            <a:miter lim="800000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57">
            <a:extLst>
              <a:ext uri="{FF2B5EF4-FFF2-40B4-BE49-F238E27FC236}">
                <a16:creationId xmlns:a16="http://schemas.microsoft.com/office/drawing/2014/main" id="{E0DB9718-718E-8B85-1588-4C1C32C92F58}"/>
              </a:ext>
            </a:extLst>
          </p:cNvPr>
          <p:cNvSpPr txBox="1"/>
          <p:nvPr/>
        </p:nvSpPr>
        <p:spPr>
          <a:xfrm>
            <a:off x="8339986" y="5342376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6" name="عنصر نائب لرقم الشريحة 1">
            <a:extLst>
              <a:ext uri="{FF2B5EF4-FFF2-40B4-BE49-F238E27FC236}">
                <a16:creationId xmlns:a16="http://schemas.microsoft.com/office/drawing/2014/main" id="{5EF8EAB2-7EA5-DCC9-6697-7787C3C94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50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F53A8D37-8AA7-1882-2D05-7BEFFFD2D9B8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5" name="موصل مستقيم 30">
            <a:extLst>
              <a:ext uri="{FF2B5EF4-FFF2-40B4-BE49-F238E27FC236}">
                <a16:creationId xmlns:a16="http://schemas.microsoft.com/office/drawing/2014/main" id="{93499F4E-199A-5253-FED1-0DD5D0823A4C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>
            <a:extLst>
              <a:ext uri="{FF2B5EF4-FFF2-40B4-BE49-F238E27FC236}">
                <a16:creationId xmlns:a16="http://schemas.microsoft.com/office/drawing/2014/main" id="{FBAE0EAA-1E87-9DB6-74BD-095B16E18FF8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93574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>
            <a:extLst>
              <a:ext uri="{FF2B5EF4-FFF2-40B4-BE49-F238E27FC236}">
                <a16:creationId xmlns:a16="http://schemas.microsoft.com/office/drawing/2014/main" id="{889D0333-A167-648E-AD71-D58E595086C7}"/>
              </a:ext>
            </a:extLst>
          </p:cNvPr>
          <p:cNvSpPr txBox="1"/>
          <p:nvPr/>
        </p:nvSpPr>
        <p:spPr>
          <a:xfrm flipH="1">
            <a:off x="8633631" y="4120982"/>
            <a:ext cx="2838898" cy="646331"/>
          </a:xfrm>
          <a:prstGeom prst="round1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algn="ctr" defTabSz="914400" rtl="1" eaLnBrk="1" latinLnBrk="0" hangingPunct="1"/>
            <a:endParaRPr lang="ar" sz="3600" dirty="0">
              <a:solidFill>
                <a:srgbClr val="00374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مستطيل 2">
            <a:extLst>
              <a:ext uri="{FF2B5EF4-FFF2-40B4-BE49-F238E27FC236}">
                <a16:creationId xmlns:a16="http://schemas.microsoft.com/office/drawing/2014/main" id="{07088A06-6332-FEF2-1A99-D84018DBDB9B}"/>
              </a:ext>
            </a:extLst>
          </p:cNvPr>
          <p:cNvSpPr/>
          <p:nvPr/>
        </p:nvSpPr>
        <p:spPr>
          <a:xfrm>
            <a:off x="11501480" y="4120982"/>
            <a:ext cx="49618" cy="646331"/>
          </a:xfrm>
          <a:prstGeom prst="rect">
            <a:avLst/>
          </a:prstGeom>
          <a:solidFill>
            <a:srgbClr val="0037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4" name="مستطيل 3">
            <a:extLst>
              <a:ext uri="{FF2B5EF4-FFF2-40B4-BE49-F238E27FC236}">
                <a16:creationId xmlns:a16="http://schemas.microsoft.com/office/drawing/2014/main" id="{89AFB0CE-8E12-6898-B9FB-94D4CA78E4EB}"/>
              </a:ext>
            </a:extLst>
          </p:cNvPr>
          <p:cNvSpPr/>
          <p:nvPr/>
        </p:nvSpPr>
        <p:spPr>
          <a:xfrm>
            <a:off x="11574771" y="4120982"/>
            <a:ext cx="617229" cy="646331"/>
          </a:xfrm>
          <a:prstGeom prst="rect">
            <a:avLst/>
          </a:prstGeom>
          <a:solidFill>
            <a:srgbClr val="0037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5" name="مربع نص 4">
            <a:extLst>
              <a:ext uri="{FF2B5EF4-FFF2-40B4-BE49-F238E27FC236}">
                <a16:creationId xmlns:a16="http://schemas.microsoft.com/office/drawing/2014/main" id="{2B395DCE-D9A3-3F57-3CEF-6D661F3FC5AE}"/>
              </a:ext>
            </a:extLst>
          </p:cNvPr>
          <p:cNvSpPr txBox="1"/>
          <p:nvPr/>
        </p:nvSpPr>
        <p:spPr>
          <a:xfrm>
            <a:off x="9494272" y="4182537"/>
            <a:ext cx="1117614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800" b="1" dirty="0">
                <a:solidFill>
                  <a:srgbClr val="003845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Slide(1)</a:t>
            </a:r>
          </a:p>
        </p:txBody>
      </p:sp>
    </p:spTree>
    <p:extLst>
      <p:ext uri="{BB962C8B-B14F-4D97-AF65-F5344CB8AC3E}">
        <p14:creationId xmlns:p14="http://schemas.microsoft.com/office/powerpoint/2010/main" val="162355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4">
            <a:extLst>
              <a:ext uri="{FF2B5EF4-FFF2-40B4-BE49-F238E27FC236}">
                <a16:creationId xmlns:a16="http://schemas.microsoft.com/office/drawing/2014/main" id="{F4AF9F1C-AEBD-7CC3-43B4-7951BF78F7D3}"/>
              </a:ext>
            </a:extLst>
          </p:cNvPr>
          <p:cNvSpPr>
            <a:spLocks noChangeAspect="1"/>
          </p:cNvSpPr>
          <p:nvPr/>
        </p:nvSpPr>
        <p:spPr>
          <a:xfrm>
            <a:off x="-2319849" y="1212511"/>
            <a:ext cx="4728957" cy="4728957"/>
          </a:xfrm>
          <a:prstGeom prst="ellipse">
            <a:avLst/>
          </a:prstGeom>
          <a:noFill/>
          <a:ln w="45720" cap="flat" cmpd="sng" algn="ctr">
            <a:solidFill>
              <a:srgbClr val="725AA4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9" tIns="46634" rIns="93269" bIns="46634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11" name="Oval 5">
            <a:extLst>
              <a:ext uri="{FF2B5EF4-FFF2-40B4-BE49-F238E27FC236}">
                <a16:creationId xmlns:a16="http://schemas.microsoft.com/office/drawing/2014/main" id="{4B2383C9-94D5-6AC4-B4BB-C1F2445AF7AD}"/>
              </a:ext>
            </a:extLst>
          </p:cNvPr>
          <p:cNvSpPr>
            <a:spLocks noChangeAspect="1"/>
          </p:cNvSpPr>
          <p:nvPr/>
        </p:nvSpPr>
        <p:spPr>
          <a:xfrm>
            <a:off x="-2074709" y="1492081"/>
            <a:ext cx="4147667" cy="4145719"/>
          </a:xfrm>
          <a:prstGeom prst="ellipse">
            <a:avLst/>
          </a:prstGeom>
          <a:noFill/>
          <a:ln w="45720" cap="flat" cmpd="sng" algn="ctr">
            <a:solidFill>
              <a:srgbClr val="6ACEE2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9" tIns="46634" rIns="93269" bIns="46634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12" name="Oval 6">
            <a:extLst>
              <a:ext uri="{FF2B5EF4-FFF2-40B4-BE49-F238E27FC236}">
                <a16:creationId xmlns:a16="http://schemas.microsoft.com/office/drawing/2014/main" id="{D42A6A02-632A-96D1-3C72-8AE5CD67BD84}"/>
              </a:ext>
            </a:extLst>
          </p:cNvPr>
          <p:cNvSpPr>
            <a:spLocks noChangeAspect="1"/>
          </p:cNvSpPr>
          <p:nvPr/>
        </p:nvSpPr>
        <p:spPr>
          <a:xfrm>
            <a:off x="-1786057" y="1779759"/>
            <a:ext cx="3570363" cy="3570363"/>
          </a:xfrm>
          <a:prstGeom prst="ellipse">
            <a:avLst/>
          </a:prstGeom>
          <a:noFill/>
          <a:ln w="45720" cap="flat" cmpd="sng" algn="ctr">
            <a:solidFill>
              <a:srgbClr val="2DADE0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9" tIns="46634" rIns="93269" bIns="46634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13" name="Oval 7">
            <a:extLst>
              <a:ext uri="{FF2B5EF4-FFF2-40B4-BE49-F238E27FC236}">
                <a16:creationId xmlns:a16="http://schemas.microsoft.com/office/drawing/2014/main" id="{E838CDCD-964A-2C3E-6AB4-0726E5EF8B41}"/>
              </a:ext>
            </a:extLst>
          </p:cNvPr>
          <p:cNvSpPr>
            <a:spLocks noChangeAspect="1"/>
          </p:cNvSpPr>
          <p:nvPr/>
        </p:nvSpPr>
        <p:spPr>
          <a:xfrm>
            <a:off x="-1498379" y="2067437"/>
            <a:ext cx="2995006" cy="2995006"/>
          </a:xfrm>
          <a:prstGeom prst="ellipse">
            <a:avLst/>
          </a:prstGeom>
          <a:noFill/>
          <a:ln w="45720" cap="flat" cmpd="sng" algn="ctr">
            <a:solidFill>
              <a:srgbClr val="238CAB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9" tIns="46634" rIns="93269" bIns="46634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14" name="Oval 8">
            <a:extLst>
              <a:ext uri="{FF2B5EF4-FFF2-40B4-BE49-F238E27FC236}">
                <a16:creationId xmlns:a16="http://schemas.microsoft.com/office/drawing/2014/main" id="{81D58AA1-5F85-5C81-A81C-CA10C44FE108}"/>
              </a:ext>
            </a:extLst>
          </p:cNvPr>
          <p:cNvSpPr>
            <a:spLocks noChangeAspect="1"/>
          </p:cNvSpPr>
          <p:nvPr/>
        </p:nvSpPr>
        <p:spPr>
          <a:xfrm>
            <a:off x="-1210700" y="2355116"/>
            <a:ext cx="2419650" cy="2419650"/>
          </a:xfrm>
          <a:prstGeom prst="ellipse">
            <a:avLst/>
          </a:prstGeom>
          <a:noFill/>
          <a:ln w="45720" cap="rnd" cmpd="sng" algn="ctr">
            <a:solidFill>
              <a:srgbClr val="1673A3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9728" tIns="54864" rIns="109728" bIns="5486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E71C57"/>
              </a:solidFill>
              <a:sym typeface="+mn-lt"/>
            </a:endParaRPr>
          </a:p>
        </p:txBody>
      </p:sp>
      <p:sp>
        <p:nvSpPr>
          <p:cNvPr id="15" name="Oval 9">
            <a:extLst>
              <a:ext uri="{FF2B5EF4-FFF2-40B4-BE49-F238E27FC236}">
                <a16:creationId xmlns:a16="http://schemas.microsoft.com/office/drawing/2014/main" id="{079EB122-04CD-F8EF-C2D0-711918DA84E9}"/>
              </a:ext>
            </a:extLst>
          </p:cNvPr>
          <p:cNvSpPr>
            <a:spLocks noChangeAspect="1"/>
          </p:cNvSpPr>
          <p:nvPr/>
        </p:nvSpPr>
        <p:spPr>
          <a:xfrm>
            <a:off x="-923022" y="2642794"/>
            <a:ext cx="1844293" cy="1844293"/>
          </a:xfrm>
          <a:prstGeom prst="ellipse">
            <a:avLst/>
          </a:prstGeom>
          <a:solidFill>
            <a:schemeClr val="tx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9728" tIns="54864" rIns="109728" bIns="5486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E71C57"/>
              </a:solidFill>
              <a:sym typeface="+mn-lt"/>
            </a:endParaRPr>
          </a:p>
        </p:txBody>
      </p:sp>
      <p:cxnSp>
        <p:nvCxnSpPr>
          <p:cNvPr id="16" name="Straight Connector 13">
            <a:extLst>
              <a:ext uri="{FF2B5EF4-FFF2-40B4-BE49-F238E27FC236}">
                <a16:creationId xmlns:a16="http://schemas.microsoft.com/office/drawing/2014/main" id="{7FCEC517-E229-A9EE-A27E-2EF1371D5A19}"/>
              </a:ext>
            </a:extLst>
          </p:cNvPr>
          <p:cNvCxnSpPr/>
          <p:nvPr/>
        </p:nvCxnSpPr>
        <p:spPr>
          <a:xfrm>
            <a:off x="1447561" y="3983982"/>
            <a:ext cx="1493347" cy="0"/>
          </a:xfrm>
          <a:prstGeom prst="line">
            <a:avLst/>
          </a:prstGeom>
          <a:ln w="22860" cap="flat" cmpd="sng" algn="ctr">
            <a:solidFill>
              <a:srgbClr val="9A9A9A"/>
            </a:solidFill>
            <a:prstDash val="solid"/>
            <a:miter lim="800000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4">
            <a:extLst>
              <a:ext uri="{FF2B5EF4-FFF2-40B4-BE49-F238E27FC236}">
                <a16:creationId xmlns:a16="http://schemas.microsoft.com/office/drawing/2014/main" id="{E40007E2-15AE-854A-9C6F-73312E2A665A}"/>
              </a:ext>
            </a:extLst>
          </p:cNvPr>
          <p:cNvCxnSpPr>
            <a:cxnSpLocks/>
          </p:cNvCxnSpPr>
          <p:nvPr/>
        </p:nvCxnSpPr>
        <p:spPr>
          <a:xfrm>
            <a:off x="193288" y="4752541"/>
            <a:ext cx="2740701" cy="0"/>
          </a:xfrm>
          <a:prstGeom prst="line">
            <a:avLst/>
          </a:prstGeom>
          <a:ln w="22860" cap="flat" cmpd="sng" algn="ctr">
            <a:solidFill>
              <a:srgbClr val="9A9A9A"/>
            </a:solidFill>
            <a:prstDash val="solid"/>
            <a:miter lim="800000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06F51DA-ED9D-D599-13C5-F6D34000D750}"/>
              </a:ext>
            </a:extLst>
          </p:cNvPr>
          <p:cNvCxnSpPr/>
          <p:nvPr/>
        </p:nvCxnSpPr>
        <p:spPr>
          <a:xfrm>
            <a:off x="1447561" y="1657797"/>
            <a:ext cx="1477799" cy="0"/>
          </a:xfrm>
          <a:prstGeom prst="line">
            <a:avLst/>
          </a:prstGeom>
          <a:ln w="22860" cap="flat" cmpd="sng" algn="ctr">
            <a:solidFill>
              <a:srgbClr val="9A9A9A"/>
            </a:solidFill>
            <a:prstDash val="solid"/>
            <a:miter lim="800000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AAC9A93-AB15-6B0D-6A4C-7685D0D44385}"/>
              </a:ext>
            </a:extLst>
          </p:cNvPr>
          <p:cNvCxnSpPr>
            <a:cxnSpLocks/>
          </p:cNvCxnSpPr>
          <p:nvPr/>
        </p:nvCxnSpPr>
        <p:spPr>
          <a:xfrm>
            <a:off x="1772961" y="2446868"/>
            <a:ext cx="1161666" cy="0"/>
          </a:xfrm>
          <a:prstGeom prst="line">
            <a:avLst/>
          </a:prstGeom>
          <a:ln w="22860" cap="flat" cmpd="sng" algn="ctr">
            <a:solidFill>
              <a:srgbClr val="9A9A9A"/>
            </a:solidFill>
            <a:prstDash val="solid"/>
            <a:miter lim="800000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4C8A456-FB8F-E0A7-0EFD-99E59701CD4A}"/>
              </a:ext>
            </a:extLst>
          </p:cNvPr>
          <p:cNvCxnSpPr/>
          <p:nvPr/>
        </p:nvCxnSpPr>
        <p:spPr>
          <a:xfrm>
            <a:off x="1772961" y="3215425"/>
            <a:ext cx="1149399" cy="0"/>
          </a:xfrm>
          <a:prstGeom prst="line">
            <a:avLst/>
          </a:prstGeom>
          <a:ln w="22860" cap="flat" cmpd="sng" algn="ctr">
            <a:solidFill>
              <a:srgbClr val="9A9A9A"/>
            </a:solidFill>
            <a:prstDash val="solid"/>
            <a:miter lim="800000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157">
            <a:extLst>
              <a:ext uri="{FF2B5EF4-FFF2-40B4-BE49-F238E27FC236}">
                <a16:creationId xmlns:a16="http://schemas.microsoft.com/office/drawing/2014/main" id="{89C012F5-B56F-D81C-0A13-F783545E429A}"/>
              </a:ext>
            </a:extLst>
          </p:cNvPr>
          <p:cNvSpPr txBox="1"/>
          <p:nvPr/>
        </p:nvSpPr>
        <p:spPr>
          <a:xfrm>
            <a:off x="3381923" y="1395729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2" name="TextBox 157">
            <a:extLst>
              <a:ext uri="{FF2B5EF4-FFF2-40B4-BE49-F238E27FC236}">
                <a16:creationId xmlns:a16="http://schemas.microsoft.com/office/drawing/2014/main" id="{9D4BCF9B-D957-1C56-E204-BEDF3F5C9771}"/>
              </a:ext>
            </a:extLst>
          </p:cNvPr>
          <p:cNvSpPr txBox="1"/>
          <p:nvPr/>
        </p:nvSpPr>
        <p:spPr>
          <a:xfrm>
            <a:off x="3381923" y="2266506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3" name="TextBox 157">
            <a:extLst>
              <a:ext uri="{FF2B5EF4-FFF2-40B4-BE49-F238E27FC236}">
                <a16:creationId xmlns:a16="http://schemas.microsoft.com/office/drawing/2014/main" id="{2974E746-E4FA-35D0-530C-9FBD1BC19045}"/>
              </a:ext>
            </a:extLst>
          </p:cNvPr>
          <p:cNvSpPr txBox="1"/>
          <p:nvPr/>
        </p:nvSpPr>
        <p:spPr>
          <a:xfrm>
            <a:off x="3381923" y="3137283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4" name="TextBox 157">
            <a:extLst>
              <a:ext uri="{FF2B5EF4-FFF2-40B4-BE49-F238E27FC236}">
                <a16:creationId xmlns:a16="http://schemas.microsoft.com/office/drawing/2014/main" id="{3BC2A88C-28FC-9B8F-BD1E-47A755442F31}"/>
              </a:ext>
            </a:extLst>
          </p:cNvPr>
          <p:cNvSpPr txBox="1"/>
          <p:nvPr/>
        </p:nvSpPr>
        <p:spPr>
          <a:xfrm>
            <a:off x="3381923" y="4008060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5" name="TextBox 157">
            <a:extLst>
              <a:ext uri="{FF2B5EF4-FFF2-40B4-BE49-F238E27FC236}">
                <a16:creationId xmlns:a16="http://schemas.microsoft.com/office/drawing/2014/main" id="{E27947FE-1913-6F55-C5E9-D302456EB130}"/>
              </a:ext>
            </a:extLst>
          </p:cNvPr>
          <p:cNvSpPr txBox="1"/>
          <p:nvPr/>
        </p:nvSpPr>
        <p:spPr>
          <a:xfrm>
            <a:off x="3381923" y="4878836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6" name="عنصر نائب لرقم الشريحة 1">
            <a:extLst>
              <a:ext uri="{FF2B5EF4-FFF2-40B4-BE49-F238E27FC236}">
                <a16:creationId xmlns:a16="http://schemas.microsoft.com/office/drawing/2014/main" id="{E8728685-8994-DAA1-2492-B17706BD1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51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3BD5BD02-0E84-2D88-D853-B7291033BCAA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5" name="موصل مستقيم 30">
            <a:extLst>
              <a:ext uri="{FF2B5EF4-FFF2-40B4-BE49-F238E27FC236}">
                <a16:creationId xmlns:a16="http://schemas.microsoft.com/office/drawing/2014/main" id="{1909D11F-15B6-B179-BEEB-3FA10850DA0A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ربع نص 5">
            <a:extLst>
              <a:ext uri="{FF2B5EF4-FFF2-40B4-BE49-F238E27FC236}">
                <a16:creationId xmlns:a16="http://schemas.microsoft.com/office/drawing/2014/main" id="{701133B7-F951-D482-AB7B-5AD072B416FC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956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aphic 2">
            <a:extLst>
              <a:ext uri="{FF2B5EF4-FFF2-40B4-BE49-F238E27FC236}">
                <a16:creationId xmlns:a16="http://schemas.microsoft.com/office/drawing/2014/main" id="{10F0DCCF-E2D6-8EF8-BC32-B70EAF746B23}"/>
              </a:ext>
            </a:extLst>
          </p:cNvPr>
          <p:cNvGrpSpPr/>
          <p:nvPr/>
        </p:nvGrpSpPr>
        <p:grpSpPr>
          <a:xfrm rot="405429" flipH="1">
            <a:off x="2583347" y="2143832"/>
            <a:ext cx="1680409" cy="183506"/>
            <a:chOff x="3511724" y="4082996"/>
            <a:chExt cx="5172267" cy="572963"/>
          </a:xfrm>
          <a:solidFill>
            <a:schemeClr val="bg1">
              <a:lumMod val="85000"/>
            </a:schemeClr>
          </a:solidFill>
        </p:grpSpPr>
        <p:sp>
          <p:nvSpPr>
            <p:cNvPr id="54" name="Freeform: Shape 166">
              <a:extLst>
                <a:ext uri="{FF2B5EF4-FFF2-40B4-BE49-F238E27FC236}">
                  <a16:creationId xmlns:a16="http://schemas.microsoft.com/office/drawing/2014/main" id="{39FDC8D6-0748-1962-5454-3EF3F4A4F2AE}"/>
                </a:ext>
              </a:extLst>
            </p:cNvPr>
            <p:cNvSpPr/>
            <p:nvPr/>
          </p:nvSpPr>
          <p:spPr>
            <a:xfrm rot="-354599">
              <a:off x="3513141" y="4607417"/>
              <a:ext cx="204787" cy="38100"/>
            </a:xfrm>
            <a:custGeom>
              <a:avLst/>
              <a:gdLst>
                <a:gd name="connsiteX0" fmla="*/ 0 w 204787"/>
                <a:gd name="connsiteY0" fmla="*/ 0 h 38100"/>
                <a:gd name="connsiteX1" fmla="*/ 204788 w 204787"/>
                <a:gd name="connsiteY1" fmla="*/ 0 h 38100"/>
                <a:gd name="connsiteX2" fmla="*/ 204788 w 204787"/>
                <a:gd name="connsiteY2" fmla="*/ 38100 h 38100"/>
                <a:gd name="connsiteX3" fmla="*/ 0 w 204787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87" h="38100">
                  <a:moveTo>
                    <a:pt x="0" y="0"/>
                  </a:moveTo>
                  <a:lnTo>
                    <a:pt x="204788" y="0"/>
                  </a:lnTo>
                  <a:lnTo>
                    <a:pt x="204788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55" name="Freeform: Shape 167">
              <a:extLst>
                <a:ext uri="{FF2B5EF4-FFF2-40B4-BE49-F238E27FC236}">
                  <a16:creationId xmlns:a16="http://schemas.microsoft.com/office/drawing/2014/main" id="{9BBA8A82-9BAA-F696-D4AE-52976195D446}"/>
                </a:ext>
              </a:extLst>
            </p:cNvPr>
            <p:cNvSpPr/>
            <p:nvPr/>
          </p:nvSpPr>
          <p:spPr>
            <a:xfrm rot="-354599">
              <a:off x="8477787" y="4093437"/>
              <a:ext cx="204787" cy="38100"/>
            </a:xfrm>
            <a:custGeom>
              <a:avLst/>
              <a:gdLst>
                <a:gd name="connsiteX0" fmla="*/ 0 w 204787"/>
                <a:gd name="connsiteY0" fmla="*/ 0 h 38100"/>
                <a:gd name="connsiteX1" fmla="*/ 204788 w 204787"/>
                <a:gd name="connsiteY1" fmla="*/ 0 h 38100"/>
                <a:gd name="connsiteX2" fmla="*/ 204788 w 204787"/>
                <a:gd name="connsiteY2" fmla="*/ 38100 h 38100"/>
                <a:gd name="connsiteX3" fmla="*/ 0 w 204787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87" h="38100">
                  <a:moveTo>
                    <a:pt x="0" y="0"/>
                  </a:moveTo>
                  <a:lnTo>
                    <a:pt x="204788" y="0"/>
                  </a:lnTo>
                  <a:lnTo>
                    <a:pt x="204788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</p:grpSp>
      <p:sp>
        <p:nvSpPr>
          <p:cNvPr id="14" name="Freeform: Shape 126">
            <a:extLst>
              <a:ext uri="{FF2B5EF4-FFF2-40B4-BE49-F238E27FC236}">
                <a16:creationId xmlns:a16="http://schemas.microsoft.com/office/drawing/2014/main" id="{584CFDBC-46ED-D8C1-965B-4DA1F61ABE2E}"/>
              </a:ext>
            </a:extLst>
          </p:cNvPr>
          <p:cNvSpPr/>
          <p:nvPr/>
        </p:nvSpPr>
        <p:spPr>
          <a:xfrm rot="1360029" flipH="1">
            <a:off x="2641765" y="1920174"/>
            <a:ext cx="66533" cy="12202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5" name="Freeform: Shape 127">
            <a:extLst>
              <a:ext uri="{FF2B5EF4-FFF2-40B4-BE49-F238E27FC236}">
                <a16:creationId xmlns:a16="http://schemas.microsoft.com/office/drawing/2014/main" id="{D02EF146-24F0-2C8A-CF81-2867173FFE2C}"/>
              </a:ext>
            </a:extLst>
          </p:cNvPr>
          <p:cNvSpPr/>
          <p:nvPr/>
        </p:nvSpPr>
        <p:spPr>
          <a:xfrm rot="1960029" flipH="1">
            <a:off x="2707148" y="1796887"/>
            <a:ext cx="66533" cy="12202"/>
          </a:xfrm>
          <a:custGeom>
            <a:avLst/>
            <a:gdLst>
              <a:gd name="connsiteX0" fmla="*/ 0 w 204787"/>
              <a:gd name="connsiteY0" fmla="*/ 0 h 38100"/>
              <a:gd name="connsiteX1" fmla="*/ 204787 w 204787"/>
              <a:gd name="connsiteY1" fmla="*/ 0 h 38100"/>
              <a:gd name="connsiteX2" fmla="*/ 204787 w 204787"/>
              <a:gd name="connsiteY2" fmla="*/ 38100 h 38100"/>
              <a:gd name="connsiteX3" fmla="*/ 0 w 204787"/>
              <a:gd name="connsiteY3" fmla="*/ 3810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100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6" name="Freeform: Shape 128">
            <a:extLst>
              <a:ext uri="{FF2B5EF4-FFF2-40B4-BE49-F238E27FC236}">
                <a16:creationId xmlns:a16="http://schemas.microsoft.com/office/drawing/2014/main" id="{5CD29C6D-4E03-F430-5C25-87CAF4E96E8D}"/>
              </a:ext>
            </a:extLst>
          </p:cNvPr>
          <p:cNvSpPr/>
          <p:nvPr/>
        </p:nvSpPr>
        <p:spPr>
          <a:xfrm rot="2560030" flipH="1">
            <a:off x="2793277" y="1686706"/>
            <a:ext cx="66533" cy="12202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7" name="Freeform: Shape 129">
            <a:extLst>
              <a:ext uri="{FF2B5EF4-FFF2-40B4-BE49-F238E27FC236}">
                <a16:creationId xmlns:a16="http://schemas.microsoft.com/office/drawing/2014/main" id="{7FE60FB3-A4F3-862D-7A03-C2420AD97B0C}"/>
              </a:ext>
            </a:extLst>
          </p:cNvPr>
          <p:cNvSpPr/>
          <p:nvPr/>
        </p:nvSpPr>
        <p:spPr>
          <a:xfrm rot="3160031" flipH="1">
            <a:off x="2898073" y="1592940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8" name="Freeform: Shape 130">
            <a:extLst>
              <a:ext uri="{FF2B5EF4-FFF2-40B4-BE49-F238E27FC236}">
                <a16:creationId xmlns:a16="http://schemas.microsoft.com/office/drawing/2014/main" id="{BE1DB090-CA76-3C2C-753E-7E6D0A918059}"/>
              </a:ext>
            </a:extLst>
          </p:cNvPr>
          <p:cNvSpPr/>
          <p:nvPr/>
        </p:nvSpPr>
        <p:spPr>
          <a:xfrm rot="3760030" flipH="1">
            <a:off x="3017313" y="1518604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8 w 204787"/>
              <a:gd name="connsiteY1" fmla="*/ 0 h 38099"/>
              <a:gd name="connsiteX2" fmla="*/ 204788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8" y="0"/>
                </a:lnTo>
                <a:lnTo>
                  <a:pt x="204788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9" name="Freeform: Shape 131">
            <a:extLst>
              <a:ext uri="{FF2B5EF4-FFF2-40B4-BE49-F238E27FC236}">
                <a16:creationId xmlns:a16="http://schemas.microsoft.com/office/drawing/2014/main" id="{7EDA0AEE-873E-2933-DB60-F1CF1D9BD3D2}"/>
              </a:ext>
            </a:extLst>
          </p:cNvPr>
          <p:cNvSpPr/>
          <p:nvPr/>
        </p:nvSpPr>
        <p:spPr>
          <a:xfrm rot="4360029" flipH="1">
            <a:off x="3147916" y="1465878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0" name="Freeform: Shape 132">
            <a:extLst>
              <a:ext uri="{FF2B5EF4-FFF2-40B4-BE49-F238E27FC236}">
                <a16:creationId xmlns:a16="http://schemas.microsoft.com/office/drawing/2014/main" id="{B642C9C3-D253-95B1-947E-CD952BA1A08D}"/>
              </a:ext>
            </a:extLst>
          </p:cNvPr>
          <p:cNvSpPr/>
          <p:nvPr/>
        </p:nvSpPr>
        <p:spPr>
          <a:xfrm rot="4960028" flipH="1">
            <a:off x="3285965" y="1436343"/>
            <a:ext cx="65588" cy="12378"/>
          </a:xfrm>
          <a:custGeom>
            <a:avLst/>
            <a:gdLst>
              <a:gd name="connsiteX0" fmla="*/ 0 w 204787"/>
              <a:gd name="connsiteY0" fmla="*/ 0 h 38100"/>
              <a:gd name="connsiteX1" fmla="*/ 204788 w 204787"/>
              <a:gd name="connsiteY1" fmla="*/ 0 h 38100"/>
              <a:gd name="connsiteX2" fmla="*/ 204788 w 204787"/>
              <a:gd name="connsiteY2" fmla="*/ 38100 h 38100"/>
              <a:gd name="connsiteX3" fmla="*/ 0 w 204787"/>
              <a:gd name="connsiteY3" fmla="*/ 3810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100">
                <a:moveTo>
                  <a:pt x="0" y="0"/>
                </a:moveTo>
                <a:lnTo>
                  <a:pt x="204788" y="0"/>
                </a:lnTo>
                <a:lnTo>
                  <a:pt x="204788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1" name="Freeform: Shape 133">
            <a:extLst>
              <a:ext uri="{FF2B5EF4-FFF2-40B4-BE49-F238E27FC236}">
                <a16:creationId xmlns:a16="http://schemas.microsoft.com/office/drawing/2014/main" id="{25ED1B14-41DE-042C-04D1-BE3EBB1C2386}"/>
              </a:ext>
            </a:extLst>
          </p:cNvPr>
          <p:cNvSpPr/>
          <p:nvPr/>
        </p:nvSpPr>
        <p:spPr>
          <a:xfrm rot="5560029" flipH="1">
            <a:off x="3427116" y="1430878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8 w 204787"/>
              <a:gd name="connsiteY1" fmla="*/ 0 h 38099"/>
              <a:gd name="connsiteX2" fmla="*/ 204788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8" y="0"/>
                </a:lnTo>
                <a:lnTo>
                  <a:pt x="204788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2" name="Freeform: Shape 134">
            <a:extLst>
              <a:ext uri="{FF2B5EF4-FFF2-40B4-BE49-F238E27FC236}">
                <a16:creationId xmlns:a16="http://schemas.microsoft.com/office/drawing/2014/main" id="{9051CCAB-B7B4-6B51-AAAD-F280D53D38FE}"/>
              </a:ext>
            </a:extLst>
          </p:cNvPr>
          <p:cNvSpPr/>
          <p:nvPr/>
        </p:nvSpPr>
        <p:spPr>
          <a:xfrm rot="760028" flipH="1">
            <a:off x="3593801" y="1423122"/>
            <a:ext cx="12378" cy="65588"/>
          </a:xfrm>
          <a:custGeom>
            <a:avLst/>
            <a:gdLst>
              <a:gd name="connsiteX0" fmla="*/ 0 w 38100"/>
              <a:gd name="connsiteY0" fmla="*/ 0 h 204787"/>
              <a:gd name="connsiteX1" fmla="*/ 38100 w 38100"/>
              <a:gd name="connsiteY1" fmla="*/ 0 h 204787"/>
              <a:gd name="connsiteX2" fmla="*/ 38100 w 38100"/>
              <a:gd name="connsiteY2" fmla="*/ 204788 h 204787"/>
              <a:gd name="connsiteX3" fmla="*/ 0 w 38100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3" name="Freeform: Shape 135">
            <a:extLst>
              <a:ext uri="{FF2B5EF4-FFF2-40B4-BE49-F238E27FC236}">
                <a16:creationId xmlns:a16="http://schemas.microsoft.com/office/drawing/2014/main" id="{A0AE438F-6C17-6FDC-3D23-99868E5D094F}"/>
              </a:ext>
            </a:extLst>
          </p:cNvPr>
          <p:cNvSpPr/>
          <p:nvPr/>
        </p:nvSpPr>
        <p:spPr>
          <a:xfrm rot="1360029" flipH="1">
            <a:off x="3728515" y="1465652"/>
            <a:ext cx="12378" cy="65588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" name="Freeform: Shape 136">
            <a:extLst>
              <a:ext uri="{FF2B5EF4-FFF2-40B4-BE49-F238E27FC236}">
                <a16:creationId xmlns:a16="http://schemas.microsoft.com/office/drawing/2014/main" id="{70314E3F-D3BC-65F6-AEE5-3F3AB5C19888}"/>
              </a:ext>
            </a:extLst>
          </p:cNvPr>
          <p:cNvSpPr/>
          <p:nvPr/>
        </p:nvSpPr>
        <p:spPr>
          <a:xfrm rot="1960029" flipH="1">
            <a:off x="3853760" y="1530554"/>
            <a:ext cx="12378" cy="65588"/>
          </a:xfrm>
          <a:custGeom>
            <a:avLst/>
            <a:gdLst>
              <a:gd name="connsiteX0" fmla="*/ 0 w 38100"/>
              <a:gd name="connsiteY0" fmla="*/ 0 h 204787"/>
              <a:gd name="connsiteX1" fmla="*/ 38100 w 38100"/>
              <a:gd name="connsiteY1" fmla="*/ 0 h 204787"/>
              <a:gd name="connsiteX2" fmla="*/ 38100 w 38100"/>
              <a:gd name="connsiteY2" fmla="*/ 204788 h 204787"/>
              <a:gd name="connsiteX3" fmla="*/ 0 w 38100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5" name="Freeform: Shape 137">
            <a:extLst>
              <a:ext uri="{FF2B5EF4-FFF2-40B4-BE49-F238E27FC236}">
                <a16:creationId xmlns:a16="http://schemas.microsoft.com/office/drawing/2014/main" id="{B5C2E706-537A-E5D2-645A-4FF73072C9B3}"/>
              </a:ext>
            </a:extLst>
          </p:cNvPr>
          <p:cNvSpPr/>
          <p:nvPr/>
        </p:nvSpPr>
        <p:spPr>
          <a:xfrm rot="2560030" flipH="1">
            <a:off x="3965747" y="1615868"/>
            <a:ext cx="12378" cy="65588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" name="Freeform: Shape 138">
            <a:extLst>
              <a:ext uri="{FF2B5EF4-FFF2-40B4-BE49-F238E27FC236}">
                <a16:creationId xmlns:a16="http://schemas.microsoft.com/office/drawing/2014/main" id="{2E7599B4-5E45-7228-6E7C-158197D75EE6}"/>
              </a:ext>
            </a:extLst>
          </p:cNvPr>
          <p:cNvSpPr/>
          <p:nvPr/>
        </p:nvSpPr>
        <p:spPr>
          <a:xfrm rot="3160031" flipH="1">
            <a:off x="4061184" y="1718610"/>
            <a:ext cx="12202" cy="66533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8 h 204787"/>
              <a:gd name="connsiteX3" fmla="*/ 0 w 38099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7" name="Freeform: Shape 139">
            <a:extLst>
              <a:ext uri="{FF2B5EF4-FFF2-40B4-BE49-F238E27FC236}">
                <a16:creationId xmlns:a16="http://schemas.microsoft.com/office/drawing/2014/main" id="{CE9E798F-4E77-F982-F335-A98D795806BB}"/>
              </a:ext>
            </a:extLst>
          </p:cNvPr>
          <p:cNvSpPr/>
          <p:nvPr/>
        </p:nvSpPr>
        <p:spPr>
          <a:xfrm rot="3760030" flipH="1">
            <a:off x="4136943" y="1836470"/>
            <a:ext cx="12202" cy="66533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8" name="Freeform: Shape 140">
            <a:extLst>
              <a:ext uri="{FF2B5EF4-FFF2-40B4-BE49-F238E27FC236}">
                <a16:creationId xmlns:a16="http://schemas.microsoft.com/office/drawing/2014/main" id="{6EF9AFDC-4BDF-E10D-D2BB-5D7908E2F86C}"/>
              </a:ext>
            </a:extLst>
          </p:cNvPr>
          <p:cNvSpPr/>
          <p:nvPr/>
        </p:nvSpPr>
        <p:spPr>
          <a:xfrm rot="4360029" flipH="1">
            <a:off x="4190826" y="1965431"/>
            <a:ext cx="12202" cy="66533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9" name="Freeform: Shape 141">
            <a:extLst>
              <a:ext uri="{FF2B5EF4-FFF2-40B4-BE49-F238E27FC236}">
                <a16:creationId xmlns:a16="http://schemas.microsoft.com/office/drawing/2014/main" id="{1C7D3107-A6DC-5170-94F9-A970AA2FEAFD}"/>
              </a:ext>
            </a:extLst>
          </p:cNvPr>
          <p:cNvSpPr/>
          <p:nvPr/>
        </p:nvSpPr>
        <p:spPr>
          <a:xfrm rot="4960028" flipH="1">
            <a:off x="4221284" y="2101621"/>
            <a:ext cx="12202" cy="66533"/>
          </a:xfrm>
          <a:custGeom>
            <a:avLst/>
            <a:gdLst>
              <a:gd name="connsiteX0" fmla="*/ 0 w 38100"/>
              <a:gd name="connsiteY0" fmla="*/ 0 h 204787"/>
              <a:gd name="connsiteX1" fmla="*/ 38100 w 38100"/>
              <a:gd name="connsiteY1" fmla="*/ 0 h 204787"/>
              <a:gd name="connsiteX2" fmla="*/ 38100 w 38100"/>
              <a:gd name="connsiteY2" fmla="*/ 204788 h 204787"/>
              <a:gd name="connsiteX3" fmla="*/ 0 w 38100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30" name="Graphic 2">
            <a:extLst>
              <a:ext uri="{FF2B5EF4-FFF2-40B4-BE49-F238E27FC236}">
                <a16:creationId xmlns:a16="http://schemas.microsoft.com/office/drawing/2014/main" id="{2BB52196-4F14-E49A-D616-B5849A50A35E}"/>
              </a:ext>
            </a:extLst>
          </p:cNvPr>
          <p:cNvGrpSpPr/>
          <p:nvPr/>
        </p:nvGrpSpPr>
        <p:grpSpPr>
          <a:xfrm rot="405429" flipH="1">
            <a:off x="2574887" y="2172083"/>
            <a:ext cx="1681800" cy="275984"/>
            <a:chOff x="3506338" y="4172440"/>
            <a:chExt cx="5176548" cy="861710"/>
          </a:xfrm>
          <a:solidFill>
            <a:schemeClr val="bg1">
              <a:lumMod val="85000"/>
            </a:schemeClr>
          </a:solidFill>
        </p:grpSpPr>
        <p:sp>
          <p:nvSpPr>
            <p:cNvPr id="51" name="Freeform: Shape 163">
              <a:extLst>
                <a:ext uri="{FF2B5EF4-FFF2-40B4-BE49-F238E27FC236}">
                  <a16:creationId xmlns:a16="http://schemas.microsoft.com/office/drawing/2014/main" id="{A9FF7619-3A61-3A56-28EF-CDC476A484C1}"/>
                </a:ext>
              </a:extLst>
            </p:cNvPr>
            <p:cNvSpPr/>
            <p:nvPr/>
          </p:nvSpPr>
          <p:spPr>
            <a:xfrm rot="16445400">
              <a:off x="8561443" y="4468021"/>
              <a:ext cx="38099" cy="204787"/>
            </a:xfrm>
            <a:custGeom>
              <a:avLst/>
              <a:gdLst>
                <a:gd name="connsiteX0" fmla="*/ 0 w 38099"/>
                <a:gd name="connsiteY0" fmla="*/ 0 h 204787"/>
                <a:gd name="connsiteX1" fmla="*/ 38100 w 38099"/>
                <a:gd name="connsiteY1" fmla="*/ 0 h 204787"/>
                <a:gd name="connsiteX2" fmla="*/ 38100 w 38099"/>
                <a:gd name="connsiteY2" fmla="*/ 204787 h 204787"/>
                <a:gd name="connsiteX3" fmla="*/ 0 w 38099"/>
                <a:gd name="connsiteY3" fmla="*/ 204787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9" h="204787">
                  <a:moveTo>
                    <a:pt x="0" y="0"/>
                  </a:moveTo>
                  <a:lnTo>
                    <a:pt x="38100" y="0"/>
                  </a:lnTo>
                  <a:lnTo>
                    <a:pt x="38100" y="204787"/>
                  </a:lnTo>
                  <a:lnTo>
                    <a:pt x="0" y="2047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52" name="Freeform: Shape 164">
              <a:extLst>
                <a:ext uri="{FF2B5EF4-FFF2-40B4-BE49-F238E27FC236}">
                  <a16:creationId xmlns:a16="http://schemas.microsoft.com/office/drawing/2014/main" id="{0DAFCF24-BF3B-7FE1-0EA2-98BA1BA87AF3}"/>
                </a:ext>
              </a:extLst>
            </p:cNvPr>
            <p:cNvSpPr/>
            <p:nvPr/>
          </p:nvSpPr>
          <p:spPr>
            <a:xfrm rot="-5154600">
              <a:off x="3589682" y="4089096"/>
              <a:ext cx="38099" cy="204787"/>
            </a:xfrm>
            <a:custGeom>
              <a:avLst/>
              <a:gdLst>
                <a:gd name="connsiteX0" fmla="*/ 0 w 38099"/>
                <a:gd name="connsiteY0" fmla="*/ 0 h 204787"/>
                <a:gd name="connsiteX1" fmla="*/ 38100 w 38099"/>
                <a:gd name="connsiteY1" fmla="*/ 0 h 204787"/>
                <a:gd name="connsiteX2" fmla="*/ 38100 w 38099"/>
                <a:gd name="connsiteY2" fmla="*/ 204788 h 204787"/>
                <a:gd name="connsiteX3" fmla="*/ 0 w 38099"/>
                <a:gd name="connsiteY3" fmla="*/ 204788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9" h="204787">
                  <a:moveTo>
                    <a:pt x="0" y="0"/>
                  </a:moveTo>
                  <a:lnTo>
                    <a:pt x="38100" y="0"/>
                  </a:lnTo>
                  <a:lnTo>
                    <a:pt x="38100" y="204788"/>
                  </a:lnTo>
                  <a:lnTo>
                    <a:pt x="0" y="2047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53" name="Freeform: Shape 165">
              <a:extLst>
                <a:ext uri="{FF2B5EF4-FFF2-40B4-BE49-F238E27FC236}">
                  <a16:creationId xmlns:a16="http://schemas.microsoft.com/office/drawing/2014/main" id="{6617D467-B288-4E99-8E71-0376F4067BF9}"/>
                </a:ext>
              </a:extLst>
            </p:cNvPr>
            <p:cNvSpPr/>
            <p:nvPr/>
          </p:nvSpPr>
          <p:spPr>
            <a:xfrm rot="16761689">
              <a:off x="8527943" y="4912707"/>
              <a:ext cx="38099" cy="204787"/>
            </a:xfrm>
            <a:custGeom>
              <a:avLst/>
              <a:gdLst>
                <a:gd name="connsiteX0" fmla="*/ 0 w 38099"/>
                <a:gd name="connsiteY0" fmla="*/ 0 h 204787"/>
                <a:gd name="connsiteX1" fmla="*/ 38100 w 38099"/>
                <a:gd name="connsiteY1" fmla="*/ 0 h 204787"/>
                <a:gd name="connsiteX2" fmla="*/ 38100 w 38099"/>
                <a:gd name="connsiteY2" fmla="*/ 204787 h 204787"/>
                <a:gd name="connsiteX3" fmla="*/ 0 w 38099"/>
                <a:gd name="connsiteY3" fmla="*/ 204787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9" h="204787">
                  <a:moveTo>
                    <a:pt x="0" y="0"/>
                  </a:moveTo>
                  <a:lnTo>
                    <a:pt x="38100" y="0"/>
                  </a:lnTo>
                  <a:lnTo>
                    <a:pt x="38100" y="204787"/>
                  </a:lnTo>
                  <a:lnTo>
                    <a:pt x="0" y="2047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</p:grpSp>
      <p:sp>
        <p:nvSpPr>
          <p:cNvPr id="31" name="Freeform: Shape 143">
            <a:extLst>
              <a:ext uri="{FF2B5EF4-FFF2-40B4-BE49-F238E27FC236}">
                <a16:creationId xmlns:a16="http://schemas.microsoft.com/office/drawing/2014/main" id="{710AC0BF-204F-7080-D039-0825BAC7039F}"/>
              </a:ext>
            </a:extLst>
          </p:cNvPr>
          <p:cNvSpPr/>
          <p:nvPr/>
        </p:nvSpPr>
        <p:spPr>
          <a:xfrm rot="405429" flipH="1">
            <a:off x="2691940" y="2105807"/>
            <a:ext cx="162629" cy="101153"/>
          </a:xfrm>
          <a:custGeom>
            <a:avLst/>
            <a:gdLst>
              <a:gd name="connsiteX0" fmla="*/ 0 w 495252"/>
              <a:gd name="connsiteY0" fmla="*/ 272606 h 308038"/>
              <a:gd name="connsiteX1" fmla="*/ 495109 w 495252"/>
              <a:gd name="connsiteY1" fmla="*/ 308039 h 308038"/>
              <a:gd name="connsiteX2" fmla="*/ 478060 w 495252"/>
              <a:gd name="connsiteY2" fmla="*/ 0 h 308038"/>
              <a:gd name="connsiteX3" fmla="*/ 571 w 495252"/>
              <a:gd name="connsiteY3" fmla="*/ 49435 h 308038"/>
              <a:gd name="connsiteX4" fmla="*/ 95 w 495252"/>
              <a:gd name="connsiteY4" fmla="*/ 272606 h 30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252" h="308038">
                <a:moveTo>
                  <a:pt x="0" y="272606"/>
                </a:moveTo>
                <a:lnTo>
                  <a:pt x="495109" y="308039"/>
                </a:lnTo>
                <a:cubicBezTo>
                  <a:pt x="496252" y="204788"/>
                  <a:pt x="490538" y="101917"/>
                  <a:pt x="478060" y="0"/>
                </a:cubicBezTo>
                <a:lnTo>
                  <a:pt x="571" y="49435"/>
                </a:lnTo>
                <a:cubicBezTo>
                  <a:pt x="4858" y="123920"/>
                  <a:pt x="4763" y="198596"/>
                  <a:pt x="95" y="272606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2" name="Freeform: Shape 144">
            <a:extLst>
              <a:ext uri="{FF2B5EF4-FFF2-40B4-BE49-F238E27FC236}">
                <a16:creationId xmlns:a16="http://schemas.microsoft.com/office/drawing/2014/main" id="{797259DD-E71F-131E-7574-55C3236F330A}"/>
              </a:ext>
            </a:extLst>
          </p:cNvPr>
          <p:cNvSpPr/>
          <p:nvPr/>
        </p:nvSpPr>
        <p:spPr>
          <a:xfrm rot="405429" flipH="1">
            <a:off x="2716348" y="1979323"/>
            <a:ext cx="167399" cy="113851"/>
          </a:xfrm>
          <a:custGeom>
            <a:avLst/>
            <a:gdLst>
              <a:gd name="connsiteX0" fmla="*/ 18097 w 509777"/>
              <a:gd name="connsiteY0" fmla="*/ 211741 h 346709"/>
              <a:gd name="connsiteX1" fmla="*/ 37814 w 509777"/>
              <a:gd name="connsiteY1" fmla="*/ 346710 h 346709"/>
              <a:gd name="connsiteX2" fmla="*/ 509778 w 509777"/>
              <a:gd name="connsiteY2" fmla="*/ 297847 h 346709"/>
              <a:gd name="connsiteX3" fmla="*/ 471583 w 509777"/>
              <a:gd name="connsiteY3" fmla="*/ 111728 h 346709"/>
              <a:gd name="connsiteX4" fmla="*/ 440626 w 509777"/>
              <a:gd name="connsiteY4" fmla="*/ 0 h 346709"/>
              <a:gd name="connsiteX5" fmla="*/ 0 w 509777"/>
              <a:gd name="connsiteY5" fmla="*/ 125635 h 346709"/>
              <a:gd name="connsiteX6" fmla="*/ 18192 w 509777"/>
              <a:gd name="connsiteY6" fmla="*/ 211741 h 346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9777" h="346709">
                <a:moveTo>
                  <a:pt x="18097" y="211741"/>
                </a:moveTo>
                <a:cubicBezTo>
                  <a:pt x="26384" y="256508"/>
                  <a:pt x="32861" y="301562"/>
                  <a:pt x="37814" y="346710"/>
                </a:cubicBezTo>
                <a:lnTo>
                  <a:pt x="509778" y="297847"/>
                </a:lnTo>
                <a:cubicBezTo>
                  <a:pt x="499491" y="235267"/>
                  <a:pt x="486823" y="173260"/>
                  <a:pt x="471583" y="111728"/>
                </a:cubicBezTo>
                <a:cubicBezTo>
                  <a:pt x="462248" y="74200"/>
                  <a:pt x="451866" y="36957"/>
                  <a:pt x="440626" y="0"/>
                </a:cubicBezTo>
                <a:lnTo>
                  <a:pt x="0" y="125635"/>
                </a:lnTo>
                <a:cubicBezTo>
                  <a:pt x="6763" y="154210"/>
                  <a:pt x="12859" y="182880"/>
                  <a:pt x="18192" y="211741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3" name="Freeform: Shape 145">
            <a:extLst>
              <a:ext uri="{FF2B5EF4-FFF2-40B4-BE49-F238E27FC236}">
                <a16:creationId xmlns:a16="http://schemas.microsoft.com/office/drawing/2014/main" id="{F8D66187-E083-C2F5-3AF8-CEDBAEFDE286}"/>
              </a:ext>
            </a:extLst>
          </p:cNvPr>
          <p:cNvSpPr/>
          <p:nvPr/>
        </p:nvSpPr>
        <p:spPr>
          <a:xfrm rot="405429" flipH="1">
            <a:off x="2761742" y="1862655"/>
            <a:ext cx="167962" cy="132305"/>
          </a:xfrm>
          <a:custGeom>
            <a:avLst/>
            <a:gdLst>
              <a:gd name="connsiteX0" fmla="*/ 76200 w 511492"/>
              <a:gd name="connsiteY0" fmla="*/ 402908 h 402907"/>
              <a:gd name="connsiteX1" fmla="*/ 511493 w 511492"/>
              <a:gd name="connsiteY1" fmla="*/ 278797 h 402907"/>
              <a:gd name="connsiteX2" fmla="*/ 392525 w 511492"/>
              <a:gd name="connsiteY2" fmla="*/ 0 h 402907"/>
              <a:gd name="connsiteX3" fmla="*/ 0 w 511492"/>
              <a:gd name="connsiteY3" fmla="*/ 190691 h 402907"/>
              <a:gd name="connsiteX4" fmla="*/ 76200 w 511492"/>
              <a:gd name="connsiteY4" fmla="*/ 402908 h 402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1492" h="402907">
                <a:moveTo>
                  <a:pt x="76200" y="402908"/>
                </a:moveTo>
                <a:lnTo>
                  <a:pt x="511493" y="278797"/>
                </a:lnTo>
                <a:cubicBezTo>
                  <a:pt x="478060" y="183166"/>
                  <a:pt x="438245" y="90011"/>
                  <a:pt x="392525" y="0"/>
                </a:cubicBezTo>
                <a:lnTo>
                  <a:pt x="0" y="190691"/>
                </a:lnTo>
                <a:cubicBezTo>
                  <a:pt x="29813" y="259937"/>
                  <a:pt x="55150" y="330803"/>
                  <a:pt x="76200" y="402908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4" name="Freeform: Shape 146">
            <a:extLst>
              <a:ext uri="{FF2B5EF4-FFF2-40B4-BE49-F238E27FC236}">
                <a16:creationId xmlns:a16="http://schemas.microsoft.com/office/drawing/2014/main" id="{3A832DDC-F6F8-2642-C845-9D67791EEBA9}"/>
              </a:ext>
            </a:extLst>
          </p:cNvPr>
          <p:cNvSpPr/>
          <p:nvPr/>
        </p:nvSpPr>
        <p:spPr>
          <a:xfrm rot="405429" flipH="1">
            <a:off x="2827434" y="1759264"/>
            <a:ext cx="164209" cy="144441"/>
          </a:xfrm>
          <a:custGeom>
            <a:avLst/>
            <a:gdLst>
              <a:gd name="connsiteX0" fmla="*/ 103061 w 500062"/>
              <a:gd name="connsiteY0" fmla="*/ 420910 h 439864"/>
              <a:gd name="connsiteX1" fmla="*/ 112490 w 500062"/>
              <a:gd name="connsiteY1" fmla="*/ 439865 h 439864"/>
              <a:gd name="connsiteX2" fmla="*/ 500063 w 500062"/>
              <a:gd name="connsiteY2" fmla="*/ 251555 h 439864"/>
              <a:gd name="connsiteX3" fmla="*/ 478536 w 500062"/>
              <a:gd name="connsiteY3" fmla="*/ 214027 h 439864"/>
              <a:gd name="connsiteX4" fmla="*/ 335756 w 500062"/>
              <a:gd name="connsiteY4" fmla="*/ 0 h 439864"/>
              <a:gd name="connsiteX5" fmla="*/ 0 w 500062"/>
              <a:gd name="connsiteY5" fmla="*/ 243173 h 439864"/>
              <a:gd name="connsiteX6" fmla="*/ 103156 w 500062"/>
              <a:gd name="connsiteY6" fmla="*/ 420815 h 439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0062" h="439864">
                <a:moveTo>
                  <a:pt x="103061" y="420910"/>
                </a:moveTo>
                <a:cubicBezTo>
                  <a:pt x="106299" y="427196"/>
                  <a:pt x="109347" y="433578"/>
                  <a:pt x="112490" y="439865"/>
                </a:cubicBezTo>
                <a:lnTo>
                  <a:pt x="500063" y="251555"/>
                </a:lnTo>
                <a:cubicBezTo>
                  <a:pt x="493014" y="238982"/>
                  <a:pt x="485870" y="226409"/>
                  <a:pt x="478536" y="214027"/>
                </a:cubicBezTo>
                <a:cubicBezTo>
                  <a:pt x="435007" y="139922"/>
                  <a:pt x="387287" y="68485"/>
                  <a:pt x="335756" y="0"/>
                </a:cubicBezTo>
                <a:lnTo>
                  <a:pt x="0" y="243173"/>
                </a:lnTo>
                <a:cubicBezTo>
                  <a:pt x="37719" y="300514"/>
                  <a:pt x="72200" y="359855"/>
                  <a:pt x="103156" y="420815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5" name="Freeform: Shape 147">
            <a:extLst>
              <a:ext uri="{FF2B5EF4-FFF2-40B4-BE49-F238E27FC236}">
                <a16:creationId xmlns:a16="http://schemas.microsoft.com/office/drawing/2014/main" id="{DC6AE1AA-2717-3C5E-E4D4-289A70F40F83}"/>
              </a:ext>
            </a:extLst>
          </p:cNvPr>
          <p:cNvSpPr/>
          <p:nvPr/>
        </p:nvSpPr>
        <p:spPr>
          <a:xfrm rot="405429" flipH="1">
            <a:off x="2911164" y="1672056"/>
            <a:ext cx="156546" cy="150196"/>
          </a:xfrm>
          <a:custGeom>
            <a:avLst/>
            <a:gdLst>
              <a:gd name="connsiteX0" fmla="*/ 145447 w 476726"/>
              <a:gd name="connsiteY0" fmla="*/ 457391 h 457390"/>
              <a:gd name="connsiteX1" fmla="*/ 476726 w 476726"/>
              <a:gd name="connsiteY1" fmla="*/ 217551 h 457390"/>
              <a:gd name="connsiteX2" fmla="*/ 275463 w 476726"/>
              <a:gd name="connsiteY2" fmla="*/ 2000 h 457390"/>
              <a:gd name="connsiteX3" fmla="*/ 273368 w 476726"/>
              <a:gd name="connsiteY3" fmla="*/ 0 h 457390"/>
              <a:gd name="connsiteX4" fmla="*/ 0 w 476726"/>
              <a:gd name="connsiteY4" fmla="*/ 282226 h 457390"/>
              <a:gd name="connsiteX5" fmla="*/ 145542 w 476726"/>
              <a:gd name="connsiteY5" fmla="*/ 457391 h 457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6726" h="457390">
                <a:moveTo>
                  <a:pt x="145447" y="457391"/>
                </a:moveTo>
                <a:lnTo>
                  <a:pt x="476726" y="217551"/>
                </a:lnTo>
                <a:cubicBezTo>
                  <a:pt x="414242" y="141351"/>
                  <a:pt x="346996" y="69247"/>
                  <a:pt x="275463" y="2000"/>
                </a:cubicBezTo>
                <a:cubicBezTo>
                  <a:pt x="274796" y="1333"/>
                  <a:pt x="274034" y="667"/>
                  <a:pt x="273368" y="0"/>
                </a:cubicBezTo>
                <a:lnTo>
                  <a:pt x="0" y="282226"/>
                </a:lnTo>
                <a:cubicBezTo>
                  <a:pt x="52102" y="337661"/>
                  <a:pt x="100775" y="396240"/>
                  <a:pt x="145542" y="457391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6" name="Freeform: Shape 148">
            <a:extLst>
              <a:ext uri="{FF2B5EF4-FFF2-40B4-BE49-F238E27FC236}">
                <a16:creationId xmlns:a16="http://schemas.microsoft.com/office/drawing/2014/main" id="{2EA48A90-DD72-F387-C49C-59AF64FBA8B2}"/>
              </a:ext>
            </a:extLst>
          </p:cNvPr>
          <p:cNvSpPr/>
          <p:nvPr/>
        </p:nvSpPr>
        <p:spPr>
          <a:xfrm rot="405429" flipH="1">
            <a:off x="3010043" y="1603285"/>
            <a:ext cx="145723" cy="149758"/>
          </a:xfrm>
          <a:custGeom>
            <a:avLst/>
            <a:gdLst>
              <a:gd name="connsiteX0" fmla="*/ 174212 w 443769"/>
              <a:gd name="connsiteY0" fmla="*/ 456057 h 456056"/>
              <a:gd name="connsiteX1" fmla="*/ 443770 w 443769"/>
              <a:gd name="connsiteY1" fmla="*/ 177736 h 456056"/>
              <a:gd name="connsiteX2" fmla="*/ 208121 w 443769"/>
              <a:gd name="connsiteY2" fmla="*/ 0 h 456056"/>
              <a:gd name="connsiteX3" fmla="*/ 0 w 443769"/>
              <a:gd name="connsiteY3" fmla="*/ 307562 h 456056"/>
              <a:gd name="connsiteX4" fmla="*/ 174212 w 443769"/>
              <a:gd name="connsiteY4" fmla="*/ 456057 h 45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3769" h="456056">
                <a:moveTo>
                  <a:pt x="174212" y="456057"/>
                </a:moveTo>
                <a:lnTo>
                  <a:pt x="443770" y="177736"/>
                </a:lnTo>
                <a:cubicBezTo>
                  <a:pt x="368999" y="113348"/>
                  <a:pt x="290227" y="53911"/>
                  <a:pt x="208121" y="0"/>
                </a:cubicBezTo>
                <a:lnTo>
                  <a:pt x="0" y="307562"/>
                </a:lnTo>
                <a:cubicBezTo>
                  <a:pt x="61151" y="353568"/>
                  <a:pt x="119348" y="403193"/>
                  <a:pt x="174212" y="456057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7" name="Freeform: Shape 149">
            <a:extLst>
              <a:ext uri="{FF2B5EF4-FFF2-40B4-BE49-F238E27FC236}">
                <a16:creationId xmlns:a16="http://schemas.microsoft.com/office/drawing/2014/main" id="{565E9B5F-BC56-6F11-488C-B236C6766FFE}"/>
              </a:ext>
            </a:extLst>
          </p:cNvPr>
          <p:cNvSpPr/>
          <p:nvPr/>
        </p:nvSpPr>
        <p:spPr>
          <a:xfrm rot="405429" flipH="1">
            <a:off x="3120738" y="1555169"/>
            <a:ext cx="131211" cy="142784"/>
          </a:xfrm>
          <a:custGeom>
            <a:avLst/>
            <a:gdLst>
              <a:gd name="connsiteX0" fmla="*/ 94488 w 399573"/>
              <a:gd name="connsiteY0" fmla="*/ 371380 h 434816"/>
              <a:gd name="connsiteX1" fmla="*/ 194596 w 399573"/>
              <a:gd name="connsiteY1" fmla="*/ 434816 h 434816"/>
              <a:gd name="connsiteX2" fmla="*/ 399574 w 399573"/>
              <a:gd name="connsiteY2" fmla="*/ 131921 h 434816"/>
              <a:gd name="connsiteX3" fmla="*/ 265271 w 399573"/>
              <a:gd name="connsiteY3" fmla="*/ 57722 h 434816"/>
              <a:gd name="connsiteX4" fmla="*/ 142780 w 399573"/>
              <a:gd name="connsiteY4" fmla="*/ 0 h 434816"/>
              <a:gd name="connsiteX5" fmla="*/ 0 w 399573"/>
              <a:gd name="connsiteY5" fmla="*/ 319373 h 434816"/>
              <a:gd name="connsiteX6" fmla="*/ 94488 w 399573"/>
              <a:gd name="connsiteY6" fmla="*/ 371380 h 4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9573" h="434816">
                <a:moveTo>
                  <a:pt x="94488" y="371380"/>
                </a:moveTo>
                <a:cubicBezTo>
                  <a:pt x="128588" y="391478"/>
                  <a:pt x="161925" y="412718"/>
                  <a:pt x="194596" y="434816"/>
                </a:cubicBezTo>
                <a:lnTo>
                  <a:pt x="399574" y="131921"/>
                </a:lnTo>
                <a:cubicBezTo>
                  <a:pt x="355663" y="105632"/>
                  <a:pt x="310801" y="80867"/>
                  <a:pt x="265271" y="57722"/>
                </a:cubicBezTo>
                <a:cubicBezTo>
                  <a:pt x="224980" y="37243"/>
                  <a:pt x="184118" y="18002"/>
                  <a:pt x="142780" y="0"/>
                </a:cubicBezTo>
                <a:lnTo>
                  <a:pt x="0" y="319373"/>
                </a:lnTo>
                <a:cubicBezTo>
                  <a:pt x="32004" y="335852"/>
                  <a:pt x="63532" y="353092"/>
                  <a:pt x="94488" y="371380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8" name="Freeform: Shape 150">
            <a:extLst>
              <a:ext uri="{FF2B5EF4-FFF2-40B4-BE49-F238E27FC236}">
                <a16:creationId xmlns:a16="http://schemas.microsoft.com/office/drawing/2014/main" id="{6E3D1248-D2A8-227A-D037-5D4BA7182DEA}"/>
              </a:ext>
            </a:extLst>
          </p:cNvPr>
          <p:cNvSpPr/>
          <p:nvPr/>
        </p:nvSpPr>
        <p:spPr>
          <a:xfrm rot="405429" flipH="1">
            <a:off x="3238695" y="1527614"/>
            <a:ext cx="117730" cy="131680"/>
          </a:xfrm>
          <a:custGeom>
            <a:avLst/>
            <a:gdLst>
              <a:gd name="connsiteX0" fmla="*/ 218122 w 358521"/>
              <a:gd name="connsiteY0" fmla="*/ 401003 h 401002"/>
              <a:gd name="connsiteX1" fmla="*/ 358521 w 358521"/>
              <a:gd name="connsiteY1" fmla="*/ 86868 h 401002"/>
              <a:gd name="connsiteX2" fmla="*/ 79915 w 358521"/>
              <a:gd name="connsiteY2" fmla="*/ 0 h 401002"/>
              <a:gd name="connsiteX3" fmla="*/ 0 w 358521"/>
              <a:gd name="connsiteY3" fmla="*/ 318325 h 401002"/>
              <a:gd name="connsiteX4" fmla="*/ 218027 w 358521"/>
              <a:gd name="connsiteY4" fmla="*/ 401003 h 40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8521" h="401002">
                <a:moveTo>
                  <a:pt x="218122" y="401003"/>
                </a:moveTo>
                <a:lnTo>
                  <a:pt x="358521" y="86868"/>
                </a:lnTo>
                <a:cubicBezTo>
                  <a:pt x="267557" y="51816"/>
                  <a:pt x="174403" y="22765"/>
                  <a:pt x="79915" y="0"/>
                </a:cubicBezTo>
                <a:lnTo>
                  <a:pt x="0" y="318325"/>
                </a:lnTo>
                <a:cubicBezTo>
                  <a:pt x="74390" y="341376"/>
                  <a:pt x="147256" y="369094"/>
                  <a:pt x="218027" y="401003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9" name="Freeform: Shape 151">
            <a:extLst>
              <a:ext uri="{FF2B5EF4-FFF2-40B4-BE49-F238E27FC236}">
                <a16:creationId xmlns:a16="http://schemas.microsoft.com/office/drawing/2014/main" id="{F1D2ADF9-8FAA-E10D-E863-62C6EB14C481}"/>
              </a:ext>
            </a:extLst>
          </p:cNvPr>
          <p:cNvSpPr/>
          <p:nvPr/>
        </p:nvSpPr>
        <p:spPr>
          <a:xfrm rot="405429" flipH="1">
            <a:off x="3363150" y="1522439"/>
            <a:ext cx="101997" cy="114852"/>
          </a:xfrm>
          <a:custGeom>
            <a:avLst/>
            <a:gdLst>
              <a:gd name="connsiteX0" fmla="*/ 223456 w 310610"/>
              <a:gd name="connsiteY0" fmla="*/ 347472 h 349758"/>
              <a:gd name="connsiteX1" fmla="*/ 232124 w 310610"/>
              <a:gd name="connsiteY1" fmla="*/ 349758 h 349758"/>
              <a:gd name="connsiteX2" fmla="*/ 310610 w 310610"/>
              <a:gd name="connsiteY2" fmla="*/ 37052 h 349758"/>
              <a:gd name="connsiteX3" fmla="*/ 291274 w 310610"/>
              <a:gd name="connsiteY3" fmla="*/ 33242 h 349758"/>
              <a:gd name="connsiteX4" fmla="*/ 21812 w 310610"/>
              <a:gd name="connsiteY4" fmla="*/ 0 h 349758"/>
              <a:gd name="connsiteX5" fmla="*/ 0 w 310610"/>
              <a:gd name="connsiteY5" fmla="*/ 305657 h 349758"/>
              <a:gd name="connsiteX6" fmla="*/ 223456 w 310610"/>
              <a:gd name="connsiteY6" fmla="*/ 347472 h 349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0610" h="349758">
                <a:moveTo>
                  <a:pt x="223456" y="347472"/>
                </a:moveTo>
                <a:cubicBezTo>
                  <a:pt x="226314" y="348234"/>
                  <a:pt x="229267" y="348996"/>
                  <a:pt x="232124" y="349758"/>
                </a:cubicBezTo>
                <a:lnTo>
                  <a:pt x="310610" y="37052"/>
                </a:lnTo>
                <a:cubicBezTo>
                  <a:pt x="304133" y="35814"/>
                  <a:pt x="297751" y="34481"/>
                  <a:pt x="291274" y="33242"/>
                </a:cubicBezTo>
                <a:cubicBezTo>
                  <a:pt x="202121" y="16574"/>
                  <a:pt x="112014" y="5525"/>
                  <a:pt x="21812" y="0"/>
                </a:cubicBezTo>
                <a:lnTo>
                  <a:pt x="0" y="305657"/>
                </a:lnTo>
                <a:cubicBezTo>
                  <a:pt x="75438" y="315182"/>
                  <a:pt x="150019" y="329089"/>
                  <a:pt x="223456" y="347472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0" name="Freeform: Shape 152">
            <a:extLst>
              <a:ext uri="{FF2B5EF4-FFF2-40B4-BE49-F238E27FC236}">
                <a16:creationId xmlns:a16="http://schemas.microsoft.com/office/drawing/2014/main" id="{C4248590-1521-C928-1AF7-FD3DE719F80F}"/>
              </a:ext>
            </a:extLst>
          </p:cNvPr>
          <p:cNvSpPr/>
          <p:nvPr/>
        </p:nvSpPr>
        <p:spPr>
          <a:xfrm rot="405429" flipH="1">
            <a:off x="3489535" y="1535462"/>
            <a:ext cx="93896" cy="98617"/>
          </a:xfrm>
          <a:custGeom>
            <a:avLst/>
            <a:gdLst>
              <a:gd name="connsiteX0" fmla="*/ 41529 w 285940"/>
              <a:gd name="connsiteY0" fmla="*/ 296412 h 300317"/>
              <a:gd name="connsiteX1" fmla="*/ 264509 w 285940"/>
              <a:gd name="connsiteY1" fmla="*/ 300317 h 300317"/>
              <a:gd name="connsiteX2" fmla="*/ 285940 w 285940"/>
              <a:gd name="connsiteY2" fmla="*/ 375 h 300317"/>
              <a:gd name="connsiteX3" fmla="*/ 20765 w 285940"/>
              <a:gd name="connsiteY3" fmla="*/ 11329 h 300317"/>
              <a:gd name="connsiteX4" fmla="*/ 0 w 285940"/>
              <a:gd name="connsiteY4" fmla="*/ 13615 h 300317"/>
              <a:gd name="connsiteX5" fmla="*/ 29337 w 285940"/>
              <a:gd name="connsiteY5" fmla="*/ 296888 h 300317"/>
              <a:gd name="connsiteX6" fmla="*/ 41529 w 285940"/>
              <a:gd name="connsiteY6" fmla="*/ 296317 h 300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5940" h="300317">
                <a:moveTo>
                  <a:pt x="41529" y="296412"/>
                </a:moveTo>
                <a:cubicBezTo>
                  <a:pt x="116014" y="293364"/>
                  <a:pt x="190595" y="294793"/>
                  <a:pt x="264509" y="300317"/>
                </a:cubicBezTo>
                <a:lnTo>
                  <a:pt x="285940" y="375"/>
                </a:lnTo>
                <a:cubicBezTo>
                  <a:pt x="197263" y="-1244"/>
                  <a:pt x="108585" y="2375"/>
                  <a:pt x="20765" y="11329"/>
                </a:cubicBezTo>
                <a:cubicBezTo>
                  <a:pt x="13811" y="11996"/>
                  <a:pt x="6953" y="12853"/>
                  <a:pt x="0" y="13615"/>
                </a:cubicBezTo>
                <a:lnTo>
                  <a:pt x="29337" y="296888"/>
                </a:lnTo>
                <a:cubicBezTo>
                  <a:pt x="33433" y="296698"/>
                  <a:pt x="37433" y="296507"/>
                  <a:pt x="41529" y="296317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1" name="Freeform: Shape 153">
            <a:extLst>
              <a:ext uri="{FF2B5EF4-FFF2-40B4-BE49-F238E27FC236}">
                <a16:creationId xmlns:a16="http://schemas.microsoft.com/office/drawing/2014/main" id="{A1224B94-1A07-0CBC-0A7E-03E2C9D02846}"/>
              </a:ext>
            </a:extLst>
          </p:cNvPr>
          <p:cNvSpPr/>
          <p:nvPr/>
        </p:nvSpPr>
        <p:spPr>
          <a:xfrm rot="405429" flipH="1">
            <a:off x="3602909" y="1557937"/>
            <a:ext cx="100621" cy="103217"/>
          </a:xfrm>
          <a:custGeom>
            <a:avLst/>
            <a:gdLst>
              <a:gd name="connsiteX0" fmla="*/ 306419 w 306419"/>
              <a:gd name="connsiteY0" fmla="*/ 277559 h 314325"/>
              <a:gd name="connsiteX1" fmla="*/ 277654 w 306419"/>
              <a:gd name="connsiteY1" fmla="*/ 0 h 314325"/>
              <a:gd name="connsiteX2" fmla="*/ 0 w 306419"/>
              <a:gd name="connsiteY2" fmla="*/ 61246 h 314325"/>
              <a:gd name="connsiteX3" fmla="*/ 72200 w 306419"/>
              <a:gd name="connsiteY3" fmla="*/ 314325 h 314325"/>
              <a:gd name="connsiteX4" fmla="*/ 306419 w 306419"/>
              <a:gd name="connsiteY4" fmla="*/ 277559 h 31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419" h="314325">
                <a:moveTo>
                  <a:pt x="306419" y="277559"/>
                </a:moveTo>
                <a:lnTo>
                  <a:pt x="277654" y="0"/>
                </a:lnTo>
                <a:cubicBezTo>
                  <a:pt x="183832" y="14478"/>
                  <a:pt x="90964" y="34957"/>
                  <a:pt x="0" y="61246"/>
                </a:cubicBezTo>
                <a:lnTo>
                  <a:pt x="72200" y="314325"/>
                </a:lnTo>
                <a:cubicBezTo>
                  <a:pt x="149542" y="297275"/>
                  <a:pt x="227838" y="284988"/>
                  <a:pt x="306419" y="277559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2" name="Freeform: Shape 154">
            <a:extLst>
              <a:ext uri="{FF2B5EF4-FFF2-40B4-BE49-F238E27FC236}">
                <a16:creationId xmlns:a16="http://schemas.microsoft.com/office/drawing/2014/main" id="{9A2183D1-0131-D9C2-7156-2B758228A341}"/>
              </a:ext>
            </a:extLst>
          </p:cNvPr>
          <p:cNvSpPr/>
          <p:nvPr/>
        </p:nvSpPr>
        <p:spPr>
          <a:xfrm rot="405429" flipH="1">
            <a:off x="3705784" y="1600276"/>
            <a:ext cx="109035" cy="106626"/>
          </a:xfrm>
          <a:custGeom>
            <a:avLst/>
            <a:gdLst>
              <a:gd name="connsiteX0" fmla="*/ 225647 w 332041"/>
              <a:gd name="connsiteY0" fmla="*/ 279845 h 324707"/>
              <a:gd name="connsiteX1" fmla="*/ 332042 w 332041"/>
              <a:gd name="connsiteY1" fmla="*/ 247555 h 324707"/>
              <a:gd name="connsiteX2" fmla="*/ 261461 w 332041"/>
              <a:gd name="connsiteY2" fmla="*/ 0 h 324707"/>
              <a:gd name="connsiteX3" fmla="*/ 138398 w 332041"/>
              <a:gd name="connsiteY3" fmla="*/ 45530 h 324707"/>
              <a:gd name="connsiteX4" fmla="*/ 0 w 332041"/>
              <a:gd name="connsiteY4" fmla="*/ 107347 h 324707"/>
              <a:gd name="connsiteX5" fmla="*/ 105632 w 332041"/>
              <a:gd name="connsiteY5" fmla="*/ 324707 h 324707"/>
              <a:gd name="connsiteX6" fmla="*/ 225647 w 332041"/>
              <a:gd name="connsiteY6" fmla="*/ 279845 h 324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041" h="324707">
                <a:moveTo>
                  <a:pt x="225647" y="279845"/>
                </a:moveTo>
                <a:cubicBezTo>
                  <a:pt x="260794" y="268034"/>
                  <a:pt x="296323" y="257270"/>
                  <a:pt x="332042" y="247555"/>
                </a:cubicBezTo>
                <a:lnTo>
                  <a:pt x="261461" y="0"/>
                </a:lnTo>
                <a:cubicBezTo>
                  <a:pt x="219932" y="14002"/>
                  <a:pt x="178879" y="29051"/>
                  <a:pt x="138398" y="45530"/>
                </a:cubicBezTo>
                <a:cubicBezTo>
                  <a:pt x="91535" y="64484"/>
                  <a:pt x="45339" y="85154"/>
                  <a:pt x="0" y="107347"/>
                </a:cubicBezTo>
                <a:lnTo>
                  <a:pt x="105632" y="324707"/>
                </a:lnTo>
                <a:cubicBezTo>
                  <a:pt x="145161" y="308420"/>
                  <a:pt x="185166" y="293370"/>
                  <a:pt x="225647" y="279845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3" name="Freeform: Shape 155">
            <a:extLst>
              <a:ext uri="{FF2B5EF4-FFF2-40B4-BE49-F238E27FC236}">
                <a16:creationId xmlns:a16="http://schemas.microsoft.com/office/drawing/2014/main" id="{C0C0A4BC-73C1-08EB-BA6B-49AF1FC9A167}"/>
              </a:ext>
            </a:extLst>
          </p:cNvPr>
          <p:cNvSpPr/>
          <p:nvPr/>
        </p:nvSpPr>
        <p:spPr>
          <a:xfrm rot="405429" flipH="1">
            <a:off x="3802117" y="1661845"/>
            <a:ext cx="111849" cy="107815"/>
          </a:xfrm>
          <a:custGeom>
            <a:avLst/>
            <a:gdLst>
              <a:gd name="connsiteX0" fmla="*/ 340614 w 340613"/>
              <a:gd name="connsiteY0" fmla="*/ 212122 h 328326"/>
              <a:gd name="connsiteX1" fmla="*/ 237554 w 340613"/>
              <a:gd name="connsiteY1" fmla="*/ 0 h 328326"/>
              <a:gd name="connsiteX2" fmla="*/ 0 w 340613"/>
              <a:gd name="connsiteY2" fmla="*/ 150114 h 328326"/>
              <a:gd name="connsiteX3" fmla="*/ 129064 w 340613"/>
              <a:gd name="connsiteY3" fmla="*/ 328327 h 328326"/>
              <a:gd name="connsiteX4" fmla="*/ 340614 w 340613"/>
              <a:gd name="connsiteY4" fmla="*/ 212122 h 32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613" h="328326">
                <a:moveTo>
                  <a:pt x="340614" y="212122"/>
                </a:moveTo>
                <a:lnTo>
                  <a:pt x="237554" y="0"/>
                </a:lnTo>
                <a:cubicBezTo>
                  <a:pt x="155067" y="44958"/>
                  <a:pt x="75629" y="95155"/>
                  <a:pt x="0" y="150114"/>
                </a:cubicBezTo>
                <a:lnTo>
                  <a:pt x="129064" y="328327"/>
                </a:lnTo>
                <a:cubicBezTo>
                  <a:pt x="197263" y="285179"/>
                  <a:pt x="267938" y="246317"/>
                  <a:pt x="340614" y="212122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4" name="Freeform: Shape 156">
            <a:extLst>
              <a:ext uri="{FF2B5EF4-FFF2-40B4-BE49-F238E27FC236}">
                <a16:creationId xmlns:a16="http://schemas.microsoft.com/office/drawing/2014/main" id="{5920CAF4-CCAA-8C78-9A9A-2C52F7BAAB04}"/>
              </a:ext>
            </a:extLst>
          </p:cNvPr>
          <p:cNvSpPr/>
          <p:nvPr/>
        </p:nvSpPr>
        <p:spPr>
          <a:xfrm rot="405429" flipH="1">
            <a:off x="3888976" y="1740675"/>
            <a:ext cx="109254" cy="106970"/>
          </a:xfrm>
          <a:custGeom>
            <a:avLst/>
            <a:gdLst>
              <a:gd name="connsiteX0" fmla="*/ 332613 w 332708"/>
              <a:gd name="connsiteY0" fmla="*/ 173450 h 325754"/>
              <a:gd name="connsiteX1" fmla="*/ 206978 w 332708"/>
              <a:gd name="connsiteY1" fmla="*/ 0 h 325754"/>
              <a:gd name="connsiteX2" fmla="*/ 0 w 332708"/>
              <a:gd name="connsiteY2" fmla="*/ 187738 h 325754"/>
              <a:gd name="connsiteX3" fmla="*/ 142494 w 332708"/>
              <a:gd name="connsiteY3" fmla="*/ 325755 h 325754"/>
              <a:gd name="connsiteX4" fmla="*/ 332708 w 332708"/>
              <a:gd name="connsiteY4" fmla="*/ 173450 h 325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708" h="325754">
                <a:moveTo>
                  <a:pt x="332613" y="173450"/>
                </a:moveTo>
                <a:lnTo>
                  <a:pt x="206978" y="0"/>
                </a:lnTo>
                <a:cubicBezTo>
                  <a:pt x="133826" y="58198"/>
                  <a:pt x="64770" y="120967"/>
                  <a:pt x="0" y="187738"/>
                </a:cubicBezTo>
                <a:lnTo>
                  <a:pt x="142494" y="325755"/>
                </a:lnTo>
                <a:cubicBezTo>
                  <a:pt x="202787" y="270986"/>
                  <a:pt x="266319" y="220123"/>
                  <a:pt x="332708" y="173450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5" name="Freeform: Shape 157">
            <a:extLst>
              <a:ext uri="{FF2B5EF4-FFF2-40B4-BE49-F238E27FC236}">
                <a16:creationId xmlns:a16="http://schemas.microsoft.com/office/drawing/2014/main" id="{69E23206-3050-2272-0B5D-B5AD5A760531}"/>
              </a:ext>
            </a:extLst>
          </p:cNvPr>
          <p:cNvSpPr/>
          <p:nvPr/>
        </p:nvSpPr>
        <p:spPr>
          <a:xfrm rot="405429" flipH="1">
            <a:off x="3963743" y="1834236"/>
            <a:ext cx="101559" cy="104531"/>
          </a:xfrm>
          <a:custGeom>
            <a:avLst/>
            <a:gdLst>
              <a:gd name="connsiteX0" fmla="*/ 163830 w 309276"/>
              <a:gd name="connsiteY0" fmla="*/ 296132 h 318325"/>
              <a:gd name="connsiteX1" fmla="*/ 309277 w 309276"/>
              <a:gd name="connsiteY1" fmla="*/ 133921 h 318325"/>
              <a:gd name="connsiteX2" fmla="*/ 170974 w 309276"/>
              <a:gd name="connsiteY2" fmla="*/ 0 h 318325"/>
              <a:gd name="connsiteX3" fmla="*/ 21050 w 309276"/>
              <a:gd name="connsiteY3" fmla="*/ 188881 h 318325"/>
              <a:gd name="connsiteX4" fmla="*/ 0 w 309276"/>
              <a:gd name="connsiteY4" fmla="*/ 219266 h 318325"/>
              <a:gd name="connsiteX5" fmla="*/ 146399 w 309276"/>
              <a:gd name="connsiteY5" fmla="*/ 318325 h 318325"/>
              <a:gd name="connsiteX6" fmla="*/ 163830 w 309276"/>
              <a:gd name="connsiteY6" fmla="*/ 296132 h 31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276" h="318325">
                <a:moveTo>
                  <a:pt x="163830" y="296132"/>
                </a:moveTo>
                <a:cubicBezTo>
                  <a:pt x="209360" y="239363"/>
                  <a:pt x="257937" y="185166"/>
                  <a:pt x="309277" y="133921"/>
                </a:cubicBezTo>
                <a:lnTo>
                  <a:pt x="170974" y="0"/>
                </a:lnTo>
                <a:cubicBezTo>
                  <a:pt x="117443" y="60293"/>
                  <a:pt x="67342" y="123349"/>
                  <a:pt x="21050" y="188881"/>
                </a:cubicBezTo>
                <a:cubicBezTo>
                  <a:pt x="13906" y="198977"/>
                  <a:pt x="6953" y="209074"/>
                  <a:pt x="0" y="219266"/>
                </a:cubicBezTo>
                <a:lnTo>
                  <a:pt x="146399" y="318325"/>
                </a:lnTo>
                <a:cubicBezTo>
                  <a:pt x="152210" y="310896"/>
                  <a:pt x="158020" y="303467"/>
                  <a:pt x="163830" y="296132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 sz="1600" b="1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6" name="Freeform: Shape 158">
            <a:extLst>
              <a:ext uri="{FF2B5EF4-FFF2-40B4-BE49-F238E27FC236}">
                <a16:creationId xmlns:a16="http://schemas.microsoft.com/office/drawing/2014/main" id="{CF6100F7-C652-C61F-DBCE-CB367FA1BE15}"/>
              </a:ext>
            </a:extLst>
          </p:cNvPr>
          <p:cNvSpPr/>
          <p:nvPr/>
        </p:nvSpPr>
        <p:spPr>
          <a:xfrm rot="405429" flipH="1">
            <a:off x="4024025" y="1939598"/>
            <a:ext cx="89236" cy="100996"/>
          </a:xfrm>
          <a:custGeom>
            <a:avLst/>
            <a:gdLst>
              <a:gd name="connsiteX0" fmla="*/ 271653 w 271748"/>
              <a:gd name="connsiteY0" fmla="*/ 95726 h 307562"/>
              <a:gd name="connsiteX1" fmla="*/ 130207 w 271748"/>
              <a:gd name="connsiteY1" fmla="*/ 0 h 307562"/>
              <a:gd name="connsiteX2" fmla="*/ 0 w 271748"/>
              <a:gd name="connsiteY2" fmla="*/ 244316 h 307562"/>
              <a:gd name="connsiteX3" fmla="*/ 141542 w 271748"/>
              <a:gd name="connsiteY3" fmla="*/ 307562 h 307562"/>
              <a:gd name="connsiteX4" fmla="*/ 271748 w 271748"/>
              <a:gd name="connsiteY4" fmla="*/ 95726 h 307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748" h="307562">
                <a:moveTo>
                  <a:pt x="271653" y="95726"/>
                </a:moveTo>
                <a:lnTo>
                  <a:pt x="130207" y="0"/>
                </a:lnTo>
                <a:cubicBezTo>
                  <a:pt x="81534" y="78677"/>
                  <a:pt x="38005" y="160306"/>
                  <a:pt x="0" y="244316"/>
                </a:cubicBezTo>
                <a:lnTo>
                  <a:pt x="141542" y="307562"/>
                </a:lnTo>
                <a:cubicBezTo>
                  <a:pt x="180594" y="234220"/>
                  <a:pt x="224123" y="163449"/>
                  <a:pt x="271748" y="95726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7" name="Freeform: Shape 159">
            <a:extLst>
              <a:ext uri="{FF2B5EF4-FFF2-40B4-BE49-F238E27FC236}">
                <a16:creationId xmlns:a16="http://schemas.microsoft.com/office/drawing/2014/main" id="{F90DD2D5-E15B-A2F2-0AF7-A93BEB60734A}"/>
              </a:ext>
            </a:extLst>
          </p:cNvPr>
          <p:cNvSpPr/>
          <p:nvPr/>
        </p:nvSpPr>
        <p:spPr>
          <a:xfrm rot="405429" flipH="1">
            <a:off x="4067946" y="2053581"/>
            <a:ext cx="72815" cy="96711"/>
          </a:xfrm>
          <a:custGeom>
            <a:avLst/>
            <a:gdLst>
              <a:gd name="connsiteX0" fmla="*/ 181832 w 221741"/>
              <a:gd name="connsiteY0" fmla="*/ 151067 h 294512"/>
              <a:gd name="connsiteX1" fmla="*/ 221742 w 221741"/>
              <a:gd name="connsiteY1" fmla="*/ 60865 h 294512"/>
              <a:gd name="connsiteX2" fmla="*/ 85630 w 221741"/>
              <a:gd name="connsiteY2" fmla="*/ 0 h 294512"/>
              <a:gd name="connsiteX3" fmla="*/ 48101 w 221741"/>
              <a:gd name="connsiteY3" fmla="*/ 100870 h 294512"/>
              <a:gd name="connsiteX4" fmla="*/ 0 w 221741"/>
              <a:gd name="connsiteY4" fmla="*/ 262033 h 294512"/>
              <a:gd name="connsiteX5" fmla="*/ 129254 w 221741"/>
              <a:gd name="connsiteY5" fmla="*/ 294513 h 294512"/>
              <a:gd name="connsiteX6" fmla="*/ 181927 w 221741"/>
              <a:gd name="connsiteY6" fmla="*/ 151162 h 29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741" h="294512">
                <a:moveTo>
                  <a:pt x="181832" y="151067"/>
                </a:moveTo>
                <a:cubicBezTo>
                  <a:pt x="194405" y="120587"/>
                  <a:pt x="207740" y="90583"/>
                  <a:pt x="221742" y="60865"/>
                </a:cubicBezTo>
                <a:lnTo>
                  <a:pt x="85630" y="0"/>
                </a:lnTo>
                <a:cubicBezTo>
                  <a:pt x="72295" y="33338"/>
                  <a:pt x="59722" y="66961"/>
                  <a:pt x="48101" y="100870"/>
                </a:cubicBezTo>
                <a:cubicBezTo>
                  <a:pt x="29908" y="154019"/>
                  <a:pt x="13906" y="207835"/>
                  <a:pt x="0" y="262033"/>
                </a:cubicBezTo>
                <a:lnTo>
                  <a:pt x="129254" y="294513"/>
                </a:lnTo>
                <a:cubicBezTo>
                  <a:pt x="144971" y="246031"/>
                  <a:pt x="162496" y="198215"/>
                  <a:pt x="181927" y="151162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8" name="Freeform: Shape 160">
            <a:extLst>
              <a:ext uri="{FF2B5EF4-FFF2-40B4-BE49-F238E27FC236}">
                <a16:creationId xmlns:a16="http://schemas.microsoft.com/office/drawing/2014/main" id="{5449D507-4D5B-951B-F0AF-8CB739081DF5}"/>
              </a:ext>
            </a:extLst>
          </p:cNvPr>
          <p:cNvSpPr/>
          <p:nvPr/>
        </p:nvSpPr>
        <p:spPr>
          <a:xfrm rot="405429" flipH="1">
            <a:off x="4093664" y="2172776"/>
            <a:ext cx="53235" cy="91863"/>
          </a:xfrm>
          <a:custGeom>
            <a:avLst/>
            <a:gdLst>
              <a:gd name="connsiteX0" fmla="*/ 162115 w 162115"/>
              <a:gd name="connsiteY0" fmla="*/ 30956 h 279749"/>
              <a:gd name="connsiteX1" fmla="*/ 38576 w 162115"/>
              <a:gd name="connsiteY1" fmla="*/ 0 h 279749"/>
              <a:gd name="connsiteX2" fmla="*/ 0 w 162115"/>
              <a:gd name="connsiteY2" fmla="*/ 271843 h 279749"/>
              <a:gd name="connsiteX3" fmla="*/ 111062 w 162115"/>
              <a:gd name="connsiteY3" fmla="*/ 279749 h 279749"/>
              <a:gd name="connsiteX4" fmla="*/ 162115 w 162115"/>
              <a:gd name="connsiteY4" fmla="*/ 30956 h 27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115" h="279749">
                <a:moveTo>
                  <a:pt x="162115" y="30956"/>
                </a:moveTo>
                <a:lnTo>
                  <a:pt x="38576" y="0"/>
                </a:lnTo>
                <a:cubicBezTo>
                  <a:pt x="19812" y="89821"/>
                  <a:pt x="6953" y="180689"/>
                  <a:pt x="0" y="271843"/>
                </a:cubicBezTo>
                <a:lnTo>
                  <a:pt x="111062" y="279749"/>
                </a:lnTo>
                <a:cubicBezTo>
                  <a:pt x="122777" y="195643"/>
                  <a:pt x="139827" y="112585"/>
                  <a:pt x="162115" y="30956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9" name="Freeform: Shape 161">
            <a:extLst>
              <a:ext uri="{FF2B5EF4-FFF2-40B4-BE49-F238E27FC236}">
                <a16:creationId xmlns:a16="http://schemas.microsoft.com/office/drawing/2014/main" id="{0FA39A7B-3FDE-66C7-83FD-CEFF48663E34}"/>
              </a:ext>
            </a:extLst>
          </p:cNvPr>
          <p:cNvSpPr/>
          <p:nvPr/>
        </p:nvSpPr>
        <p:spPr>
          <a:xfrm rot="405429" flipH="1">
            <a:off x="4099867" y="2293742"/>
            <a:ext cx="34885" cy="89736"/>
          </a:xfrm>
          <a:custGeom>
            <a:avLst/>
            <a:gdLst>
              <a:gd name="connsiteX0" fmla="*/ 106236 w 106236"/>
              <a:gd name="connsiteY0" fmla="*/ 7525 h 273272"/>
              <a:gd name="connsiteX1" fmla="*/ 985 w 106236"/>
              <a:gd name="connsiteY1" fmla="*/ 0 h 273272"/>
              <a:gd name="connsiteX2" fmla="*/ 10129 w 106236"/>
              <a:gd name="connsiteY2" fmla="*/ 273272 h 273272"/>
              <a:gd name="connsiteX3" fmla="*/ 99188 w 106236"/>
              <a:gd name="connsiteY3" fmla="*/ 264033 h 273272"/>
              <a:gd name="connsiteX4" fmla="*/ 106236 w 106236"/>
              <a:gd name="connsiteY4" fmla="*/ 7525 h 273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236" h="273272">
                <a:moveTo>
                  <a:pt x="106236" y="7525"/>
                </a:moveTo>
                <a:lnTo>
                  <a:pt x="985" y="0"/>
                </a:lnTo>
                <a:cubicBezTo>
                  <a:pt x="-1777" y="91345"/>
                  <a:pt x="1271" y="182689"/>
                  <a:pt x="10129" y="273272"/>
                </a:cubicBezTo>
                <a:lnTo>
                  <a:pt x="99188" y="264033"/>
                </a:lnTo>
                <a:cubicBezTo>
                  <a:pt x="96140" y="178308"/>
                  <a:pt x="98426" y="92583"/>
                  <a:pt x="106236" y="7525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0" name="Freeform: Shape 162">
            <a:extLst>
              <a:ext uri="{FF2B5EF4-FFF2-40B4-BE49-F238E27FC236}">
                <a16:creationId xmlns:a16="http://schemas.microsoft.com/office/drawing/2014/main" id="{F01363F2-CAF6-93A8-A3B3-96E29E6ED842}"/>
              </a:ext>
            </a:extLst>
          </p:cNvPr>
          <p:cNvSpPr/>
          <p:nvPr/>
        </p:nvSpPr>
        <p:spPr>
          <a:xfrm rot="21129159" flipH="1">
            <a:off x="2691204" y="2218705"/>
            <a:ext cx="162629" cy="120395"/>
          </a:xfrm>
          <a:custGeom>
            <a:avLst/>
            <a:gdLst>
              <a:gd name="connsiteX0" fmla="*/ 0 w 495252"/>
              <a:gd name="connsiteY0" fmla="*/ 272606 h 308038"/>
              <a:gd name="connsiteX1" fmla="*/ 495109 w 495252"/>
              <a:gd name="connsiteY1" fmla="*/ 308039 h 308038"/>
              <a:gd name="connsiteX2" fmla="*/ 478060 w 495252"/>
              <a:gd name="connsiteY2" fmla="*/ 0 h 308038"/>
              <a:gd name="connsiteX3" fmla="*/ 571 w 495252"/>
              <a:gd name="connsiteY3" fmla="*/ 49435 h 308038"/>
              <a:gd name="connsiteX4" fmla="*/ 95 w 495252"/>
              <a:gd name="connsiteY4" fmla="*/ 272606 h 30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252" h="308038">
                <a:moveTo>
                  <a:pt x="0" y="272606"/>
                </a:moveTo>
                <a:lnTo>
                  <a:pt x="495109" y="308039"/>
                </a:lnTo>
                <a:cubicBezTo>
                  <a:pt x="496252" y="204788"/>
                  <a:pt x="490538" y="101917"/>
                  <a:pt x="478060" y="0"/>
                </a:cubicBezTo>
                <a:lnTo>
                  <a:pt x="571" y="49435"/>
                </a:lnTo>
                <a:cubicBezTo>
                  <a:pt x="4858" y="123920"/>
                  <a:pt x="4763" y="198596"/>
                  <a:pt x="95" y="272606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" name="TextBox 119">
            <a:extLst>
              <a:ext uri="{FF2B5EF4-FFF2-40B4-BE49-F238E27FC236}">
                <a16:creationId xmlns:a16="http://schemas.microsoft.com/office/drawing/2014/main" id="{733DDE51-CD3E-5F7E-494D-C1EC6609FE44}"/>
              </a:ext>
            </a:extLst>
          </p:cNvPr>
          <p:cNvSpPr txBox="1"/>
          <p:nvPr/>
        </p:nvSpPr>
        <p:spPr>
          <a:xfrm flipH="1">
            <a:off x="4195743" y="227154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</a:t>
            </a:r>
          </a:p>
        </p:txBody>
      </p:sp>
      <p:sp>
        <p:nvSpPr>
          <p:cNvPr id="8" name="TextBox 120">
            <a:extLst>
              <a:ext uri="{FF2B5EF4-FFF2-40B4-BE49-F238E27FC236}">
                <a16:creationId xmlns:a16="http://schemas.microsoft.com/office/drawing/2014/main" id="{8689C175-E2AD-5366-CD0A-2F96E194B4ED}"/>
              </a:ext>
            </a:extLst>
          </p:cNvPr>
          <p:cNvSpPr txBox="1"/>
          <p:nvPr/>
        </p:nvSpPr>
        <p:spPr>
          <a:xfrm flipH="1">
            <a:off x="2340184" y="2254021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5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TextBox 121">
            <a:extLst>
              <a:ext uri="{FF2B5EF4-FFF2-40B4-BE49-F238E27FC236}">
                <a16:creationId xmlns:a16="http://schemas.microsoft.com/office/drawing/2014/main" id="{7354F108-7DF9-96B4-23D7-A57823AFE74E}"/>
              </a:ext>
            </a:extLst>
          </p:cNvPr>
          <p:cNvSpPr txBox="1"/>
          <p:nvPr/>
        </p:nvSpPr>
        <p:spPr>
          <a:xfrm flipH="1">
            <a:off x="2507871" y="160733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4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0" name="TextBox 122">
            <a:extLst>
              <a:ext uri="{FF2B5EF4-FFF2-40B4-BE49-F238E27FC236}">
                <a16:creationId xmlns:a16="http://schemas.microsoft.com/office/drawing/2014/main" id="{9A28E54F-8873-D967-F860-8761665CD780}"/>
              </a:ext>
            </a:extLst>
          </p:cNvPr>
          <p:cNvSpPr txBox="1"/>
          <p:nvPr/>
        </p:nvSpPr>
        <p:spPr>
          <a:xfrm flipH="1">
            <a:off x="3620966" y="126614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1" name="TextBox 123">
            <a:extLst>
              <a:ext uri="{FF2B5EF4-FFF2-40B4-BE49-F238E27FC236}">
                <a16:creationId xmlns:a16="http://schemas.microsoft.com/office/drawing/2014/main" id="{E5B89474-A09A-6803-0140-4D6169626196}"/>
              </a:ext>
            </a:extLst>
          </p:cNvPr>
          <p:cNvSpPr txBox="1"/>
          <p:nvPr/>
        </p:nvSpPr>
        <p:spPr>
          <a:xfrm flipH="1">
            <a:off x="4117350" y="1705002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2" name="TextBox 124">
            <a:extLst>
              <a:ext uri="{FF2B5EF4-FFF2-40B4-BE49-F238E27FC236}">
                <a16:creationId xmlns:a16="http://schemas.microsoft.com/office/drawing/2014/main" id="{90D5C05D-C68B-99EA-554B-30A13A2EEC87}"/>
              </a:ext>
            </a:extLst>
          </p:cNvPr>
          <p:cNvSpPr txBox="1"/>
          <p:nvPr/>
        </p:nvSpPr>
        <p:spPr>
          <a:xfrm flipH="1">
            <a:off x="3001738" y="126614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3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pSp>
        <p:nvGrpSpPr>
          <p:cNvPr id="56" name="Group 235">
            <a:extLst>
              <a:ext uri="{FF2B5EF4-FFF2-40B4-BE49-F238E27FC236}">
                <a16:creationId xmlns:a16="http://schemas.microsoft.com/office/drawing/2014/main" id="{5CA06DD9-DFBC-4668-BE7C-683D466B9E9F}"/>
              </a:ext>
            </a:extLst>
          </p:cNvPr>
          <p:cNvGrpSpPr/>
          <p:nvPr/>
        </p:nvGrpSpPr>
        <p:grpSpPr>
          <a:xfrm rot="15332947" flipH="1">
            <a:off x="5892377" y="2300182"/>
            <a:ext cx="1280131" cy="104349"/>
            <a:chOff x="4387259" y="4547141"/>
            <a:chExt cx="3417482" cy="278577"/>
          </a:xfrm>
        </p:grpSpPr>
        <p:pic>
          <p:nvPicPr>
            <p:cNvPr id="57" name="Graphic 236">
              <a:extLst>
                <a:ext uri="{FF2B5EF4-FFF2-40B4-BE49-F238E27FC236}">
                  <a16:creationId xmlns:a16="http://schemas.microsoft.com/office/drawing/2014/main" id="{D6151457-D08F-4745-129E-2F7A002C163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6752799" y="3773777"/>
              <a:ext cx="278563" cy="1825320"/>
            </a:xfrm>
            <a:prstGeom prst="rect">
              <a:avLst/>
            </a:prstGeom>
          </p:spPr>
        </p:pic>
        <p:grpSp>
          <p:nvGrpSpPr>
            <p:cNvPr id="58" name="Group 237">
              <a:extLst>
                <a:ext uri="{FF2B5EF4-FFF2-40B4-BE49-F238E27FC236}">
                  <a16:creationId xmlns:a16="http://schemas.microsoft.com/office/drawing/2014/main" id="{23AE8B69-7514-B559-92A0-DA4617F60CA7}"/>
                </a:ext>
              </a:extLst>
            </p:cNvPr>
            <p:cNvGrpSpPr/>
            <p:nvPr/>
          </p:nvGrpSpPr>
          <p:grpSpPr>
            <a:xfrm rot="16200000">
              <a:off x="5160637" y="3773763"/>
              <a:ext cx="278564" cy="1825320"/>
              <a:chOff x="5918501" y="2718113"/>
              <a:chExt cx="361950" cy="2371725"/>
            </a:xfrm>
          </p:grpSpPr>
          <p:pic>
            <p:nvPicPr>
              <p:cNvPr id="59" name="Graphic 238">
                <a:extLst>
                  <a:ext uri="{FF2B5EF4-FFF2-40B4-BE49-F238E27FC236}">
                    <a16:creationId xmlns:a16="http://schemas.microsoft.com/office/drawing/2014/main" id="{68733651-09CA-A53F-160D-1C2CF38B5B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918501" y="2718113"/>
                <a:ext cx="361950" cy="2371725"/>
              </a:xfrm>
              <a:prstGeom prst="rect">
                <a:avLst/>
              </a:prstGeom>
            </p:spPr>
          </p:pic>
          <p:pic>
            <p:nvPicPr>
              <p:cNvPr id="60" name="Graphic 239">
                <a:extLst>
                  <a:ext uri="{FF2B5EF4-FFF2-40B4-BE49-F238E27FC236}">
                    <a16:creationId xmlns:a16="http://schemas.microsoft.com/office/drawing/2014/main" id="{16E511A1-AC73-3800-14B0-E64DA0261A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5970053" y="4822012"/>
                <a:ext cx="256377" cy="221016"/>
              </a:xfrm>
              <a:prstGeom prst="rect">
                <a:avLst/>
              </a:prstGeom>
            </p:spPr>
          </p:pic>
        </p:grpSp>
      </p:grpSp>
      <p:grpSp>
        <p:nvGrpSpPr>
          <p:cNvPr id="69" name="Graphic 2">
            <a:extLst>
              <a:ext uri="{FF2B5EF4-FFF2-40B4-BE49-F238E27FC236}">
                <a16:creationId xmlns:a16="http://schemas.microsoft.com/office/drawing/2014/main" id="{99BD9AE7-45F2-401F-900B-5C1B17E9D02C}"/>
              </a:ext>
            </a:extLst>
          </p:cNvPr>
          <p:cNvGrpSpPr/>
          <p:nvPr/>
        </p:nvGrpSpPr>
        <p:grpSpPr>
          <a:xfrm rot="405429" flipH="1">
            <a:off x="5696468" y="2143832"/>
            <a:ext cx="1680409" cy="183506"/>
            <a:chOff x="3511724" y="4082996"/>
            <a:chExt cx="5172267" cy="572963"/>
          </a:xfrm>
          <a:solidFill>
            <a:schemeClr val="bg1">
              <a:lumMod val="85000"/>
            </a:schemeClr>
          </a:solidFill>
        </p:grpSpPr>
        <p:sp>
          <p:nvSpPr>
            <p:cNvPr id="110" name="Freeform: Shape 289">
              <a:extLst>
                <a:ext uri="{FF2B5EF4-FFF2-40B4-BE49-F238E27FC236}">
                  <a16:creationId xmlns:a16="http://schemas.microsoft.com/office/drawing/2014/main" id="{14E71390-EF15-A03B-8EA3-F5979EF8927E}"/>
                </a:ext>
              </a:extLst>
            </p:cNvPr>
            <p:cNvSpPr/>
            <p:nvPr/>
          </p:nvSpPr>
          <p:spPr>
            <a:xfrm rot="-354599">
              <a:off x="3513141" y="4607417"/>
              <a:ext cx="204787" cy="38100"/>
            </a:xfrm>
            <a:custGeom>
              <a:avLst/>
              <a:gdLst>
                <a:gd name="connsiteX0" fmla="*/ 0 w 204787"/>
                <a:gd name="connsiteY0" fmla="*/ 0 h 38100"/>
                <a:gd name="connsiteX1" fmla="*/ 204788 w 204787"/>
                <a:gd name="connsiteY1" fmla="*/ 0 h 38100"/>
                <a:gd name="connsiteX2" fmla="*/ 204788 w 204787"/>
                <a:gd name="connsiteY2" fmla="*/ 38100 h 38100"/>
                <a:gd name="connsiteX3" fmla="*/ 0 w 204787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87" h="38100">
                  <a:moveTo>
                    <a:pt x="0" y="0"/>
                  </a:moveTo>
                  <a:lnTo>
                    <a:pt x="204788" y="0"/>
                  </a:lnTo>
                  <a:lnTo>
                    <a:pt x="204788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111" name="Freeform: Shape 290">
              <a:extLst>
                <a:ext uri="{FF2B5EF4-FFF2-40B4-BE49-F238E27FC236}">
                  <a16:creationId xmlns:a16="http://schemas.microsoft.com/office/drawing/2014/main" id="{270504DB-05C0-C77E-4653-C53100E98940}"/>
                </a:ext>
              </a:extLst>
            </p:cNvPr>
            <p:cNvSpPr/>
            <p:nvPr/>
          </p:nvSpPr>
          <p:spPr>
            <a:xfrm rot="-354599">
              <a:off x="8477787" y="4093437"/>
              <a:ext cx="204787" cy="38100"/>
            </a:xfrm>
            <a:custGeom>
              <a:avLst/>
              <a:gdLst>
                <a:gd name="connsiteX0" fmla="*/ 0 w 204787"/>
                <a:gd name="connsiteY0" fmla="*/ 0 h 38100"/>
                <a:gd name="connsiteX1" fmla="*/ 204788 w 204787"/>
                <a:gd name="connsiteY1" fmla="*/ 0 h 38100"/>
                <a:gd name="connsiteX2" fmla="*/ 204788 w 204787"/>
                <a:gd name="connsiteY2" fmla="*/ 38100 h 38100"/>
                <a:gd name="connsiteX3" fmla="*/ 0 w 204787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87" h="38100">
                  <a:moveTo>
                    <a:pt x="0" y="0"/>
                  </a:moveTo>
                  <a:lnTo>
                    <a:pt x="204788" y="0"/>
                  </a:lnTo>
                  <a:lnTo>
                    <a:pt x="204788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</p:grpSp>
      <p:sp>
        <p:nvSpPr>
          <p:cNvPr id="70" name="Freeform: Shape 249">
            <a:extLst>
              <a:ext uri="{FF2B5EF4-FFF2-40B4-BE49-F238E27FC236}">
                <a16:creationId xmlns:a16="http://schemas.microsoft.com/office/drawing/2014/main" id="{EED17885-CACE-AC9F-2317-5EFB4E87391B}"/>
              </a:ext>
            </a:extLst>
          </p:cNvPr>
          <p:cNvSpPr/>
          <p:nvPr/>
        </p:nvSpPr>
        <p:spPr>
          <a:xfrm rot="1360029" flipH="1">
            <a:off x="5754886" y="1920174"/>
            <a:ext cx="66533" cy="12202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1" name="Freeform: Shape 250">
            <a:extLst>
              <a:ext uri="{FF2B5EF4-FFF2-40B4-BE49-F238E27FC236}">
                <a16:creationId xmlns:a16="http://schemas.microsoft.com/office/drawing/2014/main" id="{B0408A73-3D8B-5984-E6B6-BCF4C50115A6}"/>
              </a:ext>
            </a:extLst>
          </p:cNvPr>
          <p:cNvSpPr/>
          <p:nvPr/>
        </p:nvSpPr>
        <p:spPr>
          <a:xfrm rot="1960029" flipH="1">
            <a:off x="5820269" y="1796887"/>
            <a:ext cx="66533" cy="12202"/>
          </a:xfrm>
          <a:custGeom>
            <a:avLst/>
            <a:gdLst>
              <a:gd name="connsiteX0" fmla="*/ 0 w 204787"/>
              <a:gd name="connsiteY0" fmla="*/ 0 h 38100"/>
              <a:gd name="connsiteX1" fmla="*/ 204787 w 204787"/>
              <a:gd name="connsiteY1" fmla="*/ 0 h 38100"/>
              <a:gd name="connsiteX2" fmla="*/ 204787 w 204787"/>
              <a:gd name="connsiteY2" fmla="*/ 38100 h 38100"/>
              <a:gd name="connsiteX3" fmla="*/ 0 w 204787"/>
              <a:gd name="connsiteY3" fmla="*/ 3810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100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2" name="Freeform: Shape 251">
            <a:extLst>
              <a:ext uri="{FF2B5EF4-FFF2-40B4-BE49-F238E27FC236}">
                <a16:creationId xmlns:a16="http://schemas.microsoft.com/office/drawing/2014/main" id="{26B55D8E-6178-D493-30FB-97EB3159CDB5}"/>
              </a:ext>
            </a:extLst>
          </p:cNvPr>
          <p:cNvSpPr/>
          <p:nvPr/>
        </p:nvSpPr>
        <p:spPr>
          <a:xfrm rot="2560030" flipH="1">
            <a:off x="5906398" y="1686706"/>
            <a:ext cx="66533" cy="12202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3" name="Freeform: Shape 252">
            <a:extLst>
              <a:ext uri="{FF2B5EF4-FFF2-40B4-BE49-F238E27FC236}">
                <a16:creationId xmlns:a16="http://schemas.microsoft.com/office/drawing/2014/main" id="{7C591309-4A94-633E-CB2C-587E5DE67931}"/>
              </a:ext>
            </a:extLst>
          </p:cNvPr>
          <p:cNvSpPr/>
          <p:nvPr/>
        </p:nvSpPr>
        <p:spPr>
          <a:xfrm rot="3160031" flipH="1">
            <a:off x="6011194" y="1592940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4" name="Freeform: Shape 253">
            <a:extLst>
              <a:ext uri="{FF2B5EF4-FFF2-40B4-BE49-F238E27FC236}">
                <a16:creationId xmlns:a16="http://schemas.microsoft.com/office/drawing/2014/main" id="{D8667957-0C20-E637-E15E-5E759B822DEA}"/>
              </a:ext>
            </a:extLst>
          </p:cNvPr>
          <p:cNvSpPr/>
          <p:nvPr/>
        </p:nvSpPr>
        <p:spPr>
          <a:xfrm rot="3760030" flipH="1">
            <a:off x="6130434" y="1518604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8 w 204787"/>
              <a:gd name="connsiteY1" fmla="*/ 0 h 38099"/>
              <a:gd name="connsiteX2" fmla="*/ 204788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8" y="0"/>
                </a:lnTo>
                <a:lnTo>
                  <a:pt x="204788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5" name="Freeform: Shape 254">
            <a:extLst>
              <a:ext uri="{FF2B5EF4-FFF2-40B4-BE49-F238E27FC236}">
                <a16:creationId xmlns:a16="http://schemas.microsoft.com/office/drawing/2014/main" id="{1C3BF6F4-8D84-92ED-F2DD-3C27CE12F37B}"/>
              </a:ext>
            </a:extLst>
          </p:cNvPr>
          <p:cNvSpPr/>
          <p:nvPr/>
        </p:nvSpPr>
        <p:spPr>
          <a:xfrm rot="4360029" flipH="1">
            <a:off x="6261037" y="1465878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6" name="Freeform: Shape 255">
            <a:extLst>
              <a:ext uri="{FF2B5EF4-FFF2-40B4-BE49-F238E27FC236}">
                <a16:creationId xmlns:a16="http://schemas.microsoft.com/office/drawing/2014/main" id="{0D1D9F20-5241-0EA3-1896-E23DA85D7AC0}"/>
              </a:ext>
            </a:extLst>
          </p:cNvPr>
          <p:cNvSpPr/>
          <p:nvPr/>
        </p:nvSpPr>
        <p:spPr>
          <a:xfrm rot="4960028" flipH="1">
            <a:off x="6399086" y="1436343"/>
            <a:ext cx="65588" cy="12378"/>
          </a:xfrm>
          <a:custGeom>
            <a:avLst/>
            <a:gdLst>
              <a:gd name="connsiteX0" fmla="*/ 0 w 204787"/>
              <a:gd name="connsiteY0" fmla="*/ 0 h 38100"/>
              <a:gd name="connsiteX1" fmla="*/ 204788 w 204787"/>
              <a:gd name="connsiteY1" fmla="*/ 0 h 38100"/>
              <a:gd name="connsiteX2" fmla="*/ 204788 w 204787"/>
              <a:gd name="connsiteY2" fmla="*/ 38100 h 38100"/>
              <a:gd name="connsiteX3" fmla="*/ 0 w 204787"/>
              <a:gd name="connsiteY3" fmla="*/ 3810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100">
                <a:moveTo>
                  <a:pt x="0" y="0"/>
                </a:moveTo>
                <a:lnTo>
                  <a:pt x="204788" y="0"/>
                </a:lnTo>
                <a:lnTo>
                  <a:pt x="204788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7" name="Freeform: Shape 256">
            <a:extLst>
              <a:ext uri="{FF2B5EF4-FFF2-40B4-BE49-F238E27FC236}">
                <a16:creationId xmlns:a16="http://schemas.microsoft.com/office/drawing/2014/main" id="{C85D0F00-CF9D-6B25-201E-C1AFB7676003}"/>
              </a:ext>
            </a:extLst>
          </p:cNvPr>
          <p:cNvSpPr/>
          <p:nvPr/>
        </p:nvSpPr>
        <p:spPr>
          <a:xfrm rot="5560029" flipH="1">
            <a:off x="6540237" y="1430878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8 w 204787"/>
              <a:gd name="connsiteY1" fmla="*/ 0 h 38099"/>
              <a:gd name="connsiteX2" fmla="*/ 204788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8" y="0"/>
                </a:lnTo>
                <a:lnTo>
                  <a:pt x="204788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8" name="Freeform: Shape 257">
            <a:extLst>
              <a:ext uri="{FF2B5EF4-FFF2-40B4-BE49-F238E27FC236}">
                <a16:creationId xmlns:a16="http://schemas.microsoft.com/office/drawing/2014/main" id="{452BE01D-5E3B-77C8-9E87-5ABD6D3AD05D}"/>
              </a:ext>
            </a:extLst>
          </p:cNvPr>
          <p:cNvSpPr/>
          <p:nvPr/>
        </p:nvSpPr>
        <p:spPr>
          <a:xfrm rot="760028" flipH="1">
            <a:off x="6706922" y="1423122"/>
            <a:ext cx="12378" cy="65588"/>
          </a:xfrm>
          <a:custGeom>
            <a:avLst/>
            <a:gdLst>
              <a:gd name="connsiteX0" fmla="*/ 0 w 38100"/>
              <a:gd name="connsiteY0" fmla="*/ 0 h 204787"/>
              <a:gd name="connsiteX1" fmla="*/ 38100 w 38100"/>
              <a:gd name="connsiteY1" fmla="*/ 0 h 204787"/>
              <a:gd name="connsiteX2" fmla="*/ 38100 w 38100"/>
              <a:gd name="connsiteY2" fmla="*/ 204788 h 204787"/>
              <a:gd name="connsiteX3" fmla="*/ 0 w 38100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9" name="Freeform: Shape 258">
            <a:extLst>
              <a:ext uri="{FF2B5EF4-FFF2-40B4-BE49-F238E27FC236}">
                <a16:creationId xmlns:a16="http://schemas.microsoft.com/office/drawing/2014/main" id="{7D6C2A92-27B7-4384-6DF5-9642A2CA3645}"/>
              </a:ext>
            </a:extLst>
          </p:cNvPr>
          <p:cNvSpPr/>
          <p:nvPr/>
        </p:nvSpPr>
        <p:spPr>
          <a:xfrm rot="1360029" flipH="1">
            <a:off x="6841636" y="1465652"/>
            <a:ext cx="12378" cy="65588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0" name="Freeform: Shape 259">
            <a:extLst>
              <a:ext uri="{FF2B5EF4-FFF2-40B4-BE49-F238E27FC236}">
                <a16:creationId xmlns:a16="http://schemas.microsoft.com/office/drawing/2014/main" id="{B2C29DCE-DEB8-80EE-2CA0-F5FD6333C015}"/>
              </a:ext>
            </a:extLst>
          </p:cNvPr>
          <p:cNvSpPr/>
          <p:nvPr/>
        </p:nvSpPr>
        <p:spPr>
          <a:xfrm rot="1960029" flipH="1">
            <a:off x="6966881" y="1530554"/>
            <a:ext cx="12378" cy="65588"/>
          </a:xfrm>
          <a:custGeom>
            <a:avLst/>
            <a:gdLst>
              <a:gd name="connsiteX0" fmla="*/ 0 w 38100"/>
              <a:gd name="connsiteY0" fmla="*/ 0 h 204787"/>
              <a:gd name="connsiteX1" fmla="*/ 38100 w 38100"/>
              <a:gd name="connsiteY1" fmla="*/ 0 h 204787"/>
              <a:gd name="connsiteX2" fmla="*/ 38100 w 38100"/>
              <a:gd name="connsiteY2" fmla="*/ 204788 h 204787"/>
              <a:gd name="connsiteX3" fmla="*/ 0 w 38100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1" name="Freeform: Shape 260">
            <a:extLst>
              <a:ext uri="{FF2B5EF4-FFF2-40B4-BE49-F238E27FC236}">
                <a16:creationId xmlns:a16="http://schemas.microsoft.com/office/drawing/2014/main" id="{CFC59766-27F1-2C95-FD37-F2138CEDF3B3}"/>
              </a:ext>
            </a:extLst>
          </p:cNvPr>
          <p:cNvSpPr/>
          <p:nvPr/>
        </p:nvSpPr>
        <p:spPr>
          <a:xfrm rot="2560030" flipH="1">
            <a:off x="7078868" y="1615868"/>
            <a:ext cx="12378" cy="65588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2" name="Freeform: Shape 261">
            <a:extLst>
              <a:ext uri="{FF2B5EF4-FFF2-40B4-BE49-F238E27FC236}">
                <a16:creationId xmlns:a16="http://schemas.microsoft.com/office/drawing/2014/main" id="{D62DA38E-73C3-69F8-8661-BC24E99093BA}"/>
              </a:ext>
            </a:extLst>
          </p:cNvPr>
          <p:cNvSpPr/>
          <p:nvPr/>
        </p:nvSpPr>
        <p:spPr>
          <a:xfrm rot="3160031" flipH="1">
            <a:off x="7174305" y="1718610"/>
            <a:ext cx="12202" cy="66533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8 h 204787"/>
              <a:gd name="connsiteX3" fmla="*/ 0 w 38099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3" name="Freeform: Shape 262">
            <a:extLst>
              <a:ext uri="{FF2B5EF4-FFF2-40B4-BE49-F238E27FC236}">
                <a16:creationId xmlns:a16="http://schemas.microsoft.com/office/drawing/2014/main" id="{5E9FFA8C-1D29-ACE0-FDBE-66F7F0F43A33}"/>
              </a:ext>
            </a:extLst>
          </p:cNvPr>
          <p:cNvSpPr/>
          <p:nvPr/>
        </p:nvSpPr>
        <p:spPr>
          <a:xfrm rot="3760030" flipH="1">
            <a:off x="7250064" y="1836470"/>
            <a:ext cx="12202" cy="66533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4" name="Freeform: Shape 263">
            <a:extLst>
              <a:ext uri="{FF2B5EF4-FFF2-40B4-BE49-F238E27FC236}">
                <a16:creationId xmlns:a16="http://schemas.microsoft.com/office/drawing/2014/main" id="{C1A1C69A-1D36-D3F0-DBD2-3D6E8B1FC591}"/>
              </a:ext>
            </a:extLst>
          </p:cNvPr>
          <p:cNvSpPr/>
          <p:nvPr/>
        </p:nvSpPr>
        <p:spPr>
          <a:xfrm rot="4360029" flipH="1">
            <a:off x="7303947" y="1965431"/>
            <a:ext cx="12202" cy="66533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5" name="Freeform: Shape 264">
            <a:extLst>
              <a:ext uri="{FF2B5EF4-FFF2-40B4-BE49-F238E27FC236}">
                <a16:creationId xmlns:a16="http://schemas.microsoft.com/office/drawing/2014/main" id="{21F4DD9C-67AE-089A-D6B8-9A2E65AC43C1}"/>
              </a:ext>
            </a:extLst>
          </p:cNvPr>
          <p:cNvSpPr/>
          <p:nvPr/>
        </p:nvSpPr>
        <p:spPr>
          <a:xfrm rot="4960028" flipH="1">
            <a:off x="7334405" y="2101621"/>
            <a:ext cx="12202" cy="66533"/>
          </a:xfrm>
          <a:custGeom>
            <a:avLst/>
            <a:gdLst>
              <a:gd name="connsiteX0" fmla="*/ 0 w 38100"/>
              <a:gd name="connsiteY0" fmla="*/ 0 h 204787"/>
              <a:gd name="connsiteX1" fmla="*/ 38100 w 38100"/>
              <a:gd name="connsiteY1" fmla="*/ 0 h 204787"/>
              <a:gd name="connsiteX2" fmla="*/ 38100 w 38100"/>
              <a:gd name="connsiteY2" fmla="*/ 204788 h 204787"/>
              <a:gd name="connsiteX3" fmla="*/ 0 w 38100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86" name="Graphic 2">
            <a:extLst>
              <a:ext uri="{FF2B5EF4-FFF2-40B4-BE49-F238E27FC236}">
                <a16:creationId xmlns:a16="http://schemas.microsoft.com/office/drawing/2014/main" id="{A46AB928-E6B8-A40C-7508-5B41C09B96E9}"/>
              </a:ext>
            </a:extLst>
          </p:cNvPr>
          <p:cNvGrpSpPr/>
          <p:nvPr/>
        </p:nvGrpSpPr>
        <p:grpSpPr>
          <a:xfrm rot="405429" flipH="1">
            <a:off x="5688008" y="2172083"/>
            <a:ext cx="1681800" cy="275984"/>
            <a:chOff x="3506338" y="4172440"/>
            <a:chExt cx="5176548" cy="861710"/>
          </a:xfrm>
          <a:solidFill>
            <a:schemeClr val="bg1">
              <a:lumMod val="85000"/>
            </a:schemeClr>
          </a:solidFill>
        </p:grpSpPr>
        <p:sp>
          <p:nvSpPr>
            <p:cNvPr id="107" name="Freeform: Shape 286">
              <a:extLst>
                <a:ext uri="{FF2B5EF4-FFF2-40B4-BE49-F238E27FC236}">
                  <a16:creationId xmlns:a16="http://schemas.microsoft.com/office/drawing/2014/main" id="{AEF5C792-9BB3-DDF4-396D-FDEF68233027}"/>
                </a:ext>
              </a:extLst>
            </p:cNvPr>
            <p:cNvSpPr/>
            <p:nvPr/>
          </p:nvSpPr>
          <p:spPr>
            <a:xfrm rot="16445400">
              <a:off x="8561443" y="4468021"/>
              <a:ext cx="38099" cy="204787"/>
            </a:xfrm>
            <a:custGeom>
              <a:avLst/>
              <a:gdLst>
                <a:gd name="connsiteX0" fmla="*/ 0 w 38099"/>
                <a:gd name="connsiteY0" fmla="*/ 0 h 204787"/>
                <a:gd name="connsiteX1" fmla="*/ 38100 w 38099"/>
                <a:gd name="connsiteY1" fmla="*/ 0 h 204787"/>
                <a:gd name="connsiteX2" fmla="*/ 38100 w 38099"/>
                <a:gd name="connsiteY2" fmla="*/ 204787 h 204787"/>
                <a:gd name="connsiteX3" fmla="*/ 0 w 38099"/>
                <a:gd name="connsiteY3" fmla="*/ 204787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9" h="204787">
                  <a:moveTo>
                    <a:pt x="0" y="0"/>
                  </a:moveTo>
                  <a:lnTo>
                    <a:pt x="38100" y="0"/>
                  </a:lnTo>
                  <a:lnTo>
                    <a:pt x="38100" y="204787"/>
                  </a:lnTo>
                  <a:lnTo>
                    <a:pt x="0" y="2047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108" name="Freeform: Shape 287">
              <a:extLst>
                <a:ext uri="{FF2B5EF4-FFF2-40B4-BE49-F238E27FC236}">
                  <a16:creationId xmlns:a16="http://schemas.microsoft.com/office/drawing/2014/main" id="{04F50670-1C88-1AA8-C522-0FAA73F0A0D5}"/>
                </a:ext>
              </a:extLst>
            </p:cNvPr>
            <p:cNvSpPr/>
            <p:nvPr/>
          </p:nvSpPr>
          <p:spPr>
            <a:xfrm rot="-5154600">
              <a:off x="3589682" y="4089096"/>
              <a:ext cx="38099" cy="204787"/>
            </a:xfrm>
            <a:custGeom>
              <a:avLst/>
              <a:gdLst>
                <a:gd name="connsiteX0" fmla="*/ 0 w 38099"/>
                <a:gd name="connsiteY0" fmla="*/ 0 h 204787"/>
                <a:gd name="connsiteX1" fmla="*/ 38100 w 38099"/>
                <a:gd name="connsiteY1" fmla="*/ 0 h 204787"/>
                <a:gd name="connsiteX2" fmla="*/ 38100 w 38099"/>
                <a:gd name="connsiteY2" fmla="*/ 204788 h 204787"/>
                <a:gd name="connsiteX3" fmla="*/ 0 w 38099"/>
                <a:gd name="connsiteY3" fmla="*/ 204788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9" h="204787">
                  <a:moveTo>
                    <a:pt x="0" y="0"/>
                  </a:moveTo>
                  <a:lnTo>
                    <a:pt x="38100" y="0"/>
                  </a:lnTo>
                  <a:lnTo>
                    <a:pt x="38100" y="204788"/>
                  </a:lnTo>
                  <a:lnTo>
                    <a:pt x="0" y="2047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109" name="Freeform: Shape 288">
              <a:extLst>
                <a:ext uri="{FF2B5EF4-FFF2-40B4-BE49-F238E27FC236}">
                  <a16:creationId xmlns:a16="http://schemas.microsoft.com/office/drawing/2014/main" id="{E902F726-5E6F-71F5-F5F6-ADF6F092AC5F}"/>
                </a:ext>
              </a:extLst>
            </p:cNvPr>
            <p:cNvSpPr/>
            <p:nvPr/>
          </p:nvSpPr>
          <p:spPr>
            <a:xfrm rot="16761689">
              <a:off x="8527943" y="4912707"/>
              <a:ext cx="38099" cy="204787"/>
            </a:xfrm>
            <a:custGeom>
              <a:avLst/>
              <a:gdLst>
                <a:gd name="connsiteX0" fmla="*/ 0 w 38099"/>
                <a:gd name="connsiteY0" fmla="*/ 0 h 204787"/>
                <a:gd name="connsiteX1" fmla="*/ 38100 w 38099"/>
                <a:gd name="connsiteY1" fmla="*/ 0 h 204787"/>
                <a:gd name="connsiteX2" fmla="*/ 38100 w 38099"/>
                <a:gd name="connsiteY2" fmla="*/ 204787 h 204787"/>
                <a:gd name="connsiteX3" fmla="*/ 0 w 38099"/>
                <a:gd name="connsiteY3" fmla="*/ 204787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9" h="204787">
                  <a:moveTo>
                    <a:pt x="0" y="0"/>
                  </a:moveTo>
                  <a:lnTo>
                    <a:pt x="38100" y="0"/>
                  </a:lnTo>
                  <a:lnTo>
                    <a:pt x="38100" y="204787"/>
                  </a:lnTo>
                  <a:lnTo>
                    <a:pt x="0" y="2047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</p:grpSp>
      <p:sp>
        <p:nvSpPr>
          <p:cNvPr id="87" name="Freeform: Shape 266">
            <a:extLst>
              <a:ext uri="{FF2B5EF4-FFF2-40B4-BE49-F238E27FC236}">
                <a16:creationId xmlns:a16="http://schemas.microsoft.com/office/drawing/2014/main" id="{AEAC69B1-5753-5A93-E331-1AF2C40EF061}"/>
              </a:ext>
            </a:extLst>
          </p:cNvPr>
          <p:cNvSpPr/>
          <p:nvPr/>
        </p:nvSpPr>
        <p:spPr>
          <a:xfrm rot="405429" flipH="1">
            <a:off x="5805061" y="2105807"/>
            <a:ext cx="162629" cy="101153"/>
          </a:xfrm>
          <a:custGeom>
            <a:avLst/>
            <a:gdLst>
              <a:gd name="connsiteX0" fmla="*/ 0 w 495252"/>
              <a:gd name="connsiteY0" fmla="*/ 272606 h 308038"/>
              <a:gd name="connsiteX1" fmla="*/ 495109 w 495252"/>
              <a:gd name="connsiteY1" fmla="*/ 308039 h 308038"/>
              <a:gd name="connsiteX2" fmla="*/ 478060 w 495252"/>
              <a:gd name="connsiteY2" fmla="*/ 0 h 308038"/>
              <a:gd name="connsiteX3" fmla="*/ 571 w 495252"/>
              <a:gd name="connsiteY3" fmla="*/ 49435 h 308038"/>
              <a:gd name="connsiteX4" fmla="*/ 95 w 495252"/>
              <a:gd name="connsiteY4" fmla="*/ 272606 h 30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252" h="308038">
                <a:moveTo>
                  <a:pt x="0" y="272606"/>
                </a:moveTo>
                <a:lnTo>
                  <a:pt x="495109" y="308039"/>
                </a:lnTo>
                <a:cubicBezTo>
                  <a:pt x="496252" y="204788"/>
                  <a:pt x="490538" y="101917"/>
                  <a:pt x="478060" y="0"/>
                </a:cubicBezTo>
                <a:lnTo>
                  <a:pt x="571" y="49435"/>
                </a:lnTo>
                <a:cubicBezTo>
                  <a:pt x="4858" y="123920"/>
                  <a:pt x="4763" y="198596"/>
                  <a:pt x="95" y="272606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8" name="Freeform: Shape 267">
            <a:extLst>
              <a:ext uri="{FF2B5EF4-FFF2-40B4-BE49-F238E27FC236}">
                <a16:creationId xmlns:a16="http://schemas.microsoft.com/office/drawing/2014/main" id="{27B53238-59DF-24C4-8EEB-F7747CAF9227}"/>
              </a:ext>
            </a:extLst>
          </p:cNvPr>
          <p:cNvSpPr/>
          <p:nvPr/>
        </p:nvSpPr>
        <p:spPr>
          <a:xfrm rot="405429" flipH="1">
            <a:off x="5829469" y="1979323"/>
            <a:ext cx="167399" cy="113851"/>
          </a:xfrm>
          <a:custGeom>
            <a:avLst/>
            <a:gdLst>
              <a:gd name="connsiteX0" fmla="*/ 18097 w 509777"/>
              <a:gd name="connsiteY0" fmla="*/ 211741 h 346709"/>
              <a:gd name="connsiteX1" fmla="*/ 37814 w 509777"/>
              <a:gd name="connsiteY1" fmla="*/ 346710 h 346709"/>
              <a:gd name="connsiteX2" fmla="*/ 509778 w 509777"/>
              <a:gd name="connsiteY2" fmla="*/ 297847 h 346709"/>
              <a:gd name="connsiteX3" fmla="*/ 471583 w 509777"/>
              <a:gd name="connsiteY3" fmla="*/ 111728 h 346709"/>
              <a:gd name="connsiteX4" fmla="*/ 440626 w 509777"/>
              <a:gd name="connsiteY4" fmla="*/ 0 h 346709"/>
              <a:gd name="connsiteX5" fmla="*/ 0 w 509777"/>
              <a:gd name="connsiteY5" fmla="*/ 125635 h 346709"/>
              <a:gd name="connsiteX6" fmla="*/ 18192 w 509777"/>
              <a:gd name="connsiteY6" fmla="*/ 211741 h 346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9777" h="346709">
                <a:moveTo>
                  <a:pt x="18097" y="211741"/>
                </a:moveTo>
                <a:cubicBezTo>
                  <a:pt x="26384" y="256508"/>
                  <a:pt x="32861" y="301562"/>
                  <a:pt x="37814" y="346710"/>
                </a:cubicBezTo>
                <a:lnTo>
                  <a:pt x="509778" y="297847"/>
                </a:lnTo>
                <a:cubicBezTo>
                  <a:pt x="499491" y="235267"/>
                  <a:pt x="486823" y="173260"/>
                  <a:pt x="471583" y="111728"/>
                </a:cubicBezTo>
                <a:cubicBezTo>
                  <a:pt x="462248" y="74200"/>
                  <a:pt x="451866" y="36957"/>
                  <a:pt x="440626" y="0"/>
                </a:cubicBezTo>
                <a:lnTo>
                  <a:pt x="0" y="125635"/>
                </a:lnTo>
                <a:cubicBezTo>
                  <a:pt x="6763" y="154210"/>
                  <a:pt x="12859" y="182880"/>
                  <a:pt x="18192" y="211741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9" name="Freeform: Shape 268">
            <a:extLst>
              <a:ext uri="{FF2B5EF4-FFF2-40B4-BE49-F238E27FC236}">
                <a16:creationId xmlns:a16="http://schemas.microsoft.com/office/drawing/2014/main" id="{7D3BAF6F-FF52-9139-F6E3-14466BE97559}"/>
              </a:ext>
            </a:extLst>
          </p:cNvPr>
          <p:cNvSpPr/>
          <p:nvPr/>
        </p:nvSpPr>
        <p:spPr>
          <a:xfrm rot="405429" flipH="1">
            <a:off x="5874863" y="1862655"/>
            <a:ext cx="167962" cy="132305"/>
          </a:xfrm>
          <a:custGeom>
            <a:avLst/>
            <a:gdLst>
              <a:gd name="connsiteX0" fmla="*/ 76200 w 511492"/>
              <a:gd name="connsiteY0" fmla="*/ 402908 h 402907"/>
              <a:gd name="connsiteX1" fmla="*/ 511493 w 511492"/>
              <a:gd name="connsiteY1" fmla="*/ 278797 h 402907"/>
              <a:gd name="connsiteX2" fmla="*/ 392525 w 511492"/>
              <a:gd name="connsiteY2" fmla="*/ 0 h 402907"/>
              <a:gd name="connsiteX3" fmla="*/ 0 w 511492"/>
              <a:gd name="connsiteY3" fmla="*/ 190691 h 402907"/>
              <a:gd name="connsiteX4" fmla="*/ 76200 w 511492"/>
              <a:gd name="connsiteY4" fmla="*/ 402908 h 402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1492" h="402907">
                <a:moveTo>
                  <a:pt x="76200" y="402908"/>
                </a:moveTo>
                <a:lnTo>
                  <a:pt x="511493" y="278797"/>
                </a:lnTo>
                <a:cubicBezTo>
                  <a:pt x="478060" y="183166"/>
                  <a:pt x="438245" y="90011"/>
                  <a:pt x="392525" y="0"/>
                </a:cubicBezTo>
                <a:lnTo>
                  <a:pt x="0" y="190691"/>
                </a:lnTo>
                <a:cubicBezTo>
                  <a:pt x="29813" y="259937"/>
                  <a:pt x="55150" y="330803"/>
                  <a:pt x="76200" y="402908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0" name="Freeform: Shape 269">
            <a:extLst>
              <a:ext uri="{FF2B5EF4-FFF2-40B4-BE49-F238E27FC236}">
                <a16:creationId xmlns:a16="http://schemas.microsoft.com/office/drawing/2014/main" id="{CF551D51-3AF0-6412-9AC3-6ECD16562FB6}"/>
              </a:ext>
            </a:extLst>
          </p:cNvPr>
          <p:cNvSpPr/>
          <p:nvPr/>
        </p:nvSpPr>
        <p:spPr>
          <a:xfrm rot="405429" flipH="1">
            <a:off x="5940555" y="1759264"/>
            <a:ext cx="164209" cy="144441"/>
          </a:xfrm>
          <a:custGeom>
            <a:avLst/>
            <a:gdLst>
              <a:gd name="connsiteX0" fmla="*/ 103061 w 500062"/>
              <a:gd name="connsiteY0" fmla="*/ 420910 h 439864"/>
              <a:gd name="connsiteX1" fmla="*/ 112490 w 500062"/>
              <a:gd name="connsiteY1" fmla="*/ 439865 h 439864"/>
              <a:gd name="connsiteX2" fmla="*/ 500063 w 500062"/>
              <a:gd name="connsiteY2" fmla="*/ 251555 h 439864"/>
              <a:gd name="connsiteX3" fmla="*/ 478536 w 500062"/>
              <a:gd name="connsiteY3" fmla="*/ 214027 h 439864"/>
              <a:gd name="connsiteX4" fmla="*/ 335756 w 500062"/>
              <a:gd name="connsiteY4" fmla="*/ 0 h 439864"/>
              <a:gd name="connsiteX5" fmla="*/ 0 w 500062"/>
              <a:gd name="connsiteY5" fmla="*/ 243173 h 439864"/>
              <a:gd name="connsiteX6" fmla="*/ 103156 w 500062"/>
              <a:gd name="connsiteY6" fmla="*/ 420815 h 439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0062" h="439864">
                <a:moveTo>
                  <a:pt x="103061" y="420910"/>
                </a:moveTo>
                <a:cubicBezTo>
                  <a:pt x="106299" y="427196"/>
                  <a:pt x="109347" y="433578"/>
                  <a:pt x="112490" y="439865"/>
                </a:cubicBezTo>
                <a:lnTo>
                  <a:pt x="500063" y="251555"/>
                </a:lnTo>
                <a:cubicBezTo>
                  <a:pt x="493014" y="238982"/>
                  <a:pt x="485870" y="226409"/>
                  <a:pt x="478536" y="214027"/>
                </a:cubicBezTo>
                <a:cubicBezTo>
                  <a:pt x="435007" y="139922"/>
                  <a:pt x="387287" y="68485"/>
                  <a:pt x="335756" y="0"/>
                </a:cubicBezTo>
                <a:lnTo>
                  <a:pt x="0" y="243173"/>
                </a:lnTo>
                <a:cubicBezTo>
                  <a:pt x="37719" y="300514"/>
                  <a:pt x="72200" y="359855"/>
                  <a:pt x="103156" y="420815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1" name="Freeform: Shape 270">
            <a:extLst>
              <a:ext uri="{FF2B5EF4-FFF2-40B4-BE49-F238E27FC236}">
                <a16:creationId xmlns:a16="http://schemas.microsoft.com/office/drawing/2014/main" id="{2D42B842-E0DF-9149-97A1-4BE1C2F5E5F4}"/>
              </a:ext>
            </a:extLst>
          </p:cNvPr>
          <p:cNvSpPr/>
          <p:nvPr/>
        </p:nvSpPr>
        <p:spPr>
          <a:xfrm rot="405429" flipH="1">
            <a:off x="6024285" y="1672056"/>
            <a:ext cx="156546" cy="150196"/>
          </a:xfrm>
          <a:custGeom>
            <a:avLst/>
            <a:gdLst>
              <a:gd name="connsiteX0" fmla="*/ 145447 w 476726"/>
              <a:gd name="connsiteY0" fmla="*/ 457391 h 457390"/>
              <a:gd name="connsiteX1" fmla="*/ 476726 w 476726"/>
              <a:gd name="connsiteY1" fmla="*/ 217551 h 457390"/>
              <a:gd name="connsiteX2" fmla="*/ 275463 w 476726"/>
              <a:gd name="connsiteY2" fmla="*/ 2000 h 457390"/>
              <a:gd name="connsiteX3" fmla="*/ 273368 w 476726"/>
              <a:gd name="connsiteY3" fmla="*/ 0 h 457390"/>
              <a:gd name="connsiteX4" fmla="*/ 0 w 476726"/>
              <a:gd name="connsiteY4" fmla="*/ 282226 h 457390"/>
              <a:gd name="connsiteX5" fmla="*/ 145542 w 476726"/>
              <a:gd name="connsiteY5" fmla="*/ 457391 h 457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6726" h="457390">
                <a:moveTo>
                  <a:pt x="145447" y="457391"/>
                </a:moveTo>
                <a:lnTo>
                  <a:pt x="476726" y="217551"/>
                </a:lnTo>
                <a:cubicBezTo>
                  <a:pt x="414242" y="141351"/>
                  <a:pt x="346996" y="69247"/>
                  <a:pt x="275463" y="2000"/>
                </a:cubicBezTo>
                <a:cubicBezTo>
                  <a:pt x="274796" y="1333"/>
                  <a:pt x="274034" y="667"/>
                  <a:pt x="273368" y="0"/>
                </a:cubicBezTo>
                <a:lnTo>
                  <a:pt x="0" y="282226"/>
                </a:lnTo>
                <a:cubicBezTo>
                  <a:pt x="52102" y="337661"/>
                  <a:pt x="100775" y="396240"/>
                  <a:pt x="145542" y="457391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2" name="Freeform: Shape 271">
            <a:extLst>
              <a:ext uri="{FF2B5EF4-FFF2-40B4-BE49-F238E27FC236}">
                <a16:creationId xmlns:a16="http://schemas.microsoft.com/office/drawing/2014/main" id="{6C024FA7-1428-8641-399B-96499FEC574E}"/>
              </a:ext>
            </a:extLst>
          </p:cNvPr>
          <p:cNvSpPr/>
          <p:nvPr/>
        </p:nvSpPr>
        <p:spPr>
          <a:xfrm rot="405429" flipH="1">
            <a:off x="6123164" y="1603285"/>
            <a:ext cx="145723" cy="149758"/>
          </a:xfrm>
          <a:custGeom>
            <a:avLst/>
            <a:gdLst>
              <a:gd name="connsiteX0" fmla="*/ 174212 w 443769"/>
              <a:gd name="connsiteY0" fmla="*/ 456057 h 456056"/>
              <a:gd name="connsiteX1" fmla="*/ 443770 w 443769"/>
              <a:gd name="connsiteY1" fmla="*/ 177736 h 456056"/>
              <a:gd name="connsiteX2" fmla="*/ 208121 w 443769"/>
              <a:gd name="connsiteY2" fmla="*/ 0 h 456056"/>
              <a:gd name="connsiteX3" fmla="*/ 0 w 443769"/>
              <a:gd name="connsiteY3" fmla="*/ 307562 h 456056"/>
              <a:gd name="connsiteX4" fmla="*/ 174212 w 443769"/>
              <a:gd name="connsiteY4" fmla="*/ 456057 h 45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3769" h="456056">
                <a:moveTo>
                  <a:pt x="174212" y="456057"/>
                </a:moveTo>
                <a:lnTo>
                  <a:pt x="443770" y="177736"/>
                </a:lnTo>
                <a:cubicBezTo>
                  <a:pt x="368999" y="113348"/>
                  <a:pt x="290227" y="53911"/>
                  <a:pt x="208121" y="0"/>
                </a:cubicBezTo>
                <a:lnTo>
                  <a:pt x="0" y="307562"/>
                </a:lnTo>
                <a:cubicBezTo>
                  <a:pt x="61151" y="353568"/>
                  <a:pt x="119348" y="403193"/>
                  <a:pt x="174212" y="456057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3" name="Freeform: Shape 272">
            <a:extLst>
              <a:ext uri="{FF2B5EF4-FFF2-40B4-BE49-F238E27FC236}">
                <a16:creationId xmlns:a16="http://schemas.microsoft.com/office/drawing/2014/main" id="{F8F6A88E-1AE6-84CF-50E3-E5DEDCD72C6E}"/>
              </a:ext>
            </a:extLst>
          </p:cNvPr>
          <p:cNvSpPr/>
          <p:nvPr/>
        </p:nvSpPr>
        <p:spPr>
          <a:xfrm rot="405429" flipH="1">
            <a:off x="6233859" y="1555169"/>
            <a:ext cx="131211" cy="142784"/>
          </a:xfrm>
          <a:custGeom>
            <a:avLst/>
            <a:gdLst>
              <a:gd name="connsiteX0" fmla="*/ 94488 w 399573"/>
              <a:gd name="connsiteY0" fmla="*/ 371380 h 434816"/>
              <a:gd name="connsiteX1" fmla="*/ 194596 w 399573"/>
              <a:gd name="connsiteY1" fmla="*/ 434816 h 434816"/>
              <a:gd name="connsiteX2" fmla="*/ 399574 w 399573"/>
              <a:gd name="connsiteY2" fmla="*/ 131921 h 434816"/>
              <a:gd name="connsiteX3" fmla="*/ 265271 w 399573"/>
              <a:gd name="connsiteY3" fmla="*/ 57722 h 434816"/>
              <a:gd name="connsiteX4" fmla="*/ 142780 w 399573"/>
              <a:gd name="connsiteY4" fmla="*/ 0 h 434816"/>
              <a:gd name="connsiteX5" fmla="*/ 0 w 399573"/>
              <a:gd name="connsiteY5" fmla="*/ 319373 h 434816"/>
              <a:gd name="connsiteX6" fmla="*/ 94488 w 399573"/>
              <a:gd name="connsiteY6" fmla="*/ 371380 h 4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9573" h="434816">
                <a:moveTo>
                  <a:pt x="94488" y="371380"/>
                </a:moveTo>
                <a:cubicBezTo>
                  <a:pt x="128588" y="391478"/>
                  <a:pt x="161925" y="412718"/>
                  <a:pt x="194596" y="434816"/>
                </a:cubicBezTo>
                <a:lnTo>
                  <a:pt x="399574" y="131921"/>
                </a:lnTo>
                <a:cubicBezTo>
                  <a:pt x="355663" y="105632"/>
                  <a:pt x="310801" y="80867"/>
                  <a:pt x="265271" y="57722"/>
                </a:cubicBezTo>
                <a:cubicBezTo>
                  <a:pt x="224980" y="37243"/>
                  <a:pt x="184118" y="18002"/>
                  <a:pt x="142780" y="0"/>
                </a:cubicBezTo>
                <a:lnTo>
                  <a:pt x="0" y="319373"/>
                </a:lnTo>
                <a:cubicBezTo>
                  <a:pt x="32004" y="335852"/>
                  <a:pt x="63532" y="353092"/>
                  <a:pt x="94488" y="371380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4" name="Freeform: Shape 273">
            <a:extLst>
              <a:ext uri="{FF2B5EF4-FFF2-40B4-BE49-F238E27FC236}">
                <a16:creationId xmlns:a16="http://schemas.microsoft.com/office/drawing/2014/main" id="{FBCC69CE-FAC0-5EAB-E365-E8B1949C8CA1}"/>
              </a:ext>
            </a:extLst>
          </p:cNvPr>
          <p:cNvSpPr/>
          <p:nvPr/>
        </p:nvSpPr>
        <p:spPr>
          <a:xfrm rot="405429" flipH="1">
            <a:off x="6351816" y="1527614"/>
            <a:ext cx="117730" cy="131680"/>
          </a:xfrm>
          <a:custGeom>
            <a:avLst/>
            <a:gdLst>
              <a:gd name="connsiteX0" fmla="*/ 218122 w 358521"/>
              <a:gd name="connsiteY0" fmla="*/ 401003 h 401002"/>
              <a:gd name="connsiteX1" fmla="*/ 358521 w 358521"/>
              <a:gd name="connsiteY1" fmla="*/ 86868 h 401002"/>
              <a:gd name="connsiteX2" fmla="*/ 79915 w 358521"/>
              <a:gd name="connsiteY2" fmla="*/ 0 h 401002"/>
              <a:gd name="connsiteX3" fmla="*/ 0 w 358521"/>
              <a:gd name="connsiteY3" fmla="*/ 318325 h 401002"/>
              <a:gd name="connsiteX4" fmla="*/ 218027 w 358521"/>
              <a:gd name="connsiteY4" fmla="*/ 401003 h 40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8521" h="401002">
                <a:moveTo>
                  <a:pt x="218122" y="401003"/>
                </a:moveTo>
                <a:lnTo>
                  <a:pt x="358521" y="86868"/>
                </a:lnTo>
                <a:cubicBezTo>
                  <a:pt x="267557" y="51816"/>
                  <a:pt x="174403" y="22765"/>
                  <a:pt x="79915" y="0"/>
                </a:cubicBezTo>
                <a:lnTo>
                  <a:pt x="0" y="318325"/>
                </a:lnTo>
                <a:cubicBezTo>
                  <a:pt x="74390" y="341376"/>
                  <a:pt x="147256" y="369094"/>
                  <a:pt x="218027" y="401003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5" name="Freeform: Shape 274">
            <a:extLst>
              <a:ext uri="{FF2B5EF4-FFF2-40B4-BE49-F238E27FC236}">
                <a16:creationId xmlns:a16="http://schemas.microsoft.com/office/drawing/2014/main" id="{692A161E-9E35-10B1-6B85-66B15C3AB88E}"/>
              </a:ext>
            </a:extLst>
          </p:cNvPr>
          <p:cNvSpPr/>
          <p:nvPr/>
        </p:nvSpPr>
        <p:spPr>
          <a:xfrm rot="405429" flipH="1">
            <a:off x="6476271" y="1522439"/>
            <a:ext cx="101997" cy="114852"/>
          </a:xfrm>
          <a:custGeom>
            <a:avLst/>
            <a:gdLst>
              <a:gd name="connsiteX0" fmla="*/ 223456 w 310610"/>
              <a:gd name="connsiteY0" fmla="*/ 347472 h 349758"/>
              <a:gd name="connsiteX1" fmla="*/ 232124 w 310610"/>
              <a:gd name="connsiteY1" fmla="*/ 349758 h 349758"/>
              <a:gd name="connsiteX2" fmla="*/ 310610 w 310610"/>
              <a:gd name="connsiteY2" fmla="*/ 37052 h 349758"/>
              <a:gd name="connsiteX3" fmla="*/ 291274 w 310610"/>
              <a:gd name="connsiteY3" fmla="*/ 33242 h 349758"/>
              <a:gd name="connsiteX4" fmla="*/ 21812 w 310610"/>
              <a:gd name="connsiteY4" fmla="*/ 0 h 349758"/>
              <a:gd name="connsiteX5" fmla="*/ 0 w 310610"/>
              <a:gd name="connsiteY5" fmla="*/ 305657 h 349758"/>
              <a:gd name="connsiteX6" fmla="*/ 223456 w 310610"/>
              <a:gd name="connsiteY6" fmla="*/ 347472 h 349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0610" h="349758">
                <a:moveTo>
                  <a:pt x="223456" y="347472"/>
                </a:moveTo>
                <a:cubicBezTo>
                  <a:pt x="226314" y="348234"/>
                  <a:pt x="229267" y="348996"/>
                  <a:pt x="232124" y="349758"/>
                </a:cubicBezTo>
                <a:lnTo>
                  <a:pt x="310610" y="37052"/>
                </a:lnTo>
                <a:cubicBezTo>
                  <a:pt x="304133" y="35814"/>
                  <a:pt x="297751" y="34481"/>
                  <a:pt x="291274" y="33242"/>
                </a:cubicBezTo>
                <a:cubicBezTo>
                  <a:pt x="202121" y="16574"/>
                  <a:pt x="112014" y="5525"/>
                  <a:pt x="21812" y="0"/>
                </a:cubicBezTo>
                <a:lnTo>
                  <a:pt x="0" y="305657"/>
                </a:lnTo>
                <a:cubicBezTo>
                  <a:pt x="75438" y="315182"/>
                  <a:pt x="150019" y="329089"/>
                  <a:pt x="223456" y="347472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6" name="Freeform: Shape 275">
            <a:extLst>
              <a:ext uri="{FF2B5EF4-FFF2-40B4-BE49-F238E27FC236}">
                <a16:creationId xmlns:a16="http://schemas.microsoft.com/office/drawing/2014/main" id="{35363EB6-0A78-2ACC-95B3-3E50D7FDD08A}"/>
              </a:ext>
            </a:extLst>
          </p:cNvPr>
          <p:cNvSpPr/>
          <p:nvPr/>
        </p:nvSpPr>
        <p:spPr>
          <a:xfrm rot="405429" flipH="1">
            <a:off x="6602656" y="1535462"/>
            <a:ext cx="93896" cy="98617"/>
          </a:xfrm>
          <a:custGeom>
            <a:avLst/>
            <a:gdLst>
              <a:gd name="connsiteX0" fmla="*/ 41529 w 285940"/>
              <a:gd name="connsiteY0" fmla="*/ 296412 h 300317"/>
              <a:gd name="connsiteX1" fmla="*/ 264509 w 285940"/>
              <a:gd name="connsiteY1" fmla="*/ 300317 h 300317"/>
              <a:gd name="connsiteX2" fmla="*/ 285940 w 285940"/>
              <a:gd name="connsiteY2" fmla="*/ 375 h 300317"/>
              <a:gd name="connsiteX3" fmla="*/ 20765 w 285940"/>
              <a:gd name="connsiteY3" fmla="*/ 11329 h 300317"/>
              <a:gd name="connsiteX4" fmla="*/ 0 w 285940"/>
              <a:gd name="connsiteY4" fmla="*/ 13615 h 300317"/>
              <a:gd name="connsiteX5" fmla="*/ 29337 w 285940"/>
              <a:gd name="connsiteY5" fmla="*/ 296888 h 300317"/>
              <a:gd name="connsiteX6" fmla="*/ 41529 w 285940"/>
              <a:gd name="connsiteY6" fmla="*/ 296317 h 300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5940" h="300317">
                <a:moveTo>
                  <a:pt x="41529" y="296412"/>
                </a:moveTo>
                <a:cubicBezTo>
                  <a:pt x="116014" y="293364"/>
                  <a:pt x="190595" y="294793"/>
                  <a:pt x="264509" y="300317"/>
                </a:cubicBezTo>
                <a:lnTo>
                  <a:pt x="285940" y="375"/>
                </a:lnTo>
                <a:cubicBezTo>
                  <a:pt x="197263" y="-1244"/>
                  <a:pt x="108585" y="2375"/>
                  <a:pt x="20765" y="11329"/>
                </a:cubicBezTo>
                <a:cubicBezTo>
                  <a:pt x="13811" y="11996"/>
                  <a:pt x="6953" y="12853"/>
                  <a:pt x="0" y="13615"/>
                </a:cubicBezTo>
                <a:lnTo>
                  <a:pt x="29337" y="296888"/>
                </a:lnTo>
                <a:cubicBezTo>
                  <a:pt x="33433" y="296698"/>
                  <a:pt x="37433" y="296507"/>
                  <a:pt x="41529" y="296317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7" name="Freeform: Shape 276">
            <a:extLst>
              <a:ext uri="{FF2B5EF4-FFF2-40B4-BE49-F238E27FC236}">
                <a16:creationId xmlns:a16="http://schemas.microsoft.com/office/drawing/2014/main" id="{6FA22483-3F42-116C-E58D-77DA66A381DA}"/>
              </a:ext>
            </a:extLst>
          </p:cNvPr>
          <p:cNvSpPr/>
          <p:nvPr/>
        </p:nvSpPr>
        <p:spPr>
          <a:xfrm rot="405429" flipH="1">
            <a:off x="6716030" y="1557937"/>
            <a:ext cx="100621" cy="103217"/>
          </a:xfrm>
          <a:custGeom>
            <a:avLst/>
            <a:gdLst>
              <a:gd name="connsiteX0" fmla="*/ 306419 w 306419"/>
              <a:gd name="connsiteY0" fmla="*/ 277559 h 314325"/>
              <a:gd name="connsiteX1" fmla="*/ 277654 w 306419"/>
              <a:gd name="connsiteY1" fmla="*/ 0 h 314325"/>
              <a:gd name="connsiteX2" fmla="*/ 0 w 306419"/>
              <a:gd name="connsiteY2" fmla="*/ 61246 h 314325"/>
              <a:gd name="connsiteX3" fmla="*/ 72200 w 306419"/>
              <a:gd name="connsiteY3" fmla="*/ 314325 h 314325"/>
              <a:gd name="connsiteX4" fmla="*/ 306419 w 306419"/>
              <a:gd name="connsiteY4" fmla="*/ 277559 h 31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419" h="314325">
                <a:moveTo>
                  <a:pt x="306419" y="277559"/>
                </a:moveTo>
                <a:lnTo>
                  <a:pt x="277654" y="0"/>
                </a:lnTo>
                <a:cubicBezTo>
                  <a:pt x="183832" y="14478"/>
                  <a:pt x="90964" y="34957"/>
                  <a:pt x="0" y="61246"/>
                </a:cubicBezTo>
                <a:lnTo>
                  <a:pt x="72200" y="314325"/>
                </a:lnTo>
                <a:cubicBezTo>
                  <a:pt x="149542" y="297275"/>
                  <a:pt x="227838" y="284988"/>
                  <a:pt x="306419" y="277559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8" name="Freeform: Shape 277">
            <a:extLst>
              <a:ext uri="{FF2B5EF4-FFF2-40B4-BE49-F238E27FC236}">
                <a16:creationId xmlns:a16="http://schemas.microsoft.com/office/drawing/2014/main" id="{E71F5B5D-6463-320C-6916-E98A6BE2D24A}"/>
              </a:ext>
            </a:extLst>
          </p:cNvPr>
          <p:cNvSpPr/>
          <p:nvPr/>
        </p:nvSpPr>
        <p:spPr>
          <a:xfrm rot="405429" flipH="1">
            <a:off x="6818905" y="1600276"/>
            <a:ext cx="109035" cy="106626"/>
          </a:xfrm>
          <a:custGeom>
            <a:avLst/>
            <a:gdLst>
              <a:gd name="connsiteX0" fmla="*/ 225647 w 332041"/>
              <a:gd name="connsiteY0" fmla="*/ 279845 h 324707"/>
              <a:gd name="connsiteX1" fmla="*/ 332042 w 332041"/>
              <a:gd name="connsiteY1" fmla="*/ 247555 h 324707"/>
              <a:gd name="connsiteX2" fmla="*/ 261461 w 332041"/>
              <a:gd name="connsiteY2" fmla="*/ 0 h 324707"/>
              <a:gd name="connsiteX3" fmla="*/ 138398 w 332041"/>
              <a:gd name="connsiteY3" fmla="*/ 45530 h 324707"/>
              <a:gd name="connsiteX4" fmla="*/ 0 w 332041"/>
              <a:gd name="connsiteY4" fmla="*/ 107347 h 324707"/>
              <a:gd name="connsiteX5" fmla="*/ 105632 w 332041"/>
              <a:gd name="connsiteY5" fmla="*/ 324707 h 324707"/>
              <a:gd name="connsiteX6" fmla="*/ 225647 w 332041"/>
              <a:gd name="connsiteY6" fmla="*/ 279845 h 324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041" h="324707">
                <a:moveTo>
                  <a:pt x="225647" y="279845"/>
                </a:moveTo>
                <a:cubicBezTo>
                  <a:pt x="260794" y="268034"/>
                  <a:pt x="296323" y="257270"/>
                  <a:pt x="332042" y="247555"/>
                </a:cubicBezTo>
                <a:lnTo>
                  <a:pt x="261461" y="0"/>
                </a:lnTo>
                <a:cubicBezTo>
                  <a:pt x="219932" y="14002"/>
                  <a:pt x="178879" y="29051"/>
                  <a:pt x="138398" y="45530"/>
                </a:cubicBezTo>
                <a:cubicBezTo>
                  <a:pt x="91535" y="64484"/>
                  <a:pt x="45339" y="85154"/>
                  <a:pt x="0" y="107347"/>
                </a:cubicBezTo>
                <a:lnTo>
                  <a:pt x="105632" y="324707"/>
                </a:lnTo>
                <a:cubicBezTo>
                  <a:pt x="145161" y="308420"/>
                  <a:pt x="185166" y="293370"/>
                  <a:pt x="225647" y="279845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9" name="Freeform: Shape 278">
            <a:extLst>
              <a:ext uri="{FF2B5EF4-FFF2-40B4-BE49-F238E27FC236}">
                <a16:creationId xmlns:a16="http://schemas.microsoft.com/office/drawing/2014/main" id="{EB0E51F9-75AF-A081-5063-3E77B6361BC5}"/>
              </a:ext>
            </a:extLst>
          </p:cNvPr>
          <p:cNvSpPr/>
          <p:nvPr/>
        </p:nvSpPr>
        <p:spPr>
          <a:xfrm rot="405429" flipH="1">
            <a:off x="6915238" y="1661845"/>
            <a:ext cx="111849" cy="107815"/>
          </a:xfrm>
          <a:custGeom>
            <a:avLst/>
            <a:gdLst>
              <a:gd name="connsiteX0" fmla="*/ 340614 w 340613"/>
              <a:gd name="connsiteY0" fmla="*/ 212122 h 328326"/>
              <a:gd name="connsiteX1" fmla="*/ 237554 w 340613"/>
              <a:gd name="connsiteY1" fmla="*/ 0 h 328326"/>
              <a:gd name="connsiteX2" fmla="*/ 0 w 340613"/>
              <a:gd name="connsiteY2" fmla="*/ 150114 h 328326"/>
              <a:gd name="connsiteX3" fmla="*/ 129064 w 340613"/>
              <a:gd name="connsiteY3" fmla="*/ 328327 h 328326"/>
              <a:gd name="connsiteX4" fmla="*/ 340614 w 340613"/>
              <a:gd name="connsiteY4" fmla="*/ 212122 h 32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613" h="328326">
                <a:moveTo>
                  <a:pt x="340614" y="212122"/>
                </a:moveTo>
                <a:lnTo>
                  <a:pt x="237554" y="0"/>
                </a:lnTo>
                <a:cubicBezTo>
                  <a:pt x="155067" y="44958"/>
                  <a:pt x="75629" y="95155"/>
                  <a:pt x="0" y="150114"/>
                </a:cubicBezTo>
                <a:lnTo>
                  <a:pt x="129064" y="328327"/>
                </a:lnTo>
                <a:cubicBezTo>
                  <a:pt x="197263" y="285179"/>
                  <a:pt x="267938" y="246317"/>
                  <a:pt x="340614" y="212122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00" name="Freeform: Shape 279">
            <a:extLst>
              <a:ext uri="{FF2B5EF4-FFF2-40B4-BE49-F238E27FC236}">
                <a16:creationId xmlns:a16="http://schemas.microsoft.com/office/drawing/2014/main" id="{AA4783A9-E6B2-885D-45AC-10CF2C4B4ECE}"/>
              </a:ext>
            </a:extLst>
          </p:cNvPr>
          <p:cNvSpPr/>
          <p:nvPr/>
        </p:nvSpPr>
        <p:spPr>
          <a:xfrm rot="405429" flipH="1">
            <a:off x="7002097" y="1740675"/>
            <a:ext cx="109254" cy="106970"/>
          </a:xfrm>
          <a:custGeom>
            <a:avLst/>
            <a:gdLst>
              <a:gd name="connsiteX0" fmla="*/ 332613 w 332708"/>
              <a:gd name="connsiteY0" fmla="*/ 173450 h 325754"/>
              <a:gd name="connsiteX1" fmla="*/ 206978 w 332708"/>
              <a:gd name="connsiteY1" fmla="*/ 0 h 325754"/>
              <a:gd name="connsiteX2" fmla="*/ 0 w 332708"/>
              <a:gd name="connsiteY2" fmla="*/ 187738 h 325754"/>
              <a:gd name="connsiteX3" fmla="*/ 142494 w 332708"/>
              <a:gd name="connsiteY3" fmla="*/ 325755 h 325754"/>
              <a:gd name="connsiteX4" fmla="*/ 332708 w 332708"/>
              <a:gd name="connsiteY4" fmla="*/ 173450 h 325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708" h="325754">
                <a:moveTo>
                  <a:pt x="332613" y="173450"/>
                </a:moveTo>
                <a:lnTo>
                  <a:pt x="206978" y="0"/>
                </a:lnTo>
                <a:cubicBezTo>
                  <a:pt x="133826" y="58198"/>
                  <a:pt x="64770" y="120967"/>
                  <a:pt x="0" y="187738"/>
                </a:cubicBezTo>
                <a:lnTo>
                  <a:pt x="142494" y="325755"/>
                </a:lnTo>
                <a:cubicBezTo>
                  <a:pt x="202787" y="270986"/>
                  <a:pt x="266319" y="220123"/>
                  <a:pt x="332708" y="173450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01" name="Freeform: Shape 280">
            <a:extLst>
              <a:ext uri="{FF2B5EF4-FFF2-40B4-BE49-F238E27FC236}">
                <a16:creationId xmlns:a16="http://schemas.microsoft.com/office/drawing/2014/main" id="{3B81031E-4473-5F0F-3F52-BB9576DC74FC}"/>
              </a:ext>
            </a:extLst>
          </p:cNvPr>
          <p:cNvSpPr/>
          <p:nvPr/>
        </p:nvSpPr>
        <p:spPr>
          <a:xfrm rot="405429" flipH="1">
            <a:off x="7076864" y="1834236"/>
            <a:ext cx="101559" cy="104531"/>
          </a:xfrm>
          <a:custGeom>
            <a:avLst/>
            <a:gdLst>
              <a:gd name="connsiteX0" fmla="*/ 163830 w 309276"/>
              <a:gd name="connsiteY0" fmla="*/ 296132 h 318325"/>
              <a:gd name="connsiteX1" fmla="*/ 309277 w 309276"/>
              <a:gd name="connsiteY1" fmla="*/ 133921 h 318325"/>
              <a:gd name="connsiteX2" fmla="*/ 170974 w 309276"/>
              <a:gd name="connsiteY2" fmla="*/ 0 h 318325"/>
              <a:gd name="connsiteX3" fmla="*/ 21050 w 309276"/>
              <a:gd name="connsiteY3" fmla="*/ 188881 h 318325"/>
              <a:gd name="connsiteX4" fmla="*/ 0 w 309276"/>
              <a:gd name="connsiteY4" fmla="*/ 219266 h 318325"/>
              <a:gd name="connsiteX5" fmla="*/ 146399 w 309276"/>
              <a:gd name="connsiteY5" fmla="*/ 318325 h 318325"/>
              <a:gd name="connsiteX6" fmla="*/ 163830 w 309276"/>
              <a:gd name="connsiteY6" fmla="*/ 296132 h 31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276" h="318325">
                <a:moveTo>
                  <a:pt x="163830" y="296132"/>
                </a:moveTo>
                <a:cubicBezTo>
                  <a:pt x="209360" y="239363"/>
                  <a:pt x="257937" y="185166"/>
                  <a:pt x="309277" y="133921"/>
                </a:cubicBezTo>
                <a:lnTo>
                  <a:pt x="170974" y="0"/>
                </a:lnTo>
                <a:cubicBezTo>
                  <a:pt x="117443" y="60293"/>
                  <a:pt x="67342" y="123349"/>
                  <a:pt x="21050" y="188881"/>
                </a:cubicBezTo>
                <a:cubicBezTo>
                  <a:pt x="13906" y="198977"/>
                  <a:pt x="6953" y="209074"/>
                  <a:pt x="0" y="219266"/>
                </a:cubicBezTo>
                <a:lnTo>
                  <a:pt x="146399" y="318325"/>
                </a:lnTo>
                <a:cubicBezTo>
                  <a:pt x="152210" y="310896"/>
                  <a:pt x="158020" y="303467"/>
                  <a:pt x="163830" y="296132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 sz="1600" b="1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02" name="Freeform: Shape 281">
            <a:extLst>
              <a:ext uri="{FF2B5EF4-FFF2-40B4-BE49-F238E27FC236}">
                <a16:creationId xmlns:a16="http://schemas.microsoft.com/office/drawing/2014/main" id="{ADA5CA8D-649C-6BC0-08C2-F2A006484107}"/>
              </a:ext>
            </a:extLst>
          </p:cNvPr>
          <p:cNvSpPr/>
          <p:nvPr/>
        </p:nvSpPr>
        <p:spPr>
          <a:xfrm rot="405429" flipH="1">
            <a:off x="7137146" y="1939598"/>
            <a:ext cx="89236" cy="100996"/>
          </a:xfrm>
          <a:custGeom>
            <a:avLst/>
            <a:gdLst>
              <a:gd name="connsiteX0" fmla="*/ 271653 w 271748"/>
              <a:gd name="connsiteY0" fmla="*/ 95726 h 307562"/>
              <a:gd name="connsiteX1" fmla="*/ 130207 w 271748"/>
              <a:gd name="connsiteY1" fmla="*/ 0 h 307562"/>
              <a:gd name="connsiteX2" fmla="*/ 0 w 271748"/>
              <a:gd name="connsiteY2" fmla="*/ 244316 h 307562"/>
              <a:gd name="connsiteX3" fmla="*/ 141542 w 271748"/>
              <a:gd name="connsiteY3" fmla="*/ 307562 h 307562"/>
              <a:gd name="connsiteX4" fmla="*/ 271748 w 271748"/>
              <a:gd name="connsiteY4" fmla="*/ 95726 h 307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748" h="307562">
                <a:moveTo>
                  <a:pt x="271653" y="95726"/>
                </a:moveTo>
                <a:lnTo>
                  <a:pt x="130207" y="0"/>
                </a:lnTo>
                <a:cubicBezTo>
                  <a:pt x="81534" y="78677"/>
                  <a:pt x="38005" y="160306"/>
                  <a:pt x="0" y="244316"/>
                </a:cubicBezTo>
                <a:lnTo>
                  <a:pt x="141542" y="307562"/>
                </a:lnTo>
                <a:cubicBezTo>
                  <a:pt x="180594" y="234220"/>
                  <a:pt x="224123" y="163449"/>
                  <a:pt x="271748" y="95726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03" name="Freeform: Shape 282">
            <a:extLst>
              <a:ext uri="{FF2B5EF4-FFF2-40B4-BE49-F238E27FC236}">
                <a16:creationId xmlns:a16="http://schemas.microsoft.com/office/drawing/2014/main" id="{1ACCEDFD-8B13-58BF-699F-159E87A211F4}"/>
              </a:ext>
            </a:extLst>
          </p:cNvPr>
          <p:cNvSpPr/>
          <p:nvPr/>
        </p:nvSpPr>
        <p:spPr>
          <a:xfrm rot="405429" flipH="1">
            <a:off x="7181067" y="2053581"/>
            <a:ext cx="72815" cy="96711"/>
          </a:xfrm>
          <a:custGeom>
            <a:avLst/>
            <a:gdLst>
              <a:gd name="connsiteX0" fmla="*/ 181832 w 221741"/>
              <a:gd name="connsiteY0" fmla="*/ 151067 h 294512"/>
              <a:gd name="connsiteX1" fmla="*/ 221742 w 221741"/>
              <a:gd name="connsiteY1" fmla="*/ 60865 h 294512"/>
              <a:gd name="connsiteX2" fmla="*/ 85630 w 221741"/>
              <a:gd name="connsiteY2" fmla="*/ 0 h 294512"/>
              <a:gd name="connsiteX3" fmla="*/ 48101 w 221741"/>
              <a:gd name="connsiteY3" fmla="*/ 100870 h 294512"/>
              <a:gd name="connsiteX4" fmla="*/ 0 w 221741"/>
              <a:gd name="connsiteY4" fmla="*/ 262033 h 294512"/>
              <a:gd name="connsiteX5" fmla="*/ 129254 w 221741"/>
              <a:gd name="connsiteY5" fmla="*/ 294513 h 294512"/>
              <a:gd name="connsiteX6" fmla="*/ 181927 w 221741"/>
              <a:gd name="connsiteY6" fmla="*/ 151162 h 29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741" h="294512">
                <a:moveTo>
                  <a:pt x="181832" y="151067"/>
                </a:moveTo>
                <a:cubicBezTo>
                  <a:pt x="194405" y="120587"/>
                  <a:pt x="207740" y="90583"/>
                  <a:pt x="221742" y="60865"/>
                </a:cubicBezTo>
                <a:lnTo>
                  <a:pt x="85630" y="0"/>
                </a:lnTo>
                <a:cubicBezTo>
                  <a:pt x="72295" y="33338"/>
                  <a:pt x="59722" y="66961"/>
                  <a:pt x="48101" y="100870"/>
                </a:cubicBezTo>
                <a:cubicBezTo>
                  <a:pt x="29908" y="154019"/>
                  <a:pt x="13906" y="207835"/>
                  <a:pt x="0" y="262033"/>
                </a:cubicBezTo>
                <a:lnTo>
                  <a:pt x="129254" y="294513"/>
                </a:lnTo>
                <a:cubicBezTo>
                  <a:pt x="144971" y="246031"/>
                  <a:pt x="162496" y="198215"/>
                  <a:pt x="181927" y="151162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04" name="Freeform: Shape 283">
            <a:extLst>
              <a:ext uri="{FF2B5EF4-FFF2-40B4-BE49-F238E27FC236}">
                <a16:creationId xmlns:a16="http://schemas.microsoft.com/office/drawing/2014/main" id="{7B561589-EE8E-AD26-F2E7-32A2544E8C97}"/>
              </a:ext>
            </a:extLst>
          </p:cNvPr>
          <p:cNvSpPr/>
          <p:nvPr/>
        </p:nvSpPr>
        <p:spPr>
          <a:xfrm rot="405429" flipH="1">
            <a:off x="7206785" y="2172776"/>
            <a:ext cx="53235" cy="91863"/>
          </a:xfrm>
          <a:custGeom>
            <a:avLst/>
            <a:gdLst>
              <a:gd name="connsiteX0" fmla="*/ 162115 w 162115"/>
              <a:gd name="connsiteY0" fmla="*/ 30956 h 279749"/>
              <a:gd name="connsiteX1" fmla="*/ 38576 w 162115"/>
              <a:gd name="connsiteY1" fmla="*/ 0 h 279749"/>
              <a:gd name="connsiteX2" fmla="*/ 0 w 162115"/>
              <a:gd name="connsiteY2" fmla="*/ 271843 h 279749"/>
              <a:gd name="connsiteX3" fmla="*/ 111062 w 162115"/>
              <a:gd name="connsiteY3" fmla="*/ 279749 h 279749"/>
              <a:gd name="connsiteX4" fmla="*/ 162115 w 162115"/>
              <a:gd name="connsiteY4" fmla="*/ 30956 h 27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115" h="279749">
                <a:moveTo>
                  <a:pt x="162115" y="30956"/>
                </a:moveTo>
                <a:lnTo>
                  <a:pt x="38576" y="0"/>
                </a:lnTo>
                <a:cubicBezTo>
                  <a:pt x="19812" y="89821"/>
                  <a:pt x="6953" y="180689"/>
                  <a:pt x="0" y="271843"/>
                </a:cubicBezTo>
                <a:lnTo>
                  <a:pt x="111062" y="279749"/>
                </a:lnTo>
                <a:cubicBezTo>
                  <a:pt x="122777" y="195643"/>
                  <a:pt x="139827" y="112585"/>
                  <a:pt x="162115" y="30956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5" name="Freeform: Shape 284">
            <a:extLst>
              <a:ext uri="{FF2B5EF4-FFF2-40B4-BE49-F238E27FC236}">
                <a16:creationId xmlns:a16="http://schemas.microsoft.com/office/drawing/2014/main" id="{A91096AA-7A4E-1477-F090-F59AA7E747EA}"/>
              </a:ext>
            </a:extLst>
          </p:cNvPr>
          <p:cNvSpPr/>
          <p:nvPr/>
        </p:nvSpPr>
        <p:spPr>
          <a:xfrm rot="405429" flipH="1">
            <a:off x="7212988" y="2293742"/>
            <a:ext cx="34885" cy="89736"/>
          </a:xfrm>
          <a:custGeom>
            <a:avLst/>
            <a:gdLst>
              <a:gd name="connsiteX0" fmla="*/ 106236 w 106236"/>
              <a:gd name="connsiteY0" fmla="*/ 7525 h 273272"/>
              <a:gd name="connsiteX1" fmla="*/ 985 w 106236"/>
              <a:gd name="connsiteY1" fmla="*/ 0 h 273272"/>
              <a:gd name="connsiteX2" fmla="*/ 10129 w 106236"/>
              <a:gd name="connsiteY2" fmla="*/ 273272 h 273272"/>
              <a:gd name="connsiteX3" fmla="*/ 99188 w 106236"/>
              <a:gd name="connsiteY3" fmla="*/ 264033 h 273272"/>
              <a:gd name="connsiteX4" fmla="*/ 106236 w 106236"/>
              <a:gd name="connsiteY4" fmla="*/ 7525 h 273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236" h="273272">
                <a:moveTo>
                  <a:pt x="106236" y="7525"/>
                </a:moveTo>
                <a:lnTo>
                  <a:pt x="985" y="0"/>
                </a:lnTo>
                <a:cubicBezTo>
                  <a:pt x="-1777" y="91345"/>
                  <a:pt x="1271" y="182689"/>
                  <a:pt x="10129" y="273272"/>
                </a:cubicBezTo>
                <a:lnTo>
                  <a:pt x="99188" y="264033"/>
                </a:lnTo>
                <a:cubicBezTo>
                  <a:pt x="96140" y="178308"/>
                  <a:pt x="98426" y="92583"/>
                  <a:pt x="106236" y="7525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6" name="Freeform: Shape 285">
            <a:extLst>
              <a:ext uri="{FF2B5EF4-FFF2-40B4-BE49-F238E27FC236}">
                <a16:creationId xmlns:a16="http://schemas.microsoft.com/office/drawing/2014/main" id="{32DA1EEB-47D5-FCF9-14BD-45CAF7F9BDC2}"/>
              </a:ext>
            </a:extLst>
          </p:cNvPr>
          <p:cNvSpPr/>
          <p:nvPr/>
        </p:nvSpPr>
        <p:spPr>
          <a:xfrm rot="21129159" flipH="1">
            <a:off x="5804325" y="2218705"/>
            <a:ext cx="162629" cy="120395"/>
          </a:xfrm>
          <a:custGeom>
            <a:avLst/>
            <a:gdLst>
              <a:gd name="connsiteX0" fmla="*/ 0 w 495252"/>
              <a:gd name="connsiteY0" fmla="*/ 272606 h 308038"/>
              <a:gd name="connsiteX1" fmla="*/ 495109 w 495252"/>
              <a:gd name="connsiteY1" fmla="*/ 308039 h 308038"/>
              <a:gd name="connsiteX2" fmla="*/ 478060 w 495252"/>
              <a:gd name="connsiteY2" fmla="*/ 0 h 308038"/>
              <a:gd name="connsiteX3" fmla="*/ 571 w 495252"/>
              <a:gd name="connsiteY3" fmla="*/ 49435 h 308038"/>
              <a:gd name="connsiteX4" fmla="*/ 95 w 495252"/>
              <a:gd name="connsiteY4" fmla="*/ 272606 h 30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252" h="308038">
                <a:moveTo>
                  <a:pt x="0" y="272606"/>
                </a:moveTo>
                <a:lnTo>
                  <a:pt x="495109" y="308039"/>
                </a:lnTo>
                <a:cubicBezTo>
                  <a:pt x="496252" y="204788"/>
                  <a:pt x="490538" y="101917"/>
                  <a:pt x="478060" y="0"/>
                </a:cubicBezTo>
                <a:lnTo>
                  <a:pt x="571" y="49435"/>
                </a:lnTo>
                <a:cubicBezTo>
                  <a:pt x="4858" y="123920"/>
                  <a:pt x="4763" y="198596"/>
                  <a:pt x="95" y="272606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3" name="TextBox 242">
            <a:extLst>
              <a:ext uri="{FF2B5EF4-FFF2-40B4-BE49-F238E27FC236}">
                <a16:creationId xmlns:a16="http://schemas.microsoft.com/office/drawing/2014/main" id="{A2F1CE80-D30A-E9D9-A40F-1872A413D505}"/>
              </a:ext>
            </a:extLst>
          </p:cNvPr>
          <p:cNvSpPr txBox="1"/>
          <p:nvPr/>
        </p:nvSpPr>
        <p:spPr>
          <a:xfrm flipH="1">
            <a:off x="7308864" y="227154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</a:t>
            </a:r>
          </a:p>
        </p:txBody>
      </p:sp>
      <p:sp>
        <p:nvSpPr>
          <p:cNvPr id="64" name="TextBox 243">
            <a:extLst>
              <a:ext uri="{FF2B5EF4-FFF2-40B4-BE49-F238E27FC236}">
                <a16:creationId xmlns:a16="http://schemas.microsoft.com/office/drawing/2014/main" id="{C6B6AEAC-4EAC-72F1-5A8B-5C73DB12FBFF}"/>
              </a:ext>
            </a:extLst>
          </p:cNvPr>
          <p:cNvSpPr txBox="1"/>
          <p:nvPr/>
        </p:nvSpPr>
        <p:spPr>
          <a:xfrm flipH="1">
            <a:off x="5453305" y="2254021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5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5" name="TextBox 244">
            <a:extLst>
              <a:ext uri="{FF2B5EF4-FFF2-40B4-BE49-F238E27FC236}">
                <a16:creationId xmlns:a16="http://schemas.microsoft.com/office/drawing/2014/main" id="{F3F1C78A-0641-8EFF-7C6D-9DD83B7FB8E7}"/>
              </a:ext>
            </a:extLst>
          </p:cNvPr>
          <p:cNvSpPr txBox="1"/>
          <p:nvPr/>
        </p:nvSpPr>
        <p:spPr>
          <a:xfrm flipH="1">
            <a:off x="5620992" y="160733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4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6" name="TextBox 245">
            <a:extLst>
              <a:ext uri="{FF2B5EF4-FFF2-40B4-BE49-F238E27FC236}">
                <a16:creationId xmlns:a16="http://schemas.microsoft.com/office/drawing/2014/main" id="{5A17A6D5-6308-B23F-31C8-8754A1B330D3}"/>
              </a:ext>
            </a:extLst>
          </p:cNvPr>
          <p:cNvSpPr txBox="1"/>
          <p:nvPr/>
        </p:nvSpPr>
        <p:spPr>
          <a:xfrm flipH="1">
            <a:off x="6734087" y="126614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7" name="TextBox 246">
            <a:extLst>
              <a:ext uri="{FF2B5EF4-FFF2-40B4-BE49-F238E27FC236}">
                <a16:creationId xmlns:a16="http://schemas.microsoft.com/office/drawing/2014/main" id="{1A218CB6-D7A7-E590-11E1-C89727895232}"/>
              </a:ext>
            </a:extLst>
          </p:cNvPr>
          <p:cNvSpPr txBox="1"/>
          <p:nvPr/>
        </p:nvSpPr>
        <p:spPr>
          <a:xfrm flipH="1">
            <a:off x="7230471" y="1705002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8" name="TextBox 247">
            <a:extLst>
              <a:ext uri="{FF2B5EF4-FFF2-40B4-BE49-F238E27FC236}">
                <a16:creationId xmlns:a16="http://schemas.microsoft.com/office/drawing/2014/main" id="{2D5EAA5E-EB58-E369-277B-9F20D6000D93}"/>
              </a:ext>
            </a:extLst>
          </p:cNvPr>
          <p:cNvSpPr txBox="1"/>
          <p:nvPr/>
        </p:nvSpPr>
        <p:spPr>
          <a:xfrm flipH="1">
            <a:off x="6114859" y="126614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3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pSp>
        <p:nvGrpSpPr>
          <p:cNvPr id="112" name="Group 7">
            <a:extLst>
              <a:ext uri="{FF2B5EF4-FFF2-40B4-BE49-F238E27FC236}">
                <a16:creationId xmlns:a16="http://schemas.microsoft.com/office/drawing/2014/main" id="{D6C82DEA-27F2-F36E-A942-7CCEBA3FDC4A}"/>
              </a:ext>
            </a:extLst>
          </p:cNvPr>
          <p:cNvGrpSpPr/>
          <p:nvPr/>
        </p:nvGrpSpPr>
        <p:grpSpPr>
          <a:xfrm flipH="1">
            <a:off x="4944168" y="1440992"/>
            <a:ext cx="3112745" cy="2388095"/>
            <a:chOff x="4147752" y="982138"/>
            <a:chExt cx="3760757" cy="5382291"/>
          </a:xfrm>
        </p:grpSpPr>
        <p:cxnSp>
          <p:nvCxnSpPr>
            <p:cNvPr id="113" name="Straight Connector 173">
              <a:extLst>
                <a:ext uri="{FF2B5EF4-FFF2-40B4-BE49-F238E27FC236}">
                  <a16:creationId xmlns:a16="http://schemas.microsoft.com/office/drawing/2014/main" id="{A91F4CFD-7605-0556-1E37-33B50C4D337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908509" y="1012110"/>
              <a:ext cx="0" cy="5352319"/>
            </a:xfrm>
            <a:prstGeom prst="line">
              <a:avLst/>
            </a:prstGeom>
            <a:solidFill>
              <a:srgbClr val="FFFFFF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14" name="Straight Connector 296">
              <a:extLst>
                <a:ext uri="{FF2B5EF4-FFF2-40B4-BE49-F238E27FC236}">
                  <a16:creationId xmlns:a16="http://schemas.microsoft.com/office/drawing/2014/main" id="{7B2FD693-DE35-50D3-BC0C-DC8842F9206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47752" y="982138"/>
              <a:ext cx="0" cy="5352319"/>
            </a:xfrm>
            <a:prstGeom prst="line">
              <a:avLst/>
            </a:prstGeom>
            <a:solidFill>
              <a:srgbClr val="FFFFFF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115" name="Group 358">
            <a:extLst>
              <a:ext uri="{FF2B5EF4-FFF2-40B4-BE49-F238E27FC236}">
                <a16:creationId xmlns:a16="http://schemas.microsoft.com/office/drawing/2014/main" id="{3930B403-C500-840A-0EA5-6978ACEDB2D3}"/>
              </a:ext>
            </a:extLst>
          </p:cNvPr>
          <p:cNvGrpSpPr/>
          <p:nvPr/>
        </p:nvGrpSpPr>
        <p:grpSpPr>
          <a:xfrm rot="18568150" flipH="1">
            <a:off x="8996382" y="2300182"/>
            <a:ext cx="1280131" cy="104349"/>
            <a:chOff x="4387259" y="4547141"/>
            <a:chExt cx="3417482" cy="278577"/>
          </a:xfrm>
        </p:grpSpPr>
        <p:pic>
          <p:nvPicPr>
            <p:cNvPr id="116" name="Graphic 359">
              <a:extLst>
                <a:ext uri="{FF2B5EF4-FFF2-40B4-BE49-F238E27FC236}">
                  <a16:creationId xmlns:a16="http://schemas.microsoft.com/office/drawing/2014/main" id="{ADFF64F7-FD9F-08C4-F0EE-BE24156BA9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6752799" y="3773777"/>
              <a:ext cx="278563" cy="1825320"/>
            </a:xfrm>
            <a:prstGeom prst="rect">
              <a:avLst/>
            </a:prstGeom>
          </p:spPr>
        </p:pic>
        <p:grpSp>
          <p:nvGrpSpPr>
            <p:cNvPr id="117" name="Group 360">
              <a:extLst>
                <a:ext uri="{FF2B5EF4-FFF2-40B4-BE49-F238E27FC236}">
                  <a16:creationId xmlns:a16="http://schemas.microsoft.com/office/drawing/2014/main" id="{DE7E9AC8-E9C0-CEE4-02F1-76F3DDDEBEB0}"/>
                </a:ext>
              </a:extLst>
            </p:cNvPr>
            <p:cNvGrpSpPr/>
            <p:nvPr/>
          </p:nvGrpSpPr>
          <p:grpSpPr>
            <a:xfrm rot="16200000">
              <a:off x="5160637" y="3773763"/>
              <a:ext cx="278564" cy="1825320"/>
              <a:chOff x="5918501" y="2718113"/>
              <a:chExt cx="361950" cy="2371725"/>
            </a:xfrm>
          </p:grpSpPr>
          <p:pic>
            <p:nvPicPr>
              <p:cNvPr id="118" name="Graphic 361">
                <a:extLst>
                  <a:ext uri="{FF2B5EF4-FFF2-40B4-BE49-F238E27FC236}">
                    <a16:creationId xmlns:a16="http://schemas.microsoft.com/office/drawing/2014/main" id="{F53E45E5-4005-67DC-A313-BAE04BC29D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918501" y="2718113"/>
                <a:ext cx="361950" cy="2371725"/>
              </a:xfrm>
              <a:prstGeom prst="rect">
                <a:avLst/>
              </a:prstGeom>
            </p:spPr>
          </p:pic>
          <p:pic>
            <p:nvPicPr>
              <p:cNvPr id="119" name="Graphic 362">
                <a:extLst>
                  <a:ext uri="{FF2B5EF4-FFF2-40B4-BE49-F238E27FC236}">
                    <a16:creationId xmlns:a16="http://schemas.microsoft.com/office/drawing/2014/main" id="{1879DA12-A555-41D6-15C0-83B029DCD7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5970053" y="4822012"/>
                <a:ext cx="256377" cy="221016"/>
              </a:xfrm>
              <a:prstGeom prst="rect">
                <a:avLst/>
              </a:prstGeom>
            </p:spPr>
          </p:pic>
        </p:grpSp>
      </p:grpSp>
      <p:grpSp>
        <p:nvGrpSpPr>
          <p:cNvPr id="171" name="Group 112">
            <a:extLst>
              <a:ext uri="{FF2B5EF4-FFF2-40B4-BE49-F238E27FC236}">
                <a16:creationId xmlns:a16="http://schemas.microsoft.com/office/drawing/2014/main" id="{C8A976B2-F064-8A0C-3B25-B7BCEC90D2BF}"/>
              </a:ext>
            </a:extLst>
          </p:cNvPr>
          <p:cNvGrpSpPr/>
          <p:nvPr/>
        </p:nvGrpSpPr>
        <p:grpSpPr>
          <a:xfrm rot="11155720" flipH="1">
            <a:off x="2779256" y="2424742"/>
            <a:ext cx="1280131" cy="104349"/>
            <a:chOff x="4387259" y="4547141"/>
            <a:chExt cx="3417482" cy="278577"/>
          </a:xfrm>
        </p:grpSpPr>
        <p:pic>
          <p:nvPicPr>
            <p:cNvPr id="172" name="Graphic 113">
              <a:extLst>
                <a:ext uri="{FF2B5EF4-FFF2-40B4-BE49-F238E27FC236}">
                  <a16:creationId xmlns:a16="http://schemas.microsoft.com/office/drawing/2014/main" id="{B8C42565-A1A4-6C02-6B3B-A6BB1340B5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6752799" y="3773777"/>
              <a:ext cx="278563" cy="1825320"/>
            </a:xfrm>
            <a:prstGeom prst="rect">
              <a:avLst/>
            </a:prstGeom>
          </p:spPr>
        </p:pic>
        <p:grpSp>
          <p:nvGrpSpPr>
            <p:cNvPr id="173" name="Group 114">
              <a:extLst>
                <a:ext uri="{FF2B5EF4-FFF2-40B4-BE49-F238E27FC236}">
                  <a16:creationId xmlns:a16="http://schemas.microsoft.com/office/drawing/2014/main" id="{82D336E0-D5B6-CB7E-847D-1BC2A8E6226B}"/>
                </a:ext>
              </a:extLst>
            </p:cNvPr>
            <p:cNvGrpSpPr/>
            <p:nvPr/>
          </p:nvGrpSpPr>
          <p:grpSpPr>
            <a:xfrm rot="16200000">
              <a:off x="5160637" y="3773763"/>
              <a:ext cx="278564" cy="1825320"/>
              <a:chOff x="5918501" y="2718113"/>
              <a:chExt cx="361950" cy="2371725"/>
            </a:xfrm>
          </p:grpSpPr>
          <p:pic>
            <p:nvPicPr>
              <p:cNvPr id="174" name="Graphic 115">
                <a:extLst>
                  <a:ext uri="{FF2B5EF4-FFF2-40B4-BE49-F238E27FC236}">
                    <a16:creationId xmlns:a16="http://schemas.microsoft.com/office/drawing/2014/main" id="{C0D383B7-FCEE-6822-F3A3-D780040AE8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918501" y="2718113"/>
                <a:ext cx="361950" cy="2371725"/>
              </a:xfrm>
              <a:prstGeom prst="rect">
                <a:avLst/>
              </a:prstGeom>
            </p:spPr>
          </p:pic>
          <p:pic>
            <p:nvPicPr>
              <p:cNvPr id="175" name="Graphic 116">
                <a:extLst>
                  <a:ext uri="{FF2B5EF4-FFF2-40B4-BE49-F238E27FC236}">
                    <a16:creationId xmlns:a16="http://schemas.microsoft.com/office/drawing/2014/main" id="{12A8A865-D5E0-88D6-7F13-7DBF1C6BFB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5970053" y="4822012"/>
                <a:ext cx="256377" cy="221016"/>
              </a:xfrm>
              <a:prstGeom prst="rect">
                <a:avLst/>
              </a:prstGeom>
            </p:spPr>
          </p:pic>
        </p:grpSp>
      </p:grpSp>
      <p:sp>
        <p:nvSpPr>
          <p:cNvPr id="176" name="Rounded Rectangle 41">
            <a:extLst>
              <a:ext uri="{FF2B5EF4-FFF2-40B4-BE49-F238E27FC236}">
                <a16:creationId xmlns:a16="http://schemas.microsoft.com/office/drawing/2014/main" id="{706A0C19-4BB9-4B98-7B82-A4A4E483B3FB}"/>
              </a:ext>
            </a:extLst>
          </p:cNvPr>
          <p:cNvSpPr/>
          <p:nvPr/>
        </p:nvSpPr>
        <p:spPr>
          <a:xfrm flipH="1">
            <a:off x="2389503" y="2701305"/>
            <a:ext cx="1972300" cy="688286"/>
          </a:xfrm>
          <a:prstGeom prst="snip2SameRect">
            <a:avLst>
              <a:gd name="adj1" fmla="val 23881"/>
              <a:gd name="adj2" fmla="val 0"/>
            </a:avLst>
          </a:prstGeom>
          <a:solidFill>
            <a:srgbClr val="FFFFFF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/>
            <a:endParaRPr lang="en-US" sz="1600" kern="0" dirty="0">
              <a:solidFill>
                <a:srgbClr val="FFFFFF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77" name="Rectangle 172">
            <a:extLst>
              <a:ext uri="{FF2B5EF4-FFF2-40B4-BE49-F238E27FC236}">
                <a16:creationId xmlns:a16="http://schemas.microsoft.com/office/drawing/2014/main" id="{F983F386-CDE7-8F17-6A43-CCE0C4C7DCEA}"/>
              </a:ext>
            </a:extLst>
          </p:cNvPr>
          <p:cNvSpPr/>
          <p:nvPr/>
        </p:nvSpPr>
        <p:spPr>
          <a:xfrm>
            <a:off x="2581561" y="2880937"/>
            <a:ext cx="15135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Clr>
                <a:srgbClr val="7030A0"/>
              </a:buClr>
              <a:buSzPct val="120000"/>
              <a:defRPr/>
            </a:pP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</a:t>
            </a:r>
            <a:endParaRPr lang="ar-SA" sz="16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78" name="Rounded Rectangle 41">
            <a:extLst>
              <a:ext uri="{FF2B5EF4-FFF2-40B4-BE49-F238E27FC236}">
                <a16:creationId xmlns:a16="http://schemas.microsoft.com/office/drawing/2014/main" id="{DD95C50F-3A64-BEA3-DD01-9FFDEFB309E7}"/>
              </a:ext>
            </a:extLst>
          </p:cNvPr>
          <p:cNvSpPr/>
          <p:nvPr/>
        </p:nvSpPr>
        <p:spPr>
          <a:xfrm flipH="1">
            <a:off x="5502624" y="2701305"/>
            <a:ext cx="1972300" cy="688286"/>
          </a:xfrm>
          <a:prstGeom prst="snip2SameRect">
            <a:avLst>
              <a:gd name="adj1" fmla="val 23881"/>
              <a:gd name="adj2" fmla="val 0"/>
            </a:avLst>
          </a:prstGeom>
          <a:solidFill>
            <a:srgbClr val="FFFFFF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/>
            <a:endParaRPr lang="en-US" sz="1600" kern="0" dirty="0">
              <a:solidFill>
                <a:srgbClr val="FFFFFF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79" name="Rounded Rectangle 41">
            <a:extLst>
              <a:ext uri="{FF2B5EF4-FFF2-40B4-BE49-F238E27FC236}">
                <a16:creationId xmlns:a16="http://schemas.microsoft.com/office/drawing/2014/main" id="{A5394BF2-E6AA-9B47-8DD9-BE8B028F0A4D}"/>
              </a:ext>
            </a:extLst>
          </p:cNvPr>
          <p:cNvSpPr/>
          <p:nvPr/>
        </p:nvSpPr>
        <p:spPr>
          <a:xfrm flipH="1">
            <a:off x="8606629" y="2701305"/>
            <a:ext cx="1972300" cy="688286"/>
          </a:xfrm>
          <a:prstGeom prst="snip2SameRect">
            <a:avLst>
              <a:gd name="adj1" fmla="val 23881"/>
              <a:gd name="adj2" fmla="val 0"/>
            </a:avLst>
          </a:prstGeom>
          <a:solidFill>
            <a:srgbClr val="FFFFFF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/>
            <a:endParaRPr lang="en-US" sz="1600" kern="0" dirty="0">
              <a:solidFill>
                <a:srgbClr val="FFFFFF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80" name="Rectangle 1">
            <a:extLst>
              <a:ext uri="{FF2B5EF4-FFF2-40B4-BE49-F238E27FC236}">
                <a16:creationId xmlns:a16="http://schemas.microsoft.com/office/drawing/2014/main" id="{1F365541-B600-EC00-EB1A-264FB06117CA}"/>
              </a:ext>
            </a:extLst>
          </p:cNvPr>
          <p:cNvSpPr/>
          <p:nvPr/>
        </p:nvSpPr>
        <p:spPr>
          <a:xfrm flipH="1">
            <a:off x="9078417" y="3313486"/>
            <a:ext cx="1137422" cy="129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81" name="Rectangle 2">
            <a:extLst>
              <a:ext uri="{FF2B5EF4-FFF2-40B4-BE49-F238E27FC236}">
                <a16:creationId xmlns:a16="http://schemas.microsoft.com/office/drawing/2014/main" id="{8886140E-A88E-C111-E7C4-65C54200737E}"/>
              </a:ext>
            </a:extLst>
          </p:cNvPr>
          <p:cNvSpPr/>
          <p:nvPr/>
        </p:nvSpPr>
        <p:spPr>
          <a:xfrm flipH="1">
            <a:off x="5905993" y="3313486"/>
            <a:ext cx="1137422" cy="129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82" name="Rectangle 4">
            <a:extLst>
              <a:ext uri="{FF2B5EF4-FFF2-40B4-BE49-F238E27FC236}">
                <a16:creationId xmlns:a16="http://schemas.microsoft.com/office/drawing/2014/main" id="{AE4A0B6A-C5E5-40BC-C117-F10C5BE36B5E}"/>
              </a:ext>
            </a:extLst>
          </p:cNvPr>
          <p:cNvSpPr/>
          <p:nvPr/>
        </p:nvSpPr>
        <p:spPr>
          <a:xfrm flipH="1">
            <a:off x="2821867" y="3313486"/>
            <a:ext cx="1137422" cy="129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83" name="TextBox 5">
            <a:extLst>
              <a:ext uri="{FF2B5EF4-FFF2-40B4-BE49-F238E27FC236}">
                <a16:creationId xmlns:a16="http://schemas.microsoft.com/office/drawing/2014/main" id="{C6C5A4AA-065D-090F-84E1-57E979DBFE6C}"/>
              </a:ext>
            </a:extLst>
          </p:cNvPr>
          <p:cNvSpPr txBox="1"/>
          <p:nvPr/>
        </p:nvSpPr>
        <p:spPr>
          <a:xfrm flipH="1">
            <a:off x="2867875" y="3290803"/>
            <a:ext cx="1063310" cy="552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3200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5.00</a:t>
            </a:r>
          </a:p>
        </p:txBody>
      </p:sp>
      <p:sp>
        <p:nvSpPr>
          <p:cNvPr id="184" name="Rectangle 172">
            <a:extLst>
              <a:ext uri="{FF2B5EF4-FFF2-40B4-BE49-F238E27FC236}">
                <a16:creationId xmlns:a16="http://schemas.microsoft.com/office/drawing/2014/main" id="{06094D1A-AE74-9D11-6346-13D4C8C5E4E4}"/>
              </a:ext>
            </a:extLst>
          </p:cNvPr>
          <p:cNvSpPr/>
          <p:nvPr/>
        </p:nvSpPr>
        <p:spPr>
          <a:xfrm>
            <a:off x="5694038" y="2880937"/>
            <a:ext cx="15135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Clr>
                <a:srgbClr val="7030A0"/>
              </a:buClr>
              <a:buSzPct val="120000"/>
              <a:defRPr/>
            </a:pP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</a:t>
            </a:r>
            <a:endParaRPr lang="ar-SA" sz="16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85" name="TextBox 5">
            <a:extLst>
              <a:ext uri="{FF2B5EF4-FFF2-40B4-BE49-F238E27FC236}">
                <a16:creationId xmlns:a16="http://schemas.microsoft.com/office/drawing/2014/main" id="{EA1EC6F7-7C59-BFF9-AFA3-92FE46F4D0B2}"/>
              </a:ext>
            </a:extLst>
          </p:cNvPr>
          <p:cNvSpPr txBox="1"/>
          <p:nvPr/>
        </p:nvSpPr>
        <p:spPr>
          <a:xfrm flipH="1">
            <a:off x="5980352" y="3290803"/>
            <a:ext cx="1063310" cy="552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3200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5.00</a:t>
            </a:r>
          </a:p>
        </p:txBody>
      </p:sp>
      <p:sp>
        <p:nvSpPr>
          <p:cNvPr id="186" name="Rectangle 172">
            <a:extLst>
              <a:ext uri="{FF2B5EF4-FFF2-40B4-BE49-F238E27FC236}">
                <a16:creationId xmlns:a16="http://schemas.microsoft.com/office/drawing/2014/main" id="{380F653A-8C07-FFB3-E2F2-8472DD568A4A}"/>
              </a:ext>
            </a:extLst>
          </p:cNvPr>
          <p:cNvSpPr/>
          <p:nvPr/>
        </p:nvSpPr>
        <p:spPr>
          <a:xfrm>
            <a:off x="8859269" y="2880937"/>
            <a:ext cx="15135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Clr>
                <a:srgbClr val="7030A0"/>
              </a:buClr>
              <a:buSzPct val="120000"/>
              <a:defRPr/>
            </a:pP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</a:t>
            </a:r>
            <a:endParaRPr lang="ar-SA" sz="16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87" name="TextBox 5">
            <a:extLst>
              <a:ext uri="{FF2B5EF4-FFF2-40B4-BE49-F238E27FC236}">
                <a16:creationId xmlns:a16="http://schemas.microsoft.com/office/drawing/2014/main" id="{F125A094-0705-5112-1A43-922DE2044C36}"/>
              </a:ext>
            </a:extLst>
          </p:cNvPr>
          <p:cNvSpPr txBox="1"/>
          <p:nvPr/>
        </p:nvSpPr>
        <p:spPr>
          <a:xfrm flipH="1">
            <a:off x="9145583" y="3290803"/>
            <a:ext cx="1063310" cy="552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3200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5.00</a:t>
            </a:r>
          </a:p>
        </p:txBody>
      </p:sp>
      <p:sp>
        <p:nvSpPr>
          <p:cNvPr id="5" name="عنصر نائب لرقم الشريحة 1">
            <a:extLst>
              <a:ext uri="{FF2B5EF4-FFF2-40B4-BE49-F238E27FC236}">
                <a16:creationId xmlns:a16="http://schemas.microsoft.com/office/drawing/2014/main" id="{51DF2653-ACA1-3B4B-D70F-649CE6D8C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52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7BD3634E-BCBE-F385-499F-494FE304FE43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6" name="موصل مستقيم 30">
            <a:extLst>
              <a:ext uri="{FF2B5EF4-FFF2-40B4-BE49-F238E27FC236}">
                <a16:creationId xmlns:a16="http://schemas.microsoft.com/office/drawing/2014/main" id="{1E3EB7D8-4828-76A5-7B1E-9D6916C9400B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مربع نص 60">
            <a:extLst>
              <a:ext uri="{FF2B5EF4-FFF2-40B4-BE49-F238E27FC236}">
                <a16:creationId xmlns:a16="http://schemas.microsoft.com/office/drawing/2014/main" id="{63FDDC21-4E39-F0F2-AADD-7843A71731B1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  <p:grpSp>
        <p:nvGrpSpPr>
          <p:cNvPr id="231" name="Graphic 2">
            <a:extLst>
              <a:ext uri="{FF2B5EF4-FFF2-40B4-BE49-F238E27FC236}">
                <a16:creationId xmlns:a16="http://schemas.microsoft.com/office/drawing/2014/main" id="{E38C90A6-83C0-B0BC-EFA2-008E87E2F6C6}"/>
              </a:ext>
            </a:extLst>
          </p:cNvPr>
          <p:cNvGrpSpPr/>
          <p:nvPr/>
        </p:nvGrpSpPr>
        <p:grpSpPr>
          <a:xfrm rot="405429" flipH="1">
            <a:off x="8795268" y="2143832"/>
            <a:ext cx="1680409" cy="183506"/>
            <a:chOff x="3511724" y="4082996"/>
            <a:chExt cx="5172267" cy="572963"/>
          </a:xfrm>
          <a:solidFill>
            <a:schemeClr val="bg1">
              <a:lumMod val="85000"/>
            </a:schemeClr>
          </a:solidFill>
        </p:grpSpPr>
        <p:sp>
          <p:nvSpPr>
            <p:cNvPr id="232" name="Freeform: Shape 289">
              <a:extLst>
                <a:ext uri="{FF2B5EF4-FFF2-40B4-BE49-F238E27FC236}">
                  <a16:creationId xmlns:a16="http://schemas.microsoft.com/office/drawing/2014/main" id="{E8A07BFA-26E6-0996-3F07-B8D8C6329114}"/>
                </a:ext>
              </a:extLst>
            </p:cNvPr>
            <p:cNvSpPr/>
            <p:nvPr/>
          </p:nvSpPr>
          <p:spPr>
            <a:xfrm rot="-354599">
              <a:off x="3513141" y="4607417"/>
              <a:ext cx="204787" cy="38100"/>
            </a:xfrm>
            <a:custGeom>
              <a:avLst/>
              <a:gdLst>
                <a:gd name="connsiteX0" fmla="*/ 0 w 204787"/>
                <a:gd name="connsiteY0" fmla="*/ 0 h 38100"/>
                <a:gd name="connsiteX1" fmla="*/ 204788 w 204787"/>
                <a:gd name="connsiteY1" fmla="*/ 0 h 38100"/>
                <a:gd name="connsiteX2" fmla="*/ 204788 w 204787"/>
                <a:gd name="connsiteY2" fmla="*/ 38100 h 38100"/>
                <a:gd name="connsiteX3" fmla="*/ 0 w 204787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87" h="38100">
                  <a:moveTo>
                    <a:pt x="0" y="0"/>
                  </a:moveTo>
                  <a:lnTo>
                    <a:pt x="204788" y="0"/>
                  </a:lnTo>
                  <a:lnTo>
                    <a:pt x="204788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233" name="Freeform: Shape 290">
              <a:extLst>
                <a:ext uri="{FF2B5EF4-FFF2-40B4-BE49-F238E27FC236}">
                  <a16:creationId xmlns:a16="http://schemas.microsoft.com/office/drawing/2014/main" id="{091F8BFD-DC0B-B9E7-14A2-4493DA5A83B8}"/>
                </a:ext>
              </a:extLst>
            </p:cNvPr>
            <p:cNvSpPr/>
            <p:nvPr/>
          </p:nvSpPr>
          <p:spPr>
            <a:xfrm rot="-354599">
              <a:off x="8477787" y="4093437"/>
              <a:ext cx="204787" cy="38100"/>
            </a:xfrm>
            <a:custGeom>
              <a:avLst/>
              <a:gdLst>
                <a:gd name="connsiteX0" fmla="*/ 0 w 204787"/>
                <a:gd name="connsiteY0" fmla="*/ 0 h 38100"/>
                <a:gd name="connsiteX1" fmla="*/ 204788 w 204787"/>
                <a:gd name="connsiteY1" fmla="*/ 0 h 38100"/>
                <a:gd name="connsiteX2" fmla="*/ 204788 w 204787"/>
                <a:gd name="connsiteY2" fmla="*/ 38100 h 38100"/>
                <a:gd name="connsiteX3" fmla="*/ 0 w 204787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87" h="38100">
                  <a:moveTo>
                    <a:pt x="0" y="0"/>
                  </a:moveTo>
                  <a:lnTo>
                    <a:pt x="204788" y="0"/>
                  </a:lnTo>
                  <a:lnTo>
                    <a:pt x="204788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</p:grpSp>
      <p:sp>
        <p:nvSpPr>
          <p:cNvPr id="234" name="Freeform: Shape 249">
            <a:extLst>
              <a:ext uri="{FF2B5EF4-FFF2-40B4-BE49-F238E27FC236}">
                <a16:creationId xmlns:a16="http://schemas.microsoft.com/office/drawing/2014/main" id="{45DF402A-3B87-F1BC-456D-FCAB71D3A591}"/>
              </a:ext>
            </a:extLst>
          </p:cNvPr>
          <p:cNvSpPr/>
          <p:nvPr/>
        </p:nvSpPr>
        <p:spPr>
          <a:xfrm rot="1360029" flipH="1">
            <a:off x="8853686" y="1920174"/>
            <a:ext cx="66533" cy="12202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35" name="Freeform: Shape 250">
            <a:extLst>
              <a:ext uri="{FF2B5EF4-FFF2-40B4-BE49-F238E27FC236}">
                <a16:creationId xmlns:a16="http://schemas.microsoft.com/office/drawing/2014/main" id="{52CE1133-379F-41A7-779C-8E3F5D26DC50}"/>
              </a:ext>
            </a:extLst>
          </p:cNvPr>
          <p:cNvSpPr/>
          <p:nvPr/>
        </p:nvSpPr>
        <p:spPr>
          <a:xfrm rot="1960029" flipH="1">
            <a:off x="8919069" y="1796887"/>
            <a:ext cx="66533" cy="12202"/>
          </a:xfrm>
          <a:custGeom>
            <a:avLst/>
            <a:gdLst>
              <a:gd name="connsiteX0" fmla="*/ 0 w 204787"/>
              <a:gd name="connsiteY0" fmla="*/ 0 h 38100"/>
              <a:gd name="connsiteX1" fmla="*/ 204787 w 204787"/>
              <a:gd name="connsiteY1" fmla="*/ 0 h 38100"/>
              <a:gd name="connsiteX2" fmla="*/ 204787 w 204787"/>
              <a:gd name="connsiteY2" fmla="*/ 38100 h 38100"/>
              <a:gd name="connsiteX3" fmla="*/ 0 w 204787"/>
              <a:gd name="connsiteY3" fmla="*/ 3810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100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36" name="Freeform: Shape 251">
            <a:extLst>
              <a:ext uri="{FF2B5EF4-FFF2-40B4-BE49-F238E27FC236}">
                <a16:creationId xmlns:a16="http://schemas.microsoft.com/office/drawing/2014/main" id="{15BAB01D-AB04-CDF5-B26F-21251863D6A8}"/>
              </a:ext>
            </a:extLst>
          </p:cNvPr>
          <p:cNvSpPr/>
          <p:nvPr/>
        </p:nvSpPr>
        <p:spPr>
          <a:xfrm rot="2560030" flipH="1">
            <a:off x="9005198" y="1686706"/>
            <a:ext cx="66533" cy="12202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37" name="Freeform: Shape 252">
            <a:extLst>
              <a:ext uri="{FF2B5EF4-FFF2-40B4-BE49-F238E27FC236}">
                <a16:creationId xmlns:a16="http://schemas.microsoft.com/office/drawing/2014/main" id="{E560D002-674E-EB72-30DC-86B2B5129BE3}"/>
              </a:ext>
            </a:extLst>
          </p:cNvPr>
          <p:cNvSpPr/>
          <p:nvPr/>
        </p:nvSpPr>
        <p:spPr>
          <a:xfrm rot="3160031" flipH="1">
            <a:off x="9109994" y="1592940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38" name="Freeform: Shape 253">
            <a:extLst>
              <a:ext uri="{FF2B5EF4-FFF2-40B4-BE49-F238E27FC236}">
                <a16:creationId xmlns:a16="http://schemas.microsoft.com/office/drawing/2014/main" id="{9E79B47C-6C53-4D89-E741-795BCA248442}"/>
              </a:ext>
            </a:extLst>
          </p:cNvPr>
          <p:cNvSpPr/>
          <p:nvPr/>
        </p:nvSpPr>
        <p:spPr>
          <a:xfrm rot="3760030" flipH="1">
            <a:off x="9229234" y="1518604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8 w 204787"/>
              <a:gd name="connsiteY1" fmla="*/ 0 h 38099"/>
              <a:gd name="connsiteX2" fmla="*/ 204788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8" y="0"/>
                </a:lnTo>
                <a:lnTo>
                  <a:pt x="204788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39" name="Freeform: Shape 254">
            <a:extLst>
              <a:ext uri="{FF2B5EF4-FFF2-40B4-BE49-F238E27FC236}">
                <a16:creationId xmlns:a16="http://schemas.microsoft.com/office/drawing/2014/main" id="{C1B4F056-88A2-FE10-6B3E-A1BDFB0CBF83}"/>
              </a:ext>
            </a:extLst>
          </p:cNvPr>
          <p:cNvSpPr/>
          <p:nvPr/>
        </p:nvSpPr>
        <p:spPr>
          <a:xfrm rot="4360029" flipH="1">
            <a:off x="9359837" y="1465878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0" name="Freeform: Shape 255">
            <a:extLst>
              <a:ext uri="{FF2B5EF4-FFF2-40B4-BE49-F238E27FC236}">
                <a16:creationId xmlns:a16="http://schemas.microsoft.com/office/drawing/2014/main" id="{2EBF0438-242C-74E9-8582-35C2AB143644}"/>
              </a:ext>
            </a:extLst>
          </p:cNvPr>
          <p:cNvSpPr/>
          <p:nvPr/>
        </p:nvSpPr>
        <p:spPr>
          <a:xfrm rot="4960028" flipH="1">
            <a:off x="9497886" y="1436343"/>
            <a:ext cx="65588" cy="12378"/>
          </a:xfrm>
          <a:custGeom>
            <a:avLst/>
            <a:gdLst>
              <a:gd name="connsiteX0" fmla="*/ 0 w 204787"/>
              <a:gd name="connsiteY0" fmla="*/ 0 h 38100"/>
              <a:gd name="connsiteX1" fmla="*/ 204788 w 204787"/>
              <a:gd name="connsiteY1" fmla="*/ 0 h 38100"/>
              <a:gd name="connsiteX2" fmla="*/ 204788 w 204787"/>
              <a:gd name="connsiteY2" fmla="*/ 38100 h 38100"/>
              <a:gd name="connsiteX3" fmla="*/ 0 w 204787"/>
              <a:gd name="connsiteY3" fmla="*/ 3810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100">
                <a:moveTo>
                  <a:pt x="0" y="0"/>
                </a:moveTo>
                <a:lnTo>
                  <a:pt x="204788" y="0"/>
                </a:lnTo>
                <a:lnTo>
                  <a:pt x="204788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1" name="Freeform: Shape 256">
            <a:extLst>
              <a:ext uri="{FF2B5EF4-FFF2-40B4-BE49-F238E27FC236}">
                <a16:creationId xmlns:a16="http://schemas.microsoft.com/office/drawing/2014/main" id="{19E36916-12DC-1C09-D77B-18E2AF7CE6CF}"/>
              </a:ext>
            </a:extLst>
          </p:cNvPr>
          <p:cNvSpPr/>
          <p:nvPr/>
        </p:nvSpPr>
        <p:spPr>
          <a:xfrm rot="5560029" flipH="1">
            <a:off x="9639037" y="1430878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8 w 204787"/>
              <a:gd name="connsiteY1" fmla="*/ 0 h 38099"/>
              <a:gd name="connsiteX2" fmla="*/ 204788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8" y="0"/>
                </a:lnTo>
                <a:lnTo>
                  <a:pt x="204788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2" name="Freeform: Shape 257">
            <a:extLst>
              <a:ext uri="{FF2B5EF4-FFF2-40B4-BE49-F238E27FC236}">
                <a16:creationId xmlns:a16="http://schemas.microsoft.com/office/drawing/2014/main" id="{76D9E3CE-2C9C-CC3E-7904-E94A39959EA4}"/>
              </a:ext>
            </a:extLst>
          </p:cNvPr>
          <p:cNvSpPr/>
          <p:nvPr/>
        </p:nvSpPr>
        <p:spPr>
          <a:xfrm rot="760028" flipH="1">
            <a:off x="9805722" y="1423122"/>
            <a:ext cx="12378" cy="65588"/>
          </a:xfrm>
          <a:custGeom>
            <a:avLst/>
            <a:gdLst>
              <a:gd name="connsiteX0" fmla="*/ 0 w 38100"/>
              <a:gd name="connsiteY0" fmla="*/ 0 h 204787"/>
              <a:gd name="connsiteX1" fmla="*/ 38100 w 38100"/>
              <a:gd name="connsiteY1" fmla="*/ 0 h 204787"/>
              <a:gd name="connsiteX2" fmla="*/ 38100 w 38100"/>
              <a:gd name="connsiteY2" fmla="*/ 204788 h 204787"/>
              <a:gd name="connsiteX3" fmla="*/ 0 w 38100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3" name="Freeform: Shape 258">
            <a:extLst>
              <a:ext uri="{FF2B5EF4-FFF2-40B4-BE49-F238E27FC236}">
                <a16:creationId xmlns:a16="http://schemas.microsoft.com/office/drawing/2014/main" id="{00161094-D324-6AE9-59F1-8CD5ED2A5F96}"/>
              </a:ext>
            </a:extLst>
          </p:cNvPr>
          <p:cNvSpPr/>
          <p:nvPr/>
        </p:nvSpPr>
        <p:spPr>
          <a:xfrm rot="1360029" flipH="1">
            <a:off x="9940436" y="1465652"/>
            <a:ext cx="12378" cy="65588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4" name="Freeform: Shape 259">
            <a:extLst>
              <a:ext uri="{FF2B5EF4-FFF2-40B4-BE49-F238E27FC236}">
                <a16:creationId xmlns:a16="http://schemas.microsoft.com/office/drawing/2014/main" id="{07E8E492-61CF-3A59-E35D-4417F13B80EF}"/>
              </a:ext>
            </a:extLst>
          </p:cNvPr>
          <p:cNvSpPr/>
          <p:nvPr/>
        </p:nvSpPr>
        <p:spPr>
          <a:xfrm rot="1960029" flipH="1">
            <a:off x="10065681" y="1530554"/>
            <a:ext cx="12378" cy="65588"/>
          </a:xfrm>
          <a:custGeom>
            <a:avLst/>
            <a:gdLst>
              <a:gd name="connsiteX0" fmla="*/ 0 w 38100"/>
              <a:gd name="connsiteY0" fmla="*/ 0 h 204787"/>
              <a:gd name="connsiteX1" fmla="*/ 38100 w 38100"/>
              <a:gd name="connsiteY1" fmla="*/ 0 h 204787"/>
              <a:gd name="connsiteX2" fmla="*/ 38100 w 38100"/>
              <a:gd name="connsiteY2" fmla="*/ 204788 h 204787"/>
              <a:gd name="connsiteX3" fmla="*/ 0 w 38100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5" name="Freeform: Shape 260">
            <a:extLst>
              <a:ext uri="{FF2B5EF4-FFF2-40B4-BE49-F238E27FC236}">
                <a16:creationId xmlns:a16="http://schemas.microsoft.com/office/drawing/2014/main" id="{0EE6F9CA-9561-3E64-D1CA-92F81063ADE6}"/>
              </a:ext>
            </a:extLst>
          </p:cNvPr>
          <p:cNvSpPr/>
          <p:nvPr/>
        </p:nvSpPr>
        <p:spPr>
          <a:xfrm rot="2560030" flipH="1">
            <a:off x="10177668" y="1615868"/>
            <a:ext cx="12378" cy="65588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6" name="Freeform: Shape 261">
            <a:extLst>
              <a:ext uri="{FF2B5EF4-FFF2-40B4-BE49-F238E27FC236}">
                <a16:creationId xmlns:a16="http://schemas.microsoft.com/office/drawing/2014/main" id="{8529016B-C567-B9B6-8CE1-0644FF81E00D}"/>
              </a:ext>
            </a:extLst>
          </p:cNvPr>
          <p:cNvSpPr/>
          <p:nvPr/>
        </p:nvSpPr>
        <p:spPr>
          <a:xfrm rot="3160031" flipH="1">
            <a:off x="10273105" y="1718610"/>
            <a:ext cx="12202" cy="66533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8 h 204787"/>
              <a:gd name="connsiteX3" fmla="*/ 0 w 38099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7" name="Freeform: Shape 262">
            <a:extLst>
              <a:ext uri="{FF2B5EF4-FFF2-40B4-BE49-F238E27FC236}">
                <a16:creationId xmlns:a16="http://schemas.microsoft.com/office/drawing/2014/main" id="{4DCBD861-61A3-6100-4108-A4715C03D6C9}"/>
              </a:ext>
            </a:extLst>
          </p:cNvPr>
          <p:cNvSpPr/>
          <p:nvPr/>
        </p:nvSpPr>
        <p:spPr>
          <a:xfrm rot="3760030" flipH="1">
            <a:off x="10348864" y="1836470"/>
            <a:ext cx="12202" cy="66533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8" name="Freeform: Shape 263">
            <a:extLst>
              <a:ext uri="{FF2B5EF4-FFF2-40B4-BE49-F238E27FC236}">
                <a16:creationId xmlns:a16="http://schemas.microsoft.com/office/drawing/2014/main" id="{7CA10BD5-D2AC-D4E7-68E2-5208B2B5EE7F}"/>
              </a:ext>
            </a:extLst>
          </p:cNvPr>
          <p:cNvSpPr/>
          <p:nvPr/>
        </p:nvSpPr>
        <p:spPr>
          <a:xfrm rot="4360029" flipH="1">
            <a:off x="10402747" y="1965431"/>
            <a:ext cx="12202" cy="66533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9" name="Freeform: Shape 264">
            <a:extLst>
              <a:ext uri="{FF2B5EF4-FFF2-40B4-BE49-F238E27FC236}">
                <a16:creationId xmlns:a16="http://schemas.microsoft.com/office/drawing/2014/main" id="{8D4E61DD-C6CD-0A77-652F-F564CC76571F}"/>
              </a:ext>
            </a:extLst>
          </p:cNvPr>
          <p:cNvSpPr/>
          <p:nvPr/>
        </p:nvSpPr>
        <p:spPr>
          <a:xfrm rot="4960028" flipH="1">
            <a:off x="10433205" y="2101621"/>
            <a:ext cx="12202" cy="66533"/>
          </a:xfrm>
          <a:custGeom>
            <a:avLst/>
            <a:gdLst>
              <a:gd name="connsiteX0" fmla="*/ 0 w 38100"/>
              <a:gd name="connsiteY0" fmla="*/ 0 h 204787"/>
              <a:gd name="connsiteX1" fmla="*/ 38100 w 38100"/>
              <a:gd name="connsiteY1" fmla="*/ 0 h 204787"/>
              <a:gd name="connsiteX2" fmla="*/ 38100 w 38100"/>
              <a:gd name="connsiteY2" fmla="*/ 204788 h 204787"/>
              <a:gd name="connsiteX3" fmla="*/ 0 w 38100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250" name="Graphic 2">
            <a:extLst>
              <a:ext uri="{FF2B5EF4-FFF2-40B4-BE49-F238E27FC236}">
                <a16:creationId xmlns:a16="http://schemas.microsoft.com/office/drawing/2014/main" id="{BDDDDDF6-E749-3283-9199-40C0A13A5740}"/>
              </a:ext>
            </a:extLst>
          </p:cNvPr>
          <p:cNvGrpSpPr/>
          <p:nvPr/>
        </p:nvGrpSpPr>
        <p:grpSpPr>
          <a:xfrm rot="405429" flipH="1">
            <a:off x="8786808" y="2172083"/>
            <a:ext cx="1681800" cy="275984"/>
            <a:chOff x="3506338" y="4172440"/>
            <a:chExt cx="5176548" cy="861710"/>
          </a:xfrm>
          <a:solidFill>
            <a:schemeClr val="bg1">
              <a:lumMod val="85000"/>
            </a:schemeClr>
          </a:solidFill>
        </p:grpSpPr>
        <p:sp>
          <p:nvSpPr>
            <p:cNvPr id="251" name="Freeform: Shape 286">
              <a:extLst>
                <a:ext uri="{FF2B5EF4-FFF2-40B4-BE49-F238E27FC236}">
                  <a16:creationId xmlns:a16="http://schemas.microsoft.com/office/drawing/2014/main" id="{608B199A-F418-9CC1-C8B2-44729C4B1F9A}"/>
                </a:ext>
              </a:extLst>
            </p:cNvPr>
            <p:cNvSpPr/>
            <p:nvPr/>
          </p:nvSpPr>
          <p:spPr>
            <a:xfrm rot="16445400">
              <a:off x="8561443" y="4468021"/>
              <a:ext cx="38099" cy="204787"/>
            </a:xfrm>
            <a:custGeom>
              <a:avLst/>
              <a:gdLst>
                <a:gd name="connsiteX0" fmla="*/ 0 w 38099"/>
                <a:gd name="connsiteY0" fmla="*/ 0 h 204787"/>
                <a:gd name="connsiteX1" fmla="*/ 38100 w 38099"/>
                <a:gd name="connsiteY1" fmla="*/ 0 h 204787"/>
                <a:gd name="connsiteX2" fmla="*/ 38100 w 38099"/>
                <a:gd name="connsiteY2" fmla="*/ 204787 h 204787"/>
                <a:gd name="connsiteX3" fmla="*/ 0 w 38099"/>
                <a:gd name="connsiteY3" fmla="*/ 204787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9" h="204787">
                  <a:moveTo>
                    <a:pt x="0" y="0"/>
                  </a:moveTo>
                  <a:lnTo>
                    <a:pt x="38100" y="0"/>
                  </a:lnTo>
                  <a:lnTo>
                    <a:pt x="38100" y="204787"/>
                  </a:lnTo>
                  <a:lnTo>
                    <a:pt x="0" y="2047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252" name="Freeform: Shape 287">
              <a:extLst>
                <a:ext uri="{FF2B5EF4-FFF2-40B4-BE49-F238E27FC236}">
                  <a16:creationId xmlns:a16="http://schemas.microsoft.com/office/drawing/2014/main" id="{BC69C294-674D-3B36-2C36-13A9E49A3820}"/>
                </a:ext>
              </a:extLst>
            </p:cNvPr>
            <p:cNvSpPr/>
            <p:nvPr/>
          </p:nvSpPr>
          <p:spPr>
            <a:xfrm rot="-5154600">
              <a:off x="3589682" y="4089096"/>
              <a:ext cx="38099" cy="204787"/>
            </a:xfrm>
            <a:custGeom>
              <a:avLst/>
              <a:gdLst>
                <a:gd name="connsiteX0" fmla="*/ 0 w 38099"/>
                <a:gd name="connsiteY0" fmla="*/ 0 h 204787"/>
                <a:gd name="connsiteX1" fmla="*/ 38100 w 38099"/>
                <a:gd name="connsiteY1" fmla="*/ 0 h 204787"/>
                <a:gd name="connsiteX2" fmla="*/ 38100 w 38099"/>
                <a:gd name="connsiteY2" fmla="*/ 204788 h 204787"/>
                <a:gd name="connsiteX3" fmla="*/ 0 w 38099"/>
                <a:gd name="connsiteY3" fmla="*/ 204788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9" h="204787">
                  <a:moveTo>
                    <a:pt x="0" y="0"/>
                  </a:moveTo>
                  <a:lnTo>
                    <a:pt x="38100" y="0"/>
                  </a:lnTo>
                  <a:lnTo>
                    <a:pt x="38100" y="204788"/>
                  </a:lnTo>
                  <a:lnTo>
                    <a:pt x="0" y="2047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253" name="Freeform: Shape 288">
              <a:extLst>
                <a:ext uri="{FF2B5EF4-FFF2-40B4-BE49-F238E27FC236}">
                  <a16:creationId xmlns:a16="http://schemas.microsoft.com/office/drawing/2014/main" id="{E7063600-1241-9A2E-4DD6-A9252C1E8C3B}"/>
                </a:ext>
              </a:extLst>
            </p:cNvPr>
            <p:cNvSpPr/>
            <p:nvPr/>
          </p:nvSpPr>
          <p:spPr>
            <a:xfrm rot="16761689">
              <a:off x="8527943" y="4912707"/>
              <a:ext cx="38099" cy="204787"/>
            </a:xfrm>
            <a:custGeom>
              <a:avLst/>
              <a:gdLst>
                <a:gd name="connsiteX0" fmla="*/ 0 w 38099"/>
                <a:gd name="connsiteY0" fmla="*/ 0 h 204787"/>
                <a:gd name="connsiteX1" fmla="*/ 38100 w 38099"/>
                <a:gd name="connsiteY1" fmla="*/ 0 h 204787"/>
                <a:gd name="connsiteX2" fmla="*/ 38100 w 38099"/>
                <a:gd name="connsiteY2" fmla="*/ 204787 h 204787"/>
                <a:gd name="connsiteX3" fmla="*/ 0 w 38099"/>
                <a:gd name="connsiteY3" fmla="*/ 204787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9" h="204787">
                  <a:moveTo>
                    <a:pt x="0" y="0"/>
                  </a:moveTo>
                  <a:lnTo>
                    <a:pt x="38100" y="0"/>
                  </a:lnTo>
                  <a:lnTo>
                    <a:pt x="38100" y="204787"/>
                  </a:lnTo>
                  <a:lnTo>
                    <a:pt x="0" y="2047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</p:grpSp>
      <p:sp>
        <p:nvSpPr>
          <p:cNvPr id="254" name="Freeform: Shape 266">
            <a:extLst>
              <a:ext uri="{FF2B5EF4-FFF2-40B4-BE49-F238E27FC236}">
                <a16:creationId xmlns:a16="http://schemas.microsoft.com/office/drawing/2014/main" id="{A517B825-9F43-3D81-3E7B-089E292BA493}"/>
              </a:ext>
            </a:extLst>
          </p:cNvPr>
          <p:cNvSpPr/>
          <p:nvPr/>
        </p:nvSpPr>
        <p:spPr>
          <a:xfrm rot="405429" flipH="1">
            <a:off x="8903861" y="2105807"/>
            <a:ext cx="162629" cy="101153"/>
          </a:xfrm>
          <a:custGeom>
            <a:avLst/>
            <a:gdLst>
              <a:gd name="connsiteX0" fmla="*/ 0 w 495252"/>
              <a:gd name="connsiteY0" fmla="*/ 272606 h 308038"/>
              <a:gd name="connsiteX1" fmla="*/ 495109 w 495252"/>
              <a:gd name="connsiteY1" fmla="*/ 308039 h 308038"/>
              <a:gd name="connsiteX2" fmla="*/ 478060 w 495252"/>
              <a:gd name="connsiteY2" fmla="*/ 0 h 308038"/>
              <a:gd name="connsiteX3" fmla="*/ 571 w 495252"/>
              <a:gd name="connsiteY3" fmla="*/ 49435 h 308038"/>
              <a:gd name="connsiteX4" fmla="*/ 95 w 495252"/>
              <a:gd name="connsiteY4" fmla="*/ 272606 h 30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252" h="308038">
                <a:moveTo>
                  <a:pt x="0" y="272606"/>
                </a:moveTo>
                <a:lnTo>
                  <a:pt x="495109" y="308039"/>
                </a:lnTo>
                <a:cubicBezTo>
                  <a:pt x="496252" y="204788"/>
                  <a:pt x="490538" y="101917"/>
                  <a:pt x="478060" y="0"/>
                </a:cubicBezTo>
                <a:lnTo>
                  <a:pt x="571" y="49435"/>
                </a:lnTo>
                <a:cubicBezTo>
                  <a:pt x="4858" y="123920"/>
                  <a:pt x="4763" y="198596"/>
                  <a:pt x="95" y="272606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55" name="Freeform: Shape 267">
            <a:extLst>
              <a:ext uri="{FF2B5EF4-FFF2-40B4-BE49-F238E27FC236}">
                <a16:creationId xmlns:a16="http://schemas.microsoft.com/office/drawing/2014/main" id="{C3CD15C0-7A24-AAFB-BA6C-2AC13BBD43F6}"/>
              </a:ext>
            </a:extLst>
          </p:cNvPr>
          <p:cNvSpPr/>
          <p:nvPr/>
        </p:nvSpPr>
        <p:spPr>
          <a:xfrm rot="405429" flipH="1">
            <a:off x="8928269" y="1979323"/>
            <a:ext cx="167399" cy="113851"/>
          </a:xfrm>
          <a:custGeom>
            <a:avLst/>
            <a:gdLst>
              <a:gd name="connsiteX0" fmla="*/ 18097 w 509777"/>
              <a:gd name="connsiteY0" fmla="*/ 211741 h 346709"/>
              <a:gd name="connsiteX1" fmla="*/ 37814 w 509777"/>
              <a:gd name="connsiteY1" fmla="*/ 346710 h 346709"/>
              <a:gd name="connsiteX2" fmla="*/ 509778 w 509777"/>
              <a:gd name="connsiteY2" fmla="*/ 297847 h 346709"/>
              <a:gd name="connsiteX3" fmla="*/ 471583 w 509777"/>
              <a:gd name="connsiteY3" fmla="*/ 111728 h 346709"/>
              <a:gd name="connsiteX4" fmla="*/ 440626 w 509777"/>
              <a:gd name="connsiteY4" fmla="*/ 0 h 346709"/>
              <a:gd name="connsiteX5" fmla="*/ 0 w 509777"/>
              <a:gd name="connsiteY5" fmla="*/ 125635 h 346709"/>
              <a:gd name="connsiteX6" fmla="*/ 18192 w 509777"/>
              <a:gd name="connsiteY6" fmla="*/ 211741 h 346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9777" h="346709">
                <a:moveTo>
                  <a:pt x="18097" y="211741"/>
                </a:moveTo>
                <a:cubicBezTo>
                  <a:pt x="26384" y="256508"/>
                  <a:pt x="32861" y="301562"/>
                  <a:pt x="37814" y="346710"/>
                </a:cubicBezTo>
                <a:lnTo>
                  <a:pt x="509778" y="297847"/>
                </a:lnTo>
                <a:cubicBezTo>
                  <a:pt x="499491" y="235267"/>
                  <a:pt x="486823" y="173260"/>
                  <a:pt x="471583" y="111728"/>
                </a:cubicBezTo>
                <a:cubicBezTo>
                  <a:pt x="462248" y="74200"/>
                  <a:pt x="451866" y="36957"/>
                  <a:pt x="440626" y="0"/>
                </a:cubicBezTo>
                <a:lnTo>
                  <a:pt x="0" y="125635"/>
                </a:lnTo>
                <a:cubicBezTo>
                  <a:pt x="6763" y="154210"/>
                  <a:pt x="12859" y="182880"/>
                  <a:pt x="18192" y="211741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56" name="Freeform: Shape 268">
            <a:extLst>
              <a:ext uri="{FF2B5EF4-FFF2-40B4-BE49-F238E27FC236}">
                <a16:creationId xmlns:a16="http://schemas.microsoft.com/office/drawing/2014/main" id="{D275D2D5-7882-F882-150E-1C2B4E1F6968}"/>
              </a:ext>
            </a:extLst>
          </p:cNvPr>
          <p:cNvSpPr/>
          <p:nvPr/>
        </p:nvSpPr>
        <p:spPr>
          <a:xfrm rot="405429" flipH="1">
            <a:off x="8973663" y="1862655"/>
            <a:ext cx="167962" cy="132305"/>
          </a:xfrm>
          <a:custGeom>
            <a:avLst/>
            <a:gdLst>
              <a:gd name="connsiteX0" fmla="*/ 76200 w 511492"/>
              <a:gd name="connsiteY0" fmla="*/ 402908 h 402907"/>
              <a:gd name="connsiteX1" fmla="*/ 511493 w 511492"/>
              <a:gd name="connsiteY1" fmla="*/ 278797 h 402907"/>
              <a:gd name="connsiteX2" fmla="*/ 392525 w 511492"/>
              <a:gd name="connsiteY2" fmla="*/ 0 h 402907"/>
              <a:gd name="connsiteX3" fmla="*/ 0 w 511492"/>
              <a:gd name="connsiteY3" fmla="*/ 190691 h 402907"/>
              <a:gd name="connsiteX4" fmla="*/ 76200 w 511492"/>
              <a:gd name="connsiteY4" fmla="*/ 402908 h 402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1492" h="402907">
                <a:moveTo>
                  <a:pt x="76200" y="402908"/>
                </a:moveTo>
                <a:lnTo>
                  <a:pt x="511493" y="278797"/>
                </a:lnTo>
                <a:cubicBezTo>
                  <a:pt x="478060" y="183166"/>
                  <a:pt x="438245" y="90011"/>
                  <a:pt x="392525" y="0"/>
                </a:cubicBezTo>
                <a:lnTo>
                  <a:pt x="0" y="190691"/>
                </a:lnTo>
                <a:cubicBezTo>
                  <a:pt x="29813" y="259937"/>
                  <a:pt x="55150" y="330803"/>
                  <a:pt x="76200" y="402908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57" name="Freeform: Shape 269">
            <a:extLst>
              <a:ext uri="{FF2B5EF4-FFF2-40B4-BE49-F238E27FC236}">
                <a16:creationId xmlns:a16="http://schemas.microsoft.com/office/drawing/2014/main" id="{03194A8A-C1CE-D548-08FD-60628649969A}"/>
              </a:ext>
            </a:extLst>
          </p:cNvPr>
          <p:cNvSpPr/>
          <p:nvPr/>
        </p:nvSpPr>
        <p:spPr>
          <a:xfrm rot="405429" flipH="1">
            <a:off x="9039355" y="1759264"/>
            <a:ext cx="164209" cy="144441"/>
          </a:xfrm>
          <a:custGeom>
            <a:avLst/>
            <a:gdLst>
              <a:gd name="connsiteX0" fmla="*/ 103061 w 500062"/>
              <a:gd name="connsiteY0" fmla="*/ 420910 h 439864"/>
              <a:gd name="connsiteX1" fmla="*/ 112490 w 500062"/>
              <a:gd name="connsiteY1" fmla="*/ 439865 h 439864"/>
              <a:gd name="connsiteX2" fmla="*/ 500063 w 500062"/>
              <a:gd name="connsiteY2" fmla="*/ 251555 h 439864"/>
              <a:gd name="connsiteX3" fmla="*/ 478536 w 500062"/>
              <a:gd name="connsiteY3" fmla="*/ 214027 h 439864"/>
              <a:gd name="connsiteX4" fmla="*/ 335756 w 500062"/>
              <a:gd name="connsiteY4" fmla="*/ 0 h 439864"/>
              <a:gd name="connsiteX5" fmla="*/ 0 w 500062"/>
              <a:gd name="connsiteY5" fmla="*/ 243173 h 439864"/>
              <a:gd name="connsiteX6" fmla="*/ 103156 w 500062"/>
              <a:gd name="connsiteY6" fmla="*/ 420815 h 439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0062" h="439864">
                <a:moveTo>
                  <a:pt x="103061" y="420910"/>
                </a:moveTo>
                <a:cubicBezTo>
                  <a:pt x="106299" y="427196"/>
                  <a:pt x="109347" y="433578"/>
                  <a:pt x="112490" y="439865"/>
                </a:cubicBezTo>
                <a:lnTo>
                  <a:pt x="500063" y="251555"/>
                </a:lnTo>
                <a:cubicBezTo>
                  <a:pt x="493014" y="238982"/>
                  <a:pt x="485870" y="226409"/>
                  <a:pt x="478536" y="214027"/>
                </a:cubicBezTo>
                <a:cubicBezTo>
                  <a:pt x="435007" y="139922"/>
                  <a:pt x="387287" y="68485"/>
                  <a:pt x="335756" y="0"/>
                </a:cubicBezTo>
                <a:lnTo>
                  <a:pt x="0" y="243173"/>
                </a:lnTo>
                <a:cubicBezTo>
                  <a:pt x="37719" y="300514"/>
                  <a:pt x="72200" y="359855"/>
                  <a:pt x="103156" y="420815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58" name="Freeform: Shape 270">
            <a:extLst>
              <a:ext uri="{FF2B5EF4-FFF2-40B4-BE49-F238E27FC236}">
                <a16:creationId xmlns:a16="http://schemas.microsoft.com/office/drawing/2014/main" id="{7675BD94-0122-DD03-C047-379AAAD270A2}"/>
              </a:ext>
            </a:extLst>
          </p:cNvPr>
          <p:cNvSpPr/>
          <p:nvPr/>
        </p:nvSpPr>
        <p:spPr>
          <a:xfrm rot="405429" flipH="1">
            <a:off x="9123085" y="1672056"/>
            <a:ext cx="156546" cy="150196"/>
          </a:xfrm>
          <a:custGeom>
            <a:avLst/>
            <a:gdLst>
              <a:gd name="connsiteX0" fmla="*/ 145447 w 476726"/>
              <a:gd name="connsiteY0" fmla="*/ 457391 h 457390"/>
              <a:gd name="connsiteX1" fmla="*/ 476726 w 476726"/>
              <a:gd name="connsiteY1" fmla="*/ 217551 h 457390"/>
              <a:gd name="connsiteX2" fmla="*/ 275463 w 476726"/>
              <a:gd name="connsiteY2" fmla="*/ 2000 h 457390"/>
              <a:gd name="connsiteX3" fmla="*/ 273368 w 476726"/>
              <a:gd name="connsiteY3" fmla="*/ 0 h 457390"/>
              <a:gd name="connsiteX4" fmla="*/ 0 w 476726"/>
              <a:gd name="connsiteY4" fmla="*/ 282226 h 457390"/>
              <a:gd name="connsiteX5" fmla="*/ 145542 w 476726"/>
              <a:gd name="connsiteY5" fmla="*/ 457391 h 457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6726" h="457390">
                <a:moveTo>
                  <a:pt x="145447" y="457391"/>
                </a:moveTo>
                <a:lnTo>
                  <a:pt x="476726" y="217551"/>
                </a:lnTo>
                <a:cubicBezTo>
                  <a:pt x="414242" y="141351"/>
                  <a:pt x="346996" y="69247"/>
                  <a:pt x="275463" y="2000"/>
                </a:cubicBezTo>
                <a:cubicBezTo>
                  <a:pt x="274796" y="1333"/>
                  <a:pt x="274034" y="667"/>
                  <a:pt x="273368" y="0"/>
                </a:cubicBezTo>
                <a:lnTo>
                  <a:pt x="0" y="282226"/>
                </a:lnTo>
                <a:cubicBezTo>
                  <a:pt x="52102" y="337661"/>
                  <a:pt x="100775" y="396240"/>
                  <a:pt x="145542" y="457391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59" name="Freeform: Shape 271">
            <a:extLst>
              <a:ext uri="{FF2B5EF4-FFF2-40B4-BE49-F238E27FC236}">
                <a16:creationId xmlns:a16="http://schemas.microsoft.com/office/drawing/2014/main" id="{4147356F-2312-9998-1339-460800834E9C}"/>
              </a:ext>
            </a:extLst>
          </p:cNvPr>
          <p:cNvSpPr/>
          <p:nvPr/>
        </p:nvSpPr>
        <p:spPr>
          <a:xfrm rot="405429" flipH="1">
            <a:off x="9221964" y="1603285"/>
            <a:ext cx="145723" cy="149758"/>
          </a:xfrm>
          <a:custGeom>
            <a:avLst/>
            <a:gdLst>
              <a:gd name="connsiteX0" fmla="*/ 174212 w 443769"/>
              <a:gd name="connsiteY0" fmla="*/ 456057 h 456056"/>
              <a:gd name="connsiteX1" fmla="*/ 443770 w 443769"/>
              <a:gd name="connsiteY1" fmla="*/ 177736 h 456056"/>
              <a:gd name="connsiteX2" fmla="*/ 208121 w 443769"/>
              <a:gd name="connsiteY2" fmla="*/ 0 h 456056"/>
              <a:gd name="connsiteX3" fmla="*/ 0 w 443769"/>
              <a:gd name="connsiteY3" fmla="*/ 307562 h 456056"/>
              <a:gd name="connsiteX4" fmla="*/ 174212 w 443769"/>
              <a:gd name="connsiteY4" fmla="*/ 456057 h 45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3769" h="456056">
                <a:moveTo>
                  <a:pt x="174212" y="456057"/>
                </a:moveTo>
                <a:lnTo>
                  <a:pt x="443770" y="177736"/>
                </a:lnTo>
                <a:cubicBezTo>
                  <a:pt x="368999" y="113348"/>
                  <a:pt x="290227" y="53911"/>
                  <a:pt x="208121" y="0"/>
                </a:cubicBezTo>
                <a:lnTo>
                  <a:pt x="0" y="307562"/>
                </a:lnTo>
                <a:cubicBezTo>
                  <a:pt x="61151" y="353568"/>
                  <a:pt x="119348" y="403193"/>
                  <a:pt x="174212" y="456057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0" name="Freeform: Shape 272">
            <a:extLst>
              <a:ext uri="{FF2B5EF4-FFF2-40B4-BE49-F238E27FC236}">
                <a16:creationId xmlns:a16="http://schemas.microsoft.com/office/drawing/2014/main" id="{06AE3B5A-4082-974D-365B-4389FA848774}"/>
              </a:ext>
            </a:extLst>
          </p:cNvPr>
          <p:cNvSpPr/>
          <p:nvPr/>
        </p:nvSpPr>
        <p:spPr>
          <a:xfrm rot="405429" flipH="1">
            <a:off x="9332659" y="1555169"/>
            <a:ext cx="131211" cy="142784"/>
          </a:xfrm>
          <a:custGeom>
            <a:avLst/>
            <a:gdLst>
              <a:gd name="connsiteX0" fmla="*/ 94488 w 399573"/>
              <a:gd name="connsiteY0" fmla="*/ 371380 h 434816"/>
              <a:gd name="connsiteX1" fmla="*/ 194596 w 399573"/>
              <a:gd name="connsiteY1" fmla="*/ 434816 h 434816"/>
              <a:gd name="connsiteX2" fmla="*/ 399574 w 399573"/>
              <a:gd name="connsiteY2" fmla="*/ 131921 h 434816"/>
              <a:gd name="connsiteX3" fmla="*/ 265271 w 399573"/>
              <a:gd name="connsiteY3" fmla="*/ 57722 h 434816"/>
              <a:gd name="connsiteX4" fmla="*/ 142780 w 399573"/>
              <a:gd name="connsiteY4" fmla="*/ 0 h 434816"/>
              <a:gd name="connsiteX5" fmla="*/ 0 w 399573"/>
              <a:gd name="connsiteY5" fmla="*/ 319373 h 434816"/>
              <a:gd name="connsiteX6" fmla="*/ 94488 w 399573"/>
              <a:gd name="connsiteY6" fmla="*/ 371380 h 4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9573" h="434816">
                <a:moveTo>
                  <a:pt x="94488" y="371380"/>
                </a:moveTo>
                <a:cubicBezTo>
                  <a:pt x="128588" y="391478"/>
                  <a:pt x="161925" y="412718"/>
                  <a:pt x="194596" y="434816"/>
                </a:cubicBezTo>
                <a:lnTo>
                  <a:pt x="399574" y="131921"/>
                </a:lnTo>
                <a:cubicBezTo>
                  <a:pt x="355663" y="105632"/>
                  <a:pt x="310801" y="80867"/>
                  <a:pt x="265271" y="57722"/>
                </a:cubicBezTo>
                <a:cubicBezTo>
                  <a:pt x="224980" y="37243"/>
                  <a:pt x="184118" y="18002"/>
                  <a:pt x="142780" y="0"/>
                </a:cubicBezTo>
                <a:lnTo>
                  <a:pt x="0" y="319373"/>
                </a:lnTo>
                <a:cubicBezTo>
                  <a:pt x="32004" y="335852"/>
                  <a:pt x="63532" y="353092"/>
                  <a:pt x="94488" y="371380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1" name="Freeform: Shape 273">
            <a:extLst>
              <a:ext uri="{FF2B5EF4-FFF2-40B4-BE49-F238E27FC236}">
                <a16:creationId xmlns:a16="http://schemas.microsoft.com/office/drawing/2014/main" id="{FB400DE9-1AD3-5A04-F55E-C01D4F02B3C7}"/>
              </a:ext>
            </a:extLst>
          </p:cNvPr>
          <p:cNvSpPr/>
          <p:nvPr/>
        </p:nvSpPr>
        <p:spPr>
          <a:xfrm rot="405429" flipH="1">
            <a:off x="9450616" y="1527614"/>
            <a:ext cx="117730" cy="131680"/>
          </a:xfrm>
          <a:custGeom>
            <a:avLst/>
            <a:gdLst>
              <a:gd name="connsiteX0" fmla="*/ 218122 w 358521"/>
              <a:gd name="connsiteY0" fmla="*/ 401003 h 401002"/>
              <a:gd name="connsiteX1" fmla="*/ 358521 w 358521"/>
              <a:gd name="connsiteY1" fmla="*/ 86868 h 401002"/>
              <a:gd name="connsiteX2" fmla="*/ 79915 w 358521"/>
              <a:gd name="connsiteY2" fmla="*/ 0 h 401002"/>
              <a:gd name="connsiteX3" fmla="*/ 0 w 358521"/>
              <a:gd name="connsiteY3" fmla="*/ 318325 h 401002"/>
              <a:gd name="connsiteX4" fmla="*/ 218027 w 358521"/>
              <a:gd name="connsiteY4" fmla="*/ 401003 h 40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8521" h="401002">
                <a:moveTo>
                  <a:pt x="218122" y="401003"/>
                </a:moveTo>
                <a:lnTo>
                  <a:pt x="358521" y="86868"/>
                </a:lnTo>
                <a:cubicBezTo>
                  <a:pt x="267557" y="51816"/>
                  <a:pt x="174403" y="22765"/>
                  <a:pt x="79915" y="0"/>
                </a:cubicBezTo>
                <a:lnTo>
                  <a:pt x="0" y="318325"/>
                </a:lnTo>
                <a:cubicBezTo>
                  <a:pt x="74390" y="341376"/>
                  <a:pt x="147256" y="369094"/>
                  <a:pt x="218027" y="401003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2" name="Freeform: Shape 274">
            <a:extLst>
              <a:ext uri="{FF2B5EF4-FFF2-40B4-BE49-F238E27FC236}">
                <a16:creationId xmlns:a16="http://schemas.microsoft.com/office/drawing/2014/main" id="{23AD6CDB-FC47-439D-D722-98DAB6F39B1E}"/>
              </a:ext>
            </a:extLst>
          </p:cNvPr>
          <p:cNvSpPr/>
          <p:nvPr/>
        </p:nvSpPr>
        <p:spPr>
          <a:xfrm rot="405429" flipH="1">
            <a:off x="9575071" y="1522439"/>
            <a:ext cx="101997" cy="114852"/>
          </a:xfrm>
          <a:custGeom>
            <a:avLst/>
            <a:gdLst>
              <a:gd name="connsiteX0" fmla="*/ 223456 w 310610"/>
              <a:gd name="connsiteY0" fmla="*/ 347472 h 349758"/>
              <a:gd name="connsiteX1" fmla="*/ 232124 w 310610"/>
              <a:gd name="connsiteY1" fmla="*/ 349758 h 349758"/>
              <a:gd name="connsiteX2" fmla="*/ 310610 w 310610"/>
              <a:gd name="connsiteY2" fmla="*/ 37052 h 349758"/>
              <a:gd name="connsiteX3" fmla="*/ 291274 w 310610"/>
              <a:gd name="connsiteY3" fmla="*/ 33242 h 349758"/>
              <a:gd name="connsiteX4" fmla="*/ 21812 w 310610"/>
              <a:gd name="connsiteY4" fmla="*/ 0 h 349758"/>
              <a:gd name="connsiteX5" fmla="*/ 0 w 310610"/>
              <a:gd name="connsiteY5" fmla="*/ 305657 h 349758"/>
              <a:gd name="connsiteX6" fmla="*/ 223456 w 310610"/>
              <a:gd name="connsiteY6" fmla="*/ 347472 h 349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0610" h="349758">
                <a:moveTo>
                  <a:pt x="223456" y="347472"/>
                </a:moveTo>
                <a:cubicBezTo>
                  <a:pt x="226314" y="348234"/>
                  <a:pt x="229267" y="348996"/>
                  <a:pt x="232124" y="349758"/>
                </a:cubicBezTo>
                <a:lnTo>
                  <a:pt x="310610" y="37052"/>
                </a:lnTo>
                <a:cubicBezTo>
                  <a:pt x="304133" y="35814"/>
                  <a:pt x="297751" y="34481"/>
                  <a:pt x="291274" y="33242"/>
                </a:cubicBezTo>
                <a:cubicBezTo>
                  <a:pt x="202121" y="16574"/>
                  <a:pt x="112014" y="5525"/>
                  <a:pt x="21812" y="0"/>
                </a:cubicBezTo>
                <a:lnTo>
                  <a:pt x="0" y="305657"/>
                </a:lnTo>
                <a:cubicBezTo>
                  <a:pt x="75438" y="315182"/>
                  <a:pt x="150019" y="329089"/>
                  <a:pt x="223456" y="347472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3" name="Freeform: Shape 275">
            <a:extLst>
              <a:ext uri="{FF2B5EF4-FFF2-40B4-BE49-F238E27FC236}">
                <a16:creationId xmlns:a16="http://schemas.microsoft.com/office/drawing/2014/main" id="{F6E264E3-E443-9EDD-6C55-64D22BF9EE5E}"/>
              </a:ext>
            </a:extLst>
          </p:cNvPr>
          <p:cNvSpPr/>
          <p:nvPr/>
        </p:nvSpPr>
        <p:spPr>
          <a:xfrm rot="405429" flipH="1">
            <a:off x="9701456" y="1535462"/>
            <a:ext cx="93896" cy="98617"/>
          </a:xfrm>
          <a:custGeom>
            <a:avLst/>
            <a:gdLst>
              <a:gd name="connsiteX0" fmla="*/ 41529 w 285940"/>
              <a:gd name="connsiteY0" fmla="*/ 296412 h 300317"/>
              <a:gd name="connsiteX1" fmla="*/ 264509 w 285940"/>
              <a:gd name="connsiteY1" fmla="*/ 300317 h 300317"/>
              <a:gd name="connsiteX2" fmla="*/ 285940 w 285940"/>
              <a:gd name="connsiteY2" fmla="*/ 375 h 300317"/>
              <a:gd name="connsiteX3" fmla="*/ 20765 w 285940"/>
              <a:gd name="connsiteY3" fmla="*/ 11329 h 300317"/>
              <a:gd name="connsiteX4" fmla="*/ 0 w 285940"/>
              <a:gd name="connsiteY4" fmla="*/ 13615 h 300317"/>
              <a:gd name="connsiteX5" fmla="*/ 29337 w 285940"/>
              <a:gd name="connsiteY5" fmla="*/ 296888 h 300317"/>
              <a:gd name="connsiteX6" fmla="*/ 41529 w 285940"/>
              <a:gd name="connsiteY6" fmla="*/ 296317 h 300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5940" h="300317">
                <a:moveTo>
                  <a:pt x="41529" y="296412"/>
                </a:moveTo>
                <a:cubicBezTo>
                  <a:pt x="116014" y="293364"/>
                  <a:pt x="190595" y="294793"/>
                  <a:pt x="264509" y="300317"/>
                </a:cubicBezTo>
                <a:lnTo>
                  <a:pt x="285940" y="375"/>
                </a:lnTo>
                <a:cubicBezTo>
                  <a:pt x="197263" y="-1244"/>
                  <a:pt x="108585" y="2375"/>
                  <a:pt x="20765" y="11329"/>
                </a:cubicBezTo>
                <a:cubicBezTo>
                  <a:pt x="13811" y="11996"/>
                  <a:pt x="6953" y="12853"/>
                  <a:pt x="0" y="13615"/>
                </a:cubicBezTo>
                <a:lnTo>
                  <a:pt x="29337" y="296888"/>
                </a:lnTo>
                <a:cubicBezTo>
                  <a:pt x="33433" y="296698"/>
                  <a:pt x="37433" y="296507"/>
                  <a:pt x="41529" y="296317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4" name="Freeform: Shape 276">
            <a:extLst>
              <a:ext uri="{FF2B5EF4-FFF2-40B4-BE49-F238E27FC236}">
                <a16:creationId xmlns:a16="http://schemas.microsoft.com/office/drawing/2014/main" id="{E9FED310-17D7-3C5C-158C-AC13D60C5764}"/>
              </a:ext>
            </a:extLst>
          </p:cNvPr>
          <p:cNvSpPr/>
          <p:nvPr/>
        </p:nvSpPr>
        <p:spPr>
          <a:xfrm rot="405429" flipH="1">
            <a:off x="9814830" y="1557937"/>
            <a:ext cx="100621" cy="103217"/>
          </a:xfrm>
          <a:custGeom>
            <a:avLst/>
            <a:gdLst>
              <a:gd name="connsiteX0" fmla="*/ 306419 w 306419"/>
              <a:gd name="connsiteY0" fmla="*/ 277559 h 314325"/>
              <a:gd name="connsiteX1" fmla="*/ 277654 w 306419"/>
              <a:gd name="connsiteY1" fmla="*/ 0 h 314325"/>
              <a:gd name="connsiteX2" fmla="*/ 0 w 306419"/>
              <a:gd name="connsiteY2" fmla="*/ 61246 h 314325"/>
              <a:gd name="connsiteX3" fmla="*/ 72200 w 306419"/>
              <a:gd name="connsiteY3" fmla="*/ 314325 h 314325"/>
              <a:gd name="connsiteX4" fmla="*/ 306419 w 306419"/>
              <a:gd name="connsiteY4" fmla="*/ 277559 h 31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419" h="314325">
                <a:moveTo>
                  <a:pt x="306419" y="277559"/>
                </a:moveTo>
                <a:lnTo>
                  <a:pt x="277654" y="0"/>
                </a:lnTo>
                <a:cubicBezTo>
                  <a:pt x="183832" y="14478"/>
                  <a:pt x="90964" y="34957"/>
                  <a:pt x="0" y="61246"/>
                </a:cubicBezTo>
                <a:lnTo>
                  <a:pt x="72200" y="314325"/>
                </a:lnTo>
                <a:cubicBezTo>
                  <a:pt x="149542" y="297275"/>
                  <a:pt x="227838" y="284988"/>
                  <a:pt x="306419" y="277559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5" name="Freeform: Shape 277">
            <a:extLst>
              <a:ext uri="{FF2B5EF4-FFF2-40B4-BE49-F238E27FC236}">
                <a16:creationId xmlns:a16="http://schemas.microsoft.com/office/drawing/2014/main" id="{BE63A500-E78E-8DE2-A045-82AC6CAD4A59}"/>
              </a:ext>
            </a:extLst>
          </p:cNvPr>
          <p:cNvSpPr/>
          <p:nvPr/>
        </p:nvSpPr>
        <p:spPr>
          <a:xfrm rot="405429" flipH="1">
            <a:off x="9917705" y="1600276"/>
            <a:ext cx="109035" cy="106626"/>
          </a:xfrm>
          <a:custGeom>
            <a:avLst/>
            <a:gdLst>
              <a:gd name="connsiteX0" fmla="*/ 225647 w 332041"/>
              <a:gd name="connsiteY0" fmla="*/ 279845 h 324707"/>
              <a:gd name="connsiteX1" fmla="*/ 332042 w 332041"/>
              <a:gd name="connsiteY1" fmla="*/ 247555 h 324707"/>
              <a:gd name="connsiteX2" fmla="*/ 261461 w 332041"/>
              <a:gd name="connsiteY2" fmla="*/ 0 h 324707"/>
              <a:gd name="connsiteX3" fmla="*/ 138398 w 332041"/>
              <a:gd name="connsiteY3" fmla="*/ 45530 h 324707"/>
              <a:gd name="connsiteX4" fmla="*/ 0 w 332041"/>
              <a:gd name="connsiteY4" fmla="*/ 107347 h 324707"/>
              <a:gd name="connsiteX5" fmla="*/ 105632 w 332041"/>
              <a:gd name="connsiteY5" fmla="*/ 324707 h 324707"/>
              <a:gd name="connsiteX6" fmla="*/ 225647 w 332041"/>
              <a:gd name="connsiteY6" fmla="*/ 279845 h 324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041" h="324707">
                <a:moveTo>
                  <a:pt x="225647" y="279845"/>
                </a:moveTo>
                <a:cubicBezTo>
                  <a:pt x="260794" y="268034"/>
                  <a:pt x="296323" y="257270"/>
                  <a:pt x="332042" y="247555"/>
                </a:cubicBezTo>
                <a:lnTo>
                  <a:pt x="261461" y="0"/>
                </a:lnTo>
                <a:cubicBezTo>
                  <a:pt x="219932" y="14002"/>
                  <a:pt x="178879" y="29051"/>
                  <a:pt x="138398" y="45530"/>
                </a:cubicBezTo>
                <a:cubicBezTo>
                  <a:pt x="91535" y="64484"/>
                  <a:pt x="45339" y="85154"/>
                  <a:pt x="0" y="107347"/>
                </a:cubicBezTo>
                <a:lnTo>
                  <a:pt x="105632" y="324707"/>
                </a:lnTo>
                <a:cubicBezTo>
                  <a:pt x="145161" y="308420"/>
                  <a:pt x="185166" y="293370"/>
                  <a:pt x="225647" y="279845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6" name="Freeform: Shape 278">
            <a:extLst>
              <a:ext uri="{FF2B5EF4-FFF2-40B4-BE49-F238E27FC236}">
                <a16:creationId xmlns:a16="http://schemas.microsoft.com/office/drawing/2014/main" id="{EF6C659D-C8B0-7518-4CA0-43A2B595BAFF}"/>
              </a:ext>
            </a:extLst>
          </p:cNvPr>
          <p:cNvSpPr/>
          <p:nvPr/>
        </p:nvSpPr>
        <p:spPr>
          <a:xfrm rot="405429" flipH="1">
            <a:off x="10014038" y="1661845"/>
            <a:ext cx="111849" cy="107815"/>
          </a:xfrm>
          <a:custGeom>
            <a:avLst/>
            <a:gdLst>
              <a:gd name="connsiteX0" fmla="*/ 340614 w 340613"/>
              <a:gd name="connsiteY0" fmla="*/ 212122 h 328326"/>
              <a:gd name="connsiteX1" fmla="*/ 237554 w 340613"/>
              <a:gd name="connsiteY1" fmla="*/ 0 h 328326"/>
              <a:gd name="connsiteX2" fmla="*/ 0 w 340613"/>
              <a:gd name="connsiteY2" fmla="*/ 150114 h 328326"/>
              <a:gd name="connsiteX3" fmla="*/ 129064 w 340613"/>
              <a:gd name="connsiteY3" fmla="*/ 328327 h 328326"/>
              <a:gd name="connsiteX4" fmla="*/ 340614 w 340613"/>
              <a:gd name="connsiteY4" fmla="*/ 212122 h 32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613" h="328326">
                <a:moveTo>
                  <a:pt x="340614" y="212122"/>
                </a:moveTo>
                <a:lnTo>
                  <a:pt x="237554" y="0"/>
                </a:lnTo>
                <a:cubicBezTo>
                  <a:pt x="155067" y="44958"/>
                  <a:pt x="75629" y="95155"/>
                  <a:pt x="0" y="150114"/>
                </a:cubicBezTo>
                <a:lnTo>
                  <a:pt x="129064" y="328327"/>
                </a:lnTo>
                <a:cubicBezTo>
                  <a:pt x="197263" y="285179"/>
                  <a:pt x="267938" y="246317"/>
                  <a:pt x="340614" y="212122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7" name="Freeform: Shape 279">
            <a:extLst>
              <a:ext uri="{FF2B5EF4-FFF2-40B4-BE49-F238E27FC236}">
                <a16:creationId xmlns:a16="http://schemas.microsoft.com/office/drawing/2014/main" id="{45E318BA-0718-BA31-4F7B-4D7CEE809C1C}"/>
              </a:ext>
            </a:extLst>
          </p:cNvPr>
          <p:cNvSpPr/>
          <p:nvPr/>
        </p:nvSpPr>
        <p:spPr>
          <a:xfrm rot="405429" flipH="1">
            <a:off x="10100897" y="1740675"/>
            <a:ext cx="109254" cy="106970"/>
          </a:xfrm>
          <a:custGeom>
            <a:avLst/>
            <a:gdLst>
              <a:gd name="connsiteX0" fmla="*/ 332613 w 332708"/>
              <a:gd name="connsiteY0" fmla="*/ 173450 h 325754"/>
              <a:gd name="connsiteX1" fmla="*/ 206978 w 332708"/>
              <a:gd name="connsiteY1" fmla="*/ 0 h 325754"/>
              <a:gd name="connsiteX2" fmla="*/ 0 w 332708"/>
              <a:gd name="connsiteY2" fmla="*/ 187738 h 325754"/>
              <a:gd name="connsiteX3" fmla="*/ 142494 w 332708"/>
              <a:gd name="connsiteY3" fmla="*/ 325755 h 325754"/>
              <a:gd name="connsiteX4" fmla="*/ 332708 w 332708"/>
              <a:gd name="connsiteY4" fmla="*/ 173450 h 325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708" h="325754">
                <a:moveTo>
                  <a:pt x="332613" y="173450"/>
                </a:moveTo>
                <a:lnTo>
                  <a:pt x="206978" y="0"/>
                </a:lnTo>
                <a:cubicBezTo>
                  <a:pt x="133826" y="58198"/>
                  <a:pt x="64770" y="120967"/>
                  <a:pt x="0" y="187738"/>
                </a:cubicBezTo>
                <a:lnTo>
                  <a:pt x="142494" y="325755"/>
                </a:lnTo>
                <a:cubicBezTo>
                  <a:pt x="202787" y="270986"/>
                  <a:pt x="266319" y="220123"/>
                  <a:pt x="332708" y="173450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8" name="Freeform: Shape 280">
            <a:extLst>
              <a:ext uri="{FF2B5EF4-FFF2-40B4-BE49-F238E27FC236}">
                <a16:creationId xmlns:a16="http://schemas.microsoft.com/office/drawing/2014/main" id="{99D89202-BDC0-F96C-B041-49EB5493F965}"/>
              </a:ext>
            </a:extLst>
          </p:cNvPr>
          <p:cNvSpPr/>
          <p:nvPr/>
        </p:nvSpPr>
        <p:spPr>
          <a:xfrm rot="405429" flipH="1">
            <a:off x="10175664" y="1834236"/>
            <a:ext cx="101559" cy="104531"/>
          </a:xfrm>
          <a:custGeom>
            <a:avLst/>
            <a:gdLst>
              <a:gd name="connsiteX0" fmla="*/ 163830 w 309276"/>
              <a:gd name="connsiteY0" fmla="*/ 296132 h 318325"/>
              <a:gd name="connsiteX1" fmla="*/ 309277 w 309276"/>
              <a:gd name="connsiteY1" fmla="*/ 133921 h 318325"/>
              <a:gd name="connsiteX2" fmla="*/ 170974 w 309276"/>
              <a:gd name="connsiteY2" fmla="*/ 0 h 318325"/>
              <a:gd name="connsiteX3" fmla="*/ 21050 w 309276"/>
              <a:gd name="connsiteY3" fmla="*/ 188881 h 318325"/>
              <a:gd name="connsiteX4" fmla="*/ 0 w 309276"/>
              <a:gd name="connsiteY4" fmla="*/ 219266 h 318325"/>
              <a:gd name="connsiteX5" fmla="*/ 146399 w 309276"/>
              <a:gd name="connsiteY5" fmla="*/ 318325 h 318325"/>
              <a:gd name="connsiteX6" fmla="*/ 163830 w 309276"/>
              <a:gd name="connsiteY6" fmla="*/ 296132 h 31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276" h="318325">
                <a:moveTo>
                  <a:pt x="163830" y="296132"/>
                </a:moveTo>
                <a:cubicBezTo>
                  <a:pt x="209360" y="239363"/>
                  <a:pt x="257937" y="185166"/>
                  <a:pt x="309277" y="133921"/>
                </a:cubicBezTo>
                <a:lnTo>
                  <a:pt x="170974" y="0"/>
                </a:lnTo>
                <a:cubicBezTo>
                  <a:pt x="117443" y="60293"/>
                  <a:pt x="67342" y="123349"/>
                  <a:pt x="21050" y="188881"/>
                </a:cubicBezTo>
                <a:cubicBezTo>
                  <a:pt x="13906" y="198977"/>
                  <a:pt x="6953" y="209074"/>
                  <a:pt x="0" y="219266"/>
                </a:cubicBezTo>
                <a:lnTo>
                  <a:pt x="146399" y="318325"/>
                </a:lnTo>
                <a:cubicBezTo>
                  <a:pt x="152210" y="310896"/>
                  <a:pt x="158020" y="303467"/>
                  <a:pt x="163830" y="296132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 sz="1600" b="1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9" name="Freeform: Shape 281">
            <a:extLst>
              <a:ext uri="{FF2B5EF4-FFF2-40B4-BE49-F238E27FC236}">
                <a16:creationId xmlns:a16="http://schemas.microsoft.com/office/drawing/2014/main" id="{AB189E49-2FD5-6D3E-99DD-EEDE5A81CFE9}"/>
              </a:ext>
            </a:extLst>
          </p:cNvPr>
          <p:cNvSpPr/>
          <p:nvPr/>
        </p:nvSpPr>
        <p:spPr>
          <a:xfrm rot="405429" flipH="1">
            <a:off x="10235946" y="1939598"/>
            <a:ext cx="89236" cy="100996"/>
          </a:xfrm>
          <a:custGeom>
            <a:avLst/>
            <a:gdLst>
              <a:gd name="connsiteX0" fmla="*/ 271653 w 271748"/>
              <a:gd name="connsiteY0" fmla="*/ 95726 h 307562"/>
              <a:gd name="connsiteX1" fmla="*/ 130207 w 271748"/>
              <a:gd name="connsiteY1" fmla="*/ 0 h 307562"/>
              <a:gd name="connsiteX2" fmla="*/ 0 w 271748"/>
              <a:gd name="connsiteY2" fmla="*/ 244316 h 307562"/>
              <a:gd name="connsiteX3" fmla="*/ 141542 w 271748"/>
              <a:gd name="connsiteY3" fmla="*/ 307562 h 307562"/>
              <a:gd name="connsiteX4" fmla="*/ 271748 w 271748"/>
              <a:gd name="connsiteY4" fmla="*/ 95726 h 307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748" h="307562">
                <a:moveTo>
                  <a:pt x="271653" y="95726"/>
                </a:moveTo>
                <a:lnTo>
                  <a:pt x="130207" y="0"/>
                </a:lnTo>
                <a:cubicBezTo>
                  <a:pt x="81534" y="78677"/>
                  <a:pt x="38005" y="160306"/>
                  <a:pt x="0" y="244316"/>
                </a:cubicBezTo>
                <a:lnTo>
                  <a:pt x="141542" y="307562"/>
                </a:lnTo>
                <a:cubicBezTo>
                  <a:pt x="180594" y="234220"/>
                  <a:pt x="224123" y="163449"/>
                  <a:pt x="271748" y="95726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70" name="Freeform: Shape 282">
            <a:extLst>
              <a:ext uri="{FF2B5EF4-FFF2-40B4-BE49-F238E27FC236}">
                <a16:creationId xmlns:a16="http://schemas.microsoft.com/office/drawing/2014/main" id="{1D14D408-9A72-424B-8DF7-984ED3B016EB}"/>
              </a:ext>
            </a:extLst>
          </p:cNvPr>
          <p:cNvSpPr/>
          <p:nvPr/>
        </p:nvSpPr>
        <p:spPr>
          <a:xfrm rot="405429" flipH="1">
            <a:off x="10279867" y="2053581"/>
            <a:ext cx="72815" cy="96711"/>
          </a:xfrm>
          <a:custGeom>
            <a:avLst/>
            <a:gdLst>
              <a:gd name="connsiteX0" fmla="*/ 181832 w 221741"/>
              <a:gd name="connsiteY0" fmla="*/ 151067 h 294512"/>
              <a:gd name="connsiteX1" fmla="*/ 221742 w 221741"/>
              <a:gd name="connsiteY1" fmla="*/ 60865 h 294512"/>
              <a:gd name="connsiteX2" fmla="*/ 85630 w 221741"/>
              <a:gd name="connsiteY2" fmla="*/ 0 h 294512"/>
              <a:gd name="connsiteX3" fmla="*/ 48101 w 221741"/>
              <a:gd name="connsiteY3" fmla="*/ 100870 h 294512"/>
              <a:gd name="connsiteX4" fmla="*/ 0 w 221741"/>
              <a:gd name="connsiteY4" fmla="*/ 262033 h 294512"/>
              <a:gd name="connsiteX5" fmla="*/ 129254 w 221741"/>
              <a:gd name="connsiteY5" fmla="*/ 294513 h 294512"/>
              <a:gd name="connsiteX6" fmla="*/ 181927 w 221741"/>
              <a:gd name="connsiteY6" fmla="*/ 151162 h 29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741" h="294512">
                <a:moveTo>
                  <a:pt x="181832" y="151067"/>
                </a:moveTo>
                <a:cubicBezTo>
                  <a:pt x="194405" y="120587"/>
                  <a:pt x="207740" y="90583"/>
                  <a:pt x="221742" y="60865"/>
                </a:cubicBezTo>
                <a:lnTo>
                  <a:pt x="85630" y="0"/>
                </a:lnTo>
                <a:cubicBezTo>
                  <a:pt x="72295" y="33338"/>
                  <a:pt x="59722" y="66961"/>
                  <a:pt x="48101" y="100870"/>
                </a:cubicBezTo>
                <a:cubicBezTo>
                  <a:pt x="29908" y="154019"/>
                  <a:pt x="13906" y="207835"/>
                  <a:pt x="0" y="262033"/>
                </a:cubicBezTo>
                <a:lnTo>
                  <a:pt x="129254" y="294513"/>
                </a:lnTo>
                <a:cubicBezTo>
                  <a:pt x="144971" y="246031"/>
                  <a:pt x="162496" y="198215"/>
                  <a:pt x="181927" y="151162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71" name="Freeform: Shape 283">
            <a:extLst>
              <a:ext uri="{FF2B5EF4-FFF2-40B4-BE49-F238E27FC236}">
                <a16:creationId xmlns:a16="http://schemas.microsoft.com/office/drawing/2014/main" id="{B4D771D4-9CE3-B915-E4F1-4A78191732A4}"/>
              </a:ext>
            </a:extLst>
          </p:cNvPr>
          <p:cNvSpPr/>
          <p:nvPr/>
        </p:nvSpPr>
        <p:spPr>
          <a:xfrm rot="405429" flipH="1">
            <a:off x="10305585" y="2172776"/>
            <a:ext cx="53235" cy="91863"/>
          </a:xfrm>
          <a:custGeom>
            <a:avLst/>
            <a:gdLst>
              <a:gd name="connsiteX0" fmla="*/ 162115 w 162115"/>
              <a:gd name="connsiteY0" fmla="*/ 30956 h 279749"/>
              <a:gd name="connsiteX1" fmla="*/ 38576 w 162115"/>
              <a:gd name="connsiteY1" fmla="*/ 0 h 279749"/>
              <a:gd name="connsiteX2" fmla="*/ 0 w 162115"/>
              <a:gd name="connsiteY2" fmla="*/ 271843 h 279749"/>
              <a:gd name="connsiteX3" fmla="*/ 111062 w 162115"/>
              <a:gd name="connsiteY3" fmla="*/ 279749 h 279749"/>
              <a:gd name="connsiteX4" fmla="*/ 162115 w 162115"/>
              <a:gd name="connsiteY4" fmla="*/ 30956 h 27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115" h="279749">
                <a:moveTo>
                  <a:pt x="162115" y="30956"/>
                </a:moveTo>
                <a:lnTo>
                  <a:pt x="38576" y="0"/>
                </a:lnTo>
                <a:cubicBezTo>
                  <a:pt x="19812" y="89821"/>
                  <a:pt x="6953" y="180689"/>
                  <a:pt x="0" y="271843"/>
                </a:cubicBezTo>
                <a:lnTo>
                  <a:pt x="111062" y="279749"/>
                </a:lnTo>
                <a:cubicBezTo>
                  <a:pt x="122777" y="195643"/>
                  <a:pt x="139827" y="112585"/>
                  <a:pt x="162115" y="30956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72" name="Freeform: Shape 284">
            <a:extLst>
              <a:ext uri="{FF2B5EF4-FFF2-40B4-BE49-F238E27FC236}">
                <a16:creationId xmlns:a16="http://schemas.microsoft.com/office/drawing/2014/main" id="{34E9CDC2-742B-638D-034C-CE534D6BD84B}"/>
              </a:ext>
            </a:extLst>
          </p:cNvPr>
          <p:cNvSpPr/>
          <p:nvPr/>
        </p:nvSpPr>
        <p:spPr>
          <a:xfrm rot="405429" flipH="1">
            <a:off x="10311788" y="2293742"/>
            <a:ext cx="34885" cy="89736"/>
          </a:xfrm>
          <a:custGeom>
            <a:avLst/>
            <a:gdLst>
              <a:gd name="connsiteX0" fmla="*/ 106236 w 106236"/>
              <a:gd name="connsiteY0" fmla="*/ 7525 h 273272"/>
              <a:gd name="connsiteX1" fmla="*/ 985 w 106236"/>
              <a:gd name="connsiteY1" fmla="*/ 0 h 273272"/>
              <a:gd name="connsiteX2" fmla="*/ 10129 w 106236"/>
              <a:gd name="connsiteY2" fmla="*/ 273272 h 273272"/>
              <a:gd name="connsiteX3" fmla="*/ 99188 w 106236"/>
              <a:gd name="connsiteY3" fmla="*/ 264033 h 273272"/>
              <a:gd name="connsiteX4" fmla="*/ 106236 w 106236"/>
              <a:gd name="connsiteY4" fmla="*/ 7525 h 273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236" h="273272">
                <a:moveTo>
                  <a:pt x="106236" y="7525"/>
                </a:moveTo>
                <a:lnTo>
                  <a:pt x="985" y="0"/>
                </a:lnTo>
                <a:cubicBezTo>
                  <a:pt x="-1777" y="91345"/>
                  <a:pt x="1271" y="182689"/>
                  <a:pt x="10129" y="273272"/>
                </a:cubicBezTo>
                <a:lnTo>
                  <a:pt x="99188" y="264033"/>
                </a:lnTo>
                <a:cubicBezTo>
                  <a:pt x="96140" y="178308"/>
                  <a:pt x="98426" y="92583"/>
                  <a:pt x="106236" y="7525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73" name="Freeform: Shape 285">
            <a:extLst>
              <a:ext uri="{FF2B5EF4-FFF2-40B4-BE49-F238E27FC236}">
                <a16:creationId xmlns:a16="http://schemas.microsoft.com/office/drawing/2014/main" id="{D4011A50-0805-92D0-F06D-06A2BCEA26D6}"/>
              </a:ext>
            </a:extLst>
          </p:cNvPr>
          <p:cNvSpPr/>
          <p:nvPr/>
        </p:nvSpPr>
        <p:spPr>
          <a:xfrm rot="21129159" flipH="1">
            <a:off x="8903125" y="2218705"/>
            <a:ext cx="162629" cy="120395"/>
          </a:xfrm>
          <a:custGeom>
            <a:avLst/>
            <a:gdLst>
              <a:gd name="connsiteX0" fmla="*/ 0 w 495252"/>
              <a:gd name="connsiteY0" fmla="*/ 272606 h 308038"/>
              <a:gd name="connsiteX1" fmla="*/ 495109 w 495252"/>
              <a:gd name="connsiteY1" fmla="*/ 308039 h 308038"/>
              <a:gd name="connsiteX2" fmla="*/ 478060 w 495252"/>
              <a:gd name="connsiteY2" fmla="*/ 0 h 308038"/>
              <a:gd name="connsiteX3" fmla="*/ 571 w 495252"/>
              <a:gd name="connsiteY3" fmla="*/ 49435 h 308038"/>
              <a:gd name="connsiteX4" fmla="*/ 95 w 495252"/>
              <a:gd name="connsiteY4" fmla="*/ 272606 h 30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252" h="308038">
                <a:moveTo>
                  <a:pt x="0" y="272606"/>
                </a:moveTo>
                <a:lnTo>
                  <a:pt x="495109" y="308039"/>
                </a:lnTo>
                <a:cubicBezTo>
                  <a:pt x="496252" y="204788"/>
                  <a:pt x="490538" y="101917"/>
                  <a:pt x="478060" y="0"/>
                </a:cubicBezTo>
                <a:lnTo>
                  <a:pt x="571" y="49435"/>
                </a:lnTo>
                <a:cubicBezTo>
                  <a:pt x="4858" y="123920"/>
                  <a:pt x="4763" y="198596"/>
                  <a:pt x="95" y="272606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74" name="TextBox 242">
            <a:extLst>
              <a:ext uri="{FF2B5EF4-FFF2-40B4-BE49-F238E27FC236}">
                <a16:creationId xmlns:a16="http://schemas.microsoft.com/office/drawing/2014/main" id="{451744D1-9704-139A-6031-81BC39D9C7F1}"/>
              </a:ext>
            </a:extLst>
          </p:cNvPr>
          <p:cNvSpPr txBox="1"/>
          <p:nvPr/>
        </p:nvSpPr>
        <p:spPr>
          <a:xfrm flipH="1">
            <a:off x="10407664" y="227154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</a:t>
            </a:r>
          </a:p>
        </p:txBody>
      </p:sp>
      <p:sp>
        <p:nvSpPr>
          <p:cNvPr id="275" name="TextBox 243">
            <a:extLst>
              <a:ext uri="{FF2B5EF4-FFF2-40B4-BE49-F238E27FC236}">
                <a16:creationId xmlns:a16="http://schemas.microsoft.com/office/drawing/2014/main" id="{9F533D55-160F-F685-C476-CBBA59236315}"/>
              </a:ext>
            </a:extLst>
          </p:cNvPr>
          <p:cNvSpPr txBox="1"/>
          <p:nvPr/>
        </p:nvSpPr>
        <p:spPr>
          <a:xfrm flipH="1">
            <a:off x="8552105" y="2254021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5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76" name="TextBox 244">
            <a:extLst>
              <a:ext uri="{FF2B5EF4-FFF2-40B4-BE49-F238E27FC236}">
                <a16:creationId xmlns:a16="http://schemas.microsoft.com/office/drawing/2014/main" id="{33D868FD-A6E0-1EA3-5229-48843C9529E5}"/>
              </a:ext>
            </a:extLst>
          </p:cNvPr>
          <p:cNvSpPr txBox="1"/>
          <p:nvPr/>
        </p:nvSpPr>
        <p:spPr>
          <a:xfrm flipH="1">
            <a:off x="8719792" y="160733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4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77" name="TextBox 245">
            <a:extLst>
              <a:ext uri="{FF2B5EF4-FFF2-40B4-BE49-F238E27FC236}">
                <a16:creationId xmlns:a16="http://schemas.microsoft.com/office/drawing/2014/main" id="{5B49A46E-C59D-F175-EF4D-016B756637F8}"/>
              </a:ext>
            </a:extLst>
          </p:cNvPr>
          <p:cNvSpPr txBox="1"/>
          <p:nvPr/>
        </p:nvSpPr>
        <p:spPr>
          <a:xfrm flipH="1">
            <a:off x="9832887" y="126614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78" name="TextBox 246">
            <a:extLst>
              <a:ext uri="{FF2B5EF4-FFF2-40B4-BE49-F238E27FC236}">
                <a16:creationId xmlns:a16="http://schemas.microsoft.com/office/drawing/2014/main" id="{F6B6A91A-E1CA-B47E-7101-3090F3F49F8E}"/>
              </a:ext>
            </a:extLst>
          </p:cNvPr>
          <p:cNvSpPr txBox="1"/>
          <p:nvPr/>
        </p:nvSpPr>
        <p:spPr>
          <a:xfrm flipH="1">
            <a:off x="10329271" y="1705002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79" name="TextBox 247">
            <a:extLst>
              <a:ext uri="{FF2B5EF4-FFF2-40B4-BE49-F238E27FC236}">
                <a16:creationId xmlns:a16="http://schemas.microsoft.com/office/drawing/2014/main" id="{732D59A6-AAF7-5589-C590-0BF69FE119C6}"/>
              </a:ext>
            </a:extLst>
          </p:cNvPr>
          <p:cNvSpPr txBox="1"/>
          <p:nvPr/>
        </p:nvSpPr>
        <p:spPr>
          <a:xfrm flipH="1">
            <a:off x="9213659" y="126614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3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pSp>
        <p:nvGrpSpPr>
          <p:cNvPr id="310" name="مجموعة 309">
            <a:extLst>
              <a:ext uri="{FF2B5EF4-FFF2-40B4-BE49-F238E27FC236}">
                <a16:creationId xmlns:a16="http://schemas.microsoft.com/office/drawing/2014/main" id="{35EB68D3-1DDC-EC3F-C7D6-EE0036FC4C57}"/>
              </a:ext>
            </a:extLst>
          </p:cNvPr>
          <p:cNvGrpSpPr/>
          <p:nvPr/>
        </p:nvGrpSpPr>
        <p:grpSpPr>
          <a:xfrm flipH="1">
            <a:off x="1756725" y="4107259"/>
            <a:ext cx="9232580" cy="1720621"/>
            <a:chOff x="1964450" y="4351215"/>
            <a:chExt cx="9232580" cy="1720621"/>
          </a:xfrm>
        </p:grpSpPr>
        <p:grpSp>
          <p:nvGrpSpPr>
            <p:cNvPr id="160" name="Group 9">
              <a:extLst>
                <a:ext uri="{FF2B5EF4-FFF2-40B4-BE49-F238E27FC236}">
                  <a16:creationId xmlns:a16="http://schemas.microsoft.com/office/drawing/2014/main" id="{22806C11-EAD5-6119-82CD-65037E7BB477}"/>
                </a:ext>
              </a:extLst>
            </p:cNvPr>
            <p:cNvGrpSpPr/>
            <p:nvPr/>
          </p:nvGrpSpPr>
          <p:grpSpPr>
            <a:xfrm flipH="1">
              <a:off x="1964450" y="4351215"/>
              <a:ext cx="9232580" cy="1720621"/>
              <a:chOff x="1264208" y="674537"/>
              <a:chExt cx="9577351" cy="1784874"/>
            </a:xfrm>
          </p:grpSpPr>
          <p:pic>
            <p:nvPicPr>
              <p:cNvPr id="161" name="Google Shape;231;p30">
                <a:extLst>
                  <a:ext uri="{FF2B5EF4-FFF2-40B4-BE49-F238E27FC236}">
                    <a16:creationId xmlns:a16="http://schemas.microsoft.com/office/drawing/2014/main" id="{684E66C2-EBB7-560E-55F3-F120C07DA21C}"/>
                  </a:ext>
                </a:extLst>
              </p:cNvPr>
              <p:cNvPicPr preferRelativeResize="0"/>
              <p:nvPr/>
            </p:nvPicPr>
            <p:blipFill rotWithShape="1">
              <a:blip r:embed="rId10">
                <a:alphaModFix/>
              </a:blip>
              <a:srcRect/>
              <a:stretch/>
            </p:blipFill>
            <p:spPr>
              <a:xfrm>
                <a:off x="1264208" y="674537"/>
                <a:ext cx="1259" cy="1259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162" name="Group 11">
                <a:extLst>
                  <a:ext uri="{FF2B5EF4-FFF2-40B4-BE49-F238E27FC236}">
                    <a16:creationId xmlns:a16="http://schemas.microsoft.com/office/drawing/2014/main" id="{5EFB8749-B94E-AB62-55C3-E405C78F5265}"/>
                  </a:ext>
                </a:extLst>
              </p:cNvPr>
              <p:cNvGrpSpPr/>
              <p:nvPr/>
            </p:nvGrpSpPr>
            <p:grpSpPr>
              <a:xfrm>
                <a:off x="4022187" y="1121773"/>
                <a:ext cx="6819372" cy="627704"/>
                <a:chOff x="2521936" y="1514522"/>
                <a:chExt cx="7403204" cy="627704"/>
              </a:xfrm>
            </p:grpSpPr>
            <p:sp>
              <p:nvSpPr>
                <p:cNvPr id="307" name="Parallelogram 52">
                  <a:extLst>
                    <a:ext uri="{FF2B5EF4-FFF2-40B4-BE49-F238E27FC236}">
                      <a16:creationId xmlns:a16="http://schemas.microsoft.com/office/drawing/2014/main" id="{A7F55022-D4E8-2762-4E1F-B186BE9FD89F}"/>
                    </a:ext>
                  </a:extLst>
                </p:cNvPr>
                <p:cNvSpPr/>
                <p:nvPr/>
              </p:nvSpPr>
              <p:spPr>
                <a:xfrm>
                  <a:off x="2521936" y="1514522"/>
                  <a:ext cx="7403204" cy="627704"/>
                </a:xfrm>
                <a:prstGeom prst="parallelogram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 dirty="0"/>
                </a:p>
              </p:txBody>
            </p:sp>
            <p:sp>
              <p:nvSpPr>
                <p:cNvPr id="308" name="Parallelogram 53">
                  <a:extLst>
                    <a:ext uri="{FF2B5EF4-FFF2-40B4-BE49-F238E27FC236}">
                      <a16:creationId xmlns:a16="http://schemas.microsoft.com/office/drawing/2014/main" id="{24D0833F-6F4B-5217-3A15-4B4C7C88BB08}"/>
                    </a:ext>
                  </a:extLst>
                </p:cNvPr>
                <p:cNvSpPr/>
                <p:nvPr/>
              </p:nvSpPr>
              <p:spPr>
                <a:xfrm>
                  <a:off x="2594372" y="1627978"/>
                  <a:ext cx="7302652" cy="408957"/>
                </a:xfrm>
                <a:prstGeom prst="parallelogram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algn="ctr" defTabSz="914400" rtl="0" eaLnBrk="1" latinLnBrk="0" hangingPunct="1"/>
                  <a:endParaRPr lang="en-US" sz="2400" dirty="0"/>
                </a:p>
              </p:txBody>
            </p:sp>
          </p:grpSp>
          <p:grpSp>
            <p:nvGrpSpPr>
              <p:cNvPr id="163" name="Group 13">
                <a:extLst>
                  <a:ext uri="{FF2B5EF4-FFF2-40B4-BE49-F238E27FC236}">
                    <a16:creationId xmlns:a16="http://schemas.microsoft.com/office/drawing/2014/main" id="{9CCA8ACE-1821-B54A-317B-67DA45224359}"/>
                  </a:ext>
                </a:extLst>
              </p:cNvPr>
              <p:cNvGrpSpPr/>
              <p:nvPr/>
            </p:nvGrpSpPr>
            <p:grpSpPr>
              <a:xfrm>
                <a:off x="4551918" y="1233681"/>
                <a:ext cx="6001664" cy="411482"/>
                <a:chOff x="4263287" y="1739912"/>
                <a:chExt cx="6209858" cy="413669"/>
              </a:xfrm>
            </p:grpSpPr>
            <p:sp>
              <p:nvSpPr>
                <p:cNvPr id="302" name="Parallelogram 97">
                  <a:extLst>
                    <a:ext uri="{FF2B5EF4-FFF2-40B4-BE49-F238E27FC236}">
                      <a16:creationId xmlns:a16="http://schemas.microsoft.com/office/drawing/2014/main" id="{DA5E4A01-D98C-81D9-AB30-F4E1E969A27C}"/>
                    </a:ext>
                  </a:extLst>
                </p:cNvPr>
                <p:cNvSpPr/>
                <p:nvPr/>
              </p:nvSpPr>
              <p:spPr>
                <a:xfrm>
                  <a:off x="4263287" y="1739912"/>
                  <a:ext cx="1152119" cy="413667"/>
                </a:xfrm>
                <a:prstGeom prst="parallelogram">
                  <a:avLst/>
                </a:prstGeom>
                <a:pattFill prst="wdUpDiag">
                  <a:fgClr>
                    <a:srgbClr val="7A80FF"/>
                  </a:fgClr>
                  <a:bgClr>
                    <a:schemeClr val="bg1"/>
                  </a:bgClr>
                </a:patt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 dirty="0"/>
                </a:p>
              </p:txBody>
            </p:sp>
            <p:sp>
              <p:nvSpPr>
                <p:cNvPr id="303" name="Parallelogram 97">
                  <a:extLst>
                    <a:ext uri="{FF2B5EF4-FFF2-40B4-BE49-F238E27FC236}">
                      <a16:creationId xmlns:a16="http://schemas.microsoft.com/office/drawing/2014/main" id="{12A044DB-C6CD-55F3-FEDB-1232D921E51B}"/>
                    </a:ext>
                  </a:extLst>
                </p:cNvPr>
                <p:cNvSpPr/>
                <p:nvPr/>
              </p:nvSpPr>
              <p:spPr>
                <a:xfrm>
                  <a:off x="5527722" y="1739914"/>
                  <a:ext cx="1152119" cy="413667"/>
                </a:xfrm>
                <a:prstGeom prst="parallelogram">
                  <a:avLst/>
                </a:prstGeom>
                <a:pattFill prst="wdUpDiag">
                  <a:fgClr>
                    <a:schemeClr val="accent6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 dirty="0"/>
                </a:p>
              </p:txBody>
            </p:sp>
            <p:sp>
              <p:nvSpPr>
                <p:cNvPr id="304" name="Parallelogram 97">
                  <a:extLst>
                    <a:ext uri="{FF2B5EF4-FFF2-40B4-BE49-F238E27FC236}">
                      <a16:creationId xmlns:a16="http://schemas.microsoft.com/office/drawing/2014/main" id="{3AF87AA0-44D9-0912-57CE-94077091E56A}"/>
                    </a:ext>
                  </a:extLst>
                </p:cNvPr>
                <p:cNvSpPr/>
                <p:nvPr/>
              </p:nvSpPr>
              <p:spPr>
                <a:xfrm>
                  <a:off x="6792157" y="1739912"/>
                  <a:ext cx="1152119" cy="413667"/>
                </a:xfrm>
                <a:prstGeom prst="parallelogram">
                  <a:avLst/>
                </a:prstGeom>
                <a:pattFill prst="wdUpDiag">
                  <a:fgClr>
                    <a:schemeClr val="accent2">
                      <a:lumMod val="20000"/>
                      <a:lumOff val="80000"/>
                    </a:schemeClr>
                  </a:fgClr>
                  <a:bgClr>
                    <a:schemeClr val="bg1"/>
                  </a:bgClr>
                </a:patt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 dirty="0"/>
                </a:p>
              </p:txBody>
            </p:sp>
            <p:sp>
              <p:nvSpPr>
                <p:cNvPr id="305" name="Parallelogram 97">
                  <a:extLst>
                    <a:ext uri="{FF2B5EF4-FFF2-40B4-BE49-F238E27FC236}">
                      <a16:creationId xmlns:a16="http://schemas.microsoft.com/office/drawing/2014/main" id="{69F773C5-F452-E6C2-8DD4-FAA1A4BD2EFE}"/>
                    </a:ext>
                  </a:extLst>
                </p:cNvPr>
                <p:cNvSpPr/>
                <p:nvPr/>
              </p:nvSpPr>
              <p:spPr>
                <a:xfrm>
                  <a:off x="8056592" y="1739912"/>
                  <a:ext cx="1152119" cy="413667"/>
                </a:xfrm>
                <a:prstGeom prst="parallelogram">
                  <a:avLst/>
                </a:prstGeom>
                <a:pattFill prst="wdUpDiag">
                  <a:fgClr>
                    <a:srgbClr val="6ACEE2"/>
                  </a:fgClr>
                  <a:bgClr>
                    <a:schemeClr val="bg1"/>
                  </a:bgClr>
                </a:patt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 dirty="0"/>
                </a:p>
              </p:txBody>
            </p:sp>
            <p:sp>
              <p:nvSpPr>
                <p:cNvPr id="306" name="Parallelogram 97">
                  <a:extLst>
                    <a:ext uri="{FF2B5EF4-FFF2-40B4-BE49-F238E27FC236}">
                      <a16:creationId xmlns:a16="http://schemas.microsoft.com/office/drawing/2014/main" id="{5D987989-295A-30A1-6809-B077D5115811}"/>
                    </a:ext>
                  </a:extLst>
                </p:cNvPr>
                <p:cNvSpPr/>
                <p:nvPr/>
              </p:nvSpPr>
              <p:spPr>
                <a:xfrm>
                  <a:off x="9321026" y="1739912"/>
                  <a:ext cx="1152119" cy="413667"/>
                </a:xfrm>
                <a:prstGeom prst="parallelogram">
                  <a:avLst/>
                </a:prstGeom>
                <a:pattFill prst="wdUpDiag">
                  <a:fgClr>
                    <a:schemeClr val="accent1"/>
                  </a:fgClr>
                  <a:bgClr>
                    <a:schemeClr val="bg1"/>
                  </a:bgClr>
                </a:patt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 dirty="0"/>
                </a:p>
              </p:txBody>
            </p:sp>
          </p:grpSp>
          <p:sp>
            <p:nvSpPr>
              <p:cNvPr id="164" name="Parallelogram 14">
                <a:extLst>
                  <a:ext uri="{FF2B5EF4-FFF2-40B4-BE49-F238E27FC236}">
                    <a16:creationId xmlns:a16="http://schemas.microsoft.com/office/drawing/2014/main" id="{6E5B35FD-53CC-643D-9B54-A027405DAD71}"/>
                  </a:ext>
                </a:extLst>
              </p:cNvPr>
              <p:cNvSpPr/>
              <p:nvPr/>
            </p:nvSpPr>
            <p:spPr>
              <a:xfrm>
                <a:off x="4941386" y="1341540"/>
                <a:ext cx="270102" cy="211334"/>
              </a:xfrm>
              <a:prstGeom prst="parallelogram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65" name="Parallelogram 15">
                <a:extLst>
                  <a:ext uri="{FF2B5EF4-FFF2-40B4-BE49-F238E27FC236}">
                    <a16:creationId xmlns:a16="http://schemas.microsoft.com/office/drawing/2014/main" id="{A0654F9A-0162-4284-2A17-BD2598FF2CC9}"/>
                  </a:ext>
                </a:extLst>
              </p:cNvPr>
              <p:cNvSpPr/>
              <p:nvPr/>
            </p:nvSpPr>
            <p:spPr>
              <a:xfrm>
                <a:off x="6194876" y="1341540"/>
                <a:ext cx="270102" cy="211334"/>
              </a:xfrm>
              <a:prstGeom prst="parallelogram">
                <a:avLst/>
              </a:prstGeom>
              <a:solidFill>
                <a:schemeClr val="accent6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66" name="Parallelogram 16">
                <a:extLst>
                  <a:ext uri="{FF2B5EF4-FFF2-40B4-BE49-F238E27FC236}">
                    <a16:creationId xmlns:a16="http://schemas.microsoft.com/office/drawing/2014/main" id="{4E35EEB5-6136-1C28-C964-B1CFE6B59A56}"/>
                  </a:ext>
                </a:extLst>
              </p:cNvPr>
              <p:cNvSpPr/>
              <p:nvPr/>
            </p:nvSpPr>
            <p:spPr>
              <a:xfrm>
                <a:off x="7414076" y="1341540"/>
                <a:ext cx="270102" cy="211334"/>
              </a:xfrm>
              <a:prstGeom prst="parallelogram">
                <a:avLst/>
              </a:prstGeom>
              <a:solidFill>
                <a:schemeClr val="accent3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67" name="Parallelogram 17">
                <a:extLst>
                  <a:ext uri="{FF2B5EF4-FFF2-40B4-BE49-F238E27FC236}">
                    <a16:creationId xmlns:a16="http://schemas.microsoft.com/office/drawing/2014/main" id="{1C45F527-B564-9034-07C8-A504BB745986}"/>
                  </a:ext>
                </a:extLst>
              </p:cNvPr>
              <p:cNvSpPr/>
              <p:nvPr/>
            </p:nvSpPr>
            <p:spPr>
              <a:xfrm>
                <a:off x="8633276" y="1341540"/>
                <a:ext cx="270102" cy="211334"/>
              </a:xfrm>
              <a:prstGeom prst="parallelogram">
                <a:avLst/>
              </a:prstGeom>
              <a:solidFill>
                <a:srgbClr val="6ACEE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68" name="Parallelogram 18">
                <a:extLst>
                  <a:ext uri="{FF2B5EF4-FFF2-40B4-BE49-F238E27FC236}">
                    <a16:creationId xmlns:a16="http://schemas.microsoft.com/office/drawing/2014/main" id="{DD4ED0F9-F0A1-E399-5FA5-2143AA9F562A}"/>
                  </a:ext>
                </a:extLst>
              </p:cNvPr>
              <p:cNvSpPr/>
              <p:nvPr/>
            </p:nvSpPr>
            <p:spPr>
              <a:xfrm>
                <a:off x="9840284" y="1341540"/>
                <a:ext cx="270102" cy="211334"/>
              </a:xfrm>
              <a:prstGeom prst="parallelogram">
                <a:avLst/>
              </a:prstGeom>
              <a:solidFill>
                <a:schemeClr val="accent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grpSp>
            <p:nvGrpSpPr>
              <p:cNvPr id="169" name="Group 19">
                <a:extLst>
                  <a:ext uri="{FF2B5EF4-FFF2-40B4-BE49-F238E27FC236}">
                    <a16:creationId xmlns:a16="http://schemas.microsoft.com/office/drawing/2014/main" id="{FC513B20-522B-C01E-1324-D2420B2EAE00}"/>
                  </a:ext>
                </a:extLst>
              </p:cNvPr>
              <p:cNvGrpSpPr/>
              <p:nvPr/>
            </p:nvGrpSpPr>
            <p:grpSpPr>
              <a:xfrm>
                <a:off x="4966626" y="1460702"/>
                <a:ext cx="838416" cy="949556"/>
                <a:chOff x="5371610" y="1957018"/>
                <a:chExt cx="838416" cy="949556"/>
              </a:xfrm>
            </p:grpSpPr>
            <p:grpSp>
              <p:nvGrpSpPr>
                <p:cNvPr id="298" name="Group 40">
                  <a:extLst>
                    <a:ext uri="{FF2B5EF4-FFF2-40B4-BE49-F238E27FC236}">
                      <a16:creationId xmlns:a16="http://schemas.microsoft.com/office/drawing/2014/main" id="{4D9D5F29-9D1F-66DF-9101-846F7C1DA66B}"/>
                    </a:ext>
                  </a:extLst>
                </p:cNvPr>
                <p:cNvGrpSpPr/>
                <p:nvPr/>
              </p:nvGrpSpPr>
              <p:grpSpPr>
                <a:xfrm>
                  <a:off x="5371610" y="2213865"/>
                  <a:ext cx="838416" cy="692709"/>
                  <a:chOff x="5228760" y="2243891"/>
                  <a:chExt cx="838416" cy="692709"/>
                </a:xfrm>
              </p:grpSpPr>
              <p:sp>
                <p:nvSpPr>
                  <p:cNvPr id="300" name="TextBox 42">
                    <a:extLst>
                      <a:ext uri="{FF2B5EF4-FFF2-40B4-BE49-F238E27FC236}">
                        <a16:creationId xmlns:a16="http://schemas.microsoft.com/office/drawing/2014/main" id="{96B601F1-17B4-A7FC-5A33-D92FA623E10C}"/>
                      </a:ext>
                    </a:extLst>
                  </p:cNvPr>
                  <p:cNvSpPr txBox="1"/>
                  <p:nvPr/>
                </p:nvSpPr>
                <p:spPr>
                  <a:xfrm>
                    <a:off x="5228760" y="2698769"/>
                    <a:ext cx="838416" cy="23783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sz="1200" dirty="0">
                        <a:solidFill>
                          <a:srgbClr val="201358"/>
                        </a:solidFill>
                        <a:latin typeface="DIN Next LT Arabic" panose="020B0503020203050203" pitchFamily="34" charset="-78"/>
                        <a:cs typeface="DIN Next LT Arabic" panose="020B0503020203050203" pitchFamily="34" charset="-78"/>
                      </a:rPr>
                      <a:t>Extreme</a:t>
                    </a:r>
                    <a:endParaRPr lang="en-US" sz="1200" dirty="0"/>
                  </a:p>
                </p:txBody>
              </p:sp>
              <p:sp>
                <p:nvSpPr>
                  <p:cNvPr id="301" name="TextBox 43">
                    <a:extLst>
                      <a:ext uri="{FF2B5EF4-FFF2-40B4-BE49-F238E27FC236}">
                        <a16:creationId xmlns:a16="http://schemas.microsoft.com/office/drawing/2014/main" id="{36A2EE1C-8D8D-17CD-BF94-BCC8C6F684B5}"/>
                      </a:ext>
                    </a:extLst>
                  </p:cNvPr>
                  <p:cNvSpPr txBox="1"/>
                  <p:nvPr/>
                </p:nvSpPr>
                <p:spPr>
                  <a:xfrm>
                    <a:off x="5284256" y="2243891"/>
                    <a:ext cx="467356" cy="67046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US" sz="3600" b="1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rPr>
                      <a:t>0</a:t>
                    </a:r>
                  </a:p>
                </p:txBody>
              </p:sp>
            </p:grpSp>
            <p:cxnSp>
              <p:nvCxnSpPr>
                <p:cNvPr id="299" name="Straight Connector 41">
                  <a:extLst>
                    <a:ext uri="{FF2B5EF4-FFF2-40B4-BE49-F238E27FC236}">
                      <a16:creationId xmlns:a16="http://schemas.microsoft.com/office/drawing/2014/main" id="{1D9DEC8C-3AAF-EB00-9B51-033BD623B2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74584" y="1957018"/>
                  <a:ext cx="0" cy="70236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headEnd type="diamond"/>
                  <a:tailEnd type="diamon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0" name="Group 20">
                <a:extLst>
                  <a:ext uri="{FF2B5EF4-FFF2-40B4-BE49-F238E27FC236}">
                    <a16:creationId xmlns:a16="http://schemas.microsoft.com/office/drawing/2014/main" id="{36F889C0-282E-D195-6791-42FF79E6E91E}"/>
                  </a:ext>
                </a:extLst>
              </p:cNvPr>
              <p:cNvGrpSpPr/>
              <p:nvPr/>
            </p:nvGrpSpPr>
            <p:grpSpPr>
              <a:xfrm>
                <a:off x="6201836" y="1460702"/>
                <a:ext cx="838416" cy="950294"/>
                <a:chOff x="5363236" y="1957018"/>
                <a:chExt cx="838416" cy="950294"/>
              </a:xfrm>
            </p:grpSpPr>
            <p:grpSp>
              <p:nvGrpSpPr>
                <p:cNvPr id="294" name="Group 36">
                  <a:extLst>
                    <a:ext uri="{FF2B5EF4-FFF2-40B4-BE49-F238E27FC236}">
                      <a16:creationId xmlns:a16="http://schemas.microsoft.com/office/drawing/2014/main" id="{5513BAE8-0DE8-10B8-2691-AB48304DE521}"/>
                    </a:ext>
                  </a:extLst>
                </p:cNvPr>
                <p:cNvGrpSpPr/>
                <p:nvPr/>
              </p:nvGrpSpPr>
              <p:grpSpPr>
                <a:xfrm>
                  <a:off x="5363236" y="2213865"/>
                  <a:ext cx="838416" cy="693447"/>
                  <a:chOff x="5220386" y="2243891"/>
                  <a:chExt cx="838416" cy="693447"/>
                </a:xfrm>
              </p:grpSpPr>
              <p:sp>
                <p:nvSpPr>
                  <p:cNvPr id="296" name="TextBox 38">
                    <a:extLst>
                      <a:ext uri="{FF2B5EF4-FFF2-40B4-BE49-F238E27FC236}">
                        <a16:creationId xmlns:a16="http://schemas.microsoft.com/office/drawing/2014/main" id="{61CE9790-893D-0025-D1C9-1D6147DF0FD7}"/>
                      </a:ext>
                    </a:extLst>
                  </p:cNvPr>
                  <p:cNvSpPr txBox="1"/>
                  <p:nvPr/>
                </p:nvSpPr>
                <p:spPr>
                  <a:xfrm>
                    <a:off x="5220386" y="2699507"/>
                    <a:ext cx="838416" cy="23783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sz="1200" dirty="0">
                        <a:solidFill>
                          <a:srgbClr val="201358"/>
                        </a:solidFill>
                        <a:latin typeface="DIN Next LT Arabic" panose="020B0503020203050203" pitchFamily="34" charset="-78"/>
                        <a:cs typeface="DIN Next LT Arabic" panose="020B0503020203050203" pitchFamily="34" charset="-78"/>
                      </a:rPr>
                      <a:t>Significant</a:t>
                    </a:r>
                    <a:endParaRPr lang="en-US" sz="1200" dirty="0"/>
                  </a:p>
                </p:txBody>
              </p:sp>
              <p:sp>
                <p:nvSpPr>
                  <p:cNvPr id="297" name="TextBox 39">
                    <a:extLst>
                      <a:ext uri="{FF2B5EF4-FFF2-40B4-BE49-F238E27FC236}">
                        <a16:creationId xmlns:a16="http://schemas.microsoft.com/office/drawing/2014/main" id="{9AB17013-AE61-DC10-16F8-0950E4976C0B}"/>
                      </a:ext>
                    </a:extLst>
                  </p:cNvPr>
                  <p:cNvSpPr txBox="1"/>
                  <p:nvPr/>
                </p:nvSpPr>
                <p:spPr>
                  <a:xfrm>
                    <a:off x="5284255" y="2243891"/>
                    <a:ext cx="618494" cy="67046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US" sz="3600" b="1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solidFill>
                          <a:schemeClr val="accent6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rPr>
                      <a:t>0</a:t>
                    </a:r>
                  </a:p>
                </p:txBody>
              </p:sp>
            </p:grpSp>
            <p:cxnSp>
              <p:nvCxnSpPr>
                <p:cNvPr id="295" name="Straight Connector 37">
                  <a:extLst>
                    <a:ext uri="{FF2B5EF4-FFF2-40B4-BE49-F238E27FC236}">
                      <a16:creationId xmlns:a16="http://schemas.microsoft.com/office/drawing/2014/main" id="{BE86E20E-25C6-2019-3A26-229DFEAD5F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74584" y="1957018"/>
                  <a:ext cx="0" cy="70236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headEnd type="diamond"/>
                  <a:tailEnd type="diamon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8" name="Group 21">
                <a:extLst>
                  <a:ext uri="{FF2B5EF4-FFF2-40B4-BE49-F238E27FC236}">
                    <a16:creationId xmlns:a16="http://schemas.microsoft.com/office/drawing/2014/main" id="{8DC9246A-11BD-5299-74E4-0D9C0AAD0D89}"/>
                  </a:ext>
                </a:extLst>
              </p:cNvPr>
              <p:cNvGrpSpPr/>
              <p:nvPr/>
            </p:nvGrpSpPr>
            <p:grpSpPr>
              <a:xfrm>
                <a:off x="7431645" y="1460702"/>
                <a:ext cx="838416" cy="965997"/>
                <a:chOff x="5367749" y="1957018"/>
                <a:chExt cx="838416" cy="965997"/>
              </a:xfrm>
            </p:grpSpPr>
            <p:grpSp>
              <p:nvGrpSpPr>
                <p:cNvPr id="290" name="Group 32">
                  <a:extLst>
                    <a:ext uri="{FF2B5EF4-FFF2-40B4-BE49-F238E27FC236}">
                      <a16:creationId xmlns:a16="http://schemas.microsoft.com/office/drawing/2014/main" id="{09FB14C5-9A5B-BE26-DF1A-CC0013453A4B}"/>
                    </a:ext>
                  </a:extLst>
                </p:cNvPr>
                <p:cNvGrpSpPr/>
                <p:nvPr/>
              </p:nvGrpSpPr>
              <p:grpSpPr>
                <a:xfrm>
                  <a:off x="5367749" y="2213865"/>
                  <a:ext cx="838416" cy="709150"/>
                  <a:chOff x="5224899" y="2243891"/>
                  <a:chExt cx="838416" cy="709150"/>
                </a:xfrm>
              </p:grpSpPr>
              <p:sp>
                <p:nvSpPr>
                  <p:cNvPr id="292" name="TextBox 34">
                    <a:extLst>
                      <a:ext uri="{FF2B5EF4-FFF2-40B4-BE49-F238E27FC236}">
                        <a16:creationId xmlns:a16="http://schemas.microsoft.com/office/drawing/2014/main" id="{7436C28B-A89E-32D9-4A7E-9AD126B063BF}"/>
                      </a:ext>
                    </a:extLst>
                  </p:cNvPr>
                  <p:cNvSpPr txBox="1"/>
                  <p:nvPr/>
                </p:nvSpPr>
                <p:spPr>
                  <a:xfrm>
                    <a:off x="5224899" y="2715210"/>
                    <a:ext cx="838416" cy="23783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sz="1200" dirty="0">
                        <a:solidFill>
                          <a:srgbClr val="201358"/>
                        </a:solidFill>
                        <a:latin typeface="DIN Next LT Arabic" panose="020B0503020203050203" pitchFamily="34" charset="-78"/>
                        <a:cs typeface="DIN Next LT Arabic" panose="020B0503020203050203" pitchFamily="34" charset="-78"/>
                      </a:rPr>
                      <a:t>High</a:t>
                    </a:r>
                    <a:endParaRPr lang="en-US" sz="1200" dirty="0"/>
                  </a:p>
                </p:txBody>
              </p:sp>
              <p:sp>
                <p:nvSpPr>
                  <p:cNvPr id="293" name="TextBox 35">
                    <a:extLst>
                      <a:ext uri="{FF2B5EF4-FFF2-40B4-BE49-F238E27FC236}">
                        <a16:creationId xmlns:a16="http://schemas.microsoft.com/office/drawing/2014/main" id="{77DCE04A-54C6-6F5A-35FE-D0B7EF39F5C7}"/>
                      </a:ext>
                    </a:extLst>
                  </p:cNvPr>
                  <p:cNvSpPr txBox="1"/>
                  <p:nvPr/>
                </p:nvSpPr>
                <p:spPr>
                  <a:xfrm>
                    <a:off x="5284256" y="2243891"/>
                    <a:ext cx="618495" cy="67046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US" sz="3600" b="1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solidFill>
                          <a:schemeClr val="accent3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rPr>
                      <a:t>0</a:t>
                    </a:r>
                  </a:p>
                </p:txBody>
              </p:sp>
            </p:grpSp>
            <p:cxnSp>
              <p:nvCxnSpPr>
                <p:cNvPr id="291" name="Straight Connector 33">
                  <a:extLst>
                    <a:ext uri="{FF2B5EF4-FFF2-40B4-BE49-F238E27FC236}">
                      <a16:creationId xmlns:a16="http://schemas.microsoft.com/office/drawing/2014/main" id="{494AA445-06BB-72A3-031B-4B6312ADD01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74584" y="1957018"/>
                  <a:ext cx="0" cy="70236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headEnd type="diamond"/>
                  <a:tailEnd type="diamon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0" name="Group 22">
                <a:extLst>
                  <a:ext uri="{FF2B5EF4-FFF2-40B4-BE49-F238E27FC236}">
                    <a16:creationId xmlns:a16="http://schemas.microsoft.com/office/drawing/2014/main" id="{A308D2B0-2D4D-ACE1-997D-500BE01B410E}"/>
                  </a:ext>
                </a:extLst>
              </p:cNvPr>
              <p:cNvGrpSpPr/>
              <p:nvPr/>
            </p:nvGrpSpPr>
            <p:grpSpPr>
              <a:xfrm>
                <a:off x="8653874" y="1460702"/>
                <a:ext cx="838416" cy="960762"/>
                <a:chOff x="5370778" y="1957018"/>
                <a:chExt cx="838416" cy="960762"/>
              </a:xfrm>
            </p:grpSpPr>
            <p:grpSp>
              <p:nvGrpSpPr>
                <p:cNvPr id="286" name="Group 28">
                  <a:extLst>
                    <a:ext uri="{FF2B5EF4-FFF2-40B4-BE49-F238E27FC236}">
                      <a16:creationId xmlns:a16="http://schemas.microsoft.com/office/drawing/2014/main" id="{5FD08F08-DB46-F222-73DE-2D2E65D0DEA5}"/>
                    </a:ext>
                  </a:extLst>
                </p:cNvPr>
                <p:cNvGrpSpPr/>
                <p:nvPr/>
              </p:nvGrpSpPr>
              <p:grpSpPr>
                <a:xfrm>
                  <a:off x="5370778" y="2213865"/>
                  <a:ext cx="838416" cy="703915"/>
                  <a:chOff x="5227928" y="2243891"/>
                  <a:chExt cx="838416" cy="703915"/>
                </a:xfrm>
              </p:grpSpPr>
              <p:sp>
                <p:nvSpPr>
                  <p:cNvPr id="288" name="TextBox 30">
                    <a:extLst>
                      <a:ext uri="{FF2B5EF4-FFF2-40B4-BE49-F238E27FC236}">
                        <a16:creationId xmlns:a16="http://schemas.microsoft.com/office/drawing/2014/main" id="{E859E073-F624-4687-3218-284C3B5281B7}"/>
                      </a:ext>
                    </a:extLst>
                  </p:cNvPr>
                  <p:cNvSpPr txBox="1"/>
                  <p:nvPr/>
                </p:nvSpPr>
                <p:spPr>
                  <a:xfrm>
                    <a:off x="5227928" y="2709975"/>
                    <a:ext cx="838416" cy="23783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sz="1200" dirty="0">
                        <a:solidFill>
                          <a:srgbClr val="201358"/>
                        </a:solidFill>
                        <a:latin typeface="DIN Next LT Arabic" panose="020B0503020203050203" pitchFamily="34" charset="-78"/>
                        <a:cs typeface="DIN Next LT Arabic" panose="020B0503020203050203" pitchFamily="34" charset="-78"/>
                      </a:rPr>
                      <a:t>Medium</a:t>
                    </a:r>
                    <a:endParaRPr lang="en-US" sz="1200" dirty="0"/>
                  </a:p>
                </p:txBody>
              </p:sp>
              <p:sp>
                <p:nvSpPr>
                  <p:cNvPr id="289" name="TextBox 31">
                    <a:extLst>
                      <a:ext uri="{FF2B5EF4-FFF2-40B4-BE49-F238E27FC236}">
                        <a16:creationId xmlns:a16="http://schemas.microsoft.com/office/drawing/2014/main" id="{D37E73D6-183F-B5D3-767E-F522EDC4440C}"/>
                      </a:ext>
                    </a:extLst>
                  </p:cNvPr>
                  <p:cNvSpPr txBox="1"/>
                  <p:nvPr/>
                </p:nvSpPr>
                <p:spPr>
                  <a:xfrm>
                    <a:off x="5284256" y="2243891"/>
                    <a:ext cx="406453" cy="67046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US" sz="3600" b="1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solidFill>
                          <a:srgbClr val="6ACEE2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rPr>
                      <a:t>0</a:t>
                    </a:r>
                  </a:p>
                </p:txBody>
              </p:sp>
            </p:grpSp>
            <p:cxnSp>
              <p:nvCxnSpPr>
                <p:cNvPr id="287" name="Straight Connector 29">
                  <a:extLst>
                    <a:ext uri="{FF2B5EF4-FFF2-40B4-BE49-F238E27FC236}">
                      <a16:creationId xmlns:a16="http://schemas.microsoft.com/office/drawing/2014/main" id="{1384FC59-3D41-1BC7-0047-3565FBF7A6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74584" y="1957018"/>
                  <a:ext cx="0" cy="70236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headEnd type="diamond"/>
                  <a:tailEnd type="diamon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1" name="Group 23">
                <a:extLst>
                  <a:ext uri="{FF2B5EF4-FFF2-40B4-BE49-F238E27FC236}">
                    <a16:creationId xmlns:a16="http://schemas.microsoft.com/office/drawing/2014/main" id="{938ADA3D-EA49-8E2E-8268-0148AE3D4E52}"/>
                  </a:ext>
                </a:extLst>
              </p:cNvPr>
              <p:cNvGrpSpPr/>
              <p:nvPr/>
            </p:nvGrpSpPr>
            <p:grpSpPr>
              <a:xfrm>
                <a:off x="9886344" y="1460702"/>
                <a:ext cx="838416" cy="998709"/>
                <a:chOff x="5384048" y="1957018"/>
                <a:chExt cx="838416" cy="998709"/>
              </a:xfrm>
            </p:grpSpPr>
            <p:grpSp>
              <p:nvGrpSpPr>
                <p:cNvPr id="282" name="Group 24">
                  <a:extLst>
                    <a:ext uri="{FF2B5EF4-FFF2-40B4-BE49-F238E27FC236}">
                      <a16:creationId xmlns:a16="http://schemas.microsoft.com/office/drawing/2014/main" id="{B791BD88-0D5A-6D4D-11AF-F60B20075574}"/>
                    </a:ext>
                  </a:extLst>
                </p:cNvPr>
                <p:cNvGrpSpPr/>
                <p:nvPr/>
              </p:nvGrpSpPr>
              <p:grpSpPr>
                <a:xfrm>
                  <a:off x="5384048" y="2213865"/>
                  <a:ext cx="838416" cy="741862"/>
                  <a:chOff x="5241198" y="2243891"/>
                  <a:chExt cx="838416" cy="741862"/>
                </a:xfrm>
              </p:grpSpPr>
              <p:sp>
                <p:nvSpPr>
                  <p:cNvPr id="284" name="TextBox 26">
                    <a:extLst>
                      <a:ext uri="{FF2B5EF4-FFF2-40B4-BE49-F238E27FC236}">
                        <a16:creationId xmlns:a16="http://schemas.microsoft.com/office/drawing/2014/main" id="{6438ED02-5519-0300-4227-20DB80F8A9A0}"/>
                      </a:ext>
                    </a:extLst>
                  </p:cNvPr>
                  <p:cNvSpPr txBox="1"/>
                  <p:nvPr/>
                </p:nvSpPr>
                <p:spPr>
                  <a:xfrm>
                    <a:off x="5241198" y="2747922"/>
                    <a:ext cx="838416" cy="23783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sz="1200" dirty="0">
                        <a:solidFill>
                          <a:srgbClr val="201358"/>
                        </a:solidFill>
                        <a:latin typeface="DIN Next LT Arabic" panose="020B0503020203050203" pitchFamily="34" charset="-78"/>
                        <a:cs typeface="DIN Next LT Arabic" panose="020B0503020203050203" pitchFamily="34" charset="-78"/>
                      </a:rPr>
                      <a:t>Low</a:t>
                    </a:r>
                    <a:endParaRPr lang="en-US" sz="1200" dirty="0"/>
                  </a:p>
                </p:txBody>
              </p:sp>
              <p:sp>
                <p:nvSpPr>
                  <p:cNvPr id="285" name="TextBox 27">
                    <a:extLst>
                      <a:ext uri="{FF2B5EF4-FFF2-40B4-BE49-F238E27FC236}">
                        <a16:creationId xmlns:a16="http://schemas.microsoft.com/office/drawing/2014/main" id="{48E139FC-BDB4-62AC-3E85-FEFECD2F614F}"/>
                      </a:ext>
                    </a:extLst>
                  </p:cNvPr>
                  <p:cNvSpPr txBox="1"/>
                  <p:nvPr/>
                </p:nvSpPr>
                <p:spPr>
                  <a:xfrm>
                    <a:off x="5284256" y="2243891"/>
                    <a:ext cx="406453" cy="67046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US" sz="3600" b="1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solidFill>
                          <a:schemeClr val="accent4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rPr>
                      <a:t>0</a:t>
                    </a:r>
                  </a:p>
                </p:txBody>
              </p:sp>
            </p:grpSp>
            <p:cxnSp>
              <p:nvCxnSpPr>
                <p:cNvPr id="283" name="Straight Connector 25">
                  <a:extLst>
                    <a:ext uri="{FF2B5EF4-FFF2-40B4-BE49-F238E27FC236}">
                      <a16:creationId xmlns:a16="http://schemas.microsoft.com/office/drawing/2014/main" id="{B12F1FFC-F635-A284-AFA1-C6A36ADEF4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74584" y="1957018"/>
                  <a:ext cx="0" cy="70236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headEnd type="diamond"/>
                  <a:tailEnd type="diamon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09" name="مستطيل 308">
              <a:extLst>
                <a:ext uri="{FF2B5EF4-FFF2-40B4-BE49-F238E27FC236}">
                  <a16:creationId xmlns:a16="http://schemas.microsoft.com/office/drawing/2014/main" id="{4BB04F53-57E3-07DA-1BDC-E3367AE2D48B}"/>
                </a:ext>
              </a:extLst>
            </p:cNvPr>
            <p:cNvSpPr/>
            <p:nvPr/>
          </p:nvSpPr>
          <p:spPr>
            <a:xfrm flipH="1">
              <a:off x="8277630" y="4562475"/>
              <a:ext cx="2301299" cy="971550"/>
            </a:xfrm>
            <a:prstGeom prst="rect">
              <a:avLst/>
            </a:prstGeom>
            <a:solidFill>
              <a:srgbClr val="7258A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en-US" sz="2000" dirty="0">
                  <a:latin typeface="Helvetica Neue W23 for SKY Reg" panose="020B0604020202020204" pitchFamily="34" charset="-78"/>
                  <a:cs typeface="Helvetica Neue W23 for SKY Reg" panose="020B0604020202020204" pitchFamily="34" charset="-78"/>
                </a:rPr>
                <a:t>Title Here</a:t>
              </a:r>
              <a:endParaRPr lang="ar-SA" sz="20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207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0">
            <a:extLst>
              <a:ext uri="{FF2B5EF4-FFF2-40B4-BE49-F238E27FC236}">
                <a16:creationId xmlns:a16="http://schemas.microsoft.com/office/drawing/2014/main" id="{D00D2512-BFC0-8BCD-6089-DE351669651F}"/>
              </a:ext>
            </a:extLst>
          </p:cNvPr>
          <p:cNvSpPr>
            <a:spLocks/>
          </p:cNvSpPr>
          <p:nvPr/>
        </p:nvSpPr>
        <p:spPr bwMode="auto">
          <a:xfrm>
            <a:off x="5627868" y="2310858"/>
            <a:ext cx="936264" cy="809500"/>
          </a:xfrm>
          <a:custGeom>
            <a:avLst/>
            <a:gdLst>
              <a:gd name="T0" fmla="*/ 210 w 421"/>
              <a:gd name="T1" fmla="*/ 0 h 364"/>
              <a:gd name="T2" fmla="*/ 0 w 421"/>
              <a:gd name="T3" fmla="*/ 364 h 364"/>
              <a:gd name="T4" fmla="*/ 421 w 421"/>
              <a:gd name="T5" fmla="*/ 364 h 364"/>
              <a:gd name="T6" fmla="*/ 210 w 421"/>
              <a:gd name="T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1" h="364">
                <a:moveTo>
                  <a:pt x="210" y="0"/>
                </a:moveTo>
                <a:lnTo>
                  <a:pt x="0" y="364"/>
                </a:lnTo>
                <a:lnTo>
                  <a:pt x="421" y="364"/>
                </a:lnTo>
                <a:lnTo>
                  <a:pt x="210" y="0"/>
                </a:lnTo>
                <a:close/>
              </a:path>
            </a:pathLst>
          </a:custGeom>
          <a:solidFill>
            <a:srgbClr val="238CAB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6" name="Freeform 21">
            <a:extLst>
              <a:ext uri="{FF2B5EF4-FFF2-40B4-BE49-F238E27FC236}">
                <a16:creationId xmlns:a16="http://schemas.microsoft.com/office/drawing/2014/main" id="{5269C3F4-FC59-B617-6EED-DBE6634C0D2E}"/>
              </a:ext>
            </a:extLst>
          </p:cNvPr>
          <p:cNvSpPr>
            <a:spLocks/>
          </p:cNvSpPr>
          <p:nvPr/>
        </p:nvSpPr>
        <p:spPr bwMode="auto">
          <a:xfrm>
            <a:off x="5134160" y="3209312"/>
            <a:ext cx="1921455" cy="765023"/>
          </a:xfrm>
          <a:custGeom>
            <a:avLst/>
            <a:gdLst>
              <a:gd name="T0" fmla="*/ 0 w 864"/>
              <a:gd name="T1" fmla="*/ 344 h 344"/>
              <a:gd name="T2" fmla="*/ 864 w 864"/>
              <a:gd name="T3" fmla="*/ 344 h 344"/>
              <a:gd name="T4" fmla="*/ 665 w 864"/>
              <a:gd name="T5" fmla="*/ 0 h 344"/>
              <a:gd name="T6" fmla="*/ 199 w 864"/>
              <a:gd name="T7" fmla="*/ 0 h 344"/>
              <a:gd name="T8" fmla="*/ 0 w 864"/>
              <a:gd name="T9" fmla="*/ 344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4" h="344">
                <a:moveTo>
                  <a:pt x="0" y="344"/>
                </a:moveTo>
                <a:lnTo>
                  <a:pt x="864" y="344"/>
                </a:lnTo>
                <a:lnTo>
                  <a:pt x="665" y="0"/>
                </a:lnTo>
                <a:lnTo>
                  <a:pt x="199" y="0"/>
                </a:lnTo>
                <a:lnTo>
                  <a:pt x="0" y="344"/>
                </a:lnTo>
                <a:close/>
              </a:path>
            </a:pathLst>
          </a:custGeom>
          <a:solidFill>
            <a:srgbClr val="1673A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7" name="Freeform 22">
            <a:extLst>
              <a:ext uri="{FF2B5EF4-FFF2-40B4-BE49-F238E27FC236}">
                <a16:creationId xmlns:a16="http://schemas.microsoft.com/office/drawing/2014/main" id="{5D59DFC3-7971-61EF-1DEC-AAC6129DC72C}"/>
              </a:ext>
            </a:extLst>
          </p:cNvPr>
          <p:cNvSpPr>
            <a:spLocks/>
          </p:cNvSpPr>
          <p:nvPr/>
        </p:nvSpPr>
        <p:spPr bwMode="auto">
          <a:xfrm>
            <a:off x="4615989" y="4063289"/>
            <a:ext cx="2960022" cy="809500"/>
          </a:xfrm>
          <a:custGeom>
            <a:avLst/>
            <a:gdLst>
              <a:gd name="T0" fmla="*/ 0 w 1331"/>
              <a:gd name="T1" fmla="*/ 364 h 364"/>
              <a:gd name="T2" fmla="*/ 1331 w 1331"/>
              <a:gd name="T3" fmla="*/ 364 h 364"/>
              <a:gd name="T4" fmla="*/ 1120 w 1331"/>
              <a:gd name="T5" fmla="*/ 0 h 364"/>
              <a:gd name="T6" fmla="*/ 210 w 1331"/>
              <a:gd name="T7" fmla="*/ 0 h 364"/>
              <a:gd name="T8" fmla="*/ 0 w 1331"/>
              <a:gd name="T9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1" h="364">
                <a:moveTo>
                  <a:pt x="0" y="364"/>
                </a:moveTo>
                <a:lnTo>
                  <a:pt x="1331" y="364"/>
                </a:lnTo>
                <a:lnTo>
                  <a:pt x="1120" y="0"/>
                </a:lnTo>
                <a:lnTo>
                  <a:pt x="210" y="0"/>
                </a:lnTo>
                <a:lnTo>
                  <a:pt x="0" y="364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8" name="Freeform 27">
            <a:extLst>
              <a:ext uri="{FF2B5EF4-FFF2-40B4-BE49-F238E27FC236}">
                <a16:creationId xmlns:a16="http://schemas.microsoft.com/office/drawing/2014/main" id="{53EAF02C-7747-80A8-147D-9B5F2B29964D}"/>
              </a:ext>
            </a:extLst>
          </p:cNvPr>
          <p:cNvSpPr>
            <a:spLocks/>
          </p:cNvSpPr>
          <p:nvPr/>
        </p:nvSpPr>
        <p:spPr bwMode="auto">
          <a:xfrm>
            <a:off x="1886818" y="2869055"/>
            <a:ext cx="1134191" cy="422541"/>
          </a:xfrm>
          <a:custGeom>
            <a:avLst/>
            <a:gdLst>
              <a:gd name="T0" fmla="*/ 0 w 510"/>
              <a:gd name="T1" fmla="*/ 190 h 190"/>
              <a:gd name="T2" fmla="*/ 510 w 510"/>
              <a:gd name="T3" fmla="*/ 190 h 190"/>
              <a:gd name="T4" fmla="*/ 399 w 510"/>
              <a:gd name="T5" fmla="*/ 0 h 190"/>
              <a:gd name="T6" fmla="*/ 111 w 510"/>
              <a:gd name="T7" fmla="*/ 0 h 190"/>
              <a:gd name="T8" fmla="*/ 0 w 510"/>
              <a:gd name="T9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0" h="190">
                <a:moveTo>
                  <a:pt x="0" y="190"/>
                </a:moveTo>
                <a:lnTo>
                  <a:pt x="510" y="190"/>
                </a:lnTo>
                <a:lnTo>
                  <a:pt x="399" y="0"/>
                </a:lnTo>
                <a:lnTo>
                  <a:pt x="111" y="0"/>
                </a:lnTo>
                <a:lnTo>
                  <a:pt x="0" y="190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9" name="Freeform 28">
            <a:extLst>
              <a:ext uri="{FF2B5EF4-FFF2-40B4-BE49-F238E27FC236}">
                <a16:creationId xmlns:a16="http://schemas.microsoft.com/office/drawing/2014/main" id="{C226B6E0-1A62-6AEF-A8F3-307BDE2B2E97}"/>
              </a:ext>
            </a:extLst>
          </p:cNvPr>
          <p:cNvSpPr>
            <a:spLocks/>
          </p:cNvSpPr>
          <p:nvPr/>
        </p:nvSpPr>
        <p:spPr bwMode="auto">
          <a:xfrm>
            <a:off x="1593263" y="3380550"/>
            <a:ext cx="1723528" cy="424766"/>
          </a:xfrm>
          <a:custGeom>
            <a:avLst/>
            <a:gdLst>
              <a:gd name="T0" fmla="*/ 0 w 775"/>
              <a:gd name="T1" fmla="*/ 191 h 191"/>
              <a:gd name="T2" fmla="*/ 775 w 775"/>
              <a:gd name="T3" fmla="*/ 191 h 191"/>
              <a:gd name="T4" fmla="*/ 664 w 775"/>
              <a:gd name="T5" fmla="*/ 0 h 191"/>
              <a:gd name="T6" fmla="*/ 110 w 775"/>
              <a:gd name="T7" fmla="*/ 0 h 191"/>
              <a:gd name="T8" fmla="*/ 0 w 775"/>
              <a:gd name="T9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5" h="191">
                <a:moveTo>
                  <a:pt x="0" y="191"/>
                </a:moveTo>
                <a:lnTo>
                  <a:pt x="775" y="191"/>
                </a:lnTo>
                <a:lnTo>
                  <a:pt x="664" y="0"/>
                </a:lnTo>
                <a:lnTo>
                  <a:pt x="110" y="0"/>
                </a:lnTo>
                <a:lnTo>
                  <a:pt x="0" y="191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0" name="Freeform 29">
            <a:extLst>
              <a:ext uri="{FF2B5EF4-FFF2-40B4-BE49-F238E27FC236}">
                <a16:creationId xmlns:a16="http://schemas.microsoft.com/office/drawing/2014/main" id="{E9FCBF4C-C90E-81F0-736D-4C5D5B4F752B}"/>
              </a:ext>
            </a:extLst>
          </p:cNvPr>
          <p:cNvSpPr>
            <a:spLocks/>
          </p:cNvSpPr>
          <p:nvPr/>
        </p:nvSpPr>
        <p:spPr bwMode="auto">
          <a:xfrm>
            <a:off x="975018" y="4403546"/>
            <a:ext cx="2960022" cy="469243"/>
          </a:xfrm>
          <a:custGeom>
            <a:avLst/>
            <a:gdLst>
              <a:gd name="T0" fmla="*/ 0 w 1331"/>
              <a:gd name="T1" fmla="*/ 211 h 211"/>
              <a:gd name="T2" fmla="*/ 1331 w 1331"/>
              <a:gd name="T3" fmla="*/ 211 h 211"/>
              <a:gd name="T4" fmla="*/ 1209 w 1331"/>
              <a:gd name="T5" fmla="*/ 0 h 211"/>
              <a:gd name="T6" fmla="*/ 121 w 1331"/>
              <a:gd name="T7" fmla="*/ 0 h 211"/>
              <a:gd name="T8" fmla="*/ 0 w 1331"/>
              <a:gd name="T9" fmla="*/ 21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1" h="211">
                <a:moveTo>
                  <a:pt x="0" y="211"/>
                </a:moveTo>
                <a:lnTo>
                  <a:pt x="1331" y="211"/>
                </a:lnTo>
                <a:lnTo>
                  <a:pt x="1209" y="0"/>
                </a:lnTo>
                <a:lnTo>
                  <a:pt x="121" y="0"/>
                </a:lnTo>
                <a:lnTo>
                  <a:pt x="0" y="211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1" name="Freeform 30">
            <a:extLst>
              <a:ext uri="{FF2B5EF4-FFF2-40B4-BE49-F238E27FC236}">
                <a16:creationId xmlns:a16="http://schemas.microsoft.com/office/drawing/2014/main" id="{87E5F517-E735-2D68-BA54-E3BC76A0ED3D}"/>
              </a:ext>
            </a:extLst>
          </p:cNvPr>
          <p:cNvSpPr>
            <a:spLocks/>
          </p:cNvSpPr>
          <p:nvPr/>
        </p:nvSpPr>
        <p:spPr bwMode="auto">
          <a:xfrm>
            <a:off x="1297487" y="3892051"/>
            <a:ext cx="2315089" cy="424766"/>
          </a:xfrm>
          <a:custGeom>
            <a:avLst/>
            <a:gdLst>
              <a:gd name="T0" fmla="*/ 0 w 1041"/>
              <a:gd name="T1" fmla="*/ 191 h 191"/>
              <a:gd name="T2" fmla="*/ 1041 w 1041"/>
              <a:gd name="T3" fmla="*/ 191 h 191"/>
              <a:gd name="T4" fmla="*/ 930 w 1041"/>
              <a:gd name="T5" fmla="*/ 0 h 191"/>
              <a:gd name="T6" fmla="*/ 109 w 1041"/>
              <a:gd name="T7" fmla="*/ 0 h 191"/>
              <a:gd name="T8" fmla="*/ 0 w 1041"/>
              <a:gd name="T9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1" h="191">
                <a:moveTo>
                  <a:pt x="0" y="191"/>
                </a:moveTo>
                <a:lnTo>
                  <a:pt x="1041" y="191"/>
                </a:lnTo>
                <a:lnTo>
                  <a:pt x="930" y="0"/>
                </a:lnTo>
                <a:lnTo>
                  <a:pt x="109" y="0"/>
                </a:lnTo>
                <a:lnTo>
                  <a:pt x="0" y="191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2" name="Freeform 31">
            <a:extLst>
              <a:ext uri="{FF2B5EF4-FFF2-40B4-BE49-F238E27FC236}">
                <a16:creationId xmlns:a16="http://schemas.microsoft.com/office/drawing/2014/main" id="{46904178-513C-9BE6-3B90-09A13352BE78}"/>
              </a:ext>
            </a:extLst>
          </p:cNvPr>
          <p:cNvSpPr>
            <a:spLocks/>
          </p:cNvSpPr>
          <p:nvPr/>
        </p:nvSpPr>
        <p:spPr bwMode="auto">
          <a:xfrm>
            <a:off x="2182600" y="2310858"/>
            <a:ext cx="542635" cy="469243"/>
          </a:xfrm>
          <a:custGeom>
            <a:avLst/>
            <a:gdLst>
              <a:gd name="T0" fmla="*/ 122 w 244"/>
              <a:gd name="T1" fmla="*/ 0 h 211"/>
              <a:gd name="T2" fmla="*/ 0 w 244"/>
              <a:gd name="T3" fmla="*/ 211 h 211"/>
              <a:gd name="T4" fmla="*/ 244 w 244"/>
              <a:gd name="T5" fmla="*/ 211 h 211"/>
              <a:gd name="T6" fmla="*/ 122 w 244"/>
              <a:gd name="T7" fmla="*/ 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211">
                <a:moveTo>
                  <a:pt x="122" y="0"/>
                </a:moveTo>
                <a:lnTo>
                  <a:pt x="0" y="211"/>
                </a:lnTo>
                <a:lnTo>
                  <a:pt x="244" y="211"/>
                </a:lnTo>
                <a:lnTo>
                  <a:pt x="122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3" name="Freeform 27">
            <a:extLst>
              <a:ext uri="{FF2B5EF4-FFF2-40B4-BE49-F238E27FC236}">
                <a16:creationId xmlns:a16="http://schemas.microsoft.com/office/drawing/2014/main" id="{8782D126-01D4-DD23-BEE9-2E46553ADBBF}"/>
              </a:ext>
            </a:extLst>
          </p:cNvPr>
          <p:cNvSpPr>
            <a:spLocks/>
          </p:cNvSpPr>
          <p:nvPr/>
        </p:nvSpPr>
        <p:spPr bwMode="auto">
          <a:xfrm>
            <a:off x="9168761" y="2869055"/>
            <a:ext cx="1134191" cy="422541"/>
          </a:xfrm>
          <a:custGeom>
            <a:avLst/>
            <a:gdLst>
              <a:gd name="T0" fmla="*/ 0 w 510"/>
              <a:gd name="T1" fmla="*/ 190 h 190"/>
              <a:gd name="T2" fmla="*/ 510 w 510"/>
              <a:gd name="T3" fmla="*/ 190 h 190"/>
              <a:gd name="T4" fmla="*/ 399 w 510"/>
              <a:gd name="T5" fmla="*/ 0 h 190"/>
              <a:gd name="T6" fmla="*/ 111 w 510"/>
              <a:gd name="T7" fmla="*/ 0 h 190"/>
              <a:gd name="T8" fmla="*/ 0 w 510"/>
              <a:gd name="T9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0" h="190">
                <a:moveTo>
                  <a:pt x="0" y="190"/>
                </a:moveTo>
                <a:lnTo>
                  <a:pt x="510" y="190"/>
                </a:lnTo>
                <a:lnTo>
                  <a:pt x="399" y="0"/>
                </a:lnTo>
                <a:lnTo>
                  <a:pt x="111" y="0"/>
                </a:lnTo>
                <a:lnTo>
                  <a:pt x="0" y="190"/>
                </a:lnTo>
                <a:close/>
              </a:path>
            </a:pathLst>
          </a:custGeom>
          <a:solidFill>
            <a:srgbClr val="2DADE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4" name="Freeform 28">
            <a:extLst>
              <a:ext uri="{FF2B5EF4-FFF2-40B4-BE49-F238E27FC236}">
                <a16:creationId xmlns:a16="http://schemas.microsoft.com/office/drawing/2014/main" id="{35650F41-F755-FC1D-552D-8742E87DB9E8}"/>
              </a:ext>
            </a:extLst>
          </p:cNvPr>
          <p:cNvSpPr>
            <a:spLocks/>
          </p:cNvSpPr>
          <p:nvPr/>
        </p:nvSpPr>
        <p:spPr bwMode="auto">
          <a:xfrm>
            <a:off x="8875206" y="3380555"/>
            <a:ext cx="1723528" cy="424766"/>
          </a:xfrm>
          <a:custGeom>
            <a:avLst/>
            <a:gdLst>
              <a:gd name="T0" fmla="*/ 0 w 775"/>
              <a:gd name="T1" fmla="*/ 191 h 191"/>
              <a:gd name="T2" fmla="*/ 775 w 775"/>
              <a:gd name="T3" fmla="*/ 191 h 191"/>
              <a:gd name="T4" fmla="*/ 664 w 775"/>
              <a:gd name="T5" fmla="*/ 0 h 191"/>
              <a:gd name="T6" fmla="*/ 110 w 775"/>
              <a:gd name="T7" fmla="*/ 0 h 191"/>
              <a:gd name="T8" fmla="*/ 0 w 775"/>
              <a:gd name="T9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5" h="191">
                <a:moveTo>
                  <a:pt x="0" y="191"/>
                </a:moveTo>
                <a:lnTo>
                  <a:pt x="775" y="191"/>
                </a:lnTo>
                <a:lnTo>
                  <a:pt x="664" y="0"/>
                </a:lnTo>
                <a:lnTo>
                  <a:pt x="110" y="0"/>
                </a:lnTo>
                <a:lnTo>
                  <a:pt x="0" y="191"/>
                </a:lnTo>
                <a:close/>
              </a:path>
            </a:pathLst>
          </a:custGeom>
          <a:solidFill>
            <a:srgbClr val="238CAB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5" name="Freeform 29">
            <a:extLst>
              <a:ext uri="{FF2B5EF4-FFF2-40B4-BE49-F238E27FC236}">
                <a16:creationId xmlns:a16="http://schemas.microsoft.com/office/drawing/2014/main" id="{551B2A93-393D-46A7-5D98-26EC6E17756B}"/>
              </a:ext>
            </a:extLst>
          </p:cNvPr>
          <p:cNvSpPr>
            <a:spLocks/>
          </p:cNvSpPr>
          <p:nvPr/>
        </p:nvSpPr>
        <p:spPr bwMode="auto">
          <a:xfrm>
            <a:off x="8256961" y="4403546"/>
            <a:ext cx="2960022" cy="469243"/>
          </a:xfrm>
          <a:custGeom>
            <a:avLst/>
            <a:gdLst>
              <a:gd name="T0" fmla="*/ 0 w 1331"/>
              <a:gd name="T1" fmla="*/ 211 h 211"/>
              <a:gd name="T2" fmla="*/ 1331 w 1331"/>
              <a:gd name="T3" fmla="*/ 211 h 211"/>
              <a:gd name="T4" fmla="*/ 1209 w 1331"/>
              <a:gd name="T5" fmla="*/ 0 h 211"/>
              <a:gd name="T6" fmla="*/ 121 w 1331"/>
              <a:gd name="T7" fmla="*/ 0 h 211"/>
              <a:gd name="T8" fmla="*/ 0 w 1331"/>
              <a:gd name="T9" fmla="*/ 21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1" h="211">
                <a:moveTo>
                  <a:pt x="0" y="211"/>
                </a:moveTo>
                <a:lnTo>
                  <a:pt x="1331" y="211"/>
                </a:lnTo>
                <a:lnTo>
                  <a:pt x="1209" y="0"/>
                </a:lnTo>
                <a:lnTo>
                  <a:pt x="121" y="0"/>
                </a:lnTo>
                <a:lnTo>
                  <a:pt x="0" y="211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16" name="Freeform 30">
            <a:extLst>
              <a:ext uri="{FF2B5EF4-FFF2-40B4-BE49-F238E27FC236}">
                <a16:creationId xmlns:a16="http://schemas.microsoft.com/office/drawing/2014/main" id="{B2E2E199-B30E-85BC-0C66-4A31E85E320E}"/>
              </a:ext>
            </a:extLst>
          </p:cNvPr>
          <p:cNvSpPr>
            <a:spLocks/>
          </p:cNvSpPr>
          <p:nvPr/>
        </p:nvSpPr>
        <p:spPr bwMode="auto">
          <a:xfrm>
            <a:off x="8579425" y="3892051"/>
            <a:ext cx="2315089" cy="424766"/>
          </a:xfrm>
          <a:custGeom>
            <a:avLst/>
            <a:gdLst>
              <a:gd name="T0" fmla="*/ 0 w 1041"/>
              <a:gd name="T1" fmla="*/ 191 h 191"/>
              <a:gd name="T2" fmla="*/ 1041 w 1041"/>
              <a:gd name="T3" fmla="*/ 191 h 191"/>
              <a:gd name="T4" fmla="*/ 930 w 1041"/>
              <a:gd name="T5" fmla="*/ 0 h 191"/>
              <a:gd name="T6" fmla="*/ 109 w 1041"/>
              <a:gd name="T7" fmla="*/ 0 h 191"/>
              <a:gd name="T8" fmla="*/ 0 w 1041"/>
              <a:gd name="T9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1" h="191">
                <a:moveTo>
                  <a:pt x="0" y="191"/>
                </a:moveTo>
                <a:lnTo>
                  <a:pt x="1041" y="191"/>
                </a:lnTo>
                <a:lnTo>
                  <a:pt x="930" y="0"/>
                </a:lnTo>
                <a:lnTo>
                  <a:pt x="109" y="0"/>
                </a:lnTo>
                <a:lnTo>
                  <a:pt x="0" y="191"/>
                </a:lnTo>
                <a:close/>
              </a:path>
            </a:pathLst>
          </a:custGeom>
          <a:solidFill>
            <a:srgbClr val="1673A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7" name="Freeform 31">
            <a:extLst>
              <a:ext uri="{FF2B5EF4-FFF2-40B4-BE49-F238E27FC236}">
                <a16:creationId xmlns:a16="http://schemas.microsoft.com/office/drawing/2014/main" id="{929A2392-5F04-82E5-9998-A796B5E68A85}"/>
              </a:ext>
            </a:extLst>
          </p:cNvPr>
          <p:cNvSpPr>
            <a:spLocks/>
          </p:cNvSpPr>
          <p:nvPr/>
        </p:nvSpPr>
        <p:spPr bwMode="auto">
          <a:xfrm>
            <a:off x="9464543" y="2310858"/>
            <a:ext cx="542635" cy="469243"/>
          </a:xfrm>
          <a:custGeom>
            <a:avLst/>
            <a:gdLst>
              <a:gd name="T0" fmla="*/ 122 w 244"/>
              <a:gd name="T1" fmla="*/ 0 h 211"/>
              <a:gd name="T2" fmla="*/ 0 w 244"/>
              <a:gd name="T3" fmla="*/ 211 h 211"/>
              <a:gd name="T4" fmla="*/ 244 w 244"/>
              <a:gd name="T5" fmla="*/ 211 h 211"/>
              <a:gd name="T6" fmla="*/ 122 w 244"/>
              <a:gd name="T7" fmla="*/ 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211">
                <a:moveTo>
                  <a:pt x="122" y="0"/>
                </a:moveTo>
                <a:lnTo>
                  <a:pt x="0" y="211"/>
                </a:lnTo>
                <a:lnTo>
                  <a:pt x="244" y="211"/>
                </a:lnTo>
                <a:lnTo>
                  <a:pt x="122" y="0"/>
                </a:lnTo>
                <a:close/>
              </a:path>
            </a:pathLst>
          </a:custGeom>
          <a:solidFill>
            <a:srgbClr val="725AA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8" name="عنصر نائب لرقم الشريحة 1">
            <a:extLst>
              <a:ext uri="{FF2B5EF4-FFF2-40B4-BE49-F238E27FC236}">
                <a16:creationId xmlns:a16="http://schemas.microsoft.com/office/drawing/2014/main" id="{45A517E1-EBA8-D11A-9E68-5DB2AAA08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53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BB9DAFB4-B0E8-92FB-7DA1-FCEEE590C353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19" name="موصل مستقيم 30">
            <a:extLst>
              <a:ext uri="{FF2B5EF4-FFF2-40B4-BE49-F238E27FC236}">
                <a16:creationId xmlns:a16="http://schemas.microsoft.com/office/drawing/2014/main" id="{EFEFCB15-BE99-C796-62E9-906A521B96A2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مربع نص 19">
            <a:extLst>
              <a:ext uri="{FF2B5EF4-FFF2-40B4-BE49-F238E27FC236}">
                <a16:creationId xmlns:a16="http://schemas.microsoft.com/office/drawing/2014/main" id="{38B9606E-0A7B-0C75-61AD-6F6A036014F3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41231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340216-CA1D-49D5-C335-26B2A706FA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AD40C950-EC62-1BE1-56E1-94F957011496}"/>
              </a:ext>
            </a:extLst>
          </p:cNvPr>
          <p:cNvSpPr>
            <a:spLocks/>
          </p:cNvSpPr>
          <p:nvPr/>
        </p:nvSpPr>
        <p:spPr bwMode="auto">
          <a:xfrm>
            <a:off x="4193964" y="3877232"/>
            <a:ext cx="3916556" cy="1456922"/>
          </a:xfrm>
          <a:custGeom>
            <a:avLst/>
            <a:gdLst>
              <a:gd name="T0" fmla="*/ 0 w 2949"/>
              <a:gd name="T1" fmla="*/ 506 h 1097"/>
              <a:gd name="T2" fmla="*/ 2949 w 2949"/>
              <a:gd name="T3" fmla="*/ 1097 h 1097"/>
              <a:gd name="T4" fmla="*/ 2659 w 2949"/>
              <a:gd name="T5" fmla="*/ 591 h 1097"/>
              <a:gd name="T6" fmla="*/ 290 w 2949"/>
              <a:gd name="T7" fmla="*/ 0 h 1097"/>
              <a:gd name="T8" fmla="*/ 0 w 2949"/>
              <a:gd name="T9" fmla="*/ 506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49" h="1097">
                <a:moveTo>
                  <a:pt x="0" y="506"/>
                </a:moveTo>
                <a:lnTo>
                  <a:pt x="2949" y="1097"/>
                </a:lnTo>
                <a:lnTo>
                  <a:pt x="2659" y="591"/>
                </a:lnTo>
                <a:lnTo>
                  <a:pt x="290" y="0"/>
                </a:lnTo>
                <a:lnTo>
                  <a:pt x="0" y="506"/>
                </a:lnTo>
                <a:close/>
              </a:path>
            </a:pathLst>
          </a:custGeom>
          <a:solidFill>
            <a:schemeClr val="bg1">
              <a:lumMod val="25000"/>
              <a:alpha val="74089"/>
            </a:scheme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7093CD68-F6A0-9010-E200-EE80289F70F0}"/>
              </a:ext>
            </a:extLst>
          </p:cNvPr>
          <p:cNvSpPr>
            <a:spLocks/>
          </p:cNvSpPr>
          <p:nvPr/>
        </p:nvSpPr>
        <p:spPr bwMode="auto">
          <a:xfrm>
            <a:off x="4642860" y="3092327"/>
            <a:ext cx="3018764" cy="1456922"/>
          </a:xfrm>
          <a:custGeom>
            <a:avLst/>
            <a:gdLst>
              <a:gd name="T0" fmla="*/ 291 w 2273"/>
              <a:gd name="T1" fmla="*/ 0 h 1097"/>
              <a:gd name="T2" fmla="*/ 1983 w 2273"/>
              <a:gd name="T3" fmla="*/ 591 h 1097"/>
              <a:gd name="T4" fmla="*/ 2273 w 2273"/>
              <a:gd name="T5" fmla="*/ 1097 h 1097"/>
              <a:gd name="T6" fmla="*/ 0 w 2273"/>
              <a:gd name="T7" fmla="*/ 506 h 1097"/>
              <a:gd name="T8" fmla="*/ 291 w 2273"/>
              <a:gd name="T9" fmla="*/ 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3" h="1097">
                <a:moveTo>
                  <a:pt x="291" y="0"/>
                </a:moveTo>
                <a:lnTo>
                  <a:pt x="1983" y="591"/>
                </a:lnTo>
                <a:lnTo>
                  <a:pt x="2273" y="1097"/>
                </a:lnTo>
                <a:lnTo>
                  <a:pt x="0" y="506"/>
                </a:lnTo>
                <a:lnTo>
                  <a:pt x="291" y="0"/>
                </a:lnTo>
                <a:close/>
              </a:path>
            </a:pathLst>
          </a:custGeom>
          <a:solidFill>
            <a:schemeClr val="bg1">
              <a:lumMod val="25000"/>
              <a:alpha val="74089"/>
            </a:scheme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9F548B5F-546D-A36C-3DB3-5B8BE5BBFF96}"/>
              </a:ext>
            </a:extLst>
          </p:cNvPr>
          <p:cNvSpPr>
            <a:spLocks/>
          </p:cNvSpPr>
          <p:nvPr/>
        </p:nvSpPr>
        <p:spPr bwMode="auto">
          <a:xfrm>
            <a:off x="5093085" y="2308749"/>
            <a:ext cx="2119642" cy="1455594"/>
          </a:xfrm>
          <a:custGeom>
            <a:avLst/>
            <a:gdLst>
              <a:gd name="T0" fmla="*/ 1596 w 1596"/>
              <a:gd name="T1" fmla="*/ 1096 h 1096"/>
              <a:gd name="T2" fmla="*/ 0 w 1596"/>
              <a:gd name="T3" fmla="*/ 506 h 1096"/>
              <a:gd name="T4" fmla="*/ 290 w 1596"/>
              <a:gd name="T5" fmla="*/ 0 h 1096"/>
              <a:gd name="T6" fmla="*/ 1305 w 1596"/>
              <a:gd name="T7" fmla="*/ 590 h 1096"/>
              <a:gd name="T8" fmla="*/ 1596 w 1596"/>
              <a:gd name="T9" fmla="*/ 1096 h 10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6" h="1096">
                <a:moveTo>
                  <a:pt x="1596" y="1096"/>
                </a:moveTo>
                <a:lnTo>
                  <a:pt x="0" y="506"/>
                </a:lnTo>
                <a:lnTo>
                  <a:pt x="290" y="0"/>
                </a:lnTo>
                <a:lnTo>
                  <a:pt x="1305" y="590"/>
                </a:lnTo>
                <a:lnTo>
                  <a:pt x="1596" y="1096"/>
                </a:lnTo>
                <a:close/>
              </a:path>
            </a:pathLst>
          </a:custGeom>
          <a:solidFill>
            <a:schemeClr val="bg1">
              <a:lumMod val="25000"/>
              <a:alpha val="74089"/>
            </a:scheme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732F9C71-7828-5FA1-AAC2-DA8DB8E87141}"/>
              </a:ext>
            </a:extLst>
          </p:cNvPr>
          <p:cNvSpPr>
            <a:spLocks/>
          </p:cNvSpPr>
          <p:nvPr/>
        </p:nvSpPr>
        <p:spPr bwMode="auto">
          <a:xfrm>
            <a:off x="5541982" y="2140082"/>
            <a:ext cx="1220521" cy="840685"/>
          </a:xfrm>
          <a:custGeom>
            <a:avLst/>
            <a:gdLst>
              <a:gd name="T0" fmla="*/ 919 w 919"/>
              <a:gd name="T1" fmla="*/ 633 h 633"/>
              <a:gd name="T2" fmla="*/ 0 w 919"/>
              <a:gd name="T3" fmla="*/ 42 h 633"/>
              <a:gd name="T4" fmla="*/ 375 w 919"/>
              <a:gd name="T5" fmla="*/ 0 h 633"/>
              <a:gd name="T6" fmla="*/ 629 w 919"/>
              <a:gd name="T7" fmla="*/ 127 h 633"/>
              <a:gd name="T8" fmla="*/ 919 w 919"/>
              <a:gd name="T9" fmla="*/ 633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9" h="633">
                <a:moveTo>
                  <a:pt x="919" y="633"/>
                </a:moveTo>
                <a:lnTo>
                  <a:pt x="0" y="42"/>
                </a:lnTo>
                <a:lnTo>
                  <a:pt x="375" y="0"/>
                </a:lnTo>
                <a:lnTo>
                  <a:pt x="629" y="127"/>
                </a:lnTo>
                <a:lnTo>
                  <a:pt x="919" y="633"/>
                </a:lnTo>
                <a:close/>
              </a:path>
            </a:pathLst>
          </a:custGeom>
          <a:solidFill>
            <a:schemeClr val="bg1">
              <a:lumMod val="25000"/>
              <a:alpha val="74089"/>
            </a:scheme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24B8AAA-D318-4C51-41C1-D4102ADA62A1}"/>
              </a:ext>
            </a:extLst>
          </p:cNvPr>
          <p:cNvSpPr>
            <a:spLocks/>
          </p:cNvSpPr>
          <p:nvPr/>
        </p:nvSpPr>
        <p:spPr bwMode="auto">
          <a:xfrm>
            <a:off x="5541982" y="1523845"/>
            <a:ext cx="770296" cy="672017"/>
          </a:xfrm>
          <a:custGeom>
            <a:avLst/>
            <a:gdLst>
              <a:gd name="T0" fmla="*/ 580 w 580"/>
              <a:gd name="T1" fmla="*/ 506 h 506"/>
              <a:gd name="T2" fmla="*/ 0 w 580"/>
              <a:gd name="T3" fmla="*/ 506 h 506"/>
              <a:gd name="T4" fmla="*/ 290 w 580"/>
              <a:gd name="T5" fmla="*/ 0 h 506"/>
              <a:gd name="T6" fmla="*/ 580 w 580"/>
              <a:gd name="T7" fmla="*/ 5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0" h="506">
                <a:moveTo>
                  <a:pt x="580" y="506"/>
                </a:moveTo>
                <a:lnTo>
                  <a:pt x="0" y="506"/>
                </a:lnTo>
                <a:lnTo>
                  <a:pt x="290" y="0"/>
                </a:lnTo>
                <a:lnTo>
                  <a:pt x="580" y="506"/>
                </a:lnTo>
                <a:close/>
              </a:path>
            </a:pathLst>
          </a:custGeom>
          <a:solidFill>
            <a:srgbClr val="7258A4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27FC949D-6184-F576-1ABC-2ED0357396F7}"/>
              </a:ext>
            </a:extLst>
          </p:cNvPr>
          <p:cNvSpPr>
            <a:spLocks/>
          </p:cNvSpPr>
          <p:nvPr/>
        </p:nvSpPr>
        <p:spPr bwMode="auto">
          <a:xfrm>
            <a:off x="5093085" y="2308750"/>
            <a:ext cx="1669418" cy="672017"/>
          </a:xfrm>
          <a:custGeom>
            <a:avLst/>
            <a:gdLst>
              <a:gd name="T0" fmla="*/ 1257 w 1257"/>
              <a:gd name="T1" fmla="*/ 506 h 506"/>
              <a:gd name="T2" fmla="*/ 0 w 1257"/>
              <a:gd name="T3" fmla="*/ 506 h 506"/>
              <a:gd name="T4" fmla="*/ 290 w 1257"/>
              <a:gd name="T5" fmla="*/ 0 h 506"/>
              <a:gd name="T6" fmla="*/ 967 w 1257"/>
              <a:gd name="T7" fmla="*/ 0 h 506"/>
              <a:gd name="T8" fmla="*/ 1257 w 1257"/>
              <a:gd name="T9" fmla="*/ 5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7" h="506">
                <a:moveTo>
                  <a:pt x="1257" y="506"/>
                </a:moveTo>
                <a:lnTo>
                  <a:pt x="0" y="506"/>
                </a:lnTo>
                <a:lnTo>
                  <a:pt x="290" y="0"/>
                </a:lnTo>
                <a:lnTo>
                  <a:pt x="967" y="0"/>
                </a:lnTo>
                <a:lnTo>
                  <a:pt x="1257" y="506"/>
                </a:lnTo>
                <a:close/>
              </a:path>
            </a:pathLst>
          </a:custGeom>
          <a:solidFill>
            <a:srgbClr val="69CEE3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4FA52B17-27B9-96FC-4508-39F8A0380482}"/>
              </a:ext>
            </a:extLst>
          </p:cNvPr>
          <p:cNvSpPr>
            <a:spLocks/>
          </p:cNvSpPr>
          <p:nvPr/>
        </p:nvSpPr>
        <p:spPr bwMode="auto">
          <a:xfrm>
            <a:off x="4642862" y="3092327"/>
            <a:ext cx="2569867" cy="672017"/>
          </a:xfrm>
          <a:custGeom>
            <a:avLst/>
            <a:gdLst>
              <a:gd name="T0" fmla="*/ 1935 w 1935"/>
              <a:gd name="T1" fmla="*/ 506 h 506"/>
              <a:gd name="T2" fmla="*/ 0 w 1935"/>
              <a:gd name="T3" fmla="*/ 506 h 506"/>
              <a:gd name="T4" fmla="*/ 291 w 1935"/>
              <a:gd name="T5" fmla="*/ 0 h 506"/>
              <a:gd name="T6" fmla="*/ 1644 w 1935"/>
              <a:gd name="T7" fmla="*/ 0 h 506"/>
              <a:gd name="T8" fmla="*/ 1935 w 1935"/>
              <a:gd name="T9" fmla="*/ 5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35" h="506">
                <a:moveTo>
                  <a:pt x="1935" y="506"/>
                </a:moveTo>
                <a:lnTo>
                  <a:pt x="0" y="506"/>
                </a:lnTo>
                <a:lnTo>
                  <a:pt x="291" y="0"/>
                </a:lnTo>
                <a:lnTo>
                  <a:pt x="1644" y="0"/>
                </a:lnTo>
                <a:lnTo>
                  <a:pt x="1935" y="506"/>
                </a:lnTo>
                <a:close/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2983149F-D159-6C31-0FDE-573DE0CDE6B0}"/>
              </a:ext>
            </a:extLst>
          </p:cNvPr>
          <p:cNvSpPr>
            <a:spLocks/>
          </p:cNvSpPr>
          <p:nvPr/>
        </p:nvSpPr>
        <p:spPr bwMode="auto">
          <a:xfrm>
            <a:off x="4193965" y="3877232"/>
            <a:ext cx="3467660" cy="672017"/>
          </a:xfrm>
          <a:custGeom>
            <a:avLst/>
            <a:gdLst>
              <a:gd name="T0" fmla="*/ 2611 w 2611"/>
              <a:gd name="T1" fmla="*/ 506 h 506"/>
              <a:gd name="T2" fmla="*/ 0 w 2611"/>
              <a:gd name="T3" fmla="*/ 506 h 506"/>
              <a:gd name="T4" fmla="*/ 290 w 2611"/>
              <a:gd name="T5" fmla="*/ 0 h 506"/>
              <a:gd name="T6" fmla="*/ 2321 w 2611"/>
              <a:gd name="T7" fmla="*/ 0 h 506"/>
              <a:gd name="T8" fmla="*/ 2611 w 2611"/>
              <a:gd name="T9" fmla="*/ 5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11" h="506">
                <a:moveTo>
                  <a:pt x="2611" y="506"/>
                </a:moveTo>
                <a:lnTo>
                  <a:pt x="0" y="506"/>
                </a:lnTo>
                <a:lnTo>
                  <a:pt x="290" y="0"/>
                </a:lnTo>
                <a:lnTo>
                  <a:pt x="2321" y="0"/>
                </a:lnTo>
                <a:lnTo>
                  <a:pt x="2611" y="506"/>
                </a:ln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78A5CB95-CB46-CDFA-9378-88A68E92D12C}"/>
              </a:ext>
            </a:extLst>
          </p:cNvPr>
          <p:cNvSpPr>
            <a:spLocks/>
          </p:cNvSpPr>
          <p:nvPr/>
        </p:nvSpPr>
        <p:spPr bwMode="auto">
          <a:xfrm>
            <a:off x="3745068" y="4662137"/>
            <a:ext cx="4365453" cy="672017"/>
          </a:xfrm>
          <a:custGeom>
            <a:avLst/>
            <a:gdLst>
              <a:gd name="T0" fmla="*/ 3287 w 3287"/>
              <a:gd name="T1" fmla="*/ 506 h 506"/>
              <a:gd name="T2" fmla="*/ 0 w 3287"/>
              <a:gd name="T3" fmla="*/ 506 h 506"/>
              <a:gd name="T4" fmla="*/ 290 w 3287"/>
              <a:gd name="T5" fmla="*/ 0 h 506"/>
              <a:gd name="T6" fmla="*/ 2997 w 3287"/>
              <a:gd name="T7" fmla="*/ 0 h 506"/>
              <a:gd name="T8" fmla="*/ 3287 w 3287"/>
              <a:gd name="T9" fmla="*/ 5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87" h="506">
                <a:moveTo>
                  <a:pt x="3287" y="506"/>
                </a:moveTo>
                <a:lnTo>
                  <a:pt x="0" y="506"/>
                </a:lnTo>
                <a:lnTo>
                  <a:pt x="290" y="0"/>
                </a:lnTo>
                <a:lnTo>
                  <a:pt x="2997" y="0"/>
                </a:lnTo>
                <a:lnTo>
                  <a:pt x="3287" y="506"/>
                </a:lnTo>
                <a:close/>
              </a:path>
            </a:pathLst>
          </a:custGeom>
          <a:solidFill>
            <a:srgbClr val="003745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03B4B1C0-0371-2B52-4022-CEB9A4BEA62F}"/>
              </a:ext>
            </a:extLst>
          </p:cNvPr>
          <p:cNvSpPr>
            <a:spLocks/>
          </p:cNvSpPr>
          <p:nvPr/>
        </p:nvSpPr>
        <p:spPr bwMode="auto">
          <a:xfrm>
            <a:off x="5536669" y="1523845"/>
            <a:ext cx="390460" cy="672017"/>
          </a:xfrm>
          <a:custGeom>
            <a:avLst/>
            <a:gdLst>
              <a:gd name="T0" fmla="*/ 0 w 294"/>
              <a:gd name="T1" fmla="*/ 506 h 506"/>
              <a:gd name="T2" fmla="*/ 294 w 294"/>
              <a:gd name="T3" fmla="*/ 506 h 506"/>
              <a:gd name="T4" fmla="*/ 294 w 294"/>
              <a:gd name="T5" fmla="*/ 0 h 506"/>
              <a:gd name="T6" fmla="*/ 0 w 294"/>
              <a:gd name="T7" fmla="*/ 5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4" h="506">
                <a:moveTo>
                  <a:pt x="0" y="506"/>
                </a:moveTo>
                <a:lnTo>
                  <a:pt x="294" y="506"/>
                </a:lnTo>
                <a:lnTo>
                  <a:pt x="294" y="0"/>
                </a:lnTo>
                <a:lnTo>
                  <a:pt x="0" y="506"/>
                </a:lnTo>
                <a:close/>
              </a:path>
            </a:pathLst>
          </a:custGeom>
          <a:solidFill>
            <a:schemeClr val="bg1">
              <a:lumMod val="10000"/>
              <a:alpha val="42000"/>
            </a:scheme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1720D300-8562-AEF6-D6FC-12BB45AFAD32}"/>
              </a:ext>
            </a:extLst>
          </p:cNvPr>
          <p:cNvSpPr>
            <a:spLocks/>
          </p:cNvSpPr>
          <p:nvPr/>
        </p:nvSpPr>
        <p:spPr bwMode="auto">
          <a:xfrm>
            <a:off x="5093085" y="2308750"/>
            <a:ext cx="834044" cy="672017"/>
          </a:xfrm>
          <a:custGeom>
            <a:avLst/>
            <a:gdLst>
              <a:gd name="T0" fmla="*/ 0 w 628"/>
              <a:gd name="T1" fmla="*/ 506 h 506"/>
              <a:gd name="T2" fmla="*/ 290 w 628"/>
              <a:gd name="T3" fmla="*/ 0 h 506"/>
              <a:gd name="T4" fmla="*/ 628 w 628"/>
              <a:gd name="T5" fmla="*/ 0 h 506"/>
              <a:gd name="T6" fmla="*/ 628 w 628"/>
              <a:gd name="T7" fmla="*/ 506 h 506"/>
              <a:gd name="T8" fmla="*/ 0 w 628"/>
              <a:gd name="T9" fmla="*/ 5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8" h="506">
                <a:moveTo>
                  <a:pt x="0" y="506"/>
                </a:moveTo>
                <a:lnTo>
                  <a:pt x="290" y="0"/>
                </a:lnTo>
                <a:lnTo>
                  <a:pt x="628" y="0"/>
                </a:lnTo>
                <a:lnTo>
                  <a:pt x="628" y="506"/>
                </a:lnTo>
                <a:lnTo>
                  <a:pt x="0" y="506"/>
                </a:lnTo>
                <a:close/>
              </a:path>
            </a:pathLst>
          </a:custGeom>
          <a:solidFill>
            <a:schemeClr val="accent4">
              <a:lumMod val="75000"/>
              <a:alpha val="64000"/>
            </a:scheme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6" name="Freeform 16">
            <a:extLst>
              <a:ext uri="{FF2B5EF4-FFF2-40B4-BE49-F238E27FC236}">
                <a16:creationId xmlns:a16="http://schemas.microsoft.com/office/drawing/2014/main" id="{4F19A36B-BCFF-F951-619E-143DFF6C14E9}"/>
              </a:ext>
            </a:extLst>
          </p:cNvPr>
          <p:cNvSpPr>
            <a:spLocks/>
          </p:cNvSpPr>
          <p:nvPr/>
        </p:nvSpPr>
        <p:spPr bwMode="auto">
          <a:xfrm>
            <a:off x="4642862" y="3092327"/>
            <a:ext cx="1284269" cy="672017"/>
          </a:xfrm>
          <a:custGeom>
            <a:avLst/>
            <a:gdLst>
              <a:gd name="T0" fmla="*/ 291 w 967"/>
              <a:gd name="T1" fmla="*/ 0 h 506"/>
              <a:gd name="T2" fmla="*/ 967 w 967"/>
              <a:gd name="T3" fmla="*/ 0 h 506"/>
              <a:gd name="T4" fmla="*/ 967 w 967"/>
              <a:gd name="T5" fmla="*/ 506 h 506"/>
              <a:gd name="T6" fmla="*/ 0 w 967"/>
              <a:gd name="T7" fmla="*/ 506 h 506"/>
              <a:gd name="T8" fmla="*/ 291 w 967"/>
              <a:gd name="T9" fmla="*/ 0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7" h="506">
                <a:moveTo>
                  <a:pt x="291" y="0"/>
                </a:moveTo>
                <a:lnTo>
                  <a:pt x="967" y="0"/>
                </a:lnTo>
                <a:lnTo>
                  <a:pt x="967" y="506"/>
                </a:lnTo>
                <a:lnTo>
                  <a:pt x="0" y="506"/>
                </a:lnTo>
                <a:lnTo>
                  <a:pt x="291" y="0"/>
                </a:lnTo>
                <a:close/>
              </a:path>
            </a:pathLst>
          </a:custGeom>
          <a:solidFill>
            <a:srgbClr val="238CAB">
              <a:alpha val="64000"/>
            </a:srgb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id="{E9800006-171C-C58D-73D9-73B7223BF8BF}"/>
              </a:ext>
            </a:extLst>
          </p:cNvPr>
          <p:cNvSpPr>
            <a:spLocks/>
          </p:cNvSpPr>
          <p:nvPr/>
        </p:nvSpPr>
        <p:spPr bwMode="auto">
          <a:xfrm>
            <a:off x="4193964" y="3877232"/>
            <a:ext cx="1733166" cy="672017"/>
          </a:xfrm>
          <a:custGeom>
            <a:avLst/>
            <a:gdLst>
              <a:gd name="T0" fmla="*/ 290 w 1305"/>
              <a:gd name="T1" fmla="*/ 0 h 506"/>
              <a:gd name="T2" fmla="*/ 1305 w 1305"/>
              <a:gd name="T3" fmla="*/ 0 h 506"/>
              <a:gd name="T4" fmla="*/ 1305 w 1305"/>
              <a:gd name="T5" fmla="*/ 506 h 506"/>
              <a:gd name="T6" fmla="*/ 0 w 1305"/>
              <a:gd name="T7" fmla="*/ 506 h 506"/>
              <a:gd name="T8" fmla="*/ 290 w 1305"/>
              <a:gd name="T9" fmla="*/ 0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5" h="506">
                <a:moveTo>
                  <a:pt x="290" y="0"/>
                </a:moveTo>
                <a:lnTo>
                  <a:pt x="1305" y="0"/>
                </a:lnTo>
                <a:lnTo>
                  <a:pt x="1305" y="506"/>
                </a:lnTo>
                <a:lnTo>
                  <a:pt x="0" y="506"/>
                </a:lnTo>
                <a:lnTo>
                  <a:pt x="290" y="0"/>
                </a:lnTo>
                <a:close/>
              </a:path>
            </a:pathLst>
          </a:custGeom>
          <a:solidFill>
            <a:srgbClr val="1673A3">
              <a:alpha val="65000"/>
            </a:srgb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7" name="Freeform 18">
            <a:extLst>
              <a:ext uri="{FF2B5EF4-FFF2-40B4-BE49-F238E27FC236}">
                <a16:creationId xmlns:a16="http://schemas.microsoft.com/office/drawing/2014/main" id="{BEA982A5-0181-7B70-196C-32B34C62FF1D}"/>
              </a:ext>
            </a:extLst>
          </p:cNvPr>
          <p:cNvSpPr>
            <a:spLocks/>
          </p:cNvSpPr>
          <p:nvPr/>
        </p:nvSpPr>
        <p:spPr bwMode="auto">
          <a:xfrm>
            <a:off x="3745068" y="4662137"/>
            <a:ext cx="2182063" cy="672017"/>
          </a:xfrm>
          <a:custGeom>
            <a:avLst/>
            <a:gdLst>
              <a:gd name="T0" fmla="*/ 290 w 1643"/>
              <a:gd name="T1" fmla="*/ 0 h 506"/>
              <a:gd name="T2" fmla="*/ 1643 w 1643"/>
              <a:gd name="T3" fmla="*/ 0 h 506"/>
              <a:gd name="T4" fmla="*/ 1643 w 1643"/>
              <a:gd name="T5" fmla="*/ 506 h 506"/>
              <a:gd name="T6" fmla="*/ 0 w 1643"/>
              <a:gd name="T7" fmla="*/ 506 h 506"/>
              <a:gd name="T8" fmla="*/ 290 w 1643"/>
              <a:gd name="T9" fmla="*/ 0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3" h="506">
                <a:moveTo>
                  <a:pt x="290" y="0"/>
                </a:moveTo>
                <a:lnTo>
                  <a:pt x="1643" y="0"/>
                </a:lnTo>
                <a:lnTo>
                  <a:pt x="1643" y="506"/>
                </a:lnTo>
                <a:lnTo>
                  <a:pt x="0" y="506"/>
                </a:lnTo>
                <a:lnTo>
                  <a:pt x="290" y="0"/>
                </a:lnTo>
                <a:close/>
              </a:path>
            </a:pathLst>
          </a:custGeom>
          <a:solidFill>
            <a:schemeClr val="bg1">
              <a:lumMod val="10000"/>
              <a:alpha val="55000"/>
            </a:scheme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07A61E2D-2330-A0F5-15A8-30B501F69E0F}"/>
              </a:ext>
            </a:extLst>
          </p:cNvPr>
          <p:cNvSpPr/>
          <p:nvPr/>
        </p:nvSpPr>
        <p:spPr>
          <a:xfrm>
            <a:off x="5690825" y="4643029"/>
            <a:ext cx="470000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Roboto" panose="02000000000000000000" pitchFamily="2" charset="0"/>
                <a:cs typeface="Helvetica Neue W23 for SKY Reg" panose="020B0604020202020204" pitchFamily="34" charset="-78"/>
              </a:rPr>
              <a:t>1</a:t>
            </a:r>
            <a:endParaRPr lang="en-US" sz="105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7" name="Rectangle 39">
            <a:extLst>
              <a:ext uri="{FF2B5EF4-FFF2-40B4-BE49-F238E27FC236}">
                <a16:creationId xmlns:a16="http://schemas.microsoft.com/office/drawing/2014/main" id="{974081E4-2998-0946-5149-9DDE98996A2E}"/>
              </a:ext>
            </a:extLst>
          </p:cNvPr>
          <p:cNvSpPr/>
          <p:nvPr/>
        </p:nvSpPr>
        <p:spPr>
          <a:xfrm>
            <a:off x="5688419" y="3857655"/>
            <a:ext cx="474810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Roboto" panose="02000000000000000000" pitchFamily="2" charset="0"/>
                <a:cs typeface="Helvetica Neue W23 for SKY Reg" panose="020B0604020202020204" pitchFamily="34" charset="-78"/>
              </a:rPr>
              <a:t>2</a:t>
            </a:r>
            <a:endParaRPr lang="en-US" sz="105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8" name="Rectangle 40">
            <a:extLst>
              <a:ext uri="{FF2B5EF4-FFF2-40B4-BE49-F238E27FC236}">
                <a16:creationId xmlns:a16="http://schemas.microsoft.com/office/drawing/2014/main" id="{9843544A-2363-1B92-36BF-9BD97FF10CD4}"/>
              </a:ext>
            </a:extLst>
          </p:cNvPr>
          <p:cNvSpPr/>
          <p:nvPr/>
        </p:nvSpPr>
        <p:spPr>
          <a:xfrm>
            <a:off x="5682009" y="3069116"/>
            <a:ext cx="487634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Roboto" panose="02000000000000000000" pitchFamily="2" charset="0"/>
                <a:cs typeface="Helvetica Neue W23 for SKY Reg" panose="020B0604020202020204" pitchFamily="34" charset="-78"/>
              </a:rPr>
              <a:t>3</a:t>
            </a:r>
            <a:endParaRPr lang="en-US" sz="105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9" name="Rectangle 41">
            <a:extLst>
              <a:ext uri="{FF2B5EF4-FFF2-40B4-BE49-F238E27FC236}">
                <a16:creationId xmlns:a16="http://schemas.microsoft.com/office/drawing/2014/main" id="{7D58E6C7-D1F6-F6E4-D9CF-4CECD7A72842}"/>
              </a:ext>
            </a:extLst>
          </p:cNvPr>
          <p:cNvSpPr/>
          <p:nvPr/>
        </p:nvSpPr>
        <p:spPr>
          <a:xfrm>
            <a:off x="5690825" y="2296846"/>
            <a:ext cx="470000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Roboto" panose="02000000000000000000" pitchFamily="2" charset="0"/>
                <a:cs typeface="Helvetica Neue W23 for SKY Reg" panose="020B0604020202020204" pitchFamily="34" charset="-78"/>
              </a:rPr>
              <a:t>4</a:t>
            </a:r>
            <a:endParaRPr lang="en-US" sz="105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0" name="Rectangle 42">
            <a:extLst>
              <a:ext uri="{FF2B5EF4-FFF2-40B4-BE49-F238E27FC236}">
                <a16:creationId xmlns:a16="http://schemas.microsoft.com/office/drawing/2014/main" id="{228F6BFD-209E-D9EC-FF55-1771988F8CFA}"/>
              </a:ext>
            </a:extLst>
          </p:cNvPr>
          <p:cNvSpPr/>
          <p:nvPr/>
        </p:nvSpPr>
        <p:spPr>
          <a:xfrm>
            <a:off x="5683611" y="1603765"/>
            <a:ext cx="484428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Roboto" panose="02000000000000000000" pitchFamily="2" charset="0"/>
                <a:cs typeface="Helvetica Neue W23 for SKY Reg" panose="020B0604020202020204" pitchFamily="34" charset="-78"/>
              </a:rPr>
              <a:t>5</a:t>
            </a:r>
            <a:endParaRPr lang="en-US" sz="105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1" name="Freeform 1021">
            <a:extLst>
              <a:ext uri="{FF2B5EF4-FFF2-40B4-BE49-F238E27FC236}">
                <a16:creationId xmlns:a16="http://schemas.microsoft.com/office/drawing/2014/main" id="{507223C5-B8CE-30FF-931A-4E6254DDC89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848051" y="2422725"/>
            <a:ext cx="398274" cy="398274"/>
          </a:xfrm>
          <a:custGeom>
            <a:avLst/>
            <a:gdLst>
              <a:gd name="T0" fmla="*/ 160839 w 290150"/>
              <a:gd name="T1" fmla="*/ 282538 h 290152"/>
              <a:gd name="T2" fmla="*/ 235772 w 290150"/>
              <a:gd name="T3" fmla="*/ 242352 h 290152"/>
              <a:gd name="T4" fmla="*/ 282847 w 290150"/>
              <a:gd name="T5" fmla="*/ 282543 h 290152"/>
              <a:gd name="T6" fmla="*/ 285767 w 290150"/>
              <a:gd name="T7" fmla="*/ 243076 h 290152"/>
              <a:gd name="T8" fmla="*/ 228109 w 290150"/>
              <a:gd name="T9" fmla="*/ 291594 h 290152"/>
              <a:gd name="T10" fmla="*/ 235772 w 290150"/>
              <a:gd name="T11" fmla="*/ 242352 h 290152"/>
              <a:gd name="T12" fmla="*/ 8601 w 290150"/>
              <a:gd name="T13" fmla="*/ 282543 h 290152"/>
              <a:gd name="T14" fmla="*/ 54825 w 290150"/>
              <a:gd name="T15" fmla="*/ 242352 h 290152"/>
              <a:gd name="T16" fmla="*/ 62352 w 290150"/>
              <a:gd name="T17" fmla="*/ 291594 h 290152"/>
              <a:gd name="T18" fmla="*/ 6093 w 290150"/>
              <a:gd name="T19" fmla="*/ 243076 h 290152"/>
              <a:gd name="T20" fmla="*/ 187287 w 290150"/>
              <a:gd name="T21" fmla="*/ 256094 h 290152"/>
              <a:gd name="T22" fmla="*/ 246394 w 290150"/>
              <a:gd name="T23" fmla="*/ 224950 h 290152"/>
              <a:gd name="T24" fmla="*/ 33142 w 290150"/>
              <a:gd name="T25" fmla="*/ 214475 h 290152"/>
              <a:gd name="T26" fmla="*/ 33142 w 290150"/>
              <a:gd name="T27" fmla="*/ 214475 h 290152"/>
              <a:gd name="T28" fmla="*/ 237724 w 290150"/>
              <a:gd name="T29" fmla="*/ 224950 h 290152"/>
              <a:gd name="T30" fmla="*/ 33142 w 290150"/>
              <a:gd name="T31" fmla="*/ 243734 h 290152"/>
              <a:gd name="T32" fmla="*/ 132579 w 290150"/>
              <a:gd name="T33" fmla="*/ 229650 h 290152"/>
              <a:gd name="T34" fmla="*/ 176418 w 290150"/>
              <a:gd name="T35" fmla="*/ 164806 h 290152"/>
              <a:gd name="T36" fmla="*/ 185476 w 290150"/>
              <a:gd name="T37" fmla="*/ 173500 h 290152"/>
              <a:gd name="T38" fmla="*/ 114826 w 290150"/>
              <a:gd name="T39" fmla="*/ 182557 h 290152"/>
              <a:gd name="T40" fmla="*/ 18083 w 290150"/>
              <a:gd name="T41" fmla="*/ 100509 h 290152"/>
              <a:gd name="T42" fmla="*/ 20565 w 290150"/>
              <a:gd name="T43" fmla="*/ 198699 h 290152"/>
              <a:gd name="T44" fmla="*/ 0 w 290150"/>
              <a:gd name="T45" fmla="*/ 118987 h 290152"/>
              <a:gd name="T46" fmla="*/ 281745 w 290150"/>
              <a:gd name="T47" fmla="*/ 175699 h 290152"/>
              <a:gd name="T48" fmla="*/ 273115 w 290150"/>
              <a:gd name="T49" fmla="*/ 172817 h 290152"/>
              <a:gd name="T50" fmla="*/ 203494 w 290150"/>
              <a:gd name="T51" fmla="*/ 136551 h 290152"/>
              <a:gd name="T52" fmla="*/ 144752 w 290150"/>
              <a:gd name="T53" fmla="*/ 95217 h 290152"/>
              <a:gd name="T54" fmla="*/ 67728 w 290150"/>
              <a:gd name="T55" fmla="*/ 145607 h 290152"/>
              <a:gd name="T56" fmla="*/ 123885 w 290150"/>
              <a:gd name="T57" fmla="*/ 191251 h 290152"/>
              <a:gd name="T58" fmla="*/ 132579 w 290150"/>
              <a:gd name="T59" fmla="*/ 173500 h 290152"/>
              <a:gd name="T60" fmla="*/ 176418 w 290150"/>
              <a:gd name="T61" fmla="*/ 156112 h 290152"/>
              <a:gd name="T62" fmla="*/ 167723 w 290150"/>
              <a:gd name="T63" fmla="*/ 229650 h 290152"/>
              <a:gd name="T64" fmla="*/ 145623 w 290150"/>
              <a:gd name="T65" fmla="*/ 67724 h 290152"/>
              <a:gd name="T66" fmla="*/ 196344 w 290150"/>
              <a:gd name="T67" fmla="*/ 235083 h 290152"/>
              <a:gd name="T68" fmla="*/ 182940 w 290150"/>
              <a:gd name="T69" fmla="*/ 269498 h 290152"/>
              <a:gd name="T70" fmla="*/ 109393 w 290150"/>
              <a:gd name="T71" fmla="*/ 264788 h 290152"/>
              <a:gd name="T72" fmla="*/ 84393 w 290150"/>
              <a:gd name="T73" fmla="*/ 206827 h 290152"/>
              <a:gd name="T74" fmla="*/ 236502 w 290150"/>
              <a:gd name="T75" fmla="*/ 42703 h 290152"/>
              <a:gd name="T76" fmla="*/ 282847 w 290150"/>
              <a:gd name="T77" fmla="*/ 53928 h 290152"/>
              <a:gd name="T78" fmla="*/ 291604 w 290150"/>
              <a:gd name="T79" fmla="*/ 53928 h 290152"/>
              <a:gd name="T80" fmla="*/ 223364 w 290150"/>
              <a:gd name="T81" fmla="*/ 81446 h 290152"/>
              <a:gd name="T82" fmla="*/ 11826 w 290150"/>
              <a:gd name="T83" fmla="*/ 36910 h 290152"/>
              <a:gd name="T84" fmla="*/ 58050 w 290150"/>
              <a:gd name="T85" fmla="*/ 77099 h 290152"/>
              <a:gd name="T86" fmla="*/ 60918 w 290150"/>
              <a:gd name="T87" fmla="*/ 37270 h 290152"/>
              <a:gd name="T88" fmla="*/ 4298 w 290150"/>
              <a:gd name="T89" fmla="*/ 85789 h 290152"/>
              <a:gd name="T90" fmla="*/ 11826 w 290150"/>
              <a:gd name="T91" fmla="*/ 36910 h 290152"/>
              <a:gd name="T92" fmla="*/ 266984 w 290150"/>
              <a:gd name="T93" fmla="*/ 18965 h 290152"/>
              <a:gd name="T94" fmla="*/ 33142 w 290150"/>
              <a:gd name="T95" fmla="*/ 29342 h 290152"/>
              <a:gd name="T96" fmla="*/ 198091 w 290150"/>
              <a:gd name="T97" fmla="*/ 16473 h 290152"/>
              <a:gd name="T98" fmla="*/ 194457 w 290150"/>
              <a:gd name="T99" fmla="*/ 23997 h 290152"/>
              <a:gd name="T100" fmla="*/ 72745 w 290150"/>
              <a:gd name="T101" fmla="*/ 26504 h 290152"/>
              <a:gd name="T102" fmla="*/ 256870 w 290150"/>
              <a:gd name="T103" fmla="*/ 37932 h 290152"/>
              <a:gd name="T104" fmla="*/ 52288 w 290150"/>
              <a:gd name="T105" fmla="*/ 18965 h 29015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90150" h="290152">
                <a:moveTo>
                  <a:pt x="117499" y="263478"/>
                </a:moveTo>
                <a:lnTo>
                  <a:pt x="117499" y="268164"/>
                </a:lnTo>
                <a:cubicBezTo>
                  <a:pt x="117499" y="275373"/>
                  <a:pt x="123627" y="281140"/>
                  <a:pt x="130837" y="281140"/>
                </a:cubicBezTo>
                <a:lnTo>
                  <a:pt x="160037" y="281140"/>
                </a:lnTo>
                <a:cubicBezTo>
                  <a:pt x="167247" y="281140"/>
                  <a:pt x="173015" y="275373"/>
                  <a:pt x="173015" y="268164"/>
                </a:cubicBezTo>
                <a:lnTo>
                  <a:pt x="173015" y="263478"/>
                </a:lnTo>
                <a:lnTo>
                  <a:pt x="117499" y="263478"/>
                </a:lnTo>
                <a:close/>
                <a:moveTo>
                  <a:pt x="234596" y="241153"/>
                </a:moveTo>
                <a:cubicBezTo>
                  <a:pt x="236774" y="242955"/>
                  <a:pt x="236774" y="245477"/>
                  <a:pt x="235322" y="247278"/>
                </a:cubicBezTo>
                <a:cubicBezTo>
                  <a:pt x="232417" y="250521"/>
                  <a:pt x="231328" y="254124"/>
                  <a:pt x="231328" y="258447"/>
                </a:cubicBezTo>
                <a:lnTo>
                  <a:pt x="231328" y="281145"/>
                </a:lnTo>
                <a:lnTo>
                  <a:pt x="281436" y="281145"/>
                </a:lnTo>
                <a:lnTo>
                  <a:pt x="281436" y="258447"/>
                </a:lnTo>
                <a:cubicBezTo>
                  <a:pt x="281436" y="254124"/>
                  <a:pt x="279983" y="250521"/>
                  <a:pt x="277442" y="247278"/>
                </a:cubicBezTo>
                <a:cubicBezTo>
                  <a:pt x="275626" y="245477"/>
                  <a:pt x="275989" y="242955"/>
                  <a:pt x="278168" y="241153"/>
                </a:cubicBezTo>
                <a:cubicBezTo>
                  <a:pt x="279983" y="239712"/>
                  <a:pt x="282525" y="239712"/>
                  <a:pt x="284341" y="241874"/>
                </a:cubicBezTo>
                <a:cubicBezTo>
                  <a:pt x="287972" y="246558"/>
                  <a:pt x="290150" y="252322"/>
                  <a:pt x="290150" y="258447"/>
                </a:cubicBezTo>
                <a:lnTo>
                  <a:pt x="290150" y="285829"/>
                </a:lnTo>
                <a:cubicBezTo>
                  <a:pt x="290150" y="287990"/>
                  <a:pt x="288335" y="290152"/>
                  <a:pt x="285793" y="290152"/>
                </a:cubicBezTo>
                <a:lnTo>
                  <a:pt x="226971" y="290152"/>
                </a:lnTo>
                <a:cubicBezTo>
                  <a:pt x="224429" y="290152"/>
                  <a:pt x="222250" y="287990"/>
                  <a:pt x="222250" y="285829"/>
                </a:cubicBezTo>
                <a:lnTo>
                  <a:pt x="222250" y="258447"/>
                </a:lnTo>
                <a:cubicBezTo>
                  <a:pt x="222250" y="252322"/>
                  <a:pt x="224429" y="246558"/>
                  <a:pt x="228423" y="241874"/>
                </a:cubicBezTo>
                <a:cubicBezTo>
                  <a:pt x="229875" y="239712"/>
                  <a:pt x="232780" y="239712"/>
                  <a:pt x="234596" y="241153"/>
                </a:cubicBezTo>
                <a:close/>
                <a:moveTo>
                  <a:pt x="11766" y="241153"/>
                </a:moveTo>
                <a:cubicBezTo>
                  <a:pt x="13905" y="242955"/>
                  <a:pt x="14262" y="245477"/>
                  <a:pt x="12479" y="247278"/>
                </a:cubicBezTo>
                <a:cubicBezTo>
                  <a:pt x="9983" y="250521"/>
                  <a:pt x="8557" y="254124"/>
                  <a:pt x="8557" y="258447"/>
                </a:cubicBezTo>
                <a:lnTo>
                  <a:pt x="8557" y="281145"/>
                </a:lnTo>
                <a:lnTo>
                  <a:pt x="57761" y="281145"/>
                </a:lnTo>
                <a:lnTo>
                  <a:pt x="57761" y="258447"/>
                </a:lnTo>
                <a:cubicBezTo>
                  <a:pt x="57761" y="254124"/>
                  <a:pt x="56335" y="250521"/>
                  <a:pt x="53839" y="247278"/>
                </a:cubicBezTo>
                <a:cubicBezTo>
                  <a:pt x="52413" y="245477"/>
                  <a:pt x="52413" y="242955"/>
                  <a:pt x="54552" y="241153"/>
                </a:cubicBezTo>
                <a:cubicBezTo>
                  <a:pt x="56335" y="239712"/>
                  <a:pt x="59188" y="239712"/>
                  <a:pt x="60614" y="241874"/>
                </a:cubicBezTo>
                <a:cubicBezTo>
                  <a:pt x="64179" y="246558"/>
                  <a:pt x="66319" y="252322"/>
                  <a:pt x="66319" y="258447"/>
                </a:cubicBezTo>
                <a:lnTo>
                  <a:pt x="66319" y="285829"/>
                </a:lnTo>
                <a:cubicBezTo>
                  <a:pt x="66319" y="287990"/>
                  <a:pt x="64536" y="290152"/>
                  <a:pt x="62040" y="290152"/>
                </a:cubicBezTo>
                <a:lnTo>
                  <a:pt x="4278" y="290152"/>
                </a:lnTo>
                <a:cubicBezTo>
                  <a:pt x="1783" y="290152"/>
                  <a:pt x="0" y="287990"/>
                  <a:pt x="0" y="285829"/>
                </a:cubicBezTo>
                <a:lnTo>
                  <a:pt x="0" y="258447"/>
                </a:lnTo>
                <a:cubicBezTo>
                  <a:pt x="0" y="252322"/>
                  <a:pt x="2139" y="246558"/>
                  <a:pt x="6061" y="241874"/>
                </a:cubicBezTo>
                <a:cubicBezTo>
                  <a:pt x="7487" y="239712"/>
                  <a:pt x="9983" y="239712"/>
                  <a:pt x="11766" y="241153"/>
                </a:cubicBezTo>
                <a:close/>
                <a:moveTo>
                  <a:pt x="104160" y="237525"/>
                </a:moveTo>
                <a:lnTo>
                  <a:pt x="104160" y="254827"/>
                </a:lnTo>
                <a:lnTo>
                  <a:pt x="186353" y="254827"/>
                </a:lnTo>
                <a:lnTo>
                  <a:pt x="186353" y="237525"/>
                </a:lnTo>
                <a:lnTo>
                  <a:pt x="104160" y="237525"/>
                </a:lnTo>
                <a:close/>
                <a:moveTo>
                  <a:pt x="255588" y="213414"/>
                </a:moveTo>
                <a:cubicBezTo>
                  <a:pt x="249837" y="213414"/>
                  <a:pt x="245165" y="218086"/>
                  <a:pt x="245165" y="223837"/>
                </a:cubicBezTo>
                <a:cubicBezTo>
                  <a:pt x="245165" y="229229"/>
                  <a:pt x="249837" y="233901"/>
                  <a:pt x="255588" y="233901"/>
                </a:cubicBezTo>
                <a:cubicBezTo>
                  <a:pt x="260980" y="233901"/>
                  <a:pt x="265652" y="229229"/>
                  <a:pt x="265652" y="223837"/>
                </a:cubicBezTo>
                <a:cubicBezTo>
                  <a:pt x="265652" y="218086"/>
                  <a:pt x="260980" y="213414"/>
                  <a:pt x="255588" y="213414"/>
                </a:cubicBezTo>
                <a:close/>
                <a:moveTo>
                  <a:pt x="32978" y="213414"/>
                </a:moveTo>
                <a:cubicBezTo>
                  <a:pt x="27587" y="213414"/>
                  <a:pt x="22914" y="218086"/>
                  <a:pt x="22914" y="223837"/>
                </a:cubicBezTo>
                <a:cubicBezTo>
                  <a:pt x="22914" y="229229"/>
                  <a:pt x="27587" y="233901"/>
                  <a:pt x="32978" y="233901"/>
                </a:cubicBezTo>
                <a:cubicBezTo>
                  <a:pt x="38729" y="233901"/>
                  <a:pt x="43402" y="229229"/>
                  <a:pt x="43402" y="223837"/>
                </a:cubicBezTo>
                <a:cubicBezTo>
                  <a:pt x="43402" y="218086"/>
                  <a:pt x="38729" y="213414"/>
                  <a:pt x="32978" y="213414"/>
                </a:cubicBezTo>
                <a:close/>
                <a:moveTo>
                  <a:pt x="255588" y="204787"/>
                </a:moveTo>
                <a:cubicBezTo>
                  <a:pt x="266012" y="204787"/>
                  <a:pt x="274279" y="213414"/>
                  <a:pt x="274279" y="223837"/>
                </a:cubicBezTo>
                <a:cubicBezTo>
                  <a:pt x="274279" y="234261"/>
                  <a:pt x="266012" y="242528"/>
                  <a:pt x="255588" y="242528"/>
                </a:cubicBezTo>
                <a:cubicBezTo>
                  <a:pt x="245165" y="242528"/>
                  <a:pt x="236538" y="234261"/>
                  <a:pt x="236538" y="223837"/>
                </a:cubicBezTo>
                <a:cubicBezTo>
                  <a:pt x="236538" y="213414"/>
                  <a:pt x="245165" y="204787"/>
                  <a:pt x="255588" y="204787"/>
                </a:cubicBezTo>
                <a:close/>
                <a:moveTo>
                  <a:pt x="32978" y="204787"/>
                </a:moveTo>
                <a:cubicBezTo>
                  <a:pt x="43402" y="204787"/>
                  <a:pt x="52028" y="213414"/>
                  <a:pt x="52028" y="223837"/>
                </a:cubicBezTo>
                <a:cubicBezTo>
                  <a:pt x="52028" y="234261"/>
                  <a:pt x="43402" y="242528"/>
                  <a:pt x="32978" y="242528"/>
                </a:cubicBezTo>
                <a:cubicBezTo>
                  <a:pt x="22555" y="242528"/>
                  <a:pt x="14288" y="234261"/>
                  <a:pt x="14288" y="223837"/>
                </a:cubicBezTo>
                <a:cubicBezTo>
                  <a:pt x="14288" y="213414"/>
                  <a:pt x="22555" y="204787"/>
                  <a:pt x="32978" y="204787"/>
                </a:cubicBezTo>
                <a:close/>
                <a:moveTo>
                  <a:pt x="131918" y="190305"/>
                </a:moveTo>
                <a:lnTo>
                  <a:pt x="131918" y="228513"/>
                </a:lnTo>
                <a:lnTo>
                  <a:pt x="158235" y="228513"/>
                </a:lnTo>
                <a:lnTo>
                  <a:pt x="158235" y="190305"/>
                </a:lnTo>
                <a:lnTo>
                  <a:pt x="131918" y="190305"/>
                </a:lnTo>
                <a:close/>
                <a:moveTo>
                  <a:pt x="175538" y="163991"/>
                </a:moveTo>
                <a:cubicBezTo>
                  <a:pt x="171212" y="163991"/>
                  <a:pt x="166886" y="168317"/>
                  <a:pt x="166886" y="172642"/>
                </a:cubicBezTo>
                <a:lnTo>
                  <a:pt x="166886" y="181654"/>
                </a:lnTo>
                <a:lnTo>
                  <a:pt x="175538" y="181654"/>
                </a:lnTo>
                <a:cubicBezTo>
                  <a:pt x="180585" y="181654"/>
                  <a:pt x="184551" y="177689"/>
                  <a:pt x="184551" y="172642"/>
                </a:cubicBezTo>
                <a:cubicBezTo>
                  <a:pt x="184551" y="168317"/>
                  <a:pt x="180585" y="163991"/>
                  <a:pt x="175538" y="163991"/>
                </a:cubicBezTo>
                <a:close/>
                <a:moveTo>
                  <a:pt x="114254" y="163991"/>
                </a:moveTo>
                <a:cubicBezTo>
                  <a:pt x="109568" y="163991"/>
                  <a:pt x="105602" y="168317"/>
                  <a:pt x="105602" y="172642"/>
                </a:cubicBezTo>
                <a:cubicBezTo>
                  <a:pt x="105602" y="177689"/>
                  <a:pt x="109568" y="181654"/>
                  <a:pt x="114254" y="181654"/>
                </a:cubicBezTo>
                <a:lnTo>
                  <a:pt x="123267" y="181654"/>
                </a:lnTo>
                <a:lnTo>
                  <a:pt x="123267" y="172642"/>
                </a:lnTo>
                <a:cubicBezTo>
                  <a:pt x="123267" y="168317"/>
                  <a:pt x="119301" y="163991"/>
                  <a:pt x="114254" y="163991"/>
                </a:cubicBezTo>
                <a:close/>
                <a:moveTo>
                  <a:pt x="17991" y="100012"/>
                </a:moveTo>
                <a:lnTo>
                  <a:pt x="25047" y="125249"/>
                </a:lnTo>
                <a:lnTo>
                  <a:pt x="16580" y="123086"/>
                </a:lnTo>
                <a:cubicBezTo>
                  <a:pt x="12700" y="146160"/>
                  <a:pt x="14816" y="169955"/>
                  <a:pt x="22930" y="191948"/>
                </a:cubicBezTo>
                <a:cubicBezTo>
                  <a:pt x="23636" y="194471"/>
                  <a:pt x="22578" y="196995"/>
                  <a:pt x="20461" y="197716"/>
                </a:cubicBezTo>
                <a:cubicBezTo>
                  <a:pt x="19755" y="198077"/>
                  <a:pt x="19403" y="198077"/>
                  <a:pt x="18697" y="198077"/>
                </a:cubicBezTo>
                <a:cubicBezTo>
                  <a:pt x="17286" y="198077"/>
                  <a:pt x="15522" y="196995"/>
                  <a:pt x="14816" y="195192"/>
                </a:cubicBezTo>
                <a:cubicBezTo>
                  <a:pt x="5997" y="171397"/>
                  <a:pt x="3880" y="145800"/>
                  <a:pt x="8114" y="120923"/>
                </a:cubicBezTo>
                <a:lnTo>
                  <a:pt x="0" y="118399"/>
                </a:lnTo>
                <a:lnTo>
                  <a:pt x="17991" y="100012"/>
                </a:lnTo>
                <a:close/>
                <a:moveTo>
                  <a:pt x="270322" y="95609"/>
                </a:moveTo>
                <a:cubicBezTo>
                  <a:pt x="272469" y="95250"/>
                  <a:pt x="274615" y="95967"/>
                  <a:pt x="275689" y="98476"/>
                </a:cubicBezTo>
                <a:cubicBezTo>
                  <a:pt x="284275" y="123211"/>
                  <a:pt x="285706" y="149020"/>
                  <a:pt x="280339" y="174830"/>
                </a:cubicBezTo>
                <a:lnTo>
                  <a:pt x="288568" y="176980"/>
                </a:lnTo>
                <a:lnTo>
                  <a:pt x="269249" y="194904"/>
                </a:lnTo>
                <a:lnTo>
                  <a:pt x="263525" y="169453"/>
                </a:lnTo>
                <a:lnTo>
                  <a:pt x="271753" y="171962"/>
                </a:lnTo>
                <a:cubicBezTo>
                  <a:pt x="276762" y="148662"/>
                  <a:pt x="275331" y="124286"/>
                  <a:pt x="267460" y="101344"/>
                </a:cubicBezTo>
                <a:cubicBezTo>
                  <a:pt x="266745" y="99193"/>
                  <a:pt x="267818" y="96326"/>
                  <a:pt x="270322" y="95609"/>
                </a:cubicBezTo>
                <a:close/>
                <a:moveTo>
                  <a:pt x="144030" y="85725"/>
                </a:moveTo>
                <a:cubicBezTo>
                  <a:pt x="173615" y="85725"/>
                  <a:pt x="197788" y="107012"/>
                  <a:pt x="202479" y="135875"/>
                </a:cubicBezTo>
                <a:cubicBezTo>
                  <a:pt x="202839" y="138401"/>
                  <a:pt x="201396" y="140205"/>
                  <a:pt x="198871" y="140926"/>
                </a:cubicBezTo>
                <a:cubicBezTo>
                  <a:pt x="198510" y="140926"/>
                  <a:pt x="198149" y="140926"/>
                  <a:pt x="198149" y="140926"/>
                </a:cubicBezTo>
                <a:cubicBezTo>
                  <a:pt x="195984" y="140926"/>
                  <a:pt x="194180" y="139483"/>
                  <a:pt x="193820" y="137319"/>
                </a:cubicBezTo>
                <a:cubicBezTo>
                  <a:pt x="190212" y="112785"/>
                  <a:pt x="168925" y="94745"/>
                  <a:pt x="144030" y="94745"/>
                </a:cubicBezTo>
                <a:cubicBezTo>
                  <a:pt x="141865" y="94745"/>
                  <a:pt x="139700" y="92580"/>
                  <a:pt x="139700" y="90416"/>
                </a:cubicBezTo>
                <a:cubicBezTo>
                  <a:pt x="139700" y="87890"/>
                  <a:pt x="141865" y="85725"/>
                  <a:pt x="144030" y="85725"/>
                </a:cubicBezTo>
                <a:close/>
                <a:moveTo>
                  <a:pt x="144896" y="67388"/>
                </a:moveTo>
                <a:cubicBezTo>
                  <a:pt x="102358" y="67388"/>
                  <a:pt x="67390" y="102353"/>
                  <a:pt x="67390" y="144887"/>
                </a:cubicBezTo>
                <a:cubicBezTo>
                  <a:pt x="67390" y="165433"/>
                  <a:pt x="75681" y="184898"/>
                  <a:pt x="89741" y="199677"/>
                </a:cubicBezTo>
                <a:cubicBezTo>
                  <a:pt x="97672" y="207607"/>
                  <a:pt x="102718" y="217700"/>
                  <a:pt x="103800" y="228513"/>
                </a:cubicBezTo>
                <a:lnTo>
                  <a:pt x="123267" y="228513"/>
                </a:lnTo>
                <a:lnTo>
                  <a:pt x="123267" y="190305"/>
                </a:lnTo>
                <a:lnTo>
                  <a:pt x="114254" y="190305"/>
                </a:lnTo>
                <a:cubicBezTo>
                  <a:pt x="104881" y="190305"/>
                  <a:pt x="96590" y="182375"/>
                  <a:pt x="96590" y="172642"/>
                </a:cubicBezTo>
                <a:cubicBezTo>
                  <a:pt x="96590" y="163270"/>
                  <a:pt x="104881" y="155340"/>
                  <a:pt x="114254" y="155340"/>
                </a:cubicBezTo>
                <a:cubicBezTo>
                  <a:pt x="123988" y="155340"/>
                  <a:pt x="131918" y="163270"/>
                  <a:pt x="131918" y="172642"/>
                </a:cubicBezTo>
                <a:lnTo>
                  <a:pt x="131918" y="181654"/>
                </a:lnTo>
                <a:lnTo>
                  <a:pt x="158235" y="181654"/>
                </a:lnTo>
                <a:lnTo>
                  <a:pt x="158235" y="172642"/>
                </a:lnTo>
                <a:cubicBezTo>
                  <a:pt x="158235" y="163270"/>
                  <a:pt x="166165" y="155340"/>
                  <a:pt x="175538" y="155340"/>
                </a:cubicBezTo>
                <a:cubicBezTo>
                  <a:pt x="185272" y="155340"/>
                  <a:pt x="193202" y="163270"/>
                  <a:pt x="193202" y="172642"/>
                </a:cubicBezTo>
                <a:cubicBezTo>
                  <a:pt x="193202" y="182375"/>
                  <a:pt x="185272" y="190305"/>
                  <a:pt x="175538" y="190305"/>
                </a:cubicBezTo>
                <a:lnTo>
                  <a:pt x="166886" y="190305"/>
                </a:lnTo>
                <a:lnTo>
                  <a:pt x="166886" y="228513"/>
                </a:lnTo>
                <a:lnTo>
                  <a:pt x="187074" y="228513"/>
                </a:lnTo>
                <a:cubicBezTo>
                  <a:pt x="187795" y="217339"/>
                  <a:pt x="192842" y="207246"/>
                  <a:pt x="200412" y="199316"/>
                </a:cubicBezTo>
                <a:cubicBezTo>
                  <a:pt x="214832" y="184537"/>
                  <a:pt x="222402" y="165433"/>
                  <a:pt x="222402" y="144887"/>
                </a:cubicBezTo>
                <a:cubicBezTo>
                  <a:pt x="222402" y="102353"/>
                  <a:pt x="187795" y="67388"/>
                  <a:pt x="144896" y="67388"/>
                </a:cubicBezTo>
                <a:close/>
                <a:moveTo>
                  <a:pt x="144896" y="58737"/>
                </a:moveTo>
                <a:cubicBezTo>
                  <a:pt x="192481" y="58737"/>
                  <a:pt x="231415" y="97306"/>
                  <a:pt x="231415" y="144887"/>
                </a:cubicBezTo>
                <a:cubicBezTo>
                  <a:pt x="231415" y="167596"/>
                  <a:pt x="222763" y="189223"/>
                  <a:pt x="206901" y="205444"/>
                </a:cubicBezTo>
                <a:cubicBezTo>
                  <a:pt x="199331" y="213014"/>
                  <a:pt x="195365" y="223106"/>
                  <a:pt x="195365" y="233920"/>
                </a:cubicBezTo>
                <a:lnTo>
                  <a:pt x="195365" y="254827"/>
                </a:lnTo>
                <a:cubicBezTo>
                  <a:pt x="195365" y="259513"/>
                  <a:pt x="191400" y="263478"/>
                  <a:pt x="186353" y="263478"/>
                </a:cubicBezTo>
                <a:lnTo>
                  <a:pt x="182027" y="263478"/>
                </a:lnTo>
                <a:lnTo>
                  <a:pt x="182027" y="268164"/>
                </a:lnTo>
                <a:cubicBezTo>
                  <a:pt x="182027" y="280059"/>
                  <a:pt x="171933" y="290152"/>
                  <a:pt x="160037" y="290152"/>
                </a:cubicBezTo>
                <a:lnTo>
                  <a:pt x="130837" y="290152"/>
                </a:lnTo>
                <a:cubicBezTo>
                  <a:pt x="118580" y="290152"/>
                  <a:pt x="108847" y="280059"/>
                  <a:pt x="108847" y="268164"/>
                </a:cubicBezTo>
                <a:lnTo>
                  <a:pt x="108847" y="263478"/>
                </a:lnTo>
                <a:lnTo>
                  <a:pt x="104521" y="263478"/>
                </a:lnTo>
                <a:cubicBezTo>
                  <a:pt x="99474" y="263478"/>
                  <a:pt x="95509" y="259513"/>
                  <a:pt x="95509" y="254827"/>
                </a:cubicBezTo>
                <a:lnTo>
                  <a:pt x="95509" y="234641"/>
                </a:lnTo>
                <a:cubicBezTo>
                  <a:pt x="95509" y="223467"/>
                  <a:pt x="91543" y="213374"/>
                  <a:pt x="83973" y="205804"/>
                </a:cubicBezTo>
                <a:cubicBezTo>
                  <a:pt x="67751" y="189584"/>
                  <a:pt x="58738" y="167956"/>
                  <a:pt x="58738" y="144887"/>
                </a:cubicBezTo>
                <a:cubicBezTo>
                  <a:pt x="58738" y="97306"/>
                  <a:pt x="97672" y="58737"/>
                  <a:pt x="144896" y="58737"/>
                </a:cubicBezTo>
                <a:close/>
                <a:moveTo>
                  <a:pt x="234596" y="36726"/>
                </a:moveTo>
                <a:cubicBezTo>
                  <a:pt x="236774" y="38167"/>
                  <a:pt x="236774" y="40689"/>
                  <a:pt x="235322" y="42491"/>
                </a:cubicBezTo>
                <a:cubicBezTo>
                  <a:pt x="232417" y="45733"/>
                  <a:pt x="231328" y="49696"/>
                  <a:pt x="231328" y="53660"/>
                </a:cubicBezTo>
                <a:lnTo>
                  <a:pt x="231328" y="76718"/>
                </a:lnTo>
                <a:lnTo>
                  <a:pt x="281436" y="76718"/>
                </a:lnTo>
                <a:lnTo>
                  <a:pt x="281436" y="53660"/>
                </a:lnTo>
                <a:cubicBezTo>
                  <a:pt x="281436" y="49696"/>
                  <a:pt x="279983" y="45733"/>
                  <a:pt x="277442" y="42491"/>
                </a:cubicBezTo>
                <a:cubicBezTo>
                  <a:pt x="275626" y="40689"/>
                  <a:pt x="275989" y="38167"/>
                  <a:pt x="278168" y="36726"/>
                </a:cubicBezTo>
                <a:cubicBezTo>
                  <a:pt x="279983" y="34925"/>
                  <a:pt x="282525" y="35285"/>
                  <a:pt x="284341" y="37086"/>
                </a:cubicBezTo>
                <a:cubicBezTo>
                  <a:pt x="287972" y="41770"/>
                  <a:pt x="290150" y="47895"/>
                  <a:pt x="290150" y="53660"/>
                </a:cubicBezTo>
                <a:lnTo>
                  <a:pt x="290150" y="81042"/>
                </a:lnTo>
                <a:cubicBezTo>
                  <a:pt x="290150" y="83203"/>
                  <a:pt x="288335" y="85365"/>
                  <a:pt x="285793" y="85365"/>
                </a:cubicBezTo>
                <a:lnTo>
                  <a:pt x="226971" y="85365"/>
                </a:lnTo>
                <a:cubicBezTo>
                  <a:pt x="224429" y="85365"/>
                  <a:pt x="222250" y="83203"/>
                  <a:pt x="222250" y="81042"/>
                </a:cubicBezTo>
                <a:lnTo>
                  <a:pt x="222250" y="53660"/>
                </a:lnTo>
                <a:cubicBezTo>
                  <a:pt x="222250" y="47895"/>
                  <a:pt x="224429" y="41770"/>
                  <a:pt x="228423" y="37086"/>
                </a:cubicBezTo>
                <a:cubicBezTo>
                  <a:pt x="229875" y="35285"/>
                  <a:pt x="232780" y="34925"/>
                  <a:pt x="234596" y="36726"/>
                </a:cubicBezTo>
                <a:close/>
                <a:moveTo>
                  <a:pt x="11766" y="36726"/>
                </a:moveTo>
                <a:cubicBezTo>
                  <a:pt x="13905" y="38167"/>
                  <a:pt x="14262" y="40689"/>
                  <a:pt x="12479" y="42491"/>
                </a:cubicBezTo>
                <a:cubicBezTo>
                  <a:pt x="9983" y="45733"/>
                  <a:pt x="8557" y="49696"/>
                  <a:pt x="8557" y="53660"/>
                </a:cubicBezTo>
                <a:lnTo>
                  <a:pt x="8557" y="76718"/>
                </a:lnTo>
                <a:lnTo>
                  <a:pt x="57761" y="76718"/>
                </a:lnTo>
                <a:lnTo>
                  <a:pt x="57761" y="53660"/>
                </a:lnTo>
                <a:cubicBezTo>
                  <a:pt x="57761" y="49696"/>
                  <a:pt x="56335" y="45733"/>
                  <a:pt x="53839" y="42491"/>
                </a:cubicBezTo>
                <a:cubicBezTo>
                  <a:pt x="52413" y="40689"/>
                  <a:pt x="52413" y="38167"/>
                  <a:pt x="54552" y="36726"/>
                </a:cubicBezTo>
                <a:cubicBezTo>
                  <a:pt x="56335" y="34925"/>
                  <a:pt x="59188" y="35285"/>
                  <a:pt x="60614" y="37086"/>
                </a:cubicBezTo>
                <a:cubicBezTo>
                  <a:pt x="64179" y="41770"/>
                  <a:pt x="66319" y="47895"/>
                  <a:pt x="66319" y="53660"/>
                </a:cubicBezTo>
                <a:lnTo>
                  <a:pt x="66319" y="81042"/>
                </a:lnTo>
                <a:cubicBezTo>
                  <a:pt x="66319" y="83203"/>
                  <a:pt x="64536" y="85365"/>
                  <a:pt x="62040" y="85365"/>
                </a:cubicBezTo>
                <a:lnTo>
                  <a:pt x="4278" y="85365"/>
                </a:lnTo>
                <a:cubicBezTo>
                  <a:pt x="1783" y="85365"/>
                  <a:pt x="0" y="83203"/>
                  <a:pt x="0" y="81042"/>
                </a:cubicBezTo>
                <a:lnTo>
                  <a:pt x="0" y="53660"/>
                </a:lnTo>
                <a:cubicBezTo>
                  <a:pt x="0" y="47895"/>
                  <a:pt x="2139" y="41770"/>
                  <a:pt x="6061" y="37086"/>
                </a:cubicBezTo>
                <a:cubicBezTo>
                  <a:pt x="7487" y="35285"/>
                  <a:pt x="9983" y="34925"/>
                  <a:pt x="11766" y="36726"/>
                </a:cubicBezTo>
                <a:close/>
                <a:moveTo>
                  <a:pt x="255588" y="8902"/>
                </a:moveTo>
                <a:cubicBezTo>
                  <a:pt x="249837" y="8902"/>
                  <a:pt x="245165" y="13531"/>
                  <a:pt x="245165" y="18872"/>
                </a:cubicBezTo>
                <a:cubicBezTo>
                  <a:pt x="245165" y="24569"/>
                  <a:pt x="249837" y="29198"/>
                  <a:pt x="255588" y="29198"/>
                </a:cubicBezTo>
                <a:cubicBezTo>
                  <a:pt x="260980" y="29198"/>
                  <a:pt x="265652" y="24569"/>
                  <a:pt x="265652" y="18872"/>
                </a:cubicBezTo>
                <a:cubicBezTo>
                  <a:pt x="265652" y="13531"/>
                  <a:pt x="260980" y="8902"/>
                  <a:pt x="255588" y="8902"/>
                </a:cubicBezTo>
                <a:close/>
                <a:moveTo>
                  <a:pt x="32978" y="8902"/>
                </a:moveTo>
                <a:cubicBezTo>
                  <a:pt x="27587" y="8902"/>
                  <a:pt x="22914" y="13531"/>
                  <a:pt x="22914" y="18872"/>
                </a:cubicBezTo>
                <a:cubicBezTo>
                  <a:pt x="22914" y="24569"/>
                  <a:pt x="27587" y="29198"/>
                  <a:pt x="32978" y="29198"/>
                </a:cubicBezTo>
                <a:cubicBezTo>
                  <a:pt x="38729" y="29198"/>
                  <a:pt x="43402" y="24569"/>
                  <a:pt x="43402" y="18872"/>
                </a:cubicBezTo>
                <a:cubicBezTo>
                  <a:pt x="43402" y="13531"/>
                  <a:pt x="38729" y="8902"/>
                  <a:pt x="32978" y="8902"/>
                </a:cubicBezTo>
                <a:close/>
                <a:moveTo>
                  <a:pt x="133521" y="6815"/>
                </a:moveTo>
                <a:cubicBezTo>
                  <a:pt x="154896" y="5078"/>
                  <a:pt x="176676" y="8197"/>
                  <a:pt x="197102" y="16393"/>
                </a:cubicBezTo>
                <a:lnTo>
                  <a:pt x="201078" y="8553"/>
                </a:lnTo>
                <a:lnTo>
                  <a:pt x="215539" y="30292"/>
                </a:lnTo>
                <a:lnTo>
                  <a:pt x="189149" y="31717"/>
                </a:lnTo>
                <a:lnTo>
                  <a:pt x="193487" y="23877"/>
                </a:lnTo>
                <a:cubicBezTo>
                  <a:pt x="155167" y="9266"/>
                  <a:pt x="112147" y="12829"/>
                  <a:pt x="77080" y="33856"/>
                </a:cubicBezTo>
                <a:cubicBezTo>
                  <a:pt x="76357" y="34212"/>
                  <a:pt x="75634" y="34568"/>
                  <a:pt x="74911" y="34568"/>
                </a:cubicBezTo>
                <a:cubicBezTo>
                  <a:pt x="73465" y="34568"/>
                  <a:pt x="72019" y="33856"/>
                  <a:pt x="70935" y="32430"/>
                </a:cubicBezTo>
                <a:cubicBezTo>
                  <a:pt x="69850" y="30292"/>
                  <a:pt x="70212" y="27441"/>
                  <a:pt x="72381" y="26372"/>
                </a:cubicBezTo>
                <a:cubicBezTo>
                  <a:pt x="91179" y="15146"/>
                  <a:pt x="112147" y="8553"/>
                  <a:pt x="133521" y="6815"/>
                </a:cubicBezTo>
                <a:close/>
                <a:moveTo>
                  <a:pt x="255588" y="0"/>
                </a:moveTo>
                <a:cubicBezTo>
                  <a:pt x="266012" y="0"/>
                  <a:pt x="274279" y="8546"/>
                  <a:pt x="274279" y="18872"/>
                </a:cubicBezTo>
                <a:cubicBezTo>
                  <a:pt x="274279" y="29198"/>
                  <a:pt x="266012" y="37744"/>
                  <a:pt x="255588" y="37744"/>
                </a:cubicBezTo>
                <a:cubicBezTo>
                  <a:pt x="245165" y="37744"/>
                  <a:pt x="236538" y="29198"/>
                  <a:pt x="236538" y="18872"/>
                </a:cubicBezTo>
                <a:cubicBezTo>
                  <a:pt x="236538" y="8546"/>
                  <a:pt x="245165" y="0"/>
                  <a:pt x="255588" y="0"/>
                </a:cubicBezTo>
                <a:close/>
                <a:moveTo>
                  <a:pt x="32978" y="0"/>
                </a:moveTo>
                <a:cubicBezTo>
                  <a:pt x="43402" y="0"/>
                  <a:pt x="52028" y="8546"/>
                  <a:pt x="52028" y="18872"/>
                </a:cubicBezTo>
                <a:cubicBezTo>
                  <a:pt x="52028" y="29198"/>
                  <a:pt x="43402" y="37744"/>
                  <a:pt x="32978" y="37744"/>
                </a:cubicBezTo>
                <a:cubicBezTo>
                  <a:pt x="22555" y="37744"/>
                  <a:pt x="14288" y="29198"/>
                  <a:pt x="14288" y="18872"/>
                </a:cubicBezTo>
                <a:cubicBezTo>
                  <a:pt x="14288" y="8546"/>
                  <a:pt x="22555" y="0"/>
                  <a:pt x="32978" y="0"/>
                </a:cubicBezTo>
                <a:close/>
              </a:path>
            </a:pathLst>
          </a:custGeom>
          <a:solidFill>
            <a:srgbClr val="69CEE3"/>
          </a:solidFill>
          <a:ln>
            <a:noFill/>
          </a:ln>
          <a:effectLst/>
        </p:spPr>
        <p:txBody>
          <a:bodyPr anchor="ctr"/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6" name="Freeform 1031">
            <a:extLst>
              <a:ext uri="{FF2B5EF4-FFF2-40B4-BE49-F238E27FC236}">
                <a16:creationId xmlns:a16="http://schemas.microsoft.com/office/drawing/2014/main" id="{E3D42B5A-23B5-9C1E-CA68-C14FC0DAFF4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773338" y="3976614"/>
            <a:ext cx="301974" cy="400444"/>
          </a:xfrm>
          <a:custGeom>
            <a:avLst/>
            <a:gdLst>
              <a:gd name="T0" fmla="*/ 133034 w 218716"/>
              <a:gd name="T1" fmla="*/ 282894 h 290151"/>
              <a:gd name="T2" fmla="*/ 55672 w 218716"/>
              <a:gd name="T3" fmla="*/ 219061 h 290151"/>
              <a:gd name="T4" fmla="*/ 57841 w 218716"/>
              <a:gd name="T5" fmla="*/ 258231 h 290151"/>
              <a:gd name="T6" fmla="*/ 164846 w 218716"/>
              <a:gd name="T7" fmla="*/ 243361 h 290151"/>
              <a:gd name="T8" fmla="*/ 75554 w 218716"/>
              <a:gd name="T9" fmla="*/ 234294 h 290151"/>
              <a:gd name="T10" fmla="*/ 165207 w 218716"/>
              <a:gd name="T11" fmla="*/ 219061 h 290151"/>
              <a:gd name="T12" fmla="*/ 96160 w 218716"/>
              <a:gd name="T13" fmla="*/ 209994 h 290151"/>
              <a:gd name="T14" fmla="*/ 87484 w 218716"/>
              <a:gd name="T15" fmla="*/ 169736 h 290151"/>
              <a:gd name="T16" fmla="*/ 84592 w 218716"/>
              <a:gd name="T17" fmla="*/ 160669 h 290151"/>
              <a:gd name="T18" fmla="*/ 112790 w 218716"/>
              <a:gd name="T19" fmla="*/ 81967 h 290151"/>
              <a:gd name="T20" fmla="*/ 143155 w 218716"/>
              <a:gd name="T21" fmla="*/ 136732 h 290151"/>
              <a:gd name="T22" fmla="*/ 121476 w 218716"/>
              <a:gd name="T23" fmla="*/ 32544 h 290151"/>
              <a:gd name="T24" fmla="*/ 141441 w 218716"/>
              <a:gd name="T25" fmla="*/ 37968 h 290151"/>
              <a:gd name="T26" fmla="*/ 160317 w 218716"/>
              <a:gd name="T27" fmla="*/ 57132 h 290151"/>
              <a:gd name="T28" fmla="*/ 182098 w 218716"/>
              <a:gd name="T29" fmla="*/ 68701 h 290151"/>
              <a:gd name="T30" fmla="*/ 181372 w 218716"/>
              <a:gd name="T31" fmla="*/ 92926 h 290151"/>
              <a:gd name="T32" fmla="*/ 188270 w 218716"/>
              <a:gd name="T33" fmla="*/ 118960 h 290151"/>
              <a:gd name="T34" fmla="*/ 186091 w 218716"/>
              <a:gd name="T35" fmla="*/ 148247 h 290151"/>
              <a:gd name="T36" fmla="*/ 177379 w 218716"/>
              <a:gd name="T37" fmla="*/ 150778 h 290151"/>
              <a:gd name="T38" fmla="*/ 182462 w 218716"/>
              <a:gd name="T39" fmla="*/ 112452 h 290151"/>
              <a:gd name="T40" fmla="*/ 175202 w 218716"/>
              <a:gd name="T41" fmla="*/ 99435 h 290151"/>
              <a:gd name="T42" fmla="*/ 174475 w 218716"/>
              <a:gd name="T43" fmla="*/ 73041 h 290151"/>
              <a:gd name="T44" fmla="*/ 151969 w 218716"/>
              <a:gd name="T45" fmla="*/ 58580 h 290151"/>
              <a:gd name="T46" fmla="*/ 144346 w 218716"/>
              <a:gd name="T47" fmla="*/ 46284 h 290151"/>
              <a:gd name="T48" fmla="*/ 114941 w 218716"/>
              <a:gd name="T49" fmla="*/ 38692 h 290151"/>
              <a:gd name="T50" fmla="*/ 88079 w 218716"/>
              <a:gd name="T51" fmla="*/ 49177 h 290151"/>
              <a:gd name="T52" fmla="*/ 73196 w 218716"/>
              <a:gd name="T53" fmla="*/ 49538 h 290151"/>
              <a:gd name="T54" fmla="*/ 51779 w 218716"/>
              <a:gd name="T55" fmla="*/ 71233 h 290151"/>
              <a:gd name="T56" fmla="*/ 51415 w 218716"/>
              <a:gd name="T57" fmla="*/ 85695 h 290151"/>
              <a:gd name="T58" fmla="*/ 39073 w 218716"/>
              <a:gd name="T59" fmla="*/ 109198 h 290151"/>
              <a:gd name="T60" fmla="*/ 51415 w 218716"/>
              <a:gd name="T61" fmla="*/ 132699 h 290151"/>
              <a:gd name="T62" fmla="*/ 36894 w 218716"/>
              <a:gd name="T63" fmla="*/ 148247 h 290151"/>
              <a:gd name="T64" fmla="*/ 34718 w 218716"/>
              <a:gd name="T65" fmla="*/ 118960 h 290151"/>
              <a:gd name="T66" fmla="*/ 41614 w 218716"/>
              <a:gd name="T67" fmla="*/ 92926 h 290151"/>
              <a:gd name="T68" fmla="*/ 41250 w 218716"/>
              <a:gd name="T69" fmla="*/ 68701 h 290151"/>
              <a:gd name="T70" fmla="*/ 62669 w 218716"/>
              <a:gd name="T71" fmla="*/ 57132 h 290151"/>
              <a:gd name="T72" fmla="*/ 81545 w 218716"/>
              <a:gd name="T73" fmla="*/ 37968 h 290151"/>
              <a:gd name="T74" fmla="*/ 101873 w 218716"/>
              <a:gd name="T75" fmla="*/ 32544 h 290151"/>
              <a:gd name="T76" fmla="*/ 8675 w 218716"/>
              <a:gd name="T77" fmla="*/ 110618 h 290151"/>
              <a:gd name="T78" fmla="*/ 87123 w 218716"/>
              <a:gd name="T79" fmla="*/ 209994 h 290151"/>
              <a:gd name="T80" fmla="*/ 107729 w 218716"/>
              <a:gd name="T81" fmla="*/ 70725 h 290151"/>
              <a:gd name="T82" fmla="*/ 143517 w 218716"/>
              <a:gd name="T83" fmla="*/ 166472 h 290151"/>
              <a:gd name="T84" fmla="*/ 182560 w 218716"/>
              <a:gd name="T85" fmla="*/ 181705 h 290151"/>
              <a:gd name="T86" fmla="*/ 110259 w 218716"/>
              <a:gd name="T87" fmla="*/ 0 h 290151"/>
              <a:gd name="T88" fmla="*/ 173521 w 218716"/>
              <a:gd name="T89" fmla="*/ 225589 h 290151"/>
              <a:gd name="T90" fmla="*/ 161593 w 218716"/>
              <a:gd name="T91" fmla="*/ 267298 h 290151"/>
              <a:gd name="T92" fmla="*/ 59648 w 218716"/>
              <a:gd name="T93" fmla="*/ 267298 h 290151"/>
              <a:gd name="T94" fmla="*/ 47357 w 218716"/>
              <a:gd name="T95" fmla="*/ 226315 h 290151"/>
              <a:gd name="T96" fmla="*/ 110259 w 218716"/>
              <a:gd name="T97" fmla="*/ 0 h 29015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18716" h="290151">
                <a:moveTo>
                  <a:pt x="67878" y="265972"/>
                </a:moveTo>
                <a:cubicBezTo>
                  <a:pt x="70032" y="274633"/>
                  <a:pt x="77933" y="281490"/>
                  <a:pt x="87630" y="281490"/>
                </a:cubicBezTo>
                <a:lnTo>
                  <a:pt x="132164" y="281490"/>
                </a:lnTo>
                <a:cubicBezTo>
                  <a:pt x="141501" y="281490"/>
                  <a:pt x="149402" y="274633"/>
                  <a:pt x="151557" y="265972"/>
                </a:cubicBezTo>
                <a:lnTo>
                  <a:pt x="67878" y="265972"/>
                </a:lnTo>
                <a:close/>
                <a:moveTo>
                  <a:pt x="55308" y="217974"/>
                </a:moveTo>
                <a:cubicBezTo>
                  <a:pt x="55667" y="220140"/>
                  <a:pt x="56026" y="222666"/>
                  <a:pt x="56026" y="225192"/>
                </a:cubicBezTo>
                <a:lnTo>
                  <a:pt x="56026" y="255506"/>
                </a:lnTo>
                <a:cubicBezTo>
                  <a:pt x="56026" y="256228"/>
                  <a:pt x="56385" y="256950"/>
                  <a:pt x="57463" y="256950"/>
                </a:cubicBezTo>
                <a:lnTo>
                  <a:pt x="162331" y="256950"/>
                </a:lnTo>
                <a:cubicBezTo>
                  <a:pt x="163050" y="256950"/>
                  <a:pt x="163768" y="256228"/>
                  <a:pt x="163768" y="255506"/>
                </a:cubicBezTo>
                <a:lnTo>
                  <a:pt x="163768" y="242154"/>
                </a:lnTo>
                <a:lnTo>
                  <a:pt x="75060" y="242154"/>
                </a:lnTo>
                <a:cubicBezTo>
                  <a:pt x="72546" y="242154"/>
                  <a:pt x="70392" y="239988"/>
                  <a:pt x="70392" y="237462"/>
                </a:cubicBezTo>
                <a:cubicBezTo>
                  <a:pt x="70392" y="235297"/>
                  <a:pt x="72546" y="233132"/>
                  <a:pt x="75060" y="233132"/>
                </a:cubicBezTo>
                <a:lnTo>
                  <a:pt x="163768" y="233132"/>
                </a:lnTo>
                <a:lnTo>
                  <a:pt x="163768" y="224470"/>
                </a:lnTo>
                <a:cubicBezTo>
                  <a:pt x="163768" y="222305"/>
                  <a:pt x="163768" y="220140"/>
                  <a:pt x="164127" y="217974"/>
                </a:cubicBezTo>
                <a:lnTo>
                  <a:pt x="55308" y="217974"/>
                </a:lnTo>
                <a:close/>
                <a:moveTo>
                  <a:pt x="86912" y="168894"/>
                </a:moveTo>
                <a:lnTo>
                  <a:pt x="95531" y="208952"/>
                </a:lnTo>
                <a:lnTo>
                  <a:pt x="124262" y="208952"/>
                </a:lnTo>
                <a:lnTo>
                  <a:pt x="132523" y="168894"/>
                </a:lnTo>
                <a:lnTo>
                  <a:pt x="86912" y="168894"/>
                </a:lnTo>
                <a:close/>
                <a:moveTo>
                  <a:pt x="101637" y="87695"/>
                </a:moveTo>
                <a:cubicBezTo>
                  <a:pt x="91222" y="98883"/>
                  <a:pt x="77574" y="117649"/>
                  <a:pt x="77574" y="136054"/>
                </a:cubicBezTo>
                <a:cubicBezTo>
                  <a:pt x="77574" y="147241"/>
                  <a:pt x="80088" y="154820"/>
                  <a:pt x="84039" y="159872"/>
                </a:cubicBezTo>
                <a:lnTo>
                  <a:pt x="103432" y="159872"/>
                </a:lnTo>
                <a:cubicBezTo>
                  <a:pt x="94813" y="133888"/>
                  <a:pt x="98045" y="105018"/>
                  <a:pt x="101637" y="87695"/>
                </a:cubicBezTo>
                <a:close/>
                <a:moveTo>
                  <a:pt x="112052" y="81560"/>
                </a:moveTo>
                <a:cubicBezTo>
                  <a:pt x="108460" y="95996"/>
                  <a:pt x="101996" y="130640"/>
                  <a:pt x="112770" y="159872"/>
                </a:cubicBezTo>
                <a:lnTo>
                  <a:pt x="135755" y="159872"/>
                </a:lnTo>
                <a:cubicBezTo>
                  <a:pt x="139346" y="154820"/>
                  <a:pt x="142219" y="147241"/>
                  <a:pt x="142219" y="136054"/>
                </a:cubicBezTo>
                <a:cubicBezTo>
                  <a:pt x="142219" y="114040"/>
                  <a:pt x="121748" y="91304"/>
                  <a:pt x="112052" y="81560"/>
                </a:cubicBezTo>
                <a:close/>
                <a:moveTo>
                  <a:pt x="110809" y="28336"/>
                </a:moveTo>
                <a:cubicBezTo>
                  <a:pt x="114461" y="28336"/>
                  <a:pt x="118157" y="29686"/>
                  <a:pt x="120682" y="32384"/>
                </a:cubicBezTo>
                <a:lnTo>
                  <a:pt x="126812" y="39579"/>
                </a:lnTo>
                <a:cubicBezTo>
                  <a:pt x="128255" y="40659"/>
                  <a:pt x="130058" y="41018"/>
                  <a:pt x="131501" y="40299"/>
                </a:cubicBezTo>
                <a:lnTo>
                  <a:pt x="140516" y="37780"/>
                </a:lnTo>
                <a:cubicBezTo>
                  <a:pt x="144123" y="36701"/>
                  <a:pt x="148090" y="37061"/>
                  <a:pt x="150975" y="38860"/>
                </a:cubicBezTo>
                <a:cubicBezTo>
                  <a:pt x="154221" y="40659"/>
                  <a:pt x="156745" y="43897"/>
                  <a:pt x="157466" y="47494"/>
                </a:cubicBezTo>
                <a:lnTo>
                  <a:pt x="159269" y="56848"/>
                </a:lnTo>
                <a:cubicBezTo>
                  <a:pt x="159630" y="58288"/>
                  <a:pt x="161073" y="59727"/>
                  <a:pt x="162876" y="60086"/>
                </a:cubicBezTo>
                <a:lnTo>
                  <a:pt x="172252" y="61885"/>
                </a:lnTo>
                <a:cubicBezTo>
                  <a:pt x="175859" y="62965"/>
                  <a:pt x="178744" y="65123"/>
                  <a:pt x="180908" y="68361"/>
                </a:cubicBezTo>
                <a:cubicBezTo>
                  <a:pt x="182350" y="71599"/>
                  <a:pt x="183071" y="75557"/>
                  <a:pt x="181989" y="79154"/>
                </a:cubicBezTo>
                <a:lnTo>
                  <a:pt x="178744" y="87789"/>
                </a:lnTo>
                <a:cubicBezTo>
                  <a:pt x="178383" y="89588"/>
                  <a:pt x="178744" y="91387"/>
                  <a:pt x="180186" y="92466"/>
                </a:cubicBezTo>
                <a:lnTo>
                  <a:pt x="187038" y="98942"/>
                </a:lnTo>
                <a:cubicBezTo>
                  <a:pt x="189923" y="101460"/>
                  <a:pt x="191727" y="105058"/>
                  <a:pt x="191727" y="108656"/>
                </a:cubicBezTo>
                <a:cubicBezTo>
                  <a:pt x="191727" y="112254"/>
                  <a:pt x="189923" y="115851"/>
                  <a:pt x="187038" y="118370"/>
                </a:cubicBezTo>
                <a:lnTo>
                  <a:pt x="180186" y="124486"/>
                </a:lnTo>
                <a:cubicBezTo>
                  <a:pt x="178744" y="125925"/>
                  <a:pt x="178383" y="127364"/>
                  <a:pt x="178744" y="129163"/>
                </a:cubicBezTo>
                <a:lnTo>
                  <a:pt x="184875" y="147511"/>
                </a:lnTo>
                <a:cubicBezTo>
                  <a:pt x="185596" y="149670"/>
                  <a:pt x="184153" y="152188"/>
                  <a:pt x="181989" y="152908"/>
                </a:cubicBezTo>
                <a:cubicBezTo>
                  <a:pt x="181268" y="153268"/>
                  <a:pt x="180908" y="153268"/>
                  <a:pt x="180547" y="153268"/>
                </a:cubicBezTo>
                <a:cubicBezTo>
                  <a:pt x="178744" y="153268"/>
                  <a:pt x="176941" y="152188"/>
                  <a:pt x="176219" y="150030"/>
                </a:cubicBezTo>
                <a:lnTo>
                  <a:pt x="170449" y="132041"/>
                </a:lnTo>
                <a:cubicBezTo>
                  <a:pt x="169007" y="127004"/>
                  <a:pt x="170449" y="121608"/>
                  <a:pt x="174056" y="118370"/>
                </a:cubicBezTo>
                <a:lnTo>
                  <a:pt x="181268" y="111894"/>
                </a:lnTo>
                <a:cubicBezTo>
                  <a:pt x="182350" y="111174"/>
                  <a:pt x="182711" y="109735"/>
                  <a:pt x="182711" y="108656"/>
                </a:cubicBezTo>
                <a:cubicBezTo>
                  <a:pt x="182711" y="107217"/>
                  <a:pt x="182350" y="106137"/>
                  <a:pt x="181268" y="105418"/>
                </a:cubicBezTo>
                <a:lnTo>
                  <a:pt x="174056" y="98942"/>
                </a:lnTo>
                <a:cubicBezTo>
                  <a:pt x="170449" y="95344"/>
                  <a:pt x="169007" y="90307"/>
                  <a:pt x="170449" y="85271"/>
                </a:cubicBezTo>
                <a:lnTo>
                  <a:pt x="173334" y="76276"/>
                </a:lnTo>
                <a:cubicBezTo>
                  <a:pt x="173695" y="75197"/>
                  <a:pt x="173695" y="73758"/>
                  <a:pt x="173334" y="72678"/>
                </a:cubicBezTo>
                <a:cubicBezTo>
                  <a:pt x="172613" y="71599"/>
                  <a:pt x="171531" y="70880"/>
                  <a:pt x="170089" y="70880"/>
                </a:cubicBezTo>
                <a:lnTo>
                  <a:pt x="161073" y="68721"/>
                </a:lnTo>
                <a:cubicBezTo>
                  <a:pt x="156024" y="67642"/>
                  <a:pt x="152057" y="63684"/>
                  <a:pt x="150975" y="58288"/>
                </a:cubicBezTo>
                <a:lnTo>
                  <a:pt x="148811" y="49293"/>
                </a:lnTo>
                <a:cubicBezTo>
                  <a:pt x="148450" y="48214"/>
                  <a:pt x="147729" y="47135"/>
                  <a:pt x="146647" y="46415"/>
                </a:cubicBezTo>
                <a:cubicBezTo>
                  <a:pt x="145565" y="45695"/>
                  <a:pt x="144483" y="45695"/>
                  <a:pt x="143402" y="46055"/>
                </a:cubicBezTo>
                <a:lnTo>
                  <a:pt x="134025" y="48933"/>
                </a:lnTo>
                <a:cubicBezTo>
                  <a:pt x="129337" y="50373"/>
                  <a:pt x="123927" y="49293"/>
                  <a:pt x="120321" y="45336"/>
                </a:cubicBezTo>
                <a:lnTo>
                  <a:pt x="114190" y="38500"/>
                </a:lnTo>
                <a:cubicBezTo>
                  <a:pt x="112387" y="36341"/>
                  <a:pt x="109141" y="36341"/>
                  <a:pt x="107338" y="38500"/>
                </a:cubicBezTo>
                <a:lnTo>
                  <a:pt x="101207" y="45336"/>
                </a:lnTo>
                <a:cubicBezTo>
                  <a:pt x="97601" y="49293"/>
                  <a:pt x="92191" y="50373"/>
                  <a:pt x="87503" y="48933"/>
                </a:cubicBezTo>
                <a:lnTo>
                  <a:pt x="78487" y="46055"/>
                </a:lnTo>
                <a:cubicBezTo>
                  <a:pt x="77405" y="45695"/>
                  <a:pt x="75963" y="45695"/>
                  <a:pt x="74881" y="46415"/>
                </a:cubicBezTo>
                <a:cubicBezTo>
                  <a:pt x="73799" y="47135"/>
                  <a:pt x="73078" y="48214"/>
                  <a:pt x="72717" y="49293"/>
                </a:cubicBezTo>
                <a:lnTo>
                  <a:pt x="70553" y="58288"/>
                </a:lnTo>
                <a:cubicBezTo>
                  <a:pt x="69471" y="63684"/>
                  <a:pt x="65504" y="67642"/>
                  <a:pt x="60816" y="68721"/>
                </a:cubicBezTo>
                <a:lnTo>
                  <a:pt x="51440" y="70880"/>
                </a:lnTo>
                <a:cubicBezTo>
                  <a:pt x="49997" y="70880"/>
                  <a:pt x="48915" y="71599"/>
                  <a:pt x="48555" y="72678"/>
                </a:cubicBezTo>
                <a:cubicBezTo>
                  <a:pt x="48194" y="73758"/>
                  <a:pt x="47833" y="75197"/>
                  <a:pt x="48194" y="76276"/>
                </a:cubicBezTo>
                <a:lnTo>
                  <a:pt x="51079" y="85271"/>
                </a:lnTo>
                <a:cubicBezTo>
                  <a:pt x="52522" y="90307"/>
                  <a:pt x="51079" y="95344"/>
                  <a:pt x="47473" y="98942"/>
                </a:cubicBezTo>
                <a:lnTo>
                  <a:pt x="40260" y="105418"/>
                </a:lnTo>
                <a:cubicBezTo>
                  <a:pt x="39178" y="106137"/>
                  <a:pt x="38817" y="107217"/>
                  <a:pt x="38817" y="108656"/>
                </a:cubicBezTo>
                <a:cubicBezTo>
                  <a:pt x="38817" y="109735"/>
                  <a:pt x="39178" y="111174"/>
                  <a:pt x="40260" y="111894"/>
                </a:cubicBezTo>
                <a:lnTo>
                  <a:pt x="47473" y="118370"/>
                </a:lnTo>
                <a:cubicBezTo>
                  <a:pt x="51079" y="121608"/>
                  <a:pt x="52522" y="127004"/>
                  <a:pt x="51079" y="132041"/>
                </a:cubicBezTo>
                <a:lnTo>
                  <a:pt x="45309" y="150030"/>
                </a:lnTo>
                <a:cubicBezTo>
                  <a:pt x="44588" y="152548"/>
                  <a:pt x="42063" y="153627"/>
                  <a:pt x="39899" y="152908"/>
                </a:cubicBezTo>
                <a:cubicBezTo>
                  <a:pt x="37375" y="152188"/>
                  <a:pt x="36293" y="149670"/>
                  <a:pt x="36654" y="147511"/>
                </a:cubicBezTo>
                <a:lnTo>
                  <a:pt x="42784" y="129163"/>
                </a:lnTo>
                <a:cubicBezTo>
                  <a:pt x="43145" y="127364"/>
                  <a:pt x="42784" y="125925"/>
                  <a:pt x="41342" y="124486"/>
                </a:cubicBezTo>
                <a:lnTo>
                  <a:pt x="34490" y="118370"/>
                </a:lnTo>
                <a:cubicBezTo>
                  <a:pt x="31605" y="115851"/>
                  <a:pt x="30162" y="112254"/>
                  <a:pt x="30162" y="108656"/>
                </a:cubicBezTo>
                <a:cubicBezTo>
                  <a:pt x="30162" y="105058"/>
                  <a:pt x="31605" y="101460"/>
                  <a:pt x="34490" y="98942"/>
                </a:cubicBezTo>
                <a:lnTo>
                  <a:pt x="41342" y="92466"/>
                </a:lnTo>
                <a:cubicBezTo>
                  <a:pt x="42784" y="91387"/>
                  <a:pt x="43145" y="89588"/>
                  <a:pt x="42784" y="87789"/>
                </a:cubicBezTo>
                <a:lnTo>
                  <a:pt x="39899" y="79154"/>
                </a:lnTo>
                <a:cubicBezTo>
                  <a:pt x="38817" y="75557"/>
                  <a:pt x="39178" y="71599"/>
                  <a:pt x="40981" y="68361"/>
                </a:cubicBezTo>
                <a:cubicBezTo>
                  <a:pt x="42784" y="65123"/>
                  <a:pt x="46030" y="62965"/>
                  <a:pt x="49276" y="61885"/>
                </a:cubicBezTo>
                <a:lnTo>
                  <a:pt x="59013" y="60086"/>
                </a:lnTo>
                <a:cubicBezTo>
                  <a:pt x="60456" y="59727"/>
                  <a:pt x="61898" y="58288"/>
                  <a:pt x="62259" y="56848"/>
                </a:cubicBezTo>
                <a:lnTo>
                  <a:pt x="64062" y="47494"/>
                </a:lnTo>
                <a:cubicBezTo>
                  <a:pt x="64783" y="43897"/>
                  <a:pt x="67308" y="40659"/>
                  <a:pt x="70553" y="38860"/>
                </a:cubicBezTo>
                <a:cubicBezTo>
                  <a:pt x="73799" y="37061"/>
                  <a:pt x="77405" y="36701"/>
                  <a:pt x="81012" y="37780"/>
                </a:cubicBezTo>
                <a:lnTo>
                  <a:pt x="90028" y="40299"/>
                </a:lnTo>
                <a:cubicBezTo>
                  <a:pt x="91831" y="41018"/>
                  <a:pt x="93634" y="40659"/>
                  <a:pt x="94716" y="39579"/>
                </a:cubicBezTo>
                <a:lnTo>
                  <a:pt x="101207" y="32384"/>
                </a:lnTo>
                <a:cubicBezTo>
                  <a:pt x="103552" y="29686"/>
                  <a:pt x="107158" y="28336"/>
                  <a:pt x="110809" y="28336"/>
                </a:cubicBezTo>
                <a:close/>
                <a:moveTo>
                  <a:pt x="109538" y="9022"/>
                </a:moveTo>
                <a:cubicBezTo>
                  <a:pt x="53871" y="9022"/>
                  <a:pt x="8619" y="54133"/>
                  <a:pt x="8619" y="110070"/>
                </a:cubicBezTo>
                <a:cubicBezTo>
                  <a:pt x="8619" y="136775"/>
                  <a:pt x="19034" y="162398"/>
                  <a:pt x="38069" y="181164"/>
                </a:cubicBezTo>
                <a:cubicBezTo>
                  <a:pt x="45611" y="188743"/>
                  <a:pt x="50998" y="198848"/>
                  <a:pt x="53871" y="208952"/>
                </a:cubicBezTo>
                <a:lnTo>
                  <a:pt x="86553" y="208952"/>
                </a:lnTo>
                <a:lnTo>
                  <a:pt x="77215" y="165285"/>
                </a:lnTo>
                <a:cubicBezTo>
                  <a:pt x="71828" y="158068"/>
                  <a:pt x="68955" y="148324"/>
                  <a:pt x="68955" y="136054"/>
                </a:cubicBezTo>
                <a:cubicBezTo>
                  <a:pt x="68955" y="103213"/>
                  <a:pt x="105587" y="71455"/>
                  <a:pt x="107024" y="70373"/>
                </a:cubicBezTo>
                <a:cubicBezTo>
                  <a:pt x="108819" y="68568"/>
                  <a:pt x="110974" y="68568"/>
                  <a:pt x="112770" y="70373"/>
                </a:cubicBezTo>
                <a:cubicBezTo>
                  <a:pt x="114207" y="71455"/>
                  <a:pt x="151198" y="103213"/>
                  <a:pt x="151198" y="136054"/>
                </a:cubicBezTo>
                <a:cubicBezTo>
                  <a:pt x="151198" y="148324"/>
                  <a:pt x="147966" y="158429"/>
                  <a:pt x="142579" y="165646"/>
                </a:cubicBezTo>
                <a:lnTo>
                  <a:pt x="133241" y="208952"/>
                </a:lnTo>
                <a:lnTo>
                  <a:pt x="165923" y="208952"/>
                </a:lnTo>
                <a:cubicBezTo>
                  <a:pt x="168437" y="198487"/>
                  <a:pt x="173824" y="188743"/>
                  <a:pt x="181366" y="180803"/>
                </a:cubicBezTo>
                <a:cubicBezTo>
                  <a:pt x="200041" y="161676"/>
                  <a:pt x="210097" y="136415"/>
                  <a:pt x="210097" y="110070"/>
                </a:cubicBezTo>
                <a:cubicBezTo>
                  <a:pt x="210097" y="54133"/>
                  <a:pt x="164845" y="9022"/>
                  <a:pt x="109538" y="9022"/>
                </a:cubicBezTo>
                <a:close/>
                <a:moveTo>
                  <a:pt x="109538" y="0"/>
                </a:moveTo>
                <a:cubicBezTo>
                  <a:pt x="169873" y="0"/>
                  <a:pt x="218716" y="49441"/>
                  <a:pt x="218716" y="110070"/>
                </a:cubicBezTo>
                <a:cubicBezTo>
                  <a:pt x="218716" y="138941"/>
                  <a:pt x="207942" y="166368"/>
                  <a:pt x="187830" y="186938"/>
                </a:cubicBezTo>
                <a:cubicBezTo>
                  <a:pt x="177774" y="196682"/>
                  <a:pt x="172387" y="210035"/>
                  <a:pt x="172387" y="224470"/>
                </a:cubicBezTo>
                <a:lnTo>
                  <a:pt x="172387" y="255506"/>
                </a:lnTo>
                <a:cubicBezTo>
                  <a:pt x="172387" y="261281"/>
                  <a:pt x="168077" y="265972"/>
                  <a:pt x="162331" y="265972"/>
                </a:cubicBezTo>
                <a:lnTo>
                  <a:pt x="160536" y="265972"/>
                </a:lnTo>
                <a:cubicBezTo>
                  <a:pt x="158022" y="279686"/>
                  <a:pt x="146529" y="290151"/>
                  <a:pt x="132164" y="290151"/>
                </a:cubicBezTo>
                <a:lnTo>
                  <a:pt x="87630" y="290151"/>
                </a:lnTo>
                <a:cubicBezTo>
                  <a:pt x="73265" y="290151"/>
                  <a:pt x="61413" y="279686"/>
                  <a:pt x="59258" y="265972"/>
                </a:cubicBezTo>
                <a:lnTo>
                  <a:pt x="57463" y="265972"/>
                </a:lnTo>
                <a:cubicBezTo>
                  <a:pt x="51716" y="265972"/>
                  <a:pt x="47048" y="261281"/>
                  <a:pt x="47048" y="255506"/>
                </a:cubicBezTo>
                <a:lnTo>
                  <a:pt x="47048" y="225192"/>
                </a:lnTo>
                <a:cubicBezTo>
                  <a:pt x="47048" y="210757"/>
                  <a:pt x="41660" y="197404"/>
                  <a:pt x="31605" y="187299"/>
                </a:cubicBezTo>
                <a:cubicBezTo>
                  <a:pt x="11133" y="166729"/>
                  <a:pt x="0" y="138941"/>
                  <a:pt x="0" y="110070"/>
                </a:cubicBezTo>
                <a:cubicBezTo>
                  <a:pt x="0" y="49441"/>
                  <a:pt x="49202" y="0"/>
                  <a:pt x="109538" y="0"/>
                </a:cubicBezTo>
                <a:close/>
              </a:path>
            </a:pathLst>
          </a:custGeom>
          <a:solidFill>
            <a:srgbClr val="1673A3"/>
          </a:solidFill>
          <a:ln>
            <a:noFill/>
          </a:ln>
          <a:effectLst/>
        </p:spPr>
        <p:txBody>
          <a:bodyPr anchor="ctr"/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7" name="Freeform 1036">
            <a:extLst>
              <a:ext uri="{FF2B5EF4-FFF2-40B4-BE49-F238E27FC236}">
                <a16:creationId xmlns:a16="http://schemas.microsoft.com/office/drawing/2014/main" id="{8FDD66F8-D64D-6D3D-7422-2DB006AAF73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094267" y="1660716"/>
            <a:ext cx="398276" cy="398275"/>
          </a:xfrm>
          <a:custGeom>
            <a:avLst/>
            <a:gdLst>
              <a:gd name="T0" fmla="*/ 202371 w 290153"/>
              <a:gd name="T1" fmla="*/ 252389 h 290152"/>
              <a:gd name="T2" fmla="*/ 255717 w 290153"/>
              <a:gd name="T3" fmla="*/ 252389 h 290152"/>
              <a:gd name="T4" fmla="*/ 260014 w 290153"/>
              <a:gd name="T5" fmla="*/ 257182 h 290152"/>
              <a:gd name="T6" fmla="*/ 255717 w 290153"/>
              <a:gd name="T7" fmla="*/ 261605 h 290152"/>
              <a:gd name="T8" fmla="*/ 202371 w 290153"/>
              <a:gd name="T9" fmla="*/ 261605 h 290152"/>
              <a:gd name="T10" fmla="*/ 198074 w 290153"/>
              <a:gd name="T11" fmla="*/ 257182 h 290152"/>
              <a:gd name="T12" fmla="*/ 202371 w 290153"/>
              <a:gd name="T13" fmla="*/ 252389 h 290152"/>
              <a:gd name="T14" fmla="*/ 179004 w 290153"/>
              <a:gd name="T15" fmla="*/ 241208 h 290152"/>
              <a:gd name="T16" fmla="*/ 183337 w 290153"/>
              <a:gd name="T17" fmla="*/ 245469 h 290152"/>
              <a:gd name="T18" fmla="*/ 183337 w 290153"/>
              <a:gd name="T19" fmla="*/ 268541 h 290152"/>
              <a:gd name="T20" fmla="*/ 179004 w 290153"/>
              <a:gd name="T21" fmla="*/ 272801 h 290152"/>
              <a:gd name="T22" fmla="*/ 174308 w 290153"/>
              <a:gd name="T23" fmla="*/ 268541 h 290152"/>
              <a:gd name="T24" fmla="*/ 174308 w 290153"/>
              <a:gd name="T25" fmla="*/ 261442 h 290152"/>
              <a:gd name="T26" fmla="*/ 33087 w 290153"/>
              <a:gd name="T27" fmla="*/ 261442 h 290152"/>
              <a:gd name="T28" fmla="*/ 28753 w 290153"/>
              <a:gd name="T29" fmla="*/ 257182 h 290152"/>
              <a:gd name="T30" fmla="*/ 33087 w 290153"/>
              <a:gd name="T31" fmla="*/ 252567 h 290152"/>
              <a:gd name="T32" fmla="*/ 174308 w 290153"/>
              <a:gd name="T33" fmla="*/ 252567 h 290152"/>
              <a:gd name="T34" fmla="*/ 174308 w 290153"/>
              <a:gd name="T35" fmla="*/ 245469 h 290152"/>
              <a:gd name="T36" fmla="*/ 179004 w 290153"/>
              <a:gd name="T37" fmla="*/ 241208 h 290152"/>
              <a:gd name="T38" fmla="*/ 128448 w 290153"/>
              <a:gd name="T39" fmla="*/ 97702 h 290152"/>
              <a:gd name="T40" fmla="*/ 128448 w 290153"/>
              <a:gd name="T41" fmla="*/ 169063 h 290152"/>
              <a:gd name="T42" fmla="*/ 180676 w 290153"/>
              <a:gd name="T43" fmla="*/ 133202 h 290152"/>
              <a:gd name="T44" fmla="*/ 121965 w 290153"/>
              <a:gd name="T45" fmla="*/ 85388 h 290152"/>
              <a:gd name="T46" fmla="*/ 126287 w 290153"/>
              <a:gd name="T47" fmla="*/ 85388 h 290152"/>
              <a:gd name="T48" fmla="*/ 191122 w 290153"/>
              <a:gd name="T49" fmla="*/ 129579 h 290152"/>
              <a:gd name="T50" fmla="*/ 192922 w 290153"/>
              <a:gd name="T51" fmla="*/ 133202 h 290152"/>
              <a:gd name="T52" fmla="*/ 191122 w 290153"/>
              <a:gd name="T53" fmla="*/ 136824 h 290152"/>
              <a:gd name="T54" fmla="*/ 126287 w 290153"/>
              <a:gd name="T55" fmla="*/ 181017 h 290152"/>
              <a:gd name="T56" fmla="*/ 124126 w 290153"/>
              <a:gd name="T57" fmla="*/ 181742 h 290152"/>
              <a:gd name="T58" fmla="*/ 121965 w 290153"/>
              <a:gd name="T59" fmla="*/ 181379 h 290152"/>
              <a:gd name="T60" fmla="*/ 119803 w 290153"/>
              <a:gd name="T61" fmla="*/ 177394 h 290152"/>
              <a:gd name="T62" fmla="*/ 119803 w 290153"/>
              <a:gd name="T63" fmla="*/ 89373 h 290152"/>
              <a:gd name="T64" fmla="*/ 121965 w 290153"/>
              <a:gd name="T65" fmla="*/ 85388 h 290152"/>
              <a:gd name="T66" fmla="*/ 144381 w 290153"/>
              <a:gd name="T67" fmla="*/ 55394 h 290152"/>
              <a:gd name="T68" fmla="*/ 66554 w 290153"/>
              <a:gd name="T69" fmla="*/ 133383 h 290152"/>
              <a:gd name="T70" fmla="*/ 144381 w 290153"/>
              <a:gd name="T71" fmla="*/ 211372 h 290152"/>
              <a:gd name="T72" fmla="*/ 222569 w 290153"/>
              <a:gd name="T73" fmla="*/ 133383 h 290152"/>
              <a:gd name="T74" fmla="*/ 144381 w 290153"/>
              <a:gd name="T75" fmla="*/ 55394 h 290152"/>
              <a:gd name="T76" fmla="*/ 144381 w 290153"/>
              <a:gd name="T77" fmla="*/ 46324 h 290152"/>
              <a:gd name="T78" fmla="*/ 231258 w 290153"/>
              <a:gd name="T79" fmla="*/ 133383 h 290152"/>
              <a:gd name="T80" fmla="*/ 144381 w 290153"/>
              <a:gd name="T81" fmla="*/ 220077 h 290152"/>
              <a:gd name="T82" fmla="*/ 57505 w 290153"/>
              <a:gd name="T83" fmla="*/ 133383 h 290152"/>
              <a:gd name="T84" fmla="*/ 144381 w 290153"/>
              <a:gd name="T85" fmla="*/ 46324 h 290152"/>
              <a:gd name="T86" fmla="*/ 22122 w 290153"/>
              <a:gd name="T87" fmla="*/ 8716 h 290152"/>
              <a:gd name="T88" fmla="*/ 9066 w 290153"/>
              <a:gd name="T89" fmla="*/ 22150 h 290152"/>
              <a:gd name="T90" fmla="*/ 9066 w 290153"/>
              <a:gd name="T91" fmla="*/ 269810 h 290152"/>
              <a:gd name="T92" fmla="*/ 22122 w 290153"/>
              <a:gd name="T93" fmla="*/ 283247 h 290152"/>
              <a:gd name="T94" fmla="*/ 269472 w 290153"/>
              <a:gd name="T95" fmla="*/ 283247 h 290152"/>
              <a:gd name="T96" fmla="*/ 282891 w 290153"/>
              <a:gd name="T97" fmla="*/ 269810 h 290152"/>
              <a:gd name="T98" fmla="*/ 282891 w 290153"/>
              <a:gd name="T99" fmla="*/ 22150 h 290152"/>
              <a:gd name="T100" fmla="*/ 269472 w 290153"/>
              <a:gd name="T101" fmla="*/ 8716 h 290152"/>
              <a:gd name="T102" fmla="*/ 22122 w 290153"/>
              <a:gd name="T103" fmla="*/ 0 h 290152"/>
              <a:gd name="T104" fmla="*/ 269472 w 290153"/>
              <a:gd name="T105" fmla="*/ 0 h 290152"/>
              <a:gd name="T106" fmla="*/ 291957 w 290153"/>
              <a:gd name="T107" fmla="*/ 22150 h 290152"/>
              <a:gd name="T108" fmla="*/ 291957 w 290153"/>
              <a:gd name="T109" fmla="*/ 269810 h 290152"/>
              <a:gd name="T110" fmla="*/ 269472 w 290153"/>
              <a:gd name="T111" fmla="*/ 291961 h 290152"/>
              <a:gd name="T112" fmla="*/ 22122 w 290153"/>
              <a:gd name="T113" fmla="*/ 291961 h 290152"/>
              <a:gd name="T114" fmla="*/ 0 w 290153"/>
              <a:gd name="T115" fmla="*/ 269810 h 290152"/>
              <a:gd name="T116" fmla="*/ 0 w 290153"/>
              <a:gd name="T117" fmla="*/ 22150 h 290152"/>
              <a:gd name="T118" fmla="*/ 22122 w 290153"/>
              <a:gd name="T119" fmla="*/ 0 h 29015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90153" h="290152">
                <a:moveTo>
                  <a:pt x="201120" y="250825"/>
                </a:moveTo>
                <a:lnTo>
                  <a:pt x="254137" y="250825"/>
                </a:lnTo>
                <a:cubicBezTo>
                  <a:pt x="256272" y="250825"/>
                  <a:pt x="258407" y="253023"/>
                  <a:pt x="258407" y="255588"/>
                </a:cubicBezTo>
                <a:cubicBezTo>
                  <a:pt x="258407" y="258152"/>
                  <a:pt x="256272" y="259984"/>
                  <a:pt x="254137" y="259984"/>
                </a:cubicBezTo>
                <a:lnTo>
                  <a:pt x="201120" y="259984"/>
                </a:lnTo>
                <a:cubicBezTo>
                  <a:pt x="198629" y="259984"/>
                  <a:pt x="196850" y="258152"/>
                  <a:pt x="196850" y="255588"/>
                </a:cubicBezTo>
                <a:cubicBezTo>
                  <a:pt x="196850" y="253023"/>
                  <a:pt x="198629" y="250825"/>
                  <a:pt x="201120" y="250825"/>
                </a:cubicBezTo>
                <a:close/>
                <a:moveTo>
                  <a:pt x="177897" y="239713"/>
                </a:moveTo>
                <a:cubicBezTo>
                  <a:pt x="180051" y="239713"/>
                  <a:pt x="182204" y="241830"/>
                  <a:pt x="182204" y="243947"/>
                </a:cubicBezTo>
                <a:lnTo>
                  <a:pt x="182204" y="266877"/>
                </a:lnTo>
                <a:cubicBezTo>
                  <a:pt x="182204" y="269347"/>
                  <a:pt x="180051" y="271110"/>
                  <a:pt x="177897" y="271110"/>
                </a:cubicBezTo>
                <a:cubicBezTo>
                  <a:pt x="175384" y="271110"/>
                  <a:pt x="173231" y="269347"/>
                  <a:pt x="173231" y="266877"/>
                </a:cubicBezTo>
                <a:lnTo>
                  <a:pt x="173231" y="259822"/>
                </a:lnTo>
                <a:lnTo>
                  <a:pt x="32882" y="259822"/>
                </a:lnTo>
                <a:cubicBezTo>
                  <a:pt x="30729" y="259822"/>
                  <a:pt x="28575" y="258058"/>
                  <a:pt x="28575" y="255588"/>
                </a:cubicBezTo>
                <a:cubicBezTo>
                  <a:pt x="28575" y="253119"/>
                  <a:pt x="30729" y="251002"/>
                  <a:pt x="32882" y="251002"/>
                </a:cubicBezTo>
                <a:lnTo>
                  <a:pt x="173231" y="251002"/>
                </a:lnTo>
                <a:lnTo>
                  <a:pt x="173231" y="243947"/>
                </a:lnTo>
                <a:cubicBezTo>
                  <a:pt x="173231" y="241830"/>
                  <a:pt x="175384" y="239713"/>
                  <a:pt x="177897" y="239713"/>
                </a:cubicBezTo>
                <a:close/>
                <a:moveTo>
                  <a:pt x="127654" y="97097"/>
                </a:moveTo>
                <a:lnTo>
                  <a:pt x="127654" y="168015"/>
                </a:lnTo>
                <a:lnTo>
                  <a:pt x="179559" y="132376"/>
                </a:lnTo>
                <a:lnTo>
                  <a:pt x="127654" y="97097"/>
                </a:lnTo>
                <a:close/>
                <a:moveTo>
                  <a:pt x="121211" y="84858"/>
                </a:moveTo>
                <a:cubicBezTo>
                  <a:pt x="122643" y="84138"/>
                  <a:pt x="124433" y="84138"/>
                  <a:pt x="125507" y="84858"/>
                </a:cubicBezTo>
                <a:lnTo>
                  <a:pt x="189940" y="128776"/>
                </a:lnTo>
                <a:cubicBezTo>
                  <a:pt x="191014" y="129856"/>
                  <a:pt x="191730" y="130936"/>
                  <a:pt x="191730" y="132376"/>
                </a:cubicBezTo>
                <a:cubicBezTo>
                  <a:pt x="191730" y="133816"/>
                  <a:pt x="191014" y="135256"/>
                  <a:pt x="189940" y="135976"/>
                </a:cubicBezTo>
                <a:lnTo>
                  <a:pt x="125507" y="179895"/>
                </a:lnTo>
                <a:cubicBezTo>
                  <a:pt x="125149" y="180615"/>
                  <a:pt x="124075" y="180615"/>
                  <a:pt x="123359" y="180615"/>
                </a:cubicBezTo>
                <a:cubicBezTo>
                  <a:pt x="122643" y="180615"/>
                  <a:pt x="121927" y="180615"/>
                  <a:pt x="121211" y="180255"/>
                </a:cubicBezTo>
                <a:cubicBezTo>
                  <a:pt x="119779" y="179535"/>
                  <a:pt x="119063" y="178095"/>
                  <a:pt x="119063" y="176295"/>
                </a:cubicBezTo>
                <a:lnTo>
                  <a:pt x="119063" y="88818"/>
                </a:lnTo>
                <a:cubicBezTo>
                  <a:pt x="119063" y="87018"/>
                  <a:pt x="119779" y="85578"/>
                  <a:pt x="121211" y="84858"/>
                </a:cubicBezTo>
                <a:close/>
                <a:moveTo>
                  <a:pt x="143489" y="55050"/>
                </a:moveTo>
                <a:cubicBezTo>
                  <a:pt x="100679" y="55050"/>
                  <a:pt x="66144" y="89657"/>
                  <a:pt x="66144" y="132556"/>
                </a:cubicBezTo>
                <a:cubicBezTo>
                  <a:pt x="66144" y="175095"/>
                  <a:pt x="100679" y="210062"/>
                  <a:pt x="143489" y="210062"/>
                </a:cubicBezTo>
                <a:cubicBezTo>
                  <a:pt x="186299" y="210062"/>
                  <a:pt x="221194" y="175095"/>
                  <a:pt x="221194" y="132556"/>
                </a:cubicBezTo>
                <a:cubicBezTo>
                  <a:pt x="221194" y="89657"/>
                  <a:pt x="186299" y="55050"/>
                  <a:pt x="143489" y="55050"/>
                </a:cubicBezTo>
                <a:close/>
                <a:moveTo>
                  <a:pt x="143489" y="46038"/>
                </a:moveTo>
                <a:cubicBezTo>
                  <a:pt x="190976" y="46038"/>
                  <a:pt x="229828" y="84971"/>
                  <a:pt x="229828" y="132556"/>
                </a:cubicBezTo>
                <a:cubicBezTo>
                  <a:pt x="229828" y="180141"/>
                  <a:pt x="190976" y="218714"/>
                  <a:pt x="143489" y="218714"/>
                </a:cubicBezTo>
                <a:cubicBezTo>
                  <a:pt x="96003" y="218714"/>
                  <a:pt x="57150" y="180141"/>
                  <a:pt x="57150" y="132556"/>
                </a:cubicBezTo>
                <a:cubicBezTo>
                  <a:pt x="57150" y="84971"/>
                  <a:pt x="96003" y="46038"/>
                  <a:pt x="143489" y="46038"/>
                </a:cubicBezTo>
                <a:close/>
                <a:moveTo>
                  <a:pt x="21987" y="8661"/>
                </a:moveTo>
                <a:cubicBezTo>
                  <a:pt x="14778" y="8661"/>
                  <a:pt x="9011" y="14796"/>
                  <a:pt x="9011" y="22014"/>
                </a:cubicBezTo>
                <a:lnTo>
                  <a:pt x="9011" y="268138"/>
                </a:lnTo>
                <a:cubicBezTo>
                  <a:pt x="9011" y="275717"/>
                  <a:pt x="14778" y="281491"/>
                  <a:pt x="21987" y="281491"/>
                </a:cubicBezTo>
                <a:lnTo>
                  <a:pt x="267806" y="281491"/>
                </a:lnTo>
                <a:cubicBezTo>
                  <a:pt x="275014" y="281491"/>
                  <a:pt x="281142" y="275717"/>
                  <a:pt x="281142" y="268138"/>
                </a:cubicBezTo>
                <a:lnTo>
                  <a:pt x="281142" y="22014"/>
                </a:lnTo>
                <a:cubicBezTo>
                  <a:pt x="281142" y="14796"/>
                  <a:pt x="275014" y="8661"/>
                  <a:pt x="267806" y="8661"/>
                </a:cubicBezTo>
                <a:lnTo>
                  <a:pt x="21987" y="8661"/>
                </a:lnTo>
                <a:close/>
                <a:moveTo>
                  <a:pt x="21987" y="0"/>
                </a:moveTo>
                <a:lnTo>
                  <a:pt x="267806" y="0"/>
                </a:lnTo>
                <a:cubicBezTo>
                  <a:pt x="280060" y="0"/>
                  <a:pt x="290153" y="9744"/>
                  <a:pt x="290153" y="22014"/>
                </a:cubicBezTo>
                <a:lnTo>
                  <a:pt x="290153" y="268138"/>
                </a:lnTo>
                <a:cubicBezTo>
                  <a:pt x="290153" y="280408"/>
                  <a:pt x="280060" y="290152"/>
                  <a:pt x="267806" y="290152"/>
                </a:cubicBezTo>
                <a:lnTo>
                  <a:pt x="21987" y="290152"/>
                </a:lnTo>
                <a:cubicBezTo>
                  <a:pt x="9732" y="290152"/>
                  <a:pt x="0" y="280408"/>
                  <a:pt x="0" y="268138"/>
                </a:cubicBezTo>
                <a:lnTo>
                  <a:pt x="0" y="22014"/>
                </a:lnTo>
                <a:cubicBezTo>
                  <a:pt x="0" y="9744"/>
                  <a:pt x="9732" y="0"/>
                  <a:pt x="21987" y="0"/>
                </a:cubicBezTo>
                <a:close/>
              </a:path>
            </a:pathLst>
          </a:custGeom>
          <a:solidFill>
            <a:srgbClr val="7258A4"/>
          </a:solidFill>
          <a:ln>
            <a:noFill/>
          </a:ln>
          <a:effectLst/>
        </p:spPr>
        <p:txBody>
          <a:bodyPr anchor="ctr"/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0" name="Freeform 1022">
            <a:extLst>
              <a:ext uri="{FF2B5EF4-FFF2-40B4-BE49-F238E27FC236}">
                <a16:creationId xmlns:a16="http://schemas.microsoft.com/office/drawing/2014/main" id="{CB35718F-6B90-7572-75FF-C80EAC2B2ED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12286" y="3201322"/>
            <a:ext cx="396962" cy="454026"/>
          </a:xfrm>
          <a:custGeom>
            <a:avLst/>
            <a:gdLst>
              <a:gd name="T0" fmla="*/ 113449 w 253641"/>
              <a:gd name="T1" fmla="*/ 282539 h 290152"/>
              <a:gd name="T2" fmla="*/ 128263 w 253641"/>
              <a:gd name="T3" fmla="*/ 203573 h 290152"/>
              <a:gd name="T4" fmla="*/ 143076 w 253641"/>
              <a:gd name="T5" fmla="*/ 282539 h 290152"/>
              <a:gd name="T6" fmla="*/ 102972 w 253641"/>
              <a:gd name="T7" fmla="*/ 192707 h 290152"/>
              <a:gd name="T8" fmla="*/ 133723 w 253641"/>
              <a:gd name="T9" fmla="*/ 172689 h 290152"/>
              <a:gd name="T10" fmla="*/ 124528 w 253641"/>
              <a:gd name="T11" fmla="*/ 169982 h 290152"/>
              <a:gd name="T12" fmla="*/ 133723 w 253641"/>
              <a:gd name="T13" fmla="*/ 147893 h 290152"/>
              <a:gd name="T14" fmla="*/ 124528 w 253641"/>
              <a:gd name="T15" fmla="*/ 153277 h 290152"/>
              <a:gd name="T16" fmla="*/ 129126 w 253641"/>
              <a:gd name="T17" fmla="*/ 121250 h 290152"/>
              <a:gd name="T18" fmla="*/ 129126 w 253641"/>
              <a:gd name="T19" fmla="*/ 135249 h 290152"/>
              <a:gd name="T20" fmla="*/ 129126 w 253641"/>
              <a:gd name="T21" fmla="*/ 121250 h 290152"/>
              <a:gd name="T22" fmla="*/ 79486 w 253641"/>
              <a:gd name="T23" fmla="*/ 185462 h 290152"/>
              <a:gd name="T24" fmla="*/ 94300 w 253641"/>
              <a:gd name="T25" fmla="*/ 132939 h 290152"/>
              <a:gd name="T26" fmla="*/ 102972 w 253641"/>
              <a:gd name="T27" fmla="*/ 184012 h 290152"/>
              <a:gd name="T28" fmla="*/ 157890 w 253641"/>
              <a:gd name="T29" fmla="*/ 128591 h 290152"/>
              <a:gd name="T30" fmla="*/ 169450 w 253641"/>
              <a:gd name="T31" fmla="*/ 192707 h 290152"/>
              <a:gd name="T32" fmla="*/ 157890 w 253641"/>
              <a:gd name="T33" fmla="*/ 109757 h 290152"/>
              <a:gd name="T34" fmla="*/ 123927 w 253641"/>
              <a:gd name="T35" fmla="*/ 109757 h 290152"/>
              <a:gd name="T36" fmla="*/ 215172 w 253641"/>
              <a:gd name="T37" fmla="*/ 129474 h 290152"/>
              <a:gd name="T38" fmla="*/ 200875 w 253641"/>
              <a:gd name="T39" fmla="*/ 169622 h 290152"/>
              <a:gd name="T40" fmla="*/ 170135 w 253641"/>
              <a:gd name="T41" fmla="*/ 62925 h 290152"/>
              <a:gd name="T42" fmla="*/ 82936 w 253641"/>
              <a:gd name="T43" fmla="*/ 55691 h 290152"/>
              <a:gd name="T44" fmla="*/ 50675 w 253641"/>
              <a:gd name="T45" fmla="*/ 129474 h 290152"/>
              <a:gd name="T46" fmla="*/ 54707 w 253641"/>
              <a:gd name="T47" fmla="*/ 170345 h 290152"/>
              <a:gd name="T48" fmla="*/ 82936 w 253641"/>
              <a:gd name="T49" fmla="*/ 55691 h 290152"/>
              <a:gd name="T50" fmla="*/ 129135 w 253641"/>
              <a:gd name="T51" fmla="*/ 82984 h 290152"/>
              <a:gd name="T52" fmla="*/ 129135 w 253641"/>
              <a:gd name="T53" fmla="*/ 41479 h 290152"/>
              <a:gd name="T54" fmla="*/ 103773 w 253641"/>
              <a:gd name="T55" fmla="*/ 66824 h 290152"/>
              <a:gd name="T56" fmla="*/ 20594 w 253641"/>
              <a:gd name="T57" fmla="*/ 123520 h 290152"/>
              <a:gd name="T58" fmla="*/ 27820 w 253641"/>
              <a:gd name="T59" fmla="*/ 132576 h 290152"/>
              <a:gd name="T60" fmla="*/ 94300 w 253641"/>
              <a:gd name="T61" fmla="*/ 199950 h 290152"/>
              <a:gd name="T62" fmla="*/ 70454 w 253641"/>
              <a:gd name="T63" fmla="*/ 128954 h 290152"/>
              <a:gd name="T64" fmla="*/ 185709 w 253641"/>
              <a:gd name="T65" fmla="*/ 128954 h 290152"/>
              <a:gd name="T66" fmla="*/ 162225 w 253641"/>
              <a:gd name="T67" fmla="*/ 199950 h 290152"/>
              <a:gd name="T68" fmla="*/ 227260 w 253641"/>
              <a:gd name="T69" fmla="*/ 132576 h 290152"/>
              <a:gd name="T70" fmla="*/ 234485 w 253641"/>
              <a:gd name="T71" fmla="*/ 123520 h 290152"/>
              <a:gd name="T72" fmla="*/ 128263 w 253641"/>
              <a:gd name="T73" fmla="*/ 32239 h 290152"/>
              <a:gd name="T74" fmla="*/ 128263 w 253641"/>
              <a:gd name="T75" fmla="*/ 0 h 290152"/>
              <a:gd name="T76" fmla="*/ 243157 w 253641"/>
              <a:gd name="T77" fmla="*/ 123520 h 290152"/>
              <a:gd name="T78" fmla="*/ 250744 w 253641"/>
              <a:gd name="T79" fmla="*/ 132576 h 290152"/>
              <a:gd name="T80" fmla="*/ 162225 w 253641"/>
              <a:gd name="T81" fmla="*/ 272397 h 290152"/>
              <a:gd name="T82" fmla="*/ 113449 w 253641"/>
              <a:gd name="T83" fmla="*/ 291594 h 290152"/>
              <a:gd name="T84" fmla="*/ 11561 w 253641"/>
              <a:gd name="T85" fmla="*/ 132576 h 290152"/>
              <a:gd name="T86" fmla="*/ 3976 w 253641"/>
              <a:gd name="T87" fmla="*/ 123520 h 290152"/>
              <a:gd name="T88" fmla="*/ 123927 w 253641"/>
              <a:gd name="T89" fmla="*/ 4710 h 29015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53641" h="290152">
                <a:moveTo>
                  <a:pt x="102391" y="191753"/>
                </a:moveTo>
                <a:lnTo>
                  <a:pt x="102391" y="271049"/>
                </a:lnTo>
                <a:cubicBezTo>
                  <a:pt x="102391" y="276455"/>
                  <a:pt x="106702" y="281141"/>
                  <a:pt x="112809" y="281141"/>
                </a:cubicBezTo>
                <a:cubicBezTo>
                  <a:pt x="118558" y="281141"/>
                  <a:pt x="123228" y="276455"/>
                  <a:pt x="123228" y="271049"/>
                </a:cubicBezTo>
                <a:lnTo>
                  <a:pt x="123228" y="206891"/>
                </a:lnTo>
                <a:cubicBezTo>
                  <a:pt x="123228" y="204728"/>
                  <a:pt x="125024" y="202566"/>
                  <a:pt x="127539" y="202566"/>
                </a:cubicBezTo>
                <a:cubicBezTo>
                  <a:pt x="130054" y="202566"/>
                  <a:pt x="131850" y="204728"/>
                  <a:pt x="131850" y="206891"/>
                </a:cubicBezTo>
                <a:lnTo>
                  <a:pt x="131850" y="271049"/>
                </a:lnTo>
                <a:cubicBezTo>
                  <a:pt x="131850" y="276455"/>
                  <a:pt x="136521" y="281141"/>
                  <a:pt x="142269" y="281141"/>
                </a:cubicBezTo>
                <a:cubicBezTo>
                  <a:pt x="148017" y="281141"/>
                  <a:pt x="152688" y="276455"/>
                  <a:pt x="152688" y="271049"/>
                </a:cubicBezTo>
                <a:lnTo>
                  <a:pt x="152688" y="191753"/>
                </a:lnTo>
                <a:lnTo>
                  <a:pt x="102391" y="191753"/>
                </a:lnTo>
                <a:close/>
                <a:moveTo>
                  <a:pt x="128397" y="165100"/>
                </a:moveTo>
                <a:cubicBezTo>
                  <a:pt x="131064" y="165100"/>
                  <a:pt x="132969" y="166784"/>
                  <a:pt x="132969" y="169141"/>
                </a:cubicBezTo>
                <a:lnTo>
                  <a:pt x="132969" y="171835"/>
                </a:lnTo>
                <a:cubicBezTo>
                  <a:pt x="132969" y="174192"/>
                  <a:pt x="131064" y="175876"/>
                  <a:pt x="128397" y="175876"/>
                </a:cubicBezTo>
                <a:cubicBezTo>
                  <a:pt x="125730" y="175876"/>
                  <a:pt x="123825" y="174192"/>
                  <a:pt x="123825" y="171835"/>
                </a:cubicBezTo>
                <a:lnTo>
                  <a:pt x="123825" y="169141"/>
                </a:lnTo>
                <a:cubicBezTo>
                  <a:pt x="123825" y="166784"/>
                  <a:pt x="125730" y="165100"/>
                  <a:pt x="128397" y="165100"/>
                </a:cubicBezTo>
                <a:close/>
                <a:moveTo>
                  <a:pt x="128397" y="142875"/>
                </a:moveTo>
                <a:cubicBezTo>
                  <a:pt x="131064" y="142875"/>
                  <a:pt x="132969" y="144661"/>
                  <a:pt x="132969" y="147161"/>
                </a:cubicBezTo>
                <a:lnTo>
                  <a:pt x="132969" y="152519"/>
                </a:lnTo>
                <a:cubicBezTo>
                  <a:pt x="132969" y="155019"/>
                  <a:pt x="131064" y="156805"/>
                  <a:pt x="128397" y="156805"/>
                </a:cubicBezTo>
                <a:cubicBezTo>
                  <a:pt x="125730" y="156805"/>
                  <a:pt x="123825" y="155019"/>
                  <a:pt x="123825" y="152519"/>
                </a:cubicBezTo>
                <a:lnTo>
                  <a:pt x="123825" y="147161"/>
                </a:lnTo>
                <a:cubicBezTo>
                  <a:pt x="123825" y="144661"/>
                  <a:pt x="125730" y="142875"/>
                  <a:pt x="128397" y="142875"/>
                </a:cubicBezTo>
                <a:close/>
                <a:moveTo>
                  <a:pt x="128397" y="120650"/>
                </a:moveTo>
                <a:cubicBezTo>
                  <a:pt x="131064" y="120650"/>
                  <a:pt x="132969" y="122436"/>
                  <a:pt x="132969" y="124936"/>
                </a:cubicBezTo>
                <a:lnTo>
                  <a:pt x="132969" y="130294"/>
                </a:lnTo>
                <a:cubicBezTo>
                  <a:pt x="132969" y="132794"/>
                  <a:pt x="131064" y="134580"/>
                  <a:pt x="128397" y="134580"/>
                </a:cubicBezTo>
                <a:cubicBezTo>
                  <a:pt x="125730" y="134580"/>
                  <a:pt x="123825" y="132794"/>
                  <a:pt x="123825" y="130294"/>
                </a:cubicBezTo>
                <a:lnTo>
                  <a:pt x="123825" y="124936"/>
                </a:lnTo>
                <a:cubicBezTo>
                  <a:pt x="123825" y="122436"/>
                  <a:pt x="125730" y="120650"/>
                  <a:pt x="128397" y="120650"/>
                </a:cubicBezTo>
                <a:close/>
                <a:moveTo>
                  <a:pt x="97720" y="109213"/>
                </a:moveTo>
                <a:cubicBezTo>
                  <a:pt x="87302" y="109213"/>
                  <a:pt x="79038" y="117863"/>
                  <a:pt x="79038" y="128316"/>
                </a:cubicBezTo>
                <a:lnTo>
                  <a:pt x="79038" y="184544"/>
                </a:lnTo>
                <a:cubicBezTo>
                  <a:pt x="79038" y="188509"/>
                  <a:pt x="82272" y="191753"/>
                  <a:pt x="86224" y="191753"/>
                </a:cubicBezTo>
                <a:cubicBezTo>
                  <a:pt x="90176" y="191753"/>
                  <a:pt x="93768" y="188509"/>
                  <a:pt x="93768" y="184544"/>
                </a:cubicBezTo>
                <a:lnTo>
                  <a:pt x="93768" y="132281"/>
                </a:lnTo>
                <a:cubicBezTo>
                  <a:pt x="93768" y="129757"/>
                  <a:pt x="95565" y="127955"/>
                  <a:pt x="97720" y="127955"/>
                </a:cubicBezTo>
                <a:cubicBezTo>
                  <a:pt x="100235" y="127955"/>
                  <a:pt x="102391" y="129757"/>
                  <a:pt x="102391" y="132281"/>
                </a:cubicBezTo>
                <a:lnTo>
                  <a:pt x="102391" y="183102"/>
                </a:lnTo>
                <a:lnTo>
                  <a:pt x="152688" y="183102"/>
                </a:lnTo>
                <a:lnTo>
                  <a:pt x="152688" y="132281"/>
                </a:lnTo>
                <a:cubicBezTo>
                  <a:pt x="152688" y="129757"/>
                  <a:pt x="154843" y="127955"/>
                  <a:pt x="156999" y="127955"/>
                </a:cubicBezTo>
                <a:cubicBezTo>
                  <a:pt x="159514" y="127955"/>
                  <a:pt x="161310" y="129757"/>
                  <a:pt x="161310" y="132281"/>
                </a:cubicBezTo>
                <a:lnTo>
                  <a:pt x="161310" y="184544"/>
                </a:lnTo>
                <a:cubicBezTo>
                  <a:pt x="161310" y="188509"/>
                  <a:pt x="164543" y="191753"/>
                  <a:pt x="168495" y="191753"/>
                </a:cubicBezTo>
                <a:cubicBezTo>
                  <a:pt x="172806" y="191753"/>
                  <a:pt x="176040" y="188509"/>
                  <a:pt x="176040" y="184544"/>
                </a:cubicBezTo>
                <a:lnTo>
                  <a:pt x="176040" y="128316"/>
                </a:lnTo>
                <a:cubicBezTo>
                  <a:pt x="176040" y="117863"/>
                  <a:pt x="167777" y="109213"/>
                  <a:pt x="156999" y="109213"/>
                </a:cubicBezTo>
                <a:lnTo>
                  <a:pt x="131491" y="109213"/>
                </a:lnTo>
                <a:cubicBezTo>
                  <a:pt x="130773" y="111015"/>
                  <a:pt x="129335" y="112096"/>
                  <a:pt x="127539" y="112096"/>
                </a:cubicBezTo>
                <a:cubicBezTo>
                  <a:pt x="125743" y="112096"/>
                  <a:pt x="123946" y="111015"/>
                  <a:pt x="123228" y="109213"/>
                </a:cubicBezTo>
                <a:lnTo>
                  <a:pt x="97720" y="109213"/>
                </a:lnTo>
                <a:close/>
                <a:moveTo>
                  <a:pt x="173796" y="55415"/>
                </a:moveTo>
                <a:cubicBezTo>
                  <a:pt x="199031" y="71250"/>
                  <a:pt x="213958" y="98603"/>
                  <a:pt x="213958" y="128834"/>
                </a:cubicBezTo>
                <a:cubicBezTo>
                  <a:pt x="213958" y="142150"/>
                  <a:pt x="211115" y="155106"/>
                  <a:pt x="205428" y="166623"/>
                </a:cubicBezTo>
                <a:cubicBezTo>
                  <a:pt x="204717" y="168423"/>
                  <a:pt x="202940" y="169502"/>
                  <a:pt x="201518" y="169502"/>
                </a:cubicBezTo>
                <a:cubicBezTo>
                  <a:pt x="200808" y="169502"/>
                  <a:pt x="200452" y="169142"/>
                  <a:pt x="199741" y="168783"/>
                </a:cubicBezTo>
                <a:cubicBezTo>
                  <a:pt x="197254" y="167703"/>
                  <a:pt x="196543" y="165184"/>
                  <a:pt x="197609" y="163024"/>
                </a:cubicBezTo>
                <a:cubicBezTo>
                  <a:pt x="202585" y="152227"/>
                  <a:pt x="205428" y="140711"/>
                  <a:pt x="205428" y="128834"/>
                </a:cubicBezTo>
                <a:cubicBezTo>
                  <a:pt x="205428" y="101482"/>
                  <a:pt x="191922" y="77009"/>
                  <a:pt x="169176" y="62613"/>
                </a:cubicBezTo>
                <a:cubicBezTo>
                  <a:pt x="167399" y="61533"/>
                  <a:pt x="166688" y="59014"/>
                  <a:pt x="168110" y="56854"/>
                </a:cubicBezTo>
                <a:cubicBezTo>
                  <a:pt x="169176" y="54695"/>
                  <a:pt x="171664" y="53975"/>
                  <a:pt x="173796" y="55415"/>
                </a:cubicBezTo>
                <a:close/>
                <a:moveTo>
                  <a:pt x="82468" y="55415"/>
                </a:moveTo>
                <a:cubicBezTo>
                  <a:pt x="84656" y="53975"/>
                  <a:pt x="87572" y="54695"/>
                  <a:pt x="88666" y="56854"/>
                </a:cubicBezTo>
                <a:cubicBezTo>
                  <a:pt x="90124" y="59014"/>
                  <a:pt x="89395" y="61533"/>
                  <a:pt x="87207" y="62613"/>
                </a:cubicBezTo>
                <a:cubicBezTo>
                  <a:pt x="63877" y="77009"/>
                  <a:pt x="50389" y="101482"/>
                  <a:pt x="50389" y="128834"/>
                </a:cubicBezTo>
                <a:cubicBezTo>
                  <a:pt x="50389" y="140711"/>
                  <a:pt x="52941" y="152227"/>
                  <a:pt x="58409" y="163024"/>
                </a:cubicBezTo>
                <a:cubicBezTo>
                  <a:pt x="59138" y="165184"/>
                  <a:pt x="58409" y="167703"/>
                  <a:pt x="56221" y="168783"/>
                </a:cubicBezTo>
                <a:cubicBezTo>
                  <a:pt x="55492" y="169142"/>
                  <a:pt x="55128" y="169502"/>
                  <a:pt x="54399" y="169502"/>
                </a:cubicBezTo>
                <a:cubicBezTo>
                  <a:pt x="52576" y="169502"/>
                  <a:pt x="51118" y="168423"/>
                  <a:pt x="50389" y="166623"/>
                </a:cubicBezTo>
                <a:cubicBezTo>
                  <a:pt x="44192" y="155106"/>
                  <a:pt x="41275" y="142150"/>
                  <a:pt x="41275" y="128834"/>
                </a:cubicBezTo>
                <a:cubicBezTo>
                  <a:pt x="41275" y="98603"/>
                  <a:pt x="56586" y="71250"/>
                  <a:pt x="82468" y="55415"/>
                </a:cubicBezTo>
                <a:close/>
                <a:moveTo>
                  <a:pt x="128406" y="50412"/>
                </a:moveTo>
                <a:cubicBezTo>
                  <a:pt x="119269" y="50412"/>
                  <a:pt x="111959" y="57356"/>
                  <a:pt x="111959" y="66493"/>
                </a:cubicBezTo>
                <a:cubicBezTo>
                  <a:pt x="111959" y="75264"/>
                  <a:pt x="119269" y="82573"/>
                  <a:pt x="128406" y="82573"/>
                </a:cubicBezTo>
                <a:cubicBezTo>
                  <a:pt x="137542" y="82573"/>
                  <a:pt x="144852" y="75264"/>
                  <a:pt x="144852" y="66493"/>
                </a:cubicBezTo>
                <a:cubicBezTo>
                  <a:pt x="144852" y="57356"/>
                  <a:pt x="137542" y="50412"/>
                  <a:pt x="128406" y="50412"/>
                </a:cubicBezTo>
                <a:close/>
                <a:moveTo>
                  <a:pt x="128406" y="41275"/>
                </a:moveTo>
                <a:cubicBezTo>
                  <a:pt x="142293" y="41275"/>
                  <a:pt x="153623" y="52605"/>
                  <a:pt x="153623" y="66493"/>
                </a:cubicBezTo>
                <a:cubicBezTo>
                  <a:pt x="153623" y="80380"/>
                  <a:pt x="142293" y="91710"/>
                  <a:pt x="128406" y="91710"/>
                </a:cubicBezTo>
                <a:cubicBezTo>
                  <a:pt x="114518" y="91710"/>
                  <a:pt x="103188" y="80380"/>
                  <a:pt x="103188" y="66493"/>
                </a:cubicBezTo>
                <a:cubicBezTo>
                  <a:pt x="103188" y="52605"/>
                  <a:pt x="114518" y="41275"/>
                  <a:pt x="128406" y="41275"/>
                </a:cubicBezTo>
                <a:close/>
                <a:moveTo>
                  <a:pt x="123228" y="20906"/>
                </a:moveTo>
                <a:cubicBezTo>
                  <a:pt x="67542" y="22708"/>
                  <a:pt x="22634" y="67402"/>
                  <a:pt x="20478" y="122909"/>
                </a:cubicBezTo>
                <a:lnTo>
                  <a:pt x="27664" y="122909"/>
                </a:lnTo>
                <a:cubicBezTo>
                  <a:pt x="29819" y="122909"/>
                  <a:pt x="31975" y="125072"/>
                  <a:pt x="31975" y="127595"/>
                </a:cubicBezTo>
                <a:cubicBezTo>
                  <a:pt x="31975" y="129757"/>
                  <a:pt x="29819" y="131920"/>
                  <a:pt x="27664" y="131920"/>
                </a:cubicBezTo>
                <a:lnTo>
                  <a:pt x="20478" y="131920"/>
                </a:lnTo>
                <a:cubicBezTo>
                  <a:pt x="22275" y="177335"/>
                  <a:pt x="52453" y="215181"/>
                  <a:pt x="93768" y="228878"/>
                </a:cubicBezTo>
                <a:lnTo>
                  <a:pt x="93768" y="198961"/>
                </a:lnTo>
                <a:cubicBezTo>
                  <a:pt x="91253" y="200043"/>
                  <a:pt x="88739" y="200403"/>
                  <a:pt x="86224" y="200403"/>
                </a:cubicBezTo>
                <a:cubicBezTo>
                  <a:pt x="77242" y="200403"/>
                  <a:pt x="70057" y="193194"/>
                  <a:pt x="70057" y="184544"/>
                </a:cubicBezTo>
                <a:lnTo>
                  <a:pt x="70057" y="128316"/>
                </a:lnTo>
                <a:cubicBezTo>
                  <a:pt x="70057" y="112817"/>
                  <a:pt x="82631" y="100202"/>
                  <a:pt x="97720" y="100202"/>
                </a:cubicBezTo>
                <a:lnTo>
                  <a:pt x="156999" y="100202"/>
                </a:lnTo>
                <a:cubicBezTo>
                  <a:pt x="172088" y="100202"/>
                  <a:pt x="184662" y="112817"/>
                  <a:pt x="184662" y="128316"/>
                </a:cubicBezTo>
                <a:lnTo>
                  <a:pt x="184662" y="184544"/>
                </a:lnTo>
                <a:cubicBezTo>
                  <a:pt x="184662" y="193194"/>
                  <a:pt x="177477" y="200403"/>
                  <a:pt x="168495" y="200403"/>
                </a:cubicBezTo>
                <a:cubicBezTo>
                  <a:pt x="166340" y="200403"/>
                  <a:pt x="163466" y="200043"/>
                  <a:pt x="161310" y="198961"/>
                </a:cubicBezTo>
                <a:lnTo>
                  <a:pt x="161310" y="228517"/>
                </a:lnTo>
                <a:cubicBezTo>
                  <a:pt x="201907" y="214460"/>
                  <a:pt x="231367" y="176614"/>
                  <a:pt x="233163" y="131920"/>
                </a:cubicBezTo>
                <a:lnTo>
                  <a:pt x="225978" y="131920"/>
                </a:lnTo>
                <a:cubicBezTo>
                  <a:pt x="223463" y="131920"/>
                  <a:pt x="221666" y="129757"/>
                  <a:pt x="221666" y="127595"/>
                </a:cubicBezTo>
                <a:cubicBezTo>
                  <a:pt x="221666" y="125072"/>
                  <a:pt x="223463" y="122909"/>
                  <a:pt x="225978" y="122909"/>
                </a:cubicBezTo>
                <a:lnTo>
                  <a:pt x="233163" y="122909"/>
                </a:lnTo>
                <a:cubicBezTo>
                  <a:pt x="230648" y="68123"/>
                  <a:pt x="186818" y="23429"/>
                  <a:pt x="131850" y="20906"/>
                </a:cubicBezTo>
                <a:lnTo>
                  <a:pt x="131850" y="28114"/>
                </a:lnTo>
                <a:cubicBezTo>
                  <a:pt x="131850" y="30277"/>
                  <a:pt x="130054" y="32079"/>
                  <a:pt x="127539" y="32079"/>
                </a:cubicBezTo>
                <a:cubicBezTo>
                  <a:pt x="125024" y="32079"/>
                  <a:pt x="123228" y="30277"/>
                  <a:pt x="123228" y="28114"/>
                </a:cubicBezTo>
                <a:lnTo>
                  <a:pt x="123228" y="20906"/>
                </a:lnTo>
                <a:close/>
                <a:moveTo>
                  <a:pt x="127539" y="0"/>
                </a:moveTo>
                <a:cubicBezTo>
                  <a:pt x="130054" y="0"/>
                  <a:pt x="131850" y="2163"/>
                  <a:pt x="131850" y="4686"/>
                </a:cubicBezTo>
                <a:lnTo>
                  <a:pt x="131850" y="12255"/>
                </a:lnTo>
                <a:cubicBezTo>
                  <a:pt x="191847" y="14778"/>
                  <a:pt x="239630" y="63077"/>
                  <a:pt x="241785" y="122909"/>
                </a:cubicBezTo>
                <a:lnTo>
                  <a:pt x="249330" y="122909"/>
                </a:lnTo>
                <a:cubicBezTo>
                  <a:pt x="251845" y="122909"/>
                  <a:pt x="253641" y="125072"/>
                  <a:pt x="253641" y="127595"/>
                </a:cubicBezTo>
                <a:cubicBezTo>
                  <a:pt x="253641" y="129757"/>
                  <a:pt x="251845" y="131920"/>
                  <a:pt x="249330" y="131920"/>
                </a:cubicBezTo>
                <a:lnTo>
                  <a:pt x="241785" y="131920"/>
                </a:lnTo>
                <a:cubicBezTo>
                  <a:pt x="239989" y="181300"/>
                  <a:pt x="206577" y="223111"/>
                  <a:pt x="161310" y="237528"/>
                </a:cubicBezTo>
                <a:lnTo>
                  <a:pt x="161310" y="271049"/>
                </a:lnTo>
                <a:cubicBezTo>
                  <a:pt x="161310" y="281501"/>
                  <a:pt x="153047" y="290152"/>
                  <a:pt x="142269" y="290152"/>
                </a:cubicBezTo>
                <a:cubicBezTo>
                  <a:pt x="136521" y="290152"/>
                  <a:pt x="130773" y="287268"/>
                  <a:pt x="127539" y="282943"/>
                </a:cubicBezTo>
                <a:cubicBezTo>
                  <a:pt x="123946" y="287268"/>
                  <a:pt x="118558" y="290152"/>
                  <a:pt x="112809" y="290152"/>
                </a:cubicBezTo>
                <a:cubicBezTo>
                  <a:pt x="102031" y="290152"/>
                  <a:pt x="93768" y="281501"/>
                  <a:pt x="93768" y="271049"/>
                </a:cubicBezTo>
                <a:lnTo>
                  <a:pt x="93768" y="237888"/>
                </a:lnTo>
                <a:cubicBezTo>
                  <a:pt x="47423" y="224192"/>
                  <a:pt x="13652" y="182021"/>
                  <a:pt x="11497" y="131920"/>
                </a:cubicBezTo>
                <a:lnTo>
                  <a:pt x="3952" y="131920"/>
                </a:lnTo>
                <a:cubicBezTo>
                  <a:pt x="1797" y="131920"/>
                  <a:pt x="0" y="129757"/>
                  <a:pt x="0" y="127595"/>
                </a:cubicBezTo>
                <a:cubicBezTo>
                  <a:pt x="0" y="125072"/>
                  <a:pt x="1797" y="122909"/>
                  <a:pt x="3952" y="122909"/>
                </a:cubicBezTo>
                <a:lnTo>
                  <a:pt x="11497" y="122909"/>
                </a:lnTo>
                <a:cubicBezTo>
                  <a:pt x="14012" y="62716"/>
                  <a:pt x="62872" y="13697"/>
                  <a:pt x="123228" y="12255"/>
                </a:cubicBezTo>
                <a:lnTo>
                  <a:pt x="123228" y="4686"/>
                </a:lnTo>
                <a:cubicBezTo>
                  <a:pt x="123228" y="2163"/>
                  <a:pt x="125024" y="0"/>
                  <a:pt x="127539" y="0"/>
                </a:cubicBezTo>
                <a:close/>
              </a:path>
            </a:pathLst>
          </a:custGeom>
          <a:solidFill>
            <a:srgbClr val="238CAB"/>
          </a:solidFill>
          <a:ln>
            <a:noFill/>
          </a:ln>
          <a:effectLst/>
        </p:spPr>
        <p:txBody>
          <a:bodyPr anchor="ctr"/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4" name="Freeform 814">
            <a:extLst>
              <a:ext uri="{FF2B5EF4-FFF2-40B4-BE49-F238E27FC236}">
                <a16:creationId xmlns:a16="http://schemas.microsoft.com/office/drawing/2014/main" id="{9E5B56B4-E35D-A630-28CA-CE4981762FB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208239" y="4798492"/>
            <a:ext cx="396962" cy="396962"/>
          </a:xfrm>
          <a:custGeom>
            <a:avLst/>
            <a:gdLst>
              <a:gd name="T0" fmla="*/ 2147483646 w 805"/>
              <a:gd name="T1" fmla="*/ 2147483646 h 805"/>
              <a:gd name="T2" fmla="*/ 2147483646 w 805"/>
              <a:gd name="T3" fmla="*/ 2147483646 h 805"/>
              <a:gd name="T4" fmla="*/ 2147483646 w 805"/>
              <a:gd name="T5" fmla="*/ 2147483646 h 805"/>
              <a:gd name="T6" fmla="*/ 2147483646 w 805"/>
              <a:gd name="T7" fmla="*/ 2147483646 h 805"/>
              <a:gd name="T8" fmla="*/ 2147483646 w 805"/>
              <a:gd name="T9" fmla="*/ 2147483646 h 805"/>
              <a:gd name="T10" fmla="*/ 2147483646 w 805"/>
              <a:gd name="T11" fmla="*/ 2147483646 h 805"/>
              <a:gd name="T12" fmla="*/ 2147483646 w 805"/>
              <a:gd name="T13" fmla="*/ 2147483646 h 805"/>
              <a:gd name="T14" fmla="*/ 2147483646 w 805"/>
              <a:gd name="T15" fmla="*/ 2147483646 h 805"/>
              <a:gd name="T16" fmla="*/ 2147483646 w 805"/>
              <a:gd name="T17" fmla="*/ 2147483646 h 805"/>
              <a:gd name="T18" fmla="*/ 2147483646 w 805"/>
              <a:gd name="T19" fmla="*/ 2147483646 h 805"/>
              <a:gd name="T20" fmla="*/ 2147483646 w 805"/>
              <a:gd name="T21" fmla="*/ 2147483646 h 805"/>
              <a:gd name="T22" fmla="*/ 2147483646 w 805"/>
              <a:gd name="T23" fmla="*/ 2147483646 h 805"/>
              <a:gd name="T24" fmla="*/ 2147483646 w 805"/>
              <a:gd name="T25" fmla="*/ 2147483646 h 805"/>
              <a:gd name="T26" fmla="*/ 2147483646 w 805"/>
              <a:gd name="T27" fmla="*/ 2147483646 h 805"/>
              <a:gd name="T28" fmla="*/ 2147483646 w 805"/>
              <a:gd name="T29" fmla="*/ 2147483646 h 805"/>
              <a:gd name="T30" fmla="*/ 2147483646 w 805"/>
              <a:gd name="T31" fmla="*/ 2147483646 h 805"/>
              <a:gd name="T32" fmla="*/ 2147483646 w 805"/>
              <a:gd name="T33" fmla="*/ 2147483646 h 805"/>
              <a:gd name="T34" fmla="*/ 2147483646 w 805"/>
              <a:gd name="T35" fmla="*/ 2147483646 h 805"/>
              <a:gd name="T36" fmla="*/ 2147483646 w 805"/>
              <a:gd name="T37" fmla="*/ 2147483646 h 805"/>
              <a:gd name="T38" fmla="*/ 2147483646 w 805"/>
              <a:gd name="T39" fmla="*/ 2147483646 h 805"/>
              <a:gd name="T40" fmla="*/ 2147483646 w 805"/>
              <a:gd name="T41" fmla="*/ 2147483646 h 805"/>
              <a:gd name="T42" fmla="*/ 2147483646 w 805"/>
              <a:gd name="T43" fmla="*/ 2147483646 h 805"/>
              <a:gd name="T44" fmla="*/ 2147483646 w 805"/>
              <a:gd name="T45" fmla="*/ 2147483646 h 805"/>
              <a:gd name="T46" fmla="*/ 2147483646 w 805"/>
              <a:gd name="T47" fmla="*/ 2147483646 h 805"/>
              <a:gd name="T48" fmla="*/ 2147483646 w 805"/>
              <a:gd name="T49" fmla="*/ 2147483646 h 805"/>
              <a:gd name="T50" fmla="*/ 2147483646 w 805"/>
              <a:gd name="T51" fmla="*/ 2147483646 h 805"/>
              <a:gd name="T52" fmla="*/ 2147483646 w 805"/>
              <a:gd name="T53" fmla="*/ 2147483646 h 805"/>
              <a:gd name="T54" fmla="*/ 2147483646 w 805"/>
              <a:gd name="T55" fmla="*/ 0 h 805"/>
              <a:gd name="T56" fmla="*/ 2147483646 w 805"/>
              <a:gd name="T57" fmla="*/ 2147483646 h 805"/>
              <a:gd name="T58" fmla="*/ 2147483646 w 805"/>
              <a:gd name="T59" fmla="*/ 0 h 805"/>
              <a:gd name="T60" fmla="*/ 2147483646 w 805"/>
              <a:gd name="T61" fmla="*/ 2147483646 h 805"/>
              <a:gd name="T62" fmla="*/ 0 w 805"/>
              <a:gd name="T63" fmla="*/ 2147483646 h 805"/>
              <a:gd name="T64" fmla="*/ 2147483646 w 805"/>
              <a:gd name="T65" fmla="*/ 2147483646 h 805"/>
              <a:gd name="T66" fmla="*/ 2147483646 w 805"/>
              <a:gd name="T67" fmla="*/ 2147483646 h 805"/>
              <a:gd name="T68" fmla="*/ 2147483646 w 805"/>
              <a:gd name="T69" fmla="*/ 2147483646 h 805"/>
              <a:gd name="T70" fmla="*/ 2147483646 w 805"/>
              <a:gd name="T71" fmla="*/ 2147483646 h 805"/>
              <a:gd name="T72" fmla="*/ 2147483646 w 805"/>
              <a:gd name="T73" fmla="*/ 2147483646 h 805"/>
              <a:gd name="T74" fmla="*/ 2147483646 w 805"/>
              <a:gd name="T75" fmla="*/ 2147483646 h 805"/>
              <a:gd name="T76" fmla="*/ 2147483646 w 805"/>
              <a:gd name="T77" fmla="*/ 2147483646 h 805"/>
              <a:gd name="T78" fmla="*/ 2147483646 w 805"/>
              <a:gd name="T79" fmla="*/ 2147483646 h 805"/>
              <a:gd name="T80" fmla="*/ 0 w 805"/>
              <a:gd name="T81" fmla="*/ 2147483646 h 805"/>
              <a:gd name="T82" fmla="*/ 2147483646 w 805"/>
              <a:gd name="T83" fmla="*/ 2147483646 h 805"/>
              <a:gd name="T84" fmla="*/ 2147483646 w 805"/>
              <a:gd name="T85" fmla="*/ 2147483646 h 805"/>
              <a:gd name="T86" fmla="*/ 2147483646 w 805"/>
              <a:gd name="T87" fmla="*/ 2147483646 h 805"/>
              <a:gd name="T88" fmla="*/ 2147483646 w 805"/>
              <a:gd name="T89" fmla="*/ 2147483646 h 805"/>
              <a:gd name="T90" fmla="*/ 2147483646 w 805"/>
              <a:gd name="T91" fmla="*/ 2147483646 h 805"/>
              <a:gd name="T92" fmla="*/ 2147483646 w 805"/>
              <a:gd name="T93" fmla="*/ 2147483646 h 805"/>
              <a:gd name="T94" fmla="*/ 2147483646 w 805"/>
              <a:gd name="T95" fmla="*/ 2147483646 h 805"/>
              <a:gd name="T96" fmla="*/ 2147483646 w 805"/>
              <a:gd name="T97" fmla="*/ 2147483646 h 805"/>
              <a:gd name="T98" fmla="*/ 2147483646 w 805"/>
              <a:gd name="T99" fmla="*/ 2147483646 h 805"/>
              <a:gd name="T100" fmla="*/ 2147483646 w 805"/>
              <a:gd name="T101" fmla="*/ 2147483646 h 805"/>
              <a:gd name="T102" fmla="*/ 0 w 805"/>
              <a:gd name="T103" fmla="*/ 2147483646 h 805"/>
              <a:gd name="T104" fmla="*/ 2147483646 w 805"/>
              <a:gd name="T105" fmla="*/ 2147483646 h 805"/>
              <a:gd name="T106" fmla="*/ 2147483646 w 805"/>
              <a:gd name="T107" fmla="*/ 2147483646 h 805"/>
              <a:gd name="T108" fmla="*/ 2147483646 w 805"/>
              <a:gd name="T109" fmla="*/ 2147483646 h 80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805" h="805">
                <a:moveTo>
                  <a:pt x="105" y="454"/>
                </a:moveTo>
                <a:lnTo>
                  <a:pt x="105" y="406"/>
                </a:lnTo>
                <a:lnTo>
                  <a:pt x="649" y="406"/>
                </a:lnTo>
                <a:lnTo>
                  <a:pt x="649" y="454"/>
                </a:lnTo>
                <a:lnTo>
                  <a:pt x="105" y="454"/>
                </a:lnTo>
                <a:close/>
                <a:moveTo>
                  <a:pt x="105" y="333"/>
                </a:moveTo>
                <a:lnTo>
                  <a:pt x="649" y="333"/>
                </a:lnTo>
                <a:lnTo>
                  <a:pt x="649" y="382"/>
                </a:lnTo>
                <a:lnTo>
                  <a:pt x="105" y="382"/>
                </a:lnTo>
                <a:lnTo>
                  <a:pt x="105" y="333"/>
                </a:lnTo>
                <a:close/>
                <a:moveTo>
                  <a:pt x="81" y="454"/>
                </a:moveTo>
                <a:lnTo>
                  <a:pt x="45" y="455"/>
                </a:lnTo>
                <a:cubicBezTo>
                  <a:pt x="39" y="455"/>
                  <a:pt x="34" y="453"/>
                  <a:pt x="30" y="448"/>
                </a:cubicBezTo>
                <a:cubicBezTo>
                  <a:pt x="26" y="445"/>
                  <a:pt x="24" y="440"/>
                  <a:pt x="24" y="434"/>
                </a:cubicBezTo>
                <a:lnTo>
                  <a:pt x="24" y="354"/>
                </a:lnTo>
                <a:cubicBezTo>
                  <a:pt x="24" y="342"/>
                  <a:pt x="33" y="333"/>
                  <a:pt x="45" y="333"/>
                </a:cubicBezTo>
                <a:lnTo>
                  <a:pt x="81" y="333"/>
                </a:lnTo>
                <a:lnTo>
                  <a:pt x="81" y="454"/>
                </a:lnTo>
                <a:close/>
                <a:moveTo>
                  <a:pt x="674" y="342"/>
                </a:moveTo>
                <a:lnTo>
                  <a:pt x="767" y="393"/>
                </a:lnTo>
                <a:lnTo>
                  <a:pt x="674" y="446"/>
                </a:lnTo>
                <a:lnTo>
                  <a:pt x="674" y="342"/>
                </a:lnTo>
                <a:close/>
                <a:moveTo>
                  <a:pt x="792" y="446"/>
                </a:moveTo>
                <a:lnTo>
                  <a:pt x="792" y="446"/>
                </a:lnTo>
                <a:cubicBezTo>
                  <a:pt x="785" y="446"/>
                  <a:pt x="779" y="452"/>
                  <a:pt x="779" y="458"/>
                </a:cubicBezTo>
                <a:lnTo>
                  <a:pt x="779" y="779"/>
                </a:lnTo>
                <a:lnTo>
                  <a:pt x="414" y="779"/>
                </a:lnTo>
                <a:lnTo>
                  <a:pt x="414" y="759"/>
                </a:lnTo>
                <a:cubicBezTo>
                  <a:pt x="414" y="736"/>
                  <a:pt x="433" y="718"/>
                  <a:pt x="456" y="718"/>
                </a:cubicBezTo>
                <a:lnTo>
                  <a:pt x="710" y="718"/>
                </a:lnTo>
                <a:cubicBezTo>
                  <a:pt x="717" y="718"/>
                  <a:pt x="722" y="712"/>
                  <a:pt x="722" y="705"/>
                </a:cubicBezTo>
                <a:lnTo>
                  <a:pt x="722" y="504"/>
                </a:lnTo>
                <a:cubicBezTo>
                  <a:pt x="722" y="497"/>
                  <a:pt x="717" y="492"/>
                  <a:pt x="710" y="492"/>
                </a:cubicBezTo>
                <a:cubicBezTo>
                  <a:pt x="704" y="492"/>
                  <a:pt x="698" y="497"/>
                  <a:pt x="698" y="504"/>
                </a:cubicBezTo>
                <a:lnTo>
                  <a:pt x="698" y="693"/>
                </a:lnTo>
                <a:lnTo>
                  <a:pt x="456" y="693"/>
                </a:lnTo>
                <a:cubicBezTo>
                  <a:pt x="440" y="693"/>
                  <a:pt x="425" y="699"/>
                  <a:pt x="414" y="708"/>
                </a:cubicBezTo>
                <a:lnTo>
                  <a:pt x="414" y="479"/>
                </a:lnTo>
                <a:lnTo>
                  <a:pt x="662" y="478"/>
                </a:lnTo>
                <a:cubicBezTo>
                  <a:pt x="664" y="478"/>
                  <a:pt x="666" y="478"/>
                  <a:pt x="668" y="477"/>
                </a:cubicBezTo>
                <a:lnTo>
                  <a:pt x="798" y="404"/>
                </a:lnTo>
                <a:cubicBezTo>
                  <a:pt x="801" y="402"/>
                  <a:pt x="804" y="398"/>
                  <a:pt x="804" y="393"/>
                </a:cubicBezTo>
                <a:cubicBezTo>
                  <a:pt x="804" y="389"/>
                  <a:pt x="801" y="385"/>
                  <a:pt x="798" y="383"/>
                </a:cubicBezTo>
                <a:lnTo>
                  <a:pt x="668" y="310"/>
                </a:lnTo>
                <a:cubicBezTo>
                  <a:pt x="665" y="309"/>
                  <a:pt x="664" y="309"/>
                  <a:pt x="661" y="309"/>
                </a:cubicBezTo>
                <a:lnTo>
                  <a:pt x="414" y="309"/>
                </a:lnTo>
                <a:lnTo>
                  <a:pt x="414" y="66"/>
                </a:lnTo>
                <a:cubicBezTo>
                  <a:pt x="414" y="43"/>
                  <a:pt x="433" y="24"/>
                  <a:pt x="456" y="24"/>
                </a:cubicBezTo>
                <a:lnTo>
                  <a:pt x="698" y="24"/>
                </a:lnTo>
                <a:lnTo>
                  <a:pt x="698" y="283"/>
                </a:lnTo>
                <a:cubicBezTo>
                  <a:pt x="698" y="290"/>
                  <a:pt x="704" y="295"/>
                  <a:pt x="710" y="295"/>
                </a:cubicBezTo>
                <a:cubicBezTo>
                  <a:pt x="717" y="295"/>
                  <a:pt x="722" y="290"/>
                  <a:pt x="722" y="283"/>
                </a:cubicBezTo>
                <a:lnTo>
                  <a:pt x="722" y="105"/>
                </a:lnTo>
                <a:lnTo>
                  <a:pt x="779" y="105"/>
                </a:lnTo>
                <a:lnTo>
                  <a:pt x="779" y="329"/>
                </a:lnTo>
                <a:cubicBezTo>
                  <a:pt x="779" y="335"/>
                  <a:pt x="785" y="341"/>
                  <a:pt x="792" y="341"/>
                </a:cubicBezTo>
                <a:cubicBezTo>
                  <a:pt x="799" y="341"/>
                  <a:pt x="804" y="335"/>
                  <a:pt x="804" y="329"/>
                </a:cubicBezTo>
                <a:lnTo>
                  <a:pt x="804" y="93"/>
                </a:lnTo>
                <a:cubicBezTo>
                  <a:pt x="804" y="86"/>
                  <a:pt x="799" y="81"/>
                  <a:pt x="792" y="81"/>
                </a:cubicBezTo>
                <a:lnTo>
                  <a:pt x="722" y="81"/>
                </a:lnTo>
                <a:lnTo>
                  <a:pt x="722" y="11"/>
                </a:lnTo>
                <a:cubicBezTo>
                  <a:pt x="722" y="5"/>
                  <a:pt x="717" y="0"/>
                  <a:pt x="710" y="0"/>
                </a:cubicBezTo>
                <a:lnTo>
                  <a:pt x="456" y="0"/>
                </a:lnTo>
                <a:cubicBezTo>
                  <a:pt x="433" y="0"/>
                  <a:pt x="414" y="10"/>
                  <a:pt x="402" y="27"/>
                </a:cubicBezTo>
                <a:cubicBezTo>
                  <a:pt x="390" y="10"/>
                  <a:pt x="370" y="0"/>
                  <a:pt x="348" y="0"/>
                </a:cubicBezTo>
                <a:lnTo>
                  <a:pt x="93" y="0"/>
                </a:lnTo>
                <a:cubicBezTo>
                  <a:pt x="86" y="0"/>
                  <a:pt x="81" y="5"/>
                  <a:pt x="81" y="11"/>
                </a:cubicBezTo>
                <a:lnTo>
                  <a:pt x="81" y="81"/>
                </a:lnTo>
                <a:lnTo>
                  <a:pt x="12" y="81"/>
                </a:lnTo>
                <a:cubicBezTo>
                  <a:pt x="5" y="81"/>
                  <a:pt x="0" y="86"/>
                  <a:pt x="0" y="93"/>
                </a:cubicBezTo>
                <a:lnTo>
                  <a:pt x="0" y="281"/>
                </a:lnTo>
                <a:cubicBezTo>
                  <a:pt x="0" y="287"/>
                  <a:pt x="5" y="292"/>
                  <a:pt x="12" y="292"/>
                </a:cubicBezTo>
                <a:cubicBezTo>
                  <a:pt x="19" y="292"/>
                  <a:pt x="24" y="287"/>
                  <a:pt x="24" y="281"/>
                </a:cubicBezTo>
                <a:lnTo>
                  <a:pt x="24" y="105"/>
                </a:lnTo>
                <a:lnTo>
                  <a:pt x="81" y="105"/>
                </a:lnTo>
                <a:lnTo>
                  <a:pt x="81" y="248"/>
                </a:lnTo>
                <a:cubicBezTo>
                  <a:pt x="81" y="255"/>
                  <a:pt x="86" y="260"/>
                  <a:pt x="93" y="260"/>
                </a:cubicBezTo>
                <a:cubicBezTo>
                  <a:pt x="100" y="260"/>
                  <a:pt x="105" y="255"/>
                  <a:pt x="105" y="248"/>
                </a:cubicBezTo>
                <a:lnTo>
                  <a:pt x="105" y="24"/>
                </a:lnTo>
                <a:lnTo>
                  <a:pt x="348" y="24"/>
                </a:lnTo>
                <a:cubicBezTo>
                  <a:pt x="371" y="24"/>
                  <a:pt x="389" y="43"/>
                  <a:pt x="389" y="66"/>
                </a:cubicBezTo>
                <a:lnTo>
                  <a:pt x="389" y="309"/>
                </a:lnTo>
                <a:lnTo>
                  <a:pt x="105" y="309"/>
                </a:lnTo>
                <a:lnTo>
                  <a:pt x="105" y="304"/>
                </a:lnTo>
                <a:cubicBezTo>
                  <a:pt x="105" y="298"/>
                  <a:pt x="100" y="292"/>
                  <a:pt x="93" y="292"/>
                </a:cubicBezTo>
                <a:cubicBezTo>
                  <a:pt x="86" y="292"/>
                  <a:pt x="81" y="298"/>
                  <a:pt x="81" y="304"/>
                </a:cubicBezTo>
                <a:lnTo>
                  <a:pt x="81" y="309"/>
                </a:lnTo>
                <a:lnTo>
                  <a:pt x="45" y="309"/>
                </a:lnTo>
                <a:cubicBezTo>
                  <a:pt x="20" y="309"/>
                  <a:pt x="0" y="329"/>
                  <a:pt x="0" y="354"/>
                </a:cubicBezTo>
                <a:lnTo>
                  <a:pt x="0" y="434"/>
                </a:lnTo>
                <a:cubicBezTo>
                  <a:pt x="0" y="459"/>
                  <a:pt x="20" y="479"/>
                  <a:pt x="45" y="479"/>
                </a:cubicBezTo>
                <a:lnTo>
                  <a:pt x="81" y="479"/>
                </a:lnTo>
                <a:lnTo>
                  <a:pt x="81" y="483"/>
                </a:lnTo>
                <a:cubicBezTo>
                  <a:pt x="81" y="490"/>
                  <a:pt x="86" y="495"/>
                  <a:pt x="93" y="495"/>
                </a:cubicBezTo>
                <a:cubicBezTo>
                  <a:pt x="100" y="495"/>
                  <a:pt x="105" y="490"/>
                  <a:pt x="105" y="483"/>
                </a:cubicBezTo>
                <a:lnTo>
                  <a:pt x="105" y="479"/>
                </a:lnTo>
                <a:lnTo>
                  <a:pt x="389" y="479"/>
                </a:lnTo>
                <a:lnTo>
                  <a:pt x="389" y="708"/>
                </a:lnTo>
                <a:cubicBezTo>
                  <a:pt x="378" y="699"/>
                  <a:pt x="363" y="693"/>
                  <a:pt x="348" y="693"/>
                </a:cubicBezTo>
                <a:lnTo>
                  <a:pt x="105" y="693"/>
                </a:lnTo>
                <a:lnTo>
                  <a:pt x="105" y="540"/>
                </a:lnTo>
                <a:cubicBezTo>
                  <a:pt x="105" y="534"/>
                  <a:pt x="100" y="528"/>
                  <a:pt x="93" y="528"/>
                </a:cubicBezTo>
                <a:cubicBezTo>
                  <a:pt x="86" y="528"/>
                  <a:pt x="81" y="534"/>
                  <a:pt x="81" y="540"/>
                </a:cubicBezTo>
                <a:lnTo>
                  <a:pt x="81" y="705"/>
                </a:lnTo>
                <a:cubicBezTo>
                  <a:pt x="81" y="712"/>
                  <a:pt x="86" y="718"/>
                  <a:pt x="93" y="718"/>
                </a:cubicBezTo>
                <a:lnTo>
                  <a:pt x="348" y="718"/>
                </a:lnTo>
                <a:cubicBezTo>
                  <a:pt x="371" y="718"/>
                  <a:pt x="389" y="736"/>
                  <a:pt x="389" y="759"/>
                </a:cubicBezTo>
                <a:lnTo>
                  <a:pt x="389" y="779"/>
                </a:lnTo>
                <a:lnTo>
                  <a:pt x="24" y="779"/>
                </a:lnTo>
                <a:lnTo>
                  <a:pt x="24" y="508"/>
                </a:lnTo>
                <a:cubicBezTo>
                  <a:pt x="24" y="501"/>
                  <a:pt x="19" y="495"/>
                  <a:pt x="12" y="495"/>
                </a:cubicBezTo>
                <a:cubicBezTo>
                  <a:pt x="5" y="495"/>
                  <a:pt x="0" y="501"/>
                  <a:pt x="0" y="508"/>
                </a:cubicBezTo>
                <a:lnTo>
                  <a:pt x="0" y="791"/>
                </a:lnTo>
                <a:cubicBezTo>
                  <a:pt x="0" y="799"/>
                  <a:pt x="5" y="804"/>
                  <a:pt x="12" y="804"/>
                </a:cubicBezTo>
                <a:lnTo>
                  <a:pt x="402" y="804"/>
                </a:lnTo>
                <a:lnTo>
                  <a:pt x="792" y="804"/>
                </a:lnTo>
                <a:cubicBezTo>
                  <a:pt x="799" y="804"/>
                  <a:pt x="804" y="799"/>
                  <a:pt x="804" y="791"/>
                </a:cubicBezTo>
                <a:lnTo>
                  <a:pt x="804" y="458"/>
                </a:lnTo>
                <a:cubicBezTo>
                  <a:pt x="804" y="452"/>
                  <a:pt x="799" y="446"/>
                  <a:pt x="792" y="446"/>
                </a:cubicBezTo>
                <a:close/>
              </a:path>
            </a:pathLst>
          </a:custGeom>
          <a:solidFill>
            <a:srgbClr val="003745"/>
          </a:solidFill>
          <a:ln>
            <a:noFill/>
          </a:ln>
          <a:effectLst/>
        </p:spPr>
        <p:txBody>
          <a:bodyPr wrap="none" anchor="ctr"/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7" name="TextBox 157">
            <a:extLst>
              <a:ext uri="{FF2B5EF4-FFF2-40B4-BE49-F238E27FC236}">
                <a16:creationId xmlns:a16="http://schemas.microsoft.com/office/drawing/2014/main" id="{9F3A5DCF-9B32-6F96-35A6-EB42DD78B0A2}"/>
              </a:ext>
            </a:extLst>
          </p:cNvPr>
          <p:cNvSpPr txBox="1"/>
          <p:nvPr/>
        </p:nvSpPr>
        <p:spPr>
          <a:xfrm flipH="1">
            <a:off x="3115289" y="1742977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69" name="TextBox 157">
            <a:extLst>
              <a:ext uri="{FF2B5EF4-FFF2-40B4-BE49-F238E27FC236}">
                <a16:creationId xmlns:a16="http://schemas.microsoft.com/office/drawing/2014/main" id="{CDDA24FD-7B97-7D1E-67CF-2B75FA319C2F}"/>
              </a:ext>
            </a:extLst>
          </p:cNvPr>
          <p:cNvSpPr txBox="1"/>
          <p:nvPr/>
        </p:nvSpPr>
        <p:spPr>
          <a:xfrm flipH="1">
            <a:off x="7433289" y="2403377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71" name="TextBox 157">
            <a:extLst>
              <a:ext uri="{FF2B5EF4-FFF2-40B4-BE49-F238E27FC236}">
                <a16:creationId xmlns:a16="http://schemas.microsoft.com/office/drawing/2014/main" id="{0B94314A-59C4-5C51-DB51-C6AD9D55831E}"/>
              </a:ext>
            </a:extLst>
          </p:cNvPr>
          <p:cNvSpPr txBox="1"/>
          <p:nvPr/>
        </p:nvSpPr>
        <p:spPr>
          <a:xfrm flipH="1">
            <a:off x="2133155" y="3334710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73" name="TextBox 157">
            <a:extLst>
              <a:ext uri="{FF2B5EF4-FFF2-40B4-BE49-F238E27FC236}">
                <a16:creationId xmlns:a16="http://schemas.microsoft.com/office/drawing/2014/main" id="{EAFC1544-3143-B015-1B30-F209A87AFC43}"/>
              </a:ext>
            </a:extLst>
          </p:cNvPr>
          <p:cNvSpPr txBox="1"/>
          <p:nvPr/>
        </p:nvSpPr>
        <p:spPr>
          <a:xfrm flipH="1">
            <a:off x="8271489" y="4139043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75" name="TextBox 157">
            <a:extLst>
              <a:ext uri="{FF2B5EF4-FFF2-40B4-BE49-F238E27FC236}">
                <a16:creationId xmlns:a16="http://schemas.microsoft.com/office/drawing/2014/main" id="{E8F757B1-46D5-079C-C936-959E8270EB3F}"/>
              </a:ext>
            </a:extLst>
          </p:cNvPr>
          <p:cNvSpPr txBox="1"/>
          <p:nvPr/>
        </p:nvSpPr>
        <p:spPr>
          <a:xfrm flipH="1">
            <a:off x="998622" y="4901043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8" name="عنصر نائب لرقم الشريحة 1">
            <a:extLst>
              <a:ext uri="{FF2B5EF4-FFF2-40B4-BE49-F238E27FC236}">
                <a16:creationId xmlns:a16="http://schemas.microsoft.com/office/drawing/2014/main" id="{E1EC8E49-2CB5-CBFD-9B22-077E00860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54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A7442740-8A09-4F75-EDC6-1826EE8F33D2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19" name="موصل مستقيم 30">
            <a:extLst>
              <a:ext uri="{FF2B5EF4-FFF2-40B4-BE49-F238E27FC236}">
                <a16:creationId xmlns:a16="http://schemas.microsoft.com/office/drawing/2014/main" id="{AC0F0AD1-03C2-EB1A-CEBD-B868351D36E6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مربع نص 19">
            <a:extLst>
              <a:ext uri="{FF2B5EF4-FFF2-40B4-BE49-F238E27FC236}">
                <a16:creationId xmlns:a16="http://schemas.microsoft.com/office/drawing/2014/main" id="{75094F60-98D8-5B53-672A-537ED3D95033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6550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4A2345A5-D8F5-8811-80D7-19CB25EA1EED}"/>
              </a:ext>
            </a:extLst>
          </p:cNvPr>
          <p:cNvSpPr/>
          <p:nvPr/>
        </p:nvSpPr>
        <p:spPr>
          <a:xfrm>
            <a:off x="707748" y="1549626"/>
            <a:ext cx="1283106" cy="1402339"/>
          </a:xfrm>
          <a:custGeom>
            <a:avLst/>
            <a:gdLst>
              <a:gd name="connsiteX0" fmla="*/ 0 w 1303392"/>
              <a:gd name="connsiteY0" fmla="*/ 0 h 1424510"/>
              <a:gd name="connsiteX1" fmla="*/ 1303392 w 1303392"/>
              <a:gd name="connsiteY1" fmla="*/ 1424510 h 1424510"/>
              <a:gd name="connsiteX2" fmla="*/ 0 w 1303392"/>
              <a:gd name="connsiteY2" fmla="*/ 1424510 h 1424510"/>
              <a:gd name="connsiteX3" fmla="*/ 0 w 1303392"/>
              <a:gd name="connsiteY3" fmla="*/ 0 h 1424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3392" h="1424510">
                <a:moveTo>
                  <a:pt x="0" y="0"/>
                </a:moveTo>
                <a:lnTo>
                  <a:pt x="1303392" y="1424510"/>
                </a:lnTo>
                <a:lnTo>
                  <a:pt x="0" y="1424510"/>
                </a:lnTo>
                <a:lnTo>
                  <a:pt x="0" y="0"/>
                </a:lnTo>
                <a:close/>
              </a:path>
            </a:pathLst>
          </a:custGeom>
          <a:solidFill>
            <a:srgbClr val="7A80FF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4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4567C954-1B89-10A5-8122-16345A31C7CF}"/>
              </a:ext>
            </a:extLst>
          </p:cNvPr>
          <p:cNvSpPr/>
          <p:nvPr/>
        </p:nvSpPr>
        <p:spPr>
          <a:xfrm>
            <a:off x="707749" y="3041155"/>
            <a:ext cx="2647818" cy="1402339"/>
          </a:xfrm>
          <a:custGeom>
            <a:avLst/>
            <a:gdLst>
              <a:gd name="connsiteX0" fmla="*/ 0 w 2689681"/>
              <a:gd name="connsiteY0" fmla="*/ 0 h 1424510"/>
              <a:gd name="connsiteX1" fmla="*/ 1386289 w 2689681"/>
              <a:gd name="connsiteY1" fmla="*/ 0 h 1424510"/>
              <a:gd name="connsiteX2" fmla="*/ 2689681 w 2689681"/>
              <a:gd name="connsiteY2" fmla="*/ 1424510 h 1424510"/>
              <a:gd name="connsiteX3" fmla="*/ 0 w 2689681"/>
              <a:gd name="connsiteY3" fmla="*/ 1424510 h 1424510"/>
              <a:gd name="connsiteX4" fmla="*/ 0 w 2689681"/>
              <a:gd name="connsiteY4" fmla="*/ 0 h 1424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9681" h="1424510">
                <a:moveTo>
                  <a:pt x="0" y="0"/>
                </a:moveTo>
                <a:lnTo>
                  <a:pt x="1386289" y="0"/>
                </a:lnTo>
                <a:lnTo>
                  <a:pt x="2689681" y="1424510"/>
                </a:lnTo>
                <a:lnTo>
                  <a:pt x="0" y="1424510"/>
                </a:lnTo>
                <a:lnTo>
                  <a:pt x="0" y="0"/>
                </a:lnTo>
                <a:close/>
              </a:path>
            </a:pathLst>
          </a:custGeom>
          <a:solidFill>
            <a:srgbClr val="725AA4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4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238279BA-0C39-1359-29CD-2797146F2998}"/>
              </a:ext>
            </a:extLst>
          </p:cNvPr>
          <p:cNvSpPr/>
          <p:nvPr/>
        </p:nvSpPr>
        <p:spPr>
          <a:xfrm>
            <a:off x="707749" y="4532683"/>
            <a:ext cx="4012530" cy="1402339"/>
          </a:xfrm>
          <a:custGeom>
            <a:avLst/>
            <a:gdLst>
              <a:gd name="connsiteX0" fmla="*/ 0 w 4075969"/>
              <a:gd name="connsiteY0" fmla="*/ 0 h 1424510"/>
              <a:gd name="connsiteX1" fmla="*/ 2772577 w 4075969"/>
              <a:gd name="connsiteY1" fmla="*/ 0 h 1424510"/>
              <a:gd name="connsiteX2" fmla="*/ 4075969 w 4075969"/>
              <a:gd name="connsiteY2" fmla="*/ 1424510 h 1424510"/>
              <a:gd name="connsiteX3" fmla="*/ 0 w 4075969"/>
              <a:gd name="connsiteY3" fmla="*/ 1424510 h 1424510"/>
              <a:gd name="connsiteX4" fmla="*/ 0 w 4075969"/>
              <a:gd name="connsiteY4" fmla="*/ 0 h 1424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5969" h="1424510">
                <a:moveTo>
                  <a:pt x="0" y="0"/>
                </a:moveTo>
                <a:lnTo>
                  <a:pt x="2772577" y="0"/>
                </a:lnTo>
                <a:lnTo>
                  <a:pt x="4075969" y="1424510"/>
                </a:lnTo>
                <a:lnTo>
                  <a:pt x="0" y="1424510"/>
                </a:lnTo>
                <a:lnTo>
                  <a:pt x="0" y="0"/>
                </a:lnTo>
                <a:close/>
              </a:path>
            </a:pathLst>
          </a:custGeom>
          <a:solidFill>
            <a:srgbClr val="003944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400" dirty="0">
              <a:solidFill>
                <a:srgbClr val="FFFFFF"/>
              </a:solidFill>
              <a:sym typeface="+mn-lt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FE5E884-9085-02F5-DDF7-3AC7F9A42EB6}"/>
              </a:ext>
            </a:extLst>
          </p:cNvPr>
          <p:cNvCxnSpPr/>
          <p:nvPr/>
        </p:nvCxnSpPr>
        <p:spPr>
          <a:xfrm flipH="1">
            <a:off x="3925662" y="5233853"/>
            <a:ext cx="450084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69E2910-E1C6-90DF-2A95-1C3E525DFDDF}"/>
              </a:ext>
            </a:extLst>
          </p:cNvPr>
          <p:cNvCxnSpPr/>
          <p:nvPr/>
        </p:nvCxnSpPr>
        <p:spPr>
          <a:xfrm flipH="1">
            <a:off x="1361883" y="2343052"/>
            <a:ext cx="450084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none" w="med" len="med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C8EB546-764E-492F-2D73-A3922AAFB9A4}"/>
              </a:ext>
            </a:extLst>
          </p:cNvPr>
          <p:cNvCxnSpPr/>
          <p:nvPr/>
        </p:nvCxnSpPr>
        <p:spPr>
          <a:xfrm flipH="1">
            <a:off x="2558360" y="3742324"/>
            <a:ext cx="450084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37">
            <a:extLst>
              <a:ext uri="{FF2B5EF4-FFF2-40B4-BE49-F238E27FC236}">
                <a16:creationId xmlns:a16="http://schemas.microsoft.com/office/drawing/2014/main" id="{F3E2294B-700E-6A87-2E16-D823435B432D}"/>
              </a:ext>
            </a:extLst>
          </p:cNvPr>
          <p:cNvSpPr txBox="1"/>
          <p:nvPr/>
        </p:nvSpPr>
        <p:spPr>
          <a:xfrm>
            <a:off x="2154383" y="1838104"/>
            <a:ext cx="12812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  <a:buClr>
                <a:srgbClr val="7030A0"/>
              </a:buClr>
              <a:buSzPct val="120000"/>
              <a:defRPr/>
            </a:pPr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</a:t>
            </a:r>
            <a:endParaRPr lang="ar-SA" sz="20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3" name="TextBox 37">
            <a:extLst>
              <a:ext uri="{FF2B5EF4-FFF2-40B4-BE49-F238E27FC236}">
                <a16:creationId xmlns:a16="http://schemas.microsoft.com/office/drawing/2014/main" id="{8CB4FD09-6F0B-67E3-A1D2-CBC7AD208F3C}"/>
              </a:ext>
            </a:extLst>
          </p:cNvPr>
          <p:cNvSpPr txBox="1"/>
          <p:nvPr/>
        </p:nvSpPr>
        <p:spPr>
          <a:xfrm>
            <a:off x="3453793" y="3185641"/>
            <a:ext cx="12812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  <a:buClr>
                <a:srgbClr val="7030A0"/>
              </a:buClr>
              <a:buSzPct val="120000"/>
              <a:defRPr/>
            </a:pPr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</a:t>
            </a:r>
            <a:endParaRPr lang="ar-SA" sz="20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TextBox 37">
            <a:extLst>
              <a:ext uri="{FF2B5EF4-FFF2-40B4-BE49-F238E27FC236}">
                <a16:creationId xmlns:a16="http://schemas.microsoft.com/office/drawing/2014/main" id="{1E999736-D030-DEC4-C317-E46D549D05B3}"/>
              </a:ext>
            </a:extLst>
          </p:cNvPr>
          <p:cNvSpPr txBox="1"/>
          <p:nvPr/>
        </p:nvSpPr>
        <p:spPr>
          <a:xfrm>
            <a:off x="4849456" y="4629430"/>
            <a:ext cx="12812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  <a:buClr>
                <a:srgbClr val="7030A0"/>
              </a:buClr>
              <a:buSzPct val="120000"/>
              <a:defRPr/>
            </a:pPr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</a:t>
            </a:r>
            <a:endParaRPr lang="ar-SA" sz="20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7" name="عنصر نائب لرقم الشريحة 1">
            <a:extLst>
              <a:ext uri="{FF2B5EF4-FFF2-40B4-BE49-F238E27FC236}">
                <a16:creationId xmlns:a16="http://schemas.microsoft.com/office/drawing/2014/main" id="{2981699C-1084-EA7D-67F1-3FEEAF533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55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0876EC7B-3710-D448-29D0-352B525F9F58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12" name="موصل مستقيم 30">
            <a:extLst>
              <a:ext uri="{FF2B5EF4-FFF2-40B4-BE49-F238E27FC236}">
                <a16:creationId xmlns:a16="http://schemas.microsoft.com/office/drawing/2014/main" id="{6D8783BD-778B-514E-9413-199FCDEDF1B9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مربع نص 13">
            <a:extLst>
              <a:ext uri="{FF2B5EF4-FFF2-40B4-BE49-F238E27FC236}">
                <a16:creationId xmlns:a16="http://schemas.microsoft.com/office/drawing/2014/main" id="{E40D28FF-6C67-A3A2-58A4-8AB75DD3C918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4291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5431CF08-F409-BCB6-6CFC-82BA3C9F7C1F}"/>
              </a:ext>
            </a:extLst>
          </p:cNvPr>
          <p:cNvSpPr>
            <a:spLocks/>
          </p:cNvSpPr>
          <p:nvPr/>
        </p:nvSpPr>
        <p:spPr bwMode="auto">
          <a:xfrm>
            <a:off x="10001962" y="2591487"/>
            <a:ext cx="1792026" cy="1797633"/>
          </a:xfrm>
          <a:custGeom>
            <a:avLst/>
            <a:gdLst>
              <a:gd name="T0" fmla="*/ 1646 w 1928"/>
              <a:gd name="T1" fmla="*/ 282 h 1928"/>
              <a:gd name="T2" fmla="*/ 1013 w 1928"/>
              <a:gd name="T3" fmla="*/ 0 h 1928"/>
              <a:gd name="T4" fmla="*/ 1084 w 1928"/>
              <a:gd name="T5" fmla="*/ 223 h 1928"/>
              <a:gd name="T6" fmla="*/ 1085 w 1928"/>
              <a:gd name="T7" fmla="*/ 234 h 1928"/>
              <a:gd name="T8" fmla="*/ 1084 w 1928"/>
              <a:gd name="T9" fmla="*/ 244 h 1928"/>
              <a:gd name="T10" fmla="*/ 1012 w 1928"/>
              <a:gd name="T11" fmla="*/ 472 h 1928"/>
              <a:gd name="T12" fmla="*/ 1313 w 1928"/>
              <a:gd name="T13" fmla="*/ 614 h 1928"/>
              <a:gd name="T14" fmla="*/ 1458 w 1928"/>
              <a:gd name="T15" fmla="*/ 964 h 1928"/>
              <a:gd name="T16" fmla="*/ 1313 w 1928"/>
              <a:gd name="T17" fmla="*/ 1313 h 1928"/>
              <a:gd name="T18" fmla="*/ 964 w 1928"/>
              <a:gd name="T19" fmla="*/ 1458 h 1928"/>
              <a:gd name="T20" fmla="*/ 615 w 1928"/>
              <a:gd name="T21" fmla="*/ 1313 h 1928"/>
              <a:gd name="T22" fmla="*/ 471 w 1928"/>
              <a:gd name="T23" fmla="*/ 964 h 1928"/>
              <a:gd name="T24" fmla="*/ 615 w 1928"/>
              <a:gd name="T25" fmla="*/ 614 h 1928"/>
              <a:gd name="T26" fmla="*/ 938 w 1928"/>
              <a:gd name="T27" fmla="*/ 470 h 1928"/>
              <a:gd name="T28" fmla="*/ 1013 w 1928"/>
              <a:gd name="T29" fmla="*/ 234 h 1928"/>
              <a:gd name="T30" fmla="*/ 939 w 1928"/>
              <a:gd name="T31" fmla="*/ 0 h 1928"/>
              <a:gd name="T32" fmla="*/ 283 w 1928"/>
              <a:gd name="T33" fmla="*/ 282 h 1928"/>
              <a:gd name="T34" fmla="*/ 0 w 1928"/>
              <a:gd name="T35" fmla="*/ 964 h 1928"/>
              <a:gd name="T36" fmla="*/ 283 w 1928"/>
              <a:gd name="T37" fmla="*/ 1646 h 1928"/>
              <a:gd name="T38" fmla="*/ 964 w 1928"/>
              <a:gd name="T39" fmla="*/ 1928 h 1928"/>
              <a:gd name="T40" fmla="*/ 1646 w 1928"/>
              <a:gd name="T41" fmla="*/ 1646 h 1928"/>
              <a:gd name="T42" fmla="*/ 1928 w 1928"/>
              <a:gd name="T43" fmla="*/ 964 h 1928"/>
              <a:gd name="T44" fmla="*/ 1646 w 1928"/>
              <a:gd name="T45" fmla="*/ 282 h 1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28" h="1928">
                <a:moveTo>
                  <a:pt x="1646" y="282"/>
                </a:moveTo>
                <a:cubicBezTo>
                  <a:pt x="1475" y="111"/>
                  <a:pt x="1252" y="12"/>
                  <a:pt x="1013" y="0"/>
                </a:cubicBezTo>
                <a:cubicBezTo>
                  <a:pt x="1084" y="223"/>
                  <a:pt x="1084" y="223"/>
                  <a:pt x="1084" y="223"/>
                </a:cubicBezTo>
                <a:cubicBezTo>
                  <a:pt x="1085" y="227"/>
                  <a:pt x="1085" y="230"/>
                  <a:pt x="1085" y="234"/>
                </a:cubicBezTo>
                <a:cubicBezTo>
                  <a:pt x="1085" y="237"/>
                  <a:pt x="1085" y="241"/>
                  <a:pt x="1084" y="244"/>
                </a:cubicBezTo>
                <a:cubicBezTo>
                  <a:pt x="1012" y="472"/>
                  <a:pt x="1012" y="472"/>
                  <a:pt x="1012" y="472"/>
                </a:cubicBezTo>
                <a:cubicBezTo>
                  <a:pt x="1126" y="483"/>
                  <a:pt x="1231" y="532"/>
                  <a:pt x="1313" y="614"/>
                </a:cubicBezTo>
                <a:cubicBezTo>
                  <a:pt x="1407" y="708"/>
                  <a:pt x="1458" y="832"/>
                  <a:pt x="1458" y="964"/>
                </a:cubicBezTo>
                <a:cubicBezTo>
                  <a:pt x="1458" y="1096"/>
                  <a:pt x="1407" y="1220"/>
                  <a:pt x="1313" y="1313"/>
                </a:cubicBezTo>
                <a:cubicBezTo>
                  <a:pt x="1220" y="1406"/>
                  <a:pt x="1096" y="1458"/>
                  <a:pt x="964" y="1458"/>
                </a:cubicBezTo>
                <a:cubicBezTo>
                  <a:pt x="832" y="1458"/>
                  <a:pt x="708" y="1406"/>
                  <a:pt x="615" y="1313"/>
                </a:cubicBezTo>
                <a:cubicBezTo>
                  <a:pt x="522" y="1220"/>
                  <a:pt x="471" y="1096"/>
                  <a:pt x="471" y="964"/>
                </a:cubicBezTo>
                <a:cubicBezTo>
                  <a:pt x="471" y="832"/>
                  <a:pt x="522" y="708"/>
                  <a:pt x="615" y="614"/>
                </a:cubicBezTo>
                <a:cubicBezTo>
                  <a:pt x="702" y="527"/>
                  <a:pt x="816" y="477"/>
                  <a:pt x="938" y="470"/>
                </a:cubicBezTo>
                <a:cubicBezTo>
                  <a:pt x="1013" y="234"/>
                  <a:pt x="1013" y="234"/>
                  <a:pt x="1013" y="234"/>
                </a:cubicBezTo>
                <a:cubicBezTo>
                  <a:pt x="939" y="0"/>
                  <a:pt x="939" y="0"/>
                  <a:pt x="939" y="0"/>
                </a:cubicBezTo>
                <a:cubicBezTo>
                  <a:pt x="691" y="6"/>
                  <a:pt x="459" y="106"/>
                  <a:pt x="283" y="282"/>
                </a:cubicBezTo>
                <a:cubicBezTo>
                  <a:pt x="101" y="464"/>
                  <a:pt x="0" y="706"/>
                  <a:pt x="0" y="964"/>
                </a:cubicBezTo>
                <a:cubicBezTo>
                  <a:pt x="0" y="1221"/>
                  <a:pt x="101" y="1464"/>
                  <a:pt x="283" y="1646"/>
                </a:cubicBezTo>
                <a:cubicBezTo>
                  <a:pt x="465" y="1828"/>
                  <a:pt x="707" y="1928"/>
                  <a:pt x="964" y="1928"/>
                </a:cubicBezTo>
                <a:cubicBezTo>
                  <a:pt x="1222" y="1928"/>
                  <a:pt x="1464" y="1828"/>
                  <a:pt x="1646" y="1646"/>
                </a:cubicBezTo>
                <a:cubicBezTo>
                  <a:pt x="1828" y="1464"/>
                  <a:pt x="1928" y="1221"/>
                  <a:pt x="1928" y="964"/>
                </a:cubicBezTo>
                <a:cubicBezTo>
                  <a:pt x="1928" y="706"/>
                  <a:pt x="1828" y="464"/>
                  <a:pt x="1646" y="282"/>
                </a:cubicBezTo>
                <a:close/>
              </a:path>
            </a:pathLst>
          </a:custGeom>
          <a:solidFill>
            <a:schemeClr val="tx1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C6CA06F2-525C-AD95-C2C7-A05B9981F3CD}"/>
              </a:ext>
            </a:extLst>
          </p:cNvPr>
          <p:cNvSpPr>
            <a:spLocks/>
          </p:cNvSpPr>
          <p:nvPr/>
        </p:nvSpPr>
        <p:spPr bwMode="auto">
          <a:xfrm>
            <a:off x="7774184" y="2608313"/>
            <a:ext cx="928264" cy="1761175"/>
          </a:xfrm>
          <a:custGeom>
            <a:avLst/>
            <a:gdLst>
              <a:gd name="T0" fmla="*/ 497 w 997"/>
              <a:gd name="T1" fmla="*/ 946 h 1891"/>
              <a:gd name="T2" fmla="*/ 632 w 997"/>
              <a:gd name="T3" fmla="*/ 623 h 1891"/>
              <a:gd name="T4" fmla="*/ 923 w 997"/>
              <a:gd name="T5" fmla="*/ 491 h 1891"/>
              <a:gd name="T6" fmla="*/ 997 w 997"/>
              <a:gd name="T7" fmla="*/ 250 h 1891"/>
              <a:gd name="T8" fmla="*/ 924 w 997"/>
              <a:gd name="T9" fmla="*/ 0 h 1891"/>
              <a:gd name="T10" fmla="*/ 280 w 997"/>
              <a:gd name="T11" fmla="*/ 277 h 1891"/>
              <a:gd name="T12" fmla="*/ 0 w 997"/>
              <a:gd name="T13" fmla="*/ 946 h 1891"/>
              <a:gd name="T14" fmla="*/ 280 w 997"/>
              <a:gd name="T15" fmla="*/ 1615 h 1891"/>
              <a:gd name="T16" fmla="*/ 902 w 997"/>
              <a:gd name="T17" fmla="*/ 1891 h 1891"/>
              <a:gd name="T18" fmla="*/ 832 w 997"/>
              <a:gd name="T19" fmla="*/ 1652 h 1891"/>
              <a:gd name="T20" fmla="*/ 832 w 997"/>
              <a:gd name="T21" fmla="*/ 1632 h 1891"/>
              <a:gd name="T22" fmla="*/ 903 w 997"/>
              <a:gd name="T23" fmla="*/ 1399 h 1891"/>
              <a:gd name="T24" fmla="*/ 632 w 997"/>
              <a:gd name="T25" fmla="*/ 1269 h 1891"/>
              <a:gd name="T26" fmla="*/ 497 w 997"/>
              <a:gd name="T27" fmla="*/ 946 h 1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97" h="1891">
                <a:moveTo>
                  <a:pt x="497" y="946"/>
                </a:moveTo>
                <a:cubicBezTo>
                  <a:pt x="497" y="824"/>
                  <a:pt x="545" y="710"/>
                  <a:pt x="632" y="623"/>
                </a:cubicBezTo>
                <a:cubicBezTo>
                  <a:pt x="711" y="545"/>
                  <a:pt x="813" y="499"/>
                  <a:pt x="923" y="491"/>
                </a:cubicBezTo>
                <a:cubicBezTo>
                  <a:pt x="997" y="250"/>
                  <a:pt x="997" y="250"/>
                  <a:pt x="997" y="250"/>
                </a:cubicBezTo>
                <a:cubicBezTo>
                  <a:pt x="924" y="0"/>
                  <a:pt x="924" y="0"/>
                  <a:pt x="924" y="0"/>
                </a:cubicBezTo>
                <a:cubicBezTo>
                  <a:pt x="680" y="8"/>
                  <a:pt x="453" y="106"/>
                  <a:pt x="280" y="277"/>
                </a:cubicBezTo>
                <a:cubicBezTo>
                  <a:pt x="99" y="455"/>
                  <a:pt x="0" y="693"/>
                  <a:pt x="0" y="946"/>
                </a:cubicBezTo>
                <a:cubicBezTo>
                  <a:pt x="0" y="1199"/>
                  <a:pt x="99" y="1437"/>
                  <a:pt x="280" y="1615"/>
                </a:cubicBezTo>
                <a:cubicBezTo>
                  <a:pt x="448" y="1781"/>
                  <a:pt x="667" y="1878"/>
                  <a:pt x="902" y="1891"/>
                </a:cubicBezTo>
                <a:cubicBezTo>
                  <a:pt x="832" y="1652"/>
                  <a:pt x="832" y="1652"/>
                  <a:pt x="832" y="1652"/>
                </a:cubicBezTo>
                <a:cubicBezTo>
                  <a:pt x="830" y="1645"/>
                  <a:pt x="830" y="1638"/>
                  <a:pt x="832" y="1632"/>
                </a:cubicBezTo>
                <a:cubicBezTo>
                  <a:pt x="903" y="1399"/>
                  <a:pt x="903" y="1399"/>
                  <a:pt x="903" y="1399"/>
                </a:cubicBezTo>
                <a:cubicBezTo>
                  <a:pt x="801" y="1387"/>
                  <a:pt x="706" y="1342"/>
                  <a:pt x="632" y="1269"/>
                </a:cubicBezTo>
                <a:cubicBezTo>
                  <a:pt x="545" y="1182"/>
                  <a:pt x="497" y="1068"/>
                  <a:pt x="497" y="946"/>
                </a:cubicBezTo>
                <a:close/>
              </a:path>
            </a:pathLst>
          </a:custGeom>
          <a:solidFill>
            <a:srgbClr val="003745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DB45FC5C-69BB-1E15-FF67-77F1E192E434}"/>
              </a:ext>
            </a:extLst>
          </p:cNvPr>
          <p:cNvSpPr>
            <a:spLocks/>
          </p:cNvSpPr>
          <p:nvPr/>
        </p:nvSpPr>
        <p:spPr bwMode="auto">
          <a:xfrm>
            <a:off x="8621119" y="2611118"/>
            <a:ext cx="911437" cy="1761175"/>
          </a:xfrm>
          <a:custGeom>
            <a:avLst/>
            <a:gdLst>
              <a:gd name="T0" fmla="*/ 167 w 982"/>
              <a:gd name="T1" fmla="*/ 260 h 1891"/>
              <a:gd name="T2" fmla="*/ 95 w 982"/>
              <a:gd name="T3" fmla="*/ 492 h 1891"/>
              <a:gd name="T4" fmla="*/ 361 w 982"/>
              <a:gd name="T5" fmla="*/ 623 h 1891"/>
              <a:gd name="T6" fmla="*/ 494 w 982"/>
              <a:gd name="T7" fmla="*/ 945 h 1891"/>
              <a:gd name="T8" fmla="*/ 361 w 982"/>
              <a:gd name="T9" fmla="*/ 1267 h 1891"/>
              <a:gd name="T10" fmla="*/ 75 w 982"/>
              <a:gd name="T11" fmla="*/ 1400 h 1891"/>
              <a:gd name="T12" fmla="*/ 0 w 982"/>
              <a:gd name="T13" fmla="*/ 1641 h 1891"/>
              <a:gd name="T14" fmla="*/ 74 w 982"/>
              <a:gd name="T15" fmla="*/ 1891 h 1891"/>
              <a:gd name="T16" fmla="*/ 706 w 982"/>
              <a:gd name="T17" fmla="*/ 1615 h 1891"/>
              <a:gd name="T18" fmla="*/ 982 w 982"/>
              <a:gd name="T19" fmla="*/ 945 h 1891"/>
              <a:gd name="T20" fmla="*/ 706 w 982"/>
              <a:gd name="T21" fmla="*/ 275 h 1891"/>
              <a:gd name="T22" fmla="*/ 96 w 982"/>
              <a:gd name="T23" fmla="*/ 0 h 1891"/>
              <a:gd name="T24" fmla="*/ 167 w 982"/>
              <a:gd name="T25" fmla="*/ 239 h 1891"/>
              <a:gd name="T26" fmla="*/ 167 w 982"/>
              <a:gd name="T27" fmla="*/ 260 h 1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82" h="1891">
                <a:moveTo>
                  <a:pt x="167" y="260"/>
                </a:moveTo>
                <a:cubicBezTo>
                  <a:pt x="95" y="492"/>
                  <a:pt x="95" y="492"/>
                  <a:pt x="95" y="492"/>
                </a:cubicBezTo>
                <a:cubicBezTo>
                  <a:pt x="195" y="504"/>
                  <a:pt x="288" y="549"/>
                  <a:pt x="361" y="623"/>
                </a:cubicBezTo>
                <a:cubicBezTo>
                  <a:pt x="447" y="709"/>
                  <a:pt x="494" y="823"/>
                  <a:pt x="494" y="945"/>
                </a:cubicBezTo>
                <a:cubicBezTo>
                  <a:pt x="494" y="1067"/>
                  <a:pt x="447" y="1181"/>
                  <a:pt x="361" y="1267"/>
                </a:cubicBezTo>
                <a:cubicBezTo>
                  <a:pt x="283" y="1346"/>
                  <a:pt x="183" y="1392"/>
                  <a:pt x="75" y="1400"/>
                </a:cubicBezTo>
                <a:cubicBezTo>
                  <a:pt x="0" y="1641"/>
                  <a:pt x="0" y="1641"/>
                  <a:pt x="0" y="1641"/>
                </a:cubicBezTo>
                <a:cubicBezTo>
                  <a:pt x="74" y="1891"/>
                  <a:pt x="74" y="1891"/>
                  <a:pt x="74" y="1891"/>
                </a:cubicBezTo>
                <a:cubicBezTo>
                  <a:pt x="313" y="1883"/>
                  <a:pt x="536" y="1785"/>
                  <a:pt x="706" y="1615"/>
                </a:cubicBezTo>
                <a:cubicBezTo>
                  <a:pt x="884" y="1436"/>
                  <a:pt x="982" y="1198"/>
                  <a:pt x="982" y="945"/>
                </a:cubicBezTo>
                <a:cubicBezTo>
                  <a:pt x="982" y="692"/>
                  <a:pt x="884" y="454"/>
                  <a:pt x="706" y="275"/>
                </a:cubicBezTo>
                <a:cubicBezTo>
                  <a:pt x="541" y="110"/>
                  <a:pt x="327" y="13"/>
                  <a:pt x="96" y="0"/>
                </a:cubicBezTo>
                <a:cubicBezTo>
                  <a:pt x="167" y="239"/>
                  <a:pt x="167" y="239"/>
                  <a:pt x="167" y="239"/>
                </a:cubicBezTo>
                <a:cubicBezTo>
                  <a:pt x="169" y="246"/>
                  <a:pt x="169" y="253"/>
                  <a:pt x="167" y="260"/>
                </a:cubicBezTo>
                <a:close/>
              </a:path>
            </a:pathLst>
          </a:custGeom>
          <a:solidFill>
            <a:srgbClr val="1673A3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8" name="Freeform 10">
            <a:extLst>
              <a:ext uri="{FF2B5EF4-FFF2-40B4-BE49-F238E27FC236}">
                <a16:creationId xmlns:a16="http://schemas.microsoft.com/office/drawing/2014/main" id="{2D64B440-5907-B823-2F5A-753E1B52E380}"/>
              </a:ext>
            </a:extLst>
          </p:cNvPr>
          <p:cNvSpPr>
            <a:spLocks/>
          </p:cNvSpPr>
          <p:nvPr/>
        </p:nvSpPr>
        <p:spPr bwMode="auto">
          <a:xfrm>
            <a:off x="5515557" y="2591487"/>
            <a:ext cx="936677" cy="1284424"/>
          </a:xfrm>
          <a:custGeom>
            <a:avLst/>
            <a:gdLst>
              <a:gd name="T0" fmla="*/ 524 w 1005"/>
              <a:gd name="T1" fmla="*/ 955 h 1379"/>
              <a:gd name="T2" fmla="*/ 659 w 1005"/>
              <a:gd name="T3" fmla="*/ 629 h 1379"/>
              <a:gd name="T4" fmla="*/ 941 w 1005"/>
              <a:gd name="T5" fmla="*/ 497 h 1379"/>
              <a:gd name="T6" fmla="*/ 1005 w 1005"/>
              <a:gd name="T7" fmla="*/ 251 h 1379"/>
              <a:gd name="T8" fmla="*/ 942 w 1005"/>
              <a:gd name="T9" fmla="*/ 0 h 1379"/>
              <a:gd name="T10" fmla="*/ 738 w 1005"/>
              <a:gd name="T11" fmla="*/ 30 h 1379"/>
              <a:gd name="T12" fmla="*/ 506 w 1005"/>
              <a:gd name="T13" fmla="*/ 128 h 1379"/>
              <a:gd name="T14" fmla="*/ 60 w 1005"/>
              <a:gd name="T15" fmla="*/ 708 h 1379"/>
              <a:gd name="T16" fmla="*/ 127 w 1005"/>
              <a:gd name="T17" fmla="*/ 1379 h 1379"/>
              <a:gd name="T18" fmla="*/ 270 w 1005"/>
              <a:gd name="T19" fmla="*/ 1197 h 1379"/>
              <a:gd name="T20" fmla="*/ 292 w 1005"/>
              <a:gd name="T21" fmla="*/ 1184 h 1379"/>
              <a:gd name="T22" fmla="*/ 562 w 1005"/>
              <a:gd name="T23" fmla="*/ 1139 h 1379"/>
              <a:gd name="T24" fmla="*/ 539 w 1005"/>
              <a:gd name="T25" fmla="*/ 1076 h 1379"/>
              <a:gd name="T26" fmla="*/ 524 w 1005"/>
              <a:gd name="T27" fmla="*/ 955 h 1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05" h="1379">
                <a:moveTo>
                  <a:pt x="524" y="955"/>
                </a:moveTo>
                <a:cubicBezTo>
                  <a:pt x="524" y="831"/>
                  <a:pt x="572" y="715"/>
                  <a:pt x="659" y="629"/>
                </a:cubicBezTo>
                <a:cubicBezTo>
                  <a:pt x="735" y="553"/>
                  <a:pt x="833" y="507"/>
                  <a:pt x="941" y="497"/>
                </a:cubicBezTo>
                <a:cubicBezTo>
                  <a:pt x="1005" y="251"/>
                  <a:pt x="1005" y="251"/>
                  <a:pt x="1005" y="251"/>
                </a:cubicBezTo>
                <a:cubicBezTo>
                  <a:pt x="942" y="0"/>
                  <a:pt x="942" y="0"/>
                  <a:pt x="942" y="0"/>
                </a:cubicBezTo>
                <a:cubicBezTo>
                  <a:pt x="868" y="3"/>
                  <a:pt x="801" y="13"/>
                  <a:pt x="738" y="30"/>
                </a:cubicBezTo>
                <a:cubicBezTo>
                  <a:pt x="662" y="50"/>
                  <a:pt x="587" y="82"/>
                  <a:pt x="506" y="128"/>
                </a:cubicBezTo>
                <a:cubicBezTo>
                  <a:pt x="284" y="255"/>
                  <a:pt x="126" y="461"/>
                  <a:pt x="60" y="708"/>
                </a:cubicBezTo>
                <a:cubicBezTo>
                  <a:pt x="0" y="935"/>
                  <a:pt x="24" y="1171"/>
                  <a:pt x="127" y="1379"/>
                </a:cubicBezTo>
                <a:cubicBezTo>
                  <a:pt x="270" y="1197"/>
                  <a:pt x="270" y="1197"/>
                  <a:pt x="270" y="1197"/>
                </a:cubicBezTo>
                <a:cubicBezTo>
                  <a:pt x="276" y="1190"/>
                  <a:pt x="284" y="1185"/>
                  <a:pt x="292" y="1184"/>
                </a:cubicBezTo>
                <a:cubicBezTo>
                  <a:pt x="562" y="1139"/>
                  <a:pt x="562" y="1139"/>
                  <a:pt x="562" y="1139"/>
                </a:cubicBezTo>
                <a:cubicBezTo>
                  <a:pt x="553" y="1119"/>
                  <a:pt x="546" y="1098"/>
                  <a:pt x="539" y="1076"/>
                </a:cubicBezTo>
                <a:cubicBezTo>
                  <a:pt x="529" y="1033"/>
                  <a:pt x="524" y="993"/>
                  <a:pt x="524" y="955"/>
                </a:cubicBezTo>
                <a:close/>
              </a:path>
            </a:pathLst>
          </a:custGeom>
          <a:solidFill>
            <a:srgbClr val="6ACEE2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7D4A1654-0EB6-367D-0813-B5F6920C2891}"/>
              </a:ext>
            </a:extLst>
          </p:cNvPr>
          <p:cNvSpPr>
            <a:spLocks/>
          </p:cNvSpPr>
          <p:nvPr/>
        </p:nvSpPr>
        <p:spPr bwMode="auto">
          <a:xfrm>
            <a:off x="5672605" y="3716059"/>
            <a:ext cx="1494757" cy="673061"/>
          </a:xfrm>
          <a:custGeom>
            <a:avLst/>
            <a:gdLst>
              <a:gd name="T0" fmla="*/ 1043 w 1607"/>
              <a:gd name="T1" fmla="*/ 141 h 723"/>
              <a:gd name="T2" fmla="*/ 811 w 1607"/>
              <a:gd name="T3" fmla="*/ 204 h 723"/>
              <a:gd name="T4" fmla="*/ 577 w 1607"/>
              <a:gd name="T5" fmla="*/ 141 h 723"/>
              <a:gd name="T6" fmla="*/ 426 w 1607"/>
              <a:gd name="T7" fmla="*/ 0 h 723"/>
              <a:gd name="T8" fmla="*/ 157 w 1607"/>
              <a:gd name="T9" fmla="*/ 45 h 723"/>
              <a:gd name="T10" fmla="*/ 0 w 1607"/>
              <a:gd name="T11" fmla="*/ 248 h 723"/>
              <a:gd name="T12" fmla="*/ 134 w 1607"/>
              <a:gd name="T13" fmla="*/ 417 h 723"/>
              <a:gd name="T14" fmla="*/ 333 w 1607"/>
              <a:gd name="T15" fmla="*/ 564 h 723"/>
              <a:gd name="T16" fmla="*/ 1058 w 1607"/>
              <a:gd name="T17" fmla="*/ 658 h 723"/>
              <a:gd name="T18" fmla="*/ 1607 w 1607"/>
              <a:gd name="T19" fmla="*/ 269 h 723"/>
              <a:gd name="T20" fmla="*/ 1330 w 1607"/>
              <a:gd name="T21" fmla="*/ 214 h 723"/>
              <a:gd name="T22" fmla="*/ 1309 w 1607"/>
              <a:gd name="T23" fmla="*/ 201 h 723"/>
              <a:gd name="T24" fmla="*/ 1176 w 1607"/>
              <a:gd name="T25" fmla="*/ 27 h 723"/>
              <a:gd name="T26" fmla="*/ 1043 w 1607"/>
              <a:gd name="T27" fmla="*/ 141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07" h="723">
                <a:moveTo>
                  <a:pt x="1043" y="141"/>
                </a:moveTo>
                <a:cubicBezTo>
                  <a:pt x="974" y="183"/>
                  <a:pt x="893" y="204"/>
                  <a:pt x="811" y="204"/>
                </a:cubicBezTo>
                <a:cubicBezTo>
                  <a:pt x="727" y="204"/>
                  <a:pt x="646" y="182"/>
                  <a:pt x="577" y="141"/>
                </a:cubicBezTo>
                <a:cubicBezTo>
                  <a:pt x="517" y="106"/>
                  <a:pt x="465" y="58"/>
                  <a:pt x="426" y="0"/>
                </a:cubicBezTo>
                <a:cubicBezTo>
                  <a:pt x="157" y="45"/>
                  <a:pt x="157" y="45"/>
                  <a:pt x="157" y="45"/>
                </a:cubicBezTo>
                <a:cubicBezTo>
                  <a:pt x="0" y="248"/>
                  <a:pt x="0" y="248"/>
                  <a:pt x="0" y="248"/>
                </a:cubicBezTo>
                <a:cubicBezTo>
                  <a:pt x="38" y="309"/>
                  <a:pt x="82" y="365"/>
                  <a:pt x="134" y="417"/>
                </a:cubicBezTo>
                <a:cubicBezTo>
                  <a:pt x="190" y="473"/>
                  <a:pt x="255" y="521"/>
                  <a:pt x="333" y="564"/>
                </a:cubicBezTo>
                <a:cubicBezTo>
                  <a:pt x="552" y="690"/>
                  <a:pt x="810" y="723"/>
                  <a:pt x="1058" y="658"/>
                </a:cubicBezTo>
                <a:cubicBezTo>
                  <a:pt x="1285" y="599"/>
                  <a:pt x="1478" y="462"/>
                  <a:pt x="1607" y="269"/>
                </a:cubicBezTo>
                <a:cubicBezTo>
                  <a:pt x="1330" y="214"/>
                  <a:pt x="1330" y="214"/>
                  <a:pt x="1330" y="214"/>
                </a:cubicBezTo>
                <a:cubicBezTo>
                  <a:pt x="1321" y="213"/>
                  <a:pt x="1314" y="208"/>
                  <a:pt x="1309" y="201"/>
                </a:cubicBezTo>
                <a:cubicBezTo>
                  <a:pt x="1176" y="27"/>
                  <a:pt x="1176" y="27"/>
                  <a:pt x="1176" y="27"/>
                </a:cubicBezTo>
                <a:cubicBezTo>
                  <a:pt x="1140" y="73"/>
                  <a:pt x="1095" y="112"/>
                  <a:pt x="1043" y="141"/>
                </a:cubicBezTo>
                <a:close/>
              </a:path>
            </a:pathLst>
          </a:custGeom>
          <a:solidFill>
            <a:srgbClr val="003745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0" name="Freeform 13">
            <a:extLst>
              <a:ext uri="{FF2B5EF4-FFF2-40B4-BE49-F238E27FC236}">
                <a16:creationId xmlns:a16="http://schemas.microsoft.com/office/drawing/2014/main" id="{191C3B41-F93C-4CCE-D264-4EF3A5C29F57}"/>
              </a:ext>
            </a:extLst>
          </p:cNvPr>
          <p:cNvSpPr>
            <a:spLocks/>
          </p:cNvSpPr>
          <p:nvPr/>
        </p:nvSpPr>
        <p:spPr bwMode="auto">
          <a:xfrm>
            <a:off x="6474669" y="2594292"/>
            <a:ext cx="830109" cy="1306859"/>
          </a:xfrm>
          <a:custGeom>
            <a:avLst/>
            <a:gdLst>
              <a:gd name="T0" fmla="*/ 399 w 894"/>
              <a:gd name="T1" fmla="*/ 954 h 1404"/>
              <a:gd name="T2" fmla="*/ 382 w 894"/>
              <a:gd name="T3" fmla="*/ 1075 h 1404"/>
              <a:gd name="T4" fmla="*/ 352 w 894"/>
              <a:gd name="T5" fmla="*/ 1155 h 1404"/>
              <a:gd name="T6" fmla="*/ 503 w 894"/>
              <a:gd name="T7" fmla="*/ 1350 h 1404"/>
              <a:gd name="T8" fmla="*/ 781 w 894"/>
              <a:gd name="T9" fmla="*/ 1404 h 1404"/>
              <a:gd name="T10" fmla="*/ 863 w 894"/>
              <a:gd name="T11" fmla="*/ 1201 h 1404"/>
              <a:gd name="T12" fmla="*/ 894 w 894"/>
              <a:gd name="T13" fmla="*/ 954 h 1404"/>
              <a:gd name="T14" fmla="*/ 614 w 894"/>
              <a:gd name="T15" fmla="*/ 278 h 1404"/>
              <a:gd name="T16" fmla="*/ 1 w 894"/>
              <a:gd name="T17" fmla="*/ 0 h 1404"/>
              <a:gd name="T18" fmla="*/ 62 w 894"/>
              <a:gd name="T19" fmla="*/ 242 h 1404"/>
              <a:gd name="T20" fmla="*/ 62 w 894"/>
              <a:gd name="T21" fmla="*/ 259 h 1404"/>
              <a:gd name="T22" fmla="*/ 0 w 894"/>
              <a:gd name="T23" fmla="*/ 498 h 1404"/>
              <a:gd name="T24" fmla="*/ 264 w 894"/>
              <a:gd name="T25" fmla="*/ 629 h 1404"/>
              <a:gd name="T26" fmla="*/ 399 w 894"/>
              <a:gd name="T27" fmla="*/ 954 h 1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4" h="1404">
                <a:moveTo>
                  <a:pt x="399" y="954"/>
                </a:moveTo>
                <a:cubicBezTo>
                  <a:pt x="399" y="994"/>
                  <a:pt x="393" y="1036"/>
                  <a:pt x="382" y="1075"/>
                </a:cubicBezTo>
                <a:cubicBezTo>
                  <a:pt x="374" y="1102"/>
                  <a:pt x="364" y="1129"/>
                  <a:pt x="352" y="1155"/>
                </a:cubicBezTo>
                <a:cubicBezTo>
                  <a:pt x="503" y="1350"/>
                  <a:pt x="503" y="1350"/>
                  <a:pt x="503" y="1350"/>
                </a:cubicBezTo>
                <a:cubicBezTo>
                  <a:pt x="781" y="1404"/>
                  <a:pt x="781" y="1404"/>
                  <a:pt x="781" y="1404"/>
                </a:cubicBezTo>
                <a:cubicBezTo>
                  <a:pt x="819" y="1334"/>
                  <a:pt x="846" y="1267"/>
                  <a:pt x="863" y="1201"/>
                </a:cubicBezTo>
                <a:cubicBezTo>
                  <a:pt x="884" y="1126"/>
                  <a:pt x="894" y="1045"/>
                  <a:pt x="894" y="954"/>
                </a:cubicBezTo>
                <a:cubicBezTo>
                  <a:pt x="894" y="699"/>
                  <a:pt x="795" y="459"/>
                  <a:pt x="614" y="278"/>
                </a:cubicBezTo>
                <a:cubicBezTo>
                  <a:pt x="449" y="112"/>
                  <a:pt x="233" y="15"/>
                  <a:pt x="1" y="0"/>
                </a:cubicBezTo>
                <a:cubicBezTo>
                  <a:pt x="62" y="242"/>
                  <a:pt x="62" y="242"/>
                  <a:pt x="62" y="242"/>
                </a:cubicBezTo>
                <a:cubicBezTo>
                  <a:pt x="63" y="247"/>
                  <a:pt x="63" y="253"/>
                  <a:pt x="62" y="259"/>
                </a:cubicBezTo>
                <a:cubicBezTo>
                  <a:pt x="0" y="498"/>
                  <a:pt x="0" y="498"/>
                  <a:pt x="0" y="498"/>
                </a:cubicBezTo>
                <a:cubicBezTo>
                  <a:pt x="100" y="511"/>
                  <a:pt x="193" y="556"/>
                  <a:pt x="264" y="629"/>
                </a:cubicBezTo>
                <a:cubicBezTo>
                  <a:pt x="351" y="716"/>
                  <a:pt x="399" y="831"/>
                  <a:pt x="399" y="954"/>
                </a:cubicBezTo>
                <a:close/>
              </a:path>
            </a:pathLst>
          </a:custGeom>
          <a:solidFill>
            <a:srgbClr val="1673A3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1" name="Freeform 16">
            <a:extLst>
              <a:ext uri="{FF2B5EF4-FFF2-40B4-BE49-F238E27FC236}">
                <a16:creationId xmlns:a16="http://schemas.microsoft.com/office/drawing/2014/main" id="{7F0CA0ED-285F-0934-E18B-7562CB5A9198}"/>
              </a:ext>
            </a:extLst>
          </p:cNvPr>
          <p:cNvSpPr>
            <a:spLocks/>
          </p:cNvSpPr>
          <p:nvPr/>
        </p:nvSpPr>
        <p:spPr bwMode="auto">
          <a:xfrm>
            <a:off x="3287778" y="2601302"/>
            <a:ext cx="919850" cy="838522"/>
          </a:xfrm>
          <a:custGeom>
            <a:avLst/>
            <a:gdLst>
              <a:gd name="T0" fmla="*/ 917 w 988"/>
              <a:gd name="T1" fmla="*/ 497 h 901"/>
              <a:gd name="T2" fmla="*/ 988 w 988"/>
              <a:gd name="T3" fmla="*/ 252 h 901"/>
              <a:gd name="T4" fmla="*/ 918 w 988"/>
              <a:gd name="T5" fmla="*/ 0 h 901"/>
              <a:gd name="T6" fmla="*/ 276 w 988"/>
              <a:gd name="T7" fmla="*/ 280 h 901"/>
              <a:gd name="T8" fmla="*/ 0 w 988"/>
              <a:gd name="T9" fmla="*/ 901 h 901"/>
              <a:gd name="T10" fmla="*/ 241 w 988"/>
              <a:gd name="T11" fmla="*/ 833 h 901"/>
              <a:gd name="T12" fmla="*/ 261 w 988"/>
              <a:gd name="T13" fmla="*/ 833 h 901"/>
              <a:gd name="T14" fmla="*/ 493 w 988"/>
              <a:gd name="T15" fmla="*/ 901 h 901"/>
              <a:gd name="T16" fmla="*/ 623 w 988"/>
              <a:gd name="T17" fmla="*/ 632 h 901"/>
              <a:gd name="T18" fmla="*/ 917 w 988"/>
              <a:gd name="T19" fmla="*/ 497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88" h="901">
                <a:moveTo>
                  <a:pt x="917" y="497"/>
                </a:moveTo>
                <a:cubicBezTo>
                  <a:pt x="988" y="252"/>
                  <a:pt x="988" y="252"/>
                  <a:pt x="988" y="252"/>
                </a:cubicBezTo>
                <a:cubicBezTo>
                  <a:pt x="918" y="0"/>
                  <a:pt x="918" y="0"/>
                  <a:pt x="918" y="0"/>
                </a:cubicBezTo>
                <a:cubicBezTo>
                  <a:pt x="674" y="7"/>
                  <a:pt x="447" y="106"/>
                  <a:pt x="276" y="280"/>
                </a:cubicBezTo>
                <a:cubicBezTo>
                  <a:pt x="110" y="447"/>
                  <a:pt x="13" y="666"/>
                  <a:pt x="0" y="901"/>
                </a:cubicBezTo>
                <a:cubicBezTo>
                  <a:pt x="241" y="833"/>
                  <a:pt x="241" y="833"/>
                  <a:pt x="241" y="833"/>
                </a:cubicBezTo>
                <a:cubicBezTo>
                  <a:pt x="248" y="831"/>
                  <a:pt x="254" y="831"/>
                  <a:pt x="261" y="833"/>
                </a:cubicBezTo>
                <a:cubicBezTo>
                  <a:pt x="493" y="901"/>
                  <a:pt x="493" y="901"/>
                  <a:pt x="493" y="901"/>
                </a:cubicBezTo>
                <a:cubicBezTo>
                  <a:pt x="505" y="800"/>
                  <a:pt x="550" y="705"/>
                  <a:pt x="623" y="632"/>
                </a:cubicBezTo>
                <a:cubicBezTo>
                  <a:pt x="703" y="551"/>
                  <a:pt x="807" y="504"/>
                  <a:pt x="917" y="497"/>
                </a:cubicBezTo>
                <a:close/>
              </a:path>
            </a:pathLst>
          </a:custGeom>
          <a:solidFill>
            <a:srgbClr val="003745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2" name="Freeform 17">
            <a:extLst>
              <a:ext uri="{FF2B5EF4-FFF2-40B4-BE49-F238E27FC236}">
                <a16:creationId xmlns:a16="http://schemas.microsoft.com/office/drawing/2014/main" id="{79F95572-A881-AB27-5107-614EDD6A1443}"/>
              </a:ext>
            </a:extLst>
          </p:cNvPr>
          <p:cNvSpPr>
            <a:spLocks/>
          </p:cNvSpPr>
          <p:nvPr/>
        </p:nvSpPr>
        <p:spPr bwMode="auto">
          <a:xfrm>
            <a:off x="3287778" y="3451041"/>
            <a:ext cx="838522" cy="928263"/>
          </a:xfrm>
          <a:custGeom>
            <a:avLst/>
            <a:gdLst>
              <a:gd name="T0" fmla="*/ 497 w 901"/>
              <a:gd name="T1" fmla="*/ 72 h 998"/>
              <a:gd name="T2" fmla="*/ 249 w 901"/>
              <a:gd name="T3" fmla="*/ 0 h 998"/>
              <a:gd name="T4" fmla="*/ 0 w 901"/>
              <a:gd name="T5" fmla="*/ 70 h 998"/>
              <a:gd name="T6" fmla="*/ 280 w 901"/>
              <a:gd name="T7" fmla="*/ 717 h 998"/>
              <a:gd name="T8" fmla="*/ 899 w 901"/>
              <a:gd name="T9" fmla="*/ 998 h 998"/>
              <a:gd name="T10" fmla="*/ 832 w 901"/>
              <a:gd name="T11" fmla="*/ 758 h 998"/>
              <a:gd name="T12" fmla="*/ 832 w 901"/>
              <a:gd name="T13" fmla="*/ 738 h 998"/>
              <a:gd name="T14" fmla="*/ 901 w 901"/>
              <a:gd name="T15" fmla="*/ 498 h 998"/>
              <a:gd name="T16" fmla="*/ 631 w 901"/>
              <a:gd name="T17" fmla="*/ 366 h 998"/>
              <a:gd name="T18" fmla="*/ 497 w 901"/>
              <a:gd name="T19" fmla="*/ 72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01" h="998">
                <a:moveTo>
                  <a:pt x="497" y="72"/>
                </a:moveTo>
                <a:cubicBezTo>
                  <a:pt x="249" y="0"/>
                  <a:pt x="249" y="0"/>
                  <a:pt x="249" y="0"/>
                </a:cubicBezTo>
                <a:cubicBezTo>
                  <a:pt x="0" y="70"/>
                  <a:pt x="0" y="70"/>
                  <a:pt x="0" y="70"/>
                </a:cubicBezTo>
                <a:cubicBezTo>
                  <a:pt x="9" y="316"/>
                  <a:pt x="107" y="544"/>
                  <a:pt x="280" y="717"/>
                </a:cubicBezTo>
                <a:cubicBezTo>
                  <a:pt x="446" y="886"/>
                  <a:pt x="664" y="984"/>
                  <a:pt x="899" y="998"/>
                </a:cubicBezTo>
                <a:cubicBezTo>
                  <a:pt x="832" y="758"/>
                  <a:pt x="832" y="758"/>
                  <a:pt x="832" y="758"/>
                </a:cubicBezTo>
                <a:cubicBezTo>
                  <a:pt x="830" y="751"/>
                  <a:pt x="830" y="745"/>
                  <a:pt x="832" y="738"/>
                </a:cubicBezTo>
                <a:cubicBezTo>
                  <a:pt x="901" y="498"/>
                  <a:pt x="901" y="498"/>
                  <a:pt x="901" y="498"/>
                </a:cubicBezTo>
                <a:cubicBezTo>
                  <a:pt x="799" y="486"/>
                  <a:pt x="705" y="440"/>
                  <a:pt x="631" y="366"/>
                </a:cubicBezTo>
                <a:cubicBezTo>
                  <a:pt x="552" y="287"/>
                  <a:pt x="505" y="184"/>
                  <a:pt x="497" y="72"/>
                </a:cubicBezTo>
                <a:close/>
              </a:path>
            </a:pathLst>
          </a:custGeom>
          <a:solidFill>
            <a:srgbClr val="7258A4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AE" dirty="0">
              <a:sym typeface="+mn-lt"/>
            </a:endParaRPr>
          </a:p>
        </p:txBody>
      </p:sp>
      <p:sp>
        <p:nvSpPr>
          <p:cNvPr id="13" name="Freeform 19">
            <a:extLst>
              <a:ext uri="{FF2B5EF4-FFF2-40B4-BE49-F238E27FC236}">
                <a16:creationId xmlns:a16="http://schemas.microsoft.com/office/drawing/2014/main" id="{B5B3EA5E-59F9-98A9-FCF1-5CBA54AAEE9C}"/>
              </a:ext>
            </a:extLst>
          </p:cNvPr>
          <p:cNvSpPr>
            <a:spLocks/>
          </p:cNvSpPr>
          <p:nvPr/>
        </p:nvSpPr>
        <p:spPr bwMode="auto">
          <a:xfrm>
            <a:off x="4134714" y="3540783"/>
            <a:ext cx="911437" cy="838522"/>
          </a:xfrm>
          <a:custGeom>
            <a:avLst/>
            <a:gdLst>
              <a:gd name="T0" fmla="*/ 70 w 979"/>
              <a:gd name="T1" fmla="*/ 408 h 902"/>
              <a:gd name="T2" fmla="*/ 0 w 979"/>
              <a:gd name="T3" fmla="*/ 650 h 902"/>
              <a:gd name="T4" fmla="*/ 70 w 979"/>
              <a:gd name="T5" fmla="*/ 902 h 902"/>
              <a:gd name="T6" fmla="*/ 703 w 979"/>
              <a:gd name="T7" fmla="*/ 623 h 902"/>
              <a:gd name="T8" fmla="*/ 979 w 979"/>
              <a:gd name="T9" fmla="*/ 2 h 902"/>
              <a:gd name="T10" fmla="*/ 745 w 979"/>
              <a:gd name="T11" fmla="*/ 70 h 902"/>
              <a:gd name="T12" fmla="*/ 735 w 979"/>
              <a:gd name="T13" fmla="*/ 72 h 902"/>
              <a:gd name="T14" fmla="*/ 725 w 979"/>
              <a:gd name="T15" fmla="*/ 70 h 902"/>
              <a:gd name="T16" fmla="*/ 490 w 979"/>
              <a:gd name="T17" fmla="*/ 0 h 902"/>
              <a:gd name="T18" fmla="*/ 359 w 979"/>
              <a:gd name="T19" fmla="*/ 275 h 902"/>
              <a:gd name="T20" fmla="*/ 70 w 979"/>
              <a:gd name="T21" fmla="*/ 408 h 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79" h="902">
                <a:moveTo>
                  <a:pt x="70" y="408"/>
                </a:moveTo>
                <a:cubicBezTo>
                  <a:pt x="0" y="650"/>
                  <a:pt x="0" y="650"/>
                  <a:pt x="0" y="650"/>
                </a:cubicBezTo>
                <a:cubicBezTo>
                  <a:pt x="70" y="902"/>
                  <a:pt x="70" y="902"/>
                  <a:pt x="70" y="902"/>
                </a:cubicBezTo>
                <a:cubicBezTo>
                  <a:pt x="311" y="894"/>
                  <a:pt x="534" y="795"/>
                  <a:pt x="703" y="623"/>
                </a:cubicBezTo>
                <a:cubicBezTo>
                  <a:pt x="870" y="457"/>
                  <a:pt x="966" y="238"/>
                  <a:pt x="979" y="2"/>
                </a:cubicBezTo>
                <a:cubicBezTo>
                  <a:pt x="745" y="70"/>
                  <a:pt x="745" y="70"/>
                  <a:pt x="745" y="70"/>
                </a:cubicBezTo>
                <a:cubicBezTo>
                  <a:pt x="742" y="71"/>
                  <a:pt x="739" y="72"/>
                  <a:pt x="735" y="72"/>
                </a:cubicBezTo>
                <a:cubicBezTo>
                  <a:pt x="732" y="72"/>
                  <a:pt x="728" y="71"/>
                  <a:pt x="725" y="70"/>
                </a:cubicBezTo>
                <a:cubicBezTo>
                  <a:pt x="490" y="0"/>
                  <a:pt x="490" y="0"/>
                  <a:pt x="490" y="0"/>
                </a:cubicBezTo>
                <a:cubicBezTo>
                  <a:pt x="479" y="103"/>
                  <a:pt x="434" y="200"/>
                  <a:pt x="359" y="275"/>
                </a:cubicBezTo>
                <a:cubicBezTo>
                  <a:pt x="281" y="354"/>
                  <a:pt x="179" y="400"/>
                  <a:pt x="70" y="408"/>
                </a:cubicBezTo>
                <a:close/>
              </a:path>
            </a:pathLst>
          </a:custGeom>
          <a:solidFill>
            <a:srgbClr val="6ACEE2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4" name="Freeform 21">
            <a:extLst>
              <a:ext uri="{FF2B5EF4-FFF2-40B4-BE49-F238E27FC236}">
                <a16:creationId xmlns:a16="http://schemas.microsoft.com/office/drawing/2014/main" id="{1FB5D245-BF2A-7504-6942-64A1794DE490}"/>
              </a:ext>
            </a:extLst>
          </p:cNvPr>
          <p:cNvSpPr>
            <a:spLocks/>
          </p:cNvSpPr>
          <p:nvPr/>
        </p:nvSpPr>
        <p:spPr bwMode="auto">
          <a:xfrm>
            <a:off x="4218847" y="2601302"/>
            <a:ext cx="827304" cy="931067"/>
          </a:xfrm>
          <a:custGeom>
            <a:avLst/>
            <a:gdLst>
              <a:gd name="T0" fmla="*/ 890 w 890"/>
              <a:gd name="T1" fmla="*/ 928 h 999"/>
              <a:gd name="T2" fmla="*/ 616 w 890"/>
              <a:gd name="T3" fmla="*/ 281 h 999"/>
              <a:gd name="T4" fmla="*/ 0 w 890"/>
              <a:gd name="T5" fmla="*/ 0 h 999"/>
              <a:gd name="T6" fmla="*/ 67 w 890"/>
              <a:gd name="T7" fmla="*/ 244 h 999"/>
              <a:gd name="T8" fmla="*/ 67 w 890"/>
              <a:gd name="T9" fmla="*/ 263 h 999"/>
              <a:gd name="T10" fmla="*/ 0 w 890"/>
              <a:gd name="T11" fmla="*/ 502 h 999"/>
              <a:gd name="T12" fmla="*/ 276 w 890"/>
              <a:gd name="T13" fmla="*/ 636 h 999"/>
              <a:gd name="T14" fmla="*/ 407 w 890"/>
              <a:gd name="T15" fmla="*/ 929 h 999"/>
              <a:gd name="T16" fmla="*/ 643 w 890"/>
              <a:gd name="T17" fmla="*/ 999 h 999"/>
              <a:gd name="T18" fmla="*/ 890 w 890"/>
              <a:gd name="T19" fmla="*/ 928 h 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0" h="999">
                <a:moveTo>
                  <a:pt x="890" y="928"/>
                </a:moveTo>
                <a:cubicBezTo>
                  <a:pt x="882" y="683"/>
                  <a:pt x="786" y="454"/>
                  <a:pt x="616" y="281"/>
                </a:cubicBezTo>
                <a:cubicBezTo>
                  <a:pt x="451" y="110"/>
                  <a:pt x="234" y="12"/>
                  <a:pt x="0" y="0"/>
                </a:cubicBezTo>
                <a:cubicBezTo>
                  <a:pt x="67" y="244"/>
                  <a:pt x="67" y="244"/>
                  <a:pt x="67" y="244"/>
                </a:cubicBezTo>
                <a:cubicBezTo>
                  <a:pt x="69" y="250"/>
                  <a:pt x="69" y="257"/>
                  <a:pt x="67" y="263"/>
                </a:cubicBezTo>
                <a:cubicBezTo>
                  <a:pt x="0" y="502"/>
                  <a:pt x="0" y="502"/>
                  <a:pt x="0" y="502"/>
                </a:cubicBezTo>
                <a:cubicBezTo>
                  <a:pt x="105" y="512"/>
                  <a:pt x="202" y="559"/>
                  <a:pt x="276" y="636"/>
                </a:cubicBezTo>
                <a:cubicBezTo>
                  <a:pt x="353" y="716"/>
                  <a:pt x="399" y="819"/>
                  <a:pt x="407" y="929"/>
                </a:cubicBezTo>
                <a:cubicBezTo>
                  <a:pt x="643" y="999"/>
                  <a:pt x="643" y="999"/>
                  <a:pt x="643" y="999"/>
                </a:cubicBezTo>
                <a:lnTo>
                  <a:pt x="890" y="928"/>
                </a:lnTo>
                <a:close/>
              </a:path>
            </a:pathLst>
          </a:custGeom>
          <a:solidFill>
            <a:srgbClr val="1673A3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5" name="Freeform 23">
            <a:extLst>
              <a:ext uri="{FF2B5EF4-FFF2-40B4-BE49-F238E27FC236}">
                <a16:creationId xmlns:a16="http://schemas.microsoft.com/office/drawing/2014/main" id="{FD2F483E-2671-140F-F66C-6B69D00D8735}"/>
              </a:ext>
            </a:extLst>
          </p:cNvPr>
          <p:cNvSpPr>
            <a:spLocks/>
          </p:cNvSpPr>
          <p:nvPr/>
        </p:nvSpPr>
        <p:spPr bwMode="auto">
          <a:xfrm>
            <a:off x="1104873" y="2599900"/>
            <a:ext cx="827304" cy="720736"/>
          </a:xfrm>
          <a:custGeom>
            <a:avLst/>
            <a:gdLst>
              <a:gd name="T0" fmla="*/ 606 w 889"/>
              <a:gd name="T1" fmla="*/ 592 h 773"/>
              <a:gd name="T2" fmla="*/ 844 w 889"/>
              <a:gd name="T3" fmla="*/ 503 h 773"/>
              <a:gd name="T4" fmla="*/ 889 w 889"/>
              <a:gd name="T5" fmla="*/ 252 h 773"/>
              <a:gd name="T6" fmla="*/ 844 w 889"/>
              <a:gd name="T7" fmla="*/ 0 h 773"/>
              <a:gd name="T8" fmla="*/ 323 w 889"/>
              <a:gd name="T9" fmla="*/ 180 h 773"/>
              <a:gd name="T10" fmla="*/ 0 w 889"/>
              <a:gd name="T11" fmla="*/ 625 h 773"/>
              <a:gd name="T12" fmla="*/ 238 w 889"/>
              <a:gd name="T13" fmla="*/ 652 h 773"/>
              <a:gd name="T14" fmla="*/ 251 w 889"/>
              <a:gd name="T15" fmla="*/ 656 h 773"/>
              <a:gd name="T16" fmla="*/ 463 w 889"/>
              <a:gd name="T17" fmla="*/ 773 h 773"/>
              <a:gd name="T18" fmla="*/ 606 w 889"/>
              <a:gd name="T19" fmla="*/ 592 h 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89" h="773">
                <a:moveTo>
                  <a:pt x="606" y="592"/>
                </a:moveTo>
                <a:cubicBezTo>
                  <a:pt x="675" y="540"/>
                  <a:pt x="759" y="509"/>
                  <a:pt x="844" y="503"/>
                </a:cubicBezTo>
                <a:cubicBezTo>
                  <a:pt x="889" y="252"/>
                  <a:pt x="889" y="252"/>
                  <a:pt x="889" y="252"/>
                </a:cubicBezTo>
                <a:cubicBezTo>
                  <a:pt x="844" y="0"/>
                  <a:pt x="844" y="0"/>
                  <a:pt x="844" y="0"/>
                </a:cubicBezTo>
                <a:cubicBezTo>
                  <a:pt x="653" y="6"/>
                  <a:pt x="473" y="68"/>
                  <a:pt x="323" y="180"/>
                </a:cubicBezTo>
                <a:cubicBezTo>
                  <a:pt x="175" y="291"/>
                  <a:pt x="64" y="444"/>
                  <a:pt x="0" y="625"/>
                </a:cubicBezTo>
                <a:cubicBezTo>
                  <a:pt x="238" y="652"/>
                  <a:pt x="238" y="652"/>
                  <a:pt x="238" y="652"/>
                </a:cubicBezTo>
                <a:cubicBezTo>
                  <a:pt x="242" y="652"/>
                  <a:pt x="247" y="654"/>
                  <a:pt x="251" y="656"/>
                </a:cubicBezTo>
                <a:cubicBezTo>
                  <a:pt x="463" y="773"/>
                  <a:pt x="463" y="773"/>
                  <a:pt x="463" y="773"/>
                </a:cubicBezTo>
                <a:cubicBezTo>
                  <a:pt x="495" y="702"/>
                  <a:pt x="544" y="640"/>
                  <a:pt x="606" y="59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rnd">
            <a:noFill/>
            <a:round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6" name="Freeform 24">
            <a:extLst>
              <a:ext uri="{FF2B5EF4-FFF2-40B4-BE49-F238E27FC236}">
                <a16:creationId xmlns:a16="http://schemas.microsoft.com/office/drawing/2014/main" id="{1A143356-FA93-C98A-2ADD-A7337B3428B0}"/>
              </a:ext>
            </a:extLst>
          </p:cNvPr>
          <p:cNvSpPr>
            <a:spLocks/>
          </p:cNvSpPr>
          <p:nvPr/>
        </p:nvSpPr>
        <p:spPr bwMode="auto">
          <a:xfrm>
            <a:off x="1029153" y="3247722"/>
            <a:ext cx="614168" cy="931068"/>
          </a:xfrm>
          <a:custGeom>
            <a:avLst/>
            <a:gdLst>
              <a:gd name="T0" fmla="*/ 565 w 659"/>
              <a:gd name="T1" fmla="*/ 476 h 1000"/>
              <a:gd name="T2" fmla="*/ 513 w 659"/>
              <a:gd name="T3" fmla="*/ 266 h 1000"/>
              <a:gd name="T4" fmla="*/ 519 w 659"/>
              <a:gd name="T5" fmla="*/ 191 h 1000"/>
              <a:gd name="T6" fmla="*/ 525 w 659"/>
              <a:gd name="T7" fmla="*/ 159 h 1000"/>
              <a:gd name="T8" fmla="*/ 299 w 659"/>
              <a:gd name="T9" fmla="*/ 29 h 1000"/>
              <a:gd name="T10" fmla="*/ 55 w 659"/>
              <a:gd name="T11" fmla="*/ 0 h 1000"/>
              <a:gd name="T12" fmla="*/ 60 w 659"/>
              <a:gd name="T13" fmla="*/ 557 h 1000"/>
              <a:gd name="T14" fmla="*/ 373 w 659"/>
              <a:gd name="T15" fmla="*/ 1000 h 1000"/>
              <a:gd name="T16" fmla="*/ 468 w 659"/>
              <a:gd name="T17" fmla="*/ 778 h 1000"/>
              <a:gd name="T18" fmla="*/ 476 w 659"/>
              <a:gd name="T19" fmla="*/ 766 h 1000"/>
              <a:gd name="T20" fmla="*/ 659 w 659"/>
              <a:gd name="T21" fmla="*/ 599 h 1000"/>
              <a:gd name="T22" fmla="*/ 565 w 659"/>
              <a:gd name="T23" fmla="*/ 476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59" h="1000">
                <a:moveTo>
                  <a:pt x="565" y="476"/>
                </a:moveTo>
                <a:cubicBezTo>
                  <a:pt x="531" y="413"/>
                  <a:pt x="513" y="340"/>
                  <a:pt x="513" y="266"/>
                </a:cubicBezTo>
                <a:cubicBezTo>
                  <a:pt x="513" y="237"/>
                  <a:pt x="515" y="212"/>
                  <a:pt x="519" y="191"/>
                </a:cubicBezTo>
                <a:cubicBezTo>
                  <a:pt x="520" y="181"/>
                  <a:pt x="522" y="171"/>
                  <a:pt x="525" y="159"/>
                </a:cubicBezTo>
                <a:cubicBezTo>
                  <a:pt x="299" y="29"/>
                  <a:pt x="299" y="29"/>
                  <a:pt x="299" y="29"/>
                </a:cubicBezTo>
                <a:cubicBezTo>
                  <a:pt x="55" y="0"/>
                  <a:pt x="55" y="0"/>
                  <a:pt x="55" y="0"/>
                </a:cubicBezTo>
                <a:cubicBezTo>
                  <a:pt x="0" y="185"/>
                  <a:pt x="1" y="377"/>
                  <a:pt x="60" y="557"/>
                </a:cubicBezTo>
                <a:cubicBezTo>
                  <a:pt x="116" y="729"/>
                  <a:pt x="224" y="882"/>
                  <a:pt x="373" y="1000"/>
                </a:cubicBezTo>
                <a:cubicBezTo>
                  <a:pt x="468" y="778"/>
                  <a:pt x="468" y="778"/>
                  <a:pt x="468" y="778"/>
                </a:cubicBezTo>
                <a:cubicBezTo>
                  <a:pt x="470" y="774"/>
                  <a:pt x="473" y="770"/>
                  <a:pt x="476" y="766"/>
                </a:cubicBezTo>
                <a:cubicBezTo>
                  <a:pt x="659" y="599"/>
                  <a:pt x="659" y="599"/>
                  <a:pt x="659" y="599"/>
                </a:cubicBezTo>
                <a:cubicBezTo>
                  <a:pt x="621" y="563"/>
                  <a:pt x="589" y="522"/>
                  <a:pt x="565" y="476"/>
                </a:cubicBezTo>
                <a:close/>
              </a:path>
            </a:pathLst>
          </a:custGeom>
          <a:solidFill>
            <a:srgbClr val="725AA4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7" name="Freeform 26">
            <a:extLst>
              <a:ext uri="{FF2B5EF4-FFF2-40B4-BE49-F238E27FC236}">
                <a16:creationId xmlns:a16="http://schemas.microsoft.com/office/drawing/2014/main" id="{A82AB265-C1AA-ECFF-2588-673203252CAD}"/>
              </a:ext>
            </a:extLst>
          </p:cNvPr>
          <p:cNvSpPr>
            <a:spLocks/>
          </p:cNvSpPr>
          <p:nvPr/>
        </p:nvSpPr>
        <p:spPr bwMode="auto">
          <a:xfrm>
            <a:off x="1432990" y="3850672"/>
            <a:ext cx="973135" cy="530035"/>
          </a:xfrm>
          <a:custGeom>
            <a:avLst/>
            <a:gdLst>
              <a:gd name="T0" fmla="*/ 0 w 1046"/>
              <a:gd name="T1" fmla="*/ 400 h 568"/>
              <a:gd name="T2" fmla="*/ 527 w 1046"/>
              <a:gd name="T3" fmla="*/ 568 h 568"/>
              <a:gd name="T4" fmla="*/ 1046 w 1046"/>
              <a:gd name="T5" fmla="*/ 406 h 568"/>
              <a:gd name="T6" fmla="*/ 862 w 1046"/>
              <a:gd name="T7" fmla="*/ 237 h 568"/>
              <a:gd name="T8" fmla="*/ 853 w 1046"/>
              <a:gd name="T9" fmla="*/ 224 h 568"/>
              <a:gd name="T10" fmla="*/ 759 w 1046"/>
              <a:gd name="T11" fmla="*/ 2 h 568"/>
              <a:gd name="T12" fmla="*/ 671 w 1046"/>
              <a:gd name="T13" fmla="*/ 44 h 568"/>
              <a:gd name="T14" fmla="*/ 383 w 1046"/>
              <a:gd name="T15" fmla="*/ 44 h 568"/>
              <a:gd name="T16" fmla="*/ 293 w 1046"/>
              <a:gd name="T17" fmla="*/ 0 h 568"/>
              <a:gd name="T18" fmla="*/ 102 w 1046"/>
              <a:gd name="T19" fmla="*/ 169 h 568"/>
              <a:gd name="T20" fmla="*/ 0 w 1046"/>
              <a:gd name="T21" fmla="*/ 400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46" h="568">
                <a:moveTo>
                  <a:pt x="0" y="400"/>
                </a:moveTo>
                <a:cubicBezTo>
                  <a:pt x="158" y="510"/>
                  <a:pt x="339" y="568"/>
                  <a:pt x="527" y="568"/>
                </a:cubicBezTo>
                <a:cubicBezTo>
                  <a:pt x="711" y="568"/>
                  <a:pt x="889" y="512"/>
                  <a:pt x="1046" y="406"/>
                </a:cubicBezTo>
                <a:cubicBezTo>
                  <a:pt x="862" y="237"/>
                  <a:pt x="862" y="237"/>
                  <a:pt x="862" y="237"/>
                </a:cubicBezTo>
                <a:cubicBezTo>
                  <a:pt x="858" y="233"/>
                  <a:pt x="855" y="229"/>
                  <a:pt x="853" y="224"/>
                </a:cubicBezTo>
                <a:cubicBezTo>
                  <a:pt x="759" y="2"/>
                  <a:pt x="759" y="2"/>
                  <a:pt x="759" y="2"/>
                </a:cubicBezTo>
                <a:cubicBezTo>
                  <a:pt x="730" y="20"/>
                  <a:pt x="701" y="34"/>
                  <a:pt x="671" y="44"/>
                </a:cubicBezTo>
                <a:cubicBezTo>
                  <a:pt x="580" y="75"/>
                  <a:pt x="474" y="75"/>
                  <a:pt x="383" y="44"/>
                </a:cubicBezTo>
                <a:cubicBezTo>
                  <a:pt x="352" y="33"/>
                  <a:pt x="322" y="18"/>
                  <a:pt x="293" y="0"/>
                </a:cubicBezTo>
                <a:cubicBezTo>
                  <a:pt x="102" y="169"/>
                  <a:pt x="102" y="169"/>
                  <a:pt x="102" y="169"/>
                </a:cubicBezTo>
                <a:lnTo>
                  <a:pt x="0" y="400"/>
                </a:lnTo>
                <a:close/>
              </a:path>
            </a:pathLst>
          </a:custGeom>
          <a:solidFill>
            <a:srgbClr val="6ACEE2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8" name="Freeform 28">
            <a:extLst>
              <a:ext uri="{FF2B5EF4-FFF2-40B4-BE49-F238E27FC236}">
                <a16:creationId xmlns:a16="http://schemas.microsoft.com/office/drawing/2014/main" id="{EFDF4318-0F50-342E-3878-CA4BA26B7759}"/>
              </a:ext>
            </a:extLst>
          </p:cNvPr>
          <p:cNvSpPr>
            <a:spLocks/>
          </p:cNvSpPr>
          <p:nvPr/>
        </p:nvSpPr>
        <p:spPr bwMode="auto">
          <a:xfrm>
            <a:off x="2201401" y="3258939"/>
            <a:ext cx="616973" cy="931068"/>
          </a:xfrm>
          <a:custGeom>
            <a:avLst/>
            <a:gdLst>
              <a:gd name="T0" fmla="*/ 163 w 663"/>
              <a:gd name="T1" fmla="*/ 253 h 999"/>
              <a:gd name="T2" fmla="*/ 113 w 663"/>
              <a:gd name="T3" fmla="*/ 462 h 999"/>
              <a:gd name="T4" fmla="*/ 0 w 663"/>
              <a:gd name="T5" fmla="*/ 604 h 999"/>
              <a:gd name="T6" fmla="*/ 96 w 663"/>
              <a:gd name="T7" fmla="*/ 829 h 999"/>
              <a:gd name="T8" fmla="*/ 283 w 663"/>
              <a:gd name="T9" fmla="*/ 999 h 999"/>
              <a:gd name="T10" fmla="*/ 602 w 663"/>
              <a:gd name="T11" fmla="*/ 544 h 999"/>
              <a:gd name="T12" fmla="*/ 612 w 663"/>
              <a:gd name="T13" fmla="*/ 0 h 999"/>
              <a:gd name="T14" fmla="*/ 526 w 663"/>
              <a:gd name="T15" fmla="*/ 48 h 999"/>
              <a:gd name="T16" fmla="*/ 394 w 663"/>
              <a:gd name="T17" fmla="*/ 123 h 999"/>
              <a:gd name="T18" fmla="*/ 380 w 663"/>
              <a:gd name="T19" fmla="*/ 127 h 999"/>
              <a:gd name="T20" fmla="*/ 153 w 663"/>
              <a:gd name="T21" fmla="*/ 155 h 999"/>
              <a:gd name="T22" fmla="*/ 157 w 663"/>
              <a:gd name="T23" fmla="*/ 181 h 999"/>
              <a:gd name="T24" fmla="*/ 163 w 663"/>
              <a:gd name="T25" fmla="*/ 253 h 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63" h="999">
                <a:moveTo>
                  <a:pt x="163" y="253"/>
                </a:moveTo>
                <a:cubicBezTo>
                  <a:pt x="163" y="326"/>
                  <a:pt x="146" y="398"/>
                  <a:pt x="113" y="462"/>
                </a:cubicBezTo>
                <a:cubicBezTo>
                  <a:pt x="85" y="517"/>
                  <a:pt x="46" y="565"/>
                  <a:pt x="0" y="604"/>
                </a:cubicBezTo>
                <a:cubicBezTo>
                  <a:pt x="96" y="829"/>
                  <a:pt x="96" y="829"/>
                  <a:pt x="96" y="829"/>
                </a:cubicBezTo>
                <a:cubicBezTo>
                  <a:pt x="283" y="999"/>
                  <a:pt x="283" y="999"/>
                  <a:pt x="283" y="999"/>
                </a:cubicBezTo>
                <a:cubicBezTo>
                  <a:pt x="435" y="880"/>
                  <a:pt x="545" y="723"/>
                  <a:pt x="602" y="544"/>
                </a:cubicBezTo>
                <a:cubicBezTo>
                  <a:pt x="660" y="369"/>
                  <a:pt x="663" y="182"/>
                  <a:pt x="612" y="0"/>
                </a:cubicBezTo>
                <a:cubicBezTo>
                  <a:pt x="526" y="48"/>
                  <a:pt x="526" y="48"/>
                  <a:pt x="526" y="48"/>
                </a:cubicBezTo>
                <a:cubicBezTo>
                  <a:pt x="394" y="123"/>
                  <a:pt x="394" y="123"/>
                  <a:pt x="394" y="123"/>
                </a:cubicBezTo>
                <a:cubicBezTo>
                  <a:pt x="389" y="125"/>
                  <a:pt x="385" y="126"/>
                  <a:pt x="380" y="127"/>
                </a:cubicBezTo>
                <a:cubicBezTo>
                  <a:pt x="153" y="155"/>
                  <a:pt x="153" y="155"/>
                  <a:pt x="153" y="155"/>
                </a:cubicBezTo>
                <a:cubicBezTo>
                  <a:pt x="154" y="163"/>
                  <a:pt x="156" y="172"/>
                  <a:pt x="157" y="181"/>
                </a:cubicBezTo>
                <a:cubicBezTo>
                  <a:pt x="161" y="199"/>
                  <a:pt x="163" y="224"/>
                  <a:pt x="163" y="253"/>
                </a:cubicBezTo>
                <a:close/>
              </a:path>
            </a:pathLst>
          </a:custGeom>
          <a:solidFill>
            <a:srgbClr val="1673A3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9" name="Freeform 29">
            <a:extLst>
              <a:ext uri="{FF2B5EF4-FFF2-40B4-BE49-F238E27FC236}">
                <a16:creationId xmlns:a16="http://schemas.microsoft.com/office/drawing/2014/main" id="{E1820E15-8200-261C-C04A-E8BF7839C8EC}"/>
              </a:ext>
            </a:extLst>
          </p:cNvPr>
          <p:cNvSpPr>
            <a:spLocks/>
          </p:cNvSpPr>
          <p:nvPr/>
        </p:nvSpPr>
        <p:spPr bwMode="auto">
          <a:xfrm>
            <a:off x="1971439" y="2599900"/>
            <a:ext cx="776825" cy="734758"/>
          </a:xfrm>
          <a:custGeom>
            <a:avLst/>
            <a:gdLst>
              <a:gd name="T0" fmla="*/ 742 w 836"/>
              <a:gd name="T1" fmla="*/ 691 h 789"/>
              <a:gd name="T2" fmla="*/ 836 w 836"/>
              <a:gd name="T3" fmla="*/ 638 h 789"/>
              <a:gd name="T4" fmla="*/ 508 w 836"/>
              <a:gd name="T5" fmla="*/ 179 h 789"/>
              <a:gd name="T6" fmla="*/ 1 w 836"/>
              <a:gd name="T7" fmla="*/ 0 h 789"/>
              <a:gd name="T8" fmla="*/ 45 w 836"/>
              <a:gd name="T9" fmla="*/ 245 h 789"/>
              <a:gd name="T10" fmla="*/ 44 w 836"/>
              <a:gd name="T11" fmla="*/ 257 h 789"/>
              <a:gd name="T12" fmla="*/ 0 w 836"/>
              <a:gd name="T13" fmla="*/ 503 h 789"/>
              <a:gd name="T14" fmla="*/ 226 w 836"/>
              <a:gd name="T15" fmla="*/ 591 h 789"/>
              <a:gd name="T16" fmla="*/ 375 w 836"/>
              <a:gd name="T17" fmla="*/ 789 h 789"/>
              <a:gd name="T18" fmla="*/ 618 w 836"/>
              <a:gd name="T19" fmla="*/ 760 h 789"/>
              <a:gd name="T20" fmla="*/ 742 w 836"/>
              <a:gd name="T21" fmla="*/ 691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36" h="789">
                <a:moveTo>
                  <a:pt x="742" y="691"/>
                </a:moveTo>
                <a:cubicBezTo>
                  <a:pt x="836" y="638"/>
                  <a:pt x="836" y="638"/>
                  <a:pt x="836" y="638"/>
                </a:cubicBezTo>
                <a:cubicBezTo>
                  <a:pt x="771" y="451"/>
                  <a:pt x="658" y="292"/>
                  <a:pt x="508" y="179"/>
                </a:cubicBezTo>
                <a:cubicBezTo>
                  <a:pt x="362" y="70"/>
                  <a:pt x="187" y="8"/>
                  <a:pt x="1" y="0"/>
                </a:cubicBezTo>
                <a:cubicBezTo>
                  <a:pt x="45" y="245"/>
                  <a:pt x="45" y="245"/>
                  <a:pt x="45" y="245"/>
                </a:cubicBezTo>
                <a:cubicBezTo>
                  <a:pt x="45" y="249"/>
                  <a:pt x="45" y="253"/>
                  <a:pt x="44" y="257"/>
                </a:cubicBezTo>
                <a:cubicBezTo>
                  <a:pt x="0" y="503"/>
                  <a:pt x="0" y="503"/>
                  <a:pt x="0" y="503"/>
                </a:cubicBezTo>
                <a:cubicBezTo>
                  <a:pt x="81" y="510"/>
                  <a:pt x="158" y="540"/>
                  <a:pt x="226" y="591"/>
                </a:cubicBezTo>
                <a:cubicBezTo>
                  <a:pt x="293" y="643"/>
                  <a:pt x="344" y="711"/>
                  <a:pt x="375" y="789"/>
                </a:cubicBezTo>
                <a:cubicBezTo>
                  <a:pt x="618" y="760"/>
                  <a:pt x="618" y="760"/>
                  <a:pt x="618" y="760"/>
                </a:cubicBezTo>
                <a:lnTo>
                  <a:pt x="742" y="691"/>
                </a:lnTo>
                <a:close/>
              </a:path>
            </a:pathLst>
          </a:custGeom>
          <a:solidFill>
            <a:schemeClr val="tx1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20" name="عنصر نائب لرقم الشريحة 1">
            <a:extLst>
              <a:ext uri="{FF2B5EF4-FFF2-40B4-BE49-F238E27FC236}">
                <a16:creationId xmlns:a16="http://schemas.microsoft.com/office/drawing/2014/main" id="{76C62676-8981-2F97-AD20-51DAC2953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56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0A2A7B1D-68D8-DABB-49EF-FE58D67569F5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21" name="موصل مستقيم 30">
            <a:extLst>
              <a:ext uri="{FF2B5EF4-FFF2-40B4-BE49-F238E27FC236}">
                <a16:creationId xmlns:a16="http://schemas.microsoft.com/office/drawing/2014/main" id="{401B41DC-4CF7-C206-518B-8C23A5A303CC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مربع نص 21">
            <a:extLst>
              <a:ext uri="{FF2B5EF4-FFF2-40B4-BE49-F238E27FC236}">
                <a16:creationId xmlns:a16="http://schemas.microsoft.com/office/drawing/2014/main" id="{189F77C9-E55B-E6C7-C704-9D572017C826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9150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3">
            <a:extLst>
              <a:ext uri="{FF2B5EF4-FFF2-40B4-BE49-F238E27FC236}">
                <a16:creationId xmlns:a16="http://schemas.microsoft.com/office/drawing/2014/main" id="{7B34103D-F532-486C-F22C-0CE8CFC3A847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6725866" y="1740990"/>
            <a:ext cx="3650682" cy="36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AE" dirty="0">
              <a:sym typeface="+mn-lt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C80848E5-62D2-BE96-6189-BF7EA23C8BD7}"/>
              </a:ext>
            </a:extLst>
          </p:cNvPr>
          <p:cNvSpPr>
            <a:spLocks noEditPoints="1"/>
          </p:cNvSpPr>
          <p:nvPr/>
        </p:nvSpPr>
        <p:spPr bwMode="auto">
          <a:xfrm>
            <a:off x="8957504" y="2458455"/>
            <a:ext cx="1302607" cy="1281459"/>
          </a:xfrm>
          <a:custGeom>
            <a:avLst/>
            <a:gdLst>
              <a:gd name="T0" fmla="*/ 816 w 822"/>
              <a:gd name="T1" fmla="*/ 362 h 808"/>
              <a:gd name="T2" fmla="*/ 758 w 822"/>
              <a:gd name="T3" fmla="*/ 327 h 808"/>
              <a:gd name="T4" fmla="*/ 736 w 822"/>
              <a:gd name="T5" fmla="*/ 261 h 808"/>
              <a:gd name="T6" fmla="*/ 701 w 822"/>
              <a:gd name="T7" fmla="*/ 196 h 808"/>
              <a:gd name="T8" fmla="*/ 714 w 822"/>
              <a:gd name="T9" fmla="*/ 130 h 808"/>
              <a:gd name="T10" fmla="*/ 575 w 822"/>
              <a:gd name="T11" fmla="*/ 28 h 808"/>
              <a:gd name="T12" fmla="*/ 515 w 822"/>
              <a:gd name="T13" fmla="*/ 62 h 808"/>
              <a:gd name="T14" fmla="*/ 384 w 822"/>
              <a:gd name="T15" fmla="*/ 47 h 808"/>
              <a:gd name="T16" fmla="*/ 333 w 822"/>
              <a:gd name="T17" fmla="*/ 0 h 808"/>
              <a:gd name="T18" fmla="*/ 249 w 822"/>
              <a:gd name="T19" fmla="*/ 26 h 808"/>
              <a:gd name="T20" fmla="*/ 173 w 822"/>
              <a:gd name="T21" fmla="*/ 69 h 808"/>
              <a:gd name="T22" fmla="*/ 173 w 822"/>
              <a:gd name="T23" fmla="*/ 140 h 808"/>
              <a:gd name="T24" fmla="*/ 92 w 822"/>
              <a:gd name="T25" fmla="*/ 246 h 808"/>
              <a:gd name="T26" fmla="*/ 27 w 822"/>
              <a:gd name="T27" fmla="*/ 267 h 808"/>
              <a:gd name="T28" fmla="*/ 4 w 822"/>
              <a:gd name="T29" fmla="*/ 441 h 808"/>
              <a:gd name="T30" fmla="*/ 62 w 822"/>
              <a:gd name="T31" fmla="*/ 475 h 808"/>
              <a:gd name="T32" fmla="*/ 85 w 822"/>
              <a:gd name="T33" fmla="*/ 546 h 808"/>
              <a:gd name="T34" fmla="*/ 118 w 822"/>
              <a:gd name="T35" fmla="*/ 607 h 808"/>
              <a:gd name="T36" fmla="*/ 102 w 822"/>
              <a:gd name="T37" fmla="*/ 673 h 808"/>
              <a:gd name="T38" fmla="*/ 237 w 822"/>
              <a:gd name="T39" fmla="*/ 777 h 808"/>
              <a:gd name="T40" fmla="*/ 295 w 822"/>
              <a:gd name="T41" fmla="*/ 743 h 808"/>
              <a:gd name="T42" fmla="*/ 442 w 822"/>
              <a:gd name="T43" fmla="*/ 762 h 808"/>
              <a:gd name="T44" fmla="*/ 493 w 822"/>
              <a:gd name="T45" fmla="*/ 808 h 808"/>
              <a:gd name="T46" fmla="*/ 572 w 822"/>
              <a:gd name="T47" fmla="*/ 783 h 808"/>
              <a:gd name="T48" fmla="*/ 646 w 822"/>
              <a:gd name="T49" fmla="*/ 741 h 808"/>
              <a:gd name="T50" fmla="*/ 646 w 822"/>
              <a:gd name="T51" fmla="*/ 673 h 808"/>
              <a:gd name="T52" fmla="*/ 734 w 822"/>
              <a:gd name="T53" fmla="*/ 552 h 808"/>
              <a:gd name="T54" fmla="*/ 797 w 822"/>
              <a:gd name="T55" fmla="*/ 532 h 808"/>
              <a:gd name="T56" fmla="*/ 816 w 822"/>
              <a:gd name="T57" fmla="*/ 362 h 808"/>
              <a:gd name="T58" fmla="*/ 482 w 822"/>
              <a:gd name="T59" fmla="*/ 569 h 808"/>
              <a:gd name="T60" fmla="*/ 247 w 822"/>
              <a:gd name="T61" fmla="*/ 475 h 808"/>
              <a:gd name="T62" fmla="*/ 339 w 822"/>
              <a:gd name="T63" fmla="*/ 239 h 808"/>
              <a:gd name="T64" fmla="*/ 573 w 822"/>
              <a:gd name="T65" fmla="*/ 333 h 808"/>
              <a:gd name="T66" fmla="*/ 482 w 822"/>
              <a:gd name="T67" fmla="*/ 569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22" h="808">
                <a:moveTo>
                  <a:pt x="816" y="362"/>
                </a:moveTo>
                <a:cubicBezTo>
                  <a:pt x="758" y="327"/>
                  <a:pt x="758" y="327"/>
                  <a:pt x="758" y="327"/>
                </a:cubicBezTo>
                <a:cubicBezTo>
                  <a:pt x="753" y="305"/>
                  <a:pt x="745" y="283"/>
                  <a:pt x="736" y="261"/>
                </a:cubicBezTo>
                <a:cubicBezTo>
                  <a:pt x="727" y="239"/>
                  <a:pt x="714" y="217"/>
                  <a:pt x="701" y="196"/>
                </a:cubicBezTo>
                <a:cubicBezTo>
                  <a:pt x="714" y="130"/>
                  <a:pt x="714" y="130"/>
                  <a:pt x="714" y="130"/>
                </a:cubicBezTo>
                <a:cubicBezTo>
                  <a:pt x="676" y="87"/>
                  <a:pt x="627" y="51"/>
                  <a:pt x="575" y="28"/>
                </a:cubicBezTo>
                <a:cubicBezTo>
                  <a:pt x="515" y="62"/>
                  <a:pt x="515" y="62"/>
                  <a:pt x="515" y="62"/>
                </a:cubicBezTo>
                <a:cubicBezTo>
                  <a:pt x="472" y="48"/>
                  <a:pt x="429" y="43"/>
                  <a:pt x="384" y="47"/>
                </a:cubicBezTo>
                <a:cubicBezTo>
                  <a:pt x="333" y="0"/>
                  <a:pt x="333" y="0"/>
                  <a:pt x="333" y="0"/>
                </a:cubicBezTo>
                <a:cubicBezTo>
                  <a:pt x="305" y="6"/>
                  <a:pt x="277" y="13"/>
                  <a:pt x="249" y="26"/>
                </a:cubicBezTo>
                <a:cubicBezTo>
                  <a:pt x="222" y="38"/>
                  <a:pt x="195" y="53"/>
                  <a:pt x="173" y="69"/>
                </a:cubicBezTo>
                <a:cubicBezTo>
                  <a:pt x="173" y="140"/>
                  <a:pt x="173" y="140"/>
                  <a:pt x="173" y="140"/>
                </a:cubicBezTo>
                <a:cubicBezTo>
                  <a:pt x="139" y="171"/>
                  <a:pt x="111" y="206"/>
                  <a:pt x="92" y="246"/>
                </a:cubicBezTo>
                <a:cubicBezTo>
                  <a:pt x="27" y="267"/>
                  <a:pt x="27" y="267"/>
                  <a:pt x="27" y="267"/>
                </a:cubicBezTo>
                <a:cubicBezTo>
                  <a:pt x="7" y="321"/>
                  <a:pt x="0" y="380"/>
                  <a:pt x="4" y="441"/>
                </a:cubicBezTo>
                <a:cubicBezTo>
                  <a:pt x="62" y="475"/>
                  <a:pt x="62" y="475"/>
                  <a:pt x="62" y="475"/>
                </a:cubicBezTo>
                <a:cubicBezTo>
                  <a:pt x="67" y="498"/>
                  <a:pt x="74" y="523"/>
                  <a:pt x="85" y="546"/>
                </a:cubicBezTo>
                <a:cubicBezTo>
                  <a:pt x="95" y="567"/>
                  <a:pt x="105" y="588"/>
                  <a:pt x="118" y="607"/>
                </a:cubicBezTo>
                <a:cubicBezTo>
                  <a:pt x="102" y="673"/>
                  <a:pt x="102" y="673"/>
                  <a:pt x="102" y="673"/>
                </a:cubicBezTo>
                <a:cubicBezTo>
                  <a:pt x="140" y="718"/>
                  <a:pt x="186" y="752"/>
                  <a:pt x="237" y="777"/>
                </a:cubicBezTo>
                <a:cubicBezTo>
                  <a:pt x="295" y="743"/>
                  <a:pt x="295" y="743"/>
                  <a:pt x="295" y="743"/>
                </a:cubicBezTo>
                <a:cubicBezTo>
                  <a:pt x="342" y="760"/>
                  <a:pt x="391" y="766"/>
                  <a:pt x="442" y="762"/>
                </a:cubicBezTo>
                <a:cubicBezTo>
                  <a:pt x="493" y="808"/>
                  <a:pt x="493" y="808"/>
                  <a:pt x="493" y="808"/>
                </a:cubicBezTo>
                <a:cubicBezTo>
                  <a:pt x="518" y="802"/>
                  <a:pt x="546" y="794"/>
                  <a:pt x="572" y="783"/>
                </a:cubicBezTo>
                <a:cubicBezTo>
                  <a:pt x="598" y="771"/>
                  <a:pt x="622" y="757"/>
                  <a:pt x="646" y="741"/>
                </a:cubicBezTo>
                <a:cubicBezTo>
                  <a:pt x="646" y="673"/>
                  <a:pt x="646" y="673"/>
                  <a:pt x="646" y="673"/>
                </a:cubicBezTo>
                <a:cubicBezTo>
                  <a:pt x="683" y="639"/>
                  <a:pt x="713" y="597"/>
                  <a:pt x="734" y="552"/>
                </a:cubicBezTo>
                <a:cubicBezTo>
                  <a:pt x="797" y="532"/>
                  <a:pt x="797" y="532"/>
                  <a:pt x="797" y="532"/>
                </a:cubicBezTo>
                <a:cubicBezTo>
                  <a:pt x="816" y="479"/>
                  <a:pt x="822" y="420"/>
                  <a:pt x="816" y="362"/>
                </a:cubicBezTo>
                <a:close/>
                <a:moveTo>
                  <a:pt x="482" y="569"/>
                </a:moveTo>
                <a:cubicBezTo>
                  <a:pt x="391" y="610"/>
                  <a:pt x="286" y="566"/>
                  <a:pt x="247" y="475"/>
                </a:cubicBezTo>
                <a:cubicBezTo>
                  <a:pt x="208" y="383"/>
                  <a:pt x="249" y="278"/>
                  <a:pt x="339" y="239"/>
                </a:cubicBezTo>
                <a:cubicBezTo>
                  <a:pt x="430" y="199"/>
                  <a:pt x="536" y="242"/>
                  <a:pt x="573" y="333"/>
                </a:cubicBezTo>
                <a:cubicBezTo>
                  <a:pt x="613" y="424"/>
                  <a:pt x="572" y="531"/>
                  <a:pt x="482" y="569"/>
                </a:cubicBez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7BCA478C-B5A1-6B27-59CF-A0677BB9B805}"/>
              </a:ext>
            </a:extLst>
          </p:cNvPr>
          <p:cNvSpPr>
            <a:spLocks noEditPoints="1"/>
          </p:cNvSpPr>
          <p:nvPr/>
        </p:nvSpPr>
        <p:spPr bwMode="auto">
          <a:xfrm>
            <a:off x="6917317" y="2532044"/>
            <a:ext cx="2157758" cy="2137457"/>
          </a:xfrm>
          <a:custGeom>
            <a:avLst/>
            <a:gdLst>
              <a:gd name="T0" fmla="*/ 638 w 1362"/>
              <a:gd name="T1" fmla="*/ 1242 h 1348"/>
              <a:gd name="T2" fmla="*/ 448 w 1362"/>
              <a:gd name="T3" fmla="*/ 1319 h 1348"/>
              <a:gd name="T4" fmla="*/ 352 w 1362"/>
              <a:gd name="T5" fmla="*/ 1146 h 1348"/>
              <a:gd name="T6" fmla="*/ 141 w 1362"/>
              <a:gd name="T7" fmla="*/ 1095 h 1348"/>
              <a:gd name="T8" fmla="*/ 46 w 1362"/>
              <a:gd name="T9" fmla="*/ 928 h 1348"/>
              <a:gd name="T10" fmla="*/ 0 w 1362"/>
              <a:gd name="T11" fmla="*/ 664 h 1348"/>
              <a:gd name="T12" fmla="*/ 32 w 1362"/>
              <a:gd name="T13" fmla="*/ 474 h 1348"/>
              <a:gd name="T14" fmla="*/ 212 w 1362"/>
              <a:gd name="T15" fmla="*/ 351 h 1348"/>
              <a:gd name="T16" fmla="*/ 244 w 1362"/>
              <a:gd name="T17" fmla="*/ 159 h 1348"/>
              <a:gd name="T18" fmla="*/ 451 w 1362"/>
              <a:gd name="T19" fmla="*/ 167 h 1348"/>
              <a:gd name="T20" fmla="*/ 592 w 1362"/>
              <a:gd name="T21" fmla="*/ 5 h 1348"/>
              <a:gd name="T22" fmla="*/ 784 w 1362"/>
              <a:gd name="T23" fmla="*/ 6 h 1348"/>
              <a:gd name="T24" fmla="*/ 1036 w 1362"/>
              <a:gd name="T25" fmla="*/ 98 h 1348"/>
              <a:gd name="T26" fmla="*/ 1184 w 1362"/>
              <a:gd name="T27" fmla="*/ 220 h 1348"/>
              <a:gd name="T28" fmla="*/ 1206 w 1362"/>
              <a:gd name="T29" fmla="*/ 440 h 1348"/>
              <a:gd name="T30" fmla="*/ 1351 w 1362"/>
              <a:gd name="T31" fmla="*/ 562 h 1348"/>
              <a:gd name="T32" fmla="*/ 1262 w 1362"/>
              <a:gd name="T33" fmla="*/ 724 h 1348"/>
              <a:gd name="T34" fmla="*/ 1310 w 1362"/>
              <a:gd name="T35" fmla="*/ 940 h 1348"/>
              <a:gd name="T36" fmla="*/ 1213 w 1362"/>
              <a:gd name="T37" fmla="*/ 1106 h 1348"/>
              <a:gd name="T38" fmla="*/ 1008 w 1362"/>
              <a:gd name="T39" fmla="*/ 1278 h 1348"/>
              <a:gd name="T40" fmla="*/ 828 w 1362"/>
              <a:gd name="T41" fmla="*/ 1345 h 1348"/>
              <a:gd name="T42" fmla="*/ 830 w 1362"/>
              <a:gd name="T43" fmla="*/ 1299 h 1348"/>
              <a:gd name="T44" fmla="*/ 965 w 1362"/>
              <a:gd name="T45" fmla="*/ 1122 h 1348"/>
              <a:gd name="T46" fmla="*/ 1072 w 1362"/>
              <a:gd name="T47" fmla="*/ 1038 h 1348"/>
              <a:gd name="T48" fmla="*/ 1264 w 1362"/>
              <a:gd name="T49" fmla="*/ 935 h 1348"/>
              <a:gd name="T50" fmla="*/ 1219 w 1362"/>
              <a:gd name="T51" fmla="*/ 710 h 1348"/>
              <a:gd name="T52" fmla="*/ 1308 w 1362"/>
              <a:gd name="T53" fmla="*/ 570 h 1348"/>
              <a:gd name="T54" fmla="*/ 1171 w 1362"/>
              <a:gd name="T55" fmla="*/ 469 h 1348"/>
              <a:gd name="T56" fmla="*/ 1142 w 1362"/>
              <a:gd name="T57" fmla="*/ 241 h 1348"/>
              <a:gd name="T58" fmla="*/ 915 w 1362"/>
              <a:gd name="T59" fmla="*/ 217 h 1348"/>
              <a:gd name="T60" fmla="*/ 802 w 1362"/>
              <a:gd name="T61" fmla="*/ 179 h 1348"/>
              <a:gd name="T62" fmla="*/ 610 w 1362"/>
              <a:gd name="T63" fmla="*/ 47 h 1348"/>
              <a:gd name="T64" fmla="*/ 458 w 1362"/>
              <a:gd name="T65" fmla="*/ 212 h 1348"/>
              <a:gd name="T66" fmla="*/ 272 w 1362"/>
              <a:gd name="T67" fmla="*/ 192 h 1348"/>
              <a:gd name="T68" fmla="*/ 254 w 1362"/>
              <a:gd name="T69" fmla="*/ 369 h 1348"/>
              <a:gd name="T70" fmla="*/ 70 w 1362"/>
              <a:gd name="T71" fmla="*/ 500 h 1348"/>
              <a:gd name="T72" fmla="*/ 143 w 1362"/>
              <a:gd name="T73" fmla="*/ 698 h 1348"/>
              <a:gd name="T74" fmla="*/ 170 w 1362"/>
              <a:gd name="T75" fmla="*/ 846 h 1348"/>
              <a:gd name="T76" fmla="*/ 168 w 1362"/>
              <a:gd name="T77" fmla="*/ 1058 h 1348"/>
              <a:gd name="T78" fmla="*/ 386 w 1362"/>
              <a:gd name="T79" fmla="*/ 1115 h 1348"/>
              <a:gd name="T80" fmla="*/ 463 w 1362"/>
              <a:gd name="T81" fmla="*/ 1278 h 1348"/>
              <a:gd name="T82" fmla="*/ 630 w 1362"/>
              <a:gd name="T83" fmla="*/ 1198 h 1348"/>
              <a:gd name="T84" fmla="*/ 742 w 1362"/>
              <a:gd name="T85" fmla="*/ 1197 h 1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62" h="1348">
                <a:moveTo>
                  <a:pt x="815" y="1348"/>
                </a:moveTo>
                <a:cubicBezTo>
                  <a:pt x="724" y="1242"/>
                  <a:pt x="724" y="1242"/>
                  <a:pt x="724" y="1242"/>
                </a:cubicBezTo>
                <a:cubicBezTo>
                  <a:pt x="695" y="1244"/>
                  <a:pt x="666" y="1244"/>
                  <a:pt x="638" y="1242"/>
                </a:cubicBezTo>
                <a:cubicBezTo>
                  <a:pt x="547" y="1348"/>
                  <a:pt x="547" y="1348"/>
                  <a:pt x="547" y="1348"/>
                </a:cubicBezTo>
                <a:cubicBezTo>
                  <a:pt x="534" y="1345"/>
                  <a:pt x="534" y="1345"/>
                  <a:pt x="534" y="1345"/>
                </a:cubicBezTo>
                <a:cubicBezTo>
                  <a:pt x="494" y="1336"/>
                  <a:pt x="450" y="1320"/>
                  <a:pt x="448" y="1319"/>
                </a:cubicBezTo>
                <a:cubicBezTo>
                  <a:pt x="446" y="1318"/>
                  <a:pt x="402" y="1302"/>
                  <a:pt x="366" y="1284"/>
                </a:cubicBezTo>
                <a:cubicBezTo>
                  <a:pt x="354" y="1278"/>
                  <a:pt x="354" y="1278"/>
                  <a:pt x="354" y="1278"/>
                </a:cubicBezTo>
                <a:cubicBezTo>
                  <a:pt x="352" y="1146"/>
                  <a:pt x="352" y="1146"/>
                  <a:pt x="352" y="1146"/>
                </a:cubicBezTo>
                <a:cubicBezTo>
                  <a:pt x="325" y="1128"/>
                  <a:pt x="299" y="1107"/>
                  <a:pt x="275" y="1085"/>
                </a:cubicBezTo>
                <a:cubicBezTo>
                  <a:pt x="149" y="1105"/>
                  <a:pt x="149" y="1105"/>
                  <a:pt x="149" y="1105"/>
                </a:cubicBezTo>
                <a:cubicBezTo>
                  <a:pt x="141" y="1095"/>
                  <a:pt x="141" y="1095"/>
                  <a:pt x="141" y="1095"/>
                </a:cubicBezTo>
                <a:cubicBezTo>
                  <a:pt x="116" y="1062"/>
                  <a:pt x="93" y="1022"/>
                  <a:pt x="92" y="1020"/>
                </a:cubicBezTo>
                <a:cubicBezTo>
                  <a:pt x="91" y="1018"/>
                  <a:pt x="67" y="977"/>
                  <a:pt x="51" y="940"/>
                </a:cubicBezTo>
                <a:cubicBezTo>
                  <a:pt x="46" y="928"/>
                  <a:pt x="46" y="928"/>
                  <a:pt x="46" y="928"/>
                </a:cubicBezTo>
                <a:cubicBezTo>
                  <a:pt x="121" y="836"/>
                  <a:pt x="121" y="836"/>
                  <a:pt x="121" y="836"/>
                </a:cubicBezTo>
                <a:cubicBezTo>
                  <a:pt x="110" y="799"/>
                  <a:pt x="104" y="762"/>
                  <a:pt x="101" y="724"/>
                </a:cubicBezTo>
                <a:cubicBezTo>
                  <a:pt x="0" y="664"/>
                  <a:pt x="0" y="664"/>
                  <a:pt x="0" y="664"/>
                </a:cubicBezTo>
                <a:cubicBezTo>
                  <a:pt x="1" y="650"/>
                  <a:pt x="1" y="650"/>
                  <a:pt x="1" y="650"/>
                </a:cubicBezTo>
                <a:cubicBezTo>
                  <a:pt x="3" y="610"/>
                  <a:pt x="11" y="564"/>
                  <a:pt x="11" y="562"/>
                </a:cubicBezTo>
                <a:cubicBezTo>
                  <a:pt x="12" y="560"/>
                  <a:pt x="20" y="513"/>
                  <a:pt x="32" y="474"/>
                </a:cubicBezTo>
                <a:cubicBezTo>
                  <a:pt x="35" y="462"/>
                  <a:pt x="35" y="462"/>
                  <a:pt x="35" y="462"/>
                </a:cubicBezTo>
                <a:cubicBezTo>
                  <a:pt x="157" y="439"/>
                  <a:pt x="157" y="439"/>
                  <a:pt x="157" y="439"/>
                </a:cubicBezTo>
                <a:cubicBezTo>
                  <a:pt x="173" y="408"/>
                  <a:pt x="191" y="378"/>
                  <a:pt x="212" y="351"/>
                </a:cubicBezTo>
                <a:cubicBezTo>
                  <a:pt x="170" y="230"/>
                  <a:pt x="170" y="230"/>
                  <a:pt x="170" y="230"/>
                </a:cubicBezTo>
                <a:cubicBezTo>
                  <a:pt x="179" y="220"/>
                  <a:pt x="179" y="220"/>
                  <a:pt x="179" y="220"/>
                </a:cubicBezTo>
                <a:cubicBezTo>
                  <a:pt x="206" y="190"/>
                  <a:pt x="243" y="160"/>
                  <a:pt x="244" y="159"/>
                </a:cubicBezTo>
                <a:cubicBezTo>
                  <a:pt x="246" y="157"/>
                  <a:pt x="282" y="127"/>
                  <a:pt x="316" y="105"/>
                </a:cubicBezTo>
                <a:cubicBezTo>
                  <a:pt x="327" y="98"/>
                  <a:pt x="327" y="98"/>
                  <a:pt x="327" y="98"/>
                </a:cubicBezTo>
                <a:cubicBezTo>
                  <a:pt x="451" y="167"/>
                  <a:pt x="451" y="167"/>
                  <a:pt x="451" y="167"/>
                </a:cubicBezTo>
                <a:cubicBezTo>
                  <a:pt x="476" y="157"/>
                  <a:pt x="502" y="148"/>
                  <a:pt x="528" y="142"/>
                </a:cubicBezTo>
                <a:cubicBezTo>
                  <a:pt x="579" y="6"/>
                  <a:pt x="579" y="6"/>
                  <a:pt x="579" y="6"/>
                </a:cubicBezTo>
                <a:cubicBezTo>
                  <a:pt x="592" y="5"/>
                  <a:pt x="592" y="5"/>
                  <a:pt x="592" y="5"/>
                </a:cubicBezTo>
                <a:cubicBezTo>
                  <a:pt x="632" y="0"/>
                  <a:pt x="679" y="0"/>
                  <a:pt x="681" y="0"/>
                </a:cubicBezTo>
                <a:cubicBezTo>
                  <a:pt x="683" y="0"/>
                  <a:pt x="730" y="0"/>
                  <a:pt x="771" y="5"/>
                </a:cubicBezTo>
                <a:cubicBezTo>
                  <a:pt x="784" y="6"/>
                  <a:pt x="784" y="6"/>
                  <a:pt x="784" y="6"/>
                </a:cubicBezTo>
                <a:cubicBezTo>
                  <a:pt x="835" y="142"/>
                  <a:pt x="835" y="142"/>
                  <a:pt x="835" y="142"/>
                </a:cubicBezTo>
                <a:cubicBezTo>
                  <a:pt x="861" y="149"/>
                  <a:pt x="887" y="157"/>
                  <a:pt x="912" y="168"/>
                </a:cubicBezTo>
                <a:cubicBezTo>
                  <a:pt x="1036" y="98"/>
                  <a:pt x="1036" y="98"/>
                  <a:pt x="1036" y="98"/>
                </a:cubicBezTo>
                <a:cubicBezTo>
                  <a:pt x="1047" y="105"/>
                  <a:pt x="1047" y="105"/>
                  <a:pt x="1047" y="105"/>
                </a:cubicBezTo>
                <a:cubicBezTo>
                  <a:pt x="1081" y="128"/>
                  <a:pt x="1117" y="158"/>
                  <a:pt x="1118" y="159"/>
                </a:cubicBezTo>
                <a:cubicBezTo>
                  <a:pt x="1120" y="160"/>
                  <a:pt x="1156" y="191"/>
                  <a:pt x="1184" y="220"/>
                </a:cubicBezTo>
                <a:cubicBezTo>
                  <a:pt x="1193" y="230"/>
                  <a:pt x="1193" y="230"/>
                  <a:pt x="1193" y="230"/>
                </a:cubicBezTo>
                <a:cubicBezTo>
                  <a:pt x="1151" y="351"/>
                  <a:pt x="1151" y="351"/>
                  <a:pt x="1151" y="351"/>
                </a:cubicBezTo>
                <a:cubicBezTo>
                  <a:pt x="1172" y="379"/>
                  <a:pt x="1190" y="408"/>
                  <a:pt x="1206" y="440"/>
                </a:cubicBezTo>
                <a:cubicBezTo>
                  <a:pt x="1327" y="462"/>
                  <a:pt x="1327" y="462"/>
                  <a:pt x="1327" y="462"/>
                </a:cubicBezTo>
                <a:cubicBezTo>
                  <a:pt x="1331" y="475"/>
                  <a:pt x="1331" y="475"/>
                  <a:pt x="1331" y="475"/>
                </a:cubicBezTo>
                <a:cubicBezTo>
                  <a:pt x="1342" y="514"/>
                  <a:pt x="1351" y="560"/>
                  <a:pt x="1351" y="562"/>
                </a:cubicBezTo>
                <a:cubicBezTo>
                  <a:pt x="1351" y="564"/>
                  <a:pt x="1359" y="611"/>
                  <a:pt x="1362" y="651"/>
                </a:cubicBezTo>
                <a:cubicBezTo>
                  <a:pt x="1362" y="664"/>
                  <a:pt x="1362" y="664"/>
                  <a:pt x="1362" y="664"/>
                </a:cubicBezTo>
                <a:cubicBezTo>
                  <a:pt x="1262" y="724"/>
                  <a:pt x="1262" y="724"/>
                  <a:pt x="1262" y="724"/>
                </a:cubicBezTo>
                <a:cubicBezTo>
                  <a:pt x="1259" y="762"/>
                  <a:pt x="1252" y="800"/>
                  <a:pt x="1241" y="837"/>
                </a:cubicBezTo>
                <a:cubicBezTo>
                  <a:pt x="1316" y="928"/>
                  <a:pt x="1316" y="928"/>
                  <a:pt x="1316" y="928"/>
                </a:cubicBezTo>
                <a:cubicBezTo>
                  <a:pt x="1310" y="940"/>
                  <a:pt x="1310" y="940"/>
                  <a:pt x="1310" y="940"/>
                </a:cubicBezTo>
                <a:cubicBezTo>
                  <a:pt x="1294" y="978"/>
                  <a:pt x="1271" y="1019"/>
                  <a:pt x="1270" y="1020"/>
                </a:cubicBezTo>
                <a:cubicBezTo>
                  <a:pt x="1269" y="1022"/>
                  <a:pt x="1245" y="1063"/>
                  <a:pt x="1221" y="1095"/>
                </a:cubicBezTo>
                <a:cubicBezTo>
                  <a:pt x="1213" y="1106"/>
                  <a:pt x="1213" y="1106"/>
                  <a:pt x="1213" y="1106"/>
                </a:cubicBezTo>
                <a:cubicBezTo>
                  <a:pt x="1087" y="1085"/>
                  <a:pt x="1087" y="1085"/>
                  <a:pt x="1087" y="1085"/>
                </a:cubicBezTo>
                <a:cubicBezTo>
                  <a:pt x="1063" y="1108"/>
                  <a:pt x="1037" y="1128"/>
                  <a:pt x="1009" y="1147"/>
                </a:cubicBezTo>
                <a:cubicBezTo>
                  <a:pt x="1008" y="1278"/>
                  <a:pt x="1008" y="1278"/>
                  <a:pt x="1008" y="1278"/>
                </a:cubicBezTo>
                <a:cubicBezTo>
                  <a:pt x="996" y="1284"/>
                  <a:pt x="996" y="1284"/>
                  <a:pt x="996" y="1284"/>
                </a:cubicBezTo>
                <a:cubicBezTo>
                  <a:pt x="959" y="1302"/>
                  <a:pt x="915" y="1319"/>
                  <a:pt x="913" y="1319"/>
                </a:cubicBezTo>
                <a:cubicBezTo>
                  <a:pt x="911" y="1320"/>
                  <a:pt x="867" y="1336"/>
                  <a:pt x="828" y="1345"/>
                </a:cubicBezTo>
                <a:lnTo>
                  <a:pt x="815" y="1348"/>
                </a:lnTo>
                <a:close/>
                <a:moveTo>
                  <a:pt x="742" y="1197"/>
                </a:moveTo>
                <a:cubicBezTo>
                  <a:pt x="830" y="1299"/>
                  <a:pt x="830" y="1299"/>
                  <a:pt x="830" y="1299"/>
                </a:cubicBezTo>
                <a:cubicBezTo>
                  <a:pt x="864" y="1290"/>
                  <a:pt x="898" y="1278"/>
                  <a:pt x="898" y="1278"/>
                </a:cubicBezTo>
                <a:cubicBezTo>
                  <a:pt x="899" y="1278"/>
                  <a:pt x="933" y="1265"/>
                  <a:pt x="964" y="1251"/>
                </a:cubicBezTo>
                <a:cubicBezTo>
                  <a:pt x="965" y="1122"/>
                  <a:pt x="965" y="1122"/>
                  <a:pt x="965" y="1122"/>
                </a:cubicBezTo>
                <a:cubicBezTo>
                  <a:pt x="976" y="1116"/>
                  <a:pt x="976" y="1116"/>
                  <a:pt x="976" y="1116"/>
                </a:cubicBezTo>
                <a:cubicBezTo>
                  <a:pt x="1008" y="1096"/>
                  <a:pt x="1037" y="1072"/>
                  <a:pt x="1064" y="1046"/>
                </a:cubicBezTo>
                <a:cubicBezTo>
                  <a:pt x="1072" y="1038"/>
                  <a:pt x="1072" y="1038"/>
                  <a:pt x="1072" y="1038"/>
                </a:cubicBezTo>
                <a:cubicBezTo>
                  <a:pt x="1193" y="1058"/>
                  <a:pt x="1193" y="1058"/>
                  <a:pt x="1193" y="1058"/>
                </a:cubicBezTo>
                <a:cubicBezTo>
                  <a:pt x="1213" y="1030"/>
                  <a:pt x="1232" y="999"/>
                  <a:pt x="1232" y="998"/>
                </a:cubicBezTo>
                <a:cubicBezTo>
                  <a:pt x="1232" y="998"/>
                  <a:pt x="1250" y="967"/>
                  <a:pt x="1264" y="935"/>
                </a:cubicBezTo>
                <a:cubicBezTo>
                  <a:pt x="1192" y="847"/>
                  <a:pt x="1192" y="847"/>
                  <a:pt x="1192" y="847"/>
                </a:cubicBezTo>
                <a:cubicBezTo>
                  <a:pt x="1196" y="835"/>
                  <a:pt x="1196" y="835"/>
                  <a:pt x="1196" y="835"/>
                </a:cubicBezTo>
                <a:cubicBezTo>
                  <a:pt x="1209" y="795"/>
                  <a:pt x="1217" y="753"/>
                  <a:pt x="1219" y="710"/>
                </a:cubicBezTo>
                <a:cubicBezTo>
                  <a:pt x="1219" y="698"/>
                  <a:pt x="1219" y="698"/>
                  <a:pt x="1219" y="698"/>
                </a:cubicBezTo>
                <a:cubicBezTo>
                  <a:pt x="1317" y="640"/>
                  <a:pt x="1317" y="640"/>
                  <a:pt x="1317" y="640"/>
                </a:cubicBezTo>
                <a:cubicBezTo>
                  <a:pt x="1314" y="606"/>
                  <a:pt x="1308" y="570"/>
                  <a:pt x="1308" y="570"/>
                </a:cubicBezTo>
                <a:cubicBezTo>
                  <a:pt x="1307" y="569"/>
                  <a:pt x="1301" y="534"/>
                  <a:pt x="1292" y="501"/>
                </a:cubicBezTo>
                <a:cubicBezTo>
                  <a:pt x="1176" y="479"/>
                  <a:pt x="1176" y="479"/>
                  <a:pt x="1176" y="479"/>
                </a:cubicBezTo>
                <a:cubicBezTo>
                  <a:pt x="1171" y="469"/>
                  <a:pt x="1171" y="469"/>
                  <a:pt x="1171" y="469"/>
                </a:cubicBezTo>
                <a:cubicBezTo>
                  <a:pt x="1154" y="433"/>
                  <a:pt x="1133" y="400"/>
                  <a:pt x="1109" y="369"/>
                </a:cubicBezTo>
                <a:cubicBezTo>
                  <a:pt x="1101" y="359"/>
                  <a:pt x="1101" y="359"/>
                  <a:pt x="1101" y="359"/>
                </a:cubicBezTo>
                <a:cubicBezTo>
                  <a:pt x="1142" y="241"/>
                  <a:pt x="1142" y="241"/>
                  <a:pt x="1142" y="241"/>
                </a:cubicBezTo>
                <a:cubicBezTo>
                  <a:pt x="1118" y="216"/>
                  <a:pt x="1090" y="193"/>
                  <a:pt x="1090" y="193"/>
                </a:cubicBezTo>
                <a:cubicBezTo>
                  <a:pt x="1090" y="193"/>
                  <a:pt x="1062" y="169"/>
                  <a:pt x="1034" y="150"/>
                </a:cubicBezTo>
                <a:cubicBezTo>
                  <a:pt x="915" y="217"/>
                  <a:pt x="915" y="217"/>
                  <a:pt x="915" y="217"/>
                </a:cubicBezTo>
                <a:cubicBezTo>
                  <a:pt x="905" y="212"/>
                  <a:pt x="905" y="212"/>
                  <a:pt x="905" y="212"/>
                </a:cubicBezTo>
                <a:cubicBezTo>
                  <a:pt x="875" y="199"/>
                  <a:pt x="845" y="189"/>
                  <a:pt x="813" y="182"/>
                </a:cubicBezTo>
                <a:cubicBezTo>
                  <a:pt x="802" y="179"/>
                  <a:pt x="802" y="179"/>
                  <a:pt x="802" y="179"/>
                </a:cubicBezTo>
                <a:cubicBezTo>
                  <a:pt x="752" y="47"/>
                  <a:pt x="752" y="47"/>
                  <a:pt x="752" y="47"/>
                </a:cubicBezTo>
                <a:cubicBezTo>
                  <a:pt x="718" y="44"/>
                  <a:pt x="682" y="44"/>
                  <a:pt x="681" y="44"/>
                </a:cubicBezTo>
                <a:cubicBezTo>
                  <a:pt x="681" y="44"/>
                  <a:pt x="645" y="44"/>
                  <a:pt x="610" y="47"/>
                </a:cubicBezTo>
                <a:cubicBezTo>
                  <a:pt x="561" y="179"/>
                  <a:pt x="561" y="179"/>
                  <a:pt x="561" y="179"/>
                </a:cubicBezTo>
                <a:cubicBezTo>
                  <a:pt x="549" y="182"/>
                  <a:pt x="549" y="182"/>
                  <a:pt x="549" y="182"/>
                </a:cubicBezTo>
                <a:cubicBezTo>
                  <a:pt x="518" y="189"/>
                  <a:pt x="488" y="199"/>
                  <a:pt x="458" y="212"/>
                </a:cubicBezTo>
                <a:cubicBezTo>
                  <a:pt x="448" y="217"/>
                  <a:pt x="448" y="217"/>
                  <a:pt x="448" y="217"/>
                </a:cubicBezTo>
                <a:cubicBezTo>
                  <a:pt x="329" y="149"/>
                  <a:pt x="329" y="149"/>
                  <a:pt x="329" y="149"/>
                </a:cubicBezTo>
                <a:cubicBezTo>
                  <a:pt x="300" y="169"/>
                  <a:pt x="273" y="192"/>
                  <a:pt x="272" y="192"/>
                </a:cubicBezTo>
                <a:cubicBezTo>
                  <a:pt x="272" y="193"/>
                  <a:pt x="244" y="216"/>
                  <a:pt x="220" y="241"/>
                </a:cubicBezTo>
                <a:cubicBezTo>
                  <a:pt x="262" y="359"/>
                  <a:pt x="262" y="359"/>
                  <a:pt x="262" y="359"/>
                </a:cubicBezTo>
                <a:cubicBezTo>
                  <a:pt x="254" y="369"/>
                  <a:pt x="254" y="369"/>
                  <a:pt x="254" y="369"/>
                </a:cubicBezTo>
                <a:cubicBezTo>
                  <a:pt x="229" y="399"/>
                  <a:pt x="209" y="433"/>
                  <a:pt x="192" y="468"/>
                </a:cubicBezTo>
                <a:cubicBezTo>
                  <a:pt x="187" y="478"/>
                  <a:pt x="187" y="478"/>
                  <a:pt x="187" y="478"/>
                </a:cubicBezTo>
                <a:cubicBezTo>
                  <a:pt x="70" y="500"/>
                  <a:pt x="70" y="500"/>
                  <a:pt x="70" y="500"/>
                </a:cubicBezTo>
                <a:cubicBezTo>
                  <a:pt x="61" y="533"/>
                  <a:pt x="55" y="569"/>
                  <a:pt x="55" y="569"/>
                </a:cubicBezTo>
                <a:cubicBezTo>
                  <a:pt x="55" y="570"/>
                  <a:pt x="48" y="605"/>
                  <a:pt x="45" y="640"/>
                </a:cubicBezTo>
                <a:cubicBezTo>
                  <a:pt x="143" y="698"/>
                  <a:pt x="143" y="698"/>
                  <a:pt x="143" y="698"/>
                </a:cubicBezTo>
                <a:cubicBezTo>
                  <a:pt x="144" y="709"/>
                  <a:pt x="144" y="709"/>
                  <a:pt x="144" y="709"/>
                </a:cubicBezTo>
                <a:cubicBezTo>
                  <a:pt x="146" y="752"/>
                  <a:pt x="154" y="794"/>
                  <a:pt x="167" y="834"/>
                </a:cubicBezTo>
                <a:cubicBezTo>
                  <a:pt x="170" y="846"/>
                  <a:pt x="170" y="846"/>
                  <a:pt x="170" y="846"/>
                </a:cubicBezTo>
                <a:cubicBezTo>
                  <a:pt x="97" y="935"/>
                  <a:pt x="97" y="935"/>
                  <a:pt x="97" y="935"/>
                </a:cubicBezTo>
                <a:cubicBezTo>
                  <a:pt x="112" y="966"/>
                  <a:pt x="130" y="997"/>
                  <a:pt x="130" y="998"/>
                </a:cubicBezTo>
                <a:cubicBezTo>
                  <a:pt x="130" y="998"/>
                  <a:pt x="148" y="1029"/>
                  <a:pt x="168" y="1058"/>
                </a:cubicBezTo>
                <a:cubicBezTo>
                  <a:pt x="290" y="1038"/>
                  <a:pt x="290" y="1038"/>
                  <a:pt x="290" y="1038"/>
                </a:cubicBezTo>
                <a:cubicBezTo>
                  <a:pt x="298" y="1045"/>
                  <a:pt x="298" y="1045"/>
                  <a:pt x="298" y="1045"/>
                </a:cubicBezTo>
                <a:cubicBezTo>
                  <a:pt x="324" y="1072"/>
                  <a:pt x="354" y="1095"/>
                  <a:pt x="386" y="1115"/>
                </a:cubicBezTo>
                <a:cubicBezTo>
                  <a:pt x="396" y="1121"/>
                  <a:pt x="396" y="1121"/>
                  <a:pt x="396" y="1121"/>
                </a:cubicBezTo>
                <a:cubicBezTo>
                  <a:pt x="397" y="1250"/>
                  <a:pt x="397" y="1250"/>
                  <a:pt x="397" y="1250"/>
                </a:cubicBezTo>
                <a:cubicBezTo>
                  <a:pt x="429" y="1265"/>
                  <a:pt x="463" y="1278"/>
                  <a:pt x="463" y="1278"/>
                </a:cubicBezTo>
                <a:cubicBezTo>
                  <a:pt x="463" y="1278"/>
                  <a:pt x="498" y="1290"/>
                  <a:pt x="531" y="1299"/>
                </a:cubicBezTo>
                <a:cubicBezTo>
                  <a:pt x="619" y="1197"/>
                  <a:pt x="619" y="1197"/>
                  <a:pt x="619" y="1197"/>
                </a:cubicBezTo>
                <a:cubicBezTo>
                  <a:pt x="630" y="1198"/>
                  <a:pt x="630" y="1198"/>
                  <a:pt x="630" y="1198"/>
                </a:cubicBezTo>
                <a:cubicBezTo>
                  <a:pt x="647" y="1199"/>
                  <a:pt x="665" y="1200"/>
                  <a:pt x="681" y="1200"/>
                </a:cubicBezTo>
                <a:cubicBezTo>
                  <a:pt x="698" y="1200"/>
                  <a:pt x="714" y="1199"/>
                  <a:pt x="731" y="1198"/>
                </a:cubicBezTo>
                <a:lnTo>
                  <a:pt x="742" y="1197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AE" dirty="0">
              <a:sym typeface="+mn-lt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4634535-F710-C6FF-6346-BDD143B9C3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9727" y="3316990"/>
            <a:ext cx="594632" cy="594632"/>
          </a:xfrm>
          <a:prstGeom prst="ellipse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AE" dirty="0">
              <a:sym typeface="+mn-lt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066412EF-7A0B-9FC2-77B2-62C3BE974409}"/>
              </a:ext>
            </a:extLst>
          </p:cNvPr>
          <p:cNvSpPr>
            <a:spLocks noEditPoints="1"/>
          </p:cNvSpPr>
          <p:nvPr/>
        </p:nvSpPr>
        <p:spPr bwMode="auto">
          <a:xfrm>
            <a:off x="7322478" y="2939742"/>
            <a:ext cx="1348282" cy="1349127"/>
          </a:xfrm>
          <a:custGeom>
            <a:avLst/>
            <a:gdLst>
              <a:gd name="T0" fmla="*/ 425 w 851"/>
              <a:gd name="T1" fmla="*/ 851 h 851"/>
              <a:gd name="T2" fmla="*/ 0 w 851"/>
              <a:gd name="T3" fmla="*/ 426 h 851"/>
              <a:gd name="T4" fmla="*/ 425 w 851"/>
              <a:gd name="T5" fmla="*/ 0 h 851"/>
              <a:gd name="T6" fmla="*/ 851 w 851"/>
              <a:gd name="T7" fmla="*/ 426 h 851"/>
              <a:gd name="T8" fmla="*/ 425 w 851"/>
              <a:gd name="T9" fmla="*/ 851 h 851"/>
              <a:gd name="T10" fmla="*/ 425 w 851"/>
              <a:gd name="T11" fmla="*/ 44 h 851"/>
              <a:gd name="T12" fmla="*/ 44 w 851"/>
              <a:gd name="T13" fmla="*/ 426 h 851"/>
              <a:gd name="T14" fmla="*/ 425 w 851"/>
              <a:gd name="T15" fmla="*/ 807 h 851"/>
              <a:gd name="T16" fmla="*/ 807 w 851"/>
              <a:gd name="T17" fmla="*/ 426 h 851"/>
              <a:gd name="T18" fmla="*/ 425 w 851"/>
              <a:gd name="T19" fmla="*/ 44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1" h="851">
                <a:moveTo>
                  <a:pt x="425" y="851"/>
                </a:moveTo>
                <a:cubicBezTo>
                  <a:pt x="191" y="851"/>
                  <a:pt x="0" y="660"/>
                  <a:pt x="0" y="426"/>
                </a:cubicBezTo>
                <a:cubicBezTo>
                  <a:pt x="0" y="191"/>
                  <a:pt x="191" y="0"/>
                  <a:pt x="425" y="0"/>
                </a:cubicBezTo>
                <a:cubicBezTo>
                  <a:pt x="660" y="0"/>
                  <a:pt x="851" y="191"/>
                  <a:pt x="851" y="426"/>
                </a:cubicBezTo>
                <a:cubicBezTo>
                  <a:pt x="851" y="660"/>
                  <a:pt x="660" y="851"/>
                  <a:pt x="425" y="851"/>
                </a:cubicBezTo>
                <a:close/>
                <a:moveTo>
                  <a:pt x="425" y="44"/>
                </a:moveTo>
                <a:cubicBezTo>
                  <a:pt x="215" y="44"/>
                  <a:pt x="44" y="216"/>
                  <a:pt x="44" y="426"/>
                </a:cubicBezTo>
                <a:cubicBezTo>
                  <a:pt x="44" y="636"/>
                  <a:pt x="215" y="807"/>
                  <a:pt x="425" y="807"/>
                </a:cubicBezTo>
                <a:cubicBezTo>
                  <a:pt x="636" y="807"/>
                  <a:pt x="807" y="636"/>
                  <a:pt x="807" y="426"/>
                </a:cubicBezTo>
                <a:cubicBezTo>
                  <a:pt x="807" y="216"/>
                  <a:pt x="636" y="44"/>
                  <a:pt x="425" y="44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AE" dirty="0">
              <a:sym typeface="+mn-lt"/>
            </a:endParaRPr>
          </a:p>
        </p:txBody>
      </p:sp>
      <p:sp>
        <p:nvSpPr>
          <p:cNvPr id="10" name="AutoShape 19">
            <a:extLst>
              <a:ext uri="{FF2B5EF4-FFF2-40B4-BE49-F238E27FC236}">
                <a16:creationId xmlns:a16="http://schemas.microsoft.com/office/drawing/2014/main" id="{50C6C3A6-FB43-FD2F-7A0C-D2FB5CE95E27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 rot="2828707">
            <a:off x="8924168" y="3679380"/>
            <a:ext cx="1014025" cy="1015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AE" dirty="0">
              <a:sym typeface="+mn-lt"/>
            </a:endParaRPr>
          </a:p>
        </p:txBody>
      </p:sp>
      <p:sp>
        <p:nvSpPr>
          <p:cNvPr id="11" name="Freeform 21">
            <a:extLst>
              <a:ext uri="{FF2B5EF4-FFF2-40B4-BE49-F238E27FC236}">
                <a16:creationId xmlns:a16="http://schemas.microsoft.com/office/drawing/2014/main" id="{17D269B4-7DBD-9D83-0832-44036DB06298}"/>
              </a:ext>
            </a:extLst>
          </p:cNvPr>
          <p:cNvSpPr>
            <a:spLocks noEditPoints="1"/>
          </p:cNvSpPr>
          <p:nvPr/>
        </p:nvSpPr>
        <p:spPr bwMode="auto">
          <a:xfrm rot="2828707">
            <a:off x="8984401" y="3759278"/>
            <a:ext cx="894961" cy="855274"/>
          </a:xfrm>
          <a:custGeom>
            <a:avLst/>
            <a:gdLst>
              <a:gd name="T0" fmla="*/ 868 w 882"/>
              <a:gd name="T1" fmla="*/ 325 h 842"/>
              <a:gd name="T2" fmla="*/ 801 w 882"/>
              <a:gd name="T3" fmla="*/ 295 h 842"/>
              <a:gd name="T4" fmla="*/ 770 w 882"/>
              <a:gd name="T5" fmla="*/ 228 h 842"/>
              <a:gd name="T6" fmla="*/ 724 w 882"/>
              <a:gd name="T7" fmla="*/ 164 h 842"/>
              <a:gd name="T8" fmla="*/ 729 w 882"/>
              <a:gd name="T9" fmla="*/ 91 h 842"/>
              <a:gd name="T10" fmla="*/ 569 w 882"/>
              <a:gd name="T11" fmla="*/ 0 h 842"/>
              <a:gd name="T12" fmla="*/ 509 w 882"/>
              <a:gd name="T13" fmla="*/ 44 h 842"/>
              <a:gd name="T14" fmla="*/ 367 w 882"/>
              <a:gd name="T15" fmla="*/ 44 h 842"/>
              <a:gd name="T16" fmla="*/ 307 w 882"/>
              <a:gd name="T17" fmla="*/ 1 h 842"/>
              <a:gd name="T18" fmla="*/ 221 w 882"/>
              <a:gd name="T19" fmla="*/ 39 h 842"/>
              <a:gd name="T20" fmla="*/ 145 w 882"/>
              <a:gd name="T21" fmla="*/ 95 h 842"/>
              <a:gd name="T22" fmla="*/ 154 w 882"/>
              <a:gd name="T23" fmla="*/ 170 h 842"/>
              <a:gd name="T24" fmla="*/ 81 w 882"/>
              <a:gd name="T25" fmla="*/ 294 h 842"/>
              <a:gd name="T26" fmla="*/ 15 w 882"/>
              <a:gd name="T27" fmla="*/ 324 h 842"/>
              <a:gd name="T28" fmla="*/ 13 w 882"/>
              <a:gd name="T29" fmla="*/ 514 h 842"/>
              <a:gd name="T30" fmla="*/ 79 w 882"/>
              <a:gd name="T31" fmla="*/ 542 h 842"/>
              <a:gd name="T32" fmla="*/ 113 w 882"/>
              <a:gd name="T33" fmla="*/ 614 h 842"/>
              <a:gd name="T34" fmla="*/ 155 w 882"/>
              <a:gd name="T35" fmla="*/ 675 h 842"/>
              <a:gd name="T36" fmla="*/ 146 w 882"/>
              <a:gd name="T37" fmla="*/ 748 h 842"/>
              <a:gd name="T38" fmla="*/ 304 w 882"/>
              <a:gd name="T39" fmla="*/ 842 h 842"/>
              <a:gd name="T40" fmla="*/ 362 w 882"/>
              <a:gd name="T41" fmla="*/ 798 h 842"/>
              <a:gd name="T42" fmla="*/ 520 w 882"/>
              <a:gd name="T43" fmla="*/ 799 h 842"/>
              <a:gd name="T44" fmla="*/ 580 w 882"/>
              <a:gd name="T45" fmla="*/ 842 h 842"/>
              <a:gd name="T46" fmla="*/ 662 w 882"/>
              <a:gd name="T47" fmla="*/ 806 h 842"/>
              <a:gd name="T48" fmla="*/ 735 w 882"/>
              <a:gd name="T49" fmla="*/ 751 h 842"/>
              <a:gd name="T50" fmla="*/ 726 w 882"/>
              <a:gd name="T51" fmla="*/ 678 h 842"/>
              <a:gd name="T52" fmla="*/ 805 w 882"/>
              <a:gd name="T53" fmla="*/ 538 h 842"/>
              <a:gd name="T54" fmla="*/ 870 w 882"/>
              <a:gd name="T55" fmla="*/ 509 h 842"/>
              <a:gd name="T56" fmla="*/ 868 w 882"/>
              <a:gd name="T57" fmla="*/ 325 h 842"/>
              <a:gd name="T58" fmla="*/ 512 w 882"/>
              <a:gd name="T59" fmla="*/ 587 h 842"/>
              <a:gd name="T60" fmla="*/ 278 w 882"/>
              <a:gd name="T61" fmla="*/ 493 h 842"/>
              <a:gd name="T62" fmla="*/ 370 w 882"/>
              <a:gd name="T63" fmla="*/ 257 h 842"/>
              <a:gd name="T64" fmla="*/ 604 w 882"/>
              <a:gd name="T65" fmla="*/ 351 h 842"/>
              <a:gd name="T66" fmla="*/ 512 w 882"/>
              <a:gd name="T67" fmla="*/ 587 h 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82" h="842">
                <a:moveTo>
                  <a:pt x="868" y="325"/>
                </a:moveTo>
                <a:cubicBezTo>
                  <a:pt x="801" y="295"/>
                  <a:pt x="801" y="295"/>
                  <a:pt x="801" y="295"/>
                </a:cubicBezTo>
                <a:cubicBezTo>
                  <a:pt x="793" y="273"/>
                  <a:pt x="783" y="250"/>
                  <a:pt x="770" y="228"/>
                </a:cubicBezTo>
                <a:cubicBezTo>
                  <a:pt x="757" y="205"/>
                  <a:pt x="741" y="184"/>
                  <a:pt x="724" y="164"/>
                </a:cubicBezTo>
                <a:cubicBezTo>
                  <a:pt x="729" y="91"/>
                  <a:pt x="729" y="91"/>
                  <a:pt x="729" y="91"/>
                </a:cubicBezTo>
                <a:cubicBezTo>
                  <a:pt x="684" y="50"/>
                  <a:pt x="627" y="18"/>
                  <a:pt x="569" y="0"/>
                </a:cubicBezTo>
                <a:cubicBezTo>
                  <a:pt x="509" y="44"/>
                  <a:pt x="509" y="44"/>
                  <a:pt x="509" y="44"/>
                </a:cubicBezTo>
                <a:cubicBezTo>
                  <a:pt x="462" y="34"/>
                  <a:pt x="414" y="35"/>
                  <a:pt x="367" y="44"/>
                </a:cubicBezTo>
                <a:cubicBezTo>
                  <a:pt x="307" y="1"/>
                  <a:pt x="307" y="1"/>
                  <a:pt x="307" y="1"/>
                </a:cubicBezTo>
                <a:cubicBezTo>
                  <a:pt x="278" y="11"/>
                  <a:pt x="249" y="23"/>
                  <a:pt x="221" y="39"/>
                </a:cubicBezTo>
                <a:cubicBezTo>
                  <a:pt x="193" y="56"/>
                  <a:pt x="167" y="75"/>
                  <a:pt x="145" y="95"/>
                </a:cubicBezTo>
                <a:cubicBezTo>
                  <a:pt x="154" y="170"/>
                  <a:pt x="154" y="170"/>
                  <a:pt x="154" y="170"/>
                </a:cubicBezTo>
                <a:cubicBezTo>
                  <a:pt x="122" y="208"/>
                  <a:pt x="96" y="249"/>
                  <a:pt x="81" y="294"/>
                </a:cubicBezTo>
                <a:cubicBezTo>
                  <a:pt x="15" y="324"/>
                  <a:pt x="15" y="324"/>
                  <a:pt x="15" y="324"/>
                </a:cubicBezTo>
                <a:cubicBezTo>
                  <a:pt x="0" y="385"/>
                  <a:pt x="0" y="449"/>
                  <a:pt x="13" y="514"/>
                </a:cubicBezTo>
                <a:cubicBezTo>
                  <a:pt x="79" y="542"/>
                  <a:pt x="79" y="542"/>
                  <a:pt x="79" y="542"/>
                </a:cubicBezTo>
                <a:cubicBezTo>
                  <a:pt x="87" y="566"/>
                  <a:pt x="98" y="592"/>
                  <a:pt x="113" y="614"/>
                </a:cubicBezTo>
                <a:cubicBezTo>
                  <a:pt x="125" y="636"/>
                  <a:pt x="139" y="657"/>
                  <a:pt x="155" y="675"/>
                </a:cubicBezTo>
                <a:cubicBezTo>
                  <a:pt x="146" y="748"/>
                  <a:pt x="146" y="748"/>
                  <a:pt x="146" y="748"/>
                </a:cubicBezTo>
                <a:cubicBezTo>
                  <a:pt x="193" y="791"/>
                  <a:pt x="247" y="822"/>
                  <a:pt x="304" y="842"/>
                </a:cubicBezTo>
                <a:cubicBezTo>
                  <a:pt x="362" y="798"/>
                  <a:pt x="362" y="798"/>
                  <a:pt x="362" y="798"/>
                </a:cubicBezTo>
                <a:cubicBezTo>
                  <a:pt x="414" y="810"/>
                  <a:pt x="466" y="810"/>
                  <a:pt x="520" y="799"/>
                </a:cubicBezTo>
                <a:cubicBezTo>
                  <a:pt x="580" y="842"/>
                  <a:pt x="580" y="842"/>
                  <a:pt x="580" y="842"/>
                </a:cubicBezTo>
                <a:cubicBezTo>
                  <a:pt x="607" y="832"/>
                  <a:pt x="635" y="820"/>
                  <a:pt x="662" y="806"/>
                </a:cubicBezTo>
                <a:cubicBezTo>
                  <a:pt x="687" y="789"/>
                  <a:pt x="712" y="771"/>
                  <a:pt x="735" y="751"/>
                </a:cubicBezTo>
                <a:cubicBezTo>
                  <a:pt x="726" y="678"/>
                  <a:pt x="726" y="678"/>
                  <a:pt x="726" y="678"/>
                </a:cubicBezTo>
                <a:cubicBezTo>
                  <a:pt x="762" y="637"/>
                  <a:pt x="788" y="589"/>
                  <a:pt x="805" y="538"/>
                </a:cubicBezTo>
                <a:cubicBezTo>
                  <a:pt x="870" y="509"/>
                  <a:pt x="870" y="509"/>
                  <a:pt x="870" y="509"/>
                </a:cubicBezTo>
                <a:cubicBezTo>
                  <a:pt x="882" y="450"/>
                  <a:pt x="881" y="386"/>
                  <a:pt x="868" y="325"/>
                </a:cubicBezTo>
                <a:close/>
                <a:moveTo>
                  <a:pt x="512" y="587"/>
                </a:moveTo>
                <a:cubicBezTo>
                  <a:pt x="422" y="628"/>
                  <a:pt x="317" y="584"/>
                  <a:pt x="278" y="493"/>
                </a:cubicBezTo>
                <a:cubicBezTo>
                  <a:pt x="238" y="401"/>
                  <a:pt x="280" y="296"/>
                  <a:pt x="370" y="257"/>
                </a:cubicBezTo>
                <a:cubicBezTo>
                  <a:pt x="460" y="217"/>
                  <a:pt x="566" y="260"/>
                  <a:pt x="604" y="351"/>
                </a:cubicBezTo>
                <a:cubicBezTo>
                  <a:pt x="644" y="442"/>
                  <a:pt x="603" y="549"/>
                  <a:pt x="512" y="587"/>
                </a:cubicBezTo>
                <a:close/>
              </a:path>
            </a:pathLst>
          </a:custGeom>
          <a:solidFill>
            <a:srgbClr val="6AC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D00EB575-944E-436E-F2B6-F3B8020A47DD}"/>
              </a:ext>
            </a:extLst>
          </p:cNvPr>
          <p:cNvSpPr>
            <a:spLocks noEditPoints="1"/>
          </p:cNvSpPr>
          <p:nvPr/>
        </p:nvSpPr>
        <p:spPr bwMode="auto">
          <a:xfrm>
            <a:off x="4929824" y="2273114"/>
            <a:ext cx="1320450" cy="1299013"/>
          </a:xfrm>
          <a:custGeom>
            <a:avLst/>
            <a:gdLst>
              <a:gd name="T0" fmla="*/ 816 w 822"/>
              <a:gd name="T1" fmla="*/ 362 h 808"/>
              <a:gd name="T2" fmla="*/ 758 w 822"/>
              <a:gd name="T3" fmla="*/ 327 h 808"/>
              <a:gd name="T4" fmla="*/ 736 w 822"/>
              <a:gd name="T5" fmla="*/ 261 h 808"/>
              <a:gd name="T6" fmla="*/ 701 w 822"/>
              <a:gd name="T7" fmla="*/ 196 h 808"/>
              <a:gd name="T8" fmla="*/ 714 w 822"/>
              <a:gd name="T9" fmla="*/ 130 h 808"/>
              <a:gd name="T10" fmla="*/ 575 w 822"/>
              <a:gd name="T11" fmla="*/ 28 h 808"/>
              <a:gd name="T12" fmla="*/ 515 w 822"/>
              <a:gd name="T13" fmla="*/ 62 h 808"/>
              <a:gd name="T14" fmla="*/ 384 w 822"/>
              <a:gd name="T15" fmla="*/ 47 h 808"/>
              <a:gd name="T16" fmla="*/ 333 w 822"/>
              <a:gd name="T17" fmla="*/ 0 h 808"/>
              <a:gd name="T18" fmla="*/ 249 w 822"/>
              <a:gd name="T19" fmla="*/ 26 h 808"/>
              <a:gd name="T20" fmla="*/ 173 w 822"/>
              <a:gd name="T21" fmla="*/ 69 h 808"/>
              <a:gd name="T22" fmla="*/ 173 w 822"/>
              <a:gd name="T23" fmla="*/ 140 h 808"/>
              <a:gd name="T24" fmla="*/ 92 w 822"/>
              <a:gd name="T25" fmla="*/ 246 h 808"/>
              <a:gd name="T26" fmla="*/ 27 w 822"/>
              <a:gd name="T27" fmla="*/ 267 h 808"/>
              <a:gd name="T28" fmla="*/ 4 w 822"/>
              <a:gd name="T29" fmla="*/ 441 h 808"/>
              <a:gd name="T30" fmla="*/ 62 w 822"/>
              <a:gd name="T31" fmla="*/ 475 h 808"/>
              <a:gd name="T32" fmla="*/ 85 w 822"/>
              <a:gd name="T33" fmla="*/ 546 h 808"/>
              <a:gd name="T34" fmla="*/ 118 w 822"/>
              <a:gd name="T35" fmla="*/ 607 h 808"/>
              <a:gd name="T36" fmla="*/ 102 w 822"/>
              <a:gd name="T37" fmla="*/ 673 h 808"/>
              <a:gd name="T38" fmla="*/ 237 w 822"/>
              <a:gd name="T39" fmla="*/ 777 h 808"/>
              <a:gd name="T40" fmla="*/ 295 w 822"/>
              <a:gd name="T41" fmla="*/ 743 h 808"/>
              <a:gd name="T42" fmla="*/ 442 w 822"/>
              <a:gd name="T43" fmla="*/ 762 h 808"/>
              <a:gd name="T44" fmla="*/ 493 w 822"/>
              <a:gd name="T45" fmla="*/ 808 h 808"/>
              <a:gd name="T46" fmla="*/ 572 w 822"/>
              <a:gd name="T47" fmla="*/ 783 h 808"/>
              <a:gd name="T48" fmla="*/ 646 w 822"/>
              <a:gd name="T49" fmla="*/ 741 h 808"/>
              <a:gd name="T50" fmla="*/ 646 w 822"/>
              <a:gd name="T51" fmla="*/ 673 h 808"/>
              <a:gd name="T52" fmla="*/ 734 w 822"/>
              <a:gd name="T53" fmla="*/ 552 h 808"/>
              <a:gd name="T54" fmla="*/ 797 w 822"/>
              <a:gd name="T55" fmla="*/ 532 h 808"/>
              <a:gd name="T56" fmla="*/ 816 w 822"/>
              <a:gd name="T57" fmla="*/ 362 h 808"/>
              <a:gd name="T58" fmla="*/ 482 w 822"/>
              <a:gd name="T59" fmla="*/ 569 h 808"/>
              <a:gd name="T60" fmla="*/ 247 w 822"/>
              <a:gd name="T61" fmla="*/ 475 h 808"/>
              <a:gd name="T62" fmla="*/ 339 w 822"/>
              <a:gd name="T63" fmla="*/ 239 h 808"/>
              <a:gd name="T64" fmla="*/ 573 w 822"/>
              <a:gd name="T65" fmla="*/ 333 h 808"/>
              <a:gd name="T66" fmla="*/ 482 w 822"/>
              <a:gd name="T67" fmla="*/ 569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22" h="808">
                <a:moveTo>
                  <a:pt x="816" y="362"/>
                </a:moveTo>
                <a:cubicBezTo>
                  <a:pt x="758" y="327"/>
                  <a:pt x="758" y="327"/>
                  <a:pt x="758" y="327"/>
                </a:cubicBezTo>
                <a:cubicBezTo>
                  <a:pt x="753" y="305"/>
                  <a:pt x="745" y="283"/>
                  <a:pt x="736" y="261"/>
                </a:cubicBezTo>
                <a:cubicBezTo>
                  <a:pt x="727" y="239"/>
                  <a:pt x="714" y="217"/>
                  <a:pt x="701" y="196"/>
                </a:cubicBezTo>
                <a:cubicBezTo>
                  <a:pt x="714" y="130"/>
                  <a:pt x="714" y="130"/>
                  <a:pt x="714" y="130"/>
                </a:cubicBezTo>
                <a:cubicBezTo>
                  <a:pt x="676" y="87"/>
                  <a:pt x="627" y="51"/>
                  <a:pt x="575" y="28"/>
                </a:cubicBezTo>
                <a:cubicBezTo>
                  <a:pt x="515" y="62"/>
                  <a:pt x="515" y="62"/>
                  <a:pt x="515" y="62"/>
                </a:cubicBezTo>
                <a:cubicBezTo>
                  <a:pt x="472" y="48"/>
                  <a:pt x="429" y="43"/>
                  <a:pt x="384" y="47"/>
                </a:cubicBezTo>
                <a:cubicBezTo>
                  <a:pt x="333" y="0"/>
                  <a:pt x="333" y="0"/>
                  <a:pt x="333" y="0"/>
                </a:cubicBezTo>
                <a:cubicBezTo>
                  <a:pt x="305" y="6"/>
                  <a:pt x="277" y="13"/>
                  <a:pt x="249" y="26"/>
                </a:cubicBezTo>
                <a:cubicBezTo>
                  <a:pt x="222" y="38"/>
                  <a:pt x="195" y="53"/>
                  <a:pt x="173" y="69"/>
                </a:cubicBezTo>
                <a:cubicBezTo>
                  <a:pt x="173" y="140"/>
                  <a:pt x="173" y="140"/>
                  <a:pt x="173" y="140"/>
                </a:cubicBezTo>
                <a:cubicBezTo>
                  <a:pt x="139" y="171"/>
                  <a:pt x="111" y="206"/>
                  <a:pt x="92" y="246"/>
                </a:cubicBezTo>
                <a:cubicBezTo>
                  <a:pt x="27" y="267"/>
                  <a:pt x="27" y="267"/>
                  <a:pt x="27" y="267"/>
                </a:cubicBezTo>
                <a:cubicBezTo>
                  <a:pt x="7" y="321"/>
                  <a:pt x="0" y="380"/>
                  <a:pt x="4" y="441"/>
                </a:cubicBezTo>
                <a:cubicBezTo>
                  <a:pt x="62" y="475"/>
                  <a:pt x="62" y="475"/>
                  <a:pt x="62" y="475"/>
                </a:cubicBezTo>
                <a:cubicBezTo>
                  <a:pt x="67" y="498"/>
                  <a:pt x="74" y="523"/>
                  <a:pt x="85" y="546"/>
                </a:cubicBezTo>
                <a:cubicBezTo>
                  <a:pt x="95" y="567"/>
                  <a:pt x="105" y="588"/>
                  <a:pt x="118" y="607"/>
                </a:cubicBezTo>
                <a:cubicBezTo>
                  <a:pt x="102" y="673"/>
                  <a:pt x="102" y="673"/>
                  <a:pt x="102" y="673"/>
                </a:cubicBezTo>
                <a:cubicBezTo>
                  <a:pt x="140" y="718"/>
                  <a:pt x="186" y="752"/>
                  <a:pt x="237" y="777"/>
                </a:cubicBezTo>
                <a:cubicBezTo>
                  <a:pt x="295" y="743"/>
                  <a:pt x="295" y="743"/>
                  <a:pt x="295" y="743"/>
                </a:cubicBezTo>
                <a:cubicBezTo>
                  <a:pt x="342" y="760"/>
                  <a:pt x="391" y="766"/>
                  <a:pt x="442" y="762"/>
                </a:cubicBezTo>
                <a:cubicBezTo>
                  <a:pt x="493" y="808"/>
                  <a:pt x="493" y="808"/>
                  <a:pt x="493" y="808"/>
                </a:cubicBezTo>
                <a:cubicBezTo>
                  <a:pt x="518" y="802"/>
                  <a:pt x="546" y="794"/>
                  <a:pt x="572" y="783"/>
                </a:cubicBezTo>
                <a:cubicBezTo>
                  <a:pt x="598" y="771"/>
                  <a:pt x="622" y="757"/>
                  <a:pt x="646" y="741"/>
                </a:cubicBezTo>
                <a:cubicBezTo>
                  <a:pt x="646" y="673"/>
                  <a:pt x="646" y="673"/>
                  <a:pt x="646" y="673"/>
                </a:cubicBezTo>
                <a:cubicBezTo>
                  <a:pt x="683" y="639"/>
                  <a:pt x="713" y="597"/>
                  <a:pt x="734" y="552"/>
                </a:cubicBezTo>
                <a:cubicBezTo>
                  <a:pt x="797" y="532"/>
                  <a:pt x="797" y="532"/>
                  <a:pt x="797" y="532"/>
                </a:cubicBezTo>
                <a:cubicBezTo>
                  <a:pt x="816" y="479"/>
                  <a:pt x="822" y="420"/>
                  <a:pt x="816" y="362"/>
                </a:cubicBezTo>
                <a:close/>
                <a:moveTo>
                  <a:pt x="482" y="569"/>
                </a:moveTo>
                <a:cubicBezTo>
                  <a:pt x="391" y="610"/>
                  <a:pt x="286" y="566"/>
                  <a:pt x="247" y="475"/>
                </a:cubicBezTo>
                <a:cubicBezTo>
                  <a:pt x="208" y="383"/>
                  <a:pt x="249" y="278"/>
                  <a:pt x="339" y="239"/>
                </a:cubicBezTo>
                <a:cubicBezTo>
                  <a:pt x="430" y="199"/>
                  <a:pt x="536" y="242"/>
                  <a:pt x="573" y="333"/>
                </a:cubicBezTo>
                <a:cubicBezTo>
                  <a:pt x="613" y="424"/>
                  <a:pt x="572" y="531"/>
                  <a:pt x="482" y="569"/>
                </a:cubicBezTo>
                <a:close/>
              </a:path>
            </a:pathLst>
          </a:custGeom>
          <a:solidFill>
            <a:srgbClr val="7258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8907E75-B555-82E0-CC41-1BD3DD90470A}"/>
              </a:ext>
            </a:extLst>
          </p:cNvPr>
          <p:cNvSpPr>
            <a:spLocks noEditPoints="1"/>
          </p:cNvSpPr>
          <p:nvPr/>
        </p:nvSpPr>
        <p:spPr bwMode="auto">
          <a:xfrm>
            <a:off x="2861689" y="2347712"/>
            <a:ext cx="2187317" cy="2166737"/>
          </a:xfrm>
          <a:custGeom>
            <a:avLst/>
            <a:gdLst>
              <a:gd name="T0" fmla="*/ 638 w 1362"/>
              <a:gd name="T1" fmla="*/ 1242 h 1348"/>
              <a:gd name="T2" fmla="*/ 448 w 1362"/>
              <a:gd name="T3" fmla="*/ 1319 h 1348"/>
              <a:gd name="T4" fmla="*/ 352 w 1362"/>
              <a:gd name="T5" fmla="*/ 1146 h 1348"/>
              <a:gd name="T6" fmla="*/ 141 w 1362"/>
              <a:gd name="T7" fmla="*/ 1095 h 1348"/>
              <a:gd name="T8" fmla="*/ 46 w 1362"/>
              <a:gd name="T9" fmla="*/ 928 h 1348"/>
              <a:gd name="T10" fmla="*/ 0 w 1362"/>
              <a:gd name="T11" fmla="*/ 664 h 1348"/>
              <a:gd name="T12" fmla="*/ 32 w 1362"/>
              <a:gd name="T13" fmla="*/ 474 h 1348"/>
              <a:gd name="T14" fmla="*/ 212 w 1362"/>
              <a:gd name="T15" fmla="*/ 351 h 1348"/>
              <a:gd name="T16" fmla="*/ 244 w 1362"/>
              <a:gd name="T17" fmla="*/ 159 h 1348"/>
              <a:gd name="T18" fmla="*/ 451 w 1362"/>
              <a:gd name="T19" fmla="*/ 167 h 1348"/>
              <a:gd name="T20" fmla="*/ 592 w 1362"/>
              <a:gd name="T21" fmla="*/ 5 h 1348"/>
              <a:gd name="T22" fmla="*/ 784 w 1362"/>
              <a:gd name="T23" fmla="*/ 6 h 1348"/>
              <a:gd name="T24" fmla="*/ 1036 w 1362"/>
              <a:gd name="T25" fmla="*/ 98 h 1348"/>
              <a:gd name="T26" fmla="*/ 1184 w 1362"/>
              <a:gd name="T27" fmla="*/ 220 h 1348"/>
              <a:gd name="T28" fmla="*/ 1206 w 1362"/>
              <a:gd name="T29" fmla="*/ 440 h 1348"/>
              <a:gd name="T30" fmla="*/ 1351 w 1362"/>
              <a:gd name="T31" fmla="*/ 562 h 1348"/>
              <a:gd name="T32" fmla="*/ 1262 w 1362"/>
              <a:gd name="T33" fmla="*/ 724 h 1348"/>
              <a:gd name="T34" fmla="*/ 1310 w 1362"/>
              <a:gd name="T35" fmla="*/ 940 h 1348"/>
              <a:gd name="T36" fmla="*/ 1213 w 1362"/>
              <a:gd name="T37" fmla="*/ 1106 h 1348"/>
              <a:gd name="T38" fmla="*/ 1008 w 1362"/>
              <a:gd name="T39" fmla="*/ 1278 h 1348"/>
              <a:gd name="T40" fmla="*/ 828 w 1362"/>
              <a:gd name="T41" fmla="*/ 1345 h 1348"/>
              <a:gd name="T42" fmla="*/ 830 w 1362"/>
              <a:gd name="T43" fmla="*/ 1299 h 1348"/>
              <a:gd name="T44" fmla="*/ 965 w 1362"/>
              <a:gd name="T45" fmla="*/ 1122 h 1348"/>
              <a:gd name="T46" fmla="*/ 1072 w 1362"/>
              <a:gd name="T47" fmla="*/ 1038 h 1348"/>
              <a:gd name="T48" fmla="*/ 1264 w 1362"/>
              <a:gd name="T49" fmla="*/ 935 h 1348"/>
              <a:gd name="T50" fmla="*/ 1219 w 1362"/>
              <a:gd name="T51" fmla="*/ 710 h 1348"/>
              <a:gd name="T52" fmla="*/ 1308 w 1362"/>
              <a:gd name="T53" fmla="*/ 570 h 1348"/>
              <a:gd name="T54" fmla="*/ 1171 w 1362"/>
              <a:gd name="T55" fmla="*/ 469 h 1348"/>
              <a:gd name="T56" fmla="*/ 1142 w 1362"/>
              <a:gd name="T57" fmla="*/ 241 h 1348"/>
              <a:gd name="T58" fmla="*/ 915 w 1362"/>
              <a:gd name="T59" fmla="*/ 217 h 1348"/>
              <a:gd name="T60" fmla="*/ 802 w 1362"/>
              <a:gd name="T61" fmla="*/ 179 h 1348"/>
              <a:gd name="T62" fmla="*/ 610 w 1362"/>
              <a:gd name="T63" fmla="*/ 47 h 1348"/>
              <a:gd name="T64" fmla="*/ 458 w 1362"/>
              <a:gd name="T65" fmla="*/ 212 h 1348"/>
              <a:gd name="T66" fmla="*/ 272 w 1362"/>
              <a:gd name="T67" fmla="*/ 192 h 1348"/>
              <a:gd name="T68" fmla="*/ 254 w 1362"/>
              <a:gd name="T69" fmla="*/ 369 h 1348"/>
              <a:gd name="T70" fmla="*/ 70 w 1362"/>
              <a:gd name="T71" fmla="*/ 500 h 1348"/>
              <a:gd name="T72" fmla="*/ 143 w 1362"/>
              <a:gd name="T73" fmla="*/ 698 h 1348"/>
              <a:gd name="T74" fmla="*/ 170 w 1362"/>
              <a:gd name="T75" fmla="*/ 846 h 1348"/>
              <a:gd name="T76" fmla="*/ 168 w 1362"/>
              <a:gd name="T77" fmla="*/ 1058 h 1348"/>
              <a:gd name="T78" fmla="*/ 386 w 1362"/>
              <a:gd name="T79" fmla="*/ 1115 h 1348"/>
              <a:gd name="T80" fmla="*/ 463 w 1362"/>
              <a:gd name="T81" fmla="*/ 1278 h 1348"/>
              <a:gd name="T82" fmla="*/ 630 w 1362"/>
              <a:gd name="T83" fmla="*/ 1198 h 1348"/>
              <a:gd name="T84" fmla="*/ 742 w 1362"/>
              <a:gd name="T85" fmla="*/ 1197 h 1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62" h="1348">
                <a:moveTo>
                  <a:pt x="815" y="1348"/>
                </a:moveTo>
                <a:cubicBezTo>
                  <a:pt x="724" y="1242"/>
                  <a:pt x="724" y="1242"/>
                  <a:pt x="724" y="1242"/>
                </a:cubicBezTo>
                <a:cubicBezTo>
                  <a:pt x="695" y="1244"/>
                  <a:pt x="666" y="1244"/>
                  <a:pt x="638" y="1242"/>
                </a:cubicBezTo>
                <a:cubicBezTo>
                  <a:pt x="547" y="1348"/>
                  <a:pt x="547" y="1348"/>
                  <a:pt x="547" y="1348"/>
                </a:cubicBezTo>
                <a:cubicBezTo>
                  <a:pt x="534" y="1345"/>
                  <a:pt x="534" y="1345"/>
                  <a:pt x="534" y="1345"/>
                </a:cubicBezTo>
                <a:cubicBezTo>
                  <a:pt x="494" y="1336"/>
                  <a:pt x="450" y="1320"/>
                  <a:pt x="448" y="1319"/>
                </a:cubicBezTo>
                <a:cubicBezTo>
                  <a:pt x="446" y="1318"/>
                  <a:pt x="402" y="1302"/>
                  <a:pt x="366" y="1284"/>
                </a:cubicBezTo>
                <a:cubicBezTo>
                  <a:pt x="354" y="1278"/>
                  <a:pt x="354" y="1278"/>
                  <a:pt x="354" y="1278"/>
                </a:cubicBezTo>
                <a:cubicBezTo>
                  <a:pt x="352" y="1146"/>
                  <a:pt x="352" y="1146"/>
                  <a:pt x="352" y="1146"/>
                </a:cubicBezTo>
                <a:cubicBezTo>
                  <a:pt x="325" y="1128"/>
                  <a:pt x="299" y="1107"/>
                  <a:pt x="275" y="1085"/>
                </a:cubicBezTo>
                <a:cubicBezTo>
                  <a:pt x="149" y="1105"/>
                  <a:pt x="149" y="1105"/>
                  <a:pt x="149" y="1105"/>
                </a:cubicBezTo>
                <a:cubicBezTo>
                  <a:pt x="141" y="1095"/>
                  <a:pt x="141" y="1095"/>
                  <a:pt x="141" y="1095"/>
                </a:cubicBezTo>
                <a:cubicBezTo>
                  <a:pt x="116" y="1062"/>
                  <a:pt x="93" y="1022"/>
                  <a:pt x="92" y="1020"/>
                </a:cubicBezTo>
                <a:cubicBezTo>
                  <a:pt x="91" y="1018"/>
                  <a:pt x="67" y="977"/>
                  <a:pt x="51" y="940"/>
                </a:cubicBezTo>
                <a:cubicBezTo>
                  <a:pt x="46" y="928"/>
                  <a:pt x="46" y="928"/>
                  <a:pt x="46" y="928"/>
                </a:cubicBezTo>
                <a:cubicBezTo>
                  <a:pt x="121" y="836"/>
                  <a:pt x="121" y="836"/>
                  <a:pt x="121" y="836"/>
                </a:cubicBezTo>
                <a:cubicBezTo>
                  <a:pt x="110" y="799"/>
                  <a:pt x="104" y="762"/>
                  <a:pt x="101" y="724"/>
                </a:cubicBezTo>
                <a:cubicBezTo>
                  <a:pt x="0" y="664"/>
                  <a:pt x="0" y="664"/>
                  <a:pt x="0" y="664"/>
                </a:cubicBezTo>
                <a:cubicBezTo>
                  <a:pt x="1" y="650"/>
                  <a:pt x="1" y="650"/>
                  <a:pt x="1" y="650"/>
                </a:cubicBezTo>
                <a:cubicBezTo>
                  <a:pt x="3" y="610"/>
                  <a:pt x="11" y="564"/>
                  <a:pt x="11" y="562"/>
                </a:cubicBezTo>
                <a:cubicBezTo>
                  <a:pt x="12" y="560"/>
                  <a:pt x="20" y="513"/>
                  <a:pt x="32" y="474"/>
                </a:cubicBezTo>
                <a:cubicBezTo>
                  <a:pt x="35" y="462"/>
                  <a:pt x="35" y="462"/>
                  <a:pt x="35" y="462"/>
                </a:cubicBezTo>
                <a:cubicBezTo>
                  <a:pt x="157" y="439"/>
                  <a:pt x="157" y="439"/>
                  <a:pt x="157" y="439"/>
                </a:cubicBezTo>
                <a:cubicBezTo>
                  <a:pt x="173" y="408"/>
                  <a:pt x="191" y="378"/>
                  <a:pt x="212" y="351"/>
                </a:cubicBezTo>
                <a:cubicBezTo>
                  <a:pt x="170" y="230"/>
                  <a:pt x="170" y="230"/>
                  <a:pt x="170" y="230"/>
                </a:cubicBezTo>
                <a:cubicBezTo>
                  <a:pt x="179" y="220"/>
                  <a:pt x="179" y="220"/>
                  <a:pt x="179" y="220"/>
                </a:cubicBezTo>
                <a:cubicBezTo>
                  <a:pt x="206" y="190"/>
                  <a:pt x="243" y="160"/>
                  <a:pt x="244" y="159"/>
                </a:cubicBezTo>
                <a:cubicBezTo>
                  <a:pt x="246" y="157"/>
                  <a:pt x="282" y="127"/>
                  <a:pt x="316" y="105"/>
                </a:cubicBezTo>
                <a:cubicBezTo>
                  <a:pt x="327" y="98"/>
                  <a:pt x="327" y="98"/>
                  <a:pt x="327" y="98"/>
                </a:cubicBezTo>
                <a:cubicBezTo>
                  <a:pt x="451" y="167"/>
                  <a:pt x="451" y="167"/>
                  <a:pt x="451" y="167"/>
                </a:cubicBezTo>
                <a:cubicBezTo>
                  <a:pt x="476" y="157"/>
                  <a:pt x="502" y="148"/>
                  <a:pt x="528" y="142"/>
                </a:cubicBezTo>
                <a:cubicBezTo>
                  <a:pt x="579" y="6"/>
                  <a:pt x="579" y="6"/>
                  <a:pt x="579" y="6"/>
                </a:cubicBezTo>
                <a:cubicBezTo>
                  <a:pt x="592" y="5"/>
                  <a:pt x="592" y="5"/>
                  <a:pt x="592" y="5"/>
                </a:cubicBezTo>
                <a:cubicBezTo>
                  <a:pt x="632" y="0"/>
                  <a:pt x="679" y="0"/>
                  <a:pt x="681" y="0"/>
                </a:cubicBezTo>
                <a:cubicBezTo>
                  <a:pt x="683" y="0"/>
                  <a:pt x="730" y="0"/>
                  <a:pt x="771" y="5"/>
                </a:cubicBezTo>
                <a:cubicBezTo>
                  <a:pt x="784" y="6"/>
                  <a:pt x="784" y="6"/>
                  <a:pt x="784" y="6"/>
                </a:cubicBezTo>
                <a:cubicBezTo>
                  <a:pt x="835" y="142"/>
                  <a:pt x="835" y="142"/>
                  <a:pt x="835" y="142"/>
                </a:cubicBezTo>
                <a:cubicBezTo>
                  <a:pt x="861" y="149"/>
                  <a:pt x="887" y="157"/>
                  <a:pt x="912" y="168"/>
                </a:cubicBezTo>
                <a:cubicBezTo>
                  <a:pt x="1036" y="98"/>
                  <a:pt x="1036" y="98"/>
                  <a:pt x="1036" y="98"/>
                </a:cubicBezTo>
                <a:cubicBezTo>
                  <a:pt x="1047" y="105"/>
                  <a:pt x="1047" y="105"/>
                  <a:pt x="1047" y="105"/>
                </a:cubicBezTo>
                <a:cubicBezTo>
                  <a:pt x="1081" y="128"/>
                  <a:pt x="1117" y="158"/>
                  <a:pt x="1118" y="159"/>
                </a:cubicBezTo>
                <a:cubicBezTo>
                  <a:pt x="1120" y="160"/>
                  <a:pt x="1156" y="191"/>
                  <a:pt x="1184" y="220"/>
                </a:cubicBezTo>
                <a:cubicBezTo>
                  <a:pt x="1193" y="230"/>
                  <a:pt x="1193" y="230"/>
                  <a:pt x="1193" y="230"/>
                </a:cubicBezTo>
                <a:cubicBezTo>
                  <a:pt x="1151" y="351"/>
                  <a:pt x="1151" y="351"/>
                  <a:pt x="1151" y="351"/>
                </a:cubicBezTo>
                <a:cubicBezTo>
                  <a:pt x="1172" y="379"/>
                  <a:pt x="1190" y="408"/>
                  <a:pt x="1206" y="440"/>
                </a:cubicBezTo>
                <a:cubicBezTo>
                  <a:pt x="1327" y="462"/>
                  <a:pt x="1327" y="462"/>
                  <a:pt x="1327" y="462"/>
                </a:cubicBezTo>
                <a:cubicBezTo>
                  <a:pt x="1331" y="475"/>
                  <a:pt x="1331" y="475"/>
                  <a:pt x="1331" y="475"/>
                </a:cubicBezTo>
                <a:cubicBezTo>
                  <a:pt x="1342" y="514"/>
                  <a:pt x="1351" y="560"/>
                  <a:pt x="1351" y="562"/>
                </a:cubicBezTo>
                <a:cubicBezTo>
                  <a:pt x="1351" y="564"/>
                  <a:pt x="1359" y="611"/>
                  <a:pt x="1362" y="651"/>
                </a:cubicBezTo>
                <a:cubicBezTo>
                  <a:pt x="1362" y="664"/>
                  <a:pt x="1362" y="664"/>
                  <a:pt x="1362" y="664"/>
                </a:cubicBezTo>
                <a:cubicBezTo>
                  <a:pt x="1262" y="724"/>
                  <a:pt x="1262" y="724"/>
                  <a:pt x="1262" y="724"/>
                </a:cubicBezTo>
                <a:cubicBezTo>
                  <a:pt x="1259" y="762"/>
                  <a:pt x="1252" y="800"/>
                  <a:pt x="1241" y="837"/>
                </a:cubicBezTo>
                <a:cubicBezTo>
                  <a:pt x="1316" y="928"/>
                  <a:pt x="1316" y="928"/>
                  <a:pt x="1316" y="928"/>
                </a:cubicBezTo>
                <a:cubicBezTo>
                  <a:pt x="1310" y="940"/>
                  <a:pt x="1310" y="940"/>
                  <a:pt x="1310" y="940"/>
                </a:cubicBezTo>
                <a:cubicBezTo>
                  <a:pt x="1294" y="978"/>
                  <a:pt x="1271" y="1019"/>
                  <a:pt x="1270" y="1020"/>
                </a:cubicBezTo>
                <a:cubicBezTo>
                  <a:pt x="1269" y="1022"/>
                  <a:pt x="1245" y="1063"/>
                  <a:pt x="1221" y="1095"/>
                </a:cubicBezTo>
                <a:cubicBezTo>
                  <a:pt x="1213" y="1106"/>
                  <a:pt x="1213" y="1106"/>
                  <a:pt x="1213" y="1106"/>
                </a:cubicBezTo>
                <a:cubicBezTo>
                  <a:pt x="1087" y="1085"/>
                  <a:pt x="1087" y="1085"/>
                  <a:pt x="1087" y="1085"/>
                </a:cubicBezTo>
                <a:cubicBezTo>
                  <a:pt x="1063" y="1108"/>
                  <a:pt x="1037" y="1128"/>
                  <a:pt x="1009" y="1147"/>
                </a:cubicBezTo>
                <a:cubicBezTo>
                  <a:pt x="1008" y="1278"/>
                  <a:pt x="1008" y="1278"/>
                  <a:pt x="1008" y="1278"/>
                </a:cubicBezTo>
                <a:cubicBezTo>
                  <a:pt x="996" y="1284"/>
                  <a:pt x="996" y="1284"/>
                  <a:pt x="996" y="1284"/>
                </a:cubicBezTo>
                <a:cubicBezTo>
                  <a:pt x="959" y="1302"/>
                  <a:pt x="915" y="1319"/>
                  <a:pt x="913" y="1319"/>
                </a:cubicBezTo>
                <a:cubicBezTo>
                  <a:pt x="911" y="1320"/>
                  <a:pt x="867" y="1336"/>
                  <a:pt x="828" y="1345"/>
                </a:cubicBezTo>
                <a:lnTo>
                  <a:pt x="815" y="1348"/>
                </a:lnTo>
                <a:close/>
                <a:moveTo>
                  <a:pt x="742" y="1197"/>
                </a:moveTo>
                <a:cubicBezTo>
                  <a:pt x="830" y="1299"/>
                  <a:pt x="830" y="1299"/>
                  <a:pt x="830" y="1299"/>
                </a:cubicBezTo>
                <a:cubicBezTo>
                  <a:pt x="864" y="1290"/>
                  <a:pt x="898" y="1278"/>
                  <a:pt x="898" y="1278"/>
                </a:cubicBezTo>
                <a:cubicBezTo>
                  <a:pt x="899" y="1278"/>
                  <a:pt x="933" y="1265"/>
                  <a:pt x="964" y="1251"/>
                </a:cubicBezTo>
                <a:cubicBezTo>
                  <a:pt x="965" y="1122"/>
                  <a:pt x="965" y="1122"/>
                  <a:pt x="965" y="1122"/>
                </a:cubicBezTo>
                <a:cubicBezTo>
                  <a:pt x="976" y="1116"/>
                  <a:pt x="976" y="1116"/>
                  <a:pt x="976" y="1116"/>
                </a:cubicBezTo>
                <a:cubicBezTo>
                  <a:pt x="1008" y="1096"/>
                  <a:pt x="1037" y="1072"/>
                  <a:pt x="1064" y="1046"/>
                </a:cubicBezTo>
                <a:cubicBezTo>
                  <a:pt x="1072" y="1038"/>
                  <a:pt x="1072" y="1038"/>
                  <a:pt x="1072" y="1038"/>
                </a:cubicBezTo>
                <a:cubicBezTo>
                  <a:pt x="1193" y="1058"/>
                  <a:pt x="1193" y="1058"/>
                  <a:pt x="1193" y="1058"/>
                </a:cubicBezTo>
                <a:cubicBezTo>
                  <a:pt x="1213" y="1030"/>
                  <a:pt x="1232" y="999"/>
                  <a:pt x="1232" y="998"/>
                </a:cubicBezTo>
                <a:cubicBezTo>
                  <a:pt x="1232" y="998"/>
                  <a:pt x="1250" y="967"/>
                  <a:pt x="1264" y="935"/>
                </a:cubicBezTo>
                <a:cubicBezTo>
                  <a:pt x="1192" y="847"/>
                  <a:pt x="1192" y="847"/>
                  <a:pt x="1192" y="847"/>
                </a:cubicBezTo>
                <a:cubicBezTo>
                  <a:pt x="1196" y="835"/>
                  <a:pt x="1196" y="835"/>
                  <a:pt x="1196" y="835"/>
                </a:cubicBezTo>
                <a:cubicBezTo>
                  <a:pt x="1209" y="795"/>
                  <a:pt x="1217" y="753"/>
                  <a:pt x="1219" y="710"/>
                </a:cubicBezTo>
                <a:cubicBezTo>
                  <a:pt x="1219" y="698"/>
                  <a:pt x="1219" y="698"/>
                  <a:pt x="1219" y="698"/>
                </a:cubicBezTo>
                <a:cubicBezTo>
                  <a:pt x="1317" y="640"/>
                  <a:pt x="1317" y="640"/>
                  <a:pt x="1317" y="640"/>
                </a:cubicBezTo>
                <a:cubicBezTo>
                  <a:pt x="1314" y="606"/>
                  <a:pt x="1308" y="570"/>
                  <a:pt x="1308" y="570"/>
                </a:cubicBezTo>
                <a:cubicBezTo>
                  <a:pt x="1307" y="569"/>
                  <a:pt x="1301" y="534"/>
                  <a:pt x="1292" y="501"/>
                </a:cubicBezTo>
                <a:cubicBezTo>
                  <a:pt x="1176" y="479"/>
                  <a:pt x="1176" y="479"/>
                  <a:pt x="1176" y="479"/>
                </a:cubicBezTo>
                <a:cubicBezTo>
                  <a:pt x="1171" y="469"/>
                  <a:pt x="1171" y="469"/>
                  <a:pt x="1171" y="469"/>
                </a:cubicBezTo>
                <a:cubicBezTo>
                  <a:pt x="1154" y="433"/>
                  <a:pt x="1133" y="400"/>
                  <a:pt x="1109" y="369"/>
                </a:cubicBezTo>
                <a:cubicBezTo>
                  <a:pt x="1101" y="359"/>
                  <a:pt x="1101" y="359"/>
                  <a:pt x="1101" y="359"/>
                </a:cubicBezTo>
                <a:cubicBezTo>
                  <a:pt x="1142" y="241"/>
                  <a:pt x="1142" y="241"/>
                  <a:pt x="1142" y="241"/>
                </a:cubicBezTo>
                <a:cubicBezTo>
                  <a:pt x="1118" y="216"/>
                  <a:pt x="1090" y="193"/>
                  <a:pt x="1090" y="193"/>
                </a:cubicBezTo>
                <a:cubicBezTo>
                  <a:pt x="1090" y="193"/>
                  <a:pt x="1062" y="169"/>
                  <a:pt x="1034" y="150"/>
                </a:cubicBezTo>
                <a:cubicBezTo>
                  <a:pt x="915" y="217"/>
                  <a:pt x="915" y="217"/>
                  <a:pt x="915" y="217"/>
                </a:cubicBezTo>
                <a:cubicBezTo>
                  <a:pt x="905" y="212"/>
                  <a:pt x="905" y="212"/>
                  <a:pt x="905" y="212"/>
                </a:cubicBezTo>
                <a:cubicBezTo>
                  <a:pt x="875" y="199"/>
                  <a:pt x="845" y="189"/>
                  <a:pt x="813" y="182"/>
                </a:cubicBezTo>
                <a:cubicBezTo>
                  <a:pt x="802" y="179"/>
                  <a:pt x="802" y="179"/>
                  <a:pt x="802" y="179"/>
                </a:cubicBezTo>
                <a:cubicBezTo>
                  <a:pt x="752" y="47"/>
                  <a:pt x="752" y="47"/>
                  <a:pt x="752" y="47"/>
                </a:cubicBezTo>
                <a:cubicBezTo>
                  <a:pt x="718" y="44"/>
                  <a:pt x="682" y="44"/>
                  <a:pt x="681" y="44"/>
                </a:cubicBezTo>
                <a:cubicBezTo>
                  <a:pt x="681" y="44"/>
                  <a:pt x="645" y="44"/>
                  <a:pt x="610" y="47"/>
                </a:cubicBezTo>
                <a:cubicBezTo>
                  <a:pt x="561" y="179"/>
                  <a:pt x="561" y="179"/>
                  <a:pt x="561" y="179"/>
                </a:cubicBezTo>
                <a:cubicBezTo>
                  <a:pt x="549" y="182"/>
                  <a:pt x="549" y="182"/>
                  <a:pt x="549" y="182"/>
                </a:cubicBezTo>
                <a:cubicBezTo>
                  <a:pt x="518" y="189"/>
                  <a:pt x="488" y="199"/>
                  <a:pt x="458" y="212"/>
                </a:cubicBezTo>
                <a:cubicBezTo>
                  <a:pt x="448" y="217"/>
                  <a:pt x="448" y="217"/>
                  <a:pt x="448" y="217"/>
                </a:cubicBezTo>
                <a:cubicBezTo>
                  <a:pt x="329" y="149"/>
                  <a:pt x="329" y="149"/>
                  <a:pt x="329" y="149"/>
                </a:cubicBezTo>
                <a:cubicBezTo>
                  <a:pt x="300" y="169"/>
                  <a:pt x="273" y="192"/>
                  <a:pt x="272" y="192"/>
                </a:cubicBezTo>
                <a:cubicBezTo>
                  <a:pt x="272" y="193"/>
                  <a:pt x="244" y="216"/>
                  <a:pt x="220" y="241"/>
                </a:cubicBezTo>
                <a:cubicBezTo>
                  <a:pt x="262" y="359"/>
                  <a:pt x="262" y="359"/>
                  <a:pt x="262" y="359"/>
                </a:cubicBezTo>
                <a:cubicBezTo>
                  <a:pt x="254" y="369"/>
                  <a:pt x="254" y="369"/>
                  <a:pt x="254" y="369"/>
                </a:cubicBezTo>
                <a:cubicBezTo>
                  <a:pt x="229" y="399"/>
                  <a:pt x="209" y="433"/>
                  <a:pt x="192" y="468"/>
                </a:cubicBezTo>
                <a:cubicBezTo>
                  <a:pt x="187" y="478"/>
                  <a:pt x="187" y="478"/>
                  <a:pt x="187" y="478"/>
                </a:cubicBezTo>
                <a:cubicBezTo>
                  <a:pt x="70" y="500"/>
                  <a:pt x="70" y="500"/>
                  <a:pt x="70" y="500"/>
                </a:cubicBezTo>
                <a:cubicBezTo>
                  <a:pt x="61" y="533"/>
                  <a:pt x="55" y="569"/>
                  <a:pt x="55" y="569"/>
                </a:cubicBezTo>
                <a:cubicBezTo>
                  <a:pt x="55" y="570"/>
                  <a:pt x="48" y="605"/>
                  <a:pt x="45" y="640"/>
                </a:cubicBezTo>
                <a:cubicBezTo>
                  <a:pt x="143" y="698"/>
                  <a:pt x="143" y="698"/>
                  <a:pt x="143" y="698"/>
                </a:cubicBezTo>
                <a:cubicBezTo>
                  <a:pt x="144" y="709"/>
                  <a:pt x="144" y="709"/>
                  <a:pt x="144" y="709"/>
                </a:cubicBezTo>
                <a:cubicBezTo>
                  <a:pt x="146" y="752"/>
                  <a:pt x="154" y="794"/>
                  <a:pt x="167" y="834"/>
                </a:cubicBezTo>
                <a:cubicBezTo>
                  <a:pt x="170" y="846"/>
                  <a:pt x="170" y="846"/>
                  <a:pt x="170" y="846"/>
                </a:cubicBezTo>
                <a:cubicBezTo>
                  <a:pt x="97" y="935"/>
                  <a:pt x="97" y="935"/>
                  <a:pt x="97" y="935"/>
                </a:cubicBezTo>
                <a:cubicBezTo>
                  <a:pt x="112" y="966"/>
                  <a:pt x="130" y="997"/>
                  <a:pt x="130" y="998"/>
                </a:cubicBezTo>
                <a:cubicBezTo>
                  <a:pt x="130" y="998"/>
                  <a:pt x="148" y="1029"/>
                  <a:pt x="168" y="1058"/>
                </a:cubicBezTo>
                <a:cubicBezTo>
                  <a:pt x="290" y="1038"/>
                  <a:pt x="290" y="1038"/>
                  <a:pt x="290" y="1038"/>
                </a:cubicBezTo>
                <a:cubicBezTo>
                  <a:pt x="298" y="1045"/>
                  <a:pt x="298" y="1045"/>
                  <a:pt x="298" y="1045"/>
                </a:cubicBezTo>
                <a:cubicBezTo>
                  <a:pt x="324" y="1072"/>
                  <a:pt x="354" y="1095"/>
                  <a:pt x="386" y="1115"/>
                </a:cubicBezTo>
                <a:cubicBezTo>
                  <a:pt x="396" y="1121"/>
                  <a:pt x="396" y="1121"/>
                  <a:pt x="396" y="1121"/>
                </a:cubicBezTo>
                <a:cubicBezTo>
                  <a:pt x="397" y="1250"/>
                  <a:pt x="397" y="1250"/>
                  <a:pt x="397" y="1250"/>
                </a:cubicBezTo>
                <a:cubicBezTo>
                  <a:pt x="429" y="1265"/>
                  <a:pt x="463" y="1278"/>
                  <a:pt x="463" y="1278"/>
                </a:cubicBezTo>
                <a:cubicBezTo>
                  <a:pt x="463" y="1278"/>
                  <a:pt x="498" y="1290"/>
                  <a:pt x="531" y="1299"/>
                </a:cubicBezTo>
                <a:cubicBezTo>
                  <a:pt x="619" y="1197"/>
                  <a:pt x="619" y="1197"/>
                  <a:pt x="619" y="1197"/>
                </a:cubicBezTo>
                <a:cubicBezTo>
                  <a:pt x="630" y="1198"/>
                  <a:pt x="630" y="1198"/>
                  <a:pt x="630" y="1198"/>
                </a:cubicBezTo>
                <a:cubicBezTo>
                  <a:pt x="647" y="1199"/>
                  <a:pt x="665" y="1200"/>
                  <a:pt x="681" y="1200"/>
                </a:cubicBezTo>
                <a:cubicBezTo>
                  <a:pt x="698" y="1200"/>
                  <a:pt x="714" y="1199"/>
                  <a:pt x="731" y="1198"/>
                </a:cubicBezTo>
                <a:lnTo>
                  <a:pt x="742" y="1197"/>
                </a:lnTo>
                <a:close/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4" name="Oval 7">
            <a:extLst>
              <a:ext uri="{FF2B5EF4-FFF2-40B4-BE49-F238E27FC236}">
                <a16:creationId xmlns:a16="http://schemas.microsoft.com/office/drawing/2014/main" id="{489F7719-6159-0B30-238D-15F1F3B4DF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4817" y="3143410"/>
            <a:ext cx="602777" cy="602777"/>
          </a:xfrm>
          <a:prstGeom prst="ellipse">
            <a:avLst/>
          </a:prstGeom>
          <a:solidFill>
            <a:srgbClr val="238CA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5" name="Freeform 8">
            <a:extLst>
              <a:ext uri="{FF2B5EF4-FFF2-40B4-BE49-F238E27FC236}">
                <a16:creationId xmlns:a16="http://schemas.microsoft.com/office/drawing/2014/main" id="{7A405166-DAA9-89C4-7012-18AF3844C8A7}"/>
              </a:ext>
            </a:extLst>
          </p:cNvPr>
          <p:cNvSpPr>
            <a:spLocks noEditPoints="1"/>
          </p:cNvSpPr>
          <p:nvPr/>
        </p:nvSpPr>
        <p:spPr bwMode="auto">
          <a:xfrm>
            <a:off x="3272400" y="2760994"/>
            <a:ext cx="1366752" cy="1367608"/>
          </a:xfrm>
          <a:custGeom>
            <a:avLst/>
            <a:gdLst>
              <a:gd name="T0" fmla="*/ 425 w 851"/>
              <a:gd name="T1" fmla="*/ 851 h 851"/>
              <a:gd name="T2" fmla="*/ 0 w 851"/>
              <a:gd name="T3" fmla="*/ 426 h 851"/>
              <a:gd name="T4" fmla="*/ 425 w 851"/>
              <a:gd name="T5" fmla="*/ 0 h 851"/>
              <a:gd name="T6" fmla="*/ 851 w 851"/>
              <a:gd name="T7" fmla="*/ 426 h 851"/>
              <a:gd name="T8" fmla="*/ 425 w 851"/>
              <a:gd name="T9" fmla="*/ 851 h 851"/>
              <a:gd name="T10" fmla="*/ 425 w 851"/>
              <a:gd name="T11" fmla="*/ 44 h 851"/>
              <a:gd name="T12" fmla="*/ 44 w 851"/>
              <a:gd name="T13" fmla="*/ 426 h 851"/>
              <a:gd name="T14" fmla="*/ 425 w 851"/>
              <a:gd name="T15" fmla="*/ 807 h 851"/>
              <a:gd name="T16" fmla="*/ 807 w 851"/>
              <a:gd name="T17" fmla="*/ 426 h 851"/>
              <a:gd name="T18" fmla="*/ 425 w 851"/>
              <a:gd name="T19" fmla="*/ 44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1" h="851">
                <a:moveTo>
                  <a:pt x="425" y="851"/>
                </a:moveTo>
                <a:cubicBezTo>
                  <a:pt x="191" y="851"/>
                  <a:pt x="0" y="660"/>
                  <a:pt x="0" y="426"/>
                </a:cubicBezTo>
                <a:cubicBezTo>
                  <a:pt x="0" y="191"/>
                  <a:pt x="191" y="0"/>
                  <a:pt x="425" y="0"/>
                </a:cubicBezTo>
                <a:cubicBezTo>
                  <a:pt x="660" y="0"/>
                  <a:pt x="851" y="191"/>
                  <a:pt x="851" y="426"/>
                </a:cubicBezTo>
                <a:cubicBezTo>
                  <a:pt x="851" y="660"/>
                  <a:pt x="660" y="851"/>
                  <a:pt x="425" y="851"/>
                </a:cubicBezTo>
                <a:close/>
                <a:moveTo>
                  <a:pt x="425" y="44"/>
                </a:moveTo>
                <a:cubicBezTo>
                  <a:pt x="215" y="44"/>
                  <a:pt x="44" y="216"/>
                  <a:pt x="44" y="426"/>
                </a:cubicBezTo>
                <a:cubicBezTo>
                  <a:pt x="44" y="636"/>
                  <a:pt x="215" y="807"/>
                  <a:pt x="425" y="807"/>
                </a:cubicBezTo>
                <a:cubicBezTo>
                  <a:pt x="636" y="807"/>
                  <a:pt x="807" y="636"/>
                  <a:pt x="807" y="426"/>
                </a:cubicBezTo>
                <a:cubicBezTo>
                  <a:pt x="807" y="216"/>
                  <a:pt x="636" y="44"/>
                  <a:pt x="425" y="44"/>
                </a:cubicBezTo>
                <a:close/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6" name="Freeform 21">
            <a:extLst>
              <a:ext uri="{FF2B5EF4-FFF2-40B4-BE49-F238E27FC236}">
                <a16:creationId xmlns:a16="http://schemas.microsoft.com/office/drawing/2014/main" id="{3B5AC944-9E7F-4DAF-C6E5-3D7B0E5B44FE}"/>
              </a:ext>
            </a:extLst>
          </p:cNvPr>
          <p:cNvSpPr>
            <a:spLocks noEditPoints="1"/>
          </p:cNvSpPr>
          <p:nvPr/>
        </p:nvSpPr>
        <p:spPr bwMode="auto">
          <a:xfrm rot="2828707">
            <a:off x="4957088" y="3591756"/>
            <a:ext cx="907221" cy="866990"/>
          </a:xfrm>
          <a:custGeom>
            <a:avLst/>
            <a:gdLst>
              <a:gd name="T0" fmla="*/ 868 w 882"/>
              <a:gd name="T1" fmla="*/ 325 h 842"/>
              <a:gd name="T2" fmla="*/ 801 w 882"/>
              <a:gd name="T3" fmla="*/ 295 h 842"/>
              <a:gd name="T4" fmla="*/ 770 w 882"/>
              <a:gd name="T5" fmla="*/ 228 h 842"/>
              <a:gd name="T6" fmla="*/ 724 w 882"/>
              <a:gd name="T7" fmla="*/ 164 h 842"/>
              <a:gd name="T8" fmla="*/ 729 w 882"/>
              <a:gd name="T9" fmla="*/ 91 h 842"/>
              <a:gd name="T10" fmla="*/ 569 w 882"/>
              <a:gd name="T11" fmla="*/ 0 h 842"/>
              <a:gd name="T12" fmla="*/ 509 w 882"/>
              <a:gd name="T13" fmla="*/ 44 h 842"/>
              <a:gd name="T14" fmla="*/ 367 w 882"/>
              <a:gd name="T15" fmla="*/ 44 h 842"/>
              <a:gd name="T16" fmla="*/ 307 w 882"/>
              <a:gd name="T17" fmla="*/ 1 h 842"/>
              <a:gd name="T18" fmla="*/ 221 w 882"/>
              <a:gd name="T19" fmla="*/ 39 h 842"/>
              <a:gd name="T20" fmla="*/ 145 w 882"/>
              <a:gd name="T21" fmla="*/ 95 h 842"/>
              <a:gd name="T22" fmla="*/ 154 w 882"/>
              <a:gd name="T23" fmla="*/ 170 h 842"/>
              <a:gd name="T24" fmla="*/ 81 w 882"/>
              <a:gd name="T25" fmla="*/ 294 h 842"/>
              <a:gd name="T26" fmla="*/ 15 w 882"/>
              <a:gd name="T27" fmla="*/ 324 h 842"/>
              <a:gd name="T28" fmla="*/ 13 w 882"/>
              <a:gd name="T29" fmla="*/ 514 h 842"/>
              <a:gd name="T30" fmla="*/ 79 w 882"/>
              <a:gd name="T31" fmla="*/ 542 h 842"/>
              <a:gd name="T32" fmla="*/ 113 w 882"/>
              <a:gd name="T33" fmla="*/ 614 h 842"/>
              <a:gd name="T34" fmla="*/ 155 w 882"/>
              <a:gd name="T35" fmla="*/ 675 h 842"/>
              <a:gd name="T36" fmla="*/ 146 w 882"/>
              <a:gd name="T37" fmla="*/ 748 h 842"/>
              <a:gd name="T38" fmla="*/ 304 w 882"/>
              <a:gd name="T39" fmla="*/ 842 h 842"/>
              <a:gd name="T40" fmla="*/ 362 w 882"/>
              <a:gd name="T41" fmla="*/ 798 h 842"/>
              <a:gd name="T42" fmla="*/ 520 w 882"/>
              <a:gd name="T43" fmla="*/ 799 h 842"/>
              <a:gd name="T44" fmla="*/ 580 w 882"/>
              <a:gd name="T45" fmla="*/ 842 h 842"/>
              <a:gd name="T46" fmla="*/ 662 w 882"/>
              <a:gd name="T47" fmla="*/ 806 h 842"/>
              <a:gd name="T48" fmla="*/ 735 w 882"/>
              <a:gd name="T49" fmla="*/ 751 h 842"/>
              <a:gd name="T50" fmla="*/ 726 w 882"/>
              <a:gd name="T51" fmla="*/ 678 h 842"/>
              <a:gd name="T52" fmla="*/ 805 w 882"/>
              <a:gd name="T53" fmla="*/ 538 h 842"/>
              <a:gd name="T54" fmla="*/ 870 w 882"/>
              <a:gd name="T55" fmla="*/ 509 h 842"/>
              <a:gd name="T56" fmla="*/ 868 w 882"/>
              <a:gd name="T57" fmla="*/ 325 h 842"/>
              <a:gd name="T58" fmla="*/ 512 w 882"/>
              <a:gd name="T59" fmla="*/ 587 h 842"/>
              <a:gd name="T60" fmla="*/ 278 w 882"/>
              <a:gd name="T61" fmla="*/ 493 h 842"/>
              <a:gd name="T62" fmla="*/ 370 w 882"/>
              <a:gd name="T63" fmla="*/ 257 h 842"/>
              <a:gd name="T64" fmla="*/ 604 w 882"/>
              <a:gd name="T65" fmla="*/ 351 h 842"/>
              <a:gd name="T66" fmla="*/ 512 w 882"/>
              <a:gd name="T67" fmla="*/ 587 h 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82" h="842">
                <a:moveTo>
                  <a:pt x="868" y="325"/>
                </a:moveTo>
                <a:cubicBezTo>
                  <a:pt x="801" y="295"/>
                  <a:pt x="801" y="295"/>
                  <a:pt x="801" y="295"/>
                </a:cubicBezTo>
                <a:cubicBezTo>
                  <a:pt x="793" y="273"/>
                  <a:pt x="783" y="250"/>
                  <a:pt x="770" y="228"/>
                </a:cubicBezTo>
                <a:cubicBezTo>
                  <a:pt x="757" y="205"/>
                  <a:pt x="741" y="184"/>
                  <a:pt x="724" y="164"/>
                </a:cubicBezTo>
                <a:cubicBezTo>
                  <a:pt x="729" y="91"/>
                  <a:pt x="729" y="91"/>
                  <a:pt x="729" y="91"/>
                </a:cubicBezTo>
                <a:cubicBezTo>
                  <a:pt x="684" y="50"/>
                  <a:pt x="627" y="18"/>
                  <a:pt x="569" y="0"/>
                </a:cubicBezTo>
                <a:cubicBezTo>
                  <a:pt x="509" y="44"/>
                  <a:pt x="509" y="44"/>
                  <a:pt x="509" y="44"/>
                </a:cubicBezTo>
                <a:cubicBezTo>
                  <a:pt x="462" y="34"/>
                  <a:pt x="414" y="35"/>
                  <a:pt x="367" y="44"/>
                </a:cubicBezTo>
                <a:cubicBezTo>
                  <a:pt x="307" y="1"/>
                  <a:pt x="307" y="1"/>
                  <a:pt x="307" y="1"/>
                </a:cubicBezTo>
                <a:cubicBezTo>
                  <a:pt x="278" y="11"/>
                  <a:pt x="249" y="23"/>
                  <a:pt x="221" y="39"/>
                </a:cubicBezTo>
                <a:cubicBezTo>
                  <a:pt x="193" y="56"/>
                  <a:pt x="167" y="75"/>
                  <a:pt x="145" y="95"/>
                </a:cubicBezTo>
                <a:cubicBezTo>
                  <a:pt x="154" y="170"/>
                  <a:pt x="154" y="170"/>
                  <a:pt x="154" y="170"/>
                </a:cubicBezTo>
                <a:cubicBezTo>
                  <a:pt x="122" y="208"/>
                  <a:pt x="96" y="249"/>
                  <a:pt x="81" y="294"/>
                </a:cubicBezTo>
                <a:cubicBezTo>
                  <a:pt x="15" y="324"/>
                  <a:pt x="15" y="324"/>
                  <a:pt x="15" y="324"/>
                </a:cubicBezTo>
                <a:cubicBezTo>
                  <a:pt x="0" y="385"/>
                  <a:pt x="0" y="449"/>
                  <a:pt x="13" y="514"/>
                </a:cubicBezTo>
                <a:cubicBezTo>
                  <a:pt x="79" y="542"/>
                  <a:pt x="79" y="542"/>
                  <a:pt x="79" y="542"/>
                </a:cubicBezTo>
                <a:cubicBezTo>
                  <a:pt x="87" y="566"/>
                  <a:pt x="98" y="592"/>
                  <a:pt x="113" y="614"/>
                </a:cubicBezTo>
                <a:cubicBezTo>
                  <a:pt x="125" y="636"/>
                  <a:pt x="139" y="657"/>
                  <a:pt x="155" y="675"/>
                </a:cubicBezTo>
                <a:cubicBezTo>
                  <a:pt x="146" y="748"/>
                  <a:pt x="146" y="748"/>
                  <a:pt x="146" y="748"/>
                </a:cubicBezTo>
                <a:cubicBezTo>
                  <a:pt x="193" y="791"/>
                  <a:pt x="247" y="822"/>
                  <a:pt x="304" y="842"/>
                </a:cubicBezTo>
                <a:cubicBezTo>
                  <a:pt x="362" y="798"/>
                  <a:pt x="362" y="798"/>
                  <a:pt x="362" y="798"/>
                </a:cubicBezTo>
                <a:cubicBezTo>
                  <a:pt x="414" y="810"/>
                  <a:pt x="466" y="810"/>
                  <a:pt x="520" y="799"/>
                </a:cubicBezTo>
                <a:cubicBezTo>
                  <a:pt x="580" y="842"/>
                  <a:pt x="580" y="842"/>
                  <a:pt x="580" y="842"/>
                </a:cubicBezTo>
                <a:cubicBezTo>
                  <a:pt x="607" y="832"/>
                  <a:pt x="635" y="820"/>
                  <a:pt x="662" y="806"/>
                </a:cubicBezTo>
                <a:cubicBezTo>
                  <a:pt x="687" y="789"/>
                  <a:pt x="712" y="771"/>
                  <a:pt x="735" y="751"/>
                </a:cubicBezTo>
                <a:cubicBezTo>
                  <a:pt x="726" y="678"/>
                  <a:pt x="726" y="678"/>
                  <a:pt x="726" y="678"/>
                </a:cubicBezTo>
                <a:cubicBezTo>
                  <a:pt x="762" y="637"/>
                  <a:pt x="788" y="589"/>
                  <a:pt x="805" y="538"/>
                </a:cubicBezTo>
                <a:cubicBezTo>
                  <a:pt x="870" y="509"/>
                  <a:pt x="870" y="509"/>
                  <a:pt x="870" y="509"/>
                </a:cubicBezTo>
                <a:cubicBezTo>
                  <a:pt x="882" y="450"/>
                  <a:pt x="881" y="386"/>
                  <a:pt x="868" y="325"/>
                </a:cubicBezTo>
                <a:close/>
                <a:moveTo>
                  <a:pt x="512" y="587"/>
                </a:moveTo>
                <a:cubicBezTo>
                  <a:pt x="422" y="628"/>
                  <a:pt x="317" y="584"/>
                  <a:pt x="278" y="493"/>
                </a:cubicBezTo>
                <a:cubicBezTo>
                  <a:pt x="238" y="401"/>
                  <a:pt x="280" y="296"/>
                  <a:pt x="370" y="257"/>
                </a:cubicBezTo>
                <a:cubicBezTo>
                  <a:pt x="460" y="217"/>
                  <a:pt x="566" y="260"/>
                  <a:pt x="604" y="351"/>
                </a:cubicBezTo>
                <a:cubicBezTo>
                  <a:pt x="644" y="442"/>
                  <a:pt x="603" y="549"/>
                  <a:pt x="512" y="587"/>
                </a:cubicBezTo>
                <a:close/>
              </a:path>
            </a:pathLst>
          </a:custGeom>
          <a:solidFill>
            <a:srgbClr val="7A8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EB0AE161-9714-0435-4608-613081BE951C}"/>
              </a:ext>
            </a:extLst>
          </p:cNvPr>
          <p:cNvSpPr>
            <a:spLocks noEditPoints="1"/>
          </p:cNvSpPr>
          <p:nvPr/>
        </p:nvSpPr>
        <p:spPr bwMode="auto">
          <a:xfrm rot="351318">
            <a:off x="4283394" y="4292891"/>
            <a:ext cx="1001992" cy="985724"/>
          </a:xfrm>
          <a:custGeom>
            <a:avLst/>
            <a:gdLst>
              <a:gd name="T0" fmla="*/ 816 w 822"/>
              <a:gd name="T1" fmla="*/ 362 h 808"/>
              <a:gd name="T2" fmla="*/ 758 w 822"/>
              <a:gd name="T3" fmla="*/ 327 h 808"/>
              <a:gd name="T4" fmla="*/ 736 w 822"/>
              <a:gd name="T5" fmla="*/ 261 h 808"/>
              <a:gd name="T6" fmla="*/ 701 w 822"/>
              <a:gd name="T7" fmla="*/ 196 h 808"/>
              <a:gd name="T8" fmla="*/ 714 w 822"/>
              <a:gd name="T9" fmla="*/ 130 h 808"/>
              <a:gd name="T10" fmla="*/ 575 w 822"/>
              <a:gd name="T11" fmla="*/ 28 h 808"/>
              <a:gd name="T12" fmla="*/ 515 w 822"/>
              <a:gd name="T13" fmla="*/ 62 h 808"/>
              <a:gd name="T14" fmla="*/ 384 w 822"/>
              <a:gd name="T15" fmla="*/ 47 h 808"/>
              <a:gd name="T16" fmla="*/ 333 w 822"/>
              <a:gd name="T17" fmla="*/ 0 h 808"/>
              <a:gd name="T18" fmla="*/ 249 w 822"/>
              <a:gd name="T19" fmla="*/ 26 h 808"/>
              <a:gd name="T20" fmla="*/ 173 w 822"/>
              <a:gd name="T21" fmla="*/ 69 h 808"/>
              <a:gd name="T22" fmla="*/ 173 w 822"/>
              <a:gd name="T23" fmla="*/ 140 h 808"/>
              <a:gd name="T24" fmla="*/ 92 w 822"/>
              <a:gd name="T25" fmla="*/ 246 h 808"/>
              <a:gd name="T26" fmla="*/ 27 w 822"/>
              <a:gd name="T27" fmla="*/ 267 h 808"/>
              <a:gd name="T28" fmla="*/ 4 w 822"/>
              <a:gd name="T29" fmla="*/ 441 h 808"/>
              <a:gd name="T30" fmla="*/ 62 w 822"/>
              <a:gd name="T31" fmla="*/ 475 h 808"/>
              <a:gd name="T32" fmla="*/ 85 w 822"/>
              <a:gd name="T33" fmla="*/ 546 h 808"/>
              <a:gd name="T34" fmla="*/ 118 w 822"/>
              <a:gd name="T35" fmla="*/ 607 h 808"/>
              <a:gd name="T36" fmla="*/ 102 w 822"/>
              <a:gd name="T37" fmla="*/ 673 h 808"/>
              <a:gd name="T38" fmla="*/ 237 w 822"/>
              <a:gd name="T39" fmla="*/ 777 h 808"/>
              <a:gd name="T40" fmla="*/ 295 w 822"/>
              <a:gd name="T41" fmla="*/ 743 h 808"/>
              <a:gd name="T42" fmla="*/ 442 w 822"/>
              <a:gd name="T43" fmla="*/ 762 h 808"/>
              <a:gd name="T44" fmla="*/ 493 w 822"/>
              <a:gd name="T45" fmla="*/ 808 h 808"/>
              <a:gd name="T46" fmla="*/ 572 w 822"/>
              <a:gd name="T47" fmla="*/ 783 h 808"/>
              <a:gd name="T48" fmla="*/ 646 w 822"/>
              <a:gd name="T49" fmla="*/ 741 h 808"/>
              <a:gd name="T50" fmla="*/ 646 w 822"/>
              <a:gd name="T51" fmla="*/ 673 h 808"/>
              <a:gd name="T52" fmla="*/ 734 w 822"/>
              <a:gd name="T53" fmla="*/ 552 h 808"/>
              <a:gd name="T54" fmla="*/ 797 w 822"/>
              <a:gd name="T55" fmla="*/ 532 h 808"/>
              <a:gd name="T56" fmla="*/ 816 w 822"/>
              <a:gd name="T57" fmla="*/ 362 h 808"/>
              <a:gd name="T58" fmla="*/ 482 w 822"/>
              <a:gd name="T59" fmla="*/ 569 h 808"/>
              <a:gd name="T60" fmla="*/ 247 w 822"/>
              <a:gd name="T61" fmla="*/ 475 h 808"/>
              <a:gd name="T62" fmla="*/ 339 w 822"/>
              <a:gd name="T63" fmla="*/ 239 h 808"/>
              <a:gd name="T64" fmla="*/ 573 w 822"/>
              <a:gd name="T65" fmla="*/ 333 h 808"/>
              <a:gd name="T66" fmla="*/ 482 w 822"/>
              <a:gd name="T67" fmla="*/ 569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22" h="808">
                <a:moveTo>
                  <a:pt x="816" y="362"/>
                </a:moveTo>
                <a:cubicBezTo>
                  <a:pt x="758" y="327"/>
                  <a:pt x="758" y="327"/>
                  <a:pt x="758" y="327"/>
                </a:cubicBezTo>
                <a:cubicBezTo>
                  <a:pt x="753" y="305"/>
                  <a:pt x="745" y="283"/>
                  <a:pt x="736" y="261"/>
                </a:cubicBezTo>
                <a:cubicBezTo>
                  <a:pt x="727" y="239"/>
                  <a:pt x="714" y="217"/>
                  <a:pt x="701" y="196"/>
                </a:cubicBezTo>
                <a:cubicBezTo>
                  <a:pt x="714" y="130"/>
                  <a:pt x="714" y="130"/>
                  <a:pt x="714" y="130"/>
                </a:cubicBezTo>
                <a:cubicBezTo>
                  <a:pt x="676" y="87"/>
                  <a:pt x="627" y="51"/>
                  <a:pt x="575" y="28"/>
                </a:cubicBezTo>
                <a:cubicBezTo>
                  <a:pt x="515" y="62"/>
                  <a:pt x="515" y="62"/>
                  <a:pt x="515" y="62"/>
                </a:cubicBezTo>
                <a:cubicBezTo>
                  <a:pt x="472" y="48"/>
                  <a:pt x="429" y="43"/>
                  <a:pt x="384" y="47"/>
                </a:cubicBezTo>
                <a:cubicBezTo>
                  <a:pt x="333" y="0"/>
                  <a:pt x="333" y="0"/>
                  <a:pt x="333" y="0"/>
                </a:cubicBezTo>
                <a:cubicBezTo>
                  <a:pt x="305" y="6"/>
                  <a:pt x="277" y="13"/>
                  <a:pt x="249" y="26"/>
                </a:cubicBezTo>
                <a:cubicBezTo>
                  <a:pt x="222" y="38"/>
                  <a:pt x="195" y="53"/>
                  <a:pt x="173" y="69"/>
                </a:cubicBezTo>
                <a:cubicBezTo>
                  <a:pt x="173" y="140"/>
                  <a:pt x="173" y="140"/>
                  <a:pt x="173" y="140"/>
                </a:cubicBezTo>
                <a:cubicBezTo>
                  <a:pt x="139" y="171"/>
                  <a:pt x="111" y="206"/>
                  <a:pt x="92" y="246"/>
                </a:cubicBezTo>
                <a:cubicBezTo>
                  <a:pt x="27" y="267"/>
                  <a:pt x="27" y="267"/>
                  <a:pt x="27" y="267"/>
                </a:cubicBezTo>
                <a:cubicBezTo>
                  <a:pt x="7" y="321"/>
                  <a:pt x="0" y="380"/>
                  <a:pt x="4" y="441"/>
                </a:cubicBezTo>
                <a:cubicBezTo>
                  <a:pt x="62" y="475"/>
                  <a:pt x="62" y="475"/>
                  <a:pt x="62" y="475"/>
                </a:cubicBezTo>
                <a:cubicBezTo>
                  <a:pt x="67" y="498"/>
                  <a:pt x="74" y="523"/>
                  <a:pt x="85" y="546"/>
                </a:cubicBezTo>
                <a:cubicBezTo>
                  <a:pt x="95" y="567"/>
                  <a:pt x="105" y="588"/>
                  <a:pt x="118" y="607"/>
                </a:cubicBezTo>
                <a:cubicBezTo>
                  <a:pt x="102" y="673"/>
                  <a:pt x="102" y="673"/>
                  <a:pt x="102" y="673"/>
                </a:cubicBezTo>
                <a:cubicBezTo>
                  <a:pt x="140" y="718"/>
                  <a:pt x="186" y="752"/>
                  <a:pt x="237" y="777"/>
                </a:cubicBezTo>
                <a:cubicBezTo>
                  <a:pt x="295" y="743"/>
                  <a:pt x="295" y="743"/>
                  <a:pt x="295" y="743"/>
                </a:cubicBezTo>
                <a:cubicBezTo>
                  <a:pt x="342" y="760"/>
                  <a:pt x="391" y="766"/>
                  <a:pt x="442" y="762"/>
                </a:cubicBezTo>
                <a:cubicBezTo>
                  <a:pt x="493" y="808"/>
                  <a:pt x="493" y="808"/>
                  <a:pt x="493" y="808"/>
                </a:cubicBezTo>
                <a:cubicBezTo>
                  <a:pt x="518" y="802"/>
                  <a:pt x="546" y="794"/>
                  <a:pt x="572" y="783"/>
                </a:cubicBezTo>
                <a:cubicBezTo>
                  <a:pt x="598" y="771"/>
                  <a:pt x="622" y="757"/>
                  <a:pt x="646" y="741"/>
                </a:cubicBezTo>
                <a:cubicBezTo>
                  <a:pt x="646" y="673"/>
                  <a:pt x="646" y="673"/>
                  <a:pt x="646" y="673"/>
                </a:cubicBezTo>
                <a:cubicBezTo>
                  <a:pt x="683" y="639"/>
                  <a:pt x="713" y="597"/>
                  <a:pt x="734" y="552"/>
                </a:cubicBezTo>
                <a:cubicBezTo>
                  <a:pt x="797" y="532"/>
                  <a:pt x="797" y="532"/>
                  <a:pt x="797" y="532"/>
                </a:cubicBezTo>
                <a:cubicBezTo>
                  <a:pt x="816" y="479"/>
                  <a:pt x="822" y="420"/>
                  <a:pt x="816" y="362"/>
                </a:cubicBezTo>
                <a:close/>
                <a:moveTo>
                  <a:pt x="482" y="569"/>
                </a:moveTo>
                <a:cubicBezTo>
                  <a:pt x="391" y="610"/>
                  <a:pt x="286" y="566"/>
                  <a:pt x="247" y="475"/>
                </a:cubicBezTo>
                <a:cubicBezTo>
                  <a:pt x="208" y="383"/>
                  <a:pt x="249" y="278"/>
                  <a:pt x="339" y="239"/>
                </a:cubicBezTo>
                <a:cubicBezTo>
                  <a:pt x="430" y="199"/>
                  <a:pt x="536" y="242"/>
                  <a:pt x="573" y="333"/>
                </a:cubicBezTo>
                <a:cubicBezTo>
                  <a:pt x="613" y="424"/>
                  <a:pt x="572" y="531"/>
                  <a:pt x="482" y="569"/>
                </a:cubicBezTo>
                <a:close/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8" name="عنصر نائب لرقم الشريحة 1">
            <a:extLst>
              <a:ext uri="{FF2B5EF4-FFF2-40B4-BE49-F238E27FC236}">
                <a16:creationId xmlns:a16="http://schemas.microsoft.com/office/drawing/2014/main" id="{AA089BC0-E5AC-A40B-B9BE-9D67FBB26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57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1B24A5AF-21EA-418A-D8EB-C03E9F5FA3AE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19" name="موصل مستقيم 30">
            <a:extLst>
              <a:ext uri="{FF2B5EF4-FFF2-40B4-BE49-F238E27FC236}">
                <a16:creationId xmlns:a16="http://schemas.microsoft.com/office/drawing/2014/main" id="{281009D2-FB94-FD0A-98FA-1B515F994072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مربع نص 19">
            <a:extLst>
              <a:ext uri="{FF2B5EF4-FFF2-40B4-BE49-F238E27FC236}">
                <a16:creationId xmlns:a16="http://schemas.microsoft.com/office/drawing/2014/main" id="{2969E02A-ECBE-4906-9659-8FB323141B87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9381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57">
            <a:extLst>
              <a:ext uri="{FF2B5EF4-FFF2-40B4-BE49-F238E27FC236}">
                <a16:creationId xmlns:a16="http://schemas.microsoft.com/office/drawing/2014/main" id="{6C48E011-BE62-6796-F3C1-91C3FFA98DC3}"/>
              </a:ext>
            </a:extLst>
          </p:cNvPr>
          <p:cNvSpPr txBox="1"/>
          <p:nvPr/>
        </p:nvSpPr>
        <p:spPr>
          <a:xfrm>
            <a:off x="9441802" y="1900536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21" name="TextBox 157">
            <a:extLst>
              <a:ext uri="{FF2B5EF4-FFF2-40B4-BE49-F238E27FC236}">
                <a16:creationId xmlns:a16="http://schemas.microsoft.com/office/drawing/2014/main" id="{72606B98-9A2F-655C-B107-66673088C71F}"/>
              </a:ext>
            </a:extLst>
          </p:cNvPr>
          <p:cNvSpPr txBox="1"/>
          <p:nvPr/>
        </p:nvSpPr>
        <p:spPr>
          <a:xfrm>
            <a:off x="9441802" y="2330739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22" name="TextBox 157">
            <a:extLst>
              <a:ext uri="{FF2B5EF4-FFF2-40B4-BE49-F238E27FC236}">
                <a16:creationId xmlns:a16="http://schemas.microsoft.com/office/drawing/2014/main" id="{EBCC15E0-E71B-D230-9382-72B72F803B39}"/>
              </a:ext>
            </a:extLst>
          </p:cNvPr>
          <p:cNvSpPr txBox="1"/>
          <p:nvPr/>
        </p:nvSpPr>
        <p:spPr>
          <a:xfrm>
            <a:off x="9441802" y="2760942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23" name="TextBox 157">
            <a:extLst>
              <a:ext uri="{FF2B5EF4-FFF2-40B4-BE49-F238E27FC236}">
                <a16:creationId xmlns:a16="http://schemas.microsoft.com/office/drawing/2014/main" id="{1E651B6C-4D19-5745-F580-A5616D0D0F53}"/>
              </a:ext>
            </a:extLst>
          </p:cNvPr>
          <p:cNvSpPr txBox="1"/>
          <p:nvPr/>
        </p:nvSpPr>
        <p:spPr>
          <a:xfrm>
            <a:off x="9441802" y="3191145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24" name="TextBox 157">
            <a:extLst>
              <a:ext uri="{FF2B5EF4-FFF2-40B4-BE49-F238E27FC236}">
                <a16:creationId xmlns:a16="http://schemas.microsoft.com/office/drawing/2014/main" id="{B982A5A4-68DA-36BD-18B5-8077BA060F3D}"/>
              </a:ext>
            </a:extLst>
          </p:cNvPr>
          <p:cNvSpPr txBox="1"/>
          <p:nvPr/>
        </p:nvSpPr>
        <p:spPr>
          <a:xfrm>
            <a:off x="9441802" y="3621348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25" name="TextBox 157">
            <a:extLst>
              <a:ext uri="{FF2B5EF4-FFF2-40B4-BE49-F238E27FC236}">
                <a16:creationId xmlns:a16="http://schemas.microsoft.com/office/drawing/2014/main" id="{D2DA8B88-062A-2B9D-5AE6-FA304889097D}"/>
              </a:ext>
            </a:extLst>
          </p:cNvPr>
          <p:cNvSpPr txBox="1"/>
          <p:nvPr/>
        </p:nvSpPr>
        <p:spPr>
          <a:xfrm>
            <a:off x="9441802" y="4051551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26" name="TextBox 157">
            <a:extLst>
              <a:ext uri="{FF2B5EF4-FFF2-40B4-BE49-F238E27FC236}">
                <a16:creationId xmlns:a16="http://schemas.microsoft.com/office/drawing/2014/main" id="{23B6A11D-9195-CFB9-2D1E-395B7C3D51CA}"/>
              </a:ext>
            </a:extLst>
          </p:cNvPr>
          <p:cNvSpPr txBox="1"/>
          <p:nvPr/>
        </p:nvSpPr>
        <p:spPr>
          <a:xfrm>
            <a:off x="9441802" y="4481754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27" name="TextBox 157">
            <a:extLst>
              <a:ext uri="{FF2B5EF4-FFF2-40B4-BE49-F238E27FC236}">
                <a16:creationId xmlns:a16="http://schemas.microsoft.com/office/drawing/2014/main" id="{7F7B5983-22A7-FB58-1CBC-84E66CA2F6E2}"/>
              </a:ext>
            </a:extLst>
          </p:cNvPr>
          <p:cNvSpPr txBox="1"/>
          <p:nvPr/>
        </p:nvSpPr>
        <p:spPr>
          <a:xfrm>
            <a:off x="9441802" y="4911960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28" name="TextBox 157">
            <a:extLst>
              <a:ext uri="{FF2B5EF4-FFF2-40B4-BE49-F238E27FC236}">
                <a16:creationId xmlns:a16="http://schemas.microsoft.com/office/drawing/2014/main" id="{548C9212-C87D-CF9D-76EA-CA8083A21EC2}"/>
              </a:ext>
            </a:extLst>
          </p:cNvPr>
          <p:cNvSpPr txBox="1"/>
          <p:nvPr/>
        </p:nvSpPr>
        <p:spPr>
          <a:xfrm>
            <a:off x="7347064" y="1900536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29" name="TextBox 157">
            <a:extLst>
              <a:ext uri="{FF2B5EF4-FFF2-40B4-BE49-F238E27FC236}">
                <a16:creationId xmlns:a16="http://schemas.microsoft.com/office/drawing/2014/main" id="{FE6654F5-BF0E-BD14-C297-2F36C47E0396}"/>
              </a:ext>
            </a:extLst>
          </p:cNvPr>
          <p:cNvSpPr txBox="1"/>
          <p:nvPr/>
        </p:nvSpPr>
        <p:spPr>
          <a:xfrm>
            <a:off x="7347064" y="2330739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30" name="TextBox 157">
            <a:extLst>
              <a:ext uri="{FF2B5EF4-FFF2-40B4-BE49-F238E27FC236}">
                <a16:creationId xmlns:a16="http://schemas.microsoft.com/office/drawing/2014/main" id="{143C03A5-5402-1B8B-7C62-B64D64D40282}"/>
              </a:ext>
            </a:extLst>
          </p:cNvPr>
          <p:cNvSpPr txBox="1"/>
          <p:nvPr/>
        </p:nvSpPr>
        <p:spPr>
          <a:xfrm>
            <a:off x="7347064" y="2760942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31" name="TextBox 157">
            <a:extLst>
              <a:ext uri="{FF2B5EF4-FFF2-40B4-BE49-F238E27FC236}">
                <a16:creationId xmlns:a16="http://schemas.microsoft.com/office/drawing/2014/main" id="{C0E98BBA-D17B-1374-E3F9-B5D73D0E8995}"/>
              </a:ext>
            </a:extLst>
          </p:cNvPr>
          <p:cNvSpPr txBox="1"/>
          <p:nvPr/>
        </p:nvSpPr>
        <p:spPr>
          <a:xfrm>
            <a:off x="7347064" y="3191145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32" name="TextBox 157">
            <a:extLst>
              <a:ext uri="{FF2B5EF4-FFF2-40B4-BE49-F238E27FC236}">
                <a16:creationId xmlns:a16="http://schemas.microsoft.com/office/drawing/2014/main" id="{B467BA77-92ED-87FB-CC26-795CD46B8AE0}"/>
              </a:ext>
            </a:extLst>
          </p:cNvPr>
          <p:cNvSpPr txBox="1"/>
          <p:nvPr/>
        </p:nvSpPr>
        <p:spPr>
          <a:xfrm>
            <a:off x="7347064" y="3621348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33" name="TextBox 157">
            <a:extLst>
              <a:ext uri="{FF2B5EF4-FFF2-40B4-BE49-F238E27FC236}">
                <a16:creationId xmlns:a16="http://schemas.microsoft.com/office/drawing/2014/main" id="{E5EA9360-E561-EA09-D8D7-57497D67F20F}"/>
              </a:ext>
            </a:extLst>
          </p:cNvPr>
          <p:cNvSpPr txBox="1"/>
          <p:nvPr/>
        </p:nvSpPr>
        <p:spPr>
          <a:xfrm>
            <a:off x="7347064" y="4051551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34" name="TextBox 157">
            <a:extLst>
              <a:ext uri="{FF2B5EF4-FFF2-40B4-BE49-F238E27FC236}">
                <a16:creationId xmlns:a16="http://schemas.microsoft.com/office/drawing/2014/main" id="{8DA7301F-AA64-4369-0142-7ED62BB784A0}"/>
              </a:ext>
            </a:extLst>
          </p:cNvPr>
          <p:cNvSpPr txBox="1"/>
          <p:nvPr/>
        </p:nvSpPr>
        <p:spPr>
          <a:xfrm>
            <a:off x="7347064" y="4481754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35" name="TextBox 157">
            <a:extLst>
              <a:ext uri="{FF2B5EF4-FFF2-40B4-BE49-F238E27FC236}">
                <a16:creationId xmlns:a16="http://schemas.microsoft.com/office/drawing/2014/main" id="{DFA10B90-BEC9-8152-5066-2B7FAE4A3661}"/>
              </a:ext>
            </a:extLst>
          </p:cNvPr>
          <p:cNvSpPr txBox="1"/>
          <p:nvPr/>
        </p:nvSpPr>
        <p:spPr>
          <a:xfrm>
            <a:off x="7347064" y="4911960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36" name="TextBox 49">
            <a:extLst>
              <a:ext uri="{FF2B5EF4-FFF2-40B4-BE49-F238E27FC236}">
                <a16:creationId xmlns:a16="http://schemas.microsoft.com/office/drawing/2014/main" id="{A8BECAAC-B15C-4B30-5AEA-2E1E50D47870}"/>
              </a:ext>
            </a:extLst>
          </p:cNvPr>
          <p:cNvSpPr txBox="1"/>
          <p:nvPr/>
        </p:nvSpPr>
        <p:spPr>
          <a:xfrm>
            <a:off x="11048269" y="1804234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>
            <a:defPPr>
              <a:defRPr lang="ar-SA"/>
            </a:defPPr>
            <a:lvl1pPr algn="ctr">
              <a:defRPr sz="2800" b="1">
                <a:solidFill>
                  <a:srgbClr val="003745"/>
                </a:solidFill>
                <a:latin typeface="Saudi Bold" panose="020B0504010101010102" pitchFamily="34" charset="-78"/>
                <a:ea typeface="League Spartan" charset="0"/>
                <a:cs typeface="Saudi Bold" panose="020B0504010101010102" pitchFamily="34" charset="-78"/>
              </a:defRPr>
            </a:lvl1pPr>
          </a:lstStyle>
          <a:p>
            <a:r>
              <a:rPr lang="en-US" sz="2000" b="0" dirty="0">
                <a:solidFill>
                  <a:srgbClr val="7258A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01</a:t>
            </a:r>
          </a:p>
        </p:txBody>
      </p:sp>
      <p:sp>
        <p:nvSpPr>
          <p:cNvPr id="37" name="TextBox 49">
            <a:extLst>
              <a:ext uri="{FF2B5EF4-FFF2-40B4-BE49-F238E27FC236}">
                <a16:creationId xmlns:a16="http://schemas.microsoft.com/office/drawing/2014/main" id="{C15A768B-9F1D-2050-1799-4E119A92EBDC}"/>
              </a:ext>
            </a:extLst>
          </p:cNvPr>
          <p:cNvSpPr txBox="1"/>
          <p:nvPr/>
        </p:nvSpPr>
        <p:spPr>
          <a:xfrm>
            <a:off x="11048269" y="2241218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02</a:t>
            </a:r>
          </a:p>
        </p:txBody>
      </p:sp>
      <p:sp>
        <p:nvSpPr>
          <p:cNvPr id="38" name="TextBox 49">
            <a:extLst>
              <a:ext uri="{FF2B5EF4-FFF2-40B4-BE49-F238E27FC236}">
                <a16:creationId xmlns:a16="http://schemas.microsoft.com/office/drawing/2014/main" id="{68EE3EBF-D8C6-6655-C25A-682968F3188E}"/>
              </a:ext>
            </a:extLst>
          </p:cNvPr>
          <p:cNvSpPr txBox="1"/>
          <p:nvPr/>
        </p:nvSpPr>
        <p:spPr>
          <a:xfrm>
            <a:off x="11048269" y="2678202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03</a:t>
            </a:r>
          </a:p>
        </p:txBody>
      </p:sp>
      <p:sp>
        <p:nvSpPr>
          <p:cNvPr id="39" name="TextBox 49">
            <a:extLst>
              <a:ext uri="{FF2B5EF4-FFF2-40B4-BE49-F238E27FC236}">
                <a16:creationId xmlns:a16="http://schemas.microsoft.com/office/drawing/2014/main" id="{7BB89E9C-B0E1-6FCA-D737-80CC4E64082E}"/>
              </a:ext>
            </a:extLst>
          </p:cNvPr>
          <p:cNvSpPr txBox="1"/>
          <p:nvPr/>
        </p:nvSpPr>
        <p:spPr>
          <a:xfrm>
            <a:off x="11048269" y="3115186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04</a:t>
            </a:r>
          </a:p>
        </p:txBody>
      </p:sp>
      <p:sp>
        <p:nvSpPr>
          <p:cNvPr id="40" name="TextBox 49">
            <a:extLst>
              <a:ext uri="{FF2B5EF4-FFF2-40B4-BE49-F238E27FC236}">
                <a16:creationId xmlns:a16="http://schemas.microsoft.com/office/drawing/2014/main" id="{0E23E5CB-1267-DCD4-58F4-FB9845290529}"/>
              </a:ext>
            </a:extLst>
          </p:cNvPr>
          <p:cNvSpPr txBox="1"/>
          <p:nvPr/>
        </p:nvSpPr>
        <p:spPr>
          <a:xfrm>
            <a:off x="11048269" y="3552170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05</a:t>
            </a:r>
          </a:p>
        </p:txBody>
      </p:sp>
      <p:sp>
        <p:nvSpPr>
          <p:cNvPr id="41" name="TextBox 49">
            <a:extLst>
              <a:ext uri="{FF2B5EF4-FFF2-40B4-BE49-F238E27FC236}">
                <a16:creationId xmlns:a16="http://schemas.microsoft.com/office/drawing/2014/main" id="{D9C3FB2F-EEAB-0192-97A7-4E56E617BD7C}"/>
              </a:ext>
            </a:extLst>
          </p:cNvPr>
          <p:cNvSpPr txBox="1"/>
          <p:nvPr/>
        </p:nvSpPr>
        <p:spPr>
          <a:xfrm>
            <a:off x="11048269" y="3989154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06</a:t>
            </a:r>
          </a:p>
        </p:txBody>
      </p:sp>
      <p:sp>
        <p:nvSpPr>
          <p:cNvPr id="42" name="TextBox 49">
            <a:extLst>
              <a:ext uri="{FF2B5EF4-FFF2-40B4-BE49-F238E27FC236}">
                <a16:creationId xmlns:a16="http://schemas.microsoft.com/office/drawing/2014/main" id="{D65AF7D3-C581-29E6-58CB-2690DD278321}"/>
              </a:ext>
            </a:extLst>
          </p:cNvPr>
          <p:cNvSpPr txBox="1"/>
          <p:nvPr/>
        </p:nvSpPr>
        <p:spPr>
          <a:xfrm>
            <a:off x="11048269" y="4426138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07</a:t>
            </a:r>
          </a:p>
        </p:txBody>
      </p:sp>
      <p:sp>
        <p:nvSpPr>
          <p:cNvPr id="43" name="TextBox 49">
            <a:extLst>
              <a:ext uri="{FF2B5EF4-FFF2-40B4-BE49-F238E27FC236}">
                <a16:creationId xmlns:a16="http://schemas.microsoft.com/office/drawing/2014/main" id="{C6A153B9-774F-D696-BFB6-288983943CCF}"/>
              </a:ext>
            </a:extLst>
          </p:cNvPr>
          <p:cNvSpPr txBox="1"/>
          <p:nvPr/>
        </p:nvSpPr>
        <p:spPr>
          <a:xfrm>
            <a:off x="11048269" y="4863119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08</a:t>
            </a:r>
          </a:p>
        </p:txBody>
      </p:sp>
      <p:sp>
        <p:nvSpPr>
          <p:cNvPr id="44" name="TextBox 49">
            <a:extLst>
              <a:ext uri="{FF2B5EF4-FFF2-40B4-BE49-F238E27FC236}">
                <a16:creationId xmlns:a16="http://schemas.microsoft.com/office/drawing/2014/main" id="{A88C95AE-CBEF-4FB5-5187-D2A4F7D4E327}"/>
              </a:ext>
            </a:extLst>
          </p:cNvPr>
          <p:cNvSpPr txBox="1"/>
          <p:nvPr/>
        </p:nvSpPr>
        <p:spPr>
          <a:xfrm>
            <a:off x="8947326" y="1804234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09</a:t>
            </a:r>
          </a:p>
        </p:txBody>
      </p:sp>
      <p:sp>
        <p:nvSpPr>
          <p:cNvPr id="45" name="TextBox 49">
            <a:extLst>
              <a:ext uri="{FF2B5EF4-FFF2-40B4-BE49-F238E27FC236}">
                <a16:creationId xmlns:a16="http://schemas.microsoft.com/office/drawing/2014/main" id="{BD5B76F2-608D-2007-9651-5BAC86E55C46}"/>
              </a:ext>
            </a:extLst>
          </p:cNvPr>
          <p:cNvSpPr txBox="1"/>
          <p:nvPr/>
        </p:nvSpPr>
        <p:spPr>
          <a:xfrm>
            <a:off x="8947326" y="2241218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10</a:t>
            </a:r>
          </a:p>
        </p:txBody>
      </p:sp>
      <p:sp>
        <p:nvSpPr>
          <p:cNvPr id="46" name="TextBox 49">
            <a:extLst>
              <a:ext uri="{FF2B5EF4-FFF2-40B4-BE49-F238E27FC236}">
                <a16:creationId xmlns:a16="http://schemas.microsoft.com/office/drawing/2014/main" id="{73871994-07BC-C787-F199-CE8542967E9E}"/>
              </a:ext>
            </a:extLst>
          </p:cNvPr>
          <p:cNvSpPr txBox="1"/>
          <p:nvPr/>
        </p:nvSpPr>
        <p:spPr>
          <a:xfrm>
            <a:off x="8947326" y="2678202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11</a:t>
            </a:r>
          </a:p>
        </p:txBody>
      </p:sp>
      <p:sp>
        <p:nvSpPr>
          <p:cNvPr id="47" name="TextBox 49">
            <a:extLst>
              <a:ext uri="{FF2B5EF4-FFF2-40B4-BE49-F238E27FC236}">
                <a16:creationId xmlns:a16="http://schemas.microsoft.com/office/drawing/2014/main" id="{EDAFFDD6-3F69-20A4-7EF2-47D684B0D5CE}"/>
              </a:ext>
            </a:extLst>
          </p:cNvPr>
          <p:cNvSpPr txBox="1"/>
          <p:nvPr/>
        </p:nvSpPr>
        <p:spPr>
          <a:xfrm>
            <a:off x="8947326" y="3115186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12</a:t>
            </a:r>
          </a:p>
        </p:txBody>
      </p:sp>
      <p:sp>
        <p:nvSpPr>
          <p:cNvPr id="48" name="TextBox 49">
            <a:extLst>
              <a:ext uri="{FF2B5EF4-FFF2-40B4-BE49-F238E27FC236}">
                <a16:creationId xmlns:a16="http://schemas.microsoft.com/office/drawing/2014/main" id="{F63447A4-A6C4-F1E1-E604-B44EDD63512F}"/>
              </a:ext>
            </a:extLst>
          </p:cNvPr>
          <p:cNvSpPr txBox="1"/>
          <p:nvPr/>
        </p:nvSpPr>
        <p:spPr>
          <a:xfrm>
            <a:off x="8947326" y="3552170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13</a:t>
            </a:r>
          </a:p>
        </p:txBody>
      </p:sp>
      <p:sp>
        <p:nvSpPr>
          <p:cNvPr id="49" name="TextBox 49">
            <a:extLst>
              <a:ext uri="{FF2B5EF4-FFF2-40B4-BE49-F238E27FC236}">
                <a16:creationId xmlns:a16="http://schemas.microsoft.com/office/drawing/2014/main" id="{CA219FCD-E0FF-AAE8-5BEE-84579E2E8CDB}"/>
              </a:ext>
            </a:extLst>
          </p:cNvPr>
          <p:cNvSpPr txBox="1"/>
          <p:nvPr/>
        </p:nvSpPr>
        <p:spPr>
          <a:xfrm>
            <a:off x="8947326" y="3989154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14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9DC5C5A-4413-4A19-F72B-E8175CF90A2E}"/>
              </a:ext>
            </a:extLst>
          </p:cNvPr>
          <p:cNvSpPr txBox="1"/>
          <p:nvPr/>
        </p:nvSpPr>
        <p:spPr>
          <a:xfrm>
            <a:off x="8947326" y="4426138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15</a:t>
            </a:r>
          </a:p>
        </p:txBody>
      </p:sp>
      <p:sp>
        <p:nvSpPr>
          <p:cNvPr id="51" name="TextBox 49">
            <a:extLst>
              <a:ext uri="{FF2B5EF4-FFF2-40B4-BE49-F238E27FC236}">
                <a16:creationId xmlns:a16="http://schemas.microsoft.com/office/drawing/2014/main" id="{E8D6D41B-CB38-BD2D-B03C-B76C7953FA8F}"/>
              </a:ext>
            </a:extLst>
          </p:cNvPr>
          <p:cNvSpPr txBox="1"/>
          <p:nvPr/>
        </p:nvSpPr>
        <p:spPr>
          <a:xfrm>
            <a:off x="8947326" y="4863119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16</a:t>
            </a:r>
          </a:p>
        </p:txBody>
      </p:sp>
      <p:sp>
        <p:nvSpPr>
          <p:cNvPr id="19" name="عنصر نائب لرقم الشريحة 1">
            <a:extLst>
              <a:ext uri="{FF2B5EF4-FFF2-40B4-BE49-F238E27FC236}">
                <a16:creationId xmlns:a16="http://schemas.microsoft.com/office/drawing/2014/main" id="{40CCB5BB-CEDF-9F92-BBE1-9ECDA3E50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58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A5D2FC14-4108-5B06-7D4C-57893C9E8D75}"/>
              </a:ext>
            </a:extLst>
          </p:cNvPr>
          <p:cNvSpPr/>
          <p:nvPr/>
        </p:nvSpPr>
        <p:spPr>
          <a:xfrm flipH="1">
            <a:off x="4913475" y="513504"/>
            <a:ext cx="626797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pt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, Dark purple </a:t>
            </a:r>
            <a:r>
              <a:rPr lang="en-US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</a:t>
            </a:r>
          </a:p>
        </p:txBody>
      </p:sp>
      <p:cxnSp>
        <p:nvCxnSpPr>
          <p:cNvPr id="4" name="موصل مستقيم 30">
            <a:extLst>
              <a:ext uri="{FF2B5EF4-FFF2-40B4-BE49-F238E27FC236}">
                <a16:creationId xmlns:a16="http://schemas.microsoft.com/office/drawing/2014/main" id="{2A626785-36BB-C5A7-5DEB-467FBA58B990}"/>
              </a:ext>
            </a:extLst>
          </p:cNvPr>
          <p:cNvCxnSpPr>
            <a:cxnSpLocks/>
          </p:cNvCxnSpPr>
          <p:nvPr/>
        </p:nvCxnSpPr>
        <p:spPr>
          <a:xfrm>
            <a:off x="4921956" y="999914"/>
            <a:ext cx="6259492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ربع نص 4">
            <a:extLst>
              <a:ext uri="{FF2B5EF4-FFF2-40B4-BE49-F238E27FC236}">
                <a16:creationId xmlns:a16="http://schemas.microsoft.com/office/drawing/2014/main" id="{E4909409-0559-2FAA-50D4-17B5BDB3C0FF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  <p:grpSp>
        <p:nvGrpSpPr>
          <p:cNvPr id="2" name="مجموعة 1">
            <a:extLst>
              <a:ext uri="{FF2B5EF4-FFF2-40B4-BE49-F238E27FC236}">
                <a16:creationId xmlns:a16="http://schemas.microsoft.com/office/drawing/2014/main" id="{CD9F7980-D553-60AA-B3AB-A708273857A7}"/>
              </a:ext>
            </a:extLst>
          </p:cNvPr>
          <p:cNvGrpSpPr/>
          <p:nvPr/>
        </p:nvGrpSpPr>
        <p:grpSpPr>
          <a:xfrm>
            <a:off x="192879" y="1625955"/>
            <a:ext cx="5163589" cy="3852430"/>
            <a:chOff x="1417320" y="3041788"/>
            <a:chExt cx="3736230" cy="2787512"/>
          </a:xfrm>
        </p:grpSpPr>
        <p:pic>
          <p:nvPicPr>
            <p:cNvPr id="6" name="رسم 5">
              <a:extLst>
                <a:ext uri="{FF2B5EF4-FFF2-40B4-BE49-F238E27FC236}">
                  <a16:creationId xmlns:a16="http://schemas.microsoft.com/office/drawing/2014/main" id="{1D9825BD-4EAC-A161-757B-0DAAE04674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25861" t="37852" r="21890" b="23165"/>
            <a:stretch>
              <a:fillRect/>
            </a:stretch>
          </p:blipFill>
          <p:spPr>
            <a:xfrm>
              <a:off x="1417320" y="3041788"/>
              <a:ext cx="3736230" cy="2787512"/>
            </a:xfrm>
            <a:prstGeom prst="rect">
              <a:avLst/>
            </a:prstGeom>
          </p:spPr>
        </p:pic>
        <p:pic>
          <p:nvPicPr>
            <p:cNvPr id="7" name="رسم 6" descr="علامة مع تعبئة خالصة">
              <a:extLst>
                <a:ext uri="{FF2B5EF4-FFF2-40B4-BE49-F238E27FC236}">
                  <a16:creationId xmlns:a16="http://schemas.microsoft.com/office/drawing/2014/main" id="{1FDAFE12-205F-27F9-EBE0-2B7E4A6143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339218" y="4883233"/>
              <a:ext cx="90010" cy="90010"/>
            </a:xfrm>
            <a:prstGeom prst="rect">
              <a:avLst/>
            </a:prstGeom>
          </p:spPr>
        </p:pic>
        <p:pic>
          <p:nvPicPr>
            <p:cNvPr id="8" name="رسم 7" descr="علامة مع تعبئة خالصة">
              <a:extLst>
                <a:ext uri="{FF2B5EF4-FFF2-40B4-BE49-F238E27FC236}">
                  <a16:creationId xmlns:a16="http://schemas.microsoft.com/office/drawing/2014/main" id="{1CC4CBD5-62A6-3448-D861-1694B9CEB8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002665" y="4778572"/>
              <a:ext cx="90010" cy="90010"/>
            </a:xfrm>
            <a:prstGeom prst="rect">
              <a:avLst/>
            </a:prstGeom>
          </p:spPr>
        </p:pic>
        <p:pic>
          <p:nvPicPr>
            <p:cNvPr id="9" name="رسم 8" descr="علامة مع تعبئة خالصة">
              <a:extLst>
                <a:ext uri="{FF2B5EF4-FFF2-40B4-BE49-F238E27FC236}">
                  <a16:creationId xmlns:a16="http://schemas.microsoft.com/office/drawing/2014/main" id="{4465B00E-0275-C22B-12E1-C8CCA50B5B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212223" y="4588281"/>
              <a:ext cx="90010" cy="90010"/>
            </a:xfrm>
            <a:prstGeom prst="rect">
              <a:avLst/>
            </a:prstGeom>
          </p:spPr>
        </p:pic>
        <p:pic>
          <p:nvPicPr>
            <p:cNvPr id="10" name="رسم 9" descr="علامة مع تعبئة خالصة">
              <a:extLst>
                <a:ext uri="{FF2B5EF4-FFF2-40B4-BE49-F238E27FC236}">
                  <a16:creationId xmlns:a16="http://schemas.microsoft.com/office/drawing/2014/main" id="{68452963-77E5-FB7F-62A0-3F2881C21E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236619" y="5339686"/>
              <a:ext cx="90010" cy="90010"/>
            </a:xfrm>
            <a:prstGeom prst="rect">
              <a:avLst/>
            </a:prstGeom>
          </p:spPr>
        </p:pic>
        <p:pic>
          <p:nvPicPr>
            <p:cNvPr id="11" name="رسم 10" descr="علامة مع تعبئة خالصة">
              <a:extLst>
                <a:ext uri="{FF2B5EF4-FFF2-40B4-BE49-F238E27FC236}">
                  <a16:creationId xmlns:a16="http://schemas.microsoft.com/office/drawing/2014/main" id="{2657F418-C817-4207-725F-BA94BA1AC1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797486" y="5207947"/>
              <a:ext cx="90010" cy="90010"/>
            </a:xfrm>
            <a:prstGeom prst="rect">
              <a:avLst/>
            </a:prstGeom>
          </p:spPr>
        </p:pic>
        <p:pic>
          <p:nvPicPr>
            <p:cNvPr id="12" name="رسم 11" descr="علامة مع تعبئة خالصة">
              <a:extLst>
                <a:ext uri="{FF2B5EF4-FFF2-40B4-BE49-F238E27FC236}">
                  <a16:creationId xmlns:a16="http://schemas.microsoft.com/office/drawing/2014/main" id="{94D4E91C-FECE-94BD-516E-327ABE4495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860917" y="5559253"/>
              <a:ext cx="90010" cy="90010"/>
            </a:xfrm>
            <a:prstGeom prst="rect">
              <a:avLst/>
            </a:prstGeom>
          </p:spPr>
        </p:pic>
        <p:pic>
          <p:nvPicPr>
            <p:cNvPr id="13" name="رسم 12" descr="علامة مع تعبئة خالصة">
              <a:extLst>
                <a:ext uri="{FF2B5EF4-FFF2-40B4-BE49-F238E27FC236}">
                  <a16:creationId xmlns:a16="http://schemas.microsoft.com/office/drawing/2014/main" id="{23FD6E8E-81C6-027F-E0E1-6CA5A16FA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534006" y="5061570"/>
              <a:ext cx="90010" cy="90010"/>
            </a:xfrm>
            <a:prstGeom prst="rect">
              <a:avLst/>
            </a:prstGeom>
          </p:spPr>
        </p:pic>
        <p:pic>
          <p:nvPicPr>
            <p:cNvPr id="14" name="رسم 13" descr="علامة مع تعبئة خالصة">
              <a:extLst>
                <a:ext uri="{FF2B5EF4-FFF2-40B4-BE49-F238E27FC236}">
                  <a16:creationId xmlns:a16="http://schemas.microsoft.com/office/drawing/2014/main" id="{12D9B180-901E-3EE6-F7B8-E07A0CD882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719418" y="4812726"/>
              <a:ext cx="90010" cy="90010"/>
            </a:xfrm>
            <a:prstGeom prst="rect">
              <a:avLst/>
            </a:prstGeom>
          </p:spPr>
        </p:pic>
        <p:pic>
          <p:nvPicPr>
            <p:cNvPr id="15" name="رسم 14" descr="علامة مع تعبئة خالصة">
              <a:extLst>
                <a:ext uri="{FF2B5EF4-FFF2-40B4-BE49-F238E27FC236}">
                  <a16:creationId xmlns:a16="http://schemas.microsoft.com/office/drawing/2014/main" id="{2A6521D6-C02D-5754-09A3-2CCA4F104A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558402" y="4705383"/>
              <a:ext cx="90010" cy="90010"/>
            </a:xfrm>
            <a:prstGeom prst="rect">
              <a:avLst/>
            </a:prstGeom>
          </p:spPr>
        </p:pic>
        <p:pic>
          <p:nvPicPr>
            <p:cNvPr id="16" name="رسم 15" descr="علامة مع تعبئة خالصة">
              <a:extLst>
                <a:ext uri="{FF2B5EF4-FFF2-40B4-BE49-F238E27FC236}">
                  <a16:creationId xmlns:a16="http://schemas.microsoft.com/office/drawing/2014/main" id="{D1138B64-4838-B144-21A7-04131208AC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338496" y="4880410"/>
              <a:ext cx="90010" cy="90010"/>
            </a:xfrm>
            <a:prstGeom prst="rect">
              <a:avLst/>
            </a:prstGeom>
          </p:spPr>
        </p:pic>
        <p:pic>
          <p:nvPicPr>
            <p:cNvPr id="17" name="رسم 16" descr="علامة مع تعبئة خالصة">
              <a:extLst>
                <a:ext uri="{FF2B5EF4-FFF2-40B4-BE49-F238E27FC236}">
                  <a16:creationId xmlns:a16="http://schemas.microsoft.com/office/drawing/2014/main" id="{0921D7F3-DFB0-90A6-BF6A-24420C1771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275666" y="4341866"/>
              <a:ext cx="90010" cy="90010"/>
            </a:xfrm>
            <a:prstGeom prst="rect">
              <a:avLst/>
            </a:prstGeom>
          </p:spPr>
        </p:pic>
        <p:pic>
          <p:nvPicPr>
            <p:cNvPr id="18" name="رسم 17" descr="علامة مع تعبئة خالصة">
              <a:extLst>
                <a:ext uri="{FF2B5EF4-FFF2-40B4-BE49-F238E27FC236}">
                  <a16:creationId xmlns:a16="http://schemas.microsoft.com/office/drawing/2014/main" id="{F62E7892-0075-5AF0-355D-9D8E18C90C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567377" y="3906542"/>
              <a:ext cx="90010" cy="90010"/>
            </a:xfrm>
            <a:prstGeom prst="rect">
              <a:avLst/>
            </a:prstGeom>
          </p:spPr>
        </p:pic>
        <p:pic>
          <p:nvPicPr>
            <p:cNvPr id="52" name="رسم 51" descr="علامة مع تعبئة خالصة">
              <a:extLst>
                <a:ext uri="{FF2B5EF4-FFF2-40B4-BE49-F238E27FC236}">
                  <a16:creationId xmlns:a16="http://schemas.microsoft.com/office/drawing/2014/main" id="{A8094F2A-A8CB-A993-AEE4-AF5908893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881528" y="4144400"/>
              <a:ext cx="90010" cy="90010"/>
            </a:xfrm>
            <a:prstGeom prst="rect">
              <a:avLst/>
            </a:prstGeom>
          </p:spPr>
        </p:pic>
        <p:pic>
          <p:nvPicPr>
            <p:cNvPr id="71" name="رسم 70" descr="علامة مع تعبئة خالصة">
              <a:extLst>
                <a:ext uri="{FF2B5EF4-FFF2-40B4-BE49-F238E27FC236}">
                  <a16:creationId xmlns:a16="http://schemas.microsoft.com/office/drawing/2014/main" id="{42E74E5A-51C0-1A46-089F-66FB3B9DFD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877040" y="3623807"/>
              <a:ext cx="90010" cy="90010"/>
            </a:xfrm>
            <a:prstGeom prst="rect">
              <a:avLst/>
            </a:prstGeom>
          </p:spPr>
        </p:pic>
        <p:pic>
          <p:nvPicPr>
            <p:cNvPr id="72" name="رسم 71" descr="علامة مع تعبئة خالصة">
              <a:extLst>
                <a:ext uri="{FF2B5EF4-FFF2-40B4-BE49-F238E27FC236}">
                  <a16:creationId xmlns:a16="http://schemas.microsoft.com/office/drawing/2014/main" id="{1B9D8F29-8147-0D61-CD02-39817CF85D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230786" y="3543025"/>
              <a:ext cx="90010" cy="90010"/>
            </a:xfrm>
            <a:prstGeom prst="rect">
              <a:avLst/>
            </a:prstGeom>
          </p:spPr>
        </p:pic>
        <p:pic>
          <p:nvPicPr>
            <p:cNvPr id="73" name="رسم 72" descr="علامة مع تعبئة خالصة">
              <a:extLst>
                <a:ext uri="{FF2B5EF4-FFF2-40B4-BE49-F238E27FC236}">
                  <a16:creationId xmlns:a16="http://schemas.microsoft.com/office/drawing/2014/main" id="{78EA2047-9988-6E04-B962-90226C3AD3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804439" y="3803322"/>
              <a:ext cx="90010" cy="900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1296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353">
            <a:extLst>
              <a:ext uri="{FF2B5EF4-FFF2-40B4-BE49-F238E27FC236}">
                <a16:creationId xmlns:a16="http://schemas.microsoft.com/office/drawing/2014/main" id="{0379B9B8-6A1C-3444-51A1-89EE78BD5024}"/>
              </a:ext>
            </a:extLst>
          </p:cNvPr>
          <p:cNvSpPr/>
          <p:nvPr/>
        </p:nvSpPr>
        <p:spPr>
          <a:xfrm>
            <a:off x="3174" y="4200684"/>
            <a:ext cx="12188826" cy="2670016"/>
          </a:xfrm>
          <a:prstGeom prst="rect">
            <a:avLst/>
          </a:prstGeom>
          <a:gradFill>
            <a:gsLst>
              <a:gs pos="26000">
                <a:schemeClr val="tx1"/>
              </a:gs>
              <a:gs pos="100000">
                <a:srgbClr val="238CAB"/>
              </a:gs>
            </a:gsLst>
            <a:lin ang="9600000" scaled="0"/>
          </a:gra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2532" dirty="0">
              <a:latin typeface="Lato Light" panose="020F0502020204030203" pitchFamily="34" charset="0"/>
            </a:endParaRPr>
          </a:p>
        </p:txBody>
      </p:sp>
      <p:grpSp>
        <p:nvGrpSpPr>
          <p:cNvPr id="5" name="Group 135">
            <a:extLst>
              <a:ext uri="{FF2B5EF4-FFF2-40B4-BE49-F238E27FC236}">
                <a16:creationId xmlns:a16="http://schemas.microsoft.com/office/drawing/2014/main" id="{C9AB8FF7-97D0-8779-639D-6047F03CFD90}"/>
              </a:ext>
            </a:extLst>
          </p:cNvPr>
          <p:cNvGrpSpPr/>
          <p:nvPr/>
        </p:nvGrpSpPr>
        <p:grpSpPr>
          <a:xfrm>
            <a:off x="7648059" y="2061123"/>
            <a:ext cx="3784424" cy="4803604"/>
            <a:chOff x="14407368" y="4108798"/>
            <a:chExt cx="7568848" cy="9607208"/>
          </a:xfrm>
        </p:grpSpPr>
        <p:sp>
          <p:nvSpPr>
            <p:cNvPr id="6" name="Shape 10354">
              <a:extLst>
                <a:ext uri="{FF2B5EF4-FFF2-40B4-BE49-F238E27FC236}">
                  <a16:creationId xmlns:a16="http://schemas.microsoft.com/office/drawing/2014/main" id="{4CFCDF90-BE63-6F4E-1B97-1385EE611333}"/>
                </a:ext>
              </a:extLst>
            </p:cNvPr>
            <p:cNvSpPr/>
            <p:nvPr/>
          </p:nvSpPr>
          <p:spPr>
            <a:xfrm>
              <a:off x="14407368" y="4112416"/>
              <a:ext cx="7568848" cy="95825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2" h="21116" extrusionOk="0">
                  <a:moveTo>
                    <a:pt x="1988" y="8601"/>
                  </a:moveTo>
                  <a:cubicBezTo>
                    <a:pt x="1988" y="8601"/>
                    <a:pt x="2362" y="8118"/>
                    <a:pt x="1988" y="7586"/>
                  </a:cubicBezTo>
                  <a:cubicBezTo>
                    <a:pt x="1615" y="7054"/>
                    <a:pt x="1864" y="5073"/>
                    <a:pt x="2736" y="3720"/>
                  </a:cubicBezTo>
                  <a:cubicBezTo>
                    <a:pt x="3608" y="2367"/>
                    <a:pt x="4355" y="1352"/>
                    <a:pt x="9026" y="434"/>
                  </a:cubicBezTo>
                  <a:cubicBezTo>
                    <a:pt x="13697" y="-484"/>
                    <a:pt x="16126" y="96"/>
                    <a:pt x="18368" y="1787"/>
                  </a:cubicBezTo>
                  <a:cubicBezTo>
                    <a:pt x="20610" y="3478"/>
                    <a:pt x="21357" y="5895"/>
                    <a:pt x="20672" y="8311"/>
                  </a:cubicBezTo>
                  <a:cubicBezTo>
                    <a:pt x="19987" y="10727"/>
                    <a:pt x="17558" y="11065"/>
                    <a:pt x="17745" y="13530"/>
                  </a:cubicBezTo>
                  <a:cubicBezTo>
                    <a:pt x="17932" y="15994"/>
                    <a:pt x="21432" y="21116"/>
                    <a:pt x="21432" y="21116"/>
                  </a:cubicBezTo>
                  <a:lnTo>
                    <a:pt x="9088" y="21116"/>
                  </a:lnTo>
                  <a:cubicBezTo>
                    <a:pt x="9088" y="21116"/>
                    <a:pt x="9618" y="19642"/>
                    <a:pt x="8964" y="18265"/>
                  </a:cubicBezTo>
                  <a:cubicBezTo>
                    <a:pt x="8964" y="18265"/>
                    <a:pt x="7959" y="16507"/>
                    <a:pt x="7189" y="16544"/>
                  </a:cubicBezTo>
                  <a:cubicBezTo>
                    <a:pt x="6418" y="16580"/>
                    <a:pt x="4083" y="16779"/>
                    <a:pt x="3452" y="16707"/>
                  </a:cubicBezTo>
                  <a:cubicBezTo>
                    <a:pt x="2821" y="16634"/>
                    <a:pt x="2214" y="16471"/>
                    <a:pt x="2261" y="15619"/>
                  </a:cubicBezTo>
                  <a:cubicBezTo>
                    <a:pt x="2308" y="14768"/>
                    <a:pt x="2238" y="14623"/>
                    <a:pt x="1887" y="14442"/>
                  </a:cubicBezTo>
                  <a:cubicBezTo>
                    <a:pt x="1537" y="14260"/>
                    <a:pt x="1397" y="13916"/>
                    <a:pt x="1677" y="13735"/>
                  </a:cubicBezTo>
                  <a:cubicBezTo>
                    <a:pt x="1957" y="13554"/>
                    <a:pt x="1957" y="13554"/>
                    <a:pt x="1957" y="13554"/>
                  </a:cubicBezTo>
                  <a:cubicBezTo>
                    <a:pt x="1957" y="13554"/>
                    <a:pt x="1747" y="13445"/>
                    <a:pt x="1420" y="13282"/>
                  </a:cubicBezTo>
                  <a:cubicBezTo>
                    <a:pt x="1093" y="13119"/>
                    <a:pt x="1163" y="12883"/>
                    <a:pt x="1257" y="12702"/>
                  </a:cubicBezTo>
                  <a:cubicBezTo>
                    <a:pt x="1350" y="12521"/>
                    <a:pt x="1537" y="12104"/>
                    <a:pt x="1327" y="12031"/>
                  </a:cubicBezTo>
                  <a:cubicBezTo>
                    <a:pt x="1117" y="11959"/>
                    <a:pt x="743" y="11778"/>
                    <a:pt x="416" y="11633"/>
                  </a:cubicBezTo>
                  <a:cubicBezTo>
                    <a:pt x="89" y="11488"/>
                    <a:pt x="-168" y="11234"/>
                    <a:pt x="136" y="10817"/>
                  </a:cubicBezTo>
                  <a:cubicBezTo>
                    <a:pt x="439" y="10401"/>
                    <a:pt x="1988" y="8601"/>
                    <a:pt x="1988" y="860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" name="Shape 10355">
              <a:extLst>
                <a:ext uri="{FF2B5EF4-FFF2-40B4-BE49-F238E27FC236}">
                  <a16:creationId xmlns:a16="http://schemas.microsoft.com/office/drawing/2014/main" id="{A4E15C7B-5A9B-E901-E213-BFC4D489E349}"/>
                </a:ext>
              </a:extLst>
            </p:cNvPr>
            <p:cNvSpPr/>
            <p:nvPr/>
          </p:nvSpPr>
          <p:spPr>
            <a:xfrm>
              <a:off x="15175975" y="5793015"/>
              <a:ext cx="1056103" cy="9245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56" h="21029" extrusionOk="0">
                  <a:moveTo>
                    <a:pt x="20115" y="12466"/>
                  </a:moveTo>
                  <a:cubicBezTo>
                    <a:pt x="19732" y="10390"/>
                    <a:pt x="17957" y="9059"/>
                    <a:pt x="16157" y="9500"/>
                  </a:cubicBezTo>
                  <a:cubicBezTo>
                    <a:pt x="15676" y="9618"/>
                    <a:pt x="15243" y="9853"/>
                    <a:pt x="14872" y="10171"/>
                  </a:cubicBezTo>
                  <a:lnTo>
                    <a:pt x="17218" y="12800"/>
                  </a:lnTo>
                  <a:cubicBezTo>
                    <a:pt x="17383" y="12986"/>
                    <a:pt x="17387" y="13290"/>
                    <a:pt x="17227" y="13481"/>
                  </a:cubicBezTo>
                  <a:cubicBezTo>
                    <a:pt x="17066" y="13671"/>
                    <a:pt x="16803" y="13676"/>
                    <a:pt x="16637" y="13490"/>
                  </a:cubicBezTo>
                  <a:lnTo>
                    <a:pt x="14268" y="10834"/>
                  </a:lnTo>
                  <a:cubicBezTo>
                    <a:pt x="13652" y="11707"/>
                    <a:pt x="13371" y="12880"/>
                    <a:pt x="13589" y="14063"/>
                  </a:cubicBezTo>
                  <a:cubicBezTo>
                    <a:pt x="13972" y="16139"/>
                    <a:pt x="15747" y="17470"/>
                    <a:pt x="17547" y="17029"/>
                  </a:cubicBezTo>
                  <a:cubicBezTo>
                    <a:pt x="19346" y="16589"/>
                    <a:pt x="20498" y="14541"/>
                    <a:pt x="20115" y="12466"/>
                  </a:cubicBezTo>
                  <a:close/>
                  <a:moveTo>
                    <a:pt x="12445" y="7390"/>
                  </a:moveTo>
                  <a:lnTo>
                    <a:pt x="10862" y="7777"/>
                  </a:lnTo>
                  <a:cubicBezTo>
                    <a:pt x="10683" y="7821"/>
                    <a:pt x="10443" y="7721"/>
                    <a:pt x="10330" y="7554"/>
                  </a:cubicBezTo>
                  <a:lnTo>
                    <a:pt x="9382" y="6156"/>
                  </a:lnTo>
                  <a:lnTo>
                    <a:pt x="7858" y="9354"/>
                  </a:lnTo>
                  <a:cubicBezTo>
                    <a:pt x="7858" y="9354"/>
                    <a:pt x="8237" y="9436"/>
                    <a:pt x="8700" y="9536"/>
                  </a:cubicBezTo>
                  <a:lnTo>
                    <a:pt x="12662" y="8566"/>
                  </a:lnTo>
                  <a:cubicBezTo>
                    <a:pt x="12662" y="8566"/>
                    <a:pt x="12445" y="7390"/>
                    <a:pt x="12445" y="7390"/>
                  </a:cubicBezTo>
                  <a:close/>
                  <a:moveTo>
                    <a:pt x="12276" y="9645"/>
                  </a:moveTo>
                  <a:lnTo>
                    <a:pt x="10649" y="10043"/>
                  </a:lnTo>
                  <a:cubicBezTo>
                    <a:pt x="10837" y="10188"/>
                    <a:pt x="10975" y="10413"/>
                    <a:pt x="11024" y="10676"/>
                  </a:cubicBezTo>
                  <a:lnTo>
                    <a:pt x="11025" y="10675"/>
                  </a:lnTo>
                  <a:cubicBezTo>
                    <a:pt x="11025" y="10675"/>
                    <a:pt x="11166" y="11451"/>
                    <a:pt x="11342" y="12416"/>
                  </a:cubicBezTo>
                  <a:cubicBezTo>
                    <a:pt x="11342" y="12416"/>
                    <a:pt x="12276" y="9645"/>
                    <a:pt x="12276" y="9645"/>
                  </a:cubicBezTo>
                  <a:close/>
                  <a:moveTo>
                    <a:pt x="9392" y="11587"/>
                  </a:moveTo>
                  <a:cubicBezTo>
                    <a:pt x="9392" y="11587"/>
                    <a:pt x="7390" y="11287"/>
                    <a:pt x="6435" y="11138"/>
                  </a:cubicBezTo>
                  <a:lnTo>
                    <a:pt x="5956" y="12381"/>
                  </a:lnTo>
                  <a:cubicBezTo>
                    <a:pt x="6790" y="12920"/>
                    <a:pt x="7454" y="13798"/>
                    <a:pt x="7783" y="14892"/>
                  </a:cubicBezTo>
                  <a:lnTo>
                    <a:pt x="9906" y="14373"/>
                  </a:lnTo>
                  <a:cubicBezTo>
                    <a:pt x="9906" y="14373"/>
                    <a:pt x="9392" y="11587"/>
                    <a:pt x="9392" y="11587"/>
                  </a:cubicBezTo>
                  <a:close/>
                  <a:moveTo>
                    <a:pt x="7320" y="15990"/>
                  </a:moveTo>
                  <a:lnTo>
                    <a:pt x="4073" y="16785"/>
                  </a:lnTo>
                  <a:cubicBezTo>
                    <a:pt x="3848" y="16840"/>
                    <a:pt x="3626" y="16674"/>
                    <a:pt x="3578" y="16414"/>
                  </a:cubicBezTo>
                  <a:cubicBezTo>
                    <a:pt x="3557" y="16296"/>
                    <a:pt x="3576" y="16181"/>
                    <a:pt x="3622" y="16083"/>
                  </a:cubicBezTo>
                  <a:lnTo>
                    <a:pt x="3621" y="16082"/>
                  </a:lnTo>
                  <a:lnTo>
                    <a:pt x="4917" y="12711"/>
                  </a:lnTo>
                  <a:cubicBezTo>
                    <a:pt x="4410" y="12543"/>
                    <a:pt x="3861" y="12510"/>
                    <a:pt x="3309" y="12645"/>
                  </a:cubicBezTo>
                  <a:cubicBezTo>
                    <a:pt x="1510" y="13086"/>
                    <a:pt x="358" y="15133"/>
                    <a:pt x="741" y="17209"/>
                  </a:cubicBezTo>
                  <a:cubicBezTo>
                    <a:pt x="1124" y="19285"/>
                    <a:pt x="2899" y="20615"/>
                    <a:pt x="4699" y="20175"/>
                  </a:cubicBezTo>
                  <a:cubicBezTo>
                    <a:pt x="6388" y="19761"/>
                    <a:pt x="7507" y="17930"/>
                    <a:pt x="7320" y="15990"/>
                  </a:cubicBezTo>
                  <a:close/>
                  <a:moveTo>
                    <a:pt x="4700" y="15647"/>
                  </a:moveTo>
                  <a:lnTo>
                    <a:pt x="7121" y="15055"/>
                  </a:lnTo>
                  <a:cubicBezTo>
                    <a:pt x="6845" y="14210"/>
                    <a:pt x="6329" y="13528"/>
                    <a:pt x="5683" y="13093"/>
                  </a:cubicBezTo>
                  <a:cubicBezTo>
                    <a:pt x="5683" y="13093"/>
                    <a:pt x="4700" y="15647"/>
                    <a:pt x="4700" y="15647"/>
                  </a:cubicBezTo>
                  <a:close/>
                  <a:moveTo>
                    <a:pt x="20768" y="12306"/>
                  </a:moveTo>
                  <a:cubicBezTo>
                    <a:pt x="21228" y="14801"/>
                    <a:pt x="19848" y="17253"/>
                    <a:pt x="17686" y="17782"/>
                  </a:cubicBezTo>
                  <a:cubicBezTo>
                    <a:pt x="15523" y="18311"/>
                    <a:pt x="13397" y="16718"/>
                    <a:pt x="12936" y="14223"/>
                  </a:cubicBezTo>
                  <a:cubicBezTo>
                    <a:pt x="12670" y="12777"/>
                    <a:pt x="13022" y="11346"/>
                    <a:pt x="13786" y="10295"/>
                  </a:cubicBezTo>
                  <a:lnTo>
                    <a:pt x="13180" y="9616"/>
                  </a:lnTo>
                  <a:lnTo>
                    <a:pt x="11655" y="14141"/>
                  </a:lnTo>
                  <a:cubicBezTo>
                    <a:pt x="11845" y="15192"/>
                    <a:pt x="12003" y="16082"/>
                    <a:pt x="12002" y="16116"/>
                  </a:cubicBezTo>
                  <a:cubicBezTo>
                    <a:pt x="11988" y="16676"/>
                    <a:pt x="11582" y="17117"/>
                    <a:pt x="11096" y="17100"/>
                  </a:cubicBezTo>
                  <a:cubicBezTo>
                    <a:pt x="10682" y="17085"/>
                    <a:pt x="10344" y="16743"/>
                    <a:pt x="10261" y="16295"/>
                  </a:cubicBezTo>
                  <a:lnTo>
                    <a:pt x="10260" y="16295"/>
                  </a:lnTo>
                  <a:lnTo>
                    <a:pt x="10079" y="15314"/>
                  </a:lnTo>
                  <a:lnTo>
                    <a:pt x="7974" y="15829"/>
                  </a:lnTo>
                  <a:cubicBezTo>
                    <a:pt x="8237" y="18189"/>
                    <a:pt x="6891" y="20425"/>
                    <a:pt x="4838" y="20928"/>
                  </a:cubicBezTo>
                  <a:cubicBezTo>
                    <a:pt x="2675" y="21457"/>
                    <a:pt x="549" y="19863"/>
                    <a:pt x="88" y="17369"/>
                  </a:cubicBezTo>
                  <a:cubicBezTo>
                    <a:pt x="-372" y="14874"/>
                    <a:pt x="1008" y="12422"/>
                    <a:pt x="3170" y="11892"/>
                  </a:cubicBezTo>
                  <a:cubicBezTo>
                    <a:pt x="3866" y="11722"/>
                    <a:pt x="4557" y="11772"/>
                    <a:pt x="5191" y="12001"/>
                  </a:cubicBezTo>
                  <a:lnTo>
                    <a:pt x="5611" y="10908"/>
                  </a:lnTo>
                  <a:cubicBezTo>
                    <a:pt x="5188" y="10637"/>
                    <a:pt x="4908" y="10111"/>
                    <a:pt x="4924" y="9516"/>
                  </a:cubicBezTo>
                  <a:cubicBezTo>
                    <a:pt x="4931" y="9235"/>
                    <a:pt x="5004" y="8976"/>
                    <a:pt x="5123" y="8753"/>
                  </a:cubicBezTo>
                  <a:lnTo>
                    <a:pt x="5122" y="8753"/>
                  </a:lnTo>
                  <a:lnTo>
                    <a:pt x="7375" y="4249"/>
                  </a:lnTo>
                  <a:lnTo>
                    <a:pt x="7375" y="4250"/>
                  </a:lnTo>
                  <a:cubicBezTo>
                    <a:pt x="7591" y="3700"/>
                    <a:pt x="8076" y="3326"/>
                    <a:pt x="8631" y="3346"/>
                  </a:cubicBezTo>
                  <a:cubicBezTo>
                    <a:pt x="9070" y="3361"/>
                    <a:pt x="9452" y="3620"/>
                    <a:pt x="9685" y="4006"/>
                  </a:cubicBezTo>
                  <a:lnTo>
                    <a:pt x="9686" y="4006"/>
                  </a:lnTo>
                  <a:lnTo>
                    <a:pt x="11018" y="6165"/>
                  </a:lnTo>
                  <a:lnTo>
                    <a:pt x="12915" y="5701"/>
                  </a:lnTo>
                  <a:cubicBezTo>
                    <a:pt x="13275" y="5613"/>
                    <a:pt x="13630" y="5878"/>
                    <a:pt x="13706" y="6294"/>
                  </a:cubicBezTo>
                  <a:cubicBezTo>
                    <a:pt x="13778" y="6683"/>
                    <a:pt x="13580" y="7062"/>
                    <a:pt x="13259" y="7182"/>
                  </a:cubicBezTo>
                  <a:lnTo>
                    <a:pt x="13534" y="8671"/>
                  </a:lnTo>
                  <a:lnTo>
                    <a:pt x="14385" y="9625"/>
                  </a:lnTo>
                  <a:cubicBezTo>
                    <a:pt x="14850" y="9205"/>
                    <a:pt x="15402" y="8898"/>
                    <a:pt x="16018" y="8747"/>
                  </a:cubicBezTo>
                  <a:cubicBezTo>
                    <a:pt x="18181" y="8217"/>
                    <a:pt x="20307" y="9811"/>
                    <a:pt x="20768" y="12306"/>
                  </a:cubicBezTo>
                  <a:close/>
                  <a:moveTo>
                    <a:pt x="8795" y="1859"/>
                  </a:moveTo>
                  <a:cubicBezTo>
                    <a:pt x="8642" y="1027"/>
                    <a:pt x="9102" y="210"/>
                    <a:pt x="9823" y="34"/>
                  </a:cubicBezTo>
                  <a:cubicBezTo>
                    <a:pt x="10543" y="-143"/>
                    <a:pt x="11252" y="388"/>
                    <a:pt x="11406" y="1220"/>
                  </a:cubicBezTo>
                  <a:cubicBezTo>
                    <a:pt x="11559" y="2051"/>
                    <a:pt x="11099" y="2869"/>
                    <a:pt x="10378" y="3045"/>
                  </a:cubicBezTo>
                  <a:cubicBezTo>
                    <a:pt x="9658" y="3222"/>
                    <a:pt x="8949" y="2690"/>
                    <a:pt x="8795" y="185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" name="Shape 10356">
              <a:extLst>
                <a:ext uri="{FF2B5EF4-FFF2-40B4-BE49-F238E27FC236}">
                  <a16:creationId xmlns:a16="http://schemas.microsoft.com/office/drawing/2014/main" id="{0B5ED54D-5575-AA15-91A5-A488F82BA815}"/>
                </a:ext>
              </a:extLst>
            </p:cNvPr>
            <p:cNvSpPr/>
            <p:nvPr/>
          </p:nvSpPr>
          <p:spPr>
            <a:xfrm>
              <a:off x="17978664" y="7053490"/>
              <a:ext cx="567697" cy="676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43" y="12242"/>
                  </a:moveTo>
                  <a:cubicBezTo>
                    <a:pt x="19543" y="12836"/>
                    <a:pt x="18964" y="13322"/>
                    <a:pt x="18257" y="13322"/>
                  </a:cubicBezTo>
                  <a:lnTo>
                    <a:pt x="3343" y="13322"/>
                  </a:lnTo>
                  <a:cubicBezTo>
                    <a:pt x="2636" y="13322"/>
                    <a:pt x="2057" y="12836"/>
                    <a:pt x="2057" y="12242"/>
                  </a:cubicBezTo>
                  <a:lnTo>
                    <a:pt x="2057" y="4322"/>
                  </a:lnTo>
                  <a:cubicBezTo>
                    <a:pt x="2057" y="3728"/>
                    <a:pt x="2636" y="3242"/>
                    <a:pt x="3343" y="3242"/>
                  </a:cubicBezTo>
                  <a:lnTo>
                    <a:pt x="18257" y="3242"/>
                  </a:lnTo>
                  <a:cubicBezTo>
                    <a:pt x="18964" y="3242"/>
                    <a:pt x="19543" y="3728"/>
                    <a:pt x="19543" y="4322"/>
                  </a:cubicBezTo>
                  <a:cubicBezTo>
                    <a:pt x="19543" y="4322"/>
                    <a:pt x="19543" y="12242"/>
                    <a:pt x="19543" y="12242"/>
                  </a:cubicBezTo>
                  <a:close/>
                  <a:moveTo>
                    <a:pt x="17743" y="18146"/>
                  </a:moveTo>
                  <a:cubicBezTo>
                    <a:pt x="16891" y="18146"/>
                    <a:pt x="16200" y="17566"/>
                    <a:pt x="16200" y="16850"/>
                  </a:cubicBezTo>
                  <a:cubicBezTo>
                    <a:pt x="16200" y="16134"/>
                    <a:pt x="16891" y="15554"/>
                    <a:pt x="17743" y="15554"/>
                  </a:cubicBezTo>
                  <a:cubicBezTo>
                    <a:pt x="18594" y="15554"/>
                    <a:pt x="19285" y="16134"/>
                    <a:pt x="19285" y="16850"/>
                  </a:cubicBezTo>
                  <a:cubicBezTo>
                    <a:pt x="19285" y="17566"/>
                    <a:pt x="18594" y="18146"/>
                    <a:pt x="17743" y="18146"/>
                  </a:cubicBezTo>
                  <a:close/>
                  <a:moveTo>
                    <a:pt x="3857" y="18146"/>
                  </a:moveTo>
                  <a:cubicBezTo>
                    <a:pt x="3005" y="18146"/>
                    <a:pt x="2315" y="17566"/>
                    <a:pt x="2315" y="16850"/>
                  </a:cubicBezTo>
                  <a:cubicBezTo>
                    <a:pt x="2315" y="16134"/>
                    <a:pt x="3005" y="15554"/>
                    <a:pt x="3857" y="15554"/>
                  </a:cubicBezTo>
                  <a:cubicBezTo>
                    <a:pt x="4709" y="15554"/>
                    <a:pt x="5400" y="16134"/>
                    <a:pt x="5400" y="16850"/>
                  </a:cubicBezTo>
                  <a:cubicBezTo>
                    <a:pt x="5400" y="17566"/>
                    <a:pt x="4709" y="18146"/>
                    <a:pt x="3857" y="18146"/>
                  </a:cubicBezTo>
                  <a:close/>
                  <a:moveTo>
                    <a:pt x="5657" y="1513"/>
                  </a:moveTo>
                  <a:cubicBezTo>
                    <a:pt x="5657" y="1275"/>
                    <a:pt x="5889" y="1081"/>
                    <a:pt x="6171" y="1081"/>
                  </a:cubicBezTo>
                  <a:lnTo>
                    <a:pt x="15429" y="1081"/>
                  </a:lnTo>
                  <a:cubicBezTo>
                    <a:pt x="15711" y="1081"/>
                    <a:pt x="15943" y="1275"/>
                    <a:pt x="15943" y="1513"/>
                  </a:cubicBezTo>
                  <a:lnTo>
                    <a:pt x="15943" y="1729"/>
                  </a:lnTo>
                  <a:cubicBezTo>
                    <a:pt x="15943" y="1967"/>
                    <a:pt x="15711" y="2161"/>
                    <a:pt x="15429" y="2161"/>
                  </a:cubicBezTo>
                  <a:lnTo>
                    <a:pt x="6171" y="2161"/>
                  </a:lnTo>
                  <a:cubicBezTo>
                    <a:pt x="5889" y="2161"/>
                    <a:pt x="5657" y="1967"/>
                    <a:pt x="5657" y="1729"/>
                  </a:cubicBezTo>
                  <a:cubicBezTo>
                    <a:pt x="5657" y="1729"/>
                    <a:pt x="5657" y="1513"/>
                    <a:pt x="5657" y="1513"/>
                  </a:cubicBezTo>
                  <a:close/>
                  <a:moveTo>
                    <a:pt x="20314" y="0"/>
                  </a:moveTo>
                  <a:lnTo>
                    <a:pt x="1286" y="0"/>
                  </a:lnTo>
                  <a:cubicBezTo>
                    <a:pt x="579" y="0"/>
                    <a:pt x="0" y="486"/>
                    <a:pt x="0" y="1080"/>
                  </a:cubicBezTo>
                  <a:lnTo>
                    <a:pt x="0" y="18360"/>
                  </a:lnTo>
                  <a:cubicBezTo>
                    <a:pt x="0" y="18954"/>
                    <a:pt x="579" y="19440"/>
                    <a:pt x="1286" y="19440"/>
                  </a:cubicBezTo>
                  <a:lnTo>
                    <a:pt x="1800" y="19440"/>
                  </a:lnTo>
                  <a:cubicBezTo>
                    <a:pt x="1800" y="19440"/>
                    <a:pt x="1800" y="20498"/>
                    <a:pt x="1800" y="20520"/>
                  </a:cubicBezTo>
                  <a:cubicBezTo>
                    <a:pt x="1800" y="21114"/>
                    <a:pt x="2379" y="21600"/>
                    <a:pt x="3086" y="21600"/>
                  </a:cubicBezTo>
                  <a:lnTo>
                    <a:pt x="4629" y="21600"/>
                  </a:lnTo>
                  <a:cubicBezTo>
                    <a:pt x="5336" y="21600"/>
                    <a:pt x="5915" y="21114"/>
                    <a:pt x="5915" y="20520"/>
                  </a:cubicBezTo>
                  <a:cubicBezTo>
                    <a:pt x="5915" y="20498"/>
                    <a:pt x="5915" y="19440"/>
                    <a:pt x="5915" y="19440"/>
                  </a:cubicBezTo>
                  <a:lnTo>
                    <a:pt x="15685" y="19440"/>
                  </a:lnTo>
                  <a:cubicBezTo>
                    <a:pt x="15685" y="19440"/>
                    <a:pt x="15685" y="20498"/>
                    <a:pt x="15685" y="20520"/>
                  </a:cubicBezTo>
                  <a:cubicBezTo>
                    <a:pt x="15685" y="21114"/>
                    <a:pt x="16264" y="21600"/>
                    <a:pt x="16971" y="21600"/>
                  </a:cubicBezTo>
                  <a:lnTo>
                    <a:pt x="18514" y="21600"/>
                  </a:lnTo>
                  <a:cubicBezTo>
                    <a:pt x="19221" y="21600"/>
                    <a:pt x="19800" y="21114"/>
                    <a:pt x="19800" y="20520"/>
                  </a:cubicBezTo>
                  <a:cubicBezTo>
                    <a:pt x="19800" y="20498"/>
                    <a:pt x="19800" y="19440"/>
                    <a:pt x="19800" y="19440"/>
                  </a:cubicBezTo>
                  <a:lnTo>
                    <a:pt x="20314" y="19440"/>
                  </a:lnTo>
                  <a:cubicBezTo>
                    <a:pt x="21021" y="19440"/>
                    <a:pt x="21600" y="18954"/>
                    <a:pt x="21600" y="18360"/>
                  </a:cubicBezTo>
                  <a:lnTo>
                    <a:pt x="21600" y="1080"/>
                  </a:lnTo>
                  <a:cubicBezTo>
                    <a:pt x="21600" y="486"/>
                    <a:pt x="21021" y="0"/>
                    <a:pt x="2031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" name="Shape 10357">
              <a:extLst>
                <a:ext uri="{FF2B5EF4-FFF2-40B4-BE49-F238E27FC236}">
                  <a16:creationId xmlns:a16="http://schemas.microsoft.com/office/drawing/2014/main" id="{1CC9CC72-2999-63C7-51D4-1FBA9577683D}"/>
                </a:ext>
              </a:extLst>
            </p:cNvPr>
            <p:cNvSpPr/>
            <p:nvPr/>
          </p:nvSpPr>
          <p:spPr>
            <a:xfrm>
              <a:off x="19346002" y="5826856"/>
              <a:ext cx="524618" cy="10492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50" y="4050"/>
                  </a:moveTo>
                  <a:lnTo>
                    <a:pt x="1618" y="4050"/>
                  </a:lnTo>
                  <a:lnTo>
                    <a:pt x="1618" y="17550"/>
                  </a:lnTo>
                  <a:lnTo>
                    <a:pt x="20250" y="17550"/>
                  </a:lnTo>
                  <a:lnTo>
                    <a:pt x="20250" y="4050"/>
                  </a:lnTo>
                  <a:close/>
                  <a:moveTo>
                    <a:pt x="14175" y="2025"/>
                  </a:moveTo>
                  <a:lnTo>
                    <a:pt x="7425" y="2025"/>
                  </a:lnTo>
                  <a:cubicBezTo>
                    <a:pt x="7052" y="2025"/>
                    <a:pt x="6750" y="2176"/>
                    <a:pt x="6750" y="2363"/>
                  </a:cubicBezTo>
                  <a:cubicBezTo>
                    <a:pt x="6750" y="2549"/>
                    <a:pt x="7052" y="2700"/>
                    <a:pt x="7425" y="2700"/>
                  </a:cubicBezTo>
                  <a:lnTo>
                    <a:pt x="14175" y="2700"/>
                  </a:lnTo>
                  <a:cubicBezTo>
                    <a:pt x="14548" y="2700"/>
                    <a:pt x="14850" y="2549"/>
                    <a:pt x="14850" y="2363"/>
                  </a:cubicBezTo>
                  <a:cubicBezTo>
                    <a:pt x="14850" y="2176"/>
                    <a:pt x="14548" y="2025"/>
                    <a:pt x="14175" y="2025"/>
                  </a:cubicBezTo>
                  <a:close/>
                  <a:moveTo>
                    <a:pt x="11475" y="20250"/>
                  </a:moveTo>
                  <a:cubicBezTo>
                    <a:pt x="12593" y="20250"/>
                    <a:pt x="13500" y="19797"/>
                    <a:pt x="13500" y="19238"/>
                  </a:cubicBezTo>
                  <a:cubicBezTo>
                    <a:pt x="13500" y="18678"/>
                    <a:pt x="12593" y="18225"/>
                    <a:pt x="11475" y="18225"/>
                  </a:cubicBezTo>
                  <a:cubicBezTo>
                    <a:pt x="10357" y="18225"/>
                    <a:pt x="9450" y="18678"/>
                    <a:pt x="9450" y="19238"/>
                  </a:cubicBezTo>
                  <a:cubicBezTo>
                    <a:pt x="9450" y="19797"/>
                    <a:pt x="10357" y="20250"/>
                    <a:pt x="11475" y="20250"/>
                  </a:cubicBezTo>
                  <a:close/>
                  <a:moveTo>
                    <a:pt x="18900" y="21600"/>
                  </a:moveTo>
                  <a:lnTo>
                    <a:pt x="2700" y="21600"/>
                  </a:lnTo>
                  <a:cubicBezTo>
                    <a:pt x="1954" y="21600"/>
                    <a:pt x="1279" y="21449"/>
                    <a:pt x="791" y="21205"/>
                  </a:cubicBezTo>
                  <a:cubicBezTo>
                    <a:pt x="302" y="20960"/>
                    <a:pt x="0" y="20623"/>
                    <a:pt x="0" y="20250"/>
                  </a:cubicBezTo>
                  <a:lnTo>
                    <a:pt x="0" y="1350"/>
                  </a:lnTo>
                  <a:cubicBezTo>
                    <a:pt x="0" y="977"/>
                    <a:pt x="302" y="640"/>
                    <a:pt x="791" y="395"/>
                  </a:cubicBezTo>
                  <a:cubicBezTo>
                    <a:pt x="1279" y="151"/>
                    <a:pt x="1954" y="0"/>
                    <a:pt x="2700" y="0"/>
                  </a:cubicBezTo>
                  <a:lnTo>
                    <a:pt x="18900" y="0"/>
                  </a:lnTo>
                  <a:cubicBezTo>
                    <a:pt x="19646" y="0"/>
                    <a:pt x="20321" y="151"/>
                    <a:pt x="20809" y="395"/>
                  </a:cubicBezTo>
                  <a:cubicBezTo>
                    <a:pt x="21298" y="640"/>
                    <a:pt x="21600" y="977"/>
                    <a:pt x="21600" y="1350"/>
                  </a:cubicBezTo>
                  <a:lnTo>
                    <a:pt x="21600" y="20250"/>
                  </a:lnTo>
                  <a:cubicBezTo>
                    <a:pt x="21600" y="20623"/>
                    <a:pt x="21298" y="20960"/>
                    <a:pt x="20809" y="21205"/>
                  </a:cubicBezTo>
                  <a:cubicBezTo>
                    <a:pt x="20321" y="21449"/>
                    <a:pt x="19646" y="21600"/>
                    <a:pt x="18900" y="216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" name="Shape 10358">
              <a:extLst>
                <a:ext uri="{FF2B5EF4-FFF2-40B4-BE49-F238E27FC236}">
                  <a16:creationId xmlns:a16="http://schemas.microsoft.com/office/drawing/2014/main" id="{41AE88B3-5713-0932-678C-A9592BDFE89C}"/>
                </a:ext>
              </a:extLst>
            </p:cNvPr>
            <p:cNvSpPr/>
            <p:nvPr/>
          </p:nvSpPr>
          <p:spPr>
            <a:xfrm>
              <a:off x="18888390" y="7193820"/>
              <a:ext cx="1013871" cy="761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377" y="10069"/>
                  </a:moveTo>
                  <a:cubicBezTo>
                    <a:pt x="13591" y="10069"/>
                    <a:pt x="12956" y="9222"/>
                    <a:pt x="12956" y="8178"/>
                  </a:cubicBezTo>
                  <a:cubicBezTo>
                    <a:pt x="12956" y="7133"/>
                    <a:pt x="13591" y="6286"/>
                    <a:pt x="14377" y="6286"/>
                  </a:cubicBezTo>
                  <a:cubicBezTo>
                    <a:pt x="15161" y="6286"/>
                    <a:pt x="15797" y="7133"/>
                    <a:pt x="15797" y="8178"/>
                  </a:cubicBezTo>
                  <a:cubicBezTo>
                    <a:pt x="15797" y="9222"/>
                    <a:pt x="15161" y="10069"/>
                    <a:pt x="14377" y="10069"/>
                  </a:cubicBezTo>
                  <a:close/>
                  <a:moveTo>
                    <a:pt x="9355" y="17542"/>
                  </a:moveTo>
                  <a:lnTo>
                    <a:pt x="6514" y="17542"/>
                  </a:lnTo>
                  <a:lnTo>
                    <a:pt x="6514" y="13759"/>
                  </a:lnTo>
                  <a:lnTo>
                    <a:pt x="9355" y="13759"/>
                  </a:lnTo>
                  <a:cubicBezTo>
                    <a:pt x="9355" y="13759"/>
                    <a:pt x="9355" y="17542"/>
                    <a:pt x="9355" y="17542"/>
                  </a:cubicBezTo>
                  <a:close/>
                  <a:moveTo>
                    <a:pt x="4885" y="17542"/>
                  </a:moveTo>
                  <a:lnTo>
                    <a:pt x="2045" y="17542"/>
                  </a:lnTo>
                  <a:lnTo>
                    <a:pt x="2045" y="13759"/>
                  </a:lnTo>
                  <a:lnTo>
                    <a:pt x="4885" y="13759"/>
                  </a:lnTo>
                  <a:cubicBezTo>
                    <a:pt x="4885" y="13759"/>
                    <a:pt x="4885" y="17542"/>
                    <a:pt x="4885" y="17542"/>
                  </a:cubicBezTo>
                  <a:close/>
                  <a:moveTo>
                    <a:pt x="14377" y="1737"/>
                  </a:moveTo>
                  <a:lnTo>
                    <a:pt x="7198" y="11684"/>
                  </a:lnTo>
                  <a:lnTo>
                    <a:pt x="624" y="11684"/>
                  </a:lnTo>
                  <a:lnTo>
                    <a:pt x="624" y="21600"/>
                  </a:lnTo>
                  <a:lnTo>
                    <a:pt x="12488" y="21600"/>
                  </a:lnTo>
                  <a:lnTo>
                    <a:pt x="12488" y="13750"/>
                  </a:lnTo>
                  <a:lnTo>
                    <a:pt x="16265" y="13750"/>
                  </a:lnTo>
                  <a:lnTo>
                    <a:pt x="16265" y="21600"/>
                  </a:lnTo>
                  <a:lnTo>
                    <a:pt x="20961" y="21600"/>
                  </a:lnTo>
                  <a:lnTo>
                    <a:pt x="20961" y="11747"/>
                  </a:lnTo>
                  <a:lnTo>
                    <a:pt x="21600" y="11747"/>
                  </a:lnTo>
                  <a:cubicBezTo>
                    <a:pt x="21600" y="11747"/>
                    <a:pt x="14377" y="1737"/>
                    <a:pt x="14377" y="1737"/>
                  </a:cubicBezTo>
                  <a:close/>
                  <a:moveTo>
                    <a:pt x="21585" y="9988"/>
                  </a:moveTo>
                  <a:lnTo>
                    <a:pt x="21585" y="10640"/>
                  </a:lnTo>
                  <a:lnTo>
                    <a:pt x="14376" y="652"/>
                  </a:lnTo>
                  <a:lnTo>
                    <a:pt x="6905" y="11004"/>
                  </a:lnTo>
                  <a:lnTo>
                    <a:pt x="0" y="11004"/>
                  </a:lnTo>
                  <a:lnTo>
                    <a:pt x="4124" y="5099"/>
                  </a:lnTo>
                  <a:lnTo>
                    <a:pt x="10696" y="5099"/>
                  </a:lnTo>
                  <a:lnTo>
                    <a:pt x="14376" y="0"/>
                  </a:lnTo>
                  <a:cubicBezTo>
                    <a:pt x="14376" y="0"/>
                    <a:pt x="21585" y="9988"/>
                    <a:pt x="21585" y="998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1" name="Shape 10359">
              <a:extLst>
                <a:ext uri="{FF2B5EF4-FFF2-40B4-BE49-F238E27FC236}">
                  <a16:creationId xmlns:a16="http://schemas.microsoft.com/office/drawing/2014/main" id="{4A84E3F5-2F89-0CFE-E940-812327EF830C}"/>
                </a:ext>
              </a:extLst>
            </p:cNvPr>
            <p:cNvSpPr/>
            <p:nvPr/>
          </p:nvSpPr>
          <p:spPr>
            <a:xfrm>
              <a:off x="19929794" y="6617313"/>
              <a:ext cx="835507" cy="7366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5" h="21448" extrusionOk="0">
                  <a:moveTo>
                    <a:pt x="1162" y="1839"/>
                  </a:moveTo>
                  <a:cubicBezTo>
                    <a:pt x="454" y="1924"/>
                    <a:pt x="-67" y="2640"/>
                    <a:pt x="7" y="3442"/>
                  </a:cubicBezTo>
                  <a:lnTo>
                    <a:pt x="1557" y="20144"/>
                  </a:lnTo>
                  <a:cubicBezTo>
                    <a:pt x="1631" y="20947"/>
                    <a:pt x="2272" y="21524"/>
                    <a:pt x="2980" y="21440"/>
                  </a:cubicBezTo>
                  <a:lnTo>
                    <a:pt x="19632" y="19456"/>
                  </a:lnTo>
                  <a:cubicBezTo>
                    <a:pt x="20339" y="19372"/>
                    <a:pt x="20850" y="18657"/>
                    <a:pt x="20776" y="17855"/>
                  </a:cubicBezTo>
                  <a:lnTo>
                    <a:pt x="20372" y="13497"/>
                  </a:lnTo>
                  <a:lnTo>
                    <a:pt x="15892" y="14031"/>
                  </a:lnTo>
                  <a:cubicBezTo>
                    <a:pt x="15184" y="14115"/>
                    <a:pt x="14553" y="13536"/>
                    <a:pt x="14479" y="12734"/>
                  </a:cubicBezTo>
                  <a:lnTo>
                    <a:pt x="14209" y="9825"/>
                  </a:lnTo>
                  <a:cubicBezTo>
                    <a:pt x="14135" y="9023"/>
                    <a:pt x="14646" y="8308"/>
                    <a:pt x="15353" y="8224"/>
                  </a:cubicBezTo>
                  <a:lnTo>
                    <a:pt x="19833" y="7690"/>
                  </a:lnTo>
                  <a:lnTo>
                    <a:pt x="19497" y="4062"/>
                  </a:lnTo>
                  <a:cubicBezTo>
                    <a:pt x="19422" y="3260"/>
                    <a:pt x="18790" y="2669"/>
                    <a:pt x="18083" y="2754"/>
                  </a:cubicBezTo>
                  <a:lnTo>
                    <a:pt x="17948" y="1305"/>
                  </a:lnTo>
                  <a:cubicBezTo>
                    <a:pt x="17874" y="503"/>
                    <a:pt x="17243" y="-76"/>
                    <a:pt x="16535" y="8"/>
                  </a:cubicBezTo>
                  <a:lnTo>
                    <a:pt x="1162" y="1839"/>
                  </a:lnTo>
                  <a:close/>
                  <a:moveTo>
                    <a:pt x="1930" y="3213"/>
                  </a:moveTo>
                  <a:lnTo>
                    <a:pt x="15381" y="1611"/>
                  </a:lnTo>
                  <a:cubicBezTo>
                    <a:pt x="15381" y="1611"/>
                    <a:pt x="16670" y="1454"/>
                    <a:pt x="16804" y="2906"/>
                  </a:cubicBezTo>
                  <a:lnTo>
                    <a:pt x="2065" y="4661"/>
                  </a:lnTo>
                  <a:cubicBezTo>
                    <a:pt x="1711" y="4704"/>
                    <a:pt x="1401" y="4420"/>
                    <a:pt x="1364" y="4018"/>
                  </a:cubicBezTo>
                  <a:cubicBezTo>
                    <a:pt x="1327" y="3618"/>
                    <a:pt x="1577" y="3255"/>
                    <a:pt x="1930" y="3213"/>
                  </a:cubicBezTo>
                  <a:close/>
                  <a:moveTo>
                    <a:pt x="16055" y="8878"/>
                  </a:moveTo>
                  <a:cubicBezTo>
                    <a:pt x="15347" y="8963"/>
                    <a:pt x="14836" y="9677"/>
                    <a:pt x="14911" y="10479"/>
                  </a:cubicBezTo>
                  <a:lnTo>
                    <a:pt x="15045" y="11928"/>
                  </a:lnTo>
                  <a:cubicBezTo>
                    <a:pt x="15120" y="12730"/>
                    <a:pt x="15751" y="13309"/>
                    <a:pt x="16458" y="13225"/>
                  </a:cubicBezTo>
                  <a:lnTo>
                    <a:pt x="20304" y="12767"/>
                  </a:lnTo>
                  <a:cubicBezTo>
                    <a:pt x="21012" y="12682"/>
                    <a:pt x="21533" y="11966"/>
                    <a:pt x="21459" y="11164"/>
                  </a:cubicBezTo>
                  <a:lnTo>
                    <a:pt x="21324" y="9716"/>
                  </a:lnTo>
                  <a:cubicBezTo>
                    <a:pt x="21250" y="8913"/>
                    <a:pt x="20608" y="8336"/>
                    <a:pt x="19901" y="8420"/>
                  </a:cubicBezTo>
                  <a:lnTo>
                    <a:pt x="16055" y="8878"/>
                  </a:lnTo>
                  <a:close/>
                  <a:moveTo>
                    <a:pt x="16834" y="10250"/>
                  </a:moveTo>
                  <a:cubicBezTo>
                    <a:pt x="17188" y="10208"/>
                    <a:pt x="17508" y="10491"/>
                    <a:pt x="17545" y="10892"/>
                  </a:cubicBezTo>
                  <a:cubicBezTo>
                    <a:pt x="17582" y="11293"/>
                    <a:pt x="17322" y="11657"/>
                    <a:pt x="16968" y="11699"/>
                  </a:cubicBezTo>
                  <a:cubicBezTo>
                    <a:pt x="16614" y="11741"/>
                    <a:pt x="16293" y="11447"/>
                    <a:pt x="16256" y="11046"/>
                  </a:cubicBezTo>
                  <a:cubicBezTo>
                    <a:pt x="16219" y="10644"/>
                    <a:pt x="16480" y="10293"/>
                    <a:pt x="16834" y="102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2" name="Shape 10360">
              <a:extLst>
                <a:ext uri="{FF2B5EF4-FFF2-40B4-BE49-F238E27FC236}">
                  <a16:creationId xmlns:a16="http://schemas.microsoft.com/office/drawing/2014/main" id="{E742F8DC-9592-CD0B-2382-ED12608AE38B}"/>
                </a:ext>
              </a:extLst>
            </p:cNvPr>
            <p:cNvSpPr/>
            <p:nvPr/>
          </p:nvSpPr>
          <p:spPr>
            <a:xfrm>
              <a:off x="16246750" y="8337717"/>
              <a:ext cx="1090495" cy="724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3" extrusionOk="0">
                  <a:moveTo>
                    <a:pt x="17523" y="7527"/>
                  </a:moveTo>
                  <a:lnTo>
                    <a:pt x="16892" y="5510"/>
                  </a:lnTo>
                  <a:lnTo>
                    <a:pt x="16892" y="5510"/>
                  </a:lnTo>
                  <a:cubicBezTo>
                    <a:pt x="16891" y="5509"/>
                    <a:pt x="16891" y="5507"/>
                    <a:pt x="16891" y="5505"/>
                  </a:cubicBezTo>
                  <a:cubicBezTo>
                    <a:pt x="16543" y="4391"/>
                    <a:pt x="13689" y="5277"/>
                    <a:pt x="10517" y="7484"/>
                  </a:cubicBezTo>
                  <a:cubicBezTo>
                    <a:pt x="7344" y="9692"/>
                    <a:pt x="5056" y="12384"/>
                    <a:pt x="5404" y="13498"/>
                  </a:cubicBezTo>
                  <a:cubicBezTo>
                    <a:pt x="5404" y="13499"/>
                    <a:pt x="5405" y="13501"/>
                    <a:pt x="5405" y="13502"/>
                  </a:cubicBezTo>
                  <a:lnTo>
                    <a:pt x="5405" y="13503"/>
                  </a:lnTo>
                  <a:lnTo>
                    <a:pt x="5495" y="13791"/>
                  </a:lnTo>
                  <a:lnTo>
                    <a:pt x="0" y="14107"/>
                  </a:lnTo>
                  <a:lnTo>
                    <a:pt x="8178" y="0"/>
                  </a:lnTo>
                  <a:lnTo>
                    <a:pt x="21600" y="1182"/>
                  </a:lnTo>
                  <a:cubicBezTo>
                    <a:pt x="21600" y="1182"/>
                    <a:pt x="17523" y="7527"/>
                    <a:pt x="17523" y="7527"/>
                  </a:cubicBezTo>
                  <a:close/>
                  <a:moveTo>
                    <a:pt x="5685" y="19621"/>
                  </a:moveTo>
                  <a:cubicBezTo>
                    <a:pt x="5884" y="20257"/>
                    <a:pt x="5703" y="21011"/>
                    <a:pt x="5280" y="21306"/>
                  </a:cubicBezTo>
                  <a:cubicBezTo>
                    <a:pt x="4857" y="21600"/>
                    <a:pt x="4353" y="21323"/>
                    <a:pt x="4154" y="20686"/>
                  </a:cubicBezTo>
                  <a:cubicBezTo>
                    <a:pt x="4021" y="20261"/>
                    <a:pt x="4061" y="19785"/>
                    <a:pt x="4227" y="19427"/>
                  </a:cubicBezTo>
                  <a:lnTo>
                    <a:pt x="2645" y="14366"/>
                  </a:lnTo>
                  <a:lnTo>
                    <a:pt x="3561" y="14314"/>
                  </a:lnTo>
                  <a:lnTo>
                    <a:pt x="4992" y="18894"/>
                  </a:lnTo>
                  <a:cubicBezTo>
                    <a:pt x="5283" y="18935"/>
                    <a:pt x="5552" y="19195"/>
                    <a:pt x="5685" y="19621"/>
                  </a:cubicBezTo>
                  <a:close/>
                  <a:moveTo>
                    <a:pt x="17927" y="11804"/>
                  </a:moveTo>
                  <a:lnTo>
                    <a:pt x="16207" y="6303"/>
                  </a:lnTo>
                  <a:cubicBezTo>
                    <a:pt x="15632" y="6170"/>
                    <a:pt x="13695" y="6675"/>
                    <a:pt x="10877" y="8636"/>
                  </a:cubicBezTo>
                  <a:cubicBezTo>
                    <a:pt x="8057" y="10598"/>
                    <a:pt x="6553" y="12487"/>
                    <a:pt x="6252" y="13230"/>
                  </a:cubicBezTo>
                  <a:lnTo>
                    <a:pt x="7971" y="18731"/>
                  </a:lnTo>
                  <a:cubicBezTo>
                    <a:pt x="7971" y="18731"/>
                    <a:pt x="17927" y="11804"/>
                    <a:pt x="17927" y="11804"/>
                  </a:cubicBezTo>
                  <a:close/>
                </a:path>
              </a:pathLst>
            </a:custGeom>
            <a:solidFill>
              <a:srgbClr val="238CA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3" name="Shape 10361">
              <a:extLst>
                <a:ext uri="{FF2B5EF4-FFF2-40B4-BE49-F238E27FC236}">
                  <a16:creationId xmlns:a16="http://schemas.microsoft.com/office/drawing/2014/main" id="{B3ED012F-54F5-D4B0-F145-ECB1FFAED6A6}"/>
                </a:ext>
              </a:extLst>
            </p:cNvPr>
            <p:cNvSpPr/>
            <p:nvPr/>
          </p:nvSpPr>
          <p:spPr>
            <a:xfrm>
              <a:off x="18047762" y="8576521"/>
              <a:ext cx="779626" cy="5100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15429"/>
                  </a:moveTo>
                  <a:lnTo>
                    <a:pt x="2700" y="15429"/>
                  </a:lnTo>
                  <a:lnTo>
                    <a:pt x="2700" y="2057"/>
                  </a:lnTo>
                  <a:lnTo>
                    <a:pt x="18900" y="2057"/>
                  </a:lnTo>
                  <a:cubicBezTo>
                    <a:pt x="18900" y="2057"/>
                    <a:pt x="18900" y="15429"/>
                    <a:pt x="18900" y="15429"/>
                  </a:cubicBezTo>
                  <a:close/>
                  <a:moveTo>
                    <a:pt x="18900" y="0"/>
                  </a:moveTo>
                  <a:lnTo>
                    <a:pt x="2700" y="0"/>
                  </a:lnTo>
                  <a:cubicBezTo>
                    <a:pt x="1954" y="0"/>
                    <a:pt x="1350" y="922"/>
                    <a:pt x="1350" y="2057"/>
                  </a:cubicBezTo>
                  <a:cubicBezTo>
                    <a:pt x="1350" y="2057"/>
                    <a:pt x="1350" y="17486"/>
                    <a:pt x="1364" y="17486"/>
                  </a:cubicBezTo>
                  <a:lnTo>
                    <a:pt x="20235" y="17486"/>
                  </a:lnTo>
                  <a:cubicBezTo>
                    <a:pt x="20250" y="17486"/>
                    <a:pt x="20250" y="2057"/>
                    <a:pt x="20250" y="2057"/>
                  </a:cubicBezTo>
                  <a:cubicBezTo>
                    <a:pt x="20250" y="922"/>
                    <a:pt x="19646" y="0"/>
                    <a:pt x="18900" y="0"/>
                  </a:cubicBezTo>
                  <a:close/>
                  <a:moveTo>
                    <a:pt x="20250" y="21600"/>
                  </a:moveTo>
                  <a:lnTo>
                    <a:pt x="1350" y="21600"/>
                  </a:lnTo>
                  <a:cubicBezTo>
                    <a:pt x="604" y="21600"/>
                    <a:pt x="0" y="20679"/>
                    <a:pt x="0" y="19543"/>
                  </a:cubicBezTo>
                  <a:lnTo>
                    <a:pt x="0" y="18514"/>
                  </a:lnTo>
                  <a:lnTo>
                    <a:pt x="8775" y="18514"/>
                  </a:lnTo>
                  <a:lnTo>
                    <a:pt x="8775" y="19543"/>
                  </a:lnTo>
                  <a:lnTo>
                    <a:pt x="12825" y="19543"/>
                  </a:lnTo>
                  <a:lnTo>
                    <a:pt x="12825" y="18514"/>
                  </a:lnTo>
                  <a:lnTo>
                    <a:pt x="21600" y="18514"/>
                  </a:lnTo>
                  <a:lnTo>
                    <a:pt x="21600" y="19543"/>
                  </a:lnTo>
                  <a:cubicBezTo>
                    <a:pt x="21600" y="20679"/>
                    <a:pt x="20995" y="21600"/>
                    <a:pt x="20250" y="21600"/>
                  </a:cubicBezTo>
                  <a:cubicBezTo>
                    <a:pt x="20250" y="21600"/>
                    <a:pt x="20250" y="21600"/>
                    <a:pt x="20250" y="216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4" name="Shape 10362">
              <a:extLst>
                <a:ext uri="{FF2B5EF4-FFF2-40B4-BE49-F238E27FC236}">
                  <a16:creationId xmlns:a16="http://schemas.microsoft.com/office/drawing/2014/main" id="{69BC0559-5176-361B-EEDA-67B8B6DB433C}"/>
                </a:ext>
              </a:extLst>
            </p:cNvPr>
            <p:cNvSpPr/>
            <p:nvPr/>
          </p:nvSpPr>
          <p:spPr>
            <a:xfrm>
              <a:off x="18185036" y="7888290"/>
              <a:ext cx="532340" cy="5323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585" extrusionOk="0">
                  <a:moveTo>
                    <a:pt x="5809" y="19810"/>
                  </a:moveTo>
                  <a:lnTo>
                    <a:pt x="0" y="21585"/>
                  </a:lnTo>
                  <a:lnTo>
                    <a:pt x="1723" y="15720"/>
                  </a:lnTo>
                  <a:cubicBezTo>
                    <a:pt x="1723" y="15720"/>
                    <a:pt x="5809" y="19810"/>
                    <a:pt x="5809" y="19810"/>
                  </a:cubicBezTo>
                  <a:close/>
                  <a:moveTo>
                    <a:pt x="14328" y="11295"/>
                  </a:moveTo>
                  <a:cubicBezTo>
                    <a:pt x="14857" y="12168"/>
                    <a:pt x="15219" y="12941"/>
                    <a:pt x="15338" y="13361"/>
                  </a:cubicBezTo>
                  <a:cubicBezTo>
                    <a:pt x="16735" y="12758"/>
                    <a:pt x="18442" y="13050"/>
                    <a:pt x="19809" y="14418"/>
                  </a:cubicBezTo>
                  <a:cubicBezTo>
                    <a:pt x="21600" y="16210"/>
                    <a:pt x="21590" y="21540"/>
                    <a:pt x="21590" y="21540"/>
                  </a:cubicBezTo>
                  <a:cubicBezTo>
                    <a:pt x="21590" y="21540"/>
                    <a:pt x="21587" y="21538"/>
                    <a:pt x="21583" y="21536"/>
                  </a:cubicBezTo>
                  <a:cubicBezTo>
                    <a:pt x="21586" y="21540"/>
                    <a:pt x="21587" y="21543"/>
                    <a:pt x="21587" y="21543"/>
                  </a:cubicBezTo>
                  <a:cubicBezTo>
                    <a:pt x="21587" y="21543"/>
                    <a:pt x="16257" y="21556"/>
                    <a:pt x="14467" y="19765"/>
                  </a:cubicBezTo>
                  <a:cubicBezTo>
                    <a:pt x="13114" y="18410"/>
                    <a:pt x="12816" y="16721"/>
                    <a:pt x="13396" y="15331"/>
                  </a:cubicBezTo>
                  <a:cubicBezTo>
                    <a:pt x="12981" y="15218"/>
                    <a:pt x="12197" y="14852"/>
                    <a:pt x="11308" y="14314"/>
                  </a:cubicBezTo>
                  <a:lnTo>
                    <a:pt x="6478" y="19142"/>
                  </a:lnTo>
                  <a:lnTo>
                    <a:pt x="2392" y="15051"/>
                  </a:lnTo>
                  <a:lnTo>
                    <a:pt x="6994" y="10450"/>
                  </a:lnTo>
                  <a:cubicBezTo>
                    <a:pt x="4968" y="7962"/>
                    <a:pt x="2105" y="4020"/>
                    <a:pt x="1025" y="2336"/>
                  </a:cubicBezTo>
                  <a:cubicBezTo>
                    <a:pt x="11" y="756"/>
                    <a:pt x="7" y="211"/>
                    <a:pt x="44" y="57"/>
                  </a:cubicBezTo>
                  <a:cubicBezTo>
                    <a:pt x="31" y="43"/>
                    <a:pt x="37" y="38"/>
                    <a:pt x="52" y="32"/>
                  </a:cubicBezTo>
                  <a:cubicBezTo>
                    <a:pt x="59" y="13"/>
                    <a:pt x="65" y="4"/>
                    <a:pt x="65" y="4"/>
                  </a:cubicBezTo>
                  <a:cubicBezTo>
                    <a:pt x="237" y="-15"/>
                    <a:pt x="782" y="-11"/>
                    <a:pt x="2361" y="1003"/>
                  </a:cubicBezTo>
                  <a:cubicBezTo>
                    <a:pt x="4043" y="2084"/>
                    <a:pt x="7984" y="4949"/>
                    <a:pt x="10469" y="6978"/>
                  </a:cubicBezTo>
                  <a:lnTo>
                    <a:pt x="14322" y="3125"/>
                  </a:lnTo>
                  <a:lnTo>
                    <a:pt x="18411" y="7213"/>
                  </a:lnTo>
                  <a:cubicBezTo>
                    <a:pt x="18411" y="7213"/>
                    <a:pt x="14328" y="11295"/>
                    <a:pt x="14328" y="11295"/>
                  </a:cubicBezTo>
                  <a:close/>
                  <a:moveTo>
                    <a:pt x="15005" y="2441"/>
                  </a:moveTo>
                  <a:lnTo>
                    <a:pt x="17418" y="30"/>
                  </a:lnTo>
                  <a:lnTo>
                    <a:pt x="21507" y="4118"/>
                  </a:lnTo>
                  <a:lnTo>
                    <a:pt x="19094" y="6530"/>
                  </a:lnTo>
                  <a:cubicBezTo>
                    <a:pt x="19094" y="6530"/>
                    <a:pt x="15005" y="2441"/>
                    <a:pt x="15005" y="2441"/>
                  </a:cubicBezTo>
                  <a:close/>
                </a:path>
              </a:pathLst>
            </a:custGeom>
            <a:solidFill>
              <a:srgbClr val="288DA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5" name="Shape 10363">
              <a:extLst>
                <a:ext uri="{FF2B5EF4-FFF2-40B4-BE49-F238E27FC236}">
                  <a16:creationId xmlns:a16="http://schemas.microsoft.com/office/drawing/2014/main" id="{D80C0381-F3F8-9C53-D2C3-A85A93F1A139}"/>
                </a:ext>
              </a:extLst>
            </p:cNvPr>
            <p:cNvSpPr/>
            <p:nvPr/>
          </p:nvSpPr>
          <p:spPr>
            <a:xfrm>
              <a:off x="16563190" y="8572964"/>
              <a:ext cx="1358814" cy="11706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37" y="21600"/>
                  </a:moveTo>
                  <a:cubicBezTo>
                    <a:pt x="7087" y="19915"/>
                    <a:pt x="7254" y="17403"/>
                    <a:pt x="7225" y="15022"/>
                  </a:cubicBezTo>
                  <a:cubicBezTo>
                    <a:pt x="9087" y="15916"/>
                    <a:pt x="11129" y="16612"/>
                    <a:pt x="13235" y="14961"/>
                  </a:cubicBezTo>
                  <a:cubicBezTo>
                    <a:pt x="15319" y="13326"/>
                    <a:pt x="15547" y="10891"/>
                    <a:pt x="15533" y="8574"/>
                  </a:cubicBezTo>
                  <a:cubicBezTo>
                    <a:pt x="17412" y="9482"/>
                    <a:pt x="19470" y="10214"/>
                    <a:pt x="21600" y="8543"/>
                  </a:cubicBezTo>
                  <a:lnTo>
                    <a:pt x="20969" y="7441"/>
                  </a:lnTo>
                  <a:cubicBezTo>
                    <a:pt x="19165" y="8855"/>
                    <a:pt x="17455" y="8115"/>
                    <a:pt x="15526" y="7147"/>
                  </a:cubicBezTo>
                  <a:cubicBezTo>
                    <a:pt x="15470" y="4670"/>
                    <a:pt x="15489" y="2522"/>
                    <a:pt x="17315" y="1092"/>
                  </a:cubicBezTo>
                  <a:lnTo>
                    <a:pt x="16670" y="0"/>
                  </a:lnTo>
                  <a:cubicBezTo>
                    <a:pt x="14521" y="1685"/>
                    <a:pt x="14346" y="4208"/>
                    <a:pt x="14375" y="6589"/>
                  </a:cubicBezTo>
                  <a:cubicBezTo>
                    <a:pt x="12514" y="5696"/>
                    <a:pt x="10476" y="5018"/>
                    <a:pt x="8371" y="6668"/>
                  </a:cubicBezTo>
                  <a:cubicBezTo>
                    <a:pt x="6282" y="8306"/>
                    <a:pt x="6070" y="10724"/>
                    <a:pt x="6085" y="13045"/>
                  </a:cubicBezTo>
                  <a:cubicBezTo>
                    <a:pt x="4204" y="12134"/>
                    <a:pt x="2134" y="11396"/>
                    <a:pt x="0" y="13068"/>
                  </a:cubicBezTo>
                  <a:cubicBezTo>
                    <a:pt x="0" y="13068"/>
                    <a:pt x="641" y="14162"/>
                    <a:pt x="641" y="14162"/>
                  </a:cubicBezTo>
                  <a:cubicBezTo>
                    <a:pt x="2449" y="12745"/>
                    <a:pt x="4156" y="13499"/>
                    <a:pt x="6093" y="14471"/>
                  </a:cubicBezTo>
                  <a:cubicBezTo>
                    <a:pt x="6148" y="16943"/>
                    <a:pt x="6117" y="19084"/>
                    <a:pt x="4295" y="20512"/>
                  </a:cubicBezTo>
                  <a:lnTo>
                    <a:pt x="4937" y="21600"/>
                  </a:lnTo>
                  <a:close/>
                  <a:moveTo>
                    <a:pt x="4054" y="19679"/>
                  </a:moveTo>
                  <a:cubicBezTo>
                    <a:pt x="4369" y="19426"/>
                    <a:pt x="4614" y="19148"/>
                    <a:pt x="4809" y="18844"/>
                  </a:cubicBezTo>
                  <a:cubicBezTo>
                    <a:pt x="4809" y="18844"/>
                    <a:pt x="2134" y="14221"/>
                    <a:pt x="2134" y="14221"/>
                  </a:cubicBezTo>
                  <a:cubicBezTo>
                    <a:pt x="1820" y="14319"/>
                    <a:pt x="1507" y="14483"/>
                    <a:pt x="1188" y="14730"/>
                  </a:cubicBezTo>
                  <a:lnTo>
                    <a:pt x="4054" y="19679"/>
                  </a:lnTo>
                  <a:close/>
                  <a:moveTo>
                    <a:pt x="5303" y="17641"/>
                  </a:moveTo>
                  <a:cubicBezTo>
                    <a:pt x="5447" y="17150"/>
                    <a:pt x="5511" y="16611"/>
                    <a:pt x="5534" y="16026"/>
                  </a:cubicBezTo>
                  <a:lnTo>
                    <a:pt x="4636" y="14466"/>
                  </a:lnTo>
                  <a:cubicBezTo>
                    <a:pt x="4164" y="14273"/>
                    <a:pt x="3712" y="14138"/>
                    <a:pt x="3269" y="14112"/>
                  </a:cubicBezTo>
                  <a:lnTo>
                    <a:pt x="5303" y="17641"/>
                  </a:lnTo>
                  <a:close/>
                  <a:moveTo>
                    <a:pt x="7218" y="13596"/>
                  </a:moveTo>
                  <a:cubicBezTo>
                    <a:pt x="7170" y="11212"/>
                    <a:pt x="7244" y="9148"/>
                    <a:pt x="9015" y="7760"/>
                  </a:cubicBezTo>
                  <a:cubicBezTo>
                    <a:pt x="10800" y="6360"/>
                    <a:pt x="12484" y="7073"/>
                    <a:pt x="14389" y="8027"/>
                  </a:cubicBezTo>
                  <a:cubicBezTo>
                    <a:pt x="14437" y="10403"/>
                    <a:pt x="14371" y="12473"/>
                    <a:pt x="12604" y="13859"/>
                  </a:cubicBezTo>
                  <a:cubicBezTo>
                    <a:pt x="10819" y="15258"/>
                    <a:pt x="9123" y="14549"/>
                    <a:pt x="7218" y="13596"/>
                  </a:cubicBezTo>
                  <a:close/>
                  <a:moveTo>
                    <a:pt x="9128" y="13531"/>
                  </a:moveTo>
                  <a:cubicBezTo>
                    <a:pt x="9683" y="13753"/>
                    <a:pt x="10215" y="13899"/>
                    <a:pt x="10736" y="13922"/>
                  </a:cubicBezTo>
                  <a:lnTo>
                    <a:pt x="8270" y="9693"/>
                  </a:lnTo>
                  <a:cubicBezTo>
                    <a:pt x="8094" y="10262"/>
                    <a:pt x="8018" y="10890"/>
                    <a:pt x="7988" y="11570"/>
                  </a:cubicBezTo>
                  <a:lnTo>
                    <a:pt x="9128" y="13531"/>
                  </a:lnTo>
                  <a:close/>
                  <a:moveTo>
                    <a:pt x="11711" y="13445"/>
                  </a:moveTo>
                  <a:cubicBezTo>
                    <a:pt x="11906" y="13348"/>
                    <a:pt x="12100" y="13226"/>
                    <a:pt x="12298" y="13067"/>
                  </a:cubicBezTo>
                  <a:cubicBezTo>
                    <a:pt x="12398" y="12988"/>
                    <a:pt x="12489" y="12904"/>
                    <a:pt x="12577" y="12819"/>
                  </a:cubicBezTo>
                  <a:lnTo>
                    <a:pt x="9787" y="7934"/>
                  </a:lnTo>
                  <a:cubicBezTo>
                    <a:pt x="9688" y="7998"/>
                    <a:pt x="9589" y="8069"/>
                    <a:pt x="9488" y="8149"/>
                  </a:cubicBezTo>
                  <a:cubicBezTo>
                    <a:pt x="9290" y="8307"/>
                    <a:pt x="9121" y="8474"/>
                    <a:pt x="8972" y="8652"/>
                  </a:cubicBezTo>
                  <a:lnTo>
                    <a:pt x="11711" y="13445"/>
                  </a:lnTo>
                  <a:close/>
                  <a:moveTo>
                    <a:pt x="13407" y="12000"/>
                  </a:moveTo>
                  <a:cubicBezTo>
                    <a:pt x="13611" y="11527"/>
                    <a:pt x="13723" y="11008"/>
                    <a:pt x="13784" y="10444"/>
                  </a:cubicBezTo>
                  <a:lnTo>
                    <a:pt x="12283" y="7830"/>
                  </a:lnTo>
                  <a:cubicBezTo>
                    <a:pt x="11815" y="7685"/>
                    <a:pt x="11363" y="7615"/>
                    <a:pt x="10913" y="7660"/>
                  </a:cubicBezTo>
                  <a:lnTo>
                    <a:pt x="13407" y="12000"/>
                  </a:lnTo>
                  <a:close/>
                  <a:moveTo>
                    <a:pt x="16965" y="7123"/>
                  </a:moveTo>
                  <a:cubicBezTo>
                    <a:pt x="17421" y="7289"/>
                    <a:pt x="17855" y="7394"/>
                    <a:pt x="18279" y="7398"/>
                  </a:cubicBezTo>
                  <a:lnTo>
                    <a:pt x="16261" y="4044"/>
                  </a:lnTo>
                  <a:cubicBezTo>
                    <a:pt x="16133" y="4533"/>
                    <a:pt x="16081" y="5067"/>
                    <a:pt x="16071" y="5642"/>
                  </a:cubicBezTo>
                  <a:lnTo>
                    <a:pt x="16965" y="7123"/>
                  </a:lnTo>
                  <a:close/>
                  <a:moveTo>
                    <a:pt x="19610" y="7085"/>
                  </a:moveTo>
                  <a:cubicBezTo>
                    <a:pt x="19909" y="6982"/>
                    <a:pt x="20208" y="6817"/>
                    <a:pt x="20510" y="6570"/>
                  </a:cubicBezTo>
                  <a:lnTo>
                    <a:pt x="17721" y="1845"/>
                  </a:lnTo>
                  <a:cubicBezTo>
                    <a:pt x="17423" y="2098"/>
                    <a:pt x="17191" y="2376"/>
                    <a:pt x="17007" y="2675"/>
                  </a:cubicBezTo>
                  <a:cubicBezTo>
                    <a:pt x="17007" y="2675"/>
                    <a:pt x="19610" y="7085"/>
                    <a:pt x="19610" y="708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6" name="Shape 10364">
              <a:extLst>
                <a:ext uri="{FF2B5EF4-FFF2-40B4-BE49-F238E27FC236}">
                  <a16:creationId xmlns:a16="http://schemas.microsoft.com/office/drawing/2014/main" id="{B5989DAD-723A-82F7-D952-803ED832A328}"/>
                </a:ext>
              </a:extLst>
            </p:cNvPr>
            <p:cNvSpPr/>
            <p:nvPr/>
          </p:nvSpPr>
          <p:spPr>
            <a:xfrm>
              <a:off x="20342604" y="4919807"/>
              <a:ext cx="795139" cy="828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58" extrusionOk="0">
                  <a:moveTo>
                    <a:pt x="0" y="2367"/>
                  </a:moveTo>
                  <a:lnTo>
                    <a:pt x="8951" y="11157"/>
                  </a:lnTo>
                  <a:lnTo>
                    <a:pt x="11078" y="9188"/>
                  </a:lnTo>
                  <a:lnTo>
                    <a:pt x="6437" y="4635"/>
                  </a:lnTo>
                  <a:cubicBezTo>
                    <a:pt x="6796" y="4533"/>
                    <a:pt x="7134" y="4350"/>
                    <a:pt x="7402" y="4069"/>
                  </a:cubicBezTo>
                  <a:cubicBezTo>
                    <a:pt x="7936" y="3511"/>
                    <a:pt x="8097" y="2728"/>
                    <a:pt x="7933" y="1987"/>
                  </a:cubicBezTo>
                  <a:cubicBezTo>
                    <a:pt x="7919" y="1921"/>
                    <a:pt x="7902" y="1856"/>
                    <a:pt x="7882" y="1792"/>
                  </a:cubicBezTo>
                  <a:cubicBezTo>
                    <a:pt x="9084" y="1420"/>
                    <a:pt x="10285" y="1313"/>
                    <a:pt x="11432" y="1512"/>
                  </a:cubicBezTo>
                  <a:cubicBezTo>
                    <a:pt x="13324" y="1841"/>
                    <a:pt x="14949" y="2953"/>
                    <a:pt x="16131" y="4728"/>
                  </a:cubicBezTo>
                  <a:cubicBezTo>
                    <a:pt x="17973" y="7495"/>
                    <a:pt x="17832" y="11043"/>
                    <a:pt x="15877" y="13613"/>
                  </a:cubicBezTo>
                  <a:lnTo>
                    <a:pt x="14455" y="12303"/>
                  </a:lnTo>
                  <a:lnTo>
                    <a:pt x="15915" y="10862"/>
                  </a:lnTo>
                  <a:lnTo>
                    <a:pt x="15206" y="10209"/>
                  </a:lnTo>
                  <a:lnTo>
                    <a:pt x="9882" y="15464"/>
                  </a:lnTo>
                  <a:lnTo>
                    <a:pt x="10592" y="16118"/>
                  </a:lnTo>
                  <a:lnTo>
                    <a:pt x="12054" y="14674"/>
                  </a:lnTo>
                  <a:lnTo>
                    <a:pt x="14365" y="16801"/>
                  </a:lnTo>
                  <a:lnTo>
                    <a:pt x="11305" y="19822"/>
                  </a:lnTo>
                  <a:lnTo>
                    <a:pt x="13081" y="21458"/>
                  </a:lnTo>
                  <a:lnTo>
                    <a:pt x="21600" y="13048"/>
                  </a:lnTo>
                  <a:lnTo>
                    <a:pt x="19823" y="11412"/>
                  </a:lnTo>
                  <a:lnTo>
                    <a:pt x="17690" y="13518"/>
                  </a:lnTo>
                  <a:cubicBezTo>
                    <a:pt x="19379" y="10601"/>
                    <a:pt x="19335" y="6908"/>
                    <a:pt x="17380" y="3973"/>
                  </a:cubicBezTo>
                  <a:cubicBezTo>
                    <a:pt x="15971" y="1856"/>
                    <a:pt x="14006" y="526"/>
                    <a:pt x="11697" y="124"/>
                  </a:cubicBezTo>
                  <a:cubicBezTo>
                    <a:pt x="10165" y="-142"/>
                    <a:pt x="8574" y="24"/>
                    <a:pt x="7002" y="585"/>
                  </a:cubicBezTo>
                  <a:cubicBezTo>
                    <a:pt x="6059" y="-12"/>
                    <a:pt x="4773" y="95"/>
                    <a:pt x="3959" y="899"/>
                  </a:cubicBezTo>
                  <a:cubicBezTo>
                    <a:pt x="3722" y="1133"/>
                    <a:pt x="3552" y="1402"/>
                    <a:pt x="3440" y="1690"/>
                  </a:cubicBezTo>
                  <a:lnTo>
                    <a:pt x="2124" y="401"/>
                  </a:lnTo>
                  <a:lnTo>
                    <a:pt x="0" y="2367"/>
                  </a:lnTo>
                  <a:close/>
                  <a:moveTo>
                    <a:pt x="5023" y="1879"/>
                  </a:moveTo>
                  <a:cubicBezTo>
                    <a:pt x="5331" y="1567"/>
                    <a:pt x="5827" y="1505"/>
                    <a:pt x="6199" y="1742"/>
                  </a:cubicBezTo>
                  <a:cubicBezTo>
                    <a:pt x="6584" y="1986"/>
                    <a:pt x="6712" y="2467"/>
                    <a:pt x="6498" y="2857"/>
                  </a:cubicBezTo>
                  <a:cubicBezTo>
                    <a:pt x="6457" y="2939"/>
                    <a:pt x="6405" y="3017"/>
                    <a:pt x="6335" y="3086"/>
                  </a:cubicBezTo>
                  <a:cubicBezTo>
                    <a:pt x="5986" y="3431"/>
                    <a:pt x="5406" y="3440"/>
                    <a:pt x="5046" y="3108"/>
                  </a:cubicBezTo>
                  <a:cubicBezTo>
                    <a:pt x="4686" y="2775"/>
                    <a:pt x="4679" y="2227"/>
                    <a:pt x="5023" y="187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7" name="Shape 10365">
              <a:extLst>
                <a:ext uri="{FF2B5EF4-FFF2-40B4-BE49-F238E27FC236}">
                  <a16:creationId xmlns:a16="http://schemas.microsoft.com/office/drawing/2014/main" id="{70100A0F-CBC3-D154-E51E-5D89BD5C24C5}"/>
                </a:ext>
              </a:extLst>
            </p:cNvPr>
            <p:cNvSpPr/>
            <p:nvPr/>
          </p:nvSpPr>
          <p:spPr>
            <a:xfrm>
              <a:off x="20885051" y="8052596"/>
              <a:ext cx="644759" cy="457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54" y="0"/>
                  </a:moveTo>
                  <a:lnTo>
                    <a:pt x="149" y="12597"/>
                  </a:lnTo>
                  <a:lnTo>
                    <a:pt x="0" y="12646"/>
                  </a:lnTo>
                  <a:lnTo>
                    <a:pt x="0" y="19074"/>
                  </a:lnTo>
                  <a:lnTo>
                    <a:pt x="9044" y="19042"/>
                  </a:lnTo>
                  <a:lnTo>
                    <a:pt x="9044" y="21600"/>
                  </a:lnTo>
                  <a:lnTo>
                    <a:pt x="10685" y="20823"/>
                  </a:lnTo>
                  <a:lnTo>
                    <a:pt x="12315" y="21600"/>
                  </a:lnTo>
                  <a:lnTo>
                    <a:pt x="12315" y="19042"/>
                  </a:lnTo>
                  <a:lnTo>
                    <a:pt x="15483" y="19025"/>
                  </a:lnTo>
                  <a:lnTo>
                    <a:pt x="15827" y="19025"/>
                  </a:lnTo>
                  <a:lnTo>
                    <a:pt x="21600" y="7043"/>
                  </a:lnTo>
                  <a:lnTo>
                    <a:pt x="21589" y="16"/>
                  </a:lnTo>
                  <a:cubicBezTo>
                    <a:pt x="21589" y="16"/>
                    <a:pt x="21589" y="0"/>
                    <a:pt x="21589" y="0"/>
                  </a:cubicBezTo>
                  <a:lnTo>
                    <a:pt x="7954" y="0"/>
                  </a:lnTo>
                  <a:close/>
                  <a:moveTo>
                    <a:pt x="20716" y="1813"/>
                  </a:moveTo>
                  <a:cubicBezTo>
                    <a:pt x="20717" y="2327"/>
                    <a:pt x="20716" y="2838"/>
                    <a:pt x="20716" y="3352"/>
                  </a:cubicBezTo>
                  <a:cubicBezTo>
                    <a:pt x="20718" y="4465"/>
                    <a:pt x="20715" y="5574"/>
                    <a:pt x="20716" y="6687"/>
                  </a:cubicBezTo>
                  <a:lnTo>
                    <a:pt x="15333" y="17779"/>
                  </a:lnTo>
                  <a:lnTo>
                    <a:pt x="12315" y="17795"/>
                  </a:lnTo>
                  <a:lnTo>
                    <a:pt x="12315" y="15220"/>
                  </a:lnTo>
                  <a:cubicBezTo>
                    <a:pt x="12315" y="15220"/>
                    <a:pt x="9044" y="15220"/>
                    <a:pt x="9044" y="15220"/>
                  </a:cubicBezTo>
                  <a:lnTo>
                    <a:pt x="9044" y="17811"/>
                  </a:lnTo>
                  <a:lnTo>
                    <a:pt x="872" y="17843"/>
                  </a:lnTo>
                  <a:lnTo>
                    <a:pt x="872" y="12646"/>
                  </a:lnTo>
                  <a:lnTo>
                    <a:pt x="15448" y="12646"/>
                  </a:lnTo>
                  <a:cubicBezTo>
                    <a:pt x="15448" y="12646"/>
                    <a:pt x="19422" y="4474"/>
                    <a:pt x="20716" y="18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8" name="Shape 10366">
              <a:extLst>
                <a:ext uri="{FF2B5EF4-FFF2-40B4-BE49-F238E27FC236}">
                  <a16:creationId xmlns:a16="http://schemas.microsoft.com/office/drawing/2014/main" id="{F2D9CE87-3BC8-03FC-CB33-B583604D216F}"/>
                </a:ext>
              </a:extLst>
            </p:cNvPr>
            <p:cNvSpPr/>
            <p:nvPr/>
          </p:nvSpPr>
          <p:spPr>
            <a:xfrm>
              <a:off x="20024892" y="5668206"/>
              <a:ext cx="715283" cy="791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8" h="21600" extrusionOk="0">
                  <a:moveTo>
                    <a:pt x="10339" y="0"/>
                  </a:moveTo>
                  <a:cubicBezTo>
                    <a:pt x="8560" y="0"/>
                    <a:pt x="6992" y="1375"/>
                    <a:pt x="5917" y="3576"/>
                  </a:cubicBezTo>
                  <a:cubicBezTo>
                    <a:pt x="5568" y="3546"/>
                    <a:pt x="5234" y="3529"/>
                    <a:pt x="4903" y="3529"/>
                  </a:cubicBezTo>
                  <a:cubicBezTo>
                    <a:pt x="2761" y="3529"/>
                    <a:pt x="1171" y="4188"/>
                    <a:pt x="431" y="5396"/>
                  </a:cubicBezTo>
                  <a:cubicBezTo>
                    <a:pt x="-452" y="6840"/>
                    <a:pt x="119" y="8796"/>
                    <a:pt x="1578" y="10761"/>
                  </a:cubicBezTo>
                  <a:cubicBezTo>
                    <a:pt x="84" y="12747"/>
                    <a:pt x="-461" y="14730"/>
                    <a:pt x="431" y="16188"/>
                  </a:cubicBezTo>
                  <a:cubicBezTo>
                    <a:pt x="1171" y="17397"/>
                    <a:pt x="2760" y="18055"/>
                    <a:pt x="4903" y="18055"/>
                  </a:cubicBezTo>
                  <a:cubicBezTo>
                    <a:pt x="5246" y="18055"/>
                    <a:pt x="5621" y="18010"/>
                    <a:pt x="5983" y="17976"/>
                  </a:cubicBezTo>
                  <a:cubicBezTo>
                    <a:pt x="7057" y="20156"/>
                    <a:pt x="8570" y="21600"/>
                    <a:pt x="10339" y="21600"/>
                  </a:cubicBezTo>
                  <a:cubicBezTo>
                    <a:pt x="12118" y="21600"/>
                    <a:pt x="13685" y="20225"/>
                    <a:pt x="14761" y="18024"/>
                  </a:cubicBezTo>
                  <a:cubicBezTo>
                    <a:pt x="15110" y="18054"/>
                    <a:pt x="15460" y="18071"/>
                    <a:pt x="15791" y="18071"/>
                  </a:cubicBezTo>
                  <a:cubicBezTo>
                    <a:pt x="17934" y="18071"/>
                    <a:pt x="19507" y="17412"/>
                    <a:pt x="20246" y="16204"/>
                  </a:cubicBezTo>
                  <a:cubicBezTo>
                    <a:pt x="21134" y="14753"/>
                    <a:pt x="20576" y="12782"/>
                    <a:pt x="19099" y="10808"/>
                  </a:cubicBezTo>
                  <a:cubicBezTo>
                    <a:pt x="20594" y="8822"/>
                    <a:pt x="21139" y="6839"/>
                    <a:pt x="20246" y="5380"/>
                  </a:cubicBezTo>
                  <a:cubicBezTo>
                    <a:pt x="19508" y="4173"/>
                    <a:pt x="17934" y="3514"/>
                    <a:pt x="15791" y="3514"/>
                  </a:cubicBezTo>
                  <a:cubicBezTo>
                    <a:pt x="15438" y="3514"/>
                    <a:pt x="15052" y="3573"/>
                    <a:pt x="14677" y="3608"/>
                  </a:cubicBezTo>
                  <a:cubicBezTo>
                    <a:pt x="13604" y="1440"/>
                    <a:pt x="12102" y="0"/>
                    <a:pt x="10339" y="0"/>
                  </a:cubicBezTo>
                  <a:close/>
                  <a:moveTo>
                    <a:pt x="10339" y="1004"/>
                  </a:moveTo>
                  <a:cubicBezTo>
                    <a:pt x="11591" y="1004"/>
                    <a:pt x="12710" y="2093"/>
                    <a:pt x="13580" y="3733"/>
                  </a:cubicBezTo>
                  <a:cubicBezTo>
                    <a:pt x="12541" y="3915"/>
                    <a:pt x="11452" y="4238"/>
                    <a:pt x="10355" y="4643"/>
                  </a:cubicBezTo>
                  <a:cubicBezTo>
                    <a:pt x="9226" y="4226"/>
                    <a:pt x="8099" y="3899"/>
                    <a:pt x="7031" y="3718"/>
                  </a:cubicBezTo>
                  <a:cubicBezTo>
                    <a:pt x="7905" y="2046"/>
                    <a:pt x="9073" y="1004"/>
                    <a:pt x="10339" y="1004"/>
                  </a:cubicBezTo>
                  <a:close/>
                  <a:moveTo>
                    <a:pt x="15791" y="4518"/>
                  </a:moveTo>
                  <a:cubicBezTo>
                    <a:pt x="17538" y="4518"/>
                    <a:pt x="18791" y="4998"/>
                    <a:pt x="19332" y="5882"/>
                  </a:cubicBezTo>
                  <a:cubicBezTo>
                    <a:pt x="19959" y="6907"/>
                    <a:pt x="19540" y="8380"/>
                    <a:pt x="18468" y="9914"/>
                  </a:cubicBezTo>
                  <a:cubicBezTo>
                    <a:pt x="17787" y="9159"/>
                    <a:pt x="16951" y="8410"/>
                    <a:pt x="16007" y="7702"/>
                  </a:cubicBezTo>
                  <a:cubicBezTo>
                    <a:pt x="15826" y="6556"/>
                    <a:pt x="15554" y="5511"/>
                    <a:pt x="15193" y="4565"/>
                  </a:cubicBezTo>
                  <a:cubicBezTo>
                    <a:pt x="15389" y="4554"/>
                    <a:pt x="15602" y="4518"/>
                    <a:pt x="15791" y="4518"/>
                  </a:cubicBezTo>
                  <a:close/>
                  <a:moveTo>
                    <a:pt x="4903" y="4533"/>
                  </a:moveTo>
                  <a:cubicBezTo>
                    <a:pt x="5095" y="4533"/>
                    <a:pt x="5302" y="4538"/>
                    <a:pt x="5501" y="4549"/>
                  </a:cubicBezTo>
                  <a:cubicBezTo>
                    <a:pt x="5130" y="5520"/>
                    <a:pt x="4852" y="6633"/>
                    <a:pt x="4670" y="7812"/>
                  </a:cubicBezTo>
                  <a:cubicBezTo>
                    <a:pt x="3730" y="8526"/>
                    <a:pt x="2966" y="9248"/>
                    <a:pt x="2293" y="10008"/>
                  </a:cubicBezTo>
                  <a:cubicBezTo>
                    <a:pt x="1175" y="8445"/>
                    <a:pt x="708" y="6940"/>
                    <a:pt x="1346" y="5898"/>
                  </a:cubicBezTo>
                  <a:cubicBezTo>
                    <a:pt x="1887" y="5014"/>
                    <a:pt x="3156" y="4533"/>
                    <a:pt x="4903" y="4533"/>
                  </a:cubicBezTo>
                  <a:close/>
                  <a:moveTo>
                    <a:pt x="14062" y="4659"/>
                  </a:moveTo>
                  <a:cubicBezTo>
                    <a:pt x="14333" y="5325"/>
                    <a:pt x="14582" y="6051"/>
                    <a:pt x="14761" y="6839"/>
                  </a:cubicBezTo>
                  <a:cubicBezTo>
                    <a:pt x="14294" y="6539"/>
                    <a:pt x="13808" y="6239"/>
                    <a:pt x="13298" y="5961"/>
                  </a:cubicBezTo>
                  <a:cubicBezTo>
                    <a:pt x="12768" y="5672"/>
                    <a:pt x="12225" y="5480"/>
                    <a:pt x="11685" y="5239"/>
                  </a:cubicBezTo>
                  <a:cubicBezTo>
                    <a:pt x="12500" y="4985"/>
                    <a:pt x="13298" y="4775"/>
                    <a:pt x="14062" y="4659"/>
                  </a:cubicBezTo>
                  <a:close/>
                  <a:moveTo>
                    <a:pt x="6599" y="4675"/>
                  </a:moveTo>
                  <a:cubicBezTo>
                    <a:pt x="7326" y="4784"/>
                    <a:pt x="8103" y="5021"/>
                    <a:pt x="8876" y="5255"/>
                  </a:cubicBezTo>
                  <a:cubicBezTo>
                    <a:pt x="8379" y="5481"/>
                    <a:pt x="7868" y="5695"/>
                    <a:pt x="7380" y="5961"/>
                  </a:cubicBezTo>
                  <a:cubicBezTo>
                    <a:pt x="6837" y="6256"/>
                    <a:pt x="6443" y="6613"/>
                    <a:pt x="5950" y="6933"/>
                  </a:cubicBezTo>
                  <a:cubicBezTo>
                    <a:pt x="6128" y="6137"/>
                    <a:pt x="6326" y="5348"/>
                    <a:pt x="6599" y="4675"/>
                  </a:cubicBezTo>
                  <a:close/>
                  <a:moveTo>
                    <a:pt x="10405" y="5788"/>
                  </a:moveTo>
                  <a:cubicBezTo>
                    <a:pt x="11196" y="6102"/>
                    <a:pt x="11987" y="6415"/>
                    <a:pt x="12766" y="6839"/>
                  </a:cubicBezTo>
                  <a:cubicBezTo>
                    <a:pt x="13571" y="7278"/>
                    <a:pt x="14317" y="7751"/>
                    <a:pt x="15010" y="8251"/>
                  </a:cubicBezTo>
                  <a:cubicBezTo>
                    <a:pt x="15123" y="9067"/>
                    <a:pt x="15193" y="9915"/>
                    <a:pt x="15193" y="10792"/>
                  </a:cubicBezTo>
                  <a:cubicBezTo>
                    <a:pt x="15193" y="11657"/>
                    <a:pt x="15070" y="12466"/>
                    <a:pt x="14960" y="13271"/>
                  </a:cubicBezTo>
                  <a:cubicBezTo>
                    <a:pt x="14260" y="13779"/>
                    <a:pt x="13583" y="14300"/>
                    <a:pt x="12766" y="14745"/>
                  </a:cubicBezTo>
                  <a:cubicBezTo>
                    <a:pt x="11937" y="15197"/>
                    <a:pt x="11096" y="15469"/>
                    <a:pt x="10256" y="15796"/>
                  </a:cubicBezTo>
                  <a:cubicBezTo>
                    <a:pt x="9475" y="15485"/>
                    <a:pt x="8681" y="15180"/>
                    <a:pt x="7912" y="14761"/>
                  </a:cubicBezTo>
                  <a:cubicBezTo>
                    <a:pt x="7107" y="14323"/>
                    <a:pt x="6360" y="13849"/>
                    <a:pt x="5668" y="13349"/>
                  </a:cubicBezTo>
                  <a:cubicBezTo>
                    <a:pt x="5554" y="12533"/>
                    <a:pt x="5501" y="11669"/>
                    <a:pt x="5501" y="10792"/>
                  </a:cubicBezTo>
                  <a:cubicBezTo>
                    <a:pt x="5501" y="9918"/>
                    <a:pt x="5605" y="9111"/>
                    <a:pt x="5718" y="8298"/>
                  </a:cubicBezTo>
                  <a:cubicBezTo>
                    <a:pt x="6420" y="7788"/>
                    <a:pt x="7092" y="7270"/>
                    <a:pt x="7912" y="6824"/>
                  </a:cubicBezTo>
                  <a:cubicBezTo>
                    <a:pt x="8731" y="6377"/>
                    <a:pt x="9574" y="6113"/>
                    <a:pt x="10405" y="5788"/>
                  </a:cubicBezTo>
                  <a:close/>
                  <a:moveTo>
                    <a:pt x="10339" y="7984"/>
                  </a:moveTo>
                  <a:cubicBezTo>
                    <a:pt x="8690" y="7984"/>
                    <a:pt x="7363" y="9237"/>
                    <a:pt x="7363" y="10792"/>
                  </a:cubicBezTo>
                  <a:cubicBezTo>
                    <a:pt x="7363" y="12348"/>
                    <a:pt x="8690" y="13616"/>
                    <a:pt x="10339" y="13616"/>
                  </a:cubicBezTo>
                  <a:cubicBezTo>
                    <a:pt x="11987" y="13616"/>
                    <a:pt x="13331" y="12348"/>
                    <a:pt x="13331" y="10792"/>
                  </a:cubicBezTo>
                  <a:cubicBezTo>
                    <a:pt x="13331" y="9237"/>
                    <a:pt x="11987" y="7984"/>
                    <a:pt x="10339" y="7984"/>
                  </a:cubicBezTo>
                  <a:close/>
                  <a:moveTo>
                    <a:pt x="4571" y="9098"/>
                  </a:moveTo>
                  <a:cubicBezTo>
                    <a:pt x="4522" y="9664"/>
                    <a:pt x="4438" y="10197"/>
                    <a:pt x="4438" y="10792"/>
                  </a:cubicBezTo>
                  <a:cubicBezTo>
                    <a:pt x="4438" y="11349"/>
                    <a:pt x="4462" y="11892"/>
                    <a:pt x="4504" y="12424"/>
                  </a:cubicBezTo>
                  <a:cubicBezTo>
                    <a:pt x="3891" y="11902"/>
                    <a:pt x="3374" y="11375"/>
                    <a:pt x="2908" y="10839"/>
                  </a:cubicBezTo>
                  <a:cubicBezTo>
                    <a:pt x="3403" y="10260"/>
                    <a:pt x="3903" y="9661"/>
                    <a:pt x="4571" y="9098"/>
                  </a:cubicBezTo>
                  <a:close/>
                  <a:moveTo>
                    <a:pt x="16190" y="9176"/>
                  </a:moveTo>
                  <a:cubicBezTo>
                    <a:pt x="16796" y="9693"/>
                    <a:pt x="17307" y="10215"/>
                    <a:pt x="17769" y="10745"/>
                  </a:cubicBezTo>
                  <a:cubicBezTo>
                    <a:pt x="17273" y="11325"/>
                    <a:pt x="16776" y="11907"/>
                    <a:pt x="16107" y="12471"/>
                  </a:cubicBezTo>
                  <a:cubicBezTo>
                    <a:pt x="16155" y="11912"/>
                    <a:pt x="16257" y="11379"/>
                    <a:pt x="16257" y="10792"/>
                  </a:cubicBezTo>
                  <a:cubicBezTo>
                    <a:pt x="16257" y="10236"/>
                    <a:pt x="16233" y="9708"/>
                    <a:pt x="16190" y="9176"/>
                  </a:cubicBezTo>
                  <a:close/>
                  <a:moveTo>
                    <a:pt x="18384" y="11576"/>
                  </a:moveTo>
                  <a:cubicBezTo>
                    <a:pt x="19512" y="13146"/>
                    <a:pt x="19972" y="14656"/>
                    <a:pt x="19332" y="15702"/>
                  </a:cubicBezTo>
                  <a:cubicBezTo>
                    <a:pt x="18791" y="16586"/>
                    <a:pt x="17537" y="17067"/>
                    <a:pt x="15791" y="17067"/>
                  </a:cubicBezTo>
                  <a:cubicBezTo>
                    <a:pt x="15599" y="17067"/>
                    <a:pt x="15392" y="17047"/>
                    <a:pt x="15193" y="17035"/>
                  </a:cubicBezTo>
                  <a:cubicBezTo>
                    <a:pt x="15564" y="16065"/>
                    <a:pt x="15826" y="14967"/>
                    <a:pt x="16007" y="13788"/>
                  </a:cubicBezTo>
                  <a:cubicBezTo>
                    <a:pt x="16951" y="13073"/>
                    <a:pt x="17710" y="12337"/>
                    <a:pt x="18384" y="11576"/>
                  </a:cubicBezTo>
                  <a:close/>
                  <a:moveTo>
                    <a:pt x="2210" y="11655"/>
                  </a:moveTo>
                  <a:cubicBezTo>
                    <a:pt x="2896" y="12420"/>
                    <a:pt x="3714" y="13165"/>
                    <a:pt x="4670" y="13882"/>
                  </a:cubicBezTo>
                  <a:cubicBezTo>
                    <a:pt x="4849" y="15014"/>
                    <a:pt x="5113" y="16067"/>
                    <a:pt x="5468" y="17004"/>
                  </a:cubicBezTo>
                  <a:cubicBezTo>
                    <a:pt x="5283" y="17014"/>
                    <a:pt x="5081" y="17051"/>
                    <a:pt x="4903" y="17051"/>
                  </a:cubicBezTo>
                  <a:cubicBezTo>
                    <a:pt x="3156" y="17051"/>
                    <a:pt x="1887" y="16571"/>
                    <a:pt x="1346" y="15686"/>
                  </a:cubicBezTo>
                  <a:cubicBezTo>
                    <a:pt x="717" y="14659"/>
                    <a:pt x="1131" y="13193"/>
                    <a:pt x="2210" y="11655"/>
                  </a:cubicBezTo>
                  <a:close/>
                  <a:moveTo>
                    <a:pt x="14744" y="14651"/>
                  </a:moveTo>
                  <a:cubicBezTo>
                    <a:pt x="14565" y="15455"/>
                    <a:pt x="14370" y="16247"/>
                    <a:pt x="14096" y="16925"/>
                  </a:cubicBezTo>
                  <a:cubicBezTo>
                    <a:pt x="13364" y="16816"/>
                    <a:pt x="12580" y="16581"/>
                    <a:pt x="11802" y="16345"/>
                  </a:cubicBezTo>
                  <a:cubicBezTo>
                    <a:pt x="12304" y="16117"/>
                    <a:pt x="12804" y="15892"/>
                    <a:pt x="13298" y="15624"/>
                  </a:cubicBezTo>
                  <a:cubicBezTo>
                    <a:pt x="13843" y="15326"/>
                    <a:pt x="14249" y="14973"/>
                    <a:pt x="14744" y="14651"/>
                  </a:cubicBezTo>
                  <a:close/>
                  <a:moveTo>
                    <a:pt x="5934" y="14761"/>
                  </a:moveTo>
                  <a:cubicBezTo>
                    <a:pt x="6400" y="15061"/>
                    <a:pt x="6869" y="15346"/>
                    <a:pt x="7380" y="15624"/>
                  </a:cubicBezTo>
                  <a:cubicBezTo>
                    <a:pt x="7902" y="15908"/>
                    <a:pt x="8444" y="16107"/>
                    <a:pt x="8976" y="16345"/>
                  </a:cubicBezTo>
                  <a:cubicBezTo>
                    <a:pt x="8160" y="16598"/>
                    <a:pt x="7364" y="16795"/>
                    <a:pt x="6599" y="16910"/>
                  </a:cubicBezTo>
                  <a:cubicBezTo>
                    <a:pt x="6331" y="16249"/>
                    <a:pt x="6110" y="15542"/>
                    <a:pt x="5934" y="14761"/>
                  </a:cubicBezTo>
                  <a:close/>
                  <a:moveTo>
                    <a:pt x="10322" y="16941"/>
                  </a:moveTo>
                  <a:cubicBezTo>
                    <a:pt x="11458" y="17362"/>
                    <a:pt x="12573" y="17700"/>
                    <a:pt x="13647" y="17882"/>
                  </a:cubicBezTo>
                  <a:cubicBezTo>
                    <a:pt x="12773" y="19553"/>
                    <a:pt x="11605" y="20596"/>
                    <a:pt x="10339" y="20596"/>
                  </a:cubicBezTo>
                  <a:cubicBezTo>
                    <a:pt x="9084" y="20596"/>
                    <a:pt x="7951" y="19498"/>
                    <a:pt x="7081" y="17851"/>
                  </a:cubicBezTo>
                  <a:cubicBezTo>
                    <a:pt x="8127" y="17671"/>
                    <a:pt x="9217" y="17349"/>
                    <a:pt x="10322" y="169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9" name="Shape 10367">
              <a:extLst>
                <a:ext uri="{FF2B5EF4-FFF2-40B4-BE49-F238E27FC236}">
                  <a16:creationId xmlns:a16="http://schemas.microsoft.com/office/drawing/2014/main" id="{64D65A04-D7EC-B96C-385A-E34D4E29FF23}"/>
                </a:ext>
              </a:extLst>
            </p:cNvPr>
            <p:cNvSpPr/>
            <p:nvPr/>
          </p:nvSpPr>
          <p:spPr>
            <a:xfrm>
              <a:off x="19982176" y="8448786"/>
              <a:ext cx="979708" cy="1152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1" h="21329" extrusionOk="0">
                  <a:moveTo>
                    <a:pt x="9479" y="69"/>
                  </a:moveTo>
                  <a:cubicBezTo>
                    <a:pt x="11124" y="274"/>
                    <a:pt x="12739" y="925"/>
                    <a:pt x="14086" y="2032"/>
                  </a:cubicBezTo>
                  <a:cubicBezTo>
                    <a:pt x="15976" y="3586"/>
                    <a:pt x="17010" y="5836"/>
                    <a:pt x="16935" y="8190"/>
                  </a:cubicBezTo>
                  <a:cubicBezTo>
                    <a:pt x="16907" y="10081"/>
                    <a:pt x="16182" y="11891"/>
                    <a:pt x="14858" y="13324"/>
                  </a:cubicBezTo>
                  <a:cubicBezTo>
                    <a:pt x="12857" y="15491"/>
                    <a:pt x="9835" y="16494"/>
                    <a:pt x="6856" y="15992"/>
                  </a:cubicBezTo>
                  <a:cubicBezTo>
                    <a:pt x="491" y="14715"/>
                    <a:pt x="-2156" y="7496"/>
                    <a:pt x="2011" y="2776"/>
                  </a:cubicBezTo>
                  <a:cubicBezTo>
                    <a:pt x="3901" y="635"/>
                    <a:pt x="6739" y="-271"/>
                    <a:pt x="9479" y="69"/>
                  </a:cubicBezTo>
                  <a:close/>
                  <a:moveTo>
                    <a:pt x="16811" y="1700"/>
                  </a:moveTo>
                  <a:cubicBezTo>
                    <a:pt x="18616" y="3812"/>
                    <a:pt x="19444" y="6467"/>
                    <a:pt x="19139" y="9165"/>
                  </a:cubicBezTo>
                  <a:cubicBezTo>
                    <a:pt x="18834" y="11863"/>
                    <a:pt x="17427" y="14284"/>
                    <a:pt x="15191" y="15988"/>
                  </a:cubicBezTo>
                  <a:cubicBezTo>
                    <a:pt x="12662" y="17916"/>
                    <a:pt x="9407" y="18600"/>
                    <a:pt x="6359" y="18040"/>
                  </a:cubicBezTo>
                  <a:cubicBezTo>
                    <a:pt x="5749" y="17929"/>
                    <a:pt x="5143" y="17767"/>
                    <a:pt x="4558" y="17555"/>
                  </a:cubicBezTo>
                  <a:lnTo>
                    <a:pt x="4164" y="19468"/>
                  </a:lnTo>
                  <a:lnTo>
                    <a:pt x="7063" y="20000"/>
                  </a:lnTo>
                  <a:lnTo>
                    <a:pt x="6790" y="21329"/>
                  </a:lnTo>
                  <a:lnTo>
                    <a:pt x="227" y="20124"/>
                  </a:lnTo>
                  <a:lnTo>
                    <a:pt x="500" y="18796"/>
                  </a:lnTo>
                  <a:lnTo>
                    <a:pt x="2757" y="19210"/>
                  </a:lnTo>
                  <a:lnTo>
                    <a:pt x="3219" y="16965"/>
                  </a:lnTo>
                  <a:cubicBezTo>
                    <a:pt x="2951" y="16825"/>
                    <a:pt x="2688" y="16674"/>
                    <a:pt x="2431" y="16511"/>
                  </a:cubicBezTo>
                  <a:cubicBezTo>
                    <a:pt x="2174" y="16349"/>
                    <a:pt x="1928" y="16168"/>
                    <a:pt x="1684" y="15982"/>
                  </a:cubicBezTo>
                  <a:lnTo>
                    <a:pt x="2580" y="14934"/>
                  </a:lnTo>
                  <a:cubicBezTo>
                    <a:pt x="5970" y="17523"/>
                    <a:pt x="10902" y="17523"/>
                    <a:pt x="14300" y="14933"/>
                  </a:cubicBezTo>
                  <a:cubicBezTo>
                    <a:pt x="16239" y="13456"/>
                    <a:pt x="17444" y="11360"/>
                    <a:pt x="17708" y="9021"/>
                  </a:cubicBezTo>
                  <a:cubicBezTo>
                    <a:pt x="17973" y="6682"/>
                    <a:pt x="17267" y="4385"/>
                    <a:pt x="15703" y="2555"/>
                  </a:cubicBezTo>
                  <a:lnTo>
                    <a:pt x="16811" y="1700"/>
                  </a:lnTo>
                  <a:close/>
                  <a:moveTo>
                    <a:pt x="9715" y="1064"/>
                  </a:moveTo>
                  <a:cubicBezTo>
                    <a:pt x="9278" y="996"/>
                    <a:pt x="8832" y="968"/>
                    <a:pt x="8387" y="974"/>
                  </a:cubicBezTo>
                  <a:cubicBezTo>
                    <a:pt x="8460" y="1222"/>
                    <a:pt x="8544" y="1461"/>
                    <a:pt x="8641" y="1699"/>
                  </a:cubicBezTo>
                  <a:cubicBezTo>
                    <a:pt x="8737" y="1936"/>
                    <a:pt x="8846" y="2172"/>
                    <a:pt x="8962" y="2399"/>
                  </a:cubicBezTo>
                  <a:cubicBezTo>
                    <a:pt x="9289" y="2208"/>
                    <a:pt x="9627" y="2028"/>
                    <a:pt x="9967" y="1859"/>
                  </a:cubicBezTo>
                  <a:cubicBezTo>
                    <a:pt x="10307" y="1689"/>
                    <a:pt x="10645" y="1529"/>
                    <a:pt x="10997" y="1382"/>
                  </a:cubicBezTo>
                  <a:cubicBezTo>
                    <a:pt x="10579" y="1244"/>
                    <a:pt x="10153" y="1132"/>
                    <a:pt x="9715" y="1064"/>
                  </a:cubicBezTo>
                  <a:close/>
                  <a:moveTo>
                    <a:pt x="12202" y="1889"/>
                  </a:moveTo>
                  <a:cubicBezTo>
                    <a:pt x="11715" y="2060"/>
                    <a:pt x="11237" y="2254"/>
                    <a:pt x="10773" y="2470"/>
                  </a:cubicBezTo>
                  <a:cubicBezTo>
                    <a:pt x="10309" y="2687"/>
                    <a:pt x="9856" y="2925"/>
                    <a:pt x="9417" y="3184"/>
                  </a:cubicBezTo>
                  <a:cubicBezTo>
                    <a:pt x="9617" y="3488"/>
                    <a:pt x="9841" y="3788"/>
                    <a:pt x="10079" y="4067"/>
                  </a:cubicBezTo>
                  <a:cubicBezTo>
                    <a:pt x="10318" y="4345"/>
                    <a:pt x="10571" y="4610"/>
                    <a:pt x="10847" y="4861"/>
                  </a:cubicBezTo>
                  <a:lnTo>
                    <a:pt x="13083" y="2442"/>
                  </a:lnTo>
                  <a:cubicBezTo>
                    <a:pt x="12944" y="2342"/>
                    <a:pt x="12798" y="2240"/>
                    <a:pt x="12652" y="2149"/>
                  </a:cubicBezTo>
                  <a:cubicBezTo>
                    <a:pt x="12506" y="2059"/>
                    <a:pt x="12354" y="1969"/>
                    <a:pt x="12202" y="1889"/>
                  </a:cubicBezTo>
                  <a:close/>
                  <a:moveTo>
                    <a:pt x="7362" y="1000"/>
                  </a:moveTo>
                  <a:cubicBezTo>
                    <a:pt x="6540" y="1111"/>
                    <a:pt x="5754" y="1343"/>
                    <a:pt x="5029" y="1689"/>
                  </a:cubicBezTo>
                  <a:cubicBezTo>
                    <a:pt x="4305" y="2035"/>
                    <a:pt x="3644" y="2485"/>
                    <a:pt x="3064" y="3041"/>
                  </a:cubicBezTo>
                  <a:lnTo>
                    <a:pt x="5529" y="5074"/>
                  </a:lnTo>
                  <a:cubicBezTo>
                    <a:pt x="5922" y="4671"/>
                    <a:pt x="6339" y="4283"/>
                    <a:pt x="6773" y="3923"/>
                  </a:cubicBezTo>
                  <a:cubicBezTo>
                    <a:pt x="7206" y="3564"/>
                    <a:pt x="7655" y="3227"/>
                    <a:pt x="8126" y="2912"/>
                  </a:cubicBezTo>
                  <a:cubicBezTo>
                    <a:pt x="7964" y="2608"/>
                    <a:pt x="7819" y="2296"/>
                    <a:pt x="7690" y="1976"/>
                  </a:cubicBezTo>
                  <a:cubicBezTo>
                    <a:pt x="7561" y="1655"/>
                    <a:pt x="7454" y="1336"/>
                    <a:pt x="7362" y="1000"/>
                  </a:cubicBezTo>
                  <a:close/>
                  <a:moveTo>
                    <a:pt x="13806" y="3027"/>
                  </a:moveTo>
                  <a:lnTo>
                    <a:pt x="11570" y="5446"/>
                  </a:lnTo>
                  <a:cubicBezTo>
                    <a:pt x="11852" y="5649"/>
                    <a:pt x="12144" y="5840"/>
                    <a:pt x="12449" y="6011"/>
                  </a:cubicBezTo>
                  <a:cubicBezTo>
                    <a:pt x="12752" y="6182"/>
                    <a:pt x="13064" y="6332"/>
                    <a:pt x="13387" y="6469"/>
                  </a:cubicBezTo>
                  <a:cubicBezTo>
                    <a:pt x="13602" y="6013"/>
                    <a:pt x="13798" y="5550"/>
                    <a:pt x="13963" y="5077"/>
                  </a:cubicBezTo>
                  <a:cubicBezTo>
                    <a:pt x="14128" y="4603"/>
                    <a:pt x="14273" y="4122"/>
                    <a:pt x="14386" y="3633"/>
                  </a:cubicBezTo>
                  <a:cubicBezTo>
                    <a:pt x="14296" y="3528"/>
                    <a:pt x="14195" y="3418"/>
                    <a:pt x="14098" y="3318"/>
                  </a:cubicBezTo>
                  <a:cubicBezTo>
                    <a:pt x="14001" y="3218"/>
                    <a:pt x="13909" y="3123"/>
                    <a:pt x="13806" y="3027"/>
                  </a:cubicBezTo>
                  <a:close/>
                  <a:moveTo>
                    <a:pt x="15097" y="4643"/>
                  </a:moveTo>
                  <a:cubicBezTo>
                    <a:pt x="14989" y="5011"/>
                    <a:pt x="14872" y="5369"/>
                    <a:pt x="14735" y="5729"/>
                  </a:cubicBezTo>
                  <a:cubicBezTo>
                    <a:pt x="14598" y="6089"/>
                    <a:pt x="14440" y="6449"/>
                    <a:pt x="14276" y="6798"/>
                  </a:cubicBezTo>
                  <a:cubicBezTo>
                    <a:pt x="14551" y="6884"/>
                    <a:pt x="14842" y="6953"/>
                    <a:pt x="15125" y="7013"/>
                  </a:cubicBezTo>
                  <a:cubicBezTo>
                    <a:pt x="15409" y="7074"/>
                    <a:pt x="15688" y="7122"/>
                    <a:pt x="15977" y="7158"/>
                  </a:cubicBezTo>
                  <a:cubicBezTo>
                    <a:pt x="15915" y="6710"/>
                    <a:pt x="15813" y="6274"/>
                    <a:pt x="15666" y="5853"/>
                  </a:cubicBezTo>
                  <a:cubicBezTo>
                    <a:pt x="15519" y="5432"/>
                    <a:pt x="15324" y="5029"/>
                    <a:pt x="15097" y="4643"/>
                  </a:cubicBezTo>
                  <a:close/>
                  <a:moveTo>
                    <a:pt x="8606" y="3701"/>
                  </a:moveTo>
                  <a:cubicBezTo>
                    <a:pt x="8180" y="3989"/>
                    <a:pt x="7775" y="4303"/>
                    <a:pt x="7382" y="4630"/>
                  </a:cubicBezTo>
                  <a:cubicBezTo>
                    <a:pt x="6990" y="4957"/>
                    <a:pt x="6609" y="5294"/>
                    <a:pt x="6252" y="5658"/>
                  </a:cubicBezTo>
                  <a:lnTo>
                    <a:pt x="8448" y="7464"/>
                  </a:lnTo>
                  <a:lnTo>
                    <a:pt x="10216" y="5542"/>
                  </a:lnTo>
                  <a:cubicBezTo>
                    <a:pt x="9905" y="5266"/>
                    <a:pt x="9620" y="4976"/>
                    <a:pt x="9351" y="4670"/>
                  </a:cubicBezTo>
                  <a:cubicBezTo>
                    <a:pt x="9081" y="4363"/>
                    <a:pt x="8831" y="4036"/>
                    <a:pt x="8606" y="3701"/>
                  </a:cubicBezTo>
                  <a:close/>
                  <a:moveTo>
                    <a:pt x="2433" y="3721"/>
                  </a:moveTo>
                  <a:cubicBezTo>
                    <a:pt x="1932" y="4341"/>
                    <a:pt x="1546" y="5031"/>
                    <a:pt x="1284" y="5757"/>
                  </a:cubicBezTo>
                  <a:cubicBezTo>
                    <a:pt x="1022" y="6483"/>
                    <a:pt x="879" y="7253"/>
                    <a:pt x="878" y="8036"/>
                  </a:cubicBezTo>
                  <a:cubicBezTo>
                    <a:pt x="1138" y="8064"/>
                    <a:pt x="1405" y="8097"/>
                    <a:pt x="1661" y="8144"/>
                  </a:cubicBezTo>
                  <a:cubicBezTo>
                    <a:pt x="2118" y="8228"/>
                    <a:pt x="2562" y="8343"/>
                    <a:pt x="3001" y="8485"/>
                  </a:cubicBezTo>
                  <a:cubicBezTo>
                    <a:pt x="3265" y="8000"/>
                    <a:pt x="3553" y="7531"/>
                    <a:pt x="3870" y="7076"/>
                  </a:cubicBezTo>
                  <a:cubicBezTo>
                    <a:pt x="4187" y="6619"/>
                    <a:pt x="4542" y="6181"/>
                    <a:pt x="4910" y="5757"/>
                  </a:cubicBezTo>
                  <a:lnTo>
                    <a:pt x="2433" y="3721"/>
                  </a:lnTo>
                  <a:close/>
                  <a:moveTo>
                    <a:pt x="10939" y="6126"/>
                  </a:moveTo>
                  <a:lnTo>
                    <a:pt x="9169" y="8060"/>
                  </a:lnTo>
                  <a:lnTo>
                    <a:pt x="11249" y="9761"/>
                  </a:lnTo>
                  <a:cubicBezTo>
                    <a:pt x="11579" y="9378"/>
                    <a:pt x="11885" y="8986"/>
                    <a:pt x="12172" y="8576"/>
                  </a:cubicBezTo>
                  <a:cubicBezTo>
                    <a:pt x="12459" y="8166"/>
                    <a:pt x="12721" y="7741"/>
                    <a:pt x="12963" y="7306"/>
                  </a:cubicBezTo>
                  <a:cubicBezTo>
                    <a:pt x="12603" y="7149"/>
                    <a:pt x="12253" y="6964"/>
                    <a:pt x="11915" y="6769"/>
                  </a:cubicBezTo>
                  <a:cubicBezTo>
                    <a:pt x="11577" y="6573"/>
                    <a:pt x="11251" y="6358"/>
                    <a:pt x="10939" y="6126"/>
                  </a:cubicBezTo>
                  <a:close/>
                  <a:moveTo>
                    <a:pt x="13849" y="7647"/>
                  </a:moveTo>
                  <a:cubicBezTo>
                    <a:pt x="13586" y="8127"/>
                    <a:pt x="13297" y="8593"/>
                    <a:pt x="12982" y="9045"/>
                  </a:cubicBezTo>
                  <a:cubicBezTo>
                    <a:pt x="12667" y="9497"/>
                    <a:pt x="12334" y="9936"/>
                    <a:pt x="11969" y="10357"/>
                  </a:cubicBezTo>
                  <a:lnTo>
                    <a:pt x="14436" y="12379"/>
                  </a:lnTo>
                  <a:cubicBezTo>
                    <a:pt x="14933" y="11764"/>
                    <a:pt x="15319" y="11085"/>
                    <a:pt x="15581" y="10366"/>
                  </a:cubicBezTo>
                  <a:cubicBezTo>
                    <a:pt x="15842" y="9647"/>
                    <a:pt x="15976" y="8886"/>
                    <a:pt x="15982" y="8110"/>
                  </a:cubicBezTo>
                  <a:cubicBezTo>
                    <a:pt x="15743" y="8082"/>
                    <a:pt x="15506" y="8058"/>
                    <a:pt x="15271" y="8015"/>
                  </a:cubicBezTo>
                  <a:cubicBezTo>
                    <a:pt x="15030" y="7970"/>
                    <a:pt x="14788" y="7908"/>
                    <a:pt x="14551" y="7847"/>
                  </a:cubicBezTo>
                  <a:cubicBezTo>
                    <a:pt x="14314" y="7786"/>
                    <a:pt x="14080" y="7724"/>
                    <a:pt x="13849" y="7647"/>
                  </a:cubicBezTo>
                  <a:close/>
                  <a:moveTo>
                    <a:pt x="5621" y="6339"/>
                  </a:moveTo>
                  <a:cubicBezTo>
                    <a:pt x="5287" y="6724"/>
                    <a:pt x="4981" y="7134"/>
                    <a:pt x="4692" y="7547"/>
                  </a:cubicBezTo>
                  <a:cubicBezTo>
                    <a:pt x="4403" y="7961"/>
                    <a:pt x="4130" y="8387"/>
                    <a:pt x="3887" y="8826"/>
                  </a:cubicBezTo>
                  <a:cubicBezTo>
                    <a:pt x="4272" y="8990"/>
                    <a:pt x="4648" y="9168"/>
                    <a:pt x="5008" y="9376"/>
                  </a:cubicBezTo>
                  <a:cubicBezTo>
                    <a:pt x="5368" y="9585"/>
                    <a:pt x="5718" y="9817"/>
                    <a:pt x="6049" y="10067"/>
                  </a:cubicBezTo>
                  <a:lnTo>
                    <a:pt x="7817" y="8145"/>
                  </a:lnTo>
                  <a:lnTo>
                    <a:pt x="5621" y="6339"/>
                  </a:lnTo>
                  <a:close/>
                  <a:moveTo>
                    <a:pt x="8538" y="8741"/>
                  </a:moveTo>
                  <a:lnTo>
                    <a:pt x="6770" y="10663"/>
                  </a:lnTo>
                  <a:cubicBezTo>
                    <a:pt x="7059" y="10924"/>
                    <a:pt x="7330" y="11201"/>
                    <a:pt x="7582" y="11489"/>
                  </a:cubicBezTo>
                  <a:cubicBezTo>
                    <a:pt x="7834" y="11777"/>
                    <a:pt x="8064" y="12076"/>
                    <a:pt x="8278" y="12390"/>
                  </a:cubicBezTo>
                  <a:cubicBezTo>
                    <a:pt x="8700" y="12103"/>
                    <a:pt x="9109" y="11798"/>
                    <a:pt x="9499" y="11473"/>
                  </a:cubicBezTo>
                  <a:cubicBezTo>
                    <a:pt x="9889" y="11147"/>
                    <a:pt x="10262" y="10804"/>
                    <a:pt x="10617" y="10442"/>
                  </a:cubicBezTo>
                  <a:lnTo>
                    <a:pt x="8538" y="8741"/>
                  </a:lnTo>
                  <a:close/>
                  <a:moveTo>
                    <a:pt x="1798" y="9132"/>
                  </a:moveTo>
                  <a:cubicBezTo>
                    <a:pt x="1535" y="9075"/>
                    <a:pt x="1275" y="9033"/>
                    <a:pt x="1007" y="8999"/>
                  </a:cubicBezTo>
                  <a:cubicBezTo>
                    <a:pt x="1062" y="9423"/>
                    <a:pt x="1148" y="9837"/>
                    <a:pt x="1280" y="10238"/>
                  </a:cubicBezTo>
                  <a:cubicBezTo>
                    <a:pt x="1412" y="10638"/>
                    <a:pt x="1583" y="11018"/>
                    <a:pt x="1786" y="11388"/>
                  </a:cubicBezTo>
                  <a:cubicBezTo>
                    <a:pt x="1891" y="11037"/>
                    <a:pt x="2008" y="10691"/>
                    <a:pt x="2139" y="10348"/>
                  </a:cubicBezTo>
                  <a:cubicBezTo>
                    <a:pt x="2270" y="10005"/>
                    <a:pt x="2418" y="9667"/>
                    <a:pt x="2574" y="9334"/>
                  </a:cubicBezTo>
                  <a:cubicBezTo>
                    <a:pt x="2319" y="9257"/>
                    <a:pt x="2059" y="9189"/>
                    <a:pt x="1798" y="9132"/>
                  </a:cubicBezTo>
                  <a:close/>
                  <a:moveTo>
                    <a:pt x="11338" y="11038"/>
                  </a:moveTo>
                  <a:cubicBezTo>
                    <a:pt x="10948" y="11437"/>
                    <a:pt x="10541" y="11810"/>
                    <a:pt x="10111" y="12167"/>
                  </a:cubicBezTo>
                  <a:cubicBezTo>
                    <a:pt x="9681" y="12525"/>
                    <a:pt x="9224" y="12866"/>
                    <a:pt x="8757" y="13179"/>
                  </a:cubicBezTo>
                  <a:cubicBezTo>
                    <a:pt x="8923" y="13483"/>
                    <a:pt x="9075" y="13796"/>
                    <a:pt x="9206" y="14117"/>
                  </a:cubicBezTo>
                  <a:cubicBezTo>
                    <a:pt x="9337" y="14439"/>
                    <a:pt x="9449" y="14769"/>
                    <a:pt x="9544" y="15106"/>
                  </a:cubicBezTo>
                  <a:cubicBezTo>
                    <a:pt x="10358" y="14993"/>
                    <a:pt x="11133" y="14757"/>
                    <a:pt x="11852" y="14413"/>
                  </a:cubicBezTo>
                  <a:cubicBezTo>
                    <a:pt x="12571" y="14068"/>
                    <a:pt x="13229" y="13610"/>
                    <a:pt x="13805" y="13059"/>
                  </a:cubicBezTo>
                  <a:lnTo>
                    <a:pt x="11338" y="11038"/>
                  </a:lnTo>
                  <a:close/>
                  <a:moveTo>
                    <a:pt x="3466" y="9652"/>
                  </a:moveTo>
                  <a:cubicBezTo>
                    <a:pt x="3255" y="10099"/>
                    <a:pt x="3068" y="10559"/>
                    <a:pt x="2906" y="11023"/>
                  </a:cubicBezTo>
                  <a:cubicBezTo>
                    <a:pt x="2744" y="11488"/>
                    <a:pt x="2612" y="11967"/>
                    <a:pt x="2500" y="12447"/>
                  </a:cubicBezTo>
                  <a:cubicBezTo>
                    <a:pt x="2606" y="12576"/>
                    <a:pt x="2712" y="12693"/>
                    <a:pt x="2827" y="12816"/>
                  </a:cubicBezTo>
                  <a:cubicBezTo>
                    <a:pt x="2943" y="12939"/>
                    <a:pt x="3067" y="13064"/>
                    <a:pt x="3192" y="13180"/>
                  </a:cubicBezTo>
                  <a:lnTo>
                    <a:pt x="5416" y="10759"/>
                  </a:lnTo>
                  <a:cubicBezTo>
                    <a:pt x="5115" y="10538"/>
                    <a:pt x="4810" y="10332"/>
                    <a:pt x="4484" y="10148"/>
                  </a:cubicBezTo>
                  <a:cubicBezTo>
                    <a:pt x="4158" y="9964"/>
                    <a:pt x="3813" y="9796"/>
                    <a:pt x="3466" y="9652"/>
                  </a:cubicBezTo>
                  <a:close/>
                  <a:moveTo>
                    <a:pt x="6136" y="11355"/>
                  </a:moveTo>
                  <a:lnTo>
                    <a:pt x="3901" y="13774"/>
                  </a:lnTo>
                  <a:cubicBezTo>
                    <a:pt x="4016" y="13856"/>
                    <a:pt x="4137" y="13929"/>
                    <a:pt x="4256" y="14005"/>
                  </a:cubicBezTo>
                  <a:cubicBezTo>
                    <a:pt x="4376" y="14081"/>
                    <a:pt x="4502" y="14158"/>
                    <a:pt x="4626" y="14228"/>
                  </a:cubicBezTo>
                  <a:cubicBezTo>
                    <a:pt x="5123" y="14054"/>
                    <a:pt x="5608" y="13859"/>
                    <a:pt x="6082" y="13639"/>
                  </a:cubicBezTo>
                  <a:cubicBezTo>
                    <a:pt x="6556" y="13419"/>
                    <a:pt x="7019" y="13171"/>
                    <a:pt x="7466" y="12906"/>
                  </a:cubicBezTo>
                  <a:cubicBezTo>
                    <a:pt x="7279" y="12625"/>
                    <a:pt x="7074" y="12352"/>
                    <a:pt x="6853" y="12093"/>
                  </a:cubicBezTo>
                  <a:cubicBezTo>
                    <a:pt x="6632" y="11833"/>
                    <a:pt x="6391" y="11591"/>
                    <a:pt x="6136" y="11355"/>
                  </a:cubicBezTo>
                  <a:close/>
                  <a:moveTo>
                    <a:pt x="7934" y="13694"/>
                  </a:moveTo>
                  <a:cubicBezTo>
                    <a:pt x="7591" y="13896"/>
                    <a:pt x="7243" y="14084"/>
                    <a:pt x="6885" y="14262"/>
                  </a:cubicBezTo>
                  <a:cubicBezTo>
                    <a:pt x="6527" y="14440"/>
                    <a:pt x="6160" y="14609"/>
                    <a:pt x="5788" y="14762"/>
                  </a:cubicBezTo>
                  <a:cubicBezTo>
                    <a:pt x="6191" y="14908"/>
                    <a:pt x="6614" y="15020"/>
                    <a:pt x="7040" y="15099"/>
                  </a:cubicBezTo>
                  <a:cubicBezTo>
                    <a:pt x="7538" y="15190"/>
                    <a:pt x="8041" y="15236"/>
                    <a:pt x="8548" y="15233"/>
                  </a:cubicBezTo>
                  <a:cubicBezTo>
                    <a:pt x="8471" y="14966"/>
                    <a:pt x="8384" y="14704"/>
                    <a:pt x="8282" y="14447"/>
                  </a:cubicBezTo>
                  <a:cubicBezTo>
                    <a:pt x="8181" y="14190"/>
                    <a:pt x="8061" y="13938"/>
                    <a:pt x="7934" y="13694"/>
                  </a:cubicBezTo>
                  <a:close/>
                </a:path>
              </a:pathLst>
            </a:custGeom>
            <a:solidFill>
              <a:srgbClr val="238CA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0" name="Shape 10368">
              <a:extLst>
                <a:ext uri="{FF2B5EF4-FFF2-40B4-BE49-F238E27FC236}">
                  <a16:creationId xmlns:a16="http://schemas.microsoft.com/office/drawing/2014/main" id="{79E64CAB-0722-890D-70CB-EA635FA7F93B}"/>
                </a:ext>
              </a:extLst>
            </p:cNvPr>
            <p:cNvSpPr/>
            <p:nvPr/>
          </p:nvSpPr>
          <p:spPr>
            <a:xfrm>
              <a:off x="18752832" y="6832014"/>
              <a:ext cx="466518" cy="539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307" y="15970"/>
                  </a:lnTo>
                  <a:lnTo>
                    <a:pt x="6112" y="19464"/>
                  </a:lnTo>
                  <a:cubicBezTo>
                    <a:pt x="6112" y="19464"/>
                    <a:pt x="0" y="21600"/>
                    <a:pt x="0" y="21600"/>
                  </a:cubicBezTo>
                  <a:close/>
                  <a:moveTo>
                    <a:pt x="6773" y="18782"/>
                  </a:moveTo>
                  <a:lnTo>
                    <a:pt x="1968" y="15288"/>
                  </a:lnTo>
                  <a:lnTo>
                    <a:pt x="13737" y="3150"/>
                  </a:lnTo>
                  <a:lnTo>
                    <a:pt x="18545" y="6642"/>
                  </a:lnTo>
                  <a:cubicBezTo>
                    <a:pt x="18545" y="6642"/>
                    <a:pt x="6773" y="18782"/>
                    <a:pt x="6773" y="18782"/>
                  </a:cubicBezTo>
                  <a:close/>
                  <a:moveTo>
                    <a:pt x="19218" y="5946"/>
                  </a:moveTo>
                  <a:lnTo>
                    <a:pt x="14411" y="2455"/>
                  </a:lnTo>
                  <a:lnTo>
                    <a:pt x="16792" y="0"/>
                  </a:lnTo>
                  <a:lnTo>
                    <a:pt x="21600" y="3492"/>
                  </a:lnTo>
                  <a:cubicBezTo>
                    <a:pt x="21600" y="3492"/>
                    <a:pt x="19218" y="5946"/>
                    <a:pt x="19218" y="59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1" name="Shape 10369">
              <a:extLst>
                <a:ext uri="{FF2B5EF4-FFF2-40B4-BE49-F238E27FC236}">
                  <a16:creationId xmlns:a16="http://schemas.microsoft.com/office/drawing/2014/main" id="{2D5F01A6-96E3-9FD2-25E0-7F985C6DBE9C}"/>
                </a:ext>
              </a:extLst>
            </p:cNvPr>
            <p:cNvSpPr/>
            <p:nvPr/>
          </p:nvSpPr>
          <p:spPr>
            <a:xfrm>
              <a:off x="20044209" y="7524991"/>
              <a:ext cx="501644" cy="700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6" h="21363" extrusionOk="0">
                  <a:moveTo>
                    <a:pt x="10609" y="43"/>
                  </a:moveTo>
                  <a:cubicBezTo>
                    <a:pt x="8165" y="-162"/>
                    <a:pt x="5621" y="372"/>
                    <a:pt x="3560" y="1702"/>
                  </a:cubicBezTo>
                  <a:cubicBezTo>
                    <a:pt x="-561" y="4362"/>
                    <a:pt x="-1197" y="9181"/>
                    <a:pt x="2140" y="12465"/>
                  </a:cubicBezTo>
                  <a:cubicBezTo>
                    <a:pt x="4853" y="15135"/>
                    <a:pt x="9359" y="15971"/>
                    <a:pt x="13163" y="14762"/>
                  </a:cubicBezTo>
                  <a:cubicBezTo>
                    <a:pt x="13165" y="14832"/>
                    <a:pt x="13187" y="14904"/>
                    <a:pt x="13225" y="14972"/>
                  </a:cubicBezTo>
                  <a:lnTo>
                    <a:pt x="16612" y="21039"/>
                  </a:lnTo>
                  <a:cubicBezTo>
                    <a:pt x="16765" y="21313"/>
                    <a:pt x="17169" y="21438"/>
                    <a:pt x="17513" y="21316"/>
                  </a:cubicBezTo>
                  <a:lnTo>
                    <a:pt x="17878" y="21186"/>
                  </a:lnTo>
                  <a:cubicBezTo>
                    <a:pt x="18222" y="21064"/>
                    <a:pt x="18373" y="20741"/>
                    <a:pt x="18220" y="20467"/>
                  </a:cubicBezTo>
                  <a:lnTo>
                    <a:pt x="14832" y="14405"/>
                  </a:lnTo>
                  <a:cubicBezTo>
                    <a:pt x="14778" y="14307"/>
                    <a:pt x="14685" y="14238"/>
                    <a:pt x="14581" y="14183"/>
                  </a:cubicBezTo>
                  <a:cubicBezTo>
                    <a:pt x="14946" y="14006"/>
                    <a:pt x="15305" y="13816"/>
                    <a:pt x="15646" y="13596"/>
                  </a:cubicBezTo>
                  <a:cubicBezTo>
                    <a:pt x="19767" y="10937"/>
                    <a:pt x="20403" y="6118"/>
                    <a:pt x="17066" y="2833"/>
                  </a:cubicBezTo>
                  <a:cubicBezTo>
                    <a:pt x="15397" y="1191"/>
                    <a:pt x="13053" y="247"/>
                    <a:pt x="10609" y="43"/>
                  </a:cubicBezTo>
                  <a:close/>
                  <a:moveTo>
                    <a:pt x="10451" y="1237"/>
                  </a:moveTo>
                  <a:cubicBezTo>
                    <a:pt x="12511" y="1410"/>
                    <a:pt x="14487" y="2210"/>
                    <a:pt x="15893" y="3594"/>
                  </a:cubicBezTo>
                  <a:cubicBezTo>
                    <a:pt x="18705" y="6361"/>
                    <a:pt x="18170" y="10422"/>
                    <a:pt x="14697" y="12663"/>
                  </a:cubicBezTo>
                  <a:cubicBezTo>
                    <a:pt x="11225" y="14903"/>
                    <a:pt x="6130" y="14477"/>
                    <a:pt x="3318" y="11709"/>
                  </a:cubicBezTo>
                  <a:cubicBezTo>
                    <a:pt x="506" y="8942"/>
                    <a:pt x="1041" y="4882"/>
                    <a:pt x="4514" y="2641"/>
                  </a:cubicBezTo>
                  <a:cubicBezTo>
                    <a:pt x="6250" y="1520"/>
                    <a:pt x="8392" y="1065"/>
                    <a:pt x="10451" y="12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2" name="Shape 10370">
              <a:extLst>
                <a:ext uri="{FF2B5EF4-FFF2-40B4-BE49-F238E27FC236}">
                  <a16:creationId xmlns:a16="http://schemas.microsoft.com/office/drawing/2014/main" id="{6E125EDD-8AF9-676A-32D7-5C801CBE4ABA}"/>
                </a:ext>
              </a:extLst>
            </p:cNvPr>
            <p:cNvSpPr/>
            <p:nvPr/>
          </p:nvSpPr>
          <p:spPr>
            <a:xfrm>
              <a:off x="17425322" y="6394160"/>
              <a:ext cx="534329" cy="591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8" h="21600" extrusionOk="0">
                  <a:moveTo>
                    <a:pt x="10339" y="0"/>
                  </a:moveTo>
                  <a:cubicBezTo>
                    <a:pt x="8560" y="0"/>
                    <a:pt x="6992" y="1375"/>
                    <a:pt x="5917" y="3576"/>
                  </a:cubicBezTo>
                  <a:cubicBezTo>
                    <a:pt x="5568" y="3546"/>
                    <a:pt x="5234" y="3529"/>
                    <a:pt x="4903" y="3529"/>
                  </a:cubicBezTo>
                  <a:cubicBezTo>
                    <a:pt x="2761" y="3529"/>
                    <a:pt x="1171" y="4188"/>
                    <a:pt x="431" y="5396"/>
                  </a:cubicBezTo>
                  <a:cubicBezTo>
                    <a:pt x="-452" y="6840"/>
                    <a:pt x="119" y="8796"/>
                    <a:pt x="1578" y="10761"/>
                  </a:cubicBezTo>
                  <a:cubicBezTo>
                    <a:pt x="84" y="12747"/>
                    <a:pt x="-461" y="14730"/>
                    <a:pt x="431" y="16188"/>
                  </a:cubicBezTo>
                  <a:cubicBezTo>
                    <a:pt x="1171" y="17397"/>
                    <a:pt x="2760" y="18055"/>
                    <a:pt x="4903" y="18055"/>
                  </a:cubicBezTo>
                  <a:cubicBezTo>
                    <a:pt x="5246" y="18055"/>
                    <a:pt x="5621" y="18010"/>
                    <a:pt x="5983" y="17976"/>
                  </a:cubicBezTo>
                  <a:cubicBezTo>
                    <a:pt x="7057" y="20156"/>
                    <a:pt x="8570" y="21600"/>
                    <a:pt x="10339" y="21600"/>
                  </a:cubicBezTo>
                  <a:cubicBezTo>
                    <a:pt x="12118" y="21600"/>
                    <a:pt x="13685" y="20225"/>
                    <a:pt x="14761" y="18024"/>
                  </a:cubicBezTo>
                  <a:cubicBezTo>
                    <a:pt x="15110" y="18054"/>
                    <a:pt x="15460" y="18071"/>
                    <a:pt x="15791" y="18071"/>
                  </a:cubicBezTo>
                  <a:cubicBezTo>
                    <a:pt x="17934" y="18071"/>
                    <a:pt x="19507" y="17412"/>
                    <a:pt x="20246" y="16204"/>
                  </a:cubicBezTo>
                  <a:cubicBezTo>
                    <a:pt x="21134" y="14753"/>
                    <a:pt x="20576" y="12782"/>
                    <a:pt x="19099" y="10808"/>
                  </a:cubicBezTo>
                  <a:cubicBezTo>
                    <a:pt x="20594" y="8822"/>
                    <a:pt x="21139" y="6839"/>
                    <a:pt x="20246" y="5380"/>
                  </a:cubicBezTo>
                  <a:cubicBezTo>
                    <a:pt x="19508" y="4173"/>
                    <a:pt x="17934" y="3514"/>
                    <a:pt x="15791" y="3514"/>
                  </a:cubicBezTo>
                  <a:cubicBezTo>
                    <a:pt x="15438" y="3514"/>
                    <a:pt x="15052" y="3573"/>
                    <a:pt x="14677" y="3608"/>
                  </a:cubicBezTo>
                  <a:cubicBezTo>
                    <a:pt x="13604" y="1440"/>
                    <a:pt x="12102" y="0"/>
                    <a:pt x="10339" y="0"/>
                  </a:cubicBezTo>
                  <a:close/>
                  <a:moveTo>
                    <a:pt x="10339" y="1004"/>
                  </a:moveTo>
                  <a:cubicBezTo>
                    <a:pt x="11591" y="1004"/>
                    <a:pt x="12710" y="2093"/>
                    <a:pt x="13580" y="3733"/>
                  </a:cubicBezTo>
                  <a:cubicBezTo>
                    <a:pt x="12541" y="3915"/>
                    <a:pt x="11452" y="4238"/>
                    <a:pt x="10355" y="4643"/>
                  </a:cubicBezTo>
                  <a:cubicBezTo>
                    <a:pt x="9226" y="4226"/>
                    <a:pt x="8099" y="3899"/>
                    <a:pt x="7031" y="3718"/>
                  </a:cubicBezTo>
                  <a:cubicBezTo>
                    <a:pt x="7905" y="2046"/>
                    <a:pt x="9073" y="1004"/>
                    <a:pt x="10339" y="1004"/>
                  </a:cubicBezTo>
                  <a:close/>
                  <a:moveTo>
                    <a:pt x="15791" y="4518"/>
                  </a:moveTo>
                  <a:cubicBezTo>
                    <a:pt x="17538" y="4518"/>
                    <a:pt x="18791" y="4998"/>
                    <a:pt x="19332" y="5882"/>
                  </a:cubicBezTo>
                  <a:cubicBezTo>
                    <a:pt x="19959" y="6907"/>
                    <a:pt x="19540" y="8380"/>
                    <a:pt x="18468" y="9914"/>
                  </a:cubicBezTo>
                  <a:cubicBezTo>
                    <a:pt x="17787" y="9159"/>
                    <a:pt x="16951" y="8410"/>
                    <a:pt x="16007" y="7702"/>
                  </a:cubicBezTo>
                  <a:cubicBezTo>
                    <a:pt x="15826" y="6556"/>
                    <a:pt x="15554" y="5511"/>
                    <a:pt x="15193" y="4565"/>
                  </a:cubicBezTo>
                  <a:cubicBezTo>
                    <a:pt x="15389" y="4554"/>
                    <a:pt x="15602" y="4518"/>
                    <a:pt x="15791" y="4518"/>
                  </a:cubicBezTo>
                  <a:close/>
                  <a:moveTo>
                    <a:pt x="4903" y="4533"/>
                  </a:moveTo>
                  <a:cubicBezTo>
                    <a:pt x="5095" y="4533"/>
                    <a:pt x="5302" y="4538"/>
                    <a:pt x="5501" y="4549"/>
                  </a:cubicBezTo>
                  <a:cubicBezTo>
                    <a:pt x="5130" y="5520"/>
                    <a:pt x="4852" y="6633"/>
                    <a:pt x="4670" y="7812"/>
                  </a:cubicBezTo>
                  <a:cubicBezTo>
                    <a:pt x="3730" y="8526"/>
                    <a:pt x="2966" y="9248"/>
                    <a:pt x="2293" y="10008"/>
                  </a:cubicBezTo>
                  <a:cubicBezTo>
                    <a:pt x="1175" y="8445"/>
                    <a:pt x="708" y="6940"/>
                    <a:pt x="1346" y="5898"/>
                  </a:cubicBezTo>
                  <a:cubicBezTo>
                    <a:pt x="1887" y="5014"/>
                    <a:pt x="3156" y="4533"/>
                    <a:pt x="4903" y="4533"/>
                  </a:cubicBezTo>
                  <a:close/>
                  <a:moveTo>
                    <a:pt x="14062" y="4659"/>
                  </a:moveTo>
                  <a:cubicBezTo>
                    <a:pt x="14333" y="5325"/>
                    <a:pt x="14582" y="6051"/>
                    <a:pt x="14761" y="6839"/>
                  </a:cubicBezTo>
                  <a:cubicBezTo>
                    <a:pt x="14294" y="6539"/>
                    <a:pt x="13808" y="6239"/>
                    <a:pt x="13298" y="5961"/>
                  </a:cubicBezTo>
                  <a:cubicBezTo>
                    <a:pt x="12768" y="5672"/>
                    <a:pt x="12225" y="5480"/>
                    <a:pt x="11685" y="5239"/>
                  </a:cubicBezTo>
                  <a:cubicBezTo>
                    <a:pt x="12500" y="4985"/>
                    <a:pt x="13298" y="4775"/>
                    <a:pt x="14062" y="4659"/>
                  </a:cubicBezTo>
                  <a:close/>
                  <a:moveTo>
                    <a:pt x="6599" y="4675"/>
                  </a:moveTo>
                  <a:cubicBezTo>
                    <a:pt x="7326" y="4784"/>
                    <a:pt x="8103" y="5021"/>
                    <a:pt x="8876" y="5255"/>
                  </a:cubicBezTo>
                  <a:cubicBezTo>
                    <a:pt x="8379" y="5481"/>
                    <a:pt x="7868" y="5695"/>
                    <a:pt x="7380" y="5961"/>
                  </a:cubicBezTo>
                  <a:cubicBezTo>
                    <a:pt x="6837" y="6256"/>
                    <a:pt x="6443" y="6613"/>
                    <a:pt x="5950" y="6933"/>
                  </a:cubicBezTo>
                  <a:cubicBezTo>
                    <a:pt x="6128" y="6137"/>
                    <a:pt x="6326" y="5348"/>
                    <a:pt x="6599" y="4675"/>
                  </a:cubicBezTo>
                  <a:close/>
                  <a:moveTo>
                    <a:pt x="10405" y="5788"/>
                  </a:moveTo>
                  <a:cubicBezTo>
                    <a:pt x="11196" y="6102"/>
                    <a:pt x="11987" y="6415"/>
                    <a:pt x="12766" y="6839"/>
                  </a:cubicBezTo>
                  <a:cubicBezTo>
                    <a:pt x="13571" y="7278"/>
                    <a:pt x="14317" y="7751"/>
                    <a:pt x="15010" y="8251"/>
                  </a:cubicBezTo>
                  <a:cubicBezTo>
                    <a:pt x="15123" y="9067"/>
                    <a:pt x="15193" y="9915"/>
                    <a:pt x="15193" y="10792"/>
                  </a:cubicBezTo>
                  <a:cubicBezTo>
                    <a:pt x="15193" y="11657"/>
                    <a:pt x="15070" y="12466"/>
                    <a:pt x="14960" y="13271"/>
                  </a:cubicBezTo>
                  <a:cubicBezTo>
                    <a:pt x="14260" y="13779"/>
                    <a:pt x="13583" y="14300"/>
                    <a:pt x="12766" y="14745"/>
                  </a:cubicBezTo>
                  <a:cubicBezTo>
                    <a:pt x="11937" y="15197"/>
                    <a:pt x="11096" y="15469"/>
                    <a:pt x="10256" y="15796"/>
                  </a:cubicBezTo>
                  <a:cubicBezTo>
                    <a:pt x="9475" y="15485"/>
                    <a:pt x="8681" y="15180"/>
                    <a:pt x="7912" y="14761"/>
                  </a:cubicBezTo>
                  <a:cubicBezTo>
                    <a:pt x="7107" y="14323"/>
                    <a:pt x="6360" y="13849"/>
                    <a:pt x="5668" y="13349"/>
                  </a:cubicBezTo>
                  <a:cubicBezTo>
                    <a:pt x="5554" y="12533"/>
                    <a:pt x="5501" y="11669"/>
                    <a:pt x="5501" y="10792"/>
                  </a:cubicBezTo>
                  <a:cubicBezTo>
                    <a:pt x="5501" y="9918"/>
                    <a:pt x="5605" y="9111"/>
                    <a:pt x="5718" y="8298"/>
                  </a:cubicBezTo>
                  <a:cubicBezTo>
                    <a:pt x="6420" y="7788"/>
                    <a:pt x="7092" y="7270"/>
                    <a:pt x="7912" y="6824"/>
                  </a:cubicBezTo>
                  <a:cubicBezTo>
                    <a:pt x="8731" y="6377"/>
                    <a:pt x="9574" y="6113"/>
                    <a:pt x="10405" y="5788"/>
                  </a:cubicBezTo>
                  <a:close/>
                  <a:moveTo>
                    <a:pt x="10339" y="7984"/>
                  </a:moveTo>
                  <a:cubicBezTo>
                    <a:pt x="8690" y="7984"/>
                    <a:pt x="7363" y="9237"/>
                    <a:pt x="7363" y="10792"/>
                  </a:cubicBezTo>
                  <a:cubicBezTo>
                    <a:pt x="7363" y="12348"/>
                    <a:pt x="8690" y="13616"/>
                    <a:pt x="10339" y="13616"/>
                  </a:cubicBezTo>
                  <a:cubicBezTo>
                    <a:pt x="11987" y="13616"/>
                    <a:pt x="13331" y="12348"/>
                    <a:pt x="13331" y="10792"/>
                  </a:cubicBezTo>
                  <a:cubicBezTo>
                    <a:pt x="13331" y="9237"/>
                    <a:pt x="11987" y="7984"/>
                    <a:pt x="10339" y="7984"/>
                  </a:cubicBezTo>
                  <a:close/>
                  <a:moveTo>
                    <a:pt x="4571" y="9098"/>
                  </a:moveTo>
                  <a:cubicBezTo>
                    <a:pt x="4522" y="9664"/>
                    <a:pt x="4438" y="10197"/>
                    <a:pt x="4438" y="10792"/>
                  </a:cubicBezTo>
                  <a:cubicBezTo>
                    <a:pt x="4438" y="11349"/>
                    <a:pt x="4462" y="11892"/>
                    <a:pt x="4504" y="12424"/>
                  </a:cubicBezTo>
                  <a:cubicBezTo>
                    <a:pt x="3891" y="11902"/>
                    <a:pt x="3374" y="11375"/>
                    <a:pt x="2908" y="10839"/>
                  </a:cubicBezTo>
                  <a:cubicBezTo>
                    <a:pt x="3403" y="10260"/>
                    <a:pt x="3903" y="9661"/>
                    <a:pt x="4571" y="9098"/>
                  </a:cubicBezTo>
                  <a:close/>
                  <a:moveTo>
                    <a:pt x="16190" y="9176"/>
                  </a:moveTo>
                  <a:cubicBezTo>
                    <a:pt x="16796" y="9693"/>
                    <a:pt x="17307" y="10215"/>
                    <a:pt x="17769" y="10745"/>
                  </a:cubicBezTo>
                  <a:cubicBezTo>
                    <a:pt x="17273" y="11325"/>
                    <a:pt x="16776" y="11907"/>
                    <a:pt x="16107" y="12471"/>
                  </a:cubicBezTo>
                  <a:cubicBezTo>
                    <a:pt x="16155" y="11912"/>
                    <a:pt x="16257" y="11379"/>
                    <a:pt x="16257" y="10792"/>
                  </a:cubicBezTo>
                  <a:cubicBezTo>
                    <a:pt x="16257" y="10236"/>
                    <a:pt x="16233" y="9708"/>
                    <a:pt x="16190" y="9176"/>
                  </a:cubicBezTo>
                  <a:close/>
                  <a:moveTo>
                    <a:pt x="18384" y="11576"/>
                  </a:moveTo>
                  <a:cubicBezTo>
                    <a:pt x="19512" y="13146"/>
                    <a:pt x="19972" y="14656"/>
                    <a:pt x="19332" y="15702"/>
                  </a:cubicBezTo>
                  <a:cubicBezTo>
                    <a:pt x="18791" y="16586"/>
                    <a:pt x="17537" y="17067"/>
                    <a:pt x="15791" y="17067"/>
                  </a:cubicBezTo>
                  <a:cubicBezTo>
                    <a:pt x="15599" y="17067"/>
                    <a:pt x="15392" y="17047"/>
                    <a:pt x="15193" y="17035"/>
                  </a:cubicBezTo>
                  <a:cubicBezTo>
                    <a:pt x="15564" y="16065"/>
                    <a:pt x="15826" y="14967"/>
                    <a:pt x="16007" y="13788"/>
                  </a:cubicBezTo>
                  <a:cubicBezTo>
                    <a:pt x="16951" y="13073"/>
                    <a:pt x="17710" y="12337"/>
                    <a:pt x="18384" y="11576"/>
                  </a:cubicBezTo>
                  <a:close/>
                  <a:moveTo>
                    <a:pt x="2210" y="11655"/>
                  </a:moveTo>
                  <a:cubicBezTo>
                    <a:pt x="2896" y="12420"/>
                    <a:pt x="3714" y="13165"/>
                    <a:pt x="4670" y="13882"/>
                  </a:cubicBezTo>
                  <a:cubicBezTo>
                    <a:pt x="4849" y="15014"/>
                    <a:pt x="5113" y="16067"/>
                    <a:pt x="5468" y="17004"/>
                  </a:cubicBezTo>
                  <a:cubicBezTo>
                    <a:pt x="5283" y="17014"/>
                    <a:pt x="5081" y="17051"/>
                    <a:pt x="4903" y="17051"/>
                  </a:cubicBezTo>
                  <a:cubicBezTo>
                    <a:pt x="3156" y="17051"/>
                    <a:pt x="1887" y="16571"/>
                    <a:pt x="1346" y="15686"/>
                  </a:cubicBezTo>
                  <a:cubicBezTo>
                    <a:pt x="717" y="14659"/>
                    <a:pt x="1131" y="13193"/>
                    <a:pt x="2210" y="11655"/>
                  </a:cubicBezTo>
                  <a:close/>
                  <a:moveTo>
                    <a:pt x="14744" y="14651"/>
                  </a:moveTo>
                  <a:cubicBezTo>
                    <a:pt x="14565" y="15455"/>
                    <a:pt x="14370" y="16247"/>
                    <a:pt x="14096" y="16925"/>
                  </a:cubicBezTo>
                  <a:cubicBezTo>
                    <a:pt x="13364" y="16816"/>
                    <a:pt x="12580" y="16581"/>
                    <a:pt x="11802" y="16345"/>
                  </a:cubicBezTo>
                  <a:cubicBezTo>
                    <a:pt x="12304" y="16117"/>
                    <a:pt x="12804" y="15892"/>
                    <a:pt x="13298" y="15624"/>
                  </a:cubicBezTo>
                  <a:cubicBezTo>
                    <a:pt x="13843" y="15326"/>
                    <a:pt x="14249" y="14973"/>
                    <a:pt x="14744" y="14651"/>
                  </a:cubicBezTo>
                  <a:close/>
                  <a:moveTo>
                    <a:pt x="5934" y="14761"/>
                  </a:moveTo>
                  <a:cubicBezTo>
                    <a:pt x="6400" y="15061"/>
                    <a:pt x="6869" y="15346"/>
                    <a:pt x="7380" y="15624"/>
                  </a:cubicBezTo>
                  <a:cubicBezTo>
                    <a:pt x="7902" y="15908"/>
                    <a:pt x="8444" y="16107"/>
                    <a:pt x="8976" y="16345"/>
                  </a:cubicBezTo>
                  <a:cubicBezTo>
                    <a:pt x="8160" y="16598"/>
                    <a:pt x="7364" y="16795"/>
                    <a:pt x="6599" y="16910"/>
                  </a:cubicBezTo>
                  <a:cubicBezTo>
                    <a:pt x="6331" y="16249"/>
                    <a:pt x="6110" y="15542"/>
                    <a:pt x="5934" y="14761"/>
                  </a:cubicBezTo>
                  <a:close/>
                  <a:moveTo>
                    <a:pt x="10322" y="16941"/>
                  </a:moveTo>
                  <a:cubicBezTo>
                    <a:pt x="11458" y="17362"/>
                    <a:pt x="12573" y="17700"/>
                    <a:pt x="13647" y="17882"/>
                  </a:cubicBezTo>
                  <a:cubicBezTo>
                    <a:pt x="12773" y="19553"/>
                    <a:pt x="11605" y="20596"/>
                    <a:pt x="10339" y="20596"/>
                  </a:cubicBezTo>
                  <a:cubicBezTo>
                    <a:pt x="9084" y="20596"/>
                    <a:pt x="7951" y="19498"/>
                    <a:pt x="7081" y="17851"/>
                  </a:cubicBezTo>
                  <a:cubicBezTo>
                    <a:pt x="8127" y="17671"/>
                    <a:pt x="9217" y="17349"/>
                    <a:pt x="10322" y="169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3" name="Shape 10371">
              <a:extLst>
                <a:ext uri="{FF2B5EF4-FFF2-40B4-BE49-F238E27FC236}">
                  <a16:creationId xmlns:a16="http://schemas.microsoft.com/office/drawing/2014/main" id="{3E5947B4-4323-F169-A47C-FAA16FB92B10}"/>
                </a:ext>
              </a:extLst>
            </p:cNvPr>
            <p:cNvSpPr/>
            <p:nvPr/>
          </p:nvSpPr>
          <p:spPr>
            <a:xfrm>
              <a:off x="17176640" y="7642515"/>
              <a:ext cx="745364" cy="625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66" y="8645"/>
                  </a:moveTo>
                  <a:cubicBezTo>
                    <a:pt x="12912" y="8819"/>
                    <a:pt x="12183" y="8233"/>
                    <a:pt x="12037" y="7337"/>
                  </a:cubicBezTo>
                  <a:cubicBezTo>
                    <a:pt x="11891" y="6440"/>
                    <a:pt x="12382" y="5571"/>
                    <a:pt x="13136" y="5397"/>
                  </a:cubicBezTo>
                  <a:cubicBezTo>
                    <a:pt x="13888" y="5223"/>
                    <a:pt x="14617" y="5809"/>
                    <a:pt x="14763" y="6705"/>
                  </a:cubicBezTo>
                  <a:cubicBezTo>
                    <a:pt x="14909" y="7602"/>
                    <a:pt x="14418" y="8471"/>
                    <a:pt x="13666" y="8645"/>
                  </a:cubicBezTo>
                  <a:close/>
                  <a:moveTo>
                    <a:pt x="9893" y="16176"/>
                  </a:moveTo>
                  <a:lnTo>
                    <a:pt x="7167" y="16807"/>
                  </a:lnTo>
                  <a:lnTo>
                    <a:pt x="6637" y="13559"/>
                  </a:lnTo>
                  <a:lnTo>
                    <a:pt x="9363" y="12928"/>
                  </a:lnTo>
                  <a:cubicBezTo>
                    <a:pt x="9363" y="12928"/>
                    <a:pt x="9893" y="16176"/>
                    <a:pt x="9893" y="16176"/>
                  </a:cubicBezTo>
                  <a:close/>
                  <a:moveTo>
                    <a:pt x="5604" y="17169"/>
                  </a:moveTo>
                  <a:lnTo>
                    <a:pt x="2878" y="17800"/>
                  </a:lnTo>
                  <a:lnTo>
                    <a:pt x="2348" y="14552"/>
                  </a:lnTo>
                  <a:lnTo>
                    <a:pt x="5074" y="13921"/>
                  </a:lnTo>
                  <a:cubicBezTo>
                    <a:pt x="5074" y="13921"/>
                    <a:pt x="5604" y="17169"/>
                    <a:pt x="5604" y="17169"/>
                  </a:cubicBezTo>
                  <a:close/>
                  <a:moveTo>
                    <a:pt x="12498" y="1492"/>
                  </a:moveTo>
                  <a:lnTo>
                    <a:pt x="7003" y="11626"/>
                  </a:lnTo>
                  <a:lnTo>
                    <a:pt x="694" y="13086"/>
                  </a:lnTo>
                  <a:lnTo>
                    <a:pt x="2084" y="21600"/>
                  </a:lnTo>
                  <a:lnTo>
                    <a:pt x="13469" y="18964"/>
                  </a:lnTo>
                  <a:lnTo>
                    <a:pt x="12369" y="12224"/>
                  </a:lnTo>
                  <a:lnTo>
                    <a:pt x="15993" y="11385"/>
                  </a:lnTo>
                  <a:lnTo>
                    <a:pt x="17093" y="18125"/>
                  </a:lnTo>
                  <a:lnTo>
                    <a:pt x="21600" y="17082"/>
                  </a:lnTo>
                  <a:lnTo>
                    <a:pt x="20219" y="8622"/>
                  </a:lnTo>
                  <a:lnTo>
                    <a:pt x="20832" y="8481"/>
                  </a:lnTo>
                  <a:cubicBezTo>
                    <a:pt x="20832" y="8481"/>
                    <a:pt x="12498" y="1492"/>
                    <a:pt x="12498" y="1492"/>
                  </a:cubicBezTo>
                  <a:close/>
                  <a:moveTo>
                    <a:pt x="20572" y="6974"/>
                  </a:moveTo>
                  <a:lnTo>
                    <a:pt x="20663" y="7533"/>
                  </a:lnTo>
                  <a:lnTo>
                    <a:pt x="12346" y="559"/>
                  </a:lnTo>
                  <a:lnTo>
                    <a:pt x="6626" y="11107"/>
                  </a:lnTo>
                  <a:lnTo>
                    <a:pt x="0" y="12641"/>
                  </a:lnTo>
                  <a:lnTo>
                    <a:pt x="3130" y="6656"/>
                  </a:lnTo>
                  <a:lnTo>
                    <a:pt x="9437" y="5195"/>
                  </a:lnTo>
                  <a:lnTo>
                    <a:pt x="12254" y="0"/>
                  </a:lnTo>
                  <a:cubicBezTo>
                    <a:pt x="12254" y="0"/>
                    <a:pt x="20572" y="6974"/>
                    <a:pt x="20572" y="697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4" name="Shape 10372">
              <a:extLst>
                <a:ext uri="{FF2B5EF4-FFF2-40B4-BE49-F238E27FC236}">
                  <a16:creationId xmlns:a16="http://schemas.microsoft.com/office/drawing/2014/main" id="{6AB38D68-27DE-5470-9955-0FCB4C97F64F}"/>
                </a:ext>
              </a:extLst>
            </p:cNvPr>
            <p:cNvSpPr/>
            <p:nvPr/>
          </p:nvSpPr>
          <p:spPr>
            <a:xfrm>
              <a:off x="18332159" y="5376375"/>
              <a:ext cx="863654" cy="7892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09" h="20716" extrusionOk="0">
                  <a:moveTo>
                    <a:pt x="19071" y="18146"/>
                  </a:moveTo>
                  <a:cubicBezTo>
                    <a:pt x="20183" y="16314"/>
                    <a:pt x="19749" y="13820"/>
                    <a:pt x="18102" y="12586"/>
                  </a:cubicBezTo>
                  <a:cubicBezTo>
                    <a:pt x="17662" y="12256"/>
                    <a:pt x="17178" y="12053"/>
                    <a:pt x="16685" y="11962"/>
                  </a:cubicBezTo>
                  <a:lnTo>
                    <a:pt x="16672" y="15889"/>
                  </a:lnTo>
                  <a:cubicBezTo>
                    <a:pt x="16671" y="16166"/>
                    <a:pt x="16469" y="16390"/>
                    <a:pt x="16220" y="16389"/>
                  </a:cubicBezTo>
                  <a:cubicBezTo>
                    <a:pt x="15971" y="16388"/>
                    <a:pt x="15770" y="16164"/>
                    <a:pt x="15771" y="15887"/>
                  </a:cubicBezTo>
                  <a:lnTo>
                    <a:pt x="15784" y="11921"/>
                  </a:lnTo>
                  <a:cubicBezTo>
                    <a:pt x="14735" y="12022"/>
                    <a:pt x="13732" y="12627"/>
                    <a:pt x="13098" y="13672"/>
                  </a:cubicBezTo>
                  <a:cubicBezTo>
                    <a:pt x="11985" y="15504"/>
                    <a:pt x="12420" y="17998"/>
                    <a:pt x="14067" y="19232"/>
                  </a:cubicBezTo>
                  <a:cubicBezTo>
                    <a:pt x="15713" y="20465"/>
                    <a:pt x="17958" y="19979"/>
                    <a:pt x="19071" y="18146"/>
                  </a:cubicBezTo>
                  <a:close/>
                  <a:moveTo>
                    <a:pt x="16740" y="7857"/>
                  </a:moveTo>
                  <a:lnTo>
                    <a:pt x="15291" y="6772"/>
                  </a:lnTo>
                  <a:cubicBezTo>
                    <a:pt x="15127" y="6649"/>
                    <a:pt x="15015" y="6369"/>
                    <a:pt x="15043" y="6151"/>
                  </a:cubicBezTo>
                  <a:lnTo>
                    <a:pt x="15275" y="4322"/>
                  </a:lnTo>
                  <a:lnTo>
                    <a:pt x="11975" y="5321"/>
                  </a:lnTo>
                  <a:cubicBezTo>
                    <a:pt x="11975" y="5321"/>
                    <a:pt x="12203" y="5706"/>
                    <a:pt x="12483" y="6179"/>
                  </a:cubicBezTo>
                  <a:lnTo>
                    <a:pt x="16109" y="8895"/>
                  </a:lnTo>
                  <a:cubicBezTo>
                    <a:pt x="16109" y="8895"/>
                    <a:pt x="16740" y="7857"/>
                    <a:pt x="16740" y="7857"/>
                  </a:cubicBezTo>
                  <a:close/>
                  <a:moveTo>
                    <a:pt x="15093" y="9342"/>
                  </a:moveTo>
                  <a:lnTo>
                    <a:pt x="13604" y="8227"/>
                  </a:lnTo>
                  <a:cubicBezTo>
                    <a:pt x="13647" y="8494"/>
                    <a:pt x="13599" y="8776"/>
                    <a:pt x="13458" y="9008"/>
                  </a:cubicBezTo>
                  <a:lnTo>
                    <a:pt x="13459" y="9008"/>
                  </a:lnTo>
                  <a:cubicBezTo>
                    <a:pt x="13459" y="9008"/>
                    <a:pt x="13042" y="9692"/>
                    <a:pt x="12523" y="10542"/>
                  </a:cubicBezTo>
                  <a:cubicBezTo>
                    <a:pt x="12523" y="10542"/>
                    <a:pt x="15093" y="9342"/>
                    <a:pt x="15093" y="9342"/>
                  </a:cubicBezTo>
                  <a:close/>
                  <a:moveTo>
                    <a:pt x="11619" y="8259"/>
                  </a:moveTo>
                  <a:cubicBezTo>
                    <a:pt x="11619" y="8259"/>
                    <a:pt x="10321" y="6315"/>
                    <a:pt x="9704" y="5383"/>
                  </a:cubicBezTo>
                  <a:lnTo>
                    <a:pt x="8507" y="5869"/>
                  </a:lnTo>
                  <a:cubicBezTo>
                    <a:pt x="8769" y="6978"/>
                    <a:pt x="8675" y="8186"/>
                    <a:pt x="8184" y="9262"/>
                  </a:cubicBezTo>
                  <a:lnTo>
                    <a:pt x="10126" y="10718"/>
                  </a:lnTo>
                  <a:cubicBezTo>
                    <a:pt x="10126" y="10718"/>
                    <a:pt x="11619" y="8259"/>
                    <a:pt x="11619" y="8259"/>
                  </a:cubicBezTo>
                  <a:close/>
                  <a:moveTo>
                    <a:pt x="7096" y="9656"/>
                  </a:moveTo>
                  <a:lnTo>
                    <a:pt x="4125" y="7430"/>
                  </a:lnTo>
                  <a:cubicBezTo>
                    <a:pt x="3919" y="7275"/>
                    <a:pt x="3865" y="6964"/>
                    <a:pt x="4004" y="6735"/>
                  </a:cubicBezTo>
                  <a:cubicBezTo>
                    <a:pt x="4067" y="6631"/>
                    <a:pt x="4159" y="6564"/>
                    <a:pt x="4260" y="6533"/>
                  </a:cubicBezTo>
                  <a:lnTo>
                    <a:pt x="4259" y="6531"/>
                  </a:lnTo>
                  <a:lnTo>
                    <a:pt x="7505" y="5212"/>
                  </a:lnTo>
                  <a:cubicBezTo>
                    <a:pt x="7238" y="4652"/>
                    <a:pt x="6848" y="4155"/>
                    <a:pt x="6343" y="3777"/>
                  </a:cubicBezTo>
                  <a:cubicBezTo>
                    <a:pt x="4697" y="2543"/>
                    <a:pt x="2452" y="3030"/>
                    <a:pt x="1339" y="4862"/>
                  </a:cubicBezTo>
                  <a:cubicBezTo>
                    <a:pt x="227" y="6694"/>
                    <a:pt x="661" y="9188"/>
                    <a:pt x="2308" y="10422"/>
                  </a:cubicBezTo>
                  <a:cubicBezTo>
                    <a:pt x="3854" y="11580"/>
                    <a:pt x="5928" y="11221"/>
                    <a:pt x="7096" y="9656"/>
                  </a:cubicBezTo>
                  <a:close/>
                  <a:moveTo>
                    <a:pt x="5362" y="7148"/>
                  </a:moveTo>
                  <a:lnTo>
                    <a:pt x="7578" y="8808"/>
                  </a:lnTo>
                  <a:cubicBezTo>
                    <a:pt x="7940" y="7960"/>
                    <a:pt x="8013" y="7021"/>
                    <a:pt x="7822" y="6148"/>
                  </a:cubicBezTo>
                  <a:cubicBezTo>
                    <a:pt x="7822" y="6148"/>
                    <a:pt x="5362" y="7148"/>
                    <a:pt x="5362" y="7148"/>
                  </a:cubicBezTo>
                  <a:close/>
                  <a:moveTo>
                    <a:pt x="19668" y="18594"/>
                  </a:moveTo>
                  <a:cubicBezTo>
                    <a:pt x="18331" y="20796"/>
                    <a:pt x="15642" y="21379"/>
                    <a:pt x="13663" y="19896"/>
                  </a:cubicBezTo>
                  <a:cubicBezTo>
                    <a:pt x="11684" y="18413"/>
                    <a:pt x="11164" y="15426"/>
                    <a:pt x="12501" y="13224"/>
                  </a:cubicBezTo>
                  <a:cubicBezTo>
                    <a:pt x="13276" y="11948"/>
                    <a:pt x="14505" y="11216"/>
                    <a:pt x="15787" y="11115"/>
                  </a:cubicBezTo>
                  <a:lnTo>
                    <a:pt x="15791" y="10101"/>
                  </a:lnTo>
                  <a:lnTo>
                    <a:pt x="11595" y="12059"/>
                  </a:lnTo>
                  <a:cubicBezTo>
                    <a:pt x="11028" y="12983"/>
                    <a:pt x="10547" y="13764"/>
                    <a:pt x="10524" y="13787"/>
                  </a:cubicBezTo>
                  <a:cubicBezTo>
                    <a:pt x="10135" y="14180"/>
                    <a:pt x="9533" y="14149"/>
                    <a:pt x="9180" y="13717"/>
                  </a:cubicBezTo>
                  <a:cubicBezTo>
                    <a:pt x="8879" y="13349"/>
                    <a:pt x="8857" y="12810"/>
                    <a:pt x="9097" y="12415"/>
                  </a:cubicBezTo>
                  <a:lnTo>
                    <a:pt x="9096" y="12414"/>
                  </a:lnTo>
                  <a:lnTo>
                    <a:pt x="9622" y="11548"/>
                  </a:lnTo>
                  <a:lnTo>
                    <a:pt x="7695" y="10105"/>
                  </a:lnTo>
                  <a:cubicBezTo>
                    <a:pt x="6301" y="12039"/>
                    <a:pt x="3783" y="12494"/>
                    <a:pt x="1904" y="11086"/>
                  </a:cubicBezTo>
                  <a:cubicBezTo>
                    <a:pt x="-75" y="9603"/>
                    <a:pt x="-595" y="6616"/>
                    <a:pt x="742" y="4414"/>
                  </a:cubicBezTo>
                  <a:cubicBezTo>
                    <a:pt x="2079" y="2212"/>
                    <a:pt x="4768" y="1629"/>
                    <a:pt x="6747" y="3112"/>
                  </a:cubicBezTo>
                  <a:cubicBezTo>
                    <a:pt x="7383" y="3589"/>
                    <a:pt x="7868" y="4222"/>
                    <a:pt x="8189" y="4933"/>
                  </a:cubicBezTo>
                  <a:lnTo>
                    <a:pt x="9242" y="4506"/>
                  </a:lnTo>
                  <a:cubicBezTo>
                    <a:pt x="9107" y="3945"/>
                    <a:pt x="9252" y="3323"/>
                    <a:pt x="9665" y="2905"/>
                  </a:cubicBezTo>
                  <a:cubicBezTo>
                    <a:pt x="9859" y="2709"/>
                    <a:pt x="10089" y="2584"/>
                    <a:pt x="10328" y="2526"/>
                  </a:cubicBezTo>
                  <a:lnTo>
                    <a:pt x="10328" y="2525"/>
                  </a:lnTo>
                  <a:lnTo>
                    <a:pt x="15055" y="1211"/>
                  </a:lnTo>
                  <a:lnTo>
                    <a:pt x="15055" y="1211"/>
                  </a:lnTo>
                  <a:cubicBezTo>
                    <a:pt x="15587" y="1000"/>
                    <a:pt x="16204" y="1148"/>
                    <a:pt x="16607" y="1641"/>
                  </a:cubicBezTo>
                  <a:cubicBezTo>
                    <a:pt x="16925" y="2031"/>
                    <a:pt x="17037" y="2548"/>
                    <a:pt x="16952" y="3028"/>
                  </a:cubicBezTo>
                  <a:lnTo>
                    <a:pt x="16953" y="3029"/>
                  </a:lnTo>
                  <a:lnTo>
                    <a:pt x="16496" y="5740"/>
                  </a:lnTo>
                  <a:lnTo>
                    <a:pt x="18231" y="7041"/>
                  </a:lnTo>
                  <a:cubicBezTo>
                    <a:pt x="18561" y="7288"/>
                    <a:pt x="18648" y="7786"/>
                    <a:pt x="18425" y="8153"/>
                  </a:cubicBezTo>
                  <a:cubicBezTo>
                    <a:pt x="18217" y="8496"/>
                    <a:pt x="17812" y="8599"/>
                    <a:pt x="17491" y="8409"/>
                  </a:cubicBezTo>
                  <a:lnTo>
                    <a:pt x="16693" y="9723"/>
                  </a:lnTo>
                  <a:lnTo>
                    <a:pt x="16688" y="11148"/>
                  </a:lnTo>
                  <a:cubicBezTo>
                    <a:pt x="17320" y="11245"/>
                    <a:pt x="17941" y="11499"/>
                    <a:pt x="18505" y="11922"/>
                  </a:cubicBezTo>
                  <a:cubicBezTo>
                    <a:pt x="20485" y="13405"/>
                    <a:pt x="21005" y="16392"/>
                    <a:pt x="19668" y="18594"/>
                  </a:cubicBezTo>
                  <a:close/>
                  <a:moveTo>
                    <a:pt x="17732" y="707"/>
                  </a:moveTo>
                  <a:cubicBezTo>
                    <a:pt x="18178" y="-27"/>
                    <a:pt x="19074" y="-221"/>
                    <a:pt x="19734" y="273"/>
                  </a:cubicBezTo>
                  <a:cubicBezTo>
                    <a:pt x="20394" y="767"/>
                    <a:pt x="20567" y="1763"/>
                    <a:pt x="20121" y="2497"/>
                  </a:cubicBezTo>
                  <a:cubicBezTo>
                    <a:pt x="19676" y="3231"/>
                    <a:pt x="18780" y="3426"/>
                    <a:pt x="18120" y="2931"/>
                  </a:cubicBezTo>
                  <a:cubicBezTo>
                    <a:pt x="17460" y="2437"/>
                    <a:pt x="17287" y="1441"/>
                    <a:pt x="17732" y="70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5" name="Shape 10373">
              <a:extLst>
                <a:ext uri="{FF2B5EF4-FFF2-40B4-BE49-F238E27FC236}">
                  <a16:creationId xmlns:a16="http://schemas.microsoft.com/office/drawing/2014/main" id="{B8D87949-4FC5-1F6E-31A3-BC738D5E56F3}"/>
                </a:ext>
              </a:extLst>
            </p:cNvPr>
            <p:cNvSpPr/>
            <p:nvPr/>
          </p:nvSpPr>
          <p:spPr>
            <a:xfrm>
              <a:off x="16553258" y="7552786"/>
              <a:ext cx="513456" cy="632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9" h="21341" extrusionOk="0">
                  <a:moveTo>
                    <a:pt x="12205" y="0"/>
                  </a:moveTo>
                  <a:cubicBezTo>
                    <a:pt x="11720" y="1"/>
                    <a:pt x="11326" y="320"/>
                    <a:pt x="11326" y="713"/>
                  </a:cubicBezTo>
                  <a:lnTo>
                    <a:pt x="11325" y="2819"/>
                  </a:lnTo>
                  <a:cubicBezTo>
                    <a:pt x="11950" y="2747"/>
                    <a:pt x="12537" y="2740"/>
                    <a:pt x="13081" y="2776"/>
                  </a:cubicBezTo>
                  <a:lnTo>
                    <a:pt x="13083" y="713"/>
                  </a:lnTo>
                  <a:cubicBezTo>
                    <a:pt x="13083" y="320"/>
                    <a:pt x="12690" y="1"/>
                    <a:pt x="12205" y="0"/>
                  </a:cubicBezTo>
                  <a:close/>
                  <a:moveTo>
                    <a:pt x="18280" y="1334"/>
                  </a:moveTo>
                  <a:cubicBezTo>
                    <a:pt x="17859" y="1138"/>
                    <a:pt x="17322" y="1255"/>
                    <a:pt x="17079" y="1596"/>
                  </a:cubicBezTo>
                  <a:lnTo>
                    <a:pt x="15817" y="3366"/>
                  </a:lnTo>
                  <a:cubicBezTo>
                    <a:pt x="16385" y="3577"/>
                    <a:pt x="16889" y="3826"/>
                    <a:pt x="17333" y="4087"/>
                  </a:cubicBezTo>
                  <a:lnTo>
                    <a:pt x="18600" y="2308"/>
                  </a:lnTo>
                  <a:cubicBezTo>
                    <a:pt x="18843" y="1966"/>
                    <a:pt x="18700" y="1531"/>
                    <a:pt x="18280" y="1334"/>
                  </a:cubicBezTo>
                  <a:close/>
                  <a:moveTo>
                    <a:pt x="879" y="9125"/>
                  </a:moveTo>
                  <a:cubicBezTo>
                    <a:pt x="394" y="9126"/>
                    <a:pt x="0" y="9445"/>
                    <a:pt x="0" y="9839"/>
                  </a:cubicBezTo>
                  <a:cubicBezTo>
                    <a:pt x="0" y="10232"/>
                    <a:pt x="393" y="10551"/>
                    <a:pt x="879" y="10551"/>
                  </a:cubicBezTo>
                  <a:lnTo>
                    <a:pt x="3404" y="10550"/>
                  </a:lnTo>
                  <a:cubicBezTo>
                    <a:pt x="3351" y="10107"/>
                    <a:pt x="3343" y="9629"/>
                    <a:pt x="3405" y="9124"/>
                  </a:cubicBezTo>
                  <a:cubicBezTo>
                    <a:pt x="3405" y="9124"/>
                    <a:pt x="879" y="9125"/>
                    <a:pt x="879" y="9125"/>
                  </a:cubicBezTo>
                  <a:close/>
                  <a:moveTo>
                    <a:pt x="2851" y="4649"/>
                  </a:moveTo>
                  <a:cubicBezTo>
                    <a:pt x="2431" y="4453"/>
                    <a:pt x="1894" y="4570"/>
                    <a:pt x="1651" y="4911"/>
                  </a:cubicBezTo>
                  <a:cubicBezTo>
                    <a:pt x="1408" y="5251"/>
                    <a:pt x="1552" y="5687"/>
                    <a:pt x="1973" y="5884"/>
                  </a:cubicBezTo>
                  <a:lnTo>
                    <a:pt x="4171" y="6912"/>
                  </a:lnTo>
                  <a:cubicBezTo>
                    <a:pt x="4408" y="6513"/>
                    <a:pt x="4715" y="6106"/>
                    <a:pt x="5109" y="5706"/>
                  </a:cubicBezTo>
                  <a:cubicBezTo>
                    <a:pt x="5109" y="5706"/>
                    <a:pt x="2851" y="4649"/>
                    <a:pt x="2851" y="4649"/>
                  </a:cubicBezTo>
                  <a:close/>
                  <a:moveTo>
                    <a:pt x="6118" y="1310"/>
                  </a:moveTo>
                  <a:cubicBezTo>
                    <a:pt x="5698" y="1506"/>
                    <a:pt x="5553" y="1942"/>
                    <a:pt x="5795" y="2283"/>
                  </a:cubicBezTo>
                  <a:lnTo>
                    <a:pt x="7150" y="4186"/>
                  </a:lnTo>
                  <a:cubicBezTo>
                    <a:pt x="7326" y="4088"/>
                    <a:pt x="8471" y="3556"/>
                    <a:pt x="8675" y="3478"/>
                  </a:cubicBezTo>
                  <a:lnTo>
                    <a:pt x="7318" y="1570"/>
                  </a:lnTo>
                  <a:cubicBezTo>
                    <a:pt x="7075" y="1229"/>
                    <a:pt x="6538" y="1113"/>
                    <a:pt x="6118" y="1310"/>
                  </a:cubicBezTo>
                  <a:close/>
                  <a:moveTo>
                    <a:pt x="18708" y="6478"/>
                  </a:moveTo>
                  <a:cubicBezTo>
                    <a:pt x="17247" y="4749"/>
                    <a:pt x="13396" y="2259"/>
                    <a:pt x="8417" y="4592"/>
                  </a:cubicBezTo>
                  <a:cubicBezTo>
                    <a:pt x="8416" y="4592"/>
                    <a:pt x="8415" y="4593"/>
                    <a:pt x="8414" y="4593"/>
                  </a:cubicBezTo>
                  <a:cubicBezTo>
                    <a:pt x="8414" y="4593"/>
                    <a:pt x="8413" y="4593"/>
                    <a:pt x="8413" y="4594"/>
                  </a:cubicBezTo>
                  <a:cubicBezTo>
                    <a:pt x="8412" y="4594"/>
                    <a:pt x="8411" y="4594"/>
                    <a:pt x="8411" y="4595"/>
                  </a:cubicBezTo>
                  <a:cubicBezTo>
                    <a:pt x="8410" y="4595"/>
                    <a:pt x="8409" y="4595"/>
                    <a:pt x="8409" y="4596"/>
                  </a:cubicBezTo>
                  <a:cubicBezTo>
                    <a:pt x="3429" y="6929"/>
                    <a:pt x="4160" y="10880"/>
                    <a:pt x="5276" y="12771"/>
                  </a:cubicBezTo>
                  <a:cubicBezTo>
                    <a:pt x="6289" y="14473"/>
                    <a:pt x="8765" y="15342"/>
                    <a:pt x="9094" y="15507"/>
                  </a:cubicBezTo>
                  <a:cubicBezTo>
                    <a:pt x="9630" y="15775"/>
                    <a:pt x="12317" y="16498"/>
                    <a:pt x="13014" y="17370"/>
                  </a:cubicBezTo>
                  <a:cubicBezTo>
                    <a:pt x="13975" y="18570"/>
                    <a:pt x="14185" y="18516"/>
                    <a:pt x="15033" y="18314"/>
                  </a:cubicBezTo>
                  <a:cubicBezTo>
                    <a:pt x="15896" y="18109"/>
                    <a:pt x="19095" y="16611"/>
                    <a:pt x="19745" y="16106"/>
                  </a:cubicBezTo>
                  <a:cubicBezTo>
                    <a:pt x="20384" y="15611"/>
                    <a:pt x="20547" y="15491"/>
                    <a:pt x="19747" y="14216"/>
                  </a:cubicBezTo>
                  <a:cubicBezTo>
                    <a:pt x="19165" y="13290"/>
                    <a:pt x="19737" y="11040"/>
                    <a:pt x="19718" y="10529"/>
                  </a:cubicBezTo>
                  <a:cubicBezTo>
                    <a:pt x="19707" y="10216"/>
                    <a:pt x="20017" y="8041"/>
                    <a:pt x="18708" y="6478"/>
                  </a:cubicBezTo>
                  <a:close/>
                  <a:moveTo>
                    <a:pt x="21272" y="17648"/>
                  </a:moveTo>
                  <a:cubicBezTo>
                    <a:pt x="21133" y="17452"/>
                    <a:pt x="20824" y="17385"/>
                    <a:pt x="20583" y="17498"/>
                  </a:cubicBezTo>
                  <a:lnTo>
                    <a:pt x="16099" y="19599"/>
                  </a:lnTo>
                  <a:cubicBezTo>
                    <a:pt x="15858" y="19712"/>
                    <a:pt x="15775" y="19962"/>
                    <a:pt x="15914" y="20158"/>
                  </a:cubicBezTo>
                  <a:lnTo>
                    <a:pt x="15914" y="20158"/>
                  </a:lnTo>
                  <a:cubicBezTo>
                    <a:pt x="16053" y="20353"/>
                    <a:pt x="16361" y="20420"/>
                    <a:pt x="16603" y="20307"/>
                  </a:cubicBezTo>
                  <a:lnTo>
                    <a:pt x="21087" y="18206"/>
                  </a:lnTo>
                  <a:cubicBezTo>
                    <a:pt x="21328" y="18093"/>
                    <a:pt x="21411" y="17843"/>
                    <a:pt x="21272" y="17648"/>
                  </a:cubicBezTo>
                  <a:cubicBezTo>
                    <a:pt x="21272" y="17648"/>
                    <a:pt x="21272" y="17648"/>
                    <a:pt x="21272" y="17648"/>
                  </a:cubicBezTo>
                  <a:close/>
                  <a:moveTo>
                    <a:pt x="20584" y="16680"/>
                  </a:moveTo>
                  <a:cubicBezTo>
                    <a:pt x="20445" y="16485"/>
                    <a:pt x="20136" y="16418"/>
                    <a:pt x="19895" y="16531"/>
                  </a:cubicBezTo>
                  <a:lnTo>
                    <a:pt x="15411" y="18632"/>
                  </a:lnTo>
                  <a:cubicBezTo>
                    <a:pt x="15170" y="18745"/>
                    <a:pt x="15087" y="18995"/>
                    <a:pt x="15226" y="19190"/>
                  </a:cubicBezTo>
                  <a:lnTo>
                    <a:pt x="15226" y="19190"/>
                  </a:lnTo>
                  <a:cubicBezTo>
                    <a:pt x="15365" y="19386"/>
                    <a:pt x="15673" y="19453"/>
                    <a:pt x="15915" y="19340"/>
                  </a:cubicBezTo>
                  <a:lnTo>
                    <a:pt x="20399" y="17239"/>
                  </a:lnTo>
                  <a:cubicBezTo>
                    <a:pt x="20640" y="17126"/>
                    <a:pt x="20723" y="16876"/>
                    <a:pt x="20584" y="16680"/>
                  </a:cubicBezTo>
                  <a:cubicBezTo>
                    <a:pt x="20584" y="16680"/>
                    <a:pt x="20584" y="16680"/>
                    <a:pt x="20584" y="16680"/>
                  </a:cubicBezTo>
                  <a:close/>
                  <a:moveTo>
                    <a:pt x="17079" y="20429"/>
                  </a:moveTo>
                  <a:lnTo>
                    <a:pt x="20979" y="18602"/>
                  </a:lnTo>
                  <a:cubicBezTo>
                    <a:pt x="21600" y="19474"/>
                    <a:pt x="21230" y="20591"/>
                    <a:pt x="20153" y="21095"/>
                  </a:cubicBezTo>
                  <a:cubicBezTo>
                    <a:pt x="19076" y="21600"/>
                    <a:pt x="17700" y="21302"/>
                    <a:pt x="17079" y="2042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6" name="Shape 10374">
              <a:extLst>
                <a:ext uri="{FF2B5EF4-FFF2-40B4-BE49-F238E27FC236}">
                  <a16:creationId xmlns:a16="http://schemas.microsoft.com/office/drawing/2014/main" id="{06845881-B762-70D1-63A0-D38D0E7DCEA4}"/>
                </a:ext>
              </a:extLst>
            </p:cNvPr>
            <p:cNvSpPr/>
            <p:nvPr/>
          </p:nvSpPr>
          <p:spPr>
            <a:xfrm>
              <a:off x="16997004" y="6816973"/>
              <a:ext cx="536497" cy="851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600" extrusionOk="0">
                  <a:moveTo>
                    <a:pt x="0" y="938"/>
                  </a:moveTo>
                  <a:lnTo>
                    <a:pt x="6284" y="11455"/>
                  </a:lnTo>
                  <a:lnTo>
                    <a:pt x="10032" y="10516"/>
                  </a:lnTo>
                  <a:lnTo>
                    <a:pt x="6771" y="5067"/>
                  </a:lnTo>
                  <a:cubicBezTo>
                    <a:pt x="7276" y="5103"/>
                    <a:pt x="7799" y="5064"/>
                    <a:pt x="8290" y="4918"/>
                  </a:cubicBezTo>
                  <a:cubicBezTo>
                    <a:pt x="9265" y="4628"/>
                    <a:pt x="9902" y="4019"/>
                    <a:pt x="10109" y="3335"/>
                  </a:cubicBezTo>
                  <a:cubicBezTo>
                    <a:pt x="10127" y="3275"/>
                    <a:pt x="10142" y="3214"/>
                    <a:pt x="10154" y="3153"/>
                  </a:cubicBezTo>
                  <a:cubicBezTo>
                    <a:pt x="11859" y="3250"/>
                    <a:pt x="13418" y="3571"/>
                    <a:pt x="14738" y="4133"/>
                  </a:cubicBezTo>
                  <a:cubicBezTo>
                    <a:pt x="16916" y="5061"/>
                    <a:pt x="18325" y="6560"/>
                    <a:pt x="18814" y="8470"/>
                  </a:cubicBezTo>
                  <a:cubicBezTo>
                    <a:pt x="19575" y="11446"/>
                    <a:pt x="17428" y="14404"/>
                    <a:pt x="13562" y="15911"/>
                  </a:cubicBezTo>
                  <a:lnTo>
                    <a:pt x="12515" y="14314"/>
                  </a:lnTo>
                  <a:lnTo>
                    <a:pt x="15137" y="13594"/>
                  </a:lnTo>
                  <a:lnTo>
                    <a:pt x="14615" y="12797"/>
                  </a:lnTo>
                  <a:lnTo>
                    <a:pt x="5054" y="15424"/>
                  </a:lnTo>
                  <a:lnTo>
                    <a:pt x="5577" y="16221"/>
                  </a:lnTo>
                  <a:lnTo>
                    <a:pt x="8203" y="15499"/>
                  </a:lnTo>
                  <a:lnTo>
                    <a:pt x="9904" y="18094"/>
                  </a:lnTo>
                  <a:lnTo>
                    <a:pt x="4408" y="19605"/>
                  </a:lnTo>
                  <a:lnTo>
                    <a:pt x="5716" y="21600"/>
                  </a:lnTo>
                  <a:lnTo>
                    <a:pt x="21015" y="17395"/>
                  </a:lnTo>
                  <a:lnTo>
                    <a:pt x="19707" y="15399"/>
                  </a:lnTo>
                  <a:lnTo>
                    <a:pt x="15876" y="16453"/>
                  </a:lnTo>
                  <a:cubicBezTo>
                    <a:pt x="19603" y="14559"/>
                    <a:pt x="21600" y="11416"/>
                    <a:pt x="20792" y="8258"/>
                  </a:cubicBezTo>
                  <a:cubicBezTo>
                    <a:pt x="20210" y="5981"/>
                    <a:pt x="18497" y="4180"/>
                    <a:pt x="15839" y="3048"/>
                  </a:cubicBezTo>
                  <a:cubicBezTo>
                    <a:pt x="14076" y="2297"/>
                    <a:pt x="11998" y="1893"/>
                    <a:pt x="9725" y="1829"/>
                  </a:cubicBezTo>
                  <a:cubicBezTo>
                    <a:pt x="8880" y="999"/>
                    <a:pt x="7217" y="649"/>
                    <a:pt x="5755" y="1051"/>
                  </a:cubicBezTo>
                  <a:cubicBezTo>
                    <a:pt x="5329" y="1168"/>
                    <a:pt x="4967" y="1337"/>
                    <a:pt x="4668" y="1543"/>
                  </a:cubicBezTo>
                  <a:lnTo>
                    <a:pt x="3742" y="0"/>
                  </a:lnTo>
                  <a:lnTo>
                    <a:pt x="0" y="938"/>
                  </a:lnTo>
                  <a:close/>
                  <a:moveTo>
                    <a:pt x="6539" y="2246"/>
                  </a:moveTo>
                  <a:cubicBezTo>
                    <a:pt x="7096" y="2088"/>
                    <a:pt x="7748" y="2205"/>
                    <a:pt x="8082" y="2533"/>
                  </a:cubicBezTo>
                  <a:cubicBezTo>
                    <a:pt x="8426" y="2872"/>
                    <a:pt x="8318" y="3324"/>
                    <a:pt x="7835" y="3581"/>
                  </a:cubicBezTo>
                  <a:cubicBezTo>
                    <a:pt x="7738" y="3636"/>
                    <a:pt x="7630" y="3685"/>
                    <a:pt x="7504" y="3719"/>
                  </a:cubicBezTo>
                  <a:cubicBezTo>
                    <a:pt x="6877" y="3892"/>
                    <a:pt x="6149" y="3701"/>
                    <a:pt x="5884" y="3295"/>
                  </a:cubicBezTo>
                  <a:cubicBezTo>
                    <a:pt x="5620" y="2890"/>
                    <a:pt x="5916" y="2423"/>
                    <a:pt x="6539" y="22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7" name="Shape 10375">
              <a:extLst>
                <a:ext uri="{FF2B5EF4-FFF2-40B4-BE49-F238E27FC236}">
                  <a16:creationId xmlns:a16="http://schemas.microsoft.com/office/drawing/2014/main" id="{80FCB692-81E5-98FC-6654-CF0BFF57C2A6}"/>
                </a:ext>
              </a:extLst>
            </p:cNvPr>
            <p:cNvSpPr/>
            <p:nvPr/>
          </p:nvSpPr>
          <p:spPr>
            <a:xfrm>
              <a:off x="17636354" y="4813021"/>
              <a:ext cx="520971" cy="676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8" h="21519" extrusionOk="0">
                  <a:moveTo>
                    <a:pt x="9842" y="0"/>
                  </a:moveTo>
                  <a:cubicBezTo>
                    <a:pt x="7324" y="0"/>
                    <a:pt x="4803" y="774"/>
                    <a:pt x="2881" y="2331"/>
                  </a:cubicBezTo>
                  <a:cubicBezTo>
                    <a:pt x="-961" y="5445"/>
                    <a:pt x="-961" y="10493"/>
                    <a:pt x="2881" y="13607"/>
                  </a:cubicBezTo>
                  <a:cubicBezTo>
                    <a:pt x="6005" y="16138"/>
                    <a:pt x="10709" y="16613"/>
                    <a:pt x="14423" y="15030"/>
                  </a:cubicBezTo>
                  <a:cubicBezTo>
                    <a:pt x="14434" y="15103"/>
                    <a:pt x="14466" y="15175"/>
                    <a:pt x="14515" y="15243"/>
                  </a:cubicBezTo>
                  <a:lnTo>
                    <a:pt x="18781" y="21235"/>
                  </a:lnTo>
                  <a:cubicBezTo>
                    <a:pt x="18974" y="21506"/>
                    <a:pt x="19402" y="21600"/>
                    <a:pt x="19736" y="21444"/>
                  </a:cubicBezTo>
                  <a:lnTo>
                    <a:pt x="20091" y="21277"/>
                  </a:lnTo>
                  <a:cubicBezTo>
                    <a:pt x="20425" y="21121"/>
                    <a:pt x="20535" y="20774"/>
                    <a:pt x="20343" y="20503"/>
                  </a:cubicBezTo>
                  <a:lnTo>
                    <a:pt x="16076" y="14515"/>
                  </a:lnTo>
                  <a:cubicBezTo>
                    <a:pt x="16007" y="14419"/>
                    <a:pt x="15903" y="14355"/>
                    <a:pt x="15790" y="14307"/>
                  </a:cubicBezTo>
                  <a:cubicBezTo>
                    <a:pt x="16138" y="14092"/>
                    <a:pt x="16479" y="13864"/>
                    <a:pt x="16797" y="13607"/>
                  </a:cubicBezTo>
                  <a:cubicBezTo>
                    <a:pt x="20639" y="10493"/>
                    <a:pt x="20639" y="5445"/>
                    <a:pt x="16797" y="2331"/>
                  </a:cubicBezTo>
                  <a:cubicBezTo>
                    <a:pt x="14875" y="774"/>
                    <a:pt x="12360" y="0"/>
                    <a:pt x="9842" y="0"/>
                  </a:cubicBezTo>
                  <a:close/>
                  <a:moveTo>
                    <a:pt x="9842" y="1251"/>
                  </a:moveTo>
                  <a:cubicBezTo>
                    <a:pt x="11963" y="1251"/>
                    <a:pt x="14085" y="1909"/>
                    <a:pt x="15704" y="3221"/>
                  </a:cubicBezTo>
                  <a:cubicBezTo>
                    <a:pt x="18942" y="5844"/>
                    <a:pt x="18942" y="10098"/>
                    <a:pt x="15704" y="12722"/>
                  </a:cubicBezTo>
                  <a:cubicBezTo>
                    <a:pt x="12467" y="15345"/>
                    <a:pt x="7217" y="15345"/>
                    <a:pt x="3980" y="12722"/>
                  </a:cubicBezTo>
                  <a:cubicBezTo>
                    <a:pt x="742" y="10098"/>
                    <a:pt x="742" y="5844"/>
                    <a:pt x="3980" y="3221"/>
                  </a:cubicBezTo>
                  <a:cubicBezTo>
                    <a:pt x="5598" y="1909"/>
                    <a:pt x="7720" y="1251"/>
                    <a:pt x="9842" y="125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8" name="Shape 10376">
              <a:extLst>
                <a:ext uri="{FF2B5EF4-FFF2-40B4-BE49-F238E27FC236}">
                  <a16:creationId xmlns:a16="http://schemas.microsoft.com/office/drawing/2014/main" id="{F4BE35BB-6AB0-77D0-1AAE-540E563C23FF}"/>
                </a:ext>
              </a:extLst>
            </p:cNvPr>
            <p:cNvSpPr/>
            <p:nvPr/>
          </p:nvSpPr>
          <p:spPr>
            <a:xfrm>
              <a:off x="16445562" y="5853037"/>
              <a:ext cx="1109876" cy="786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54" y="0"/>
                  </a:moveTo>
                  <a:lnTo>
                    <a:pt x="149" y="12597"/>
                  </a:lnTo>
                  <a:lnTo>
                    <a:pt x="0" y="12646"/>
                  </a:lnTo>
                  <a:lnTo>
                    <a:pt x="0" y="19074"/>
                  </a:lnTo>
                  <a:lnTo>
                    <a:pt x="9044" y="19042"/>
                  </a:lnTo>
                  <a:lnTo>
                    <a:pt x="9044" y="21600"/>
                  </a:lnTo>
                  <a:lnTo>
                    <a:pt x="10685" y="20823"/>
                  </a:lnTo>
                  <a:lnTo>
                    <a:pt x="12315" y="21600"/>
                  </a:lnTo>
                  <a:lnTo>
                    <a:pt x="12315" y="19042"/>
                  </a:lnTo>
                  <a:lnTo>
                    <a:pt x="15483" y="19025"/>
                  </a:lnTo>
                  <a:lnTo>
                    <a:pt x="15827" y="19025"/>
                  </a:lnTo>
                  <a:lnTo>
                    <a:pt x="21600" y="7043"/>
                  </a:lnTo>
                  <a:lnTo>
                    <a:pt x="21589" y="16"/>
                  </a:lnTo>
                  <a:cubicBezTo>
                    <a:pt x="21589" y="16"/>
                    <a:pt x="21589" y="0"/>
                    <a:pt x="21589" y="0"/>
                  </a:cubicBezTo>
                  <a:lnTo>
                    <a:pt x="7954" y="0"/>
                  </a:lnTo>
                  <a:close/>
                  <a:moveTo>
                    <a:pt x="20716" y="1813"/>
                  </a:moveTo>
                  <a:cubicBezTo>
                    <a:pt x="20717" y="2327"/>
                    <a:pt x="20716" y="2838"/>
                    <a:pt x="20716" y="3352"/>
                  </a:cubicBezTo>
                  <a:cubicBezTo>
                    <a:pt x="20718" y="4465"/>
                    <a:pt x="20715" y="5574"/>
                    <a:pt x="20716" y="6687"/>
                  </a:cubicBezTo>
                  <a:lnTo>
                    <a:pt x="15333" y="17779"/>
                  </a:lnTo>
                  <a:lnTo>
                    <a:pt x="12315" y="17795"/>
                  </a:lnTo>
                  <a:lnTo>
                    <a:pt x="12315" y="15220"/>
                  </a:lnTo>
                  <a:cubicBezTo>
                    <a:pt x="12315" y="15220"/>
                    <a:pt x="9044" y="15220"/>
                    <a:pt x="9044" y="15220"/>
                  </a:cubicBezTo>
                  <a:lnTo>
                    <a:pt x="9044" y="17811"/>
                  </a:lnTo>
                  <a:lnTo>
                    <a:pt x="872" y="17843"/>
                  </a:lnTo>
                  <a:lnTo>
                    <a:pt x="872" y="12646"/>
                  </a:lnTo>
                  <a:lnTo>
                    <a:pt x="15448" y="12646"/>
                  </a:lnTo>
                  <a:cubicBezTo>
                    <a:pt x="15448" y="12646"/>
                    <a:pt x="19422" y="4474"/>
                    <a:pt x="20716" y="18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9" name="Shape 10377">
              <a:extLst>
                <a:ext uri="{FF2B5EF4-FFF2-40B4-BE49-F238E27FC236}">
                  <a16:creationId xmlns:a16="http://schemas.microsoft.com/office/drawing/2014/main" id="{7FC0901D-12B2-6DEF-2323-FCF1FF15BD2E}"/>
                </a:ext>
              </a:extLst>
            </p:cNvPr>
            <p:cNvSpPr/>
            <p:nvPr/>
          </p:nvSpPr>
          <p:spPr>
            <a:xfrm>
              <a:off x="20790043" y="5991818"/>
              <a:ext cx="864563" cy="744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37" y="21600"/>
                  </a:moveTo>
                  <a:cubicBezTo>
                    <a:pt x="7087" y="19915"/>
                    <a:pt x="7254" y="17403"/>
                    <a:pt x="7225" y="15022"/>
                  </a:cubicBezTo>
                  <a:cubicBezTo>
                    <a:pt x="9087" y="15916"/>
                    <a:pt x="11129" y="16612"/>
                    <a:pt x="13235" y="14961"/>
                  </a:cubicBezTo>
                  <a:cubicBezTo>
                    <a:pt x="15319" y="13326"/>
                    <a:pt x="15547" y="10891"/>
                    <a:pt x="15533" y="8574"/>
                  </a:cubicBezTo>
                  <a:cubicBezTo>
                    <a:pt x="17412" y="9482"/>
                    <a:pt x="19470" y="10214"/>
                    <a:pt x="21600" y="8543"/>
                  </a:cubicBezTo>
                  <a:lnTo>
                    <a:pt x="20969" y="7441"/>
                  </a:lnTo>
                  <a:cubicBezTo>
                    <a:pt x="19165" y="8855"/>
                    <a:pt x="17455" y="8115"/>
                    <a:pt x="15526" y="7147"/>
                  </a:cubicBezTo>
                  <a:cubicBezTo>
                    <a:pt x="15470" y="4670"/>
                    <a:pt x="15489" y="2522"/>
                    <a:pt x="17315" y="1092"/>
                  </a:cubicBezTo>
                  <a:lnTo>
                    <a:pt x="16670" y="0"/>
                  </a:lnTo>
                  <a:cubicBezTo>
                    <a:pt x="14521" y="1685"/>
                    <a:pt x="14346" y="4208"/>
                    <a:pt x="14375" y="6589"/>
                  </a:cubicBezTo>
                  <a:cubicBezTo>
                    <a:pt x="12514" y="5696"/>
                    <a:pt x="10476" y="5018"/>
                    <a:pt x="8371" y="6668"/>
                  </a:cubicBezTo>
                  <a:cubicBezTo>
                    <a:pt x="6282" y="8306"/>
                    <a:pt x="6070" y="10724"/>
                    <a:pt x="6085" y="13045"/>
                  </a:cubicBezTo>
                  <a:cubicBezTo>
                    <a:pt x="4204" y="12134"/>
                    <a:pt x="2134" y="11396"/>
                    <a:pt x="0" y="13068"/>
                  </a:cubicBezTo>
                  <a:cubicBezTo>
                    <a:pt x="0" y="13068"/>
                    <a:pt x="641" y="14162"/>
                    <a:pt x="641" y="14162"/>
                  </a:cubicBezTo>
                  <a:cubicBezTo>
                    <a:pt x="2449" y="12745"/>
                    <a:pt x="4156" y="13499"/>
                    <a:pt x="6093" y="14471"/>
                  </a:cubicBezTo>
                  <a:cubicBezTo>
                    <a:pt x="6148" y="16943"/>
                    <a:pt x="6117" y="19084"/>
                    <a:pt x="4295" y="20512"/>
                  </a:cubicBezTo>
                  <a:lnTo>
                    <a:pt x="4937" y="21600"/>
                  </a:lnTo>
                  <a:close/>
                  <a:moveTo>
                    <a:pt x="4054" y="19679"/>
                  </a:moveTo>
                  <a:cubicBezTo>
                    <a:pt x="4369" y="19426"/>
                    <a:pt x="4614" y="19148"/>
                    <a:pt x="4809" y="18844"/>
                  </a:cubicBezTo>
                  <a:cubicBezTo>
                    <a:pt x="4809" y="18844"/>
                    <a:pt x="2134" y="14221"/>
                    <a:pt x="2134" y="14221"/>
                  </a:cubicBezTo>
                  <a:cubicBezTo>
                    <a:pt x="1820" y="14319"/>
                    <a:pt x="1507" y="14483"/>
                    <a:pt x="1188" y="14730"/>
                  </a:cubicBezTo>
                  <a:lnTo>
                    <a:pt x="4054" y="19679"/>
                  </a:lnTo>
                  <a:close/>
                  <a:moveTo>
                    <a:pt x="5303" y="17641"/>
                  </a:moveTo>
                  <a:cubicBezTo>
                    <a:pt x="5447" y="17150"/>
                    <a:pt x="5511" y="16611"/>
                    <a:pt x="5534" y="16026"/>
                  </a:cubicBezTo>
                  <a:lnTo>
                    <a:pt x="4636" y="14466"/>
                  </a:lnTo>
                  <a:cubicBezTo>
                    <a:pt x="4164" y="14273"/>
                    <a:pt x="3712" y="14138"/>
                    <a:pt x="3269" y="14112"/>
                  </a:cubicBezTo>
                  <a:lnTo>
                    <a:pt x="5303" y="17641"/>
                  </a:lnTo>
                  <a:close/>
                  <a:moveTo>
                    <a:pt x="7218" y="13596"/>
                  </a:moveTo>
                  <a:cubicBezTo>
                    <a:pt x="7170" y="11212"/>
                    <a:pt x="7244" y="9148"/>
                    <a:pt x="9015" y="7760"/>
                  </a:cubicBezTo>
                  <a:cubicBezTo>
                    <a:pt x="10800" y="6360"/>
                    <a:pt x="12484" y="7073"/>
                    <a:pt x="14389" y="8027"/>
                  </a:cubicBezTo>
                  <a:cubicBezTo>
                    <a:pt x="14437" y="10403"/>
                    <a:pt x="14371" y="12473"/>
                    <a:pt x="12604" y="13859"/>
                  </a:cubicBezTo>
                  <a:cubicBezTo>
                    <a:pt x="10819" y="15258"/>
                    <a:pt x="9123" y="14549"/>
                    <a:pt x="7218" y="13596"/>
                  </a:cubicBezTo>
                  <a:close/>
                  <a:moveTo>
                    <a:pt x="9128" y="13531"/>
                  </a:moveTo>
                  <a:cubicBezTo>
                    <a:pt x="9683" y="13753"/>
                    <a:pt x="10215" y="13899"/>
                    <a:pt x="10736" y="13922"/>
                  </a:cubicBezTo>
                  <a:lnTo>
                    <a:pt x="8270" y="9693"/>
                  </a:lnTo>
                  <a:cubicBezTo>
                    <a:pt x="8094" y="10262"/>
                    <a:pt x="8018" y="10890"/>
                    <a:pt x="7988" y="11570"/>
                  </a:cubicBezTo>
                  <a:lnTo>
                    <a:pt x="9128" y="13531"/>
                  </a:lnTo>
                  <a:close/>
                  <a:moveTo>
                    <a:pt x="11711" y="13445"/>
                  </a:moveTo>
                  <a:cubicBezTo>
                    <a:pt x="11906" y="13348"/>
                    <a:pt x="12100" y="13226"/>
                    <a:pt x="12298" y="13067"/>
                  </a:cubicBezTo>
                  <a:cubicBezTo>
                    <a:pt x="12398" y="12988"/>
                    <a:pt x="12489" y="12904"/>
                    <a:pt x="12577" y="12819"/>
                  </a:cubicBezTo>
                  <a:lnTo>
                    <a:pt x="9787" y="7934"/>
                  </a:lnTo>
                  <a:cubicBezTo>
                    <a:pt x="9688" y="7998"/>
                    <a:pt x="9589" y="8069"/>
                    <a:pt x="9488" y="8149"/>
                  </a:cubicBezTo>
                  <a:cubicBezTo>
                    <a:pt x="9290" y="8307"/>
                    <a:pt x="9121" y="8474"/>
                    <a:pt x="8972" y="8652"/>
                  </a:cubicBezTo>
                  <a:lnTo>
                    <a:pt x="11711" y="13445"/>
                  </a:lnTo>
                  <a:close/>
                  <a:moveTo>
                    <a:pt x="13407" y="12000"/>
                  </a:moveTo>
                  <a:cubicBezTo>
                    <a:pt x="13611" y="11527"/>
                    <a:pt x="13723" y="11008"/>
                    <a:pt x="13784" y="10444"/>
                  </a:cubicBezTo>
                  <a:lnTo>
                    <a:pt x="12283" y="7830"/>
                  </a:lnTo>
                  <a:cubicBezTo>
                    <a:pt x="11815" y="7685"/>
                    <a:pt x="11363" y="7615"/>
                    <a:pt x="10913" y="7660"/>
                  </a:cubicBezTo>
                  <a:lnTo>
                    <a:pt x="13407" y="12000"/>
                  </a:lnTo>
                  <a:close/>
                  <a:moveTo>
                    <a:pt x="16965" y="7123"/>
                  </a:moveTo>
                  <a:cubicBezTo>
                    <a:pt x="17421" y="7289"/>
                    <a:pt x="17855" y="7394"/>
                    <a:pt x="18279" y="7398"/>
                  </a:cubicBezTo>
                  <a:lnTo>
                    <a:pt x="16261" y="4044"/>
                  </a:lnTo>
                  <a:cubicBezTo>
                    <a:pt x="16133" y="4533"/>
                    <a:pt x="16081" y="5067"/>
                    <a:pt x="16071" y="5642"/>
                  </a:cubicBezTo>
                  <a:lnTo>
                    <a:pt x="16965" y="7123"/>
                  </a:lnTo>
                  <a:close/>
                  <a:moveTo>
                    <a:pt x="19610" y="7085"/>
                  </a:moveTo>
                  <a:cubicBezTo>
                    <a:pt x="19909" y="6982"/>
                    <a:pt x="20208" y="6817"/>
                    <a:pt x="20510" y="6570"/>
                  </a:cubicBezTo>
                  <a:lnTo>
                    <a:pt x="17721" y="1845"/>
                  </a:lnTo>
                  <a:cubicBezTo>
                    <a:pt x="17423" y="2098"/>
                    <a:pt x="17191" y="2376"/>
                    <a:pt x="17007" y="2675"/>
                  </a:cubicBezTo>
                  <a:cubicBezTo>
                    <a:pt x="17007" y="2675"/>
                    <a:pt x="19610" y="7085"/>
                    <a:pt x="19610" y="7085"/>
                  </a:cubicBezTo>
                  <a:close/>
                </a:path>
              </a:pathLst>
            </a:custGeom>
            <a:solidFill>
              <a:srgbClr val="00374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0" name="Shape 10378">
              <a:extLst>
                <a:ext uri="{FF2B5EF4-FFF2-40B4-BE49-F238E27FC236}">
                  <a16:creationId xmlns:a16="http://schemas.microsoft.com/office/drawing/2014/main" id="{C187DD14-8165-0D4E-C83F-EF8172FCC7A5}"/>
                </a:ext>
              </a:extLst>
            </p:cNvPr>
            <p:cNvSpPr/>
            <p:nvPr/>
          </p:nvSpPr>
          <p:spPr>
            <a:xfrm>
              <a:off x="19313512" y="4966527"/>
              <a:ext cx="524619" cy="7501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1" h="21511" extrusionOk="0">
                  <a:moveTo>
                    <a:pt x="18683" y="0"/>
                  </a:moveTo>
                  <a:lnTo>
                    <a:pt x="17079" y="1668"/>
                  </a:lnTo>
                  <a:cubicBezTo>
                    <a:pt x="17015" y="1638"/>
                    <a:pt x="16700" y="1488"/>
                    <a:pt x="16700" y="1488"/>
                  </a:cubicBezTo>
                  <a:lnTo>
                    <a:pt x="15441" y="2801"/>
                  </a:lnTo>
                  <a:lnTo>
                    <a:pt x="15820" y="2981"/>
                  </a:lnTo>
                  <a:lnTo>
                    <a:pt x="15441" y="3375"/>
                  </a:lnTo>
                  <a:lnTo>
                    <a:pt x="2730" y="16587"/>
                  </a:lnTo>
                  <a:cubicBezTo>
                    <a:pt x="2279" y="17056"/>
                    <a:pt x="509" y="19614"/>
                    <a:pt x="586" y="20489"/>
                  </a:cubicBezTo>
                  <a:cubicBezTo>
                    <a:pt x="597" y="20614"/>
                    <a:pt x="646" y="20706"/>
                    <a:pt x="742" y="20751"/>
                  </a:cubicBezTo>
                  <a:cubicBezTo>
                    <a:pt x="1508" y="21113"/>
                    <a:pt x="4988" y="18432"/>
                    <a:pt x="5504" y="17895"/>
                  </a:cubicBezTo>
                  <a:lnTo>
                    <a:pt x="18209" y="4684"/>
                  </a:lnTo>
                  <a:lnTo>
                    <a:pt x="18588" y="4289"/>
                  </a:lnTo>
                  <a:lnTo>
                    <a:pt x="18984" y="4477"/>
                  </a:lnTo>
                  <a:lnTo>
                    <a:pt x="14043" y="9610"/>
                  </a:lnTo>
                  <a:lnTo>
                    <a:pt x="14611" y="9879"/>
                  </a:lnTo>
                  <a:lnTo>
                    <a:pt x="20810" y="3434"/>
                  </a:lnTo>
                  <a:cubicBezTo>
                    <a:pt x="20810" y="3434"/>
                    <a:pt x="20191" y="3144"/>
                    <a:pt x="19847" y="2981"/>
                  </a:cubicBezTo>
                  <a:lnTo>
                    <a:pt x="21451" y="1313"/>
                  </a:lnTo>
                  <a:cubicBezTo>
                    <a:pt x="21451" y="1313"/>
                    <a:pt x="18683" y="0"/>
                    <a:pt x="18683" y="0"/>
                  </a:cubicBezTo>
                  <a:close/>
                  <a:moveTo>
                    <a:pt x="586" y="20489"/>
                  </a:moveTo>
                  <a:cubicBezTo>
                    <a:pt x="585" y="20448"/>
                    <a:pt x="574" y="20416"/>
                    <a:pt x="580" y="20368"/>
                  </a:cubicBezTo>
                  <a:lnTo>
                    <a:pt x="319" y="20638"/>
                  </a:lnTo>
                  <a:cubicBezTo>
                    <a:pt x="213" y="20748"/>
                    <a:pt x="-149" y="21394"/>
                    <a:pt x="68" y="21497"/>
                  </a:cubicBezTo>
                  <a:cubicBezTo>
                    <a:pt x="286" y="21600"/>
                    <a:pt x="1004" y="21123"/>
                    <a:pt x="1110" y="21013"/>
                  </a:cubicBezTo>
                  <a:lnTo>
                    <a:pt x="1371" y="20739"/>
                  </a:lnTo>
                  <a:cubicBezTo>
                    <a:pt x="1093" y="20840"/>
                    <a:pt x="868" y="20874"/>
                    <a:pt x="731" y="20810"/>
                  </a:cubicBezTo>
                  <a:cubicBezTo>
                    <a:pt x="624" y="20759"/>
                    <a:pt x="588" y="20638"/>
                    <a:pt x="586" y="2048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1" name="Shape 10379">
              <a:extLst>
                <a:ext uri="{FF2B5EF4-FFF2-40B4-BE49-F238E27FC236}">
                  <a16:creationId xmlns:a16="http://schemas.microsoft.com/office/drawing/2014/main" id="{2DB4B1EE-6DA2-57CB-A77E-094C2B31D684}"/>
                </a:ext>
              </a:extLst>
            </p:cNvPr>
            <p:cNvSpPr/>
            <p:nvPr/>
          </p:nvSpPr>
          <p:spPr>
            <a:xfrm>
              <a:off x="18944723" y="8111996"/>
              <a:ext cx="642360" cy="720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7" h="21254" extrusionOk="0">
                  <a:moveTo>
                    <a:pt x="8090" y="6610"/>
                  </a:moveTo>
                  <a:lnTo>
                    <a:pt x="8090" y="3934"/>
                  </a:lnTo>
                  <a:lnTo>
                    <a:pt x="19378" y="1852"/>
                  </a:lnTo>
                  <a:lnTo>
                    <a:pt x="19378" y="4528"/>
                  </a:lnTo>
                  <a:cubicBezTo>
                    <a:pt x="19378" y="4528"/>
                    <a:pt x="8090" y="6610"/>
                    <a:pt x="8090" y="6610"/>
                  </a:cubicBezTo>
                  <a:close/>
                  <a:moveTo>
                    <a:pt x="21057" y="0"/>
                  </a:moveTo>
                  <a:lnTo>
                    <a:pt x="6411" y="2701"/>
                  </a:lnTo>
                  <a:lnTo>
                    <a:pt x="6411" y="15495"/>
                  </a:lnTo>
                  <a:cubicBezTo>
                    <a:pt x="5363" y="15254"/>
                    <a:pt x="3972" y="15448"/>
                    <a:pt x="2666" y="16104"/>
                  </a:cubicBezTo>
                  <a:cubicBezTo>
                    <a:pt x="567" y="17160"/>
                    <a:pt x="-518" y="19009"/>
                    <a:pt x="244" y="20236"/>
                  </a:cubicBezTo>
                  <a:cubicBezTo>
                    <a:pt x="1005" y="21462"/>
                    <a:pt x="3325" y="21600"/>
                    <a:pt x="5425" y="20544"/>
                  </a:cubicBezTo>
                  <a:cubicBezTo>
                    <a:pt x="7005" y="19749"/>
                    <a:pt x="8010" y="18505"/>
                    <a:pt x="8085" y="17416"/>
                  </a:cubicBezTo>
                  <a:lnTo>
                    <a:pt x="8090" y="17416"/>
                  </a:lnTo>
                  <a:lnTo>
                    <a:pt x="8090" y="8152"/>
                  </a:lnTo>
                  <a:lnTo>
                    <a:pt x="19378" y="6070"/>
                  </a:lnTo>
                  <a:lnTo>
                    <a:pt x="19378" y="10758"/>
                  </a:lnTo>
                  <a:cubicBezTo>
                    <a:pt x="18330" y="10518"/>
                    <a:pt x="16941" y="10712"/>
                    <a:pt x="15636" y="11368"/>
                  </a:cubicBezTo>
                  <a:cubicBezTo>
                    <a:pt x="13536" y="12424"/>
                    <a:pt x="12452" y="14273"/>
                    <a:pt x="13213" y="15499"/>
                  </a:cubicBezTo>
                  <a:cubicBezTo>
                    <a:pt x="13975" y="16725"/>
                    <a:pt x="16295" y="16863"/>
                    <a:pt x="18395" y="15807"/>
                  </a:cubicBezTo>
                  <a:cubicBezTo>
                    <a:pt x="20060" y="14970"/>
                    <a:pt x="21082" y="13635"/>
                    <a:pt x="21056" y="12506"/>
                  </a:cubicBezTo>
                  <a:lnTo>
                    <a:pt x="21057" y="12506"/>
                  </a:lnTo>
                  <a:cubicBezTo>
                    <a:pt x="21057" y="12506"/>
                    <a:pt x="21057" y="0"/>
                    <a:pt x="2105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2" name="Shape 10380">
              <a:extLst>
                <a:ext uri="{FF2B5EF4-FFF2-40B4-BE49-F238E27FC236}">
                  <a16:creationId xmlns:a16="http://schemas.microsoft.com/office/drawing/2014/main" id="{C7F687FD-4C15-C6EC-2AFD-428E3130CD15}"/>
                </a:ext>
              </a:extLst>
            </p:cNvPr>
            <p:cNvSpPr/>
            <p:nvPr/>
          </p:nvSpPr>
          <p:spPr>
            <a:xfrm>
              <a:off x="15975644" y="5388220"/>
              <a:ext cx="779626" cy="5100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15429"/>
                  </a:moveTo>
                  <a:lnTo>
                    <a:pt x="2700" y="15429"/>
                  </a:lnTo>
                  <a:lnTo>
                    <a:pt x="2700" y="2057"/>
                  </a:lnTo>
                  <a:lnTo>
                    <a:pt x="18900" y="2057"/>
                  </a:lnTo>
                  <a:cubicBezTo>
                    <a:pt x="18900" y="2057"/>
                    <a:pt x="18900" y="15429"/>
                    <a:pt x="18900" y="15429"/>
                  </a:cubicBezTo>
                  <a:close/>
                  <a:moveTo>
                    <a:pt x="18900" y="0"/>
                  </a:moveTo>
                  <a:lnTo>
                    <a:pt x="2700" y="0"/>
                  </a:lnTo>
                  <a:cubicBezTo>
                    <a:pt x="1954" y="0"/>
                    <a:pt x="1350" y="922"/>
                    <a:pt x="1350" y="2057"/>
                  </a:cubicBezTo>
                  <a:cubicBezTo>
                    <a:pt x="1350" y="2057"/>
                    <a:pt x="1350" y="17486"/>
                    <a:pt x="1364" y="17486"/>
                  </a:cubicBezTo>
                  <a:lnTo>
                    <a:pt x="20235" y="17486"/>
                  </a:lnTo>
                  <a:cubicBezTo>
                    <a:pt x="20250" y="17486"/>
                    <a:pt x="20250" y="2057"/>
                    <a:pt x="20250" y="2057"/>
                  </a:cubicBezTo>
                  <a:cubicBezTo>
                    <a:pt x="20250" y="922"/>
                    <a:pt x="19646" y="0"/>
                    <a:pt x="18900" y="0"/>
                  </a:cubicBezTo>
                  <a:close/>
                  <a:moveTo>
                    <a:pt x="20250" y="21600"/>
                  </a:moveTo>
                  <a:lnTo>
                    <a:pt x="1350" y="21600"/>
                  </a:lnTo>
                  <a:cubicBezTo>
                    <a:pt x="604" y="21600"/>
                    <a:pt x="0" y="20679"/>
                    <a:pt x="0" y="19543"/>
                  </a:cubicBezTo>
                  <a:lnTo>
                    <a:pt x="0" y="18514"/>
                  </a:lnTo>
                  <a:lnTo>
                    <a:pt x="8775" y="18514"/>
                  </a:lnTo>
                  <a:lnTo>
                    <a:pt x="8775" y="19543"/>
                  </a:lnTo>
                  <a:lnTo>
                    <a:pt x="12825" y="19543"/>
                  </a:lnTo>
                  <a:lnTo>
                    <a:pt x="12825" y="18514"/>
                  </a:lnTo>
                  <a:lnTo>
                    <a:pt x="21600" y="18514"/>
                  </a:lnTo>
                  <a:lnTo>
                    <a:pt x="21600" y="19543"/>
                  </a:lnTo>
                  <a:cubicBezTo>
                    <a:pt x="21600" y="20679"/>
                    <a:pt x="20995" y="21600"/>
                    <a:pt x="20250" y="21600"/>
                  </a:cubicBezTo>
                  <a:cubicBezTo>
                    <a:pt x="20250" y="21600"/>
                    <a:pt x="20250" y="21600"/>
                    <a:pt x="20250" y="216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3" name="Shape 10381">
              <a:extLst>
                <a:ext uri="{FF2B5EF4-FFF2-40B4-BE49-F238E27FC236}">
                  <a16:creationId xmlns:a16="http://schemas.microsoft.com/office/drawing/2014/main" id="{989B9B7B-8024-E608-BF42-9EEF3668115C}"/>
                </a:ext>
              </a:extLst>
            </p:cNvPr>
            <p:cNvSpPr/>
            <p:nvPr/>
          </p:nvSpPr>
          <p:spPr>
            <a:xfrm>
              <a:off x="19403393" y="8407637"/>
              <a:ext cx="524619" cy="7501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1" h="21511" extrusionOk="0">
                  <a:moveTo>
                    <a:pt x="18683" y="0"/>
                  </a:moveTo>
                  <a:lnTo>
                    <a:pt x="17079" y="1668"/>
                  </a:lnTo>
                  <a:cubicBezTo>
                    <a:pt x="17015" y="1638"/>
                    <a:pt x="16700" y="1488"/>
                    <a:pt x="16700" y="1488"/>
                  </a:cubicBezTo>
                  <a:lnTo>
                    <a:pt x="15441" y="2801"/>
                  </a:lnTo>
                  <a:lnTo>
                    <a:pt x="15820" y="2981"/>
                  </a:lnTo>
                  <a:lnTo>
                    <a:pt x="15441" y="3375"/>
                  </a:lnTo>
                  <a:lnTo>
                    <a:pt x="2730" y="16587"/>
                  </a:lnTo>
                  <a:cubicBezTo>
                    <a:pt x="2279" y="17056"/>
                    <a:pt x="509" y="19614"/>
                    <a:pt x="586" y="20489"/>
                  </a:cubicBezTo>
                  <a:cubicBezTo>
                    <a:pt x="597" y="20614"/>
                    <a:pt x="646" y="20706"/>
                    <a:pt x="742" y="20751"/>
                  </a:cubicBezTo>
                  <a:cubicBezTo>
                    <a:pt x="1508" y="21113"/>
                    <a:pt x="4988" y="18432"/>
                    <a:pt x="5504" y="17895"/>
                  </a:cubicBezTo>
                  <a:lnTo>
                    <a:pt x="18209" y="4684"/>
                  </a:lnTo>
                  <a:lnTo>
                    <a:pt x="18588" y="4289"/>
                  </a:lnTo>
                  <a:lnTo>
                    <a:pt x="18984" y="4477"/>
                  </a:lnTo>
                  <a:lnTo>
                    <a:pt x="14043" y="9610"/>
                  </a:lnTo>
                  <a:lnTo>
                    <a:pt x="14611" y="9879"/>
                  </a:lnTo>
                  <a:lnTo>
                    <a:pt x="20810" y="3434"/>
                  </a:lnTo>
                  <a:cubicBezTo>
                    <a:pt x="20810" y="3434"/>
                    <a:pt x="20191" y="3144"/>
                    <a:pt x="19847" y="2981"/>
                  </a:cubicBezTo>
                  <a:lnTo>
                    <a:pt x="21451" y="1313"/>
                  </a:lnTo>
                  <a:cubicBezTo>
                    <a:pt x="21451" y="1313"/>
                    <a:pt x="18683" y="0"/>
                    <a:pt x="18683" y="0"/>
                  </a:cubicBezTo>
                  <a:close/>
                  <a:moveTo>
                    <a:pt x="586" y="20489"/>
                  </a:moveTo>
                  <a:cubicBezTo>
                    <a:pt x="585" y="20448"/>
                    <a:pt x="574" y="20416"/>
                    <a:pt x="580" y="20368"/>
                  </a:cubicBezTo>
                  <a:lnTo>
                    <a:pt x="319" y="20638"/>
                  </a:lnTo>
                  <a:cubicBezTo>
                    <a:pt x="213" y="20748"/>
                    <a:pt x="-149" y="21394"/>
                    <a:pt x="68" y="21497"/>
                  </a:cubicBezTo>
                  <a:cubicBezTo>
                    <a:pt x="286" y="21600"/>
                    <a:pt x="1004" y="21123"/>
                    <a:pt x="1110" y="21013"/>
                  </a:cubicBezTo>
                  <a:lnTo>
                    <a:pt x="1371" y="20739"/>
                  </a:lnTo>
                  <a:cubicBezTo>
                    <a:pt x="1093" y="20840"/>
                    <a:pt x="868" y="20874"/>
                    <a:pt x="731" y="20810"/>
                  </a:cubicBezTo>
                  <a:cubicBezTo>
                    <a:pt x="624" y="20759"/>
                    <a:pt x="588" y="20638"/>
                    <a:pt x="586" y="2048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4" name="Shape 10382">
              <a:extLst>
                <a:ext uri="{FF2B5EF4-FFF2-40B4-BE49-F238E27FC236}">
                  <a16:creationId xmlns:a16="http://schemas.microsoft.com/office/drawing/2014/main" id="{D8EBA043-C5E7-F6A3-44A1-474B19D34E1F}"/>
                </a:ext>
              </a:extLst>
            </p:cNvPr>
            <p:cNvSpPr/>
            <p:nvPr/>
          </p:nvSpPr>
          <p:spPr>
            <a:xfrm>
              <a:off x="16734120" y="4497805"/>
              <a:ext cx="706825" cy="831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1" h="21329" extrusionOk="0">
                  <a:moveTo>
                    <a:pt x="9479" y="69"/>
                  </a:moveTo>
                  <a:cubicBezTo>
                    <a:pt x="11124" y="274"/>
                    <a:pt x="12739" y="925"/>
                    <a:pt x="14086" y="2032"/>
                  </a:cubicBezTo>
                  <a:cubicBezTo>
                    <a:pt x="15976" y="3586"/>
                    <a:pt x="17010" y="5836"/>
                    <a:pt x="16935" y="8190"/>
                  </a:cubicBezTo>
                  <a:cubicBezTo>
                    <a:pt x="16907" y="10081"/>
                    <a:pt x="16182" y="11891"/>
                    <a:pt x="14858" y="13324"/>
                  </a:cubicBezTo>
                  <a:cubicBezTo>
                    <a:pt x="12857" y="15491"/>
                    <a:pt x="9835" y="16494"/>
                    <a:pt x="6856" y="15992"/>
                  </a:cubicBezTo>
                  <a:cubicBezTo>
                    <a:pt x="491" y="14715"/>
                    <a:pt x="-2156" y="7496"/>
                    <a:pt x="2011" y="2776"/>
                  </a:cubicBezTo>
                  <a:cubicBezTo>
                    <a:pt x="3901" y="635"/>
                    <a:pt x="6739" y="-271"/>
                    <a:pt x="9479" y="69"/>
                  </a:cubicBezTo>
                  <a:close/>
                  <a:moveTo>
                    <a:pt x="16811" y="1700"/>
                  </a:moveTo>
                  <a:cubicBezTo>
                    <a:pt x="18616" y="3812"/>
                    <a:pt x="19444" y="6467"/>
                    <a:pt x="19139" y="9165"/>
                  </a:cubicBezTo>
                  <a:cubicBezTo>
                    <a:pt x="18834" y="11863"/>
                    <a:pt x="17427" y="14284"/>
                    <a:pt x="15191" y="15988"/>
                  </a:cubicBezTo>
                  <a:cubicBezTo>
                    <a:pt x="12662" y="17916"/>
                    <a:pt x="9407" y="18600"/>
                    <a:pt x="6359" y="18040"/>
                  </a:cubicBezTo>
                  <a:cubicBezTo>
                    <a:pt x="5749" y="17929"/>
                    <a:pt x="5143" y="17767"/>
                    <a:pt x="4558" y="17555"/>
                  </a:cubicBezTo>
                  <a:lnTo>
                    <a:pt x="4164" y="19468"/>
                  </a:lnTo>
                  <a:lnTo>
                    <a:pt x="7063" y="20000"/>
                  </a:lnTo>
                  <a:lnTo>
                    <a:pt x="6790" y="21329"/>
                  </a:lnTo>
                  <a:lnTo>
                    <a:pt x="227" y="20124"/>
                  </a:lnTo>
                  <a:lnTo>
                    <a:pt x="500" y="18796"/>
                  </a:lnTo>
                  <a:lnTo>
                    <a:pt x="2757" y="19210"/>
                  </a:lnTo>
                  <a:lnTo>
                    <a:pt x="3219" y="16965"/>
                  </a:lnTo>
                  <a:cubicBezTo>
                    <a:pt x="2951" y="16825"/>
                    <a:pt x="2688" y="16674"/>
                    <a:pt x="2431" y="16511"/>
                  </a:cubicBezTo>
                  <a:cubicBezTo>
                    <a:pt x="2174" y="16349"/>
                    <a:pt x="1928" y="16168"/>
                    <a:pt x="1684" y="15982"/>
                  </a:cubicBezTo>
                  <a:lnTo>
                    <a:pt x="2580" y="14934"/>
                  </a:lnTo>
                  <a:cubicBezTo>
                    <a:pt x="5970" y="17523"/>
                    <a:pt x="10902" y="17523"/>
                    <a:pt x="14300" y="14933"/>
                  </a:cubicBezTo>
                  <a:cubicBezTo>
                    <a:pt x="16239" y="13456"/>
                    <a:pt x="17444" y="11360"/>
                    <a:pt x="17708" y="9021"/>
                  </a:cubicBezTo>
                  <a:cubicBezTo>
                    <a:pt x="17973" y="6682"/>
                    <a:pt x="17267" y="4385"/>
                    <a:pt x="15703" y="2555"/>
                  </a:cubicBezTo>
                  <a:lnTo>
                    <a:pt x="16811" y="1700"/>
                  </a:lnTo>
                  <a:close/>
                  <a:moveTo>
                    <a:pt x="9715" y="1064"/>
                  </a:moveTo>
                  <a:cubicBezTo>
                    <a:pt x="9278" y="996"/>
                    <a:pt x="8832" y="968"/>
                    <a:pt x="8387" y="974"/>
                  </a:cubicBezTo>
                  <a:cubicBezTo>
                    <a:pt x="8460" y="1222"/>
                    <a:pt x="8544" y="1461"/>
                    <a:pt x="8641" y="1699"/>
                  </a:cubicBezTo>
                  <a:cubicBezTo>
                    <a:pt x="8737" y="1936"/>
                    <a:pt x="8846" y="2172"/>
                    <a:pt x="8962" y="2399"/>
                  </a:cubicBezTo>
                  <a:cubicBezTo>
                    <a:pt x="9289" y="2208"/>
                    <a:pt x="9627" y="2028"/>
                    <a:pt x="9967" y="1859"/>
                  </a:cubicBezTo>
                  <a:cubicBezTo>
                    <a:pt x="10307" y="1689"/>
                    <a:pt x="10645" y="1529"/>
                    <a:pt x="10997" y="1382"/>
                  </a:cubicBezTo>
                  <a:cubicBezTo>
                    <a:pt x="10579" y="1244"/>
                    <a:pt x="10153" y="1132"/>
                    <a:pt x="9715" y="1064"/>
                  </a:cubicBezTo>
                  <a:close/>
                  <a:moveTo>
                    <a:pt x="12202" y="1889"/>
                  </a:moveTo>
                  <a:cubicBezTo>
                    <a:pt x="11715" y="2060"/>
                    <a:pt x="11237" y="2254"/>
                    <a:pt x="10773" y="2470"/>
                  </a:cubicBezTo>
                  <a:cubicBezTo>
                    <a:pt x="10309" y="2687"/>
                    <a:pt x="9856" y="2925"/>
                    <a:pt x="9417" y="3184"/>
                  </a:cubicBezTo>
                  <a:cubicBezTo>
                    <a:pt x="9617" y="3488"/>
                    <a:pt x="9841" y="3788"/>
                    <a:pt x="10079" y="4067"/>
                  </a:cubicBezTo>
                  <a:cubicBezTo>
                    <a:pt x="10318" y="4345"/>
                    <a:pt x="10571" y="4610"/>
                    <a:pt x="10847" y="4861"/>
                  </a:cubicBezTo>
                  <a:lnTo>
                    <a:pt x="13083" y="2442"/>
                  </a:lnTo>
                  <a:cubicBezTo>
                    <a:pt x="12944" y="2342"/>
                    <a:pt x="12798" y="2240"/>
                    <a:pt x="12652" y="2149"/>
                  </a:cubicBezTo>
                  <a:cubicBezTo>
                    <a:pt x="12506" y="2059"/>
                    <a:pt x="12354" y="1969"/>
                    <a:pt x="12202" y="1889"/>
                  </a:cubicBezTo>
                  <a:close/>
                  <a:moveTo>
                    <a:pt x="7362" y="1000"/>
                  </a:moveTo>
                  <a:cubicBezTo>
                    <a:pt x="6540" y="1111"/>
                    <a:pt x="5754" y="1343"/>
                    <a:pt x="5029" y="1689"/>
                  </a:cubicBezTo>
                  <a:cubicBezTo>
                    <a:pt x="4305" y="2035"/>
                    <a:pt x="3644" y="2485"/>
                    <a:pt x="3064" y="3041"/>
                  </a:cubicBezTo>
                  <a:lnTo>
                    <a:pt x="5529" y="5074"/>
                  </a:lnTo>
                  <a:cubicBezTo>
                    <a:pt x="5922" y="4671"/>
                    <a:pt x="6339" y="4283"/>
                    <a:pt x="6773" y="3923"/>
                  </a:cubicBezTo>
                  <a:cubicBezTo>
                    <a:pt x="7206" y="3564"/>
                    <a:pt x="7655" y="3227"/>
                    <a:pt x="8126" y="2912"/>
                  </a:cubicBezTo>
                  <a:cubicBezTo>
                    <a:pt x="7964" y="2608"/>
                    <a:pt x="7819" y="2296"/>
                    <a:pt x="7690" y="1976"/>
                  </a:cubicBezTo>
                  <a:cubicBezTo>
                    <a:pt x="7561" y="1655"/>
                    <a:pt x="7454" y="1336"/>
                    <a:pt x="7362" y="1000"/>
                  </a:cubicBezTo>
                  <a:close/>
                  <a:moveTo>
                    <a:pt x="13806" y="3027"/>
                  </a:moveTo>
                  <a:lnTo>
                    <a:pt x="11570" y="5446"/>
                  </a:lnTo>
                  <a:cubicBezTo>
                    <a:pt x="11852" y="5649"/>
                    <a:pt x="12144" y="5840"/>
                    <a:pt x="12449" y="6011"/>
                  </a:cubicBezTo>
                  <a:cubicBezTo>
                    <a:pt x="12752" y="6182"/>
                    <a:pt x="13064" y="6332"/>
                    <a:pt x="13387" y="6469"/>
                  </a:cubicBezTo>
                  <a:cubicBezTo>
                    <a:pt x="13602" y="6013"/>
                    <a:pt x="13798" y="5550"/>
                    <a:pt x="13963" y="5077"/>
                  </a:cubicBezTo>
                  <a:cubicBezTo>
                    <a:pt x="14128" y="4603"/>
                    <a:pt x="14273" y="4122"/>
                    <a:pt x="14386" y="3633"/>
                  </a:cubicBezTo>
                  <a:cubicBezTo>
                    <a:pt x="14296" y="3528"/>
                    <a:pt x="14195" y="3418"/>
                    <a:pt x="14098" y="3318"/>
                  </a:cubicBezTo>
                  <a:cubicBezTo>
                    <a:pt x="14001" y="3218"/>
                    <a:pt x="13909" y="3123"/>
                    <a:pt x="13806" y="3027"/>
                  </a:cubicBezTo>
                  <a:close/>
                  <a:moveTo>
                    <a:pt x="15097" y="4643"/>
                  </a:moveTo>
                  <a:cubicBezTo>
                    <a:pt x="14989" y="5011"/>
                    <a:pt x="14872" y="5369"/>
                    <a:pt x="14735" y="5729"/>
                  </a:cubicBezTo>
                  <a:cubicBezTo>
                    <a:pt x="14598" y="6089"/>
                    <a:pt x="14440" y="6449"/>
                    <a:pt x="14276" y="6798"/>
                  </a:cubicBezTo>
                  <a:cubicBezTo>
                    <a:pt x="14551" y="6884"/>
                    <a:pt x="14842" y="6953"/>
                    <a:pt x="15125" y="7013"/>
                  </a:cubicBezTo>
                  <a:cubicBezTo>
                    <a:pt x="15409" y="7074"/>
                    <a:pt x="15688" y="7122"/>
                    <a:pt x="15977" y="7158"/>
                  </a:cubicBezTo>
                  <a:cubicBezTo>
                    <a:pt x="15915" y="6710"/>
                    <a:pt x="15813" y="6274"/>
                    <a:pt x="15666" y="5853"/>
                  </a:cubicBezTo>
                  <a:cubicBezTo>
                    <a:pt x="15519" y="5432"/>
                    <a:pt x="15324" y="5029"/>
                    <a:pt x="15097" y="4643"/>
                  </a:cubicBezTo>
                  <a:close/>
                  <a:moveTo>
                    <a:pt x="8606" y="3701"/>
                  </a:moveTo>
                  <a:cubicBezTo>
                    <a:pt x="8180" y="3989"/>
                    <a:pt x="7775" y="4303"/>
                    <a:pt x="7382" y="4630"/>
                  </a:cubicBezTo>
                  <a:cubicBezTo>
                    <a:pt x="6990" y="4957"/>
                    <a:pt x="6609" y="5294"/>
                    <a:pt x="6252" y="5658"/>
                  </a:cubicBezTo>
                  <a:lnTo>
                    <a:pt x="8448" y="7464"/>
                  </a:lnTo>
                  <a:lnTo>
                    <a:pt x="10216" y="5542"/>
                  </a:lnTo>
                  <a:cubicBezTo>
                    <a:pt x="9905" y="5266"/>
                    <a:pt x="9620" y="4976"/>
                    <a:pt x="9351" y="4670"/>
                  </a:cubicBezTo>
                  <a:cubicBezTo>
                    <a:pt x="9081" y="4363"/>
                    <a:pt x="8831" y="4036"/>
                    <a:pt x="8606" y="3701"/>
                  </a:cubicBezTo>
                  <a:close/>
                  <a:moveTo>
                    <a:pt x="2433" y="3721"/>
                  </a:moveTo>
                  <a:cubicBezTo>
                    <a:pt x="1932" y="4341"/>
                    <a:pt x="1546" y="5031"/>
                    <a:pt x="1284" y="5757"/>
                  </a:cubicBezTo>
                  <a:cubicBezTo>
                    <a:pt x="1022" y="6483"/>
                    <a:pt x="879" y="7253"/>
                    <a:pt x="878" y="8036"/>
                  </a:cubicBezTo>
                  <a:cubicBezTo>
                    <a:pt x="1138" y="8064"/>
                    <a:pt x="1405" y="8097"/>
                    <a:pt x="1661" y="8144"/>
                  </a:cubicBezTo>
                  <a:cubicBezTo>
                    <a:pt x="2118" y="8228"/>
                    <a:pt x="2562" y="8343"/>
                    <a:pt x="3001" y="8485"/>
                  </a:cubicBezTo>
                  <a:cubicBezTo>
                    <a:pt x="3265" y="8000"/>
                    <a:pt x="3553" y="7531"/>
                    <a:pt x="3870" y="7076"/>
                  </a:cubicBezTo>
                  <a:cubicBezTo>
                    <a:pt x="4187" y="6619"/>
                    <a:pt x="4542" y="6181"/>
                    <a:pt x="4910" y="5757"/>
                  </a:cubicBezTo>
                  <a:lnTo>
                    <a:pt x="2433" y="3721"/>
                  </a:lnTo>
                  <a:close/>
                  <a:moveTo>
                    <a:pt x="10939" y="6126"/>
                  </a:moveTo>
                  <a:lnTo>
                    <a:pt x="9169" y="8060"/>
                  </a:lnTo>
                  <a:lnTo>
                    <a:pt x="11249" y="9761"/>
                  </a:lnTo>
                  <a:cubicBezTo>
                    <a:pt x="11579" y="9378"/>
                    <a:pt x="11885" y="8986"/>
                    <a:pt x="12172" y="8576"/>
                  </a:cubicBezTo>
                  <a:cubicBezTo>
                    <a:pt x="12459" y="8166"/>
                    <a:pt x="12721" y="7741"/>
                    <a:pt x="12963" y="7306"/>
                  </a:cubicBezTo>
                  <a:cubicBezTo>
                    <a:pt x="12603" y="7149"/>
                    <a:pt x="12253" y="6964"/>
                    <a:pt x="11915" y="6769"/>
                  </a:cubicBezTo>
                  <a:cubicBezTo>
                    <a:pt x="11577" y="6573"/>
                    <a:pt x="11251" y="6358"/>
                    <a:pt x="10939" y="6126"/>
                  </a:cubicBezTo>
                  <a:close/>
                  <a:moveTo>
                    <a:pt x="13849" y="7647"/>
                  </a:moveTo>
                  <a:cubicBezTo>
                    <a:pt x="13586" y="8127"/>
                    <a:pt x="13297" y="8593"/>
                    <a:pt x="12982" y="9045"/>
                  </a:cubicBezTo>
                  <a:cubicBezTo>
                    <a:pt x="12667" y="9497"/>
                    <a:pt x="12334" y="9936"/>
                    <a:pt x="11969" y="10357"/>
                  </a:cubicBezTo>
                  <a:lnTo>
                    <a:pt x="14436" y="12379"/>
                  </a:lnTo>
                  <a:cubicBezTo>
                    <a:pt x="14933" y="11764"/>
                    <a:pt x="15319" y="11085"/>
                    <a:pt x="15581" y="10366"/>
                  </a:cubicBezTo>
                  <a:cubicBezTo>
                    <a:pt x="15842" y="9647"/>
                    <a:pt x="15976" y="8886"/>
                    <a:pt x="15982" y="8110"/>
                  </a:cubicBezTo>
                  <a:cubicBezTo>
                    <a:pt x="15743" y="8082"/>
                    <a:pt x="15506" y="8058"/>
                    <a:pt x="15271" y="8015"/>
                  </a:cubicBezTo>
                  <a:cubicBezTo>
                    <a:pt x="15030" y="7970"/>
                    <a:pt x="14788" y="7908"/>
                    <a:pt x="14551" y="7847"/>
                  </a:cubicBezTo>
                  <a:cubicBezTo>
                    <a:pt x="14314" y="7786"/>
                    <a:pt x="14080" y="7724"/>
                    <a:pt x="13849" y="7647"/>
                  </a:cubicBezTo>
                  <a:close/>
                  <a:moveTo>
                    <a:pt x="5621" y="6339"/>
                  </a:moveTo>
                  <a:cubicBezTo>
                    <a:pt x="5287" y="6724"/>
                    <a:pt x="4981" y="7134"/>
                    <a:pt x="4692" y="7547"/>
                  </a:cubicBezTo>
                  <a:cubicBezTo>
                    <a:pt x="4403" y="7961"/>
                    <a:pt x="4130" y="8387"/>
                    <a:pt x="3887" y="8826"/>
                  </a:cubicBezTo>
                  <a:cubicBezTo>
                    <a:pt x="4272" y="8990"/>
                    <a:pt x="4648" y="9168"/>
                    <a:pt x="5008" y="9376"/>
                  </a:cubicBezTo>
                  <a:cubicBezTo>
                    <a:pt x="5368" y="9585"/>
                    <a:pt x="5718" y="9817"/>
                    <a:pt x="6049" y="10067"/>
                  </a:cubicBezTo>
                  <a:lnTo>
                    <a:pt x="7817" y="8145"/>
                  </a:lnTo>
                  <a:lnTo>
                    <a:pt x="5621" y="6339"/>
                  </a:lnTo>
                  <a:close/>
                  <a:moveTo>
                    <a:pt x="8538" y="8741"/>
                  </a:moveTo>
                  <a:lnTo>
                    <a:pt x="6770" y="10663"/>
                  </a:lnTo>
                  <a:cubicBezTo>
                    <a:pt x="7059" y="10924"/>
                    <a:pt x="7330" y="11201"/>
                    <a:pt x="7582" y="11489"/>
                  </a:cubicBezTo>
                  <a:cubicBezTo>
                    <a:pt x="7834" y="11777"/>
                    <a:pt x="8064" y="12076"/>
                    <a:pt x="8278" y="12390"/>
                  </a:cubicBezTo>
                  <a:cubicBezTo>
                    <a:pt x="8700" y="12103"/>
                    <a:pt x="9109" y="11798"/>
                    <a:pt x="9499" y="11473"/>
                  </a:cubicBezTo>
                  <a:cubicBezTo>
                    <a:pt x="9889" y="11147"/>
                    <a:pt x="10262" y="10804"/>
                    <a:pt x="10617" y="10442"/>
                  </a:cubicBezTo>
                  <a:lnTo>
                    <a:pt x="8538" y="8741"/>
                  </a:lnTo>
                  <a:close/>
                  <a:moveTo>
                    <a:pt x="1798" y="9132"/>
                  </a:moveTo>
                  <a:cubicBezTo>
                    <a:pt x="1535" y="9075"/>
                    <a:pt x="1275" y="9033"/>
                    <a:pt x="1007" y="8999"/>
                  </a:cubicBezTo>
                  <a:cubicBezTo>
                    <a:pt x="1062" y="9423"/>
                    <a:pt x="1148" y="9837"/>
                    <a:pt x="1280" y="10238"/>
                  </a:cubicBezTo>
                  <a:cubicBezTo>
                    <a:pt x="1412" y="10638"/>
                    <a:pt x="1583" y="11018"/>
                    <a:pt x="1786" y="11388"/>
                  </a:cubicBezTo>
                  <a:cubicBezTo>
                    <a:pt x="1891" y="11037"/>
                    <a:pt x="2008" y="10691"/>
                    <a:pt x="2139" y="10348"/>
                  </a:cubicBezTo>
                  <a:cubicBezTo>
                    <a:pt x="2270" y="10005"/>
                    <a:pt x="2418" y="9667"/>
                    <a:pt x="2574" y="9334"/>
                  </a:cubicBezTo>
                  <a:cubicBezTo>
                    <a:pt x="2319" y="9257"/>
                    <a:pt x="2059" y="9189"/>
                    <a:pt x="1798" y="9132"/>
                  </a:cubicBezTo>
                  <a:close/>
                  <a:moveTo>
                    <a:pt x="11338" y="11038"/>
                  </a:moveTo>
                  <a:cubicBezTo>
                    <a:pt x="10948" y="11437"/>
                    <a:pt x="10541" y="11810"/>
                    <a:pt x="10111" y="12167"/>
                  </a:cubicBezTo>
                  <a:cubicBezTo>
                    <a:pt x="9681" y="12525"/>
                    <a:pt x="9224" y="12866"/>
                    <a:pt x="8757" y="13179"/>
                  </a:cubicBezTo>
                  <a:cubicBezTo>
                    <a:pt x="8923" y="13483"/>
                    <a:pt x="9075" y="13796"/>
                    <a:pt x="9206" y="14117"/>
                  </a:cubicBezTo>
                  <a:cubicBezTo>
                    <a:pt x="9337" y="14439"/>
                    <a:pt x="9449" y="14769"/>
                    <a:pt x="9544" y="15106"/>
                  </a:cubicBezTo>
                  <a:cubicBezTo>
                    <a:pt x="10358" y="14993"/>
                    <a:pt x="11133" y="14757"/>
                    <a:pt x="11852" y="14413"/>
                  </a:cubicBezTo>
                  <a:cubicBezTo>
                    <a:pt x="12571" y="14068"/>
                    <a:pt x="13229" y="13610"/>
                    <a:pt x="13805" y="13059"/>
                  </a:cubicBezTo>
                  <a:lnTo>
                    <a:pt x="11338" y="11038"/>
                  </a:lnTo>
                  <a:close/>
                  <a:moveTo>
                    <a:pt x="3466" y="9652"/>
                  </a:moveTo>
                  <a:cubicBezTo>
                    <a:pt x="3255" y="10099"/>
                    <a:pt x="3068" y="10559"/>
                    <a:pt x="2906" y="11023"/>
                  </a:cubicBezTo>
                  <a:cubicBezTo>
                    <a:pt x="2744" y="11488"/>
                    <a:pt x="2612" y="11967"/>
                    <a:pt x="2500" y="12447"/>
                  </a:cubicBezTo>
                  <a:cubicBezTo>
                    <a:pt x="2606" y="12576"/>
                    <a:pt x="2712" y="12693"/>
                    <a:pt x="2827" y="12816"/>
                  </a:cubicBezTo>
                  <a:cubicBezTo>
                    <a:pt x="2943" y="12939"/>
                    <a:pt x="3067" y="13064"/>
                    <a:pt x="3192" y="13180"/>
                  </a:cubicBezTo>
                  <a:lnTo>
                    <a:pt x="5416" y="10759"/>
                  </a:lnTo>
                  <a:cubicBezTo>
                    <a:pt x="5115" y="10538"/>
                    <a:pt x="4810" y="10332"/>
                    <a:pt x="4484" y="10148"/>
                  </a:cubicBezTo>
                  <a:cubicBezTo>
                    <a:pt x="4158" y="9964"/>
                    <a:pt x="3813" y="9796"/>
                    <a:pt x="3466" y="9652"/>
                  </a:cubicBezTo>
                  <a:close/>
                  <a:moveTo>
                    <a:pt x="6136" y="11355"/>
                  </a:moveTo>
                  <a:lnTo>
                    <a:pt x="3901" y="13774"/>
                  </a:lnTo>
                  <a:cubicBezTo>
                    <a:pt x="4016" y="13856"/>
                    <a:pt x="4137" y="13929"/>
                    <a:pt x="4256" y="14005"/>
                  </a:cubicBezTo>
                  <a:cubicBezTo>
                    <a:pt x="4376" y="14081"/>
                    <a:pt x="4502" y="14158"/>
                    <a:pt x="4626" y="14228"/>
                  </a:cubicBezTo>
                  <a:cubicBezTo>
                    <a:pt x="5123" y="14054"/>
                    <a:pt x="5608" y="13859"/>
                    <a:pt x="6082" y="13639"/>
                  </a:cubicBezTo>
                  <a:cubicBezTo>
                    <a:pt x="6556" y="13419"/>
                    <a:pt x="7019" y="13171"/>
                    <a:pt x="7466" y="12906"/>
                  </a:cubicBezTo>
                  <a:cubicBezTo>
                    <a:pt x="7279" y="12625"/>
                    <a:pt x="7074" y="12352"/>
                    <a:pt x="6853" y="12093"/>
                  </a:cubicBezTo>
                  <a:cubicBezTo>
                    <a:pt x="6632" y="11833"/>
                    <a:pt x="6391" y="11591"/>
                    <a:pt x="6136" y="11355"/>
                  </a:cubicBezTo>
                  <a:close/>
                  <a:moveTo>
                    <a:pt x="7934" y="13694"/>
                  </a:moveTo>
                  <a:cubicBezTo>
                    <a:pt x="7591" y="13896"/>
                    <a:pt x="7243" y="14084"/>
                    <a:pt x="6885" y="14262"/>
                  </a:cubicBezTo>
                  <a:cubicBezTo>
                    <a:pt x="6527" y="14440"/>
                    <a:pt x="6160" y="14609"/>
                    <a:pt x="5788" y="14762"/>
                  </a:cubicBezTo>
                  <a:cubicBezTo>
                    <a:pt x="6191" y="14908"/>
                    <a:pt x="6614" y="15020"/>
                    <a:pt x="7040" y="15099"/>
                  </a:cubicBezTo>
                  <a:cubicBezTo>
                    <a:pt x="7538" y="15190"/>
                    <a:pt x="8041" y="15236"/>
                    <a:pt x="8548" y="15233"/>
                  </a:cubicBezTo>
                  <a:cubicBezTo>
                    <a:pt x="8471" y="14966"/>
                    <a:pt x="8384" y="14704"/>
                    <a:pt x="8282" y="14447"/>
                  </a:cubicBezTo>
                  <a:cubicBezTo>
                    <a:pt x="8181" y="14190"/>
                    <a:pt x="8061" y="13938"/>
                    <a:pt x="7934" y="136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5" name="Shape 10383">
              <a:extLst>
                <a:ext uri="{FF2B5EF4-FFF2-40B4-BE49-F238E27FC236}">
                  <a16:creationId xmlns:a16="http://schemas.microsoft.com/office/drawing/2014/main" id="{AFA1110E-DAAF-8226-C763-F270E0362BE7}"/>
                </a:ext>
              </a:extLst>
            </p:cNvPr>
            <p:cNvSpPr/>
            <p:nvPr/>
          </p:nvSpPr>
          <p:spPr>
            <a:xfrm>
              <a:off x="18326100" y="4525793"/>
              <a:ext cx="707796" cy="7077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13" h="20113" extrusionOk="0">
                  <a:moveTo>
                    <a:pt x="8483" y="125"/>
                  </a:moveTo>
                  <a:cubicBezTo>
                    <a:pt x="2996" y="994"/>
                    <a:pt x="-744" y="6142"/>
                    <a:pt x="125" y="11629"/>
                  </a:cubicBezTo>
                  <a:cubicBezTo>
                    <a:pt x="994" y="17116"/>
                    <a:pt x="6142" y="20856"/>
                    <a:pt x="11629" y="19987"/>
                  </a:cubicBezTo>
                  <a:cubicBezTo>
                    <a:pt x="17116" y="19118"/>
                    <a:pt x="20856" y="13970"/>
                    <a:pt x="19987" y="8483"/>
                  </a:cubicBezTo>
                  <a:cubicBezTo>
                    <a:pt x="19118" y="2996"/>
                    <a:pt x="13970" y="-744"/>
                    <a:pt x="8483" y="125"/>
                  </a:cubicBezTo>
                  <a:close/>
                  <a:moveTo>
                    <a:pt x="8760" y="1873"/>
                  </a:moveTo>
                  <a:cubicBezTo>
                    <a:pt x="8956" y="1842"/>
                    <a:pt x="9163" y="1878"/>
                    <a:pt x="9336" y="2004"/>
                  </a:cubicBezTo>
                  <a:cubicBezTo>
                    <a:pt x="9681" y="2255"/>
                    <a:pt x="9758" y="2741"/>
                    <a:pt x="9507" y="3087"/>
                  </a:cubicBezTo>
                  <a:cubicBezTo>
                    <a:pt x="9256" y="3432"/>
                    <a:pt x="8770" y="3509"/>
                    <a:pt x="8424" y="3258"/>
                  </a:cubicBezTo>
                  <a:cubicBezTo>
                    <a:pt x="8079" y="3007"/>
                    <a:pt x="8002" y="2521"/>
                    <a:pt x="8253" y="2175"/>
                  </a:cubicBezTo>
                  <a:cubicBezTo>
                    <a:pt x="8378" y="2002"/>
                    <a:pt x="8564" y="1904"/>
                    <a:pt x="8760" y="1873"/>
                  </a:cubicBezTo>
                  <a:close/>
                  <a:moveTo>
                    <a:pt x="9098" y="4008"/>
                  </a:moveTo>
                  <a:cubicBezTo>
                    <a:pt x="9327" y="3971"/>
                    <a:pt x="9546" y="4130"/>
                    <a:pt x="9582" y="4359"/>
                  </a:cubicBezTo>
                  <a:lnTo>
                    <a:pt x="10314" y="8984"/>
                  </a:lnTo>
                  <a:cubicBezTo>
                    <a:pt x="10465" y="9019"/>
                    <a:pt x="10626" y="8992"/>
                    <a:pt x="10759" y="9088"/>
                  </a:cubicBezTo>
                  <a:cubicBezTo>
                    <a:pt x="10893" y="9186"/>
                    <a:pt x="10931" y="9343"/>
                    <a:pt x="11011" y="9477"/>
                  </a:cubicBezTo>
                  <a:lnTo>
                    <a:pt x="14460" y="8930"/>
                  </a:lnTo>
                  <a:cubicBezTo>
                    <a:pt x="14689" y="8894"/>
                    <a:pt x="14908" y="9053"/>
                    <a:pt x="14944" y="9282"/>
                  </a:cubicBezTo>
                  <a:cubicBezTo>
                    <a:pt x="14980" y="9511"/>
                    <a:pt x="14822" y="9729"/>
                    <a:pt x="14593" y="9766"/>
                  </a:cubicBezTo>
                  <a:lnTo>
                    <a:pt x="11143" y="10312"/>
                  </a:lnTo>
                  <a:cubicBezTo>
                    <a:pt x="11108" y="10464"/>
                    <a:pt x="11121" y="10625"/>
                    <a:pt x="11024" y="10759"/>
                  </a:cubicBezTo>
                  <a:cubicBezTo>
                    <a:pt x="10636" y="11292"/>
                    <a:pt x="9886" y="11411"/>
                    <a:pt x="9353" y="11024"/>
                  </a:cubicBezTo>
                  <a:cubicBezTo>
                    <a:pt x="8820" y="10636"/>
                    <a:pt x="8701" y="9886"/>
                    <a:pt x="9088" y="9353"/>
                  </a:cubicBezTo>
                  <a:cubicBezTo>
                    <a:pt x="9188" y="9215"/>
                    <a:pt x="9357" y="9195"/>
                    <a:pt x="9495" y="9114"/>
                  </a:cubicBezTo>
                  <a:lnTo>
                    <a:pt x="8762" y="4489"/>
                  </a:lnTo>
                  <a:cubicBezTo>
                    <a:pt x="8726" y="4260"/>
                    <a:pt x="8869" y="4044"/>
                    <a:pt x="9098" y="4008"/>
                  </a:cubicBezTo>
                  <a:close/>
                  <a:moveTo>
                    <a:pt x="2495" y="10476"/>
                  </a:moveTo>
                  <a:cubicBezTo>
                    <a:pt x="2691" y="10446"/>
                    <a:pt x="2898" y="10482"/>
                    <a:pt x="3071" y="10607"/>
                  </a:cubicBezTo>
                  <a:cubicBezTo>
                    <a:pt x="3417" y="10859"/>
                    <a:pt x="3494" y="11345"/>
                    <a:pt x="3243" y="11690"/>
                  </a:cubicBezTo>
                  <a:cubicBezTo>
                    <a:pt x="2992" y="12035"/>
                    <a:pt x="2505" y="12113"/>
                    <a:pt x="2160" y="11862"/>
                  </a:cubicBezTo>
                  <a:cubicBezTo>
                    <a:pt x="1814" y="11610"/>
                    <a:pt x="1737" y="11124"/>
                    <a:pt x="1988" y="10779"/>
                  </a:cubicBezTo>
                  <a:cubicBezTo>
                    <a:pt x="2114" y="10606"/>
                    <a:pt x="2300" y="10507"/>
                    <a:pt x="2495" y="10476"/>
                  </a:cubicBezTo>
                  <a:close/>
                  <a:moveTo>
                    <a:pt x="17392" y="8117"/>
                  </a:moveTo>
                  <a:cubicBezTo>
                    <a:pt x="17587" y="8086"/>
                    <a:pt x="17779" y="8125"/>
                    <a:pt x="17952" y="8250"/>
                  </a:cubicBezTo>
                  <a:cubicBezTo>
                    <a:pt x="18298" y="8502"/>
                    <a:pt x="18375" y="8988"/>
                    <a:pt x="18124" y="9333"/>
                  </a:cubicBezTo>
                  <a:cubicBezTo>
                    <a:pt x="17872" y="9678"/>
                    <a:pt x="17402" y="9753"/>
                    <a:pt x="17056" y="9502"/>
                  </a:cubicBezTo>
                  <a:cubicBezTo>
                    <a:pt x="16711" y="9251"/>
                    <a:pt x="16634" y="8765"/>
                    <a:pt x="16885" y="8419"/>
                  </a:cubicBezTo>
                  <a:cubicBezTo>
                    <a:pt x="17010" y="8247"/>
                    <a:pt x="17196" y="8148"/>
                    <a:pt x="17392" y="8117"/>
                  </a:cubicBezTo>
                  <a:close/>
                  <a:moveTo>
                    <a:pt x="11112" y="16723"/>
                  </a:moveTo>
                  <a:cubicBezTo>
                    <a:pt x="11308" y="16692"/>
                    <a:pt x="11515" y="16728"/>
                    <a:pt x="11688" y="16854"/>
                  </a:cubicBezTo>
                  <a:cubicBezTo>
                    <a:pt x="12033" y="17105"/>
                    <a:pt x="12110" y="17591"/>
                    <a:pt x="11859" y="17937"/>
                  </a:cubicBezTo>
                  <a:cubicBezTo>
                    <a:pt x="11608" y="18282"/>
                    <a:pt x="11122" y="18359"/>
                    <a:pt x="10776" y="18108"/>
                  </a:cubicBezTo>
                  <a:cubicBezTo>
                    <a:pt x="10431" y="17857"/>
                    <a:pt x="10354" y="17371"/>
                    <a:pt x="10605" y="17025"/>
                  </a:cubicBezTo>
                  <a:cubicBezTo>
                    <a:pt x="10730" y="16853"/>
                    <a:pt x="10916" y="16754"/>
                    <a:pt x="11112" y="1672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6" name="Shape 10384">
              <a:extLst>
                <a:ext uri="{FF2B5EF4-FFF2-40B4-BE49-F238E27FC236}">
                  <a16:creationId xmlns:a16="http://schemas.microsoft.com/office/drawing/2014/main" id="{3E53F784-C2AB-782B-23CB-6F676698C9D7}"/>
                </a:ext>
              </a:extLst>
            </p:cNvPr>
            <p:cNvSpPr/>
            <p:nvPr/>
          </p:nvSpPr>
          <p:spPr>
            <a:xfrm>
              <a:off x="21178433" y="7084811"/>
              <a:ext cx="603784" cy="760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15" y="0"/>
                  </a:moveTo>
                  <a:lnTo>
                    <a:pt x="0" y="18854"/>
                  </a:lnTo>
                  <a:lnTo>
                    <a:pt x="17786" y="21600"/>
                  </a:lnTo>
                  <a:lnTo>
                    <a:pt x="21600" y="6017"/>
                  </a:lnTo>
                  <a:lnTo>
                    <a:pt x="18300" y="2113"/>
                  </a:lnTo>
                  <a:lnTo>
                    <a:pt x="4615" y="0"/>
                  </a:lnTo>
                  <a:close/>
                  <a:moveTo>
                    <a:pt x="9206" y="5215"/>
                  </a:moveTo>
                  <a:lnTo>
                    <a:pt x="15684" y="6215"/>
                  </a:lnTo>
                  <a:lnTo>
                    <a:pt x="15556" y="6735"/>
                  </a:lnTo>
                  <a:lnTo>
                    <a:pt x="9079" y="5735"/>
                  </a:lnTo>
                  <a:lnTo>
                    <a:pt x="9206" y="5215"/>
                  </a:lnTo>
                  <a:close/>
                  <a:moveTo>
                    <a:pt x="4712" y="9845"/>
                  </a:moveTo>
                  <a:lnTo>
                    <a:pt x="17667" y="11845"/>
                  </a:lnTo>
                  <a:lnTo>
                    <a:pt x="17544" y="12350"/>
                  </a:lnTo>
                  <a:lnTo>
                    <a:pt x="4588" y="10350"/>
                  </a:lnTo>
                  <a:lnTo>
                    <a:pt x="4712" y="9845"/>
                  </a:lnTo>
                  <a:close/>
                  <a:moveTo>
                    <a:pt x="4086" y="12402"/>
                  </a:moveTo>
                  <a:lnTo>
                    <a:pt x="17041" y="14402"/>
                  </a:lnTo>
                  <a:lnTo>
                    <a:pt x="16914" y="14923"/>
                  </a:lnTo>
                  <a:lnTo>
                    <a:pt x="3958" y="12923"/>
                  </a:lnTo>
                  <a:lnTo>
                    <a:pt x="4086" y="12402"/>
                  </a:lnTo>
                  <a:close/>
                  <a:moveTo>
                    <a:pt x="3460" y="14960"/>
                  </a:moveTo>
                  <a:lnTo>
                    <a:pt x="9938" y="15960"/>
                  </a:lnTo>
                  <a:lnTo>
                    <a:pt x="9810" y="16480"/>
                  </a:lnTo>
                  <a:lnTo>
                    <a:pt x="3332" y="15480"/>
                  </a:lnTo>
                  <a:lnTo>
                    <a:pt x="3460" y="1496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7" name="Shape 10385">
              <a:extLst>
                <a:ext uri="{FF2B5EF4-FFF2-40B4-BE49-F238E27FC236}">
                  <a16:creationId xmlns:a16="http://schemas.microsoft.com/office/drawing/2014/main" id="{A533C13C-9977-657B-620B-2A410D0B23BA}"/>
                </a:ext>
              </a:extLst>
            </p:cNvPr>
            <p:cNvSpPr/>
            <p:nvPr/>
          </p:nvSpPr>
          <p:spPr>
            <a:xfrm>
              <a:off x="20665447" y="6815808"/>
              <a:ext cx="608340" cy="12919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9" y="0"/>
                  </a:moveTo>
                  <a:lnTo>
                    <a:pt x="15512" y="1725"/>
                  </a:lnTo>
                  <a:cubicBezTo>
                    <a:pt x="15654" y="1751"/>
                    <a:pt x="17066" y="2005"/>
                    <a:pt x="17066" y="2005"/>
                  </a:cubicBezTo>
                  <a:lnTo>
                    <a:pt x="16932" y="2169"/>
                  </a:lnTo>
                  <a:lnTo>
                    <a:pt x="15379" y="1889"/>
                  </a:lnTo>
                  <a:lnTo>
                    <a:pt x="14764" y="2643"/>
                  </a:lnTo>
                  <a:cubicBezTo>
                    <a:pt x="14901" y="2667"/>
                    <a:pt x="15906" y="2848"/>
                    <a:pt x="15906" y="2848"/>
                  </a:cubicBezTo>
                  <a:lnTo>
                    <a:pt x="15773" y="3012"/>
                  </a:lnTo>
                  <a:lnTo>
                    <a:pt x="14631" y="2807"/>
                  </a:lnTo>
                  <a:lnTo>
                    <a:pt x="14016" y="3561"/>
                  </a:lnTo>
                  <a:cubicBezTo>
                    <a:pt x="14158" y="3586"/>
                    <a:pt x="15569" y="3841"/>
                    <a:pt x="15569" y="3841"/>
                  </a:cubicBezTo>
                  <a:lnTo>
                    <a:pt x="15436" y="4004"/>
                  </a:lnTo>
                  <a:lnTo>
                    <a:pt x="13883" y="3724"/>
                  </a:lnTo>
                  <a:lnTo>
                    <a:pt x="13267" y="4479"/>
                  </a:lnTo>
                  <a:cubicBezTo>
                    <a:pt x="13404" y="4504"/>
                    <a:pt x="14409" y="4684"/>
                    <a:pt x="14409" y="4684"/>
                  </a:cubicBezTo>
                  <a:lnTo>
                    <a:pt x="14276" y="4848"/>
                  </a:lnTo>
                  <a:lnTo>
                    <a:pt x="13134" y="4643"/>
                  </a:lnTo>
                  <a:lnTo>
                    <a:pt x="12519" y="5397"/>
                  </a:lnTo>
                  <a:cubicBezTo>
                    <a:pt x="12661" y="5422"/>
                    <a:pt x="14072" y="5676"/>
                    <a:pt x="14072" y="5676"/>
                  </a:cubicBezTo>
                  <a:lnTo>
                    <a:pt x="13939" y="5840"/>
                  </a:lnTo>
                  <a:lnTo>
                    <a:pt x="12386" y="5561"/>
                  </a:lnTo>
                  <a:lnTo>
                    <a:pt x="11771" y="6315"/>
                  </a:lnTo>
                  <a:cubicBezTo>
                    <a:pt x="11908" y="6339"/>
                    <a:pt x="12913" y="6520"/>
                    <a:pt x="12913" y="6520"/>
                  </a:cubicBezTo>
                  <a:lnTo>
                    <a:pt x="12780" y="6684"/>
                  </a:lnTo>
                  <a:lnTo>
                    <a:pt x="11638" y="6478"/>
                  </a:lnTo>
                  <a:lnTo>
                    <a:pt x="11023" y="7232"/>
                  </a:lnTo>
                  <a:cubicBezTo>
                    <a:pt x="11164" y="7258"/>
                    <a:pt x="12575" y="7513"/>
                    <a:pt x="12575" y="7513"/>
                  </a:cubicBezTo>
                  <a:lnTo>
                    <a:pt x="12442" y="7677"/>
                  </a:lnTo>
                  <a:lnTo>
                    <a:pt x="10890" y="7396"/>
                  </a:lnTo>
                  <a:lnTo>
                    <a:pt x="10274" y="8151"/>
                  </a:lnTo>
                  <a:cubicBezTo>
                    <a:pt x="10411" y="8176"/>
                    <a:pt x="11416" y="8356"/>
                    <a:pt x="11416" y="8356"/>
                  </a:cubicBezTo>
                  <a:lnTo>
                    <a:pt x="11283" y="8520"/>
                  </a:lnTo>
                  <a:lnTo>
                    <a:pt x="10141" y="8315"/>
                  </a:lnTo>
                  <a:lnTo>
                    <a:pt x="9526" y="9069"/>
                  </a:lnTo>
                  <a:cubicBezTo>
                    <a:pt x="9667" y="9094"/>
                    <a:pt x="11079" y="9348"/>
                    <a:pt x="11079" y="9348"/>
                  </a:cubicBezTo>
                  <a:lnTo>
                    <a:pt x="10946" y="9512"/>
                  </a:lnTo>
                  <a:lnTo>
                    <a:pt x="9392" y="9232"/>
                  </a:lnTo>
                  <a:lnTo>
                    <a:pt x="8778" y="9986"/>
                  </a:lnTo>
                  <a:cubicBezTo>
                    <a:pt x="8914" y="10011"/>
                    <a:pt x="9919" y="10193"/>
                    <a:pt x="9919" y="10193"/>
                  </a:cubicBezTo>
                  <a:lnTo>
                    <a:pt x="9786" y="10355"/>
                  </a:lnTo>
                  <a:lnTo>
                    <a:pt x="8644" y="10150"/>
                  </a:lnTo>
                  <a:lnTo>
                    <a:pt x="8029" y="10905"/>
                  </a:lnTo>
                  <a:cubicBezTo>
                    <a:pt x="8170" y="10930"/>
                    <a:pt x="9582" y="11185"/>
                    <a:pt x="9582" y="11184"/>
                  </a:cubicBezTo>
                  <a:lnTo>
                    <a:pt x="9449" y="11348"/>
                  </a:lnTo>
                  <a:lnTo>
                    <a:pt x="7896" y="11068"/>
                  </a:lnTo>
                  <a:lnTo>
                    <a:pt x="7281" y="11823"/>
                  </a:lnTo>
                  <a:cubicBezTo>
                    <a:pt x="7417" y="11847"/>
                    <a:pt x="8423" y="12028"/>
                    <a:pt x="8423" y="12028"/>
                  </a:cubicBezTo>
                  <a:lnTo>
                    <a:pt x="8289" y="12192"/>
                  </a:lnTo>
                  <a:lnTo>
                    <a:pt x="7147" y="11987"/>
                  </a:lnTo>
                  <a:lnTo>
                    <a:pt x="6533" y="12740"/>
                  </a:lnTo>
                  <a:cubicBezTo>
                    <a:pt x="6674" y="12766"/>
                    <a:pt x="8086" y="13020"/>
                    <a:pt x="8086" y="13020"/>
                  </a:cubicBezTo>
                  <a:lnTo>
                    <a:pt x="7952" y="13184"/>
                  </a:lnTo>
                  <a:lnTo>
                    <a:pt x="6399" y="12904"/>
                  </a:lnTo>
                  <a:lnTo>
                    <a:pt x="5784" y="13659"/>
                  </a:lnTo>
                  <a:cubicBezTo>
                    <a:pt x="5920" y="13684"/>
                    <a:pt x="6926" y="13864"/>
                    <a:pt x="6926" y="13864"/>
                  </a:cubicBezTo>
                  <a:lnTo>
                    <a:pt x="6792" y="14028"/>
                  </a:lnTo>
                  <a:lnTo>
                    <a:pt x="5651" y="13822"/>
                  </a:lnTo>
                  <a:lnTo>
                    <a:pt x="5036" y="14577"/>
                  </a:lnTo>
                  <a:cubicBezTo>
                    <a:pt x="5177" y="14602"/>
                    <a:pt x="6589" y="14856"/>
                    <a:pt x="6589" y="14856"/>
                  </a:cubicBezTo>
                  <a:lnTo>
                    <a:pt x="6455" y="15020"/>
                  </a:lnTo>
                  <a:lnTo>
                    <a:pt x="4902" y="14741"/>
                  </a:lnTo>
                  <a:lnTo>
                    <a:pt x="4288" y="15494"/>
                  </a:lnTo>
                  <a:cubicBezTo>
                    <a:pt x="4424" y="15519"/>
                    <a:pt x="5430" y="15700"/>
                    <a:pt x="5430" y="15700"/>
                  </a:cubicBezTo>
                  <a:lnTo>
                    <a:pt x="5296" y="15863"/>
                  </a:lnTo>
                  <a:lnTo>
                    <a:pt x="4154" y="15658"/>
                  </a:lnTo>
                  <a:lnTo>
                    <a:pt x="3540" y="16412"/>
                  </a:lnTo>
                  <a:cubicBezTo>
                    <a:pt x="3681" y="16437"/>
                    <a:pt x="5093" y="16691"/>
                    <a:pt x="5093" y="16691"/>
                  </a:cubicBezTo>
                  <a:lnTo>
                    <a:pt x="4959" y="16855"/>
                  </a:lnTo>
                  <a:lnTo>
                    <a:pt x="3406" y="16576"/>
                  </a:lnTo>
                  <a:lnTo>
                    <a:pt x="2791" y="17331"/>
                  </a:lnTo>
                  <a:cubicBezTo>
                    <a:pt x="2927" y="17355"/>
                    <a:pt x="3933" y="17536"/>
                    <a:pt x="3933" y="17536"/>
                  </a:cubicBezTo>
                  <a:lnTo>
                    <a:pt x="3799" y="17700"/>
                  </a:lnTo>
                  <a:lnTo>
                    <a:pt x="2658" y="17493"/>
                  </a:lnTo>
                  <a:lnTo>
                    <a:pt x="2042" y="18248"/>
                  </a:lnTo>
                  <a:cubicBezTo>
                    <a:pt x="2184" y="18274"/>
                    <a:pt x="3596" y="18528"/>
                    <a:pt x="3596" y="18528"/>
                  </a:cubicBezTo>
                  <a:lnTo>
                    <a:pt x="3462" y="18692"/>
                  </a:lnTo>
                  <a:lnTo>
                    <a:pt x="1909" y="18412"/>
                  </a:lnTo>
                  <a:lnTo>
                    <a:pt x="1294" y="19166"/>
                  </a:lnTo>
                  <a:cubicBezTo>
                    <a:pt x="1431" y="19191"/>
                    <a:pt x="2436" y="19371"/>
                    <a:pt x="2436" y="19371"/>
                  </a:cubicBezTo>
                  <a:lnTo>
                    <a:pt x="2303" y="19535"/>
                  </a:lnTo>
                  <a:lnTo>
                    <a:pt x="1161" y="19330"/>
                  </a:lnTo>
                  <a:lnTo>
                    <a:pt x="546" y="20084"/>
                  </a:lnTo>
                  <a:cubicBezTo>
                    <a:pt x="688" y="20109"/>
                    <a:pt x="2099" y="20364"/>
                    <a:pt x="2099" y="20364"/>
                  </a:cubicBezTo>
                  <a:lnTo>
                    <a:pt x="1966" y="20527"/>
                  </a:lnTo>
                  <a:lnTo>
                    <a:pt x="413" y="20248"/>
                  </a:lnTo>
                  <a:lnTo>
                    <a:pt x="0" y="20754"/>
                  </a:lnTo>
                  <a:lnTo>
                    <a:pt x="4681" y="21600"/>
                  </a:lnTo>
                  <a:lnTo>
                    <a:pt x="21600" y="846"/>
                  </a:lnTo>
                  <a:lnTo>
                    <a:pt x="16919" y="0"/>
                  </a:lnTo>
                  <a:close/>
                  <a:moveTo>
                    <a:pt x="18807" y="978"/>
                  </a:moveTo>
                  <a:cubicBezTo>
                    <a:pt x="19275" y="1062"/>
                    <a:pt x="19509" y="1308"/>
                    <a:pt x="19330" y="1528"/>
                  </a:cubicBezTo>
                  <a:cubicBezTo>
                    <a:pt x="19151" y="1748"/>
                    <a:pt x="18626" y="1858"/>
                    <a:pt x="18158" y="1774"/>
                  </a:cubicBezTo>
                  <a:cubicBezTo>
                    <a:pt x="17691" y="1689"/>
                    <a:pt x="17457" y="1442"/>
                    <a:pt x="17637" y="1222"/>
                  </a:cubicBezTo>
                  <a:cubicBezTo>
                    <a:pt x="17816" y="1002"/>
                    <a:pt x="18340" y="893"/>
                    <a:pt x="18807" y="97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8" name="Shape 10386">
              <a:extLst>
                <a:ext uri="{FF2B5EF4-FFF2-40B4-BE49-F238E27FC236}">
                  <a16:creationId xmlns:a16="http://schemas.microsoft.com/office/drawing/2014/main" id="{6E1E2573-97A2-327C-3CE7-D582832A2996}"/>
                </a:ext>
              </a:extLst>
            </p:cNvPr>
            <p:cNvSpPr/>
            <p:nvPr/>
          </p:nvSpPr>
          <p:spPr>
            <a:xfrm>
              <a:off x="19887189" y="8018518"/>
              <a:ext cx="374757" cy="4148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8" h="21600" extrusionOk="0">
                  <a:moveTo>
                    <a:pt x="10339" y="0"/>
                  </a:moveTo>
                  <a:cubicBezTo>
                    <a:pt x="8560" y="0"/>
                    <a:pt x="6992" y="1375"/>
                    <a:pt x="5917" y="3576"/>
                  </a:cubicBezTo>
                  <a:cubicBezTo>
                    <a:pt x="5568" y="3546"/>
                    <a:pt x="5234" y="3529"/>
                    <a:pt x="4903" y="3529"/>
                  </a:cubicBezTo>
                  <a:cubicBezTo>
                    <a:pt x="2761" y="3529"/>
                    <a:pt x="1171" y="4188"/>
                    <a:pt x="431" y="5396"/>
                  </a:cubicBezTo>
                  <a:cubicBezTo>
                    <a:pt x="-452" y="6840"/>
                    <a:pt x="119" y="8796"/>
                    <a:pt x="1578" y="10761"/>
                  </a:cubicBezTo>
                  <a:cubicBezTo>
                    <a:pt x="84" y="12747"/>
                    <a:pt x="-461" y="14730"/>
                    <a:pt x="431" y="16188"/>
                  </a:cubicBezTo>
                  <a:cubicBezTo>
                    <a:pt x="1171" y="17397"/>
                    <a:pt x="2760" y="18055"/>
                    <a:pt x="4903" y="18055"/>
                  </a:cubicBezTo>
                  <a:cubicBezTo>
                    <a:pt x="5246" y="18055"/>
                    <a:pt x="5621" y="18010"/>
                    <a:pt x="5983" y="17976"/>
                  </a:cubicBezTo>
                  <a:cubicBezTo>
                    <a:pt x="7057" y="20156"/>
                    <a:pt x="8570" y="21600"/>
                    <a:pt x="10339" y="21600"/>
                  </a:cubicBezTo>
                  <a:cubicBezTo>
                    <a:pt x="12118" y="21600"/>
                    <a:pt x="13685" y="20225"/>
                    <a:pt x="14761" y="18024"/>
                  </a:cubicBezTo>
                  <a:cubicBezTo>
                    <a:pt x="15110" y="18054"/>
                    <a:pt x="15460" y="18071"/>
                    <a:pt x="15791" y="18071"/>
                  </a:cubicBezTo>
                  <a:cubicBezTo>
                    <a:pt x="17934" y="18071"/>
                    <a:pt x="19507" y="17412"/>
                    <a:pt x="20246" y="16204"/>
                  </a:cubicBezTo>
                  <a:cubicBezTo>
                    <a:pt x="21134" y="14753"/>
                    <a:pt x="20576" y="12782"/>
                    <a:pt x="19099" y="10808"/>
                  </a:cubicBezTo>
                  <a:cubicBezTo>
                    <a:pt x="20594" y="8822"/>
                    <a:pt x="21139" y="6839"/>
                    <a:pt x="20246" y="5380"/>
                  </a:cubicBezTo>
                  <a:cubicBezTo>
                    <a:pt x="19508" y="4173"/>
                    <a:pt x="17934" y="3514"/>
                    <a:pt x="15791" y="3514"/>
                  </a:cubicBezTo>
                  <a:cubicBezTo>
                    <a:pt x="15438" y="3514"/>
                    <a:pt x="15052" y="3573"/>
                    <a:pt x="14677" y="3608"/>
                  </a:cubicBezTo>
                  <a:cubicBezTo>
                    <a:pt x="13604" y="1440"/>
                    <a:pt x="12102" y="0"/>
                    <a:pt x="10339" y="0"/>
                  </a:cubicBezTo>
                  <a:close/>
                  <a:moveTo>
                    <a:pt x="10339" y="1004"/>
                  </a:moveTo>
                  <a:cubicBezTo>
                    <a:pt x="11591" y="1004"/>
                    <a:pt x="12710" y="2093"/>
                    <a:pt x="13580" y="3733"/>
                  </a:cubicBezTo>
                  <a:cubicBezTo>
                    <a:pt x="12541" y="3915"/>
                    <a:pt x="11452" y="4238"/>
                    <a:pt x="10355" y="4643"/>
                  </a:cubicBezTo>
                  <a:cubicBezTo>
                    <a:pt x="9226" y="4226"/>
                    <a:pt x="8099" y="3899"/>
                    <a:pt x="7031" y="3718"/>
                  </a:cubicBezTo>
                  <a:cubicBezTo>
                    <a:pt x="7905" y="2046"/>
                    <a:pt x="9073" y="1004"/>
                    <a:pt x="10339" y="1004"/>
                  </a:cubicBezTo>
                  <a:close/>
                  <a:moveTo>
                    <a:pt x="15791" y="4518"/>
                  </a:moveTo>
                  <a:cubicBezTo>
                    <a:pt x="17538" y="4518"/>
                    <a:pt x="18791" y="4998"/>
                    <a:pt x="19332" y="5882"/>
                  </a:cubicBezTo>
                  <a:cubicBezTo>
                    <a:pt x="19959" y="6907"/>
                    <a:pt x="19540" y="8380"/>
                    <a:pt x="18468" y="9914"/>
                  </a:cubicBezTo>
                  <a:cubicBezTo>
                    <a:pt x="17787" y="9159"/>
                    <a:pt x="16951" y="8410"/>
                    <a:pt x="16007" y="7702"/>
                  </a:cubicBezTo>
                  <a:cubicBezTo>
                    <a:pt x="15826" y="6556"/>
                    <a:pt x="15554" y="5511"/>
                    <a:pt x="15193" y="4565"/>
                  </a:cubicBezTo>
                  <a:cubicBezTo>
                    <a:pt x="15389" y="4554"/>
                    <a:pt x="15602" y="4518"/>
                    <a:pt x="15791" y="4518"/>
                  </a:cubicBezTo>
                  <a:close/>
                  <a:moveTo>
                    <a:pt x="4903" y="4533"/>
                  </a:moveTo>
                  <a:cubicBezTo>
                    <a:pt x="5095" y="4533"/>
                    <a:pt x="5302" y="4538"/>
                    <a:pt x="5501" y="4549"/>
                  </a:cubicBezTo>
                  <a:cubicBezTo>
                    <a:pt x="5130" y="5520"/>
                    <a:pt x="4852" y="6633"/>
                    <a:pt x="4670" y="7812"/>
                  </a:cubicBezTo>
                  <a:cubicBezTo>
                    <a:pt x="3730" y="8526"/>
                    <a:pt x="2966" y="9248"/>
                    <a:pt x="2293" y="10008"/>
                  </a:cubicBezTo>
                  <a:cubicBezTo>
                    <a:pt x="1175" y="8445"/>
                    <a:pt x="708" y="6940"/>
                    <a:pt x="1346" y="5898"/>
                  </a:cubicBezTo>
                  <a:cubicBezTo>
                    <a:pt x="1887" y="5014"/>
                    <a:pt x="3156" y="4533"/>
                    <a:pt x="4903" y="4533"/>
                  </a:cubicBezTo>
                  <a:close/>
                  <a:moveTo>
                    <a:pt x="14062" y="4659"/>
                  </a:moveTo>
                  <a:cubicBezTo>
                    <a:pt x="14333" y="5325"/>
                    <a:pt x="14582" y="6051"/>
                    <a:pt x="14761" y="6839"/>
                  </a:cubicBezTo>
                  <a:cubicBezTo>
                    <a:pt x="14294" y="6539"/>
                    <a:pt x="13808" y="6239"/>
                    <a:pt x="13298" y="5961"/>
                  </a:cubicBezTo>
                  <a:cubicBezTo>
                    <a:pt x="12768" y="5672"/>
                    <a:pt x="12225" y="5480"/>
                    <a:pt x="11685" y="5239"/>
                  </a:cubicBezTo>
                  <a:cubicBezTo>
                    <a:pt x="12500" y="4985"/>
                    <a:pt x="13298" y="4775"/>
                    <a:pt x="14062" y="4659"/>
                  </a:cubicBezTo>
                  <a:close/>
                  <a:moveTo>
                    <a:pt x="6599" y="4675"/>
                  </a:moveTo>
                  <a:cubicBezTo>
                    <a:pt x="7326" y="4784"/>
                    <a:pt x="8103" y="5021"/>
                    <a:pt x="8876" y="5255"/>
                  </a:cubicBezTo>
                  <a:cubicBezTo>
                    <a:pt x="8379" y="5481"/>
                    <a:pt x="7868" y="5695"/>
                    <a:pt x="7380" y="5961"/>
                  </a:cubicBezTo>
                  <a:cubicBezTo>
                    <a:pt x="6837" y="6256"/>
                    <a:pt x="6443" y="6613"/>
                    <a:pt x="5950" y="6933"/>
                  </a:cubicBezTo>
                  <a:cubicBezTo>
                    <a:pt x="6128" y="6137"/>
                    <a:pt x="6326" y="5348"/>
                    <a:pt x="6599" y="4675"/>
                  </a:cubicBezTo>
                  <a:close/>
                  <a:moveTo>
                    <a:pt x="10405" y="5788"/>
                  </a:moveTo>
                  <a:cubicBezTo>
                    <a:pt x="11196" y="6102"/>
                    <a:pt x="11987" y="6415"/>
                    <a:pt x="12766" y="6839"/>
                  </a:cubicBezTo>
                  <a:cubicBezTo>
                    <a:pt x="13571" y="7278"/>
                    <a:pt x="14317" y="7751"/>
                    <a:pt x="15010" y="8251"/>
                  </a:cubicBezTo>
                  <a:cubicBezTo>
                    <a:pt x="15123" y="9067"/>
                    <a:pt x="15193" y="9915"/>
                    <a:pt x="15193" y="10792"/>
                  </a:cubicBezTo>
                  <a:cubicBezTo>
                    <a:pt x="15193" y="11657"/>
                    <a:pt x="15070" y="12466"/>
                    <a:pt x="14960" y="13271"/>
                  </a:cubicBezTo>
                  <a:cubicBezTo>
                    <a:pt x="14260" y="13779"/>
                    <a:pt x="13583" y="14300"/>
                    <a:pt x="12766" y="14745"/>
                  </a:cubicBezTo>
                  <a:cubicBezTo>
                    <a:pt x="11937" y="15197"/>
                    <a:pt x="11096" y="15469"/>
                    <a:pt x="10256" y="15796"/>
                  </a:cubicBezTo>
                  <a:cubicBezTo>
                    <a:pt x="9475" y="15485"/>
                    <a:pt x="8681" y="15180"/>
                    <a:pt x="7912" y="14761"/>
                  </a:cubicBezTo>
                  <a:cubicBezTo>
                    <a:pt x="7107" y="14323"/>
                    <a:pt x="6360" y="13849"/>
                    <a:pt x="5668" y="13349"/>
                  </a:cubicBezTo>
                  <a:cubicBezTo>
                    <a:pt x="5554" y="12533"/>
                    <a:pt x="5501" y="11669"/>
                    <a:pt x="5501" y="10792"/>
                  </a:cubicBezTo>
                  <a:cubicBezTo>
                    <a:pt x="5501" y="9918"/>
                    <a:pt x="5605" y="9111"/>
                    <a:pt x="5718" y="8298"/>
                  </a:cubicBezTo>
                  <a:cubicBezTo>
                    <a:pt x="6420" y="7788"/>
                    <a:pt x="7092" y="7270"/>
                    <a:pt x="7912" y="6824"/>
                  </a:cubicBezTo>
                  <a:cubicBezTo>
                    <a:pt x="8731" y="6377"/>
                    <a:pt x="9574" y="6113"/>
                    <a:pt x="10405" y="5788"/>
                  </a:cubicBezTo>
                  <a:close/>
                  <a:moveTo>
                    <a:pt x="10339" y="7984"/>
                  </a:moveTo>
                  <a:cubicBezTo>
                    <a:pt x="8690" y="7984"/>
                    <a:pt x="7363" y="9237"/>
                    <a:pt x="7363" y="10792"/>
                  </a:cubicBezTo>
                  <a:cubicBezTo>
                    <a:pt x="7363" y="12348"/>
                    <a:pt x="8690" y="13616"/>
                    <a:pt x="10339" y="13616"/>
                  </a:cubicBezTo>
                  <a:cubicBezTo>
                    <a:pt x="11987" y="13616"/>
                    <a:pt x="13331" y="12348"/>
                    <a:pt x="13331" y="10792"/>
                  </a:cubicBezTo>
                  <a:cubicBezTo>
                    <a:pt x="13331" y="9237"/>
                    <a:pt x="11987" y="7984"/>
                    <a:pt x="10339" y="7984"/>
                  </a:cubicBezTo>
                  <a:close/>
                  <a:moveTo>
                    <a:pt x="4571" y="9098"/>
                  </a:moveTo>
                  <a:cubicBezTo>
                    <a:pt x="4522" y="9664"/>
                    <a:pt x="4438" y="10197"/>
                    <a:pt x="4438" y="10792"/>
                  </a:cubicBezTo>
                  <a:cubicBezTo>
                    <a:pt x="4438" y="11349"/>
                    <a:pt x="4462" y="11892"/>
                    <a:pt x="4504" y="12424"/>
                  </a:cubicBezTo>
                  <a:cubicBezTo>
                    <a:pt x="3891" y="11902"/>
                    <a:pt x="3374" y="11375"/>
                    <a:pt x="2908" y="10839"/>
                  </a:cubicBezTo>
                  <a:cubicBezTo>
                    <a:pt x="3403" y="10260"/>
                    <a:pt x="3903" y="9661"/>
                    <a:pt x="4571" y="9098"/>
                  </a:cubicBezTo>
                  <a:close/>
                  <a:moveTo>
                    <a:pt x="16190" y="9176"/>
                  </a:moveTo>
                  <a:cubicBezTo>
                    <a:pt x="16796" y="9693"/>
                    <a:pt x="17307" y="10215"/>
                    <a:pt x="17769" y="10745"/>
                  </a:cubicBezTo>
                  <a:cubicBezTo>
                    <a:pt x="17273" y="11325"/>
                    <a:pt x="16776" y="11907"/>
                    <a:pt x="16107" y="12471"/>
                  </a:cubicBezTo>
                  <a:cubicBezTo>
                    <a:pt x="16155" y="11912"/>
                    <a:pt x="16257" y="11379"/>
                    <a:pt x="16257" y="10792"/>
                  </a:cubicBezTo>
                  <a:cubicBezTo>
                    <a:pt x="16257" y="10236"/>
                    <a:pt x="16233" y="9708"/>
                    <a:pt x="16190" y="9176"/>
                  </a:cubicBezTo>
                  <a:close/>
                  <a:moveTo>
                    <a:pt x="18384" y="11576"/>
                  </a:moveTo>
                  <a:cubicBezTo>
                    <a:pt x="19512" y="13146"/>
                    <a:pt x="19972" y="14656"/>
                    <a:pt x="19332" y="15702"/>
                  </a:cubicBezTo>
                  <a:cubicBezTo>
                    <a:pt x="18791" y="16586"/>
                    <a:pt x="17537" y="17067"/>
                    <a:pt x="15791" y="17067"/>
                  </a:cubicBezTo>
                  <a:cubicBezTo>
                    <a:pt x="15599" y="17067"/>
                    <a:pt x="15392" y="17047"/>
                    <a:pt x="15193" y="17035"/>
                  </a:cubicBezTo>
                  <a:cubicBezTo>
                    <a:pt x="15564" y="16065"/>
                    <a:pt x="15826" y="14967"/>
                    <a:pt x="16007" y="13788"/>
                  </a:cubicBezTo>
                  <a:cubicBezTo>
                    <a:pt x="16951" y="13073"/>
                    <a:pt x="17710" y="12337"/>
                    <a:pt x="18384" y="11576"/>
                  </a:cubicBezTo>
                  <a:close/>
                  <a:moveTo>
                    <a:pt x="2210" y="11655"/>
                  </a:moveTo>
                  <a:cubicBezTo>
                    <a:pt x="2896" y="12420"/>
                    <a:pt x="3714" y="13165"/>
                    <a:pt x="4670" y="13882"/>
                  </a:cubicBezTo>
                  <a:cubicBezTo>
                    <a:pt x="4849" y="15014"/>
                    <a:pt x="5113" y="16067"/>
                    <a:pt x="5468" y="17004"/>
                  </a:cubicBezTo>
                  <a:cubicBezTo>
                    <a:pt x="5283" y="17014"/>
                    <a:pt x="5081" y="17051"/>
                    <a:pt x="4903" y="17051"/>
                  </a:cubicBezTo>
                  <a:cubicBezTo>
                    <a:pt x="3156" y="17051"/>
                    <a:pt x="1887" y="16571"/>
                    <a:pt x="1346" y="15686"/>
                  </a:cubicBezTo>
                  <a:cubicBezTo>
                    <a:pt x="717" y="14659"/>
                    <a:pt x="1131" y="13193"/>
                    <a:pt x="2210" y="11655"/>
                  </a:cubicBezTo>
                  <a:close/>
                  <a:moveTo>
                    <a:pt x="14744" y="14651"/>
                  </a:moveTo>
                  <a:cubicBezTo>
                    <a:pt x="14565" y="15455"/>
                    <a:pt x="14370" y="16247"/>
                    <a:pt x="14096" y="16925"/>
                  </a:cubicBezTo>
                  <a:cubicBezTo>
                    <a:pt x="13364" y="16816"/>
                    <a:pt x="12580" y="16581"/>
                    <a:pt x="11802" y="16345"/>
                  </a:cubicBezTo>
                  <a:cubicBezTo>
                    <a:pt x="12304" y="16117"/>
                    <a:pt x="12804" y="15892"/>
                    <a:pt x="13298" y="15624"/>
                  </a:cubicBezTo>
                  <a:cubicBezTo>
                    <a:pt x="13843" y="15326"/>
                    <a:pt x="14249" y="14973"/>
                    <a:pt x="14744" y="14651"/>
                  </a:cubicBezTo>
                  <a:close/>
                  <a:moveTo>
                    <a:pt x="5934" y="14761"/>
                  </a:moveTo>
                  <a:cubicBezTo>
                    <a:pt x="6400" y="15061"/>
                    <a:pt x="6869" y="15346"/>
                    <a:pt x="7380" y="15624"/>
                  </a:cubicBezTo>
                  <a:cubicBezTo>
                    <a:pt x="7902" y="15908"/>
                    <a:pt x="8444" y="16107"/>
                    <a:pt x="8976" y="16345"/>
                  </a:cubicBezTo>
                  <a:cubicBezTo>
                    <a:pt x="8160" y="16598"/>
                    <a:pt x="7364" y="16795"/>
                    <a:pt x="6599" y="16910"/>
                  </a:cubicBezTo>
                  <a:cubicBezTo>
                    <a:pt x="6331" y="16249"/>
                    <a:pt x="6110" y="15542"/>
                    <a:pt x="5934" y="14761"/>
                  </a:cubicBezTo>
                  <a:close/>
                  <a:moveTo>
                    <a:pt x="10322" y="16941"/>
                  </a:moveTo>
                  <a:cubicBezTo>
                    <a:pt x="11458" y="17362"/>
                    <a:pt x="12573" y="17700"/>
                    <a:pt x="13647" y="17882"/>
                  </a:cubicBezTo>
                  <a:cubicBezTo>
                    <a:pt x="12773" y="19553"/>
                    <a:pt x="11605" y="20596"/>
                    <a:pt x="10339" y="20596"/>
                  </a:cubicBezTo>
                  <a:cubicBezTo>
                    <a:pt x="9084" y="20596"/>
                    <a:pt x="7951" y="19498"/>
                    <a:pt x="7081" y="17851"/>
                  </a:cubicBezTo>
                  <a:cubicBezTo>
                    <a:pt x="8127" y="17671"/>
                    <a:pt x="9217" y="17349"/>
                    <a:pt x="10322" y="169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9" name="Shape 10387">
              <a:extLst>
                <a:ext uri="{FF2B5EF4-FFF2-40B4-BE49-F238E27FC236}">
                  <a16:creationId xmlns:a16="http://schemas.microsoft.com/office/drawing/2014/main" id="{83125BF7-9F6E-A351-3539-F4E86780020C}"/>
                </a:ext>
              </a:extLst>
            </p:cNvPr>
            <p:cNvSpPr/>
            <p:nvPr/>
          </p:nvSpPr>
          <p:spPr>
            <a:xfrm>
              <a:off x="19258037" y="4159743"/>
              <a:ext cx="657991" cy="4000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177"/>
                  </a:moveTo>
                  <a:cubicBezTo>
                    <a:pt x="2527" y="15134"/>
                    <a:pt x="4222" y="12910"/>
                    <a:pt x="5702" y="10575"/>
                  </a:cubicBezTo>
                  <a:cubicBezTo>
                    <a:pt x="6408" y="13676"/>
                    <a:pt x="7362" y="16803"/>
                    <a:pt x="9837" y="17741"/>
                  </a:cubicBezTo>
                  <a:cubicBezTo>
                    <a:pt x="12287" y="18668"/>
                    <a:pt x="13976" y="16590"/>
                    <a:pt x="15426" y="14335"/>
                  </a:cubicBezTo>
                  <a:cubicBezTo>
                    <a:pt x="16134" y="17472"/>
                    <a:pt x="17076" y="20652"/>
                    <a:pt x="19580" y="21600"/>
                  </a:cubicBezTo>
                  <a:lnTo>
                    <a:pt x="19844" y="19777"/>
                  </a:lnTo>
                  <a:cubicBezTo>
                    <a:pt x="17724" y="18974"/>
                    <a:pt x="17025" y="16203"/>
                    <a:pt x="16319" y="12948"/>
                  </a:cubicBezTo>
                  <a:cubicBezTo>
                    <a:pt x="17841" y="10489"/>
                    <a:pt x="19206" y="8437"/>
                    <a:pt x="21352" y="9250"/>
                  </a:cubicBezTo>
                  <a:lnTo>
                    <a:pt x="21600" y="7421"/>
                  </a:lnTo>
                  <a:cubicBezTo>
                    <a:pt x="19073" y="6464"/>
                    <a:pt x="17365" y="8691"/>
                    <a:pt x="15886" y="11025"/>
                  </a:cubicBezTo>
                  <a:cubicBezTo>
                    <a:pt x="15180" y="7926"/>
                    <a:pt x="14217" y="4820"/>
                    <a:pt x="11744" y="3883"/>
                  </a:cubicBezTo>
                  <a:cubicBezTo>
                    <a:pt x="9288" y="2954"/>
                    <a:pt x="7622" y="5034"/>
                    <a:pt x="6170" y="7294"/>
                  </a:cubicBezTo>
                  <a:cubicBezTo>
                    <a:pt x="5461" y="4152"/>
                    <a:pt x="4515" y="950"/>
                    <a:pt x="2007" y="0"/>
                  </a:cubicBezTo>
                  <a:cubicBezTo>
                    <a:pt x="2007" y="0"/>
                    <a:pt x="1755" y="1827"/>
                    <a:pt x="1755" y="1827"/>
                  </a:cubicBezTo>
                  <a:cubicBezTo>
                    <a:pt x="3881" y="2632"/>
                    <a:pt x="4569" y="5413"/>
                    <a:pt x="5277" y="8681"/>
                  </a:cubicBezTo>
                  <a:cubicBezTo>
                    <a:pt x="3758" y="11134"/>
                    <a:pt x="2389" y="13165"/>
                    <a:pt x="247" y="12354"/>
                  </a:cubicBezTo>
                  <a:lnTo>
                    <a:pt x="0" y="14177"/>
                  </a:lnTo>
                  <a:close/>
                  <a:moveTo>
                    <a:pt x="608" y="11260"/>
                  </a:moveTo>
                  <a:cubicBezTo>
                    <a:pt x="982" y="11395"/>
                    <a:pt x="1324" y="11420"/>
                    <a:pt x="1648" y="11361"/>
                  </a:cubicBezTo>
                  <a:cubicBezTo>
                    <a:pt x="1648" y="11361"/>
                    <a:pt x="2736" y="3679"/>
                    <a:pt x="2736" y="3679"/>
                  </a:cubicBezTo>
                  <a:cubicBezTo>
                    <a:pt x="2461" y="3396"/>
                    <a:pt x="2144" y="3178"/>
                    <a:pt x="1771" y="3033"/>
                  </a:cubicBezTo>
                  <a:lnTo>
                    <a:pt x="608" y="11260"/>
                  </a:lnTo>
                  <a:close/>
                  <a:moveTo>
                    <a:pt x="2743" y="10793"/>
                  </a:moveTo>
                  <a:cubicBezTo>
                    <a:pt x="3150" y="10493"/>
                    <a:pt x="3533" y="10048"/>
                    <a:pt x="3917" y="9511"/>
                  </a:cubicBezTo>
                  <a:lnTo>
                    <a:pt x="4287" y="6924"/>
                  </a:lnTo>
                  <a:cubicBezTo>
                    <a:pt x="4087" y="6170"/>
                    <a:pt x="3864" y="5496"/>
                    <a:pt x="3579" y="4938"/>
                  </a:cubicBezTo>
                  <a:lnTo>
                    <a:pt x="2743" y="10793"/>
                  </a:lnTo>
                  <a:close/>
                  <a:moveTo>
                    <a:pt x="6595" y="9188"/>
                  </a:moveTo>
                  <a:cubicBezTo>
                    <a:pt x="8063" y="6828"/>
                    <a:pt x="9414" y="4924"/>
                    <a:pt x="11495" y="5712"/>
                  </a:cubicBezTo>
                  <a:cubicBezTo>
                    <a:pt x="13593" y="6506"/>
                    <a:pt x="14292" y="9219"/>
                    <a:pt x="14990" y="12431"/>
                  </a:cubicBezTo>
                  <a:cubicBezTo>
                    <a:pt x="13526" y="14784"/>
                    <a:pt x="12177" y="16704"/>
                    <a:pt x="10101" y="15917"/>
                  </a:cubicBezTo>
                  <a:cubicBezTo>
                    <a:pt x="8003" y="15123"/>
                    <a:pt x="7294" y="12399"/>
                    <a:pt x="6595" y="9188"/>
                  </a:cubicBezTo>
                  <a:close/>
                  <a:moveTo>
                    <a:pt x="7938" y="11422"/>
                  </a:moveTo>
                  <a:cubicBezTo>
                    <a:pt x="8176" y="12303"/>
                    <a:pt x="8447" y="13084"/>
                    <a:pt x="8788" y="13733"/>
                  </a:cubicBezTo>
                  <a:lnTo>
                    <a:pt x="9770" y="6683"/>
                  </a:lnTo>
                  <a:cubicBezTo>
                    <a:pt x="9292" y="7022"/>
                    <a:pt x="8844" y="7536"/>
                    <a:pt x="8395" y="8157"/>
                  </a:cubicBezTo>
                  <a:lnTo>
                    <a:pt x="7938" y="11422"/>
                  </a:lnTo>
                  <a:close/>
                  <a:moveTo>
                    <a:pt x="9753" y="14444"/>
                  </a:moveTo>
                  <a:cubicBezTo>
                    <a:pt x="9947" y="14585"/>
                    <a:pt x="10156" y="14700"/>
                    <a:pt x="10391" y="14785"/>
                  </a:cubicBezTo>
                  <a:cubicBezTo>
                    <a:pt x="10509" y="14829"/>
                    <a:pt x="10624" y="14858"/>
                    <a:pt x="10737" y="14880"/>
                  </a:cubicBezTo>
                  <a:lnTo>
                    <a:pt x="11912" y="6809"/>
                  </a:lnTo>
                  <a:cubicBezTo>
                    <a:pt x="11804" y="6751"/>
                    <a:pt x="11691" y="6700"/>
                    <a:pt x="11572" y="6657"/>
                  </a:cubicBezTo>
                  <a:cubicBezTo>
                    <a:pt x="11338" y="6572"/>
                    <a:pt x="11118" y="6530"/>
                    <a:pt x="10904" y="6522"/>
                  </a:cubicBezTo>
                  <a:lnTo>
                    <a:pt x="9753" y="14444"/>
                  </a:lnTo>
                  <a:close/>
                  <a:moveTo>
                    <a:pt x="11819" y="15088"/>
                  </a:moveTo>
                  <a:cubicBezTo>
                    <a:pt x="12255" y="14876"/>
                    <a:pt x="12659" y="14511"/>
                    <a:pt x="13056" y="14038"/>
                  </a:cubicBezTo>
                  <a:lnTo>
                    <a:pt x="13679" y="9709"/>
                  </a:lnTo>
                  <a:cubicBezTo>
                    <a:pt x="13451" y="9006"/>
                    <a:pt x="13187" y="8394"/>
                    <a:pt x="12852" y="7898"/>
                  </a:cubicBezTo>
                  <a:lnTo>
                    <a:pt x="11819" y="15088"/>
                  </a:lnTo>
                  <a:close/>
                  <a:moveTo>
                    <a:pt x="17315" y="14655"/>
                  </a:moveTo>
                  <a:cubicBezTo>
                    <a:pt x="17522" y="15364"/>
                    <a:pt x="17751" y="15987"/>
                    <a:pt x="18038" y="16501"/>
                  </a:cubicBezTo>
                  <a:lnTo>
                    <a:pt x="18774" y="10835"/>
                  </a:lnTo>
                  <a:cubicBezTo>
                    <a:pt x="18379" y="11153"/>
                    <a:pt x="18008" y="11606"/>
                    <a:pt x="17639" y="12150"/>
                  </a:cubicBezTo>
                  <a:lnTo>
                    <a:pt x="17315" y="14655"/>
                  </a:lnTo>
                  <a:close/>
                  <a:moveTo>
                    <a:pt x="19142" y="17799"/>
                  </a:moveTo>
                  <a:cubicBezTo>
                    <a:pt x="19411" y="18060"/>
                    <a:pt x="19719" y="18258"/>
                    <a:pt x="20080" y="18383"/>
                  </a:cubicBezTo>
                  <a:lnTo>
                    <a:pt x="21155" y="10467"/>
                  </a:lnTo>
                  <a:cubicBezTo>
                    <a:pt x="20792" y="10352"/>
                    <a:pt x="20458" y="10341"/>
                    <a:pt x="20145" y="10409"/>
                  </a:cubicBezTo>
                  <a:cubicBezTo>
                    <a:pt x="20145" y="10409"/>
                    <a:pt x="19142" y="17799"/>
                    <a:pt x="19142" y="1779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0" name="Shape 10388">
              <a:extLst>
                <a:ext uri="{FF2B5EF4-FFF2-40B4-BE49-F238E27FC236}">
                  <a16:creationId xmlns:a16="http://schemas.microsoft.com/office/drawing/2014/main" id="{6E0F7B9A-207E-269A-8344-7A8125597040}"/>
                </a:ext>
              </a:extLst>
            </p:cNvPr>
            <p:cNvSpPr/>
            <p:nvPr/>
          </p:nvSpPr>
          <p:spPr>
            <a:xfrm>
              <a:off x="18647193" y="4108798"/>
              <a:ext cx="356298" cy="370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7" h="21369" extrusionOk="0">
                  <a:moveTo>
                    <a:pt x="9892" y="341"/>
                  </a:moveTo>
                  <a:cubicBezTo>
                    <a:pt x="10333" y="-98"/>
                    <a:pt x="11063" y="-117"/>
                    <a:pt x="11519" y="307"/>
                  </a:cubicBezTo>
                  <a:lnTo>
                    <a:pt x="21020" y="9136"/>
                  </a:lnTo>
                  <a:cubicBezTo>
                    <a:pt x="21476" y="9561"/>
                    <a:pt x="21482" y="10263"/>
                    <a:pt x="21042" y="10702"/>
                  </a:cubicBezTo>
                  <a:lnTo>
                    <a:pt x="10676" y="21032"/>
                  </a:lnTo>
                  <a:cubicBezTo>
                    <a:pt x="10236" y="21471"/>
                    <a:pt x="9512" y="21483"/>
                    <a:pt x="9056" y="21059"/>
                  </a:cubicBezTo>
                  <a:lnTo>
                    <a:pt x="6577" y="18755"/>
                  </a:lnTo>
                  <a:lnTo>
                    <a:pt x="9366" y="15976"/>
                  </a:lnTo>
                  <a:cubicBezTo>
                    <a:pt x="9806" y="15537"/>
                    <a:pt x="9793" y="14841"/>
                    <a:pt x="9337" y="14417"/>
                  </a:cubicBezTo>
                  <a:lnTo>
                    <a:pt x="7682" y="12879"/>
                  </a:lnTo>
                  <a:cubicBezTo>
                    <a:pt x="7226" y="12455"/>
                    <a:pt x="6503" y="12467"/>
                    <a:pt x="6062" y="12906"/>
                  </a:cubicBezTo>
                  <a:lnTo>
                    <a:pt x="3274" y="15685"/>
                  </a:lnTo>
                  <a:lnTo>
                    <a:pt x="1210" y="13767"/>
                  </a:lnTo>
                  <a:cubicBezTo>
                    <a:pt x="754" y="13343"/>
                    <a:pt x="734" y="12641"/>
                    <a:pt x="1175" y="12202"/>
                  </a:cubicBezTo>
                  <a:lnTo>
                    <a:pt x="351" y="11436"/>
                  </a:lnTo>
                  <a:cubicBezTo>
                    <a:pt x="-105" y="11012"/>
                    <a:pt x="-118" y="10316"/>
                    <a:pt x="322" y="9877"/>
                  </a:cubicBezTo>
                  <a:lnTo>
                    <a:pt x="9892" y="341"/>
                  </a:lnTo>
                  <a:close/>
                  <a:moveTo>
                    <a:pt x="10322" y="1500"/>
                  </a:moveTo>
                  <a:lnTo>
                    <a:pt x="1949" y="9844"/>
                  </a:lnTo>
                  <a:cubicBezTo>
                    <a:pt x="1949" y="9844"/>
                    <a:pt x="1145" y="10641"/>
                    <a:pt x="1971" y="11409"/>
                  </a:cubicBezTo>
                  <a:lnTo>
                    <a:pt x="11146" y="2266"/>
                  </a:lnTo>
                  <a:cubicBezTo>
                    <a:pt x="11366" y="2046"/>
                    <a:pt x="11360" y="1705"/>
                    <a:pt x="11132" y="1492"/>
                  </a:cubicBezTo>
                  <a:cubicBezTo>
                    <a:pt x="10904" y="1281"/>
                    <a:pt x="10542" y="1280"/>
                    <a:pt x="10322" y="1500"/>
                  </a:cubicBezTo>
                  <a:close/>
                  <a:moveTo>
                    <a:pt x="6083" y="13685"/>
                  </a:moveTo>
                  <a:cubicBezTo>
                    <a:pt x="6523" y="13247"/>
                    <a:pt x="7247" y="13234"/>
                    <a:pt x="7703" y="13658"/>
                  </a:cubicBezTo>
                  <a:lnTo>
                    <a:pt x="8527" y="14424"/>
                  </a:lnTo>
                  <a:cubicBezTo>
                    <a:pt x="8983" y="14848"/>
                    <a:pt x="8996" y="15544"/>
                    <a:pt x="8555" y="15983"/>
                  </a:cubicBezTo>
                  <a:lnTo>
                    <a:pt x="6161" y="18369"/>
                  </a:lnTo>
                  <a:cubicBezTo>
                    <a:pt x="5721" y="18808"/>
                    <a:pt x="4991" y="18826"/>
                    <a:pt x="4535" y="18403"/>
                  </a:cubicBezTo>
                  <a:lnTo>
                    <a:pt x="3711" y="17637"/>
                  </a:lnTo>
                  <a:cubicBezTo>
                    <a:pt x="3254" y="17213"/>
                    <a:pt x="3249" y="16510"/>
                    <a:pt x="3689" y="16071"/>
                  </a:cubicBezTo>
                  <a:lnTo>
                    <a:pt x="6083" y="13685"/>
                  </a:lnTo>
                  <a:close/>
                  <a:moveTo>
                    <a:pt x="6506" y="14851"/>
                  </a:moveTo>
                  <a:cubicBezTo>
                    <a:pt x="6286" y="15071"/>
                    <a:pt x="6285" y="15419"/>
                    <a:pt x="6514" y="15631"/>
                  </a:cubicBezTo>
                  <a:cubicBezTo>
                    <a:pt x="6742" y="15843"/>
                    <a:pt x="7110" y="15837"/>
                    <a:pt x="7330" y="15617"/>
                  </a:cubicBezTo>
                  <a:cubicBezTo>
                    <a:pt x="7550" y="15398"/>
                    <a:pt x="7544" y="15043"/>
                    <a:pt x="7316" y="14831"/>
                  </a:cubicBezTo>
                  <a:cubicBezTo>
                    <a:pt x="7088" y="14619"/>
                    <a:pt x="6726" y="14632"/>
                    <a:pt x="6506" y="1485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1" name="Shape 10389">
              <a:extLst>
                <a:ext uri="{FF2B5EF4-FFF2-40B4-BE49-F238E27FC236}">
                  <a16:creationId xmlns:a16="http://schemas.microsoft.com/office/drawing/2014/main" id="{660C312A-B79A-BFBA-F3C7-C17A147B72D7}"/>
                </a:ext>
              </a:extLst>
            </p:cNvPr>
            <p:cNvSpPr/>
            <p:nvPr/>
          </p:nvSpPr>
          <p:spPr>
            <a:xfrm>
              <a:off x="17493478" y="4180645"/>
              <a:ext cx="832624" cy="5478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0" h="21208" extrusionOk="0">
                  <a:moveTo>
                    <a:pt x="3532" y="6467"/>
                  </a:moveTo>
                  <a:lnTo>
                    <a:pt x="5654" y="19318"/>
                  </a:lnTo>
                  <a:lnTo>
                    <a:pt x="17808" y="14741"/>
                  </a:lnTo>
                  <a:lnTo>
                    <a:pt x="15687" y="1890"/>
                  </a:lnTo>
                  <a:cubicBezTo>
                    <a:pt x="15687" y="1890"/>
                    <a:pt x="3532" y="6467"/>
                    <a:pt x="3532" y="6467"/>
                  </a:cubicBezTo>
                  <a:close/>
                  <a:moveTo>
                    <a:pt x="2391" y="11284"/>
                  </a:moveTo>
                  <a:lnTo>
                    <a:pt x="3148" y="15874"/>
                  </a:lnTo>
                  <a:cubicBezTo>
                    <a:pt x="3190" y="16128"/>
                    <a:pt x="3360" y="16282"/>
                    <a:pt x="3528" y="16218"/>
                  </a:cubicBezTo>
                  <a:cubicBezTo>
                    <a:pt x="3696" y="16155"/>
                    <a:pt x="3798" y="15899"/>
                    <a:pt x="3756" y="15645"/>
                  </a:cubicBezTo>
                  <a:lnTo>
                    <a:pt x="2999" y="11056"/>
                  </a:lnTo>
                  <a:cubicBezTo>
                    <a:pt x="2957" y="10802"/>
                    <a:pt x="2787" y="10648"/>
                    <a:pt x="2619" y="10711"/>
                  </a:cubicBezTo>
                  <a:cubicBezTo>
                    <a:pt x="2451" y="10774"/>
                    <a:pt x="2349" y="11031"/>
                    <a:pt x="2391" y="11284"/>
                  </a:cubicBezTo>
                  <a:close/>
                  <a:moveTo>
                    <a:pt x="19102" y="6941"/>
                  </a:moveTo>
                  <a:cubicBezTo>
                    <a:pt x="18977" y="6181"/>
                    <a:pt x="18467" y="5718"/>
                    <a:pt x="17963" y="5908"/>
                  </a:cubicBezTo>
                  <a:cubicBezTo>
                    <a:pt x="17460" y="6097"/>
                    <a:pt x="17154" y="6868"/>
                    <a:pt x="17279" y="7628"/>
                  </a:cubicBezTo>
                  <a:cubicBezTo>
                    <a:pt x="17405" y="8388"/>
                    <a:pt x="17914" y="8851"/>
                    <a:pt x="18418" y="8661"/>
                  </a:cubicBezTo>
                  <a:cubicBezTo>
                    <a:pt x="18922" y="8472"/>
                    <a:pt x="19228" y="7701"/>
                    <a:pt x="19102" y="6941"/>
                  </a:cubicBezTo>
                  <a:close/>
                  <a:moveTo>
                    <a:pt x="19484" y="1435"/>
                  </a:moveTo>
                  <a:lnTo>
                    <a:pt x="21303" y="12450"/>
                  </a:lnTo>
                  <a:cubicBezTo>
                    <a:pt x="21470" y="13464"/>
                    <a:pt x="21062" y="14490"/>
                    <a:pt x="20390" y="14743"/>
                  </a:cubicBezTo>
                  <a:lnTo>
                    <a:pt x="3374" y="21151"/>
                  </a:lnTo>
                  <a:cubicBezTo>
                    <a:pt x="2703" y="21404"/>
                    <a:pt x="2023" y="20787"/>
                    <a:pt x="1856" y="19773"/>
                  </a:cubicBezTo>
                  <a:lnTo>
                    <a:pt x="37" y="8758"/>
                  </a:lnTo>
                  <a:cubicBezTo>
                    <a:pt x="-130" y="7745"/>
                    <a:pt x="279" y="6718"/>
                    <a:pt x="950" y="6465"/>
                  </a:cubicBezTo>
                  <a:lnTo>
                    <a:pt x="17966" y="57"/>
                  </a:lnTo>
                  <a:cubicBezTo>
                    <a:pt x="18637" y="-196"/>
                    <a:pt x="19317" y="421"/>
                    <a:pt x="19484" y="143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2" name="Shape 10390">
              <a:extLst>
                <a:ext uri="{FF2B5EF4-FFF2-40B4-BE49-F238E27FC236}">
                  <a16:creationId xmlns:a16="http://schemas.microsoft.com/office/drawing/2014/main" id="{2284FC05-8B70-15E8-06A4-60F80F75FD33}"/>
                </a:ext>
              </a:extLst>
            </p:cNvPr>
            <p:cNvSpPr/>
            <p:nvPr/>
          </p:nvSpPr>
          <p:spPr>
            <a:xfrm>
              <a:off x="18126029" y="6224089"/>
              <a:ext cx="1086985" cy="582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6" extrusionOk="0">
                  <a:moveTo>
                    <a:pt x="16536" y="15317"/>
                  </a:moveTo>
                  <a:lnTo>
                    <a:pt x="16511" y="12603"/>
                  </a:lnTo>
                  <a:lnTo>
                    <a:pt x="16510" y="12603"/>
                  </a:lnTo>
                  <a:cubicBezTo>
                    <a:pt x="16510" y="12601"/>
                    <a:pt x="16511" y="12598"/>
                    <a:pt x="16511" y="12596"/>
                  </a:cubicBezTo>
                  <a:cubicBezTo>
                    <a:pt x="16497" y="11097"/>
                    <a:pt x="13851" y="9967"/>
                    <a:pt x="10600" y="10073"/>
                  </a:cubicBezTo>
                  <a:cubicBezTo>
                    <a:pt x="7350" y="10179"/>
                    <a:pt x="4727" y="11481"/>
                    <a:pt x="4741" y="12979"/>
                  </a:cubicBezTo>
                  <a:cubicBezTo>
                    <a:pt x="4741" y="12982"/>
                    <a:pt x="4741" y="12984"/>
                    <a:pt x="4741" y="12986"/>
                  </a:cubicBezTo>
                  <a:lnTo>
                    <a:pt x="4741" y="12986"/>
                  </a:lnTo>
                  <a:lnTo>
                    <a:pt x="4744" y="13374"/>
                  </a:lnTo>
                  <a:lnTo>
                    <a:pt x="0" y="9650"/>
                  </a:lnTo>
                  <a:lnTo>
                    <a:pt x="10506" y="0"/>
                  </a:lnTo>
                  <a:lnTo>
                    <a:pt x="21600" y="11274"/>
                  </a:lnTo>
                  <a:cubicBezTo>
                    <a:pt x="21600" y="11274"/>
                    <a:pt x="16536" y="15317"/>
                    <a:pt x="16536" y="15317"/>
                  </a:cubicBezTo>
                  <a:close/>
                  <a:moveTo>
                    <a:pt x="3433" y="20010"/>
                  </a:moveTo>
                  <a:cubicBezTo>
                    <a:pt x="3441" y="20866"/>
                    <a:pt x="3096" y="21572"/>
                    <a:pt x="2663" y="21586"/>
                  </a:cubicBezTo>
                  <a:cubicBezTo>
                    <a:pt x="2229" y="21600"/>
                    <a:pt x="1871" y="20917"/>
                    <a:pt x="1863" y="20061"/>
                  </a:cubicBezTo>
                  <a:cubicBezTo>
                    <a:pt x="1858" y="19488"/>
                    <a:pt x="2012" y="18988"/>
                    <a:pt x="2243" y="18712"/>
                  </a:cubicBezTo>
                  <a:lnTo>
                    <a:pt x="2180" y="11901"/>
                  </a:lnTo>
                  <a:lnTo>
                    <a:pt x="2970" y="12521"/>
                  </a:lnTo>
                  <a:lnTo>
                    <a:pt x="3028" y="18686"/>
                  </a:lnTo>
                  <a:cubicBezTo>
                    <a:pt x="3264" y="18947"/>
                    <a:pt x="3427" y="19437"/>
                    <a:pt x="3433" y="20010"/>
                  </a:cubicBezTo>
                  <a:close/>
                  <a:moveTo>
                    <a:pt x="15799" y="20383"/>
                  </a:moveTo>
                  <a:lnTo>
                    <a:pt x="15729" y="12978"/>
                  </a:lnTo>
                  <a:cubicBezTo>
                    <a:pt x="15274" y="12403"/>
                    <a:pt x="13503" y="11530"/>
                    <a:pt x="10615" y="11624"/>
                  </a:cubicBezTo>
                  <a:cubicBezTo>
                    <a:pt x="7726" y="11718"/>
                    <a:pt x="5972" y="12706"/>
                    <a:pt x="5529" y="13310"/>
                  </a:cubicBezTo>
                  <a:lnTo>
                    <a:pt x="5598" y="20715"/>
                  </a:lnTo>
                  <a:cubicBezTo>
                    <a:pt x="5598" y="20715"/>
                    <a:pt x="15799" y="20383"/>
                    <a:pt x="15799" y="2038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3" name="Shape 10391">
              <a:extLst>
                <a:ext uri="{FF2B5EF4-FFF2-40B4-BE49-F238E27FC236}">
                  <a16:creationId xmlns:a16="http://schemas.microsoft.com/office/drawing/2014/main" id="{1F307697-571C-B4AC-447B-7B8100FF1F30}"/>
                </a:ext>
              </a:extLst>
            </p:cNvPr>
            <p:cNvSpPr/>
            <p:nvPr/>
          </p:nvSpPr>
          <p:spPr>
            <a:xfrm>
              <a:off x="15698642" y="7668426"/>
              <a:ext cx="845763" cy="398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54" y="0"/>
                  </a:moveTo>
                  <a:lnTo>
                    <a:pt x="19029" y="1406"/>
                  </a:lnTo>
                  <a:cubicBezTo>
                    <a:pt x="19054" y="1548"/>
                    <a:pt x="19310" y="2958"/>
                    <a:pt x="19310" y="2958"/>
                  </a:cubicBezTo>
                  <a:lnTo>
                    <a:pt x="19147" y="3091"/>
                  </a:lnTo>
                  <a:lnTo>
                    <a:pt x="18865" y="1540"/>
                  </a:lnTo>
                  <a:lnTo>
                    <a:pt x="18111" y="2155"/>
                  </a:lnTo>
                  <a:cubicBezTo>
                    <a:pt x="18136" y="2291"/>
                    <a:pt x="18318" y="3295"/>
                    <a:pt x="18318" y="3295"/>
                  </a:cubicBezTo>
                  <a:lnTo>
                    <a:pt x="18155" y="3428"/>
                  </a:lnTo>
                  <a:lnTo>
                    <a:pt x="17947" y="2288"/>
                  </a:lnTo>
                  <a:lnTo>
                    <a:pt x="17193" y="2903"/>
                  </a:lnTo>
                  <a:cubicBezTo>
                    <a:pt x="17219" y="3044"/>
                    <a:pt x="17474" y="4455"/>
                    <a:pt x="17474" y="4455"/>
                  </a:cubicBezTo>
                  <a:lnTo>
                    <a:pt x="17311" y="4587"/>
                  </a:lnTo>
                  <a:lnTo>
                    <a:pt x="17030" y="3036"/>
                  </a:lnTo>
                  <a:lnTo>
                    <a:pt x="16275" y="3652"/>
                  </a:lnTo>
                  <a:cubicBezTo>
                    <a:pt x="16299" y="3788"/>
                    <a:pt x="16482" y="4792"/>
                    <a:pt x="16482" y="4792"/>
                  </a:cubicBezTo>
                  <a:lnTo>
                    <a:pt x="16318" y="4925"/>
                  </a:lnTo>
                  <a:lnTo>
                    <a:pt x="16111" y="3785"/>
                  </a:lnTo>
                  <a:lnTo>
                    <a:pt x="15357" y="4400"/>
                  </a:lnTo>
                  <a:cubicBezTo>
                    <a:pt x="15383" y="4541"/>
                    <a:pt x="15639" y="5951"/>
                    <a:pt x="15639" y="5951"/>
                  </a:cubicBezTo>
                  <a:lnTo>
                    <a:pt x="15475" y="6085"/>
                  </a:lnTo>
                  <a:lnTo>
                    <a:pt x="15193" y="4533"/>
                  </a:lnTo>
                  <a:lnTo>
                    <a:pt x="14439" y="5148"/>
                  </a:lnTo>
                  <a:cubicBezTo>
                    <a:pt x="14464" y="5284"/>
                    <a:pt x="14647" y="6288"/>
                    <a:pt x="14647" y="6288"/>
                  </a:cubicBezTo>
                  <a:lnTo>
                    <a:pt x="14483" y="6421"/>
                  </a:lnTo>
                  <a:lnTo>
                    <a:pt x="14275" y="5281"/>
                  </a:lnTo>
                  <a:lnTo>
                    <a:pt x="13522" y="5896"/>
                  </a:lnTo>
                  <a:cubicBezTo>
                    <a:pt x="13547" y="6037"/>
                    <a:pt x="13802" y="7448"/>
                    <a:pt x="13802" y="7448"/>
                  </a:cubicBezTo>
                  <a:lnTo>
                    <a:pt x="13638" y="7582"/>
                  </a:lnTo>
                  <a:lnTo>
                    <a:pt x="13358" y="6029"/>
                  </a:lnTo>
                  <a:lnTo>
                    <a:pt x="12603" y="6645"/>
                  </a:lnTo>
                  <a:cubicBezTo>
                    <a:pt x="12628" y="6781"/>
                    <a:pt x="12810" y="7785"/>
                    <a:pt x="12810" y="7785"/>
                  </a:cubicBezTo>
                  <a:lnTo>
                    <a:pt x="12646" y="7919"/>
                  </a:lnTo>
                  <a:lnTo>
                    <a:pt x="12439" y="6778"/>
                  </a:lnTo>
                  <a:lnTo>
                    <a:pt x="11685" y="7393"/>
                  </a:lnTo>
                  <a:cubicBezTo>
                    <a:pt x="11711" y="7534"/>
                    <a:pt x="11967" y="8944"/>
                    <a:pt x="11967" y="8944"/>
                  </a:cubicBezTo>
                  <a:lnTo>
                    <a:pt x="11803" y="9078"/>
                  </a:lnTo>
                  <a:lnTo>
                    <a:pt x="11521" y="7527"/>
                  </a:lnTo>
                  <a:lnTo>
                    <a:pt x="10768" y="8141"/>
                  </a:lnTo>
                  <a:cubicBezTo>
                    <a:pt x="10792" y="8277"/>
                    <a:pt x="10974" y="9282"/>
                    <a:pt x="10974" y="9282"/>
                  </a:cubicBezTo>
                  <a:lnTo>
                    <a:pt x="10811" y="9415"/>
                  </a:lnTo>
                  <a:lnTo>
                    <a:pt x="10604" y="8275"/>
                  </a:lnTo>
                  <a:lnTo>
                    <a:pt x="9849" y="8890"/>
                  </a:lnTo>
                  <a:cubicBezTo>
                    <a:pt x="9874" y="9031"/>
                    <a:pt x="10131" y="10441"/>
                    <a:pt x="10131" y="10441"/>
                  </a:cubicBezTo>
                  <a:lnTo>
                    <a:pt x="9967" y="10575"/>
                  </a:lnTo>
                  <a:lnTo>
                    <a:pt x="9686" y="9023"/>
                  </a:lnTo>
                  <a:lnTo>
                    <a:pt x="8931" y="9638"/>
                  </a:lnTo>
                  <a:cubicBezTo>
                    <a:pt x="8956" y="9774"/>
                    <a:pt x="9139" y="10778"/>
                    <a:pt x="9139" y="10778"/>
                  </a:cubicBezTo>
                  <a:lnTo>
                    <a:pt x="8975" y="10912"/>
                  </a:lnTo>
                  <a:lnTo>
                    <a:pt x="8767" y="9772"/>
                  </a:lnTo>
                  <a:lnTo>
                    <a:pt x="8014" y="10386"/>
                  </a:lnTo>
                  <a:cubicBezTo>
                    <a:pt x="8039" y="10527"/>
                    <a:pt x="8295" y="11937"/>
                    <a:pt x="8295" y="11937"/>
                  </a:cubicBezTo>
                  <a:lnTo>
                    <a:pt x="8131" y="12071"/>
                  </a:lnTo>
                  <a:lnTo>
                    <a:pt x="7850" y="10520"/>
                  </a:lnTo>
                  <a:lnTo>
                    <a:pt x="7095" y="11135"/>
                  </a:lnTo>
                  <a:cubicBezTo>
                    <a:pt x="7120" y="11271"/>
                    <a:pt x="7302" y="12275"/>
                    <a:pt x="7302" y="12275"/>
                  </a:cubicBezTo>
                  <a:lnTo>
                    <a:pt x="7138" y="12409"/>
                  </a:lnTo>
                  <a:lnTo>
                    <a:pt x="6932" y="11268"/>
                  </a:lnTo>
                  <a:lnTo>
                    <a:pt x="6177" y="11883"/>
                  </a:lnTo>
                  <a:cubicBezTo>
                    <a:pt x="6203" y="12024"/>
                    <a:pt x="6459" y="13435"/>
                    <a:pt x="6459" y="13435"/>
                  </a:cubicBezTo>
                  <a:lnTo>
                    <a:pt x="6295" y="13568"/>
                  </a:lnTo>
                  <a:lnTo>
                    <a:pt x="6013" y="12017"/>
                  </a:lnTo>
                  <a:lnTo>
                    <a:pt x="5260" y="12631"/>
                  </a:lnTo>
                  <a:cubicBezTo>
                    <a:pt x="5284" y="12768"/>
                    <a:pt x="5467" y="13771"/>
                    <a:pt x="5467" y="13771"/>
                  </a:cubicBezTo>
                  <a:lnTo>
                    <a:pt x="5303" y="13905"/>
                  </a:lnTo>
                  <a:lnTo>
                    <a:pt x="5096" y="12765"/>
                  </a:lnTo>
                  <a:lnTo>
                    <a:pt x="4342" y="13379"/>
                  </a:lnTo>
                  <a:cubicBezTo>
                    <a:pt x="4367" y="13521"/>
                    <a:pt x="4624" y="14931"/>
                    <a:pt x="4624" y="14931"/>
                  </a:cubicBezTo>
                  <a:lnTo>
                    <a:pt x="4460" y="15064"/>
                  </a:lnTo>
                  <a:lnTo>
                    <a:pt x="4178" y="13513"/>
                  </a:lnTo>
                  <a:lnTo>
                    <a:pt x="3423" y="14128"/>
                  </a:lnTo>
                  <a:cubicBezTo>
                    <a:pt x="3448" y="14265"/>
                    <a:pt x="3630" y="15269"/>
                    <a:pt x="3630" y="15269"/>
                  </a:cubicBezTo>
                  <a:lnTo>
                    <a:pt x="3467" y="15402"/>
                  </a:lnTo>
                  <a:lnTo>
                    <a:pt x="3260" y="14261"/>
                  </a:lnTo>
                  <a:lnTo>
                    <a:pt x="2505" y="14876"/>
                  </a:lnTo>
                  <a:cubicBezTo>
                    <a:pt x="2531" y="15018"/>
                    <a:pt x="2787" y="16428"/>
                    <a:pt x="2787" y="16428"/>
                  </a:cubicBezTo>
                  <a:lnTo>
                    <a:pt x="2623" y="16561"/>
                  </a:lnTo>
                  <a:lnTo>
                    <a:pt x="2342" y="15010"/>
                  </a:lnTo>
                  <a:lnTo>
                    <a:pt x="1588" y="15625"/>
                  </a:lnTo>
                  <a:cubicBezTo>
                    <a:pt x="1613" y="15761"/>
                    <a:pt x="1795" y="16765"/>
                    <a:pt x="1795" y="16765"/>
                  </a:cubicBezTo>
                  <a:lnTo>
                    <a:pt x="1631" y="16898"/>
                  </a:lnTo>
                  <a:lnTo>
                    <a:pt x="1424" y="15758"/>
                  </a:lnTo>
                  <a:lnTo>
                    <a:pt x="670" y="16373"/>
                  </a:lnTo>
                  <a:cubicBezTo>
                    <a:pt x="696" y="16514"/>
                    <a:pt x="951" y="17925"/>
                    <a:pt x="951" y="17925"/>
                  </a:cubicBezTo>
                  <a:lnTo>
                    <a:pt x="788" y="18057"/>
                  </a:lnTo>
                  <a:lnTo>
                    <a:pt x="506" y="16506"/>
                  </a:lnTo>
                  <a:lnTo>
                    <a:pt x="0" y="16919"/>
                  </a:lnTo>
                  <a:lnTo>
                    <a:pt x="846" y="21600"/>
                  </a:lnTo>
                  <a:lnTo>
                    <a:pt x="21600" y="4681"/>
                  </a:lnTo>
                  <a:lnTo>
                    <a:pt x="20754" y="0"/>
                  </a:lnTo>
                  <a:close/>
                  <a:moveTo>
                    <a:pt x="20622" y="2793"/>
                  </a:moveTo>
                  <a:cubicBezTo>
                    <a:pt x="20707" y="3260"/>
                    <a:pt x="20598" y="3784"/>
                    <a:pt x="20378" y="3963"/>
                  </a:cubicBezTo>
                  <a:cubicBezTo>
                    <a:pt x="20158" y="4143"/>
                    <a:pt x="19911" y="3909"/>
                    <a:pt x="19826" y="3442"/>
                  </a:cubicBezTo>
                  <a:cubicBezTo>
                    <a:pt x="19742" y="2974"/>
                    <a:pt x="19852" y="2449"/>
                    <a:pt x="20072" y="2270"/>
                  </a:cubicBezTo>
                  <a:cubicBezTo>
                    <a:pt x="20292" y="2091"/>
                    <a:pt x="20538" y="2325"/>
                    <a:pt x="20622" y="279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4" name="Shape 10392">
              <a:extLst>
                <a:ext uri="{FF2B5EF4-FFF2-40B4-BE49-F238E27FC236}">
                  <a16:creationId xmlns:a16="http://schemas.microsoft.com/office/drawing/2014/main" id="{533783AD-CEAE-F689-1BC0-61C733D7CD4D}"/>
                </a:ext>
              </a:extLst>
            </p:cNvPr>
            <p:cNvSpPr/>
            <p:nvPr/>
          </p:nvSpPr>
          <p:spPr>
            <a:xfrm>
              <a:off x="19920630" y="5193310"/>
              <a:ext cx="339475" cy="405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96"/>
                  </a:moveTo>
                  <a:lnTo>
                    <a:pt x="1727" y="21600"/>
                  </a:lnTo>
                  <a:lnTo>
                    <a:pt x="21600" y="20435"/>
                  </a:lnTo>
                  <a:lnTo>
                    <a:pt x="20172" y="3324"/>
                  </a:lnTo>
                  <a:lnTo>
                    <a:pt x="15291" y="0"/>
                  </a:lnTo>
                  <a:lnTo>
                    <a:pt x="0" y="896"/>
                  </a:lnTo>
                  <a:close/>
                  <a:moveTo>
                    <a:pt x="6715" y="5294"/>
                  </a:moveTo>
                  <a:lnTo>
                    <a:pt x="13953" y="4870"/>
                  </a:lnTo>
                  <a:lnTo>
                    <a:pt x="14001" y="5441"/>
                  </a:lnTo>
                  <a:lnTo>
                    <a:pt x="6763" y="5865"/>
                  </a:lnTo>
                  <a:lnTo>
                    <a:pt x="6715" y="5294"/>
                  </a:lnTo>
                  <a:close/>
                  <a:moveTo>
                    <a:pt x="3566" y="11139"/>
                  </a:moveTo>
                  <a:lnTo>
                    <a:pt x="18042" y="10291"/>
                  </a:lnTo>
                  <a:lnTo>
                    <a:pt x="18088" y="10846"/>
                  </a:lnTo>
                  <a:lnTo>
                    <a:pt x="3613" y="11694"/>
                  </a:lnTo>
                  <a:lnTo>
                    <a:pt x="3566" y="11139"/>
                  </a:lnTo>
                  <a:close/>
                  <a:moveTo>
                    <a:pt x="3801" y="13947"/>
                  </a:moveTo>
                  <a:lnTo>
                    <a:pt x="18276" y="13099"/>
                  </a:lnTo>
                  <a:lnTo>
                    <a:pt x="18324" y="13670"/>
                  </a:lnTo>
                  <a:lnTo>
                    <a:pt x="3848" y="14519"/>
                  </a:lnTo>
                  <a:lnTo>
                    <a:pt x="3801" y="13947"/>
                  </a:lnTo>
                  <a:close/>
                  <a:moveTo>
                    <a:pt x="4035" y="16756"/>
                  </a:moveTo>
                  <a:lnTo>
                    <a:pt x="11273" y="16332"/>
                  </a:lnTo>
                  <a:lnTo>
                    <a:pt x="11320" y="16903"/>
                  </a:lnTo>
                  <a:lnTo>
                    <a:pt x="4083" y="17327"/>
                  </a:lnTo>
                  <a:lnTo>
                    <a:pt x="4035" y="1675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5" name="Shape 10393">
              <a:extLst>
                <a:ext uri="{FF2B5EF4-FFF2-40B4-BE49-F238E27FC236}">
                  <a16:creationId xmlns:a16="http://schemas.microsoft.com/office/drawing/2014/main" id="{BD37F79C-6C1C-2081-35C5-CED5416B52F1}"/>
                </a:ext>
              </a:extLst>
            </p:cNvPr>
            <p:cNvSpPr/>
            <p:nvPr/>
          </p:nvSpPr>
          <p:spPr>
            <a:xfrm>
              <a:off x="18570303" y="9049764"/>
              <a:ext cx="924785" cy="8859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600" extrusionOk="0">
                  <a:moveTo>
                    <a:pt x="8914" y="18801"/>
                  </a:moveTo>
                  <a:lnTo>
                    <a:pt x="4785" y="21600"/>
                  </a:lnTo>
                  <a:lnTo>
                    <a:pt x="4816" y="16426"/>
                  </a:lnTo>
                  <a:cubicBezTo>
                    <a:pt x="4816" y="16426"/>
                    <a:pt x="8914" y="18801"/>
                    <a:pt x="8914" y="18801"/>
                  </a:cubicBezTo>
                  <a:close/>
                  <a:moveTo>
                    <a:pt x="13648" y="9886"/>
                  </a:moveTo>
                  <a:cubicBezTo>
                    <a:pt x="14256" y="10473"/>
                    <a:pt x="14710" y="11017"/>
                    <a:pt x="14897" y="11332"/>
                  </a:cubicBezTo>
                  <a:cubicBezTo>
                    <a:pt x="15850" y="10515"/>
                    <a:pt x="17245" y="10354"/>
                    <a:pt x="18616" y="11148"/>
                  </a:cubicBezTo>
                  <a:cubicBezTo>
                    <a:pt x="20411" y="12189"/>
                    <a:pt x="21595" y="16528"/>
                    <a:pt x="21595" y="16528"/>
                  </a:cubicBezTo>
                  <a:cubicBezTo>
                    <a:pt x="21595" y="16528"/>
                    <a:pt x="21592" y="16527"/>
                    <a:pt x="21588" y="16526"/>
                  </a:cubicBezTo>
                  <a:cubicBezTo>
                    <a:pt x="21592" y="16529"/>
                    <a:pt x="21593" y="16531"/>
                    <a:pt x="21593" y="16531"/>
                  </a:cubicBezTo>
                  <a:cubicBezTo>
                    <a:pt x="21593" y="16531"/>
                    <a:pt x="17444" y="17785"/>
                    <a:pt x="15649" y="16745"/>
                  </a:cubicBezTo>
                  <a:cubicBezTo>
                    <a:pt x="14292" y="15958"/>
                    <a:pt x="13682" y="14654"/>
                    <a:pt x="13824" y="13387"/>
                  </a:cubicBezTo>
                  <a:cubicBezTo>
                    <a:pt x="13475" y="13392"/>
                    <a:pt x="12782" y="13278"/>
                    <a:pt x="11970" y="13046"/>
                  </a:cubicBezTo>
                  <a:lnTo>
                    <a:pt x="9286" y="18101"/>
                  </a:lnTo>
                  <a:lnTo>
                    <a:pt x="5188" y="15725"/>
                  </a:lnTo>
                  <a:lnTo>
                    <a:pt x="7746" y="10909"/>
                  </a:lnTo>
                  <a:cubicBezTo>
                    <a:pt x="5611" y="9358"/>
                    <a:pt x="2500" y="6818"/>
                    <a:pt x="1282" y="5700"/>
                  </a:cubicBezTo>
                  <a:cubicBezTo>
                    <a:pt x="139" y="4651"/>
                    <a:pt x="14" y="4208"/>
                    <a:pt x="8" y="4074"/>
                  </a:cubicBezTo>
                  <a:cubicBezTo>
                    <a:pt x="-5" y="4066"/>
                    <a:pt x="-1" y="4060"/>
                    <a:pt x="9" y="4052"/>
                  </a:cubicBezTo>
                  <a:cubicBezTo>
                    <a:pt x="10" y="4035"/>
                    <a:pt x="13" y="4026"/>
                    <a:pt x="13" y="4026"/>
                  </a:cubicBezTo>
                  <a:cubicBezTo>
                    <a:pt x="143" y="3970"/>
                    <a:pt x="568" y="3846"/>
                    <a:pt x="2025" y="4303"/>
                  </a:cubicBezTo>
                  <a:cubicBezTo>
                    <a:pt x="3577" y="4790"/>
                    <a:pt x="7287" y="6203"/>
                    <a:pt x="9677" y="7273"/>
                  </a:cubicBezTo>
                  <a:lnTo>
                    <a:pt x="11818" y="3240"/>
                  </a:lnTo>
                  <a:lnTo>
                    <a:pt x="15917" y="5613"/>
                  </a:lnTo>
                  <a:cubicBezTo>
                    <a:pt x="15917" y="5613"/>
                    <a:pt x="13648" y="9886"/>
                    <a:pt x="13648" y="9886"/>
                  </a:cubicBezTo>
                  <a:close/>
                  <a:moveTo>
                    <a:pt x="12197" y="2525"/>
                  </a:moveTo>
                  <a:lnTo>
                    <a:pt x="13538" y="0"/>
                  </a:lnTo>
                  <a:lnTo>
                    <a:pt x="17637" y="2372"/>
                  </a:lnTo>
                  <a:lnTo>
                    <a:pt x="16296" y="4898"/>
                  </a:lnTo>
                  <a:cubicBezTo>
                    <a:pt x="16296" y="4898"/>
                    <a:pt x="12197" y="2525"/>
                    <a:pt x="12197" y="252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6" name="Shape 10394">
              <a:extLst>
                <a:ext uri="{FF2B5EF4-FFF2-40B4-BE49-F238E27FC236}">
                  <a16:creationId xmlns:a16="http://schemas.microsoft.com/office/drawing/2014/main" id="{0A8B0E7B-CFF7-7414-71FB-DFDDE3CEE85F}"/>
                </a:ext>
              </a:extLst>
            </p:cNvPr>
            <p:cNvSpPr/>
            <p:nvPr/>
          </p:nvSpPr>
          <p:spPr>
            <a:xfrm>
              <a:off x="15885964" y="8065581"/>
              <a:ext cx="555246" cy="5442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1" h="21600" extrusionOk="0">
                  <a:moveTo>
                    <a:pt x="0" y="6005"/>
                  </a:moveTo>
                  <a:lnTo>
                    <a:pt x="2577" y="11807"/>
                  </a:lnTo>
                  <a:cubicBezTo>
                    <a:pt x="2577" y="11807"/>
                    <a:pt x="3706" y="12286"/>
                    <a:pt x="4255" y="11343"/>
                  </a:cubicBezTo>
                  <a:cubicBezTo>
                    <a:pt x="4860" y="10297"/>
                    <a:pt x="7052" y="9212"/>
                    <a:pt x="8001" y="11472"/>
                  </a:cubicBezTo>
                  <a:cubicBezTo>
                    <a:pt x="8949" y="13731"/>
                    <a:pt x="7204" y="14700"/>
                    <a:pt x="5987" y="14655"/>
                  </a:cubicBezTo>
                  <a:cubicBezTo>
                    <a:pt x="4886" y="14615"/>
                    <a:pt x="4270" y="15618"/>
                    <a:pt x="4270" y="15618"/>
                  </a:cubicBezTo>
                  <a:lnTo>
                    <a:pt x="6927" y="21600"/>
                  </a:lnTo>
                  <a:lnTo>
                    <a:pt x="11852" y="19189"/>
                  </a:lnTo>
                  <a:cubicBezTo>
                    <a:pt x="11852" y="19189"/>
                    <a:pt x="11984" y="18276"/>
                    <a:pt x="11207" y="17738"/>
                  </a:cubicBezTo>
                  <a:cubicBezTo>
                    <a:pt x="10263" y="17087"/>
                    <a:pt x="9280" y="15038"/>
                    <a:pt x="11605" y="13899"/>
                  </a:cubicBezTo>
                  <a:cubicBezTo>
                    <a:pt x="13931" y="12761"/>
                    <a:pt x="14808" y="14792"/>
                    <a:pt x="14617" y="16180"/>
                  </a:cubicBezTo>
                  <a:cubicBezTo>
                    <a:pt x="14474" y="17220"/>
                    <a:pt x="15221" y="17540"/>
                    <a:pt x="15221" y="17540"/>
                  </a:cubicBezTo>
                  <a:lnTo>
                    <a:pt x="19368" y="15510"/>
                  </a:lnTo>
                  <a:cubicBezTo>
                    <a:pt x="19368" y="15510"/>
                    <a:pt x="17338" y="11290"/>
                    <a:pt x="17019" y="10076"/>
                  </a:cubicBezTo>
                  <a:cubicBezTo>
                    <a:pt x="16676" y="8775"/>
                    <a:pt x="18369" y="8955"/>
                    <a:pt x="18673" y="8964"/>
                  </a:cubicBezTo>
                  <a:cubicBezTo>
                    <a:pt x="20424" y="9020"/>
                    <a:pt x="21600" y="7510"/>
                    <a:pt x="20656" y="5385"/>
                  </a:cubicBezTo>
                  <a:cubicBezTo>
                    <a:pt x="19712" y="3260"/>
                    <a:pt x="17321" y="3778"/>
                    <a:pt x="16643" y="5120"/>
                  </a:cubicBezTo>
                  <a:cubicBezTo>
                    <a:pt x="16139" y="6117"/>
                    <a:pt x="15546" y="6529"/>
                    <a:pt x="15164" y="5995"/>
                  </a:cubicBezTo>
                  <a:cubicBezTo>
                    <a:pt x="14272" y="4748"/>
                    <a:pt x="12268" y="0"/>
                    <a:pt x="12268" y="0"/>
                  </a:cubicBezTo>
                  <a:lnTo>
                    <a:pt x="8380" y="1903"/>
                  </a:lnTo>
                  <a:cubicBezTo>
                    <a:pt x="8380" y="1903"/>
                    <a:pt x="8041" y="3203"/>
                    <a:pt x="8973" y="3711"/>
                  </a:cubicBezTo>
                  <a:cubicBezTo>
                    <a:pt x="10375" y="4474"/>
                    <a:pt x="10679" y="6519"/>
                    <a:pt x="8834" y="7423"/>
                  </a:cubicBezTo>
                  <a:cubicBezTo>
                    <a:pt x="6988" y="8326"/>
                    <a:pt x="5715" y="6969"/>
                    <a:pt x="5997" y="5295"/>
                  </a:cubicBezTo>
                  <a:cubicBezTo>
                    <a:pt x="6154" y="4357"/>
                    <a:pt x="5083" y="3527"/>
                    <a:pt x="5083" y="3527"/>
                  </a:cubicBezTo>
                  <a:cubicBezTo>
                    <a:pt x="5083" y="3527"/>
                    <a:pt x="0" y="6005"/>
                    <a:pt x="0" y="600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7" name="Shape 10395">
              <a:extLst>
                <a:ext uri="{FF2B5EF4-FFF2-40B4-BE49-F238E27FC236}">
                  <a16:creationId xmlns:a16="http://schemas.microsoft.com/office/drawing/2014/main" id="{F06A8F93-7A6A-69DC-D11A-5A77D19EEFE7}"/>
                </a:ext>
              </a:extLst>
            </p:cNvPr>
            <p:cNvSpPr/>
            <p:nvPr/>
          </p:nvSpPr>
          <p:spPr>
            <a:xfrm>
              <a:off x="19111148" y="4676595"/>
              <a:ext cx="447512" cy="4789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72" h="21028" extrusionOk="0">
                  <a:moveTo>
                    <a:pt x="11134" y="0"/>
                  </a:moveTo>
                  <a:cubicBezTo>
                    <a:pt x="10473" y="291"/>
                    <a:pt x="9829" y="670"/>
                    <a:pt x="9218" y="1133"/>
                  </a:cubicBezTo>
                  <a:cubicBezTo>
                    <a:pt x="8205" y="1900"/>
                    <a:pt x="7241" y="3000"/>
                    <a:pt x="7232" y="4263"/>
                  </a:cubicBezTo>
                  <a:cubicBezTo>
                    <a:pt x="7232" y="4376"/>
                    <a:pt x="7251" y="4474"/>
                    <a:pt x="7265" y="4578"/>
                  </a:cubicBezTo>
                  <a:lnTo>
                    <a:pt x="5151" y="2019"/>
                  </a:lnTo>
                  <a:cubicBezTo>
                    <a:pt x="5136" y="2030"/>
                    <a:pt x="5118" y="2042"/>
                    <a:pt x="5102" y="2053"/>
                  </a:cubicBezTo>
                  <a:cubicBezTo>
                    <a:pt x="5027" y="2106"/>
                    <a:pt x="4955" y="2159"/>
                    <a:pt x="4880" y="2213"/>
                  </a:cubicBezTo>
                  <a:lnTo>
                    <a:pt x="7423" y="5900"/>
                  </a:lnTo>
                  <a:cubicBezTo>
                    <a:pt x="4977" y="5414"/>
                    <a:pt x="2486" y="6475"/>
                    <a:pt x="1082" y="8857"/>
                  </a:cubicBezTo>
                  <a:cubicBezTo>
                    <a:pt x="-1074" y="12513"/>
                    <a:pt x="95" y="17729"/>
                    <a:pt x="3688" y="19976"/>
                  </a:cubicBezTo>
                  <a:cubicBezTo>
                    <a:pt x="6286" y="21600"/>
                    <a:pt x="9522" y="21245"/>
                    <a:pt x="12057" y="19586"/>
                  </a:cubicBezTo>
                  <a:cubicBezTo>
                    <a:pt x="14335" y="19918"/>
                    <a:pt x="16643" y="19169"/>
                    <a:pt x="18072" y="17172"/>
                  </a:cubicBezTo>
                  <a:cubicBezTo>
                    <a:pt x="20526" y="13741"/>
                    <a:pt x="19342" y="8581"/>
                    <a:pt x="15911" y="5901"/>
                  </a:cubicBezTo>
                  <a:cubicBezTo>
                    <a:pt x="14980" y="5173"/>
                    <a:pt x="13948" y="4703"/>
                    <a:pt x="12864" y="4562"/>
                  </a:cubicBezTo>
                  <a:cubicBezTo>
                    <a:pt x="12076" y="4459"/>
                    <a:pt x="11291" y="4541"/>
                    <a:pt x="10539" y="4763"/>
                  </a:cubicBezTo>
                  <a:cubicBezTo>
                    <a:pt x="10955" y="4092"/>
                    <a:pt x="11179" y="3259"/>
                    <a:pt x="11250" y="2443"/>
                  </a:cubicBezTo>
                  <a:cubicBezTo>
                    <a:pt x="11324" y="1599"/>
                    <a:pt x="11285" y="776"/>
                    <a:pt x="11134" y="0"/>
                  </a:cubicBezTo>
                  <a:close/>
                </a:path>
              </a:pathLst>
            </a:custGeom>
            <a:solidFill>
              <a:srgbClr val="7258A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8" name="Shape 10396">
              <a:extLst>
                <a:ext uri="{FF2B5EF4-FFF2-40B4-BE49-F238E27FC236}">
                  <a16:creationId xmlns:a16="http://schemas.microsoft.com/office/drawing/2014/main" id="{6F8A49C3-8D70-80B9-E2D5-94233D531B56}"/>
                </a:ext>
              </a:extLst>
            </p:cNvPr>
            <p:cNvSpPr/>
            <p:nvPr/>
          </p:nvSpPr>
          <p:spPr>
            <a:xfrm>
              <a:off x="17914973" y="5805187"/>
              <a:ext cx="454602" cy="423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0" y="3459"/>
                  </a:moveTo>
                  <a:lnTo>
                    <a:pt x="1422" y="10208"/>
                  </a:lnTo>
                  <a:cubicBezTo>
                    <a:pt x="1422" y="10208"/>
                    <a:pt x="2469" y="10982"/>
                    <a:pt x="3219" y="10113"/>
                  </a:cubicBezTo>
                  <a:cubicBezTo>
                    <a:pt x="4049" y="9149"/>
                    <a:pt x="6494" y="8518"/>
                    <a:pt x="6992" y="11134"/>
                  </a:cubicBezTo>
                  <a:cubicBezTo>
                    <a:pt x="7491" y="13750"/>
                    <a:pt x="5522" y="14362"/>
                    <a:pt x="4296" y="14027"/>
                  </a:cubicBezTo>
                  <a:cubicBezTo>
                    <a:pt x="3187" y="13725"/>
                    <a:pt x="2357" y="14641"/>
                    <a:pt x="2357" y="14641"/>
                  </a:cubicBezTo>
                  <a:lnTo>
                    <a:pt x="3823" y="21600"/>
                  </a:lnTo>
                  <a:lnTo>
                    <a:pt x="9313" y="20212"/>
                  </a:lnTo>
                  <a:cubicBezTo>
                    <a:pt x="9313" y="20212"/>
                    <a:pt x="9635" y="19276"/>
                    <a:pt x="8958" y="18523"/>
                  </a:cubicBezTo>
                  <a:cubicBezTo>
                    <a:pt x="8134" y="17611"/>
                    <a:pt x="7558" y="15210"/>
                    <a:pt x="10150" y="14555"/>
                  </a:cubicBezTo>
                  <a:cubicBezTo>
                    <a:pt x="12743" y="13899"/>
                    <a:pt x="13216" y="16255"/>
                    <a:pt x="12736" y="17679"/>
                  </a:cubicBezTo>
                  <a:cubicBezTo>
                    <a:pt x="12378" y="18747"/>
                    <a:pt x="13070" y="19262"/>
                    <a:pt x="13070" y="19262"/>
                  </a:cubicBezTo>
                  <a:lnTo>
                    <a:pt x="17693" y="18092"/>
                  </a:lnTo>
                  <a:cubicBezTo>
                    <a:pt x="17693" y="18092"/>
                    <a:pt x="16501" y="13146"/>
                    <a:pt x="16426" y="11786"/>
                  </a:cubicBezTo>
                  <a:cubicBezTo>
                    <a:pt x="16346" y="10328"/>
                    <a:pt x="18026" y="10919"/>
                    <a:pt x="18332" y="11000"/>
                  </a:cubicBezTo>
                  <a:cubicBezTo>
                    <a:pt x="20097" y="11473"/>
                    <a:pt x="21600" y="10153"/>
                    <a:pt x="21079" y="7680"/>
                  </a:cubicBezTo>
                  <a:cubicBezTo>
                    <a:pt x="20558" y="5208"/>
                    <a:pt x="18027" y="5192"/>
                    <a:pt x="17063" y="6452"/>
                  </a:cubicBezTo>
                  <a:cubicBezTo>
                    <a:pt x="16347" y="7388"/>
                    <a:pt x="15661" y="7684"/>
                    <a:pt x="15383" y="7029"/>
                  </a:cubicBezTo>
                  <a:cubicBezTo>
                    <a:pt x="14735" y="5498"/>
                    <a:pt x="13677" y="0"/>
                    <a:pt x="13677" y="0"/>
                  </a:cubicBezTo>
                  <a:lnTo>
                    <a:pt x="9343" y="1096"/>
                  </a:lnTo>
                  <a:cubicBezTo>
                    <a:pt x="9343" y="1096"/>
                    <a:pt x="8732" y="2392"/>
                    <a:pt x="9572" y="3149"/>
                  </a:cubicBezTo>
                  <a:cubicBezTo>
                    <a:pt x="10838" y="4289"/>
                    <a:pt x="10727" y="6525"/>
                    <a:pt x="8669" y="7045"/>
                  </a:cubicBezTo>
                  <a:cubicBezTo>
                    <a:pt x="6612" y="7566"/>
                    <a:pt x="5599" y="5828"/>
                    <a:pt x="6228" y="4123"/>
                  </a:cubicBezTo>
                  <a:cubicBezTo>
                    <a:pt x="6581" y="3168"/>
                    <a:pt x="5664" y="2036"/>
                    <a:pt x="5664" y="2036"/>
                  </a:cubicBezTo>
                  <a:cubicBezTo>
                    <a:pt x="5664" y="2036"/>
                    <a:pt x="0" y="3459"/>
                    <a:pt x="0" y="345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9" name="Shape 10397">
              <a:extLst>
                <a:ext uri="{FF2B5EF4-FFF2-40B4-BE49-F238E27FC236}">
                  <a16:creationId xmlns:a16="http://schemas.microsoft.com/office/drawing/2014/main" id="{91D09563-5751-D8EE-3B16-344A07574D74}"/>
                </a:ext>
              </a:extLst>
            </p:cNvPr>
            <p:cNvSpPr/>
            <p:nvPr/>
          </p:nvSpPr>
          <p:spPr>
            <a:xfrm>
              <a:off x="21365322" y="6512088"/>
              <a:ext cx="416893" cy="446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72" h="21028" extrusionOk="0">
                  <a:moveTo>
                    <a:pt x="11134" y="0"/>
                  </a:moveTo>
                  <a:cubicBezTo>
                    <a:pt x="10473" y="291"/>
                    <a:pt x="9829" y="670"/>
                    <a:pt x="9218" y="1133"/>
                  </a:cubicBezTo>
                  <a:cubicBezTo>
                    <a:pt x="8205" y="1900"/>
                    <a:pt x="7241" y="3000"/>
                    <a:pt x="7232" y="4263"/>
                  </a:cubicBezTo>
                  <a:cubicBezTo>
                    <a:pt x="7232" y="4376"/>
                    <a:pt x="7251" y="4474"/>
                    <a:pt x="7265" y="4578"/>
                  </a:cubicBezTo>
                  <a:lnTo>
                    <a:pt x="5151" y="2019"/>
                  </a:lnTo>
                  <a:cubicBezTo>
                    <a:pt x="5136" y="2030"/>
                    <a:pt x="5118" y="2042"/>
                    <a:pt x="5102" y="2053"/>
                  </a:cubicBezTo>
                  <a:cubicBezTo>
                    <a:pt x="5027" y="2106"/>
                    <a:pt x="4955" y="2159"/>
                    <a:pt x="4880" y="2213"/>
                  </a:cubicBezTo>
                  <a:lnTo>
                    <a:pt x="7423" y="5900"/>
                  </a:lnTo>
                  <a:cubicBezTo>
                    <a:pt x="4977" y="5414"/>
                    <a:pt x="2486" y="6475"/>
                    <a:pt x="1082" y="8857"/>
                  </a:cubicBezTo>
                  <a:cubicBezTo>
                    <a:pt x="-1074" y="12513"/>
                    <a:pt x="95" y="17729"/>
                    <a:pt x="3688" y="19976"/>
                  </a:cubicBezTo>
                  <a:cubicBezTo>
                    <a:pt x="6286" y="21600"/>
                    <a:pt x="9522" y="21245"/>
                    <a:pt x="12057" y="19586"/>
                  </a:cubicBezTo>
                  <a:cubicBezTo>
                    <a:pt x="14335" y="19918"/>
                    <a:pt x="16643" y="19169"/>
                    <a:pt x="18072" y="17172"/>
                  </a:cubicBezTo>
                  <a:cubicBezTo>
                    <a:pt x="20526" y="13741"/>
                    <a:pt x="19342" y="8581"/>
                    <a:pt x="15911" y="5901"/>
                  </a:cubicBezTo>
                  <a:cubicBezTo>
                    <a:pt x="14980" y="5173"/>
                    <a:pt x="13948" y="4703"/>
                    <a:pt x="12864" y="4562"/>
                  </a:cubicBezTo>
                  <a:cubicBezTo>
                    <a:pt x="12076" y="4459"/>
                    <a:pt x="11291" y="4541"/>
                    <a:pt x="10539" y="4763"/>
                  </a:cubicBezTo>
                  <a:cubicBezTo>
                    <a:pt x="10955" y="4092"/>
                    <a:pt x="11179" y="3259"/>
                    <a:pt x="11250" y="2443"/>
                  </a:cubicBezTo>
                  <a:cubicBezTo>
                    <a:pt x="11324" y="1599"/>
                    <a:pt x="11285" y="776"/>
                    <a:pt x="1113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0" name="Shape 10398">
              <a:extLst>
                <a:ext uri="{FF2B5EF4-FFF2-40B4-BE49-F238E27FC236}">
                  <a16:creationId xmlns:a16="http://schemas.microsoft.com/office/drawing/2014/main" id="{347C410E-BF06-99CE-7893-CE3D4471ED60}"/>
                </a:ext>
              </a:extLst>
            </p:cNvPr>
            <p:cNvSpPr/>
            <p:nvPr/>
          </p:nvSpPr>
          <p:spPr>
            <a:xfrm>
              <a:off x="18043549" y="10579592"/>
              <a:ext cx="978355" cy="6400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15429"/>
                  </a:moveTo>
                  <a:lnTo>
                    <a:pt x="2700" y="15429"/>
                  </a:lnTo>
                  <a:lnTo>
                    <a:pt x="2700" y="2057"/>
                  </a:lnTo>
                  <a:lnTo>
                    <a:pt x="18900" y="2057"/>
                  </a:lnTo>
                  <a:cubicBezTo>
                    <a:pt x="18900" y="2057"/>
                    <a:pt x="18900" y="15429"/>
                    <a:pt x="18900" y="15429"/>
                  </a:cubicBezTo>
                  <a:close/>
                  <a:moveTo>
                    <a:pt x="18900" y="0"/>
                  </a:moveTo>
                  <a:lnTo>
                    <a:pt x="2700" y="0"/>
                  </a:lnTo>
                  <a:cubicBezTo>
                    <a:pt x="1954" y="0"/>
                    <a:pt x="1350" y="922"/>
                    <a:pt x="1350" y="2057"/>
                  </a:cubicBezTo>
                  <a:cubicBezTo>
                    <a:pt x="1350" y="2057"/>
                    <a:pt x="1350" y="17486"/>
                    <a:pt x="1364" y="17486"/>
                  </a:cubicBezTo>
                  <a:lnTo>
                    <a:pt x="20235" y="17486"/>
                  </a:lnTo>
                  <a:cubicBezTo>
                    <a:pt x="20250" y="17486"/>
                    <a:pt x="20250" y="2057"/>
                    <a:pt x="20250" y="2057"/>
                  </a:cubicBezTo>
                  <a:cubicBezTo>
                    <a:pt x="20250" y="922"/>
                    <a:pt x="19646" y="0"/>
                    <a:pt x="18900" y="0"/>
                  </a:cubicBezTo>
                  <a:close/>
                  <a:moveTo>
                    <a:pt x="20250" y="21600"/>
                  </a:moveTo>
                  <a:lnTo>
                    <a:pt x="1350" y="21600"/>
                  </a:lnTo>
                  <a:cubicBezTo>
                    <a:pt x="604" y="21600"/>
                    <a:pt x="0" y="20679"/>
                    <a:pt x="0" y="19543"/>
                  </a:cubicBezTo>
                  <a:lnTo>
                    <a:pt x="0" y="18514"/>
                  </a:lnTo>
                  <a:lnTo>
                    <a:pt x="8775" y="18514"/>
                  </a:lnTo>
                  <a:lnTo>
                    <a:pt x="8775" y="19543"/>
                  </a:lnTo>
                  <a:lnTo>
                    <a:pt x="12825" y="19543"/>
                  </a:lnTo>
                  <a:lnTo>
                    <a:pt x="12825" y="18514"/>
                  </a:lnTo>
                  <a:lnTo>
                    <a:pt x="21600" y="18514"/>
                  </a:lnTo>
                  <a:lnTo>
                    <a:pt x="21600" y="19543"/>
                  </a:lnTo>
                  <a:cubicBezTo>
                    <a:pt x="21600" y="20679"/>
                    <a:pt x="20995" y="21600"/>
                    <a:pt x="20250" y="21600"/>
                  </a:cubicBezTo>
                  <a:cubicBezTo>
                    <a:pt x="20250" y="21600"/>
                    <a:pt x="20250" y="21600"/>
                    <a:pt x="20250" y="216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1" name="Shape 10399">
              <a:extLst>
                <a:ext uri="{FF2B5EF4-FFF2-40B4-BE49-F238E27FC236}">
                  <a16:creationId xmlns:a16="http://schemas.microsoft.com/office/drawing/2014/main" id="{C6434B53-335E-B057-56D9-05D4E1BC05BF}"/>
                </a:ext>
              </a:extLst>
            </p:cNvPr>
            <p:cNvSpPr/>
            <p:nvPr/>
          </p:nvSpPr>
          <p:spPr>
            <a:xfrm>
              <a:off x="15648472" y="6834637"/>
              <a:ext cx="742675" cy="7762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47" y="16723"/>
                  </a:moveTo>
                  <a:lnTo>
                    <a:pt x="0" y="16809"/>
                  </a:lnTo>
                  <a:lnTo>
                    <a:pt x="2774" y="12622"/>
                  </a:lnTo>
                  <a:cubicBezTo>
                    <a:pt x="2774" y="12622"/>
                    <a:pt x="5147" y="16723"/>
                    <a:pt x="5147" y="16723"/>
                  </a:cubicBezTo>
                  <a:close/>
                  <a:moveTo>
                    <a:pt x="14076" y="11989"/>
                  </a:moveTo>
                  <a:cubicBezTo>
                    <a:pt x="14302" y="12788"/>
                    <a:pt x="14417" y="13471"/>
                    <a:pt x="14416" y="13825"/>
                  </a:cubicBezTo>
                  <a:cubicBezTo>
                    <a:pt x="15694" y="13667"/>
                    <a:pt x="17017" y="14276"/>
                    <a:pt x="17811" y="15648"/>
                  </a:cubicBezTo>
                  <a:cubicBezTo>
                    <a:pt x="18851" y="17445"/>
                    <a:pt x="17597" y="21598"/>
                    <a:pt x="17597" y="21598"/>
                  </a:cubicBezTo>
                  <a:cubicBezTo>
                    <a:pt x="17597" y="21598"/>
                    <a:pt x="17595" y="21596"/>
                    <a:pt x="17592" y="21593"/>
                  </a:cubicBezTo>
                  <a:cubicBezTo>
                    <a:pt x="17594" y="21598"/>
                    <a:pt x="17594" y="21600"/>
                    <a:pt x="17594" y="21600"/>
                  </a:cubicBezTo>
                  <a:cubicBezTo>
                    <a:pt x="17594" y="21600"/>
                    <a:pt x="13250" y="20419"/>
                    <a:pt x="12210" y="18622"/>
                  </a:cubicBezTo>
                  <a:cubicBezTo>
                    <a:pt x="11424" y="17264"/>
                    <a:pt x="11576" y="15881"/>
                    <a:pt x="12373" y="14927"/>
                  </a:cubicBezTo>
                  <a:cubicBezTo>
                    <a:pt x="12061" y="14746"/>
                    <a:pt x="11508" y="14286"/>
                    <a:pt x="10910" y="13667"/>
                  </a:cubicBezTo>
                  <a:lnTo>
                    <a:pt x="5848" y="16352"/>
                  </a:lnTo>
                  <a:lnTo>
                    <a:pt x="3475" y="12249"/>
                  </a:lnTo>
                  <a:lnTo>
                    <a:pt x="8299" y="9692"/>
                  </a:lnTo>
                  <a:cubicBezTo>
                    <a:pt x="7229" y="7299"/>
                    <a:pt x="5819" y="3586"/>
                    <a:pt x="5332" y="2032"/>
                  </a:cubicBezTo>
                  <a:cubicBezTo>
                    <a:pt x="4875" y="574"/>
                    <a:pt x="5000" y="148"/>
                    <a:pt x="5066" y="36"/>
                  </a:cubicBezTo>
                  <a:cubicBezTo>
                    <a:pt x="5058" y="23"/>
                    <a:pt x="5065" y="20"/>
                    <a:pt x="5078" y="19"/>
                  </a:cubicBezTo>
                  <a:cubicBezTo>
                    <a:pt x="5088" y="6"/>
                    <a:pt x="5095" y="0"/>
                    <a:pt x="5095" y="0"/>
                  </a:cubicBezTo>
                  <a:cubicBezTo>
                    <a:pt x="5240" y="24"/>
                    <a:pt x="5683" y="148"/>
                    <a:pt x="6732" y="1292"/>
                  </a:cubicBezTo>
                  <a:cubicBezTo>
                    <a:pt x="7850" y="2510"/>
                    <a:pt x="10390" y="5624"/>
                    <a:pt x="11941" y="7761"/>
                  </a:cubicBezTo>
                  <a:lnTo>
                    <a:pt x="15980" y="5619"/>
                  </a:lnTo>
                  <a:lnTo>
                    <a:pt x="18355" y="9720"/>
                  </a:lnTo>
                  <a:cubicBezTo>
                    <a:pt x="18355" y="9720"/>
                    <a:pt x="14076" y="11989"/>
                    <a:pt x="14076" y="11989"/>
                  </a:cubicBezTo>
                  <a:close/>
                  <a:moveTo>
                    <a:pt x="16695" y="5238"/>
                  </a:moveTo>
                  <a:lnTo>
                    <a:pt x="19224" y="3898"/>
                  </a:lnTo>
                  <a:lnTo>
                    <a:pt x="21600" y="7999"/>
                  </a:lnTo>
                  <a:lnTo>
                    <a:pt x="19071" y="9339"/>
                  </a:lnTo>
                  <a:cubicBezTo>
                    <a:pt x="19071" y="9339"/>
                    <a:pt x="16695" y="5238"/>
                    <a:pt x="16695" y="523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2" name="Shape 10400">
              <a:extLst>
                <a:ext uri="{FF2B5EF4-FFF2-40B4-BE49-F238E27FC236}">
                  <a16:creationId xmlns:a16="http://schemas.microsoft.com/office/drawing/2014/main" id="{2100186A-C63C-464E-31A5-155B96B565BB}"/>
                </a:ext>
              </a:extLst>
            </p:cNvPr>
            <p:cNvSpPr/>
            <p:nvPr/>
          </p:nvSpPr>
          <p:spPr>
            <a:xfrm>
              <a:off x="19723607" y="10276650"/>
              <a:ext cx="536497" cy="851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600" extrusionOk="0">
                  <a:moveTo>
                    <a:pt x="0" y="938"/>
                  </a:moveTo>
                  <a:lnTo>
                    <a:pt x="6284" y="11455"/>
                  </a:lnTo>
                  <a:lnTo>
                    <a:pt x="10032" y="10516"/>
                  </a:lnTo>
                  <a:lnTo>
                    <a:pt x="6771" y="5067"/>
                  </a:lnTo>
                  <a:cubicBezTo>
                    <a:pt x="7276" y="5103"/>
                    <a:pt x="7799" y="5064"/>
                    <a:pt x="8290" y="4918"/>
                  </a:cubicBezTo>
                  <a:cubicBezTo>
                    <a:pt x="9265" y="4628"/>
                    <a:pt x="9902" y="4019"/>
                    <a:pt x="10109" y="3335"/>
                  </a:cubicBezTo>
                  <a:cubicBezTo>
                    <a:pt x="10127" y="3275"/>
                    <a:pt x="10142" y="3214"/>
                    <a:pt x="10154" y="3153"/>
                  </a:cubicBezTo>
                  <a:cubicBezTo>
                    <a:pt x="11859" y="3250"/>
                    <a:pt x="13418" y="3571"/>
                    <a:pt x="14738" y="4133"/>
                  </a:cubicBezTo>
                  <a:cubicBezTo>
                    <a:pt x="16916" y="5061"/>
                    <a:pt x="18325" y="6560"/>
                    <a:pt x="18814" y="8470"/>
                  </a:cubicBezTo>
                  <a:cubicBezTo>
                    <a:pt x="19575" y="11446"/>
                    <a:pt x="17428" y="14404"/>
                    <a:pt x="13562" y="15911"/>
                  </a:cubicBezTo>
                  <a:lnTo>
                    <a:pt x="12515" y="14314"/>
                  </a:lnTo>
                  <a:lnTo>
                    <a:pt x="15137" y="13594"/>
                  </a:lnTo>
                  <a:lnTo>
                    <a:pt x="14615" y="12797"/>
                  </a:lnTo>
                  <a:lnTo>
                    <a:pt x="5054" y="15424"/>
                  </a:lnTo>
                  <a:lnTo>
                    <a:pt x="5577" y="16221"/>
                  </a:lnTo>
                  <a:lnTo>
                    <a:pt x="8203" y="15499"/>
                  </a:lnTo>
                  <a:lnTo>
                    <a:pt x="9904" y="18094"/>
                  </a:lnTo>
                  <a:lnTo>
                    <a:pt x="4408" y="19605"/>
                  </a:lnTo>
                  <a:lnTo>
                    <a:pt x="5716" y="21600"/>
                  </a:lnTo>
                  <a:lnTo>
                    <a:pt x="21015" y="17395"/>
                  </a:lnTo>
                  <a:lnTo>
                    <a:pt x="19707" y="15399"/>
                  </a:lnTo>
                  <a:lnTo>
                    <a:pt x="15876" y="16453"/>
                  </a:lnTo>
                  <a:cubicBezTo>
                    <a:pt x="19603" y="14559"/>
                    <a:pt x="21600" y="11416"/>
                    <a:pt x="20792" y="8258"/>
                  </a:cubicBezTo>
                  <a:cubicBezTo>
                    <a:pt x="20210" y="5981"/>
                    <a:pt x="18497" y="4180"/>
                    <a:pt x="15839" y="3048"/>
                  </a:cubicBezTo>
                  <a:cubicBezTo>
                    <a:pt x="14076" y="2297"/>
                    <a:pt x="11998" y="1893"/>
                    <a:pt x="9725" y="1829"/>
                  </a:cubicBezTo>
                  <a:cubicBezTo>
                    <a:pt x="8880" y="999"/>
                    <a:pt x="7217" y="649"/>
                    <a:pt x="5755" y="1051"/>
                  </a:cubicBezTo>
                  <a:cubicBezTo>
                    <a:pt x="5329" y="1168"/>
                    <a:pt x="4967" y="1337"/>
                    <a:pt x="4668" y="1543"/>
                  </a:cubicBezTo>
                  <a:lnTo>
                    <a:pt x="3742" y="0"/>
                  </a:lnTo>
                  <a:lnTo>
                    <a:pt x="0" y="938"/>
                  </a:lnTo>
                  <a:close/>
                  <a:moveTo>
                    <a:pt x="6539" y="2246"/>
                  </a:moveTo>
                  <a:cubicBezTo>
                    <a:pt x="7096" y="2088"/>
                    <a:pt x="7748" y="2205"/>
                    <a:pt x="8082" y="2533"/>
                  </a:cubicBezTo>
                  <a:cubicBezTo>
                    <a:pt x="8426" y="2872"/>
                    <a:pt x="8318" y="3324"/>
                    <a:pt x="7835" y="3581"/>
                  </a:cubicBezTo>
                  <a:cubicBezTo>
                    <a:pt x="7738" y="3636"/>
                    <a:pt x="7630" y="3685"/>
                    <a:pt x="7504" y="3719"/>
                  </a:cubicBezTo>
                  <a:cubicBezTo>
                    <a:pt x="6877" y="3892"/>
                    <a:pt x="6149" y="3701"/>
                    <a:pt x="5884" y="3295"/>
                  </a:cubicBezTo>
                  <a:cubicBezTo>
                    <a:pt x="5620" y="2890"/>
                    <a:pt x="5916" y="2423"/>
                    <a:pt x="6539" y="22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3" name="Shape 10401">
              <a:extLst>
                <a:ext uri="{FF2B5EF4-FFF2-40B4-BE49-F238E27FC236}">
                  <a16:creationId xmlns:a16="http://schemas.microsoft.com/office/drawing/2014/main" id="{F5C9FAE4-E5EB-DA24-1046-A2A6448AF95E}"/>
                </a:ext>
              </a:extLst>
            </p:cNvPr>
            <p:cNvSpPr/>
            <p:nvPr/>
          </p:nvSpPr>
          <p:spPr>
            <a:xfrm>
              <a:off x="15572266" y="10142128"/>
              <a:ext cx="479514" cy="339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54" y="0"/>
                  </a:moveTo>
                  <a:lnTo>
                    <a:pt x="149" y="12597"/>
                  </a:lnTo>
                  <a:lnTo>
                    <a:pt x="0" y="12646"/>
                  </a:lnTo>
                  <a:lnTo>
                    <a:pt x="0" y="19074"/>
                  </a:lnTo>
                  <a:lnTo>
                    <a:pt x="9044" y="19042"/>
                  </a:lnTo>
                  <a:lnTo>
                    <a:pt x="9044" y="21600"/>
                  </a:lnTo>
                  <a:lnTo>
                    <a:pt x="10685" y="20823"/>
                  </a:lnTo>
                  <a:lnTo>
                    <a:pt x="12315" y="21600"/>
                  </a:lnTo>
                  <a:lnTo>
                    <a:pt x="12315" y="19042"/>
                  </a:lnTo>
                  <a:lnTo>
                    <a:pt x="15483" y="19025"/>
                  </a:lnTo>
                  <a:lnTo>
                    <a:pt x="15827" y="19025"/>
                  </a:lnTo>
                  <a:lnTo>
                    <a:pt x="21600" y="7043"/>
                  </a:lnTo>
                  <a:lnTo>
                    <a:pt x="21589" y="16"/>
                  </a:lnTo>
                  <a:cubicBezTo>
                    <a:pt x="21589" y="16"/>
                    <a:pt x="21589" y="0"/>
                    <a:pt x="21589" y="0"/>
                  </a:cubicBezTo>
                  <a:lnTo>
                    <a:pt x="7954" y="0"/>
                  </a:lnTo>
                  <a:close/>
                  <a:moveTo>
                    <a:pt x="20716" y="1813"/>
                  </a:moveTo>
                  <a:cubicBezTo>
                    <a:pt x="20717" y="2327"/>
                    <a:pt x="20716" y="2838"/>
                    <a:pt x="20716" y="3352"/>
                  </a:cubicBezTo>
                  <a:cubicBezTo>
                    <a:pt x="20718" y="4465"/>
                    <a:pt x="20715" y="5574"/>
                    <a:pt x="20716" y="6687"/>
                  </a:cubicBezTo>
                  <a:lnTo>
                    <a:pt x="15333" y="17779"/>
                  </a:lnTo>
                  <a:lnTo>
                    <a:pt x="12315" y="17795"/>
                  </a:lnTo>
                  <a:lnTo>
                    <a:pt x="12315" y="15220"/>
                  </a:lnTo>
                  <a:cubicBezTo>
                    <a:pt x="12315" y="15220"/>
                    <a:pt x="9044" y="15220"/>
                    <a:pt x="9044" y="15220"/>
                  </a:cubicBezTo>
                  <a:lnTo>
                    <a:pt x="9044" y="17811"/>
                  </a:lnTo>
                  <a:lnTo>
                    <a:pt x="872" y="17843"/>
                  </a:lnTo>
                  <a:lnTo>
                    <a:pt x="872" y="12646"/>
                  </a:lnTo>
                  <a:lnTo>
                    <a:pt x="15448" y="12646"/>
                  </a:lnTo>
                  <a:cubicBezTo>
                    <a:pt x="15448" y="12646"/>
                    <a:pt x="19422" y="4474"/>
                    <a:pt x="20716" y="18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4" name="Shape 10402">
              <a:extLst>
                <a:ext uri="{FF2B5EF4-FFF2-40B4-BE49-F238E27FC236}">
                  <a16:creationId xmlns:a16="http://schemas.microsoft.com/office/drawing/2014/main" id="{F43E7886-CC1F-B8D5-B29C-A91C299FEB8F}"/>
                </a:ext>
              </a:extLst>
            </p:cNvPr>
            <p:cNvSpPr/>
            <p:nvPr/>
          </p:nvSpPr>
          <p:spPr>
            <a:xfrm>
              <a:off x="17794266" y="9180909"/>
              <a:ext cx="602583" cy="6448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72" h="21028" extrusionOk="0">
                  <a:moveTo>
                    <a:pt x="11134" y="0"/>
                  </a:moveTo>
                  <a:cubicBezTo>
                    <a:pt x="10473" y="291"/>
                    <a:pt x="9829" y="670"/>
                    <a:pt x="9218" y="1133"/>
                  </a:cubicBezTo>
                  <a:cubicBezTo>
                    <a:pt x="8205" y="1900"/>
                    <a:pt x="7241" y="3000"/>
                    <a:pt x="7232" y="4263"/>
                  </a:cubicBezTo>
                  <a:cubicBezTo>
                    <a:pt x="7232" y="4376"/>
                    <a:pt x="7251" y="4474"/>
                    <a:pt x="7265" y="4578"/>
                  </a:cubicBezTo>
                  <a:lnTo>
                    <a:pt x="5151" y="2019"/>
                  </a:lnTo>
                  <a:cubicBezTo>
                    <a:pt x="5136" y="2030"/>
                    <a:pt x="5118" y="2042"/>
                    <a:pt x="5102" y="2053"/>
                  </a:cubicBezTo>
                  <a:cubicBezTo>
                    <a:pt x="5027" y="2106"/>
                    <a:pt x="4955" y="2159"/>
                    <a:pt x="4880" y="2213"/>
                  </a:cubicBezTo>
                  <a:lnTo>
                    <a:pt x="7423" y="5900"/>
                  </a:lnTo>
                  <a:cubicBezTo>
                    <a:pt x="4977" y="5414"/>
                    <a:pt x="2486" y="6475"/>
                    <a:pt x="1082" y="8857"/>
                  </a:cubicBezTo>
                  <a:cubicBezTo>
                    <a:pt x="-1074" y="12513"/>
                    <a:pt x="95" y="17729"/>
                    <a:pt x="3688" y="19976"/>
                  </a:cubicBezTo>
                  <a:cubicBezTo>
                    <a:pt x="6286" y="21600"/>
                    <a:pt x="9522" y="21245"/>
                    <a:pt x="12057" y="19586"/>
                  </a:cubicBezTo>
                  <a:cubicBezTo>
                    <a:pt x="14335" y="19918"/>
                    <a:pt x="16643" y="19169"/>
                    <a:pt x="18072" y="17172"/>
                  </a:cubicBezTo>
                  <a:cubicBezTo>
                    <a:pt x="20526" y="13741"/>
                    <a:pt x="19342" y="8581"/>
                    <a:pt x="15911" y="5901"/>
                  </a:cubicBezTo>
                  <a:cubicBezTo>
                    <a:pt x="14980" y="5173"/>
                    <a:pt x="13948" y="4703"/>
                    <a:pt x="12864" y="4562"/>
                  </a:cubicBezTo>
                  <a:cubicBezTo>
                    <a:pt x="12076" y="4459"/>
                    <a:pt x="11291" y="4541"/>
                    <a:pt x="10539" y="4763"/>
                  </a:cubicBezTo>
                  <a:cubicBezTo>
                    <a:pt x="10955" y="4092"/>
                    <a:pt x="11179" y="3259"/>
                    <a:pt x="11250" y="2443"/>
                  </a:cubicBezTo>
                  <a:cubicBezTo>
                    <a:pt x="11324" y="1599"/>
                    <a:pt x="11285" y="776"/>
                    <a:pt x="1113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5" name="Shape 10403">
              <a:extLst>
                <a:ext uri="{FF2B5EF4-FFF2-40B4-BE49-F238E27FC236}">
                  <a16:creationId xmlns:a16="http://schemas.microsoft.com/office/drawing/2014/main" id="{F4A43D1E-8252-37B5-DA9E-764955819159}"/>
                </a:ext>
              </a:extLst>
            </p:cNvPr>
            <p:cNvSpPr/>
            <p:nvPr/>
          </p:nvSpPr>
          <p:spPr>
            <a:xfrm>
              <a:off x="17048178" y="9717416"/>
              <a:ext cx="707905" cy="707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57" h="18957" extrusionOk="0">
                  <a:moveTo>
                    <a:pt x="5474" y="890"/>
                  </a:moveTo>
                  <a:cubicBezTo>
                    <a:pt x="729" y="3103"/>
                    <a:pt x="-1322" y="8738"/>
                    <a:pt x="890" y="13482"/>
                  </a:cubicBezTo>
                  <a:cubicBezTo>
                    <a:pt x="3103" y="18227"/>
                    <a:pt x="8738" y="20278"/>
                    <a:pt x="13482" y="18066"/>
                  </a:cubicBezTo>
                  <a:cubicBezTo>
                    <a:pt x="18227" y="15853"/>
                    <a:pt x="20278" y="10218"/>
                    <a:pt x="18066" y="5474"/>
                  </a:cubicBezTo>
                  <a:cubicBezTo>
                    <a:pt x="15853" y="729"/>
                    <a:pt x="10218" y="-1322"/>
                    <a:pt x="5474" y="890"/>
                  </a:cubicBezTo>
                  <a:close/>
                  <a:moveTo>
                    <a:pt x="6178" y="2402"/>
                  </a:moveTo>
                  <a:cubicBezTo>
                    <a:pt x="6348" y="2323"/>
                    <a:pt x="6545" y="2302"/>
                    <a:pt x="6734" y="2371"/>
                  </a:cubicBezTo>
                  <a:cubicBezTo>
                    <a:pt x="7112" y="2509"/>
                    <a:pt x="7308" y="2929"/>
                    <a:pt x="7170" y="3307"/>
                  </a:cubicBezTo>
                  <a:cubicBezTo>
                    <a:pt x="7033" y="3685"/>
                    <a:pt x="6612" y="3882"/>
                    <a:pt x="6234" y="3744"/>
                  </a:cubicBezTo>
                  <a:cubicBezTo>
                    <a:pt x="5856" y="3606"/>
                    <a:pt x="5660" y="3186"/>
                    <a:pt x="5798" y="2808"/>
                  </a:cubicBezTo>
                  <a:cubicBezTo>
                    <a:pt x="5866" y="2618"/>
                    <a:pt x="6009" y="2481"/>
                    <a:pt x="6178" y="2402"/>
                  </a:cubicBezTo>
                  <a:close/>
                  <a:moveTo>
                    <a:pt x="7039" y="4248"/>
                  </a:moveTo>
                  <a:cubicBezTo>
                    <a:pt x="7237" y="4156"/>
                    <a:pt x="7476" y="4242"/>
                    <a:pt x="7569" y="4441"/>
                  </a:cubicBezTo>
                  <a:lnTo>
                    <a:pt x="9434" y="8440"/>
                  </a:lnTo>
                  <a:cubicBezTo>
                    <a:pt x="9580" y="8433"/>
                    <a:pt x="9718" y="8366"/>
                    <a:pt x="9863" y="8419"/>
                  </a:cubicBezTo>
                  <a:cubicBezTo>
                    <a:pt x="10010" y="8472"/>
                    <a:pt x="10085" y="8605"/>
                    <a:pt x="10192" y="8705"/>
                  </a:cubicBezTo>
                  <a:lnTo>
                    <a:pt x="13175" y="7314"/>
                  </a:lnTo>
                  <a:cubicBezTo>
                    <a:pt x="13373" y="7222"/>
                    <a:pt x="13612" y="7309"/>
                    <a:pt x="13705" y="7507"/>
                  </a:cubicBezTo>
                  <a:cubicBezTo>
                    <a:pt x="13797" y="7705"/>
                    <a:pt x="13710" y="7944"/>
                    <a:pt x="13512" y="8037"/>
                  </a:cubicBezTo>
                  <a:lnTo>
                    <a:pt x="10529" y="9427"/>
                  </a:lnTo>
                  <a:cubicBezTo>
                    <a:pt x="10537" y="9574"/>
                    <a:pt x="10591" y="9717"/>
                    <a:pt x="10537" y="9863"/>
                  </a:cubicBezTo>
                  <a:cubicBezTo>
                    <a:pt x="10325" y="10447"/>
                    <a:pt x="9676" y="10750"/>
                    <a:pt x="9092" y="10537"/>
                  </a:cubicBezTo>
                  <a:cubicBezTo>
                    <a:pt x="8509" y="10325"/>
                    <a:pt x="8206" y="9676"/>
                    <a:pt x="8419" y="9092"/>
                  </a:cubicBezTo>
                  <a:cubicBezTo>
                    <a:pt x="8474" y="8942"/>
                    <a:pt x="8621" y="8880"/>
                    <a:pt x="8725" y="8771"/>
                  </a:cubicBezTo>
                  <a:lnTo>
                    <a:pt x="6860" y="4771"/>
                  </a:lnTo>
                  <a:cubicBezTo>
                    <a:pt x="6767" y="4573"/>
                    <a:pt x="6841" y="4340"/>
                    <a:pt x="7039" y="4248"/>
                  </a:cubicBezTo>
                  <a:close/>
                  <a:moveTo>
                    <a:pt x="2738" y="11823"/>
                  </a:moveTo>
                  <a:cubicBezTo>
                    <a:pt x="2908" y="11744"/>
                    <a:pt x="3105" y="11723"/>
                    <a:pt x="3294" y="11792"/>
                  </a:cubicBezTo>
                  <a:cubicBezTo>
                    <a:pt x="3672" y="11930"/>
                    <a:pt x="3868" y="12350"/>
                    <a:pt x="3730" y="12728"/>
                  </a:cubicBezTo>
                  <a:cubicBezTo>
                    <a:pt x="3593" y="13106"/>
                    <a:pt x="3172" y="13302"/>
                    <a:pt x="2794" y="13165"/>
                  </a:cubicBezTo>
                  <a:cubicBezTo>
                    <a:pt x="2416" y="13027"/>
                    <a:pt x="2220" y="12607"/>
                    <a:pt x="2358" y="12228"/>
                  </a:cubicBezTo>
                  <a:cubicBezTo>
                    <a:pt x="2426" y="12039"/>
                    <a:pt x="2569" y="11902"/>
                    <a:pt x="2738" y="11823"/>
                  </a:cubicBezTo>
                  <a:close/>
                  <a:moveTo>
                    <a:pt x="15620" y="5816"/>
                  </a:moveTo>
                  <a:cubicBezTo>
                    <a:pt x="15789" y="5737"/>
                    <a:pt x="15973" y="5722"/>
                    <a:pt x="16162" y="5791"/>
                  </a:cubicBezTo>
                  <a:cubicBezTo>
                    <a:pt x="16540" y="5929"/>
                    <a:pt x="16736" y="6349"/>
                    <a:pt x="16598" y="6728"/>
                  </a:cubicBezTo>
                  <a:cubicBezTo>
                    <a:pt x="16461" y="7106"/>
                    <a:pt x="16054" y="7296"/>
                    <a:pt x="15675" y="7158"/>
                  </a:cubicBezTo>
                  <a:cubicBezTo>
                    <a:pt x="15297" y="7020"/>
                    <a:pt x="15101" y="6600"/>
                    <a:pt x="15239" y="6222"/>
                  </a:cubicBezTo>
                  <a:cubicBezTo>
                    <a:pt x="15308" y="6033"/>
                    <a:pt x="15451" y="5895"/>
                    <a:pt x="15620" y="5816"/>
                  </a:cubicBezTo>
                  <a:close/>
                  <a:moveTo>
                    <a:pt x="12166" y="15243"/>
                  </a:moveTo>
                  <a:cubicBezTo>
                    <a:pt x="12335" y="15164"/>
                    <a:pt x="12533" y="15143"/>
                    <a:pt x="12722" y="15212"/>
                  </a:cubicBezTo>
                  <a:cubicBezTo>
                    <a:pt x="13100" y="15350"/>
                    <a:pt x="13296" y="15770"/>
                    <a:pt x="13158" y="16148"/>
                  </a:cubicBezTo>
                  <a:cubicBezTo>
                    <a:pt x="13021" y="16526"/>
                    <a:pt x="12600" y="16723"/>
                    <a:pt x="12222" y="16585"/>
                  </a:cubicBezTo>
                  <a:cubicBezTo>
                    <a:pt x="11844" y="16447"/>
                    <a:pt x="11648" y="16027"/>
                    <a:pt x="11785" y="15649"/>
                  </a:cubicBezTo>
                  <a:cubicBezTo>
                    <a:pt x="11854" y="15460"/>
                    <a:pt x="11997" y="15322"/>
                    <a:pt x="12166" y="1524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6" name="Shape 10404">
              <a:extLst>
                <a:ext uri="{FF2B5EF4-FFF2-40B4-BE49-F238E27FC236}">
                  <a16:creationId xmlns:a16="http://schemas.microsoft.com/office/drawing/2014/main" id="{A88DBCA6-DC72-3956-C2AA-42E262599E4A}"/>
                </a:ext>
              </a:extLst>
            </p:cNvPr>
            <p:cNvSpPr/>
            <p:nvPr/>
          </p:nvSpPr>
          <p:spPr>
            <a:xfrm>
              <a:off x="18977015" y="9915662"/>
              <a:ext cx="660489" cy="686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7" h="21369" extrusionOk="0">
                  <a:moveTo>
                    <a:pt x="9892" y="341"/>
                  </a:moveTo>
                  <a:cubicBezTo>
                    <a:pt x="10333" y="-98"/>
                    <a:pt x="11063" y="-117"/>
                    <a:pt x="11519" y="307"/>
                  </a:cubicBezTo>
                  <a:lnTo>
                    <a:pt x="21020" y="9136"/>
                  </a:lnTo>
                  <a:cubicBezTo>
                    <a:pt x="21476" y="9561"/>
                    <a:pt x="21482" y="10263"/>
                    <a:pt x="21042" y="10702"/>
                  </a:cubicBezTo>
                  <a:lnTo>
                    <a:pt x="10676" y="21032"/>
                  </a:lnTo>
                  <a:cubicBezTo>
                    <a:pt x="10236" y="21471"/>
                    <a:pt x="9512" y="21483"/>
                    <a:pt x="9056" y="21059"/>
                  </a:cubicBezTo>
                  <a:lnTo>
                    <a:pt x="6577" y="18755"/>
                  </a:lnTo>
                  <a:lnTo>
                    <a:pt x="9366" y="15976"/>
                  </a:lnTo>
                  <a:cubicBezTo>
                    <a:pt x="9806" y="15537"/>
                    <a:pt x="9793" y="14841"/>
                    <a:pt x="9337" y="14417"/>
                  </a:cubicBezTo>
                  <a:lnTo>
                    <a:pt x="7682" y="12879"/>
                  </a:lnTo>
                  <a:cubicBezTo>
                    <a:pt x="7226" y="12455"/>
                    <a:pt x="6503" y="12467"/>
                    <a:pt x="6062" y="12906"/>
                  </a:cubicBezTo>
                  <a:lnTo>
                    <a:pt x="3274" y="15685"/>
                  </a:lnTo>
                  <a:lnTo>
                    <a:pt x="1210" y="13767"/>
                  </a:lnTo>
                  <a:cubicBezTo>
                    <a:pt x="754" y="13343"/>
                    <a:pt x="734" y="12641"/>
                    <a:pt x="1175" y="12202"/>
                  </a:cubicBezTo>
                  <a:lnTo>
                    <a:pt x="351" y="11436"/>
                  </a:lnTo>
                  <a:cubicBezTo>
                    <a:pt x="-105" y="11012"/>
                    <a:pt x="-118" y="10316"/>
                    <a:pt x="322" y="9877"/>
                  </a:cubicBezTo>
                  <a:lnTo>
                    <a:pt x="9892" y="341"/>
                  </a:lnTo>
                  <a:close/>
                  <a:moveTo>
                    <a:pt x="10322" y="1500"/>
                  </a:moveTo>
                  <a:lnTo>
                    <a:pt x="1949" y="9844"/>
                  </a:lnTo>
                  <a:cubicBezTo>
                    <a:pt x="1949" y="9844"/>
                    <a:pt x="1145" y="10641"/>
                    <a:pt x="1971" y="11409"/>
                  </a:cubicBezTo>
                  <a:lnTo>
                    <a:pt x="11146" y="2266"/>
                  </a:lnTo>
                  <a:cubicBezTo>
                    <a:pt x="11366" y="2046"/>
                    <a:pt x="11360" y="1705"/>
                    <a:pt x="11132" y="1492"/>
                  </a:cubicBezTo>
                  <a:cubicBezTo>
                    <a:pt x="10904" y="1281"/>
                    <a:pt x="10542" y="1280"/>
                    <a:pt x="10322" y="1500"/>
                  </a:cubicBezTo>
                  <a:close/>
                  <a:moveTo>
                    <a:pt x="6083" y="13685"/>
                  </a:moveTo>
                  <a:cubicBezTo>
                    <a:pt x="6523" y="13247"/>
                    <a:pt x="7247" y="13234"/>
                    <a:pt x="7703" y="13658"/>
                  </a:cubicBezTo>
                  <a:lnTo>
                    <a:pt x="8527" y="14424"/>
                  </a:lnTo>
                  <a:cubicBezTo>
                    <a:pt x="8983" y="14848"/>
                    <a:pt x="8996" y="15544"/>
                    <a:pt x="8555" y="15983"/>
                  </a:cubicBezTo>
                  <a:lnTo>
                    <a:pt x="6161" y="18369"/>
                  </a:lnTo>
                  <a:cubicBezTo>
                    <a:pt x="5721" y="18808"/>
                    <a:pt x="4991" y="18826"/>
                    <a:pt x="4535" y="18403"/>
                  </a:cubicBezTo>
                  <a:lnTo>
                    <a:pt x="3711" y="17637"/>
                  </a:lnTo>
                  <a:cubicBezTo>
                    <a:pt x="3254" y="17213"/>
                    <a:pt x="3249" y="16510"/>
                    <a:pt x="3689" y="16071"/>
                  </a:cubicBezTo>
                  <a:lnTo>
                    <a:pt x="6083" y="13685"/>
                  </a:lnTo>
                  <a:close/>
                  <a:moveTo>
                    <a:pt x="6506" y="14851"/>
                  </a:moveTo>
                  <a:cubicBezTo>
                    <a:pt x="6286" y="15071"/>
                    <a:pt x="6285" y="15419"/>
                    <a:pt x="6514" y="15631"/>
                  </a:cubicBezTo>
                  <a:cubicBezTo>
                    <a:pt x="6742" y="15843"/>
                    <a:pt x="7110" y="15837"/>
                    <a:pt x="7330" y="15617"/>
                  </a:cubicBezTo>
                  <a:cubicBezTo>
                    <a:pt x="7550" y="15398"/>
                    <a:pt x="7544" y="15043"/>
                    <a:pt x="7316" y="14831"/>
                  </a:cubicBezTo>
                  <a:cubicBezTo>
                    <a:pt x="7088" y="14619"/>
                    <a:pt x="6726" y="14632"/>
                    <a:pt x="6506" y="1485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7" name="Shape 10405">
              <a:extLst>
                <a:ext uri="{FF2B5EF4-FFF2-40B4-BE49-F238E27FC236}">
                  <a16:creationId xmlns:a16="http://schemas.microsoft.com/office/drawing/2014/main" id="{1A60496D-C7C1-024A-2EEA-0B9930F37AFB}"/>
                </a:ext>
              </a:extLst>
            </p:cNvPr>
            <p:cNvSpPr/>
            <p:nvPr/>
          </p:nvSpPr>
          <p:spPr>
            <a:xfrm>
              <a:off x="17273284" y="10887438"/>
              <a:ext cx="673802" cy="4065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21289" extrusionOk="0">
                  <a:moveTo>
                    <a:pt x="5099" y="1723"/>
                  </a:moveTo>
                  <a:lnTo>
                    <a:pt x="3700" y="16273"/>
                  </a:lnTo>
                  <a:lnTo>
                    <a:pt x="16313" y="19565"/>
                  </a:lnTo>
                  <a:lnTo>
                    <a:pt x="17712" y="5015"/>
                  </a:lnTo>
                  <a:cubicBezTo>
                    <a:pt x="17712" y="5015"/>
                    <a:pt x="5099" y="1723"/>
                    <a:pt x="5099" y="1723"/>
                  </a:cubicBezTo>
                  <a:close/>
                  <a:moveTo>
                    <a:pt x="2757" y="5906"/>
                  </a:moveTo>
                  <a:lnTo>
                    <a:pt x="2258" y="11102"/>
                  </a:lnTo>
                  <a:cubicBezTo>
                    <a:pt x="2230" y="11389"/>
                    <a:pt x="2349" y="11659"/>
                    <a:pt x="2523" y="11704"/>
                  </a:cubicBezTo>
                  <a:cubicBezTo>
                    <a:pt x="2697" y="11750"/>
                    <a:pt x="2861" y="11554"/>
                    <a:pt x="2889" y="11267"/>
                  </a:cubicBezTo>
                  <a:lnTo>
                    <a:pt x="3388" y="6071"/>
                  </a:lnTo>
                  <a:cubicBezTo>
                    <a:pt x="3416" y="5784"/>
                    <a:pt x="3297" y="5514"/>
                    <a:pt x="3123" y="5469"/>
                  </a:cubicBezTo>
                  <a:cubicBezTo>
                    <a:pt x="2949" y="5423"/>
                    <a:pt x="2785" y="5619"/>
                    <a:pt x="2757" y="5906"/>
                  </a:cubicBezTo>
                  <a:close/>
                  <a:moveTo>
                    <a:pt x="19585" y="12429"/>
                  </a:moveTo>
                  <a:cubicBezTo>
                    <a:pt x="19668" y="11568"/>
                    <a:pt x="19311" y="10759"/>
                    <a:pt x="18789" y="10623"/>
                  </a:cubicBezTo>
                  <a:cubicBezTo>
                    <a:pt x="18266" y="10487"/>
                    <a:pt x="17776" y="11074"/>
                    <a:pt x="17693" y="11935"/>
                  </a:cubicBezTo>
                  <a:cubicBezTo>
                    <a:pt x="17610" y="12796"/>
                    <a:pt x="17967" y="13604"/>
                    <a:pt x="18489" y="13741"/>
                  </a:cubicBezTo>
                  <a:cubicBezTo>
                    <a:pt x="19012" y="13877"/>
                    <a:pt x="19502" y="13289"/>
                    <a:pt x="19585" y="12429"/>
                  </a:cubicBezTo>
                  <a:close/>
                  <a:moveTo>
                    <a:pt x="21396" y="7042"/>
                  </a:moveTo>
                  <a:lnTo>
                    <a:pt x="20197" y="19513"/>
                  </a:lnTo>
                  <a:cubicBezTo>
                    <a:pt x="20087" y="20661"/>
                    <a:pt x="19433" y="21444"/>
                    <a:pt x="18736" y="21262"/>
                  </a:cubicBezTo>
                  <a:lnTo>
                    <a:pt x="1078" y="16653"/>
                  </a:lnTo>
                  <a:cubicBezTo>
                    <a:pt x="381" y="16472"/>
                    <a:pt x="-94" y="15394"/>
                    <a:pt x="16" y="14246"/>
                  </a:cubicBezTo>
                  <a:lnTo>
                    <a:pt x="1215" y="1775"/>
                  </a:lnTo>
                  <a:cubicBezTo>
                    <a:pt x="1325" y="627"/>
                    <a:pt x="1979" y="-156"/>
                    <a:pt x="2676" y="26"/>
                  </a:cubicBezTo>
                  <a:lnTo>
                    <a:pt x="20334" y="4635"/>
                  </a:lnTo>
                  <a:cubicBezTo>
                    <a:pt x="21031" y="4816"/>
                    <a:pt x="21506" y="5894"/>
                    <a:pt x="21396" y="704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8" name="Shape 10406">
              <a:extLst>
                <a:ext uri="{FF2B5EF4-FFF2-40B4-BE49-F238E27FC236}">
                  <a16:creationId xmlns:a16="http://schemas.microsoft.com/office/drawing/2014/main" id="{1B2444CE-8D5C-A2B2-E13A-8D0D6FBF892A}"/>
                </a:ext>
              </a:extLst>
            </p:cNvPr>
            <p:cNvSpPr/>
            <p:nvPr/>
          </p:nvSpPr>
          <p:spPr>
            <a:xfrm>
              <a:off x="19982176" y="9778729"/>
              <a:ext cx="656775" cy="6034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91" h="21254" extrusionOk="0">
                  <a:moveTo>
                    <a:pt x="14806" y="20802"/>
                  </a:moveTo>
                  <a:cubicBezTo>
                    <a:pt x="16771" y="20078"/>
                    <a:pt x="18497" y="18506"/>
                    <a:pt x="19509" y="16252"/>
                  </a:cubicBezTo>
                  <a:cubicBezTo>
                    <a:pt x="21534" y="11744"/>
                    <a:pt x="19954" y="6226"/>
                    <a:pt x="15980" y="3929"/>
                  </a:cubicBezTo>
                  <a:cubicBezTo>
                    <a:pt x="12750" y="2062"/>
                    <a:pt x="8929" y="2896"/>
                    <a:pt x="6525" y="5695"/>
                  </a:cubicBezTo>
                  <a:cubicBezTo>
                    <a:pt x="6494" y="5619"/>
                    <a:pt x="6446" y="5549"/>
                    <a:pt x="6387" y="5489"/>
                  </a:cubicBezTo>
                  <a:lnTo>
                    <a:pt x="1181" y="167"/>
                  </a:lnTo>
                  <a:cubicBezTo>
                    <a:pt x="946" y="-73"/>
                    <a:pt x="582" y="-53"/>
                    <a:pt x="370" y="214"/>
                  </a:cubicBezTo>
                  <a:lnTo>
                    <a:pt x="146" y="499"/>
                  </a:lnTo>
                  <a:cubicBezTo>
                    <a:pt x="-66" y="765"/>
                    <a:pt x="-44" y="1177"/>
                    <a:pt x="192" y="1417"/>
                  </a:cubicBezTo>
                  <a:lnTo>
                    <a:pt x="5396" y="6733"/>
                  </a:lnTo>
                  <a:cubicBezTo>
                    <a:pt x="5480" y="6818"/>
                    <a:pt x="5581" y="6859"/>
                    <a:pt x="5685" y="6879"/>
                  </a:cubicBezTo>
                  <a:cubicBezTo>
                    <a:pt x="5480" y="7214"/>
                    <a:pt x="5286" y="7560"/>
                    <a:pt x="5118" y="7933"/>
                  </a:cubicBezTo>
                  <a:cubicBezTo>
                    <a:pt x="3093" y="12441"/>
                    <a:pt x="4673" y="17959"/>
                    <a:pt x="8647" y="20256"/>
                  </a:cubicBezTo>
                  <a:cubicBezTo>
                    <a:pt x="10634" y="21405"/>
                    <a:pt x="12840" y="21527"/>
                    <a:pt x="14806" y="20802"/>
                  </a:cubicBezTo>
                  <a:close/>
                  <a:moveTo>
                    <a:pt x="14414" y="19435"/>
                  </a:moveTo>
                  <a:cubicBezTo>
                    <a:pt x="12758" y="20045"/>
                    <a:pt x="10896" y="19937"/>
                    <a:pt x="9221" y="18969"/>
                  </a:cubicBezTo>
                  <a:cubicBezTo>
                    <a:pt x="5873" y="17034"/>
                    <a:pt x="4542" y="12385"/>
                    <a:pt x="6248" y="8586"/>
                  </a:cubicBezTo>
                  <a:cubicBezTo>
                    <a:pt x="7954" y="4788"/>
                    <a:pt x="12052" y="3277"/>
                    <a:pt x="15400" y="5212"/>
                  </a:cubicBezTo>
                  <a:cubicBezTo>
                    <a:pt x="18748" y="7148"/>
                    <a:pt x="20080" y="11797"/>
                    <a:pt x="18374" y="15596"/>
                  </a:cubicBezTo>
                  <a:cubicBezTo>
                    <a:pt x="17521" y="17495"/>
                    <a:pt x="16070" y="18824"/>
                    <a:pt x="14414" y="1943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9" name="Shape 10407">
              <a:extLst>
                <a:ext uri="{FF2B5EF4-FFF2-40B4-BE49-F238E27FC236}">
                  <a16:creationId xmlns:a16="http://schemas.microsoft.com/office/drawing/2014/main" id="{87534B84-CBD2-6E06-15F1-41E44E9138DE}"/>
                </a:ext>
              </a:extLst>
            </p:cNvPr>
            <p:cNvSpPr/>
            <p:nvPr/>
          </p:nvSpPr>
          <p:spPr>
            <a:xfrm>
              <a:off x="18095556" y="9920122"/>
              <a:ext cx="474749" cy="525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8" h="21600" extrusionOk="0">
                  <a:moveTo>
                    <a:pt x="10339" y="0"/>
                  </a:moveTo>
                  <a:cubicBezTo>
                    <a:pt x="8560" y="0"/>
                    <a:pt x="6992" y="1375"/>
                    <a:pt x="5917" y="3576"/>
                  </a:cubicBezTo>
                  <a:cubicBezTo>
                    <a:pt x="5568" y="3546"/>
                    <a:pt x="5234" y="3529"/>
                    <a:pt x="4903" y="3529"/>
                  </a:cubicBezTo>
                  <a:cubicBezTo>
                    <a:pt x="2761" y="3529"/>
                    <a:pt x="1171" y="4188"/>
                    <a:pt x="431" y="5396"/>
                  </a:cubicBezTo>
                  <a:cubicBezTo>
                    <a:pt x="-452" y="6840"/>
                    <a:pt x="119" y="8796"/>
                    <a:pt x="1578" y="10761"/>
                  </a:cubicBezTo>
                  <a:cubicBezTo>
                    <a:pt x="84" y="12747"/>
                    <a:pt x="-461" y="14730"/>
                    <a:pt x="431" y="16188"/>
                  </a:cubicBezTo>
                  <a:cubicBezTo>
                    <a:pt x="1171" y="17397"/>
                    <a:pt x="2760" y="18055"/>
                    <a:pt x="4903" y="18055"/>
                  </a:cubicBezTo>
                  <a:cubicBezTo>
                    <a:pt x="5246" y="18055"/>
                    <a:pt x="5621" y="18010"/>
                    <a:pt x="5983" y="17976"/>
                  </a:cubicBezTo>
                  <a:cubicBezTo>
                    <a:pt x="7057" y="20156"/>
                    <a:pt x="8570" y="21600"/>
                    <a:pt x="10339" y="21600"/>
                  </a:cubicBezTo>
                  <a:cubicBezTo>
                    <a:pt x="12118" y="21600"/>
                    <a:pt x="13685" y="20225"/>
                    <a:pt x="14761" y="18024"/>
                  </a:cubicBezTo>
                  <a:cubicBezTo>
                    <a:pt x="15110" y="18054"/>
                    <a:pt x="15460" y="18071"/>
                    <a:pt x="15791" y="18071"/>
                  </a:cubicBezTo>
                  <a:cubicBezTo>
                    <a:pt x="17934" y="18071"/>
                    <a:pt x="19507" y="17412"/>
                    <a:pt x="20246" y="16204"/>
                  </a:cubicBezTo>
                  <a:cubicBezTo>
                    <a:pt x="21134" y="14753"/>
                    <a:pt x="20576" y="12782"/>
                    <a:pt x="19099" y="10808"/>
                  </a:cubicBezTo>
                  <a:cubicBezTo>
                    <a:pt x="20594" y="8822"/>
                    <a:pt x="21139" y="6839"/>
                    <a:pt x="20246" y="5380"/>
                  </a:cubicBezTo>
                  <a:cubicBezTo>
                    <a:pt x="19508" y="4173"/>
                    <a:pt x="17934" y="3514"/>
                    <a:pt x="15791" y="3514"/>
                  </a:cubicBezTo>
                  <a:cubicBezTo>
                    <a:pt x="15438" y="3514"/>
                    <a:pt x="15052" y="3573"/>
                    <a:pt x="14677" y="3608"/>
                  </a:cubicBezTo>
                  <a:cubicBezTo>
                    <a:pt x="13604" y="1440"/>
                    <a:pt x="12102" y="0"/>
                    <a:pt x="10339" y="0"/>
                  </a:cubicBezTo>
                  <a:close/>
                  <a:moveTo>
                    <a:pt x="10339" y="1004"/>
                  </a:moveTo>
                  <a:cubicBezTo>
                    <a:pt x="11591" y="1004"/>
                    <a:pt x="12710" y="2093"/>
                    <a:pt x="13580" y="3733"/>
                  </a:cubicBezTo>
                  <a:cubicBezTo>
                    <a:pt x="12541" y="3915"/>
                    <a:pt x="11452" y="4238"/>
                    <a:pt x="10355" y="4643"/>
                  </a:cubicBezTo>
                  <a:cubicBezTo>
                    <a:pt x="9226" y="4226"/>
                    <a:pt x="8099" y="3899"/>
                    <a:pt x="7031" y="3718"/>
                  </a:cubicBezTo>
                  <a:cubicBezTo>
                    <a:pt x="7905" y="2046"/>
                    <a:pt x="9073" y="1004"/>
                    <a:pt x="10339" y="1004"/>
                  </a:cubicBezTo>
                  <a:close/>
                  <a:moveTo>
                    <a:pt x="15791" y="4518"/>
                  </a:moveTo>
                  <a:cubicBezTo>
                    <a:pt x="17538" y="4518"/>
                    <a:pt x="18791" y="4998"/>
                    <a:pt x="19332" y="5882"/>
                  </a:cubicBezTo>
                  <a:cubicBezTo>
                    <a:pt x="19959" y="6907"/>
                    <a:pt x="19540" y="8380"/>
                    <a:pt x="18468" y="9914"/>
                  </a:cubicBezTo>
                  <a:cubicBezTo>
                    <a:pt x="17787" y="9159"/>
                    <a:pt x="16951" y="8410"/>
                    <a:pt x="16007" y="7702"/>
                  </a:cubicBezTo>
                  <a:cubicBezTo>
                    <a:pt x="15826" y="6556"/>
                    <a:pt x="15554" y="5511"/>
                    <a:pt x="15193" y="4565"/>
                  </a:cubicBezTo>
                  <a:cubicBezTo>
                    <a:pt x="15389" y="4554"/>
                    <a:pt x="15602" y="4518"/>
                    <a:pt x="15791" y="4518"/>
                  </a:cubicBezTo>
                  <a:close/>
                  <a:moveTo>
                    <a:pt x="4903" y="4533"/>
                  </a:moveTo>
                  <a:cubicBezTo>
                    <a:pt x="5095" y="4533"/>
                    <a:pt x="5302" y="4538"/>
                    <a:pt x="5501" y="4549"/>
                  </a:cubicBezTo>
                  <a:cubicBezTo>
                    <a:pt x="5130" y="5520"/>
                    <a:pt x="4852" y="6633"/>
                    <a:pt x="4670" y="7812"/>
                  </a:cubicBezTo>
                  <a:cubicBezTo>
                    <a:pt x="3730" y="8526"/>
                    <a:pt x="2966" y="9248"/>
                    <a:pt x="2293" y="10008"/>
                  </a:cubicBezTo>
                  <a:cubicBezTo>
                    <a:pt x="1175" y="8445"/>
                    <a:pt x="708" y="6940"/>
                    <a:pt x="1346" y="5898"/>
                  </a:cubicBezTo>
                  <a:cubicBezTo>
                    <a:pt x="1887" y="5014"/>
                    <a:pt x="3156" y="4533"/>
                    <a:pt x="4903" y="4533"/>
                  </a:cubicBezTo>
                  <a:close/>
                  <a:moveTo>
                    <a:pt x="14062" y="4659"/>
                  </a:moveTo>
                  <a:cubicBezTo>
                    <a:pt x="14333" y="5325"/>
                    <a:pt x="14582" y="6051"/>
                    <a:pt x="14761" y="6839"/>
                  </a:cubicBezTo>
                  <a:cubicBezTo>
                    <a:pt x="14294" y="6539"/>
                    <a:pt x="13808" y="6239"/>
                    <a:pt x="13298" y="5961"/>
                  </a:cubicBezTo>
                  <a:cubicBezTo>
                    <a:pt x="12768" y="5672"/>
                    <a:pt x="12225" y="5480"/>
                    <a:pt x="11685" y="5239"/>
                  </a:cubicBezTo>
                  <a:cubicBezTo>
                    <a:pt x="12500" y="4985"/>
                    <a:pt x="13298" y="4775"/>
                    <a:pt x="14062" y="4659"/>
                  </a:cubicBezTo>
                  <a:close/>
                  <a:moveTo>
                    <a:pt x="6599" y="4675"/>
                  </a:moveTo>
                  <a:cubicBezTo>
                    <a:pt x="7326" y="4784"/>
                    <a:pt x="8103" y="5021"/>
                    <a:pt x="8876" y="5255"/>
                  </a:cubicBezTo>
                  <a:cubicBezTo>
                    <a:pt x="8379" y="5481"/>
                    <a:pt x="7868" y="5695"/>
                    <a:pt x="7380" y="5961"/>
                  </a:cubicBezTo>
                  <a:cubicBezTo>
                    <a:pt x="6837" y="6256"/>
                    <a:pt x="6443" y="6613"/>
                    <a:pt x="5950" y="6933"/>
                  </a:cubicBezTo>
                  <a:cubicBezTo>
                    <a:pt x="6128" y="6137"/>
                    <a:pt x="6326" y="5348"/>
                    <a:pt x="6599" y="4675"/>
                  </a:cubicBezTo>
                  <a:close/>
                  <a:moveTo>
                    <a:pt x="10405" y="5788"/>
                  </a:moveTo>
                  <a:cubicBezTo>
                    <a:pt x="11196" y="6102"/>
                    <a:pt x="11987" y="6415"/>
                    <a:pt x="12766" y="6839"/>
                  </a:cubicBezTo>
                  <a:cubicBezTo>
                    <a:pt x="13571" y="7278"/>
                    <a:pt x="14317" y="7751"/>
                    <a:pt x="15010" y="8251"/>
                  </a:cubicBezTo>
                  <a:cubicBezTo>
                    <a:pt x="15123" y="9067"/>
                    <a:pt x="15193" y="9915"/>
                    <a:pt x="15193" y="10792"/>
                  </a:cubicBezTo>
                  <a:cubicBezTo>
                    <a:pt x="15193" y="11657"/>
                    <a:pt x="15070" y="12466"/>
                    <a:pt x="14960" y="13271"/>
                  </a:cubicBezTo>
                  <a:cubicBezTo>
                    <a:pt x="14260" y="13779"/>
                    <a:pt x="13583" y="14300"/>
                    <a:pt x="12766" y="14745"/>
                  </a:cubicBezTo>
                  <a:cubicBezTo>
                    <a:pt x="11937" y="15197"/>
                    <a:pt x="11096" y="15469"/>
                    <a:pt x="10256" y="15796"/>
                  </a:cubicBezTo>
                  <a:cubicBezTo>
                    <a:pt x="9475" y="15485"/>
                    <a:pt x="8681" y="15180"/>
                    <a:pt x="7912" y="14761"/>
                  </a:cubicBezTo>
                  <a:cubicBezTo>
                    <a:pt x="7107" y="14323"/>
                    <a:pt x="6360" y="13849"/>
                    <a:pt x="5668" y="13349"/>
                  </a:cubicBezTo>
                  <a:cubicBezTo>
                    <a:pt x="5554" y="12533"/>
                    <a:pt x="5501" y="11669"/>
                    <a:pt x="5501" y="10792"/>
                  </a:cubicBezTo>
                  <a:cubicBezTo>
                    <a:pt x="5501" y="9918"/>
                    <a:pt x="5605" y="9111"/>
                    <a:pt x="5718" y="8298"/>
                  </a:cubicBezTo>
                  <a:cubicBezTo>
                    <a:pt x="6420" y="7788"/>
                    <a:pt x="7092" y="7270"/>
                    <a:pt x="7912" y="6824"/>
                  </a:cubicBezTo>
                  <a:cubicBezTo>
                    <a:pt x="8731" y="6377"/>
                    <a:pt x="9574" y="6113"/>
                    <a:pt x="10405" y="5788"/>
                  </a:cubicBezTo>
                  <a:close/>
                  <a:moveTo>
                    <a:pt x="10339" y="7984"/>
                  </a:moveTo>
                  <a:cubicBezTo>
                    <a:pt x="8690" y="7984"/>
                    <a:pt x="7363" y="9237"/>
                    <a:pt x="7363" y="10792"/>
                  </a:cubicBezTo>
                  <a:cubicBezTo>
                    <a:pt x="7363" y="12348"/>
                    <a:pt x="8690" y="13616"/>
                    <a:pt x="10339" y="13616"/>
                  </a:cubicBezTo>
                  <a:cubicBezTo>
                    <a:pt x="11987" y="13616"/>
                    <a:pt x="13331" y="12348"/>
                    <a:pt x="13331" y="10792"/>
                  </a:cubicBezTo>
                  <a:cubicBezTo>
                    <a:pt x="13331" y="9237"/>
                    <a:pt x="11987" y="7984"/>
                    <a:pt x="10339" y="7984"/>
                  </a:cubicBezTo>
                  <a:close/>
                  <a:moveTo>
                    <a:pt x="4571" y="9098"/>
                  </a:moveTo>
                  <a:cubicBezTo>
                    <a:pt x="4522" y="9664"/>
                    <a:pt x="4438" y="10197"/>
                    <a:pt x="4438" y="10792"/>
                  </a:cubicBezTo>
                  <a:cubicBezTo>
                    <a:pt x="4438" y="11349"/>
                    <a:pt x="4462" y="11892"/>
                    <a:pt x="4504" y="12424"/>
                  </a:cubicBezTo>
                  <a:cubicBezTo>
                    <a:pt x="3891" y="11902"/>
                    <a:pt x="3374" y="11375"/>
                    <a:pt x="2908" y="10839"/>
                  </a:cubicBezTo>
                  <a:cubicBezTo>
                    <a:pt x="3403" y="10260"/>
                    <a:pt x="3903" y="9661"/>
                    <a:pt x="4571" y="9098"/>
                  </a:cubicBezTo>
                  <a:close/>
                  <a:moveTo>
                    <a:pt x="16190" y="9176"/>
                  </a:moveTo>
                  <a:cubicBezTo>
                    <a:pt x="16796" y="9693"/>
                    <a:pt x="17307" y="10215"/>
                    <a:pt x="17769" y="10745"/>
                  </a:cubicBezTo>
                  <a:cubicBezTo>
                    <a:pt x="17273" y="11325"/>
                    <a:pt x="16776" y="11907"/>
                    <a:pt x="16107" y="12471"/>
                  </a:cubicBezTo>
                  <a:cubicBezTo>
                    <a:pt x="16155" y="11912"/>
                    <a:pt x="16257" y="11379"/>
                    <a:pt x="16257" y="10792"/>
                  </a:cubicBezTo>
                  <a:cubicBezTo>
                    <a:pt x="16257" y="10236"/>
                    <a:pt x="16233" y="9708"/>
                    <a:pt x="16190" y="9176"/>
                  </a:cubicBezTo>
                  <a:close/>
                  <a:moveTo>
                    <a:pt x="18384" y="11576"/>
                  </a:moveTo>
                  <a:cubicBezTo>
                    <a:pt x="19512" y="13146"/>
                    <a:pt x="19972" y="14656"/>
                    <a:pt x="19332" y="15702"/>
                  </a:cubicBezTo>
                  <a:cubicBezTo>
                    <a:pt x="18791" y="16586"/>
                    <a:pt x="17537" y="17067"/>
                    <a:pt x="15791" y="17067"/>
                  </a:cubicBezTo>
                  <a:cubicBezTo>
                    <a:pt x="15599" y="17067"/>
                    <a:pt x="15392" y="17047"/>
                    <a:pt x="15193" y="17035"/>
                  </a:cubicBezTo>
                  <a:cubicBezTo>
                    <a:pt x="15564" y="16065"/>
                    <a:pt x="15826" y="14967"/>
                    <a:pt x="16007" y="13788"/>
                  </a:cubicBezTo>
                  <a:cubicBezTo>
                    <a:pt x="16951" y="13073"/>
                    <a:pt x="17710" y="12337"/>
                    <a:pt x="18384" y="11576"/>
                  </a:cubicBezTo>
                  <a:close/>
                  <a:moveTo>
                    <a:pt x="2210" y="11655"/>
                  </a:moveTo>
                  <a:cubicBezTo>
                    <a:pt x="2896" y="12420"/>
                    <a:pt x="3714" y="13165"/>
                    <a:pt x="4670" y="13882"/>
                  </a:cubicBezTo>
                  <a:cubicBezTo>
                    <a:pt x="4849" y="15014"/>
                    <a:pt x="5113" y="16067"/>
                    <a:pt x="5468" y="17004"/>
                  </a:cubicBezTo>
                  <a:cubicBezTo>
                    <a:pt x="5283" y="17014"/>
                    <a:pt x="5081" y="17051"/>
                    <a:pt x="4903" y="17051"/>
                  </a:cubicBezTo>
                  <a:cubicBezTo>
                    <a:pt x="3156" y="17051"/>
                    <a:pt x="1887" y="16571"/>
                    <a:pt x="1346" y="15686"/>
                  </a:cubicBezTo>
                  <a:cubicBezTo>
                    <a:pt x="717" y="14659"/>
                    <a:pt x="1131" y="13193"/>
                    <a:pt x="2210" y="11655"/>
                  </a:cubicBezTo>
                  <a:close/>
                  <a:moveTo>
                    <a:pt x="14744" y="14651"/>
                  </a:moveTo>
                  <a:cubicBezTo>
                    <a:pt x="14565" y="15455"/>
                    <a:pt x="14370" y="16247"/>
                    <a:pt x="14096" y="16925"/>
                  </a:cubicBezTo>
                  <a:cubicBezTo>
                    <a:pt x="13364" y="16816"/>
                    <a:pt x="12580" y="16581"/>
                    <a:pt x="11802" y="16345"/>
                  </a:cubicBezTo>
                  <a:cubicBezTo>
                    <a:pt x="12304" y="16117"/>
                    <a:pt x="12804" y="15892"/>
                    <a:pt x="13298" y="15624"/>
                  </a:cubicBezTo>
                  <a:cubicBezTo>
                    <a:pt x="13843" y="15326"/>
                    <a:pt x="14249" y="14973"/>
                    <a:pt x="14744" y="14651"/>
                  </a:cubicBezTo>
                  <a:close/>
                  <a:moveTo>
                    <a:pt x="5934" y="14761"/>
                  </a:moveTo>
                  <a:cubicBezTo>
                    <a:pt x="6400" y="15061"/>
                    <a:pt x="6869" y="15346"/>
                    <a:pt x="7380" y="15624"/>
                  </a:cubicBezTo>
                  <a:cubicBezTo>
                    <a:pt x="7902" y="15908"/>
                    <a:pt x="8444" y="16107"/>
                    <a:pt x="8976" y="16345"/>
                  </a:cubicBezTo>
                  <a:cubicBezTo>
                    <a:pt x="8160" y="16598"/>
                    <a:pt x="7364" y="16795"/>
                    <a:pt x="6599" y="16910"/>
                  </a:cubicBezTo>
                  <a:cubicBezTo>
                    <a:pt x="6331" y="16249"/>
                    <a:pt x="6110" y="15542"/>
                    <a:pt x="5934" y="14761"/>
                  </a:cubicBezTo>
                  <a:close/>
                  <a:moveTo>
                    <a:pt x="10322" y="16941"/>
                  </a:moveTo>
                  <a:cubicBezTo>
                    <a:pt x="11458" y="17362"/>
                    <a:pt x="12573" y="17700"/>
                    <a:pt x="13647" y="17882"/>
                  </a:cubicBezTo>
                  <a:cubicBezTo>
                    <a:pt x="12773" y="19553"/>
                    <a:pt x="11605" y="20596"/>
                    <a:pt x="10339" y="20596"/>
                  </a:cubicBezTo>
                  <a:cubicBezTo>
                    <a:pt x="9084" y="20596"/>
                    <a:pt x="7951" y="19498"/>
                    <a:pt x="7081" y="17851"/>
                  </a:cubicBezTo>
                  <a:cubicBezTo>
                    <a:pt x="8127" y="17671"/>
                    <a:pt x="9217" y="17349"/>
                    <a:pt x="10322" y="169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0" name="Shape 10408">
              <a:extLst>
                <a:ext uri="{FF2B5EF4-FFF2-40B4-BE49-F238E27FC236}">
                  <a16:creationId xmlns:a16="http://schemas.microsoft.com/office/drawing/2014/main" id="{56A4D3A8-D41B-AA94-C9EC-3C7D62F559B5}"/>
                </a:ext>
              </a:extLst>
            </p:cNvPr>
            <p:cNvSpPr/>
            <p:nvPr/>
          </p:nvSpPr>
          <p:spPr>
            <a:xfrm>
              <a:off x="19553061" y="9077456"/>
              <a:ext cx="359032" cy="4148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307" y="15970"/>
                  </a:lnTo>
                  <a:lnTo>
                    <a:pt x="6112" y="19464"/>
                  </a:lnTo>
                  <a:cubicBezTo>
                    <a:pt x="6112" y="19464"/>
                    <a:pt x="0" y="21600"/>
                    <a:pt x="0" y="21600"/>
                  </a:cubicBezTo>
                  <a:close/>
                  <a:moveTo>
                    <a:pt x="6773" y="18782"/>
                  </a:moveTo>
                  <a:lnTo>
                    <a:pt x="1968" y="15288"/>
                  </a:lnTo>
                  <a:lnTo>
                    <a:pt x="13737" y="3150"/>
                  </a:lnTo>
                  <a:lnTo>
                    <a:pt x="18545" y="6642"/>
                  </a:lnTo>
                  <a:cubicBezTo>
                    <a:pt x="18545" y="6642"/>
                    <a:pt x="6773" y="18782"/>
                    <a:pt x="6773" y="18782"/>
                  </a:cubicBezTo>
                  <a:close/>
                  <a:moveTo>
                    <a:pt x="19218" y="5946"/>
                  </a:moveTo>
                  <a:lnTo>
                    <a:pt x="14411" y="2455"/>
                  </a:lnTo>
                  <a:lnTo>
                    <a:pt x="16792" y="0"/>
                  </a:lnTo>
                  <a:lnTo>
                    <a:pt x="21600" y="3492"/>
                  </a:lnTo>
                  <a:cubicBezTo>
                    <a:pt x="21600" y="3492"/>
                    <a:pt x="19218" y="5946"/>
                    <a:pt x="19218" y="59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1" name="Shape 10409">
              <a:extLst>
                <a:ext uri="{FF2B5EF4-FFF2-40B4-BE49-F238E27FC236}">
                  <a16:creationId xmlns:a16="http://schemas.microsoft.com/office/drawing/2014/main" id="{4AA6EB9C-0A96-FFEA-EFBE-D1B444A8EB63}"/>
                </a:ext>
              </a:extLst>
            </p:cNvPr>
            <p:cNvSpPr/>
            <p:nvPr/>
          </p:nvSpPr>
          <p:spPr>
            <a:xfrm>
              <a:off x="19907349" y="4497805"/>
              <a:ext cx="422982" cy="4746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7" h="21254" extrusionOk="0">
                  <a:moveTo>
                    <a:pt x="8090" y="6610"/>
                  </a:moveTo>
                  <a:lnTo>
                    <a:pt x="8090" y="3934"/>
                  </a:lnTo>
                  <a:lnTo>
                    <a:pt x="19378" y="1852"/>
                  </a:lnTo>
                  <a:lnTo>
                    <a:pt x="19378" y="4528"/>
                  </a:lnTo>
                  <a:cubicBezTo>
                    <a:pt x="19378" y="4528"/>
                    <a:pt x="8090" y="6610"/>
                    <a:pt x="8090" y="6610"/>
                  </a:cubicBezTo>
                  <a:close/>
                  <a:moveTo>
                    <a:pt x="21057" y="0"/>
                  </a:moveTo>
                  <a:lnTo>
                    <a:pt x="6411" y="2701"/>
                  </a:lnTo>
                  <a:lnTo>
                    <a:pt x="6411" y="15495"/>
                  </a:lnTo>
                  <a:cubicBezTo>
                    <a:pt x="5363" y="15254"/>
                    <a:pt x="3972" y="15448"/>
                    <a:pt x="2666" y="16104"/>
                  </a:cubicBezTo>
                  <a:cubicBezTo>
                    <a:pt x="567" y="17160"/>
                    <a:pt x="-518" y="19009"/>
                    <a:pt x="244" y="20236"/>
                  </a:cubicBezTo>
                  <a:cubicBezTo>
                    <a:pt x="1005" y="21462"/>
                    <a:pt x="3325" y="21600"/>
                    <a:pt x="5425" y="20544"/>
                  </a:cubicBezTo>
                  <a:cubicBezTo>
                    <a:pt x="7005" y="19749"/>
                    <a:pt x="8010" y="18505"/>
                    <a:pt x="8085" y="17416"/>
                  </a:cubicBezTo>
                  <a:lnTo>
                    <a:pt x="8090" y="17416"/>
                  </a:lnTo>
                  <a:lnTo>
                    <a:pt x="8090" y="8152"/>
                  </a:lnTo>
                  <a:lnTo>
                    <a:pt x="19378" y="6070"/>
                  </a:lnTo>
                  <a:lnTo>
                    <a:pt x="19378" y="10758"/>
                  </a:lnTo>
                  <a:cubicBezTo>
                    <a:pt x="18330" y="10518"/>
                    <a:pt x="16941" y="10712"/>
                    <a:pt x="15636" y="11368"/>
                  </a:cubicBezTo>
                  <a:cubicBezTo>
                    <a:pt x="13536" y="12424"/>
                    <a:pt x="12452" y="14273"/>
                    <a:pt x="13213" y="15499"/>
                  </a:cubicBezTo>
                  <a:cubicBezTo>
                    <a:pt x="13975" y="16725"/>
                    <a:pt x="16295" y="16863"/>
                    <a:pt x="18395" y="15807"/>
                  </a:cubicBezTo>
                  <a:cubicBezTo>
                    <a:pt x="20060" y="14970"/>
                    <a:pt x="21082" y="13635"/>
                    <a:pt x="21056" y="12506"/>
                  </a:cubicBezTo>
                  <a:lnTo>
                    <a:pt x="21057" y="12506"/>
                  </a:lnTo>
                  <a:cubicBezTo>
                    <a:pt x="21057" y="12506"/>
                    <a:pt x="21057" y="0"/>
                    <a:pt x="2105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2" name="Shape 10410">
              <a:extLst>
                <a:ext uri="{FF2B5EF4-FFF2-40B4-BE49-F238E27FC236}">
                  <a16:creationId xmlns:a16="http://schemas.microsoft.com/office/drawing/2014/main" id="{DF24510A-5FE9-104B-ECBC-3A3DF849E177}"/>
                </a:ext>
              </a:extLst>
            </p:cNvPr>
            <p:cNvSpPr/>
            <p:nvPr/>
          </p:nvSpPr>
          <p:spPr>
            <a:xfrm>
              <a:off x="16605913" y="7050896"/>
              <a:ext cx="326230" cy="303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0" y="3459"/>
                  </a:moveTo>
                  <a:lnTo>
                    <a:pt x="1422" y="10208"/>
                  </a:lnTo>
                  <a:cubicBezTo>
                    <a:pt x="1422" y="10208"/>
                    <a:pt x="2469" y="10982"/>
                    <a:pt x="3219" y="10113"/>
                  </a:cubicBezTo>
                  <a:cubicBezTo>
                    <a:pt x="4049" y="9149"/>
                    <a:pt x="6494" y="8518"/>
                    <a:pt x="6992" y="11134"/>
                  </a:cubicBezTo>
                  <a:cubicBezTo>
                    <a:pt x="7491" y="13750"/>
                    <a:pt x="5522" y="14362"/>
                    <a:pt x="4296" y="14027"/>
                  </a:cubicBezTo>
                  <a:cubicBezTo>
                    <a:pt x="3187" y="13725"/>
                    <a:pt x="2357" y="14641"/>
                    <a:pt x="2357" y="14641"/>
                  </a:cubicBezTo>
                  <a:lnTo>
                    <a:pt x="3823" y="21600"/>
                  </a:lnTo>
                  <a:lnTo>
                    <a:pt x="9313" y="20212"/>
                  </a:lnTo>
                  <a:cubicBezTo>
                    <a:pt x="9313" y="20212"/>
                    <a:pt x="9635" y="19276"/>
                    <a:pt x="8958" y="18523"/>
                  </a:cubicBezTo>
                  <a:cubicBezTo>
                    <a:pt x="8134" y="17611"/>
                    <a:pt x="7558" y="15210"/>
                    <a:pt x="10150" y="14555"/>
                  </a:cubicBezTo>
                  <a:cubicBezTo>
                    <a:pt x="12743" y="13899"/>
                    <a:pt x="13216" y="16255"/>
                    <a:pt x="12736" y="17679"/>
                  </a:cubicBezTo>
                  <a:cubicBezTo>
                    <a:pt x="12378" y="18747"/>
                    <a:pt x="13070" y="19262"/>
                    <a:pt x="13070" y="19262"/>
                  </a:cubicBezTo>
                  <a:lnTo>
                    <a:pt x="17693" y="18092"/>
                  </a:lnTo>
                  <a:cubicBezTo>
                    <a:pt x="17693" y="18092"/>
                    <a:pt x="16501" y="13146"/>
                    <a:pt x="16426" y="11786"/>
                  </a:cubicBezTo>
                  <a:cubicBezTo>
                    <a:pt x="16346" y="10328"/>
                    <a:pt x="18026" y="10919"/>
                    <a:pt x="18332" y="11000"/>
                  </a:cubicBezTo>
                  <a:cubicBezTo>
                    <a:pt x="20097" y="11473"/>
                    <a:pt x="21600" y="10153"/>
                    <a:pt x="21079" y="7680"/>
                  </a:cubicBezTo>
                  <a:cubicBezTo>
                    <a:pt x="20558" y="5208"/>
                    <a:pt x="18027" y="5192"/>
                    <a:pt x="17063" y="6452"/>
                  </a:cubicBezTo>
                  <a:cubicBezTo>
                    <a:pt x="16347" y="7388"/>
                    <a:pt x="15661" y="7684"/>
                    <a:pt x="15383" y="7029"/>
                  </a:cubicBezTo>
                  <a:cubicBezTo>
                    <a:pt x="14735" y="5498"/>
                    <a:pt x="13677" y="0"/>
                    <a:pt x="13677" y="0"/>
                  </a:cubicBezTo>
                  <a:lnTo>
                    <a:pt x="9343" y="1096"/>
                  </a:lnTo>
                  <a:cubicBezTo>
                    <a:pt x="9343" y="1096"/>
                    <a:pt x="8732" y="2392"/>
                    <a:pt x="9572" y="3149"/>
                  </a:cubicBezTo>
                  <a:cubicBezTo>
                    <a:pt x="10838" y="4289"/>
                    <a:pt x="10727" y="6525"/>
                    <a:pt x="8669" y="7045"/>
                  </a:cubicBezTo>
                  <a:cubicBezTo>
                    <a:pt x="6612" y="7566"/>
                    <a:pt x="5599" y="5828"/>
                    <a:pt x="6228" y="4123"/>
                  </a:cubicBezTo>
                  <a:cubicBezTo>
                    <a:pt x="6581" y="3168"/>
                    <a:pt x="5664" y="2036"/>
                    <a:pt x="5664" y="2036"/>
                  </a:cubicBezTo>
                  <a:cubicBezTo>
                    <a:pt x="5664" y="2036"/>
                    <a:pt x="0" y="3459"/>
                    <a:pt x="0" y="345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3" name="Shape 10411">
              <a:extLst>
                <a:ext uri="{FF2B5EF4-FFF2-40B4-BE49-F238E27FC236}">
                  <a16:creationId xmlns:a16="http://schemas.microsoft.com/office/drawing/2014/main" id="{6B0124D6-90DF-0541-887E-62262171373B}"/>
                </a:ext>
              </a:extLst>
            </p:cNvPr>
            <p:cNvSpPr/>
            <p:nvPr/>
          </p:nvSpPr>
          <p:spPr>
            <a:xfrm>
              <a:off x="17109012" y="5013808"/>
              <a:ext cx="413677" cy="591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1" h="21511" extrusionOk="0">
                  <a:moveTo>
                    <a:pt x="18683" y="0"/>
                  </a:moveTo>
                  <a:lnTo>
                    <a:pt x="17079" y="1668"/>
                  </a:lnTo>
                  <a:cubicBezTo>
                    <a:pt x="17015" y="1638"/>
                    <a:pt x="16700" y="1488"/>
                    <a:pt x="16700" y="1488"/>
                  </a:cubicBezTo>
                  <a:lnTo>
                    <a:pt x="15441" y="2801"/>
                  </a:lnTo>
                  <a:lnTo>
                    <a:pt x="15820" y="2981"/>
                  </a:lnTo>
                  <a:lnTo>
                    <a:pt x="15441" y="3375"/>
                  </a:lnTo>
                  <a:lnTo>
                    <a:pt x="2730" y="16587"/>
                  </a:lnTo>
                  <a:cubicBezTo>
                    <a:pt x="2279" y="17056"/>
                    <a:pt x="509" y="19614"/>
                    <a:pt x="586" y="20489"/>
                  </a:cubicBezTo>
                  <a:cubicBezTo>
                    <a:pt x="597" y="20614"/>
                    <a:pt x="646" y="20706"/>
                    <a:pt x="742" y="20751"/>
                  </a:cubicBezTo>
                  <a:cubicBezTo>
                    <a:pt x="1508" y="21113"/>
                    <a:pt x="4988" y="18432"/>
                    <a:pt x="5504" y="17895"/>
                  </a:cubicBezTo>
                  <a:lnTo>
                    <a:pt x="18209" y="4684"/>
                  </a:lnTo>
                  <a:lnTo>
                    <a:pt x="18588" y="4289"/>
                  </a:lnTo>
                  <a:lnTo>
                    <a:pt x="18984" y="4477"/>
                  </a:lnTo>
                  <a:lnTo>
                    <a:pt x="14043" y="9610"/>
                  </a:lnTo>
                  <a:lnTo>
                    <a:pt x="14611" y="9879"/>
                  </a:lnTo>
                  <a:lnTo>
                    <a:pt x="20810" y="3434"/>
                  </a:lnTo>
                  <a:cubicBezTo>
                    <a:pt x="20810" y="3434"/>
                    <a:pt x="20191" y="3144"/>
                    <a:pt x="19847" y="2981"/>
                  </a:cubicBezTo>
                  <a:lnTo>
                    <a:pt x="21451" y="1313"/>
                  </a:lnTo>
                  <a:cubicBezTo>
                    <a:pt x="21451" y="1313"/>
                    <a:pt x="18683" y="0"/>
                    <a:pt x="18683" y="0"/>
                  </a:cubicBezTo>
                  <a:close/>
                  <a:moveTo>
                    <a:pt x="586" y="20489"/>
                  </a:moveTo>
                  <a:cubicBezTo>
                    <a:pt x="585" y="20448"/>
                    <a:pt x="574" y="20416"/>
                    <a:pt x="580" y="20368"/>
                  </a:cubicBezTo>
                  <a:lnTo>
                    <a:pt x="319" y="20638"/>
                  </a:lnTo>
                  <a:cubicBezTo>
                    <a:pt x="213" y="20748"/>
                    <a:pt x="-149" y="21394"/>
                    <a:pt x="68" y="21497"/>
                  </a:cubicBezTo>
                  <a:cubicBezTo>
                    <a:pt x="286" y="21600"/>
                    <a:pt x="1004" y="21123"/>
                    <a:pt x="1110" y="21013"/>
                  </a:cubicBezTo>
                  <a:lnTo>
                    <a:pt x="1371" y="20739"/>
                  </a:lnTo>
                  <a:cubicBezTo>
                    <a:pt x="1093" y="20840"/>
                    <a:pt x="868" y="20874"/>
                    <a:pt x="731" y="20810"/>
                  </a:cubicBezTo>
                  <a:cubicBezTo>
                    <a:pt x="624" y="20759"/>
                    <a:pt x="588" y="20638"/>
                    <a:pt x="586" y="2048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4" name="Shape 10412">
              <a:extLst>
                <a:ext uri="{FF2B5EF4-FFF2-40B4-BE49-F238E27FC236}">
                  <a16:creationId xmlns:a16="http://schemas.microsoft.com/office/drawing/2014/main" id="{68E03F9E-EC1D-9100-7B01-BD933BA1977B}"/>
                </a:ext>
              </a:extLst>
            </p:cNvPr>
            <p:cNvSpPr/>
            <p:nvPr/>
          </p:nvSpPr>
          <p:spPr>
            <a:xfrm>
              <a:off x="16082433" y="4790078"/>
              <a:ext cx="583511" cy="413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54" y="0"/>
                  </a:moveTo>
                  <a:lnTo>
                    <a:pt x="149" y="12597"/>
                  </a:lnTo>
                  <a:lnTo>
                    <a:pt x="0" y="12646"/>
                  </a:lnTo>
                  <a:lnTo>
                    <a:pt x="0" y="19074"/>
                  </a:lnTo>
                  <a:lnTo>
                    <a:pt x="9044" y="19042"/>
                  </a:lnTo>
                  <a:lnTo>
                    <a:pt x="9044" y="21600"/>
                  </a:lnTo>
                  <a:lnTo>
                    <a:pt x="10685" y="20823"/>
                  </a:lnTo>
                  <a:lnTo>
                    <a:pt x="12315" y="21600"/>
                  </a:lnTo>
                  <a:lnTo>
                    <a:pt x="12315" y="19042"/>
                  </a:lnTo>
                  <a:lnTo>
                    <a:pt x="15483" y="19025"/>
                  </a:lnTo>
                  <a:lnTo>
                    <a:pt x="15827" y="19025"/>
                  </a:lnTo>
                  <a:lnTo>
                    <a:pt x="21600" y="7043"/>
                  </a:lnTo>
                  <a:lnTo>
                    <a:pt x="21589" y="16"/>
                  </a:lnTo>
                  <a:cubicBezTo>
                    <a:pt x="21589" y="16"/>
                    <a:pt x="21589" y="0"/>
                    <a:pt x="21589" y="0"/>
                  </a:cubicBezTo>
                  <a:lnTo>
                    <a:pt x="7954" y="0"/>
                  </a:lnTo>
                  <a:close/>
                  <a:moveTo>
                    <a:pt x="20716" y="1813"/>
                  </a:moveTo>
                  <a:cubicBezTo>
                    <a:pt x="20717" y="2327"/>
                    <a:pt x="20716" y="2838"/>
                    <a:pt x="20716" y="3352"/>
                  </a:cubicBezTo>
                  <a:cubicBezTo>
                    <a:pt x="20718" y="4465"/>
                    <a:pt x="20715" y="5574"/>
                    <a:pt x="20716" y="6687"/>
                  </a:cubicBezTo>
                  <a:lnTo>
                    <a:pt x="15333" y="17779"/>
                  </a:lnTo>
                  <a:lnTo>
                    <a:pt x="12315" y="17795"/>
                  </a:lnTo>
                  <a:lnTo>
                    <a:pt x="12315" y="15220"/>
                  </a:lnTo>
                  <a:cubicBezTo>
                    <a:pt x="12315" y="15220"/>
                    <a:pt x="9044" y="15220"/>
                    <a:pt x="9044" y="15220"/>
                  </a:cubicBezTo>
                  <a:lnTo>
                    <a:pt x="9044" y="17811"/>
                  </a:lnTo>
                  <a:lnTo>
                    <a:pt x="872" y="17843"/>
                  </a:lnTo>
                  <a:lnTo>
                    <a:pt x="872" y="12646"/>
                  </a:lnTo>
                  <a:lnTo>
                    <a:pt x="15448" y="12646"/>
                  </a:lnTo>
                  <a:cubicBezTo>
                    <a:pt x="15448" y="12646"/>
                    <a:pt x="19422" y="4474"/>
                    <a:pt x="20716" y="18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5" name="Shape 10413">
              <a:extLst>
                <a:ext uri="{FF2B5EF4-FFF2-40B4-BE49-F238E27FC236}">
                  <a16:creationId xmlns:a16="http://schemas.microsoft.com/office/drawing/2014/main" id="{750572EF-7F6D-F826-EFBA-377FAA3BD0EE}"/>
                </a:ext>
              </a:extLst>
            </p:cNvPr>
            <p:cNvSpPr/>
            <p:nvPr/>
          </p:nvSpPr>
          <p:spPr>
            <a:xfrm>
              <a:off x="21000318" y="5616838"/>
              <a:ext cx="437119" cy="309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54" y="0"/>
                  </a:moveTo>
                  <a:lnTo>
                    <a:pt x="149" y="12597"/>
                  </a:lnTo>
                  <a:lnTo>
                    <a:pt x="0" y="12646"/>
                  </a:lnTo>
                  <a:lnTo>
                    <a:pt x="0" y="19074"/>
                  </a:lnTo>
                  <a:lnTo>
                    <a:pt x="9044" y="19042"/>
                  </a:lnTo>
                  <a:lnTo>
                    <a:pt x="9044" y="21600"/>
                  </a:lnTo>
                  <a:lnTo>
                    <a:pt x="10685" y="20823"/>
                  </a:lnTo>
                  <a:lnTo>
                    <a:pt x="12315" y="21600"/>
                  </a:lnTo>
                  <a:lnTo>
                    <a:pt x="12315" y="19042"/>
                  </a:lnTo>
                  <a:lnTo>
                    <a:pt x="15483" y="19025"/>
                  </a:lnTo>
                  <a:lnTo>
                    <a:pt x="15827" y="19025"/>
                  </a:lnTo>
                  <a:lnTo>
                    <a:pt x="21600" y="7043"/>
                  </a:lnTo>
                  <a:lnTo>
                    <a:pt x="21589" y="16"/>
                  </a:lnTo>
                  <a:cubicBezTo>
                    <a:pt x="21589" y="16"/>
                    <a:pt x="21589" y="0"/>
                    <a:pt x="21589" y="0"/>
                  </a:cubicBezTo>
                  <a:lnTo>
                    <a:pt x="7954" y="0"/>
                  </a:lnTo>
                  <a:close/>
                  <a:moveTo>
                    <a:pt x="20716" y="1813"/>
                  </a:moveTo>
                  <a:cubicBezTo>
                    <a:pt x="20717" y="2327"/>
                    <a:pt x="20716" y="2838"/>
                    <a:pt x="20716" y="3352"/>
                  </a:cubicBezTo>
                  <a:cubicBezTo>
                    <a:pt x="20718" y="4465"/>
                    <a:pt x="20715" y="5574"/>
                    <a:pt x="20716" y="6687"/>
                  </a:cubicBezTo>
                  <a:lnTo>
                    <a:pt x="15333" y="17779"/>
                  </a:lnTo>
                  <a:lnTo>
                    <a:pt x="12315" y="17795"/>
                  </a:lnTo>
                  <a:lnTo>
                    <a:pt x="12315" y="15220"/>
                  </a:lnTo>
                  <a:cubicBezTo>
                    <a:pt x="12315" y="15220"/>
                    <a:pt x="9044" y="15220"/>
                    <a:pt x="9044" y="15220"/>
                  </a:cubicBezTo>
                  <a:lnTo>
                    <a:pt x="9044" y="17811"/>
                  </a:lnTo>
                  <a:lnTo>
                    <a:pt x="872" y="17843"/>
                  </a:lnTo>
                  <a:lnTo>
                    <a:pt x="872" y="12646"/>
                  </a:lnTo>
                  <a:lnTo>
                    <a:pt x="15448" y="12646"/>
                  </a:lnTo>
                  <a:cubicBezTo>
                    <a:pt x="15448" y="12646"/>
                    <a:pt x="19422" y="4474"/>
                    <a:pt x="20716" y="18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6" name="Shape 10414">
              <a:extLst>
                <a:ext uri="{FF2B5EF4-FFF2-40B4-BE49-F238E27FC236}">
                  <a16:creationId xmlns:a16="http://schemas.microsoft.com/office/drawing/2014/main" id="{BA46EF97-DAEF-CD37-B58B-9E7431DCE530}"/>
                </a:ext>
              </a:extLst>
            </p:cNvPr>
            <p:cNvSpPr/>
            <p:nvPr/>
          </p:nvSpPr>
          <p:spPr>
            <a:xfrm>
              <a:off x="14548058" y="8927501"/>
              <a:ext cx="446855" cy="494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8" h="21600" extrusionOk="0">
                  <a:moveTo>
                    <a:pt x="10339" y="0"/>
                  </a:moveTo>
                  <a:cubicBezTo>
                    <a:pt x="8560" y="0"/>
                    <a:pt x="6992" y="1375"/>
                    <a:pt x="5917" y="3576"/>
                  </a:cubicBezTo>
                  <a:cubicBezTo>
                    <a:pt x="5568" y="3546"/>
                    <a:pt x="5234" y="3529"/>
                    <a:pt x="4903" y="3529"/>
                  </a:cubicBezTo>
                  <a:cubicBezTo>
                    <a:pt x="2761" y="3529"/>
                    <a:pt x="1171" y="4188"/>
                    <a:pt x="431" y="5396"/>
                  </a:cubicBezTo>
                  <a:cubicBezTo>
                    <a:pt x="-452" y="6840"/>
                    <a:pt x="119" y="8796"/>
                    <a:pt x="1578" y="10761"/>
                  </a:cubicBezTo>
                  <a:cubicBezTo>
                    <a:pt x="84" y="12747"/>
                    <a:pt x="-461" y="14730"/>
                    <a:pt x="431" y="16188"/>
                  </a:cubicBezTo>
                  <a:cubicBezTo>
                    <a:pt x="1171" y="17397"/>
                    <a:pt x="2760" y="18055"/>
                    <a:pt x="4903" y="18055"/>
                  </a:cubicBezTo>
                  <a:cubicBezTo>
                    <a:pt x="5246" y="18055"/>
                    <a:pt x="5621" y="18010"/>
                    <a:pt x="5983" y="17976"/>
                  </a:cubicBezTo>
                  <a:cubicBezTo>
                    <a:pt x="7057" y="20156"/>
                    <a:pt x="8570" y="21600"/>
                    <a:pt x="10339" y="21600"/>
                  </a:cubicBezTo>
                  <a:cubicBezTo>
                    <a:pt x="12118" y="21600"/>
                    <a:pt x="13685" y="20225"/>
                    <a:pt x="14761" y="18024"/>
                  </a:cubicBezTo>
                  <a:cubicBezTo>
                    <a:pt x="15110" y="18054"/>
                    <a:pt x="15460" y="18071"/>
                    <a:pt x="15791" y="18071"/>
                  </a:cubicBezTo>
                  <a:cubicBezTo>
                    <a:pt x="17934" y="18071"/>
                    <a:pt x="19507" y="17412"/>
                    <a:pt x="20246" y="16204"/>
                  </a:cubicBezTo>
                  <a:cubicBezTo>
                    <a:pt x="21134" y="14753"/>
                    <a:pt x="20576" y="12782"/>
                    <a:pt x="19099" y="10808"/>
                  </a:cubicBezTo>
                  <a:cubicBezTo>
                    <a:pt x="20594" y="8822"/>
                    <a:pt x="21139" y="6839"/>
                    <a:pt x="20246" y="5380"/>
                  </a:cubicBezTo>
                  <a:cubicBezTo>
                    <a:pt x="19508" y="4173"/>
                    <a:pt x="17934" y="3514"/>
                    <a:pt x="15791" y="3514"/>
                  </a:cubicBezTo>
                  <a:cubicBezTo>
                    <a:pt x="15438" y="3514"/>
                    <a:pt x="15052" y="3573"/>
                    <a:pt x="14677" y="3608"/>
                  </a:cubicBezTo>
                  <a:cubicBezTo>
                    <a:pt x="13604" y="1440"/>
                    <a:pt x="12102" y="0"/>
                    <a:pt x="10339" y="0"/>
                  </a:cubicBezTo>
                  <a:close/>
                  <a:moveTo>
                    <a:pt x="10339" y="1004"/>
                  </a:moveTo>
                  <a:cubicBezTo>
                    <a:pt x="11591" y="1004"/>
                    <a:pt x="12710" y="2093"/>
                    <a:pt x="13580" y="3733"/>
                  </a:cubicBezTo>
                  <a:cubicBezTo>
                    <a:pt x="12541" y="3915"/>
                    <a:pt x="11452" y="4238"/>
                    <a:pt x="10355" y="4643"/>
                  </a:cubicBezTo>
                  <a:cubicBezTo>
                    <a:pt x="9226" y="4226"/>
                    <a:pt x="8099" y="3899"/>
                    <a:pt x="7031" y="3718"/>
                  </a:cubicBezTo>
                  <a:cubicBezTo>
                    <a:pt x="7905" y="2046"/>
                    <a:pt x="9073" y="1004"/>
                    <a:pt x="10339" y="1004"/>
                  </a:cubicBezTo>
                  <a:close/>
                  <a:moveTo>
                    <a:pt x="15791" y="4518"/>
                  </a:moveTo>
                  <a:cubicBezTo>
                    <a:pt x="17538" y="4518"/>
                    <a:pt x="18791" y="4998"/>
                    <a:pt x="19332" y="5882"/>
                  </a:cubicBezTo>
                  <a:cubicBezTo>
                    <a:pt x="19959" y="6907"/>
                    <a:pt x="19540" y="8380"/>
                    <a:pt x="18468" y="9914"/>
                  </a:cubicBezTo>
                  <a:cubicBezTo>
                    <a:pt x="17787" y="9159"/>
                    <a:pt x="16951" y="8410"/>
                    <a:pt x="16007" y="7702"/>
                  </a:cubicBezTo>
                  <a:cubicBezTo>
                    <a:pt x="15826" y="6556"/>
                    <a:pt x="15554" y="5511"/>
                    <a:pt x="15193" y="4565"/>
                  </a:cubicBezTo>
                  <a:cubicBezTo>
                    <a:pt x="15389" y="4554"/>
                    <a:pt x="15602" y="4518"/>
                    <a:pt x="15791" y="4518"/>
                  </a:cubicBezTo>
                  <a:close/>
                  <a:moveTo>
                    <a:pt x="4903" y="4533"/>
                  </a:moveTo>
                  <a:cubicBezTo>
                    <a:pt x="5095" y="4533"/>
                    <a:pt x="5302" y="4538"/>
                    <a:pt x="5501" y="4549"/>
                  </a:cubicBezTo>
                  <a:cubicBezTo>
                    <a:pt x="5130" y="5520"/>
                    <a:pt x="4852" y="6633"/>
                    <a:pt x="4670" y="7812"/>
                  </a:cubicBezTo>
                  <a:cubicBezTo>
                    <a:pt x="3730" y="8526"/>
                    <a:pt x="2966" y="9248"/>
                    <a:pt x="2293" y="10008"/>
                  </a:cubicBezTo>
                  <a:cubicBezTo>
                    <a:pt x="1175" y="8445"/>
                    <a:pt x="708" y="6940"/>
                    <a:pt x="1346" y="5898"/>
                  </a:cubicBezTo>
                  <a:cubicBezTo>
                    <a:pt x="1887" y="5014"/>
                    <a:pt x="3156" y="4533"/>
                    <a:pt x="4903" y="4533"/>
                  </a:cubicBezTo>
                  <a:close/>
                  <a:moveTo>
                    <a:pt x="14062" y="4659"/>
                  </a:moveTo>
                  <a:cubicBezTo>
                    <a:pt x="14333" y="5325"/>
                    <a:pt x="14582" y="6051"/>
                    <a:pt x="14761" y="6839"/>
                  </a:cubicBezTo>
                  <a:cubicBezTo>
                    <a:pt x="14294" y="6539"/>
                    <a:pt x="13808" y="6239"/>
                    <a:pt x="13298" y="5961"/>
                  </a:cubicBezTo>
                  <a:cubicBezTo>
                    <a:pt x="12768" y="5672"/>
                    <a:pt x="12225" y="5480"/>
                    <a:pt x="11685" y="5239"/>
                  </a:cubicBezTo>
                  <a:cubicBezTo>
                    <a:pt x="12500" y="4985"/>
                    <a:pt x="13298" y="4775"/>
                    <a:pt x="14062" y="4659"/>
                  </a:cubicBezTo>
                  <a:close/>
                  <a:moveTo>
                    <a:pt x="6599" y="4675"/>
                  </a:moveTo>
                  <a:cubicBezTo>
                    <a:pt x="7326" y="4784"/>
                    <a:pt x="8103" y="5021"/>
                    <a:pt x="8876" y="5255"/>
                  </a:cubicBezTo>
                  <a:cubicBezTo>
                    <a:pt x="8379" y="5481"/>
                    <a:pt x="7868" y="5695"/>
                    <a:pt x="7380" y="5961"/>
                  </a:cubicBezTo>
                  <a:cubicBezTo>
                    <a:pt x="6837" y="6256"/>
                    <a:pt x="6443" y="6613"/>
                    <a:pt x="5950" y="6933"/>
                  </a:cubicBezTo>
                  <a:cubicBezTo>
                    <a:pt x="6128" y="6137"/>
                    <a:pt x="6326" y="5348"/>
                    <a:pt x="6599" y="4675"/>
                  </a:cubicBezTo>
                  <a:close/>
                  <a:moveTo>
                    <a:pt x="10405" y="5788"/>
                  </a:moveTo>
                  <a:cubicBezTo>
                    <a:pt x="11196" y="6102"/>
                    <a:pt x="11987" y="6415"/>
                    <a:pt x="12766" y="6839"/>
                  </a:cubicBezTo>
                  <a:cubicBezTo>
                    <a:pt x="13571" y="7278"/>
                    <a:pt x="14317" y="7751"/>
                    <a:pt x="15010" y="8251"/>
                  </a:cubicBezTo>
                  <a:cubicBezTo>
                    <a:pt x="15123" y="9067"/>
                    <a:pt x="15193" y="9915"/>
                    <a:pt x="15193" y="10792"/>
                  </a:cubicBezTo>
                  <a:cubicBezTo>
                    <a:pt x="15193" y="11657"/>
                    <a:pt x="15070" y="12466"/>
                    <a:pt x="14960" y="13271"/>
                  </a:cubicBezTo>
                  <a:cubicBezTo>
                    <a:pt x="14260" y="13779"/>
                    <a:pt x="13583" y="14300"/>
                    <a:pt x="12766" y="14745"/>
                  </a:cubicBezTo>
                  <a:cubicBezTo>
                    <a:pt x="11937" y="15197"/>
                    <a:pt x="11096" y="15469"/>
                    <a:pt x="10256" y="15796"/>
                  </a:cubicBezTo>
                  <a:cubicBezTo>
                    <a:pt x="9475" y="15485"/>
                    <a:pt x="8681" y="15180"/>
                    <a:pt x="7912" y="14761"/>
                  </a:cubicBezTo>
                  <a:cubicBezTo>
                    <a:pt x="7107" y="14323"/>
                    <a:pt x="6360" y="13849"/>
                    <a:pt x="5668" y="13349"/>
                  </a:cubicBezTo>
                  <a:cubicBezTo>
                    <a:pt x="5554" y="12533"/>
                    <a:pt x="5501" y="11669"/>
                    <a:pt x="5501" y="10792"/>
                  </a:cubicBezTo>
                  <a:cubicBezTo>
                    <a:pt x="5501" y="9918"/>
                    <a:pt x="5605" y="9111"/>
                    <a:pt x="5718" y="8298"/>
                  </a:cubicBezTo>
                  <a:cubicBezTo>
                    <a:pt x="6420" y="7788"/>
                    <a:pt x="7092" y="7270"/>
                    <a:pt x="7912" y="6824"/>
                  </a:cubicBezTo>
                  <a:cubicBezTo>
                    <a:pt x="8731" y="6377"/>
                    <a:pt x="9574" y="6113"/>
                    <a:pt x="10405" y="5788"/>
                  </a:cubicBezTo>
                  <a:close/>
                  <a:moveTo>
                    <a:pt x="10339" y="7984"/>
                  </a:moveTo>
                  <a:cubicBezTo>
                    <a:pt x="8690" y="7984"/>
                    <a:pt x="7363" y="9237"/>
                    <a:pt x="7363" y="10792"/>
                  </a:cubicBezTo>
                  <a:cubicBezTo>
                    <a:pt x="7363" y="12348"/>
                    <a:pt x="8690" y="13616"/>
                    <a:pt x="10339" y="13616"/>
                  </a:cubicBezTo>
                  <a:cubicBezTo>
                    <a:pt x="11987" y="13616"/>
                    <a:pt x="13331" y="12348"/>
                    <a:pt x="13331" y="10792"/>
                  </a:cubicBezTo>
                  <a:cubicBezTo>
                    <a:pt x="13331" y="9237"/>
                    <a:pt x="11987" y="7984"/>
                    <a:pt x="10339" y="7984"/>
                  </a:cubicBezTo>
                  <a:close/>
                  <a:moveTo>
                    <a:pt x="4571" y="9098"/>
                  </a:moveTo>
                  <a:cubicBezTo>
                    <a:pt x="4522" y="9664"/>
                    <a:pt x="4438" y="10197"/>
                    <a:pt x="4438" y="10792"/>
                  </a:cubicBezTo>
                  <a:cubicBezTo>
                    <a:pt x="4438" y="11349"/>
                    <a:pt x="4462" y="11892"/>
                    <a:pt x="4504" y="12424"/>
                  </a:cubicBezTo>
                  <a:cubicBezTo>
                    <a:pt x="3891" y="11902"/>
                    <a:pt x="3374" y="11375"/>
                    <a:pt x="2908" y="10839"/>
                  </a:cubicBezTo>
                  <a:cubicBezTo>
                    <a:pt x="3403" y="10260"/>
                    <a:pt x="3903" y="9661"/>
                    <a:pt x="4571" y="9098"/>
                  </a:cubicBezTo>
                  <a:close/>
                  <a:moveTo>
                    <a:pt x="16190" y="9176"/>
                  </a:moveTo>
                  <a:cubicBezTo>
                    <a:pt x="16796" y="9693"/>
                    <a:pt x="17307" y="10215"/>
                    <a:pt x="17769" y="10745"/>
                  </a:cubicBezTo>
                  <a:cubicBezTo>
                    <a:pt x="17273" y="11325"/>
                    <a:pt x="16776" y="11907"/>
                    <a:pt x="16107" y="12471"/>
                  </a:cubicBezTo>
                  <a:cubicBezTo>
                    <a:pt x="16155" y="11912"/>
                    <a:pt x="16257" y="11379"/>
                    <a:pt x="16257" y="10792"/>
                  </a:cubicBezTo>
                  <a:cubicBezTo>
                    <a:pt x="16257" y="10236"/>
                    <a:pt x="16233" y="9708"/>
                    <a:pt x="16190" y="9176"/>
                  </a:cubicBezTo>
                  <a:close/>
                  <a:moveTo>
                    <a:pt x="18384" y="11576"/>
                  </a:moveTo>
                  <a:cubicBezTo>
                    <a:pt x="19512" y="13146"/>
                    <a:pt x="19972" y="14656"/>
                    <a:pt x="19332" y="15702"/>
                  </a:cubicBezTo>
                  <a:cubicBezTo>
                    <a:pt x="18791" y="16586"/>
                    <a:pt x="17537" y="17067"/>
                    <a:pt x="15791" y="17067"/>
                  </a:cubicBezTo>
                  <a:cubicBezTo>
                    <a:pt x="15599" y="17067"/>
                    <a:pt x="15392" y="17047"/>
                    <a:pt x="15193" y="17035"/>
                  </a:cubicBezTo>
                  <a:cubicBezTo>
                    <a:pt x="15564" y="16065"/>
                    <a:pt x="15826" y="14967"/>
                    <a:pt x="16007" y="13788"/>
                  </a:cubicBezTo>
                  <a:cubicBezTo>
                    <a:pt x="16951" y="13073"/>
                    <a:pt x="17710" y="12337"/>
                    <a:pt x="18384" y="11576"/>
                  </a:cubicBezTo>
                  <a:close/>
                  <a:moveTo>
                    <a:pt x="2210" y="11655"/>
                  </a:moveTo>
                  <a:cubicBezTo>
                    <a:pt x="2896" y="12420"/>
                    <a:pt x="3714" y="13165"/>
                    <a:pt x="4670" y="13882"/>
                  </a:cubicBezTo>
                  <a:cubicBezTo>
                    <a:pt x="4849" y="15014"/>
                    <a:pt x="5113" y="16067"/>
                    <a:pt x="5468" y="17004"/>
                  </a:cubicBezTo>
                  <a:cubicBezTo>
                    <a:pt x="5283" y="17014"/>
                    <a:pt x="5081" y="17051"/>
                    <a:pt x="4903" y="17051"/>
                  </a:cubicBezTo>
                  <a:cubicBezTo>
                    <a:pt x="3156" y="17051"/>
                    <a:pt x="1887" y="16571"/>
                    <a:pt x="1346" y="15686"/>
                  </a:cubicBezTo>
                  <a:cubicBezTo>
                    <a:pt x="717" y="14659"/>
                    <a:pt x="1131" y="13193"/>
                    <a:pt x="2210" y="11655"/>
                  </a:cubicBezTo>
                  <a:close/>
                  <a:moveTo>
                    <a:pt x="14744" y="14651"/>
                  </a:moveTo>
                  <a:cubicBezTo>
                    <a:pt x="14565" y="15455"/>
                    <a:pt x="14370" y="16247"/>
                    <a:pt x="14096" y="16925"/>
                  </a:cubicBezTo>
                  <a:cubicBezTo>
                    <a:pt x="13364" y="16816"/>
                    <a:pt x="12580" y="16581"/>
                    <a:pt x="11802" y="16345"/>
                  </a:cubicBezTo>
                  <a:cubicBezTo>
                    <a:pt x="12304" y="16117"/>
                    <a:pt x="12804" y="15892"/>
                    <a:pt x="13298" y="15624"/>
                  </a:cubicBezTo>
                  <a:cubicBezTo>
                    <a:pt x="13843" y="15326"/>
                    <a:pt x="14249" y="14973"/>
                    <a:pt x="14744" y="14651"/>
                  </a:cubicBezTo>
                  <a:close/>
                  <a:moveTo>
                    <a:pt x="5934" y="14761"/>
                  </a:moveTo>
                  <a:cubicBezTo>
                    <a:pt x="6400" y="15061"/>
                    <a:pt x="6869" y="15346"/>
                    <a:pt x="7380" y="15624"/>
                  </a:cubicBezTo>
                  <a:cubicBezTo>
                    <a:pt x="7902" y="15908"/>
                    <a:pt x="8444" y="16107"/>
                    <a:pt x="8976" y="16345"/>
                  </a:cubicBezTo>
                  <a:cubicBezTo>
                    <a:pt x="8160" y="16598"/>
                    <a:pt x="7364" y="16795"/>
                    <a:pt x="6599" y="16910"/>
                  </a:cubicBezTo>
                  <a:cubicBezTo>
                    <a:pt x="6331" y="16249"/>
                    <a:pt x="6110" y="15542"/>
                    <a:pt x="5934" y="14761"/>
                  </a:cubicBezTo>
                  <a:close/>
                  <a:moveTo>
                    <a:pt x="10322" y="16941"/>
                  </a:moveTo>
                  <a:cubicBezTo>
                    <a:pt x="11458" y="17362"/>
                    <a:pt x="12573" y="17700"/>
                    <a:pt x="13647" y="17882"/>
                  </a:cubicBezTo>
                  <a:cubicBezTo>
                    <a:pt x="12773" y="19553"/>
                    <a:pt x="11605" y="20596"/>
                    <a:pt x="10339" y="20596"/>
                  </a:cubicBezTo>
                  <a:cubicBezTo>
                    <a:pt x="9084" y="20596"/>
                    <a:pt x="7951" y="19498"/>
                    <a:pt x="7081" y="17851"/>
                  </a:cubicBezTo>
                  <a:cubicBezTo>
                    <a:pt x="8127" y="17671"/>
                    <a:pt x="9217" y="17349"/>
                    <a:pt x="10322" y="169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7" name="Shape 10415">
              <a:extLst>
                <a:ext uri="{FF2B5EF4-FFF2-40B4-BE49-F238E27FC236}">
                  <a16:creationId xmlns:a16="http://schemas.microsoft.com/office/drawing/2014/main" id="{5DF7641C-2367-82D5-AB25-980AEB6C172C}"/>
                </a:ext>
              </a:extLst>
            </p:cNvPr>
            <p:cNvSpPr/>
            <p:nvPr/>
          </p:nvSpPr>
          <p:spPr>
            <a:xfrm>
              <a:off x="19258837" y="11958731"/>
              <a:ext cx="567699" cy="676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43" y="12242"/>
                  </a:moveTo>
                  <a:cubicBezTo>
                    <a:pt x="19543" y="12836"/>
                    <a:pt x="18964" y="13322"/>
                    <a:pt x="18257" y="13322"/>
                  </a:cubicBezTo>
                  <a:lnTo>
                    <a:pt x="3343" y="13322"/>
                  </a:lnTo>
                  <a:cubicBezTo>
                    <a:pt x="2636" y="13322"/>
                    <a:pt x="2057" y="12836"/>
                    <a:pt x="2057" y="12242"/>
                  </a:cubicBezTo>
                  <a:lnTo>
                    <a:pt x="2057" y="4322"/>
                  </a:lnTo>
                  <a:cubicBezTo>
                    <a:pt x="2057" y="3728"/>
                    <a:pt x="2636" y="3242"/>
                    <a:pt x="3343" y="3242"/>
                  </a:cubicBezTo>
                  <a:lnTo>
                    <a:pt x="18257" y="3242"/>
                  </a:lnTo>
                  <a:cubicBezTo>
                    <a:pt x="18964" y="3242"/>
                    <a:pt x="19543" y="3728"/>
                    <a:pt x="19543" y="4322"/>
                  </a:cubicBezTo>
                  <a:cubicBezTo>
                    <a:pt x="19543" y="4322"/>
                    <a:pt x="19543" y="12242"/>
                    <a:pt x="19543" y="12242"/>
                  </a:cubicBezTo>
                  <a:close/>
                  <a:moveTo>
                    <a:pt x="17743" y="18146"/>
                  </a:moveTo>
                  <a:cubicBezTo>
                    <a:pt x="16891" y="18146"/>
                    <a:pt x="16200" y="17566"/>
                    <a:pt x="16200" y="16850"/>
                  </a:cubicBezTo>
                  <a:cubicBezTo>
                    <a:pt x="16200" y="16134"/>
                    <a:pt x="16891" y="15554"/>
                    <a:pt x="17743" y="15554"/>
                  </a:cubicBezTo>
                  <a:cubicBezTo>
                    <a:pt x="18594" y="15554"/>
                    <a:pt x="19285" y="16134"/>
                    <a:pt x="19285" y="16850"/>
                  </a:cubicBezTo>
                  <a:cubicBezTo>
                    <a:pt x="19285" y="17566"/>
                    <a:pt x="18594" y="18146"/>
                    <a:pt x="17743" y="18146"/>
                  </a:cubicBezTo>
                  <a:close/>
                  <a:moveTo>
                    <a:pt x="3857" y="18146"/>
                  </a:moveTo>
                  <a:cubicBezTo>
                    <a:pt x="3005" y="18146"/>
                    <a:pt x="2315" y="17566"/>
                    <a:pt x="2315" y="16850"/>
                  </a:cubicBezTo>
                  <a:cubicBezTo>
                    <a:pt x="2315" y="16134"/>
                    <a:pt x="3005" y="15554"/>
                    <a:pt x="3857" y="15554"/>
                  </a:cubicBezTo>
                  <a:cubicBezTo>
                    <a:pt x="4709" y="15554"/>
                    <a:pt x="5400" y="16134"/>
                    <a:pt x="5400" y="16850"/>
                  </a:cubicBezTo>
                  <a:cubicBezTo>
                    <a:pt x="5400" y="17566"/>
                    <a:pt x="4709" y="18146"/>
                    <a:pt x="3857" y="18146"/>
                  </a:cubicBezTo>
                  <a:close/>
                  <a:moveTo>
                    <a:pt x="5657" y="1513"/>
                  </a:moveTo>
                  <a:cubicBezTo>
                    <a:pt x="5657" y="1275"/>
                    <a:pt x="5889" y="1081"/>
                    <a:pt x="6171" y="1081"/>
                  </a:cubicBezTo>
                  <a:lnTo>
                    <a:pt x="15429" y="1081"/>
                  </a:lnTo>
                  <a:cubicBezTo>
                    <a:pt x="15711" y="1081"/>
                    <a:pt x="15943" y="1275"/>
                    <a:pt x="15943" y="1513"/>
                  </a:cubicBezTo>
                  <a:lnTo>
                    <a:pt x="15943" y="1729"/>
                  </a:lnTo>
                  <a:cubicBezTo>
                    <a:pt x="15943" y="1967"/>
                    <a:pt x="15711" y="2161"/>
                    <a:pt x="15429" y="2161"/>
                  </a:cubicBezTo>
                  <a:lnTo>
                    <a:pt x="6171" y="2161"/>
                  </a:lnTo>
                  <a:cubicBezTo>
                    <a:pt x="5889" y="2161"/>
                    <a:pt x="5657" y="1967"/>
                    <a:pt x="5657" y="1729"/>
                  </a:cubicBezTo>
                  <a:cubicBezTo>
                    <a:pt x="5657" y="1729"/>
                    <a:pt x="5657" y="1513"/>
                    <a:pt x="5657" y="1513"/>
                  </a:cubicBezTo>
                  <a:close/>
                  <a:moveTo>
                    <a:pt x="20314" y="0"/>
                  </a:moveTo>
                  <a:lnTo>
                    <a:pt x="1286" y="0"/>
                  </a:lnTo>
                  <a:cubicBezTo>
                    <a:pt x="579" y="0"/>
                    <a:pt x="0" y="486"/>
                    <a:pt x="0" y="1080"/>
                  </a:cubicBezTo>
                  <a:lnTo>
                    <a:pt x="0" y="18360"/>
                  </a:lnTo>
                  <a:cubicBezTo>
                    <a:pt x="0" y="18954"/>
                    <a:pt x="579" y="19440"/>
                    <a:pt x="1286" y="19440"/>
                  </a:cubicBezTo>
                  <a:lnTo>
                    <a:pt x="1800" y="19440"/>
                  </a:lnTo>
                  <a:cubicBezTo>
                    <a:pt x="1800" y="19440"/>
                    <a:pt x="1800" y="20498"/>
                    <a:pt x="1800" y="20520"/>
                  </a:cubicBezTo>
                  <a:cubicBezTo>
                    <a:pt x="1800" y="21114"/>
                    <a:pt x="2379" y="21600"/>
                    <a:pt x="3086" y="21600"/>
                  </a:cubicBezTo>
                  <a:lnTo>
                    <a:pt x="4629" y="21600"/>
                  </a:lnTo>
                  <a:cubicBezTo>
                    <a:pt x="5336" y="21600"/>
                    <a:pt x="5915" y="21114"/>
                    <a:pt x="5915" y="20520"/>
                  </a:cubicBezTo>
                  <a:cubicBezTo>
                    <a:pt x="5915" y="20498"/>
                    <a:pt x="5915" y="19440"/>
                    <a:pt x="5915" y="19440"/>
                  </a:cubicBezTo>
                  <a:lnTo>
                    <a:pt x="15685" y="19440"/>
                  </a:lnTo>
                  <a:cubicBezTo>
                    <a:pt x="15685" y="19440"/>
                    <a:pt x="15685" y="20498"/>
                    <a:pt x="15685" y="20520"/>
                  </a:cubicBezTo>
                  <a:cubicBezTo>
                    <a:pt x="15685" y="21114"/>
                    <a:pt x="16264" y="21600"/>
                    <a:pt x="16971" y="21600"/>
                  </a:cubicBezTo>
                  <a:lnTo>
                    <a:pt x="18514" y="21600"/>
                  </a:lnTo>
                  <a:cubicBezTo>
                    <a:pt x="19221" y="21600"/>
                    <a:pt x="19800" y="21114"/>
                    <a:pt x="19800" y="20520"/>
                  </a:cubicBezTo>
                  <a:cubicBezTo>
                    <a:pt x="19800" y="20498"/>
                    <a:pt x="19800" y="19440"/>
                    <a:pt x="19800" y="19440"/>
                  </a:cubicBezTo>
                  <a:lnTo>
                    <a:pt x="20314" y="19440"/>
                  </a:lnTo>
                  <a:cubicBezTo>
                    <a:pt x="21021" y="19440"/>
                    <a:pt x="21600" y="18954"/>
                    <a:pt x="21600" y="18360"/>
                  </a:cubicBezTo>
                  <a:lnTo>
                    <a:pt x="21600" y="1080"/>
                  </a:lnTo>
                  <a:cubicBezTo>
                    <a:pt x="21600" y="486"/>
                    <a:pt x="21021" y="0"/>
                    <a:pt x="2031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8" name="Shape 10416">
              <a:extLst>
                <a:ext uri="{FF2B5EF4-FFF2-40B4-BE49-F238E27FC236}">
                  <a16:creationId xmlns:a16="http://schemas.microsoft.com/office/drawing/2014/main" id="{18120E50-C8DE-4C99-F547-02141C539E94}"/>
                </a:ext>
              </a:extLst>
            </p:cNvPr>
            <p:cNvSpPr/>
            <p:nvPr/>
          </p:nvSpPr>
          <p:spPr>
            <a:xfrm>
              <a:off x="20512929" y="11955407"/>
              <a:ext cx="678678" cy="598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5" h="21448" extrusionOk="0">
                  <a:moveTo>
                    <a:pt x="1162" y="1839"/>
                  </a:moveTo>
                  <a:cubicBezTo>
                    <a:pt x="454" y="1924"/>
                    <a:pt x="-67" y="2640"/>
                    <a:pt x="7" y="3442"/>
                  </a:cubicBezTo>
                  <a:lnTo>
                    <a:pt x="1557" y="20144"/>
                  </a:lnTo>
                  <a:cubicBezTo>
                    <a:pt x="1631" y="20947"/>
                    <a:pt x="2272" y="21524"/>
                    <a:pt x="2980" y="21440"/>
                  </a:cubicBezTo>
                  <a:lnTo>
                    <a:pt x="19632" y="19456"/>
                  </a:lnTo>
                  <a:cubicBezTo>
                    <a:pt x="20339" y="19372"/>
                    <a:pt x="20850" y="18657"/>
                    <a:pt x="20776" y="17855"/>
                  </a:cubicBezTo>
                  <a:lnTo>
                    <a:pt x="20372" y="13497"/>
                  </a:lnTo>
                  <a:lnTo>
                    <a:pt x="15892" y="14031"/>
                  </a:lnTo>
                  <a:cubicBezTo>
                    <a:pt x="15184" y="14115"/>
                    <a:pt x="14553" y="13536"/>
                    <a:pt x="14479" y="12734"/>
                  </a:cubicBezTo>
                  <a:lnTo>
                    <a:pt x="14209" y="9825"/>
                  </a:lnTo>
                  <a:cubicBezTo>
                    <a:pt x="14135" y="9023"/>
                    <a:pt x="14646" y="8308"/>
                    <a:pt x="15353" y="8224"/>
                  </a:cubicBezTo>
                  <a:lnTo>
                    <a:pt x="19833" y="7690"/>
                  </a:lnTo>
                  <a:lnTo>
                    <a:pt x="19497" y="4062"/>
                  </a:lnTo>
                  <a:cubicBezTo>
                    <a:pt x="19422" y="3260"/>
                    <a:pt x="18790" y="2669"/>
                    <a:pt x="18083" y="2754"/>
                  </a:cubicBezTo>
                  <a:lnTo>
                    <a:pt x="17948" y="1305"/>
                  </a:lnTo>
                  <a:cubicBezTo>
                    <a:pt x="17874" y="503"/>
                    <a:pt x="17243" y="-76"/>
                    <a:pt x="16535" y="8"/>
                  </a:cubicBezTo>
                  <a:lnTo>
                    <a:pt x="1162" y="1839"/>
                  </a:lnTo>
                  <a:close/>
                  <a:moveTo>
                    <a:pt x="1930" y="3213"/>
                  </a:moveTo>
                  <a:lnTo>
                    <a:pt x="15381" y="1611"/>
                  </a:lnTo>
                  <a:cubicBezTo>
                    <a:pt x="15381" y="1611"/>
                    <a:pt x="16670" y="1454"/>
                    <a:pt x="16804" y="2906"/>
                  </a:cubicBezTo>
                  <a:lnTo>
                    <a:pt x="2065" y="4661"/>
                  </a:lnTo>
                  <a:cubicBezTo>
                    <a:pt x="1711" y="4704"/>
                    <a:pt x="1401" y="4420"/>
                    <a:pt x="1364" y="4018"/>
                  </a:cubicBezTo>
                  <a:cubicBezTo>
                    <a:pt x="1327" y="3618"/>
                    <a:pt x="1577" y="3255"/>
                    <a:pt x="1930" y="3213"/>
                  </a:cubicBezTo>
                  <a:close/>
                  <a:moveTo>
                    <a:pt x="16055" y="8878"/>
                  </a:moveTo>
                  <a:cubicBezTo>
                    <a:pt x="15347" y="8963"/>
                    <a:pt x="14836" y="9677"/>
                    <a:pt x="14911" y="10479"/>
                  </a:cubicBezTo>
                  <a:lnTo>
                    <a:pt x="15045" y="11928"/>
                  </a:lnTo>
                  <a:cubicBezTo>
                    <a:pt x="15120" y="12730"/>
                    <a:pt x="15751" y="13309"/>
                    <a:pt x="16458" y="13225"/>
                  </a:cubicBezTo>
                  <a:lnTo>
                    <a:pt x="20304" y="12767"/>
                  </a:lnTo>
                  <a:cubicBezTo>
                    <a:pt x="21012" y="12682"/>
                    <a:pt x="21533" y="11966"/>
                    <a:pt x="21459" y="11164"/>
                  </a:cubicBezTo>
                  <a:lnTo>
                    <a:pt x="21324" y="9716"/>
                  </a:lnTo>
                  <a:cubicBezTo>
                    <a:pt x="21250" y="8913"/>
                    <a:pt x="20608" y="8336"/>
                    <a:pt x="19901" y="8420"/>
                  </a:cubicBezTo>
                  <a:lnTo>
                    <a:pt x="16055" y="8878"/>
                  </a:lnTo>
                  <a:close/>
                  <a:moveTo>
                    <a:pt x="16834" y="10250"/>
                  </a:moveTo>
                  <a:cubicBezTo>
                    <a:pt x="17188" y="10208"/>
                    <a:pt x="17508" y="10491"/>
                    <a:pt x="17545" y="10892"/>
                  </a:cubicBezTo>
                  <a:cubicBezTo>
                    <a:pt x="17582" y="11293"/>
                    <a:pt x="17322" y="11657"/>
                    <a:pt x="16968" y="11699"/>
                  </a:cubicBezTo>
                  <a:cubicBezTo>
                    <a:pt x="16614" y="11741"/>
                    <a:pt x="16293" y="11447"/>
                    <a:pt x="16256" y="11046"/>
                  </a:cubicBezTo>
                  <a:cubicBezTo>
                    <a:pt x="16219" y="10644"/>
                    <a:pt x="16480" y="10293"/>
                    <a:pt x="16834" y="102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9" name="Shape 10417">
              <a:extLst>
                <a:ext uri="{FF2B5EF4-FFF2-40B4-BE49-F238E27FC236}">
                  <a16:creationId xmlns:a16="http://schemas.microsoft.com/office/drawing/2014/main" id="{0A3EA08C-B63F-17BE-3BD6-6EBA44AE8766}"/>
                </a:ext>
              </a:extLst>
            </p:cNvPr>
            <p:cNvSpPr/>
            <p:nvPr/>
          </p:nvSpPr>
          <p:spPr>
            <a:xfrm>
              <a:off x="19308419" y="13173056"/>
              <a:ext cx="779626" cy="5100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15429"/>
                  </a:moveTo>
                  <a:lnTo>
                    <a:pt x="2700" y="15429"/>
                  </a:lnTo>
                  <a:lnTo>
                    <a:pt x="2700" y="2057"/>
                  </a:lnTo>
                  <a:lnTo>
                    <a:pt x="18900" y="2057"/>
                  </a:lnTo>
                  <a:cubicBezTo>
                    <a:pt x="18900" y="2057"/>
                    <a:pt x="18900" y="15429"/>
                    <a:pt x="18900" y="15429"/>
                  </a:cubicBezTo>
                  <a:close/>
                  <a:moveTo>
                    <a:pt x="18900" y="0"/>
                  </a:moveTo>
                  <a:lnTo>
                    <a:pt x="2700" y="0"/>
                  </a:lnTo>
                  <a:cubicBezTo>
                    <a:pt x="1954" y="0"/>
                    <a:pt x="1350" y="922"/>
                    <a:pt x="1350" y="2057"/>
                  </a:cubicBezTo>
                  <a:cubicBezTo>
                    <a:pt x="1350" y="2057"/>
                    <a:pt x="1350" y="17486"/>
                    <a:pt x="1364" y="17486"/>
                  </a:cubicBezTo>
                  <a:lnTo>
                    <a:pt x="20235" y="17486"/>
                  </a:lnTo>
                  <a:cubicBezTo>
                    <a:pt x="20250" y="17486"/>
                    <a:pt x="20250" y="2057"/>
                    <a:pt x="20250" y="2057"/>
                  </a:cubicBezTo>
                  <a:cubicBezTo>
                    <a:pt x="20250" y="922"/>
                    <a:pt x="19646" y="0"/>
                    <a:pt x="18900" y="0"/>
                  </a:cubicBezTo>
                  <a:close/>
                  <a:moveTo>
                    <a:pt x="20250" y="21600"/>
                  </a:moveTo>
                  <a:lnTo>
                    <a:pt x="1350" y="21600"/>
                  </a:lnTo>
                  <a:cubicBezTo>
                    <a:pt x="604" y="21600"/>
                    <a:pt x="0" y="20679"/>
                    <a:pt x="0" y="19543"/>
                  </a:cubicBezTo>
                  <a:lnTo>
                    <a:pt x="0" y="18514"/>
                  </a:lnTo>
                  <a:lnTo>
                    <a:pt x="8775" y="18514"/>
                  </a:lnTo>
                  <a:lnTo>
                    <a:pt x="8775" y="19543"/>
                  </a:lnTo>
                  <a:lnTo>
                    <a:pt x="12825" y="19543"/>
                  </a:lnTo>
                  <a:lnTo>
                    <a:pt x="12825" y="18514"/>
                  </a:lnTo>
                  <a:lnTo>
                    <a:pt x="21600" y="18514"/>
                  </a:lnTo>
                  <a:lnTo>
                    <a:pt x="21600" y="19543"/>
                  </a:lnTo>
                  <a:cubicBezTo>
                    <a:pt x="21600" y="20679"/>
                    <a:pt x="20995" y="21600"/>
                    <a:pt x="20250" y="21600"/>
                  </a:cubicBezTo>
                  <a:cubicBezTo>
                    <a:pt x="20250" y="21600"/>
                    <a:pt x="20250" y="21600"/>
                    <a:pt x="20250" y="216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0" name="Shape 10418">
              <a:extLst>
                <a:ext uri="{FF2B5EF4-FFF2-40B4-BE49-F238E27FC236}">
                  <a16:creationId xmlns:a16="http://schemas.microsoft.com/office/drawing/2014/main" id="{68923B14-6716-5327-D87B-AE7C03004035}"/>
                </a:ext>
              </a:extLst>
            </p:cNvPr>
            <p:cNvSpPr/>
            <p:nvPr/>
          </p:nvSpPr>
          <p:spPr>
            <a:xfrm>
              <a:off x="19278047" y="12757726"/>
              <a:ext cx="364916" cy="3649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585" extrusionOk="0">
                  <a:moveTo>
                    <a:pt x="5809" y="19810"/>
                  </a:moveTo>
                  <a:lnTo>
                    <a:pt x="0" y="21585"/>
                  </a:lnTo>
                  <a:lnTo>
                    <a:pt x="1723" y="15720"/>
                  </a:lnTo>
                  <a:cubicBezTo>
                    <a:pt x="1723" y="15720"/>
                    <a:pt x="5809" y="19810"/>
                    <a:pt x="5809" y="19810"/>
                  </a:cubicBezTo>
                  <a:close/>
                  <a:moveTo>
                    <a:pt x="14328" y="11295"/>
                  </a:moveTo>
                  <a:cubicBezTo>
                    <a:pt x="14857" y="12169"/>
                    <a:pt x="15219" y="12941"/>
                    <a:pt x="15338" y="13361"/>
                  </a:cubicBezTo>
                  <a:cubicBezTo>
                    <a:pt x="16735" y="12758"/>
                    <a:pt x="18442" y="13050"/>
                    <a:pt x="19809" y="14418"/>
                  </a:cubicBezTo>
                  <a:cubicBezTo>
                    <a:pt x="21600" y="16210"/>
                    <a:pt x="21590" y="21540"/>
                    <a:pt x="21590" y="21540"/>
                  </a:cubicBezTo>
                  <a:cubicBezTo>
                    <a:pt x="21590" y="21540"/>
                    <a:pt x="21587" y="21538"/>
                    <a:pt x="21583" y="21536"/>
                  </a:cubicBezTo>
                  <a:cubicBezTo>
                    <a:pt x="21586" y="21540"/>
                    <a:pt x="21587" y="21543"/>
                    <a:pt x="21587" y="21543"/>
                  </a:cubicBezTo>
                  <a:cubicBezTo>
                    <a:pt x="21587" y="21543"/>
                    <a:pt x="16257" y="21556"/>
                    <a:pt x="14467" y="19765"/>
                  </a:cubicBezTo>
                  <a:cubicBezTo>
                    <a:pt x="13114" y="18410"/>
                    <a:pt x="12816" y="16721"/>
                    <a:pt x="13396" y="15331"/>
                  </a:cubicBezTo>
                  <a:cubicBezTo>
                    <a:pt x="12981" y="15218"/>
                    <a:pt x="12197" y="14852"/>
                    <a:pt x="11308" y="14314"/>
                  </a:cubicBezTo>
                  <a:lnTo>
                    <a:pt x="6478" y="19142"/>
                  </a:lnTo>
                  <a:lnTo>
                    <a:pt x="2392" y="15051"/>
                  </a:lnTo>
                  <a:lnTo>
                    <a:pt x="6994" y="10450"/>
                  </a:lnTo>
                  <a:cubicBezTo>
                    <a:pt x="4968" y="7962"/>
                    <a:pt x="2105" y="4020"/>
                    <a:pt x="1025" y="2336"/>
                  </a:cubicBezTo>
                  <a:cubicBezTo>
                    <a:pt x="11" y="756"/>
                    <a:pt x="7" y="211"/>
                    <a:pt x="44" y="57"/>
                  </a:cubicBezTo>
                  <a:cubicBezTo>
                    <a:pt x="31" y="43"/>
                    <a:pt x="37" y="38"/>
                    <a:pt x="52" y="32"/>
                  </a:cubicBezTo>
                  <a:cubicBezTo>
                    <a:pt x="59" y="13"/>
                    <a:pt x="65" y="4"/>
                    <a:pt x="65" y="4"/>
                  </a:cubicBezTo>
                  <a:cubicBezTo>
                    <a:pt x="237" y="-15"/>
                    <a:pt x="782" y="-11"/>
                    <a:pt x="2361" y="1003"/>
                  </a:cubicBezTo>
                  <a:cubicBezTo>
                    <a:pt x="4043" y="2084"/>
                    <a:pt x="7984" y="4949"/>
                    <a:pt x="10469" y="6978"/>
                  </a:cubicBezTo>
                  <a:lnTo>
                    <a:pt x="14322" y="3125"/>
                  </a:lnTo>
                  <a:lnTo>
                    <a:pt x="18411" y="7213"/>
                  </a:lnTo>
                  <a:cubicBezTo>
                    <a:pt x="18411" y="7213"/>
                    <a:pt x="14328" y="11295"/>
                    <a:pt x="14328" y="11295"/>
                  </a:cubicBezTo>
                  <a:close/>
                  <a:moveTo>
                    <a:pt x="15005" y="2441"/>
                  </a:moveTo>
                  <a:lnTo>
                    <a:pt x="17418" y="30"/>
                  </a:lnTo>
                  <a:lnTo>
                    <a:pt x="21507" y="4118"/>
                  </a:lnTo>
                  <a:lnTo>
                    <a:pt x="19094" y="6530"/>
                  </a:lnTo>
                  <a:cubicBezTo>
                    <a:pt x="19094" y="6530"/>
                    <a:pt x="15005" y="2441"/>
                    <a:pt x="15005" y="24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1" name="Shape 10419">
              <a:extLst>
                <a:ext uri="{FF2B5EF4-FFF2-40B4-BE49-F238E27FC236}">
                  <a16:creationId xmlns:a16="http://schemas.microsoft.com/office/drawing/2014/main" id="{C3C8B018-253D-0CED-1645-A85FD3B874E9}"/>
                </a:ext>
              </a:extLst>
            </p:cNvPr>
            <p:cNvSpPr/>
            <p:nvPr/>
          </p:nvSpPr>
          <p:spPr>
            <a:xfrm>
              <a:off x="18249834" y="13272749"/>
              <a:ext cx="957659" cy="4341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793"/>
                  </a:moveTo>
                  <a:cubicBezTo>
                    <a:pt x="2762" y="20896"/>
                    <a:pt x="4229" y="16959"/>
                    <a:pt x="5457" y="12973"/>
                  </a:cubicBezTo>
                  <a:cubicBezTo>
                    <a:pt x="6611" y="16963"/>
                    <a:pt x="8026" y="20867"/>
                    <a:pt x="10731" y="20967"/>
                  </a:cubicBezTo>
                  <a:cubicBezTo>
                    <a:pt x="13410" y="21066"/>
                    <a:pt x="14890" y="17337"/>
                    <a:pt x="16097" y="13477"/>
                  </a:cubicBezTo>
                  <a:cubicBezTo>
                    <a:pt x="17258" y="17515"/>
                    <a:pt x="18668" y="21499"/>
                    <a:pt x="21405" y="21600"/>
                  </a:cubicBezTo>
                  <a:lnTo>
                    <a:pt x="21434" y="18923"/>
                  </a:lnTo>
                  <a:cubicBezTo>
                    <a:pt x="19117" y="18837"/>
                    <a:pt x="18015" y="15307"/>
                    <a:pt x="16841" y="11103"/>
                  </a:cubicBezTo>
                  <a:cubicBezTo>
                    <a:pt x="18096" y="6922"/>
                    <a:pt x="19242" y="3387"/>
                    <a:pt x="21588" y="3475"/>
                  </a:cubicBezTo>
                  <a:lnTo>
                    <a:pt x="21600" y="798"/>
                  </a:lnTo>
                  <a:cubicBezTo>
                    <a:pt x="18838" y="695"/>
                    <a:pt x="17358" y="4641"/>
                    <a:pt x="16130" y="8627"/>
                  </a:cubicBezTo>
                  <a:cubicBezTo>
                    <a:pt x="14977" y="4640"/>
                    <a:pt x="13556" y="770"/>
                    <a:pt x="10852" y="669"/>
                  </a:cubicBezTo>
                  <a:cubicBezTo>
                    <a:pt x="8168" y="570"/>
                    <a:pt x="6711" y="4292"/>
                    <a:pt x="5503" y="8160"/>
                  </a:cubicBezTo>
                  <a:cubicBezTo>
                    <a:pt x="4341" y="4115"/>
                    <a:pt x="2924" y="102"/>
                    <a:pt x="183" y="0"/>
                  </a:cubicBezTo>
                  <a:cubicBezTo>
                    <a:pt x="183" y="0"/>
                    <a:pt x="166" y="2677"/>
                    <a:pt x="166" y="2677"/>
                  </a:cubicBezTo>
                  <a:cubicBezTo>
                    <a:pt x="2490" y="2763"/>
                    <a:pt x="3581" y="6313"/>
                    <a:pt x="4759" y="10534"/>
                  </a:cubicBezTo>
                  <a:cubicBezTo>
                    <a:pt x="3507" y="14705"/>
                    <a:pt x="2353" y="18212"/>
                    <a:pt x="12" y="18125"/>
                  </a:cubicBezTo>
                  <a:lnTo>
                    <a:pt x="0" y="20793"/>
                  </a:lnTo>
                  <a:close/>
                  <a:moveTo>
                    <a:pt x="241" y="16420"/>
                  </a:moveTo>
                  <a:cubicBezTo>
                    <a:pt x="649" y="16425"/>
                    <a:pt x="1008" y="16293"/>
                    <a:pt x="1338" y="16053"/>
                  </a:cubicBezTo>
                  <a:cubicBezTo>
                    <a:pt x="1338" y="16053"/>
                    <a:pt x="1438" y="4786"/>
                    <a:pt x="1438" y="4786"/>
                  </a:cubicBezTo>
                  <a:cubicBezTo>
                    <a:pt x="1113" y="4525"/>
                    <a:pt x="753" y="4374"/>
                    <a:pt x="345" y="4355"/>
                  </a:cubicBezTo>
                  <a:lnTo>
                    <a:pt x="241" y="16420"/>
                  </a:lnTo>
                  <a:close/>
                  <a:moveTo>
                    <a:pt x="2402" y="14724"/>
                  </a:moveTo>
                  <a:cubicBezTo>
                    <a:pt x="2787" y="14105"/>
                    <a:pt x="3126" y="13297"/>
                    <a:pt x="3454" y="12359"/>
                  </a:cubicBezTo>
                  <a:lnTo>
                    <a:pt x="3491" y="8563"/>
                  </a:lnTo>
                  <a:cubicBezTo>
                    <a:pt x="3181" y="7606"/>
                    <a:pt x="2858" y="6774"/>
                    <a:pt x="2485" y="6133"/>
                  </a:cubicBezTo>
                  <a:lnTo>
                    <a:pt x="2402" y="14724"/>
                  </a:lnTo>
                  <a:close/>
                  <a:moveTo>
                    <a:pt x="6201" y="10598"/>
                  </a:moveTo>
                  <a:cubicBezTo>
                    <a:pt x="7413" y="6583"/>
                    <a:pt x="8564" y="3262"/>
                    <a:pt x="10839" y="3346"/>
                  </a:cubicBezTo>
                  <a:cubicBezTo>
                    <a:pt x="13133" y="3431"/>
                    <a:pt x="14226" y="6882"/>
                    <a:pt x="15386" y="11029"/>
                  </a:cubicBezTo>
                  <a:cubicBezTo>
                    <a:pt x="14178" y="15032"/>
                    <a:pt x="13031" y="18375"/>
                    <a:pt x="10761" y="18290"/>
                  </a:cubicBezTo>
                  <a:cubicBezTo>
                    <a:pt x="8467" y="18206"/>
                    <a:pt x="7361" y="14745"/>
                    <a:pt x="6201" y="10598"/>
                  </a:cubicBezTo>
                  <a:close/>
                  <a:moveTo>
                    <a:pt x="7901" y="13065"/>
                  </a:moveTo>
                  <a:cubicBezTo>
                    <a:pt x="8268" y="14180"/>
                    <a:pt x="8656" y="15139"/>
                    <a:pt x="9098" y="15879"/>
                  </a:cubicBezTo>
                  <a:lnTo>
                    <a:pt x="9173" y="5547"/>
                  </a:lnTo>
                  <a:cubicBezTo>
                    <a:pt x="8720" y="6254"/>
                    <a:pt x="8323" y="7192"/>
                    <a:pt x="7938" y="8279"/>
                  </a:cubicBezTo>
                  <a:lnTo>
                    <a:pt x="7901" y="13065"/>
                  </a:lnTo>
                  <a:close/>
                  <a:moveTo>
                    <a:pt x="10199" y="16402"/>
                  </a:moveTo>
                  <a:cubicBezTo>
                    <a:pt x="10421" y="16504"/>
                    <a:pt x="10654" y="16562"/>
                    <a:pt x="10910" y="16567"/>
                  </a:cubicBezTo>
                  <a:cubicBezTo>
                    <a:pt x="11039" y="16569"/>
                    <a:pt x="11163" y="16554"/>
                    <a:pt x="11284" y="16530"/>
                  </a:cubicBezTo>
                  <a:lnTo>
                    <a:pt x="11421" y="4676"/>
                  </a:lnTo>
                  <a:cubicBezTo>
                    <a:pt x="11301" y="4648"/>
                    <a:pt x="11177" y="4632"/>
                    <a:pt x="11047" y="4630"/>
                  </a:cubicBezTo>
                  <a:cubicBezTo>
                    <a:pt x="10792" y="4625"/>
                    <a:pt x="10556" y="4674"/>
                    <a:pt x="10332" y="4767"/>
                  </a:cubicBezTo>
                  <a:lnTo>
                    <a:pt x="10199" y="16402"/>
                  </a:lnTo>
                  <a:close/>
                  <a:moveTo>
                    <a:pt x="12440" y="16292"/>
                  </a:moveTo>
                  <a:cubicBezTo>
                    <a:pt x="12866" y="15783"/>
                    <a:pt x="13237" y="15074"/>
                    <a:pt x="13587" y="14220"/>
                  </a:cubicBezTo>
                  <a:lnTo>
                    <a:pt x="13653" y="7866"/>
                  </a:lnTo>
                  <a:cubicBezTo>
                    <a:pt x="13321" y="6994"/>
                    <a:pt x="12964" y="6269"/>
                    <a:pt x="12548" y="5739"/>
                  </a:cubicBezTo>
                  <a:lnTo>
                    <a:pt x="12440" y="16292"/>
                  </a:lnTo>
                  <a:close/>
                  <a:moveTo>
                    <a:pt x="18109" y="13000"/>
                  </a:moveTo>
                  <a:cubicBezTo>
                    <a:pt x="18420" y="13890"/>
                    <a:pt x="18742" y="14650"/>
                    <a:pt x="19110" y="15228"/>
                  </a:cubicBezTo>
                  <a:lnTo>
                    <a:pt x="19115" y="6949"/>
                  </a:lnTo>
                  <a:cubicBezTo>
                    <a:pt x="18746" y="7587"/>
                    <a:pt x="18420" y="8402"/>
                    <a:pt x="18109" y="9342"/>
                  </a:cubicBezTo>
                  <a:lnTo>
                    <a:pt x="18109" y="13000"/>
                  </a:lnTo>
                  <a:close/>
                  <a:moveTo>
                    <a:pt x="20436" y="16503"/>
                  </a:moveTo>
                  <a:cubicBezTo>
                    <a:pt x="20751" y="16735"/>
                    <a:pt x="21099" y="16863"/>
                    <a:pt x="21492" y="16860"/>
                  </a:cubicBezTo>
                  <a:lnTo>
                    <a:pt x="21546" y="5272"/>
                  </a:lnTo>
                  <a:cubicBezTo>
                    <a:pt x="21153" y="5289"/>
                    <a:pt x="20803" y="5437"/>
                    <a:pt x="20486" y="5684"/>
                  </a:cubicBezTo>
                  <a:cubicBezTo>
                    <a:pt x="20486" y="5684"/>
                    <a:pt x="20436" y="16503"/>
                    <a:pt x="20436" y="1650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2" name="Shape 10420">
              <a:extLst>
                <a:ext uri="{FF2B5EF4-FFF2-40B4-BE49-F238E27FC236}">
                  <a16:creationId xmlns:a16="http://schemas.microsoft.com/office/drawing/2014/main" id="{415947CB-76AF-8C27-3955-CA153E9A4B01}"/>
                </a:ext>
              </a:extLst>
            </p:cNvPr>
            <p:cNvSpPr/>
            <p:nvPr/>
          </p:nvSpPr>
          <p:spPr>
            <a:xfrm>
              <a:off x="20962861" y="13425299"/>
              <a:ext cx="410124" cy="2907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54" y="0"/>
                  </a:moveTo>
                  <a:lnTo>
                    <a:pt x="149" y="12597"/>
                  </a:lnTo>
                  <a:lnTo>
                    <a:pt x="0" y="12646"/>
                  </a:lnTo>
                  <a:lnTo>
                    <a:pt x="0" y="19074"/>
                  </a:lnTo>
                  <a:lnTo>
                    <a:pt x="9044" y="19042"/>
                  </a:lnTo>
                  <a:lnTo>
                    <a:pt x="9044" y="21600"/>
                  </a:lnTo>
                  <a:lnTo>
                    <a:pt x="10685" y="20823"/>
                  </a:lnTo>
                  <a:lnTo>
                    <a:pt x="12315" y="21600"/>
                  </a:lnTo>
                  <a:lnTo>
                    <a:pt x="12315" y="19042"/>
                  </a:lnTo>
                  <a:lnTo>
                    <a:pt x="15483" y="19025"/>
                  </a:lnTo>
                  <a:lnTo>
                    <a:pt x="15827" y="19025"/>
                  </a:lnTo>
                  <a:lnTo>
                    <a:pt x="21600" y="7043"/>
                  </a:lnTo>
                  <a:lnTo>
                    <a:pt x="21589" y="16"/>
                  </a:lnTo>
                  <a:cubicBezTo>
                    <a:pt x="21589" y="16"/>
                    <a:pt x="21589" y="0"/>
                    <a:pt x="21589" y="0"/>
                  </a:cubicBezTo>
                  <a:lnTo>
                    <a:pt x="7954" y="0"/>
                  </a:lnTo>
                  <a:close/>
                  <a:moveTo>
                    <a:pt x="20716" y="1813"/>
                  </a:moveTo>
                  <a:cubicBezTo>
                    <a:pt x="20717" y="2327"/>
                    <a:pt x="20716" y="2838"/>
                    <a:pt x="20716" y="3352"/>
                  </a:cubicBezTo>
                  <a:cubicBezTo>
                    <a:pt x="20718" y="4465"/>
                    <a:pt x="20715" y="5574"/>
                    <a:pt x="20716" y="6687"/>
                  </a:cubicBezTo>
                  <a:lnTo>
                    <a:pt x="15333" y="17779"/>
                  </a:lnTo>
                  <a:lnTo>
                    <a:pt x="12315" y="17795"/>
                  </a:lnTo>
                  <a:lnTo>
                    <a:pt x="12315" y="15220"/>
                  </a:lnTo>
                  <a:cubicBezTo>
                    <a:pt x="12315" y="15220"/>
                    <a:pt x="9044" y="15220"/>
                    <a:pt x="9044" y="15220"/>
                  </a:cubicBezTo>
                  <a:lnTo>
                    <a:pt x="9044" y="17811"/>
                  </a:lnTo>
                  <a:lnTo>
                    <a:pt x="872" y="17843"/>
                  </a:lnTo>
                  <a:lnTo>
                    <a:pt x="872" y="12646"/>
                  </a:lnTo>
                  <a:lnTo>
                    <a:pt x="15448" y="12646"/>
                  </a:lnTo>
                  <a:cubicBezTo>
                    <a:pt x="15448" y="12646"/>
                    <a:pt x="19422" y="4474"/>
                    <a:pt x="20716" y="18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3" name="Shape 10421">
              <a:extLst>
                <a:ext uri="{FF2B5EF4-FFF2-40B4-BE49-F238E27FC236}">
                  <a16:creationId xmlns:a16="http://schemas.microsoft.com/office/drawing/2014/main" id="{198E008C-21C8-97B4-6D84-DF916E49151B}"/>
                </a:ext>
              </a:extLst>
            </p:cNvPr>
            <p:cNvSpPr/>
            <p:nvPr/>
          </p:nvSpPr>
          <p:spPr>
            <a:xfrm>
              <a:off x="17299512" y="11350027"/>
              <a:ext cx="844727" cy="1120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83" h="21600" extrusionOk="0">
                  <a:moveTo>
                    <a:pt x="4487" y="2661"/>
                  </a:moveTo>
                  <a:cubicBezTo>
                    <a:pt x="6041" y="1951"/>
                    <a:pt x="7888" y="1570"/>
                    <a:pt x="9828" y="1650"/>
                  </a:cubicBezTo>
                  <a:cubicBezTo>
                    <a:pt x="12550" y="1762"/>
                    <a:pt x="15032" y="2810"/>
                    <a:pt x="16637" y="4507"/>
                  </a:cubicBezTo>
                  <a:cubicBezTo>
                    <a:pt x="17954" y="5855"/>
                    <a:pt x="18616" y="7507"/>
                    <a:pt x="18498" y="9204"/>
                  </a:cubicBezTo>
                  <a:cubicBezTo>
                    <a:pt x="18319" y="11771"/>
                    <a:pt x="16441" y="14049"/>
                    <a:pt x="13531" y="15243"/>
                  </a:cubicBezTo>
                  <a:cubicBezTo>
                    <a:pt x="7170" y="17652"/>
                    <a:pt x="-219" y="13941"/>
                    <a:pt x="5" y="8450"/>
                  </a:cubicBezTo>
                  <a:cubicBezTo>
                    <a:pt x="107" y="5959"/>
                    <a:pt x="1897" y="3846"/>
                    <a:pt x="4487" y="2661"/>
                  </a:cubicBezTo>
                  <a:close/>
                  <a:moveTo>
                    <a:pt x="11927" y="0"/>
                  </a:moveTo>
                  <a:cubicBezTo>
                    <a:pt x="14972" y="550"/>
                    <a:pt x="17565" y="1989"/>
                    <a:pt x="19217" y="4049"/>
                  </a:cubicBezTo>
                  <a:cubicBezTo>
                    <a:pt x="20869" y="6108"/>
                    <a:pt x="21381" y="8545"/>
                    <a:pt x="20673" y="10908"/>
                  </a:cubicBezTo>
                  <a:cubicBezTo>
                    <a:pt x="19872" y="13581"/>
                    <a:pt x="17567" y="15755"/>
                    <a:pt x="14558" y="16945"/>
                  </a:cubicBezTo>
                  <a:cubicBezTo>
                    <a:pt x="13956" y="17183"/>
                    <a:pt x="13322" y="17384"/>
                    <a:pt x="12670" y="17539"/>
                  </a:cubicBezTo>
                  <a:lnTo>
                    <a:pt x="13689" y="19091"/>
                  </a:lnTo>
                  <a:lnTo>
                    <a:pt x="16552" y="17959"/>
                  </a:lnTo>
                  <a:lnTo>
                    <a:pt x="17260" y="19038"/>
                  </a:lnTo>
                  <a:lnTo>
                    <a:pt x="10780" y="21600"/>
                  </a:lnTo>
                  <a:lnTo>
                    <a:pt x="10072" y="20522"/>
                  </a:lnTo>
                  <a:lnTo>
                    <a:pt x="12300" y="19641"/>
                  </a:lnTo>
                  <a:lnTo>
                    <a:pt x="11104" y="17819"/>
                  </a:lnTo>
                  <a:cubicBezTo>
                    <a:pt x="10775" y="17860"/>
                    <a:pt x="10443" y="17889"/>
                    <a:pt x="10107" y="17909"/>
                  </a:cubicBezTo>
                  <a:cubicBezTo>
                    <a:pt x="9771" y="17928"/>
                    <a:pt x="9432" y="17928"/>
                    <a:pt x="9091" y="17924"/>
                  </a:cubicBezTo>
                  <a:lnTo>
                    <a:pt x="9115" y="16720"/>
                  </a:lnTo>
                  <a:cubicBezTo>
                    <a:pt x="13857" y="16783"/>
                    <a:pt x="18085" y="14219"/>
                    <a:pt x="19161" y="10628"/>
                  </a:cubicBezTo>
                  <a:cubicBezTo>
                    <a:pt x="19775" y="8580"/>
                    <a:pt x="19321" y="6477"/>
                    <a:pt x="17889" y="4691"/>
                  </a:cubicBezTo>
                  <a:cubicBezTo>
                    <a:pt x="16457" y="2906"/>
                    <a:pt x="14223" y="1654"/>
                    <a:pt x="11584" y="1178"/>
                  </a:cubicBezTo>
                  <a:lnTo>
                    <a:pt x="11927" y="0"/>
                  </a:lnTo>
                  <a:close/>
                  <a:moveTo>
                    <a:pt x="5394" y="3239"/>
                  </a:moveTo>
                  <a:cubicBezTo>
                    <a:pt x="4971" y="3418"/>
                    <a:pt x="4569" y="3631"/>
                    <a:pt x="4192" y="3867"/>
                  </a:cubicBezTo>
                  <a:cubicBezTo>
                    <a:pt x="4430" y="4003"/>
                    <a:pt x="4673" y="4128"/>
                    <a:pt x="4923" y="4245"/>
                  </a:cubicBezTo>
                  <a:cubicBezTo>
                    <a:pt x="5174" y="4362"/>
                    <a:pt x="5435" y="4472"/>
                    <a:pt x="5696" y="4572"/>
                  </a:cubicBezTo>
                  <a:cubicBezTo>
                    <a:pt x="5840" y="4267"/>
                    <a:pt x="6003" y="3965"/>
                    <a:pt x="6174" y="3669"/>
                  </a:cubicBezTo>
                  <a:cubicBezTo>
                    <a:pt x="6345" y="3372"/>
                    <a:pt x="6521" y="3084"/>
                    <a:pt x="6719" y="2797"/>
                  </a:cubicBezTo>
                  <a:cubicBezTo>
                    <a:pt x="6262" y="2917"/>
                    <a:pt x="5818" y="3060"/>
                    <a:pt x="5394" y="3239"/>
                  </a:cubicBezTo>
                  <a:close/>
                  <a:moveTo>
                    <a:pt x="8111" y="2528"/>
                  </a:moveTo>
                  <a:cubicBezTo>
                    <a:pt x="7815" y="2902"/>
                    <a:pt x="7543" y="3287"/>
                    <a:pt x="7298" y="3681"/>
                  </a:cubicBezTo>
                  <a:cubicBezTo>
                    <a:pt x="7054" y="4074"/>
                    <a:pt x="6836" y="4477"/>
                    <a:pt x="6643" y="4888"/>
                  </a:cubicBezTo>
                  <a:cubicBezTo>
                    <a:pt x="7029" y="4999"/>
                    <a:pt x="7434" y="5094"/>
                    <a:pt x="7836" y="5166"/>
                  </a:cubicBezTo>
                  <a:cubicBezTo>
                    <a:pt x="8238" y="5238"/>
                    <a:pt x="8643" y="5293"/>
                    <a:pt x="9058" y="5327"/>
                  </a:cubicBezTo>
                  <a:lnTo>
                    <a:pt x="9258" y="2461"/>
                  </a:lnTo>
                  <a:cubicBezTo>
                    <a:pt x="9068" y="2462"/>
                    <a:pt x="8871" y="2466"/>
                    <a:pt x="8681" y="2478"/>
                  </a:cubicBezTo>
                  <a:cubicBezTo>
                    <a:pt x="8492" y="2490"/>
                    <a:pt x="8298" y="2506"/>
                    <a:pt x="8111" y="2528"/>
                  </a:cubicBezTo>
                  <a:close/>
                  <a:moveTo>
                    <a:pt x="3332" y="4418"/>
                  </a:moveTo>
                  <a:cubicBezTo>
                    <a:pt x="2706" y="4923"/>
                    <a:pt x="2197" y="5495"/>
                    <a:pt x="1822" y="6116"/>
                  </a:cubicBezTo>
                  <a:cubicBezTo>
                    <a:pt x="1446" y="6736"/>
                    <a:pt x="1199" y="7397"/>
                    <a:pt x="1096" y="8089"/>
                  </a:cubicBezTo>
                  <a:lnTo>
                    <a:pt x="4650" y="8241"/>
                  </a:lnTo>
                  <a:cubicBezTo>
                    <a:pt x="4701" y="7753"/>
                    <a:pt x="4783" y="7263"/>
                    <a:pt x="4900" y="6783"/>
                  </a:cubicBezTo>
                  <a:cubicBezTo>
                    <a:pt x="5017" y="6305"/>
                    <a:pt x="5162" y="5834"/>
                    <a:pt x="5343" y="5367"/>
                  </a:cubicBezTo>
                  <a:cubicBezTo>
                    <a:pt x="4988" y="5238"/>
                    <a:pt x="4643" y="5093"/>
                    <a:pt x="4305" y="4935"/>
                  </a:cubicBezTo>
                  <a:cubicBezTo>
                    <a:pt x="3967" y="4776"/>
                    <a:pt x="3650" y="4606"/>
                    <a:pt x="3332" y="4418"/>
                  </a:cubicBezTo>
                  <a:close/>
                  <a:moveTo>
                    <a:pt x="10293" y="2496"/>
                  </a:moveTo>
                  <a:lnTo>
                    <a:pt x="10092" y="5362"/>
                  </a:lnTo>
                  <a:cubicBezTo>
                    <a:pt x="10477" y="5359"/>
                    <a:pt x="10864" y="5342"/>
                    <a:pt x="11246" y="5304"/>
                  </a:cubicBezTo>
                  <a:cubicBezTo>
                    <a:pt x="11627" y="5267"/>
                    <a:pt x="12001" y="5211"/>
                    <a:pt x="12374" y="5139"/>
                  </a:cubicBezTo>
                  <a:cubicBezTo>
                    <a:pt x="12236" y="4706"/>
                    <a:pt x="12076" y="4278"/>
                    <a:pt x="11881" y="3859"/>
                  </a:cubicBezTo>
                  <a:cubicBezTo>
                    <a:pt x="11686" y="3439"/>
                    <a:pt x="11470" y="3025"/>
                    <a:pt x="11220" y="2622"/>
                  </a:cubicBezTo>
                  <a:cubicBezTo>
                    <a:pt x="11069" y="2594"/>
                    <a:pt x="10904" y="2570"/>
                    <a:pt x="10750" y="2550"/>
                  </a:cubicBezTo>
                  <a:cubicBezTo>
                    <a:pt x="10596" y="2530"/>
                    <a:pt x="10449" y="2511"/>
                    <a:pt x="10293" y="2496"/>
                  </a:cubicBezTo>
                  <a:close/>
                  <a:moveTo>
                    <a:pt x="12546" y="2964"/>
                  </a:moveTo>
                  <a:cubicBezTo>
                    <a:pt x="12714" y="3280"/>
                    <a:pt x="12868" y="3593"/>
                    <a:pt x="13006" y="3918"/>
                  </a:cubicBezTo>
                  <a:cubicBezTo>
                    <a:pt x="13143" y="4242"/>
                    <a:pt x="13264" y="4578"/>
                    <a:pt x="13370" y="4909"/>
                  </a:cubicBezTo>
                  <a:cubicBezTo>
                    <a:pt x="13667" y="4827"/>
                    <a:pt x="13966" y="4724"/>
                    <a:pt x="14251" y="4619"/>
                  </a:cubicBezTo>
                  <a:cubicBezTo>
                    <a:pt x="14537" y="4515"/>
                    <a:pt x="14810" y="4404"/>
                    <a:pt x="15083" y="4279"/>
                  </a:cubicBezTo>
                  <a:cubicBezTo>
                    <a:pt x="14713" y="3995"/>
                    <a:pt x="14316" y="3740"/>
                    <a:pt x="13892" y="3520"/>
                  </a:cubicBezTo>
                  <a:cubicBezTo>
                    <a:pt x="13467" y="3300"/>
                    <a:pt x="13014" y="3118"/>
                    <a:pt x="12546" y="2964"/>
                  </a:cubicBezTo>
                  <a:close/>
                  <a:moveTo>
                    <a:pt x="6314" y="5674"/>
                  </a:moveTo>
                  <a:cubicBezTo>
                    <a:pt x="6153" y="6098"/>
                    <a:pt x="6029" y="6530"/>
                    <a:pt x="5924" y="6964"/>
                  </a:cubicBezTo>
                  <a:cubicBezTo>
                    <a:pt x="5819" y="7399"/>
                    <a:pt x="5732" y="7834"/>
                    <a:pt x="5684" y="8277"/>
                  </a:cubicBezTo>
                  <a:lnTo>
                    <a:pt x="8848" y="8407"/>
                  </a:lnTo>
                  <a:lnTo>
                    <a:pt x="9000" y="6134"/>
                  </a:lnTo>
                  <a:cubicBezTo>
                    <a:pt x="8537" y="6101"/>
                    <a:pt x="8088" y="6045"/>
                    <a:pt x="7639" y="5969"/>
                  </a:cubicBezTo>
                  <a:cubicBezTo>
                    <a:pt x="7191" y="5894"/>
                    <a:pt x="6744" y="5793"/>
                    <a:pt x="6314" y="5674"/>
                  </a:cubicBezTo>
                  <a:close/>
                  <a:moveTo>
                    <a:pt x="1037" y="8896"/>
                  </a:moveTo>
                  <a:cubicBezTo>
                    <a:pt x="1047" y="9594"/>
                    <a:pt x="1206" y="10280"/>
                    <a:pt x="1496" y="10928"/>
                  </a:cubicBezTo>
                  <a:cubicBezTo>
                    <a:pt x="1786" y="11576"/>
                    <a:pt x="2210" y="12192"/>
                    <a:pt x="2764" y="12745"/>
                  </a:cubicBezTo>
                  <a:cubicBezTo>
                    <a:pt x="3007" y="12630"/>
                    <a:pt x="3260" y="12514"/>
                    <a:pt x="3512" y="12414"/>
                  </a:cubicBezTo>
                  <a:cubicBezTo>
                    <a:pt x="3964" y="12235"/>
                    <a:pt x="4426" y="12086"/>
                    <a:pt x="4903" y="11958"/>
                  </a:cubicBezTo>
                  <a:cubicBezTo>
                    <a:pt x="4786" y="11479"/>
                    <a:pt x="4700" y="10999"/>
                    <a:pt x="4648" y="10513"/>
                  </a:cubicBezTo>
                  <a:cubicBezTo>
                    <a:pt x="4597" y="10027"/>
                    <a:pt x="4589" y="9533"/>
                    <a:pt x="4604" y="9043"/>
                  </a:cubicBezTo>
                  <a:lnTo>
                    <a:pt x="1037" y="8896"/>
                  </a:lnTo>
                  <a:close/>
                  <a:moveTo>
                    <a:pt x="10034" y="6170"/>
                  </a:moveTo>
                  <a:lnTo>
                    <a:pt x="9888" y="8452"/>
                  </a:lnTo>
                  <a:lnTo>
                    <a:pt x="12877" y="8570"/>
                  </a:lnTo>
                  <a:cubicBezTo>
                    <a:pt x="12889" y="8129"/>
                    <a:pt x="12873" y="7693"/>
                    <a:pt x="12828" y="7255"/>
                  </a:cubicBezTo>
                  <a:cubicBezTo>
                    <a:pt x="12783" y="6817"/>
                    <a:pt x="12706" y="6382"/>
                    <a:pt x="12605" y="5950"/>
                  </a:cubicBezTo>
                  <a:cubicBezTo>
                    <a:pt x="12185" y="6026"/>
                    <a:pt x="11754" y="6078"/>
                    <a:pt x="11326" y="6116"/>
                  </a:cubicBezTo>
                  <a:cubicBezTo>
                    <a:pt x="10897" y="6154"/>
                    <a:pt x="10465" y="6172"/>
                    <a:pt x="10034" y="6170"/>
                  </a:cubicBezTo>
                  <a:close/>
                  <a:moveTo>
                    <a:pt x="13607" y="5729"/>
                  </a:moveTo>
                  <a:cubicBezTo>
                    <a:pt x="13722" y="6204"/>
                    <a:pt x="13804" y="6683"/>
                    <a:pt x="13855" y="7165"/>
                  </a:cubicBezTo>
                  <a:cubicBezTo>
                    <a:pt x="13906" y="7647"/>
                    <a:pt x="13932" y="8129"/>
                    <a:pt x="13917" y="8615"/>
                  </a:cubicBezTo>
                  <a:lnTo>
                    <a:pt x="17466" y="8758"/>
                  </a:lnTo>
                  <a:cubicBezTo>
                    <a:pt x="17456" y="8067"/>
                    <a:pt x="17305" y="7387"/>
                    <a:pt x="17019" y="6745"/>
                  </a:cubicBezTo>
                  <a:cubicBezTo>
                    <a:pt x="16733" y="6102"/>
                    <a:pt x="16308" y="5496"/>
                    <a:pt x="15763" y="4946"/>
                  </a:cubicBezTo>
                  <a:cubicBezTo>
                    <a:pt x="15538" y="5052"/>
                    <a:pt x="15319" y="5157"/>
                    <a:pt x="15087" y="5249"/>
                  </a:cubicBezTo>
                  <a:cubicBezTo>
                    <a:pt x="14848" y="5343"/>
                    <a:pt x="14597" y="5425"/>
                    <a:pt x="14350" y="5505"/>
                  </a:cubicBezTo>
                  <a:cubicBezTo>
                    <a:pt x="14104" y="5585"/>
                    <a:pt x="13859" y="5663"/>
                    <a:pt x="13607" y="5729"/>
                  </a:cubicBezTo>
                  <a:close/>
                  <a:moveTo>
                    <a:pt x="5626" y="9084"/>
                  </a:moveTo>
                  <a:cubicBezTo>
                    <a:pt x="5614" y="9529"/>
                    <a:pt x="5641" y="9977"/>
                    <a:pt x="5687" y="10418"/>
                  </a:cubicBezTo>
                  <a:cubicBezTo>
                    <a:pt x="5733" y="10859"/>
                    <a:pt x="5801" y="11302"/>
                    <a:pt x="5904" y="11737"/>
                  </a:cubicBezTo>
                  <a:cubicBezTo>
                    <a:pt x="6351" y="11653"/>
                    <a:pt x="6799" y="11583"/>
                    <a:pt x="7255" y="11543"/>
                  </a:cubicBezTo>
                  <a:cubicBezTo>
                    <a:pt x="7711" y="11502"/>
                    <a:pt x="8176" y="11483"/>
                    <a:pt x="8637" y="11488"/>
                  </a:cubicBezTo>
                  <a:lnTo>
                    <a:pt x="8789" y="9215"/>
                  </a:lnTo>
                  <a:lnTo>
                    <a:pt x="5626" y="9084"/>
                  </a:lnTo>
                  <a:close/>
                  <a:moveTo>
                    <a:pt x="9830" y="9260"/>
                  </a:moveTo>
                  <a:lnTo>
                    <a:pt x="9678" y="11533"/>
                  </a:lnTo>
                  <a:cubicBezTo>
                    <a:pt x="10111" y="11566"/>
                    <a:pt x="10539" y="11622"/>
                    <a:pt x="10960" y="11693"/>
                  </a:cubicBezTo>
                  <a:cubicBezTo>
                    <a:pt x="11380" y="11765"/>
                    <a:pt x="11789" y="11857"/>
                    <a:pt x="12195" y="11966"/>
                  </a:cubicBezTo>
                  <a:cubicBezTo>
                    <a:pt x="12354" y="11544"/>
                    <a:pt x="12487" y="11117"/>
                    <a:pt x="12591" y="10685"/>
                  </a:cubicBezTo>
                  <a:cubicBezTo>
                    <a:pt x="12695" y="10253"/>
                    <a:pt x="12771" y="9818"/>
                    <a:pt x="12819" y="9378"/>
                  </a:cubicBezTo>
                  <a:lnTo>
                    <a:pt x="9830" y="9260"/>
                  </a:lnTo>
                  <a:close/>
                  <a:moveTo>
                    <a:pt x="4330" y="13039"/>
                  </a:moveTo>
                  <a:cubicBezTo>
                    <a:pt x="4065" y="13135"/>
                    <a:pt x="3812" y="13241"/>
                    <a:pt x="3558" y="13356"/>
                  </a:cubicBezTo>
                  <a:cubicBezTo>
                    <a:pt x="3906" y="13626"/>
                    <a:pt x="4274" y="13873"/>
                    <a:pt x="4671" y="14087"/>
                  </a:cubicBezTo>
                  <a:cubicBezTo>
                    <a:pt x="5068" y="14300"/>
                    <a:pt x="5484" y="14479"/>
                    <a:pt x="5921" y="14635"/>
                  </a:cubicBezTo>
                  <a:cubicBezTo>
                    <a:pt x="5762" y="14333"/>
                    <a:pt x="5616" y="14028"/>
                    <a:pt x="5485" y="13718"/>
                  </a:cubicBezTo>
                  <a:cubicBezTo>
                    <a:pt x="5354" y="13409"/>
                    <a:pt x="5242" y="13093"/>
                    <a:pt x="5139" y="12778"/>
                  </a:cubicBezTo>
                  <a:cubicBezTo>
                    <a:pt x="4865" y="12856"/>
                    <a:pt x="4595" y="12943"/>
                    <a:pt x="4330" y="13039"/>
                  </a:cubicBezTo>
                  <a:close/>
                  <a:moveTo>
                    <a:pt x="13859" y="9423"/>
                  </a:moveTo>
                  <a:cubicBezTo>
                    <a:pt x="13808" y="9907"/>
                    <a:pt x="13724" y="10381"/>
                    <a:pt x="13609" y="10857"/>
                  </a:cubicBezTo>
                  <a:cubicBezTo>
                    <a:pt x="13493" y="11332"/>
                    <a:pt x="13344" y="11810"/>
                    <a:pt x="13166" y="12273"/>
                  </a:cubicBezTo>
                  <a:cubicBezTo>
                    <a:pt x="13524" y="12401"/>
                    <a:pt x="13875" y="12542"/>
                    <a:pt x="14216" y="12701"/>
                  </a:cubicBezTo>
                  <a:cubicBezTo>
                    <a:pt x="14556" y="12859"/>
                    <a:pt x="14886" y="13034"/>
                    <a:pt x="15207" y="13222"/>
                  </a:cubicBezTo>
                  <a:cubicBezTo>
                    <a:pt x="15824" y="12719"/>
                    <a:pt x="16322" y="12150"/>
                    <a:pt x="16693" y="11534"/>
                  </a:cubicBezTo>
                  <a:cubicBezTo>
                    <a:pt x="17065" y="10917"/>
                    <a:pt x="17305" y="10252"/>
                    <a:pt x="17407" y="9565"/>
                  </a:cubicBezTo>
                  <a:lnTo>
                    <a:pt x="13859" y="9423"/>
                  </a:lnTo>
                  <a:close/>
                  <a:moveTo>
                    <a:pt x="6129" y="12538"/>
                  </a:moveTo>
                  <a:cubicBezTo>
                    <a:pt x="6265" y="12963"/>
                    <a:pt x="6431" y="13384"/>
                    <a:pt x="6622" y="13795"/>
                  </a:cubicBezTo>
                  <a:cubicBezTo>
                    <a:pt x="6812" y="14207"/>
                    <a:pt x="7039" y="14613"/>
                    <a:pt x="7283" y="15009"/>
                  </a:cubicBezTo>
                  <a:cubicBezTo>
                    <a:pt x="7466" y="15045"/>
                    <a:pt x="7639" y="15073"/>
                    <a:pt x="7825" y="15099"/>
                  </a:cubicBezTo>
                  <a:cubicBezTo>
                    <a:pt x="8012" y="15126"/>
                    <a:pt x="8207" y="15149"/>
                    <a:pt x="8397" y="15166"/>
                  </a:cubicBezTo>
                  <a:lnTo>
                    <a:pt x="8585" y="12305"/>
                  </a:lnTo>
                  <a:cubicBezTo>
                    <a:pt x="8171" y="12305"/>
                    <a:pt x="7764" y="12319"/>
                    <a:pt x="7353" y="12359"/>
                  </a:cubicBezTo>
                  <a:cubicBezTo>
                    <a:pt x="6944" y="12398"/>
                    <a:pt x="6529" y="12460"/>
                    <a:pt x="6129" y="12538"/>
                  </a:cubicBezTo>
                  <a:close/>
                  <a:moveTo>
                    <a:pt x="9626" y="12350"/>
                  </a:moveTo>
                  <a:lnTo>
                    <a:pt x="9425" y="15216"/>
                  </a:lnTo>
                  <a:cubicBezTo>
                    <a:pt x="9582" y="15214"/>
                    <a:pt x="9737" y="15203"/>
                    <a:pt x="9894" y="15194"/>
                  </a:cubicBezTo>
                  <a:cubicBezTo>
                    <a:pt x="10050" y="15186"/>
                    <a:pt x="10213" y="15175"/>
                    <a:pt x="10368" y="15159"/>
                  </a:cubicBezTo>
                  <a:cubicBezTo>
                    <a:pt x="10671" y="14778"/>
                    <a:pt x="10949" y="14389"/>
                    <a:pt x="11199" y="13988"/>
                  </a:cubicBezTo>
                  <a:cubicBezTo>
                    <a:pt x="11449" y="13586"/>
                    <a:pt x="11670" y="13171"/>
                    <a:pt x="11866" y="12752"/>
                  </a:cubicBezTo>
                  <a:cubicBezTo>
                    <a:pt x="11505" y="12651"/>
                    <a:pt x="11137" y="12565"/>
                    <a:pt x="10763" y="12497"/>
                  </a:cubicBezTo>
                  <a:cubicBezTo>
                    <a:pt x="10389" y="12429"/>
                    <a:pt x="10011" y="12384"/>
                    <a:pt x="9626" y="12350"/>
                  </a:cubicBezTo>
                  <a:close/>
                  <a:moveTo>
                    <a:pt x="12825" y="13064"/>
                  </a:moveTo>
                  <a:cubicBezTo>
                    <a:pt x="12674" y="13385"/>
                    <a:pt x="12510" y="13697"/>
                    <a:pt x="12329" y="14009"/>
                  </a:cubicBezTo>
                  <a:cubicBezTo>
                    <a:pt x="12148" y="14321"/>
                    <a:pt x="11954" y="14631"/>
                    <a:pt x="11743" y="14932"/>
                  </a:cubicBezTo>
                  <a:cubicBezTo>
                    <a:pt x="12192" y="14825"/>
                    <a:pt x="12634" y="14684"/>
                    <a:pt x="13055" y="14518"/>
                  </a:cubicBezTo>
                  <a:cubicBezTo>
                    <a:pt x="13547" y="14324"/>
                    <a:pt x="14011" y="14095"/>
                    <a:pt x="14443" y="13829"/>
                  </a:cubicBezTo>
                  <a:cubicBezTo>
                    <a:pt x="14187" y="13681"/>
                    <a:pt x="13927" y="13541"/>
                    <a:pt x="13658" y="13413"/>
                  </a:cubicBezTo>
                  <a:cubicBezTo>
                    <a:pt x="13389" y="13285"/>
                    <a:pt x="13107" y="13170"/>
                    <a:pt x="12825" y="1306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4" name="Shape 10422">
              <a:extLst>
                <a:ext uri="{FF2B5EF4-FFF2-40B4-BE49-F238E27FC236}">
                  <a16:creationId xmlns:a16="http://schemas.microsoft.com/office/drawing/2014/main" id="{2A31B4D1-FFC9-66D1-2A2B-BE57C2227F9C}"/>
                </a:ext>
              </a:extLst>
            </p:cNvPr>
            <p:cNvSpPr/>
            <p:nvPr/>
          </p:nvSpPr>
          <p:spPr>
            <a:xfrm>
              <a:off x="20005513" y="11848666"/>
              <a:ext cx="466518" cy="539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307" y="15970"/>
                  </a:lnTo>
                  <a:lnTo>
                    <a:pt x="6112" y="19464"/>
                  </a:lnTo>
                  <a:cubicBezTo>
                    <a:pt x="6112" y="19464"/>
                    <a:pt x="0" y="21600"/>
                    <a:pt x="0" y="21600"/>
                  </a:cubicBezTo>
                  <a:close/>
                  <a:moveTo>
                    <a:pt x="6773" y="18782"/>
                  </a:moveTo>
                  <a:lnTo>
                    <a:pt x="1968" y="15288"/>
                  </a:lnTo>
                  <a:lnTo>
                    <a:pt x="13737" y="3150"/>
                  </a:lnTo>
                  <a:lnTo>
                    <a:pt x="18545" y="6642"/>
                  </a:lnTo>
                  <a:cubicBezTo>
                    <a:pt x="18545" y="6642"/>
                    <a:pt x="6773" y="18782"/>
                    <a:pt x="6773" y="18782"/>
                  </a:cubicBezTo>
                  <a:close/>
                  <a:moveTo>
                    <a:pt x="19218" y="5946"/>
                  </a:moveTo>
                  <a:lnTo>
                    <a:pt x="14411" y="2455"/>
                  </a:lnTo>
                  <a:lnTo>
                    <a:pt x="16792" y="0"/>
                  </a:lnTo>
                  <a:lnTo>
                    <a:pt x="21600" y="3492"/>
                  </a:lnTo>
                  <a:cubicBezTo>
                    <a:pt x="21600" y="3492"/>
                    <a:pt x="19218" y="5946"/>
                    <a:pt x="19218" y="59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5" name="Shape 10423">
              <a:extLst>
                <a:ext uri="{FF2B5EF4-FFF2-40B4-BE49-F238E27FC236}">
                  <a16:creationId xmlns:a16="http://schemas.microsoft.com/office/drawing/2014/main" id="{97AABD49-8591-D1C9-E6C0-5E898FF84A5D}"/>
                </a:ext>
              </a:extLst>
            </p:cNvPr>
            <p:cNvSpPr/>
            <p:nvPr/>
          </p:nvSpPr>
          <p:spPr>
            <a:xfrm>
              <a:off x="20278364" y="10951879"/>
              <a:ext cx="600731" cy="8384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6" h="21363" extrusionOk="0">
                  <a:moveTo>
                    <a:pt x="10609" y="43"/>
                  </a:moveTo>
                  <a:cubicBezTo>
                    <a:pt x="8165" y="-162"/>
                    <a:pt x="5621" y="372"/>
                    <a:pt x="3560" y="1702"/>
                  </a:cubicBezTo>
                  <a:cubicBezTo>
                    <a:pt x="-561" y="4362"/>
                    <a:pt x="-1197" y="9181"/>
                    <a:pt x="2140" y="12465"/>
                  </a:cubicBezTo>
                  <a:cubicBezTo>
                    <a:pt x="4853" y="15135"/>
                    <a:pt x="9359" y="15971"/>
                    <a:pt x="13163" y="14762"/>
                  </a:cubicBezTo>
                  <a:cubicBezTo>
                    <a:pt x="13165" y="14832"/>
                    <a:pt x="13187" y="14904"/>
                    <a:pt x="13225" y="14972"/>
                  </a:cubicBezTo>
                  <a:lnTo>
                    <a:pt x="16612" y="21039"/>
                  </a:lnTo>
                  <a:cubicBezTo>
                    <a:pt x="16765" y="21313"/>
                    <a:pt x="17169" y="21438"/>
                    <a:pt x="17513" y="21316"/>
                  </a:cubicBezTo>
                  <a:lnTo>
                    <a:pt x="17878" y="21186"/>
                  </a:lnTo>
                  <a:cubicBezTo>
                    <a:pt x="18222" y="21064"/>
                    <a:pt x="18373" y="20741"/>
                    <a:pt x="18220" y="20467"/>
                  </a:cubicBezTo>
                  <a:lnTo>
                    <a:pt x="14832" y="14405"/>
                  </a:lnTo>
                  <a:cubicBezTo>
                    <a:pt x="14778" y="14307"/>
                    <a:pt x="14685" y="14238"/>
                    <a:pt x="14581" y="14183"/>
                  </a:cubicBezTo>
                  <a:cubicBezTo>
                    <a:pt x="14946" y="14006"/>
                    <a:pt x="15305" y="13816"/>
                    <a:pt x="15646" y="13596"/>
                  </a:cubicBezTo>
                  <a:cubicBezTo>
                    <a:pt x="19767" y="10937"/>
                    <a:pt x="20403" y="6118"/>
                    <a:pt x="17066" y="2833"/>
                  </a:cubicBezTo>
                  <a:cubicBezTo>
                    <a:pt x="15397" y="1191"/>
                    <a:pt x="13053" y="247"/>
                    <a:pt x="10609" y="43"/>
                  </a:cubicBezTo>
                  <a:close/>
                  <a:moveTo>
                    <a:pt x="10451" y="1237"/>
                  </a:moveTo>
                  <a:cubicBezTo>
                    <a:pt x="12511" y="1410"/>
                    <a:pt x="14487" y="2210"/>
                    <a:pt x="15893" y="3594"/>
                  </a:cubicBezTo>
                  <a:cubicBezTo>
                    <a:pt x="18705" y="6361"/>
                    <a:pt x="18170" y="10422"/>
                    <a:pt x="14697" y="12663"/>
                  </a:cubicBezTo>
                  <a:cubicBezTo>
                    <a:pt x="11225" y="14903"/>
                    <a:pt x="6130" y="14477"/>
                    <a:pt x="3318" y="11709"/>
                  </a:cubicBezTo>
                  <a:cubicBezTo>
                    <a:pt x="506" y="8942"/>
                    <a:pt x="1041" y="4882"/>
                    <a:pt x="4514" y="2641"/>
                  </a:cubicBezTo>
                  <a:cubicBezTo>
                    <a:pt x="6250" y="1520"/>
                    <a:pt x="8392" y="1065"/>
                    <a:pt x="10451" y="12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6" name="Shape 10424">
              <a:extLst>
                <a:ext uri="{FF2B5EF4-FFF2-40B4-BE49-F238E27FC236}">
                  <a16:creationId xmlns:a16="http://schemas.microsoft.com/office/drawing/2014/main" id="{5B9BE946-BA1C-230C-774A-6ADBDCB30EE6}"/>
                </a:ext>
              </a:extLst>
            </p:cNvPr>
            <p:cNvSpPr/>
            <p:nvPr/>
          </p:nvSpPr>
          <p:spPr>
            <a:xfrm>
              <a:off x="18922347" y="11328122"/>
              <a:ext cx="534330" cy="591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8" h="21600" extrusionOk="0">
                  <a:moveTo>
                    <a:pt x="10339" y="0"/>
                  </a:moveTo>
                  <a:cubicBezTo>
                    <a:pt x="8560" y="0"/>
                    <a:pt x="6992" y="1375"/>
                    <a:pt x="5917" y="3576"/>
                  </a:cubicBezTo>
                  <a:cubicBezTo>
                    <a:pt x="5568" y="3546"/>
                    <a:pt x="5234" y="3529"/>
                    <a:pt x="4903" y="3529"/>
                  </a:cubicBezTo>
                  <a:cubicBezTo>
                    <a:pt x="2761" y="3529"/>
                    <a:pt x="1171" y="4188"/>
                    <a:pt x="431" y="5396"/>
                  </a:cubicBezTo>
                  <a:cubicBezTo>
                    <a:pt x="-452" y="6840"/>
                    <a:pt x="119" y="8796"/>
                    <a:pt x="1578" y="10761"/>
                  </a:cubicBezTo>
                  <a:cubicBezTo>
                    <a:pt x="84" y="12747"/>
                    <a:pt x="-461" y="14730"/>
                    <a:pt x="431" y="16188"/>
                  </a:cubicBezTo>
                  <a:cubicBezTo>
                    <a:pt x="1171" y="17397"/>
                    <a:pt x="2760" y="18055"/>
                    <a:pt x="4903" y="18055"/>
                  </a:cubicBezTo>
                  <a:cubicBezTo>
                    <a:pt x="5246" y="18055"/>
                    <a:pt x="5621" y="18010"/>
                    <a:pt x="5983" y="17976"/>
                  </a:cubicBezTo>
                  <a:cubicBezTo>
                    <a:pt x="7057" y="20156"/>
                    <a:pt x="8570" y="21600"/>
                    <a:pt x="10339" y="21600"/>
                  </a:cubicBezTo>
                  <a:cubicBezTo>
                    <a:pt x="12118" y="21600"/>
                    <a:pt x="13685" y="20225"/>
                    <a:pt x="14761" y="18024"/>
                  </a:cubicBezTo>
                  <a:cubicBezTo>
                    <a:pt x="15110" y="18054"/>
                    <a:pt x="15460" y="18071"/>
                    <a:pt x="15791" y="18071"/>
                  </a:cubicBezTo>
                  <a:cubicBezTo>
                    <a:pt x="17934" y="18071"/>
                    <a:pt x="19507" y="17412"/>
                    <a:pt x="20246" y="16204"/>
                  </a:cubicBezTo>
                  <a:cubicBezTo>
                    <a:pt x="21134" y="14753"/>
                    <a:pt x="20576" y="12782"/>
                    <a:pt x="19099" y="10808"/>
                  </a:cubicBezTo>
                  <a:cubicBezTo>
                    <a:pt x="20594" y="8822"/>
                    <a:pt x="21139" y="6839"/>
                    <a:pt x="20246" y="5380"/>
                  </a:cubicBezTo>
                  <a:cubicBezTo>
                    <a:pt x="19508" y="4173"/>
                    <a:pt x="17934" y="3514"/>
                    <a:pt x="15791" y="3514"/>
                  </a:cubicBezTo>
                  <a:cubicBezTo>
                    <a:pt x="15438" y="3514"/>
                    <a:pt x="15052" y="3573"/>
                    <a:pt x="14677" y="3608"/>
                  </a:cubicBezTo>
                  <a:cubicBezTo>
                    <a:pt x="13604" y="1440"/>
                    <a:pt x="12102" y="0"/>
                    <a:pt x="10339" y="0"/>
                  </a:cubicBezTo>
                  <a:close/>
                  <a:moveTo>
                    <a:pt x="10339" y="1004"/>
                  </a:moveTo>
                  <a:cubicBezTo>
                    <a:pt x="11591" y="1004"/>
                    <a:pt x="12710" y="2093"/>
                    <a:pt x="13580" y="3733"/>
                  </a:cubicBezTo>
                  <a:cubicBezTo>
                    <a:pt x="12541" y="3915"/>
                    <a:pt x="11452" y="4238"/>
                    <a:pt x="10355" y="4643"/>
                  </a:cubicBezTo>
                  <a:cubicBezTo>
                    <a:pt x="9226" y="4226"/>
                    <a:pt x="8099" y="3899"/>
                    <a:pt x="7031" y="3718"/>
                  </a:cubicBezTo>
                  <a:cubicBezTo>
                    <a:pt x="7905" y="2046"/>
                    <a:pt x="9073" y="1004"/>
                    <a:pt x="10339" y="1004"/>
                  </a:cubicBezTo>
                  <a:close/>
                  <a:moveTo>
                    <a:pt x="15791" y="4518"/>
                  </a:moveTo>
                  <a:cubicBezTo>
                    <a:pt x="17538" y="4518"/>
                    <a:pt x="18791" y="4998"/>
                    <a:pt x="19332" y="5882"/>
                  </a:cubicBezTo>
                  <a:cubicBezTo>
                    <a:pt x="19959" y="6907"/>
                    <a:pt x="19540" y="8380"/>
                    <a:pt x="18468" y="9914"/>
                  </a:cubicBezTo>
                  <a:cubicBezTo>
                    <a:pt x="17787" y="9159"/>
                    <a:pt x="16951" y="8410"/>
                    <a:pt x="16007" y="7702"/>
                  </a:cubicBezTo>
                  <a:cubicBezTo>
                    <a:pt x="15826" y="6556"/>
                    <a:pt x="15554" y="5511"/>
                    <a:pt x="15193" y="4565"/>
                  </a:cubicBezTo>
                  <a:cubicBezTo>
                    <a:pt x="15389" y="4554"/>
                    <a:pt x="15602" y="4518"/>
                    <a:pt x="15791" y="4518"/>
                  </a:cubicBezTo>
                  <a:close/>
                  <a:moveTo>
                    <a:pt x="4903" y="4533"/>
                  </a:moveTo>
                  <a:cubicBezTo>
                    <a:pt x="5095" y="4533"/>
                    <a:pt x="5302" y="4538"/>
                    <a:pt x="5501" y="4549"/>
                  </a:cubicBezTo>
                  <a:cubicBezTo>
                    <a:pt x="5130" y="5520"/>
                    <a:pt x="4852" y="6633"/>
                    <a:pt x="4670" y="7812"/>
                  </a:cubicBezTo>
                  <a:cubicBezTo>
                    <a:pt x="3730" y="8526"/>
                    <a:pt x="2966" y="9248"/>
                    <a:pt x="2293" y="10008"/>
                  </a:cubicBezTo>
                  <a:cubicBezTo>
                    <a:pt x="1175" y="8445"/>
                    <a:pt x="708" y="6940"/>
                    <a:pt x="1346" y="5898"/>
                  </a:cubicBezTo>
                  <a:cubicBezTo>
                    <a:pt x="1887" y="5014"/>
                    <a:pt x="3156" y="4533"/>
                    <a:pt x="4903" y="4533"/>
                  </a:cubicBezTo>
                  <a:close/>
                  <a:moveTo>
                    <a:pt x="14062" y="4659"/>
                  </a:moveTo>
                  <a:cubicBezTo>
                    <a:pt x="14333" y="5325"/>
                    <a:pt x="14582" y="6051"/>
                    <a:pt x="14761" y="6839"/>
                  </a:cubicBezTo>
                  <a:cubicBezTo>
                    <a:pt x="14294" y="6539"/>
                    <a:pt x="13808" y="6239"/>
                    <a:pt x="13298" y="5961"/>
                  </a:cubicBezTo>
                  <a:cubicBezTo>
                    <a:pt x="12768" y="5672"/>
                    <a:pt x="12225" y="5480"/>
                    <a:pt x="11685" y="5239"/>
                  </a:cubicBezTo>
                  <a:cubicBezTo>
                    <a:pt x="12500" y="4985"/>
                    <a:pt x="13298" y="4775"/>
                    <a:pt x="14062" y="4659"/>
                  </a:cubicBezTo>
                  <a:close/>
                  <a:moveTo>
                    <a:pt x="6599" y="4675"/>
                  </a:moveTo>
                  <a:cubicBezTo>
                    <a:pt x="7326" y="4784"/>
                    <a:pt x="8103" y="5021"/>
                    <a:pt x="8876" y="5255"/>
                  </a:cubicBezTo>
                  <a:cubicBezTo>
                    <a:pt x="8379" y="5481"/>
                    <a:pt x="7868" y="5695"/>
                    <a:pt x="7380" y="5961"/>
                  </a:cubicBezTo>
                  <a:cubicBezTo>
                    <a:pt x="6837" y="6256"/>
                    <a:pt x="6443" y="6613"/>
                    <a:pt x="5950" y="6933"/>
                  </a:cubicBezTo>
                  <a:cubicBezTo>
                    <a:pt x="6128" y="6137"/>
                    <a:pt x="6326" y="5348"/>
                    <a:pt x="6599" y="4675"/>
                  </a:cubicBezTo>
                  <a:close/>
                  <a:moveTo>
                    <a:pt x="10405" y="5788"/>
                  </a:moveTo>
                  <a:cubicBezTo>
                    <a:pt x="11196" y="6102"/>
                    <a:pt x="11987" y="6415"/>
                    <a:pt x="12766" y="6839"/>
                  </a:cubicBezTo>
                  <a:cubicBezTo>
                    <a:pt x="13571" y="7278"/>
                    <a:pt x="14317" y="7751"/>
                    <a:pt x="15010" y="8251"/>
                  </a:cubicBezTo>
                  <a:cubicBezTo>
                    <a:pt x="15123" y="9067"/>
                    <a:pt x="15193" y="9915"/>
                    <a:pt x="15193" y="10792"/>
                  </a:cubicBezTo>
                  <a:cubicBezTo>
                    <a:pt x="15193" y="11657"/>
                    <a:pt x="15070" y="12466"/>
                    <a:pt x="14960" y="13271"/>
                  </a:cubicBezTo>
                  <a:cubicBezTo>
                    <a:pt x="14260" y="13779"/>
                    <a:pt x="13583" y="14300"/>
                    <a:pt x="12766" y="14745"/>
                  </a:cubicBezTo>
                  <a:cubicBezTo>
                    <a:pt x="11937" y="15197"/>
                    <a:pt x="11096" y="15469"/>
                    <a:pt x="10256" y="15796"/>
                  </a:cubicBezTo>
                  <a:cubicBezTo>
                    <a:pt x="9475" y="15485"/>
                    <a:pt x="8681" y="15180"/>
                    <a:pt x="7912" y="14761"/>
                  </a:cubicBezTo>
                  <a:cubicBezTo>
                    <a:pt x="7107" y="14323"/>
                    <a:pt x="6360" y="13849"/>
                    <a:pt x="5668" y="13349"/>
                  </a:cubicBezTo>
                  <a:cubicBezTo>
                    <a:pt x="5554" y="12533"/>
                    <a:pt x="5501" y="11669"/>
                    <a:pt x="5501" y="10792"/>
                  </a:cubicBezTo>
                  <a:cubicBezTo>
                    <a:pt x="5501" y="9918"/>
                    <a:pt x="5605" y="9111"/>
                    <a:pt x="5718" y="8298"/>
                  </a:cubicBezTo>
                  <a:cubicBezTo>
                    <a:pt x="6420" y="7788"/>
                    <a:pt x="7092" y="7270"/>
                    <a:pt x="7912" y="6824"/>
                  </a:cubicBezTo>
                  <a:cubicBezTo>
                    <a:pt x="8731" y="6377"/>
                    <a:pt x="9574" y="6113"/>
                    <a:pt x="10405" y="5788"/>
                  </a:cubicBezTo>
                  <a:close/>
                  <a:moveTo>
                    <a:pt x="10339" y="7984"/>
                  </a:moveTo>
                  <a:cubicBezTo>
                    <a:pt x="8690" y="7984"/>
                    <a:pt x="7363" y="9237"/>
                    <a:pt x="7363" y="10792"/>
                  </a:cubicBezTo>
                  <a:cubicBezTo>
                    <a:pt x="7363" y="12348"/>
                    <a:pt x="8690" y="13616"/>
                    <a:pt x="10339" y="13616"/>
                  </a:cubicBezTo>
                  <a:cubicBezTo>
                    <a:pt x="11987" y="13616"/>
                    <a:pt x="13331" y="12348"/>
                    <a:pt x="13331" y="10792"/>
                  </a:cubicBezTo>
                  <a:cubicBezTo>
                    <a:pt x="13331" y="9237"/>
                    <a:pt x="11987" y="7984"/>
                    <a:pt x="10339" y="7984"/>
                  </a:cubicBezTo>
                  <a:close/>
                  <a:moveTo>
                    <a:pt x="4571" y="9098"/>
                  </a:moveTo>
                  <a:cubicBezTo>
                    <a:pt x="4522" y="9664"/>
                    <a:pt x="4438" y="10197"/>
                    <a:pt x="4438" y="10792"/>
                  </a:cubicBezTo>
                  <a:cubicBezTo>
                    <a:pt x="4438" y="11349"/>
                    <a:pt x="4462" y="11892"/>
                    <a:pt x="4504" y="12424"/>
                  </a:cubicBezTo>
                  <a:cubicBezTo>
                    <a:pt x="3891" y="11902"/>
                    <a:pt x="3374" y="11375"/>
                    <a:pt x="2908" y="10839"/>
                  </a:cubicBezTo>
                  <a:cubicBezTo>
                    <a:pt x="3403" y="10260"/>
                    <a:pt x="3903" y="9661"/>
                    <a:pt x="4571" y="9098"/>
                  </a:cubicBezTo>
                  <a:close/>
                  <a:moveTo>
                    <a:pt x="16190" y="9176"/>
                  </a:moveTo>
                  <a:cubicBezTo>
                    <a:pt x="16796" y="9693"/>
                    <a:pt x="17307" y="10215"/>
                    <a:pt x="17769" y="10745"/>
                  </a:cubicBezTo>
                  <a:cubicBezTo>
                    <a:pt x="17273" y="11325"/>
                    <a:pt x="16776" y="11907"/>
                    <a:pt x="16107" y="12471"/>
                  </a:cubicBezTo>
                  <a:cubicBezTo>
                    <a:pt x="16155" y="11912"/>
                    <a:pt x="16257" y="11379"/>
                    <a:pt x="16257" y="10792"/>
                  </a:cubicBezTo>
                  <a:cubicBezTo>
                    <a:pt x="16257" y="10236"/>
                    <a:pt x="16233" y="9708"/>
                    <a:pt x="16190" y="9176"/>
                  </a:cubicBezTo>
                  <a:close/>
                  <a:moveTo>
                    <a:pt x="18384" y="11576"/>
                  </a:moveTo>
                  <a:cubicBezTo>
                    <a:pt x="19512" y="13146"/>
                    <a:pt x="19972" y="14656"/>
                    <a:pt x="19332" y="15702"/>
                  </a:cubicBezTo>
                  <a:cubicBezTo>
                    <a:pt x="18791" y="16586"/>
                    <a:pt x="17537" y="17067"/>
                    <a:pt x="15791" y="17067"/>
                  </a:cubicBezTo>
                  <a:cubicBezTo>
                    <a:pt x="15599" y="17067"/>
                    <a:pt x="15392" y="17047"/>
                    <a:pt x="15193" y="17035"/>
                  </a:cubicBezTo>
                  <a:cubicBezTo>
                    <a:pt x="15564" y="16065"/>
                    <a:pt x="15826" y="14967"/>
                    <a:pt x="16007" y="13788"/>
                  </a:cubicBezTo>
                  <a:cubicBezTo>
                    <a:pt x="16951" y="13073"/>
                    <a:pt x="17710" y="12337"/>
                    <a:pt x="18384" y="11576"/>
                  </a:cubicBezTo>
                  <a:close/>
                  <a:moveTo>
                    <a:pt x="2210" y="11655"/>
                  </a:moveTo>
                  <a:cubicBezTo>
                    <a:pt x="2896" y="12420"/>
                    <a:pt x="3714" y="13165"/>
                    <a:pt x="4670" y="13882"/>
                  </a:cubicBezTo>
                  <a:cubicBezTo>
                    <a:pt x="4849" y="15014"/>
                    <a:pt x="5113" y="16067"/>
                    <a:pt x="5468" y="17004"/>
                  </a:cubicBezTo>
                  <a:cubicBezTo>
                    <a:pt x="5283" y="17014"/>
                    <a:pt x="5081" y="17051"/>
                    <a:pt x="4903" y="17051"/>
                  </a:cubicBezTo>
                  <a:cubicBezTo>
                    <a:pt x="3156" y="17051"/>
                    <a:pt x="1887" y="16571"/>
                    <a:pt x="1346" y="15686"/>
                  </a:cubicBezTo>
                  <a:cubicBezTo>
                    <a:pt x="717" y="14659"/>
                    <a:pt x="1131" y="13193"/>
                    <a:pt x="2210" y="11655"/>
                  </a:cubicBezTo>
                  <a:close/>
                  <a:moveTo>
                    <a:pt x="14744" y="14651"/>
                  </a:moveTo>
                  <a:cubicBezTo>
                    <a:pt x="14565" y="15455"/>
                    <a:pt x="14370" y="16247"/>
                    <a:pt x="14096" y="16925"/>
                  </a:cubicBezTo>
                  <a:cubicBezTo>
                    <a:pt x="13364" y="16816"/>
                    <a:pt x="12580" y="16581"/>
                    <a:pt x="11802" y="16345"/>
                  </a:cubicBezTo>
                  <a:cubicBezTo>
                    <a:pt x="12304" y="16117"/>
                    <a:pt x="12804" y="15892"/>
                    <a:pt x="13298" y="15624"/>
                  </a:cubicBezTo>
                  <a:cubicBezTo>
                    <a:pt x="13843" y="15326"/>
                    <a:pt x="14249" y="14973"/>
                    <a:pt x="14744" y="14651"/>
                  </a:cubicBezTo>
                  <a:close/>
                  <a:moveTo>
                    <a:pt x="5934" y="14761"/>
                  </a:moveTo>
                  <a:cubicBezTo>
                    <a:pt x="6400" y="15061"/>
                    <a:pt x="6869" y="15346"/>
                    <a:pt x="7380" y="15624"/>
                  </a:cubicBezTo>
                  <a:cubicBezTo>
                    <a:pt x="7902" y="15908"/>
                    <a:pt x="8444" y="16107"/>
                    <a:pt x="8976" y="16345"/>
                  </a:cubicBezTo>
                  <a:cubicBezTo>
                    <a:pt x="8160" y="16598"/>
                    <a:pt x="7364" y="16795"/>
                    <a:pt x="6599" y="16910"/>
                  </a:cubicBezTo>
                  <a:cubicBezTo>
                    <a:pt x="6331" y="16249"/>
                    <a:pt x="6110" y="15542"/>
                    <a:pt x="5934" y="14761"/>
                  </a:cubicBezTo>
                  <a:close/>
                  <a:moveTo>
                    <a:pt x="10322" y="16941"/>
                  </a:moveTo>
                  <a:cubicBezTo>
                    <a:pt x="11458" y="17362"/>
                    <a:pt x="12573" y="17700"/>
                    <a:pt x="13647" y="17882"/>
                  </a:cubicBezTo>
                  <a:cubicBezTo>
                    <a:pt x="12773" y="19553"/>
                    <a:pt x="11605" y="20596"/>
                    <a:pt x="10339" y="20596"/>
                  </a:cubicBezTo>
                  <a:cubicBezTo>
                    <a:pt x="9084" y="20596"/>
                    <a:pt x="7951" y="19498"/>
                    <a:pt x="7081" y="17851"/>
                  </a:cubicBezTo>
                  <a:cubicBezTo>
                    <a:pt x="8127" y="17671"/>
                    <a:pt x="9217" y="17349"/>
                    <a:pt x="10322" y="169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7" name="Shape 10425">
              <a:extLst>
                <a:ext uri="{FF2B5EF4-FFF2-40B4-BE49-F238E27FC236}">
                  <a16:creationId xmlns:a16="http://schemas.microsoft.com/office/drawing/2014/main" id="{30B68B76-6800-FDEE-B50F-6689949665EC}"/>
                </a:ext>
              </a:extLst>
            </p:cNvPr>
            <p:cNvSpPr/>
            <p:nvPr/>
          </p:nvSpPr>
          <p:spPr>
            <a:xfrm>
              <a:off x="18412450" y="12553817"/>
              <a:ext cx="745366" cy="625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66" y="8645"/>
                  </a:moveTo>
                  <a:cubicBezTo>
                    <a:pt x="12912" y="8819"/>
                    <a:pt x="12183" y="8233"/>
                    <a:pt x="12037" y="7337"/>
                  </a:cubicBezTo>
                  <a:cubicBezTo>
                    <a:pt x="11891" y="6440"/>
                    <a:pt x="12382" y="5571"/>
                    <a:pt x="13136" y="5397"/>
                  </a:cubicBezTo>
                  <a:cubicBezTo>
                    <a:pt x="13888" y="5223"/>
                    <a:pt x="14617" y="5809"/>
                    <a:pt x="14763" y="6705"/>
                  </a:cubicBezTo>
                  <a:cubicBezTo>
                    <a:pt x="14909" y="7602"/>
                    <a:pt x="14418" y="8471"/>
                    <a:pt x="13666" y="8645"/>
                  </a:cubicBezTo>
                  <a:close/>
                  <a:moveTo>
                    <a:pt x="9893" y="16176"/>
                  </a:moveTo>
                  <a:lnTo>
                    <a:pt x="7167" y="16807"/>
                  </a:lnTo>
                  <a:lnTo>
                    <a:pt x="6637" y="13559"/>
                  </a:lnTo>
                  <a:lnTo>
                    <a:pt x="9363" y="12928"/>
                  </a:lnTo>
                  <a:cubicBezTo>
                    <a:pt x="9363" y="12928"/>
                    <a:pt x="9893" y="16176"/>
                    <a:pt x="9893" y="16176"/>
                  </a:cubicBezTo>
                  <a:close/>
                  <a:moveTo>
                    <a:pt x="5604" y="17169"/>
                  </a:moveTo>
                  <a:lnTo>
                    <a:pt x="2878" y="17800"/>
                  </a:lnTo>
                  <a:lnTo>
                    <a:pt x="2348" y="14552"/>
                  </a:lnTo>
                  <a:lnTo>
                    <a:pt x="5074" y="13921"/>
                  </a:lnTo>
                  <a:cubicBezTo>
                    <a:pt x="5074" y="13921"/>
                    <a:pt x="5604" y="17169"/>
                    <a:pt x="5604" y="17169"/>
                  </a:cubicBezTo>
                  <a:close/>
                  <a:moveTo>
                    <a:pt x="12498" y="1492"/>
                  </a:moveTo>
                  <a:lnTo>
                    <a:pt x="7003" y="11626"/>
                  </a:lnTo>
                  <a:lnTo>
                    <a:pt x="694" y="13086"/>
                  </a:lnTo>
                  <a:lnTo>
                    <a:pt x="2084" y="21600"/>
                  </a:lnTo>
                  <a:lnTo>
                    <a:pt x="13469" y="18964"/>
                  </a:lnTo>
                  <a:lnTo>
                    <a:pt x="12369" y="12224"/>
                  </a:lnTo>
                  <a:lnTo>
                    <a:pt x="15993" y="11385"/>
                  </a:lnTo>
                  <a:lnTo>
                    <a:pt x="17093" y="18125"/>
                  </a:lnTo>
                  <a:lnTo>
                    <a:pt x="21600" y="17082"/>
                  </a:lnTo>
                  <a:lnTo>
                    <a:pt x="20219" y="8622"/>
                  </a:lnTo>
                  <a:lnTo>
                    <a:pt x="20832" y="8481"/>
                  </a:lnTo>
                  <a:cubicBezTo>
                    <a:pt x="20832" y="8481"/>
                    <a:pt x="12498" y="1492"/>
                    <a:pt x="12498" y="1492"/>
                  </a:cubicBezTo>
                  <a:close/>
                  <a:moveTo>
                    <a:pt x="20572" y="6974"/>
                  </a:moveTo>
                  <a:lnTo>
                    <a:pt x="20663" y="7533"/>
                  </a:lnTo>
                  <a:lnTo>
                    <a:pt x="12346" y="559"/>
                  </a:lnTo>
                  <a:lnTo>
                    <a:pt x="6626" y="11107"/>
                  </a:lnTo>
                  <a:lnTo>
                    <a:pt x="0" y="12641"/>
                  </a:lnTo>
                  <a:lnTo>
                    <a:pt x="3130" y="6656"/>
                  </a:lnTo>
                  <a:lnTo>
                    <a:pt x="9437" y="5195"/>
                  </a:lnTo>
                  <a:lnTo>
                    <a:pt x="12254" y="0"/>
                  </a:lnTo>
                  <a:cubicBezTo>
                    <a:pt x="12254" y="0"/>
                    <a:pt x="20572" y="6974"/>
                    <a:pt x="20572" y="697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8" name="Shape 10426">
              <a:extLst>
                <a:ext uri="{FF2B5EF4-FFF2-40B4-BE49-F238E27FC236}">
                  <a16:creationId xmlns:a16="http://schemas.microsoft.com/office/drawing/2014/main" id="{FEC03620-5D49-4ABD-FC07-1AC5FD06CAC8}"/>
                </a:ext>
              </a:extLst>
            </p:cNvPr>
            <p:cNvSpPr/>
            <p:nvPr/>
          </p:nvSpPr>
          <p:spPr>
            <a:xfrm>
              <a:off x="17735944" y="12437854"/>
              <a:ext cx="513456" cy="632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9" h="21341" extrusionOk="0">
                  <a:moveTo>
                    <a:pt x="12205" y="0"/>
                  </a:moveTo>
                  <a:cubicBezTo>
                    <a:pt x="11720" y="1"/>
                    <a:pt x="11326" y="320"/>
                    <a:pt x="11326" y="713"/>
                  </a:cubicBezTo>
                  <a:lnTo>
                    <a:pt x="11325" y="2819"/>
                  </a:lnTo>
                  <a:cubicBezTo>
                    <a:pt x="11950" y="2747"/>
                    <a:pt x="12537" y="2740"/>
                    <a:pt x="13081" y="2776"/>
                  </a:cubicBezTo>
                  <a:lnTo>
                    <a:pt x="13083" y="713"/>
                  </a:lnTo>
                  <a:cubicBezTo>
                    <a:pt x="13083" y="320"/>
                    <a:pt x="12690" y="1"/>
                    <a:pt x="12205" y="0"/>
                  </a:cubicBezTo>
                  <a:close/>
                  <a:moveTo>
                    <a:pt x="18280" y="1334"/>
                  </a:moveTo>
                  <a:cubicBezTo>
                    <a:pt x="17859" y="1138"/>
                    <a:pt x="17322" y="1255"/>
                    <a:pt x="17079" y="1596"/>
                  </a:cubicBezTo>
                  <a:lnTo>
                    <a:pt x="15817" y="3366"/>
                  </a:lnTo>
                  <a:cubicBezTo>
                    <a:pt x="16385" y="3577"/>
                    <a:pt x="16889" y="3826"/>
                    <a:pt x="17333" y="4087"/>
                  </a:cubicBezTo>
                  <a:lnTo>
                    <a:pt x="18600" y="2308"/>
                  </a:lnTo>
                  <a:cubicBezTo>
                    <a:pt x="18843" y="1966"/>
                    <a:pt x="18700" y="1531"/>
                    <a:pt x="18280" y="1334"/>
                  </a:cubicBezTo>
                  <a:close/>
                  <a:moveTo>
                    <a:pt x="879" y="9125"/>
                  </a:moveTo>
                  <a:cubicBezTo>
                    <a:pt x="394" y="9126"/>
                    <a:pt x="0" y="9445"/>
                    <a:pt x="0" y="9839"/>
                  </a:cubicBezTo>
                  <a:cubicBezTo>
                    <a:pt x="0" y="10232"/>
                    <a:pt x="393" y="10551"/>
                    <a:pt x="879" y="10551"/>
                  </a:cubicBezTo>
                  <a:lnTo>
                    <a:pt x="3404" y="10550"/>
                  </a:lnTo>
                  <a:cubicBezTo>
                    <a:pt x="3351" y="10107"/>
                    <a:pt x="3343" y="9629"/>
                    <a:pt x="3405" y="9124"/>
                  </a:cubicBezTo>
                  <a:cubicBezTo>
                    <a:pt x="3405" y="9124"/>
                    <a:pt x="879" y="9125"/>
                    <a:pt x="879" y="9125"/>
                  </a:cubicBezTo>
                  <a:close/>
                  <a:moveTo>
                    <a:pt x="2851" y="4649"/>
                  </a:moveTo>
                  <a:cubicBezTo>
                    <a:pt x="2431" y="4453"/>
                    <a:pt x="1894" y="4570"/>
                    <a:pt x="1651" y="4911"/>
                  </a:cubicBezTo>
                  <a:cubicBezTo>
                    <a:pt x="1408" y="5251"/>
                    <a:pt x="1552" y="5687"/>
                    <a:pt x="1973" y="5884"/>
                  </a:cubicBezTo>
                  <a:lnTo>
                    <a:pt x="4171" y="6912"/>
                  </a:lnTo>
                  <a:cubicBezTo>
                    <a:pt x="4408" y="6513"/>
                    <a:pt x="4715" y="6106"/>
                    <a:pt x="5109" y="5706"/>
                  </a:cubicBezTo>
                  <a:cubicBezTo>
                    <a:pt x="5109" y="5706"/>
                    <a:pt x="2851" y="4649"/>
                    <a:pt x="2851" y="4649"/>
                  </a:cubicBezTo>
                  <a:close/>
                  <a:moveTo>
                    <a:pt x="6118" y="1310"/>
                  </a:moveTo>
                  <a:cubicBezTo>
                    <a:pt x="5698" y="1506"/>
                    <a:pt x="5553" y="1942"/>
                    <a:pt x="5795" y="2283"/>
                  </a:cubicBezTo>
                  <a:lnTo>
                    <a:pt x="7150" y="4186"/>
                  </a:lnTo>
                  <a:cubicBezTo>
                    <a:pt x="7326" y="4088"/>
                    <a:pt x="8471" y="3556"/>
                    <a:pt x="8675" y="3478"/>
                  </a:cubicBezTo>
                  <a:lnTo>
                    <a:pt x="7318" y="1570"/>
                  </a:lnTo>
                  <a:cubicBezTo>
                    <a:pt x="7075" y="1229"/>
                    <a:pt x="6538" y="1113"/>
                    <a:pt x="6118" y="1310"/>
                  </a:cubicBezTo>
                  <a:close/>
                  <a:moveTo>
                    <a:pt x="18708" y="6478"/>
                  </a:moveTo>
                  <a:cubicBezTo>
                    <a:pt x="17247" y="4749"/>
                    <a:pt x="13396" y="2259"/>
                    <a:pt x="8417" y="4592"/>
                  </a:cubicBezTo>
                  <a:cubicBezTo>
                    <a:pt x="8416" y="4592"/>
                    <a:pt x="8415" y="4593"/>
                    <a:pt x="8414" y="4593"/>
                  </a:cubicBezTo>
                  <a:cubicBezTo>
                    <a:pt x="8414" y="4593"/>
                    <a:pt x="8413" y="4593"/>
                    <a:pt x="8413" y="4594"/>
                  </a:cubicBezTo>
                  <a:cubicBezTo>
                    <a:pt x="8412" y="4594"/>
                    <a:pt x="8411" y="4594"/>
                    <a:pt x="8411" y="4595"/>
                  </a:cubicBezTo>
                  <a:cubicBezTo>
                    <a:pt x="8410" y="4595"/>
                    <a:pt x="8409" y="4595"/>
                    <a:pt x="8409" y="4596"/>
                  </a:cubicBezTo>
                  <a:cubicBezTo>
                    <a:pt x="3429" y="6929"/>
                    <a:pt x="4160" y="10880"/>
                    <a:pt x="5276" y="12771"/>
                  </a:cubicBezTo>
                  <a:cubicBezTo>
                    <a:pt x="6289" y="14473"/>
                    <a:pt x="8765" y="15342"/>
                    <a:pt x="9094" y="15507"/>
                  </a:cubicBezTo>
                  <a:cubicBezTo>
                    <a:pt x="9630" y="15775"/>
                    <a:pt x="12317" y="16498"/>
                    <a:pt x="13014" y="17370"/>
                  </a:cubicBezTo>
                  <a:cubicBezTo>
                    <a:pt x="13975" y="18570"/>
                    <a:pt x="14185" y="18516"/>
                    <a:pt x="15033" y="18314"/>
                  </a:cubicBezTo>
                  <a:cubicBezTo>
                    <a:pt x="15896" y="18109"/>
                    <a:pt x="19095" y="16611"/>
                    <a:pt x="19745" y="16106"/>
                  </a:cubicBezTo>
                  <a:cubicBezTo>
                    <a:pt x="20384" y="15611"/>
                    <a:pt x="20547" y="15491"/>
                    <a:pt x="19747" y="14216"/>
                  </a:cubicBezTo>
                  <a:cubicBezTo>
                    <a:pt x="19165" y="13290"/>
                    <a:pt x="19737" y="11040"/>
                    <a:pt x="19718" y="10529"/>
                  </a:cubicBezTo>
                  <a:cubicBezTo>
                    <a:pt x="19707" y="10216"/>
                    <a:pt x="20017" y="8041"/>
                    <a:pt x="18708" y="6478"/>
                  </a:cubicBezTo>
                  <a:close/>
                  <a:moveTo>
                    <a:pt x="21272" y="17648"/>
                  </a:moveTo>
                  <a:cubicBezTo>
                    <a:pt x="21133" y="17452"/>
                    <a:pt x="20824" y="17385"/>
                    <a:pt x="20583" y="17498"/>
                  </a:cubicBezTo>
                  <a:lnTo>
                    <a:pt x="16099" y="19599"/>
                  </a:lnTo>
                  <a:cubicBezTo>
                    <a:pt x="15858" y="19712"/>
                    <a:pt x="15775" y="19962"/>
                    <a:pt x="15914" y="20158"/>
                  </a:cubicBezTo>
                  <a:lnTo>
                    <a:pt x="15914" y="20158"/>
                  </a:lnTo>
                  <a:cubicBezTo>
                    <a:pt x="16053" y="20353"/>
                    <a:pt x="16361" y="20420"/>
                    <a:pt x="16603" y="20307"/>
                  </a:cubicBezTo>
                  <a:lnTo>
                    <a:pt x="21087" y="18206"/>
                  </a:lnTo>
                  <a:cubicBezTo>
                    <a:pt x="21328" y="18093"/>
                    <a:pt x="21411" y="17843"/>
                    <a:pt x="21272" y="17648"/>
                  </a:cubicBezTo>
                  <a:cubicBezTo>
                    <a:pt x="21272" y="17648"/>
                    <a:pt x="21272" y="17648"/>
                    <a:pt x="21272" y="17648"/>
                  </a:cubicBezTo>
                  <a:close/>
                  <a:moveTo>
                    <a:pt x="20584" y="16680"/>
                  </a:moveTo>
                  <a:cubicBezTo>
                    <a:pt x="20445" y="16485"/>
                    <a:pt x="20136" y="16418"/>
                    <a:pt x="19895" y="16531"/>
                  </a:cubicBezTo>
                  <a:lnTo>
                    <a:pt x="15411" y="18632"/>
                  </a:lnTo>
                  <a:cubicBezTo>
                    <a:pt x="15170" y="18745"/>
                    <a:pt x="15087" y="18995"/>
                    <a:pt x="15226" y="19190"/>
                  </a:cubicBezTo>
                  <a:lnTo>
                    <a:pt x="15226" y="19190"/>
                  </a:lnTo>
                  <a:cubicBezTo>
                    <a:pt x="15365" y="19386"/>
                    <a:pt x="15673" y="19453"/>
                    <a:pt x="15915" y="19340"/>
                  </a:cubicBezTo>
                  <a:lnTo>
                    <a:pt x="20399" y="17239"/>
                  </a:lnTo>
                  <a:cubicBezTo>
                    <a:pt x="20640" y="17126"/>
                    <a:pt x="20723" y="16876"/>
                    <a:pt x="20584" y="16680"/>
                  </a:cubicBezTo>
                  <a:cubicBezTo>
                    <a:pt x="20584" y="16680"/>
                    <a:pt x="20584" y="16680"/>
                    <a:pt x="20584" y="16680"/>
                  </a:cubicBezTo>
                  <a:close/>
                  <a:moveTo>
                    <a:pt x="17079" y="20429"/>
                  </a:moveTo>
                  <a:lnTo>
                    <a:pt x="20979" y="18602"/>
                  </a:lnTo>
                  <a:cubicBezTo>
                    <a:pt x="21600" y="19474"/>
                    <a:pt x="21230" y="20591"/>
                    <a:pt x="20153" y="21095"/>
                  </a:cubicBezTo>
                  <a:cubicBezTo>
                    <a:pt x="19076" y="21600"/>
                    <a:pt x="17700" y="21302"/>
                    <a:pt x="17079" y="2042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9" name="Shape 10427">
              <a:extLst>
                <a:ext uri="{FF2B5EF4-FFF2-40B4-BE49-F238E27FC236}">
                  <a16:creationId xmlns:a16="http://schemas.microsoft.com/office/drawing/2014/main" id="{F824E1B0-91F3-1903-E6CF-31AD7E70DBE9}"/>
                </a:ext>
              </a:extLst>
            </p:cNvPr>
            <p:cNvSpPr/>
            <p:nvPr/>
          </p:nvSpPr>
          <p:spPr>
            <a:xfrm>
              <a:off x="18227288" y="11702041"/>
              <a:ext cx="536497" cy="851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600" extrusionOk="0">
                  <a:moveTo>
                    <a:pt x="0" y="938"/>
                  </a:moveTo>
                  <a:lnTo>
                    <a:pt x="6284" y="11455"/>
                  </a:lnTo>
                  <a:lnTo>
                    <a:pt x="10032" y="10516"/>
                  </a:lnTo>
                  <a:lnTo>
                    <a:pt x="6771" y="5067"/>
                  </a:lnTo>
                  <a:cubicBezTo>
                    <a:pt x="7276" y="5103"/>
                    <a:pt x="7799" y="5064"/>
                    <a:pt x="8290" y="4918"/>
                  </a:cubicBezTo>
                  <a:cubicBezTo>
                    <a:pt x="9265" y="4628"/>
                    <a:pt x="9902" y="4019"/>
                    <a:pt x="10109" y="3335"/>
                  </a:cubicBezTo>
                  <a:cubicBezTo>
                    <a:pt x="10127" y="3275"/>
                    <a:pt x="10142" y="3214"/>
                    <a:pt x="10154" y="3153"/>
                  </a:cubicBezTo>
                  <a:cubicBezTo>
                    <a:pt x="11859" y="3250"/>
                    <a:pt x="13418" y="3571"/>
                    <a:pt x="14738" y="4133"/>
                  </a:cubicBezTo>
                  <a:cubicBezTo>
                    <a:pt x="16916" y="5061"/>
                    <a:pt x="18325" y="6560"/>
                    <a:pt x="18814" y="8470"/>
                  </a:cubicBezTo>
                  <a:cubicBezTo>
                    <a:pt x="19575" y="11446"/>
                    <a:pt x="17428" y="14404"/>
                    <a:pt x="13562" y="15911"/>
                  </a:cubicBezTo>
                  <a:lnTo>
                    <a:pt x="12515" y="14314"/>
                  </a:lnTo>
                  <a:lnTo>
                    <a:pt x="15137" y="13594"/>
                  </a:lnTo>
                  <a:lnTo>
                    <a:pt x="14615" y="12797"/>
                  </a:lnTo>
                  <a:lnTo>
                    <a:pt x="5054" y="15424"/>
                  </a:lnTo>
                  <a:lnTo>
                    <a:pt x="5577" y="16221"/>
                  </a:lnTo>
                  <a:lnTo>
                    <a:pt x="8203" y="15499"/>
                  </a:lnTo>
                  <a:lnTo>
                    <a:pt x="9904" y="18094"/>
                  </a:lnTo>
                  <a:lnTo>
                    <a:pt x="4408" y="19605"/>
                  </a:lnTo>
                  <a:lnTo>
                    <a:pt x="5716" y="21600"/>
                  </a:lnTo>
                  <a:lnTo>
                    <a:pt x="21015" y="17395"/>
                  </a:lnTo>
                  <a:lnTo>
                    <a:pt x="19707" y="15399"/>
                  </a:lnTo>
                  <a:lnTo>
                    <a:pt x="15876" y="16453"/>
                  </a:lnTo>
                  <a:cubicBezTo>
                    <a:pt x="19603" y="14559"/>
                    <a:pt x="21600" y="11416"/>
                    <a:pt x="20792" y="8258"/>
                  </a:cubicBezTo>
                  <a:cubicBezTo>
                    <a:pt x="20210" y="5981"/>
                    <a:pt x="18497" y="4180"/>
                    <a:pt x="15839" y="3048"/>
                  </a:cubicBezTo>
                  <a:cubicBezTo>
                    <a:pt x="14076" y="2297"/>
                    <a:pt x="11998" y="1893"/>
                    <a:pt x="9725" y="1829"/>
                  </a:cubicBezTo>
                  <a:cubicBezTo>
                    <a:pt x="8880" y="999"/>
                    <a:pt x="7217" y="649"/>
                    <a:pt x="5755" y="1051"/>
                  </a:cubicBezTo>
                  <a:cubicBezTo>
                    <a:pt x="5329" y="1168"/>
                    <a:pt x="4967" y="1337"/>
                    <a:pt x="4668" y="1543"/>
                  </a:cubicBezTo>
                  <a:lnTo>
                    <a:pt x="3742" y="0"/>
                  </a:lnTo>
                  <a:lnTo>
                    <a:pt x="0" y="938"/>
                  </a:lnTo>
                  <a:close/>
                  <a:moveTo>
                    <a:pt x="6539" y="2246"/>
                  </a:moveTo>
                  <a:cubicBezTo>
                    <a:pt x="7096" y="2088"/>
                    <a:pt x="7748" y="2205"/>
                    <a:pt x="8082" y="2533"/>
                  </a:cubicBezTo>
                  <a:cubicBezTo>
                    <a:pt x="8426" y="2872"/>
                    <a:pt x="8318" y="3324"/>
                    <a:pt x="7835" y="3581"/>
                  </a:cubicBezTo>
                  <a:cubicBezTo>
                    <a:pt x="7738" y="3636"/>
                    <a:pt x="7630" y="3685"/>
                    <a:pt x="7504" y="3719"/>
                  </a:cubicBezTo>
                  <a:cubicBezTo>
                    <a:pt x="6877" y="3892"/>
                    <a:pt x="6149" y="3701"/>
                    <a:pt x="5884" y="3295"/>
                  </a:cubicBezTo>
                  <a:cubicBezTo>
                    <a:pt x="5620" y="2890"/>
                    <a:pt x="5916" y="2423"/>
                    <a:pt x="6539" y="22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0" name="Shape 10428">
              <a:extLst>
                <a:ext uri="{FF2B5EF4-FFF2-40B4-BE49-F238E27FC236}">
                  <a16:creationId xmlns:a16="http://schemas.microsoft.com/office/drawing/2014/main" id="{E51D1057-6CE7-44B1-18BD-B48FE1608C76}"/>
                </a:ext>
              </a:extLst>
            </p:cNvPr>
            <p:cNvSpPr/>
            <p:nvPr/>
          </p:nvSpPr>
          <p:spPr>
            <a:xfrm>
              <a:off x="20222346" y="13053979"/>
              <a:ext cx="570427" cy="640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7" h="21254" extrusionOk="0">
                  <a:moveTo>
                    <a:pt x="8090" y="6610"/>
                  </a:moveTo>
                  <a:lnTo>
                    <a:pt x="8090" y="3934"/>
                  </a:lnTo>
                  <a:lnTo>
                    <a:pt x="19378" y="1852"/>
                  </a:lnTo>
                  <a:lnTo>
                    <a:pt x="19378" y="4528"/>
                  </a:lnTo>
                  <a:cubicBezTo>
                    <a:pt x="19378" y="4528"/>
                    <a:pt x="8090" y="6610"/>
                    <a:pt x="8090" y="6610"/>
                  </a:cubicBezTo>
                  <a:close/>
                  <a:moveTo>
                    <a:pt x="21057" y="0"/>
                  </a:moveTo>
                  <a:lnTo>
                    <a:pt x="6411" y="2701"/>
                  </a:lnTo>
                  <a:lnTo>
                    <a:pt x="6411" y="15495"/>
                  </a:lnTo>
                  <a:cubicBezTo>
                    <a:pt x="5363" y="15254"/>
                    <a:pt x="3972" y="15448"/>
                    <a:pt x="2666" y="16104"/>
                  </a:cubicBezTo>
                  <a:cubicBezTo>
                    <a:pt x="567" y="17160"/>
                    <a:pt x="-518" y="19009"/>
                    <a:pt x="244" y="20236"/>
                  </a:cubicBezTo>
                  <a:cubicBezTo>
                    <a:pt x="1005" y="21462"/>
                    <a:pt x="3325" y="21600"/>
                    <a:pt x="5425" y="20544"/>
                  </a:cubicBezTo>
                  <a:cubicBezTo>
                    <a:pt x="7005" y="19749"/>
                    <a:pt x="8010" y="18505"/>
                    <a:pt x="8085" y="17416"/>
                  </a:cubicBezTo>
                  <a:lnTo>
                    <a:pt x="8090" y="17416"/>
                  </a:lnTo>
                  <a:lnTo>
                    <a:pt x="8090" y="8152"/>
                  </a:lnTo>
                  <a:lnTo>
                    <a:pt x="19378" y="6070"/>
                  </a:lnTo>
                  <a:lnTo>
                    <a:pt x="19378" y="10758"/>
                  </a:lnTo>
                  <a:cubicBezTo>
                    <a:pt x="18330" y="10518"/>
                    <a:pt x="16941" y="10712"/>
                    <a:pt x="15636" y="11368"/>
                  </a:cubicBezTo>
                  <a:cubicBezTo>
                    <a:pt x="13536" y="12424"/>
                    <a:pt x="12452" y="14273"/>
                    <a:pt x="13213" y="15499"/>
                  </a:cubicBezTo>
                  <a:cubicBezTo>
                    <a:pt x="13975" y="16725"/>
                    <a:pt x="16295" y="16863"/>
                    <a:pt x="18395" y="15807"/>
                  </a:cubicBezTo>
                  <a:cubicBezTo>
                    <a:pt x="20060" y="14970"/>
                    <a:pt x="21082" y="13635"/>
                    <a:pt x="21056" y="12506"/>
                  </a:cubicBezTo>
                  <a:lnTo>
                    <a:pt x="21057" y="12506"/>
                  </a:lnTo>
                  <a:cubicBezTo>
                    <a:pt x="21057" y="12506"/>
                    <a:pt x="21057" y="0"/>
                    <a:pt x="21057" y="0"/>
                  </a:cubicBezTo>
                  <a:close/>
                </a:path>
              </a:pathLst>
            </a:custGeom>
            <a:solidFill>
              <a:srgbClr val="7A80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1" name="Shape 10429">
              <a:extLst>
                <a:ext uri="{FF2B5EF4-FFF2-40B4-BE49-F238E27FC236}">
                  <a16:creationId xmlns:a16="http://schemas.microsoft.com/office/drawing/2014/main" id="{58EE54FE-1604-687A-F1A8-9EF8D0557389}"/>
                </a:ext>
              </a:extLst>
            </p:cNvPr>
            <p:cNvSpPr/>
            <p:nvPr/>
          </p:nvSpPr>
          <p:spPr>
            <a:xfrm>
              <a:off x="20917823" y="12545727"/>
              <a:ext cx="387029" cy="553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1" h="21511" extrusionOk="0">
                  <a:moveTo>
                    <a:pt x="18683" y="0"/>
                  </a:moveTo>
                  <a:lnTo>
                    <a:pt x="17079" y="1668"/>
                  </a:lnTo>
                  <a:cubicBezTo>
                    <a:pt x="17015" y="1638"/>
                    <a:pt x="16700" y="1488"/>
                    <a:pt x="16700" y="1488"/>
                  </a:cubicBezTo>
                  <a:lnTo>
                    <a:pt x="15441" y="2801"/>
                  </a:lnTo>
                  <a:lnTo>
                    <a:pt x="15820" y="2981"/>
                  </a:lnTo>
                  <a:lnTo>
                    <a:pt x="15441" y="3375"/>
                  </a:lnTo>
                  <a:lnTo>
                    <a:pt x="2730" y="16587"/>
                  </a:lnTo>
                  <a:cubicBezTo>
                    <a:pt x="2279" y="17056"/>
                    <a:pt x="509" y="19614"/>
                    <a:pt x="586" y="20489"/>
                  </a:cubicBezTo>
                  <a:cubicBezTo>
                    <a:pt x="597" y="20614"/>
                    <a:pt x="646" y="20706"/>
                    <a:pt x="742" y="20751"/>
                  </a:cubicBezTo>
                  <a:cubicBezTo>
                    <a:pt x="1508" y="21113"/>
                    <a:pt x="4988" y="18432"/>
                    <a:pt x="5504" y="17895"/>
                  </a:cubicBezTo>
                  <a:lnTo>
                    <a:pt x="18209" y="4684"/>
                  </a:lnTo>
                  <a:lnTo>
                    <a:pt x="18588" y="4289"/>
                  </a:lnTo>
                  <a:lnTo>
                    <a:pt x="18984" y="4477"/>
                  </a:lnTo>
                  <a:lnTo>
                    <a:pt x="14043" y="9610"/>
                  </a:lnTo>
                  <a:lnTo>
                    <a:pt x="14611" y="9879"/>
                  </a:lnTo>
                  <a:lnTo>
                    <a:pt x="20810" y="3434"/>
                  </a:lnTo>
                  <a:cubicBezTo>
                    <a:pt x="20810" y="3434"/>
                    <a:pt x="20191" y="3144"/>
                    <a:pt x="19847" y="2981"/>
                  </a:cubicBezTo>
                  <a:lnTo>
                    <a:pt x="21451" y="1313"/>
                  </a:lnTo>
                  <a:cubicBezTo>
                    <a:pt x="21451" y="1313"/>
                    <a:pt x="18683" y="0"/>
                    <a:pt x="18683" y="0"/>
                  </a:cubicBezTo>
                  <a:close/>
                  <a:moveTo>
                    <a:pt x="586" y="20489"/>
                  </a:moveTo>
                  <a:cubicBezTo>
                    <a:pt x="585" y="20448"/>
                    <a:pt x="574" y="20416"/>
                    <a:pt x="580" y="20368"/>
                  </a:cubicBezTo>
                  <a:lnTo>
                    <a:pt x="319" y="20638"/>
                  </a:lnTo>
                  <a:cubicBezTo>
                    <a:pt x="213" y="20748"/>
                    <a:pt x="-149" y="21394"/>
                    <a:pt x="68" y="21497"/>
                  </a:cubicBezTo>
                  <a:cubicBezTo>
                    <a:pt x="286" y="21600"/>
                    <a:pt x="1004" y="21123"/>
                    <a:pt x="1110" y="21013"/>
                  </a:cubicBezTo>
                  <a:lnTo>
                    <a:pt x="1371" y="20739"/>
                  </a:lnTo>
                  <a:cubicBezTo>
                    <a:pt x="1093" y="20840"/>
                    <a:pt x="868" y="20874"/>
                    <a:pt x="731" y="20810"/>
                  </a:cubicBezTo>
                  <a:cubicBezTo>
                    <a:pt x="624" y="20759"/>
                    <a:pt x="588" y="20638"/>
                    <a:pt x="586" y="2048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2" name="Shape 10430">
              <a:extLst>
                <a:ext uri="{FF2B5EF4-FFF2-40B4-BE49-F238E27FC236}">
                  <a16:creationId xmlns:a16="http://schemas.microsoft.com/office/drawing/2014/main" id="{AB752C60-25C3-8825-D00E-1DB83177FFA2}"/>
                </a:ext>
              </a:extLst>
            </p:cNvPr>
            <p:cNvSpPr/>
            <p:nvPr/>
          </p:nvSpPr>
          <p:spPr>
            <a:xfrm>
              <a:off x="15503343" y="5283845"/>
              <a:ext cx="387479" cy="4494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64" y="0"/>
                  </a:moveTo>
                  <a:lnTo>
                    <a:pt x="0" y="14712"/>
                  </a:lnTo>
                  <a:lnTo>
                    <a:pt x="12786" y="21600"/>
                  </a:lnTo>
                  <a:lnTo>
                    <a:pt x="21600" y="9440"/>
                  </a:lnTo>
                  <a:lnTo>
                    <a:pt x="20503" y="5300"/>
                  </a:lnTo>
                  <a:lnTo>
                    <a:pt x="10664" y="0"/>
                  </a:lnTo>
                  <a:close/>
                  <a:moveTo>
                    <a:pt x="12273" y="5578"/>
                  </a:moveTo>
                  <a:lnTo>
                    <a:pt x="16930" y="8086"/>
                  </a:lnTo>
                  <a:lnTo>
                    <a:pt x="16635" y="8492"/>
                  </a:lnTo>
                  <a:lnTo>
                    <a:pt x="11979" y="5984"/>
                  </a:lnTo>
                  <a:lnTo>
                    <a:pt x="12273" y="5578"/>
                  </a:lnTo>
                  <a:close/>
                  <a:moveTo>
                    <a:pt x="7043" y="8326"/>
                  </a:moveTo>
                  <a:lnTo>
                    <a:pt x="16357" y="13343"/>
                  </a:lnTo>
                  <a:lnTo>
                    <a:pt x="16071" y="13738"/>
                  </a:lnTo>
                  <a:lnTo>
                    <a:pt x="6757" y="8721"/>
                  </a:lnTo>
                  <a:lnTo>
                    <a:pt x="7043" y="8326"/>
                  </a:lnTo>
                  <a:close/>
                  <a:moveTo>
                    <a:pt x="5596" y="10322"/>
                  </a:moveTo>
                  <a:lnTo>
                    <a:pt x="14910" y="15339"/>
                  </a:lnTo>
                  <a:lnTo>
                    <a:pt x="14616" y="15745"/>
                  </a:lnTo>
                  <a:lnTo>
                    <a:pt x="5302" y="10728"/>
                  </a:lnTo>
                  <a:lnTo>
                    <a:pt x="5596" y="10322"/>
                  </a:lnTo>
                  <a:close/>
                  <a:moveTo>
                    <a:pt x="4150" y="12318"/>
                  </a:moveTo>
                  <a:lnTo>
                    <a:pt x="8807" y="14826"/>
                  </a:lnTo>
                  <a:lnTo>
                    <a:pt x="8512" y="15232"/>
                  </a:lnTo>
                  <a:lnTo>
                    <a:pt x="3856" y="12724"/>
                  </a:lnTo>
                  <a:lnTo>
                    <a:pt x="4150" y="123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3" name="Shape 10431">
              <a:extLst>
                <a:ext uri="{FF2B5EF4-FFF2-40B4-BE49-F238E27FC236}">
                  <a16:creationId xmlns:a16="http://schemas.microsoft.com/office/drawing/2014/main" id="{23B6C9F0-3003-EF6E-588B-4E8124500B57}"/>
                </a:ext>
              </a:extLst>
            </p:cNvPr>
            <p:cNvSpPr/>
            <p:nvPr/>
          </p:nvSpPr>
          <p:spPr>
            <a:xfrm>
              <a:off x="15809852" y="8962276"/>
              <a:ext cx="461009" cy="979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9" y="0"/>
                  </a:moveTo>
                  <a:lnTo>
                    <a:pt x="15512" y="1725"/>
                  </a:lnTo>
                  <a:cubicBezTo>
                    <a:pt x="15654" y="1751"/>
                    <a:pt x="17066" y="2005"/>
                    <a:pt x="17066" y="2005"/>
                  </a:cubicBezTo>
                  <a:lnTo>
                    <a:pt x="16932" y="2169"/>
                  </a:lnTo>
                  <a:lnTo>
                    <a:pt x="15379" y="1889"/>
                  </a:lnTo>
                  <a:lnTo>
                    <a:pt x="14764" y="2643"/>
                  </a:lnTo>
                  <a:cubicBezTo>
                    <a:pt x="14901" y="2667"/>
                    <a:pt x="15906" y="2848"/>
                    <a:pt x="15906" y="2848"/>
                  </a:cubicBezTo>
                  <a:lnTo>
                    <a:pt x="15773" y="3012"/>
                  </a:lnTo>
                  <a:lnTo>
                    <a:pt x="14631" y="2807"/>
                  </a:lnTo>
                  <a:lnTo>
                    <a:pt x="14016" y="3561"/>
                  </a:lnTo>
                  <a:cubicBezTo>
                    <a:pt x="14158" y="3586"/>
                    <a:pt x="15569" y="3841"/>
                    <a:pt x="15569" y="3841"/>
                  </a:cubicBezTo>
                  <a:lnTo>
                    <a:pt x="15436" y="4004"/>
                  </a:lnTo>
                  <a:lnTo>
                    <a:pt x="13883" y="3724"/>
                  </a:lnTo>
                  <a:lnTo>
                    <a:pt x="13267" y="4479"/>
                  </a:lnTo>
                  <a:cubicBezTo>
                    <a:pt x="13404" y="4504"/>
                    <a:pt x="14409" y="4684"/>
                    <a:pt x="14409" y="4684"/>
                  </a:cubicBezTo>
                  <a:lnTo>
                    <a:pt x="14276" y="4848"/>
                  </a:lnTo>
                  <a:lnTo>
                    <a:pt x="13134" y="4643"/>
                  </a:lnTo>
                  <a:lnTo>
                    <a:pt x="12519" y="5397"/>
                  </a:lnTo>
                  <a:cubicBezTo>
                    <a:pt x="12661" y="5422"/>
                    <a:pt x="14072" y="5676"/>
                    <a:pt x="14072" y="5676"/>
                  </a:cubicBezTo>
                  <a:lnTo>
                    <a:pt x="13939" y="5840"/>
                  </a:lnTo>
                  <a:lnTo>
                    <a:pt x="12386" y="5561"/>
                  </a:lnTo>
                  <a:lnTo>
                    <a:pt x="11771" y="6315"/>
                  </a:lnTo>
                  <a:cubicBezTo>
                    <a:pt x="11908" y="6339"/>
                    <a:pt x="12913" y="6520"/>
                    <a:pt x="12913" y="6520"/>
                  </a:cubicBezTo>
                  <a:lnTo>
                    <a:pt x="12780" y="6684"/>
                  </a:lnTo>
                  <a:lnTo>
                    <a:pt x="11638" y="6478"/>
                  </a:lnTo>
                  <a:lnTo>
                    <a:pt x="11023" y="7232"/>
                  </a:lnTo>
                  <a:cubicBezTo>
                    <a:pt x="11164" y="7258"/>
                    <a:pt x="12575" y="7513"/>
                    <a:pt x="12575" y="7513"/>
                  </a:cubicBezTo>
                  <a:lnTo>
                    <a:pt x="12442" y="7677"/>
                  </a:lnTo>
                  <a:lnTo>
                    <a:pt x="10890" y="7396"/>
                  </a:lnTo>
                  <a:lnTo>
                    <a:pt x="10274" y="8151"/>
                  </a:lnTo>
                  <a:cubicBezTo>
                    <a:pt x="10411" y="8176"/>
                    <a:pt x="11416" y="8356"/>
                    <a:pt x="11416" y="8356"/>
                  </a:cubicBezTo>
                  <a:lnTo>
                    <a:pt x="11283" y="8520"/>
                  </a:lnTo>
                  <a:lnTo>
                    <a:pt x="10141" y="8315"/>
                  </a:lnTo>
                  <a:lnTo>
                    <a:pt x="9526" y="9069"/>
                  </a:lnTo>
                  <a:cubicBezTo>
                    <a:pt x="9667" y="9094"/>
                    <a:pt x="11079" y="9348"/>
                    <a:pt x="11079" y="9348"/>
                  </a:cubicBezTo>
                  <a:lnTo>
                    <a:pt x="10946" y="9512"/>
                  </a:lnTo>
                  <a:lnTo>
                    <a:pt x="9392" y="9232"/>
                  </a:lnTo>
                  <a:lnTo>
                    <a:pt x="8778" y="9986"/>
                  </a:lnTo>
                  <a:cubicBezTo>
                    <a:pt x="8914" y="10011"/>
                    <a:pt x="9919" y="10193"/>
                    <a:pt x="9919" y="10193"/>
                  </a:cubicBezTo>
                  <a:lnTo>
                    <a:pt x="9786" y="10355"/>
                  </a:lnTo>
                  <a:lnTo>
                    <a:pt x="8644" y="10150"/>
                  </a:lnTo>
                  <a:lnTo>
                    <a:pt x="8029" y="10905"/>
                  </a:lnTo>
                  <a:cubicBezTo>
                    <a:pt x="8170" y="10930"/>
                    <a:pt x="9582" y="11185"/>
                    <a:pt x="9582" y="11184"/>
                  </a:cubicBezTo>
                  <a:lnTo>
                    <a:pt x="9449" y="11348"/>
                  </a:lnTo>
                  <a:lnTo>
                    <a:pt x="7896" y="11068"/>
                  </a:lnTo>
                  <a:lnTo>
                    <a:pt x="7281" y="11823"/>
                  </a:lnTo>
                  <a:cubicBezTo>
                    <a:pt x="7417" y="11847"/>
                    <a:pt x="8423" y="12028"/>
                    <a:pt x="8423" y="12028"/>
                  </a:cubicBezTo>
                  <a:lnTo>
                    <a:pt x="8289" y="12192"/>
                  </a:lnTo>
                  <a:lnTo>
                    <a:pt x="7147" y="11987"/>
                  </a:lnTo>
                  <a:lnTo>
                    <a:pt x="6533" y="12740"/>
                  </a:lnTo>
                  <a:cubicBezTo>
                    <a:pt x="6674" y="12766"/>
                    <a:pt x="8086" y="13020"/>
                    <a:pt x="8086" y="13020"/>
                  </a:cubicBezTo>
                  <a:lnTo>
                    <a:pt x="7952" y="13184"/>
                  </a:lnTo>
                  <a:lnTo>
                    <a:pt x="6399" y="12904"/>
                  </a:lnTo>
                  <a:lnTo>
                    <a:pt x="5784" y="13659"/>
                  </a:lnTo>
                  <a:cubicBezTo>
                    <a:pt x="5920" y="13684"/>
                    <a:pt x="6926" y="13864"/>
                    <a:pt x="6926" y="13864"/>
                  </a:cubicBezTo>
                  <a:lnTo>
                    <a:pt x="6792" y="14028"/>
                  </a:lnTo>
                  <a:lnTo>
                    <a:pt x="5651" y="13822"/>
                  </a:lnTo>
                  <a:lnTo>
                    <a:pt x="5036" y="14577"/>
                  </a:lnTo>
                  <a:cubicBezTo>
                    <a:pt x="5177" y="14602"/>
                    <a:pt x="6589" y="14856"/>
                    <a:pt x="6589" y="14856"/>
                  </a:cubicBezTo>
                  <a:lnTo>
                    <a:pt x="6455" y="15020"/>
                  </a:lnTo>
                  <a:lnTo>
                    <a:pt x="4902" y="14741"/>
                  </a:lnTo>
                  <a:lnTo>
                    <a:pt x="4288" y="15494"/>
                  </a:lnTo>
                  <a:cubicBezTo>
                    <a:pt x="4424" y="15519"/>
                    <a:pt x="5430" y="15700"/>
                    <a:pt x="5430" y="15700"/>
                  </a:cubicBezTo>
                  <a:lnTo>
                    <a:pt x="5296" y="15863"/>
                  </a:lnTo>
                  <a:lnTo>
                    <a:pt x="4154" y="15658"/>
                  </a:lnTo>
                  <a:lnTo>
                    <a:pt x="3540" y="16412"/>
                  </a:lnTo>
                  <a:cubicBezTo>
                    <a:pt x="3681" y="16437"/>
                    <a:pt x="5093" y="16691"/>
                    <a:pt x="5093" y="16691"/>
                  </a:cubicBezTo>
                  <a:lnTo>
                    <a:pt x="4959" y="16855"/>
                  </a:lnTo>
                  <a:lnTo>
                    <a:pt x="3406" y="16576"/>
                  </a:lnTo>
                  <a:lnTo>
                    <a:pt x="2791" y="17331"/>
                  </a:lnTo>
                  <a:cubicBezTo>
                    <a:pt x="2927" y="17355"/>
                    <a:pt x="3933" y="17536"/>
                    <a:pt x="3933" y="17536"/>
                  </a:cubicBezTo>
                  <a:lnTo>
                    <a:pt x="3799" y="17700"/>
                  </a:lnTo>
                  <a:lnTo>
                    <a:pt x="2658" y="17493"/>
                  </a:lnTo>
                  <a:lnTo>
                    <a:pt x="2042" y="18248"/>
                  </a:lnTo>
                  <a:cubicBezTo>
                    <a:pt x="2184" y="18274"/>
                    <a:pt x="3596" y="18528"/>
                    <a:pt x="3596" y="18528"/>
                  </a:cubicBezTo>
                  <a:lnTo>
                    <a:pt x="3462" y="18692"/>
                  </a:lnTo>
                  <a:lnTo>
                    <a:pt x="1909" y="18412"/>
                  </a:lnTo>
                  <a:lnTo>
                    <a:pt x="1294" y="19166"/>
                  </a:lnTo>
                  <a:cubicBezTo>
                    <a:pt x="1431" y="19191"/>
                    <a:pt x="2436" y="19371"/>
                    <a:pt x="2436" y="19371"/>
                  </a:cubicBezTo>
                  <a:lnTo>
                    <a:pt x="2303" y="19535"/>
                  </a:lnTo>
                  <a:lnTo>
                    <a:pt x="1161" y="19330"/>
                  </a:lnTo>
                  <a:lnTo>
                    <a:pt x="546" y="20084"/>
                  </a:lnTo>
                  <a:cubicBezTo>
                    <a:pt x="688" y="20109"/>
                    <a:pt x="2099" y="20364"/>
                    <a:pt x="2099" y="20364"/>
                  </a:cubicBezTo>
                  <a:lnTo>
                    <a:pt x="1966" y="20527"/>
                  </a:lnTo>
                  <a:lnTo>
                    <a:pt x="413" y="20248"/>
                  </a:lnTo>
                  <a:lnTo>
                    <a:pt x="0" y="20754"/>
                  </a:lnTo>
                  <a:lnTo>
                    <a:pt x="4681" y="21600"/>
                  </a:lnTo>
                  <a:lnTo>
                    <a:pt x="21600" y="846"/>
                  </a:lnTo>
                  <a:lnTo>
                    <a:pt x="16919" y="0"/>
                  </a:lnTo>
                  <a:close/>
                  <a:moveTo>
                    <a:pt x="18807" y="978"/>
                  </a:moveTo>
                  <a:cubicBezTo>
                    <a:pt x="19275" y="1062"/>
                    <a:pt x="19509" y="1308"/>
                    <a:pt x="19330" y="1528"/>
                  </a:cubicBezTo>
                  <a:cubicBezTo>
                    <a:pt x="19151" y="1748"/>
                    <a:pt x="18626" y="1858"/>
                    <a:pt x="18158" y="1774"/>
                  </a:cubicBezTo>
                  <a:cubicBezTo>
                    <a:pt x="17691" y="1689"/>
                    <a:pt x="17457" y="1442"/>
                    <a:pt x="17637" y="1222"/>
                  </a:cubicBezTo>
                  <a:cubicBezTo>
                    <a:pt x="17816" y="1002"/>
                    <a:pt x="18340" y="893"/>
                    <a:pt x="18807" y="97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4" name="Shape 10432">
              <a:extLst>
                <a:ext uri="{FF2B5EF4-FFF2-40B4-BE49-F238E27FC236}">
                  <a16:creationId xmlns:a16="http://schemas.microsoft.com/office/drawing/2014/main" id="{1D888B5F-CB56-AFB0-AE9B-399D4CAD18FA}"/>
                </a:ext>
              </a:extLst>
            </p:cNvPr>
            <p:cNvSpPr/>
            <p:nvPr/>
          </p:nvSpPr>
          <p:spPr>
            <a:xfrm>
              <a:off x="21191605" y="12910829"/>
              <a:ext cx="410124" cy="4540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8" h="21600" extrusionOk="0">
                  <a:moveTo>
                    <a:pt x="10339" y="0"/>
                  </a:moveTo>
                  <a:cubicBezTo>
                    <a:pt x="8560" y="0"/>
                    <a:pt x="6992" y="1375"/>
                    <a:pt x="5917" y="3576"/>
                  </a:cubicBezTo>
                  <a:cubicBezTo>
                    <a:pt x="5568" y="3546"/>
                    <a:pt x="5234" y="3529"/>
                    <a:pt x="4903" y="3529"/>
                  </a:cubicBezTo>
                  <a:cubicBezTo>
                    <a:pt x="2761" y="3529"/>
                    <a:pt x="1171" y="4188"/>
                    <a:pt x="431" y="5396"/>
                  </a:cubicBezTo>
                  <a:cubicBezTo>
                    <a:pt x="-452" y="6840"/>
                    <a:pt x="119" y="8796"/>
                    <a:pt x="1578" y="10761"/>
                  </a:cubicBezTo>
                  <a:cubicBezTo>
                    <a:pt x="84" y="12747"/>
                    <a:pt x="-461" y="14730"/>
                    <a:pt x="431" y="16188"/>
                  </a:cubicBezTo>
                  <a:cubicBezTo>
                    <a:pt x="1171" y="17397"/>
                    <a:pt x="2760" y="18055"/>
                    <a:pt x="4903" y="18055"/>
                  </a:cubicBezTo>
                  <a:cubicBezTo>
                    <a:pt x="5246" y="18055"/>
                    <a:pt x="5621" y="18010"/>
                    <a:pt x="5983" y="17976"/>
                  </a:cubicBezTo>
                  <a:cubicBezTo>
                    <a:pt x="7057" y="20156"/>
                    <a:pt x="8570" y="21600"/>
                    <a:pt x="10339" y="21600"/>
                  </a:cubicBezTo>
                  <a:cubicBezTo>
                    <a:pt x="12118" y="21600"/>
                    <a:pt x="13685" y="20225"/>
                    <a:pt x="14761" y="18024"/>
                  </a:cubicBezTo>
                  <a:cubicBezTo>
                    <a:pt x="15110" y="18054"/>
                    <a:pt x="15460" y="18071"/>
                    <a:pt x="15791" y="18071"/>
                  </a:cubicBezTo>
                  <a:cubicBezTo>
                    <a:pt x="17934" y="18071"/>
                    <a:pt x="19507" y="17412"/>
                    <a:pt x="20246" y="16204"/>
                  </a:cubicBezTo>
                  <a:cubicBezTo>
                    <a:pt x="21134" y="14753"/>
                    <a:pt x="20576" y="12782"/>
                    <a:pt x="19099" y="10808"/>
                  </a:cubicBezTo>
                  <a:cubicBezTo>
                    <a:pt x="20594" y="8822"/>
                    <a:pt x="21139" y="6839"/>
                    <a:pt x="20246" y="5380"/>
                  </a:cubicBezTo>
                  <a:cubicBezTo>
                    <a:pt x="19508" y="4173"/>
                    <a:pt x="17934" y="3514"/>
                    <a:pt x="15791" y="3514"/>
                  </a:cubicBezTo>
                  <a:cubicBezTo>
                    <a:pt x="15438" y="3514"/>
                    <a:pt x="15052" y="3573"/>
                    <a:pt x="14677" y="3608"/>
                  </a:cubicBezTo>
                  <a:cubicBezTo>
                    <a:pt x="13604" y="1440"/>
                    <a:pt x="12102" y="0"/>
                    <a:pt x="10339" y="0"/>
                  </a:cubicBezTo>
                  <a:close/>
                  <a:moveTo>
                    <a:pt x="10339" y="1004"/>
                  </a:moveTo>
                  <a:cubicBezTo>
                    <a:pt x="11591" y="1004"/>
                    <a:pt x="12710" y="2093"/>
                    <a:pt x="13580" y="3733"/>
                  </a:cubicBezTo>
                  <a:cubicBezTo>
                    <a:pt x="12541" y="3915"/>
                    <a:pt x="11452" y="4238"/>
                    <a:pt x="10355" y="4643"/>
                  </a:cubicBezTo>
                  <a:cubicBezTo>
                    <a:pt x="9226" y="4226"/>
                    <a:pt x="8099" y="3899"/>
                    <a:pt x="7031" y="3718"/>
                  </a:cubicBezTo>
                  <a:cubicBezTo>
                    <a:pt x="7905" y="2046"/>
                    <a:pt x="9073" y="1004"/>
                    <a:pt x="10339" y="1004"/>
                  </a:cubicBezTo>
                  <a:close/>
                  <a:moveTo>
                    <a:pt x="15791" y="4518"/>
                  </a:moveTo>
                  <a:cubicBezTo>
                    <a:pt x="17538" y="4518"/>
                    <a:pt x="18791" y="4998"/>
                    <a:pt x="19332" y="5882"/>
                  </a:cubicBezTo>
                  <a:cubicBezTo>
                    <a:pt x="19959" y="6907"/>
                    <a:pt x="19540" y="8380"/>
                    <a:pt x="18468" y="9914"/>
                  </a:cubicBezTo>
                  <a:cubicBezTo>
                    <a:pt x="17787" y="9159"/>
                    <a:pt x="16951" y="8410"/>
                    <a:pt x="16007" y="7702"/>
                  </a:cubicBezTo>
                  <a:cubicBezTo>
                    <a:pt x="15826" y="6556"/>
                    <a:pt x="15554" y="5511"/>
                    <a:pt x="15193" y="4565"/>
                  </a:cubicBezTo>
                  <a:cubicBezTo>
                    <a:pt x="15389" y="4554"/>
                    <a:pt x="15602" y="4518"/>
                    <a:pt x="15791" y="4518"/>
                  </a:cubicBezTo>
                  <a:close/>
                  <a:moveTo>
                    <a:pt x="4903" y="4533"/>
                  </a:moveTo>
                  <a:cubicBezTo>
                    <a:pt x="5095" y="4533"/>
                    <a:pt x="5302" y="4538"/>
                    <a:pt x="5501" y="4549"/>
                  </a:cubicBezTo>
                  <a:cubicBezTo>
                    <a:pt x="5130" y="5520"/>
                    <a:pt x="4852" y="6633"/>
                    <a:pt x="4670" y="7812"/>
                  </a:cubicBezTo>
                  <a:cubicBezTo>
                    <a:pt x="3730" y="8526"/>
                    <a:pt x="2966" y="9248"/>
                    <a:pt x="2293" y="10008"/>
                  </a:cubicBezTo>
                  <a:cubicBezTo>
                    <a:pt x="1175" y="8445"/>
                    <a:pt x="708" y="6940"/>
                    <a:pt x="1346" y="5898"/>
                  </a:cubicBezTo>
                  <a:cubicBezTo>
                    <a:pt x="1887" y="5014"/>
                    <a:pt x="3156" y="4533"/>
                    <a:pt x="4903" y="4533"/>
                  </a:cubicBezTo>
                  <a:close/>
                  <a:moveTo>
                    <a:pt x="14062" y="4659"/>
                  </a:moveTo>
                  <a:cubicBezTo>
                    <a:pt x="14333" y="5325"/>
                    <a:pt x="14582" y="6051"/>
                    <a:pt x="14761" y="6839"/>
                  </a:cubicBezTo>
                  <a:cubicBezTo>
                    <a:pt x="14294" y="6539"/>
                    <a:pt x="13808" y="6239"/>
                    <a:pt x="13298" y="5961"/>
                  </a:cubicBezTo>
                  <a:cubicBezTo>
                    <a:pt x="12768" y="5672"/>
                    <a:pt x="12225" y="5480"/>
                    <a:pt x="11685" y="5239"/>
                  </a:cubicBezTo>
                  <a:cubicBezTo>
                    <a:pt x="12500" y="4985"/>
                    <a:pt x="13298" y="4775"/>
                    <a:pt x="14062" y="4659"/>
                  </a:cubicBezTo>
                  <a:close/>
                  <a:moveTo>
                    <a:pt x="6599" y="4675"/>
                  </a:moveTo>
                  <a:cubicBezTo>
                    <a:pt x="7326" y="4784"/>
                    <a:pt x="8103" y="5021"/>
                    <a:pt x="8876" y="5255"/>
                  </a:cubicBezTo>
                  <a:cubicBezTo>
                    <a:pt x="8379" y="5481"/>
                    <a:pt x="7868" y="5695"/>
                    <a:pt x="7380" y="5961"/>
                  </a:cubicBezTo>
                  <a:cubicBezTo>
                    <a:pt x="6837" y="6256"/>
                    <a:pt x="6443" y="6613"/>
                    <a:pt x="5950" y="6933"/>
                  </a:cubicBezTo>
                  <a:cubicBezTo>
                    <a:pt x="6128" y="6137"/>
                    <a:pt x="6326" y="5348"/>
                    <a:pt x="6599" y="4675"/>
                  </a:cubicBezTo>
                  <a:close/>
                  <a:moveTo>
                    <a:pt x="10405" y="5788"/>
                  </a:moveTo>
                  <a:cubicBezTo>
                    <a:pt x="11196" y="6102"/>
                    <a:pt x="11987" y="6415"/>
                    <a:pt x="12766" y="6839"/>
                  </a:cubicBezTo>
                  <a:cubicBezTo>
                    <a:pt x="13571" y="7278"/>
                    <a:pt x="14317" y="7751"/>
                    <a:pt x="15010" y="8251"/>
                  </a:cubicBezTo>
                  <a:cubicBezTo>
                    <a:pt x="15123" y="9067"/>
                    <a:pt x="15193" y="9915"/>
                    <a:pt x="15193" y="10792"/>
                  </a:cubicBezTo>
                  <a:cubicBezTo>
                    <a:pt x="15193" y="11657"/>
                    <a:pt x="15070" y="12466"/>
                    <a:pt x="14960" y="13271"/>
                  </a:cubicBezTo>
                  <a:cubicBezTo>
                    <a:pt x="14260" y="13779"/>
                    <a:pt x="13583" y="14300"/>
                    <a:pt x="12766" y="14745"/>
                  </a:cubicBezTo>
                  <a:cubicBezTo>
                    <a:pt x="11937" y="15197"/>
                    <a:pt x="11096" y="15469"/>
                    <a:pt x="10256" y="15796"/>
                  </a:cubicBezTo>
                  <a:cubicBezTo>
                    <a:pt x="9475" y="15485"/>
                    <a:pt x="8681" y="15180"/>
                    <a:pt x="7912" y="14761"/>
                  </a:cubicBezTo>
                  <a:cubicBezTo>
                    <a:pt x="7107" y="14323"/>
                    <a:pt x="6360" y="13849"/>
                    <a:pt x="5668" y="13349"/>
                  </a:cubicBezTo>
                  <a:cubicBezTo>
                    <a:pt x="5554" y="12533"/>
                    <a:pt x="5501" y="11669"/>
                    <a:pt x="5501" y="10792"/>
                  </a:cubicBezTo>
                  <a:cubicBezTo>
                    <a:pt x="5501" y="9918"/>
                    <a:pt x="5605" y="9111"/>
                    <a:pt x="5718" y="8298"/>
                  </a:cubicBezTo>
                  <a:cubicBezTo>
                    <a:pt x="6420" y="7788"/>
                    <a:pt x="7092" y="7270"/>
                    <a:pt x="7912" y="6824"/>
                  </a:cubicBezTo>
                  <a:cubicBezTo>
                    <a:pt x="8731" y="6377"/>
                    <a:pt x="9574" y="6113"/>
                    <a:pt x="10405" y="5788"/>
                  </a:cubicBezTo>
                  <a:close/>
                  <a:moveTo>
                    <a:pt x="10339" y="7984"/>
                  </a:moveTo>
                  <a:cubicBezTo>
                    <a:pt x="8690" y="7984"/>
                    <a:pt x="7363" y="9237"/>
                    <a:pt x="7363" y="10792"/>
                  </a:cubicBezTo>
                  <a:cubicBezTo>
                    <a:pt x="7363" y="12348"/>
                    <a:pt x="8690" y="13616"/>
                    <a:pt x="10339" y="13616"/>
                  </a:cubicBezTo>
                  <a:cubicBezTo>
                    <a:pt x="11987" y="13616"/>
                    <a:pt x="13331" y="12348"/>
                    <a:pt x="13331" y="10792"/>
                  </a:cubicBezTo>
                  <a:cubicBezTo>
                    <a:pt x="13331" y="9237"/>
                    <a:pt x="11987" y="7984"/>
                    <a:pt x="10339" y="7984"/>
                  </a:cubicBezTo>
                  <a:close/>
                  <a:moveTo>
                    <a:pt x="4571" y="9098"/>
                  </a:moveTo>
                  <a:cubicBezTo>
                    <a:pt x="4522" y="9664"/>
                    <a:pt x="4438" y="10197"/>
                    <a:pt x="4438" y="10792"/>
                  </a:cubicBezTo>
                  <a:cubicBezTo>
                    <a:pt x="4438" y="11349"/>
                    <a:pt x="4462" y="11892"/>
                    <a:pt x="4504" y="12424"/>
                  </a:cubicBezTo>
                  <a:cubicBezTo>
                    <a:pt x="3891" y="11902"/>
                    <a:pt x="3374" y="11375"/>
                    <a:pt x="2908" y="10839"/>
                  </a:cubicBezTo>
                  <a:cubicBezTo>
                    <a:pt x="3403" y="10260"/>
                    <a:pt x="3903" y="9661"/>
                    <a:pt x="4571" y="9098"/>
                  </a:cubicBezTo>
                  <a:close/>
                  <a:moveTo>
                    <a:pt x="16190" y="9176"/>
                  </a:moveTo>
                  <a:cubicBezTo>
                    <a:pt x="16796" y="9693"/>
                    <a:pt x="17307" y="10215"/>
                    <a:pt x="17769" y="10745"/>
                  </a:cubicBezTo>
                  <a:cubicBezTo>
                    <a:pt x="17273" y="11325"/>
                    <a:pt x="16776" y="11907"/>
                    <a:pt x="16107" y="12471"/>
                  </a:cubicBezTo>
                  <a:cubicBezTo>
                    <a:pt x="16155" y="11912"/>
                    <a:pt x="16257" y="11379"/>
                    <a:pt x="16257" y="10792"/>
                  </a:cubicBezTo>
                  <a:cubicBezTo>
                    <a:pt x="16257" y="10236"/>
                    <a:pt x="16233" y="9708"/>
                    <a:pt x="16190" y="9176"/>
                  </a:cubicBezTo>
                  <a:close/>
                  <a:moveTo>
                    <a:pt x="18384" y="11576"/>
                  </a:moveTo>
                  <a:cubicBezTo>
                    <a:pt x="19512" y="13146"/>
                    <a:pt x="19972" y="14656"/>
                    <a:pt x="19332" y="15702"/>
                  </a:cubicBezTo>
                  <a:cubicBezTo>
                    <a:pt x="18791" y="16586"/>
                    <a:pt x="17537" y="17067"/>
                    <a:pt x="15791" y="17067"/>
                  </a:cubicBezTo>
                  <a:cubicBezTo>
                    <a:pt x="15599" y="17067"/>
                    <a:pt x="15392" y="17047"/>
                    <a:pt x="15193" y="17035"/>
                  </a:cubicBezTo>
                  <a:cubicBezTo>
                    <a:pt x="15564" y="16065"/>
                    <a:pt x="15826" y="14967"/>
                    <a:pt x="16007" y="13788"/>
                  </a:cubicBezTo>
                  <a:cubicBezTo>
                    <a:pt x="16951" y="13073"/>
                    <a:pt x="17710" y="12337"/>
                    <a:pt x="18384" y="11576"/>
                  </a:cubicBezTo>
                  <a:close/>
                  <a:moveTo>
                    <a:pt x="2210" y="11655"/>
                  </a:moveTo>
                  <a:cubicBezTo>
                    <a:pt x="2896" y="12420"/>
                    <a:pt x="3714" y="13165"/>
                    <a:pt x="4670" y="13882"/>
                  </a:cubicBezTo>
                  <a:cubicBezTo>
                    <a:pt x="4849" y="15014"/>
                    <a:pt x="5113" y="16067"/>
                    <a:pt x="5468" y="17004"/>
                  </a:cubicBezTo>
                  <a:cubicBezTo>
                    <a:pt x="5283" y="17014"/>
                    <a:pt x="5081" y="17051"/>
                    <a:pt x="4903" y="17051"/>
                  </a:cubicBezTo>
                  <a:cubicBezTo>
                    <a:pt x="3156" y="17051"/>
                    <a:pt x="1887" y="16571"/>
                    <a:pt x="1346" y="15686"/>
                  </a:cubicBezTo>
                  <a:cubicBezTo>
                    <a:pt x="717" y="14659"/>
                    <a:pt x="1131" y="13193"/>
                    <a:pt x="2210" y="11655"/>
                  </a:cubicBezTo>
                  <a:close/>
                  <a:moveTo>
                    <a:pt x="14744" y="14651"/>
                  </a:moveTo>
                  <a:cubicBezTo>
                    <a:pt x="14565" y="15455"/>
                    <a:pt x="14370" y="16247"/>
                    <a:pt x="14096" y="16925"/>
                  </a:cubicBezTo>
                  <a:cubicBezTo>
                    <a:pt x="13364" y="16816"/>
                    <a:pt x="12580" y="16581"/>
                    <a:pt x="11802" y="16345"/>
                  </a:cubicBezTo>
                  <a:cubicBezTo>
                    <a:pt x="12304" y="16117"/>
                    <a:pt x="12804" y="15892"/>
                    <a:pt x="13298" y="15624"/>
                  </a:cubicBezTo>
                  <a:cubicBezTo>
                    <a:pt x="13843" y="15326"/>
                    <a:pt x="14249" y="14973"/>
                    <a:pt x="14744" y="14651"/>
                  </a:cubicBezTo>
                  <a:close/>
                  <a:moveTo>
                    <a:pt x="5934" y="14761"/>
                  </a:moveTo>
                  <a:cubicBezTo>
                    <a:pt x="6400" y="15061"/>
                    <a:pt x="6869" y="15346"/>
                    <a:pt x="7380" y="15624"/>
                  </a:cubicBezTo>
                  <a:cubicBezTo>
                    <a:pt x="7902" y="15908"/>
                    <a:pt x="8444" y="16107"/>
                    <a:pt x="8976" y="16345"/>
                  </a:cubicBezTo>
                  <a:cubicBezTo>
                    <a:pt x="8160" y="16598"/>
                    <a:pt x="7364" y="16795"/>
                    <a:pt x="6599" y="16910"/>
                  </a:cubicBezTo>
                  <a:cubicBezTo>
                    <a:pt x="6331" y="16249"/>
                    <a:pt x="6110" y="15542"/>
                    <a:pt x="5934" y="14761"/>
                  </a:cubicBezTo>
                  <a:close/>
                  <a:moveTo>
                    <a:pt x="10322" y="16941"/>
                  </a:moveTo>
                  <a:cubicBezTo>
                    <a:pt x="11458" y="17362"/>
                    <a:pt x="12573" y="17700"/>
                    <a:pt x="13647" y="17882"/>
                  </a:cubicBezTo>
                  <a:cubicBezTo>
                    <a:pt x="12773" y="19553"/>
                    <a:pt x="11605" y="20596"/>
                    <a:pt x="10339" y="20596"/>
                  </a:cubicBezTo>
                  <a:cubicBezTo>
                    <a:pt x="9084" y="20596"/>
                    <a:pt x="7951" y="19498"/>
                    <a:pt x="7081" y="17851"/>
                  </a:cubicBezTo>
                  <a:cubicBezTo>
                    <a:pt x="8127" y="17671"/>
                    <a:pt x="9217" y="17349"/>
                    <a:pt x="10322" y="169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5" name="Shape 10433">
              <a:extLst>
                <a:ext uri="{FF2B5EF4-FFF2-40B4-BE49-F238E27FC236}">
                  <a16:creationId xmlns:a16="http://schemas.microsoft.com/office/drawing/2014/main" id="{7091152F-A11A-3CB1-81E1-A5B00BE7397D}"/>
                </a:ext>
              </a:extLst>
            </p:cNvPr>
            <p:cNvSpPr/>
            <p:nvPr/>
          </p:nvSpPr>
          <p:spPr>
            <a:xfrm>
              <a:off x="19604389" y="11273229"/>
              <a:ext cx="550222" cy="527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600" extrusionOk="0">
                  <a:moveTo>
                    <a:pt x="8914" y="18801"/>
                  </a:moveTo>
                  <a:lnTo>
                    <a:pt x="4785" y="21600"/>
                  </a:lnTo>
                  <a:lnTo>
                    <a:pt x="4816" y="16426"/>
                  </a:lnTo>
                  <a:cubicBezTo>
                    <a:pt x="4816" y="16426"/>
                    <a:pt x="8914" y="18801"/>
                    <a:pt x="8914" y="18801"/>
                  </a:cubicBezTo>
                  <a:close/>
                  <a:moveTo>
                    <a:pt x="13648" y="9886"/>
                  </a:moveTo>
                  <a:cubicBezTo>
                    <a:pt x="14256" y="10473"/>
                    <a:pt x="14710" y="11017"/>
                    <a:pt x="14897" y="11332"/>
                  </a:cubicBezTo>
                  <a:cubicBezTo>
                    <a:pt x="15850" y="10515"/>
                    <a:pt x="17245" y="10354"/>
                    <a:pt x="18616" y="11148"/>
                  </a:cubicBezTo>
                  <a:cubicBezTo>
                    <a:pt x="20411" y="12189"/>
                    <a:pt x="21595" y="16528"/>
                    <a:pt x="21595" y="16528"/>
                  </a:cubicBezTo>
                  <a:cubicBezTo>
                    <a:pt x="21595" y="16528"/>
                    <a:pt x="21592" y="16527"/>
                    <a:pt x="21588" y="16526"/>
                  </a:cubicBezTo>
                  <a:cubicBezTo>
                    <a:pt x="21592" y="16529"/>
                    <a:pt x="21593" y="16531"/>
                    <a:pt x="21593" y="16531"/>
                  </a:cubicBezTo>
                  <a:cubicBezTo>
                    <a:pt x="21593" y="16531"/>
                    <a:pt x="17444" y="17785"/>
                    <a:pt x="15649" y="16745"/>
                  </a:cubicBezTo>
                  <a:cubicBezTo>
                    <a:pt x="14292" y="15958"/>
                    <a:pt x="13682" y="14654"/>
                    <a:pt x="13824" y="13387"/>
                  </a:cubicBezTo>
                  <a:cubicBezTo>
                    <a:pt x="13475" y="13392"/>
                    <a:pt x="12782" y="13278"/>
                    <a:pt x="11970" y="13046"/>
                  </a:cubicBezTo>
                  <a:lnTo>
                    <a:pt x="9286" y="18101"/>
                  </a:lnTo>
                  <a:lnTo>
                    <a:pt x="5188" y="15725"/>
                  </a:lnTo>
                  <a:lnTo>
                    <a:pt x="7746" y="10909"/>
                  </a:lnTo>
                  <a:cubicBezTo>
                    <a:pt x="5611" y="9358"/>
                    <a:pt x="2500" y="6818"/>
                    <a:pt x="1282" y="5700"/>
                  </a:cubicBezTo>
                  <a:cubicBezTo>
                    <a:pt x="139" y="4651"/>
                    <a:pt x="14" y="4208"/>
                    <a:pt x="8" y="4074"/>
                  </a:cubicBezTo>
                  <a:cubicBezTo>
                    <a:pt x="-5" y="4066"/>
                    <a:pt x="-1" y="4060"/>
                    <a:pt x="9" y="4052"/>
                  </a:cubicBezTo>
                  <a:cubicBezTo>
                    <a:pt x="10" y="4035"/>
                    <a:pt x="13" y="4026"/>
                    <a:pt x="13" y="4026"/>
                  </a:cubicBezTo>
                  <a:cubicBezTo>
                    <a:pt x="143" y="3970"/>
                    <a:pt x="568" y="3846"/>
                    <a:pt x="2025" y="4303"/>
                  </a:cubicBezTo>
                  <a:cubicBezTo>
                    <a:pt x="3577" y="4790"/>
                    <a:pt x="7287" y="6203"/>
                    <a:pt x="9677" y="7273"/>
                  </a:cubicBezTo>
                  <a:lnTo>
                    <a:pt x="11818" y="3240"/>
                  </a:lnTo>
                  <a:lnTo>
                    <a:pt x="15917" y="5613"/>
                  </a:lnTo>
                  <a:cubicBezTo>
                    <a:pt x="15917" y="5613"/>
                    <a:pt x="13648" y="9886"/>
                    <a:pt x="13648" y="9886"/>
                  </a:cubicBezTo>
                  <a:close/>
                  <a:moveTo>
                    <a:pt x="12197" y="2525"/>
                  </a:moveTo>
                  <a:lnTo>
                    <a:pt x="13538" y="0"/>
                  </a:lnTo>
                  <a:lnTo>
                    <a:pt x="17637" y="2372"/>
                  </a:lnTo>
                  <a:lnTo>
                    <a:pt x="16296" y="4898"/>
                  </a:lnTo>
                  <a:cubicBezTo>
                    <a:pt x="16296" y="4898"/>
                    <a:pt x="12197" y="2525"/>
                    <a:pt x="12197" y="252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6" name="Shape 10434">
              <a:extLst>
                <a:ext uri="{FF2B5EF4-FFF2-40B4-BE49-F238E27FC236}">
                  <a16:creationId xmlns:a16="http://schemas.microsoft.com/office/drawing/2014/main" id="{2DBC90D9-BACC-5C48-E203-45AEAF4FED2F}"/>
                </a:ext>
              </a:extLst>
            </p:cNvPr>
            <p:cNvSpPr/>
            <p:nvPr/>
          </p:nvSpPr>
          <p:spPr>
            <a:xfrm>
              <a:off x="17735944" y="13251073"/>
              <a:ext cx="392649" cy="420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72" h="21028" extrusionOk="0">
                  <a:moveTo>
                    <a:pt x="11134" y="0"/>
                  </a:moveTo>
                  <a:cubicBezTo>
                    <a:pt x="10473" y="291"/>
                    <a:pt x="9829" y="670"/>
                    <a:pt x="9218" y="1133"/>
                  </a:cubicBezTo>
                  <a:cubicBezTo>
                    <a:pt x="8205" y="1900"/>
                    <a:pt x="7241" y="3000"/>
                    <a:pt x="7232" y="4263"/>
                  </a:cubicBezTo>
                  <a:cubicBezTo>
                    <a:pt x="7232" y="4376"/>
                    <a:pt x="7251" y="4474"/>
                    <a:pt x="7265" y="4578"/>
                  </a:cubicBezTo>
                  <a:lnTo>
                    <a:pt x="5151" y="2019"/>
                  </a:lnTo>
                  <a:cubicBezTo>
                    <a:pt x="5136" y="2030"/>
                    <a:pt x="5118" y="2042"/>
                    <a:pt x="5102" y="2053"/>
                  </a:cubicBezTo>
                  <a:cubicBezTo>
                    <a:pt x="5027" y="2106"/>
                    <a:pt x="4955" y="2159"/>
                    <a:pt x="4880" y="2213"/>
                  </a:cubicBezTo>
                  <a:lnTo>
                    <a:pt x="7423" y="5900"/>
                  </a:lnTo>
                  <a:cubicBezTo>
                    <a:pt x="4977" y="5414"/>
                    <a:pt x="2486" y="6475"/>
                    <a:pt x="1082" y="8857"/>
                  </a:cubicBezTo>
                  <a:cubicBezTo>
                    <a:pt x="-1074" y="12513"/>
                    <a:pt x="95" y="17729"/>
                    <a:pt x="3688" y="19976"/>
                  </a:cubicBezTo>
                  <a:cubicBezTo>
                    <a:pt x="6286" y="21600"/>
                    <a:pt x="9522" y="21245"/>
                    <a:pt x="12057" y="19586"/>
                  </a:cubicBezTo>
                  <a:cubicBezTo>
                    <a:pt x="14335" y="19918"/>
                    <a:pt x="16643" y="19169"/>
                    <a:pt x="18072" y="17172"/>
                  </a:cubicBezTo>
                  <a:cubicBezTo>
                    <a:pt x="20526" y="13741"/>
                    <a:pt x="19342" y="8581"/>
                    <a:pt x="15911" y="5901"/>
                  </a:cubicBezTo>
                  <a:cubicBezTo>
                    <a:pt x="14980" y="5173"/>
                    <a:pt x="13948" y="4703"/>
                    <a:pt x="12864" y="4562"/>
                  </a:cubicBezTo>
                  <a:cubicBezTo>
                    <a:pt x="12076" y="4459"/>
                    <a:pt x="11291" y="4541"/>
                    <a:pt x="10539" y="4763"/>
                  </a:cubicBezTo>
                  <a:cubicBezTo>
                    <a:pt x="10955" y="4092"/>
                    <a:pt x="11179" y="3259"/>
                    <a:pt x="11250" y="2443"/>
                  </a:cubicBezTo>
                  <a:cubicBezTo>
                    <a:pt x="11324" y="1599"/>
                    <a:pt x="11285" y="776"/>
                    <a:pt x="1113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7" name="Shape 10435">
              <a:extLst>
                <a:ext uri="{FF2B5EF4-FFF2-40B4-BE49-F238E27FC236}">
                  <a16:creationId xmlns:a16="http://schemas.microsoft.com/office/drawing/2014/main" id="{A91D5A0C-AE88-8B4D-D4FC-61F8A2A07182}"/>
                </a:ext>
              </a:extLst>
            </p:cNvPr>
            <p:cNvSpPr/>
            <p:nvPr/>
          </p:nvSpPr>
          <p:spPr>
            <a:xfrm>
              <a:off x="17721874" y="12822423"/>
              <a:ext cx="359032" cy="4148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0293" y="15970"/>
                  </a:lnTo>
                  <a:lnTo>
                    <a:pt x="15488" y="19464"/>
                  </a:lnTo>
                  <a:cubicBezTo>
                    <a:pt x="15488" y="19464"/>
                    <a:pt x="21600" y="21600"/>
                    <a:pt x="21600" y="21600"/>
                  </a:cubicBezTo>
                  <a:close/>
                  <a:moveTo>
                    <a:pt x="14827" y="18782"/>
                  </a:moveTo>
                  <a:lnTo>
                    <a:pt x="19632" y="15288"/>
                  </a:lnTo>
                  <a:lnTo>
                    <a:pt x="7863" y="3150"/>
                  </a:lnTo>
                  <a:lnTo>
                    <a:pt x="3055" y="6642"/>
                  </a:lnTo>
                  <a:cubicBezTo>
                    <a:pt x="3055" y="6642"/>
                    <a:pt x="14827" y="18782"/>
                    <a:pt x="14827" y="18782"/>
                  </a:cubicBezTo>
                  <a:close/>
                  <a:moveTo>
                    <a:pt x="2382" y="5946"/>
                  </a:moveTo>
                  <a:lnTo>
                    <a:pt x="7189" y="2455"/>
                  </a:lnTo>
                  <a:lnTo>
                    <a:pt x="4808" y="0"/>
                  </a:lnTo>
                  <a:lnTo>
                    <a:pt x="0" y="3492"/>
                  </a:lnTo>
                  <a:cubicBezTo>
                    <a:pt x="0" y="3492"/>
                    <a:pt x="2382" y="5946"/>
                    <a:pt x="2382" y="59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8" name="Shape 10436">
              <a:extLst>
                <a:ext uri="{FF2B5EF4-FFF2-40B4-BE49-F238E27FC236}">
                  <a16:creationId xmlns:a16="http://schemas.microsoft.com/office/drawing/2014/main" id="{5F302037-59FB-0E17-CEDA-BBCE11920559}"/>
                </a:ext>
              </a:extLst>
            </p:cNvPr>
            <p:cNvSpPr/>
            <p:nvPr/>
          </p:nvSpPr>
          <p:spPr>
            <a:xfrm>
              <a:off x="18877036" y="12145369"/>
              <a:ext cx="326230" cy="303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0" y="3459"/>
                  </a:moveTo>
                  <a:lnTo>
                    <a:pt x="1422" y="10208"/>
                  </a:lnTo>
                  <a:cubicBezTo>
                    <a:pt x="1422" y="10208"/>
                    <a:pt x="2469" y="10982"/>
                    <a:pt x="3219" y="10113"/>
                  </a:cubicBezTo>
                  <a:cubicBezTo>
                    <a:pt x="4049" y="9149"/>
                    <a:pt x="6494" y="8518"/>
                    <a:pt x="6992" y="11134"/>
                  </a:cubicBezTo>
                  <a:cubicBezTo>
                    <a:pt x="7491" y="13750"/>
                    <a:pt x="5522" y="14362"/>
                    <a:pt x="4296" y="14027"/>
                  </a:cubicBezTo>
                  <a:cubicBezTo>
                    <a:pt x="3187" y="13725"/>
                    <a:pt x="2357" y="14641"/>
                    <a:pt x="2357" y="14641"/>
                  </a:cubicBezTo>
                  <a:lnTo>
                    <a:pt x="3823" y="21600"/>
                  </a:lnTo>
                  <a:lnTo>
                    <a:pt x="9313" y="20212"/>
                  </a:lnTo>
                  <a:cubicBezTo>
                    <a:pt x="9313" y="20212"/>
                    <a:pt x="9635" y="19276"/>
                    <a:pt x="8958" y="18523"/>
                  </a:cubicBezTo>
                  <a:cubicBezTo>
                    <a:pt x="8134" y="17611"/>
                    <a:pt x="7558" y="15210"/>
                    <a:pt x="10150" y="14555"/>
                  </a:cubicBezTo>
                  <a:cubicBezTo>
                    <a:pt x="12743" y="13899"/>
                    <a:pt x="13216" y="16255"/>
                    <a:pt x="12736" y="17679"/>
                  </a:cubicBezTo>
                  <a:cubicBezTo>
                    <a:pt x="12378" y="18747"/>
                    <a:pt x="13070" y="19262"/>
                    <a:pt x="13070" y="19262"/>
                  </a:cubicBezTo>
                  <a:lnTo>
                    <a:pt x="17693" y="18092"/>
                  </a:lnTo>
                  <a:cubicBezTo>
                    <a:pt x="17693" y="18092"/>
                    <a:pt x="16501" y="13146"/>
                    <a:pt x="16426" y="11786"/>
                  </a:cubicBezTo>
                  <a:cubicBezTo>
                    <a:pt x="16346" y="10328"/>
                    <a:pt x="18026" y="10919"/>
                    <a:pt x="18332" y="11000"/>
                  </a:cubicBezTo>
                  <a:cubicBezTo>
                    <a:pt x="20097" y="11473"/>
                    <a:pt x="21600" y="10153"/>
                    <a:pt x="21079" y="7680"/>
                  </a:cubicBezTo>
                  <a:cubicBezTo>
                    <a:pt x="20558" y="5208"/>
                    <a:pt x="18027" y="5192"/>
                    <a:pt x="17063" y="6452"/>
                  </a:cubicBezTo>
                  <a:cubicBezTo>
                    <a:pt x="16347" y="7388"/>
                    <a:pt x="15661" y="7684"/>
                    <a:pt x="15383" y="7029"/>
                  </a:cubicBezTo>
                  <a:cubicBezTo>
                    <a:pt x="14735" y="5498"/>
                    <a:pt x="13677" y="0"/>
                    <a:pt x="13677" y="0"/>
                  </a:cubicBezTo>
                  <a:lnTo>
                    <a:pt x="9343" y="1096"/>
                  </a:lnTo>
                  <a:cubicBezTo>
                    <a:pt x="9343" y="1096"/>
                    <a:pt x="8732" y="2392"/>
                    <a:pt x="9572" y="3149"/>
                  </a:cubicBezTo>
                  <a:cubicBezTo>
                    <a:pt x="10838" y="4289"/>
                    <a:pt x="10727" y="6525"/>
                    <a:pt x="8669" y="7045"/>
                  </a:cubicBezTo>
                  <a:cubicBezTo>
                    <a:pt x="6612" y="7566"/>
                    <a:pt x="5599" y="5828"/>
                    <a:pt x="6228" y="4123"/>
                  </a:cubicBezTo>
                  <a:cubicBezTo>
                    <a:pt x="6581" y="3168"/>
                    <a:pt x="5664" y="2036"/>
                    <a:pt x="5664" y="2036"/>
                  </a:cubicBezTo>
                  <a:cubicBezTo>
                    <a:pt x="5664" y="2036"/>
                    <a:pt x="0" y="3459"/>
                    <a:pt x="0" y="345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9" name="Shape 10437">
              <a:extLst>
                <a:ext uri="{FF2B5EF4-FFF2-40B4-BE49-F238E27FC236}">
                  <a16:creationId xmlns:a16="http://schemas.microsoft.com/office/drawing/2014/main" id="{9C3FBF63-3565-C495-07D7-EB78ABE3C171}"/>
                </a:ext>
              </a:extLst>
            </p:cNvPr>
            <p:cNvSpPr/>
            <p:nvPr/>
          </p:nvSpPr>
          <p:spPr>
            <a:xfrm>
              <a:off x="21489022" y="13379422"/>
              <a:ext cx="326230" cy="303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0" y="3459"/>
                  </a:moveTo>
                  <a:lnTo>
                    <a:pt x="1422" y="10208"/>
                  </a:lnTo>
                  <a:cubicBezTo>
                    <a:pt x="1422" y="10208"/>
                    <a:pt x="2469" y="10982"/>
                    <a:pt x="3219" y="10113"/>
                  </a:cubicBezTo>
                  <a:cubicBezTo>
                    <a:pt x="4049" y="9149"/>
                    <a:pt x="6494" y="8518"/>
                    <a:pt x="6992" y="11134"/>
                  </a:cubicBezTo>
                  <a:cubicBezTo>
                    <a:pt x="7491" y="13750"/>
                    <a:pt x="5522" y="14362"/>
                    <a:pt x="4296" y="14027"/>
                  </a:cubicBezTo>
                  <a:cubicBezTo>
                    <a:pt x="3187" y="13725"/>
                    <a:pt x="2357" y="14641"/>
                    <a:pt x="2357" y="14641"/>
                  </a:cubicBezTo>
                  <a:lnTo>
                    <a:pt x="3823" y="21600"/>
                  </a:lnTo>
                  <a:lnTo>
                    <a:pt x="9313" y="20212"/>
                  </a:lnTo>
                  <a:cubicBezTo>
                    <a:pt x="9313" y="20212"/>
                    <a:pt x="9635" y="19276"/>
                    <a:pt x="8958" y="18523"/>
                  </a:cubicBezTo>
                  <a:cubicBezTo>
                    <a:pt x="8134" y="17611"/>
                    <a:pt x="7558" y="15210"/>
                    <a:pt x="10150" y="14555"/>
                  </a:cubicBezTo>
                  <a:cubicBezTo>
                    <a:pt x="12743" y="13899"/>
                    <a:pt x="13216" y="16255"/>
                    <a:pt x="12736" y="17679"/>
                  </a:cubicBezTo>
                  <a:cubicBezTo>
                    <a:pt x="12378" y="18747"/>
                    <a:pt x="13070" y="19262"/>
                    <a:pt x="13070" y="19262"/>
                  </a:cubicBezTo>
                  <a:lnTo>
                    <a:pt x="17693" y="18092"/>
                  </a:lnTo>
                  <a:cubicBezTo>
                    <a:pt x="17693" y="18092"/>
                    <a:pt x="16501" y="13146"/>
                    <a:pt x="16426" y="11786"/>
                  </a:cubicBezTo>
                  <a:cubicBezTo>
                    <a:pt x="16346" y="10328"/>
                    <a:pt x="18026" y="10919"/>
                    <a:pt x="18332" y="11000"/>
                  </a:cubicBezTo>
                  <a:cubicBezTo>
                    <a:pt x="20097" y="11473"/>
                    <a:pt x="21600" y="10153"/>
                    <a:pt x="21079" y="7680"/>
                  </a:cubicBezTo>
                  <a:cubicBezTo>
                    <a:pt x="20558" y="5208"/>
                    <a:pt x="18027" y="5192"/>
                    <a:pt x="17063" y="6452"/>
                  </a:cubicBezTo>
                  <a:cubicBezTo>
                    <a:pt x="16347" y="7388"/>
                    <a:pt x="15661" y="7684"/>
                    <a:pt x="15383" y="7029"/>
                  </a:cubicBezTo>
                  <a:cubicBezTo>
                    <a:pt x="14735" y="5498"/>
                    <a:pt x="13677" y="0"/>
                    <a:pt x="13677" y="0"/>
                  </a:cubicBezTo>
                  <a:lnTo>
                    <a:pt x="9343" y="1096"/>
                  </a:lnTo>
                  <a:cubicBezTo>
                    <a:pt x="9343" y="1096"/>
                    <a:pt x="8732" y="2392"/>
                    <a:pt x="9572" y="3149"/>
                  </a:cubicBezTo>
                  <a:cubicBezTo>
                    <a:pt x="10838" y="4289"/>
                    <a:pt x="10727" y="6525"/>
                    <a:pt x="8669" y="7045"/>
                  </a:cubicBezTo>
                  <a:cubicBezTo>
                    <a:pt x="6612" y="7566"/>
                    <a:pt x="5599" y="5828"/>
                    <a:pt x="6228" y="4123"/>
                  </a:cubicBezTo>
                  <a:cubicBezTo>
                    <a:pt x="6581" y="3168"/>
                    <a:pt x="5664" y="2036"/>
                    <a:pt x="5664" y="2036"/>
                  </a:cubicBezTo>
                  <a:cubicBezTo>
                    <a:pt x="5664" y="2036"/>
                    <a:pt x="0" y="3459"/>
                    <a:pt x="0" y="345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0" name="Shape 10438">
              <a:extLst>
                <a:ext uri="{FF2B5EF4-FFF2-40B4-BE49-F238E27FC236}">
                  <a16:creationId xmlns:a16="http://schemas.microsoft.com/office/drawing/2014/main" id="{5E00517D-9FBB-538D-D6B8-F49A9B3B634E}"/>
                </a:ext>
              </a:extLst>
            </p:cNvPr>
            <p:cNvSpPr/>
            <p:nvPr/>
          </p:nvSpPr>
          <p:spPr>
            <a:xfrm>
              <a:off x="15223803" y="10656379"/>
              <a:ext cx="1231113" cy="1023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07" h="21059" extrusionOk="0">
                  <a:moveTo>
                    <a:pt x="5067" y="1749"/>
                  </a:moveTo>
                  <a:cubicBezTo>
                    <a:pt x="3889" y="2785"/>
                    <a:pt x="2937" y="4241"/>
                    <a:pt x="2399" y="6003"/>
                  </a:cubicBezTo>
                  <a:cubicBezTo>
                    <a:pt x="1643" y="8477"/>
                    <a:pt x="1865" y="11193"/>
                    <a:pt x="2990" y="13443"/>
                  </a:cubicBezTo>
                  <a:cubicBezTo>
                    <a:pt x="3870" y="15269"/>
                    <a:pt x="5250" y="16660"/>
                    <a:pt x="6922" y="17380"/>
                  </a:cubicBezTo>
                  <a:cubicBezTo>
                    <a:pt x="9451" y="18469"/>
                    <a:pt x="12240" y="17907"/>
                    <a:pt x="14313" y="15902"/>
                  </a:cubicBezTo>
                  <a:cubicBezTo>
                    <a:pt x="18651" y="11419"/>
                    <a:pt x="17421" y="3049"/>
                    <a:pt x="12063" y="579"/>
                  </a:cubicBezTo>
                  <a:cubicBezTo>
                    <a:pt x="9632" y="-541"/>
                    <a:pt x="7029" y="23"/>
                    <a:pt x="5067" y="1749"/>
                  </a:cubicBezTo>
                  <a:close/>
                  <a:moveTo>
                    <a:pt x="144" y="7068"/>
                  </a:moveTo>
                  <a:cubicBezTo>
                    <a:pt x="-293" y="10041"/>
                    <a:pt x="271" y="13044"/>
                    <a:pt x="1730" y="15514"/>
                  </a:cubicBezTo>
                  <a:cubicBezTo>
                    <a:pt x="3189" y="17983"/>
                    <a:pt x="5373" y="19622"/>
                    <a:pt x="7873" y="20141"/>
                  </a:cubicBezTo>
                  <a:cubicBezTo>
                    <a:pt x="10701" y="20728"/>
                    <a:pt x="13525" y="19736"/>
                    <a:pt x="15626" y="17641"/>
                  </a:cubicBezTo>
                  <a:cubicBezTo>
                    <a:pt x="16046" y="17222"/>
                    <a:pt x="16441" y="16756"/>
                    <a:pt x="16797" y="16252"/>
                  </a:cubicBezTo>
                  <a:lnTo>
                    <a:pt x="17968" y="17912"/>
                  </a:lnTo>
                  <a:lnTo>
                    <a:pt x="15970" y="19906"/>
                  </a:lnTo>
                  <a:lnTo>
                    <a:pt x="16784" y="21059"/>
                  </a:lnTo>
                  <a:lnTo>
                    <a:pt x="21307" y="16546"/>
                  </a:lnTo>
                  <a:lnTo>
                    <a:pt x="20493" y="15393"/>
                  </a:lnTo>
                  <a:lnTo>
                    <a:pt x="18938" y="16945"/>
                  </a:lnTo>
                  <a:lnTo>
                    <a:pt x="17563" y="14996"/>
                  </a:lnTo>
                  <a:cubicBezTo>
                    <a:pt x="17707" y="14724"/>
                    <a:pt x="17841" y="14443"/>
                    <a:pt x="17966" y="14154"/>
                  </a:cubicBezTo>
                  <a:cubicBezTo>
                    <a:pt x="18091" y="13865"/>
                    <a:pt x="18199" y="13564"/>
                    <a:pt x="18303" y="13258"/>
                  </a:cubicBezTo>
                  <a:lnTo>
                    <a:pt x="17136" y="12695"/>
                  </a:lnTo>
                  <a:cubicBezTo>
                    <a:pt x="15692" y="16940"/>
                    <a:pt x="11882" y="19451"/>
                    <a:pt x="8083" y="18662"/>
                  </a:cubicBezTo>
                  <a:cubicBezTo>
                    <a:pt x="5916" y="18212"/>
                    <a:pt x="4035" y="16786"/>
                    <a:pt x="2770" y="14645"/>
                  </a:cubicBezTo>
                  <a:cubicBezTo>
                    <a:pt x="1505" y="12505"/>
                    <a:pt x="1009" y="9912"/>
                    <a:pt x="1387" y="7335"/>
                  </a:cubicBezTo>
                  <a:lnTo>
                    <a:pt x="144" y="7068"/>
                  </a:lnTo>
                  <a:close/>
                  <a:moveTo>
                    <a:pt x="5335" y="2836"/>
                  </a:moveTo>
                  <a:cubicBezTo>
                    <a:pt x="5642" y="2547"/>
                    <a:pt x="5974" y="2293"/>
                    <a:pt x="6321" y="2073"/>
                  </a:cubicBezTo>
                  <a:cubicBezTo>
                    <a:pt x="6377" y="2351"/>
                    <a:pt x="6420" y="2627"/>
                    <a:pt x="6454" y="2907"/>
                  </a:cubicBezTo>
                  <a:cubicBezTo>
                    <a:pt x="6487" y="3186"/>
                    <a:pt x="6509" y="3472"/>
                    <a:pt x="6523" y="3752"/>
                  </a:cubicBezTo>
                  <a:cubicBezTo>
                    <a:pt x="6184" y="3732"/>
                    <a:pt x="5841" y="3730"/>
                    <a:pt x="5502" y="3738"/>
                  </a:cubicBezTo>
                  <a:cubicBezTo>
                    <a:pt x="5162" y="3746"/>
                    <a:pt x="4828" y="3762"/>
                    <a:pt x="4490" y="3798"/>
                  </a:cubicBezTo>
                  <a:cubicBezTo>
                    <a:pt x="4750" y="3451"/>
                    <a:pt x="5029" y="3125"/>
                    <a:pt x="5335" y="2836"/>
                  </a:cubicBezTo>
                  <a:close/>
                  <a:moveTo>
                    <a:pt x="3789" y="4905"/>
                  </a:moveTo>
                  <a:cubicBezTo>
                    <a:pt x="4243" y="4824"/>
                    <a:pt x="4700" y="4769"/>
                    <a:pt x="5156" y="4743"/>
                  </a:cubicBezTo>
                  <a:cubicBezTo>
                    <a:pt x="5613" y="4717"/>
                    <a:pt x="6071" y="4719"/>
                    <a:pt x="6527" y="4747"/>
                  </a:cubicBezTo>
                  <a:cubicBezTo>
                    <a:pt x="6511" y="5144"/>
                    <a:pt x="6474" y="5550"/>
                    <a:pt x="6416" y="5942"/>
                  </a:cubicBezTo>
                  <a:cubicBezTo>
                    <a:pt x="6358" y="6335"/>
                    <a:pt x="6283" y="6721"/>
                    <a:pt x="6183" y="7106"/>
                  </a:cubicBezTo>
                  <a:lnTo>
                    <a:pt x="3360" y="5892"/>
                  </a:lnTo>
                  <a:cubicBezTo>
                    <a:pt x="3422" y="5724"/>
                    <a:pt x="3488" y="5550"/>
                    <a:pt x="3560" y="5387"/>
                  </a:cubicBezTo>
                  <a:cubicBezTo>
                    <a:pt x="3631" y="5225"/>
                    <a:pt x="3708" y="5061"/>
                    <a:pt x="3789" y="4905"/>
                  </a:cubicBezTo>
                  <a:close/>
                  <a:moveTo>
                    <a:pt x="7125" y="1576"/>
                  </a:moveTo>
                  <a:cubicBezTo>
                    <a:pt x="7809" y="1266"/>
                    <a:pt x="8522" y="1092"/>
                    <a:pt x="9239" y="1059"/>
                  </a:cubicBezTo>
                  <a:cubicBezTo>
                    <a:pt x="9955" y="1027"/>
                    <a:pt x="10670" y="1128"/>
                    <a:pt x="11369" y="1373"/>
                  </a:cubicBezTo>
                  <a:lnTo>
                    <a:pt x="10388" y="4605"/>
                  </a:lnTo>
                  <a:cubicBezTo>
                    <a:pt x="9901" y="4414"/>
                    <a:pt x="9404" y="4249"/>
                    <a:pt x="8905" y="4120"/>
                  </a:cubicBezTo>
                  <a:cubicBezTo>
                    <a:pt x="8407" y="3990"/>
                    <a:pt x="7907" y="3891"/>
                    <a:pt x="7401" y="3825"/>
                  </a:cubicBezTo>
                  <a:cubicBezTo>
                    <a:pt x="7389" y="3447"/>
                    <a:pt x="7359" y="3069"/>
                    <a:pt x="7314" y="2692"/>
                  </a:cubicBezTo>
                  <a:cubicBezTo>
                    <a:pt x="7268" y="2315"/>
                    <a:pt x="7205" y="1950"/>
                    <a:pt x="7125" y="1576"/>
                  </a:cubicBezTo>
                  <a:close/>
                  <a:moveTo>
                    <a:pt x="3066" y="6828"/>
                  </a:moveTo>
                  <a:lnTo>
                    <a:pt x="5890" y="8043"/>
                  </a:lnTo>
                  <a:cubicBezTo>
                    <a:pt x="5764" y="8384"/>
                    <a:pt x="5625" y="8719"/>
                    <a:pt x="5468" y="9040"/>
                  </a:cubicBezTo>
                  <a:cubicBezTo>
                    <a:pt x="5310" y="9361"/>
                    <a:pt x="5138" y="9666"/>
                    <a:pt x="4951" y="9963"/>
                  </a:cubicBezTo>
                  <a:cubicBezTo>
                    <a:pt x="4578" y="9629"/>
                    <a:pt x="4217" y="9279"/>
                    <a:pt x="3874" y="8902"/>
                  </a:cubicBezTo>
                  <a:cubicBezTo>
                    <a:pt x="3532" y="8525"/>
                    <a:pt x="3202" y="8131"/>
                    <a:pt x="2893" y="7713"/>
                  </a:cubicBezTo>
                  <a:cubicBezTo>
                    <a:pt x="2915" y="7565"/>
                    <a:pt x="2943" y="7407"/>
                    <a:pt x="2973" y="7261"/>
                  </a:cubicBezTo>
                  <a:cubicBezTo>
                    <a:pt x="3002" y="7114"/>
                    <a:pt x="3030" y="6974"/>
                    <a:pt x="3066" y="6828"/>
                  </a:cubicBezTo>
                  <a:close/>
                  <a:moveTo>
                    <a:pt x="2802" y="9057"/>
                  </a:moveTo>
                  <a:cubicBezTo>
                    <a:pt x="3052" y="9361"/>
                    <a:pt x="3305" y="9650"/>
                    <a:pt x="3574" y="9930"/>
                  </a:cubicBezTo>
                  <a:cubicBezTo>
                    <a:pt x="3843" y="10210"/>
                    <a:pt x="4128" y="10480"/>
                    <a:pt x="4413" y="10736"/>
                  </a:cubicBezTo>
                  <a:cubicBezTo>
                    <a:pt x="4240" y="10959"/>
                    <a:pt x="4046" y="11175"/>
                    <a:pt x="3855" y="11378"/>
                  </a:cubicBezTo>
                  <a:cubicBezTo>
                    <a:pt x="3663" y="11581"/>
                    <a:pt x="3470" y="11770"/>
                    <a:pt x="3263" y="11952"/>
                  </a:cubicBezTo>
                  <a:cubicBezTo>
                    <a:pt x="3107" y="11485"/>
                    <a:pt x="2988" y="11008"/>
                    <a:pt x="2911" y="10524"/>
                  </a:cubicBezTo>
                  <a:cubicBezTo>
                    <a:pt x="2833" y="10040"/>
                    <a:pt x="2802" y="9549"/>
                    <a:pt x="2802" y="9057"/>
                  </a:cubicBezTo>
                  <a:close/>
                  <a:moveTo>
                    <a:pt x="7388" y="4837"/>
                  </a:moveTo>
                  <a:cubicBezTo>
                    <a:pt x="7847" y="4900"/>
                    <a:pt x="8303" y="4999"/>
                    <a:pt x="8754" y="5117"/>
                  </a:cubicBezTo>
                  <a:cubicBezTo>
                    <a:pt x="9206" y="5235"/>
                    <a:pt x="9653" y="5369"/>
                    <a:pt x="10094" y="5542"/>
                  </a:cubicBezTo>
                  <a:lnTo>
                    <a:pt x="9216" y="8417"/>
                  </a:lnTo>
                  <a:lnTo>
                    <a:pt x="6979" y="7447"/>
                  </a:lnTo>
                  <a:cubicBezTo>
                    <a:pt x="7094" y="7020"/>
                    <a:pt x="7183" y="6594"/>
                    <a:pt x="7252" y="6158"/>
                  </a:cubicBezTo>
                  <a:cubicBezTo>
                    <a:pt x="7322" y="5723"/>
                    <a:pt x="7367" y="5277"/>
                    <a:pt x="7388" y="4837"/>
                  </a:cubicBezTo>
                  <a:close/>
                  <a:moveTo>
                    <a:pt x="12165" y="1714"/>
                  </a:moveTo>
                  <a:cubicBezTo>
                    <a:pt x="12833" y="2061"/>
                    <a:pt x="13444" y="2536"/>
                    <a:pt x="13976" y="3109"/>
                  </a:cubicBezTo>
                  <a:cubicBezTo>
                    <a:pt x="14508" y="3681"/>
                    <a:pt x="14966" y="4358"/>
                    <a:pt x="15323" y="5119"/>
                  </a:cubicBezTo>
                  <a:cubicBezTo>
                    <a:pt x="15135" y="5279"/>
                    <a:pt x="14943" y="5447"/>
                    <a:pt x="14767" y="5623"/>
                  </a:cubicBezTo>
                  <a:cubicBezTo>
                    <a:pt x="14452" y="5937"/>
                    <a:pt x="14161" y="6275"/>
                    <a:pt x="13887" y="6637"/>
                  </a:cubicBezTo>
                  <a:cubicBezTo>
                    <a:pt x="13463" y="6300"/>
                    <a:pt x="13028" y="5990"/>
                    <a:pt x="12576" y="5708"/>
                  </a:cubicBezTo>
                  <a:cubicBezTo>
                    <a:pt x="12124" y="5426"/>
                    <a:pt x="11652" y="5180"/>
                    <a:pt x="11175" y="4955"/>
                  </a:cubicBezTo>
                  <a:lnTo>
                    <a:pt x="12165" y="1714"/>
                  </a:lnTo>
                  <a:close/>
                  <a:moveTo>
                    <a:pt x="6686" y="8384"/>
                  </a:moveTo>
                  <a:lnTo>
                    <a:pt x="8930" y="9363"/>
                  </a:lnTo>
                  <a:lnTo>
                    <a:pt x="8095" y="12077"/>
                  </a:lnTo>
                  <a:cubicBezTo>
                    <a:pt x="7666" y="11873"/>
                    <a:pt x="7252" y="11647"/>
                    <a:pt x="6844" y="11394"/>
                  </a:cubicBezTo>
                  <a:cubicBezTo>
                    <a:pt x="6436" y="11141"/>
                    <a:pt x="6042" y="10862"/>
                    <a:pt x="5658" y="10561"/>
                  </a:cubicBezTo>
                  <a:cubicBezTo>
                    <a:pt x="5865" y="10226"/>
                    <a:pt x="6051" y="9868"/>
                    <a:pt x="6224" y="9506"/>
                  </a:cubicBezTo>
                  <a:cubicBezTo>
                    <a:pt x="6396" y="9143"/>
                    <a:pt x="6550" y="8768"/>
                    <a:pt x="6686" y="8384"/>
                  </a:cubicBezTo>
                  <a:close/>
                  <a:moveTo>
                    <a:pt x="5128" y="11344"/>
                  </a:moveTo>
                  <a:cubicBezTo>
                    <a:pt x="5549" y="11678"/>
                    <a:pt x="5983" y="11984"/>
                    <a:pt x="6431" y="12263"/>
                  </a:cubicBezTo>
                  <a:cubicBezTo>
                    <a:pt x="6880" y="12542"/>
                    <a:pt x="7336" y="12800"/>
                    <a:pt x="7808" y="13023"/>
                  </a:cubicBezTo>
                  <a:lnTo>
                    <a:pt x="6820" y="16246"/>
                  </a:lnTo>
                  <a:cubicBezTo>
                    <a:pt x="6157" y="15901"/>
                    <a:pt x="5551" y="15437"/>
                    <a:pt x="5023" y="14871"/>
                  </a:cubicBezTo>
                  <a:cubicBezTo>
                    <a:pt x="4495" y="14304"/>
                    <a:pt x="4047" y="13632"/>
                    <a:pt x="3690" y="12880"/>
                  </a:cubicBezTo>
                  <a:cubicBezTo>
                    <a:pt x="3863" y="12732"/>
                    <a:pt x="4034" y="12588"/>
                    <a:pt x="4196" y="12426"/>
                  </a:cubicBezTo>
                  <a:cubicBezTo>
                    <a:pt x="4362" y="12260"/>
                    <a:pt x="4521" y="12077"/>
                    <a:pt x="4677" y="11896"/>
                  </a:cubicBezTo>
                  <a:cubicBezTo>
                    <a:pt x="4831" y="11716"/>
                    <a:pt x="4984" y="11536"/>
                    <a:pt x="5128" y="11344"/>
                  </a:cubicBezTo>
                  <a:close/>
                  <a:moveTo>
                    <a:pt x="10890" y="5883"/>
                  </a:moveTo>
                  <a:cubicBezTo>
                    <a:pt x="11322" y="6088"/>
                    <a:pt x="11745" y="6330"/>
                    <a:pt x="12155" y="6586"/>
                  </a:cubicBezTo>
                  <a:cubicBezTo>
                    <a:pt x="12566" y="6841"/>
                    <a:pt x="12970" y="7117"/>
                    <a:pt x="13357" y="7420"/>
                  </a:cubicBezTo>
                  <a:cubicBezTo>
                    <a:pt x="13134" y="7775"/>
                    <a:pt x="12924" y="8140"/>
                    <a:pt x="12741" y="8526"/>
                  </a:cubicBezTo>
                  <a:cubicBezTo>
                    <a:pt x="12557" y="8911"/>
                    <a:pt x="12392" y="9315"/>
                    <a:pt x="12250" y="9727"/>
                  </a:cubicBezTo>
                  <a:lnTo>
                    <a:pt x="10012" y="8758"/>
                  </a:lnTo>
                  <a:lnTo>
                    <a:pt x="10890" y="5883"/>
                  </a:lnTo>
                  <a:close/>
                  <a:moveTo>
                    <a:pt x="9726" y="9704"/>
                  </a:moveTo>
                  <a:lnTo>
                    <a:pt x="11963" y="10674"/>
                  </a:lnTo>
                  <a:cubicBezTo>
                    <a:pt x="11858" y="11075"/>
                    <a:pt x="11775" y="11483"/>
                    <a:pt x="11711" y="11891"/>
                  </a:cubicBezTo>
                  <a:cubicBezTo>
                    <a:pt x="11647" y="12299"/>
                    <a:pt x="11605" y="12707"/>
                    <a:pt x="11582" y="13121"/>
                  </a:cubicBezTo>
                  <a:cubicBezTo>
                    <a:pt x="11125" y="13057"/>
                    <a:pt x="10671" y="12969"/>
                    <a:pt x="10223" y="12851"/>
                  </a:cubicBezTo>
                  <a:cubicBezTo>
                    <a:pt x="9773" y="12733"/>
                    <a:pt x="9330" y="12589"/>
                    <a:pt x="8891" y="12417"/>
                  </a:cubicBezTo>
                  <a:lnTo>
                    <a:pt x="9726" y="9704"/>
                  </a:lnTo>
                  <a:close/>
                  <a:moveTo>
                    <a:pt x="15110" y="6653"/>
                  </a:moveTo>
                  <a:cubicBezTo>
                    <a:pt x="15286" y="6465"/>
                    <a:pt x="15468" y="6291"/>
                    <a:pt x="15660" y="6121"/>
                  </a:cubicBezTo>
                  <a:cubicBezTo>
                    <a:pt x="15809" y="6562"/>
                    <a:pt x="15931" y="7009"/>
                    <a:pt x="16010" y="7466"/>
                  </a:cubicBezTo>
                  <a:cubicBezTo>
                    <a:pt x="16090" y="7922"/>
                    <a:pt x="16131" y="8379"/>
                    <a:pt x="16141" y="8842"/>
                  </a:cubicBezTo>
                  <a:cubicBezTo>
                    <a:pt x="15901" y="8554"/>
                    <a:pt x="15654" y="8277"/>
                    <a:pt x="15397" y="8010"/>
                  </a:cubicBezTo>
                  <a:cubicBezTo>
                    <a:pt x="15141" y="7743"/>
                    <a:pt x="14873" y="7490"/>
                    <a:pt x="14601" y="7245"/>
                  </a:cubicBezTo>
                  <a:cubicBezTo>
                    <a:pt x="14764" y="7040"/>
                    <a:pt x="14933" y="6842"/>
                    <a:pt x="15110" y="6653"/>
                  </a:cubicBezTo>
                  <a:close/>
                  <a:moveTo>
                    <a:pt x="8605" y="13364"/>
                  </a:moveTo>
                  <a:cubicBezTo>
                    <a:pt x="9087" y="13554"/>
                    <a:pt x="9570" y="13710"/>
                    <a:pt x="10065" y="13838"/>
                  </a:cubicBezTo>
                  <a:cubicBezTo>
                    <a:pt x="10559" y="13967"/>
                    <a:pt x="11066" y="14066"/>
                    <a:pt x="11569" y="14133"/>
                  </a:cubicBezTo>
                  <a:cubicBezTo>
                    <a:pt x="11579" y="14514"/>
                    <a:pt x="11603" y="14895"/>
                    <a:pt x="11648" y="15274"/>
                  </a:cubicBezTo>
                  <a:cubicBezTo>
                    <a:pt x="11692" y="15654"/>
                    <a:pt x="11756" y="16032"/>
                    <a:pt x="11835" y="16408"/>
                  </a:cubicBezTo>
                  <a:cubicBezTo>
                    <a:pt x="11155" y="16713"/>
                    <a:pt x="10449" y="16878"/>
                    <a:pt x="9738" y="16909"/>
                  </a:cubicBezTo>
                  <a:cubicBezTo>
                    <a:pt x="9027" y="16939"/>
                    <a:pt x="8310" y="16829"/>
                    <a:pt x="7616" y="16587"/>
                  </a:cubicBezTo>
                  <a:lnTo>
                    <a:pt x="8605" y="13364"/>
                  </a:lnTo>
                  <a:close/>
                  <a:moveTo>
                    <a:pt x="14057" y="8008"/>
                  </a:moveTo>
                  <a:cubicBezTo>
                    <a:pt x="14422" y="8336"/>
                    <a:pt x="14775" y="8688"/>
                    <a:pt x="15111" y="9058"/>
                  </a:cubicBezTo>
                  <a:cubicBezTo>
                    <a:pt x="15447" y="9427"/>
                    <a:pt x="15766" y="9826"/>
                    <a:pt x="16070" y="10235"/>
                  </a:cubicBezTo>
                  <a:cubicBezTo>
                    <a:pt x="16047" y="10415"/>
                    <a:pt x="16018" y="10583"/>
                    <a:pt x="15985" y="10761"/>
                  </a:cubicBezTo>
                  <a:cubicBezTo>
                    <a:pt x="15951" y="10940"/>
                    <a:pt x="15911" y="11124"/>
                    <a:pt x="15868" y="11301"/>
                  </a:cubicBezTo>
                  <a:lnTo>
                    <a:pt x="13053" y="10078"/>
                  </a:lnTo>
                  <a:cubicBezTo>
                    <a:pt x="13184" y="9710"/>
                    <a:pt x="13327" y="9355"/>
                    <a:pt x="13495" y="9009"/>
                  </a:cubicBezTo>
                  <a:cubicBezTo>
                    <a:pt x="13664" y="8665"/>
                    <a:pt x="13854" y="8326"/>
                    <a:pt x="14057" y="8008"/>
                  </a:cubicBezTo>
                  <a:close/>
                  <a:moveTo>
                    <a:pt x="12766" y="11024"/>
                  </a:moveTo>
                  <a:lnTo>
                    <a:pt x="15589" y="12239"/>
                  </a:lnTo>
                  <a:cubicBezTo>
                    <a:pt x="15538" y="12378"/>
                    <a:pt x="15478" y="12511"/>
                    <a:pt x="15420" y="12645"/>
                  </a:cubicBezTo>
                  <a:cubicBezTo>
                    <a:pt x="15362" y="12780"/>
                    <a:pt x="15300" y="12919"/>
                    <a:pt x="15235" y="13050"/>
                  </a:cubicBezTo>
                  <a:cubicBezTo>
                    <a:pt x="14772" y="13134"/>
                    <a:pt x="14310" y="13191"/>
                    <a:pt x="13844" y="13218"/>
                  </a:cubicBezTo>
                  <a:cubicBezTo>
                    <a:pt x="13378" y="13245"/>
                    <a:pt x="12908" y="13241"/>
                    <a:pt x="12443" y="13211"/>
                  </a:cubicBezTo>
                  <a:cubicBezTo>
                    <a:pt x="12460" y="12841"/>
                    <a:pt x="12494" y="12472"/>
                    <a:pt x="12547" y="12107"/>
                  </a:cubicBezTo>
                  <a:cubicBezTo>
                    <a:pt x="12600" y="11742"/>
                    <a:pt x="12676" y="11384"/>
                    <a:pt x="12766" y="11024"/>
                  </a:cubicBezTo>
                  <a:close/>
                  <a:moveTo>
                    <a:pt x="12438" y="14214"/>
                  </a:moveTo>
                  <a:cubicBezTo>
                    <a:pt x="12795" y="14237"/>
                    <a:pt x="13149" y="14242"/>
                    <a:pt x="13506" y="14233"/>
                  </a:cubicBezTo>
                  <a:cubicBezTo>
                    <a:pt x="13864" y="14224"/>
                    <a:pt x="14224" y="14202"/>
                    <a:pt x="14580" y="14161"/>
                  </a:cubicBezTo>
                  <a:cubicBezTo>
                    <a:pt x="14335" y="14508"/>
                    <a:pt x="14059" y="14833"/>
                    <a:pt x="13766" y="15126"/>
                  </a:cubicBezTo>
                  <a:cubicBezTo>
                    <a:pt x="13423" y="15468"/>
                    <a:pt x="13055" y="15770"/>
                    <a:pt x="12662" y="16024"/>
                  </a:cubicBezTo>
                  <a:cubicBezTo>
                    <a:pt x="12600" y="15725"/>
                    <a:pt x="12549" y="15426"/>
                    <a:pt x="12511" y="15125"/>
                  </a:cubicBezTo>
                  <a:cubicBezTo>
                    <a:pt x="12473" y="14823"/>
                    <a:pt x="12451" y="14517"/>
                    <a:pt x="12438" y="1421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1" name="Shape 10439">
              <a:extLst>
                <a:ext uri="{FF2B5EF4-FFF2-40B4-BE49-F238E27FC236}">
                  <a16:creationId xmlns:a16="http://schemas.microsoft.com/office/drawing/2014/main" id="{EF140B21-43D9-0AF1-2BF4-B6FDBBC9E377}"/>
                </a:ext>
              </a:extLst>
            </p:cNvPr>
            <p:cNvSpPr/>
            <p:nvPr/>
          </p:nvSpPr>
          <p:spPr>
            <a:xfrm>
              <a:off x="15028523" y="10196678"/>
              <a:ext cx="417298" cy="446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72" h="21028" extrusionOk="0">
                  <a:moveTo>
                    <a:pt x="11134" y="0"/>
                  </a:moveTo>
                  <a:cubicBezTo>
                    <a:pt x="10473" y="291"/>
                    <a:pt x="9829" y="670"/>
                    <a:pt x="9218" y="1133"/>
                  </a:cubicBezTo>
                  <a:cubicBezTo>
                    <a:pt x="8205" y="1900"/>
                    <a:pt x="7241" y="3000"/>
                    <a:pt x="7232" y="4263"/>
                  </a:cubicBezTo>
                  <a:cubicBezTo>
                    <a:pt x="7232" y="4376"/>
                    <a:pt x="7251" y="4474"/>
                    <a:pt x="7265" y="4578"/>
                  </a:cubicBezTo>
                  <a:lnTo>
                    <a:pt x="5151" y="2019"/>
                  </a:lnTo>
                  <a:cubicBezTo>
                    <a:pt x="5136" y="2030"/>
                    <a:pt x="5118" y="2041"/>
                    <a:pt x="5102" y="2053"/>
                  </a:cubicBezTo>
                  <a:cubicBezTo>
                    <a:pt x="5027" y="2106"/>
                    <a:pt x="4955" y="2159"/>
                    <a:pt x="4880" y="2213"/>
                  </a:cubicBezTo>
                  <a:lnTo>
                    <a:pt x="7423" y="5900"/>
                  </a:lnTo>
                  <a:cubicBezTo>
                    <a:pt x="4977" y="5414"/>
                    <a:pt x="2486" y="6475"/>
                    <a:pt x="1082" y="8857"/>
                  </a:cubicBezTo>
                  <a:cubicBezTo>
                    <a:pt x="-1074" y="12513"/>
                    <a:pt x="95" y="17729"/>
                    <a:pt x="3688" y="19976"/>
                  </a:cubicBezTo>
                  <a:cubicBezTo>
                    <a:pt x="6286" y="21600"/>
                    <a:pt x="9522" y="21245"/>
                    <a:pt x="12057" y="19586"/>
                  </a:cubicBezTo>
                  <a:cubicBezTo>
                    <a:pt x="14335" y="19918"/>
                    <a:pt x="16643" y="19169"/>
                    <a:pt x="18072" y="17172"/>
                  </a:cubicBezTo>
                  <a:cubicBezTo>
                    <a:pt x="20526" y="13741"/>
                    <a:pt x="19342" y="8581"/>
                    <a:pt x="15911" y="5901"/>
                  </a:cubicBezTo>
                  <a:cubicBezTo>
                    <a:pt x="14980" y="5173"/>
                    <a:pt x="13948" y="4703"/>
                    <a:pt x="12864" y="4562"/>
                  </a:cubicBezTo>
                  <a:cubicBezTo>
                    <a:pt x="12076" y="4459"/>
                    <a:pt x="11291" y="4541"/>
                    <a:pt x="10539" y="4763"/>
                  </a:cubicBezTo>
                  <a:cubicBezTo>
                    <a:pt x="10955" y="4092"/>
                    <a:pt x="11179" y="3259"/>
                    <a:pt x="11250" y="2443"/>
                  </a:cubicBezTo>
                  <a:cubicBezTo>
                    <a:pt x="11324" y="1599"/>
                    <a:pt x="11285" y="776"/>
                    <a:pt x="1113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2" name="Shape 10440">
              <a:extLst>
                <a:ext uri="{FF2B5EF4-FFF2-40B4-BE49-F238E27FC236}">
                  <a16:creationId xmlns:a16="http://schemas.microsoft.com/office/drawing/2014/main" id="{D9887A77-C7D1-5EDA-ED88-7A19E30B69E7}"/>
                </a:ext>
              </a:extLst>
            </p:cNvPr>
            <p:cNvSpPr/>
            <p:nvPr/>
          </p:nvSpPr>
          <p:spPr>
            <a:xfrm>
              <a:off x="16217782" y="9944071"/>
              <a:ext cx="446855" cy="494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8" h="21600" extrusionOk="0">
                  <a:moveTo>
                    <a:pt x="10339" y="0"/>
                  </a:moveTo>
                  <a:cubicBezTo>
                    <a:pt x="8560" y="0"/>
                    <a:pt x="6992" y="1375"/>
                    <a:pt x="5917" y="3576"/>
                  </a:cubicBezTo>
                  <a:cubicBezTo>
                    <a:pt x="5568" y="3546"/>
                    <a:pt x="5234" y="3529"/>
                    <a:pt x="4903" y="3529"/>
                  </a:cubicBezTo>
                  <a:cubicBezTo>
                    <a:pt x="2761" y="3529"/>
                    <a:pt x="1171" y="4188"/>
                    <a:pt x="431" y="5396"/>
                  </a:cubicBezTo>
                  <a:cubicBezTo>
                    <a:pt x="-452" y="6840"/>
                    <a:pt x="119" y="8796"/>
                    <a:pt x="1578" y="10761"/>
                  </a:cubicBezTo>
                  <a:cubicBezTo>
                    <a:pt x="84" y="12747"/>
                    <a:pt x="-461" y="14730"/>
                    <a:pt x="431" y="16188"/>
                  </a:cubicBezTo>
                  <a:cubicBezTo>
                    <a:pt x="1171" y="17397"/>
                    <a:pt x="2760" y="18055"/>
                    <a:pt x="4903" y="18055"/>
                  </a:cubicBezTo>
                  <a:cubicBezTo>
                    <a:pt x="5246" y="18055"/>
                    <a:pt x="5621" y="18010"/>
                    <a:pt x="5983" y="17976"/>
                  </a:cubicBezTo>
                  <a:cubicBezTo>
                    <a:pt x="7057" y="20156"/>
                    <a:pt x="8570" y="21600"/>
                    <a:pt x="10339" y="21600"/>
                  </a:cubicBezTo>
                  <a:cubicBezTo>
                    <a:pt x="12118" y="21600"/>
                    <a:pt x="13685" y="20225"/>
                    <a:pt x="14761" y="18024"/>
                  </a:cubicBezTo>
                  <a:cubicBezTo>
                    <a:pt x="15110" y="18054"/>
                    <a:pt x="15460" y="18071"/>
                    <a:pt x="15791" y="18071"/>
                  </a:cubicBezTo>
                  <a:cubicBezTo>
                    <a:pt x="17934" y="18071"/>
                    <a:pt x="19507" y="17412"/>
                    <a:pt x="20246" y="16204"/>
                  </a:cubicBezTo>
                  <a:cubicBezTo>
                    <a:pt x="21134" y="14753"/>
                    <a:pt x="20576" y="12782"/>
                    <a:pt x="19099" y="10808"/>
                  </a:cubicBezTo>
                  <a:cubicBezTo>
                    <a:pt x="20594" y="8822"/>
                    <a:pt x="21139" y="6839"/>
                    <a:pt x="20246" y="5380"/>
                  </a:cubicBezTo>
                  <a:cubicBezTo>
                    <a:pt x="19508" y="4173"/>
                    <a:pt x="17934" y="3514"/>
                    <a:pt x="15791" y="3514"/>
                  </a:cubicBezTo>
                  <a:cubicBezTo>
                    <a:pt x="15438" y="3514"/>
                    <a:pt x="15052" y="3573"/>
                    <a:pt x="14677" y="3608"/>
                  </a:cubicBezTo>
                  <a:cubicBezTo>
                    <a:pt x="13604" y="1440"/>
                    <a:pt x="12102" y="0"/>
                    <a:pt x="10339" y="0"/>
                  </a:cubicBezTo>
                  <a:close/>
                  <a:moveTo>
                    <a:pt x="10339" y="1004"/>
                  </a:moveTo>
                  <a:cubicBezTo>
                    <a:pt x="11591" y="1004"/>
                    <a:pt x="12710" y="2093"/>
                    <a:pt x="13580" y="3733"/>
                  </a:cubicBezTo>
                  <a:cubicBezTo>
                    <a:pt x="12541" y="3915"/>
                    <a:pt x="11452" y="4238"/>
                    <a:pt x="10355" y="4643"/>
                  </a:cubicBezTo>
                  <a:cubicBezTo>
                    <a:pt x="9226" y="4226"/>
                    <a:pt x="8099" y="3899"/>
                    <a:pt x="7031" y="3718"/>
                  </a:cubicBezTo>
                  <a:cubicBezTo>
                    <a:pt x="7905" y="2046"/>
                    <a:pt x="9073" y="1004"/>
                    <a:pt x="10339" y="1004"/>
                  </a:cubicBezTo>
                  <a:close/>
                  <a:moveTo>
                    <a:pt x="15791" y="4518"/>
                  </a:moveTo>
                  <a:cubicBezTo>
                    <a:pt x="17538" y="4518"/>
                    <a:pt x="18791" y="4998"/>
                    <a:pt x="19332" y="5882"/>
                  </a:cubicBezTo>
                  <a:cubicBezTo>
                    <a:pt x="19959" y="6907"/>
                    <a:pt x="19540" y="8380"/>
                    <a:pt x="18468" y="9914"/>
                  </a:cubicBezTo>
                  <a:cubicBezTo>
                    <a:pt x="17787" y="9159"/>
                    <a:pt x="16951" y="8410"/>
                    <a:pt x="16007" y="7702"/>
                  </a:cubicBezTo>
                  <a:cubicBezTo>
                    <a:pt x="15826" y="6556"/>
                    <a:pt x="15554" y="5511"/>
                    <a:pt x="15193" y="4565"/>
                  </a:cubicBezTo>
                  <a:cubicBezTo>
                    <a:pt x="15389" y="4554"/>
                    <a:pt x="15602" y="4518"/>
                    <a:pt x="15791" y="4518"/>
                  </a:cubicBezTo>
                  <a:close/>
                  <a:moveTo>
                    <a:pt x="4903" y="4533"/>
                  </a:moveTo>
                  <a:cubicBezTo>
                    <a:pt x="5095" y="4533"/>
                    <a:pt x="5302" y="4538"/>
                    <a:pt x="5501" y="4549"/>
                  </a:cubicBezTo>
                  <a:cubicBezTo>
                    <a:pt x="5130" y="5520"/>
                    <a:pt x="4852" y="6633"/>
                    <a:pt x="4670" y="7812"/>
                  </a:cubicBezTo>
                  <a:cubicBezTo>
                    <a:pt x="3730" y="8526"/>
                    <a:pt x="2966" y="9248"/>
                    <a:pt x="2293" y="10008"/>
                  </a:cubicBezTo>
                  <a:cubicBezTo>
                    <a:pt x="1175" y="8445"/>
                    <a:pt x="708" y="6940"/>
                    <a:pt x="1346" y="5898"/>
                  </a:cubicBezTo>
                  <a:cubicBezTo>
                    <a:pt x="1887" y="5014"/>
                    <a:pt x="3156" y="4533"/>
                    <a:pt x="4903" y="4533"/>
                  </a:cubicBezTo>
                  <a:close/>
                  <a:moveTo>
                    <a:pt x="14062" y="4659"/>
                  </a:moveTo>
                  <a:cubicBezTo>
                    <a:pt x="14333" y="5325"/>
                    <a:pt x="14582" y="6051"/>
                    <a:pt x="14761" y="6839"/>
                  </a:cubicBezTo>
                  <a:cubicBezTo>
                    <a:pt x="14294" y="6539"/>
                    <a:pt x="13808" y="6239"/>
                    <a:pt x="13298" y="5961"/>
                  </a:cubicBezTo>
                  <a:cubicBezTo>
                    <a:pt x="12768" y="5672"/>
                    <a:pt x="12225" y="5480"/>
                    <a:pt x="11685" y="5239"/>
                  </a:cubicBezTo>
                  <a:cubicBezTo>
                    <a:pt x="12500" y="4985"/>
                    <a:pt x="13298" y="4775"/>
                    <a:pt x="14062" y="4659"/>
                  </a:cubicBezTo>
                  <a:close/>
                  <a:moveTo>
                    <a:pt x="6599" y="4675"/>
                  </a:moveTo>
                  <a:cubicBezTo>
                    <a:pt x="7326" y="4784"/>
                    <a:pt x="8103" y="5021"/>
                    <a:pt x="8876" y="5255"/>
                  </a:cubicBezTo>
                  <a:cubicBezTo>
                    <a:pt x="8379" y="5481"/>
                    <a:pt x="7868" y="5695"/>
                    <a:pt x="7380" y="5961"/>
                  </a:cubicBezTo>
                  <a:cubicBezTo>
                    <a:pt x="6837" y="6256"/>
                    <a:pt x="6443" y="6613"/>
                    <a:pt x="5950" y="6933"/>
                  </a:cubicBezTo>
                  <a:cubicBezTo>
                    <a:pt x="6128" y="6137"/>
                    <a:pt x="6326" y="5348"/>
                    <a:pt x="6599" y="4675"/>
                  </a:cubicBezTo>
                  <a:close/>
                  <a:moveTo>
                    <a:pt x="10405" y="5788"/>
                  </a:moveTo>
                  <a:cubicBezTo>
                    <a:pt x="11196" y="6102"/>
                    <a:pt x="11987" y="6415"/>
                    <a:pt x="12766" y="6839"/>
                  </a:cubicBezTo>
                  <a:cubicBezTo>
                    <a:pt x="13571" y="7278"/>
                    <a:pt x="14317" y="7751"/>
                    <a:pt x="15010" y="8251"/>
                  </a:cubicBezTo>
                  <a:cubicBezTo>
                    <a:pt x="15123" y="9067"/>
                    <a:pt x="15193" y="9915"/>
                    <a:pt x="15193" y="10792"/>
                  </a:cubicBezTo>
                  <a:cubicBezTo>
                    <a:pt x="15193" y="11657"/>
                    <a:pt x="15070" y="12466"/>
                    <a:pt x="14960" y="13271"/>
                  </a:cubicBezTo>
                  <a:cubicBezTo>
                    <a:pt x="14260" y="13779"/>
                    <a:pt x="13583" y="14300"/>
                    <a:pt x="12766" y="14745"/>
                  </a:cubicBezTo>
                  <a:cubicBezTo>
                    <a:pt x="11937" y="15197"/>
                    <a:pt x="11096" y="15469"/>
                    <a:pt x="10256" y="15796"/>
                  </a:cubicBezTo>
                  <a:cubicBezTo>
                    <a:pt x="9475" y="15485"/>
                    <a:pt x="8681" y="15180"/>
                    <a:pt x="7912" y="14761"/>
                  </a:cubicBezTo>
                  <a:cubicBezTo>
                    <a:pt x="7107" y="14323"/>
                    <a:pt x="6360" y="13849"/>
                    <a:pt x="5668" y="13349"/>
                  </a:cubicBezTo>
                  <a:cubicBezTo>
                    <a:pt x="5554" y="12533"/>
                    <a:pt x="5501" y="11669"/>
                    <a:pt x="5501" y="10792"/>
                  </a:cubicBezTo>
                  <a:cubicBezTo>
                    <a:pt x="5501" y="9918"/>
                    <a:pt x="5605" y="9111"/>
                    <a:pt x="5718" y="8298"/>
                  </a:cubicBezTo>
                  <a:cubicBezTo>
                    <a:pt x="6420" y="7788"/>
                    <a:pt x="7092" y="7270"/>
                    <a:pt x="7912" y="6824"/>
                  </a:cubicBezTo>
                  <a:cubicBezTo>
                    <a:pt x="8731" y="6377"/>
                    <a:pt x="9574" y="6113"/>
                    <a:pt x="10405" y="5788"/>
                  </a:cubicBezTo>
                  <a:close/>
                  <a:moveTo>
                    <a:pt x="10339" y="7984"/>
                  </a:moveTo>
                  <a:cubicBezTo>
                    <a:pt x="8690" y="7984"/>
                    <a:pt x="7363" y="9237"/>
                    <a:pt x="7363" y="10792"/>
                  </a:cubicBezTo>
                  <a:cubicBezTo>
                    <a:pt x="7363" y="12348"/>
                    <a:pt x="8690" y="13616"/>
                    <a:pt x="10339" y="13616"/>
                  </a:cubicBezTo>
                  <a:cubicBezTo>
                    <a:pt x="11987" y="13616"/>
                    <a:pt x="13331" y="12348"/>
                    <a:pt x="13331" y="10792"/>
                  </a:cubicBezTo>
                  <a:cubicBezTo>
                    <a:pt x="13331" y="9237"/>
                    <a:pt x="11987" y="7984"/>
                    <a:pt x="10339" y="7984"/>
                  </a:cubicBezTo>
                  <a:close/>
                  <a:moveTo>
                    <a:pt x="4571" y="9098"/>
                  </a:moveTo>
                  <a:cubicBezTo>
                    <a:pt x="4522" y="9664"/>
                    <a:pt x="4438" y="10197"/>
                    <a:pt x="4438" y="10792"/>
                  </a:cubicBezTo>
                  <a:cubicBezTo>
                    <a:pt x="4438" y="11349"/>
                    <a:pt x="4462" y="11892"/>
                    <a:pt x="4504" y="12424"/>
                  </a:cubicBezTo>
                  <a:cubicBezTo>
                    <a:pt x="3891" y="11902"/>
                    <a:pt x="3374" y="11375"/>
                    <a:pt x="2908" y="10839"/>
                  </a:cubicBezTo>
                  <a:cubicBezTo>
                    <a:pt x="3403" y="10260"/>
                    <a:pt x="3903" y="9661"/>
                    <a:pt x="4571" y="9098"/>
                  </a:cubicBezTo>
                  <a:close/>
                  <a:moveTo>
                    <a:pt x="16190" y="9176"/>
                  </a:moveTo>
                  <a:cubicBezTo>
                    <a:pt x="16796" y="9693"/>
                    <a:pt x="17307" y="10215"/>
                    <a:pt x="17769" y="10745"/>
                  </a:cubicBezTo>
                  <a:cubicBezTo>
                    <a:pt x="17273" y="11325"/>
                    <a:pt x="16776" y="11907"/>
                    <a:pt x="16107" y="12471"/>
                  </a:cubicBezTo>
                  <a:cubicBezTo>
                    <a:pt x="16155" y="11912"/>
                    <a:pt x="16257" y="11379"/>
                    <a:pt x="16257" y="10792"/>
                  </a:cubicBezTo>
                  <a:cubicBezTo>
                    <a:pt x="16257" y="10236"/>
                    <a:pt x="16233" y="9708"/>
                    <a:pt x="16190" y="9176"/>
                  </a:cubicBezTo>
                  <a:close/>
                  <a:moveTo>
                    <a:pt x="18384" y="11576"/>
                  </a:moveTo>
                  <a:cubicBezTo>
                    <a:pt x="19512" y="13146"/>
                    <a:pt x="19972" y="14656"/>
                    <a:pt x="19332" y="15702"/>
                  </a:cubicBezTo>
                  <a:cubicBezTo>
                    <a:pt x="18791" y="16586"/>
                    <a:pt x="17537" y="17067"/>
                    <a:pt x="15791" y="17067"/>
                  </a:cubicBezTo>
                  <a:cubicBezTo>
                    <a:pt x="15599" y="17067"/>
                    <a:pt x="15392" y="17047"/>
                    <a:pt x="15193" y="17035"/>
                  </a:cubicBezTo>
                  <a:cubicBezTo>
                    <a:pt x="15564" y="16065"/>
                    <a:pt x="15826" y="14967"/>
                    <a:pt x="16007" y="13788"/>
                  </a:cubicBezTo>
                  <a:cubicBezTo>
                    <a:pt x="16951" y="13073"/>
                    <a:pt x="17710" y="12337"/>
                    <a:pt x="18384" y="11576"/>
                  </a:cubicBezTo>
                  <a:close/>
                  <a:moveTo>
                    <a:pt x="2210" y="11655"/>
                  </a:moveTo>
                  <a:cubicBezTo>
                    <a:pt x="2896" y="12420"/>
                    <a:pt x="3714" y="13165"/>
                    <a:pt x="4670" y="13882"/>
                  </a:cubicBezTo>
                  <a:cubicBezTo>
                    <a:pt x="4849" y="15014"/>
                    <a:pt x="5113" y="16067"/>
                    <a:pt x="5468" y="17004"/>
                  </a:cubicBezTo>
                  <a:cubicBezTo>
                    <a:pt x="5283" y="17014"/>
                    <a:pt x="5081" y="17051"/>
                    <a:pt x="4903" y="17051"/>
                  </a:cubicBezTo>
                  <a:cubicBezTo>
                    <a:pt x="3156" y="17051"/>
                    <a:pt x="1887" y="16571"/>
                    <a:pt x="1346" y="15686"/>
                  </a:cubicBezTo>
                  <a:cubicBezTo>
                    <a:pt x="717" y="14659"/>
                    <a:pt x="1131" y="13193"/>
                    <a:pt x="2210" y="11655"/>
                  </a:cubicBezTo>
                  <a:close/>
                  <a:moveTo>
                    <a:pt x="14744" y="14651"/>
                  </a:moveTo>
                  <a:cubicBezTo>
                    <a:pt x="14565" y="15455"/>
                    <a:pt x="14370" y="16247"/>
                    <a:pt x="14096" y="16925"/>
                  </a:cubicBezTo>
                  <a:cubicBezTo>
                    <a:pt x="13364" y="16816"/>
                    <a:pt x="12580" y="16581"/>
                    <a:pt x="11802" y="16345"/>
                  </a:cubicBezTo>
                  <a:cubicBezTo>
                    <a:pt x="12304" y="16117"/>
                    <a:pt x="12804" y="15892"/>
                    <a:pt x="13298" y="15624"/>
                  </a:cubicBezTo>
                  <a:cubicBezTo>
                    <a:pt x="13843" y="15326"/>
                    <a:pt x="14249" y="14973"/>
                    <a:pt x="14744" y="14651"/>
                  </a:cubicBezTo>
                  <a:close/>
                  <a:moveTo>
                    <a:pt x="5934" y="14761"/>
                  </a:moveTo>
                  <a:cubicBezTo>
                    <a:pt x="6400" y="15061"/>
                    <a:pt x="6869" y="15346"/>
                    <a:pt x="7380" y="15624"/>
                  </a:cubicBezTo>
                  <a:cubicBezTo>
                    <a:pt x="7902" y="15908"/>
                    <a:pt x="8444" y="16107"/>
                    <a:pt x="8976" y="16345"/>
                  </a:cubicBezTo>
                  <a:cubicBezTo>
                    <a:pt x="8160" y="16598"/>
                    <a:pt x="7364" y="16795"/>
                    <a:pt x="6599" y="16910"/>
                  </a:cubicBezTo>
                  <a:cubicBezTo>
                    <a:pt x="6331" y="16249"/>
                    <a:pt x="6110" y="15542"/>
                    <a:pt x="5934" y="14761"/>
                  </a:cubicBezTo>
                  <a:close/>
                  <a:moveTo>
                    <a:pt x="10322" y="16941"/>
                  </a:moveTo>
                  <a:cubicBezTo>
                    <a:pt x="11458" y="17362"/>
                    <a:pt x="12573" y="17700"/>
                    <a:pt x="13647" y="17882"/>
                  </a:cubicBezTo>
                  <a:cubicBezTo>
                    <a:pt x="12773" y="19553"/>
                    <a:pt x="11605" y="20596"/>
                    <a:pt x="10339" y="20596"/>
                  </a:cubicBezTo>
                  <a:cubicBezTo>
                    <a:pt x="9084" y="20596"/>
                    <a:pt x="7951" y="19498"/>
                    <a:pt x="7081" y="17851"/>
                  </a:cubicBezTo>
                  <a:cubicBezTo>
                    <a:pt x="8127" y="17671"/>
                    <a:pt x="9217" y="17349"/>
                    <a:pt x="10322" y="169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3" name="Shape 10441">
              <a:extLst>
                <a:ext uri="{FF2B5EF4-FFF2-40B4-BE49-F238E27FC236}">
                  <a16:creationId xmlns:a16="http://schemas.microsoft.com/office/drawing/2014/main" id="{74DC5718-F641-AA35-18E6-D24076DE3C64}"/>
                </a:ext>
              </a:extLst>
            </p:cNvPr>
            <p:cNvSpPr/>
            <p:nvPr/>
          </p:nvSpPr>
          <p:spPr>
            <a:xfrm>
              <a:off x="14782479" y="8405887"/>
              <a:ext cx="501644" cy="700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6" h="21363" extrusionOk="0">
                  <a:moveTo>
                    <a:pt x="10609" y="43"/>
                  </a:moveTo>
                  <a:cubicBezTo>
                    <a:pt x="8165" y="-162"/>
                    <a:pt x="5621" y="372"/>
                    <a:pt x="3560" y="1702"/>
                  </a:cubicBezTo>
                  <a:cubicBezTo>
                    <a:pt x="-561" y="4362"/>
                    <a:pt x="-1197" y="9181"/>
                    <a:pt x="2140" y="12465"/>
                  </a:cubicBezTo>
                  <a:cubicBezTo>
                    <a:pt x="4853" y="15135"/>
                    <a:pt x="9359" y="15971"/>
                    <a:pt x="13163" y="14762"/>
                  </a:cubicBezTo>
                  <a:cubicBezTo>
                    <a:pt x="13165" y="14832"/>
                    <a:pt x="13187" y="14904"/>
                    <a:pt x="13225" y="14972"/>
                  </a:cubicBezTo>
                  <a:lnTo>
                    <a:pt x="16612" y="21039"/>
                  </a:lnTo>
                  <a:cubicBezTo>
                    <a:pt x="16765" y="21313"/>
                    <a:pt x="17169" y="21438"/>
                    <a:pt x="17513" y="21316"/>
                  </a:cubicBezTo>
                  <a:lnTo>
                    <a:pt x="17878" y="21186"/>
                  </a:lnTo>
                  <a:cubicBezTo>
                    <a:pt x="18222" y="21064"/>
                    <a:pt x="18373" y="20741"/>
                    <a:pt x="18220" y="20467"/>
                  </a:cubicBezTo>
                  <a:lnTo>
                    <a:pt x="14832" y="14405"/>
                  </a:lnTo>
                  <a:cubicBezTo>
                    <a:pt x="14778" y="14307"/>
                    <a:pt x="14685" y="14238"/>
                    <a:pt x="14581" y="14183"/>
                  </a:cubicBezTo>
                  <a:cubicBezTo>
                    <a:pt x="14946" y="14006"/>
                    <a:pt x="15305" y="13816"/>
                    <a:pt x="15646" y="13596"/>
                  </a:cubicBezTo>
                  <a:cubicBezTo>
                    <a:pt x="19767" y="10937"/>
                    <a:pt x="20403" y="6118"/>
                    <a:pt x="17066" y="2833"/>
                  </a:cubicBezTo>
                  <a:cubicBezTo>
                    <a:pt x="15397" y="1191"/>
                    <a:pt x="13053" y="247"/>
                    <a:pt x="10609" y="43"/>
                  </a:cubicBezTo>
                  <a:close/>
                  <a:moveTo>
                    <a:pt x="10451" y="1237"/>
                  </a:moveTo>
                  <a:cubicBezTo>
                    <a:pt x="12511" y="1410"/>
                    <a:pt x="14487" y="2210"/>
                    <a:pt x="15893" y="3594"/>
                  </a:cubicBezTo>
                  <a:cubicBezTo>
                    <a:pt x="18705" y="6361"/>
                    <a:pt x="18170" y="10422"/>
                    <a:pt x="14697" y="12663"/>
                  </a:cubicBezTo>
                  <a:cubicBezTo>
                    <a:pt x="11225" y="14903"/>
                    <a:pt x="6130" y="14477"/>
                    <a:pt x="3318" y="11709"/>
                  </a:cubicBezTo>
                  <a:cubicBezTo>
                    <a:pt x="506" y="8942"/>
                    <a:pt x="1041" y="4882"/>
                    <a:pt x="4514" y="2641"/>
                  </a:cubicBezTo>
                  <a:cubicBezTo>
                    <a:pt x="6250" y="1520"/>
                    <a:pt x="8392" y="1065"/>
                    <a:pt x="10451" y="12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4" name="Shape 10442">
              <a:extLst>
                <a:ext uri="{FF2B5EF4-FFF2-40B4-BE49-F238E27FC236}">
                  <a16:creationId xmlns:a16="http://schemas.microsoft.com/office/drawing/2014/main" id="{970C9FA1-FCA0-6049-F721-D9710E721BDE}"/>
                </a:ext>
              </a:extLst>
            </p:cNvPr>
            <p:cNvSpPr/>
            <p:nvPr/>
          </p:nvSpPr>
          <p:spPr>
            <a:xfrm>
              <a:off x="16163586" y="9475903"/>
              <a:ext cx="425669" cy="396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0" y="3459"/>
                  </a:moveTo>
                  <a:lnTo>
                    <a:pt x="1422" y="10208"/>
                  </a:lnTo>
                  <a:cubicBezTo>
                    <a:pt x="1422" y="10208"/>
                    <a:pt x="2469" y="10982"/>
                    <a:pt x="3219" y="10113"/>
                  </a:cubicBezTo>
                  <a:cubicBezTo>
                    <a:pt x="4049" y="9149"/>
                    <a:pt x="6494" y="8518"/>
                    <a:pt x="6992" y="11134"/>
                  </a:cubicBezTo>
                  <a:cubicBezTo>
                    <a:pt x="7491" y="13750"/>
                    <a:pt x="5522" y="14362"/>
                    <a:pt x="4296" y="14027"/>
                  </a:cubicBezTo>
                  <a:cubicBezTo>
                    <a:pt x="3187" y="13725"/>
                    <a:pt x="2357" y="14641"/>
                    <a:pt x="2357" y="14641"/>
                  </a:cubicBezTo>
                  <a:lnTo>
                    <a:pt x="3823" y="21600"/>
                  </a:lnTo>
                  <a:lnTo>
                    <a:pt x="9313" y="20212"/>
                  </a:lnTo>
                  <a:cubicBezTo>
                    <a:pt x="9313" y="20212"/>
                    <a:pt x="9635" y="19276"/>
                    <a:pt x="8958" y="18523"/>
                  </a:cubicBezTo>
                  <a:cubicBezTo>
                    <a:pt x="8134" y="17611"/>
                    <a:pt x="7558" y="15210"/>
                    <a:pt x="10150" y="14555"/>
                  </a:cubicBezTo>
                  <a:cubicBezTo>
                    <a:pt x="12743" y="13899"/>
                    <a:pt x="13216" y="16255"/>
                    <a:pt x="12736" y="17679"/>
                  </a:cubicBezTo>
                  <a:cubicBezTo>
                    <a:pt x="12378" y="18747"/>
                    <a:pt x="13070" y="19262"/>
                    <a:pt x="13070" y="19262"/>
                  </a:cubicBezTo>
                  <a:lnTo>
                    <a:pt x="17693" y="18092"/>
                  </a:lnTo>
                  <a:cubicBezTo>
                    <a:pt x="17693" y="18092"/>
                    <a:pt x="16501" y="13146"/>
                    <a:pt x="16426" y="11786"/>
                  </a:cubicBezTo>
                  <a:cubicBezTo>
                    <a:pt x="16346" y="10328"/>
                    <a:pt x="18026" y="10919"/>
                    <a:pt x="18332" y="11000"/>
                  </a:cubicBezTo>
                  <a:cubicBezTo>
                    <a:pt x="20097" y="11473"/>
                    <a:pt x="21600" y="10153"/>
                    <a:pt x="21079" y="7680"/>
                  </a:cubicBezTo>
                  <a:cubicBezTo>
                    <a:pt x="20558" y="5208"/>
                    <a:pt x="18027" y="5192"/>
                    <a:pt x="17063" y="6452"/>
                  </a:cubicBezTo>
                  <a:cubicBezTo>
                    <a:pt x="16347" y="7388"/>
                    <a:pt x="15661" y="7684"/>
                    <a:pt x="15383" y="7029"/>
                  </a:cubicBezTo>
                  <a:cubicBezTo>
                    <a:pt x="14735" y="5498"/>
                    <a:pt x="13677" y="0"/>
                    <a:pt x="13677" y="0"/>
                  </a:cubicBezTo>
                  <a:lnTo>
                    <a:pt x="9343" y="1096"/>
                  </a:lnTo>
                  <a:cubicBezTo>
                    <a:pt x="9343" y="1096"/>
                    <a:pt x="8732" y="2392"/>
                    <a:pt x="9572" y="3149"/>
                  </a:cubicBezTo>
                  <a:cubicBezTo>
                    <a:pt x="10838" y="4289"/>
                    <a:pt x="10727" y="6525"/>
                    <a:pt x="8669" y="7045"/>
                  </a:cubicBezTo>
                  <a:cubicBezTo>
                    <a:pt x="6612" y="7566"/>
                    <a:pt x="5599" y="5828"/>
                    <a:pt x="6228" y="4123"/>
                  </a:cubicBezTo>
                  <a:cubicBezTo>
                    <a:pt x="6581" y="3168"/>
                    <a:pt x="5664" y="2036"/>
                    <a:pt x="5664" y="2036"/>
                  </a:cubicBezTo>
                  <a:cubicBezTo>
                    <a:pt x="5664" y="2036"/>
                    <a:pt x="0" y="3459"/>
                    <a:pt x="0" y="345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5" name="Shape 10443">
              <a:extLst>
                <a:ext uri="{FF2B5EF4-FFF2-40B4-BE49-F238E27FC236}">
                  <a16:creationId xmlns:a16="http://schemas.microsoft.com/office/drawing/2014/main" id="{EEFE38E8-C0DD-1E49-519B-4CD818653AF7}"/>
                </a:ext>
              </a:extLst>
            </p:cNvPr>
            <p:cNvSpPr/>
            <p:nvPr/>
          </p:nvSpPr>
          <p:spPr>
            <a:xfrm>
              <a:off x="14923512" y="9401109"/>
              <a:ext cx="530063" cy="653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9" h="21341" extrusionOk="0">
                  <a:moveTo>
                    <a:pt x="19725" y="4962"/>
                  </a:moveTo>
                  <a:cubicBezTo>
                    <a:pt x="19481" y="4621"/>
                    <a:pt x="18944" y="4504"/>
                    <a:pt x="18524" y="4700"/>
                  </a:cubicBezTo>
                  <a:lnTo>
                    <a:pt x="16276" y="5753"/>
                  </a:lnTo>
                  <a:cubicBezTo>
                    <a:pt x="16665" y="6156"/>
                    <a:pt x="16967" y="6565"/>
                    <a:pt x="17201" y="6965"/>
                  </a:cubicBezTo>
                  <a:lnTo>
                    <a:pt x="19403" y="5935"/>
                  </a:lnTo>
                  <a:cubicBezTo>
                    <a:pt x="19823" y="5739"/>
                    <a:pt x="19967" y="5303"/>
                    <a:pt x="19725" y="4962"/>
                  </a:cubicBezTo>
                  <a:close/>
                  <a:moveTo>
                    <a:pt x="21339" y="9898"/>
                  </a:moveTo>
                  <a:cubicBezTo>
                    <a:pt x="21338" y="9504"/>
                    <a:pt x="20944" y="9185"/>
                    <a:pt x="20459" y="9185"/>
                  </a:cubicBezTo>
                  <a:lnTo>
                    <a:pt x="17939" y="9183"/>
                  </a:lnTo>
                  <a:cubicBezTo>
                    <a:pt x="17998" y="9688"/>
                    <a:pt x="17984" y="10167"/>
                    <a:pt x="17927" y="10609"/>
                  </a:cubicBezTo>
                  <a:lnTo>
                    <a:pt x="20460" y="10610"/>
                  </a:lnTo>
                  <a:cubicBezTo>
                    <a:pt x="20946" y="10610"/>
                    <a:pt x="21338" y="10292"/>
                    <a:pt x="21339" y="9898"/>
                  </a:cubicBezTo>
                  <a:close/>
                  <a:moveTo>
                    <a:pt x="4324" y="1565"/>
                  </a:moveTo>
                  <a:cubicBezTo>
                    <a:pt x="4080" y="1224"/>
                    <a:pt x="3543" y="1107"/>
                    <a:pt x="3123" y="1304"/>
                  </a:cubicBezTo>
                  <a:cubicBezTo>
                    <a:pt x="2703" y="1501"/>
                    <a:pt x="2559" y="1936"/>
                    <a:pt x="2802" y="2278"/>
                  </a:cubicBezTo>
                  <a:lnTo>
                    <a:pt x="4065" y="4052"/>
                  </a:lnTo>
                  <a:cubicBezTo>
                    <a:pt x="4512" y="3793"/>
                    <a:pt x="5019" y="3548"/>
                    <a:pt x="5588" y="3340"/>
                  </a:cubicBezTo>
                  <a:cubicBezTo>
                    <a:pt x="5588" y="3340"/>
                    <a:pt x="4324" y="1565"/>
                    <a:pt x="4324" y="1565"/>
                  </a:cubicBezTo>
                  <a:close/>
                  <a:moveTo>
                    <a:pt x="10086" y="713"/>
                  </a:moveTo>
                  <a:cubicBezTo>
                    <a:pt x="10086" y="319"/>
                    <a:pt x="9693" y="0"/>
                    <a:pt x="9207" y="0"/>
                  </a:cubicBezTo>
                  <a:cubicBezTo>
                    <a:pt x="8723" y="0"/>
                    <a:pt x="8330" y="319"/>
                    <a:pt x="8330" y="713"/>
                  </a:cubicBezTo>
                  <a:lnTo>
                    <a:pt x="8331" y="2772"/>
                  </a:lnTo>
                  <a:cubicBezTo>
                    <a:pt x="8876" y="2739"/>
                    <a:pt x="9464" y="2751"/>
                    <a:pt x="10088" y="2828"/>
                  </a:cubicBezTo>
                  <a:cubicBezTo>
                    <a:pt x="10088" y="2828"/>
                    <a:pt x="10086" y="713"/>
                    <a:pt x="10086" y="713"/>
                  </a:cubicBezTo>
                  <a:close/>
                  <a:moveTo>
                    <a:pt x="15284" y="1339"/>
                  </a:moveTo>
                  <a:cubicBezTo>
                    <a:pt x="14864" y="1142"/>
                    <a:pt x="14326" y="1258"/>
                    <a:pt x="14084" y="1599"/>
                  </a:cubicBezTo>
                  <a:lnTo>
                    <a:pt x="12730" y="3502"/>
                  </a:lnTo>
                  <a:cubicBezTo>
                    <a:pt x="12923" y="3577"/>
                    <a:pt x="14063" y="4115"/>
                    <a:pt x="14249" y="4220"/>
                  </a:cubicBezTo>
                  <a:lnTo>
                    <a:pt x="15606" y="2312"/>
                  </a:lnTo>
                  <a:cubicBezTo>
                    <a:pt x="15849" y="1971"/>
                    <a:pt x="15704" y="1536"/>
                    <a:pt x="15284" y="1339"/>
                  </a:cubicBezTo>
                  <a:close/>
                  <a:moveTo>
                    <a:pt x="16063" y="12771"/>
                  </a:moveTo>
                  <a:cubicBezTo>
                    <a:pt x="17178" y="10880"/>
                    <a:pt x="17910" y="6928"/>
                    <a:pt x="12930" y="4595"/>
                  </a:cubicBezTo>
                  <a:cubicBezTo>
                    <a:pt x="12930" y="4595"/>
                    <a:pt x="12929" y="4595"/>
                    <a:pt x="12928" y="4595"/>
                  </a:cubicBezTo>
                  <a:cubicBezTo>
                    <a:pt x="12928" y="4594"/>
                    <a:pt x="12927" y="4594"/>
                    <a:pt x="12926" y="4594"/>
                  </a:cubicBezTo>
                  <a:cubicBezTo>
                    <a:pt x="12926" y="4593"/>
                    <a:pt x="12925" y="4593"/>
                    <a:pt x="12924" y="4593"/>
                  </a:cubicBezTo>
                  <a:cubicBezTo>
                    <a:pt x="12924" y="4592"/>
                    <a:pt x="12923" y="4592"/>
                    <a:pt x="12922" y="4592"/>
                  </a:cubicBezTo>
                  <a:cubicBezTo>
                    <a:pt x="7943" y="2259"/>
                    <a:pt x="4092" y="4749"/>
                    <a:pt x="2631" y="6478"/>
                  </a:cubicBezTo>
                  <a:cubicBezTo>
                    <a:pt x="1322" y="8041"/>
                    <a:pt x="1632" y="10216"/>
                    <a:pt x="1621" y="10529"/>
                  </a:cubicBezTo>
                  <a:cubicBezTo>
                    <a:pt x="1602" y="11040"/>
                    <a:pt x="2174" y="13289"/>
                    <a:pt x="1592" y="14216"/>
                  </a:cubicBezTo>
                  <a:cubicBezTo>
                    <a:pt x="792" y="15491"/>
                    <a:pt x="955" y="15611"/>
                    <a:pt x="1594" y="16106"/>
                  </a:cubicBezTo>
                  <a:cubicBezTo>
                    <a:pt x="2244" y="16611"/>
                    <a:pt x="5442" y="18109"/>
                    <a:pt x="6306" y="18314"/>
                  </a:cubicBezTo>
                  <a:cubicBezTo>
                    <a:pt x="7154" y="18515"/>
                    <a:pt x="7364" y="18570"/>
                    <a:pt x="8324" y="17370"/>
                  </a:cubicBezTo>
                  <a:cubicBezTo>
                    <a:pt x="9022" y="16498"/>
                    <a:pt x="11709" y="15775"/>
                    <a:pt x="12245" y="15507"/>
                  </a:cubicBezTo>
                  <a:cubicBezTo>
                    <a:pt x="12574" y="15342"/>
                    <a:pt x="15049" y="14473"/>
                    <a:pt x="16063" y="12771"/>
                  </a:cubicBezTo>
                  <a:close/>
                  <a:moveTo>
                    <a:pt x="5425" y="20157"/>
                  </a:moveTo>
                  <a:cubicBezTo>
                    <a:pt x="5564" y="19962"/>
                    <a:pt x="5481" y="19712"/>
                    <a:pt x="5240" y="19599"/>
                  </a:cubicBezTo>
                  <a:lnTo>
                    <a:pt x="756" y="17498"/>
                  </a:lnTo>
                  <a:cubicBezTo>
                    <a:pt x="515" y="17385"/>
                    <a:pt x="206" y="17452"/>
                    <a:pt x="67" y="17647"/>
                  </a:cubicBezTo>
                  <a:lnTo>
                    <a:pt x="67" y="17647"/>
                  </a:lnTo>
                  <a:cubicBezTo>
                    <a:pt x="-72" y="17843"/>
                    <a:pt x="11" y="18093"/>
                    <a:pt x="252" y="18206"/>
                  </a:cubicBezTo>
                  <a:lnTo>
                    <a:pt x="4736" y="20307"/>
                  </a:lnTo>
                  <a:cubicBezTo>
                    <a:pt x="4977" y="20420"/>
                    <a:pt x="5286" y="20353"/>
                    <a:pt x="5425" y="20157"/>
                  </a:cubicBezTo>
                  <a:cubicBezTo>
                    <a:pt x="5425" y="20157"/>
                    <a:pt x="5425" y="20157"/>
                    <a:pt x="5425" y="20157"/>
                  </a:cubicBezTo>
                  <a:close/>
                  <a:moveTo>
                    <a:pt x="6113" y="19190"/>
                  </a:moveTo>
                  <a:cubicBezTo>
                    <a:pt x="6252" y="18995"/>
                    <a:pt x="6169" y="18745"/>
                    <a:pt x="5928" y="18632"/>
                  </a:cubicBezTo>
                  <a:lnTo>
                    <a:pt x="1444" y="16531"/>
                  </a:lnTo>
                  <a:cubicBezTo>
                    <a:pt x="1203" y="16418"/>
                    <a:pt x="894" y="16485"/>
                    <a:pt x="755" y="16680"/>
                  </a:cubicBezTo>
                  <a:lnTo>
                    <a:pt x="755" y="16680"/>
                  </a:lnTo>
                  <a:cubicBezTo>
                    <a:pt x="616" y="16876"/>
                    <a:pt x="699" y="17126"/>
                    <a:pt x="940" y="17239"/>
                  </a:cubicBezTo>
                  <a:lnTo>
                    <a:pt x="5424" y="19340"/>
                  </a:lnTo>
                  <a:cubicBezTo>
                    <a:pt x="5665" y="19453"/>
                    <a:pt x="5974" y="19386"/>
                    <a:pt x="6113" y="19190"/>
                  </a:cubicBezTo>
                  <a:cubicBezTo>
                    <a:pt x="6113" y="19190"/>
                    <a:pt x="6113" y="19190"/>
                    <a:pt x="6113" y="19190"/>
                  </a:cubicBezTo>
                  <a:close/>
                  <a:moveTo>
                    <a:pt x="360" y="18601"/>
                  </a:moveTo>
                  <a:lnTo>
                    <a:pt x="4260" y="20429"/>
                  </a:lnTo>
                  <a:cubicBezTo>
                    <a:pt x="3639" y="21302"/>
                    <a:pt x="2263" y="21600"/>
                    <a:pt x="1186" y="21095"/>
                  </a:cubicBezTo>
                  <a:cubicBezTo>
                    <a:pt x="109" y="20591"/>
                    <a:pt x="-261" y="19474"/>
                    <a:pt x="360" y="1860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6" name="Shape 10444">
              <a:extLst>
                <a:ext uri="{FF2B5EF4-FFF2-40B4-BE49-F238E27FC236}">
                  <a16:creationId xmlns:a16="http://schemas.microsoft.com/office/drawing/2014/main" id="{24F57AAE-5D57-B9F5-5248-EED23BF56A8F}"/>
                </a:ext>
              </a:extLst>
            </p:cNvPr>
            <p:cNvSpPr/>
            <p:nvPr/>
          </p:nvSpPr>
          <p:spPr>
            <a:xfrm>
              <a:off x="15668533" y="8652551"/>
              <a:ext cx="371824" cy="3718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585" extrusionOk="0">
                  <a:moveTo>
                    <a:pt x="5809" y="19810"/>
                  </a:moveTo>
                  <a:lnTo>
                    <a:pt x="0" y="21585"/>
                  </a:lnTo>
                  <a:lnTo>
                    <a:pt x="1723" y="15720"/>
                  </a:lnTo>
                  <a:cubicBezTo>
                    <a:pt x="1723" y="15720"/>
                    <a:pt x="5809" y="19810"/>
                    <a:pt x="5809" y="19810"/>
                  </a:cubicBezTo>
                  <a:close/>
                  <a:moveTo>
                    <a:pt x="14328" y="11295"/>
                  </a:moveTo>
                  <a:cubicBezTo>
                    <a:pt x="14857" y="12169"/>
                    <a:pt x="15219" y="12941"/>
                    <a:pt x="15338" y="13361"/>
                  </a:cubicBezTo>
                  <a:cubicBezTo>
                    <a:pt x="16735" y="12758"/>
                    <a:pt x="18442" y="13050"/>
                    <a:pt x="19809" y="14418"/>
                  </a:cubicBezTo>
                  <a:cubicBezTo>
                    <a:pt x="21600" y="16210"/>
                    <a:pt x="21590" y="21540"/>
                    <a:pt x="21590" y="21540"/>
                  </a:cubicBezTo>
                  <a:cubicBezTo>
                    <a:pt x="21590" y="21540"/>
                    <a:pt x="21587" y="21538"/>
                    <a:pt x="21583" y="21536"/>
                  </a:cubicBezTo>
                  <a:cubicBezTo>
                    <a:pt x="21586" y="21540"/>
                    <a:pt x="21587" y="21543"/>
                    <a:pt x="21587" y="21543"/>
                  </a:cubicBezTo>
                  <a:cubicBezTo>
                    <a:pt x="21587" y="21543"/>
                    <a:pt x="16257" y="21556"/>
                    <a:pt x="14467" y="19765"/>
                  </a:cubicBezTo>
                  <a:cubicBezTo>
                    <a:pt x="13114" y="18410"/>
                    <a:pt x="12816" y="16721"/>
                    <a:pt x="13396" y="15331"/>
                  </a:cubicBezTo>
                  <a:cubicBezTo>
                    <a:pt x="12981" y="15218"/>
                    <a:pt x="12197" y="14852"/>
                    <a:pt x="11308" y="14314"/>
                  </a:cubicBezTo>
                  <a:lnTo>
                    <a:pt x="6478" y="19142"/>
                  </a:lnTo>
                  <a:lnTo>
                    <a:pt x="2392" y="15051"/>
                  </a:lnTo>
                  <a:lnTo>
                    <a:pt x="6994" y="10450"/>
                  </a:lnTo>
                  <a:cubicBezTo>
                    <a:pt x="4968" y="7962"/>
                    <a:pt x="2105" y="4020"/>
                    <a:pt x="1025" y="2336"/>
                  </a:cubicBezTo>
                  <a:cubicBezTo>
                    <a:pt x="11" y="756"/>
                    <a:pt x="7" y="211"/>
                    <a:pt x="44" y="57"/>
                  </a:cubicBezTo>
                  <a:cubicBezTo>
                    <a:pt x="31" y="43"/>
                    <a:pt x="37" y="38"/>
                    <a:pt x="52" y="32"/>
                  </a:cubicBezTo>
                  <a:cubicBezTo>
                    <a:pt x="59" y="13"/>
                    <a:pt x="65" y="4"/>
                    <a:pt x="65" y="4"/>
                  </a:cubicBezTo>
                  <a:cubicBezTo>
                    <a:pt x="237" y="-15"/>
                    <a:pt x="782" y="-11"/>
                    <a:pt x="2361" y="1003"/>
                  </a:cubicBezTo>
                  <a:cubicBezTo>
                    <a:pt x="4043" y="2084"/>
                    <a:pt x="7984" y="4949"/>
                    <a:pt x="10469" y="6978"/>
                  </a:cubicBezTo>
                  <a:lnTo>
                    <a:pt x="14322" y="3125"/>
                  </a:lnTo>
                  <a:lnTo>
                    <a:pt x="18411" y="7213"/>
                  </a:lnTo>
                  <a:cubicBezTo>
                    <a:pt x="18411" y="7213"/>
                    <a:pt x="14328" y="11295"/>
                    <a:pt x="14328" y="11295"/>
                  </a:cubicBezTo>
                  <a:close/>
                  <a:moveTo>
                    <a:pt x="15005" y="2441"/>
                  </a:moveTo>
                  <a:lnTo>
                    <a:pt x="17418" y="30"/>
                  </a:lnTo>
                  <a:lnTo>
                    <a:pt x="21507" y="4118"/>
                  </a:lnTo>
                  <a:lnTo>
                    <a:pt x="19094" y="6530"/>
                  </a:lnTo>
                  <a:cubicBezTo>
                    <a:pt x="19094" y="6530"/>
                    <a:pt x="15005" y="2441"/>
                    <a:pt x="15005" y="24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7" name="Shape 10445">
              <a:extLst>
                <a:ext uri="{FF2B5EF4-FFF2-40B4-BE49-F238E27FC236}">
                  <a16:creationId xmlns:a16="http://schemas.microsoft.com/office/drawing/2014/main" id="{2168C0D4-A550-E980-0C94-9725A0E1F37F}"/>
                </a:ext>
              </a:extLst>
            </p:cNvPr>
            <p:cNvSpPr/>
            <p:nvPr/>
          </p:nvSpPr>
          <p:spPr>
            <a:xfrm>
              <a:off x="19159242" y="10658993"/>
              <a:ext cx="622764" cy="569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09" h="20716" extrusionOk="0">
                  <a:moveTo>
                    <a:pt x="1339" y="18146"/>
                  </a:moveTo>
                  <a:cubicBezTo>
                    <a:pt x="227" y="16314"/>
                    <a:pt x="661" y="13820"/>
                    <a:pt x="2308" y="12586"/>
                  </a:cubicBezTo>
                  <a:cubicBezTo>
                    <a:pt x="2748" y="12256"/>
                    <a:pt x="3232" y="12053"/>
                    <a:pt x="3725" y="11962"/>
                  </a:cubicBezTo>
                  <a:lnTo>
                    <a:pt x="3738" y="15889"/>
                  </a:lnTo>
                  <a:cubicBezTo>
                    <a:pt x="3739" y="16166"/>
                    <a:pt x="3941" y="16390"/>
                    <a:pt x="4190" y="16389"/>
                  </a:cubicBezTo>
                  <a:cubicBezTo>
                    <a:pt x="4439" y="16388"/>
                    <a:pt x="4640" y="16164"/>
                    <a:pt x="4639" y="15887"/>
                  </a:cubicBezTo>
                  <a:lnTo>
                    <a:pt x="4626" y="11921"/>
                  </a:lnTo>
                  <a:cubicBezTo>
                    <a:pt x="5675" y="12022"/>
                    <a:pt x="6678" y="12627"/>
                    <a:pt x="7312" y="13672"/>
                  </a:cubicBezTo>
                  <a:cubicBezTo>
                    <a:pt x="8425" y="15504"/>
                    <a:pt x="7990" y="17998"/>
                    <a:pt x="6343" y="19232"/>
                  </a:cubicBezTo>
                  <a:cubicBezTo>
                    <a:pt x="4697" y="20465"/>
                    <a:pt x="2452" y="19979"/>
                    <a:pt x="1339" y="18146"/>
                  </a:cubicBezTo>
                  <a:close/>
                  <a:moveTo>
                    <a:pt x="3670" y="7857"/>
                  </a:moveTo>
                  <a:lnTo>
                    <a:pt x="5119" y="6772"/>
                  </a:lnTo>
                  <a:cubicBezTo>
                    <a:pt x="5283" y="6649"/>
                    <a:pt x="5395" y="6369"/>
                    <a:pt x="5367" y="6151"/>
                  </a:cubicBezTo>
                  <a:lnTo>
                    <a:pt x="5135" y="4322"/>
                  </a:lnTo>
                  <a:lnTo>
                    <a:pt x="8435" y="5321"/>
                  </a:lnTo>
                  <a:cubicBezTo>
                    <a:pt x="8435" y="5321"/>
                    <a:pt x="8207" y="5706"/>
                    <a:pt x="7927" y="6179"/>
                  </a:cubicBezTo>
                  <a:lnTo>
                    <a:pt x="4301" y="8895"/>
                  </a:lnTo>
                  <a:cubicBezTo>
                    <a:pt x="4301" y="8895"/>
                    <a:pt x="3670" y="7857"/>
                    <a:pt x="3670" y="7857"/>
                  </a:cubicBezTo>
                  <a:close/>
                  <a:moveTo>
                    <a:pt x="5317" y="9342"/>
                  </a:moveTo>
                  <a:lnTo>
                    <a:pt x="6806" y="8227"/>
                  </a:lnTo>
                  <a:cubicBezTo>
                    <a:pt x="6763" y="8494"/>
                    <a:pt x="6811" y="8776"/>
                    <a:pt x="6952" y="9008"/>
                  </a:cubicBezTo>
                  <a:lnTo>
                    <a:pt x="6951" y="9008"/>
                  </a:lnTo>
                  <a:cubicBezTo>
                    <a:pt x="6951" y="9008"/>
                    <a:pt x="7368" y="9692"/>
                    <a:pt x="7887" y="10542"/>
                  </a:cubicBezTo>
                  <a:cubicBezTo>
                    <a:pt x="7887" y="10542"/>
                    <a:pt x="5317" y="9342"/>
                    <a:pt x="5317" y="9342"/>
                  </a:cubicBezTo>
                  <a:close/>
                  <a:moveTo>
                    <a:pt x="8791" y="8259"/>
                  </a:moveTo>
                  <a:cubicBezTo>
                    <a:pt x="8791" y="8259"/>
                    <a:pt x="10089" y="6315"/>
                    <a:pt x="10706" y="5383"/>
                  </a:cubicBezTo>
                  <a:lnTo>
                    <a:pt x="11903" y="5869"/>
                  </a:lnTo>
                  <a:cubicBezTo>
                    <a:pt x="11641" y="6978"/>
                    <a:pt x="11735" y="8186"/>
                    <a:pt x="12226" y="9262"/>
                  </a:cubicBezTo>
                  <a:lnTo>
                    <a:pt x="10284" y="10718"/>
                  </a:lnTo>
                  <a:cubicBezTo>
                    <a:pt x="10284" y="10718"/>
                    <a:pt x="8791" y="8259"/>
                    <a:pt x="8791" y="8259"/>
                  </a:cubicBezTo>
                  <a:close/>
                  <a:moveTo>
                    <a:pt x="13314" y="9656"/>
                  </a:moveTo>
                  <a:lnTo>
                    <a:pt x="16285" y="7430"/>
                  </a:lnTo>
                  <a:cubicBezTo>
                    <a:pt x="16491" y="7275"/>
                    <a:pt x="16545" y="6964"/>
                    <a:pt x="16406" y="6735"/>
                  </a:cubicBezTo>
                  <a:cubicBezTo>
                    <a:pt x="16343" y="6631"/>
                    <a:pt x="16251" y="6564"/>
                    <a:pt x="16150" y="6533"/>
                  </a:cubicBezTo>
                  <a:lnTo>
                    <a:pt x="16151" y="6531"/>
                  </a:lnTo>
                  <a:lnTo>
                    <a:pt x="12905" y="5212"/>
                  </a:lnTo>
                  <a:cubicBezTo>
                    <a:pt x="13172" y="4652"/>
                    <a:pt x="13562" y="4155"/>
                    <a:pt x="14067" y="3777"/>
                  </a:cubicBezTo>
                  <a:cubicBezTo>
                    <a:pt x="15713" y="2543"/>
                    <a:pt x="17958" y="3030"/>
                    <a:pt x="19071" y="4862"/>
                  </a:cubicBezTo>
                  <a:cubicBezTo>
                    <a:pt x="20183" y="6694"/>
                    <a:pt x="19749" y="9188"/>
                    <a:pt x="18102" y="10422"/>
                  </a:cubicBezTo>
                  <a:cubicBezTo>
                    <a:pt x="16556" y="11580"/>
                    <a:pt x="14482" y="11221"/>
                    <a:pt x="13314" y="9656"/>
                  </a:cubicBezTo>
                  <a:close/>
                  <a:moveTo>
                    <a:pt x="15048" y="7148"/>
                  </a:moveTo>
                  <a:lnTo>
                    <a:pt x="12832" y="8808"/>
                  </a:lnTo>
                  <a:cubicBezTo>
                    <a:pt x="12470" y="7960"/>
                    <a:pt x="12397" y="7021"/>
                    <a:pt x="12588" y="6148"/>
                  </a:cubicBezTo>
                  <a:cubicBezTo>
                    <a:pt x="12588" y="6148"/>
                    <a:pt x="15048" y="7148"/>
                    <a:pt x="15048" y="7148"/>
                  </a:cubicBezTo>
                  <a:close/>
                  <a:moveTo>
                    <a:pt x="742" y="18594"/>
                  </a:moveTo>
                  <a:cubicBezTo>
                    <a:pt x="2079" y="20796"/>
                    <a:pt x="4768" y="21379"/>
                    <a:pt x="6747" y="19896"/>
                  </a:cubicBezTo>
                  <a:cubicBezTo>
                    <a:pt x="8726" y="18413"/>
                    <a:pt x="9246" y="15426"/>
                    <a:pt x="7909" y="13224"/>
                  </a:cubicBezTo>
                  <a:cubicBezTo>
                    <a:pt x="7134" y="11948"/>
                    <a:pt x="5905" y="11216"/>
                    <a:pt x="4623" y="11115"/>
                  </a:cubicBezTo>
                  <a:lnTo>
                    <a:pt x="4619" y="10101"/>
                  </a:lnTo>
                  <a:lnTo>
                    <a:pt x="8815" y="12059"/>
                  </a:lnTo>
                  <a:cubicBezTo>
                    <a:pt x="9382" y="12983"/>
                    <a:pt x="9863" y="13764"/>
                    <a:pt x="9886" y="13787"/>
                  </a:cubicBezTo>
                  <a:cubicBezTo>
                    <a:pt x="10275" y="14180"/>
                    <a:pt x="10877" y="14149"/>
                    <a:pt x="11230" y="13717"/>
                  </a:cubicBezTo>
                  <a:cubicBezTo>
                    <a:pt x="11531" y="13349"/>
                    <a:pt x="11553" y="12810"/>
                    <a:pt x="11313" y="12415"/>
                  </a:cubicBezTo>
                  <a:lnTo>
                    <a:pt x="11314" y="12414"/>
                  </a:lnTo>
                  <a:lnTo>
                    <a:pt x="10788" y="11548"/>
                  </a:lnTo>
                  <a:lnTo>
                    <a:pt x="12715" y="10105"/>
                  </a:lnTo>
                  <a:cubicBezTo>
                    <a:pt x="14109" y="12039"/>
                    <a:pt x="16627" y="12494"/>
                    <a:pt x="18506" y="11086"/>
                  </a:cubicBezTo>
                  <a:cubicBezTo>
                    <a:pt x="20485" y="9603"/>
                    <a:pt x="21005" y="6616"/>
                    <a:pt x="19668" y="4414"/>
                  </a:cubicBezTo>
                  <a:cubicBezTo>
                    <a:pt x="18331" y="2212"/>
                    <a:pt x="15642" y="1629"/>
                    <a:pt x="13663" y="3112"/>
                  </a:cubicBezTo>
                  <a:cubicBezTo>
                    <a:pt x="13027" y="3589"/>
                    <a:pt x="12542" y="4222"/>
                    <a:pt x="12221" y="4933"/>
                  </a:cubicBezTo>
                  <a:lnTo>
                    <a:pt x="11168" y="4506"/>
                  </a:lnTo>
                  <a:cubicBezTo>
                    <a:pt x="11303" y="3945"/>
                    <a:pt x="11158" y="3323"/>
                    <a:pt x="10745" y="2905"/>
                  </a:cubicBezTo>
                  <a:cubicBezTo>
                    <a:pt x="10551" y="2709"/>
                    <a:pt x="10321" y="2584"/>
                    <a:pt x="10082" y="2526"/>
                  </a:cubicBezTo>
                  <a:lnTo>
                    <a:pt x="10082" y="2525"/>
                  </a:lnTo>
                  <a:lnTo>
                    <a:pt x="5355" y="1211"/>
                  </a:lnTo>
                  <a:lnTo>
                    <a:pt x="5355" y="1211"/>
                  </a:lnTo>
                  <a:cubicBezTo>
                    <a:pt x="4823" y="1000"/>
                    <a:pt x="4206" y="1148"/>
                    <a:pt x="3803" y="1641"/>
                  </a:cubicBezTo>
                  <a:cubicBezTo>
                    <a:pt x="3485" y="2031"/>
                    <a:pt x="3373" y="2548"/>
                    <a:pt x="3458" y="3028"/>
                  </a:cubicBezTo>
                  <a:lnTo>
                    <a:pt x="3457" y="3029"/>
                  </a:lnTo>
                  <a:lnTo>
                    <a:pt x="3914" y="5740"/>
                  </a:lnTo>
                  <a:lnTo>
                    <a:pt x="2179" y="7041"/>
                  </a:lnTo>
                  <a:cubicBezTo>
                    <a:pt x="1849" y="7288"/>
                    <a:pt x="1762" y="7786"/>
                    <a:pt x="1985" y="8153"/>
                  </a:cubicBezTo>
                  <a:cubicBezTo>
                    <a:pt x="2193" y="8496"/>
                    <a:pt x="2598" y="8599"/>
                    <a:pt x="2919" y="8409"/>
                  </a:cubicBezTo>
                  <a:lnTo>
                    <a:pt x="3717" y="9723"/>
                  </a:lnTo>
                  <a:lnTo>
                    <a:pt x="3722" y="11148"/>
                  </a:lnTo>
                  <a:cubicBezTo>
                    <a:pt x="3090" y="11245"/>
                    <a:pt x="2469" y="11499"/>
                    <a:pt x="1905" y="11922"/>
                  </a:cubicBezTo>
                  <a:cubicBezTo>
                    <a:pt x="-75" y="13405"/>
                    <a:pt x="-595" y="16392"/>
                    <a:pt x="742" y="18594"/>
                  </a:cubicBezTo>
                  <a:close/>
                  <a:moveTo>
                    <a:pt x="2678" y="707"/>
                  </a:moveTo>
                  <a:cubicBezTo>
                    <a:pt x="2232" y="-27"/>
                    <a:pt x="1336" y="-221"/>
                    <a:pt x="676" y="273"/>
                  </a:cubicBezTo>
                  <a:cubicBezTo>
                    <a:pt x="16" y="767"/>
                    <a:pt x="-157" y="1763"/>
                    <a:pt x="289" y="2497"/>
                  </a:cubicBezTo>
                  <a:cubicBezTo>
                    <a:pt x="734" y="3231"/>
                    <a:pt x="1630" y="3426"/>
                    <a:pt x="2290" y="2931"/>
                  </a:cubicBezTo>
                  <a:cubicBezTo>
                    <a:pt x="2950" y="2437"/>
                    <a:pt x="3123" y="1441"/>
                    <a:pt x="2678" y="70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8" name="Shape 10446">
              <a:extLst>
                <a:ext uri="{FF2B5EF4-FFF2-40B4-BE49-F238E27FC236}">
                  <a16:creationId xmlns:a16="http://schemas.microsoft.com/office/drawing/2014/main" id="{0CA2A0D1-5656-AAFB-B893-E475F85F4F5C}"/>
                </a:ext>
              </a:extLst>
            </p:cNvPr>
            <p:cNvSpPr/>
            <p:nvPr/>
          </p:nvSpPr>
          <p:spPr>
            <a:xfrm>
              <a:off x="15268309" y="8005297"/>
              <a:ext cx="498843" cy="5522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8" h="21600" extrusionOk="0">
                  <a:moveTo>
                    <a:pt x="10339" y="0"/>
                  </a:moveTo>
                  <a:cubicBezTo>
                    <a:pt x="8560" y="0"/>
                    <a:pt x="6992" y="1375"/>
                    <a:pt x="5917" y="3576"/>
                  </a:cubicBezTo>
                  <a:cubicBezTo>
                    <a:pt x="5568" y="3546"/>
                    <a:pt x="5234" y="3529"/>
                    <a:pt x="4903" y="3529"/>
                  </a:cubicBezTo>
                  <a:cubicBezTo>
                    <a:pt x="2761" y="3529"/>
                    <a:pt x="1171" y="4188"/>
                    <a:pt x="431" y="5396"/>
                  </a:cubicBezTo>
                  <a:cubicBezTo>
                    <a:pt x="-452" y="6840"/>
                    <a:pt x="119" y="8796"/>
                    <a:pt x="1578" y="10761"/>
                  </a:cubicBezTo>
                  <a:cubicBezTo>
                    <a:pt x="84" y="12747"/>
                    <a:pt x="-461" y="14730"/>
                    <a:pt x="431" y="16188"/>
                  </a:cubicBezTo>
                  <a:cubicBezTo>
                    <a:pt x="1171" y="17397"/>
                    <a:pt x="2760" y="18055"/>
                    <a:pt x="4903" y="18055"/>
                  </a:cubicBezTo>
                  <a:cubicBezTo>
                    <a:pt x="5246" y="18055"/>
                    <a:pt x="5621" y="18010"/>
                    <a:pt x="5983" y="17976"/>
                  </a:cubicBezTo>
                  <a:cubicBezTo>
                    <a:pt x="7057" y="20156"/>
                    <a:pt x="8570" y="21600"/>
                    <a:pt x="10339" y="21600"/>
                  </a:cubicBezTo>
                  <a:cubicBezTo>
                    <a:pt x="12118" y="21600"/>
                    <a:pt x="13685" y="20224"/>
                    <a:pt x="14761" y="18024"/>
                  </a:cubicBezTo>
                  <a:cubicBezTo>
                    <a:pt x="15110" y="18054"/>
                    <a:pt x="15460" y="18071"/>
                    <a:pt x="15791" y="18071"/>
                  </a:cubicBezTo>
                  <a:cubicBezTo>
                    <a:pt x="17934" y="18071"/>
                    <a:pt x="19507" y="17412"/>
                    <a:pt x="20246" y="16204"/>
                  </a:cubicBezTo>
                  <a:cubicBezTo>
                    <a:pt x="21134" y="14753"/>
                    <a:pt x="20576" y="12782"/>
                    <a:pt x="19099" y="10808"/>
                  </a:cubicBezTo>
                  <a:cubicBezTo>
                    <a:pt x="20594" y="8822"/>
                    <a:pt x="21139" y="6839"/>
                    <a:pt x="20246" y="5380"/>
                  </a:cubicBezTo>
                  <a:cubicBezTo>
                    <a:pt x="19508" y="4173"/>
                    <a:pt x="17934" y="3514"/>
                    <a:pt x="15791" y="3514"/>
                  </a:cubicBezTo>
                  <a:cubicBezTo>
                    <a:pt x="15438" y="3514"/>
                    <a:pt x="15052" y="3573"/>
                    <a:pt x="14677" y="3608"/>
                  </a:cubicBezTo>
                  <a:cubicBezTo>
                    <a:pt x="13604" y="1440"/>
                    <a:pt x="12102" y="0"/>
                    <a:pt x="10339" y="0"/>
                  </a:cubicBezTo>
                  <a:close/>
                  <a:moveTo>
                    <a:pt x="10339" y="1004"/>
                  </a:moveTo>
                  <a:cubicBezTo>
                    <a:pt x="11591" y="1004"/>
                    <a:pt x="12710" y="2093"/>
                    <a:pt x="13580" y="3733"/>
                  </a:cubicBezTo>
                  <a:cubicBezTo>
                    <a:pt x="12541" y="3915"/>
                    <a:pt x="11452" y="4238"/>
                    <a:pt x="10355" y="4643"/>
                  </a:cubicBezTo>
                  <a:cubicBezTo>
                    <a:pt x="9226" y="4226"/>
                    <a:pt x="8099" y="3899"/>
                    <a:pt x="7031" y="3718"/>
                  </a:cubicBezTo>
                  <a:cubicBezTo>
                    <a:pt x="7905" y="2046"/>
                    <a:pt x="9073" y="1004"/>
                    <a:pt x="10339" y="1004"/>
                  </a:cubicBezTo>
                  <a:close/>
                  <a:moveTo>
                    <a:pt x="15791" y="4518"/>
                  </a:moveTo>
                  <a:cubicBezTo>
                    <a:pt x="17538" y="4518"/>
                    <a:pt x="18791" y="4998"/>
                    <a:pt x="19332" y="5882"/>
                  </a:cubicBezTo>
                  <a:cubicBezTo>
                    <a:pt x="19959" y="6907"/>
                    <a:pt x="19540" y="8380"/>
                    <a:pt x="18468" y="9914"/>
                  </a:cubicBezTo>
                  <a:cubicBezTo>
                    <a:pt x="17787" y="9159"/>
                    <a:pt x="16951" y="8410"/>
                    <a:pt x="16007" y="7702"/>
                  </a:cubicBezTo>
                  <a:cubicBezTo>
                    <a:pt x="15826" y="6556"/>
                    <a:pt x="15554" y="5511"/>
                    <a:pt x="15193" y="4565"/>
                  </a:cubicBezTo>
                  <a:cubicBezTo>
                    <a:pt x="15389" y="4554"/>
                    <a:pt x="15602" y="4518"/>
                    <a:pt x="15791" y="4518"/>
                  </a:cubicBezTo>
                  <a:close/>
                  <a:moveTo>
                    <a:pt x="4903" y="4533"/>
                  </a:moveTo>
                  <a:cubicBezTo>
                    <a:pt x="5095" y="4533"/>
                    <a:pt x="5302" y="4538"/>
                    <a:pt x="5501" y="4549"/>
                  </a:cubicBezTo>
                  <a:cubicBezTo>
                    <a:pt x="5130" y="5520"/>
                    <a:pt x="4852" y="6633"/>
                    <a:pt x="4670" y="7812"/>
                  </a:cubicBezTo>
                  <a:cubicBezTo>
                    <a:pt x="3730" y="8526"/>
                    <a:pt x="2966" y="9248"/>
                    <a:pt x="2293" y="10008"/>
                  </a:cubicBezTo>
                  <a:cubicBezTo>
                    <a:pt x="1175" y="8445"/>
                    <a:pt x="708" y="6940"/>
                    <a:pt x="1346" y="5898"/>
                  </a:cubicBezTo>
                  <a:cubicBezTo>
                    <a:pt x="1887" y="5014"/>
                    <a:pt x="3156" y="4533"/>
                    <a:pt x="4903" y="4533"/>
                  </a:cubicBezTo>
                  <a:close/>
                  <a:moveTo>
                    <a:pt x="14062" y="4659"/>
                  </a:moveTo>
                  <a:cubicBezTo>
                    <a:pt x="14333" y="5325"/>
                    <a:pt x="14582" y="6051"/>
                    <a:pt x="14761" y="6839"/>
                  </a:cubicBezTo>
                  <a:cubicBezTo>
                    <a:pt x="14294" y="6539"/>
                    <a:pt x="13808" y="6239"/>
                    <a:pt x="13298" y="5961"/>
                  </a:cubicBezTo>
                  <a:cubicBezTo>
                    <a:pt x="12768" y="5672"/>
                    <a:pt x="12225" y="5480"/>
                    <a:pt x="11685" y="5239"/>
                  </a:cubicBezTo>
                  <a:cubicBezTo>
                    <a:pt x="12500" y="4985"/>
                    <a:pt x="13298" y="4775"/>
                    <a:pt x="14062" y="4659"/>
                  </a:cubicBezTo>
                  <a:close/>
                  <a:moveTo>
                    <a:pt x="6599" y="4675"/>
                  </a:moveTo>
                  <a:cubicBezTo>
                    <a:pt x="7326" y="4784"/>
                    <a:pt x="8103" y="5021"/>
                    <a:pt x="8876" y="5255"/>
                  </a:cubicBezTo>
                  <a:cubicBezTo>
                    <a:pt x="8379" y="5481"/>
                    <a:pt x="7868" y="5695"/>
                    <a:pt x="7380" y="5961"/>
                  </a:cubicBezTo>
                  <a:cubicBezTo>
                    <a:pt x="6837" y="6256"/>
                    <a:pt x="6443" y="6613"/>
                    <a:pt x="5950" y="6933"/>
                  </a:cubicBezTo>
                  <a:cubicBezTo>
                    <a:pt x="6128" y="6137"/>
                    <a:pt x="6326" y="5348"/>
                    <a:pt x="6599" y="4675"/>
                  </a:cubicBezTo>
                  <a:close/>
                  <a:moveTo>
                    <a:pt x="10405" y="5788"/>
                  </a:moveTo>
                  <a:cubicBezTo>
                    <a:pt x="11196" y="6102"/>
                    <a:pt x="11987" y="6415"/>
                    <a:pt x="12766" y="6839"/>
                  </a:cubicBezTo>
                  <a:cubicBezTo>
                    <a:pt x="13571" y="7278"/>
                    <a:pt x="14317" y="7751"/>
                    <a:pt x="15010" y="8251"/>
                  </a:cubicBezTo>
                  <a:cubicBezTo>
                    <a:pt x="15123" y="9067"/>
                    <a:pt x="15193" y="9915"/>
                    <a:pt x="15193" y="10792"/>
                  </a:cubicBezTo>
                  <a:cubicBezTo>
                    <a:pt x="15193" y="11657"/>
                    <a:pt x="15070" y="12466"/>
                    <a:pt x="14960" y="13271"/>
                  </a:cubicBezTo>
                  <a:cubicBezTo>
                    <a:pt x="14260" y="13779"/>
                    <a:pt x="13583" y="14300"/>
                    <a:pt x="12766" y="14745"/>
                  </a:cubicBezTo>
                  <a:cubicBezTo>
                    <a:pt x="11937" y="15197"/>
                    <a:pt x="11096" y="15469"/>
                    <a:pt x="10256" y="15796"/>
                  </a:cubicBezTo>
                  <a:cubicBezTo>
                    <a:pt x="9475" y="15485"/>
                    <a:pt x="8681" y="15180"/>
                    <a:pt x="7912" y="14761"/>
                  </a:cubicBezTo>
                  <a:cubicBezTo>
                    <a:pt x="7107" y="14323"/>
                    <a:pt x="6360" y="13849"/>
                    <a:pt x="5668" y="13349"/>
                  </a:cubicBezTo>
                  <a:cubicBezTo>
                    <a:pt x="5554" y="12533"/>
                    <a:pt x="5501" y="11669"/>
                    <a:pt x="5501" y="10792"/>
                  </a:cubicBezTo>
                  <a:cubicBezTo>
                    <a:pt x="5501" y="9918"/>
                    <a:pt x="5605" y="9111"/>
                    <a:pt x="5718" y="8298"/>
                  </a:cubicBezTo>
                  <a:cubicBezTo>
                    <a:pt x="6420" y="7788"/>
                    <a:pt x="7092" y="7270"/>
                    <a:pt x="7912" y="6824"/>
                  </a:cubicBezTo>
                  <a:cubicBezTo>
                    <a:pt x="8731" y="6377"/>
                    <a:pt x="9574" y="6113"/>
                    <a:pt x="10405" y="5788"/>
                  </a:cubicBezTo>
                  <a:close/>
                  <a:moveTo>
                    <a:pt x="10339" y="7984"/>
                  </a:moveTo>
                  <a:cubicBezTo>
                    <a:pt x="8690" y="7984"/>
                    <a:pt x="7363" y="9237"/>
                    <a:pt x="7363" y="10792"/>
                  </a:cubicBezTo>
                  <a:cubicBezTo>
                    <a:pt x="7363" y="12348"/>
                    <a:pt x="8690" y="13616"/>
                    <a:pt x="10339" y="13616"/>
                  </a:cubicBezTo>
                  <a:cubicBezTo>
                    <a:pt x="11987" y="13616"/>
                    <a:pt x="13331" y="12348"/>
                    <a:pt x="13331" y="10792"/>
                  </a:cubicBezTo>
                  <a:cubicBezTo>
                    <a:pt x="13331" y="9237"/>
                    <a:pt x="11987" y="7984"/>
                    <a:pt x="10339" y="7984"/>
                  </a:cubicBezTo>
                  <a:close/>
                  <a:moveTo>
                    <a:pt x="4571" y="9098"/>
                  </a:moveTo>
                  <a:cubicBezTo>
                    <a:pt x="4522" y="9664"/>
                    <a:pt x="4438" y="10197"/>
                    <a:pt x="4438" y="10792"/>
                  </a:cubicBezTo>
                  <a:cubicBezTo>
                    <a:pt x="4438" y="11349"/>
                    <a:pt x="4462" y="11892"/>
                    <a:pt x="4504" y="12424"/>
                  </a:cubicBezTo>
                  <a:cubicBezTo>
                    <a:pt x="3891" y="11902"/>
                    <a:pt x="3374" y="11375"/>
                    <a:pt x="2908" y="10839"/>
                  </a:cubicBezTo>
                  <a:cubicBezTo>
                    <a:pt x="3403" y="10260"/>
                    <a:pt x="3903" y="9661"/>
                    <a:pt x="4571" y="9098"/>
                  </a:cubicBezTo>
                  <a:close/>
                  <a:moveTo>
                    <a:pt x="16190" y="9176"/>
                  </a:moveTo>
                  <a:cubicBezTo>
                    <a:pt x="16796" y="9693"/>
                    <a:pt x="17307" y="10215"/>
                    <a:pt x="17769" y="10745"/>
                  </a:cubicBezTo>
                  <a:cubicBezTo>
                    <a:pt x="17273" y="11325"/>
                    <a:pt x="16776" y="11907"/>
                    <a:pt x="16107" y="12471"/>
                  </a:cubicBezTo>
                  <a:cubicBezTo>
                    <a:pt x="16155" y="11912"/>
                    <a:pt x="16257" y="11379"/>
                    <a:pt x="16257" y="10792"/>
                  </a:cubicBezTo>
                  <a:cubicBezTo>
                    <a:pt x="16257" y="10236"/>
                    <a:pt x="16233" y="9708"/>
                    <a:pt x="16190" y="9176"/>
                  </a:cubicBezTo>
                  <a:close/>
                  <a:moveTo>
                    <a:pt x="18384" y="11576"/>
                  </a:moveTo>
                  <a:cubicBezTo>
                    <a:pt x="19512" y="13146"/>
                    <a:pt x="19972" y="14656"/>
                    <a:pt x="19332" y="15702"/>
                  </a:cubicBezTo>
                  <a:cubicBezTo>
                    <a:pt x="18791" y="16586"/>
                    <a:pt x="17537" y="17067"/>
                    <a:pt x="15791" y="17067"/>
                  </a:cubicBezTo>
                  <a:cubicBezTo>
                    <a:pt x="15599" y="17067"/>
                    <a:pt x="15392" y="17047"/>
                    <a:pt x="15193" y="17035"/>
                  </a:cubicBezTo>
                  <a:cubicBezTo>
                    <a:pt x="15564" y="16065"/>
                    <a:pt x="15826" y="14967"/>
                    <a:pt x="16007" y="13788"/>
                  </a:cubicBezTo>
                  <a:cubicBezTo>
                    <a:pt x="16951" y="13073"/>
                    <a:pt x="17710" y="12337"/>
                    <a:pt x="18384" y="11576"/>
                  </a:cubicBezTo>
                  <a:close/>
                  <a:moveTo>
                    <a:pt x="2210" y="11655"/>
                  </a:moveTo>
                  <a:cubicBezTo>
                    <a:pt x="2896" y="12420"/>
                    <a:pt x="3714" y="13165"/>
                    <a:pt x="4670" y="13882"/>
                  </a:cubicBezTo>
                  <a:cubicBezTo>
                    <a:pt x="4849" y="15014"/>
                    <a:pt x="5113" y="16067"/>
                    <a:pt x="5468" y="17004"/>
                  </a:cubicBezTo>
                  <a:cubicBezTo>
                    <a:pt x="5283" y="17014"/>
                    <a:pt x="5081" y="17051"/>
                    <a:pt x="4903" y="17051"/>
                  </a:cubicBezTo>
                  <a:cubicBezTo>
                    <a:pt x="3156" y="17051"/>
                    <a:pt x="1887" y="16571"/>
                    <a:pt x="1346" y="15686"/>
                  </a:cubicBezTo>
                  <a:cubicBezTo>
                    <a:pt x="717" y="14659"/>
                    <a:pt x="1131" y="13193"/>
                    <a:pt x="2210" y="11655"/>
                  </a:cubicBezTo>
                  <a:close/>
                  <a:moveTo>
                    <a:pt x="14744" y="14651"/>
                  </a:moveTo>
                  <a:cubicBezTo>
                    <a:pt x="14565" y="15455"/>
                    <a:pt x="14370" y="16247"/>
                    <a:pt x="14096" y="16925"/>
                  </a:cubicBezTo>
                  <a:cubicBezTo>
                    <a:pt x="13364" y="16816"/>
                    <a:pt x="12580" y="16581"/>
                    <a:pt x="11802" y="16345"/>
                  </a:cubicBezTo>
                  <a:cubicBezTo>
                    <a:pt x="12304" y="16117"/>
                    <a:pt x="12804" y="15892"/>
                    <a:pt x="13298" y="15624"/>
                  </a:cubicBezTo>
                  <a:cubicBezTo>
                    <a:pt x="13843" y="15326"/>
                    <a:pt x="14249" y="14973"/>
                    <a:pt x="14744" y="14651"/>
                  </a:cubicBezTo>
                  <a:close/>
                  <a:moveTo>
                    <a:pt x="5934" y="14761"/>
                  </a:moveTo>
                  <a:cubicBezTo>
                    <a:pt x="6400" y="15061"/>
                    <a:pt x="6869" y="15346"/>
                    <a:pt x="7380" y="15624"/>
                  </a:cubicBezTo>
                  <a:cubicBezTo>
                    <a:pt x="7902" y="15908"/>
                    <a:pt x="8444" y="16107"/>
                    <a:pt x="8976" y="16345"/>
                  </a:cubicBezTo>
                  <a:cubicBezTo>
                    <a:pt x="8160" y="16598"/>
                    <a:pt x="7364" y="16795"/>
                    <a:pt x="6599" y="16910"/>
                  </a:cubicBezTo>
                  <a:cubicBezTo>
                    <a:pt x="6331" y="16249"/>
                    <a:pt x="6110" y="15542"/>
                    <a:pt x="5934" y="14761"/>
                  </a:cubicBezTo>
                  <a:close/>
                  <a:moveTo>
                    <a:pt x="10322" y="16941"/>
                  </a:moveTo>
                  <a:cubicBezTo>
                    <a:pt x="11458" y="17362"/>
                    <a:pt x="12573" y="17700"/>
                    <a:pt x="13647" y="17882"/>
                  </a:cubicBezTo>
                  <a:cubicBezTo>
                    <a:pt x="12773" y="19553"/>
                    <a:pt x="11605" y="20596"/>
                    <a:pt x="10339" y="20596"/>
                  </a:cubicBezTo>
                  <a:cubicBezTo>
                    <a:pt x="9084" y="20596"/>
                    <a:pt x="7951" y="19498"/>
                    <a:pt x="7081" y="17851"/>
                  </a:cubicBezTo>
                  <a:cubicBezTo>
                    <a:pt x="8127" y="17671"/>
                    <a:pt x="9217" y="17349"/>
                    <a:pt x="10322" y="169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9" name="Shape 10447">
              <a:extLst>
                <a:ext uri="{FF2B5EF4-FFF2-40B4-BE49-F238E27FC236}">
                  <a16:creationId xmlns:a16="http://schemas.microsoft.com/office/drawing/2014/main" id="{189009E1-2A36-F3E7-717C-B63193EC3E74}"/>
                </a:ext>
              </a:extLst>
            </p:cNvPr>
            <p:cNvSpPr/>
            <p:nvPr/>
          </p:nvSpPr>
          <p:spPr>
            <a:xfrm>
              <a:off x="15182165" y="7422392"/>
              <a:ext cx="482786" cy="501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7" h="21369" extrusionOk="0">
                  <a:moveTo>
                    <a:pt x="9892" y="341"/>
                  </a:moveTo>
                  <a:cubicBezTo>
                    <a:pt x="10333" y="-98"/>
                    <a:pt x="11063" y="-117"/>
                    <a:pt x="11519" y="307"/>
                  </a:cubicBezTo>
                  <a:lnTo>
                    <a:pt x="21020" y="9136"/>
                  </a:lnTo>
                  <a:cubicBezTo>
                    <a:pt x="21476" y="9561"/>
                    <a:pt x="21482" y="10263"/>
                    <a:pt x="21042" y="10702"/>
                  </a:cubicBezTo>
                  <a:lnTo>
                    <a:pt x="10676" y="21032"/>
                  </a:lnTo>
                  <a:cubicBezTo>
                    <a:pt x="10236" y="21471"/>
                    <a:pt x="9512" y="21483"/>
                    <a:pt x="9056" y="21059"/>
                  </a:cubicBezTo>
                  <a:lnTo>
                    <a:pt x="6577" y="18755"/>
                  </a:lnTo>
                  <a:lnTo>
                    <a:pt x="9366" y="15976"/>
                  </a:lnTo>
                  <a:cubicBezTo>
                    <a:pt x="9806" y="15537"/>
                    <a:pt x="9793" y="14841"/>
                    <a:pt x="9337" y="14417"/>
                  </a:cubicBezTo>
                  <a:lnTo>
                    <a:pt x="7682" y="12879"/>
                  </a:lnTo>
                  <a:cubicBezTo>
                    <a:pt x="7226" y="12455"/>
                    <a:pt x="6503" y="12467"/>
                    <a:pt x="6062" y="12906"/>
                  </a:cubicBezTo>
                  <a:lnTo>
                    <a:pt x="3274" y="15685"/>
                  </a:lnTo>
                  <a:lnTo>
                    <a:pt x="1210" y="13767"/>
                  </a:lnTo>
                  <a:cubicBezTo>
                    <a:pt x="754" y="13343"/>
                    <a:pt x="734" y="12641"/>
                    <a:pt x="1175" y="12202"/>
                  </a:cubicBezTo>
                  <a:lnTo>
                    <a:pt x="351" y="11436"/>
                  </a:lnTo>
                  <a:cubicBezTo>
                    <a:pt x="-105" y="11012"/>
                    <a:pt x="-118" y="10316"/>
                    <a:pt x="322" y="9877"/>
                  </a:cubicBezTo>
                  <a:lnTo>
                    <a:pt x="9892" y="341"/>
                  </a:lnTo>
                  <a:close/>
                  <a:moveTo>
                    <a:pt x="10322" y="1500"/>
                  </a:moveTo>
                  <a:lnTo>
                    <a:pt x="1949" y="9844"/>
                  </a:lnTo>
                  <a:cubicBezTo>
                    <a:pt x="1949" y="9844"/>
                    <a:pt x="1145" y="10641"/>
                    <a:pt x="1971" y="11409"/>
                  </a:cubicBezTo>
                  <a:lnTo>
                    <a:pt x="11146" y="2266"/>
                  </a:lnTo>
                  <a:cubicBezTo>
                    <a:pt x="11366" y="2046"/>
                    <a:pt x="11360" y="1705"/>
                    <a:pt x="11132" y="1492"/>
                  </a:cubicBezTo>
                  <a:cubicBezTo>
                    <a:pt x="10904" y="1281"/>
                    <a:pt x="10542" y="1280"/>
                    <a:pt x="10322" y="1500"/>
                  </a:cubicBezTo>
                  <a:close/>
                  <a:moveTo>
                    <a:pt x="6083" y="13685"/>
                  </a:moveTo>
                  <a:cubicBezTo>
                    <a:pt x="6523" y="13247"/>
                    <a:pt x="7247" y="13234"/>
                    <a:pt x="7703" y="13658"/>
                  </a:cubicBezTo>
                  <a:lnTo>
                    <a:pt x="8527" y="14424"/>
                  </a:lnTo>
                  <a:cubicBezTo>
                    <a:pt x="8983" y="14848"/>
                    <a:pt x="8996" y="15544"/>
                    <a:pt x="8555" y="15983"/>
                  </a:cubicBezTo>
                  <a:lnTo>
                    <a:pt x="6161" y="18369"/>
                  </a:lnTo>
                  <a:cubicBezTo>
                    <a:pt x="5721" y="18808"/>
                    <a:pt x="4991" y="18826"/>
                    <a:pt x="4535" y="18403"/>
                  </a:cubicBezTo>
                  <a:lnTo>
                    <a:pt x="3711" y="17637"/>
                  </a:lnTo>
                  <a:cubicBezTo>
                    <a:pt x="3254" y="17213"/>
                    <a:pt x="3249" y="16510"/>
                    <a:pt x="3689" y="16071"/>
                  </a:cubicBezTo>
                  <a:lnTo>
                    <a:pt x="6083" y="13685"/>
                  </a:lnTo>
                  <a:close/>
                  <a:moveTo>
                    <a:pt x="6506" y="14851"/>
                  </a:moveTo>
                  <a:cubicBezTo>
                    <a:pt x="6286" y="15071"/>
                    <a:pt x="6285" y="15419"/>
                    <a:pt x="6514" y="15631"/>
                  </a:cubicBezTo>
                  <a:cubicBezTo>
                    <a:pt x="6742" y="15843"/>
                    <a:pt x="7110" y="15837"/>
                    <a:pt x="7330" y="15617"/>
                  </a:cubicBezTo>
                  <a:cubicBezTo>
                    <a:pt x="7550" y="15398"/>
                    <a:pt x="7544" y="15043"/>
                    <a:pt x="7316" y="14831"/>
                  </a:cubicBezTo>
                  <a:cubicBezTo>
                    <a:pt x="7088" y="14619"/>
                    <a:pt x="6726" y="14632"/>
                    <a:pt x="6506" y="1485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0" name="Shape 10448">
              <a:extLst>
                <a:ext uri="{FF2B5EF4-FFF2-40B4-BE49-F238E27FC236}">
                  <a16:creationId xmlns:a16="http://schemas.microsoft.com/office/drawing/2014/main" id="{2A072145-3C24-AB53-DD9E-4421766C759A}"/>
                </a:ext>
              </a:extLst>
            </p:cNvPr>
            <p:cNvSpPr/>
            <p:nvPr/>
          </p:nvSpPr>
          <p:spPr>
            <a:xfrm>
              <a:off x="15128412" y="6820063"/>
              <a:ext cx="371717" cy="598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53" y="16426"/>
                  </a:lnTo>
                  <a:lnTo>
                    <a:pt x="6939" y="18801"/>
                  </a:lnTo>
                  <a:cubicBezTo>
                    <a:pt x="6939" y="18801"/>
                    <a:pt x="0" y="21600"/>
                    <a:pt x="0" y="21600"/>
                  </a:cubicBezTo>
                  <a:close/>
                  <a:moveTo>
                    <a:pt x="7564" y="18101"/>
                  </a:moveTo>
                  <a:lnTo>
                    <a:pt x="678" y="15726"/>
                  </a:lnTo>
                  <a:lnTo>
                    <a:pt x="11819" y="3241"/>
                  </a:lnTo>
                  <a:lnTo>
                    <a:pt x="18708" y="5613"/>
                  </a:lnTo>
                  <a:cubicBezTo>
                    <a:pt x="18708" y="5613"/>
                    <a:pt x="7564" y="18101"/>
                    <a:pt x="7564" y="18101"/>
                  </a:cubicBezTo>
                  <a:close/>
                  <a:moveTo>
                    <a:pt x="19345" y="4898"/>
                  </a:moveTo>
                  <a:lnTo>
                    <a:pt x="12456" y="2525"/>
                  </a:lnTo>
                  <a:lnTo>
                    <a:pt x="14711" y="0"/>
                  </a:lnTo>
                  <a:lnTo>
                    <a:pt x="21600" y="2372"/>
                  </a:lnTo>
                  <a:cubicBezTo>
                    <a:pt x="21600" y="2372"/>
                    <a:pt x="19345" y="4898"/>
                    <a:pt x="19345" y="489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1" name="Shape 10449">
              <a:extLst>
                <a:ext uri="{FF2B5EF4-FFF2-40B4-BE49-F238E27FC236}">
                  <a16:creationId xmlns:a16="http://schemas.microsoft.com/office/drawing/2014/main" id="{29FB418F-9E5F-564B-B7A7-60F964CC913F}"/>
                </a:ext>
              </a:extLst>
            </p:cNvPr>
            <p:cNvSpPr/>
            <p:nvPr/>
          </p:nvSpPr>
          <p:spPr>
            <a:xfrm>
              <a:off x="19860235" y="12623190"/>
              <a:ext cx="635104" cy="383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21289" extrusionOk="0">
                  <a:moveTo>
                    <a:pt x="5099" y="1723"/>
                  </a:moveTo>
                  <a:lnTo>
                    <a:pt x="3700" y="16273"/>
                  </a:lnTo>
                  <a:lnTo>
                    <a:pt x="16313" y="19565"/>
                  </a:lnTo>
                  <a:lnTo>
                    <a:pt x="17712" y="5015"/>
                  </a:lnTo>
                  <a:cubicBezTo>
                    <a:pt x="17712" y="5015"/>
                    <a:pt x="5099" y="1723"/>
                    <a:pt x="5099" y="1723"/>
                  </a:cubicBezTo>
                  <a:close/>
                  <a:moveTo>
                    <a:pt x="2757" y="5906"/>
                  </a:moveTo>
                  <a:lnTo>
                    <a:pt x="2258" y="11102"/>
                  </a:lnTo>
                  <a:cubicBezTo>
                    <a:pt x="2230" y="11389"/>
                    <a:pt x="2349" y="11659"/>
                    <a:pt x="2523" y="11704"/>
                  </a:cubicBezTo>
                  <a:cubicBezTo>
                    <a:pt x="2697" y="11750"/>
                    <a:pt x="2861" y="11554"/>
                    <a:pt x="2889" y="11267"/>
                  </a:cubicBezTo>
                  <a:lnTo>
                    <a:pt x="3388" y="6071"/>
                  </a:lnTo>
                  <a:cubicBezTo>
                    <a:pt x="3416" y="5784"/>
                    <a:pt x="3297" y="5514"/>
                    <a:pt x="3123" y="5469"/>
                  </a:cubicBezTo>
                  <a:cubicBezTo>
                    <a:pt x="2949" y="5423"/>
                    <a:pt x="2785" y="5619"/>
                    <a:pt x="2757" y="5906"/>
                  </a:cubicBezTo>
                  <a:close/>
                  <a:moveTo>
                    <a:pt x="19585" y="12429"/>
                  </a:moveTo>
                  <a:cubicBezTo>
                    <a:pt x="19668" y="11568"/>
                    <a:pt x="19311" y="10759"/>
                    <a:pt x="18789" y="10623"/>
                  </a:cubicBezTo>
                  <a:cubicBezTo>
                    <a:pt x="18266" y="10487"/>
                    <a:pt x="17776" y="11074"/>
                    <a:pt x="17693" y="11935"/>
                  </a:cubicBezTo>
                  <a:cubicBezTo>
                    <a:pt x="17610" y="12796"/>
                    <a:pt x="17967" y="13604"/>
                    <a:pt x="18489" y="13741"/>
                  </a:cubicBezTo>
                  <a:cubicBezTo>
                    <a:pt x="19012" y="13877"/>
                    <a:pt x="19502" y="13289"/>
                    <a:pt x="19585" y="12429"/>
                  </a:cubicBezTo>
                  <a:close/>
                  <a:moveTo>
                    <a:pt x="21396" y="7042"/>
                  </a:moveTo>
                  <a:lnTo>
                    <a:pt x="20197" y="19513"/>
                  </a:lnTo>
                  <a:cubicBezTo>
                    <a:pt x="20087" y="20661"/>
                    <a:pt x="19433" y="21444"/>
                    <a:pt x="18736" y="21262"/>
                  </a:cubicBezTo>
                  <a:lnTo>
                    <a:pt x="1078" y="16653"/>
                  </a:lnTo>
                  <a:cubicBezTo>
                    <a:pt x="381" y="16472"/>
                    <a:pt x="-94" y="15394"/>
                    <a:pt x="16" y="14246"/>
                  </a:cubicBezTo>
                  <a:lnTo>
                    <a:pt x="1215" y="1775"/>
                  </a:lnTo>
                  <a:cubicBezTo>
                    <a:pt x="1325" y="627"/>
                    <a:pt x="1979" y="-156"/>
                    <a:pt x="2676" y="26"/>
                  </a:cubicBezTo>
                  <a:lnTo>
                    <a:pt x="20334" y="4635"/>
                  </a:lnTo>
                  <a:cubicBezTo>
                    <a:pt x="21031" y="4816"/>
                    <a:pt x="21506" y="5894"/>
                    <a:pt x="21396" y="704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2" name="Shape 10450">
              <a:extLst>
                <a:ext uri="{FF2B5EF4-FFF2-40B4-BE49-F238E27FC236}">
                  <a16:creationId xmlns:a16="http://schemas.microsoft.com/office/drawing/2014/main" id="{AE3D922E-C43C-6410-858A-661245CF70AC}"/>
                </a:ext>
              </a:extLst>
            </p:cNvPr>
            <p:cNvSpPr/>
            <p:nvPr/>
          </p:nvSpPr>
          <p:spPr>
            <a:xfrm>
              <a:off x="17597371" y="10224894"/>
              <a:ext cx="387029" cy="553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1" h="21511" extrusionOk="0">
                  <a:moveTo>
                    <a:pt x="18683" y="0"/>
                  </a:moveTo>
                  <a:lnTo>
                    <a:pt x="17079" y="1668"/>
                  </a:lnTo>
                  <a:cubicBezTo>
                    <a:pt x="17015" y="1638"/>
                    <a:pt x="16700" y="1488"/>
                    <a:pt x="16700" y="1488"/>
                  </a:cubicBezTo>
                  <a:lnTo>
                    <a:pt x="15441" y="2801"/>
                  </a:lnTo>
                  <a:lnTo>
                    <a:pt x="15820" y="2981"/>
                  </a:lnTo>
                  <a:lnTo>
                    <a:pt x="15441" y="3375"/>
                  </a:lnTo>
                  <a:lnTo>
                    <a:pt x="2730" y="16587"/>
                  </a:lnTo>
                  <a:cubicBezTo>
                    <a:pt x="2279" y="17056"/>
                    <a:pt x="509" y="19614"/>
                    <a:pt x="586" y="20489"/>
                  </a:cubicBezTo>
                  <a:cubicBezTo>
                    <a:pt x="597" y="20614"/>
                    <a:pt x="646" y="20706"/>
                    <a:pt x="742" y="20751"/>
                  </a:cubicBezTo>
                  <a:cubicBezTo>
                    <a:pt x="1508" y="21113"/>
                    <a:pt x="4988" y="18432"/>
                    <a:pt x="5504" y="17895"/>
                  </a:cubicBezTo>
                  <a:lnTo>
                    <a:pt x="18209" y="4684"/>
                  </a:lnTo>
                  <a:lnTo>
                    <a:pt x="18588" y="4289"/>
                  </a:lnTo>
                  <a:lnTo>
                    <a:pt x="18984" y="4477"/>
                  </a:lnTo>
                  <a:lnTo>
                    <a:pt x="14043" y="9610"/>
                  </a:lnTo>
                  <a:lnTo>
                    <a:pt x="14611" y="9879"/>
                  </a:lnTo>
                  <a:lnTo>
                    <a:pt x="20810" y="3434"/>
                  </a:lnTo>
                  <a:cubicBezTo>
                    <a:pt x="20810" y="3434"/>
                    <a:pt x="20191" y="3144"/>
                    <a:pt x="19847" y="2981"/>
                  </a:cubicBezTo>
                  <a:lnTo>
                    <a:pt x="21451" y="1313"/>
                  </a:lnTo>
                  <a:cubicBezTo>
                    <a:pt x="21451" y="1313"/>
                    <a:pt x="18683" y="0"/>
                    <a:pt x="18683" y="0"/>
                  </a:cubicBezTo>
                  <a:close/>
                  <a:moveTo>
                    <a:pt x="586" y="20489"/>
                  </a:moveTo>
                  <a:cubicBezTo>
                    <a:pt x="585" y="20448"/>
                    <a:pt x="574" y="20416"/>
                    <a:pt x="580" y="20368"/>
                  </a:cubicBezTo>
                  <a:lnTo>
                    <a:pt x="319" y="20638"/>
                  </a:lnTo>
                  <a:cubicBezTo>
                    <a:pt x="213" y="20748"/>
                    <a:pt x="-149" y="21394"/>
                    <a:pt x="68" y="21497"/>
                  </a:cubicBezTo>
                  <a:cubicBezTo>
                    <a:pt x="286" y="21600"/>
                    <a:pt x="1004" y="21123"/>
                    <a:pt x="1110" y="21013"/>
                  </a:cubicBezTo>
                  <a:lnTo>
                    <a:pt x="1371" y="20739"/>
                  </a:lnTo>
                  <a:cubicBezTo>
                    <a:pt x="1093" y="20840"/>
                    <a:pt x="868" y="20874"/>
                    <a:pt x="731" y="20810"/>
                  </a:cubicBezTo>
                  <a:cubicBezTo>
                    <a:pt x="624" y="20759"/>
                    <a:pt x="588" y="20638"/>
                    <a:pt x="586" y="2048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3" name="Shape 10451">
              <a:extLst>
                <a:ext uri="{FF2B5EF4-FFF2-40B4-BE49-F238E27FC236}">
                  <a16:creationId xmlns:a16="http://schemas.microsoft.com/office/drawing/2014/main" id="{8D3B75F7-C48F-4F91-8EB1-009B7EFB5DD3}"/>
                </a:ext>
              </a:extLst>
            </p:cNvPr>
            <p:cNvSpPr/>
            <p:nvPr/>
          </p:nvSpPr>
          <p:spPr>
            <a:xfrm>
              <a:off x="16686920" y="10342144"/>
              <a:ext cx="536497" cy="851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600" extrusionOk="0">
                  <a:moveTo>
                    <a:pt x="0" y="938"/>
                  </a:moveTo>
                  <a:lnTo>
                    <a:pt x="6284" y="11455"/>
                  </a:lnTo>
                  <a:lnTo>
                    <a:pt x="10032" y="10516"/>
                  </a:lnTo>
                  <a:lnTo>
                    <a:pt x="6771" y="5067"/>
                  </a:lnTo>
                  <a:cubicBezTo>
                    <a:pt x="7276" y="5103"/>
                    <a:pt x="7799" y="5064"/>
                    <a:pt x="8290" y="4918"/>
                  </a:cubicBezTo>
                  <a:cubicBezTo>
                    <a:pt x="9265" y="4628"/>
                    <a:pt x="9902" y="4019"/>
                    <a:pt x="10109" y="3335"/>
                  </a:cubicBezTo>
                  <a:cubicBezTo>
                    <a:pt x="10127" y="3275"/>
                    <a:pt x="10142" y="3214"/>
                    <a:pt x="10154" y="3153"/>
                  </a:cubicBezTo>
                  <a:cubicBezTo>
                    <a:pt x="11859" y="3250"/>
                    <a:pt x="13418" y="3571"/>
                    <a:pt x="14738" y="4133"/>
                  </a:cubicBezTo>
                  <a:cubicBezTo>
                    <a:pt x="16916" y="5061"/>
                    <a:pt x="18325" y="6560"/>
                    <a:pt x="18814" y="8470"/>
                  </a:cubicBezTo>
                  <a:cubicBezTo>
                    <a:pt x="19575" y="11446"/>
                    <a:pt x="17428" y="14404"/>
                    <a:pt x="13562" y="15911"/>
                  </a:cubicBezTo>
                  <a:lnTo>
                    <a:pt x="12515" y="14314"/>
                  </a:lnTo>
                  <a:lnTo>
                    <a:pt x="15137" y="13594"/>
                  </a:lnTo>
                  <a:lnTo>
                    <a:pt x="14615" y="12797"/>
                  </a:lnTo>
                  <a:lnTo>
                    <a:pt x="5054" y="15424"/>
                  </a:lnTo>
                  <a:lnTo>
                    <a:pt x="5577" y="16221"/>
                  </a:lnTo>
                  <a:lnTo>
                    <a:pt x="8203" y="15499"/>
                  </a:lnTo>
                  <a:lnTo>
                    <a:pt x="9904" y="18094"/>
                  </a:lnTo>
                  <a:lnTo>
                    <a:pt x="4408" y="19605"/>
                  </a:lnTo>
                  <a:lnTo>
                    <a:pt x="5716" y="21600"/>
                  </a:lnTo>
                  <a:lnTo>
                    <a:pt x="21015" y="17395"/>
                  </a:lnTo>
                  <a:lnTo>
                    <a:pt x="19707" y="15399"/>
                  </a:lnTo>
                  <a:lnTo>
                    <a:pt x="15876" y="16453"/>
                  </a:lnTo>
                  <a:cubicBezTo>
                    <a:pt x="19603" y="14559"/>
                    <a:pt x="21600" y="11416"/>
                    <a:pt x="20792" y="8258"/>
                  </a:cubicBezTo>
                  <a:cubicBezTo>
                    <a:pt x="20210" y="5981"/>
                    <a:pt x="18497" y="4180"/>
                    <a:pt x="15839" y="3048"/>
                  </a:cubicBezTo>
                  <a:cubicBezTo>
                    <a:pt x="14076" y="2297"/>
                    <a:pt x="11998" y="1893"/>
                    <a:pt x="9725" y="1829"/>
                  </a:cubicBezTo>
                  <a:cubicBezTo>
                    <a:pt x="8880" y="999"/>
                    <a:pt x="7217" y="649"/>
                    <a:pt x="5755" y="1051"/>
                  </a:cubicBezTo>
                  <a:cubicBezTo>
                    <a:pt x="5329" y="1168"/>
                    <a:pt x="4967" y="1337"/>
                    <a:pt x="4668" y="1543"/>
                  </a:cubicBezTo>
                  <a:lnTo>
                    <a:pt x="3742" y="0"/>
                  </a:lnTo>
                  <a:lnTo>
                    <a:pt x="0" y="938"/>
                  </a:lnTo>
                  <a:close/>
                  <a:moveTo>
                    <a:pt x="6539" y="2246"/>
                  </a:moveTo>
                  <a:cubicBezTo>
                    <a:pt x="7096" y="2088"/>
                    <a:pt x="7748" y="2205"/>
                    <a:pt x="8082" y="2533"/>
                  </a:cubicBezTo>
                  <a:cubicBezTo>
                    <a:pt x="8426" y="2872"/>
                    <a:pt x="8318" y="3324"/>
                    <a:pt x="7835" y="3581"/>
                  </a:cubicBezTo>
                  <a:cubicBezTo>
                    <a:pt x="7738" y="3636"/>
                    <a:pt x="7630" y="3685"/>
                    <a:pt x="7504" y="3719"/>
                  </a:cubicBezTo>
                  <a:cubicBezTo>
                    <a:pt x="6877" y="3892"/>
                    <a:pt x="6149" y="3701"/>
                    <a:pt x="5884" y="3295"/>
                  </a:cubicBezTo>
                  <a:cubicBezTo>
                    <a:pt x="5620" y="2890"/>
                    <a:pt x="5916" y="2423"/>
                    <a:pt x="6539" y="2246"/>
                  </a:cubicBezTo>
                  <a:close/>
                </a:path>
              </a:pathLst>
            </a:custGeom>
            <a:solidFill>
              <a:srgbClr val="69CEE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4" name="Shape 10452">
              <a:extLst>
                <a:ext uri="{FF2B5EF4-FFF2-40B4-BE49-F238E27FC236}">
                  <a16:creationId xmlns:a16="http://schemas.microsoft.com/office/drawing/2014/main" id="{A3FEB451-91CB-4B19-E599-9663A53B7549}"/>
                </a:ext>
              </a:extLst>
            </p:cNvPr>
            <p:cNvSpPr/>
            <p:nvPr/>
          </p:nvSpPr>
          <p:spPr>
            <a:xfrm>
              <a:off x="16291801" y="10573209"/>
              <a:ext cx="326230" cy="303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0" y="3459"/>
                  </a:moveTo>
                  <a:lnTo>
                    <a:pt x="1422" y="10208"/>
                  </a:lnTo>
                  <a:cubicBezTo>
                    <a:pt x="1422" y="10208"/>
                    <a:pt x="2469" y="10982"/>
                    <a:pt x="3219" y="10113"/>
                  </a:cubicBezTo>
                  <a:cubicBezTo>
                    <a:pt x="4049" y="9149"/>
                    <a:pt x="6494" y="8518"/>
                    <a:pt x="6992" y="11134"/>
                  </a:cubicBezTo>
                  <a:cubicBezTo>
                    <a:pt x="7491" y="13750"/>
                    <a:pt x="5522" y="14362"/>
                    <a:pt x="4296" y="14027"/>
                  </a:cubicBezTo>
                  <a:cubicBezTo>
                    <a:pt x="3187" y="13725"/>
                    <a:pt x="2357" y="14641"/>
                    <a:pt x="2357" y="14641"/>
                  </a:cubicBezTo>
                  <a:lnTo>
                    <a:pt x="3823" y="21600"/>
                  </a:lnTo>
                  <a:lnTo>
                    <a:pt x="9313" y="20212"/>
                  </a:lnTo>
                  <a:cubicBezTo>
                    <a:pt x="9313" y="20212"/>
                    <a:pt x="9635" y="19276"/>
                    <a:pt x="8958" y="18523"/>
                  </a:cubicBezTo>
                  <a:cubicBezTo>
                    <a:pt x="8134" y="17611"/>
                    <a:pt x="7558" y="15210"/>
                    <a:pt x="10150" y="14555"/>
                  </a:cubicBezTo>
                  <a:cubicBezTo>
                    <a:pt x="12743" y="13899"/>
                    <a:pt x="13216" y="16255"/>
                    <a:pt x="12736" y="17679"/>
                  </a:cubicBezTo>
                  <a:cubicBezTo>
                    <a:pt x="12378" y="18747"/>
                    <a:pt x="13070" y="19262"/>
                    <a:pt x="13070" y="19262"/>
                  </a:cubicBezTo>
                  <a:lnTo>
                    <a:pt x="17693" y="18092"/>
                  </a:lnTo>
                  <a:cubicBezTo>
                    <a:pt x="17693" y="18092"/>
                    <a:pt x="16501" y="13146"/>
                    <a:pt x="16426" y="11786"/>
                  </a:cubicBezTo>
                  <a:cubicBezTo>
                    <a:pt x="16346" y="10328"/>
                    <a:pt x="18026" y="10919"/>
                    <a:pt x="18332" y="11000"/>
                  </a:cubicBezTo>
                  <a:cubicBezTo>
                    <a:pt x="20097" y="11473"/>
                    <a:pt x="21600" y="10153"/>
                    <a:pt x="21079" y="7680"/>
                  </a:cubicBezTo>
                  <a:cubicBezTo>
                    <a:pt x="20558" y="5208"/>
                    <a:pt x="18027" y="5192"/>
                    <a:pt x="17063" y="6452"/>
                  </a:cubicBezTo>
                  <a:cubicBezTo>
                    <a:pt x="16347" y="7388"/>
                    <a:pt x="15661" y="7684"/>
                    <a:pt x="15383" y="7029"/>
                  </a:cubicBezTo>
                  <a:cubicBezTo>
                    <a:pt x="14735" y="5498"/>
                    <a:pt x="13677" y="0"/>
                    <a:pt x="13677" y="0"/>
                  </a:cubicBezTo>
                  <a:lnTo>
                    <a:pt x="9343" y="1096"/>
                  </a:lnTo>
                  <a:cubicBezTo>
                    <a:pt x="9343" y="1096"/>
                    <a:pt x="8732" y="2392"/>
                    <a:pt x="9572" y="3149"/>
                  </a:cubicBezTo>
                  <a:cubicBezTo>
                    <a:pt x="10838" y="4289"/>
                    <a:pt x="10727" y="6525"/>
                    <a:pt x="8669" y="7045"/>
                  </a:cubicBezTo>
                  <a:cubicBezTo>
                    <a:pt x="6612" y="7566"/>
                    <a:pt x="5599" y="5828"/>
                    <a:pt x="6228" y="4123"/>
                  </a:cubicBezTo>
                  <a:cubicBezTo>
                    <a:pt x="6581" y="3168"/>
                    <a:pt x="5664" y="2036"/>
                    <a:pt x="5664" y="2036"/>
                  </a:cubicBezTo>
                  <a:cubicBezTo>
                    <a:pt x="5664" y="2036"/>
                    <a:pt x="0" y="3459"/>
                    <a:pt x="0" y="345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5" name="Shape 10453">
              <a:extLst>
                <a:ext uri="{FF2B5EF4-FFF2-40B4-BE49-F238E27FC236}">
                  <a16:creationId xmlns:a16="http://schemas.microsoft.com/office/drawing/2014/main" id="{90BA00FB-A461-7AEF-9365-E33F3F5C2723}"/>
                </a:ext>
              </a:extLst>
            </p:cNvPr>
            <p:cNvSpPr/>
            <p:nvPr/>
          </p:nvSpPr>
          <p:spPr>
            <a:xfrm>
              <a:off x="16950890" y="11189795"/>
              <a:ext cx="310646" cy="3324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72" h="21028" extrusionOk="0">
                  <a:moveTo>
                    <a:pt x="11134" y="0"/>
                  </a:moveTo>
                  <a:cubicBezTo>
                    <a:pt x="10473" y="291"/>
                    <a:pt x="9829" y="670"/>
                    <a:pt x="9218" y="1133"/>
                  </a:cubicBezTo>
                  <a:cubicBezTo>
                    <a:pt x="8205" y="1900"/>
                    <a:pt x="7241" y="3000"/>
                    <a:pt x="7232" y="4263"/>
                  </a:cubicBezTo>
                  <a:cubicBezTo>
                    <a:pt x="7232" y="4376"/>
                    <a:pt x="7251" y="4474"/>
                    <a:pt x="7265" y="4578"/>
                  </a:cubicBezTo>
                  <a:lnTo>
                    <a:pt x="5151" y="2019"/>
                  </a:lnTo>
                  <a:cubicBezTo>
                    <a:pt x="5136" y="2030"/>
                    <a:pt x="5118" y="2041"/>
                    <a:pt x="5102" y="2053"/>
                  </a:cubicBezTo>
                  <a:cubicBezTo>
                    <a:pt x="5027" y="2106"/>
                    <a:pt x="4955" y="2159"/>
                    <a:pt x="4880" y="2213"/>
                  </a:cubicBezTo>
                  <a:lnTo>
                    <a:pt x="7423" y="5900"/>
                  </a:lnTo>
                  <a:cubicBezTo>
                    <a:pt x="4977" y="5414"/>
                    <a:pt x="2486" y="6475"/>
                    <a:pt x="1082" y="8857"/>
                  </a:cubicBezTo>
                  <a:cubicBezTo>
                    <a:pt x="-1074" y="12513"/>
                    <a:pt x="95" y="17729"/>
                    <a:pt x="3688" y="19976"/>
                  </a:cubicBezTo>
                  <a:cubicBezTo>
                    <a:pt x="6286" y="21600"/>
                    <a:pt x="9522" y="21245"/>
                    <a:pt x="12057" y="19586"/>
                  </a:cubicBezTo>
                  <a:cubicBezTo>
                    <a:pt x="14335" y="19918"/>
                    <a:pt x="16643" y="19169"/>
                    <a:pt x="18072" y="17172"/>
                  </a:cubicBezTo>
                  <a:cubicBezTo>
                    <a:pt x="20526" y="13741"/>
                    <a:pt x="19342" y="8581"/>
                    <a:pt x="15911" y="5901"/>
                  </a:cubicBezTo>
                  <a:cubicBezTo>
                    <a:pt x="14980" y="5173"/>
                    <a:pt x="13948" y="4703"/>
                    <a:pt x="12864" y="4562"/>
                  </a:cubicBezTo>
                  <a:cubicBezTo>
                    <a:pt x="12076" y="4459"/>
                    <a:pt x="11291" y="4541"/>
                    <a:pt x="10539" y="4763"/>
                  </a:cubicBezTo>
                  <a:cubicBezTo>
                    <a:pt x="10955" y="4092"/>
                    <a:pt x="11179" y="3259"/>
                    <a:pt x="11250" y="2443"/>
                  </a:cubicBezTo>
                  <a:cubicBezTo>
                    <a:pt x="11324" y="1599"/>
                    <a:pt x="11285" y="776"/>
                    <a:pt x="1113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6" name="Shape 10454">
              <a:extLst>
                <a:ext uri="{FF2B5EF4-FFF2-40B4-BE49-F238E27FC236}">
                  <a16:creationId xmlns:a16="http://schemas.microsoft.com/office/drawing/2014/main" id="{26EDBC31-AE15-69F5-CA63-AF6E44527F2D}"/>
                </a:ext>
              </a:extLst>
            </p:cNvPr>
            <p:cNvSpPr/>
            <p:nvPr/>
          </p:nvSpPr>
          <p:spPr>
            <a:xfrm>
              <a:off x="18327410" y="11333169"/>
              <a:ext cx="410124" cy="2907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54" y="0"/>
                  </a:moveTo>
                  <a:lnTo>
                    <a:pt x="149" y="12597"/>
                  </a:lnTo>
                  <a:lnTo>
                    <a:pt x="0" y="12646"/>
                  </a:lnTo>
                  <a:lnTo>
                    <a:pt x="0" y="19074"/>
                  </a:lnTo>
                  <a:lnTo>
                    <a:pt x="9044" y="19042"/>
                  </a:lnTo>
                  <a:lnTo>
                    <a:pt x="9044" y="21600"/>
                  </a:lnTo>
                  <a:lnTo>
                    <a:pt x="10685" y="20823"/>
                  </a:lnTo>
                  <a:lnTo>
                    <a:pt x="12315" y="21600"/>
                  </a:lnTo>
                  <a:lnTo>
                    <a:pt x="12315" y="19042"/>
                  </a:lnTo>
                  <a:lnTo>
                    <a:pt x="15483" y="19025"/>
                  </a:lnTo>
                  <a:lnTo>
                    <a:pt x="15827" y="19025"/>
                  </a:lnTo>
                  <a:lnTo>
                    <a:pt x="21600" y="7043"/>
                  </a:lnTo>
                  <a:lnTo>
                    <a:pt x="21589" y="16"/>
                  </a:lnTo>
                  <a:cubicBezTo>
                    <a:pt x="21589" y="16"/>
                    <a:pt x="21589" y="0"/>
                    <a:pt x="21589" y="0"/>
                  </a:cubicBezTo>
                  <a:lnTo>
                    <a:pt x="7954" y="0"/>
                  </a:lnTo>
                  <a:close/>
                  <a:moveTo>
                    <a:pt x="20716" y="1813"/>
                  </a:moveTo>
                  <a:cubicBezTo>
                    <a:pt x="20717" y="2327"/>
                    <a:pt x="20716" y="2838"/>
                    <a:pt x="20716" y="3352"/>
                  </a:cubicBezTo>
                  <a:cubicBezTo>
                    <a:pt x="20718" y="4465"/>
                    <a:pt x="20715" y="5574"/>
                    <a:pt x="20716" y="6687"/>
                  </a:cubicBezTo>
                  <a:lnTo>
                    <a:pt x="15333" y="17779"/>
                  </a:lnTo>
                  <a:lnTo>
                    <a:pt x="12315" y="17795"/>
                  </a:lnTo>
                  <a:lnTo>
                    <a:pt x="12315" y="15220"/>
                  </a:lnTo>
                  <a:cubicBezTo>
                    <a:pt x="12315" y="15220"/>
                    <a:pt x="9044" y="15220"/>
                    <a:pt x="9044" y="15220"/>
                  </a:cubicBezTo>
                  <a:lnTo>
                    <a:pt x="9044" y="17811"/>
                  </a:lnTo>
                  <a:lnTo>
                    <a:pt x="872" y="17843"/>
                  </a:lnTo>
                  <a:lnTo>
                    <a:pt x="872" y="12646"/>
                  </a:lnTo>
                  <a:lnTo>
                    <a:pt x="15448" y="12646"/>
                  </a:lnTo>
                  <a:cubicBezTo>
                    <a:pt x="15448" y="12646"/>
                    <a:pt x="19422" y="4474"/>
                    <a:pt x="20716" y="18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7" name="Shape 10455">
              <a:extLst>
                <a:ext uri="{FF2B5EF4-FFF2-40B4-BE49-F238E27FC236}">
                  <a16:creationId xmlns:a16="http://schemas.microsoft.com/office/drawing/2014/main" id="{5DC8CD54-D076-D301-8ACE-35A649B55CFF}"/>
                </a:ext>
              </a:extLst>
            </p:cNvPr>
            <p:cNvSpPr/>
            <p:nvPr/>
          </p:nvSpPr>
          <p:spPr>
            <a:xfrm>
              <a:off x="15200800" y="9711571"/>
              <a:ext cx="534280" cy="414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4" h="21459" extrusionOk="0">
                  <a:moveTo>
                    <a:pt x="20046" y="0"/>
                  </a:moveTo>
                  <a:lnTo>
                    <a:pt x="18382" y="1612"/>
                  </a:lnTo>
                  <a:cubicBezTo>
                    <a:pt x="18349" y="1555"/>
                    <a:pt x="18183" y="1271"/>
                    <a:pt x="18183" y="1271"/>
                  </a:cubicBezTo>
                  <a:lnTo>
                    <a:pt x="16876" y="2541"/>
                  </a:lnTo>
                  <a:lnTo>
                    <a:pt x="17075" y="2882"/>
                  </a:lnTo>
                  <a:lnTo>
                    <a:pt x="16682" y="3264"/>
                  </a:lnTo>
                  <a:lnTo>
                    <a:pt x="3502" y="16032"/>
                  </a:lnTo>
                  <a:cubicBezTo>
                    <a:pt x="3033" y="16486"/>
                    <a:pt x="956" y="19168"/>
                    <a:pt x="714" y="20293"/>
                  </a:cubicBezTo>
                  <a:cubicBezTo>
                    <a:pt x="679" y="20454"/>
                    <a:pt x="682" y="20584"/>
                    <a:pt x="733" y="20670"/>
                  </a:cubicBezTo>
                  <a:cubicBezTo>
                    <a:pt x="1136" y="21359"/>
                    <a:pt x="4430" y="19041"/>
                    <a:pt x="4965" y="18523"/>
                  </a:cubicBezTo>
                  <a:lnTo>
                    <a:pt x="18142" y="5753"/>
                  </a:lnTo>
                  <a:lnTo>
                    <a:pt x="18535" y="5371"/>
                  </a:lnTo>
                  <a:lnTo>
                    <a:pt x="18743" y="5727"/>
                  </a:lnTo>
                  <a:lnTo>
                    <a:pt x="13621" y="10688"/>
                  </a:lnTo>
                  <a:lnTo>
                    <a:pt x="13920" y="11200"/>
                  </a:lnTo>
                  <a:lnTo>
                    <a:pt x="20349" y="4970"/>
                  </a:lnTo>
                  <a:cubicBezTo>
                    <a:pt x="20349" y="4970"/>
                    <a:pt x="20022" y="4416"/>
                    <a:pt x="19840" y="4106"/>
                  </a:cubicBezTo>
                  <a:lnTo>
                    <a:pt x="21504" y="2494"/>
                  </a:lnTo>
                  <a:cubicBezTo>
                    <a:pt x="21504" y="2494"/>
                    <a:pt x="20046" y="0"/>
                    <a:pt x="20046" y="0"/>
                  </a:cubicBezTo>
                  <a:close/>
                  <a:moveTo>
                    <a:pt x="714" y="20293"/>
                  </a:moveTo>
                  <a:cubicBezTo>
                    <a:pt x="727" y="20240"/>
                    <a:pt x="731" y="20197"/>
                    <a:pt x="751" y="20139"/>
                  </a:cubicBezTo>
                  <a:lnTo>
                    <a:pt x="480" y="20398"/>
                  </a:lnTo>
                  <a:cubicBezTo>
                    <a:pt x="370" y="20505"/>
                    <a:pt x="-96" y="21209"/>
                    <a:pt x="18" y="21404"/>
                  </a:cubicBezTo>
                  <a:cubicBezTo>
                    <a:pt x="133" y="21600"/>
                    <a:pt x="787" y="21217"/>
                    <a:pt x="897" y="21111"/>
                  </a:cubicBezTo>
                  <a:lnTo>
                    <a:pt x="1169" y="20846"/>
                  </a:lnTo>
                  <a:cubicBezTo>
                    <a:pt x="944" y="20888"/>
                    <a:pt x="778" y="20864"/>
                    <a:pt x="705" y="20740"/>
                  </a:cubicBezTo>
                  <a:cubicBezTo>
                    <a:pt x="649" y="20644"/>
                    <a:pt x="665" y="20481"/>
                    <a:pt x="714" y="2029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8" name="Shape 10456">
              <a:extLst>
                <a:ext uri="{FF2B5EF4-FFF2-40B4-BE49-F238E27FC236}">
                  <a16:creationId xmlns:a16="http://schemas.microsoft.com/office/drawing/2014/main" id="{30F1FD58-6A6F-347A-B133-100F03457E47}"/>
                </a:ext>
              </a:extLst>
            </p:cNvPr>
            <p:cNvSpPr/>
            <p:nvPr/>
          </p:nvSpPr>
          <p:spPr>
            <a:xfrm>
              <a:off x="15431053" y="9155014"/>
              <a:ext cx="444362" cy="2907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15429"/>
                  </a:moveTo>
                  <a:lnTo>
                    <a:pt x="2700" y="15429"/>
                  </a:lnTo>
                  <a:lnTo>
                    <a:pt x="2700" y="2057"/>
                  </a:lnTo>
                  <a:lnTo>
                    <a:pt x="18900" y="2057"/>
                  </a:lnTo>
                  <a:cubicBezTo>
                    <a:pt x="18900" y="2057"/>
                    <a:pt x="18900" y="15429"/>
                    <a:pt x="18900" y="15429"/>
                  </a:cubicBezTo>
                  <a:close/>
                  <a:moveTo>
                    <a:pt x="18900" y="0"/>
                  </a:moveTo>
                  <a:lnTo>
                    <a:pt x="2700" y="0"/>
                  </a:lnTo>
                  <a:cubicBezTo>
                    <a:pt x="1954" y="0"/>
                    <a:pt x="1350" y="922"/>
                    <a:pt x="1350" y="2057"/>
                  </a:cubicBezTo>
                  <a:cubicBezTo>
                    <a:pt x="1350" y="2057"/>
                    <a:pt x="1350" y="17486"/>
                    <a:pt x="1364" y="17486"/>
                  </a:cubicBezTo>
                  <a:lnTo>
                    <a:pt x="20235" y="17486"/>
                  </a:lnTo>
                  <a:cubicBezTo>
                    <a:pt x="20250" y="17486"/>
                    <a:pt x="20250" y="2057"/>
                    <a:pt x="20250" y="2057"/>
                  </a:cubicBezTo>
                  <a:cubicBezTo>
                    <a:pt x="20250" y="922"/>
                    <a:pt x="19646" y="0"/>
                    <a:pt x="18900" y="0"/>
                  </a:cubicBezTo>
                  <a:close/>
                  <a:moveTo>
                    <a:pt x="20250" y="21600"/>
                  </a:moveTo>
                  <a:lnTo>
                    <a:pt x="1350" y="21600"/>
                  </a:lnTo>
                  <a:cubicBezTo>
                    <a:pt x="604" y="21600"/>
                    <a:pt x="0" y="20679"/>
                    <a:pt x="0" y="19543"/>
                  </a:cubicBezTo>
                  <a:lnTo>
                    <a:pt x="0" y="18514"/>
                  </a:lnTo>
                  <a:lnTo>
                    <a:pt x="8775" y="18514"/>
                  </a:lnTo>
                  <a:lnTo>
                    <a:pt x="8775" y="19543"/>
                  </a:lnTo>
                  <a:lnTo>
                    <a:pt x="12825" y="19543"/>
                  </a:lnTo>
                  <a:lnTo>
                    <a:pt x="12825" y="18514"/>
                  </a:lnTo>
                  <a:lnTo>
                    <a:pt x="21600" y="18514"/>
                  </a:lnTo>
                  <a:lnTo>
                    <a:pt x="21600" y="19543"/>
                  </a:lnTo>
                  <a:cubicBezTo>
                    <a:pt x="21600" y="20679"/>
                    <a:pt x="20995" y="21600"/>
                    <a:pt x="20250" y="21600"/>
                  </a:cubicBezTo>
                  <a:cubicBezTo>
                    <a:pt x="20250" y="21600"/>
                    <a:pt x="20250" y="21600"/>
                    <a:pt x="20250" y="216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algn="l" defTabSz="914400" rtl="0" eaLnBrk="1" latinLnBrk="0" hangingPunct="1"/>
              <a:endParaRPr sz="2532" dirty="0">
                <a:latin typeface="Lato Light" panose="020F0502020204030203" pitchFamily="34" charset="0"/>
              </a:endParaRPr>
            </a:p>
          </p:txBody>
        </p:sp>
      </p:grpSp>
      <p:sp>
        <p:nvSpPr>
          <p:cNvPr id="111" name="Subtitle 2">
            <a:extLst>
              <a:ext uri="{FF2B5EF4-FFF2-40B4-BE49-F238E27FC236}">
                <a16:creationId xmlns:a16="http://schemas.microsoft.com/office/drawing/2014/main" id="{9E893CED-4E8A-F007-6412-A5C2FC90FB69}"/>
              </a:ext>
            </a:extLst>
          </p:cNvPr>
          <p:cNvSpPr txBox="1">
            <a:spLocks/>
          </p:cNvSpPr>
          <p:nvPr/>
        </p:nvSpPr>
        <p:spPr>
          <a:xfrm flipH="1">
            <a:off x="807480" y="5198730"/>
            <a:ext cx="6095428" cy="793551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ts val="1750"/>
              </a:lnSpc>
            </a:pPr>
            <a:r>
              <a:rPr lang="ar-SA" sz="1200" dirty="0">
                <a:solidFill>
                  <a:schemeClr val="bg1"/>
                </a:solidFill>
                <a:latin typeface="Lato Light" panose="020F050202020403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...................................................................................................................................................................</a:t>
            </a:r>
          </a:p>
          <a:p>
            <a:pPr algn="r" rtl="1">
              <a:lnSpc>
                <a:spcPts val="1750"/>
              </a:lnSpc>
            </a:pPr>
            <a:r>
              <a:rPr lang="ar-SA" sz="1200" dirty="0">
                <a:solidFill>
                  <a:schemeClr val="bg1"/>
                </a:solidFill>
                <a:latin typeface="Lato Light" panose="020F050202020403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...................................................................................................................................................................</a:t>
            </a:r>
            <a:endParaRPr lang="en-US" sz="1200" dirty="0">
              <a:solidFill>
                <a:schemeClr val="bg1"/>
              </a:solidFill>
              <a:latin typeface="Lato Light" panose="020F0502020204030203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r" rtl="1">
              <a:lnSpc>
                <a:spcPts val="1750"/>
              </a:lnSpc>
            </a:pPr>
            <a:r>
              <a:rPr lang="ar-SA" sz="1200" dirty="0">
                <a:solidFill>
                  <a:schemeClr val="bg1"/>
                </a:solidFill>
                <a:latin typeface="Lato Light" panose="020F050202020403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...................................................................................................................................................................</a:t>
            </a:r>
            <a:endParaRPr lang="en-US" sz="1200" dirty="0">
              <a:solidFill>
                <a:schemeClr val="bg1"/>
              </a:solidFill>
              <a:latin typeface="Lato Light" panose="020F0502020204030203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12" name="TextBox 134">
            <a:extLst>
              <a:ext uri="{FF2B5EF4-FFF2-40B4-BE49-F238E27FC236}">
                <a16:creationId xmlns:a16="http://schemas.microsoft.com/office/drawing/2014/main" id="{3E88411F-A2F5-BCF0-32D6-F699C3EE3B7E}"/>
              </a:ext>
            </a:extLst>
          </p:cNvPr>
          <p:cNvSpPr txBox="1"/>
          <p:nvPr/>
        </p:nvSpPr>
        <p:spPr>
          <a:xfrm flipH="1">
            <a:off x="807480" y="4738550"/>
            <a:ext cx="1447640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" sz="2400" dirty="0">
                <a:solidFill>
                  <a:srgbClr val="F2F2F2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</a:t>
            </a:r>
            <a:endParaRPr lang="en-US" sz="2400" dirty="0">
              <a:solidFill>
                <a:srgbClr val="F2F2F2"/>
              </a:solidFill>
              <a:latin typeface="Helvetica Neue W23 for SKY Reg" panose="020B0604020202020204" pitchFamily="34" charset="-78"/>
              <a:ea typeface="League Spartan" charset="0"/>
              <a:cs typeface="Helvetica Neue W23 for SKY Reg" panose="020B0604020202020204" pitchFamily="34" charset="-78"/>
            </a:endParaRPr>
          </a:p>
        </p:txBody>
      </p:sp>
      <p:sp>
        <p:nvSpPr>
          <p:cNvPr id="119" name="TextBox 125">
            <a:extLst>
              <a:ext uri="{FF2B5EF4-FFF2-40B4-BE49-F238E27FC236}">
                <a16:creationId xmlns:a16="http://schemas.microsoft.com/office/drawing/2014/main" id="{8B958E58-ED1A-98F9-E9FB-DDED46B17E33}"/>
              </a:ext>
            </a:extLst>
          </p:cNvPr>
          <p:cNvSpPr txBox="1"/>
          <p:nvPr/>
        </p:nvSpPr>
        <p:spPr>
          <a:xfrm>
            <a:off x="1516568" y="1423386"/>
            <a:ext cx="1237968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</a:t>
            </a:r>
            <a:endParaRPr lang="en-US" sz="20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League Spartan" charset="0"/>
              <a:cs typeface="Helvetica Neue W23 for SKY Reg" panose="020B0604020202020204" pitchFamily="34" charset="-78"/>
            </a:endParaRPr>
          </a:p>
        </p:txBody>
      </p:sp>
      <p:sp>
        <p:nvSpPr>
          <p:cNvPr id="120" name="مربع نص 119">
            <a:extLst>
              <a:ext uri="{FF2B5EF4-FFF2-40B4-BE49-F238E27FC236}">
                <a16:creationId xmlns:a16="http://schemas.microsoft.com/office/drawing/2014/main" id="{2344FBE0-5977-1348-90A2-7649A6A4E368}"/>
              </a:ext>
            </a:extLst>
          </p:cNvPr>
          <p:cNvSpPr txBox="1"/>
          <p:nvPr/>
        </p:nvSpPr>
        <p:spPr>
          <a:xfrm flipH="1">
            <a:off x="672828" y="1188486"/>
            <a:ext cx="813043" cy="76944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sz="4400" dirty="0">
                <a:solidFill>
                  <a:srgbClr val="7258A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01</a:t>
            </a:r>
            <a:endParaRPr lang="ar-SA" sz="4400" dirty="0">
              <a:solidFill>
                <a:srgbClr val="7258A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1" name="TextBox 125">
            <a:extLst>
              <a:ext uri="{FF2B5EF4-FFF2-40B4-BE49-F238E27FC236}">
                <a16:creationId xmlns:a16="http://schemas.microsoft.com/office/drawing/2014/main" id="{1C00F7B1-8E06-911E-1E27-FFC20E9DFD50}"/>
              </a:ext>
            </a:extLst>
          </p:cNvPr>
          <p:cNvSpPr txBox="1"/>
          <p:nvPr/>
        </p:nvSpPr>
        <p:spPr>
          <a:xfrm>
            <a:off x="4945568" y="1423386"/>
            <a:ext cx="1237968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</a:t>
            </a:r>
            <a:endParaRPr lang="en-US" sz="20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League Spartan" charset="0"/>
              <a:cs typeface="Helvetica Neue W23 for SKY Reg" panose="020B0604020202020204" pitchFamily="34" charset="-78"/>
            </a:endParaRPr>
          </a:p>
        </p:txBody>
      </p:sp>
      <p:sp>
        <p:nvSpPr>
          <p:cNvPr id="123" name="مربع نص 122">
            <a:extLst>
              <a:ext uri="{FF2B5EF4-FFF2-40B4-BE49-F238E27FC236}">
                <a16:creationId xmlns:a16="http://schemas.microsoft.com/office/drawing/2014/main" id="{6251D063-9DF6-C02D-7913-6EDC21B3B137}"/>
              </a:ext>
            </a:extLst>
          </p:cNvPr>
          <p:cNvSpPr txBox="1"/>
          <p:nvPr/>
        </p:nvSpPr>
        <p:spPr>
          <a:xfrm flipH="1">
            <a:off x="4101828" y="1188486"/>
            <a:ext cx="813043" cy="76944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sz="4400" dirty="0">
                <a:solidFill>
                  <a:srgbClr val="7A80FF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02</a:t>
            </a:r>
            <a:endParaRPr lang="ar-SA" sz="4400" dirty="0">
              <a:solidFill>
                <a:srgbClr val="7A80FF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4" name="TextBox 125">
            <a:extLst>
              <a:ext uri="{FF2B5EF4-FFF2-40B4-BE49-F238E27FC236}">
                <a16:creationId xmlns:a16="http://schemas.microsoft.com/office/drawing/2014/main" id="{81D972DE-079B-C986-9B7D-43E320AD6639}"/>
              </a:ext>
            </a:extLst>
          </p:cNvPr>
          <p:cNvSpPr txBox="1"/>
          <p:nvPr/>
        </p:nvSpPr>
        <p:spPr>
          <a:xfrm>
            <a:off x="1516568" y="2639538"/>
            <a:ext cx="1237968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</a:t>
            </a:r>
            <a:endParaRPr lang="en-US" sz="20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League Spartan" charset="0"/>
              <a:cs typeface="Helvetica Neue W23 for SKY Reg" panose="020B0604020202020204" pitchFamily="34" charset="-78"/>
            </a:endParaRPr>
          </a:p>
        </p:txBody>
      </p:sp>
      <p:sp>
        <p:nvSpPr>
          <p:cNvPr id="125" name="مربع نص 124">
            <a:extLst>
              <a:ext uri="{FF2B5EF4-FFF2-40B4-BE49-F238E27FC236}">
                <a16:creationId xmlns:a16="http://schemas.microsoft.com/office/drawing/2014/main" id="{8CA62089-15CB-2217-61F8-F7BF7445BD9D}"/>
              </a:ext>
            </a:extLst>
          </p:cNvPr>
          <p:cNvSpPr txBox="1"/>
          <p:nvPr/>
        </p:nvSpPr>
        <p:spPr>
          <a:xfrm flipH="1">
            <a:off x="672828" y="2404638"/>
            <a:ext cx="813043" cy="76944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sz="4400" dirty="0">
                <a:solidFill>
                  <a:srgbClr val="6ACEE2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03</a:t>
            </a:r>
            <a:endParaRPr lang="ar-SA" sz="4400" dirty="0">
              <a:solidFill>
                <a:srgbClr val="6ACEE2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1F157870-B589-6D69-C7D3-DC7CDD16FE72}"/>
              </a:ext>
            </a:extLst>
          </p:cNvPr>
          <p:cNvSpPr txBox="1"/>
          <p:nvPr/>
        </p:nvSpPr>
        <p:spPr>
          <a:xfrm>
            <a:off x="4945568" y="2639538"/>
            <a:ext cx="1237968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Title here</a:t>
            </a:r>
            <a:endParaRPr lang="en-US" sz="20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League Spartan" charset="0"/>
              <a:cs typeface="Helvetica Neue W23 for SKY Reg" panose="020B0604020202020204" pitchFamily="34" charset="-78"/>
            </a:endParaRPr>
          </a:p>
        </p:txBody>
      </p:sp>
      <p:sp>
        <p:nvSpPr>
          <p:cNvPr id="127" name="مربع نص 126">
            <a:extLst>
              <a:ext uri="{FF2B5EF4-FFF2-40B4-BE49-F238E27FC236}">
                <a16:creationId xmlns:a16="http://schemas.microsoft.com/office/drawing/2014/main" id="{38A1F8D7-D84D-4686-DEAF-97705FA3346F}"/>
              </a:ext>
            </a:extLst>
          </p:cNvPr>
          <p:cNvSpPr txBox="1"/>
          <p:nvPr/>
        </p:nvSpPr>
        <p:spPr>
          <a:xfrm flipH="1">
            <a:off x="4101828" y="2404638"/>
            <a:ext cx="813043" cy="76944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sz="4400" dirty="0">
                <a:solidFill>
                  <a:srgbClr val="238CAB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04</a:t>
            </a:r>
            <a:endParaRPr lang="ar-SA" sz="4400" dirty="0">
              <a:solidFill>
                <a:srgbClr val="238CAB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9" name="مربع نص 108">
            <a:extLst>
              <a:ext uri="{FF2B5EF4-FFF2-40B4-BE49-F238E27FC236}">
                <a16:creationId xmlns:a16="http://schemas.microsoft.com/office/drawing/2014/main" id="{A9EF5AA8-A374-2886-9B3A-52BD26867110}"/>
              </a:ext>
            </a:extLst>
          </p:cNvPr>
          <p:cNvSpPr txBox="1"/>
          <p:nvPr/>
        </p:nvSpPr>
        <p:spPr>
          <a:xfrm>
            <a:off x="5569226" y="473536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250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40881EF0-8D58-4189-1FFD-E9297C7EC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60</a:t>
            </a:fld>
            <a:endParaRPr lang="ar-SA"/>
          </a:p>
        </p:txBody>
      </p:sp>
      <p:grpSp>
        <p:nvGrpSpPr>
          <p:cNvPr id="474" name="Group 473">
            <a:extLst>
              <a:ext uri="{FF2B5EF4-FFF2-40B4-BE49-F238E27FC236}">
                <a16:creationId xmlns:a16="http://schemas.microsoft.com/office/drawing/2014/main" id="{95C7472F-083F-7C44-B7D7-C099EB175F31}"/>
              </a:ext>
            </a:extLst>
          </p:cNvPr>
          <p:cNvGrpSpPr/>
          <p:nvPr/>
        </p:nvGrpSpPr>
        <p:grpSpPr>
          <a:xfrm>
            <a:off x="7410328" y="1753683"/>
            <a:ext cx="1100555" cy="1227772"/>
            <a:chOff x="7274317" y="1142211"/>
            <a:chExt cx="1717600" cy="1916143"/>
          </a:xfrm>
          <a:solidFill>
            <a:srgbClr val="09D0D9"/>
          </a:solidFill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2C33BA0A-BEB9-DE41-A3E4-8C40A83509A7}"/>
                </a:ext>
              </a:extLst>
            </p:cNvPr>
            <p:cNvSpPr/>
            <p:nvPr/>
          </p:nvSpPr>
          <p:spPr>
            <a:xfrm>
              <a:off x="7274317" y="1142211"/>
              <a:ext cx="1711703" cy="1770417"/>
            </a:xfrm>
            <a:custGeom>
              <a:avLst/>
              <a:gdLst>
                <a:gd name="connsiteX0" fmla="*/ 810206 w 1711703"/>
                <a:gd name="connsiteY0" fmla="*/ 7139 h 1770417"/>
                <a:gd name="connsiteX1" fmla="*/ 810206 w 1711703"/>
                <a:gd name="connsiteY1" fmla="*/ 931849 h 1770417"/>
                <a:gd name="connsiteX2" fmla="*/ 1010951 w 1711703"/>
                <a:gd name="connsiteY2" fmla="*/ 888635 h 1770417"/>
                <a:gd name="connsiteX3" fmla="*/ 1011712 w 1711703"/>
                <a:gd name="connsiteY3" fmla="*/ 275557 h 1770417"/>
                <a:gd name="connsiteX4" fmla="*/ 1193532 w 1711703"/>
                <a:gd name="connsiteY4" fmla="*/ 118313 h 1770417"/>
                <a:gd name="connsiteX5" fmla="*/ 1211601 w 1711703"/>
                <a:gd name="connsiteY5" fmla="*/ 108509 h 1770417"/>
                <a:gd name="connsiteX6" fmla="*/ 1211601 w 1711703"/>
                <a:gd name="connsiteY6" fmla="*/ 846469 h 1770417"/>
                <a:gd name="connsiteX7" fmla="*/ 1713130 w 1711703"/>
                <a:gd name="connsiteY7" fmla="*/ 740529 h 1770417"/>
                <a:gd name="connsiteX8" fmla="*/ 1713130 w 1711703"/>
                <a:gd name="connsiteY8" fmla="*/ 743956 h 1770417"/>
                <a:gd name="connsiteX9" fmla="*/ 1705902 w 1711703"/>
                <a:gd name="connsiteY9" fmla="*/ 794308 h 1770417"/>
                <a:gd name="connsiteX10" fmla="*/ 1655027 w 1711703"/>
                <a:gd name="connsiteY10" fmla="*/ 957453 h 1770417"/>
                <a:gd name="connsiteX11" fmla="*/ 1211505 w 1711703"/>
                <a:gd name="connsiteY11" fmla="*/ 1053113 h 1770417"/>
                <a:gd name="connsiteX12" fmla="*/ 1211505 w 1711703"/>
                <a:gd name="connsiteY12" fmla="*/ 1257567 h 1770417"/>
                <a:gd name="connsiteX13" fmla="*/ 1713034 w 1711703"/>
                <a:gd name="connsiteY13" fmla="*/ 1150486 h 1770417"/>
                <a:gd name="connsiteX14" fmla="*/ 1713034 w 1711703"/>
                <a:gd name="connsiteY14" fmla="*/ 1155054 h 1770417"/>
                <a:gd name="connsiteX15" fmla="*/ 1704761 w 1711703"/>
                <a:gd name="connsiteY15" fmla="*/ 1211023 h 1770417"/>
                <a:gd name="connsiteX16" fmla="*/ 1654836 w 1711703"/>
                <a:gd name="connsiteY16" fmla="*/ 1368837 h 1770417"/>
                <a:gd name="connsiteX17" fmla="*/ 1011427 w 1711703"/>
                <a:gd name="connsiteY17" fmla="*/ 1505711 h 1770417"/>
                <a:gd name="connsiteX18" fmla="*/ 1011427 w 1711703"/>
                <a:gd name="connsiteY18" fmla="*/ 1096326 h 1770417"/>
                <a:gd name="connsiteX19" fmla="*/ 810587 w 1711703"/>
                <a:gd name="connsiteY19" fmla="*/ 1137826 h 1770417"/>
                <a:gd name="connsiteX20" fmla="*/ 810111 w 1711703"/>
                <a:gd name="connsiteY20" fmla="*/ 1373120 h 1770417"/>
                <a:gd name="connsiteX21" fmla="*/ 796893 w 1711703"/>
                <a:gd name="connsiteY21" fmla="*/ 1415667 h 1770417"/>
                <a:gd name="connsiteX22" fmla="*/ 579221 w 1711703"/>
                <a:gd name="connsiteY22" fmla="*/ 1650962 h 1770417"/>
                <a:gd name="connsiteX23" fmla="*/ 7132 w 1711703"/>
                <a:gd name="connsiteY23" fmla="*/ 1772226 h 1770417"/>
                <a:gd name="connsiteX24" fmla="*/ 65425 w 1711703"/>
                <a:gd name="connsiteY24" fmla="*/ 1555016 h 1770417"/>
                <a:gd name="connsiteX25" fmla="*/ 609842 w 1711703"/>
                <a:gd name="connsiteY25" fmla="*/ 1438036 h 1770417"/>
                <a:gd name="connsiteX26" fmla="*/ 609842 w 1711703"/>
                <a:gd name="connsiteY26" fmla="*/ 1181801 h 1770417"/>
                <a:gd name="connsiteX27" fmla="*/ 103178 w 1711703"/>
                <a:gd name="connsiteY27" fmla="*/ 1288312 h 1770417"/>
                <a:gd name="connsiteX28" fmla="*/ 109739 w 1711703"/>
                <a:gd name="connsiteY28" fmla="*/ 1232249 h 1770417"/>
                <a:gd name="connsiteX29" fmla="*/ 160139 w 1711703"/>
                <a:gd name="connsiteY29" fmla="*/ 1070627 h 1770417"/>
                <a:gd name="connsiteX30" fmla="*/ 609176 w 1711703"/>
                <a:gd name="connsiteY30" fmla="*/ 974015 h 1770417"/>
                <a:gd name="connsiteX31" fmla="*/ 609747 w 1711703"/>
                <a:gd name="connsiteY31" fmla="*/ 176280 h 1770417"/>
                <a:gd name="connsiteX32" fmla="*/ 746968 w 1711703"/>
                <a:gd name="connsiteY32" fmla="*/ 47211 h 1770417"/>
                <a:gd name="connsiteX33" fmla="*/ 808780 w 1711703"/>
                <a:gd name="connsiteY33" fmla="*/ 7139 h 1770417"/>
                <a:gd name="connsiteX34" fmla="*/ 809921 w 1711703"/>
                <a:gd name="connsiteY34" fmla="*/ 7139 h 1770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711703" h="1770417">
                  <a:moveTo>
                    <a:pt x="810206" y="7139"/>
                  </a:moveTo>
                  <a:lnTo>
                    <a:pt x="810206" y="931849"/>
                  </a:lnTo>
                  <a:cubicBezTo>
                    <a:pt x="810206" y="931849"/>
                    <a:pt x="1010951" y="888635"/>
                    <a:pt x="1010951" y="888635"/>
                  </a:cubicBezTo>
                  <a:lnTo>
                    <a:pt x="1011712" y="275557"/>
                  </a:lnTo>
                  <a:cubicBezTo>
                    <a:pt x="1062777" y="213687"/>
                    <a:pt x="1124684" y="159433"/>
                    <a:pt x="1193532" y="118313"/>
                  </a:cubicBezTo>
                  <a:cubicBezTo>
                    <a:pt x="1199334" y="114887"/>
                    <a:pt x="1205324" y="110984"/>
                    <a:pt x="1211601" y="108509"/>
                  </a:cubicBezTo>
                  <a:lnTo>
                    <a:pt x="1211601" y="846469"/>
                  </a:lnTo>
                  <a:lnTo>
                    <a:pt x="1713130" y="740529"/>
                  </a:lnTo>
                  <a:lnTo>
                    <a:pt x="1713130" y="743956"/>
                  </a:lnTo>
                  <a:lnTo>
                    <a:pt x="1705902" y="794308"/>
                  </a:lnTo>
                  <a:cubicBezTo>
                    <a:pt x="1695347" y="850467"/>
                    <a:pt x="1679085" y="905673"/>
                    <a:pt x="1655027" y="957453"/>
                  </a:cubicBezTo>
                  <a:lnTo>
                    <a:pt x="1211505" y="1053113"/>
                  </a:lnTo>
                  <a:lnTo>
                    <a:pt x="1211505" y="1257567"/>
                  </a:lnTo>
                  <a:lnTo>
                    <a:pt x="1713034" y="1150486"/>
                  </a:lnTo>
                  <a:cubicBezTo>
                    <a:pt x="1713034" y="1152009"/>
                    <a:pt x="1713034" y="1153532"/>
                    <a:pt x="1713034" y="1155054"/>
                  </a:cubicBezTo>
                  <a:cubicBezTo>
                    <a:pt x="1711893" y="1172949"/>
                    <a:pt x="1708090" y="1193128"/>
                    <a:pt x="1704761" y="1211023"/>
                  </a:cubicBezTo>
                  <a:cubicBezTo>
                    <a:pt x="1694586" y="1265372"/>
                    <a:pt x="1677659" y="1318675"/>
                    <a:pt x="1654836" y="1368837"/>
                  </a:cubicBezTo>
                  <a:lnTo>
                    <a:pt x="1011427" y="1505711"/>
                  </a:lnTo>
                  <a:lnTo>
                    <a:pt x="1011427" y="1096326"/>
                  </a:lnTo>
                  <a:lnTo>
                    <a:pt x="810587" y="1137826"/>
                  </a:lnTo>
                  <a:lnTo>
                    <a:pt x="810111" y="1373120"/>
                  </a:lnTo>
                  <a:cubicBezTo>
                    <a:pt x="808304" y="1388064"/>
                    <a:pt x="804501" y="1402627"/>
                    <a:pt x="796893" y="1415667"/>
                  </a:cubicBezTo>
                  <a:cubicBezTo>
                    <a:pt x="730802" y="1496764"/>
                    <a:pt x="692194" y="1625738"/>
                    <a:pt x="579221" y="1650962"/>
                  </a:cubicBezTo>
                  <a:lnTo>
                    <a:pt x="7132" y="1772226"/>
                  </a:lnTo>
                  <a:cubicBezTo>
                    <a:pt x="15310" y="1697221"/>
                    <a:pt x="34614" y="1623644"/>
                    <a:pt x="65425" y="1555016"/>
                  </a:cubicBezTo>
                  <a:lnTo>
                    <a:pt x="609842" y="1438036"/>
                  </a:lnTo>
                  <a:lnTo>
                    <a:pt x="609842" y="1181801"/>
                  </a:lnTo>
                  <a:lnTo>
                    <a:pt x="103178" y="1288312"/>
                  </a:lnTo>
                  <a:cubicBezTo>
                    <a:pt x="100325" y="1288407"/>
                    <a:pt x="109074" y="1236341"/>
                    <a:pt x="109739" y="1232249"/>
                  </a:cubicBezTo>
                  <a:cubicBezTo>
                    <a:pt x="119819" y="1176566"/>
                    <a:pt x="137031" y="1122121"/>
                    <a:pt x="160139" y="1070627"/>
                  </a:cubicBezTo>
                  <a:lnTo>
                    <a:pt x="609176" y="974015"/>
                  </a:lnTo>
                  <a:lnTo>
                    <a:pt x="609747" y="176280"/>
                  </a:lnTo>
                  <a:cubicBezTo>
                    <a:pt x="648545" y="126594"/>
                    <a:pt x="696092" y="84238"/>
                    <a:pt x="746968" y="47211"/>
                  </a:cubicBezTo>
                  <a:lnTo>
                    <a:pt x="808780" y="7139"/>
                  </a:lnTo>
                  <a:lnTo>
                    <a:pt x="809921" y="71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760C98B2-D2D1-934E-91DC-4E8DA0C42DF6}"/>
                </a:ext>
              </a:extLst>
            </p:cNvPr>
            <p:cNvSpPr/>
            <p:nvPr/>
          </p:nvSpPr>
          <p:spPr>
            <a:xfrm>
              <a:off x="8278707" y="2696656"/>
              <a:ext cx="713210" cy="361698"/>
            </a:xfrm>
            <a:custGeom>
              <a:avLst/>
              <a:gdLst>
                <a:gd name="connsiteX0" fmla="*/ 708835 w 713209"/>
                <a:gd name="connsiteY0" fmla="*/ 7139 h 361698"/>
                <a:gd name="connsiteX1" fmla="*/ 708835 w 713209"/>
                <a:gd name="connsiteY1" fmla="*/ 11708 h 361698"/>
                <a:gd name="connsiteX2" fmla="*/ 700562 w 713209"/>
                <a:gd name="connsiteY2" fmla="*/ 67676 h 361698"/>
                <a:gd name="connsiteX3" fmla="*/ 665377 w 713209"/>
                <a:gd name="connsiteY3" fmla="*/ 190748 h 361698"/>
                <a:gd name="connsiteX4" fmla="*/ 649686 w 713209"/>
                <a:gd name="connsiteY4" fmla="*/ 225205 h 361698"/>
                <a:gd name="connsiteX5" fmla="*/ 8273 w 713209"/>
                <a:gd name="connsiteY5" fmla="*/ 362460 h 361698"/>
                <a:gd name="connsiteX6" fmla="*/ 7132 w 713209"/>
                <a:gd name="connsiteY6" fmla="*/ 362460 h 361698"/>
                <a:gd name="connsiteX7" fmla="*/ 65140 w 713209"/>
                <a:gd name="connsiteY7" fmla="*/ 144394 h 361698"/>
                <a:gd name="connsiteX8" fmla="*/ 708835 w 713209"/>
                <a:gd name="connsiteY8" fmla="*/ 7139 h 361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3209" h="361698">
                  <a:moveTo>
                    <a:pt x="708835" y="7139"/>
                  </a:moveTo>
                  <a:lnTo>
                    <a:pt x="708835" y="11708"/>
                  </a:lnTo>
                  <a:lnTo>
                    <a:pt x="700562" y="67676"/>
                  </a:lnTo>
                  <a:cubicBezTo>
                    <a:pt x="692289" y="109557"/>
                    <a:pt x="680877" y="150961"/>
                    <a:pt x="665377" y="190748"/>
                  </a:cubicBezTo>
                  <a:cubicBezTo>
                    <a:pt x="663380" y="195888"/>
                    <a:pt x="652634" y="223682"/>
                    <a:pt x="649686" y="225205"/>
                  </a:cubicBezTo>
                  <a:lnTo>
                    <a:pt x="8273" y="362460"/>
                  </a:lnTo>
                  <a:lnTo>
                    <a:pt x="7132" y="362460"/>
                  </a:lnTo>
                  <a:cubicBezTo>
                    <a:pt x="13503" y="287074"/>
                    <a:pt x="33758" y="212926"/>
                    <a:pt x="65140" y="144394"/>
                  </a:cubicBezTo>
                  <a:lnTo>
                    <a:pt x="708835" y="71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75" name="Group 474">
            <a:extLst>
              <a:ext uri="{FF2B5EF4-FFF2-40B4-BE49-F238E27FC236}">
                <a16:creationId xmlns:a16="http://schemas.microsoft.com/office/drawing/2014/main" id="{33FA7AB6-DB75-734C-9E37-E3E61CF2E18D}"/>
              </a:ext>
            </a:extLst>
          </p:cNvPr>
          <p:cNvGrpSpPr/>
          <p:nvPr/>
        </p:nvGrpSpPr>
        <p:grpSpPr>
          <a:xfrm>
            <a:off x="4068627" y="1923811"/>
            <a:ext cx="1426091" cy="1152426"/>
            <a:chOff x="3213147" y="1488683"/>
            <a:chExt cx="2225653" cy="1798553"/>
          </a:xfrm>
          <a:solidFill>
            <a:srgbClr val="09D0D9"/>
          </a:solidFill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333DEC3A-CB0B-C348-A360-65D9EDAC918B}"/>
                </a:ext>
              </a:extLst>
            </p:cNvPr>
            <p:cNvSpPr/>
            <p:nvPr/>
          </p:nvSpPr>
          <p:spPr>
            <a:xfrm>
              <a:off x="3729484" y="1488754"/>
              <a:ext cx="66566" cy="76147"/>
            </a:xfrm>
            <a:custGeom>
              <a:avLst/>
              <a:gdLst>
                <a:gd name="connsiteX0" fmla="*/ 34320 w 66566"/>
                <a:gd name="connsiteY0" fmla="*/ 7446 h 76146"/>
                <a:gd name="connsiteX1" fmla="*/ 49821 w 66566"/>
                <a:gd name="connsiteY1" fmla="*/ 66365 h 76146"/>
                <a:gd name="connsiteX2" fmla="*/ 34320 w 66566"/>
                <a:gd name="connsiteY2" fmla="*/ 744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320" y="7446"/>
                  </a:moveTo>
                  <a:cubicBezTo>
                    <a:pt x="67699" y="2782"/>
                    <a:pt x="82533" y="52563"/>
                    <a:pt x="49821" y="66365"/>
                  </a:cubicBezTo>
                  <a:cubicBezTo>
                    <a:pt x="5316" y="85116"/>
                    <a:pt x="-11515" y="13728"/>
                    <a:pt x="34320" y="7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04D8305A-CB6A-3F47-AB30-0320DA1B743B}"/>
                </a:ext>
              </a:extLst>
            </p:cNvPr>
            <p:cNvSpPr/>
            <p:nvPr/>
          </p:nvSpPr>
          <p:spPr>
            <a:xfrm>
              <a:off x="4846645" y="2608024"/>
              <a:ext cx="76076" cy="76147"/>
            </a:xfrm>
            <a:custGeom>
              <a:avLst/>
              <a:gdLst>
                <a:gd name="connsiteX0" fmla="*/ 15407 w 76075"/>
                <a:gd name="connsiteY0" fmla="*/ 59316 h 76146"/>
                <a:gd name="connsiteX1" fmla="*/ 61148 w 76075"/>
                <a:gd name="connsiteY1" fmla="*/ 17150 h 76146"/>
                <a:gd name="connsiteX2" fmla="*/ 15407 w 76075"/>
                <a:gd name="connsiteY2" fmla="*/ 5931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15407" y="59316"/>
                  </a:moveTo>
                  <a:cubicBezTo>
                    <a:pt x="-11504" y="29619"/>
                    <a:pt x="33475" y="-12262"/>
                    <a:pt x="61148" y="17150"/>
                  </a:cubicBezTo>
                  <a:cubicBezTo>
                    <a:pt x="88820" y="46562"/>
                    <a:pt x="42604" y="89299"/>
                    <a:pt x="15407" y="593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EFD9CE69-77B0-DC46-B6F0-FF5A8A7D0DDF}"/>
                </a:ext>
              </a:extLst>
            </p:cNvPr>
            <p:cNvSpPr/>
            <p:nvPr/>
          </p:nvSpPr>
          <p:spPr>
            <a:xfrm>
              <a:off x="3729347" y="2608172"/>
              <a:ext cx="66566" cy="76147"/>
            </a:xfrm>
            <a:custGeom>
              <a:avLst/>
              <a:gdLst>
                <a:gd name="connsiteX0" fmla="*/ 31985 w 66566"/>
                <a:gd name="connsiteY0" fmla="*/ 7673 h 76146"/>
                <a:gd name="connsiteX1" fmla="*/ 40734 w 66566"/>
                <a:gd name="connsiteY1" fmla="*/ 69638 h 76146"/>
                <a:gd name="connsiteX2" fmla="*/ 31985 w 66566"/>
                <a:gd name="connsiteY2" fmla="*/ 767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985" y="7673"/>
                  </a:moveTo>
                  <a:cubicBezTo>
                    <a:pt x="74302" y="630"/>
                    <a:pt x="81530" y="65450"/>
                    <a:pt x="40734" y="69638"/>
                  </a:cubicBezTo>
                  <a:cubicBezTo>
                    <a:pt x="4503" y="73350"/>
                    <a:pt x="-8240" y="14431"/>
                    <a:pt x="31985" y="7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FBEF0383-EFBB-FB42-851A-B01169B4B26F}"/>
                </a:ext>
              </a:extLst>
            </p:cNvPr>
            <p:cNvSpPr/>
            <p:nvPr/>
          </p:nvSpPr>
          <p:spPr>
            <a:xfrm>
              <a:off x="4417491" y="3124858"/>
              <a:ext cx="66566" cy="76147"/>
            </a:xfrm>
            <a:custGeom>
              <a:avLst/>
              <a:gdLst>
                <a:gd name="connsiteX0" fmla="*/ 32802 w 66566"/>
                <a:gd name="connsiteY0" fmla="*/ 7455 h 76146"/>
                <a:gd name="connsiteX1" fmla="*/ 53437 w 66566"/>
                <a:gd name="connsiteY1" fmla="*/ 64279 h 76146"/>
                <a:gd name="connsiteX2" fmla="*/ 32802 w 66566"/>
                <a:gd name="connsiteY2" fmla="*/ 745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802" y="7455"/>
                  </a:moveTo>
                  <a:cubicBezTo>
                    <a:pt x="65039" y="2981"/>
                    <a:pt x="82346" y="47241"/>
                    <a:pt x="53437" y="64279"/>
                  </a:cubicBezTo>
                  <a:cubicBezTo>
                    <a:pt x="9218" y="90264"/>
                    <a:pt x="-13890" y="13832"/>
                    <a:pt x="32802" y="74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37895A43-12BF-C043-A788-68CA288076D3}"/>
                </a:ext>
              </a:extLst>
            </p:cNvPr>
            <p:cNvSpPr/>
            <p:nvPr/>
          </p:nvSpPr>
          <p:spPr>
            <a:xfrm>
              <a:off x="5362724" y="2608076"/>
              <a:ext cx="76076" cy="76147"/>
            </a:xfrm>
            <a:custGeom>
              <a:avLst/>
              <a:gdLst>
                <a:gd name="connsiteX0" fmla="*/ 59436 w 76075"/>
                <a:gd name="connsiteY0" fmla="*/ 61834 h 76146"/>
                <a:gd name="connsiteX1" fmla="*/ 17214 w 76075"/>
                <a:gd name="connsiteY1" fmla="*/ 15955 h 76146"/>
                <a:gd name="connsiteX2" fmla="*/ 59436 w 76075"/>
                <a:gd name="connsiteY2" fmla="*/ 6183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59436" y="61834"/>
                  </a:moveTo>
                  <a:cubicBezTo>
                    <a:pt x="31478" y="86867"/>
                    <a:pt x="-12931" y="44415"/>
                    <a:pt x="17214" y="15955"/>
                  </a:cubicBezTo>
                  <a:cubicBezTo>
                    <a:pt x="47359" y="-12505"/>
                    <a:pt x="89771" y="34706"/>
                    <a:pt x="59436" y="618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7620B015-C1BB-8146-B906-7786D6774D16}"/>
                </a:ext>
              </a:extLst>
            </p:cNvPr>
            <p:cNvSpPr/>
            <p:nvPr/>
          </p:nvSpPr>
          <p:spPr>
            <a:xfrm>
              <a:off x="3729254" y="2178265"/>
              <a:ext cx="66566" cy="66629"/>
            </a:xfrm>
            <a:custGeom>
              <a:avLst/>
              <a:gdLst>
                <a:gd name="connsiteX0" fmla="*/ 32078 w 66566"/>
                <a:gd name="connsiteY0" fmla="*/ 7635 h 66628"/>
                <a:gd name="connsiteX1" fmla="*/ 51192 w 66566"/>
                <a:gd name="connsiteY1" fmla="*/ 65221 h 66628"/>
                <a:gd name="connsiteX2" fmla="*/ 32078 w 66566"/>
                <a:gd name="connsiteY2" fmla="*/ 763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2078" y="7635"/>
                  </a:moveTo>
                  <a:cubicBezTo>
                    <a:pt x="68974" y="1734"/>
                    <a:pt x="82002" y="50087"/>
                    <a:pt x="51192" y="65221"/>
                  </a:cubicBezTo>
                  <a:cubicBezTo>
                    <a:pt x="9635" y="85686"/>
                    <a:pt x="-13473" y="14869"/>
                    <a:pt x="32078" y="76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19AE1500-1ECA-7940-A03C-72F786E703CB}"/>
                </a:ext>
              </a:extLst>
            </p:cNvPr>
            <p:cNvSpPr/>
            <p:nvPr/>
          </p:nvSpPr>
          <p:spPr>
            <a:xfrm>
              <a:off x="4503832" y="2091890"/>
              <a:ext cx="66566" cy="76147"/>
            </a:xfrm>
            <a:custGeom>
              <a:avLst/>
              <a:gdLst>
                <a:gd name="connsiteX0" fmla="*/ 32806 w 66566"/>
                <a:gd name="connsiteY0" fmla="*/ 7488 h 76146"/>
                <a:gd name="connsiteX1" fmla="*/ 53442 w 66566"/>
                <a:gd name="connsiteY1" fmla="*/ 64218 h 76146"/>
                <a:gd name="connsiteX2" fmla="*/ 32806 w 66566"/>
                <a:gd name="connsiteY2" fmla="*/ 748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806" y="7488"/>
                  </a:moveTo>
                  <a:cubicBezTo>
                    <a:pt x="65614" y="2729"/>
                    <a:pt x="81304" y="47846"/>
                    <a:pt x="53442" y="64218"/>
                  </a:cubicBezTo>
                  <a:cubicBezTo>
                    <a:pt x="9508" y="90108"/>
                    <a:pt x="-14075" y="14246"/>
                    <a:pt x="32806" y="74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EAD81603-A24E-5F42-9BB7-29197EA6D6BE}"/>
                </a:ext>
              </a:extLst>
            </p:cNvPr>
            <p:cNvSpPr/>
            <p:nvPr/>
          </p:nvSpPr>
          <p:spPr>
            <a:xfrm>
              <a:off x="3557607" y="2091454"/>
              <a:ext cx="66566" cy="76147"/>
            </a:xfrm>
            <a:custGeom>
              <a:avLst/>
              <a:gdLst>
                <a:gd name="connsiteX0" fmla="*/ 30843 w 66566"/>
                <a:gd name="connsiteY0" fmla="*/ 7830 h 76146"/>
                <a:gd name="connsiteX1" fmla="*/ 39592 w 66566"/>
                <a:gd name="connsiteY1" fmla="*/ 69699 h 76146"/>
                <a:gd name="connsiteX2" fmla="*/ 30843 w 66566"/>
                <a:gd name="connsiteY2" fmla="*/ 783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843" y="7830"/>
                  </a:moveTo>
                  <a:cubicBezTo>
                    <a:pt x="73540" y="-356"/>
                    <a:pt x="81338" y="66844"/>
                    <a:pt x="39592" y="69699"/>
                  </a:cubicBezTo>
                  <a:cubicBezTo>
                    <a:pt x="1078" y="72364"/>
                    <a:pt x="-4818" y="14683"/>
                    <a:pt x="30843" y="78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A4A1F416-5F7C-614C-A85F-838D55227CD0}"/>
                </a:ext>
              </a:extLst>
            </p:cNvPr>
            <p:cNvSpPr/>
            <p:nvPr/>
          </p:nvSpPr>
          <p:spPr>
            <a:xfrm>
              <a:off x="3901299" y="1488683"/>
              <a:ext cx="66566" cy="76147"/>
            </a:xfrm>
            <a:custGeom>
              <a:avLst/>
              <a:gdLst>
                <a:gd name="connsiteX0" fmla="*/ 32915 w 66566"/>
                <a:gd name="connsiteY0" fmla="*/ 7516 h 76146"/>
                <a:gd name="connsiteX1" fmla="*/ 32915 w 66566"/>
                <a:gd name="connsiteY1" fmla="*/ 69005 h 76146"/>
                <a:gd name="connsiteX2" fmla="*/ 32915 w 66566"/>
                <a:gd name="connsiteY2" fmla="*/ 751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915" y="7516"/>
                  </a:moveTo>
                  <a:cubicBezTo>
                    <a:pt x="78655" y="1234"/>
                    <a:pt x="78465" y="75572"/>
                    <a:pt x="32915" y="69005"/>
                  </a:cubicBezTo>
                  <a:cubicBezTo>
                    <a:pt x="-1605" y="63960"/>
                    <a:pt x="-1319" y="12275"/>
                    <a:pt x="32915" y="7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B0B1F460-26AC-064F-8D3E-30683CC09717}"/>
                </a:ext>
              </a:extLst>
            </p:cNvPr>
            <p:cNvSpPr/>
            <p:nvPr/>
          </p:nvSpPr>
          <p:spPr>
            <a:xfrm>
              <a:off x="4503724" y="2005245"/>
              <a:ext cx="66566" cy="76147"/>
            </a:xfrm>
            <a:custGeom>
              <a:avLst/>
              <a:gdLst>
                <a:gd name="connsiteX0" fmla="*/ 32915 w 66566"/>
                <a:gd name="connsiteY0" fmla="*/ 7516 h 76146"/>
                <a:gd name="connsiteX1" fmla="*/ 32915 w 66566"/>
                <a:gd name="connsiteY1" fmla="*/ 69005 h 76146"/>
                <a:gd name="connsiteX2" fmla="*/ 32915 w 66566"/>
                <a:gd name="connsiteY2" fmla="*/ 751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915" y="7516"/>
                  </a:moveTo>
                  <a:cubicBezTo>
                    <a:pt x="78655" y="1234"/>
                    <a:pt x="78465" y="75572"/>
                    <a:pt x="32915" y="69005"/>
                  </a:cubicBezTo>
                  <a:cubicBezTo>
                    <a:pt x="-1605" y="63960"/>
                    <a:pt x="-1319" y="12275"/>
                    <a:pt x="32915" y="7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092C5384-5012-7743-B8B1-4D324EA6AE7A}"/>
                </a:ext>
              </a:extLst>
            </p:cNvPr>
            <p:cNvSpPr/>
            <p:nvPr/>
          </p:nvSpPr>
          <p:spPr>
            <a:xfrm>
              <a:off x="4417568" y="2005272"/>
              <a:ext cx="66566" cy="76147"/>
            </a:xfrm>
            <a:custGeom>
              <a:avLst/>
              <a:gdLst>
                <a:gd name="connsiteX0" fmla="*/ 32630 w 66566"/>
                <a:gd name="connsiteY0" fmla="*/ 7489 h 76146"/>
                <a:gd name="connsiteX1" fmla="*/ 53170 w 66566"/>
                <a:gd name="connsiteY1" fmla="*/ 64314 h 76146"/>
                <a:gd name="connsiteX2" fmla="*/ 32630 w 66566"/>
                <a:gd name="connsiteY2" fmla="*/ 748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630" y="7489"/>
                  </a:moveTo>
                  <a:cubicBezTo>
                    <a:pt x="63821" y="2825"/>
                    <a:pt x="82840" y="45943"/>
                    <a:pt x="53170" y="64314"/>
                  </a:cubicBezTo>
                  <a:cubicBezTo>
                    <a:pt x="9997" y="91060"/>
                    <a:pt x="-14252" y="14438"/>
                    <a:pt x="32630" y="74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E95A143C-1A05-BC43-B35B-41093FB742F8}"/>
                </a:ext>
              </a:extLst>
            </p:cNvPr>
            <p:cNvSpPr/>
            <p:nvPr/>
          </p:nvSpPr>
          <p:spPr>
            <a:xfrm>
              <a:off x="4073647" y="2005301"/>
              <a:ext cx="66566" cy="76147"/>
            </a:xfrm>
            <a:custGeom>
              <a:avLst/>
              <a:gdLst>
                <a:gd name="connsiteX0" fmla="*/ 33354 w 66566"/>
                <a:gd name="connsiteY0" fmla="*/ 7460 h 76146"/>
                <a:gd name="connsiteX1" fmla="*/ 50756 w 66566"/>
                <a:gd name="connsiteY1" fmla="*/ 65903 h 76146"/>
                <a:gd name="connsiteX2" fmla="*/ 33354 w 66566"/>
                <a:gd name="connsiteY2" fmla="*/ 746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354" y="7460"/>
                  </a:moveTo>
                  <a:cubicBezTo>
                    <a:pt x="67778" y="2701"/>
                    <a:pt x="81186" y="52102"/>
                    <a:pt x="50756" y="65903"/>
                  </a:cubicBezTo>
                  <a:cubicBezTo>
                    <a:pt x="6347" y="85987"/>
                    <a:pt x="-11911" y="13743"/>
                    <a:pt x="33354" y="74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48421404-97DD-764B-A8B5-E7BF3260916E}"/>
                </a:ext>
              </a:extLst>
            </p:cNvPr>
            <p:cNvSpPr/>
            <p:nvPr/>
          </p:nvSpPr>
          <p:spPr>
            <a:xfrm>
              <a:off x="3815487" y="2005469"/>
              <a:ext cx="66566" cy="76147"/>
            </a:xfrm>
            <a:custGeom>
              <a:avLst/>
              <a:gdLst>
                <a:gd name="connsiteX0" fmla="*/ 34758 w 66566"/>
                <a:gd name="connsiteY0" fmla="*/ 7293 h 76146"/>
                <a:gd name="connsiteX1" fmla="*/ 38752 w 66566"/>
                <a:gd name="connsiteY1" fmla="*/ 69353 h 76146"/>
                <a:gd name="connsiteX2" fmla="*/ 34758 w 66566"/>
                <a:gd name="connsiteY2" fmla="*/ 729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758" y="7293"/>
                  </a:moveTo>
                  <a:cubicBezTo>
                    <a:pt x="76029" y="3581"/>
                    <a:pt x="78597" y="68210"/>
                    <a:pt x="38752" y="69353"/>
                  </a:cubicBezTo>
                  <a:cubicBezTo>
                    <a:pt x="-1093" y="70495"/>
                    <a:pt x="-4231" y="10815"/>
                    <a:pt x="34758" y="72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78861406-7D68-FA42-A529-7BE6C46762DE}"/>
                </a:ext>
              </a:extLst>
            </p:cNvPr>
            <p:cNvSpPr/>
            <p:nvPr/>
          </p:nvSpPr>
          <p:spPr>
            <a:xfrm>
              <a:off x="4847670" y="2177804"/>
              <a:ext cx="66566" cy="66629"/>
            </a:xfrm>
            <a:custGeom>
              <a:avLst/>
              <a:gdLst>
                <a:gd name="connsiteX0" fmla="*/ 29788 w 66566"/>
                <a:gd name="connsiteY0" fmla="*/ 8002 h 66628"/>
                <a:gd name="connsiteX1" fmla="*/ 40153 w 66566"/>
                <a:gd name="connsiteY1" fmla="*/ 68824 h 66628"/>
                <a:gd name="connsiteX2" fmla="*/ 29788 w 66566"/>
                <a:gd name="connsiteY2" fmla="*/ 800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8" y="8002"/>
                  </a:moveTo>
                  <a:cubicBezTo>
                    <a:pt x="74863" y="-1136"/>
                    <a:pt x="81900" y="65207"/>
                    <a:pt x="40153" y="68824"/>
                  </a:cubicBezTo>
                  <a:cubicBezTo>
                    <a:pt x="2686" y="72061"/>
                    <a:pt x="-5778" y="15236"/>
                    <a:pt x="29788" y="8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2B04C256-D0DE-8448-A43F-F353FE1553ED}"/>
                </a:ext>
              </a:extLst>
            </p:cNvPr>
            <p:cNvSpPr/>
            <p:nvPr/>
          </p:nvSpPr>
          <p:spPr>
            <a:xfrm>
              <a:off x="3557569" y="2005301"/>
              <a:ext cx="66566" cy="76147"/>
            </a:xfrm>
            <a:custGeom>
              <a:avLst/>
              <a:gdLst>
                <a:gd name="connsiteX0" fmla="*/ 33354 w 66566"/>
                <a:gd name="connsiteY0" fmla="*/ 7460 h 76146"/>
                <a:gd name="connsiteX1" fmla="*/ 50756 w 66566"/>
                <a:gd name="connsiteY1" fmla="*/ 65903 h 76146"/>
                <a:gd name="connsiteX2" fmla="*/ 33354 w 66566"/>
                <a:gd name="connsiteY2" fmla="*/ 746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354" y="7460"/>
                  </a:moveTo>
                  <a:cubicBezTo>
                    <a:pt x="67778" y="2701"/>
                    <a:pt x="81186" y="52102"/>
                    <a:pt x="50756" y="65903"/>
                  </a:cubicBezTo>
                  <a:cubicBezTo>
                    <a:pt x="6347" y="85987"/>
                    <a:pt x="-11911" y="13743"/>
                    <a:pt x="33354" y="74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3DCF64F4-4407-8941-9BBB-5306C69EA083}"/>
                </a:ext>
              </a:extLst>
            </p:cNvPr>
            <p:cNvSpPr/>
            <p:nvPr/>
          </p:nvSpPr>
          <p:spPr>
            <a:xfrm>
              <a:off x="3385221" y="2005245"/>
              <a:ext cx="66566" cy="76147"/>
            </a:xfrm>
            <a:custGeom>
              <a:avLst/>
              <a:gdLst>
                <a:gd name="connsiteX0" fmla="*/ 32915 w 66566"/>
                <a:gd name="connsiteY0" fmla="*/ 7516 h 76146"/>
                <a:gd name="connsiteX1" fmla="*/ 32915 w 66566"/>
                <a:gd name="connsiteY1" fmla="*/ 69005 h 76146"/>
                <a:gd name="connsiteX2" fmla="*/ 32915 w 66566"/>
                <a:gd name="connsiteY2" fmla="*/ 751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915" y="7516"/>
                  </a:moveTo>
                  <a:cubicBezTo>
                    <a:pt x="78655" y="1234"/>
                    <a:pt x="78465" y="75572"/>
                    <a:pt x="32915" y="69005"/>
                  </a:cubicBezTo>
                  <a:cubicBezTo>
                    <a:pt x="-1605" y="63960"/>
                    <a:pt x="-1319" y="12275"/>
                    <a:pt x="32915" y="7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9AE7E47F-C5C1-094B-81B2-987FB035F82B}"/>
                </a:ext>
              </a:extLst>
            </p:cNvPr>
            <p:cNvSpPr/>
            <p:nvPr/>
          </p:nvSpPr>
          <p:spPr>
            <a:xfrm>
              <a:off x="4073686" y="2091454"/>
              <a:ext cx="66566" cy="76147"/>
            </a:xfrm>
            <a:custGeom>
              <a:avLst/>
              <a:gdLst>
                <a:gd name="connsiteX0" fmla="*/ 30843 w 66566"/>
                <a:gd name="connsiteY0" fmla="*/ 7830 h 76146"/>
                <a:gd name="connsiteX1" fmla="*/ 39592 w 66566"/>
                <a:gd name="connsiteY1" fmla="*/ 69699 h 76146"/>
                <a:gd name="connsiteX2" fmla="*/ 30843 w 66566"/>
                <a:gd name="connsiteY2" fmla="*/ 783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843" y="7830"/>
                  </a:moveTo>
                  <a:cubicBezTo>
                    <a:pt x="73540" y="-356"/>
                    <a:pt x="81338" y="66844"/>
                    <a:pt x="39592" y="69699"/>
                  </a:cubicBezTo>
                  <a:cubicBezTo>
                    <a:pt x="1078" y="72364"/>
                    <a:pt x="-4818" y="14683"/>
                    <a:pt x="30843" y="78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43B39C98-5B64-AD49-BC27-D1B62DE09BE4}"/>
                </a:ext>
              </a:extLst>
            </p:cNvPr>
            <p:cNvSpPr/>
            <p:nvPr/>
          </p:nvSpPr>
          <p:spPr>
            <a:xfrm>
              <a:off x="3729079" y="1661308"/>
              <a:ext cx="66566" cy="66629"/>
            </a:xfrm>
            <a:custGeom>
              <a:avLst/>
              <a:gdLst>
                <a:gd name="connsiteX0" fmla="*/ 29780 w 66566"/>
                <a:gd name="connsiteY0" fmla="*/ 8031 h 66628"/>
                <a:gd name="connsiteX1" fmla="*/ 33964 w 66566"/>
                <a:gd name="connsiteY1" fmla="*/ 67616 h 66628"/>
                <a:gd name="connsiteX2" fmla="*/ 29780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0" y="8031"/>
                  </a:moveTo>
                  <a:cubicBezTo>
                    <a:pt x="76947" y="-1678"/>
                    <a:pt x="83604" y="71138"/>
                    <a:pt x="33964" y="67616"/>
                  </a:cubicBezTo>
                  <a:cubicBezTo>
                    <a:pt x="206" y="65236"/>
                    <a:pt x="-2267" y="14599"/>
                    <a:pt x="29780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DE44C4B8-8D01-6848-BBF2-DF06D7FC4466}"/>
                </a:ext>
              </a:extLst>
            </p:cNvPr>
            <p:cNvSpPr/>
            <p:nvPr/>
          </p:nvSpPr>
          <p:spPr>
            <a:xfrm>
              <a:off x="4847702" y="1919469"/>
              <a:ext cx="66566" cy="66629"/>
            </a:xfrm>
            <a:custGeom>
              <a:avLst/>
              <a:gdLst>
                <a:gd name="connsiteX0" fmla="*/ 36697 w 66566"/>
                <a:gd name="connsiteY0" fmla="*/ 7152 h 66628"/>
                <a:gd name="connsiteX1" fmla="*/ 46682 w 66566"/>
                <a:gd name="connsiteY1" fmla="*/ 67117 h 66628"/>
                <a:gd name="connsiteX2" fmla="*/ 36697 w 66566"/>
                <a:gd name="connsiteY2" fmla="*/ 715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6697" y="7152"/>
                  </a:moveTo>
                  <a:cubicBezTo>
                    <a:pt x="71122" y="6200"/>
                    <a:pt x="80916" y="58170"/>
                    <a:pt x="46682" y="67117"/>
                  </a:cubicBezTo>
                  <a:cubicBezTo>
                    <a:pt x="-1816" y="79777"/>
                    <a:pt x="-6381" y="8389"/>
                    <a:pt x="36697" y="71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42BE4660-74E0-C543-9EF5-39989E951281}"/>
                </a:ext>
              </a:extLst>
            </p:cNvPr>
            <p:cNvSpPr/>
            <p:nvPr/>
          </p:nvSpPr>
          <p:spPr>
            <a:xfrm>
              <a:off x="4245158" y="2264297"/>
              <a:ext cx="66566" cy="66629"/>
            </a:xfrm>
            <a:custGeom>
              <a:avLst/>
              <a:gdLst>
                <a:gd name="connsiteX0" fmla="*/ 29780 w 66566"/>
                <a:gd name="connsiteY0" fmla="*/ 8031 h 66628"/>
                <a:gd name="connsiteX1" fmla="*/ 33964 w 66566"/>
                <a:gd name="connsiteY1" fmla="*/ 67616 h 66628"/>
                <a:gd name="connsiteX2" fmla="*/ 29780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0" y="8031"/>
                  </a:moveTo>
                  <a:cubicBezTo>
                    <a:pt x="76947" y="-1678"/>
                    <a:pt x="83604" y="71138"/>
                    <a:pt x="33964" y="67616"/>
                  </a:cubicBezTo>
                  <a:cubicBezTo>
                    <a:pt x="206" y="65236"/>
                    <a:pt x="-2267" y="14599"/>
                    <a:pt x="29780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95C4DDA5-7120-4444-80B0-A528FA880497}"/>
                </a:ext>
              </a:extLst>
            </p:cNvPr>
            <p:cNvSpPr/>
            <p:nvPr/>
          </p:nvSpPr>
          <p:spPr>
            <a:xfrm>
              <a:off x="4331470" y="2264297"/>
              <a:ext cx="66566" cy="66629"/>
            </a:xfrm>
            <a:custGeom>
              <a:avLst/>
              <a:gdLst>
                <a:gd name="connsiteX0" fmla="*/ 29909 w 66566"/>
                <a:gd name="connsiteY0" fmla="*/ 8031 h 66628"/>
                <a:gd name="connsiteX1" fmla="*/ 34093 w 66566"/>
                <a:gd name="connsiteY1" fmla="*/ 67616 h 66628"/>
                <a:gd name="connsiteX2" fmla="*/ 29909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909" y="8031"/>
                  </a:moveTo>
                  <a:cubicBezTo>
                    <a:pt x="77171" y="-1678"/>
                    <a:pt x="83257" y="71138"/>
                    <a:pt x="34093" y="67616"/>
                  </a:cubicBezTo>
                  <a:cubicBezTo>
                    <a:pt x="-236" y="65236"/>
                    <a:pt x="-1948" y="14503"/>
                    <a:pt x="29909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89755FBC-C865-0D42-BEC9-3DF5B8084AC8}"/>
                </a:ext>
              </a:extLst>
            </p:cNvPr>
            <p:cNvSpPr/>
            <p:nvPr/>
          </p:nvSpPr>
          <p:spPr>
            <a:xfrm>
              <a:off x="3729129" y="1919466"/>
              <a:ext cx="66566" cy="66629"/>
            </a:xfrm>
            <a:custGeom>
              <a:avLst/>
              <a:gdLst>
                <a:gd name="connsiteX0" fmla="*/ 36767 w 66566"/>
                <a:gd name="connsiteY0" fmla="*/ 7155 h 66628"/>
                <a:gd name="connsiteX1" fmla="*/ 30206 w 66566"/>
                <a:gd name="connsiteY1" fmla="*/ 67691 h 66628"/>
                <a:gd name="connsiteX2" fmla="*/ 36767 w 66566"/>
                <a:gd name="connsiteY2" fmla="*/ 715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6767" y="7155"/>
                  </a:moveTo>
                  <a:cubicBezTo>
                    <a:pt x="80035" y="5917"/>
                    <a:pt x="78609" y="77971"/>
                    <a:pt x="30206" y="67691"/>
                  </a:cubicBezTo>
                  <a:cubicBezTo>
                    <a:pt x="-4884" y="60267"/>
                    <a:pt x="2248" y="8106"/>
                    <a:pt x="36767" y="71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1BB1DBE9-03CE-D045-B38B-F7F8265C5E8D}"/>
                </a:ext>
              </a:extLst>
            </p:cNvPr>
            <p:cNvSpPr/>
            <p:nvPr/>
          </p:nvSpPr>
          <p:spPr>
            <a:xfrm>
              <a:off x="4331470" y="2780859"/>
              <a:ext cx="66566" cy="66629"/>
            </a:xfrm>
            <a:custGeom>
              <a:avLst/>
              <a:gdLst>
                <a:gd name="connsiteX0" fmla="*/ 29909 w 66566"/>
                <a:gd name="connsiteY0" fmla="*/ 8031 h 66628"/>
                <a:gd name="connsiteX1" fmla="*/ 34093 w 66566"/>
                <a:gd name="connsiteY1" fmla="*/ 67616 h 66628"/>
                <a:gd name="connsiteX2" fmla="*/ 29909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909" y="8031"/>
                  </a:moveTo>
                  <a:cubicBezTo>
                    <a:pt x="77171" y="-1678"/>
                    <a:pt x="83257" y="71138"/>
                    <a:pt x="34093" y="67616"/>
                  </a:cubicBezTo>
                  <a:cubicBezTo>
                    <a:pt x="-236" y="65236"/>
                    <a:pt x="-1948" y="14503"/>
                    <a:pt x="29909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EEC37C16-9A19-D249-9A9A-A9E9BBA7E13E}"/>
                </a:ext>
              </a:extLst>
            </p:cNvPr>
            <p:cNvSpPr/>
            <p:nvPr/>
          </p:nvSpPr>
          <p:spPr>
            <a:xfrm>
              <a:off x="4245158" y="2780859"/>
              <a:ext cx="66566" cy="66629"/>
            </a:xfrm>
            <a:custGeom>
              <a:avLst/>
              <a:gdLst>
                <a:gd name="connsiteX0" fmla="*/ 29780 w 66566"/>
                <a:gd name="connsiteY0" fmla="*/ 8031 h 66628"/>
                <a:gd name="connsiteX1" fmla="*/ 33964 w 66566"/>
                <a:gd name="connsiteY1" fmla="*/ 67616 h 66628"/>
                <a:gd name="connsiteX2" fmla="*/ 29780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0" y="8031"/>
                  </a:moveTo>
                  <a:cubicBezTo>
                    <a:pt x="76947" y="-1678"/>
                    <a:pt x="83604" y="71138"/>
                    <a:pt x="33964" y="67616"/>
                  </a:cubicBezTo>
                  <a:cubicBezTo>
                    <a:pt x="206" y="65236"/>
                    <a:pt x="-2267" y="14599"/>
                    <a:pt x="29780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7CEB1404-A4B6-0D44-82A3-B46D747548A7}"/>
                </a:ext>
              </a:extLst>
            </p:cNvPr>
            <p:cNvSpPr/>
            <p:nvPr/>
          </p:nvSpPr>
          <p:spPr>
            <a:xfrm>
              <a:off x="4761049" y="2522152"/>
              <a:ext cx="76076" cy="76147"/>
            </a:xfrm>
            <a:custGeom>
              <a:avLst/>
              <a:gdLst>
                <a:gd name="connsiteX0" fmla="*/ 17035 w 76075"/>
                <a:gd name="connsiteY0" fmla="*/ 61141 h 76146"/>
                <a:gd name="connsiteX1" fmla="*/ 59257 w 76075"/>
                <a:gd name="connsiteY1" fmla="*/ 15263 h 76146"/>
                <a:gd name="connsiteX2" fmla="*/ 17035 w 76075"/>
                <a:gd name="connsiteY2" fmla="*/ 6114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17035" y="61141"/>
                  </a:moveTo>
                  <a:cubicBezTo>
                    <a:pt x="-11874" y="33062"/>
                    <a:pt x="28732" y="-11198"/>
                    <a:pt x="59257" y="15263"/>
                  </a:cubicBezTo>
                  <a:cubicBezTo>
                    <a:pt x="89782" y="41724"/>
                    <a:pt x="46229" y="89506"/>
                    <a:pt x="17035" y="611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7F4165DA-B26B-744B-8F20-9A88D962BFA5}"/>
                </a:ext>
              </a:extLst>
            </p:cNvPr>
            <p:cNvSpPr/>
            <p:nvPr/>
          </p:nvSpPr>
          <p:spPr>
            <a:xfrm>
              <a:off x="4331530" y="1833899"/>
              <a:ext cx="66566" cy="66629"/>
            </a:xfrm>
            <a:custGeom>
              <a:avLst/>
              <a:gdLst>
                <a:gd name="connsiteX0" fmla="*/ 27376 w 66566"/>
                <a:gd name="connsiteY0" fmla="*/ 8389 h 66628"/>
                <a:gd name="connsiteX1" fmla="*/ 34033 w 66566"/>
                <a:gd name="connsiteY1" fmla="*/ 68069 h 66628"/>
                <a:gd name="connsiteX2" fmla="*/ 27376 w 66566"/>
                <a:gd name="connsiteY2" fmla="*/ 838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376" y="8389"/>
                  </a:moveTo>
                  <a:cubicBezTo>
                    <a:pt x="78822" y="-3414"/>
                    <a:pt x="81961" y="72352"/>
                    <a:pt x="34033" y="68069"/>
                  </a:cubicBezTo>
                  <a:cubicBezTo>
                    <a:pt x="-486" y="64928"/>
                    <a:pt x="-772" y="14861"/>
                    <a:pt x="27376" y="83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16AFDC00-019C-8B42-A380-5D6BFC6F9168}"/>
                </a:ext>
              </a:extLst>
            </p:cNvPr>
            <p:cNvSpPr/>
            <p:nvPr/>
          </p:nvSpPr>
          <p:spPr>
            <a:xfrm>
              <a:off x="4245250" y="1833899"/>
              <a:ext cx="66566" cy="66629"/>
            </a:xfrm>
            <a:custGeom>
              <a:avLst/>
              <a:gdLst>
                <a:gd name="connsiteX0" fmla="*/ 27216 w 66566"/>
                <a:gd name="connsiteY0" fmla="*/ 8389 h 66628"/>
                <a:gd name="connsiteX1" fmla="*/ 33872 w 66566"/>
                <a:gd name="connsiteY1" fmla="*/ 68069 h 66628"/>
                <a:gd name="connsiteX2" fmla="*/ 27216 w 66566"/>
                <a:gd name="connsiteY2" fmla="*/ 838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216" y="8389"/>
                  </a:moveTo>
                  <a:cubicBezTo>
                    <a:pt x="78947" y="-3414"/>
                    <a:pt x="81800" y="72352"/>
                    <a:pt x="33872" y="68069"/>
                  </a:cubicBezTo>
                  <a:cubicBezTo>
                    <a:pt x="-932" y="64928"/>
                    <a:pt x="-267" y="14671"/>
                    <a:pt x="27216" y="83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6E234A81-CCD1-6A4B-B4B4-8737FB156F21}"/>
                </a:ext>
              </a:extLst>
            </p:cNvPr>
            <p:cNvSpPr/>
            <p:nvPr/>
          </p:nvSpPr>
          <p:spPr>
            <a:xfrm>
              <a:off x="4159790" y="2608081"/>
              <a:ext cx="66566" cy="76147"/>
            </a:xfrm>
            <a:custGeom>
              <a:avLst/>
              <a:gdLst>
                <a:gd name="connsiteX0" fmla="*/ 31180 w 66566"/>
                <a:gd name="connsiteY0" fmla="*/ 7765 h 76146"/>
                <a:gd name="connsiteX1" fmla="*/ 50769 w 66566"/>
                <a:gd name="connsiteY1" fmla="*/ 65827 h 76146"/>
                <a:gd name="connsiteX2" fmla="*/ 31180 w 66566"/>
                <a:gd name="connsiteY2" fmla="*/ 776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180" y="7765"/>
                  </a:moveTo>
                  <a:cubicBezTo>
                    <a:pt x="66460" y="1007"/>
                    <a:pt x="82626" y="50883"/>
                    <a:pt x="50769" y="65827"/>
                  </a:cubicBezTo>
                  <a:cubicBezTo>
                    <a:pt x="7691" y="86005"/>
                    <a:pt x="-11708" y="15950"/>
                    <a:pt x="31180" y="77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2C45783F-B730-0E41-BA19-123879F47528}"/>
                </a:ext>
              </a:extLst>
            </p:cNvPr>
            <p:cNvSpPr/>
            <p:nvPr/>
          </p:nvSpPr>
          <p:spPr>
            <a:xfrm>
              <a:off x="5192284" y="2608016"/>
              <a:ext cx="66566" cy="76147"/>
            </a:xfrm>
            <a:custGeom>
              <a:avLst/>
              <a:gdLst>
                <a:gd name="connsiteX0" fmla="*/ 30843 w 66566"/>
                <a:gd name="connsiteY0" fmla="*/ 7830 h 76146"/>
                <a:gd name="connsiteX1" fmla="*/ 39592 w 66566"/>
                <a:gd name="connsiteY1" fmla="*/ 69699 h 76146"/>
                <a:gd name="connsiteX2" fmla="*/ 30843 w 66566"/>
                <a:gd name="connsiteY2" fmla="*/ 783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843" y="7830"/>
                  </a:moveTo>
                  <a:cubicBezTo>
                    <a:pt x="73540" y="-356"/>
                    <a:pt x="81338" y="66844"/>
                    <a:pt x="39592" y="69699"/>
                  </a:cubicBezTo>
                  <a:cubicBezTo>
                    <a:pt x="1078" y="72364"/>
                    <a:pt x="-4818" y="14683"/>
                    <a:pt x="30843" y="78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A3464633-57BC-9443-ACCB-45CC9CB441C6}"/>
                </a:ext>
              </a:extLst>
            </p:cNvPr>
            <p:cNvSpPr/>
            <p:nvPr/>
          </p:nvSpPr>
          <p:spPr>
            <a:xfrm>
              <a:off x="4417531" y="2608365"/>
              <a:ext cx="66566" cy="76147"/>
            </a:xfrm>
            <a:custGeom>
              <a:avLst/>
              <a:gdLst>
                <a:gd name="connsiteX0" fmla="*/ 32666 w 66566"/>
                <a:gd name="connsiteY0" fmla="*/ 7480 h 76146"/>
                <a:gd name="connsiteX1" fmla="*/ 53302 w 66566"/>
                <a:gd name="connsiteY1" fmla="*/ 64210 h 76146"/>
                <a:gd name="connsiteX2" fmla="*/ 32666 w 66566"/>
                <a:gd name="connsiteY2" fmla="*/ 748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666" y="7480"/>
                  </a:moveTo>
                  <a:cubicBezTo>
                    <a:pt x="64903" y="2816"/>
                    <a:pt x="82305" y="47172"/>
                    <a:pt x="53302" y="64210"/>
                  </a:cubicBezTo>
                  <a:cubicBezTo>
                    <a:pt x="10034" y="89719"/>
                    <a:pt x="-14311" y="14238"/>
                    <a:pt x="32666" y="74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099FE986-97B6-A845-8FBE-6D2E0FE01FE5}"/>
                </a:ext>
              </a:extLst>
            </p:cNvPr>
            <p:cNvSpPr/>
            <p:nvPr/>
          </p:nvSpPr>
          <p:spPr>
            <a:xfrm>
              <a:off x="4847609" y="2953449"/>
              <a:ext cx="66566" cy="66629"/>
            </a:xfrm>
            <a:custGeom>
              <a:avLst/>
              <a:gdLst>
                <a:gd name="connsiteX0" fmla="*/ 27376 w 66566"/>
                <a:gd name="connsiteY0" fmla="*/ 8389 h 66628"/>
                <a:gd name="connsiteX1" fmla="*/ 34033 w 66566"/>
                <a:gd name="connsiteY1" fmla="*/ 68069 h 66628"/>
                <a:gd name="connsiteX2" fmla="*/ 27376 w 66566"/>
                <a:gd name="connsiteY2" fmla="*/ 838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376" y="8389"/>
                  </a:moveTo>
                  <a:cubicBezTo>
                    <a:pt x="78822" y="-3414"/>
                    <a:pt x="81961" y="72352"/>
                    <a:pt x="34033" y="68069"/>
                  </a:cubicBezTo>
                  <a:cubicBezTo>
                    <a:pt x="-486" y="64928"/>
                    <a:pt x="-772" y="14861"/>
                    <a:pt x="27376" y="83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1B70E3C1-041E-0446-9EEF-D0D2E7F38302}"/>
                </a:ext>
              </a:extLst>
            </p:cNvPr>
            <p:cNvSpPr/>
            <p:nvPr/>
          </p:nvSpPr>
          <p:spPr>
            <a:xfrm>
              <a:off x="4933740" y="2608365"/>
              <a:ext cx="66566" cy="76147"/>
            </a:xfrm>
            <a:custGeom>
              <a:avLst/>
              <a:gdLst>
                <a:gd name="connsiteX0" fmla="*/ 32536 w 66566"/>
                <a:gd name="connsiteY0" fmla="*/ 7480 h 76146"/>
                <a:gd name="connsiteX1" fmla="*/ 53172 w 66566"/>
                <a:gd name="connsiteY1" fmla="*/ 64210 h 76146"/>
                <a:gd name="connsiteX2" fmla="*/ 32536 w 66566"/>
                <a:gd name="connsiteY2" fmla="*/ 748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536" y="7480"/>
                  </a:moveTo>
                  <a:cubicBezTo>
                    <a:pt x="64773" y="2816"/>
                    <a:pt x="82175" y="47172"/>
                    <a:pt x="53172" y="64210"/>
                  </a:cubicBezTo>
                  <a:cubicBezTo>
                    <a:pt x="9618" y="89814"/>
                    <a:pt x="-13965" y="14238"/>
                    <a:pt x="32536" y="74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41A5C645-0CAD-054F-A89E-CD70D3ED2CDE}"/>
                </a:ext>
              </a:extLst>
            </p:cNvPr>
            <p:cNvSpPr/>
            <p:nvPr/>
          </p:nvSpPr>
          <p:spPr>
            <a:xfrm>
              <a:off x="4761765" y="2608154"/>
              <a:ext cx="66566" cy="76147"/>
            </a:xfrm>
            <a:custGeom>
              <a:avLst/>
              <a:gdLst>
                <a:gd name="connsiteX0" fmla="*/ 31724 w 66566"/>
                <a:gd name="connsiteY0" fmla="*/ 7692 h 76146"/>
                <a:gd name="connsiteX1" fmla="*/ 32200 w 66566"/>
                <a:gd name="connsiteY1" fmla="*/ 68609 h 76146"/>
                <a:gd name="connsiteX2" fmla="*/ 31724 w 66566"/>
                <a:gd name="connsiteY2" fmla="*/ 769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724" y="7692"/>
                  </a:moveTo>
                  <a:cubicBezTo>
                    <a:pt x="79557" y="-114"/>
                    <a:pt x="78701" y="77461"/>
                    <a:pt x="32200" y="68609"/>
                  </a:cubicBezTo>
                  <a:cubicBezTo>
                    <a:pt x="-2700" y="61946"/>
                    <a:pt x="438" y="12831"/>
                    <a:pt x="31724" y="76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410E42E3-8714-DF4E-8C74-D4CB804019DC}"/>
                </a:ext>
              </a:extLst>
            </p:cNvPr>
            <p:cNvSpPr/>
            <p:nvPr/>
          </p:nvSpPr>
          <p:spPr>
            <a:xfrm>
              <a:off x="4676228" y="2608092"/>
              <a:ext cx="66566" cy="76147"/>
            </a:xfrm>
            <a:custGeom>
              <a:avLst/>
              <a:gdLst>
                <a:gd name="connsiteX0" fmla="*/ 30820 w 66566"/>
                <a:gd name="connsiteY0" fmla="*/ 7753 h 76146"/>
                <a:gd name="connsiteX1" fmla="*/ 50410 w 66566"/>
                <a:gd name="connsiteY1" fmla="*/ 65815 h 76146"/>
                <a:gd name="connsiteX2" fmla="*/ 30820 w 66566"/>
                <a:gd name="connsiteY2" fmla="*/ 775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820" y="7753"/>
                  </a:moveTo>
                  <a:cubicBezTo>
                    <a:pt x="65625" y="1090"/>
                    <a:pt x="82837" y="50490"/>
                    <a:pt x="50410" y="65815"/>
                  </a:cubicBezTo>
                  <a:cubicBezTo>
                    <a:pt x="7142" y="86184"/>
                    <a:pt x="-11117" y="15748"/>
                    <a:pt x="30820" y="77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FF05E8EE-203C-4440-BD29-5862F498F909}"/>
                </a:ext>
              </a:extLst>
            </p:cNvPr>
            <p:cNvSpPr/>
            <p:nvPr/>
          </p:nvSpPr>
          <p:spPr>
            <a:xfrm>
              <a:off x="4503837" y="2608395"/>
              <a:ext cx="66566" cy="76147"/>
            </a:xfrm>
            <a:custGeom>
              <a:avLst/>
              <a:gdLst>
                <a:gd name="connsiteX0" fmla="*/ 32802 w 66566"/>
                <a:gd name="connsiteY0" fmla="*/ 7451 h 76146"/>
                <a:gd name="connsiteX1" fmla="*/ 53437 w 66566"/>
                <a:gd name="connsiteY1" fmla="*/ 64275 h 76146"/>
                <a:gd name="connsiteX2" fmla="*/ 32802 w 66566"/>
                <a:gd name="connsiteY2" fmla="*/ 745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802" y="7451"/>
                  </a:moveTo>
                  <a:cubicBezTo>
                    <a:pt x="65419" y="2977"/>
                    <a:pt x="81300" y="47809"/>
                    <a:pt x="53437" y="64275"/>
                  </a:cubicBezTo>
                  <a:cubicBezTo>
                    <a:pt x="9218" y="90356"/>
                    <a:pt x="-13890" y="13828"/>
                    <a:pt x="32802" y="74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97B76080-B57D-2940-A501-81C4C5B80B34}"/>
                </a:ext>
              </a:extLst>
            </p:cNvPr>
            <p:cNvSpPr/>
            <p:nvPr/>
          </p:nvSpPr>
          <p:spPr>
            <a:xfrm>
              <a:off x="5019915" y="2608395"/>
              <a:ext cx="66566" cy="76147"/>
            </a:xfrm>
            <a:custGeom>
              <a:avLst/>
              <a:gdLst>
                <a:gd name="connsiteX0" fmla="*/ 32801 w 66566"/>
                <a:gd name="connsiteY0" fmla="*/ 7451 h 76146"/>
                <a:gd name="connsiteX1" fmla="*/ 53437 w 66566"/>
                <a:gd name="connsiteY1" fmla="*/ 64275 h 76146"/>
                <a:gd name="connsiteX2" fmla="*/ 32801 w 66566"/>
                <a:gd name="connsiteY2" fmla="*/ 745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801" y="7451"/>
                  </a:moveTo>
                  <a:cubicBezTo>
                    <a:pt x="65419" y="2977"/>
                    <a:pt x="81300" y="47809"/>
                    <a:pt x="53437" y="64275"/>
                  </a:cubicBezTo>
                  <a:cubicBezTo>
                    <a:pt x="9218" y="90356"/>
                    <a:pt x="-13890" y="13828"/>
                    <a:pt x="32801" y="74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712024AE-EC18-2449-A2C1-C8E94A17F92C}"/>
                </a:ext>
              </a:extLst>
            </p:cNvPr>
            <p:cNvSpPr/>
            <p:nvPr/>
          </p:nvSpPr>
          <p:spPr>
            <a:xfrm>
              <a:off x="4331501" y="2608280"/>
              <a:ext cx="66566" cy="76147"/>
            </a:xfrm>
            <a:custGeom>
              <a:avLst/>
              <a:gdLst>
                <a:gd name="connsiteX0" fmla="*/ 32256 w 66566"/>
                <a:gd name="connsiteY0" fmla="*/ 7566 h 76146"/>
                <a:gd name="connsiteX1" fmla="*/ 52891 w 66566"/>
                <a:gd name="connsiteY1" fmla="*/ 64391 h 76146"/>
                <a:gd name="connsiteX2" fmla="*/ 32256 w 66566"/>
                <a:gd name="connsiteY2" fmla="*/ 756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256" y="7566"/>
                  </a:moveTo>
                  <a:cubicBezTo>
                    <a:pt x="63827" y="2331"/>
                    <a:pt x="82941" y="46591"/>
                    <a:pt x="52891" y="64391"/>
                  </a:cubicBezTo>
                  <a:cubicBezTo>
                    <a:pt x="9909" y="89710"/>
                    <a:pt x="-13960" y="15276"/>
                    <a:pt x="32256" y="75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0563F79D-48A7-EA42-AD6E-049BB38F5696}"/>
                </a:ext>
              </a:extLst>
            </p:cNvPr>
            <p:cNvSpPr/>
            <p:nvPr/>
          </p:nvSpPr>
          <p:spPr>
            <a:xfrm>
              <a:off x="4245686" y="2608154"/>
              <a:ext cx="66566" cy="76147"/>
            </a:xfrm>
            <a:custGeom>
              <a:avLst/>
              <a:gdLst>
                <a:gd name="connsiteX0" fmla="*/ 31724 w 66566"/>
                <a:gd name="connsiteY0" fmla="*/ 7692 h 76146"/>
                <a:gd name="connsiteX1" fmla="*/ 32200 w 66566"/>
                <a:gd name="connsiteY1" fmla="*/ 68609 h 76146"/>
                <a:gd name="connsiteX2" fmla="*/ 31724 w 66566"/>
                <a:gd name="connsiteY2" fmla="*/ 769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724" y="7692"/>
                  </a:moveTo>
                  <a:cubicBezTo>
                    <a:pt x="79557" y="-114"/>
                    <a:pt x="78701" y="77461"/>
                    <a:pt x="32200" y="68609"/>
                  </a:cubicBezTo>
                  <a:cubicBezTo>
                    <a:pt x="-2700" y="61946"/>
                    <a:pt x="438" y="12831"/>
                    <a:pt x="31724" y="76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43C4DF35-A2B4-9448-9659-D4C60944112A}"/>
                </a:ext>
              </a:extLst>
            </p:cNvPr>
            <p:cNvSpPr/>
            <p:nvPr/>
          </p:nvSpPr>
          <p:spPr>
            <a:xfrm>
              <a:off x="3729172" y="1833899"/>
              <a:ext cx="66566" cy="66629"/>
            </a:xfrm>
            <a:custGeom>
              <a:avLst/>
              <a:gdLst>
                <a:gd name="connsiteX0" fmla="*/ 27216 w 66566"/>
                <a:gd name="connsiteY0" fmla="*/ 8389 h 66628"/>
                <a:gd name="connsiteX1" fmla="*/ 33872 w 66566"/>
                <a:gd name="connsiteY1" fmla="*/ 68069 h 66628"/>
                <a:gd name="connsiteX2" fmla="*/ 27216 w 66566"/>
                <a:gd name="connsiteY2" fmla="*/ 838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216" y="8389"/>
                  </a:moveTo>
                  <a:cubicBezTo>
                    <a:pt x="78662" y="-3414"/>
                    <a:pt x="81800" y="72352"/>
                    <a:pt x="33872" y="68069"/>
                  </a:cubicBezTo>
                  <a:cubicBezTo>
                    <a:pt x="-932" y="64928"/>
                    <a:pt x="-267" y="14671"/>
                    <a:pt x="27216" y="83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49ED8E1C-1FA0-904E-90BD-C12AC17C7D5D}"/>
                </a:ext>
              </a:extLst>
            </p:cNvPr>
            <p:cNvSpPr/>
            <p:nvPr/>
          </p:nvSpPr>
          <p:spPr>
            <a:xfrm>
              <a:off x="3729259" y="2694761"/>
              <a:ext cx="66566" cy="66629"/>
            </a:xfrm>
            <a:custGeom>
              <a:avLst/>
              <a:gdLst>
                <a:gd name="connsiteX0" fmla="*/ 32073 w 66566"/>
                <a:gd name="connsiteY0" fmla="*/ 7607 h 66628"/>
                <a:gd name="connsiteX1" fmla="*/ 38254 w 66566"/>
                <a:gd name="connsiteY1" fmla="*/ 68715 h 66628"/>
                <a:gd name="connsiteX2" fmla="*/ 32073 w 66566"/>
                <a:gd name="connsiteY2" fmla="*/ 760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2073" y="7607"/>
                  </a:moveTo>
                  <a:cubicBezTo>
                    <a:pt x="78004" y="944"/>
                    <a:pt x="79430" y="67573"/>
                    <a:pt x="38254" y="68715"/>
                  </a:cubicBezTo>
                  <a:cubicBezTo>
                    <a:pt x="1548" y="69762"/>
                    <a:pt x="-5394" y="13032"/>
                    <a:pt x="32073" y="76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0863F5E6-F66A-804F-83F2-6628F579750F}"/>
                </a:ext>
              </a:extLst>
            </p:cNvPr>
            <p:cNvSpPr/>
            <p:nvPr/>
          </p:nvSpPr>
          <p:spPr>
            <a:xfrm>
              <a:off x="4072976" y="2608362"/>
              <a:ext cx="66566" cy="76147"/>
            </a:xfrm>
            <a:custGeom>
              <a:avLst/>
              <a:gdLst>
                <a:gd name="connsiteX0" fmla="*/ 34025 w 66566"/>
                <a:gd name="connsiteY0" fmla="*/ 7484 h 76146"/>
                <a:gd name="connsiteX1" fmla="*/ 40301 w 66566"/>
                <a:gd name="connsiteY1" fmla="*/ 69353 h 76146"/>
                <a:gd name="connsiteX2" fmla="*/ 34025 w 66566"/>
                <a:gd name="connsiteY2" fmla="*/ 748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025" y="7484"/>
                  </a:moveTo>
                  <a:cubicBezTo>
                    <a:pt x="75201" y="1868"/>
                    <a:pt x="80812" y="66593"/>
                    <a:pt x="40301" y="69353"/>
                  </a:cubicBezTo>
                  <a:cubicBezTo>
                    <a:pt x="-209" y="72114"/>
                    <a:pt x="-5154" y="12814"/>
                    <a:pt x="34025" y="74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2F31A649-AAB3-D741-B2B4-BD0992F642D7}"/>
                </a:ext>
              </a:extLst>
            </p:cNvPr>
            <p:cNvSpPr/>
            <p:nvPr/>
          </p:nvSpPr>
          <p:spPr>
            <a:xfrm>
              <a:off x="3901302" y="2608357"/>
              <a:ext cx="66566" cy="76147"/>
            </a:xfrm>
            <a:custGeom>
              <a:avLst/>
              <a:gdLst>
                <a:gd name="connsiteX0" fmla="*/ 32817 w 66566"/>
                <a:gd name="connsiteY0" fmla="*/ 7488 h 76146"/>
                <a:gd name="connsiteX1" fmla="*/ 53452 w 66566"/>
                <a:gd name="connsiteY1" fmla="*/ 64218 h 76146"/>
                <a:gd name="connsiteX2" fmla="*/ 32817 w 66566"/>
                <a:gd name="connsiteY2" fmla="*/ 748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817" y="7488"/>
                  </a:moveTo>
                  <a:cubicBezTo>
                    <a:pt x="65624" y="2729"/>
                    <a:pt x="81315" y="47846"/>
                    <a:pt x="53452" y="64218"/>
                  </a:cubicBezTo>
                  <a:cubicBezTo>
                    <a:pt x="10089" y="89822"/>
                    <a:pt x="-14445" y="14342"/>
                    <a:pt x="32817" y="74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ABE75967-1586-A149-AEB8-2E033DB91744}"/>
                </a:ext>
              </a:extLst>
            </p:cNvPr>
            <p:cNvSpPr/>
            <p:nvPr/>
          </p:nvSpPr>
          <p:spPr>
            <a:xfrm>
              <a:off x="3815376" y="2694398"/>
              <a:ext cx="66566" cy="66629"/>
            </a:xfrm>
            <a:custGeom>
              <a:avLst/>
              <a:gdLst>
                <a:gd name="connsiteX0" fmla="*/ 29924 w 66566"/>
                <a:gd name="connsiteY0" fmla="*/ 7970 h 66628"/>
                <a:gd name="connsiteX1" fmla="*/ 40290 w 66566"/>
                <a:gd name="connsiteY1" fmla="*/ 68792 h 66628"/>
                <a:gd name="connsiteX2" fmla="*/ 29924 w 66566"/>
                <a:gd name="connsiteY2" fmla="*/ 797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924" y="7970"/>
                  </a:moveTo>
                  <a:cubicBezTo>
                    <a:pt x="74143" y="-977"/>
                    <a:pt x="82321" y="65175"/>
                    <a:pt x="40290" y="68792"/>
                  </a:cubicBezTo>
                  <a:cubicBezTo>
                    <a:pt x="2157" y="72124"/>
                    <a:pt x="-5451" y="15109"/>
                    <a:pt x="29924" y="79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CB9F486E-52BC-2546-999C-245ACB1DEC8F}"/>
                </a:ext>
              </a:extLst>
            </p:cNvPr>
            <p:cNvSpPr/>
            <p:nvPr/>
          </p:nvSpPr>
          <p:spPr>
            <a:xfrm>
              <a:off x="5364027" y="2522002"/>
              <a:ext cx="66566" cy="76147"/>
            </a:xfrm>
            <a:custGeom>
              <a:avLst/>
              <a:gdLst>
                <a:gd name="connsiteX0" fmla="*/ 34359 w 66566"/>
                <a:gd name="connsiteY0" fmla="*/ 7322 h 76146"/>
                <a:gd name="connsiteX1" fmla="*/ 49860 w 66566"/>
                <a:gd name="connsiteY1" fmla="*/ 66336 h 76146"/>
                <a:gd name="connsiteX2" fmla="*/ 34359 w 66566"/>
                <a:gd name="connsiteY2" fmla="*/ 732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359" y="7322"/>
                  </a:moveTo>
                  <a:cubicBezTo>
                    <a:pt x="65645" y="3800"/>
                    <a:pt x="83618" y="52058"/>
                    <a:pt x="49860" y="66336"/>
                  </a:cubicBezTo>
                  <a:cubicBezTo>
                    <a:pt x="4690" y="85373"/>
                    <a:pt x="-11096" y="12462"/>
                    <a:pt x="34359" y="73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803F6A5D-A85C-664D-9FFE-C7907432A1AD}"/>
                </a:ext>
              </a:extLst>
            </p:cNvPr>
            <p:cNvSpPr/>
            <p:nvPr/>
          </p:nvSpPr>
          <p:spPr>
            <a:xfrm>
              <a:off x="4761518" y="2694680"/>
              <a:ext cx="66566" cy="76147"/>
            </a:xfrm>
            <a:custGeom>
              <a:avLst/>
              <a:gdLst>
                <a:gd name="connsiteX0" fmla="*/ 31876 w 66566"/>
                <a:gd name="connsiteY0" fmla="*/ 7688 h 76146"/>
                <a:gd name="connsiteX1" fmla="*/ 52606 w 66566"/>
                <a:gd name="connsiteY1" fmla="*/ 64512 h 76146"/>
                <a:gd name="connsiteX2" fmla="*/ 31876 w 66566"/>
                <a:gd name="connsiteY2" fmla="*/ 768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876" y="7688"/>
                  </a:moveTo>
                  <a:cubicBezTo>
                    <a:pt x="66775" y="1596"/>
                    <a:pt x="82466" y="47855"/>
                    <a:pt x="52606" y="64512"/>
                  </a:cubicBezTo>
                  <a:cubicBezTo>
                    <a:pt x="10765" y="87737"/>
                    <a:pt x="-14245" y="15778"/>
                    <a:pt x="31876" y="76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0C0DB199-EF3F-2145-913B-F3D8E768040E}"/>
                </a:ext>
              </a:extLst>
            </p:cNvPr>
            <p:cNvSpPr/>
            <p:nvPr/>
          </p:nvSpPr>
          <p:spPr>
            <a:xfrm>
              <a:off x="4847486" y="2694773"/>
              <a:ext cx="66566" cy="66629"/>
            </a:xfrm>
            <a:custGeom>
              <a:avLst/>
              <a:gdLst>
                <a:gd name="connsiteX0" fmla="*/ 32349 w 66566"/>
                <a:gd name="connsiteY0" fmla="*/ 7595 h 66628"/>
                <a:gd name="connsiteX1" fmla="*/ 38530 w 66566"/>
                <a:gd name="connsiteY1" fmla="*/ 68703 h 66628"/>
                <a:gd name="connsiteX2" fmla="*/ 32349 w 66566"/>
                <a:gd name="connsiteY2" fmla="*/ 759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2349" y="7595"/>
                  </a:moveTo>
                  <a:cubicBezTo>
                    <a:pt x="77710" y="1027"/>
                    <a:pt x="79516" y="67561"/>
                    <a:pt x="38530" y="68703"/>
                  </a:cubicBezTo>
                  <a:cubicBezTo>
                    <a:pt x="1919" y="69750"/>
                    <a:pt x="-5879" y="13115"/>
                    <a:pt x="32349" y="75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3AF82D56-F067-FA4D-93C4-60A877BD9FDD}"/>
                </a:ext>
              </a:extLst>
            </p:cNvPr>
            <p:cNvSpPr/>
            <p:nvPr/>
          </p:nvSpPr>
          <p:spPr>
            <a:xfrm>
              <a:off x="4933373" y="2522027"/>
              <a:ext cx="66566" cy="76147"/>
            </a:xfrm>
            <a:custGeom>
              <a:avLst/>
              <a:gdLst>
                <a:gd name="connsiteX0" fmla="*/ 35376 w 66566"/>
                <a:gd name="connsiteY0" fmla="*/ 7296 h 76146"/>
                <a:gd name="connsiteX1" fmla="*/ 29100 w 66566"/>
                <a:gd name="connsiteY1" fmla="*/ 67643 h 76146"/>
                <a:gd name="connsiteX2" fmla="*/ 35376 w 66566"/>
                <a:gd name="connsiteY2" fmla="*/ 729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376" y="7296"/>
                  </a:moveTo>
                  <a:cubicBezTo>
                    <a:pt x="81021" y="3204"/>
                    <a:pt x="77217" y="80302"/>
                    <a:pt x="29100" y="67643"/>
                  </a:cubicBezTo>
                  <a:cubicBezTo>
                    <a:pt x="-3993" y="58981"/>
                    <a:pt x="2093" y="10342"/>
                    <a:pt x="35376" y="72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E5F538DB-ACB7-9844-866E-662499803AD2}"/>
                </a:ext>
              </a:extLst>
            </p:cNvPr>
            <p:cNvSpPr/>
            <p:nvPr/>
          </p:nvSpPr>
          <p:spPr>
            <a:xfrm>
              <a:off x="4847791" y="2522002"/>
              <a:ext cx="66566" cy="76147"/>
            </a:xfrm>
            <a:custGeom>
              <a:avLst/>
              <a:gdLst>
                <a:gd name="connsiteX0" fmla="*/ 34516 w 66566"/>
                <a:gd name="connsiteY0" fmla="*/ 7322 h 76146"/>
                <a:gd name="connsiteX1" fmla="*/ 50016 w 66566"/>
                <a:gd name="connsiteY1" fmla="*/ 66335 h 76146"/>
                <a:gd name="connsiteX2" fmla="*/ 34516 w 66566"/>
                <a:gd name="connsiteY2" fmla="*/ 732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516" y="7322"/>
                  </a:moveTo>
                  <a:cubicBezTo>
                    <a:pt x="65707" y="3800"/>
                    <a:pt x="83490" y="52153"/>
                    <a:pt x="50016" y="66335"/>
                  </a:cubicBezTo>
                  <a:cubicBezTo>
                    <a:pt x="5132" y="85277"/>
                    <a:pt x="-11510" y="12557"/>
                    <a:pt x="34516" y="73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3E64BD7A-3B4D-DF46-81F1-9844E04196C1}"/>
                </a:ext>
              </a:extLst>
            </p:cNvPr>
            <p:cNvSpPr/>
            <p:nvPr/>
          </p:nvSpPr>
          <p:spPr>
            <a:xfrm>
              <a:off x="3729079" y="2780859"/>
              <a:ext cx="66566" cy="66629"/>
            </a:xfrm>
            <a:custGeom>
              <a:avLst/>
              <a:gdLst>
                <a:gd name="connsiteX0" fmla="*/ 29780 w 66566"/>
                <a:gd name="connsiteY0" fmla="*/ 8031 h 66628"/>
                <a:gd name="connsiteX1" fmla="*/ 33964 w 66566"/>
                <a:gd name="connsiteY1" fmla="*/ 67616 h 66628"/>
                <a:gd name="connsiteX2" fmla="*/ 29780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0" y="8031"/>
                  </a:moveTo>
                  <a:cubicBezTo>
                    <a:pt x="77042" y="-1678"/>
                    <a:pt x="83128" y="71138"/>
                    <a:pt x="33964" y="67616"/>
                  </a:cubicBezTo>
                  <a:cubicBezTo>
                    <a:pt x="206" y="65236"/>
                    <a:pt x="-2267" y="14599"/>
                    <a:pt x="29780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9378D0CD-8EAB-3C4B-B629-CD2A21380DBD}"/>
                </a:ext>
              </a:extLst>
            </p:cNvPr>
            <p:cNvSpPr/>
            <p:nvPr/>
          </p:nvSpPr>
          <p:spPr>
            <a:xfrm>
              <a:off x="4504210" y="2522218"/>
              <a:ext cx="66566" cy="76147"/>
            </a:xfrm>
            <a:custGeom>
              <a:avLst/>
              <a:gdLst>
                <a:gd name="connsiteX0" fmla="*/ 34806 w 66566"/>
                <a:gd name="connsiteY0" fmla="*/ 7201 h 76146"/>
                <a:gd name="connsiteX1" fmla="*/ 38990 w 66566"/>
                <a:gd name="connsiteY1" fmla="*/ 69260 h 76146"/>
                <a:gd name="connsiteX2" fmla="*/ 34806 w 66566"/>
                <a:gd name="connsiteY2" fmla="*/ 720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806" y="7201"/>
                  </a:moveTo>
                  <a:cubicBezTo>
                    <a:pt x="76457" y="4916"/>
                    <a:pt x="77408" y="66595"/>
                    <a:pt x="38990" y="69260"/>
                  </a:cubicBezTo>
                  <a:cubicBezTo>
                    <a:pt x="571" y="71926"/>
                    <a:pt x="-5800" y="9390"/>
                    <a:pt x="34806" y="72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E3329935-E1CF-3E47-9763-D7424C61C925}"/>
                </a:ext>
              </a:extLst>
            </p:cNvPr>
            <p:cNvSpPr/>
            <p:nvPr/>
          </p:nvSpPr>
          <p:spPr>
            <a:xfrm>
              <a:off x="4761544" y="1833940"/>
              <a:ext cx="66566" cy="66629"/>
            </a:xfrm>
            <a:custGeom>
              <a:avLst/>
              <a:gdLst>
                <a:gd name="connsiteX0" fmla="*/ 27000 w 66566"/>
                <a:gd name="connsiteY0" fmla="*/ 8347 h 66628"/>
                <a:gd name="connsiteX1" fmla="*/ 46970 w 66566"/>
                <a:gd name="connsiteY1" fmla="*/ 66790 h 66628"/>
                <a:gd name="connsiteX2" fmla="*/ 27000 w 66566"/>
                <a:gd name="connsiteY2" fmla="*/ 834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000" y="8347"/>
                  </a:moveTo>
                  <a:cubicBezTo>
                    <a:pt x="72456" y="-2028"/>
                    <a:pt x="81680" y="57557"/>
                    <a:pt x="46970" y="66790"/>
                  </a:cubicBezTo>
                  <a:cubicBezTo>
                    <a:pt x="1991" y="78688"/>
                    <a:pt x="-5237" y="15772"/>
                    <a:pt x="27000" y="83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51183B6C-8579-1F4F-B85A-DD0C743EAB8E}"/>
                </a:ext>
              </a:extLst>
            </p:cNvPr>
            <p:cNvSpPr/>
            <p:nvPr/>
          </p:nvSpPr>
          <p:spPr>
            <a:xfrm>
              <a:off x="3213147" y="1919466"/>
              <a:ext cx="66566" cy="66629"/>
            </a:xfrm>
            <a:custGeom>
              <a:avLst/>
              <a:gdLst>
                <a:gd name="connsiteX0" fmla="*/ 36671 w 66566"/>
                <a:gd name="connsiteY0" fmla="*/ 7154 h 66628"/>
                <a:gd name="connsiteX1" fmla="*/ 38573 w 66566"/>
                <a:gd name="connsiteY1" fmla="*/ 68929 h 66628"/>
                <a:gd name="connsiteX2" fmla="*/ 36671 w 66566"/>
                <a:gd name="connsiteY2" fmla="*/ 715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6671" y="7154"/>
                  </a:moveTo>
                  <a:cubicBezTo>
                    <a:pt x="75184" y="6012"/>
                    <a:pt x="80509" y="67596"/>
                    <a:pt x="38573" y="68929"/>
                  </a:cubicBezTo>
                  <a:cubicBezTo>
                    <a:pt x="-3935" y="70261"/>
                    <a:pt x="-2128" y="8297"/>
                    <a:pt x="36671" y="71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CFDD7C16-21A5-D443-A900-BE140CEDA982}"/>
                </a:ext>
              </a:extLst>
            </p:cNvPr>
            <p:cNvSpPr/>
            <p:nvPr/>
          </p:nvSpPr>
          <p:spPr>
            <a:xfrm>
              <a:off x="4417294" y="2522027"/>
              <a:ext cx="66566" cy="76147"/>
            </a:xfrm>
            <a:custGeom>
              <a:avLst/>
              <a:gdLst>
                <a:gd name="connsiteX0" fmla="*/ 35376 w 66566"/>
                <a:gd name="connsiteY0" fmla="*/ 7296 h 76146"/>
                <a:gd name="connsiteX1" fmla="*/ 29100 w 66566"/>
                <a:gd name="connsiteY1" fmla="*/ 67643 h 76146"/>
                <a:gd name="connsiteX2" fmla="*/ 35376 w 66566"/>
                <a:gd name="connsiteY2" fmla="*/ 729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376" y="7296"/>
                  </a:moveTo>
                  <a:cubicBezTo>
                    <a:pt x="81021" y="3204"/>
                    <a:pt x="77217" y="80302"/>
                    <a:pt x="29100" y="67643"/>
                  </a:cubicBezTo>
                  <a:cubicBezTo>
                    <a:pt x="-3993" y="58981"/>
                    <a:pt x="2093" y="10342"/>
                    <a:pt x="35376" y="72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842CC10D-D6C0-2E45-9B0D-9C493947BB60}"/>
                </a:ext>
              </a:extLst>
            </p:cNvPr>
            <p:cNvSpPr/>
            <p:nvPr/>
          </p:nvSpPr>
          <p:spPr>
            <a:xfrm>
              <a:off x="4331613" y="2521997"/>
              <a:ext cx="66566" cy="76147"/>
            </a:xfrm>
            <a:custGeom>
              <a:avLst/>
              <a:gdLst>
                <a:gd name="connsiteX0" fmla="*/ 34616 w 66566"/>
                <a:gd name="connsiteY0" fmla="*/ 7327 h 76146"/>
                <a:gd name="connsiteX1" fmla="*/ 50116 w 66566"/>
                <a:gd name="connsiteY1" fmla="*/ 66341 h 76146"/>
                <a:gd name="connsiteX2" fmla="*/ 34616 w 66566"/>
                <a:gd name="connsiteY2" fmla="*/ 732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616" y="7327"/>
                  </a:moveTo>
                  <a:cubicBezTo>
                    <a:pt x="66948" y="3710"/>
                    <a:pt x="82068" y="53301"/>
                    <a:pt x="50116" y="66341"/>
                  </a:cubicBezTo>
                  <a:cubicBezTo>
                    <a:pt x="3710" y="85282"/>
                    <a:pt x="-10554" y="12467"/>
                    <a:pt x="34616" y="73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AC565263-97E6-E844-B165-C2A721AA9DD1}"/>
                </a:ext>
              </a:extLst>
            </p:cNvPr>
            <p:cNvSpPr/>
            <p:nvPr/>
          </p:nvSpPr>
          <p:spPr>
            <a:xfrm>
              <a:off x="4245742" y="2521998"/>
              <a:ext cx="66566" cy="76147"/>
            </a:xfrm>
            <a:custGeom>
              <a:avLst/>
              <a:gdLst>
                <a:gd name="connsiteX0" fmla="*/ 34046 w 66566"/>
                <a:gd name="connsiteY0" fmla="*/ 7325 h 76146"/>
                <a:gd name="connsiteX1" fmla="*/ 51449 w 66566"/>
                <a:gd name="connsiteY1" fmla="*/ 65768 h 76146"/>
                <a:gd name="connsiteX2" fmla="*/ 34046 w 66566"/>
                <a:gd name="connsiteY2" fmla="*/ 732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046" y="7325"/>
                  </a:moveTo>
                  <a:cubicBezTo>
                    <a:pt x="65618" y="3803"/>
                    <a:pt x="82354" y="51205"/>
                    <a:pt x="51449" y="65768"/>
                  </a:cubicBezTo>
                  <a:cubicBezTo>
                    <a:pt x="5518" y="87470"/>
                    <a:pt x="-11789" y="12465"/>
                    <a:pt x="34046" y="7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E2E69913-6D54-0047-8351-B60BEAD3072E}"/>
                </a:ext>
              </a:extLst>
            </p:cNvPr>
            <p:cNvSpPr/>
            <p:nvPr/>
          </p:nvSpPr>
          <p:spPr>
            <a:xfrm>
              <a:off x="4159822" y="2521971"/>
              <a:ext cx="66566" cy="76147"/>
            </a:xfrm>
            <a:custGeom>
              <a:avLst/>
              <a:gdLst>
                <a:gd name="connsiteX0" fmla="*/ 33620 w 66566"/>
                <a:gd name="connsiteY0" fmla="*/ 7352 h 76146"/>
                <a:gd name="connsiteX1" fmla="*/ 51023 w 66566"/>
                <a:gd name="connsiteY1" fmla="*/ 65795 h 76146"/>
                <a:gd name="connsiteX2" fmla="*/ 33620 w 66566"/>
                <a:gd name="connsiteY2" fmla="*/ 735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620" y="7352"/>
                  </a:moveTo>
                  <a:cubicBezTo>
                    <a:pt x="66903" y="3545"/>
                    <a:pt x="81738" y="51803"/>
                    <a:pt x="51023" y="65795"/>
                  </a:cubicBezTo>
                  <a:cubicBezTo>
                    <a:pt x="5567" y="86355"/>
                    <a:pt x="-11550" y="12587"/>
                    <a:pt x="33620" y="73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E41CC175-36A9-BC49-A87F-4772261FF393}"/>
                </a:ext>
              </a:extLst>
            </p:cNvPr>
            <p:cNvSpPr/>
            <p:nvPr/>
          </p:nvSpPr>
          <p:spPr>
            <a:xfrm>
              <a:off x="4073663" y="2522218"/>
              <a:ext cx="66566" cy="76147"/>
            </a:xfrm>
            <a:custGeom>
              <a:avLst/>
              <a:gdLst>
                <a:gd name="connsiteX0" fmla="*/ 35715 w 66566"/>
                <a:gd name="connsiteY0" fmla="*/ 7201 h 76146"/>
                <a:gd name="connsiteX1" fmla="*/ 39900 w 66566"/>
                <a:gd name="connsiteY1" fmla="*/ 69260 h 76146"/>
                <a:gd name="connsiteX2" fmla="*/ 35715 w 66566"/>
                <a:gd name="connsiteY2" fmla="*/ 720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715" y="7201"/>
                  </a:moveTo>
                  <a:cubicBezTo>
                    <a:pt x="76796" y="4916"/>
                    <a:pt x="77462" y="66595"/>
                    <a:pt x="39900" y="69260"/>
                  </a:cubicBezTo>
                  <a:cubicBezTo>
                    <a:pt x="-40" y="72021"/>
                    <a:pt x="-5841" y="9485"/>
                    <a:pt x="35715" y="72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F7352DAB-520B-0545-B4D1-9B15AA55089F}"/>
                </a:ext>
              </a:extLst>
            </p:cNvPr>
            <p:cNvSpPr/>
            <p:nvPr/>
          </p:nvSpPr>
          <p:spPr>
            <a:xfrm>
              <a:off x="4847582" y="2780859"/>
              <a:ext cx="66566" cy="66629"/>
            </a:xfrm>
            <a:custGeom>
              <a:avLst/>
              <a:gdLst>
                <a:gd name="connsiteX0" fmla="*/ 29780 w 66566"/>
                <a:gd name="connsiteY0" fmla="*/ 8031 h 66628"/>
                <a:gd name="connsiteX1" fmla="*/ 33964 w 66566"/>
                <a:gd name="connsiteY1" fmla="*/ 67616 h 66628"/>
                <a:gd name="connsiteX2" fmla="*/ 29780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0" y="8031"/>
                  </a:moveTo>
                  <a:cubicBezTo>
                    <a:pt x="77042" y="-1678"/>
                    <a:pt x="83128" y="71138"/>
                    <a:pt x="33964" y="67616"/>
                  </a:cubicBezTo>
                  <a:cubicBezTo>
                    <a:pt x="206" y="65236"/>
                    <a:pt x="-2267" y="14599"/>
                    <a:pt x="29780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46380325-70C2-C745-A94A-5F1117D5C70D}"/>
                </a:ext>
              </a:extLst>
            </p:cNvPr>
            <p:cNvSpPr/>
            <p:nvPr/>
          </p:nvSpPr>
          <p:spPr>
            <a:xfrm>
              <a:off x="3815590" y="1919468"/>
              <a:ext cx="66566" cy="66629"/>
            </a:xfrm>
            <a:custGeom>
              <a:avLst/>
              <a:gdLst>
                <a:gd name="connsiteX0" fmla="*/ 36748 w 66566"/>
                <a:gd name="connsiteY0" fmla="*/ 7153 h 66628"/>
                <a:gd name="connsiteX1" fmla="*/ 48444 w 66566"/>
                <a:gd name="connsiteY1" fmla="*/ 66452 h 66628"/>
                <a:gd name="connsiteX2" fmla="*/ 36748 w 66566"/>
                <a:gd name="connsiteY2" fmla="*/ 715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6748" y="7153"/>
                  </a:moveTo>
                  <a:cubicBezTo>
                    <a:pt x="69841" y="6201"/>
                    <a:pt x="80967" y="55030"/>
                    <a:pt x="48444" y="66452"/>
                  </a:cubicBezTo>
                  <a:cubicBezTo>
                    <a:pt x="1087" y="83204"/>
                    <a:pt x="-9183" y="8485"/>
                    <a:pt x="36748" y="71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4C273C01-1CDD-C341-9923-B9F56B483FFD}"/>
                </a:ext>
              </a:extLst>
            </p:cNvPr>
            <p:cNvSpPr/>
            <p:nvPr/>
          </p:nvSpPr>
          <p:spPr>
            <a:xfrm>
              <a:off x="3814262" y="2522170"/>
              <a:ext cx="76076" cy="76147"/>
            </a:xfrm>
            <a:custGeom>
              <a:avLst/>
              <a:gdLst>
                <a:gd name="connsiteX0" fmla="*/ 59662 w 76075"/>
                <a:gd name="connsiteY0" fmla="*/ 61122 h 76146"/>
                <a:gd name="connsiteX1" fmla="*/ 15728 w 76075"/>
                <a:gd name="connsiteY1" fmla="*/ 17147 h 76146"/>
                <a:gd name="connsiteX2" fmla="*/ 59662 w 76075"/>
                <a:gd name="connsiteY2" fmla="*/ 6112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59662" y="61122"/>
                  </a:moveTo>
                  <a:cubicBezTo>
                    <a:pt x="31799" y="88154"/>
                    <a:pt x="-11374" y="44941"/>
                    <a:pt x="15728" y="17147"/>
                  </a:cubicBezTo>
                  <a:cubicBezTo>
                    <a:pt x="44922" y="-13026"/>
                    <a:pt x="89807" y="31901"/>
                    <a:pt x="59662" y="611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3D31A314-D4FE-AA4C-A3B7-396A8E74FE45}"/>
                </a:ext>
              </a:extLst>
            </p:cNvPr>
            <p:cNvSpPr/>
            <p:nvPr/>
          </p:nvSpPr>
          <p:spPr>
            <a:xfrm>
              <a:off x="4847609" y="2436886"/>
              <a:ext cx="66566" cy="66629"/>
            </a:xfrm>
            <a:custGeom>
              <a:avLst/>
              <a:gdLst>
                <a:gd name="connsiteX0" fmla="*/ 27376 w 66566"/>
                <a:gd name="connsiteY0" fmla="*/ 8390 h 66628"/>
                <a:gd name="connsiteX1" fmla="*/ 34033 w 66566"/>
                <a:gd name="connsiteY1" fmla="*/ 68071 h 66628"/>
                <a:gd name="connsiteX2" fmla="*/ 27376 w 66566"/>
                <a:gd name="connsiteY2" fmla="*/ 839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376" y="8390"/>
                  </a:moveTo>
                  <a:cubicBezTo>
                    <a:pt x="79203" y="-3412"/>
                    <a:pt x="81295" y="72259"/>
                    <a:pt x="34033" y="68071"/>
                  </a:cubicBezTo>
                  <a:cubicBezTo>
                    <a:pt x="-486" y="64929"/>
                    <a:pt x="-772" y="14863"/>
                    <a:pt x="27376" y="83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7078A8E5-C58F-624D-9C14-70AA0E673190}"/>
                </a:ext>
              </a:extLst>
            </p:cNvPr>
            <p:cNvSpPr/>
            <p:nvPr/>
          </p:nvSpPr>
          <p:spPr>
            <a:xfrm>
              <a:off x="4245426" y="2436874"/>
              <a:ext cx="66566" cy="66629"/>
            </a:xfrm>
            <a:custGeom>
              <a:avLst/>
              <a:gdLst>
                <a:gd name="connsiteX0" fmla="*/ 27040 w 66566"/>
                <a:gd name="connsiteY0" fmla="*/ 8402 h 66628"/>
                <a:gd name="connsiteX1" fmla="*/ 31509 w 66566"/>
                <a:gd name="connsiteY1" fmla="*/ 67797 h 66628"/>
                <a:gd name="connsiteX2" fmla="*/ 27040 w 66566"/>
                <a:gd name="connsiteY2" fmla="*/ 840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040" y="8402"/>
                  </a:moveTo>
                  <a:cubicBezTo>
                    <a:pt x="80008" y="-3686"/>
                    <a:pt x="81149" y="75126"/>
                    <a:pt x="31509" y="67797"/>
                  </a:cubicBezTo>
                  <a:cubicBezTo>
                    <a:pt x="-157" y="63133"/>
                    <a:pt x="-252" y="14684"/>
                    <a:pt x="27040" y="84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B2C8F355-BE5C-514C-A066-7F85C89812C6}"/>
                </a:ext>
              </a:extLst>
            </p:cNvPr>
            <p:cNvSpPr/>
            <p:nvPr/>
          </p:nvSpPr>
          <p:spPr>
            <a:xfrm>
              <a:off x="3729347" y="2436874"/>
              <a:ext cx="66566" cy="66629"/>
            </a:xfrm>
            <a:custGeom>
              <a:avLst/>
              <a:gdLst>
                <a:gd name="connsiteX0" fmla="*/ 27040 w 66566"/>
                <a:gd name="connsiteY0" fmla="*/ 8402 h 66628"/>
                <a:gd name="connsiteX1" fmla="*/ 31509 w 66566"/>
                <a:gd name="connsiteY1" fmla="*/ 67797 h 66628"/>
                <a:gd name="connsiteX2" fmla="*/ 27040 w 66566"/>
                <a:gd name="connsiteY2" fmla="*/ 840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040" y="8402"/>
                  </a:moveTo>
                  <a:cubicBezTo>
                    <a:pt x="80008" y="-3686"/>
                    <a:pt x="81149" y="75126"/>
                    <a:pt x="31509" y="67797"/>
                  </a:cubicBezTo>
                  <a:cubicBezTo>
                    <a:pt x="-157" y="63133"/>
                    <a:pt x="-252" y="14684"/>
                    <a:pt x="27040" y="84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7C71D820-C574-2349-8B6A-3CAE9DCDB18C}"/>
                </a:ext>
              </a:extLst>
            </p:cNvPr>
            <p:cNvSpPr/>
            <p:nvPr/>
          </p:nvSpPr>
          <p:spPr>
            <a:xfrm>
              <a:off x="4245338" y="1919466"/>
              <a:ext cx="66566" cy="66629"/>
            </a:xfrm>
            <a:custGeom>
              <a:avLst/>
              <a:gdLst>
                <a:gd name="connsiteX0" fmla="*/ 36638 w 66566"/>
                <a:gd name="connsiteY0" fmla="*/ 7155 h 66628"/>
                <a:gd name="connsiteX1" fmla="*/ 30076 w 66566"/>
                <a:gd name="connsiteY1" fmla="*/ 67691 h 66628"/>
                <a:gd name="connsiteX2" fmla="*/ 36638 w 66566"/>
                <a:gd name="connsiteY2" fmla="*/ 715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6638" y="7155"/>
                  </a:moveTo>
                  <a:cubicBezTo>
                    <a:pt x="79906" y="5917"/>
                    <a:pt x="78479" y="77971"/>
                    <a:pt x="30076" y="67691"/>
                  </a:cubicBezTo>
                  <a:cubicBezTo>
                    <a:pt x="-4538" y="60362"/>
                    <a:pt x="1928" y="8106"/>
                    <a:pt x="36638" y="71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06207F64-BF7F-4345-BB63-77349BA7B0CA}"/>
                </a:ext>
              </a:extLst>
            </p:cNvPr>
            <p:cNvSpPr/>
            <p:nvPr/>
          </p:nvSpPr>
          <p:spPr>
            <a:xfrm>
              <a:off x="3729172" y="2350365"/>
              <a:ext cx="66566" cy="66629"/>
            </a:xfrm>
            <a:custGeom>
              <a:avLst/>
              <a:gdLst>
                <a:gd name="connsiteX0" fmla="*/ 27216 w 66566"/>
                <a:gd name="connsiteY0" fmla="*/ 8389 h 66628"/>
                <a:gd name="connsiteX1" fmla="*/ 33872 w 66566"/>
                <a:gd name="connsiteY1" fmla="*/ 68069 h 66628"/>
                <a:gd name="connsiteX2" fmla="*/ 27216 w 66566"/>
                <a:gd name="connsiteY2" fmla="*/ 838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216" y="8389"/>
                  </a:moveTo>
                  <a:cubicBezTo>
                    <a:pt x="78662" y="-3414"/>
                    <a:pt x="81800" y="72352"/>
                    <a:pt x="33872" y="68069"/>
                  </a:cubicBezTo>
                  <a:cubicBezTo>
                    <a:pt x="-932" y="64928"/>
                    <a:pt x="-267" y="14671"/>
                    <a:pt x="27216" y="83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FA0ED1DB-8463-284A-99E8-2B54998E9E36}"/>
                </a:ext>
              </a:extLst>
            </p:cNvPr>
            <p:cNvSpPr/>
            <p:nvPr/>
          </p:nvSpPr>
          <p:spPr>
            <a:xfrm>
              <a:off x="4847582" y="2264297"/>
              <a:ext cx="66566" cy="66629"/>
            </a:xfrm>
            <a:custGeom>
              <a:avLst/>
              <a:gdLst>
                <a:gd name="connsiteX0" fmla="*/ 29780 w 66566"/>
                <a:gd name="connsiteY0" fmla="*/ 8031 h 66628"/>
                <a:gd name="connsiteX1" fmla="*/ 33964 w 66566"/>
                <a:gd name="connsiteY1" fmla="*/ 67616 h 66628"/>
                <a:gd name="connsiteX2" fmla="*/ 29780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0" y="8031"/>
                  </a:moveTo>
                  <a:cubicBezTo>
                    <a:pt x="77042" y="-1678"/>
                    <a:pt x="83128" y="71138"/>
                    <a:pt x="33964" y="67616"/>
                  </a:cubicBezTo>
                  <a:cubicBezTo>
                    <a:pt x="206" y="65236"/>
                    <a:pt x="-2267" y="14599"/>
                    <a:pt x="29780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50CD8A94-789A-2C4D-BC06-552DC064DAF5}"/>
                </a:ext>
              </a:extLst>
            </p:cNvPr>
            <p:cNvSpPr/>
            <p:nvPr/>
          </p:nvSpPr>
          <p:spPr>
            <a:xfrm>
              <a:off x="4761560" y="2264287"/>
              <a:ext cx="66566" cy="66629"/>
            </a:xfrm>
            <a:custGeom>
              <a:avLst/>
              <a:gdLst>
                <a:gd name="connsiteX0" fmla="*/ 29457 w 66566"/>
                <a:gd name="connsiteY0" fmla="*/ 8040 h 66628"/>
                <a:gd name="connsiteX1" fmla="*/ 49427 w 66566"/>
                <a:gd name="connsiteY1" fmla="*/ 66483 h 66628"/>
                <a:gd name="connsiteX2" fmla="*/ 29457 w 66566"/>
                <a:gd name="connsiteY2" fmla="*/ 804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457" y="8040"/>
                  </a:moveTo>
                  <a:cubicBezTo>
                    <a:pt x="72059" y="-717"/>
                    <a:pt x="80333" y="56965"/>
                    <a:pt x="49427" y="66483"/>
                  </a:cubicBezTo>
                  <a:cubicBezTo>
                    <a:pt x="3306" y="80761"/>
                    <a:pt x="-7725" y="15655"/>
                    <a:pt x="29457" y="80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643193EA-DC06-8542-A2CF-2E9466D4F7E2}"/>
                </a:ext>
              </a:extLst>
            </p:cNvPr>
            <p:cNvSpPr/>
            <p:nvPr/>
          </p:nvSpPr>
          <p:spPr>
            <a:xfrm>
              <a:off x="5363661" y="2780859"/>
              <a:ext cx="66566" cy="66629"/>
            </a:xfrm>
            <a:custGeom>
              <a:avLst/>
              <a:gdLst>
                <a:gd name="connsiteX0" fmla="*/ 29780 w 66566"/>
                <a:gd name="connsiteY0" fmla="*/ 8031 h 66628"/>
                <a:gd name="connsiteX1" fmla="*/ 33964 w 66566"/>
                <a:gd name="connsiteY1" fmla="*/ 67616 h 66628"/>
                <a:gd name="connsiteX2" fmla="*/ 29780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0" y="8031"/>
                  </a:moveTo>
                  <a:cubicBezTo>
                    <a:pt x="77042" y="-1678"/>
                    <a:pt x="83128" y="71138"/>
                    <a:pt x="33964" y="67616"/>
                  </a:cubicBezTo>
                  <a:cubicBezTo>
                    <a:pt x="206" y="65236"/>
                    <a:pt x="-2267" y="14599"/>
                    <a:pt x="29780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7B4B33BE-765D-604E-B165-5FEB76439CA2}"/>
                </a:ext>
              </a:extLst>
            </p:cNvPr>
            <p:cNvSpPr/>
            <p:nvPr/>
          </p:nvSpPr>
          <p:spPr>
            <a:xfrm>
              <a:off x="4245426" y="2953436"/>
              <a:ext cx="66566" cy="66629"/>
            </a:xfrm>
            <a:custGeom>
              <a:avLst/>
              <a:gdLst>
                <a:gd name="connsiteX0" fmla="*/ 27040 w 66566"/>
                <a:gd name="connsiteY0" fmla="*/ 8402 h 66628"/>
                <a:gd name="connsiteX1" fmla="*/ 31509 w 66566"/>
                <a:gd name="connsiteY1" fmla="*/ 67797 h 66628"/>
                <a:gd name="connsiteX2" fmla="*/ 27040 w 66566"/>
                <a:gd name="connsiteY2" fmla="*/ 840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040" y="8402"/>
                  </a:moveTo>
                  <a:cubicBezTo>
                    <a:pt x="80008" y="-3686"/>
                    <a:pt x="81149" y="75126"/>
                    <a:pt x="31509" y="67797"/>
                  </a:cubicBezTo>
                  <a:cubicBezTo>
                    <a:pt x="-157" y="63133"/>
                    <a:pt x="-252" y="14684"/>
                    <a:pt x="27040" y="84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BE90C785-6F8E-5142-A896-FC64297B49E1}"/>
                </a:ext>
              </a:extLst>
            </p:cNvPr>
            <p:cNvSpPr/>
            <p:nvPr/>
          </p:nvSpPr>
          <p:spPr>
            <a:xfrm>
              <a:off x="4761433" y="1919464"/>
              <a:ext cx="66566" cy="66629"/>
            </a:xfrm>
            <a:custGeom>
              <a:avLst/>
              <a:gdLst>
                <a:gd name="connsiteX0" fmla="*/ 36621 w 66566"/>
                <a:gd name="connsiteY0" fmla="*/ 7156 h 66628"/>
                <a:gd name="connsiteX1" fmla="*/ 28253 w 66566"/>
                <a:gd name="connsiteY1" fmla="*/ 67122 h 66628"/>
                <a:gd name="connsiteX2" fmla="*/ 36621 w 66566"/>
                <a:gd name="connsiteY2" fmla="*/ 7156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6621" y="7156"/>
                  </a:moveTo>
                  <a:cubicBezTo>
                    <a:pt x="82362" y="5824"/>
                    <a:pt x="76180" y="81209"/>
                    <a:pt x="28253" y="67122"/>
                  </a:cubicBezTo>
                  <a:cubicBezTo>
                    <a:pt x="-4840" y="57413"/>
                    <a:pt x="3243" y="8108"/>
                    <a:pt x="36621" y="7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3DB232AA-286E-5D44-B1D2-9CA935EF0681}"/>
                </a:ext>
              </a:extLst>
            </p:cNvPr>
            <p:cNvSpPr/>
            <p:nvPr/>
          </p:nvSpPr>
          <p:spPr>
            <a:xfrm>
              <a:off x="4331530" y="2953448"/>
              <a:ext cx="66566" cy="66629"/>
            </a:xfrm>
            <a:custGeom>
              <a:avLst/>
              <a:gdLst>
                <a:gd name="connsiteX0" fmla="*/ 27376 w 66566"/>
                <a:gd name="connsiteY0" fmla="*/ 8390 h 66628"/>
                <a:gd name="connsiteX1" fmla="*/ 34033 w 66566"/>
                <a:gd name="connsiteY1" fmla="*/ 68071 h 66628"/>
                <a:gd name="connsiteX2" fmla="*/ 27376 w 66566"/>
                <a:gd name="connsiteY2" fmla="*/ 839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376" y="8390"/>
                  </a:moveTo>
                  <a:cubicBezTo>
                    <a:pt x="79203" y="-3413"/>
                    <a:pt x="81295" y="72259"/>
                    <a:pt x="34033" y="68071"/>
                  </a:cubicBezTo>
                  <a:cubicBezTo>
                    <a:pt x="-486" y="64929"/>
                    <a:pt x="-772" y="14863"/>
                    <a:pt x="27376" y="83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A0FABE29-68EB-494E-B4A7-EFEFC7248D40}"/>
                </a:ext>
              </a:extLst>
            </p:cNvPr>
            <p:cNvSpPr/>
            <p:nvPr/>
          </p:nvSpPr>
          <p:spPr>
            <a:xfrm>
              <a:off x="4245688" y="3038801"/>
              <a:ext cx="66566" cy="76147"/>
            </a:xfrm>
            <a:custGeom>
              <a:avLst/>
              <a:gdLst>
                <a:gd name="connsiteX0" fmla="*/ 36478 w 66566"/>
                <a:gd name="connsiteY0" fmla="*/ 7180 h 76146"/>
                <a:gd name="connsiteX1" fmla="*/ 51503 w 66566"/>
                <a:gd name="connsiteY1" fmla="*/ 65528 h 76146"/>
                <a:gd name="connsiteX2" fmla="*/ 36478 w 66566"/>
                <a:gd name="connsiteY2" fmla="*/ 718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6478" y="7180"/>
                  </a:moveTo>
                  <a:cubicBezTo>
                    <a:pt x="66813" y="5562"/>
                    <a:pt x="81553" y="51917"/>
                    <a:pt x="51503" y="65528"/>
                  </a:cubicBezTo>
                  <a:cubicBezTo>
                    <a:pt x="3955" y="87039"/>
                    <a:pt x="-11830" y="9845"/>
                    <a:pt x="36478" y="71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AA1FDAB4-E542-8741-8097-74386A264392}"/>
                </a:ext>
              </a:extLst>
            </p:cNvPr>
            <p:cNvSpPr/>
            <p:nvPr/>
          </p:nvSpPr>
          <p:spPr>
            <a:xfrm>
              <a:off x="3729079" y="2264297"/>
              <a:ext cx="66566" cy="66629"/>
            </a:xfrm>
            <a:custGeom>
              <a:avLst/>
              <a:gdLst>
                <a:gd name="connsiteX0" fmla="*/ 29780 w 66566"/>
                <a:gd name="connsiteY0" fmla="*/ 8031 h 66628"/>
                <a:gd name="connsiteX1" fmla="*/ 33964 w 66566"/>
                <a:gd name="connsiteY1" fmla="*/ 67616 h 66628"/>
                <a:gd name="connsiteX2" fmla="*/ 29780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0" y="8031"/>
                  </a:moveTo>
                  <a:cubicBezTo>
                    <a:pt x="77042" y="-1678"/>
                    <a:pt x="83128" y="71138"/>
                    <a:pt x="33964" y="67616"/>
                  </a:cubicBezTo>
                  <a:cubicBezTo>
                    <a:pt x="206" y="65236"/>
                    <a:pt x="-2267" y="14599"/>
                    <a:pt x="29780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12FCEE09-CA53-634C-8C7E-CE96AFE26710}"/>
                </a:ext>
              </a:extLst>
            </p:cNvPr>
            <p:cNvSpPr/>
            <p:nvPr/>
          </p:nvSpPr>
          <p:spPr>
            <a:xfrm>
              <a:off x="4331515" y="3038607"/>
              <a:ext cx="66566" cy="76147"/>
            </a:xfrm>
            <a:custGeom>
              <a:avLst/>
              <a:gdLst>
                <a:gd name="connsiteX0" fmla="*/ 34619 w 66566"/>
                <a:gd name="connsiteY0" fmla="*/ 7278 h 76146"/>
                <a:gd name="connsiteX1" fmla="*/ 38803 w 66566"/>
                <a:gd name="connsiteY1" fmla="*/ 69338 h 76146"/>
                <a:gd name="connsiteX2" fmla="*/ 34619 w 66566"/>
                <a:gd name="connsiteY2" fmla="*/ 727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619" y="7278"/>
                  </a:moveTo>
                  <a:cubicBezTo>
                    <a:pt x="75034" y="3757"/>
                    <a:pt x="80550" y="68006"/>
                    <a:pt x="38803" y="69338"/>
                  </a:cubicBezTo>
                  <a:cubicBezTo>
                    <a:pt x="-2943" y="70671"/>
                    <a:pt x="-2468" y="10515"/>
                    <a:pt x="34619" y="72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268A72BE-17D6-6645-ADCE-3EAC7C41F1EC}"/>
                </a:ext>
              </a:extLst>
            </p:cNvPr>
            <p:cNvSpPr/>
            <p:nvPr/>
          </p:nvSpPr>
          <p:spPr>
            <a:xfrm>
              <a:off x="4072976" y="3124828"/>
              <a:ext cx="66566" cy="76147"/>
            </a:xfrm>
            <a:custGeom>
              <a:avLst/>
              <a:gdLst>
                <a:gd name="connsiteX0" fmla="*/ 34025 w 66566"/>
                <a:gd name="connsiteY0" fmla="*/ 7484 h 76146"/>
                <a:gd name="connsiteX1" fmla="*/ 40301 w 66566"/>
                <a:gd name="connsiteY1" fmla="*/ 69353 h 76146"/>
                <a:gd name="connsiteX2" fmla="*/ 34025 w 66566"/>
                <a:gd name="connsiteY2" fmla="*/ 748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025" y="7484"/>
                  </a:moveTo>
                  <a:cubicBezTo>
                    <a:pt x="75201" y="1868"/>
                    <a:pt x="80812" y="66593"/>
                    <a:pt x="40301" y="69353"/>
                  </a:cubicBezTo>
                  <a:cubicBezTo>
                    <a:pt x="-209" y="72114"/>
                    <a:pt x="-5154" y="12814"/>
                    <a:pt x="34025" y="74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D1FEB0A4-EE44-6B4A-B3B6-BBC93D158C1B}"/>
                </a:ext>
              </a:extLst>
            </p:cNvPr>
            <p:cNvSpPr/>
            <p:nvPr/>
          </p:nvSpPr>
          <p:spPr>
            <a:xfrm>
              <a:off x="3729590" y="2005430"/>
              <a:ext cx="66566" cy="76147"/>
            </a:xfrm>
            <a:custGeom>
              <a:avLst/>
              <a:gdLst>
                <a:gd name="connsiteX0" fmla="*/ 34215 w 66566"/>
                <a:gd name="connsiteY0" fmla="*/ 7331 h 76146"/>
                <a:gd name="connsiteX1" fmla="*/ 49715 w 66566"/>
                <a:gd name="connsiteY1" fmla="*/ 66345 h 76146"/>
                <a:gd name="connsiteX2" fmla="*/ 34215 w 66566"/>
                <a:gd name="connsiteY2" fmla="*/ 733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215" y="7331"/>
                  </a:moveTo>
                  <a:cubicBezTo>
                    <a:pt x="65976" y="3714"/>
                    <a:pt x="83379" y="52163"/>
                    <a:pt x="49715" y="66345"/>
                  </a:cubicBezTo>
                  <a:cubicBezTo>
                    <a:pt x="4355" y="85477"/>
                    <a:pt x="-10765" y="12471"/>
                    <a:pt x="34215" y="73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AF230958-0511-4546-B737-ED2309C2CD07}"/>
                </a:ext>
              </a:extLst>
            </p:cNvPr>
            <p:cNvSpPr/>
            <p:nvPr/>
          </p:nvSpPr>
          <p:spPr>
            <a:xfrm>
              <a:off x="4159558" y="3124815"/>
              <a:ext cx="66566" cy="76147"/>
            </a:xfrm>
            <a:custGeom>
              <a:avLst/>
              <a:gdLst>
                <a:gd name="connsiteX0" fmla="*/ 33884 w 66566"/>
                <a:gd name="connsiteY0" fmla="*/ 7497 h 76146"/>
                <a:gd name="connsiteX1" fmla="*/ 31982 w 66566"/>
                <a:gd name="connsiteY1" fmla="*/ 68510 h 76146"/>
                <a:gd name="connsiteX2" fmla="*/ 33884 w 66566"/>
                <a:gd name="connsiteY2" fmla="*/ 749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884" y="7497"/>
                  </a:moveTo>
                  <a:cubicBezTo>
                    <a:pt x="79149" y="1310"/>
                    <a:pt x="78484" y="77362"/>
                    <a:pt x="31982" y="68510"/>
                  </a:cubicBezTo>
                  <a:cubicBezTo>
                    <a:pt x="-2347" y="61942"/>
                    <a:pt x="-540" y="12257"/>
                    <a:pt x="33884" y="74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BC8FF6C2-77B5-7848-A9D6-80322AF0D32E}"/>
                </a:ext>
              </a:extLst>
            </p:cNvPr>
            <p:cNvSpPr/>
            <p:nvPr/>
          </p:nvSpPr>
          <p:spPr>
            <a:xfrm>
              <a:off x="3901299" y="2005202"/>
              <a:ext cx="66566" cy="76147"/>
            </a:xfrm>
            <a:custGeom>
              <a:avLst/>
              <a:gdLst>
                <a:gd name="connsiteX0" fmla="*/ 32915 w 66566"/>
                <a:gd name="connsiteY0" fmla="*/ 7559 h 76146"/>
                <a:gd name="connsiteX1" fmla="*/ 32915 w 66566"/>
                <a:gd name="connsiteY1" fmla="*/ 69048 h 76146"/>
                <a:gd name="connsiteX2" fmla="*/ 32915 w 66566"/>
                <a:gd name="connsiteY2" fmla="*/ 755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915" y="7559"/>
                  </a:moveTo>
                  <a:cubicBezTo>
                    <a:pt x="78180" y="896"/>
                    <a:pt x="78845" y="75711"/>
                    <a:pt x="32915" y="69048"/>
                  </a:cubicBezTo>
                  <a:cubicBezTo>
                    <a:pt x="-1605" y="64003"/>
                    <a:pt x="-1319" y="12604"/>
                    <a:pt x="32915" y="75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AE0243C1-ABC1-CB4B-9F6A-23585CCDEF68}"/>
                </a:ext>
              </a:extLst>
            </p:cNvPr>
            <p:cNvSpPr/>
            <p:nvPr/>
          </p:nvSpPr>
          <p:spPr>
            <a:xfrm>
              <a:off x="4331591" y="2177804"/>
              <a:ext cx="66566" cy="66629"/>
            </a:xfrm>
            <a:custGeom>
              <a:avLst/>
              <a:gdLst>
                <a:gd name="connsiteX0" fmla="*/ 29788 w 66566"/>
                <a:gd name="connsiteY0" fmla="*/ 8002 h 66628"/>
                <a:gd name="connsiteX1" fmla="*/ 40153 w 66566"/>
                <a:gd name="connsiteY1" fmla="*/ 68824 h 66628"/>
                <a:gd name="connsiteX2" fmla="*/ 29788 w 66566"/>
                <a:gd name="connsiteY2" fmla="*/ 800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8" y="8002"/>
                  </a:moveTo>
                  <a:cubicBezTo>
                    <a:pt x="74672" y="-1136"/>
                    <a:pt x="81805" y="65207"/>
                    <a:pt x="40153" y="68824"/>
                  </a:cubicBezTo>
                  <a:cubicBezTo>
                    <a:pt x="2686" y="72061"/>
                    <a:pt x="-5778" y="15236"/>
                    <a:pt x="29788" y="8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0F36B9A8-62D4-5349-BEA3-90ACC73126EF}"/>
                </a:ext>
              </a:extLst>
            </p:cNvPr>
            <p:cNvSpPr/>
            <p:nvPr/>
          </p:nvSpPr>
          <p:spPr>
            <a:xfrm>
              <a:off x="3814311" y="1574498"/>
              <a:ext cx="76076" cy="76147"/>
            </a:xfrm>
            <a:custGeom>
              <a:avLst/>
              <a:gdLst>
                <a:gd name="connsiteX0" fmla="*/ 59613 w 76075"/>
                <a:gd name="connsiteY0" fmla="*/ 15743 h 76146"/>
                <a:gd name="connsiteX1" fmla="*/ 15679 w 76075"/>
                <a:gd name="connsiteY1" fmla="*/ 59718 h 76146"/>
                <a:gd name="connsiteX2" fmla="*/ 59613 w 76075"/>
                <a:gd name="connsiteY2" fmla="*/ 1574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59613" y="15743"/>
                  </a:moveTo>
                  <a:cubicBezTo>
                    <a:pt x="89662" y="44964"/>
                    <a:pt x="44873" y="89891"/>
                    <a:pt x="15679" y="59718"/>
                  </a:cubicBezTo>
                  <a:cubicBezTo>
                    <a:pt x="-11328" y="31829"/>
                    <a:pt x="31845" y="-11384"/>
                    <a:pt x="59613" y="157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A20F5F03-017E-4249-A70E-538AB6F17756}"/>
                </a:ext>
              </a:extLst>
            </p:cNvPr>
            <p:cNvSpPr/>
            <p:nvPr/>
          </p:nvSpPr>
          <p:spPr>
            <a:xfrm>
              <a:off x="4159867" y="2005400"/>
              <a:ext cx="66566" cy="76147"/>
            </a:xfrm>
            <a:custGeom>
              <a:avLst/>
              <a:gdLst>
                <a:gd name="connsiteX0" fmla="*/ 33575 w 66566"/>
                <a:gd name="connsiteY0" fmla="*/ 7361 h 76146"/>
                <a:gd name="connsiteX1" fmla="*/ 50977 w 66566"/>
                <a:gd name="connsiteY1" fmla="*/ 65804 h 76146"/>
                <a:gd name="connsiteX2" fmla="*/ 33575 w 66566"/>
                <a:gd name="connsiteY2" fmla="*/ 736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575" y="7361"/>
                  </a:moveTo>
                  <a:cubicBezTo>
                    <a:pt x="67619" y="3459"/>
                    <a:pt x="81407" y="52002"/>
                    <a:pt x="50977" y="65804"/>
                  </a:cubicBezTo>
                  <a:cubicBezTo>
                    <a:pt x="6092" y="86173"/>
                    <a:pt x="-11881" y="12596"/>
                    <a:pt x="33575" y="73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6C80D781-00BF-B44B-86CA-8E91069E64DF}"/>
                </a:ext>
              </a:extLst>
            </p:cNvPr>
            <p:cNvSpPr/>
            <p:nvPr/>
          </p:nvSpPr>
          <p:spPr>
            <a:xfrm>
              <a:off x="4245810" y="2005413"/>
              <a:ext cx="66566" cy="76147"/>
            </a:xfrm>
            <a:custGeom>
              <a:avLst/>
              <a:gdLst>
                <a:gd name="connsiteX0" fmla="*/ 33978 w 66566"/>
                <a:gd name="connsiteY0" fmla="*/ 7349 h 76146"/>
                <a:gd name="connsiteX1" fmla="*/ 49478 w 66566"/>
                <a:gd name="connsiteY1" fmla="*/ 66363 h 76146"/>
                <a:gd name="connsiteX2" fmla="*/ 33978 w 66566"/>
                <a:gd name="connsiteY2" fmla="*/ 734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978" y="7349"/>
                  </a:moveTo>
                  <a:cubicBezTo>
                    <a:pt x="67546" y="3542"/>
                    <a:pt x="82191" y="52561"/>
                    <a:pt x="49478" y="66363"/>
                  </a:cubicBezTo>
                  <a:cubicBezTo>
                    <a:pt x="4499" y="85304"/>
                    <a:pt x="-10717" y="12394"/>
                    <a:pt x="33978" y="73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id="{EDBEEDAD-E17C-C045-86D5-3AAE526FF1C1}"/>
                </a:ext>
              </a:extLst>
            </p:cNvPr>
            <p:cNvSpPr/>
            <p:nvPr/>
          </p:nvSpPr>
          <p:spPr>
            <a:xfrm>
              <a:off x="4245488" y="2178265"/>
              <a:ext cx="66566" cy="66629"/>
            </a:xfrm>
            <a:custGeom>
              <a:avLst/>
              <a:gdLst>
                <a:gd name="connsiteX0" fmla="*/ 31923 w 66566"/>
                <a:gd name="connsiteY0" fmla="*/ 7635 h 66628"/>
                <a:gd name="connsiteX1" fmla="*/ 51037 w 66566"/>
                <a:gd name="connsiteY1" fmla="*/ 65221 h 66628"/>
                <a:gd name="connsiteX2" fmla="*/ 31923 w 66566"/>
                <a:gd name="connsiteY2" fmla="*/ 763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1923" y="7635"/>
                  </a:moveTo>
                  <a:cubicBezTo>
                    <a:pt x="68819" y="1734"/>
                    <a:pt x="81847" y="50087"/>
                    <a:pt x="51037" y="65221"/>
                  </a:cubicBezTo>
                  <a:cubicBezTo>
                    <a:pt x="9290" y="85781"/>
                    <a:pt x="-13152" y="14774"/>
                    <a:pt x="31923" y="76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 148">
              <a:extLst>
                <a:ext uri="{FF2B5EF4-FFF2-40B4-BE49-F238E27FC236}">
                  <a16:creationId xmlns:a16="http://schemas.microsoft.com/office/drawing/2014/main" id="{65F6B2EB-1E34-DB49-8F3F-1C33CE838D0D}"/>
                </a:ext>
              </a:extLst>
            </p:cNvPr>
            <p:cNvSpPr/>
            <p:nvPr/>
          </p:nvSpPr>
          <p:spPr>
            <a:xfrm>
              <a:off x="4245934" y="3124684"/>
              <a:ext cx="66566" cy="76147"/>
            </a:xfrm>
            <a:custGeom>
              <a:avLst/>
              <a:gdLst>
                <a:gd name="connsiteX0" fmla="*/ 31476 w 66566"/>
                <a:gd name="connsiteY0" fmla="*/ 7724 h 76146"/>
                <a:gd name="connsiteX1" fmla="*/ 51066 w 66566"/>
                <a:gd name="connsiteY1" fmla="*/ 65786 h 76146"/>
                <a:gd name="connsiteX2" fmla="*/ 31476 w 66566"/>
                <a:gd name="connsiteY2" fmla="*/ 772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476" y="7724"/>
                  </a:moveTo>
                  <a:cubicBezTo>
                    <a:pt x="65235" y="1252"/>
                    <a:pt x="83113" y="50271"/>
                    <a:pt x="51066" y="65786"/>
                  </a:cubicBezTo>
                  <a:cubicBezTo>
                    <a:pt x="8558" y="86346"/>
                    <a:pt x="-12458" y="16195"/>
                    <a:pt x="31476" y="77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id="{755528A4-FB49-B247-8673-C0AEB872662D}"/>
                </a:ext>
              </a:extLst>
            </p:cNvPr>
            <p:cNvSpPr/>
            <p:nvPr/>
          </p:nvSpPr>
          <p:spPr>
            <a:xfrm>
              <a:off x="4331517" y="3124843"/>
              <a:ext cx="66566" cy="76147"/>
            </a:xfrm>
            <a:custGeom>
              <a:avLst/>
              <a:gdLst>
                <a:gd name="connsiteX0" fmla="*/ 32240 w 66566"/>
                <a:gd name="connsiteY0" fmla="*/ 7564 h 76146"/>
                <a:gd name="connsiteX1" fmla="*/ 52875 w 66566"/>
                <a:gd name="connsiteY1" fmla="*/ 64294 h 76146"/>
                <a:gd name="connsiteX2" fmla="*/ 32240 w 66566"/>
                <a:gd name="connsiteY2" fmla="*/ 756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240" y="7564"/>
                  </a:moveTo>
                  <a:cubicBezTo>
                    <a:pt x="62575" y="2425"/>
                    <a:pt x="83686" y="45162"/>
                    <a:pt x="52875" y="64294"/>
                  </a:cubicBezTo>
                  <a:cubicBezTo>
                    <a:pt x="11034" y="90279"/>
                    <a:pt x="-14642" y="15465"/>
                    <a:pt x="32240" y="75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 150">
              <a:extLst>
                <a:ext uri="{FF2B5EF4-FFF2-40B4-BE49-F238E27FC236}">
                  <a16:creationId xmlns:a16="http://schemas.microsoft.com/office/drawing/2014/main" id="{103C3E19-EE90-E545-8A78-EFDBEE029E85}"/>
                </a:ext>
              </a:extLst>
            </p:cNvPr>
            <p:cNvSpPr/>
            <p:nvPr/>
          </p:nvSpPr>
          <p:spPr>
            <a:xfrm>
              <a:off x="4589929" y="2005301"/>
              <a:ext cx="66566" cy="76147"/>
            </a:xfrm>
            <a:custGeom>
              <a:avLst/>
              <a:gdLst>
                <a:gd name="connsiteX0" fmla="*/ 33151 w 66566"/>
                <a:gd name="connsiteY0" fmla="*/ 7460 h 76146"/>
                <a:gd name="connsiteX1" fmla="*/ 50553 w 66566"/>
                <a:gd name="connsiteY1" fmla="*/ 65903 h 76146"/>
                <a:gd name="connsiteX2" fmla="*/ 33151 w 66566"/>
                <a:gd name="connsiteY2" fmla="*/ 746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151" y="7460"/>
                  </a:moveTo>
                  <a:cubicBezTo>
                    <a:pt x="67575" y="2701"/>
                    <a:pt x="80984" y="52102"/>
                    <a:pt x="50553" y="65903"/>
                  </a:cubicBezTo>
                  <a:cubicBezTo>
                    <a:pt x="5859" y="86177"/>
                    <a:pt x="-11448" y="13647"/>
                    <a:pt x="33151" y="74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02D23013-C4F6-8F4D-9920-B1E299C0992D}"/>
                </a:ext>
              </a:extLst>
            </p:cNvPr>
            <p:cNvSpPr/>
            <p:nvPr/>
          </p:nvSpPr>
          <p:spPr>
            <a:xfrm>
              <a:off x="4676195" y="2005311"/>
              <a:ext cx="66566" cy="76147"/>
            </a:xfrm>
            <a:custGeom>
              <a:avLst/>
              <a:gdLst>
                <a:gd name="connsiteX0" fmla="*/ 33326 w 66566"/>
                <a:gd name="connsiteY0" fmla="*/ 7450 h 76146"/>
                <a:gd name="connsiteX1" fmla="*/ 50728 w 66566"/>
                <a:gd name="connsiteY1" fmla="*/ 65893 h 76146"/>
                <a:gd name="connsiteX2" fmla="*/ 33326 w 66566"/>
                <a:gd name="connsiteY2" fmla="*/ 745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326" y="7450"/>
                  </a:moveTo>
                  <a:cubicBezTo>
                    <a:pt x="66894" y="2786"/>
                    <a:pt x="81634" y="51806"/>
                    <a:pt x="50728" y="65893"/>
                  </a:cubicBezTo>
                  <a:cubicBezTo>
                    <a:pt x="6414" y="85977"/>
                    <a:pt x="-11939" y="13733"/>
                    <a:pt x="33326" y="74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5" name="Freeform 204">
              <a:extLst>
                <a:ext uri="{FF2B5EF4-FFF2-40B4-BE49-F238E27FC236}">
                  <a16:creationId xmlns:a16="http://schemas.microsoft.com/office/drawing/2014/main" id="{AC4A8CB5-F4B1-F849-9511-731F8A2A8EFA}"/>
                </a:ext>
              </a:extLst>
            </p:cNvPr>
            <p:cNvSpPr/>
            <p:nvPr/>
          </p:nvSpPr>
          <p:spPr>
            <a:xfrm>
              <a:off x="4761935" y="2005406"/>
              <a:ext cx="66566" cy="76147"/>
            </a:xfrm>
            <a:custGeom>
              <a:avLst/>
              <a:gdLst>
                <a:gd name="connsiteX0" fmla="*/ 33932 w 66566"/>
                <a:gd name="connsiteY0" fmla="*/ 7356 h 76146"/>
                <a:gd name="connsiteX1" fmla="*/ 49432 w 66566"/>
                <a:gd name="connsiteY1" fmla="*/ 66370 h 76146"/>
                <a:gd name="connsiteX2" fmla="*/ 33932 w 66566"/>
                <a:gd name="connsiteY2" fmla="*/ 735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932" y="7356"/>
                  </a:moveTo>
                  <a:cubicBezTo>
                    <a:pt x="68166" y="3453"/>
                    <a:pt x="81860" y="53329"/>
                    <a:pt x="49432" y="66370"/>
                  </a:cubicBezTo>
                  <a:cubicBezTo>
                    <a:pt x="4738" y="84264"/>
                    <a:pt x="-10858" y="12496"/>
                    <a:pt x="33932" y="73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6" name="Freeform 205">
              <a:extLst>
                <a:ext uri="{FF2B5EF4-FFF2-40B4-BE49-F238E27FC236}">
                  <a16:creationId xmlns:a16="http://schemas.microsoft.com/office/drawing/2014/main" id="{BB4F63EC-F6ED-0340-8FC0-20F1A9CC00B4}"/>
                </a:ext>
              </a:extLst>
            </p:cNvPr>
            <p:cNvSpPr/>
            <p:nvPr/>
          </p:nvSpPr>
          <p:spPr>
            <a:xfrm>
              <a:off x="4847791" y="2005440"/>
              <a:ext cx="66566" cy="76147"/>
            </a:xfrm>
            <a:custGeom>
              <a:avLst/>
              <a:gdLst>
                <a:gd name="connsiteX0" fmla="*/ 34516 w 66566"/>
                <a:gd name="connsiteY0" fmla="*/ 7322 h 76146"/>
                <a:gd name="connsiteX1" fmla="*/ 50016 w 66566"/>
                <a:gd name="connsiteY1" fmla="*/ 66336 h 76146"/>
                <a:gd name="connsiteX2" fmla="*/ 34516 w 66566"/>
                <a:gd name="connsiteY2" fmla="*/ 732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516" y="7322"/>
                  </a:moveTo>
                  <a:cubicBezTo>
                    <a:pt x="65707" y="3800"/>
                    <a:pt x="83490" y="52153"/>
                    <a:pt x="50016" y="66336"/>
                  </a:cubicBezTo>
                  <a:cubicBezTo>
                    <a:pt x="5132" y="85277"/>
                    <a:pt x="-11510" y="12557"/>
                    <a:pt x="34516" y="73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7" name="Freeform 206">
              <a:extLst>
                <a:ext uri="{FF2B5EF4-FFF2-40B4-BE49-F238E27FC236}">
                  <a16:creationId xmlns:a16="http://schemas.microsoft.com/office/drawing/2014/main" id="{D1E45132-BE0E-B143-9EBF-B4BB15D29B39}"/>
                </a:ext>
              </a:extLst>
            </p:cNvPr>
            <p:cNvSpPr/>
            <p:nvPr/>
          </p:nvSpPr>
          <p:spPr>
            <a:xfrm>
              <a:off x="3385319" y="2091890"/>
              <a:ext cx="66566" cy="76147"/>
            </a:xfrm>
            <a:custGeom>
              <a:avLst/>
              <a:gdLst>
                <a:gd name="connsiteX0" fmla="*/ 32817 w 66566"/>
                <a:gd name="connsiteY0" fmla="*/ 7488 h 76146"/>
                <a:gd name="connsiteX1" fmla="*/ 53452 w 66566"/>
                <a:gd name="connsiteY1" fmla="*/ 64218 h 76146"/>
                <a:gd name="connsiteX2" fmla="*/ 32817 w 66566"/>
                <a:gd name="connsiteY2" fmla="*/ 748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817" y="7488"/>
                  </a:moveTo>
                  <a:cubicBezTo>
                    <a:pt x="65624" y="2729"/>
                    <a:pt x="81315" y="47846"/>
                    <a:pt x="53452" y="64218"/>
                  </a:cubicBezTo>
                  <a:cubicBezTo>
                    <a:pt x="10089" y="89822"/>
                    <a:pt x="-14445" y="14342"/>
                    <a:pt x="32817" y="74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 207">
              <a:extLst>
                <a:ext uri="{FF2B5EF4-FFF2-40B4-BE49-F238E27FC236}">
                  <a16:creationId xmlns:a16="http://schemas.microsoft.com/office/drawing/2014/main" id="{D8CB6D4E-3644-0C40-913F-C314DDD4196B}"/>
                </a:ext>
              </a:extLst>
            </p:cNvPr>
            <p:cNvSpPr/>
            <p:nvPr/>
          </p:nvSpPr>
          <p:spPr>
            <a:xfrm>
              <a:off x="3815376" y="2177835"/>
              <a:ext cx="66566" cy="66629"/>
            </a:xfrm>
            <a:custGeom>
              <a:avLst/>
              <a:gdLst>
                <a:gd name="connsiteX0" fmla="*/ 29924 w 66566"/>
                <a:gd name="connsiteY0" fmla="*/ 7970 h 66628"/>
                <a:gd name="connsiteX1" fmla="*/ 40290 w 66566"/>
                <a:gd name="connsiteY1" fmla="*/ 68792 h 66628"/>
                <a:gd name="connsiteX2" fmla="*/ 29924 w 66566"/>
                <a:gd name="connsiteY2" fmla="*/ 797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924" y="7970"/>
                  </a:moveTo>
                  <a:cubicBezTo>
                    <a:pt x="74143" y="-977"/>
                    <a:pt x="82321" y="65175"/>
                    <a:pt x="40290" y="68792"/>
                  </a:cubicBezTo>
                  <a:cubicBezTo>
                    <a:pt x="2157" y="72124"/>
                    <a:pt x="-5451" y="15109"/>
                    <a:pt x="29924" y="79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9" name="Freeform 208">
              <a:extLst>
                <a:ext uri="{FF2B5EF4-FFF2-40B4-BE49-F238E27FC236}">
                  <a16:creationId xmlns:a16="http://schemas.microsoft.com/office/drawing/2014/main" id="{EAAC4DBB-8936-D346-9466-19F6E57F2009}"/>
                </a:ext>
              </a:extLst>
            </p:cNvPr>
            <p:cNvSpPr/>
            <p:nvPr/>
          </p:nvSpPr>
          <p:spPr>
            <a:xfrm>
              <a:off x="4503837" y="3124861"/>
              <a:ext cx="66566" cy="76147"/>
            </a:xfrm>
            <a:custGeom>
              <a:avLst/>
              <a:gdLst>
                <a:gd name="connsiteX0" fmla="*/ 32802 w 66566"/>
                <a:gd name="connsiteY0" fmla="*/ 7451 h 76146"/>
                <a:gd name="connsiteX1" fmla="*/ 53437 w 66566"/>
                <a:gd name="connsiteY1" fmla="*/ 64276 h 76146"/>
                <a:gd name="connsiteX2" fmla="*/ 32802 w 66566"/>
                <a:gd name="connsiteY2" fmla="*/ 745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802" y="7451"/>
                  </a:moveTo>
                  <a:cubicBezTo>
                    <a:pt x="65419" y="2977"/>
                    <a:pt x="81300" y="47809"/>
                    <a:pt x="53437" y="64276"/>
                  </a:cubicBezTo>
                  <a:cubicBezTo>
                    <a:pt x="9218" y="90356"/>
                    <a:pt x="-13890" y="13828"/>
                    <a:pt x="32802" y="74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 209">
              <a:extLst>
                <a:ext uri="{FF2B5EF4-FFF2-40B4-BE49-F238E27FC236}">
                  <a16:creationId xmlns:a16="http://schemas.microsoft.com/office/drawing/2014/main" id="{8AE5AC96-8F08-8B40-86F4-E02D6B227DA0}"/>
                </a:ext>
              </a:extLst>
            </p:cNvPr>
            <p:cNvSpPr/>
            <p:nvPr/>
          </p:nvSpPr>
          <p:spPr>
            <a:xfrm>
              <a:off x="3643656" y="1488752"/>
              <a:ext cx="66566" cy="76147"/>
            </a:xfrm>
            <a:custGeom>
              <a:avLst/>
              <a:gdLst>
                <a:gd name="connsiteX0" fmla="*/ 33708 w 66566"/>
                <a:gd name="connsiteY0" fmla="*/ 7448 h 76146"/>
                <a:gd name="connsiteX1" fmla="*/ 51110 w 66566"/>
                <a:gd name="connsiteY1" fmla="*/ 65890 h 76146"/>
                <a:gd name="connsiteX2" fmla="*/ 33708 w 66566"/>
                <a:gd name="connsiteY2" fmla="*/ 744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708" y="7448"/>
                  </a:moveTo>
                  <a:cubicBezTo>
                    <a:pt x="67562" y="2784"/>
                    <a:pt x="81065" y="52279"/>
                    <a:pt x="51110" y="65890"/>
                  </a:cubicBezTo>
                  <a:cubicBezTo>
                    <a:pt x="6891" y="85879"/>
                    <a:pt x="-12508" y="13920"/>
                    <a:pt x="33708" y="74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Freeform 210">
              <a:extLst>
                <a:ext uri="{FF2B5EF4-FFF2-40B4-BE49-F238E27FC236}">
                  <a16:creationId xmlns:a16="http://schemas.microsoft.com/office/drawing/2014/main" id="{55A05BE5-BC84-6D4D-BF34-25345162E699}"/>
                </a:ext>
              </a:extLst>
            </p:cNvPr>
            <p:cNvSpPr/>
            <p:nvPr/>
          </p:nvSpPr>
          <p:spPr>
            <a:xfrm>
              <a:off x="3729320" y="2091685"/>
              <a:ext cx="66566" cy="76147"/>
            </a:xfrm>
            <a:custGeom>
              <a:avLst/>
              <a:gdLst>
                <a:gd name="connsiteX0" fmla="*/ 32012 w 66566"/>
                <a:gd name="connsiteY0" fmla="*/ 7599 h 76146"/>
                <a:gd name="connsiteX1" fmla="*/ 52648 w 66566"/>
                <a:gd name="connsiteY1" fmla="*/ 64424 h 76146"/>
                <a:gd name="connsiteX2" fmla="*/ 32012 w 66566"/>
                <a:gd name="connsiteY2" fmla="*/ 759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012" y="7599"/>
                  </a:moveTo>
                  <a:cubicBezTo>
                    <a:pt x="64630" y="2173"/>
                    <a:pt x="83649" y="46148"/>
                    <a:pt x="52648" y="64424"/>
                  </a:cubicBezTo>
                  <a:cubicBezTo>
                    <a:pt x="11662" y="88505"/>
                    <a:pt x="-14869" y="15404"/>
                    <a:pt x="32012" y="75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Freeform 211">
              <a:extLst>
                <a:ext uri="{FF2B5EF4-FFF2-40B4-BE49-F238E27FC236}">
                  <a16:creationId xmlns:a16="http://schemas.microsoft.com/office/drawing/2014/main" id="{5258CA90-D15B-5A47-9408-2CC2AE547496}"/>
                </a:ext>
              </a:extLst>
            </p:cNvPr>
            <p:cNvSpPr/>
            <p:nvPr/>
          </p:nvSpPr>
          <p:spPr>
            <a:xfrm>
              <a:off x="3815306" y="2091799"/>
              <a:ext cx="66566" cy="76147"/>
            </a:xfrm>
            <a:custGeom>
              <a:avLst/>
              <a:gdLst>
                <a:gd name="connsiteX0" fmla="*/ 32467 w 66566"/>
                <a:gd name="connsiteY0" fmla="*/ 7484 h 76146"/>
                <a:gd name="connsiteX1" fmla="*/ 53102 w 66566"/>
                <a:gd name="connsiteY1" fmla="*/ 64214 h 76146"/>
                <a:gd name="connsiteX2" fmla="*/ 32467 w 66566"/>
                <a:gd name="connsiteY2" fmla="*/ 748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467" y="7484"/>
                  </a:moveTo>
                  <a:cubicBezTo>
                    <a:pt x="64704" y="2820"/>
                    <a:pt x="82867" y="46605"/>
                    <a:pt x="53102" y="64214"/>
                  </a:cubicBezTo>
                  <a:cubicBezTo>
                    <a:pt x="10880" y="89247"/>
                    <a:pt x="-14700" y="14338"/>
                    <a:pt x="32467" y="74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Freeform 212">
              <a:extLst>
                <a:ext uri="{FF2B5EF4-FFF2-40B4-BE49-F238E27FC236}">
                  <a16:creationId xmlns:a16="http://schemas.microsoft.com/office/drawing/2014/main" id="{DDB63E21-BF55-CD45-A667-4AE160B06CF3}"/>
                </a:ext>
              </a:extLst>
            </p:cNvPr>
            <p:cNvSpPr/>
            <p:nvPr/>
          </p:nvSpPr>
          <p:spPr>
            <a:xfrm>
              <a:off x="4847564" y="2091661"/>
              <a:ext cx="66566" cy="76147"/>
            </a:xfrm>
            <a:custGeom>
              <a:avLst/>
              <a:gdLst>
                <a:gd name="connsiteX0" fmla="*/ 32271 w 66566"/>
                <a:gd name="connsiteY0" fmla="*/ 7623 h 76146"/>
                <a:gd name="connsiteX1" fmla="*/ 52907 w 66566"/>
                <a:gd name="connsiteY1" fmla="*/ 64448 h 76146"/>
                <a:gd name="connsiteX2" fmla="*/ 32271 w 66566"/>
                <a:gd name="connsiteY2" fmla="*/ 762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271" y="7623"/>
                  </a:moveTo>
                  <a:cubicBezTo>
                    <a:pt x="65745" y="2007"/>
                    <a:pt x="82767" y="46743"/>
                    <a:pt x="52907" y="64448"/>
                  </a:cubicBezTo>
                  <a:cubicBezTo>
                    <a:pt x="11731" y="88815"/>
                    <a:pt x="-15086" y="15523"/>
                    <a:pt x="32271" y="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 213">
              <a:extLst>
                <a:ext uri="{FF2B5EF4-FFF2-40B4-BE49-F238E27FC236}">
                  <a16:creationId xmlns:a16="http://schemas.microsoft.com/office/drawing/2014/main" id="{33D39993-1899-C848-AEE4-9110CCD0EFC6}"/>
                </a:ext>
              </a:extLst>
            </p:cNvPr>
            <p:cNvSpPr/>
            <p:nvPr/>
          </p:nvSpPr>
          <p:spPr>
            <a:xfrm>
              <a:off x="4762057" y="2091600"/>
              <a:ext cx="66566" cy="76147"/>
            </a:xfrm>
            <a:custGeom>
              <a:avLst/>
              <a:gdLst>
                <a:gd name="connsiteX0" fmla="*/ 31432 w 66566"/>
                <a:gd name="connsiteY0" fmla="*/ 7683 h 76146"/>
                <a:gd name="connsiteX1" fmla="*/ 37803 w 66566"/>
                <a:gd name="connsiteY1" fmla="*/ 69458 h 76146"/>
                <a:gd name="connsiteX2" fmla="*/ 31432 w 66566"/>
                <a:gd name="connsiteY2" fmla="*/ 768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432" y="7683"/>
                  </a:moveTo>
                  <a:cubicBezTo>
                    <a:pt x="75651" y="449"/>
                    <a:pt x="80596" y="67649"/>
                    <a:pt x="37803" y="69458"/>
                  </a:cubicBezTo>
                  <a:cubicBezTo>
                    <a:pt x="1382" y="71076"/>
                    <a:pt x="-4894" y="13585"/>
                    <a:pt x="31432" y="76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5" name="Freeform 214">
              <a:extLst>
                <a:ext uri="{FF2B5EF4-FFF2-40B4-BE49-F238E27FC236}">
                  <a16:creationId xmlns:a16="http://schemas.microsoft.com/office/drawing/2014/main" id="{D102FD44-B048-BB4B-87DD-A28498DB85C8}"/>
                </a:ext>
              </a:extLst>
            </p:cNvPr>
            <p:cNvSpPr/>
            <p:nvPr/>
          </p:nvSpPr>
          <p:spPr>
            <a:xfrm>
              <a:off x="3556897" y="1488715"/>
              <a:ext cx="66566" cy="76147"/>
            </a:xfrm>
            <a:custGeom>
              <a:avLst/>
              <a:gdLst>
                <a:gd name="connsiteX0" fmla="*/ 34025 w 66566"/>
                <a:gd name="connsiteY0" fmla="*/ 7484 h 76146"/>
                <a:gd name="connsiteX1" fmla="*/ 40301 w 66566"/>
                <a:gd name="connsiteY1" fmla="*/ 69353 h 76146"/>
                <a:gd name="connsiteX2" fmla="*/ 34025 w 66566"/>
                <a:gd name="connsiteY2" fmla="*/ 748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025" y="7484"/>
                  </a:moveTo>
                  <a:cubicBezTo>
                    <a:pt x="75201" y="1868"/>
                    <a:pt x="80812" y="66593"/>
                    <a:pt x="40301" y="69353"/>
                  </a:cubicBezTo>
                  <a:cubicBezTo>
                    <a:pt x="-209" y="72114"/>
                    <a:pt x="-5154" y="12814"/>
                    <a:pt x="34025" y="74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6" name="Freeform 215">
              <a:extLst>
                <a:ext uri="{FF2B5EF4-FFF2-40B4-BE49-F238E27FC236}">
                  <a16:creationId xmlns:a16="http://schemas.microsoft.com/office/drawing/2014/main" id="{5F02EE89-DC50-0046-95E4-345ECB11E12F}"/>
                </a:ext>
              </a:extLst>
            </p:cNvPr>
            <p:cNvSpPr/>
            <p:nvPr/>
          </p:nvSpPr>
          <p:spPr>
            <a:xfrm>
              <a:off x="4589054" y="3124828"/>
              <a:ext cx="66566" cy="76147"/>
            </a:xfrm>
            <a:custGeom>
              <a:avLst/>
              <a:gdLst>
                <a:gd name="connsiteX0" fmla="*/ 34025 w 66566"/>
                <a:gd name="connsiteY0" fmla="*/ 7484 h 76146"/>
                <a:gd name="connsiteX1" fmla="*/ 40301 w 66566"/>
                <a:gd name="connsiteY1" fmla="*/ 69353 h 76146"/>
                <a:gd name="connsiteX2" fmla="*/ 34025 w 66566"/>
                <a:gd name="connsiteY2" fmla="*/ 748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025" y="7484"/>
                  </a:moveTo>
                  <a:cubicBezTo>
                    <a:pt x="75201" y="1868"/>
                    <a:pt x="80812" y="66593"/>
                    <a:pt x="40301" y="69353"/>
                  </a:cubicBezTo>
                  <a:cubicBezTo>
                    <a:pt x="-209" y="72114"/>
                    <a:pt x="-5154" y="12814"/>
                    <a:pt x="34025" y="74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7" name="Freeform 216">
              <a:extLst>
                <a:ext uri="{FF2B5EF4-FFF2-40B4-BE49-F238E27FC236}">
                  <a16:creationId xmlns:a16="http://schemas.microsoft.com/office/drawing/2014/main" id="{8B5EC3A8-51F5-E14B-B2AC-844D232A3892}"/>
                </a:ext>
              </a:extLst>
            </p:cNvPr>
            <p:cNvSpPr/>
            <p:nvPr/>
          </p:nvSpPr>
          <p:spPr>
            <a:xfrm>
              <a:off x="4245751" y="2091613"/>
              <a:ext cx="66566" cy="76147"/>
            </a:xfrm>
            <a:custGeom>
              <a:avLst/>
              <a:gdLst>
                <a:gd name="connsiteX0" fmla="*/ 31660 w 66566"/>
                <a:gd name="connsiteY0" fmla="*/ 7671 h 76146"/>
                <a:gd name="connsiteX1" fmla="*/ 38031 w 66566"/>
                <a:gd name="connsiteY1" fmla="*/ 69540 h 76146"/>
                <a:gd name="connsiteX2" fmla="*/ 31660 w 66566"/>
                <a:gd name="connsiteY2" fmla="*/ 767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660" y="7671"/>
                  </a:moveTo>
                  <a:cubicBezTo>
                    <a:pt x="74642" y="532"/>
                    <a:pt x="81679" y="67541"/>
                    <a:pt x="38031" y="69540"/>
                  </a:cubicBezTo>
                  <a:cubicBezTo>
                    <a:pt x="2656" y="71063"/>
                    <a:pt x="-6093" y="14048"/>
                    <a:pt x="31660" y="76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8" name="Freeform 217">
              <a:extLst>
                <a:ext uri="{FF2B5EF4-FFF2-40B4-BE49-F238E27FC236}">
                  <a16:creationId xmlns:a16="http://schemas.microsoft.com/office/drawing/2014/main" id="{B3E34B4A-F340-4941-8F55-1B89785388AC}"/>
                </a:ext>
              </a:extLst>
            </p:cNvPr>
            <p:cNvSpPr/>
            <p:nvPr/>
          </p:nvSpPr>
          <p:spPr>
            <a:xfrm>
              <a:off x="4417510" y="2091897"/>
              <a:ext cx="66566" cy="76147"/>
            </a:xfrm>
            <a:custGeom>
              <a:avLst/>
              <a:gdLst>
                <a:gd name="connsiteX0" fmla="*/ 32688 w 66566"/>
                <a:gd name="connsiteY0" fmla="*/ 7482 h 76146"/>
                <a:gd name="connsiteX1" fmla="*/ 53323 w 66566"/>
                <a:gd name="connsiteY1" fmla="*/ 64211 h 76146"/>
                <a:gd name="connsiteX2" fmla="*/ 32688 w 66566"/>
                <a:gd name="connsiteY2" fmla="*/ 748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688" y="7482"/>
                  </a:moveTo>
                  <a:cubicBezTo>
                    <a:pt x="64830" y="2818"/>
                    <a:pt x="82327" y="46983"/>
                    <a:pt x="53323" y="64211"/>
                  </a:cubicBezTo>
                  <a:cubicBezTo>
                    <a:pt x="10436" y="89625"/>
                    <a:pt x="-14574" y="14335"/>
                    <a:pt x="32688" y="74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9" name="Freeform 218">
              <a:extLst>
                <a:ext uri="{FF2B5EF4-FFF2-40B4-BE49-F238E27FC236}">
                  <a16:creationId xmlns:a16="http://schemas.microsoft.com/office/drawing/2014/main" id="{30FA5E9D-4F86-B34E-AACD-C4A738563ED9}"/>
                </a:ext>
              </a:extLst>
            </p:cNvPr>
            <p:cNvSpPr/>
            <p:nvPr/>
          </p:nvSpPr>
          <p:spPr>
            <a:xfrm>
              <a:off x="4331530" y="2350383"/>
              <a:ext cx="66566" cy="66629"/>
            </a:xfrm>
            <a:custGeom>
              <a:avLst/>
              <a:gdLst>
                <a:gd name="connsiteX0" fmla="*/ 27376 w 66566"/>
                <a:gd name="connsiteY0" fmla="*/ 8371 h 66628"/>
                <a:gd name="connsiteX1" fmla="*/ 34033 w 66566"/>
                <a:gd name="connsiteY1" fmla="*/ 68051 h 66628"/>
                <a:gd name="connsiteX2" fmla="*/ 27376 w 66566"/>
                <a:gd name="connsiteY2" fmla="*/ 837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376" y="8371"/>
                  </a:moveTo>
                  <a:cubicBezTo>
                    <a:pt x="77967" y="-3336"/>
                    <a:pt x="82531" y="72335"/>
                    <a:pt x="34033" y="68051"/>
                  </a:cubicBezTo>
                  <a:cubicBezTo>
                    <a:pt x="-486" y="64910"/>
                    <a:pt x="-772" y="14844"/>
                    <a:pt x="27376" y="83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0" name="Freeform 219">
              <a:extLst>
                <a:ext uri="{FF2B5EF4-FFF2-40B4-BE49-F238E27FC236}">
                  <a16:creationId xmlns:a16="http://schemas.microsoft.com/office/drawing/2014/main" id="{1B73B345-E9A4-F344-BBEE-8DA087FB1811}"/>
                </a:ext>
              </a:extLst>
            </p:cNvPr>
            <p:cNvSpPr/>
            <p:nvPr/>
          </p:nvSpPr>
          <p:spPr>
            <a:xfrm>
              <a:off x="4159763" y="2091507"/>
              <a:ext cx="66566" cy="76147"/>
            </a:xfrm>
            <a:custGeom>
              <a:avLst/>
              <a:gdLst>
                <a:gd name="connsiteX0" fmla="*/ 31206 w 66566"/>
                <a:gd name="connsiteY0" fmla="*/ 7776 h 76146"/>
                <a:gd name="connsiteX1" fmla="*/ 50796 w 66566"/>
                <a:gd name="connsiteY1" fmla="*/ 65838 h 76146"/>
                <a:gd name="connsiteX2" fmla="*/ 31206 w 66566"/>
                <a:gd name="connsiteY2" fmla="*/ 777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206" y="7776"/>
                  </a:moveTo>
                  <a:cubicBezTo>
                    <a:pt x="66962" y="923"/>
                    <a:pt x="82082" y="51275"/>
                    <a:pt x="50796" y="65838"/>
                  </a:cubicBezTo>
                  <a:cubicBezTo>
                    <a:pt x="7623" y="85922"/>
                    <a:pt x="-11681" y="15962"/>
                    <a:pt x="31206" y="77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Freeform 220">
              <a:extLst>
                <a:ext uri="{FF2B5EF4-FFF2-40B4-BE49-F238E27FC236}">
                  <a16:creationId xmlns:a16="http://schemas.microsoft.com/office/drawing/2014/main" id="{BFE8697B-19FA-F643-A797-3EA1B52589B5}"/>
                </a:ext>
              </a:extLst>
            </p:cNvPr>
            <p:cNvSpPr/>
            <p:nvPr/>
          </p:nvSpPr>
          <p:spPr>
            <a:xfrm>
              <a:off x="4589972" y="2091521"/>
              <a:ext cx="66566" cy="76147"/>
            </a:xfrm>
            <a:custGeom>
              <a:avLst/>
              <a:gdLst>
                <a:gd name="connsiteX0" fmla="*/ 30635 w 66566"/>
                <a:gd name="connsiteY0" fmla="*/ 7763 h 76146"/>
                <a:gd name="connsiteX1" fmla="*/ 52126 w 66566"/>
                <a:gd name="connsiteY1" fmla="*/ 65349 h 76146"/>
                <a:gd name="connsiteX2" fmla="*/ 30635 w 66566"/>
                <a:gd name="connsiteY2" fmla="*/ 776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635" y="7763"/>
                  </a:moveTo>
                  <a:cubicBezTo>
                    <a:pt x="65249" y="1100"/>
                    <a:pt x="81796" y="49644"/>
                    <a:pt x="52126" y="65349"/>
                  </a:cubicBezTo>
                  <a:cubicBezTo>
                    <a:pt x="9334" y="88098"/>
                    <a:pt x="-12633" y="16044"/>
                    <a:pt x="30635" y="77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 221">
              <a:extLst>
                <a:ext uri="{FF2B5EF4-FFF2-40B4-BE49-F238E27FC236}">
                  <a16:creationId xmlns:a16="http://schemas.microsoft.com/office/drawing/2014/main" id="{E20712A5-4E8A-7E45-88C8-77DF45F0585E}"/>
                </a:ext>
              </a:extLst>
            </p:cNvPr>
            <p:cNvSpPr/>
            <p:nvPr/>
          </p:nvSpPr>
          <p:spPr>
            <a:xfrm>
              <a:off x="4676191" y="2091523"/>
              <a:ext cx="66566" cy="76147"/>
            </a:xfrm>
            <a:custGeom>
              <a:avLst/>
              <a:gdLst>
                <a:gd name="connsiteX0" fmla="*/ 30857 w 66566"/>
                <a:gd name="connsiteY0" fmla="*/ 7760 h 76146"/>
                <a:gd name="connsiteX1" fmla="*/ 50446 w 66566"/>
                <a:gd name="connsiteY1" fmla="*/ 65822 h 76146"/>
                <a:gd name="connsiteX2" fmla="*/ 30857 w 66566"/>
                <a:gd name="connsiteY2" fmla="*/ 776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857" y="7760"/>
                  </a:moveTo>
                  <a:cubicBezTo>
                    <a:pt x="66042" y="1002"/>
                    <a:pt x="82778" y="51259"/>
                    <a:pt x="50446" y="65822"/>
                  </a:cubicBezTo>
                  <a:cubicBezTo>
                    <a:pt x="6322" y="85716"/>
                    <a:pt x="-10605" y="15661"/>
                    <a:pt x="30857" y="77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3" name="Freeform 222">
              <a:extLst>
                <a:ext uri="{FF2B5EF4-FFF2-40B4-BE49-F238E27FC236}">
                  <a16:creationId xmlns:a16="http://schemas.microsoft.com/office/drawing/2014/main" id="{7F728852-DDDD-094B-A2B0-26E54B61C247}"/>
                </a:ext>
              </a:extLst>
            </p:cNvPr>
            <p:cNvSpPr/>
            <p:nvPr/>
          </p:nvSpPr>
          <p:spPr>
            <a:xfrm>
              <a:off x="3987574" y="2091817"/>
              <a:ext cx="66566" cy="76147"/>
            </a:xfrm>
            <a:custGeom>
              <a:avLst/>
              <a:gdLst>
                <a:gd name="connsiteX0" fmla="*/ 32986 w 66566"/>
                <a:gd name="connsiteY0" fmla="*/ 7562 h 76146"/>
                <a:gd name="connsiteX1" fmla="*/ 31084 w 66566"/>
                <a:gd name="connsiteY1" fmla="*/ 68480 h 76146"/>
                <a:gd name="connsiteX2" fmla="*/ 32986 w 66566"/>
                <a:gd name="connsiteY2" fmla="*/ 756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986" y="7562"/>
                  </a:moveTo>
                  <a:cubicBezTo>
                    <a:pt x="79677" y="804"/>
                    <a:pt x="77680" y="77332"/>
                    <a:pt x="31084" y="68480"/>
                  </a:cubicBezTo>
                  <a:cubicBezTo>
                    <a:pt x="-1629" y="62293"/>
                    <a:pt x="-678" y="12416"/>
                    <a:pt x="32986" y="75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4" name="Freeform 223">
              <a:extLst>
                <a:ext uri="{FF2B5EF4-FFF2-40B4-BE49-F238E27FC236}">
                  <a16:creationId xmlns:a16="http://schemas.microsoft.com/office/drawing/2014/main" id="{912705EF-849E-8647-A1A4-C3C532BE4AB8}"/>
                </a:ext>
              </a:extLst>
            </p:cNvPr>
            <p:cNvSpPr/>
            <p:nvPr/>
          </p:nvSpPr>
          <p:spPr>
            <a:xfrm>
              <a:off x="3901173" y="2091843"/>
              <a:ext cx="66566" cy="76147"/>
            </a:xfrm>
            <a:custGeom>
              <a:avLst/>
              <a:gdLst>
                <a:gd name="connsiteX0" fmla="*/ 32946 w 66566"/>
                <a:gd name="connsiteY0" fmla="*/ 7536 h 76146"/>
                <a:gd name="connsiteX1" fmla="*/ 39317 w 66566"/>
                <a:gd name="connsiteY1" fmla="*/ 69310 h 76146"/>
                <a:gd name="connsiteX2" fmla="*/ 32946 w 66566"/>
                <a:gd name="connsiteY2" fmla="*/ 753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946" y="7536"/>
                  </a:moveTo>
                  <a:cubicBezTo>
                    <a:pt x="75168" y="1444"/>
                    <a:pt x="80018" y="67407"/>
                    <a:pt x="39317" y="69310"/>
                  </a:cubicBezTo>
                  <a:cubicBezTo>
                    <a:pt x="709" y="71024"/>
                    <a:pt x="-5282" y="13057"/>
                    <a:pt x="32946" y="75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Freeform 224">
              <a:extLst>
                <a:ext uri="{FF2B5EF4-FFF2-40B4-BE49-F238E27FC236}">
                  <a16:creationId xmlns:a16="http://schemas.microsoft.com/office/drawing/2014/main" id="{B6483A03-0295-7C4B-A0D4-EF6E3AF6C889}"/>
                </a:ext>
              </a:extLst>
            </p:cNvPr>
            <p:cNvSpPr/>
            <p:nvPr/>
          </p:nvSpPr>
          <p:spPr>
            <a:xfrm>
              <a:off x="3815516" y="1488718"/>
              <a:ext cx="66566" cy="76147"/>
            </a:xfrm>
            <a:custGeom>
              <a:avLst/>
              <a:gdLst>
                <a:gd name="connsiteX0" fmla="*/ 32257 w 66566"/>
                <a:gd name="connsiteY0" fmla="*/ 7482 h 76146"/>
                <a:gd name="connsiteX1" fmla="*/ 52798 w 66566"/>
                <a:gd name="connsiteY1" fmla="*/ 64306 h 76146"/>
                <a:gd name="connsiteX2" fmla="*/ 32257 w 66566"/>
                <a:gd name="connsiteY2" fmla="*/ 748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257" y="7482"/>
                  </a:moveTo>
                  <a:cubicBezTo>
                    <a:pt x="62878" y="2913"/>
                    <a:pt x="83513" y="45174"/>
                    <a:pt x="52798" y="64306"/>
                  </a:cubicBezTo>
                  <a:cubicBezTo>
                    <a:pt x="10386" y="90672"/>
                    <a:pt x="-14244" y="14430"/>
                    <a:pt x="32257" y="74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6" name="Freeform 225">
              <a:extLst>
                <a:ext uri="{FF2B5EF4-FFF2-40B4-BE49-F238E27FC236}">
                  <a16:creationId xmlns:a16="http://schemas.microsoft.com/office/drawing/2014/main" id="{F22604CE-8CD0-1A4D-889F-24355C128613}"/>
                </a:ext>
              </a:extLst>
            </p:cNvPr>
            <p:cNvSpPr/>
            <p:nvPr/>
          </p:nvSpPr>
          <p:spPr>
            <a:xfrm>
              <a:off x="3901088" y="2522027"/>
              <a:ext cx="66566" cy="76147"/>
            </a:xfrm>
            <a:custGeom>
              <a:avLst/>
              <a:gdLst>
                <a:gd name="connsiteX0" fmla="*/ 35599 w 66566"/>
                <a:gd name="connsiteY0" fmla="*/ 7297 h 76146"/>
                <a:gd name="connsiteX1" fmla="*/ 29323 w 66566"/>
                <a:gd name="connsiteY1" fmla="*/ 67643 h 76146"/>
                <a:gd name="connsiteX2" fmla="*/ 35599 w 66566"/>
                <a:gd name="connsiteY2" fmla="*/ 729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599" y="7297"/>
                  </a:moveTo>
                  <a:cubicBezTo>
                    <a:pt x="81054" y="3204"/>
                    <a:pt x="76680" y="80112"/>
                    <a:pt x="29323" y="67643"/>
                  </a:cubicBezTo>
                  <a:cubicBezTo>
                    <a:pt x="-3200" y="58982"/>
                    <a:pt x="985" y="10438"/>
                    <a:pt x="35599" y="72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Freeform 226">
              <a:extLst>
                <a:ext uri="{FF2B5EF4-FFF2-40B4-BE49-F238E27FC236}">
                  <a16:creationId xmlns:a16="http://schemas.microsoft.com/office/drawing/2014/main" id="{EBED181C-EC4D-234C-B568-1888F38AE8D3}"/>
                </a:ext>
              </a:extLst>
            </p:cNvPr>
            <p:cNvSpPr/>
            <p:nvPr/>
          </p:nvSpPr>
          <p:spPr>
            <a:xfrm>
              <a:off x="5019590" y="2522027"/>
              <a:ext cx="66566" cy="76147"/>
            </a:xfrm>
            <a:custGeom>
              <a:avLst/>
              <a:gdLst>
                <a:gd name="connsiteX0" fmla="*/ 35599 w 66566"/>
                <a:gd name="connsiteY0" fmla="*/ 7297 h 76146"/>
                <a:gd name="connsiteX1" fmla="*/ 29323 w 66566"/>
                <a:gd name="connsiteY1" fmla="*/ 67643 h 76146"/>
                <a:gd name="connsiteX2" fmla="*/ 35599 w 66566"/>
                <a:gd name="connsiteY2" fmla="*/ 729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599" y="7297"/>
                  </a:moveTo>
                  <a:cubicBezTo>
                    <a:pt x="81054" y="3204"/>
                    <a:pt x="76680" y="80112"/>
                    <a:pt x="29323" y="67643"/>
                  </a:cubicBezTo>
                  <a:cubicBezTo>
                    <a:pt x="-3200" y="58982"/>
                    <a:pt x="985" y="10438"/>
                    <a:pt x="35599" y="72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 227">
              <a:extLst>
                <a:ext uri="{FF2B5EF4-FFF2-40B4-BE49-F238E27FC236}">
                  <a16:creationId xmlns:a16="http://schemas.microsoft.com/office/drawing/2014/main" id="{6A561B25-B043-AA4E-A34D-A90EC45B33E0}"/>
                </a:ext>
              </a:extLst>
            </p:cNvPr>
            <p:cNvSpPr/>
            <p:nvPr/>
          </p:nvSpPr>
          <p:spPr>
            <a:xfrm>
              <a:off x="3643734" y="2091593"/>
              <a:ext cx="66566" cy="76147"/>
            </a:xfrm>
            <a:custGeom>
              <a:avLst/>
              <a:gdLst>
                <a:gd name="connsiteX0" fmla="*/ 31157 w 66566"/>
                <a:gd name="connsiteY0" fmla="*/ 7690 h 76146"/>
                <a:gd name="connsiteX1" fmla="*/ 37528 w 66566"/>
                <a:gd name="connsiteY1" fmla="*/ 69464 h 76146"/>
                <a:gd name="connsiteX2" fmla="*/ 31157 w 66566"/>
                <a:gd name="connsiteY2" fmla="*/ 769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157" y="7690"/>
                  </a:moveTo>
                  <a:cubicBezTo>
                    <a:pt x="76042" y="361"/>
                    <a:pt x="79846" y="68512"/>
                    <a:pt x="37528" y="69464"/>
                  </a:cubicBezTo>
                  <a:cubicBezTo>
                    <a:pt x="346" y="70321"/>
                    <a:pt x="-3838" y="13401"/>
                    <a:pt x="31157" y="76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Freeform 228">
              <a:extLst>
                <a:ext uri="{FF2B5EF4-FFF2-40B4-BE49-F238E27FC236}">
                  <a16:creationId xmlns:a16="http://schemas.microsoft.com/office/drawing/2014/main" id="{7DBC9EC3-A714-B14D-A7AE-44C4DFB949E2}"/>
                </a:ext>
              </a:extLst>
            </p:cNvPr>
            <p:cNvSpPr/>
            <p:nvPr/>
          </p:nvSpPr>
          <p:spPr>
            <a:xfrm>
              <a:off x="3471468" y="2091879"/>
              <a:ext cx="66566" cy="76147"/>
            </a:xfrm>
            <a:custGeom>
              <a:avLst/>
              <a:gdLst>
                <a:gd name="connsiteX0" fmla="*/ 33013 w 66566"/>
                <a:gd name="connsiteY0" fmla="*/ 7499 h 76146"/>
                <a:gd name="connsiteX1" fmla="*/ 52032 w 66566"/>
                <a:gd name="connsiteY1" fmla="*/ 65085 h 76146"/>
                <a:gd name="connsiteX2" fmla="*/ 33013 w 66566"/>
                <a:gd name="connsiteY2" fmla="*/ 749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013" y="7499"/>
                  </a:moveTo>
                  <a:cubicBezTo>
                    <a:pt x="67152" y="2550"/>
                    <a:pt x="80465" y="49951"/>
                    <a:pt x="52032" y="65085"/>
                  </a:cubicBezTo>
                  <a:cubicBezTo>
                    <a:pt x="8859" y="88025"/>
                    <a:pt x="-13583" y="14257"/>
                    <a:pt x="33013" y="74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 229">
              <a:extLst>
                <a:ext uri="{FF2B5EF4-FFF2-40B4-BE49-F238E27FC236}">
                  <a16:creationId xmlns:a16="http://schemas.microsoft.com/office/drawing/2014/main" id="{B1B67AF1-A607-9B4B-8883-3FCB0E3D3F57}"/>
                </a:ext>
              </a:extLst>
            </p:cNvPr>
            <p:cNvSpPr/>
            <p:nvPr/>
          </p:nvSpPr>
          <p:spPr>
            <a:xfrm>
              <a:off x="4331530" y="2436868"/>
              <a:ext cx="66566" cy="66629"/>
            </a:xfrm>
            <a:custGeom>
              <a:avLst/>
              <a:gdLst>
                <a:gd name="connsiteX0" fmla="*/ 27376 w 66566"/>
                <a:gd name="connsiteY0" fmla="*/ 8408 h 66628"/>
                <a:gd name="connsiteX1" fmla="*/ 34033 w 66566"/>
                <a:gd name="connsiteY1" fmla="*/ 68088 h 66628"/>
                <a:gd name="connsiteX2" fmla="*/ 27376 w 66566"/>
                <a:gd name="connsiteY2" fmla="*/ 840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376" y="8408"/>
                  </a:moveTo>
                  <a:cubicBezTo>
                    <a:pt x="79203" y="-3490"/>
                    <a:pt x="81010" y="72276"/>
                    <a:pt x="34033" y="68088"/>
                  </a:cubicBezTo>
                  <a:cubicBezTo>
                    <a:pt x="-486" y="64947"/>
                    <a:pt x="-772" y="14881"/>
                    <a:pt x="27376" y="84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1" name="Freeform 230">
              <a:extLst>
                <a:ext uri="{FF2B5EF4-FFF2-40B4-BE49-F238E27FC236}">
                  <a16:creationId xmlns:a16="http://schemas.microsoft.com/office/drawing/2014/main" id="{0F547C65-B10D-DD4C-9612-7AD44BDB3E60}"/>
                </a:ext>
              </a:extLst>
            </p:cNvPr>
            <p:cNvSpPr/>
            <p:nvPr/>
          </p:nvSpPr>
          <p:spPr>
            <a:xfrm>
              <a:off x="3729328" y="1575109"/>
              <a:ext cx="66566" cy="76147"/>
            </a:xfrm>
            <a:custGeom>
              <a:avLst/>
              <a:gdLst>
                <a:gd name="connsiteX0" fmla="*/ 32004 w 66566"/>
                <a:gd name="connsiteY0" fmla="*/ 7613 h 76146"/>
                <a:gd name="connsiteX1" fmla="*/ 52639 w 66566"/>
                <a:gd name="connsiteY1" fmla="*/ 64437 h 76146"/>
                <a:gd name="connsiteX2" fmla="*/ 32004 w 66566"/>
                <a:gd name="connsiteY2" fmla="*/ 761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004" y="7613"/>
                  </a:moveTo>
                  <a:cubicBezTo>
                    <a:pt x="65001" y="2092"/>
                    <a:pt x="83165" y="46257"/>
                    <a:pt x="52639" y="64437"/>
                  </a:cubicBezTo>
                  <a:cubicBezTo>
                    <a:pt x="11844" y="88709"/>
                    <a:pt x="-14973" y="15513"/>
                    <a:pt x="32004" y="76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id="{D2F04C2C-5D5E-F145-9BC9-93E33988C643}"/>
                </a:ext>
              </a:extLst>
            </p:cNvPr>
            <p:cNvSpPr/>
            <p:nvPr/>
          </p:nvSpPr>
          <p:spPr>
            <a:xfrm>
              <a:off x="3900449" y="1575281"/>
              <a:ext cx="66566" cy="76147"/>
            </a:xfrm>
            <a:custGeom>
              <a:avLst/>
              <a:gdLst>
                <a:gd name="connsiteX0" fmla="*/ 33670 w 66566"/>
                <a:gd name="connsiteY0" fmla="*/ 7536 h 76146"/>
                <a:gd name="connsiteX1" fmla="*/ 40041 w 66566"/>
                <a:gd name="connsiteY1" fmla="*/ 69310 h 76146"/>
                <a:gd name="connsiteX2" fmla="*/ 33670 w 66566"/>
                <a:gd name="connsiteY2" fmla="*/ 753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670" y="7536"/>
                  </a:moveTo>
                  <a:cubicBezTo>
                    <a:pt x="75892" y="1444"/>
                    <a:pt x="80742" y="67407"/>
                    <a:pt x="40041" y="69310"/>
                  </a:cubicBezTo>
                  <a:cubicBezTo>
                    <a:pt x="-659" y="71214"/>
                    <a:pt x="-4558" y="13057"/>
                    <a:pt x="33670" y="75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id="{ED4BE0F4-42B9-7E40-9197-29CF159AFAA2}"/>
                </a:ext>
              </a:extLst>
            </p:cNvPr>
            <p:cNvSpPr/>
            <p:nvPr/>
          </p:nvSpPr>
          <p:spPr>
            <a:xfrm>
              <a:off x="5106018" y="2522223"/>
              <a:ext cx="66566" cy="76147"/>
            </a:xfrm>
            <a:custGeom>
              <a:avLst/>
              <a:gdLst>
                <a:gd name="connsiteX0" fmla="*/ 35422 w 66566"/>
                <a:gd name="connsiteY0" fmla="*/ 7196 h 76146"/>
                <a:gd name="connsiteX1" fmla="*/ 39606 w 66566"/>
                <a:gd name="connsiteY1" fmla="*/ 69255 h 76146"/>
                <a:gd name="connsiteX2" fmla="*/ 35422 w 66566"/>
                <a:gd name="connsiteY2" fmla="*/ 719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422" y="7196"/>
                  </a:moveTo>
                  <a:cubicBezTo>
                    <a:pt x="76027" y="5006"/>
                    <a:pt x="77929" y="66590"/>
                    <a:pt x="39606" y="69255"/>
                  </a:cubicBezTo>
                  <a:cubicBezTo>
                    <a:pt x="-1094" y="72016"/>
                    <a:pt x="-4708" y="9385"/>
                    <a:pt x="35422" y="7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id="{0845C82B-DA26-1043-9D30-D7D3251FFB15}"/>
                </a:ext>
              </a:extLst>
            </p:cNvPr>
            <p:cNvSpPr/>
            <p:nvPr/>
          </p:nvSpPr>
          <p:spPr>
            <a:xfrm>
              <a:off x="5192282" y="2521962"/>
              <a:ext cx="66566" cy="76147"/>
            </a:xfrm>
            <a:custGeom>
              <a:avLst/>
              <a:gdLst>
                <a:gd name="connsiteX0" fmla="*/ 33222 w 66566"/>
                <a:gd name="connsiteY0" fmla="*/ 7362 h 76146"/>
                <a:gd name="connsiteX1" fmla="*/ 50624 w 66566"/>
                <a:gd name="connsiteY1" fmla="*/ 65804 h 76146"/>
                <a:gd name="connsiteX2" fmla="*/ 33222 w 66566"/>
                <a:gd name="connsiteY2" fmla="*/ 736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222" y="7362"/>
                  </a:moveTo>
                  <a:cubicBezTo>
                    <a:pt x="67456" y="3459"/>
                    <a:pt x="81245" y="51908"/>
                    <a:pt x="50624" y="65804"/>
                  </a:cubicBezTo>
                  <a:cubicBezTo>
                    <a:pt x="5550" y="86269"/>
                    <a:pt x="-11282" y="12502"/>
                    <a:pt x="33222" y="73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id="{2D051B01-C575-C742-A2B1-09126A21306B}"/>
                </a:ext>
              </a:extLst>
            </p:cNvPr>
            <p:cNvSpPr/>
            <p:nvPr/>
          </p:nvSpPr>
          <p:spPr>
            <a:xfrm>
              <a:off x="3987645" y="2005267"/>
              <a:ext cx="66566" cy="76147"/>
            </a:xfrm>
            <a:custGeom>
              <a:avLst/>
              <a:gdLst>
                <a:gd name="connsiteX0" fmla="*/ 32915 w 66566"/>
                <a:gd name="connsiteY0" fmla="*/ 7495 h 76146"/>
                <a:gd name="connsiteX1" fmla="*/ 32915 w 66566"/>
                <a:gd name="connsiteY1" fmla="*/ 68983 h 76146"/>
                <a:gd name="connsiteX2" fmla="*/ 32915 w 66566"/>
                <a:gd name="connsiteY2" fmla="*/ 749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915" y="7495"/>
                  </a:moveTo>
                  <a:cubicBezTo>
                    <a:pt x="77609" y="1403"/>
                    <a:pt x="78845" y="75646"/>
                    <a:pt x="32915" y="68983"/>
                  </a:cubicBezTo>
                  <a:cubicBezTo>
                    <a:pt x="-1605" y="63939"/>
                    <a:pt x="-1319" y="12254"/>
                    <a:pt x="32915" y="74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6" name="Freeform 235">
              <a:extLst>
                <a:ext uri="{FF2B5EF4-FFF2-40B4-BE49-F238E27FC236}">
                  <a16:creationId xmlns:a16="http://schemas.microsoft.com/office/drawing/2014/main" id="{D8898790-D496-F846-B358-9D54446F9698}"/>
                </a:ext>
              </a:extLst>
            </p:cNvPr>
            <p:cNvSpPr/>
            <p:nvPr/>
          </p:nvSpPr>
          <p:spPr>
            <a:xfrm>
              <a:off x="5278228" y="2521982"/>
              <a:ext cx="66566" cy="76147"/>
            </a:xfrm>
            <a:custGeom>
              <a:avLst/>
              <a:gdLst>
                <a:gd name="connsiteX0" fmla="*/ 33717 w 66566"/>
                <a:gd name="connsiteY0" fmla="*/ 7341 h 76146"/>
                <a:gd name="connsiteX1" fmla="*/ 51120 w 66566"/>
                <a:gd name="connsiteY1" fmla="*/ 65784 h 76146"/>
                <a:gd name="connsiteX2" fmla="*/ 33717 w 66566"/>
                <a:gd name="connsiteY2" fmla="*/ 734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717" y="7341"/>
                  </a:moveTo>
                  <a:cubicBezTo>
                    <a:pt x="66905" y="3629"/>
                    <a:pt x="81455" y="52077"/>
                    <a:pt x="51120" y="65784"/>
                  </a:cubicBezTo>
                  <a:cubicBezTo>
                    <a:pt x="5474" y="86439"/>
                    <a:pt x="-11548" y="12481"/>
                    <a:pt x="33717" y="73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id="{5956869C-4FE3-934D-8CEA-A76E29615A92}"/>
                </a:ext>
              </a:extLst>
            </p:cNvPr>
            <p:cNvSpPr/>
            <p:nvPr/>
          </p:nvSpPr>
          <p:spPr>
            <a:xfrm>
              <a:off x="4073655" y="1574976"/>
              <a:ext cx="66566" cy="76147"/>
            </a:xfrm>
            <a:custGeom>
              <a:avLst/>
              <a:gdLst>
                <a:gd name="connsiteX0" fmla="*/ 30874 w 66566"/>
                <a:gd name="connsiteY0" fmla="*/ 7841 h 76146"/>
                <a:gd name="connsiteX1" fmla="*/ 50463 w 66566"/>
                <a:gd name="connsiteY1" fmla="*/ 65903 h 76146"/>
                <a:gd name="connsiteX2" fmla="*/ 30874 w 66566"/>
                <a:gd name="connsiteY2" fmla="*/ 784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874" y="7841"/>
                  </a:moveTo>
                  <a:cubicBezTo>
                    <a:pt x="66059" y="607"/>
                    <a:pt x="82795" y="51340"/>
                    <a:pt x="50463" y="65903"/>
                  </a:cubicBezTo>
                  <a:cubicBezTo>
                    <a:pt x="7005" y="85415"/>
                    <a:pt x="-11063" y="16502"/>
                    <a:pt x="30874" y="78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84383B4A-EFC5-C047-A34E-E1DE05E87223}"/>
                </a:ext>
              </a:extLst>
            </p:cNvPr>
            <p:cNvSpPr/>
            <p:nvPr/>
          </p:nvSpPr>
          <p:spPr>
            <a:xfrm>
              <a:off x="3815476" y="2608292"/>
              <a:ext cx="66566" cy="76147"/>
            </a:xfrm>
            <a:custGeom>
              <a:avLst/>
              <a:gdLst>
                <a:gd name="connsiteX0" fmla="*/ 32298 w 66566"/>
                <a:gd name="connsiteY0" fmla="*/ 7554 h 76146"/>
                <a:gd name="connsiteX1" fmla="*/ 52933 w 66566"/>
                <a:gd name="connsiteY1" fmla="*/ 64378 h 76146"/>
                <a:gd name="connsiteX2" fmla="*/ 32298 w 66566"/>
                <a:gd name="connsiteY2" fmla="*/ 755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298" y="7554"/>
                  </a:moveTo>
                  <a:cubicBezTo>
                    <a:pt x="63108" y="2414"/>
                    <a:pt x="83458" y="46389"/>
                    <a:pt x="52933" y="64378"/>
                  </a:cubicBezTo>
                  <a:cubicBezTo>
                    <a:pt x="9950" y="89697"/>
                    <a:pt x="-14014" y="15359"/>
                    <a:pt x="32298" y="75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433AC7A4-3AE2-0B49-9286-C2712B565D5E}"/>
                </a:ext>
              </a:extLst>
            </p:cNvPr>
            <p:cNvSpPr/>
            <p:nvPr/>
          </p:nvSpPr>
          <p:spPr>
            <a:xfrm>
              <a:off x="4073768" y="3038790"/>
              <a:ext cx="66566" cy="76147"/>
            </a:xfrm>
            <a:custGeom>
              <a:avLst/>
              <a:gdLst>
                <a:gd name="connsiteX0" fmla="*/ 35611 w 66566"/>
                <a:gd name="connsiteY0" fmla="*/ 7191 h 76146"/>
                <a:gd name="connsiteX1" fmla="*/ 50731 w 66566"/>
                <a:gd name="connsiteY1" fmla="*/ 65633 h 76146"/>
                <a:gd name="connsiteX2" fmla="*/ 35611 w 66566"/>
                <a:gd name="connsiteY2" fmla="*/ 719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611" y="7191"/>
                  </a:moveTo>
                  <a:cubicBezTo>
                    <a:pt x="68513" y="5382"/>
                    <a:pt x="80115" y="51451"/>
                    <a:pt x="50731" y="65633"/>
                  </a:cubicBezTo>
                  <a:cubicBezTo>
                    <a:pt x="6322" y="87050"/>
                    <a:pt x="-12983" y="9951"/>
                    <a:pt x="35611" y="71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6D4CB8A7-222A-CE4D-8492-A7219D363D5D}"/>
                </a:ext>
              </a:extLst>
            </p:cNvPr>
            <p:cNvSpPr/>
            <p:nvPr/>
          </p:nvSpPr>
          <p:spPr>
            <a:xfrm>
              <a:off x="4761482" y="2178110"/>
              <a:ext cx="66566" cy="66629"/>
            </a:xfrm>
            <a:custGeom>
              <a:avLst/>
              <a:gdLst>
                <a:gd name="connsiteX0" fmla="*/ 31912 w 66566"/>
                <a:gd name="connsiteY0" fmla="*/ 7695 h 66628"/>
                <a:gd name="connsiteX1" fmla="*/ 51026 w 66566"/>
                <a:gd name="connsiteY1" fmla="*/ 65282 h 66628"/>
                <a:gd name="connsiteX2" fmla="*/ 31912 w 66566"/>
                <a:gd name="connsiteY2" fmla="*/ 769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1912" y="7695"/>
                  </a:moveTo>
                  <a:cubicBezTo>
                    <a:pt x="68238" y="1413"/>
                    <a:pt x="82122" y="50052"/>
                    <a:pt x="51026" y="65282"/>
                  </a:cubicBezTo>
                  <a:cubicBezTo>
                    <a:pt x="9469" y="85651"/>
                    <a:pt x="-13258" y="15501"/>
                    <a:pt x="31912" y="76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E063F0ED-699F-9549-971B-E9B357A25441}"/>
                </a:ext>
              </a:extLst>
            </p:cNvPr>
            <p:cNvSpPr/>
            <p:nvPr/>
          </p:nvSpPr>
          <p:spPr>
            <a:xfrm>
              <a:off x="3987747" y="2608351"/>
              <a:ext cx="66566" cy="76147"/>
            </a:xfrm>
            <a:custGeom>
              <a:avLst/>
              <a:gdLst>
                <a:gd name="connsiteX0" fmla="*/ 32813 w 66566"/>
                <a:gd name="connsiteY0" fmla="*/ 7495 h 76146"/>
                <a:gd name="connsiteX1" fmla="*/ 39090 w 66566"/>
                <a:gd name="connsiteY1" fmla="*/ 69364 h 76146"/>
                <a:gd name="connsiteX2" fmla="*/ 32813 w 66566"/>
                <a:gd name="connsiteY2" fmla="*/ 749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813" y="7495"/>
                  </a:moveTo>
                  <a:cubicBezTo>
                    <a:pt x="74655" y="1784"/>
                    <a:pt x="79980" y="66604"/>
                    <a:pt x="39090" y="69364"/>
                  </a:cubicBezTo>
                  <a:cubicBezTo>
                    <a:pt x="766" y="72030"/>
                    <a:pt x="-5224" y="12635"/>
                    <a:pt x="32813" y="74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720611D-20EE-9A49-8CC0-243A0D19C4A5}"/>
                </a:ext>
              </a:extLst>
            </p:cNvPr>
            <p:cNvSpPr/>
            <p:nvPr/>
          </p:nvSpPr>
          <p:spPr>
            <a:xfrm>
              <a:off x="3815321" y="1833897"/>
              <a:ext cx="66566" cy="66629"/>
            </a:xfrm>
            <a:custGeom>
              <a:avLst/>
              <a:gdLst>
                <a:gd name="connsiteX0" fmla="*/ 27507 w 66566"/>
                <a:gd name="connsiteY0" fmla="*/ 8390 h 66628"/>
                <a:gd name="connsiteX1" fmla="*/ 34164 w 66566"/>
                <a:gd name="connsiteY1" fmla="*/ 68070 h 66628"/>
                <a:gd name="connsiteX2" fmla="*/ 27507 w 66566"/>
                <a:gd name="connsiteY2" fmla="*/ 839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507" y="8390"/>
                  </a:moveTo>
                  <a:cubicBezTo>
                    <a:pt x="79144" y="-3413"/>
                    <a:pt x="81045" y="72259"/>
                    <a:pt x="34164" y="68070"/>
                  </a:cubicBezTo>
                  <a:cubicBezTo>
                    <a:pt x="-831" y="64929"/>
                    <a:pt x="-546" y="14863"/>
                    <a:pt x="27507" y="83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B7D6CEF0-C687-6245-B4FB-A242D0ADA7D8}"/>
                </a:ext>
              </a:extLst>
            </p:cNvPr>
            <p:cNvSpPr/>
            <p:nvPr/>
          </p:nvSpPr>
          <p:spPr>
            <a:xfrm>
              <a:off x="4761553" y="2953443"/>
              <a:ext cx="66566" cy="66629"/>
            </a:xfrm>
            <a:custGeom>
              <a:avLst/>
              <a:gdLst>
                <a:gd name="connsiteX0" fmla="*/ 26991 w 66566"/>
                <a:gd name="connsiteY0" fmla="*/ 8396 h 66628"/>
                <a:gd name="connsiteX1" fmla="*/ 36025 w 66566"/>
                <a:gd name="connsiteY1" fmla="*/ 68171 h 66628"/>
                <a:gd name="connsiteX2" fmla="*/ 26991 w 66566"/>
                <a:gd name="connsiteY2" fmla="*/ 8396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6991" y="8396"/>
                  </a:moveTo>
                  <a:cubicBezTo>
                    <a:pt x="77581" y="-3217"/>
                    <a:pt x="81860" y="69503"/>
                    <a:pt x="36025" y="68171"/>
                  </a:cubicBezTo>
                  <a:cubicBezTo>
                    <a:pt x="-16" y="67124"/>
                    <a:pt x="-1538" y="14868"/>
                    <a:pt x="26991" y="83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D038CB25-82D3-E64D-9FCE-F5786AB055FE}"/>
                </a:ext>
              </a:extLst>
            </p:cNvPr>
            <p:cNvSpPr/>
            <p:nvPr/>
          </p:nvSpPr>
          <p:spPr>
            <a:xfrm>
              <a:off x="4589821" y="2608396"/>
              <a:ext cx="66566" cy="76147"/>
            </a:xfrm>
            <a:custGeom>
              <a:avLst/>
              <a:gdLst>
                <a:gd name="connsiteX0" fmla="*/ 33258 w 66566"/>
                <a:gd name="connsiteY0" fmla="*/ 7450 h 76146"/>
                <a:gd name="connsiteX1" fmla="*/ 52277 w 66566"/>
                <a:gd name="connsiteY1" fmla="*/ 65131 h 76146"/>
                <a:gd name="connsiteX2" fmla="*/ 33258 w 66566"/>
                <a:gd name="connsiteY2" fmla="*/ 745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258" y="7450"/>
                  </a:moveTo>
                  <a:cubicBezTo>
                    <a:pt x="66732" y="2881"/>
                    <a:pt x="80806" y="49902"/>
                    <a:pt x="52277" y="65131"/>
                  </a:cubicBezTo>
                  <a:cubicBezTo>
                    <a:pt x="8819" y="88261"/>
                    <a:pt x="-13718" y="13922"/>
                    <a:pt x="33258" y="74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9C83CFBA-3F22-D241-8F20-F105AD6EB380}"/>
                </a:ext>
              </a:extLst>
            </p:cNvPr>
            <p:cNvSpPr/>
            <p:nvPr/>
          </p:nvSpPr>
          <p:spPr>
            <a:xfrm>
              <a:off x="4245069" y="1747720"/>
              <a:ext cx="66566" cy="66629"/>
            </a:xfrm>
            <a:custGeom>
              <a:avLst/>
              <a:gdLst>
                <a:gd name="connsiteX0" fmla="*/ 29869 w 66566"/>
                <a:gd name="connsiteY0" fmla="*/ 8046 h 66628"/>
                <a:gd name="connsiteX1" fmla="*/ 34053 w 66566"/>
                <a:gd name="connsiteY1" fmla="*/ 67631 h 66628"/>
                <a:gd name="connsiteX2" fmla="*/ 29869 w 66566"/>
                <a:gd name="connsiteY2" fmla="*/ 8046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869" y="8046"/>
                  </a:moveTo>
                  <a:cubicBezTo>
                    <a:pt x="78177" y="-1854"/>
                    <a:pt x="82266" y="72675"/>
                    <a:pt x="34053" y="67631"/>
                  </a:cubicBezTo>
                  <a:cubicBezTo>
                    <a:pt x="-371" y="64014"/>
                    <a:pt x="-1798" y="14518"/>
                    <a:pt x="29869" y="80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111CFB2A-BA51-234A-B775-C970BA4F550C}"/>
                </a:ext>
              </a:extLst>
            </p:cNvPr>
            <p:cNvSpPr/>
            <p:nvPr/>
          </p:nvSpPr>
          <p:spPr>
            <a:xfrm>
              <a:off x="3815232" y="2264328"/>
              <a:ext cx="66566" cy="66629"/>
            </a:xfrm>
            <a:custGeom>
              <a:avLst/>
              <a:gdLst>
                <a:gd name="connsiteX0" fmla="*/ 30068 w 66566"/>
                <a:gd name="connsiteY0" fmla="*/ 8000 h 66628"/>
                <a:gd name="connsiteX1" fmla="*/ 34252 w 66566"/>
                <a:gd name="connsiteY1" fmla="*/ 67585 h 66628"/>
                <a:gd name="connsiteX2" fmla="*/ 30068 w 66566"/>
                <a:gd name="connsiteY2" fmla="*/ 80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068" y="8000"/>
                  </a:moveTo>
                  <a:cubicBezTo>
                    <a:pt x="76474" y="-1519"/>
                    <a:pt x="83226" y="71106"/>
                    <a:pt x="34252" y="67585"/>
                  </a:cubicBezTo>
                  <a:cubicBezTo>
                    <a:pt x="209" y="65205"/>
                    <a:pt x="-2454" y="14663"/>
                    <a:pt x="30068" y="80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544F382F-3770-0F41-8CAF-9B29AD737BEB}"/>
                </a:ext>
              </a:extLst>
            </p:cNvPr>
            <p:cNvSpPr/>
            <p:nvPr/>
          </p:nvSpPr>
          <p:spPr>
            <a:xfrm>
              <a:off x="3815392" y="1661339"/>
              <a:ext cx="66566" cy="66629"/>
            </a:xfrm>
            <a:custGeom>
              <a:avLst/>
              <a:gdLst>
                <a:gd name="connsiteX0" fmla="*/ 29909 w 66566"/>
                <a:gd name="connsiteY0" fmla="*/ 8000 h 66628"/>
                <a:gd name="connsiteX1" fmla="*/ 34093 w 66566"/>
                <a:gd name="connsiteY1" fmla="*/ 67585 h 66628"/>
                <a:gd name="connsiteX2" fmla="*/ 29909 w 66566"/>
                <a:gd name="connsiteY2" fmla="*/ 80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909" y="8000"/>
                  </a:moveTo>
                  <a:cubicBezTo>
                    <a:pt x="76315" y="-1519"/>
                    <a:pt x="83447" y="71106"/>
                    <a:pt x="34093" y="67585"/>
                  </a:cubicBezTo>
                  <a:cubicBezTo>
                    <a:pt x="-236" y="65205"/>
                    <a:pt x="-1948" y="14472"/>
                    <a:pt x="29909" y="80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8" name="Freeform 247">
              <a:extLst>
                <a:ext uri="{FF2B5EF4-FFF2-40B4-BE49-F238E27FC236}">
                  <a16:creationId xmlns:a16="http://schemas.microsoft.com/office/drawing/2014/main" id="{1A52443B-AC6A-A449-A2F1-F7BDE03B6454}"/>
                </a:ext>
              </a:extLst>
            </p:cNvPr>
            <p:cNvSpPr/>
            <p:nvPr/>
          </p:nvSpPr>
          <p:spPr>
            <a:xfrm>
              <a:off x="5277457" y="2867314"/>
              <a:ext cx="66566" cy="66629"/>
            </a:xfrm>
            <a:custGeom>
              <a:avLst/>
              <a:gdLst>
                <a:gd name="connsiteX0" fmla="*/ 29543 w 66566"/>
                <a:gd name="connsiteY0" fmla="*/ 8097 h 66628"/>
                <a:gd name="connsiteX1" fmla="*/ 38577 w 66566"/>
                <a:gd name="connsiteY1" fmla="*/ 67777 h 66628"/>
                <a:gd name="connsiteX2" fmla="*/ 29543 w 66566"/>
                <a:gd name="connsiteY2" fmla="*/ 809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543" y="8097"/>
                  </a:moveTo>
                  <a:cubicBezTo>
                    <a:pt x="76520" y="-1707"/>
                    <a:pt x="81940" y="66921"/>
                    <a:pt x="38577" y="67777"/>
                  </a:cubicBezTo>
                  <a:cubicBezTo>
                    <a:pt x="-221" y="68539"/>
                    <a:pt x="-2979" y="14855"/>
                    <a:pt x="29543" y="80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9" name="Freeform 248">
              <a:extLst>
                <a:ext uri="{FF2B5EF4-FFF2-40B4-BE49-F238E27FC236}">
                  <a16:creationId xmlns:a16="http://schemas.microsoft.com/office/drawing/2014/main" id="{2A209F84-FF84-EE4C-90CD-9FB098B0E76F}"/>
                </a:ext>
              </a:extLst>
            </p:cNvPr>
            <p:cNvSpPr/>
            <p:nvPr/>
          </p:nvSpPr>
          <p:spPr>
            <a:xfrm>
              <a:off x="4761473" y="2867314"/>
              <a:ext cx="66566" cy="66629"/>
            </a:xfrm>
            <a:custGeom>
              <a:avLst/>
              <a:gdLst>
                <a:gd name="connsiteX0" fmla="*/ 29543 w 66566"/>
                <a:gd name="connsiteY0" fmla="*/ 8097 h 66628"/>
                <a:gd name="connsiteX1" fmla="*/ 38577 w 66566"/>
                <a:gd name="connsiteY1" fmla="*/ 67777 h 66628"/>
                <a:gd name="connsiteX2" fmla="*/ 29543 w 66566"/>
                <a:gd name="connsiteY2" fmla="*/ 809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543" y="8097"/>
                  </a:moveTo>
                  <a:cubicBezTo>
                    <a:pt x="76520" y="-1707"/>
                    <a:pt x="81940" y="66921"/>
                    <a:pt x="38577" y="67777"/>
                  </a:cubicBezTo>
                  <a:cubicBezTo>
                    <a:pt x="-221" y="68539"/>
                    <a:pt x="-2979" y="14855"/>
                    <a:pt x="29543" y="80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0" name="Freeform 249">
              <a:extLst>
                <a:ext uri="{FF2B5EF4-FFF2-40B4-BE49-F238E27FC236}">
                  <a16:creationId xmlns:a16="http://schemas.microsoft.com/office/drawing/2014/main" id="{D061CF05-335E-964F-BDC7-E4EA29449258}"/>
                </a:ext>
              </a:extLst>
            </p:cNvPr>
            <p:cNvSpPr/>
            <p:nvPr/>
          </p:nvSpPr>
          <p:spPr>
            <a:xfrm>
              <a:off x="4331530" y="2866945"/>
              <a:ext cx="66566" cy="66629"/>
            </a:xfrm>
            <a:custGeom>
              <a:avLst/>
              <a:gdLst>
                <a:gd name="connsiteX0" fmla="*/ 27376 w 66566"/>
                <a:gd name="connsiteY0" fmla="*/ 8371 h 66628"/>
                <a:gd name="connsiteX1" fmla="*/ 34033 w 66566"/>
                <a:gd name="connsiteY1" fmla="*/ 68051 h 66628"/>
                <a:gd name="connsiteX2" fmla="*/ 27376 w 66566"/>
                <a:gd name="connsiteY2" fmla="*/ 837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376" y="8371"/>
                  </a:moveTo>
                  <a:cubicBezTo>
                    <a:pt x="77967" y="-3336"/>
                    <a:pt x="82531" y="72335"/>
                    <a:pt x="34033" y="68051"/>
                  </a:cubicBezTo>
                  <a:cubicBezTo>
                    <a:pt x="-486" y="64910"/>
                    <a:pt x="-772" y="14844"/>
                    <a:pt x="27376" y="83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1" name="Freeform 250">
              <a:extLst>
                <a:ext uri="{FF2B5EF4-FFF2-40B4-BE49-F238E27FC236}">
                  <a16:creationId xmlns:a16="http://schemas.microsoft.com/office/drawing/2014/main" id="{392BC5E2-BC0D-7640-9B2E-39F76E74A21A}"/>
                </a:ext>
              </a:extLst>
            </p:cNvPr>
            <p:cNvSpPr/>
            <p:nvPr/>
          </p:nvSpPr>
          <p:spPr>
            <a:xfrm>
              <a:off x="5277687" y="2780849"/>
              <a:ext cx="66566" cy="66629"/>
            </a:xfrm>
            <a:custGeom>
              <a:avLst/>
              <a:gdLst>
                <a:gd name="connsiteX0" fmla="*/ 29313 w 66566"/>
                <a:gd name="connsiteY0" fmla="*/ 8040 h 66628"/>
                <a:gd name="connsiteX1" fmla="*/ 49283 w 66566"/>
                <a:gd name="connsiteY1" fmla="*/ 66483 h 66628"/>
                <a:gd name="connsiteX2" fmla="*/ 29313 w 66566"/>
                <a:gd name="connsiteY2" fmla="*/ 804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313" y="8040"/>
                  </a:moveTo>
                  <a:cubicBezTo>
                    <a:pt x="72011" y="-716"/>
                    <a:pt x="80189" y="56965"/>
                    <a:pt x="49283" y="66483"/>
                  </a:cubicBezTo>
                  <a:cubicBezTo>
                    <a:pt x="2687" y="80856"/>
                    <a:pt x="-7203" y="15465"/>
                    <a:pt x="29313" y="80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2" name="Freeform 251">
              <a:extLst>
                <a:ext uri="{FF2B5EF4-FFF2-40B4-BE49-F238E27FC236}">
                  <a16:creationId xmlns:a16="http://schemas.microsoft.com/office/drawing/2014/main" id="{F8E77B15-4507-8A4B-AAD2-8A398E1F4E71}"/>
                </a:ext>
              </a:extLst>
            </p:cNvPr>
            <p:cNvSpPr/>
            <p:nvPr/>
          </p:nvSpPr>
          <p:spPr>
            <a:xfrm>
              <a:off x="4933624" y="2780857"/>
              <a:ext cx="66566" cy="66629"/>
            </a:xfrm>
            <a:custGeom>
              <a:avLst/>
              <a:gdLst>
                <a:gd name="connsiteX0" fmla="*/ 30179 w 66566"/>
                <a:gd name="connsiteY0" fmla="*/ 8033 h 66628"/>
                <a:gd name="connsiteX1" fmla="*/ 50149 w 66566"/>
                <a:gd name="connsiteY1" fmla="*/ 66475 h 66628"/>
                <a:gd name="connsiteX2" fmla="*/ 30179 w 66566"/>
                <a:gd name="connsiteY2" fmla="*/ 803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179" y="8033"/>
                  </a:moveTo>
                  <a:cubicBezTo>
                    <a:pt x="72591" y="-724"/>
                    <a:pt x="79248" y="57528"/>
                    <a:pt x="50149" y="66475"/>
                  </a:cubicBezTo>
                  <a:cubicBezTo>
                    <a:pt x="3933" y="80753"/>
                    <a:pt x="-8620" y="16028"/>
                    <a:pt x="30179" y="80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3" name="Freeform 252">
              <a:extLst>
                <a:ext uri="{FF2B5EF4-FFF2-40B4-BE49-F238E27FC236}">
                  <a16:creationId xmlns:a16="http://schemas.microsoft.com/office/drawing/2014/main" id="{2B32DD04-FD4E-304E-8A83-1DA6A8171FDC}"/>
                </a:ext>
              </a:extLst>
            </p:cNvPr>
            <p:cNvSpPr/>
            <p:nvPr/>
          </p:nvSpPr>
          <p:spPr>
            <a:xfrm>
              <a:off x="4761557" y="2780874"/>
              <a:ext cx="66566" cy="66629"/>
            </a:xfrm>
            <a:custGeom>
              <a:avLst/>
              <a:gdLst>
                <a:gd name="connsiteX0" fmla="*/ 29459 w 66566"/>
                <a:gd name="connsiteY0" fmla="*/ 8015 h 66628"/>
                <a:gd name="connsiteX1" fmla="*/ 33644 w 66566"/>
                <a:gd name="connsiteY1" fmla="*/ 67600 h 66628"/>
                <a:gd name="connsiteX2" fmla="*/ 29459 w 66566"/>
                <a:gd name="connsiteY2" fmla="*/ 801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459" y="8015"/>
                  </a:moveTo>
                  <a:cubicBezTo>
                    <a:pt x="76626" y="-1598"/>
                    <a:pt x="83188" y="71122"/>
                    <a:pt x="33644" y="67600"/>
                  </a:cubicBezTo>
                  <a:cubicBezTo>
                    <a:pt x="-876" y="65221"/>
                    <a:pt x="-1066" y="14202"/>
                    <a:pt x="29459" y="80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4" name="Freeform 253">
              <a:extLst>
                <a:ext uri="{FF2B5EF4-FFF2-40B4-BE49-F238E27FC236}">
                  <a16:creationId xmlns:a16="http://schemas.microsoft.com/office/drawing/2014/main" id="{649C4C56-0AD9-024F-8AC1-897947DBE14E}"/>
                </a:ext>
              </a:extLst>
            </p:cNvPr>
            <p:cNvSpPr/>
            <p:nvPr/>
          </p:nvSpPr>
          <p:spPr>
            <a:xfrm>
              <a:off x="5278101" y="2608091"/>
              <a:ext cx="66566" cy="76147"/>
            </a:xfrm>
            <a:custGeom>
              <a:avLst/>
              <a:gdLst>
                <a:gd name="connsiteX0" fmla="*/ 31371 w 66566"/>
                <a:gd name="connsiteY0" fmla="*/ 7754 h 76146"/>
                <a:gd name="connsiteX1" fmla="*/ 50961 w 66566"/>
                <a:gd name="connsiteY1" fmla="*/ 65816 h 76146"/>
                <a:gd name="connsiteX2" fmla="*/ 31371 w 66566"/>
                <a:gd name="connsiteY2" fmla="*/ 775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371" y="7754"/>
                  </a:moveTo>
                  <a:cubicBezTo>
                    <a:pt x="65795" y="1091"/>
                    <a:pt x="82722" y="50396"/>
                    <a:pt x="50961" y="65816"/>
                  </a:cubicBezTo>
                  <a:cubicBezTo>
                    <a:pt x="8834" y="86281"/>
                    <a:pt x="-12563" y="16225"/>
                    <a:pt x="31371" y="77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5" name="Freeform 254">
              <a:extLst>
                <a:ext uri="{FF2B5EF4-FFF2-40B4-BE49-F238E27FC236}">
                  <a16:creationId xmlns:a16="http://schemas.microsoft.com/office/drawing/2014/main" id="{C1E1DBD1-7C81-B340-8674-9F8FD8B3D137}"/>
                </a:ext>
              </a:extLst>
            </p:cNvPr>
            <p:cNvSpPr/>
            <p:nvPr/>
          </p:nvSpPr>
          <p:spPr>
            <a:xfrm>
              <a:off x="3815232" y="2780890"/>
              <a:ext cx="66566" cy="66629"/>
            </a:xfrm>
            <a:custGeom>
              <a:avLst/>
              <a:gdLst>
                <a:gd name="connsiteX0" fmla="*/ 30068 w 66566"/>
                <a:gd name="connsiteY0" fmla="*/ 8000 h 66628"/>
                <a:gd name="connsiteX1" fmla="*/ 34252 w 66566"/>
                <a:gd name="connsiteY1" fmla="*/ 67585 h 66628"/>
                <a:gd name="connsiteX2" fmla="*/ 30068 w 66566"/>
                <a:gd name="connsiteY2" fmla="*/ 80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068" y="8000"/>
                  </a:moveTo>
                  <a:cubicBezTo>
                    <a:pt x="76474" y="-1519"/>
                    <a:pt x="83226" y="71107"/>
                    <a:pt x="34252" y="67585"/>
                  </a:cubicBezTo>
                  <a:cubicBezTo>
                    <a:pt x="209" y="65205"/>
                    <a:pt x="-2454" y="14663"/>
                    <a:pt x="30068" y="80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6" name="Freeform 255">
              <a:extLst>
                <a:ext uri="{FF2B5EF4-FFF2-40B4-BE49-F238E27FC236}">
                  <a16:creationId xmlns:a16="http://schemas.microsoft.com/office/drawing/2014/main" id="{1190A672-519F-5540-86FD-B88F588F7623}"/>
                </a:ext>
              </a:extLst>
            </p:cNvPr>
            <p:cNvSpPr/>
            <p:nvPr/>
          </p:nvSpPr>
          <p:spPr>
            <a:xfrm>
              <a:off x="4847770" y="2350365"/>
              <a:ext cx="66566" cy="66629"/>
            </a:xfrm>
            <a:custGeom>
              <a:avLst/>
              <a:gdLst>
                <a:gd name="connsiteX0" fmla="*/ 27216 w 66566"/>
                <a:gd name="connsiteY0" fmla="*/ 8389 h 66628"/>
                <a:gd name="connsiteX1" fmla="*/ 33872 w 66566"/>
                <a:gd name="connsiteY1" fmla="*/ 68069 h 66628"/>
                <a:gd name="connsiteX2" fmla="*/ 27216 w 66566"/>
                <a:gd name="connsiteY2" fmla="*/ 838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216" y="8389"/>
                  </a:moveTo>
                  <a:cubicBezTo>
                    <a:pt x="78281" y="-3414"/>
                    <a:pt x="82085" y="72352"/>
                    <a:pt x="33872" y="68069"/>
                  </a:cubicBezTo>
                  <a:cubicBezTo>
                    <a:pt x="-933" y="64928"/>
                    <a:pt x="-267" y="14766"/>
                    <a:pt x="27216" y="83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Freeform 256">
              <a:extLst>
                <a:ext uri="{FF2B5EF4-FFF2-40B4-BE49-F238E27FC236}">
                  <a16:creationId xmlns:a16="http://schemas.microsoft.com/office/drawing/2014/main" id="{497370D5-3BAE-4C40-924A-70175AB3A6AA}"/>
                </a:ext>
              </a:extLst>
            </p:cNvPr>
            <p:cNvSpPr/>
            <p:nvPr/>
          </p:nvSpPr>
          <p:spPr>
            <a:xfrm>
              <a:off x="3729038" y="1747727"/>
              <a:ext cx="66566" cy="66629"/>
            </a:xfrm>
            <a:custGeom>
              <a:avLst/>
              <a:gdLst>
                <a:gd name="connsiteX0" fmla="*/ 29821 w 66566"/>
                <a:gd name="connsiteY0" fmla="*/ 8038 h 66628"/>
                <a:gd name="connsiteX1" fmla="*/ 34100 w 66566"/>
                <a:gd name="connsiteY1" fmla="*/ 67528 h 66628"/>
                <a:gd name="connsiteX2" fmla="*/ 29821 w 66566"/>
                <a:gd name="connsiteY2" fmla="*/ 803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821" y="8038"/>
                  </a:moveTo>
                  <a:cubicBezTo>
                    <a:pt x="77654" y="-1766"/>
                    <a:pt x="82504" y="71906"/>
                    <a:pt x="34100" y="67528"/>
                  </a:cubicBezTo>
                  <a:cubicBezTo>
                    <a:pt x="-419" y="64387"/>
                    <a:pt x="-1750" y="14511"/>
                    <a:pt x="29821" y="80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8" name="Freeform 257">
              <a:extLst>
                <a:ext uri="{FF2B5EF4-FFF2-40B4-BE49-F238E27FC236}">
                  <a16:creationId xmlns:a16="http://schemas.microsoft.com/office/drawing/2014/main" id="{CE34EBDB-DE10-BC48-8795-1DB2DB35639A}"/>
                </a:ext>
              </a:extLst>
            </p:cNvPr>
            <p:cNvSpPr/>
            <p:nvPr/>
          </p:nvSpPr>
          <p:spPr>
            <a:xfrm>
              <a:off x="3729590" y="2522002"/>
              <a:ext cx="66566" cy="76147"/>
            </a:xfrm>
            <a:custGeom>
              <a:avLst/>
              <a:gdLst>
                <a:gd name="connsiteX0" fmla="*/ 34215 w 66566"/>
                <a:gd name="connsiteY0" fmla="*/ 7322 h 76146"/>
                <a:gd name="connsiteX1" fmla="*/ 49715 w 66566"/>
                <a:gd name="connsiteY1" fmla="*/ 66336 h 76146"/>
                <a:gd name="connsiteX2" fmla="*/ 34215 w 66566"/>
                <a:gd name="connsiteY2" fmla="*/ 732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215" y="7322"/>
                  </a:moveTo>
                  <a:cubicBezTo>
                    <a:pt x="65501" y="3800"/>
                    <a:pt x="83474" y="52058"/>
                    <a:pt x="49715" y="66336"/>
                  </a:cubicBezTo>
                  <a:cubicBezTo>
                    <a:pt x="4355" y="85468"/>
                    <a:pt x="-10765" y="12462"/>
                    <a:pt x="34215" y="73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9" name="Freeform 258">
              <a:extLst>
                <a:ext uri="{FF2B5EF4-FFF2-40B4-BE49-F238E27FC236}">
                  <a16:creationId xmlns:a16="http://schemas.microsoft.com/office/drawing/2014/main" id="{620D22DD-B076-1C4A-A3B9-5C3546AF75E1}"/>
                </a:ext>
              </a:extLst>
            </p:cNvPr>
            <p:cNvSpPr/>
            <p:nvPr/>
          </p:nvSpPr>
          <p:spPr>
            <a:xfrm>
              <a:off x="3987603" y="2694433"/>
              <a:ext cx="66566" cy="76147"/>
            </a:xfrm>
            <a:custGeom>
              <a:avLst/>
              <a:gdLst>
                <a:gd name="connsiteX0" fmla="*/ 30484 w 66566"/>
                <a:gd name="connsiteY0" fmla="*/ 7935 h 76146"/>
                <a:gd name="connsiteX1" fmla="*/ 38947 w 66566"/>
                <a:gd name="connsiteY1" fmla="*/ 69233 h 76146"/>
                <a:gd name="connsiteX2" fmla="*/ 30484 w 66566"/>
                <a:gd name="connsiteY2" fmla="*/ 793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484" y="7935"/>
                  </a:moveTo>
                  <a:cubicBezTo>
                    <a:pt x="74228" y="-918"/>
                    <a:pt x="81170" y="66949"/>
                    <a:pt x="38947" y="69233"/>
                  </a:cubicBezTo>
                  <a:cubicBezTo>
                    <a:pt x="1290" y="71327"/>
                    <a:pt x="-4701" y="15073"/>
                    <a:pt x="30484" y="79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0" name="Freeform 259">
              <a:extLst>
                <a:ext uri="{FF2B5EF4-FFF2-40B4-BE49-F238E27FC236}">
                  <a16:creationId xmlns:a16="http://schemas.microsoft.com/office/drawing/2014/main" id="{066CDBBE-4730-8045-BB84-9F2D98138379}"/>
                </a:ext>
              </a:extLst>
            </p:cNvPr>
            <p:cNvSpPr/>
            <p:nvPr/>
          </p:nvSpPr>
          <p:spPr>
            <a:xfrm>
              <a:off x="4245134" y="2350759"/>
              <a:ext cx="66566" cy="66629"/>
            </a:xfrm>
            <a:custGeom>
              <a:avLst/>
              <a:gdLst>
                <a:gd name="connsiteX0" fmla="*/ 29804 w 66566"/>
                <a:gd name="connsiteY0" fmla="*/ 8090 h 66628"/>
                <a:gd name="connsiteX1" fmla="*/ 45495 w 66566"/>
                <a:gd name="connsiteY1" fmla="*/ 67009 h 66628"/>
                <a:gd name="connsiteX2" fmla="*/ 29804 w 66566"/>
                <a:gd name="connsiteY2" fmla="*/ 809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804" y="8090"/>
                  </a:moveTo>
                  <a:cubicBezTo>
                    <a:pt x="74023" y="-1143"/>
                    <a:pt x="81345" y="59680"/>
                    <a:pt x="45495" y="67009"/>
                  </a:cubicBezTo>
                  <a:cubicBezTo>
                    <a:pt x="2322" y="75861"/>
                    <a:pt x="-6522" y="15610"/>
                    <a:pt x="29804" y="80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1" name="Freeform 260">
              <a:extLst>
                <a:ext uri="{FF2B5EF4-FFF2-40B4-BE49-F238E27FC236}">
                  <a16:creationId xmlns:a16="http://schemas.microsoft.com/office/drawing/2014/main" id="{9B631C27-FC90-6746-9B77-69C344CD445B}"/>
                </a:ext>
              </a:extLst>
            </p:cNvPr>
            <p:cNvSpPr/>
            <p:nvPr/>
          </p:nvSpPr>
          <p:spPr>
            <a:xfrm>
              <a:off x="4331810" y="1919468"/>
              <a:ext cx="66566" cy="66629"/>
            </a:xfrm>
            <a:custGeom>
              <a:avLst/>
              <a:gdLst>
                <a:gd name="connsiteX0" fmla="*/ 36606 w 66566"/>
                <a:gd name="connsiteY0" fmla="*/ 7153 h 66628"/>
                <a:gd name="connsiteX1" fmla="*/ 48303 w 66566"/>
                <a:gd name="connsiteY1" fmla="*/ 66452 h 66628"/>
                <a:gd name="connsiteX2" fmla="*/ 36606 w 66566"/>
                <a:gd name="connsiteY2" fmla="*/ 715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6606" y="7153"/>
                  </a:moveTo>
                  <a:cubicBezTo>
                    <a:pt x="69699" y="6201"/>
                    <a:pt x="80825" y="55030"/>
                    <a:pt x="48303" y="66452"/>
                  </a:cubicBezTo>
                  <a:cubicBezTo>
                    <a:pt x="660" y="83299"/>
                    <a:pt x="-8754" y="8390"/>
                    <a:pt x="36606" y="71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2" name="Freeform 261">
              <a:extLst>
                <a:ext uri="{FF2B5EF4-FFF2-40B4-BE49-F238E27FC236}">
                  <a16:creationId xmlns:a16="http://schemas.microsoft.com/office/drawing/2014/main" id="{8A0620FD-BF2A-FA43-8B9F-A3BDA797CBCA}"/>
                </a:ext>
              </a:extLst>
            </p:cNvPr>
            <p:cNvSpPr/>
            <p:nvPr/>
          </p:nvSpPr>
          <p:spPr>
            <a:xfrm>
              <a:off x="3643013" y="2350750"/>
              <a:ext cx="66566" cy="66629"/>
            </a:xfrm>
            <a:custGeom>
              <a:avLst/>
              <a:gdLst>
                <a:gd name="connsiteX0" fmla="*/ 29405 w 66566"/>
                <a:gd name="connsiteY0" fmla="*/ 8100 h 66628"/>
                <a:gd name="connsiteX1" fmla="*/ 36062 w 66566"/>
                <a:gd name="connsiteY1" fmla="*/ 67780 h 66628"/>
                <a:gd name="connsiteX2" fmla="*/ 29405 w 66566"/>
                <a:gd name="connsiteY2" fmla="*/ 81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405" y="8100"/>
                  </a:moveTo>
                  <a:cubicBezTo>
                    <a:pt x="77333" y="-1895"/>
                    <a:pt x="81898" y="69398"/>
                    <a:pt x="36062" y="67780"/>
                  </a:cubicBezTo>
                  <a:cubicBezTo>
                    <a:pt x="497" y="66543"/>
                    <a:pt x="-2927" y="14763"/>
                    <a:pt x="29405" y="81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3" name="Freeform 262">
              <a:extLst>
                <a:ext uri="{FF2B5EF4-FFF2-40B4-BE49-F238E27FC236}">
                  <a16:creationId xmlns:a16="http://schemas.microsoft.com/office/drawing/2014/main" id="{82F263A1-ADD8-F148-A004-807B0F862F9C}"/>
                </a:ext>
              </a:extLst>
            </p:cNvPr>
            <p:cNvSpPr/>
            <p:nvPr/>
          </p:nvSpPr>
          <p:spPr>
            <a:xfrm>
              <a:off x="3815321" y="2350401"/>
              <a:ext cx="66566" cy="66629"/>
            </a:xfrm>
            <a:custGeom>
              <a:avLst/>
              <a:gdLst>
                <a:gd name="connsiteX0" fmla="*/ 27507 w 66566"/>
                <a:gd name="connsiteY0" fmla="*/ 8354 h 66628"/>
                <a:gd name="connsiteX1" fmla="*/ 34164 w 66566"/>
                <a:gd name="connsiteY1" fmla="*/ 68034 h 66628"/>
                <a:gd name="connsiteX2" fmla="*/ 27507 w 66566"/>
                <a:gd name="connsiteY2" fmla="*/ 835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507" y="8354"/>
                  </a:moveTo>
                  <a:cubicBezTo>
                    <a:pt x="77907" y="-3259"/>
                    <a:pt x="82187" y="72317"/>
                    <a:pt x="34164" y="68034"/>
                  </a:cubicBezTo>
                  <a:cubicBezTo>
                    <a:pt x="-831" y="64893"/>
                    <a:pt x="-546" y="14826"/>
                    <a:pt x="27507" y="83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4" name="Freeform 263">
              <a:extLst>
                <a:ext uri="{FF2B5EF4-FFF2-40B4-BE49-F238E27FC236}">
                  <a16:creationId xmlns:a16="http://schemas.microsoft.com/office/drawing/2014/main" id="{2E20289A-9025-A644-8254-99554B375467}"/>
                </a:ext>
              </a:extLst>
            </p:cNvPr>
            <p:cNvSpPr/>
            <p:nvPr/>
          </p:nvSpPr>
          <p:spPr>
            <a:xfrm>
              <a:off x="4589935" y="2694512"/>
              <a:ext cx="66566" cy="76147"/>
            </a:xfrm>
            <a:custGeom>
              <a:avLst/>
              <a:gdLst>
                <a:gd name="connsiteX0" fmla="*/ 30672 w 66566"/>
                <a:gd name="connsiteY0" fmla="*/ 7856 h 76146"/>
                <a:gd name="connsiteX1" fmla="*/ 50261 w 66566"/>
                <a:gd name="connsiteY1" fmla="*/ 65918 h 76146"/>
                <a:gd name="connsiteX2" fmla="*/ 30672 w 66566"/>
                <a:gd name="connsiteY2" fmla="*/ 785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672" y="7856"/>
                  </a:moveTo>
                  <a:cubicBezTo>
                    <a:pt x="66332" y="527"/>
                    <a:pt x="82498" y="51450"/>
                    <a:pt x="50261" y="65918"/>
                  </a:cubicBezTo>
                  <a:cubicBezTo>
                    <a:pt x="7374" y="85145"/>
                    <a:pt x="-11170" y="16518"/>
                    <a:pt x="30672" y="78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5" name="Freeform 264">
              <a:extLst>
                <a:ext uri="{FF2B5EF4-FFF2-40B4-BE49-F238E27FC236}">
                  <a16:creationId xmlns:a16="http://schemas.microsoft.com/office/drawing/2014/main" id="{7C9E4F0D-3ECB-8C47-83D5-7B9ED13790FD}"/>
                </a:ext>
              </a:extLst>
            </p:cNvPr>
            <p:cNvSpPr/>
            <p:nvPr/>
          </p:nvSpPr>
          <p:spPr>
            <a:xfrm>
              <a:off x="4331514" y="2694831"/>
              <a:ext cx="66566" cy="66629"/>
            </a:xfrm>
            <a:custGeom>
              <a:avLst/>
              <a:gdLst>
                <a:gd name="connsiteX0" fmla="*/ 32337 w 66566"/>
                <a:gd name="connsiteY0" fmla="*/ 7537 h 66628"/>
                <a:gd name="connsiteX1" fmla="*/ 51451 w 66566"/>
                <a:gd name="connsiteY1" fmla="*/ 65218 h 66628"/>
                <a:gd name="connsiteX2" fmla="*/ 32337 w 66566"/>
                <a:gd name="connsiteY2" fmla="*/ 753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2337" y="7537"/>
                  </a:moveTo>
                  <a:cubicBezTo>
                    <a:pt x="68188" y="2302"/>
                    <a:pt x="81882" y="50179"/>
                    <a:pt x="51451" y="65218"/>
                  </a:cubicBezTo>
                  <a:cubicBezTo>
                    <a:pt x="9705" y="85778"/>
                    <a:pt x="-13688" y="14295"/>
                    <a:pt x="32337" y="75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6" name="Freeform 265">
              <a:extLst>
                <a:ext uri="{FF2B5EF4-FFF2-40B4-BE49-F238E27FC236}">
                  <a16:creationId xmlns:a16="http://schemas.microsoft.com/office/drawing/2014/main" id="{0030B617-E273-A54C-8D79-B6E4629DF6F8}"/>
                </a:ext>
              </a:extLst>
            </p:cNvPr>
            <p:cNvSpPr/>
            <p:nvPr/>
          </p:nvSpPr>
          <p:spPr>
            <a:xfrm>
              <a:off x="4245503" y="2694717"/>
              <a:ext cx="66566" cy="76147"/>
            </a:xfrm>
            <a:custGeom>
              <a:avLst/>
              <a:gdLst>
                <a:gd name="connsiteX0" fmla="*/ 31907 w 66566"/>
                <a:gd name="connsiteY0" fmla="*/ 7651 h 76146"/>
                <a:gd name="connsiteX1" fmla="*/ 51021 w 66566"/>
                <a:gd name="connsiteY1" fmla="*/ 65332 h 76146"/>
                <a:gd name="connsiteX2" fmla="*/ 31907 w 66566"/>
                <a:gd name="connsiteY2" fmla="*/ 765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907" y="7651"/>
                  </a:moveTo>
                  <a:cubicBezTo>
                    <a:pt x="68043" y="1654"/>
                    <a:pt x="82212" y="50007"/>
                    <a:pt x="51021" y="65332"/>
                  </a:cubicBezTo>
                  <a:cubicBezTo>
                    <a:pt x="9180" y="85892"/>
                    <a:pt x="-13072" y="15170"/>
                    <a:pt x="31907" y="76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7" name="Freeform 266">
              <a:extLst>
                <a:ext uri="{FF2B5EF4-FFF2-40B4-BE49-F238E27FC236}">
                  <a16:creationId xmlns:a16="http://schemas.microsoft.com/office/drawing/2014/main" id="{309E2D3E-B64D-4041-99C5-C03247DA72AE}"/>
                </a:ext>
              </a:extLst>
            </p:cNvPr>
            <p:cNvSpPr/>
            <p:nvPr/>
          </p:nvSpPr>
          <p:spPr>
            <a:xfrm>
              <a:off x="4158885" y="2693968"/>
              <a:ext cx="76076" cy="76147"/>
            </a:xfrm>
            <a:custGeom>
              <a:avLst/>
              <a:gdLst>
                <a:gd name="connsiteX0" fmla="*/ 16679 w 76075"/>
                <a:gd name="connsiteY0" fmla="*/ 15919 h 76146"/>
                <a:gd name="connsiteX1" fmla="*/ 58901 w 76075"/>
                <a:gd name="connsiteY1" fmla="*/ 61798 h 76146"/>
                <a:gd name="connsiteX2" fmla="*/ 16679 w 76075"/>
                <a:gd name="connsiteY2" fmla="*/ 1591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16679" y="15919"/>
                  </a:moveTo>
                  <a:cubicBezTo>
                    <a:pt x="46158" y="-12636"/>
                    <a:pt x="89426" y="35337"/>
                    <a:pt x="58901" y="61798"/>
                  </a:cubicBezTo>
                  <a:cubicBezTo>
                    <a:pt x="28375" y="88259"/>
                    <a:pt x="-11374" y="43142"/>
                    <a:pt x="16679" y="159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8" name="Freeform 267">
              <a:extLst>
                <a:ext uri="{FF2B5EF4-FFF2-40B4-BE49-F238E27FC236}">
                  <a16:creationId xmlns:a16="http://schemas.microsoft.com/office/drawing/2014/main" id="{6A6D0CD8-A404-F947-8ECE-8F95351424B6}"/>
                </a:ext>
              </a:extLst>
            </p:cNvPr>
            <p:cNvSpPr/>
            <p:nvPr/>
          </p:nvSpPr>
          <p:spPr>
            <a:xfrm>
              <a:off x="4932704" y="2694034"/>
              <a:ext cx="76076" cy="76147"/>
            </a:xfrm>
            <a:custGeom>
              <a:avLst/>
              <a:gdLst>
                <a:gd name="connsiteX0" fmla="*/ 59723 w 76075"/>
                <a:gd name="connsiteY0" fmla="*/ 15853 h 76146"/>
                <a:gd name="connsiteX1" fmla="*/ 15789 w 76075"/>
                <a:gd name="connsiteY1" fmla="*/ 59828 h 76146"/>
                <a:gd name="connsiteX2" fmla="*/ 59723 w 76075"/>
                <a:gd name="connsiteY2" fmla="*/ 1585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59723" y="15853"/>
                  </a:moveTo>
                  <a:cubicBezTo>
                    <a:pt x="89582" y="44789"/>
                    <a:pt x="44603" y="89811"/>
                    <a:pt x="15789" y="59828"/>
                  </a:cubicBezTo>
                  <a:cubicBezTo>
                    <a:pt x="-11408" y="31654"/>
                    <a:pt x="31670" y="-11464"/>
                    <a:pt x="59723" y="158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9" name="Freeform 268">
              <a:extLst>
                <a:ext uri="{FF2B5EF4-FFF2-40B4-BE49-F238E27FC236}">
                  <a16:creationId xmlns:a16="http://schemas.microsoft.com/office/drawing/2014/main" id="{EC39C59B-2EF8-F14D-A6AA-88838E9064F2}"/>
                </a:ext>
              </a:extLst>
            </p:cNvPr>
            <p:cNvSpPr/>
            <p:nvPr/>
          </p:nvSpPr>
          <p:spPr>
            <a:xfrm>
              <a:off x="4330538" y="2091219"/>
              <a:ext cx="76076" cy="76147"/>
            </a:xfrm>
            <a:custGeom>
              <a:avLst/>
              <a:gdLst>
                <a:gd name="connsiteX0" fmla="*/ 59465 w 76075"/>
                <a:gd name="connsiteY0" fmla="*/ 15584 h 76146"/>
                <a:gd name="connsiteX1" fmla="*/ 15531 w 76075"/>
                <a:gd name="connsiteY1" fmla="*/ 59559 h 76146"/>
                <a:gd name="connsiteX2" fmla="*/ 59465 w 76075"/>
                <a:gd name="connsiteY2" fmla="*/ 1558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59465" y="15584"/>
                  </a:moveTo>
                  <a:cubicBezTo>
                    <a:pt x="89610" y="44805"/>
                    <a:pt x="44725" y="89732"/>
                    <a:pt x="15531" y="59559"/>
                  </a:cubicBezTo>
                  <a:cubicBezTo>
                    <a:pt x="-11190" y="32051"/>
                    <a:pt x="31982" y="-11258"/>
                    <a:pt x="59465" y="155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0" name="Freeform 269">
              <a:extLst>
                <a:ext uri="{FF2B5EF4-FFF2-40B4-BE49-F238E27FC236}">
                  <a16:creationId xmlns:a16="http://schemas.microsoft.com/office/drawing/2014/main" id="{BFD4F925-8706-FB41-AD01-3AF469B65971}"/>
                </a:ext>
              </a:extLst>
            </p:cNvPr>
            <p:cNvSpPr/>
            <p:nvPr/>
          </p:nvSpPr>
          <p:spPr>
            <a:xfrm>
              <a:off x="5019536" y="2694460"/>
              <a:ext cx="66566" cy="66629"/>
            </a:xfrm>
            <a:custGeom>
              <a:avLst/>
              <a:gdLst>
                <a:gd name="connsiteX0" fmla="*/ 30709 w 66566"/>
                <a:gd name="connsiteY0" fmla="*/ 7908 h 66628"/>
                <a:gd name="connsiteX1" fmla="*/ 41074 w 66566"/>
                <a:gd name="connsiteY1" fmla="*/ 68730 h 66628"/>
                <a:gd name="connsiteX2" fmla="*/ 30709 w 66566"/>
                <a:gd name="connsiteY2" fmla="*/ 790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709" y="7908"/>
                  </a:moveTo>
                  <a:cubicBezTo>
                    <a:pt x="73026" y="-659"/>
                    <a:pt x="82631" y="65113"/>
                    <a:pt x="41074" y="68730"/>
                  </a:cubicBezTo>
                  <a:cubicBezTo>
                    <a:pt x="-482" y="72347"/>
                    <a:pt x="-3810" y="14856"/>
                    <a:pt x="30709" y="79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1" name="Freeform 270">
              <a:extLst>
                <a:ext uri="{FF2B5EF4-FFF2-40B4-BE49-F238E27FC236}">
                  <a16:creationId xmlns:a16="http://schemas.microsoft.com/office/drawing/2014/main" id="{7F99DF05-A970-1F4C-91E2-AE39D1375763}"/>
                </a:ext>
              </a:extLst>
            </p:cNvPr>
            <p:cNvSpPr/>
            <p:nvPr/>
          </p:nvSpPr>
          <p:spPr>
            <a:xfrm>
              <a:off x="3643061" y="1747692"/>
              <a:ext cx="66566" cy="66629"/>
            </a:xfrm>
            <a:custGeom>
              <a:avLst/>
              <a:gdLst>
                <a:gd name="connsiteX0" fmla="*/ 29358 w 66566"/>
                <a:gd name="connsiteY0" fmla="*/ 8073 h 66628"/>
                <a:gd name="connsiteX1" fmla="*/ 27551 w 66566"/>
                <a:gd name="connsiteY1" fmla="*/ 66421 h 66628"/>
                <a:gd name="connsiteX2" fmla="*/ 29358 w 66566"/>
                <a:gd name="connsiteY2" fmla="*/ 807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358" y="8073"/>
                  </a:moveTo>
                  <a:cubicBezTo>
                    <a:pt x="81755" y="-2492"/>
                    <a:pt x="79853" y="80318"/>
                    <a:pt x="27551" y="66421"/>
                  </a:cubicBezTo>
                  <a:cubicBezTo>
                    <a:pt x="-1263" y="58806"/>
                    <a:pt x="1400" y="13689"/>
                    <a:pt x="29358" y="80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2" name="Freeform 271">
              <a:extLst>
                <a:ext uri="{FF2B5EF4-FFF2-40B4-BE49-F238E27FC236}">
                  <a16:creationId xmlns:a16="http://schemas.microsoft.com/office/drawing/2014/main" id="{E250080A-61D5-E448-B44D-C1F5C064E00F}"/>
                </a:ext>
              </a:extLst>
            </p:cNvPr>
            <p:cNvSpPr/>
            <p:nvPr/>
          </p:nvSpPr>
          <p:spPr>
            <a:xfrm>
              <a:off x="5277895" y="2694680"/>
              <a:ext cx="66566" cy="76147"/>
            </a:xfrm>
            <a:custGeom>
              <a:avLst/>
              <a:gdLst>
                <a:gd name="connsiteX0" fmla="*/ 31577 w 66566"/>
                <a:gd name="connsiteY0" fmla="*/ 7688 h 76146"/>
                <a:gd name="connsiteX1" fmla="*/ 52308 w 66566"/>
                <a:gd name="connsiteY1" fmla="*/ 64512 h 76146"/>
                <a:gd name="connsiteX2" fmla="*/ 31577 w 66566"/>
                <a:gd name="connsiteY2" fmla="*/ 768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577" y="7688"/>
                  </a:moveTo>
                  <a:cubicBezTo>
                    <a:pt x="66477" y="1596"/>
                    <a:pt x="82168" y="47855"/>
                    <a:pt x="52308" y="64512"/>
                  </a:cubicBezTo>
                  <a:cubicBezTo>
                    <a:pt x="10181" y="87928"/>
                    <a:pt x="-13688" y="15588"/>
                    <a:pt x="31577" y="76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3" name="Freeform 272">
              <a:extLst>
                <a:ext uri="{FF2B5EF4-FFF2-40B4-BE49-F238E27FC236}">
                  <a16:creationId xmlns:a16="http://schemas.microsoft.com/office/drawing/2014/main" id="{C2397C42-3FF7-4A4D-919F-B44A0931C07B}"/>
                </a:ext>
              </a:extLst>
            </p:cNvPr>
            <p:cNvSpPr/>
            <p:nvPr/>
          </p:nvSpPr>
          <p:spPr>
            <a:xfrm>
              <a:off x="3815190" y="1747744"/>
              <a:ext cx="66566" cy="66629"/>
            </a:xfrm>
            <a:custGeom>
              <a:avLst/>
              <a:gdLst>
                <a:gd name="connsiteX0" fmla="*/ 30111 w 66566"/>
                <a:gd name="connsiteY0" fmla="*/ 8022 h 66628"/>
                <a:gd name="connsiteX1" fmla="*/ 45801 w 66566"/>
                <a:gd name="connsiteY1" fmla="*/ 66941 h 66628"/>
                <a:gd name="connsiteX2" fmla="*/ 30111 w 66566"/>
                <a:gd name="connsiteY2" fmla="*/ 802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111" y="8022"/>
                  </a:moveTo>
                  <a:cubicBezTo>
                    <a:pt x="73379" y="-830"/>
                    <a:pt x="81367" y="59611"/>
                    <a:pt x="45801" y="66941"/>
                  </a:cubicBezTo>
                  <a:cubicBezTo>
                    <a:pt x="1773" y="76078"/>
                    <a:pt x="-6310" y="15446"/>
                    <a:pt x="30111" y="80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4" name="Freeform 273">
              <a:extLst>
                <a:ext uri="{FF2B5EF4-FFF2-40B4-BE49-F238E27FC236}">
                  <a16:creationId xmlns:a16="http://schemas.microsoft.com/office/drawing/2014/main" id="{6080F34D-FA65-524B-9B05-7F4312BC6129}"/>
                </a:ext>
              </a:extLst>
            </p:cNvPr>
            <p:cNvSpPr/>
            <p:nvPr/>
          </p:nvSpPr>
          <p:spPr>
            <a:xfrm>
              <a:off x="4761504" y="2350775"/>
              <a:ext cx="66566" cy="66629"/>
            </a:xfrm>
            <a:custGeom>
              <a:avLst/>
              <a:gdLst>
                <a:gd name="connsiteX0" fmla="*/ 29513 w 66566"/>
                <a:gd name="connsiteY0" fmla="*/ 8074 h 66628"/>
                <a:gd name="connsiteX1" fmla="*/ 45203 w 66566"/>
                <a:gd name="connsiteY1" fmla="*/ 66993 h 66628"/>
                <a:gd name="connsiteX2" fmla="*/ 29513 w 66566"/>
                <a:gd name="connsiteY2" fmla="*/ 807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513" y="8074"/>
                  </a:moveTo>
                  <a:cubicBezTo>
                    <a:pt x="73541" y="-1063"/>
                    <a:pt x="81624" y="59569"/>
                    <a:pt x="45203" y="66993"/>
                  </a:cubicBezTo>
                  <a:cubicBezTo>
                    <a:pt x="1935" y="75845"/>
                    <a:pt x="-6053" y="15403"/>
                    <a:pt x="29513" y="80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5" name="Freeform 274">
              <a:extLst>
                <a:ext uri="{FF2B5EF4-FFF2-40B4-BE49-F238E27FC236}">
                  <a16:creationId xmlns:a16="http://schemas.microsoft.com/office/drawing/2014/main" id="{267A18EB-9E57-3143-BB6C-F55B1C25B47B}"/>
                </a:ext>
              </a:extLst>
            </p:cNvPr>
            <p:cNvSpPr/>
            <p:nvPr/>
          </p:nvSpPr>
          <p:spPr>
            <a:xfrm>
              <a:off x="5363840" y="2694773"/>
              <a:ext cx="66566" cy="66629"/>
            </a:xfrm>
            <a:custGeom>
              <a:avLst/>
              <a:gdLst>
                <a:gd name="connsiteX0" fmla="*/ 32073 w 66566"/>
                <a:gd name="connsiteY0" fmla="*/ 7595 h 66628"/>
                <a:gd name="connsiteX1" fmla="*/ 38254 w 66566"/>
                <a:gd name="connsiteY1" fmla="*/ 68703 h 66628"/>
                <a:gd name="connsiteX2" fmla="*/ 32073 w 66566"/>
                <a:gd name="connsiteY2" fmla="*/ 759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2073" y="7595"/>
                  </a:moveTo>
                  <a:cubicBezTo>
                    <a:pt x="77528" y="1027"/>
                    <a:pt x="79240" y="67561"/>
                    <a:pt x="38254" y="68703"/>
                  </a:cubicBezTo>
                  <a:cubicBezTo>
                    <a:pt x="1548" y="69750"/>
                    <a:pt x="-5394" y="13020"/>
                    <a:pt x="32073" y="75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6" name="Freeform 275">
              <a:extLst>
                <a:ext uri="{FF2B5EF4-FFF2-40B4-BE49-F238E27FC236}">
                  <a16:creationId xmlns:a16="http://schemas.microsoft.com/office/drawing/2014/main" id="{7A29EDAD-BE60-1E4B-9C96-3D77EB6331C9}"/>
                </a:ext>
              </a:extLst>
            </p:cNvPr>
            <p:cNvSpPr/>
            <p:nvPr/>
          </p:nvSpPr>
          <p:spPr>
            <a:xfrm>
              <a:off x="3299132" y="1747986"/>
              <a:ext cx="66566" cy="66629"/>
            </a:xfrm>
            <a:custGeom>
              <a:avLst/>
              <a:gdLst>
                <a:gd name="connsiteX0" fmla="*/ 30091 w 66566"/>
                <a:gd name="connsiteY0" fmla="*/ 7874 h 66628"/>
                <a:gd name="connsiteX1" fmla="*/ 45781 w 66566"/>
                <a:gd name="connsiteY1" fmla="*/ 66793 h 66628"/>
                <a:gd name="connsiteX2" fmla="*/ 30091 w 66566"/>
                <a:gd name="connsiteY2" fmla="*/ 787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091" y="7874"/>
                  </a:moveTo>
                  <a:cubicBezTo>
                    <a:pt x="73739" y="-121"/>
                    <a:pt x="80871" y="59559"/>
                    <a:pt x="45781" y="66793"/>
                  </a:cubicBezTo>
                  <a:cubicBezTo>
                    <a:pt x="1182" y="76026"/>
                    <a:pt x="-5855" y="14442"/>
                    <a:pt x="30091" y="78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7" name="Freeform 276">
              <a:extLst>
                <a:ext uri="{FF2B5EF4-FFF2-40B4-BE49-F238E27FC236}">
                  <a16:creationId xmlns:a16="http://schemas.microsoft.com/office/drawing/2014/main" id="{EC80AFC6-290E-B74A-AC67-17FB00264F84}"/>
                </a:ext>
              </a:extLst>
            </p:cNvPr>
            <p:cNvSpPr/>
            <p:nvPr/>
          </p:nvSpPr>
          <p:spPr>
            <a:xfrm>
              <a:off x="3471468" y="2005254"/>
              <a:ext cx="66566" cy="76147"/>
            </a:xfrm>
            <a:custGeom>
              <a:avLst/>
              <a:gdLst>
                <a:gd name="connsiteX0" fmla="*/ 33109 w 66566"/>
                <a:gd name="connsiteY0" fmla="*/ 7507 h 76146"/>
                <a:gd name="connsiteX1" fmla="*/ 31207 w 66566"/>
                <a:gd name="connsiteY1" fmla="*/ 68520 h 76146"/>
                <a:gd name="connsiteX2" fmla="*/ 33109 w 66566"/>
                <a:gd name="connsiteY2" fmla="*/ 750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109" y="7507"/>
                  </a:moveTo>
                  <a:cubicBezTo>
                    <a:pt x="78564" y="1225"/>
                    <a:pt x="78469" y="77467"/>
                    <a:pt x="31207" y="68520"/>
                  </a:cubicBezTo>
                  <a:cubicBezTo>
                    <a:pt x="-2456" y="62143"/>
                    <a:pt x="111" y="12076"/>
                    <a:pt x="33109" y="75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8" name="Freeform 277">
              <a:extLst>
                <a:ext uri="{FF2B5EF4-FFF2-40B4-BE49-F238E27FC236}">
                  <a16:creationId xmlns:a16="http://schemas.microsoft.com/office/drawing/2014/main" id="{B6816D8C-3742-454C-ACC8-06B500068C10}"/>
                </a:ext>
              </a:extLst>
            </p:cNvPr>
            <p:cNvSpPr/>
            <p:nvPr/>
          </p:nvSpPr>
          <p:spPr>
            <a:xfrm>
              <a:off x="3643061" y="2264254"/>
              <a:ext cx="66566" cy="66629"/>
            </a:xfrm>
            <a:custGeom>
              <a:avLst/>
              <a:gdLst>
                <a:gd name="connsiteX0" fmla="*/ 29358 w 66566"/>
                <a:gd name="connsiteY0" fmla="*/ 8073 h 66628"/>
                <a:gd name="connsiteX1" fmla="*/ 27551 w 66566"/>
                <a:gd name="connsiteY1" fmla="*/ 66421 h 66628"/>
                <a:gd name="connsiteX2" fmla="*/ 29358 w 66566"/>
                <a:gd name="connsiteY2" fmla="*/ 807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358" y="8073"/>
                  </a:moveTo>
                  <a:cubicBezTo>
                    <a:pt x="81755" y="-2492"/>
                    <a:pt x="79853" y="80318"/>
                    <a:pt x="27551" y="66421"/>
                  </a:cubicBezTo>
                  <a:cubicBezTo>
                    <a:pt x="-1263" y="58806"/>
                    <a:pt x="1400" y="13689"/>
                    <a:pt x="29358" y="80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9" name="Freeform 278">
              <a:extLst>
                <a:ext uri="{FF2B5EF4-FFF2-40B4-BE49-F238E27FC236}">
                  <a16:creationId xmlns:a16="http://schemas.microsoft.com/office/drawing/2014/main" id="{65B68AE2-13BE-8C45-A0F6-2CC65AE6CC5C}"/>
                </a:ext>
              </a:extLst>
            </p:cNvPr>
            <p:cNvSpPr/>
            <p:nvPr/>
          </p:nvSpPr>
          <p:spPr>
            <a:xfrm>
              <a:off x="3987983" y="3038764"/>
              <a:ext cx="66566" cy="76147"/>
            </a:xfrm>
            <a:custGeom>
              <a:avLst/>
              <a:gdLst>
                <a:gd name="connsiteX0" fmla="*/ 34954 w 66566"/>
                <a:gd name="connsiteY0" fmla="*/ 7217 h 76146"/>
                <a:gd name="connsiteX1" fmla="*/ 39139 w 66566"/>
                <a:gd name="connsiteY1" fmla="*/ 69276 h 76146"/>
                <a:gd name="connsiteX2" fmla="*/ 34954 w 66566"/>
                <a:gd name="connsiteY2" fmla="*/ 721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954" y="7217"/>
                  </a:moveTo>
                  <a:cubicBezTo>
                    <a:pt x="74894" y="4647"/>
                    <a:pt x="78413" y="66516"/>
                    <a:pt x="39139" y="69276"/>
                  </a:cubicBezTo>
                  <a:cubicBezTo>
                    <a:pt x="-136" y="72037"/>
                    <a:pt x="-5271" y="9882"/>
                    <a:pt x="34954" y="72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0" name="Freeform 279">
              <a:extLst>
                <a:ext uri="{FF2B5EF4-FFF2-40B4-BE49-F238E27FC236}">
                  <a16:creationId xmlns:a16="http://schemas.microsoft.com/office/drawing/2014/main" id="{FB4C771B-E757-8C47-94E1-DB0E2EB1CFE4}"/>
                </a:ext>
              </a:extLst>
            </p:cNvPr>
            <p:cNvSpPr/>
            <p:nvPr/>
          </p:nvSpPr>
          <p:spPr>
            <a:xfrm>
              <a:off x="3815428" y="2436914"/>
              <a:ext cx="66566" cy="66629"/>
            </a:xfrm>
            <a:custGeom>
              <a:avLst/>
              <a:gdLst>
                <a:gd name="connsiteX0" fmla="*/ 27400 w 66566"/>
                <a:gd name="connsiteY0" fmla="*/ 8363 h 66628"/>
                <a:gd name="connsiteX1" fmla="*/ 41093 w 66566"/>
                <a:gd name="connsiteY1" fmla="*/ 67757 h 66628"/>
                <a:gd name="connsiteX2" fmla="*/ 27400 w 66566"/>
                <a:gd name="connsiteY2" fmla="*/ 836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400" y="8363"/>
                  </a:moveTo>
                  <a:cubicBezTo>
                    <a:pt x="75327" y="-2583"/>
                    <a:pt x="82079" y="63379"/>
                    <a:pt x="41093" y="67757"/>
                  </a:cubicBezTo>
                  <a:cubicBezTo>
                    <a:pt x="108" y="72136"/>
                    <a:pt x="-2935" y="15311"/>
                    <a:pt x="27400" y="83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1" name="Freeform 280">
              <a:extLst>
                <a:ext uri="{FF2B5EF4-FFF2-40B4-BE49-F238E27FC236}">
                  <a16:creationId xmlns:a16="http://schemas.microsoft.com/office/drawing/2014/main" id="{906A6BE2-04B2-7947-8F5A-A6F9BCBBD584}"/>
                </a:ext>
              </a:extLst>
            </p:cNvPr>
            <p:cNvSpPr/>
            <p:nvPr/>
          </p:nvSpPr>
          <p:spPr>
            <a:xfrm>
              <a:off x="3643789" y="2005401"/>
              <a:ext cx="66566" cy="76147"/>
            </a:xfrm>
            <a:custGeom>
              <a:avLst/>
              <a:gdLst>
                <a:gd name="connsiteX0" fmla="*/ 33575 w 66566"/>
                <a:gd name="connsiteY0" fmla="*/ 7360 h 76146"/>
                <a:gd name="connsiteX1" fmla="*/ 50977 w 66566"/>
                <a:gd name="connsiteY1" fmla="*/ 65803 h 76146"/>
                <a:gd name="connsiteX2" fmla="*/ 33575 w 66566"/>
                <a:gd name="connsiteY2" fmla="*/ 736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575" y="7360"/>
                  </a:moveTo>
                  <a:cubicBezTo>
                    <a:pt x="67333" y="3458"/>
                    <a:pt x="80932" y="52192"/>
                    <a:pt x="50977" y="65803"/>
                  </a:cubicBezTo>
                  <a:cubicBezTo>
                    <a:pt x="6092" y="86077"/>
                    <a:pt x="-11881" y="12596"/>
                    <a:pt x="33575" y="73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2" name="Freeform 281">
              <a:extLst>
                <a:ext uri="{FF2B5EF4-FFF2-40B4-BE49-F238E27FC236}">
                  <a16:creationId xmlns:a16="http://schemas.microsoft.com/office/drawing/2014/main" id="{8CC80397-61A4-FD43-BA8A-F9028FE32773}"/>
                </a:ext>
              </a:extLst>
            </p:cNvPr>
            <p:cNvSpPr/>
            <p:nvPr/>
          </p:nvSpPr>
          <p:spPr>
            <a:xfrm>
              <a:off x="4159831" y="3038796"/>
              <a:ext cx="66566" cy="76147"/>
            </a:xfrm>
            <a:custGeom>
              <a:avLst/>
              <a:gdLst>
                <a:gd name="connsiteX0" fmla="*/ 35989 w 66566"/>
                <a:gd name="connsiteY0" fmla="*/ 7185 h 76146"/>
                <a:gd name="connsiteX1" fmla="*/ 51014 w 66566"/>
                <a:gd name="connsiteY1" fmla="*/ 65533 h 76146"/>
                <a:gd name="connsiteX2" fmla="*/ 35989 w 66566"/>
                <a:gd name="connsiteY2" fmla="*/ 718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989" y="7185"/>
                  </a:moveTo>
                  <a:cubicBezTo>
                    <a:pt x="67655" y="5472"/>
                    <a:pt x="80873" y="51921"/>
                    <a:pt x="51014" y="65533"/>
                  </a:cubicBezTo>
                  <a:cubicBezTo>
                    <a:pt x="4798" y="86473"/>
                    <a:pt x="-12129" y="9850"/>
                    <a:pt x="35989" y="71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3" name="Freeform 282">
              <a:extLst>
                <a:ext uri="{FF2B5EF4-FFF2-40B4-BE49-F238E27FC236}">
                  <a16:creationId xmlns:a16="http://schemas.microsoft.com/office/drawing/2014/main" id="{EEBFFC70-FB27-CA44-9C44-AFDBC34D4E51}"/>
                </a:ext>
              </a:extLst>
            </p:cNvPr>
            <p:cNvSpPr/>
            <p:nvPr/>
          </p:nvSpPr>
          <p:spPr>
            <a:xfrm>
              <a:off x="4676172" y="3038790"/>
              <a:ext cx="66566" cy="76147"/>
            </a:xfrm>
            <a:custGeom>
              <a:avLst/>
              <a:gdLst>
                <a:gd name="connsiteX0" fmla="*/ 35631 w 66566"/>
                <a:gd name="connsiteY0" fmla="*/ 7191 h 76146"/>
                <a:gd name="connsiteX1" fmla="*/ 50751 w 66566"/>
                <a:gd name="connsiteY1" fmla="*/ 65633 h 76146"/>
                <a:gd name="connsiteX2" fmla="*/ 35631 w 66566"/>
                <a:gd name="connsiteY2" fmla="*/ 719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631" y="7191"/>
                  </a:moveTo>
                  <a:cubicBezTo>
                    <a:pt x="67488" y="5382"/>
                    <a:pt x="80326" y="51356"/>
                    <a:pt x="50751" y="65633"/>
                  </a:cubicBezTo>
                  <a:cubicBezTo>
                    <a:pt x="5867" y="87335"/>
                    <a:pt x="-12677" y="9951"/>
                    <a:pt x="35631" y="71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4" name="Freeform 283">
              <a:extLst>
                <a:ext uri="{FF2B5EF4-FFF2-40B4-BE49-F238E27FC236}">
                  <a16:creationId xmlns:a16="http://schemas.microsoft.com/office/drawing/2014/main" id="{3EC39E85-B1D1-9544-B8B6-C4B95AE5DCE6}"/>
                </a:ext>
              </a:extLst>
            </p:cNvPr>
            <p:cNvSpPr/>
            <p:nvPr/>
          </p:nvSpPr>
          <p:spPr>
            <a:xfrm>
              <a:off x="4330489" y="2005648"/>
              <a:ext cx="76076" cy="76147"/>
            </a:xfrm>
            <a:custGeom>
              <a:avLst/>
              <a:gdLst>
                <a:gd name="connsiteX0" fmla="*/ 59514 w 76075"/>
                <a:gd name="connsiteY0" fmla="*/ 61083 h 76146"/>
                <a:gd name="connsiteX1" fmla="*/ 15580 w 76075"/>
                <a:gd name="connsiteY1" fmla="*/ 17108 h 76146"/>
                <a:gd name="connsiteX2" fmla="*/ 59514 w 76075"/>
                <a:gd name="connsiteY2" fmla="*/ 6108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59514" y="61083"/>
                  </a:moveTo>
                  <a:cubicBezTo>
                    <a:pt x="31937" y="87830"/>
                    <a:pt x="-11236" y="44616"/>
                    <a:pt x="15580" y="17108"/>
                  </a:cubicBezTo>
                  <a:cubicBezTo>
                    <a:pt x="44774" y="-12970"/>
                    <a:pt x="89659" y="31862"/>
                    <a:pt x="59514" y="610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5" name="Freeform 284">
              <a:extLst>
                <a:ext uri="{FF2B5EF4-FFF2-40B4-BE49-F238E27FC236}">
                  <a16:creationId xmlns:a16="http://schemas.microsoft.com/office/drawing/2014/main" id="{B99251DB-6BAF-EF44-B8A7-87B4736AC542}"/>
                </a:ext>
              </a:extLst>
            </p:cNvPr>
            <p:cNvSpPr/>
            <p:nvPr/>
          </p:nvSpPr>
          <p:spPr>
            <a:xfrm>
              <a:off x="3987681" y="1574882"/>
              <a:ext cx="66566" cy="76147"/>
            </a:xfrm>
            <a:custGeom>
              <a:avLst/>
              <a:gdLst>
                <a:gd name="connsiteX0" fmla="*/ 30407 w 66566"/>
                <a:gd name="connsiteY0" fmla="*/ 7935 h 76146"/>
                <a:gd name="connsiteX1" fmla="*/ 38870 w 66566"/>
                <a:gd name="connsiteY1" fmla="*/ 69233 h 76146"/>
                <a:gd name="connsiteX2" fmla="*/ 30407 w 66566"/>
                <a:gd name="connsiteY2" fmla="*/ 793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407" y="7935"/>
                  </a:moveTo>
                  <a:cubicBezTo>
                    <a:pt x="73580" y="-917"/>
                    <a:pt x="81473" y="66949"/>
                    <a:pt x="38870" y="69233"/>
                  </a:cubicBezTo>
                  <a:cubicBezTo>
                    <a:pt x="72" y="71327"/>
                    <a:pt x="-3637" y="14883"/>
                    <a:pt x="30407" y="79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6" name="Freeform 285">
              <a:extLst>
                <a:ext uri="{FF2B5EF4-FFF2-40B4-BE49-F238E27FC236}">
                  <a16:creationId xmlns:a16="http://schemas.microsoft.com/office/drawing/2014/main" id="{D1A45C5B-6B9C-FC42-934D-32BC1E4A5E4A}"/>
                </a:ext>
              </a:extLst>
            </p:cNvPr>
            <p:cNvSpPr/>
            <p:nvPr/>
          </p:nvSpPr>
          <p:spPr>
            <a:xfrm>
              <a:off x="3643722" y="1575133"/>
              <a:ext cx="66566" cy="76147"/>
            </a:xfrm>
            <a:custGeom>
              <a:avLst/>
              <a:gdLst>
                <a:gd name="connsiteX0" fmla="*/ 31169 w 66566"/>
                <a:gd name="connsiteY0" fmla="*/ 7683 h 76146"/>
                <a:gd name="connsiteX1" fmla="*/ 37540 w 66566"/>
                <a:gd name="connsiteY1" fmla="*/ 69458 h 76146"/>
                <a:gd name="connsiteX2" fmla="*/ 31169 w 66566"/>
                <a:gd name="connsiteY2" fmla="*/ 768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169" y="7683"/>
                  </a:moveTo>
                  <a:cubicBezTo>
                    <a:pt x="75388" y="449"/>
                    <a:pt x="80333" y="67649"/>
                    <a:pt x="37540" y="69458"/>
                  </a:cubicBezTo>
                  <a:cubicBezTo>
                    <a:pt x="1214" y="71076"/>
                    <a:pt x="-4587" y="13490"/>
                    <a:pt x="31169" y="76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7" name="Freeform 286">
              <a:extLst>
                <a:ext uri="{FF2B5EF4-FFF2-40B4-BE49-F238E27FC236}">
                  <a16:creationId xmlns:a16="http://schemas.microsoft.com/office/drawing/2014/main" id="{8FF9413A-9136-0145-AE94-951A62E9C3DA}"/>
                </a:ext>
              </a:extLst>
            </p:cNvPr>
            <p:cNvSpPr/>
            <p:nvPr/>
          </p:nvSpPr>
          <p:spPr>
            <a:xfrm>
              <a:off x="3642486" y="2177373"/>
              <a:ext cx="76076" cy="76147"/>
            </a:xfrm>
            <a:custGeom>
              <a:avLst/>
              <a:gdLst>
                <a:gd name="connsiteX0" fmla="*/ 61029 w 76075"/>
                <a:gd name="connsiteY0" fmla="*/ 59927 h 76146"/>
                <a:gd name="connsiteX1" fmla="*/ 15193 w 76075"/>
                <a:gd name="connsiteY1" fmla="*/ 17666 h 76146"/>
                <a:gd name="connsiteX2" fmla="*/ 61029 w 76075"/>
                <a:gd name="connsiteY2" fmla="*/ 5992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1029" y="59927"/>
                  </a:moveTo>
                  <a:cubicBezTo>
                    <a:pt x="33832" y="88007"/>
                    <a:pt x="-11338" y="48410"/>
                    <a:pt x="15193" y="17666"/>
                  </a:cubicBezTo>
                  <a:cubicBezTo>
                    <a:pt x="41725" y="-13079"/>
                    <a:pt x="89557" y="30420"/>
                    <a:pt x="61029" y="599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8" name="Freeform 287">
              <a:extLst>
                <a:ext uri="{FF2B5EF4-FFF2-40B4-BE49-F238E27FC236}">
                  <a16:creationId xmlns:a16="http://schemas.microsoft.com/office/drawing/2014/main" id="{C7E1B904-D8A3-4E41-AEE9-D532AAA58988}"/>
                </a:ext>
              </a:extLst>
            </p:cNvPr>
            <p:cNvSpPr/>
            <p:nvPr/>
          </p:nvSpPr>
          <p:spPr>
            <a:xfrm>
              <a:off x="4676203" y="2521962"/>
              <a:ext cx="66566" cy="76147"/>
            </a:xfrm>
            <a:custGeom>
              <a:avLst/>
              <a:gdLst>
                <a:gd name="connsiteX0" fmla="*/ 33222 w 66566"/>
                <a:gd name="connsiteY0" fmla="*/ 7361 h 76146"/>
                <a:gd name="connsiteX1" fmla="*/ 50625 w 66566"/>
                <a:gd name="connsiteY1" fmla="*/ 65804 h 76146"/>
                <a:gd name="connsiteX2" fmla="*/ 33222 w 66566"/>
                <a:gd name="connsiteY2" fmla="*/ 736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222" y="7361"/>
                  </a:moveTo>
                  <a:cubicBezTo>
                    <a:pt x="67266" y="3459"/>
                    <a:pt x="81055" y="52002"/>
                    <a:pt x="50625" y="65804"/>
                  </a:cubicBezTo>
                  <a:cubicBezTo>
                    <a:pt x="5550" y="86269"/>
                    <a:pt x="-11282" y="12501"/>
                    <a:pt x="33222" y="73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9" name="Freeform 288">
              <a:extLst>
                <a:ext uri="{FF2B5EF4-FFF2-40B4-BE49-F238E27FC236}">
                  <a16:creationId xmlns:a16="http://schemas.microsoft.com/office/drawing/2014/main" id="{AE60A03C-7970-9D4C-B1E2-CA3BB3202838}"/>
                </a:ext>
              </a:extLst>
            </p:cNvPr>
            <p:cNvSpPr/>
            <p:nvPr/>
          </p:nvSpPr>
          <p:spPr>
            <a:xfrm>
              <a:off x="4589826" y="2522216"/>
              <a:ext cx="66566" cy="76147"/>
            </a:xfrm>
            <a:custGeom>
              <a:avLst/>
              <a:gdLst>
                <a:gd name="connsiteX0" fmla="*/ 35630 w 66566"/>
                <a:gd name="connsiteY0" fmla="*/ 7203 h 76146"/>
                <a:gd name="connsiteX1" fmla="*/ 28974 w 66566"/>
                <a:gd name="connsiteY1" fmla="*/ 67930 h 76146"/>
                <a:gd name="connsiteX2" fmla="*/ 35630 w 66566"/>
                <a:gd name="connsiteY2" fmla="*/ 720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630" y="7203"/>
                  </a:moveTo>
                  <a:cubicBezTo>
                    <a:pt x="82607" y="4633"/>
                    <a:pt x="74144" y="80304"/>
                    <a:pt x="28974" y="67930"/>
                  </a:cubicBezTo>
                  <a:cubicBezTo>
                    <a:pt x="-3739" y="58983"/>
                    <a:pt x="1777" y="9011"/>
                    <a:pt x="35630" y="7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0" name="Freeform 289">
              <a:extLst>
                <a:ext uri="{FF2B5EF4-FFF2-40B4-BE49-F238E27FC236}">
                  <a16:creationId xmlns:a16="http://schemas.microsoft.com/office/drawing/2014/main" id="{5149813D-1AF9-3344-92A3-5403BB4E8FF1}"/>
                </a:ext>
              </a:extLst>
            </p:cNvPr>
            <p:cNvSpPr/>
            <p:nvPr/>
          </p:nvSpPr>
          <p:spPr>
            <a:xfrm>
              <a:off x="3299480" y="1919468"/>
              <a:ext cx="66566" cy="66629"/>
            </a:xfrm>
            <a:custGeom>
              <a:avLst/>
              <a:gdLst>
                <a:gd name="connsiteX0" fmla="*/ 36779 w 66566"/>
                <a:gd name="connsiteY0" fmla="*/ 7152 h 66628"/>
                <a:gd name="connsiteX1" fmla="*/ 48476 w 66566"/>
                <a:gd name="connsiteY1" fmla="*/ 66452 h 66628"/>
                <a:gd name="connsiteX2" fmla="*/ 36779 w 66566"/>
                <a:gd name="connsiteY2" fmla="*/ 715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6779" y="7152"/>
                  </a:moveTo>
                  <a:cubicBezTo>
                    <a:pt x="70252" y="6201"/>
                    <a:pt x="79952" y="55411"/>
                    <a:pt x="48476" y="66452"/>
                  </a:cubicBezTo>
                  <a:cubicBezTo>
                    <a:pt x="1023" y="83204"/>
                    <a:pt x="-9152" y="8390"/>
                    <a:pt x="36779" y="71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1" name="Freeform 290">
              <a:extLst>
                <a:ext uri="{FF2B5EF4-FFF2-40B4-BE49-F238E27FC236}">
                  <a16:creationId xmlns:a16="http://schemas.microsoft.com/office/drawing/2014/main" id="{13B5B5F4-E3E8-E841-9DF8-57BAA0A94FAE}"/>
                </a:ext>
              </a:extLst>
            </p:cNvPr>
            <p:cNvSpPr/>
            <p:nvPr/>
          </p:nvSpPr>
          <p:spPr>
            <a:xfrm>
              <a:off x="4761502" y="2436876"/>
              <a:ext cx="66566" cy="66629"/>
            </a:xfrm>
            <a:custGeom>
              <a:avLst/>
              <a:gdLst>
                <a:gd name="connsiteX0" fmla="*/ 27043 w 66566"/>
                <a:gd name="connsiteY0" fmla="*/ 8400 h 66628"/>
                <a:gd name="connsiteX1" fmla="*/ 33985 w 66566"/>
                <a:gd name="connsiteY1" fmla="*/ 67795 h 66628"/>
                <a:gd name="connsiteX2" fmla="*/ 27043 w 66566"/>
                <a:gd name="connsiteY2" fmla="*/ 84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043" y="8400"/>
                  </a:moveTo>
                  <a:cubicBezTo>
                    <a:pt x="79059" y="-3498"/>
                    <a:pt x="81247" y="72839"/>
                    <a:pt x="33985" y="67795"/>
                  </a:cubicBezTo>
                  <a:cubicBezTo>
                    <a:pt x="-915" y="64082"/>
                    <a:pt x="-250" y="14682"/>
                    <a:pt x="27043" y="8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2" name="Freeform 291">
              <a:extLst>
                <a:ext uri="{FF2B5EF4-FFF2-40B4-BE49-F238E27FC236}">
                  <a16:creationId xmlns:a16="http://schemas.microsoft.com/office/drawing/2014/main" id="{F2DF3149-EED1-3042-A4F0-1E9FE7B2E09A}"/>
                </a:ext>
              </a:extLst>
            </p:cNvPr>
            <p:cNvSpPr/>
            <p:nvPr/>
          </p:nvSpPr>
          <p:spPr>
            <a:xfrm>
              <a:off x="3642523" y="1919539"/>
              <a:ext cx="76076" cy="76147"/>
            </a:xfrm>
            <a:custGeom>
              <a:avLst/>
              <a:gdLst>
                <a:gd name="connsiteX0" fmla="*/ 60991 w 76075"/>
                <a:gd name="connsiteY0" fmla="*/ 16694 h 76146"/>
                <a:gd name="connsiteX1" fmla="*/ 15156 w 76075"/>
                <a:gd name="connsiteY1" fmla="*/ 58956 h 76146"/>
                <a:gd name="connsiteX2" fmla="*/ 60991 w 76075"/>
                <a:gd name="connsiteY2" fmla="*/ 1669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991" y="16694"/>
                  </a:moveTo>
                  <a:cubicBezTo>
                    <a:pt x="89520" y="46201"/>
                    <a:pt x="41592" y="89510"/>
                    <a:pt x="15156" y="58956"/>
                  </a:cubicBezTo>
                  <a:cubicBezTo>
                    <a:pt x="-11281" y="28402"/>
                    <a:pt x="33794" y="-11385"/>
                    <a:pt x="60991" y="166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3" name="Freeform 292">
              <a:extLst>
                <a:ext uri="{FF2B5EF4-FFF2-40B4-BE49-F238E27FC236}">
                  <a16:creationId xmlns:a16="http://schemas.microsoft.com/office/drawing/2014/main" id="{8328D65F-AECD-5945-8689-FE278D80ABA3}"/>
                </a:ext>
              </a:extLst>
            </p:cNvPr>
            <p:cNvSpPr/>
            <p:nvPr/>
          </p:nvSpPr>
          <p:spPr>
            <a:xfrm>
              <a:off x="3987932" y="2522223"/>
              <a:ext cx="66566" cy="76147"/>
            </a:xfrm>
            <a:custGeom>
              <a:avLst/>
              <a:gdLst>
                <a:gd name="connsiteX0" fmla="*/ 35005 w 66566"/>
                <a:gd name="connsiteY0" fmla="*/ 7196 h 76146"/>
                <a:gd name="connsiteX1" fmla="*/ 39189 w 66566"/>
                <a:gd name="connsiteY1" fmla="*/ 69256 h 76146"/>
                <a:gd name="connsiteX2" fmla="*/ 35005 w 66566"/>
                <a:gd name="connsiteY2" fmla="*/ 719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005" y="7196"/>
                  </a:moveTo>
                  <a:cubicBezTo>
                    <a:pt x="75325" y="5007"/>
                    <a:pt x="78178" y="66495"/>
                    <a:pt x="39189" y="69256"/>
                  </a:cubicBezTo>
                  <a:cubicBezTo>
                    <a:pt x="200" y="72016"/>
                    <a:pt x="-5601" y="9480"/>
                    <a:pt x="35005" y="7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4" name="Freeform 293">
              <a:extLst>
                <a:ext uri="{FF2B5EF4-FFF2-40B4-BE49-F238E27FC236}">
                  <a16:creationId xmlns:a16="http://schemas.microsoft.com/office/drawing/2014/main" id="{EAFF5F5E-BC26-2546-B090-33372AB0C274}"/>
                </a:ext>
              </a:extLst>
            </p:cNvPr>
            <p:cNvSpPr/>
            <p:nvPr/>
          </p:nvSpPr>
          <p:spPr>
            <a:xfrm>
              <a:off x="3557606" y="1574962"/>
              <a:ext cx="66566" cy="76147"/>
            </a:xfrm>
            <a:custGeom>
              <a:avLst/>
              <a:gdLst>
                <a:gd name="connsiteX0" fmla="*/ 30844 w 66566"/>
                <a:gd name="connsiteY0" fmla="*/ 7759 h 76146"/>
                <a:gd name="connsiteX1" fmla="*/ 50433 w 66566"/>
                <a:gd name="connsiteY1" fmla="*/ 65821 h 76146"/>
                <a:gd name="connsiteX2" fmla="*/ 30844 w 66566"/>
                <a:gd name="connsiteY2" fmla="*/ 775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844" y="7759"/>
                  </a:moveTo>
                  <a:cubicBezTo>
                    <a:pt x="66029" y="1001"/>
                    <a:pt x="82765" y="51354"/>
                    <a:pt x="50433" y="65821"/>
                  </a:cubicBezTo>
                  <a:cubicBezTo>
                    <a:pt x="6499" y="85524"/>
                    <a:pt x="-10713" y="15755"/>
                    <a:pt x="30844" y="77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5" name="Freeform 294">
              <a:extLst>
                <a:ext uri="{FF2B5EF4-FFF2-40B4-BE49-F238E27FC236}">
                  <a16:creationId xmlns:a16="http://schemas.microsoft.com/office/drawing/2014/main" id="{9A790ACE-5C5E-C346-B3FA-717807A27167}"/>
                </a:ext>
              </a:extLst>
            </p:cNvPr>
            <p:cNvSpPr/>
            <p:nvPr/>
          </p:nvSpPr>
          <p:spPr>
            <a:xfrm>
              <a:off x="5105919" y="2694512"/>
              <a:ext cx="66566" cy="76147"/>
            </a:xfrm>
            <a:custGeom>
              <a:avLst/>
              <a:gdLst>
                <a:gd name="connsiteX0" fmla="*/ 30672 w 66566"/>
                <a:gd name="connsiteY0" fmla="*/ 7856 h 76146"/>
                <a:gd name="connsiteX1" fmla="*/ 50261 w 66566"/>
                <a:gd name="connsiteY1" fmla="*/ 65918 h 76146"/>
                <a:gd name="connsiteX2" fmla="*/ 30672 w 66566"/>
                <a:gd name="connsiteY2" fmla="*/ 785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672" y="7856"/>
                  </a:moveTo>
                  <a:cubicBezTo>
                    <a:pt x="66332" y="527"/>
                    <a:pt x="82498" y="51450"/>
                    <a:pt x="50261" y="65918"/>
                  </a:cubicBezTo>
                  <a:cubicBezTo>
                    <a:pt x="7374" y="85145"/>
                    <a:pt x="-11170" y="16518"/>
                    <a:pt x="30672" y="78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6" name="Freeform 295">
              <a:extLst>
                <a:ext uri="{FF2B5EF4-FFF2-40B4-BE49-F238E27FC236}">
                  <a16:creationId xmlns:a16="http://schemas.microsoft.com/office/drawing/2014/main" id="{F20912F1-2424-DB4C-82E2-048F7D27C1BD}"/>
                </a:ext>
              </a:extLst>
            </p:cNvPr>
            <p:cNvSpPr/>
            <p:nvPr/>
          </p:nvSpPr>
          <p:spPr>
            <a:xfrm>
              <a:off x="3643155" y="1834188"/>
              <a:ext cx="66566" cy="66629"/>
            </a:xfrm>
            <a:custGeom>
              <a:avLst/>
              <a:gdLst>
                <a:gd name="connsiteX0" fmla="*/ 29264 w 66566"/>
                <a:gd name="connsiteY0" fmla="*/ 8100 h 66628"/>
                <a:gd name="connsiteX1" fmla="*/ 35920 w 66566"/>
                <a:gd name="connsiteY1" fmla="*/ 67780 h 66628"/>
                <a:gd name="connsiteX2" fmla="*/ 29264 w 66566"/>
                <a:gd name="connsiteY2" fmla="*/ 81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264" y="8100"/>
                  </a:moveTo>
                  <a:cubicBezTo>
                    <a:pt x="77191" y="-1895"/>
                    <a:pt x="81756" y="69398"/>
                    <a:pt x="35920" y="67780"/>
                  </a:cubicBezTo>
                  <a:cubicBezTo>
                    <a:pt x="545" y="66543"/>
                    <a:pt x="-2878" y="14763"/>
                    <a:pt x="29264" y="81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7" name="Freeform 296">
              <a:extLst>
                <a:ext uri="{FF2B5EF4-FFF2-40B4-BE49-F238E27FC236}">
                  <a16:creationId xmlns:a16="http://schemas.microsoft.com/office/drawing/2014/main" id="{A4DAD6B5-71B1-C04A-BF1E-7A45E433470B}"/>
                </a:ext>
              </a:extLst>
            </p:cNvPr>
            <p:cNvSpPr/>
            <p:nvPr/>
          </p:nvSpPr>
          <p:spPr>
            <a:xfrm>
              <a:off x="4073857" y="3211089"/>
              <a:ext cx="66566" cy="76147"/>
            </a:xfrm>
            <a:custGeom>
              <a:avLst/>
              <a:gdLst>
                <a:gd name="connsiteX0" fmla="*/ 30672 w 66566"/>
                <a:gd name="connsiteY0" fmla="*/ 7841 h 76146"/>
                <a:gd name="connsiteX1" fmla="*/ 50261 w 66566"/>
                <a:gd name="connsiteY1" fmla="*/ 65903 h 76146"/>
                <a:gd name="connsiteX2" fmla="*/ 30672 w 66566"/>
                <a:gd name="connsiteY2" fmla="*/ 784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672" y="7841"/>
                  </a:moveTo>
                  <a:cubicBezTo>
                    <a:pt x="65857" y="607"/>
                    <a:pt x="82593" y="51340"/>
                    <a:pt x="50261" y="65903"/>
                  </a:cubicBezTo>
                  <a:cubicBezTo>
                    <a:pt x="7374" y="85130"/>
                    <a:pt x="-11170" y="16502"/>
                    <a:pt x="30672" y="78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8" name="Freeform 297">
              <a:extLst>
                <a:ext uri="{FF2B5EF4-FFF2-40B4-BE49-F238E27FC236}">
                  <a16:creationId xmlns:a16="http://schemas.microsoft.com/office/drawing/2014/main" id="{1CA608A4-6626-EB46-9153-348D76669ECF}"/>
                </a:ext>
              </a:extLst>
            </p:cNvPr>
            <p:cNvSpPr/>
            <p:nvPr/>
          </p:nvSpPr>
          <p:spPr>
            <a:xfrm>
              <a:off x="3471763" y="1488715"/>
              <a:ext cx="66566" cy="76147"/>
            </a:xfrm>
            <a:custGeom>
              <a:avLst/>
              <a:gdLst>
                <a:gd name="connsiteX0" fmla="*/ 32813 w 66566"/>
                <a:gd name="connsiteY0" fmla="*/ 7484 h 76146"/>
                <a:gd name="connsiteX1" fmla="*/ 39090 w 66566"/>
                <a:gd name="connsiteY1" fmla="*/ 69354 h 76146"/>
                <a:gd name="connsiteX2" fmla="*/ 32813 w 66566"/>
                <a:gd name="connsiteY2" fmla="*/ 748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813" y="7484"/>
                  </a:moveTo>
                  <a:cubicBezTo>
                    <a:pt x="73514" y="1869"/>
                    <a:pt x="80361" y="66498"/>
                    <a:pt x="39090" y="69354"/>
                  </a:cubicBezTo>
                  <a:cubicBezTo>
                    <a:pt x="766" y="72019"/>
                    <a:pt x="-5225" y="12720"/>
                    <a:pt x="32813" y="74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9" name="Freeform 298">
              <a:extLst>
                <a:ext uri="{FF2B5EF4-FFF2-40B4-BE49-F238E27FC236}">
                  <a16:creationId xmlns:a16="http://schemas.microsoft.com/office/drawing/2014/main" id="{EB774E4A-EDBA-DB4E-82F9-746ACC7B6386}"/>
                </a:ext>
              </a:extLst>
            </p:cNvPr>
            <p:cNvSpPr/>
            <p:nvPr/>
          </p:nvSpPr>
          <p:spPr>
            <a:xfrm>
              <a:off x="3471327" y="2177872"/>
              <a:ext cx="66566" cy="66629"/>
            </a:xfrm>
            <a:custGeom>
              <a:avLst/>
              <a:gdLst>
                <a:gd name="connsiteX0" fmla="*/ 30777 w 66566"/>
                <a:gd name="connsiteY0" fmla="*/ 7933 h 66628"/>
                <a:gd name="connsiteX1" fmla="*/ 37433 w 66566"/>
                <a:gd name="connsiteY1" fmla="*/ 68565 h 66628"/>
                <a:gd name="connsiteX2" fmla="*/ 30777 w 66566"/>
                <a:gd name="connsiteY2" fmla="*/ 793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777" y="7933"/>
                  </a:moveTo>
                  <a:cubicBezTo>
                    <a:pt x="74806" y="-1014"/>
                    <a:pt x="82033" y="68565"/>
                    <a:pt x="37433" y="68565"/>
                  </a:cubicBezTo>
                  <a:cubicBezTo>
                    <a:pt x="-224" y="68565"/>
                    <a:pt x="-3172" y="14882"/>
                    <a:pt x="30777" y="79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0" name="Freeform 299">
              <a:extLst>
                <a:ext uri="{FF2B5EF4-FFF2-40B4-BE49-F238E27FC236}">
                  <a16:creationId xmlns:a16="http://schemas.microsoft.com/office/drawing/2014/main" id="{F0F69BB4-89A4-9E41-9F79-CA50B3A11004}"/>
                </a:ext>
              </a:extLst>
            </p:cNvPr>
            <p:cNvSpPr/>
            <p:nvPr/>
          </p:nvSpPr>
          <p:spPr>
            <a:xfrm>
              <a:off x="4158806" y="2177389"/>
              <a:ext cx="76076" cy="76147"/>
            </a:xfrm>
            <a:custGeom>
              <a:avLst/>
              <a:gdLst>
                <a:gd name="connsiteX0" fmla="*/ 16758 w 76075"/>
                <a:gd name="connsiteY0" fmla="*/ 15936 h 76146"/>
                <a:gd name="connsiteX1" fmla="*/ 58980 w 76075"/>
                <a:gd name="connsiteY1" fmla="*/ 61815 h 76146"/>
                <a:gd name="connsiteX2" fmla="*/ 16758 w 76075"/>
                <a:gd name="connsiteY2" fmla="*/ 1593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16758" y="15936"/>
                  </a:moveTo>
                  <a:cubicBezTo>
                    <a:pt x="46332" y="-12714"/>
                    <a:pt x="89505" y="35544"/>
                    <a:pt x="58980" y="61815"/>
                  </a:cubicBezTo>
                  <a:cubicBezTo>
                    <a:pt x="28454" y="88085"/>
                    <a:pt x="-11485" y="43349"/>
                    <a:pt x="16758" y="159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1" name="Freeform 300">
              <a:extLst>
                <a:ext uri="{FF2B5EF4-FFF2-40B4-BE49-F238E27FC236}">
                  <a16:creationId xmlns:a16="http://schemas.microsoft.com/office/drawing/2014/main" id="{BEB42447-F50C-7A4B-BFF0-CB7D00062BF4}"/>
                </a:ext>
              </a:extLst>
            </p:cNvPr>
            <p:cNvSpPr/>
            <p:nvPr/>
          </p:nvSpPr>
          <p:spPr>
            <a:xfrm>
              <a:off x="3471083" y="1920053"/>
              <a:ext cx="66566" cy="66629"/>
            </a:xfrm>
            <a:custGeom>
              <a:avLst/>
              <a:gdLst>
                <a:gd name="connsiteX0" fmla="*/ 37583 w 66566"/>
                <a:gd name="connsiteY0" fmla="*/ 7139 h 66628"/>
                <a:gd name="connsiteX1" fmla="*/ 27408 w 66566"/>
                <a:gd name="connsiteY1" fmla="*/ 66438 h 66628"/>
                <a:gd name="connsiteX2" fmla="*/ 37583 w 66566"/>
                <a:gd name="connsiteY2" fmla="*/ 713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7583" y="7139"/>
                  </a:moveTo>
                  <a:cubicBezTo>
                    <a:pt x="84370" y="7139"/>
                    <a:pt x="73243" y="81572"/>
                    <a:pt x="27408" y="66438"/>
                  </a:cubicBezTo>
                  <a:cubicBezTo>
                    <a:pt x="-4164" y="55968"/>
                    <a:pt x="2588" y="7139"/>
                    <a:pt x="37583" y="71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2" name="Freeform 301">
              <a:extLst>
                <a:ext uri="{FF2B5EF4-FFF2-40B4-BE49-F238E27FC236}">
                  <a16:creationId xmlns:a16="http://schemas.microsoft.com/office/drawing/2014/main" id="{62C48126-5683-D643-862F-D491F8AD4CFA}"/>
                </a:ext>
              </a:extLst>
            </p:cNvPr>
            <p:cNvSpPr/>
            <p:nvPr/>
          </p:nvSpPr>
          <p:spPr>
            <a:xfrm>
              <a:off x="4590069" y="3038780"/>
              <a:ext cx="66566" cy="76147"/>
            </a:xfrm>
            <a:custGeom>
              <a:avLst/>
              <a:gdLst>
                <a:gd name="connsiteX0" fmla="*/ 35388 w 66566"/>
                <a:gd name="connsiteY0" fmla="*/ 7201 h 76146"/>
                <a:gd name="connsiteX1" fmla="*/ 39572 w 66566"/>
                <a:gd name="connsiteY1" fmla="*/ 69261 h 76146"/>
                <a:gd name="connsiteX2" fmla="*/ 35388 w 66566"/>
                <a:gd name="connsiteY2" fmla="*/ 720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388" y="7201"/>
                  </a:moveTo>
                  <a:cubicBezTo>
                    <a:pt x="75898" y="4916"/>
                    <a:pt x="77610" y="66595"/>
                    <a:pt x="39572" y="69261"/>
                  </a:cubicBezTo>
                  <a:cubicBezTo>
                    <a:pt x="-1033" y="72021"/>
                    <a:pt x="-4742" y="9485"/>
                    <a:pt x="35388" y="72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3" name="Freeform 302">
              <a:extLst>
                <a:ext uri="{FF2B5EF4-FFF2-40B4-BE49-F238E27FC236}">
                  <a16:creationId xmlns:a16="http://schemas.microsoft.com/office/drawing/2014/main" id="{481642DF-6E59-A246-962A-C9A3C31EEACF}"/>
                </a:ext>
              </a:extLst>
            </p:cNvPr>
            <p:cNvSpPr/>
            <p:nvPr/>
          </p:nvSpPr>
          <p:spPr>
            <a:xfrm>
              <a:off x="4503949" y="3038764"/>
              <a:ext cx="66566" cy="76147"/>
            </a:xfrm>
            <a:custGeom>
              <a:avLst/>
              <a:gdLst>
                <a:gd name="connsiteX0" fmla="*/ 35067 w 66566"/>
                <a:gd name="connsiteY0" fmla="*/ 7217 h 76146"/>
                <a:gd name="connsiteX1" fmla="*/ 39251 w 66566"/>
                <a:gd name="connsiteY1" fmla="*/ 69276 h 76146"/>
                <a:gd name="connsiteX2" fmla="*/ 35067 w 66566"/>
                <a:gd name="connsiteY2" fmla="*/ 721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067" y="7217"/>
                  </a:moveTo>
                  <a:cubicBezTo>
                    <a:pt x="75007" y="4647"/>
                    <a:pt x="78525" y="66516"/>
                    <a:pt x="39251" y="69276"/>
                  </a:cubicBezTo>
                  <a:cubicBezTo>
                    <a:pt x="-23" y="72037"/>
                    <a:pt x="-5443" y="9882"/>
                    <a:pt x="35067" y="72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4" name="Freeform 303">
              <a:extLst>
                <a:ext uri="{FF2B5EF4-FFF2-40B4-BE49-F238E27FC236}">
                  <a16:creationId xmlns:a16="http://schemas.microsoft.com/office/drawing/2014/main" id="{968262AA-125C-354C-947D-19FAB9567B3C}"/>
                </a:ext>
              </a:extLst>
            </p:cNvPr>
            <p:cNvSpPr/>
            <p:nvPr/>
          </p:nvSpPr>
          <p:spPr>
            <a:xfrm>
              <a:off x="4417442" y="3038589"/>
              <a:ext cx="66566" cy="66629"/>
            </a:xfrm>
            <a:custGeom>
              <a:avLst/>
              <a:gdLst>
                <a:gd name="connsiteX0" fmla="*/ 35133 w 66566"/>
                <a:gd name="connsiteY0" fmla="*/ 7297 h 66628"/>
                <a:gd name="connsiteX1" fmla="*/ 29047 w 66566"/>
                <a:gd name="connsiteY1" fmla="*/ 67548 h 66628"/>
                <a:gd name="connsiteX2" fmla="*/ 35133 w 66566"/>
                <a:gd name="connsiteY2" fmla="*/ 729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5133" y="7297"/>
                  </a:moveTo>
                  <a:cubicBezTo>
                    <a:pt x="80873" y="3204"/>
                    <a:pt x="76879" y="80207"/>
                    <a:pt x="29047" y="67548"/>
                  </a:cubicBezTo>
                  <a:cubicBezTo>
                    <a:pt x="-3951" y="58886"/>
                    <a:pt x="2135" y="10247"/>
                    <a:pt x="35133" y="72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5" name="Freeform 304">
              <a:extLst>
                <a:ext uri="{FF2B5EF4-FFF2-40B4-BE49-F238E27FC236}">
                  <a16:creationId xmlns:a16="http://schemas.microsoft.com/office/drawing/2014/main" id="{7B919DC0-73F2-BD43-8C68-5C9C3639DC41}"/>
                </a:ext>
              </a:extLst>
            </p:cNvPr>
            <p:cNvSpPr/>
            <p:nvPr/>
          </p:nvSpPr>
          <p:spPr>
            <a:xfrm>
              <a:off x="4933719" y="2953414"/>
              <a:ext cx="66566" cy="66629"/>
            </a:xfrm>
            <a:custGeom>
              <a:avLst/>
              <a:gdLst>
                <a:gd name="connsiteX0" fmla="*/ 27612 w 66566"/>
                <a:gd name="connsiteY0" fmla="*/ 8424 h 66628"/>
                <a:gd name="connsiteX1" fmla="*/ 32082 w 66566"/>
                <a:gd name="connsiteY1" fmla="*/ 67819 h 66628"/>
                <a:gd name="connsiteX2" fmla="*/ 27612 w 66566"/>
                <a:gd name="connsiteY2" fmla="*/ 842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612" y="8424"/>
                  </a:moveTo>
                  <a:cubicBezTo>
                    <a:pt x="80770" y="-3759"/>
                    <a:pt x="79439" y="74862"/>
                    <a:pt x="32082" y="67819"/>
                  </a:cubicBezTo>
                  <a:cubicBezTo>
                    <a:pt x="-250" y="62964"/>
                    <a:pt x="-535" y="14897"/>
                    <a:pt x="27612" y="84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6" name="Freeform 305">
              <a:extLst>
                <a:ext uri="{FF2B5EF4-FFF2-40B4-BE49-F238E27FC236}">
                  <a16:creationId xmlns:a16="http://schemas.microsoft.com/office/drawing/2014/main" id="{F9729F2C-693F-E948-8E11-FF219DBF9443}"/>
                </a:ext>
              </a:extLst>
            </p:cNvPr>
            <p:cNvSpPr/>
            <p:nvPr/>
          </p:nvSpPr>
          <p:spPr>
            <a:xfrm>
              <a:off x="4847706" y="2867520"/>
              <a:ext cx="66566" cy="66629"/>
            </a:xfrm>
            <a:custGeom>
              <a:avLst/>
              <a:gdLst>
                <a:gd name="connsiteX0" fmla="*/ 29752 w 66566"/>
                <a:gd name="connsiteY0" fmla="*/ 7891 h 66628"/>
                <a:gd name="connsiteX1" fmla="*/ 45442 w 66566"/>
                <a:gd name="connsiteY1" fmla="*/ 66810 h 66628"/>
                <a:gd name="connsiteX2" fmla="*/ 29752 w 66566"/>
                <a:gd name="connsiteY2" fmla="*/ 789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52" y="7891"/>
                  </a:moveTo>
                  <a:cubicBezTo>
                    <a:pt x="74066" y="-200"/>
                    <a:pt x="81008" y="59481"/>
                    <a:pt x="45442" y="66810"/>
                  </a:cubicBezTo>
                  <a:cubicBezTo>
                    <a:pt x="1794" y="75757"/>
                    <a:pt x="-6099" y="14459"/>
                    <a:pt x="29752" y="78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" name="Freeform 306">
              <a:extLst>
                <a:ext uri="{FF2B5EF4-FFF2-40B4-BE49-F238E27FC236}">
                  <a16:creationId xmlns:a16="http://schemas.microsoft.com/office/drawing/2014/main" id="{73B7E1B4-62B4-3448-8F89-295A912655AE}"/>
                </a:ext>
              </a:extLst>
            </p:cNvPr>
            <p:cNvSpPr/>
            <p:nvPr/>
          </p:nvSpPr>
          <p:spPr>
            <a:xfrm>
              <a:off x="4417652" y="2867009"/>
              <a:ext cx="66566" cy="66629"/>
            </a:xfrm>
            <a:custGeom>
              <a:avLst/>
              <a:gdLst>
                <a:gd name="connsiteX0" fmla="*/ 27601 w 66566"/>
                <a:gd name="connsiteY0" fmla="*/ 8308 h 66628"/>
                <a:gd name="connsiteX1" fmla="*/ 34258 w 66566"/>
                <a:gd name="connsiteY1" fmla="*/ 67988 h 66628"/>
                <a:gd name="connsiteX2" fmla="*/ 27601 w 66566"/>
                <a:gd name="connsiteY2" fmla="*/ 830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601" y="8308"/>
                  </a:moveTo>
                  <a:cubicBezTo>
                    <a:pt x="76384" y="-2924"/>
                    <a:pt x="82946" y="70558"/>
                    <a:pt x="34258" y="67988"/>
                  </a:cubicBezTo>
                  <a:cubicBezTo>
                    <a:pt x="499" y="66179"/>
                    <a:pt x="-1783" y="15066"/>
                    <a:pt x="27601" y="83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8" name="Freeform 307">
              <a:extLst>
                <a:ext uri="{FF2B5EF4-FFF2-40B4-BE49-F238E27FC236}">
                  <a16:creationId xmlns:a16="http://schemas.microsoft.com/office/drawing/2014/main" id="{79E934FD-2003-E74A-8925-2719A15D8221}"/>
                </a:ext>
              </a:extLst>
            </p:cNvPr>
            <p:cNvSpPr/>
            <p:nvPr/>
          </p:nvSpPr>
          <p:spPr>
            <a:xfrm>
              <a:off x="4245145" y="2867373"/>
              <a:ext cx="66566" cy="66629"/>
            </a:xfrm>
            <a:custGeom>
              <a:avLst/>
              <a:gdLst>
                <a:gd name="connsiteX0" fmla="*/ 29793 w 66566"/>
                <a:gd name="connsiteY0" fmla="*/ 8039 h 66628"/>
                <a:gd name="connsiteX1" fmla="*/ 45484 w 66566"/>
                <a:gd name="connsiteY1" fmla="*/ 66958 h 66628"/>
                <a:gd name="connsiteX2" fmla="*/ 29793 w 66566"/>
                <a:gd name="connsiteY2" fmla="*/ 803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93" y="8039"/>
                  </a:moveTo>
                  <a:cubicBezTo>
                    <a:pt x="73727" y="-909"/>
                    <a:pt x="81240" y="59628"/>
                    <a:pt x="45484" y="66958"/>
                  </a:cubicBezTo>
                  <a:cubicBezTo>
                    <a:pt x="2216" y="75810"/>
                    <a:pt x="-6438" y="15368"/>
                    <a:pt x="29793" y="8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9" name="Freeform 308">
              <a:extLst>
                <a:ext uri="{FF2B5EF4-FFF2-40B4-BE49-F238E27FC236}">
                  <a16:creationId xmlns:a16="http://schemas.microsoft.com/office/drawing/2014/main" id="{8A53ECBD-8C54-4141-9F56-B34D4FF64AC3}"/>
                </a:ext>
              </a:extLst>
            </p:cNvPr>
            <p:cNvSpPr/>
            <p:nvPr/>
          </p:nvSpPr>
          <p:spPr>
            <a:xfrm>
              <a:off x="5192184" y="2694682"/>
              <a:ext cx="66566" cy="66629"/>
            </a:xfrm>
            <a:custGeom>
              <a:avLst/>
              <a:gdLst>
                <a:gd name="connsiteX0" fmla="*/ 30848 w 66566"/>
                <a:gd name="connsiteY0" fmla="*/ 7686 h 66628"/>
                <a:gd name="connsiteX1" fmla="*/ 49962 w 66566"/>
                <a:gd name="connsiteY1" fmla="*/ 65272 h 66628"/>
                <a:gd name="connsiteX2" fmla="*/ 30848 w 66566"/>
                <a:gd name="connsiteY2" fmla="*/ 7686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848" y="7686"/>
                  </a:moveTo>
                  <a:cubicBezTo>
                    <a:pt x="66888" y="1404"/>
                    <a:pt x="82484" y="50995"/>
                    <a:pt x="49962" y="65272"/>
                  </a:cubicBezTo>
                  <a:cubicBezTo>
                    <a:pt x="4887" y="85070"/>
                    <a:pt x="-9568" y="14729"/>
                    <a:pt x="30848" y="76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0" name="Freeform 309">
              <a:extLst>
                <a:ext uri="{FF2B5EF4-FFF2-40B4-BE49-F238E27FC236}">
                  <a16:creationId xmlns:a16="http://schemas.microsoft.com/office/drawing/2014/main" id="{221670B1-1950-5A40-92F8-7E9B2FF211B9}"/>
                </a:ext>
              </a:extLst>
            </p:cNvPr>
            <p:cNvSpPr/>
            <p:nvPr/>
          </p:nvSpPr>
          <p:spPr>
            <a:xfrm>
              <a:off x="4933593" y="2264322"/>
              <a:ext cx="66566" cy="66629"/>
            </a:xfrm>
            <a:custGeom>
              <a:avLst/>
              <a:gdLst>
                <a:gd name="connsiteX0" fmla="*/ 30210 w 66566"/>
                <a:gd name="connsiteY0" fmla="*/ 8005 h 66628"/>
                <a:gd name="connsiteX1" fmla="*/ 45901 w 66566"/>
                <a:gd name="connsiteY1" fmla="*/ 66924 h 66628"/>
                <a:gd name="connsiteX2" fmla="*/ 30210 w 66566"/>
                <a:gd name="connsiteY2" fmla="*/ 800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210" y="8005"/>
                  </a:moveTo>
                  <a:cubicBezTo>
                    <a:pt x="72813" y="-752"/>
                    <a:pt x="81371" y="59595"/>
                    <a:pt x="45901" y="66924"/>
                  </a:cubicBezTo>
                  <a:cubicBezTo>
                    <a:pt x="1301" y="76157"/>
                    <a:pt x="-6021" y="15429"/>
                    <a:pt x="30210" y="80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1" name="Freeform 310">
              <a:extLst>
                <a:ext uri="{FF2B5EF4-FFF2-40B4-BE49-F238E27FC236}">
                  <a16:creationId xmlns:a16="http://schemas.microsoft.com/office/drawing/2014/main" id="{FB3A024B-E81B-EA45-97FD-AD3327C111DB}"/>
                </a:ext>
              </a:extLst>
            </p:cNvPr>
            <p:cNvSpPr/>
            <p:nvPr/>
          </p:nvSpPr>
          <p:spPr>
            <a:xfrm>
              <a:off x="4503880" y="2694442"/>
              <a:ext cx="66566" cy="66629"/>
            </a:xfrm>
            <a:custGeom>
              <a:avLst/>
              <a:gdLst>
                <a:gd name="connsiteX0" fmla="*/ 30286 w 66566"/>
                <a:gd name="connsiteY0" fmla="*/ 7925 h 66628"/>
                <a:gd name="connsiteX1" fmla="*/ 40651 w 66566"/>
                <a:gd name="connsiteY1" fmla="*/ 68747 h 66628"/>
                <a:gd name="connsiteX2" fmla="*/ 30286 w 66566"/>
                <a:gd name="connsiteY2" fmla="*/ 792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286" y="7925"/>
                  </a:moveTo>
                  <a:cubicBezTo>
                    <a:pt x="73079" y="-737"/>
                    <a:pt x="81067" y="64940"/>
                    <a:pt x="40651" y="68747"/>
                  </a:cubicBezTo>
                  <a:cubicBezTo>
                    <a:pt x="236" y="72555"/>
                    <a:pt x="-4138" y="14873"/>
                    <a:pt x="30286" y="7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2" name="Freeform 311">
              <a:extLst>
                <a:ext uri="{FF2B5EF4-FFF2-40B4-BE49-F238E27FC236}">
                  <a16:creationId xmlns:a16="http://schemas.microsoft.com/office/drawing/2014/main" id="{B518F09D-5FEA-734A-BC62-F7A4756B0524}"/>
                </a:ext>
              </a:extLst>
            </p:cNvPr>
            <p:cNvSpPr/>
            <p:nvPr/>
          </p:nvSpPr>
          <p:spPr>
            <a:xfrm>
              <a:off x="4416626" y="2694034"/>
              <a:ext cx="76076" cy="76147"/>
            </a:xfrm>
            <a:custGeom>
              <a:avLst/>
              <a:gdLst>
                <a:gd name="connsiteX0" fmla="*/ 59723 w 76075"/>
                <a:gd name="connsiteY0" fmla="*/ 15853 h 76146"/>
                <a:gd name="connsiteX1" fmla="*/ 15789 w 76075"/>
                <a:gd name="connsiteY1" fmla="*/ 59828 h 76146"/>
                <a:gd name="connsiteX2" fmla="*/ 59723 w 76075"/>
                <a:gd name="connsiteY2" fmla="*/ 1585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59723" y="15853"/>
                  </a:moveTo>
                  <a:cubicBezTo>
                    <a:pt x="89107" y="44313"/>
                    <a:pt x="44888" y="90097"/>
                    <a:pt x="15789" y="59828"/>
                  </a:cubicBezTo>
                  <a:cubicBezTo>
                    <a:pt x="-11408" y="31654"/>
                    <a:pt x="31670" y="-11464"/>
                    <a:pt x="59723" y="158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3" name="Freeform 312">
              <a:extLst>
                <a:ext uri="{FF2B5EF4-FFF2-40B4-BE49-F238E27FC236}">
                  <a16:creationId xmlns:a16="http://schemas.microsoft.com/office/drawing/2014/main" id="{A0A28292-39D4-5A49-AC03-95CF494E6E80}"/>
                </a:ext>
              </a:extLst>
            </p:cNvPr>
            <p:cNvSpPr/>
            <p:nvPr/>
          </p:nvSpPr>
          <p:spPr>
            <a:xfrm>
              <a:off x="4933834" y="2350405"/>
              <a:ext cx="66566" cy="66629"/>
            </a:xfrm>
            <a:custGeom>
              <a:avLst/>
              <a:gdLst>
                <a:gd name="connsiteX0" fmla="*/ 27497 w 66566"/>
                <a:gd name="connsiteY0" fmla="*/ 8350 h 66628"/>
                <a:gd name="connsiteX1" fmla="*/ 34249 w 66566"/>
                <a:gd name="connsiteY1" fmla="*/ 67935 h 66628"/>
                <a:gd name="connsiteX2" fmla="*/ 27497 w 66566"/>
                <a:gd name="connsiteY2" fmla="*/ 835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497" y="8350"/>
                  </a:moveTo>
                  <a:cubicBezTo>
                    <a:pt x="77517" y="-3168"/>
                    <a:pt x="82081" y="71361"/>
                    <a:pt x="34249" y="67935"/>
                  </a:cubicBezTo>
                  <a:cubicBezTo>
                    <a:pt x="-841" y="65365"/>
                    <a:pt x="-556" y="14822"/>
                    <a:pt x="27497" y="83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4" name="Freeform 313">
              <a:extLst>
                <a:ext uri="{FF2B5EF4-FFF2-40B4-BE49-F238E27FC236}">
                  <a16:creationId xmlns:a16="http://schemas.microsoft.com/office/drawing/2014/main" id="{605EEA13-56AE-8C4A-9C41-D46801A597AC}"/>
                </a:ext>
              </a:extLst>
            </p:cNvPr>
            <p:cNvSpPr/>
            <p:nvPr/>
          </p:nvSpPr>
          <p:spPr>
            <a:xfrm>
              <a:off x="5106148" y="2608396"/>
              <a:ext cx="66566" cy="76147"/>
            </a:xfrm>
            <a:custGeom>
              <a:avLst/>
              <a:gdLst>
                <a:gd name="connsiteX0" fmla="*/ 33010 w 66566"/>
                <a:gd name="connsiteY0" fmla="*/ 7450 h 76146"/>
                <a:gd name="connsiteX1" fmla="*/ 52029 w 66566"/>
                <a:gd name="connsiteY1" fmla="*/ 65131 h 76146"/>
                <a:gd name="connsiteX2" fmla="*/ 33010 w 66566"/>
                <a:gd name="connsiteY2" fmla="*/ 745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010" y="7450"/>
                  </a:moveTo>
                  <a:cubicBezTo>
                    <a:pt x="66484" y="2881"/>
                    <a:pt x="80558" y="49902"/>
                    <a:pt x="52029" y="65131"/>
                  </a:cubicBezTo>
                  <a:cubicBezTo>
                    <a:pt x="8571" y="88261"/>
                    <a:pt x="-13396" y="13827"/>
                    <a:pt x="33010" y="74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5" name="Freeform 314">
              <a:extLst>
                <a:ext uri="{FF2B5EF4-FFF2-40B4-BE49-F238E27FC236}">
                  <a16:creationId xmlns:a16="http://schemas.microsoft.com/office/drawing/2014/main" id="{79654EB1-597C-BE48-9B1D-DD8BB0DFF119}"/>
                </a:ext>
              </a:extLst>
            </p:cNvPr>
            <p:cNvSpPr/>
            <p:nvPr/>
          </p:nvSpPr>
          <p:spPr>
            <a:xfrm>
              <a:off x="3299243" y="1833915"/>
              <a:ext cx="66566" cy="66629"/>
            </a:xfrm>
            <a:custGeom>
              <a:avLst/>
              <a:gdLst>
                <a:gd name="connsiteX0" fmla="*/ 27507 w 66566"/>
                <a:gd name="connsiteY0" fmla="*/ 8373 h 66628"/>
                <a:gd name="connsiteX1" fmla="*/ 34164 w 66566"/>
                <a:gd name="connsiteY1" fmla="*/ 68053 h 66628"/>
                <a:gd name="connsiteX2" fmla="*/ 27507 w 66566"/>
                <a:gd name="connsiteY2" fmla="*/ 837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507" y="8373"/>
                  </a:moveTo>
                  <a:cubicBezTo>
                    <a:pt x="78193" y="-3335"/>
                    <a:pt x="81616" y="72241"/>
                    <a:pt x="34164" y="68053"/>
                  </a:cubicBezTo>
                  <a:cubicBezTo>
                    <a:pt x="-831" y="64912"/>
                    <a:pt x="-546" y="14845"/>
                    <a:pt x="27507" y="83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6" name="Freeform 315">
              <a:extLst>
                <a:ext uri="{FF2B5EF4-FFF2-40B4-BE49-F238E27FC236}">
                  <a16:creationId xmlns:a16="http://schemas.microsoft.com/office/drawing/2014/main" id="{C59D89D7-B5DF-8E44-80AF-34FDA4ADD10D}"/>
                </a:ext>
              </a:extLst>
            </p:cNvPr>
            <p:cNvSpPr/>
            <p:nvPr/>
          </p:nvSpPr>
          <p:spPr>
            <a:xfrm>
              <a:off x="4158767" y="1919348"/>
              <a:ext cx="76076" cy="76147"/>
            </a:xfrm>
            <a:custGeom>
              <a:avLst/>
              <a:gdLst>
                <a:gd name="connsiteX0" fmla="*/ 16797 w 76075"/>
                <a:gd name="connsiteY0" fmla="*/ 60956 h 76146"/>
                <a:gd name="connsiteX1" fmla="*/ 59019 w 76075"/>
                <a:gd name="connsiteY1" fmla="*/ 15077 h 76146"/>
                <a:gd name="connsiteX2" fmla="*/ 16797 w 76075"/>
                <a:gd name="connsiteY2" fmla="*/ 6095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16797" y="60956"/>
                  </a:moveTo>
                  <a:cubicBezTo>
                    <a:pt x="-11541" y="33543"/>
                    <a:pt x="28494" y="-11098"/>
                    <a:pt x="59019" y="15077"/>
                  </a:cubicBezTo>
                  <a:cubicBezTo>
                    <a:pt x="89545" y="41253"/>
                    <a:pt x="46372" y="89606"/>
                    <a:pt x="16797" y="609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7" name="Freeform 316">
              <a:extLst>
                <a:ext uri="{FF2B5EF4-FFF2-40B4-BE49-F238E27FC236}">
                  <a16:creationId xmlns:a16="http://schemas.microsoft.com/office/drawing/2014/main" id="{04247EF1-21EF-E943-87CF-D2D190978168}"/>
                </a:ext>
              </a:extLst>
            </p:cNvPr>
            <p:cNvSpPr/>
            <p:nvPr/>
          </p:nvSpPr>
          <p:spPr>
            <a:xfrm>
              <a:off x="4159554" y="2780703"/>
              <a:ext cx="66566" cy="66629"/>
            </a:xfrm>
            <a:custGeom>
              <a:avLst/>
              <a:gdLst>
                <a:gd name="connsiteX0" fmla="*/ 28943 w 66566"/>
                <a:gd name="connsiteY0" fmla="*/ 8092 h 66628"/>
                <a:gd name="connsiteX1" fmla="*/ 61846 w 66566"/>
                <a:gd name="connsiteY1" fmla="*/ 19799 h 66628"/>
                <a:gd name="connsiteX2" fmla="*/ 15155 w 66566"/>
                <a:gd name="connsiteY2" fmla="*/ 59300 h 66628"/>
                <a:gd name="connsiteX3" fmla="*/ 28943 w 66566"/>
                <a:gd name="connsiteY3" fmla="*/ 809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28943" y="8092"/>
                  </a:moveTo>
                  <a:cubicBezTo>
                    <a:pt x="41781" y="5141"/>
                    <a:pt x="54239" y="9043"/>
                    <a:pt x="61846" y="19799"/>
                  </a:cubicBezTo>
                  <a:cubicBezTo>
                    <a:pt x="84764" y="52257"/>
                    <a:pt x="40450" y="85095"/>
                    <a:pt x="15155" y="59300"/>
                  </a:cubicBezTo>
                  <a:cubicBezTo>
                    <a:pt x="-156" y="43786"/>
                    <a:pt x="7547" y="12946"/>
                    <a:pt x="28943" y="80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8" name="Freeform 317">
              <a:extLst>
                <a:ext uri="{FF2B5EF4-FFF2-40B4-BE49-F238E27FC236}">
                  <a16:creationId xmlns:a16="http://schemas.microsoft.com/office/drawing/2014/main" id="{C2FCF685-64A0-A54E-B9D9-3D3B08FA3201}"/>
                </a:ext>
              </a:extLst>
            </p:cNvPr>
            <p:cNvSpPr/>
            <p:nvPr/>
          </p:nvSpPr>
          <p:spPr>
            <a:xfrm>
              <a:off x="4933710" y="2436845"/>
              <a:ext cx="66566" cy="66629"/>
            </a:xfrm>
            <a:custGeom>
              <a:avLst/>
              <a:gdLst>
                <a:gd name="connsiteX0" fmla="*/ 27621 w 66566"/>
                <a:gd name="connsiteY0" fmla="*/ 8431 h 66628"/>
                <a:gd name="connsiteX1" fmla="*/ 32091 w 66566"/>
                <a:gd name="connsiteY1" fmla="*/ 67921 h 66628"/>
                <a:gd name="connsiteX2" fmla="*/ 27621 w 66566"/>
                <a:gd name="connsiteY2" fmla="*/ 84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621" y="8431"/>
                  </a:moveTo>
                  <a:cubicBezTo>
                    <a:pt x="80589" y="-3753"/>
                    <a:pt x="79733" y="74393"/>
                    <a:pt x="32091" y="67921"/>
                  </a:cubicBezTo>
                  <a:cubicBezTo>
                    <a:pt x="44" y="63542"/>
                    <a:pt x="-812" y="14999"/>
                    <a:pt x="27621" y="84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9" name="Freeform 318">
              <a:extLst>
                <a:ext uri="{FF2B5EF4-FFF2-40B4-BE49-F238E27FC236}">
                  <a16:creationId xmlns:a16="http://schemas.microsoft.com/office/drawing/2014/main" id="{46247365-37D5-A742-B81E-FD828C516014}"/>
                </a:ext>
              </a:extLst>
            </p:cNvPr>
            <p:cNvSpPr/>
            <p:nvPr/>
          </p:nvSpPr>
          <p:spPr>
            <a:xfrm>
              <a:off x="3987579" y="1920053"/>
              <a:ext cx="66566" cy="66629"/>
            </a:xfrm>
            <a:custGeom>
              <a:avLst/>
              <a:gdLst>
                <a:gd name="connsiteX0" fmla="*/ 37165 w 66566"/>
                <a:gd name="connsiteY0" fmla="*/ 7139 h 66628"/>
                <a:gd name="connsiteX1" fmla="*/ 37165 w 66566"/>
                <a:gd name="connsiteY1" fmla="*/ 68437 h 66628"/>
                <a:gd name="connsiteX2" fmla="*/ 37165 w 66566"/>
                <a:gd name="connsiteY2" fmla="*/ 713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7165" y="7139"/>
                  </a:moveTo>
                  <a:cubicBezTo>
                    <a:pt x="78341" y="7139"/>
                    <a:pt x="76535" y="68723"/>
                    <a:pt x="37165" y="68437"/>
                  </a:cubicBezTo>
                  <a:cubicBezTo>
                    <a:pt x="-1633" y="68152"/>
                    <a:pt x="-4106" y="7139"/>
                    <a:pt x="37165" y="71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0" name="Freeform 319">
              <a:extLst>
                <a:ext uri="{FF2B5EF4-FFF2-40B4-BE49-F238E27FC236}">
                  <a16:creationId xmlns:a16="http://schemas.microsoft.com/office/drawing/2014/main" id="{FE04B9E8-EA66-4148-AF76-D1A7A809E2A4}"/>
                </a:ext>
              </a:extLst>
            </p:cNvPr>
            <p:cNvSpPr/>
            <p:nvPr/>
          </p:nvSpPr>
          <p:spPr>
            <a:xfrm>
              <a:off x="4159434" y="2867322"/>
              <a:ext cx="66566" cy="66629"/>
            </a:xfrm>
            <a:custGeom>
              <a:avLst/>
              <a:gdLst>
                <a:gd name="connsiteX0" fmla="*/ 29063 w 66566"/>
                <a:gd name="connsiteY0" fmla="*/ 8090 h 66628"/>
                <a:gd name="connsiteX1" fmla="*/ 35625 w 66566"/>
                <a:gd name="connsiteY1" fmla="*/ 67770 h 66628"/>
                <a:gd name="connsiteX2" fmla="*/ 29063 w 66566"/>
                <a:gd name="connsiteY2" fmla="*/ 809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063" y="8090"/>
                  </a:moveTo>
                  <a:cubicBezTo>
                    <a:pt x="77466" y="-1905"/>
                    <a:pt x="80985" y="70245"/>
                    <a:pt x="35625" y="67770"/>
                  </a:cubicBezTo>
                  <a:cubicBezTo>
                    <a:pt x="-892" y="65771"/>
                    <a:pt x="-1462" y="14372"/>
                    <a:pt x="29063" y="80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1" name="Freeform 320">
              <a:extLst>
                <a:ext uri="{FF2B5EF4-FFF2-40B4-BE49-F238E27FC236}">
                  <a16:creationId xmlns:a16="http://schemas.microsoft.com/office/drawing/2014/main" id="{E354E603-63D2-6742-B113-8CDF851713B1}"/>
                </a:ext>
              </a:extLst>
            </p:cNvPr>
            <p:cNvSpPr/>
            <p:nvPr/>
          </p:nvSpPr>
          <p:spPr>
            <a:xfrm>
              <a:off x="4588867" y="1833182"/>
              <a:ext cx="76076" cy="76147"/>
            </a:xfrm>
            <a:custGeom>
              <a:avLst/>
              <a:gdLst>
                <a:gd name="connsiteX0" fmla="*/ 16335 w 76075"/>
                <a:gd name="connsiteY0" fmla="*/ 60600 h 76146"/>
                <a:gd name="connsiteX1" fmla="*/ 58557 w 76075"/>
                <a:gd name="connsiteY1" fmla="*/ 14721 h 76146"/>
                <a:gd name="connsiteX2" fmla="*/ 16335 w 76075"/>
                <a:gd name="connsiteY2" fmla="*/ 6060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16335" y="60600"/>
                  </a:moveTo>
                  <a:cubicBezTo>
                    <a:pt x="-11242" y="32997"/>
                    <a:pt x="29173" y="-10502"/>
                    <a:pt x="58557" y="14721"/>
                  </a:cubicBezTo>
                  <a:cubicBezTo>
                    <a:pt x="90319" y="42039"/>
                    <a:pt x="45149" y="89441"/>
                    <a:pt x="16335" y="606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2" name="Freeform 321">
              <a:extLst>
                <a:ext uri="{FF2B5EF4-FFF2-40B4-BE49-F238E27FC236}">
                  <a16:creationId xmlns:a16="http://schemas.microsoft.com/office/drawing/2014/main" id="{57B9E13C-4556-4D46-92DE-E750A578148B}"/>
                </a:ext>
              </a:extLst>
            </p:cNvPr>
            <p:cNvSpPr/>
            <p:nvPr/>
          </p:nvSpPr>
          <p:spPr>
            <a:xfrm>
              <a:off x="4675288" y="1920168"/>
              <a:ext cx="66566" cy="76147"/>
            </a:xfrm>
            <a:custGeom>
              <a:avLst/>
              <a:gdLst>
                <a:gd name="connsiteX0" fmla="*/ 16355 w 66566"/>
                <a:gd name="connsiteY0" fmla="*/ 60136 h 76146"/>
                <a:gd name="connsiteX1" fmla="*/ 47165 w 66566"/>
                <a:gd name="connsiteY1" fmla="*/ 8737 h 76146"/>
                <a:gd name="connsiteX2" fmla="*/ 16355 w 66566"/>
                <a:gd name="connsiteY2" fmla="*/ 6013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16355" y="60136"/>
                  </a:moveTo>
                  <a:cubicBezTo>
                    <a:pt x="-5137" y="39577"/>
                    <a:pt x="13312" y="-1448"/>
                    <a:pt x="47165" y="8737"/>
                  </a:cubicBezTo>
                  <a:cubicBezTo>
                    <a:pt x="95188" y="23110"/>
                    <a:pt x="52396" y="94688"/>
                    <a:pt x="16355" y="601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3" name="Freeform 322">
              <a:extLst>
                <a:ext uri="{FF2B5EF4-FFF2-40B4-BE49-F238E27FC236}">
                  <a16:creationId xmlns:a16="http://schemas.microsoft.com/office/drawing/2014/main" id="{51720CAB-426B-DB4D-A9F8-B437CCA04D69}"/>
                </a:ext>
              </a:extLst>
            </p:cNvPr>
            <p:cNvSpPr/>
            <p:nvPr/>
          </p:nvSpPr>
          <p:spPr>
            <a:xfrm>
              <a:off x="4503686" y="2867007"/>
              <a:ext cx="66566" cy="66629"/>
            </a:xfrm>
            <a:custGeom>
              <a:avLst/>
              <a:gdLst>
                <a:gd name="connsiteX0" fmla="*/ 28008 w 66566"/>
                <a:gd name="connsiteY0" fmla="*/ 8309 h 66628"/>
                <a:gd name="connsiteX1" fmla="*/ 34664 w 66566"/>
                <a:gd name="connsiteY1" fmla="*/ 67989 h 66628"/>
                <a:gd name="connsiteX2" fmla="*/ 28008 w 66566"/>
                <a:gd name="connsiteY2" fmla="*/ 830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008" y="8309"/>
                  </a:moveTo>
                  <a:cubicBezTo>
                    <a:pt x="76791" y="-2923"/>
                    <a:pt x="81927" y="70464"/>
                    <a:pt x="34664" y="67989"/>
                  </a:cubicBezTo>
                  <a:cubicBezTo>
                    <a:pt x="-45" y="66181"/>
                    <a:pt x="-1567" y="15162"/>
                    <a:pt x="28008" y="83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4" name="Freeform 323">
              <a:extLst>
                <a:ext uri="{FF2B5EF4-FFF2-40B4-BE49-F238E27FC236}">
                  <a16:creationId xmlns:a16="http://schemas.microsoft.com/office/drawing/2014/main" id="{1B8A5105-83D0-0A48-9316-2001C0CBF512}"/>
                </a:ext>
              </a:extLst>
            </p:cNvPr>
            <p:cNvSpPr/>
            <p:nvPr/>
          </p:nvSpPr>
          <p:spPr>
            <a:xfrm>
              <a:off x="4073805" y="2178074"/>
              <a:ext cx="66566" cy="66629"/>
            </a:xfrm>
            <a:custGeom>
              <a:avLst/>
              <a:gdLst>
                <a:gd name="connsiteX0" fmla="*/ 30724 w 66566"/>
                <a:gd name="connsiteY0" fmla="*/ 7731 h 66628"/>
                <a:gd name="connsiteX1" fmla="*/ 38902 w 66566"/>
                <a:gd name="connsiteY1" fmla="*/ 68268 h 66628"/>
                <a:gd name="connsiteX2" fmla="*/ 30724 w 66566"/>
                <a:gd name="connsiteY2" fmla="*/ 77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724" y="7731"/>
                  </a:moveTo>
                  <a:cubicBezTo>
                    <a:pt x="73421" y="307"/>
                    <a:pt x="82455" y="65032"/>
                    <a:pt x="38902" y="68268"/>
                  </a:cubicBezTo>
                  <a:cubicBezTo>
                    <a:pt x="103" y="71219"/>
                    <a:pt x="-3796" y="13728"/>
                    <a:pt x="30724" y="77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5" name="Freeform 324">
              <a:extLst>
                <a:ext uri="{FF2B5EF4-FFF2-40B4-BE49-F238E27FC236}">
                  <a16:creationId xmlns:a16="http://schemas.microsoft.com/office/drawing/2014/main" id="{96EE4568-D1F7-5F4E-A838-D5A09D8E98E0}"/>
                </a:ext>
              </a:extLst>
            </p:cNvPr>
            <p:cNvSpPr/>
            <p:nvPr/>
          </p:nvSpPr>
          <p:spPr>
            <a:xfrm>
              <a:off x="3643472" y="2436845"/>
              <a:ext cx="66566" cy="66629"/>
            </a:xfrm>
            <a:custGeom>
              <a:avLst/>
              <a:gdLst>
                <a:gd name="connsiteX0" fmla="*/ 26569 w 66566"/>
                <a:gd name="connsiteY0" fmla="*/ 8431 h 66628"/>
                <a:gd name="connsiteX1" fmla="*/ 33511 w 66566"/>
                <a:gd name="connsiteY1" fmla="*/ 67826 h 66628"/>
                <a:gd name="connsiteX2" fmla="*/ 26569 w 66566"/>
                <a:gd name="connsiteY2" fmla="*/ 84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6569" y="8431"/>
                  </a:moveTo>
                  <a:cubicBezTo>
                    <a:pt x="79251" y="-3657"/>
                    <a:pt x="80678" y="73156"/>
                    <a:pt x="33511" y="67826"/>
                  </a:cubicBezTo>
                  <a:cubicBezTo>
                    <a:pt x="-153" y="64019"/>
                    <a:pt x="-628" y="14618"/>
                    <a:pt x="26569" y="84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6" name="Freeform 325">
              <a:extLst>
                <a:ext uri="{FF2B5EF4-FFF2-40B4-BE49-F238E27FC236}">
                  <a16:creationId xmlns:a16="http://schemas.microsoft.com/office/drawing/2014/main" id="{F1F11B3B-5024-BE4D-9ABB-6195B84250BF}"/>
                </a:ext>
              </a:extLst>
            </p:cNvPr>
            <p:cNvSpPr/>
            <p:nvPr/>
          </p:nvSpPr>
          <p:spPr>
            <a:xfrm>
              <a:off x="4933834" y="2866986"/>
              <a:ext cx="66566" cy="66629"/>
            </a:xfrm>
            <a:custGeom>
              <a:avLst/>
              <a:gdLst>
                <a:gd name="connsiteX0" fmla="*/ 27497 w 66566"/>
                <a:gd name="connsiteY0" fmla="*/ 8331 h 66628"/>
                <a:gd name="connsiteX1" fmla="*/ 34249 w 66566"/>
                <a:gd name="connsiteY1" fmla="*/ 67916 h 66628"/>
                <a:gd name="connsiteX2" fmla="*/ 27497 w 66566"/>
                <a:gd name="connsiteY2" fmla="*/ 83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497" y="8331"/>
                  </a:moveTo>
                  <a:cubicBezTo>
                    <a:pt x="76946" y="-3091"/>
                    <a:pt x="82367" y="71437"/>
                    <a:pt x="34249" y="67916"/>
                  </a:cubicBezTo>
                  <a:cubicBezTo>
                    <a:pt x="-841" y="65346"/>
                    <a:pt x="-556" y="14803"/>
                    <a:pt x="27497" y="83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7" name="Freeform 326">
              <a:extLst>
                <a:ext uri="{FF2B5EF4-FFF2-40B4-BE49-F238E27FC236}">
                  <a16:creationId xmlns:a16="http://schemas.microsoft.com/office/drawing/2014/main" id="{76BDF127-6878-9947-B6B1-6E0C394BCC11}"/>
                </a:ext>
              </a:extLst>
            </p:cNvPr>
            <p:cNvSpPr/>
            <p:nvPr/>
          </p:nvSpPr>
          <p:spPr>
            <a:xfrm>
              <a:off x="4416893" y="2176900"/>
              <a:ext cx="66566" cy="76147"/>
            </a:xfrm>
            <a:custGeom>
              <a:avLst/>
              <a:gdLst>
                <a:gd name="connsiteX0" fmla="*/ 59455 w 66566"/>
                <a:gd name="connsiteY0" fmla="*/ 16425 h 76146"/>
                <a:gd name="connsiteX1" fmla="*/ 26743 w 66566"/>
                <a:gd name="connsiteY1" fmla="*/ 67253 h 76146"/>
                <a:gd name="connsiteX2" fmla="*/ 59455 w 66566"/>
                <a:gd name="connsiteY2" fmla="*/ 1642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59455" y="16425"/>
                  </a:moveTo>
                  <a:cubicBezTo>
                    <a:pt x="82088" y="38412"/>
                    <a:pt x="60692" y="79627"/>
                    <a:pt x="26743" y="67253"/>
                  </a:cubicBezTo>
                  <a:cubicBezTo>
                    <a:pt x="-18807" y="50691"/>
                    <a:pt x="24651" y="-17365"/>
                    <a:pt x="59455" y="164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8" name="Freeform 327">
              <a:extLst>
                <a:ext uri="{FF2B5EF4-FFF2-40B4-BE49-F238E27FC236}">
                  <a16:creationId xmlns:a16="http://schemas.microsoft.com/office/drawing/2014/main" id="{F4D37896-6F21-9B45-8D72-522B50D04DB5}"/>
                </a:ext>
              </a:extLst>
            </p:cNvPr>
            <p:cNvSpPr/>
            <p:nvPr/>
          </p:nvSpPr>
          <p:spPr>
            <a:xfrm>
              <a:off x="4159441" y="1747745"/>
              <a:ext cx="66566" cy="66629"/>
            </a:xfrm>
            <a:custGeom>
              <a:avLst/>
              <a:gdLst>
                <a:gd name="connsiteX0" fmla="*/ 29056 w 66566"/>
                <a:gd name="connsiteY0" fmla="*/ 8021 h 66628"/>
                <a:gd name="connsiteX1" fmla="*/ 61959 w 66566"/>
                <a:gd name="connsiteY1" fmla="*/ 19633 h 66628"/>
                <a:gd name="connsiteX2" fmla="*/ 35617 w 66566"/>
                <a:gd name="connsiteY2" fmla="*/ 67701 h 66628"/>
                <a:gd name="connsiteX3" fmla="*/ 29056 w 66566"/>
                <a:gd name="connsiteY3" fmla="*/ 802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29056" y="8021"/>
                  </a:moveTo>
                  <a:cubicBezTo>
                    <a:pt x="42179" y="5356"/>
                    <a:pt x="54161" y="8592"/>
                    <a:pt x="61959" y="19633"/>
                  </a:cubicBezTo>
                  <a:cubicBezTo>
                    <a:pt x="77364" y="41525"/>
                    <a:pt x="62054" y="69129"/>
                    <a:pt x="35617" y="67701"/>
                  </a:cubicBezTo>
                  <a:cubicBezTo>
                    <a:pt x="-1089" y="65702"/>
                    <a:pt x="-1279" y="14112"/>
                    <a:pt x="29056" y="80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9" name="Freeform 328">
              <a:extLst>
                <a:ext uri="{FF2B5EF4-FFF2-40B4-BE49-F238E27FC236}">
                  <a16:creationId xmlns:a16="http://schemas.microsoft.com/office/drawing/2014/main" id="{47C4FBB7-751B-7C4F-9BAA-ECC6ED95EE4E}"/>
                </a:ext>
              </a:extLst>
            </p:cNvPr>
            <p:cNvSpPr/>
            <p:nvPr/>
          </p:nvSpPr>
          <p:spPr>
            <a:xfrm>
              <a:off x="4417550" y="2780876"/>
              <a:ext cx="66566" cy="66629"/>
            </a:xfrm>
            <a:custGeom>
              <a:avLst/>
              <a:gdLst>
                <a:gd name="connsiteX0" fmla="*/ 30175 w 66566"/>
                <a:gd name="connsiteY0" fmla="*/ 8014 h 66628"/>
                <a:gd name="connsiteX1" fmla="*/ 48243 w 66566"/>
                <a:gd name="connsiteY1" fmla="*/ 66932 h 66628"/>
                <a:gd name="connsiteX2" fmla="*/ 30175 w 66566"/>
                <a:gd name="connsiteY2" fmla="*/ 801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175" y="8014"/>
                  </a:moveTo>
                  <a:cubicBezTo>
                    <a:pt x="72777" y="-743"/>
                    <a:pt x="79339" y="58937"/>
                    <a:pt x="48243" y="66932"/>
                  </a:cubicBezTo>
                  <a:cubicBezTo>
                    <a:pt x="2883" y="78640"/>
                    <a:pt x="-7577" y="15819"/>
                    <a:pt x="30175" y="80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0" name="Freeform 329">
              <a:extLst>
                <a:ext uri="{FF2B5EF4-FFF2-40B4-BE49-F238E27FC236}">
                  <a16:creationId xmlns:a16="http://schemas.microsoft.com/office/drawing/2014/main" id="{76DDE2B5-9D50-8942-BB78-AD1D9A056DA4}"/>
                </a:ext>
              </a:extLst>
            </p:cNvPr>
            <p:cNvSpPr/>
            <p:nvPr/>
          </p:nvSpPr>
          <p:spPr>
            <a:xfrm>
              <a:off x="3986591" y="1747034"/>
              <a:ext cx="76076" cy="76147"/>
            </a:xfrm>
            <a:custGeom>
              <a:avLst/>
              <a:gdLst>
                <a:gd name="connsiteX0" fmla="*/ 60120 w 76075"/>
                <a:gd name="connsiteY0" fmla="*/ 16251 h 76146"/>
                <a:gd name="connsiteX1" fmla="*/ 16186 w 76075"/>
                <a:gd name="connsiteY1" fmla="*/ 60226 h 76146"/>
                <a:gd name="connsiteX2" fmla="*/ 60120 w 76075"/>
                <a:gd name="connsiteY2" fmla="*/ 1625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120" y="16251"/>
                  </a:moveTo>
                  <a:cubicBezTo>
                    <a:pt x="88838" y="44997"/>
                    <a:pt x="44809" y="88971"/>
                    <a:pt x="16186" y="60226"/>
                  </a:cubicBezTo>
                  <a:cubicBezTo>
                    <a:pt x="-11962" y="31956"/>
                    <a:pt x="31972" y="-12019"/>
                    <a:pt x="60120" y="162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1" name="Freeform 330">
              <a:extLst>
                <a:ext uri="{FF2B5EF4-FFF2-40B4-BE49-F238E27FC236}">
                  <a16:creationId xmlns:a16="http://schemas.microsoft.com/office/drawing/2014/main" id="{4682DE57-3425-BB43-836A-213C59DACE8C}"/>
                </a:ext>
              </a:extLst>
            </p:cNvPr>
            <p:cNvSpPr/>
            <p:nvPr/>
          </p:nvSpPr>
          <p:spPr>
            <a:xfrm>
              <a:off x="4159501" y="1834171"/>
              <a:ext cx="66566" cy="66629"/>
            </a:xfrm>
            <a:custGeom>
              <a:avLst/>
              <a:gdLst>
                <a:gd name="connsiteX0" fmla="*/ 28996 w 66566"/>
                <a:gd name="connsiteY0" fmla="*/ 8116 h 66628"/>
                <a:gd name="connsiteX1" fmla="*/ 35653 w 66566"/>
                <a:gd name="connsiteY1" fmla="*/ 67796 h 66628"/>
                <a:gd name="connsiteX2" fmla="*/ 28996 w 66566"/>
                <a:gd name="connsiteY2" fmla="*/ 8116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996" y="8116"/>
                  </a:moveTo>
                  <a:cubicBezTo>
                    <a:pt x="77400" y="-1973"/>
                    <a:pt x="81298" y="69414"/>
                    <a:pt x="35653" y="67796"/>
                  </a:cubicBezTo>
                  <a:cubicBezTo>
                    <a:pt x="943" y="66559"/>
                    <a:pt x="-3050" y="14779"/>
                    <a:pt x="28996" y="81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2" name="Freeform 331">
              <a:extLst>
                <a:ext uri="{FF2B5EF4-FFF2-40B4-BE49-F238E27FC236}">
                  <a16:creationId xmlns:a16="http://schemas.microsoft.com/office/drawing/2014/main" id="{09E65E7A-8BE3-1341-9551-0BE4BC9A7132}"/>
                </a:ext>
              </a:extLst>
            </p:cNvPr>
            <p:cNvSpPr/>
            <p:nvPr/>
          </p:nvSpPr>
          <p:spPr>
            <a:xfrm>
              <a:off x="4159513" y="1661434"/>
              <a:ext cx="76076" cy="66629"/>
            </a:xfrm>
            <a:custGeom>
              <a:avLst/>
              <a:gdLst>
                <a:gd name="connsiteX0" fmla="*/ 60080 w 76075"/>
                <a:gd name="connsiteY0" fmla="*/ 59399 h 66628"/>
                <a:gd name="connsiteX1" fmla="*/ 8729 w 76075"/>
                <a:gd name="connsiteY1" fmla="*/ 28559 h 66628"/>
                <a:gd name="connsiteX2" fmla="*/ 60080 w 76075"/>
                <a:gd name="connsiteY2" fmla="*/ 5939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66628">
                  <a:moveTo>
                    <a:pt x="60080" y="59399"/>
                  </a:moveTo>
                  <a:cubicBezTo>
                    <a:pt x="39539" y="80910"/>
                    <a:pt x="-1446" y="62445"/>
                    <a:pt x="8729" y="28559"/>
                  </a:cubicBezTo>
                  <a:cubicBezTo>
                    <a:pt x="23088" y="-19508"/>
                    <a:pt x="94599" y="23324"/>
                    <a:pt x="60080" y="593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3" name="Freeform 332">
              <a:extLst>
                <a:ext uri="{FF2B5EF4-FFF2-40B4-BE49-F238E27FC236}">
                  <a16:creationId xmlns:a16="http://schemas.microsoft.com/office/drawing/2014/main" id="{094D51BC-88DA-4D4F-89DC-3795B77BE1AA}"/>
                </a:ext>
              </a:extLst>
            </p:cNvPr>
            <p:cNvSpPr/>
            <p:nvPr/>
          </p:nvSpPr>
          <p:spPr>
            <a:xfrm>
              <a:off x="3384847" y="1919947"/>
              <a:ext cx="66566" cy="66629"/>
            </a:xfrm>
            <a:custGeom>
              <a:avLst/>
              <a:gdLst>
                <a:gd name="connsiteX0" fmla="*/ 37377 w 66566"/>
                <a:gd name="connsiteY0" fmla="*/ 7150 h 66628"/>
                <a:gd name="connsiteX1" fmla="*/ 37377 w 66566"/>
                <a:gd name="connsiteY1" fmla="*/ 68543 h 66628"/>
                <a:gd name="connsiteX2" fmla="*/ 37377 w 66566"/>
                <a:gd name="connsiteY2" fmla="*/ 715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7377" y="7150"/>
                  </a:moveTo>
                  <a:cubicBezTo>
                    <a:pt x="79409" y="6198"/>
                    <a:pt x="76651" y="68829"/>
                    <a:pt x="37377" y="68543"/>
                  </a:cubicBezTo>
                  <a:cubicBezTo>
                    <a:pt x="-1897" y="68257"/>
                    <a:pt x="-3989" y="8101"/>
                    <a:pt x="37377" y="7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4" name="Freeform 333">
              <a:extLst>
                <a:ext uri="{FF2B5EF4-FFF2-40B4-BE49-F238E27FC236}">
                  <a16:creationId xmlns:a16="http://schemas.microsoft.com/office/drawing/2014/main" id="{341AC744-8217-2644-AE52-288FB39190C3}"/>
                </a:ext>
              </a:extLst>
            </p:cNvPr>
            <p:cNvSpPr/>
            <p:nvPr/>
          </p:nvSpPr>
          <p:spPr>
            <a:xfrm>
              <a:off x="4159726" y="2953444"/>
              <a:ext cx="66566" cy="66629"/>
            </a:xfrm>
            <a:custGeom>
              <a:avLst/>
              <a:gdLst>
                <a:gd name="connsiteX0" fmla="*/ 26298 w 66566"/>
                <a:gd name="connsiteY0" fmla="*/ 8394 h 66628"/>
                <a:gd name="connsiteX1" fmla="*/ 35427 w 66566"/>
                <a:gd name="connsiteY1" fmla="*/ 68169 h 66628"/>
                <a:gd name="connsiteX2" fmla="*/ 26298 w 66566"/>
                <a:gd name="connsiteY2" fmla="*/ 839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6298" y="8394"/>
                  </a:moveTo>
                  <a:cubicBezTo>
                    <a:pt x="77174" y="-3218"/>
                    <a:pt x="81453" y="69597"/>
                    <a:pt x="35427" y="68169"/>
                  </a:cubicBezTo>
                  <a:cubicBezTo>
                    <a:pt x="623" y="67122"/>
                    <a:pt x="-1660" y="14867"/>
                    <a:pt x="26298" y="83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5" name="Freeform 334">
              <a:extLst>
                <a:ext uri="{FF2B5EF4-FFF2-40B4-BE49-F238E27FC236}">
                  <a16:creationId xmlns:a16="http://schemas.microsoft.com/office/drawing/2014/main" id="{90E00CD1-15A7-AF40-B577-392A6DD51FF4}"/>
                </a:ext>
              </a:extLst>
            </p:cNvPr>
            <p:cNvSpPr/>
            <p:nvPr/>
          </p:nvSpPr>
          <p:spPr>
            <a:xfrm>
              <a:off x="4589054" y="2349829"/>
              <a:ext cx="76076" cy="76147"/>
            </a:xfrm>
            <a:custGeom>
              <a:avLst/>
              <a:gdLst>
                <a:gd name="connsiteX0" fmla="*/ 60176 w 76075"/>
                <a:gd name="connsiteY0" fmla="*/ 16445 h 76146"/>
                <a:gd name="connsiteX1" fmla="*/ 16243 w 76075"/>
                <a:gd name="connsiteY1" fmla="*/ 60420 h 76146"/>
                <a:gd name="connsiteX2" fmla="*/ 60176 w 76075"/>
                <a:gd name="connsiteY2" fmla="*/ 1644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176" y="16445"/>
                  </a:moveTo>
                  <a:cubicBezTo>
                    <a:pt x="88420" y="44715"/>
                    <a:pt x="44391" y="88689"/>
                    <a:pt x="16243" y="60420"/>
                  </a:cubicBezTo>
                  <a:cubicBezTo>
                    <a:pt x="-11905" y="32150"/>
                    <a:pt x="31553" y="-12301"/>
                    <a:pt x="60176" y="164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6" name="Freeform 335">
              <a:extLst>
                <a:ext uri="{FF2B5EF4-FFF2-40B4-BE49-F238E27FC236}">
                  <a16:creationId xmlns:a16="http://schemas.microsoft.com/office/drawing/2014/main" id="{DE54D3B0-9B52-BD48-82ED-BE7BA84DDA46}"/>
                </a:ext>
              </a:extLst>
            </p:cNvPr>
            <p:cNvSpPr/>
            <p:nvPr/>
          </p:nvSpPr>
          <p:spPr>
            <a:xfrm>
              <a:off x="4417735" y="2953414"/>
              <a:ext cx="66566" cy="66629"/>
            </a:xfrm>
            <a:custGeom>
              <a:avLst/>
              <a:gdLst>
                <a:gd name="connsiteX0" fmla="*/ 27612 w 66566"/>
                <a:gd name="connsiteY0" fmla="*/ 8424 h 66628"/>
                <a:gd name="connsiteX1" fmla="*/ 32082 w 66566"/>
                <a:gd name="connsiteY1" fmla="*/ 67819 h 66628"/>
                <a:gd name="connsiteX2" fmla="*/ 27612 w 66566"/>
                <a:gd name="connsiteY2" fmla="*/ 842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612" y="8424"/>
                  </a:moveTo>
                  <a:cubicBezTo>
                    <a:pt x="80580" y="-3759"/>
                    <a:pt x="79344" y="74862"/>
                    <a:pt x="32082" y="67819"/>
                  </a:cubicBezTo>
                  <a:cubicBezTo>
                    <a:pt x="-250" y="62964"/>
                    <a:pt x="-535" y="14897"/>
                    <a:pt x="27612" y="84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7" name="Freeform 336">
              <a:extLst>
                <a:ext uri="{FF2B5EF4-FFF2-40B4-BE49-F238E27FC236}">
                  <a16:creationId xmlns:a16="http://schemas.microsoft.com/office/drawing/2014/main" id="{0BB8E6FE-A61F-964A-90D8-9C2399D10AE9}"/>
                </a:ext>
              </a:extLst>
            </p:cNvPr>
            <p:cNvSpPr/>
            <p:nvPr/>
          </p:nvSpPr>
          <p:spPr>
            <a:xfrm>
              <a:off x="3900840" y="2694460"/>
              <a:ext cx="66566" cy="66629"/>
            </a:xfrm>
            <a:custGeom>
              <a:avLst/>
              <a:gdLst>
                <a:gd name="connsiteX0" fmla="*/ 30902 w 66566"/>
                <a:gd name="connsiteY0" fmla="*/ 7908 h 66628"/>
                <a:gd name="connsiteX1" fmla="*/ 41267 w 66566"/>
                <a:gd name="connsiteY1" fmla="*/ 68730 h 66628"/>
                <a:gd name="connsiteX2" fmla="*/ 30902 w 66566"/>
                <a:gd name="connsiteY2" fmla="*/ 790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902" y="7908"/>
                  </a:moveTo>
                  <a:cubicBezTo>
                    <a:pt x="73219" y="-659"/>
                    <a:pt x="82824" y="65113"/>
                    <a:pt x="41267" y="68730"/>
                  </a:cubicBezTo>
                  <a:cubicBezTo>
                    <a:pt x="-289" y="72347"/>
                    <a:pt x="-4093" y="14951"/>
                    <a:pt x="30902" y="79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8" name="Freeform 337">
              <a:extLst>
                <a:ext uri="{FF2B5EF4-FFF2-40B4-BE49-F238E27FC236}">
                  <a16:creationId xmlns:a16="http://schemas.microsoft.com/office/drawing/2014/main" id="{AAD79ADD-4F39-4148-A9BC-777CE51DAEFB}"/>
                </a:ext>
              </a:extLst>
            </p:cNvPr>
            <p:cNvSpPr/>
            <p:nvPr/>
          </p:nvSpPr>
          <p:spPr>
            <a:xfrm>
              <a:off x="4588867" y="2263707"/>
              <a:ext cx="76076" cy="76147"/>
            </a:xfrm>
            <a:custGeom>
              <a:avLst/>
              <a:gdLst>
                <a:gd name="connsiteX0" fmla="*/ 16335 w 76075"/>
                <a:gd name="connsiteY0" fmla="*/ 16140 h 76146"/>
                <a:gd name="connsiteX1" fmla="*/ 58557 w 76075"/>
                <a:gd name="connsiteY1" fmla="*/ 62018 h 76146"/>
                <a:gd name="connsiteX2" fmla="*/ 16335 w 76075"/>
                <a:gd name="connsiteY2" fmla="*/ 1614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16335" y="16140"/>
                  </a:moveTo>
                  <a:cubicBezTo>
                    <a:pt x="45149" y="-12701"/>
                    <a:pt x="90319" y="34605"/>
                    <a:pt x="58557" y="62018"/>
                  </a:cubicBezTo>
                  <a:cubicBezTo>
                    <a:pt x="29173" y="87337"/>
                    <a:pt x="-11242" y="43743"/>
                    <a:pt x="16335" y="16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9" name="Freeform 338">
              <a:extLst>
                <a:ext uri="{FF2B5EF4-FFF2-40B4-BE49-F238E27FC236}">
                  <a16:creationId xmlns:a16="http://schemas.microsoft.com/office/drawing/2014/main" id="{665D0608-D984-D94D-8E1E-4993E4BD6A7A}"/>
                </a:ext>
              </a:extLst>
            </p:cNvPr>
            <p:cNvSpPr/>
            <p:nvPr/>
          </p:nvSpPr>
          <p:spPr>
            <a:xfrm>
              <a:off x="4073820" y="2694515"/>
              <a:ext cx="66566" cy="76147"/>
            </a:xfrm>
            <a:custGeom>
              <a:avLst/>
              <a:gdLst>
                <a:gd name="connsiteX0" fmla="*/ 30709 w 66566"/>
                <a:gd name="connsiteY0" fmla="*/ 7853 h 76146"/>
                <a:gd name="connsiteX1" fmla="*/ 48586 w 66566"/>
                <a:gd name="connsiteY1" fmla="*/ 66676 h 76146"/>
                <a:gd name="connsiteX2" fmla="*/ 30709 w 66566"/>
                <a:gd name="connsiteY2" fmla="*/ 785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709" y="7853"/>
                  </a:moveTo>
                  <a:cubicBezTo>
                    <a:pt x="67320" y="333"/>
                    <a:pt x="82440" y="54398"/>
                    <a:pt x="48586" y="66676"/>
                  </a:cubicBezTo>
                  <a:cubicBezTo>
                    <a:pt x="5223" y="82382"/>
                    <a:pt x="-9516" y="16134"/>
                    <a:pt x="30709" y="78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0" name="Freeform 339">
              <a:extLst>
                <a:ext uri="{FF2B5EF4-FFF2-40B4-BE49-F238E27FC236}">
                  <a16:creationId xmlns:a16="http://schemas.microsoft.com/office/drawing/2014/main" id="{E81518F6-DC76-5546-9F2E-A0C2E4DF5E13}"/>
                </a:ext>
              </a:extLst>
            </p:cNvPr>
            <p:cNvSpPr/>
            <p:nvPr/>
          </p:nvSpPr>
          <p:spPr>
            <a:xfrm>
              <a:off x="3643267" y="1661698"/>
              <a:ext cx="66566" cy="66629"/>
            </a:xfrm>
            <a:custGeom>
              <a:avLst/>
              <a:gdLst>
                <a:gd name="connsiteX0" fmla="*/ 31624 w 66566"/>
                <a:gd name="connsiteY0" fmla="*/ 7641 h 66628"/>
                <a:gd name="connsiteX1" fmla="*/ 64432 w 66566"/>
                <a:gd name="connsiteY1" fmla="*/ 52568 h 66628"/>
                <a:gd name="connsiteX2" fmla="*/ 47314 w 66566"/>
                <a:gd name="connsiteY2" fmla="*/ 66655 h 66628"/>
                <a:gd name="connsiteX3" fmla="*/ 31624 w 66566"/>
                <a:gd name="connsiteY3" fmla="*/ 764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31624" y="7641"/>
                  </a:moveTo>
                  <a:cubicBezTo>
                    <a:pt x="57299" y="3167"/>
                    <a:pt x="77364" y="29438"/>
                    <a:pt x="64432" y="52568"/>
                  </a:cubicBezTo>
                  <a:cubicBezTo>
                    <a:pt x="61959" y="57041"/>
                    <a:pt x="52355" y="65513"/>
                    <a:pt x="47314" y="66655"/>
                  </a:cubicBezTo>
                  <a:cubicBezTo>
                    <a:pt x="148" y="77506"/>
                    <a:pt x="-6034" y="14209"/>
                    <a:pt x="31624" y="76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1" name="Freeform 340">
              <a:extLst>
                <a:ext uri="{FF2B5EF4-FFF2-40B4-BE49-F238E27FC236}">
                  <a16:creationId xmlns:a16="http://schemas.microsoft.com/office/drawing/2014/main" id="{DAE62224-F3E4-CE45-B173-9882CC9F2177}"/>
                </a:ext>
              </a:extLst>
            </p:cNvPr>
            <p:cNvSpPr/>
            <p:nvPr/>
          </p:nvSpPr>
          <p:spPr>
            <a:xfrm>
              <a:off x="4503616" y="1919947"/>
              <a:ext cx="66566" cy="66629"/>
            </a:xfrm>
            <a:custGeom>
              <a:avLst/>
              <a:gdLst>
                <a:gd name="connsiteX0" fmla="*/ 37207 w 66566"/>
                <a:gd name="connsiteY0" fmla="*/ 7150 h 66628"/>
                <a:gd name="connsiteX1" fmla="*/ 37207 w 66566"/>
                <a:gd name="connsiteY1" fmla="*/ 68543 h 66628"/>
                <a:gd name="connsiteX2" fmla="*/ 37207 w 66566"/>
                <a:gd name="connsiteY2" fmla="*/ 715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7207" y="7150"/>
                  </a:moveTo>
                  <a:cubicBezTo>
                    <a:pt x="78002" y="6198"/>
                    <a:pt x="77051" y="68829"/>
                    <a:pt x="37207" y="68543"/>
                  </a:cubicBezTo>
                  <a:cubicBezTo>
                    <a:pt x="-1211" y="68257"/>
                    <a:pt x="-4540" y="8101"/>
                    <a:pt x="37207" y="7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2" name="Freeform 341">
              <a:extLst>
                <a:ext uri="{FF2B5EF4-FFF2-40B4-BE49-F238E27FC236}">
                  <a16:creationId xmlns:a16="http://schemas.microsoft.com/office/drawing/2014/main" id="{424AF059-B001-8840-8CE5-2F8C4819675A}"/>
                </a:ext>
              </a:extLst>
            </p:cNvPr>
            <p:cNvSpPr/>
            <p:nvPr/>
          </p:nvSpPr>
          <p:spPr>
            <a:xfrm>
              <a:off x="3986553" y="2350111"/>
              <a:ext cx="76076" cy="76147"/>
            </a:xfrm>
            <a:custGeom>
              <a:avLst/>
              <a:gdLst>
                <a:gd name="connsiteX0" fmla="*/ 60158 w 76075"/>
                <a:gd name="connsiteY0" fmla="*/ 60233 h 76146"/>
                <a:gd name="connsiteX1" fmla="*/ 16224 w 76075"/>
                <a:gd name="connsiteY1" fmla="*/ 16258 h 76146"/>
                <a:gd name="connsiteX2" fmla="*/ 60158 w 76075"/>
                <a:gd name="connsiteY2" fmla="*/ 6023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158" y="60233"/>
                  </a:moveTo>
                  <a:cubicBezTo>
                    <a:pt x="32010" y="88407"/>
                    <a:pt x="-12019" y="44432"/>
                    <a:pt x="16224" y="16258"/>
                  </a:cubicBezTo>
                  <a:cubicBezTo>
                    <a:pt x="44468" y="-11916"/>
                    <a:pt x="88877" y="31583"/>
                    <a:pt x="60158" y="602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3" name="Freeform 342">
              <a:extLst>
                <a:ext uri="{FF2B5EF4-FFF2-40B4-BE49-F238E27FC236}">
                  <a16:creationId xmlns:a16="http://schemas.microsoft.com/office/drawing/2014/main" id="{60ECFE12-C3F8-7F42-BE52-64C5E02C085F}"/>
                </a:ext>
              </a:extLst>
            </p:cNvPr>
            <p:cNvSpPr/>
            <p:nvPr/>
          </p:nvSpPr>
          <p:spPr>
            <a:xfrm>
              <a:off x="4159513" y="2436384"/>
              <a:ext cx="76076" cy="66629"/>
            </a:xfrm>
            <a:custGeom>
              <a:avLst/>
              <a:gdLst>
                <a:gd name="connsiteX0" fmla="*/ 60080 w 76075"/>
                <a:gd name="connsiteY0" fmla="*/ 16412 h 66628"/>
                <a:gd name="connsiteX1" fmla="*/ 8729 w 76075"/>
                <a:gd name="connsiteY1" fmla="*/ 47251 h 66628"/>
                <a:gd name="connsiteX2" fmla="*/ 60080 w 76075"/>
                <a:gd name="connsiteY2" fmla="*/ 1641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66628">
                  <a:moveTo>
                    <a:pt x="60080" y="16412"/>
                  </a:moveTo>
                  <a:cubicBezTo>
                    <a:pt x="94599" y="52582"/>
                    <a:pt x="23088" y="95319"/>
                    <a:pt x="8729" y="47251"/>
                  </a:cubicBezTo>
                  <a:cubicBezTo>
                    <a:pt x="-1446" y="13366"/>
                    <a:pt x="39539" y="-5195"/>
                    <a:pt x="60080" y="164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4" name="Freeform 343">
              <a:extLst>
                <a:ext uri="{FF2B5EF4-FFF2-40B4-BE49-F238E27FC236}">
                  <a16:creationId xmlns:a16="http://schemas.microsoft.com/office/drawing/2014/main" id="{B4EE82E6-41F8-0C47-84DC-62D1C7194512}"/>
                </a:ext>
              </a:extLst>
            </p:cNvPr>
            <p:cNvSpPr/>
            <p:nvPr/>
          </p:nvSpPr>
          <p:spPr>
            <a:xfrm>
              <a:off x="4416893" y="1920066"/>
              <a:ext cx="66566" cy="76147"/>
            </a:xfrm>
            <a:custGeom>
              <a:avLst/>
              <a:gdLst>
                <a:gd name="connsiteX0" fmla="*/ 59455 w 66566"/>
                <a:gd name="connsiteY0" fmla="*/ 60238 h 76146"/>
                <a:gd name="connsiteX1" fmla="*/ 26743 w 66566"/>
                <a:gd name="connsiteY1" fmla="*/ 9409 h 76146"/>
                <a:gd name="connsiteX2" fmla="*/ 59455 w 66566"/>
                <a:gd name="connsiteY2" fmla="*/ 6023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59455" y="60238"/>
                  </a:moveTo>
                  <a:cubicBezTo>
                    <a:pt x="24651" y="94028"/>
                    <a:pt x="-18807" y="25971"/>
                    <a:pt x="26743" y="9409"/>
                  </a:cubicBezTo>
                  <a:cubicBezTo>
                    <a:pt x="60692" y="-2964"/>
                    <a:pt x="82088" y="38250"/>
                    <a:pt x="59455" y="60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5" name="Freeform 344">
              <a:extLst>
                <a:ext uri="{FF2B5EF4-FFF2-40B4-BE49-F238E27FC236}">
                  <a16:creationId xmlns:a16="http://schemas.microsoft.com/office/drawing/2014/main" id="{C1B47701-39A0-5C4F-9DB0-2F52B75EF7E1}"/>
                </a:ext>
              </a:extLst>
            </p:cNvPr>
            <p:cNvSpPr/>
            <p:nvPr/>
          </p:nvSpPr>
          <p:spPr>
            <a:xfrm>
              <a:off x="4159558" y="2264307"/>
              <a:ext cx="66566" cy="66629"/>
            </a:xfrm>
            <a:custGeom>
              <a:avLst/>
              <a:gdLst>
                <a:gd name="connsiteX0" fmla="*/ 28939 w 66566"/>
                <a:gd name="connsiteY0" fmla="*/ 8021 h 66628"/>
                <a:gd name="connsiteX1" fmla="*/ 61842 w 66566"/>
                <a:gd name="connsiteY1" fmla="*/ 19633 h 66628"/>
                <a:gd name="connsiteX2" fmla="*/ 15150 w 66566"/>
                <a:gd name="connsiteY2" fmla="*/ 59230 h 66628"/>
                <a:gd name="connsiteX3" fmla="*/ 29034 w 66566"/>
                <a:gd name="connsiteY3" fmla="*/ 802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28939" y="8021"/>
                  </a:moveTo>
                  <a:cubicBezTo>
                    <a:pt x="42062" y="5356"/>
                    <a:pt x="54044" y="8592"/>
                    <a:pt x="61842" y="19633"/>
                  </a:cubicBezTo>
                  <a:cubicBezTo>
                    <a:pt x="84569" y="51805"/>
                    <a:pt x="41301" y="84644"/>
                    <a:pt x="15150" y="59230"/>
                  </a:cubicBezTo>
                  <a:cubicBezTo>
                    <a:pt x="-160" y="44381"/>
                    <a:pt x="7543" y="12399"/>
                    <a:pt x="29034" y="80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6" name="Freeform 345">
              <a:extLst>
                <a:ext uri="{FF2B5EF4-FFF2-40B4-BE49-F238E27FC236}">
                  <a16:creationId xmlns:a16="http://schemas.microsoft.com/office/drawing/2014/main" id="{496FC336-E364-0A47-85A2-D9A24DBC83C3}"/>
                </a:ext>
              </a:extLst>
            </p:cNvPr>
            <p:cNvSpPr/>
            <p:nvPr/>
          </p:nvSpPr>
          <p:spPr>
            <a:xfrm>
              <a:off x="4676214" y="2694670"/>
              <a:ext cx="66566" cy="66629"/>
            </a:xfrm>
            <a:custGeom>
              <a:avLst/>
              <a:gdLst>
                <a:gd name="connsiteX0" fmla="*/ 30834 w 66566"/>
                <a:gd name="connsiteY0" fmla="*/ 7697 h 66628"/>
                <a:gd name="connsiteX1" fmla="*/ 49948 w 66566"/>
                <a:gd name="connsiteY1" fmla="*/ 65283 h 66628"/>
                <a:gd name="connsiteX2" fmla="*/ 30834 w 66566"/>
                <a:gd name="connsiteY2" fmla="*/ 769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834" y="7697"/>
                  </a:moveTo>
                  <a:cubicBezTo>
                    <a:pt x="67446" y="1320"/>
                    <a:pt x="81710" y="51386"/>
                    <a:pt x="49948" y="65283"/>
                  </a:cubicBezTo>
                  <a:cubicBezTo>
                    <a:pt x="4779" y="85081"/>
                    <a:pt x="-9486" y="14741"/>
                    <a:pt x="30834" y="76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7" name="Freeform 346">
              <a:extLst>
                <a:ext uri="{FF2B5EF4-FFF2-40B4-BE49-F238E27FC236}">
                  <a16:creationId xmlns:a16="http://schemas.microsoft.com/office/drawing/2014/main" id="{60D562CA-B3C0-7B49-A69E-289E86D6B01D}"/>
                </a:ext>
              </a:extLst>
            </p:cNvPr>
            <p:cNvSpPr/>
            <p:nvPr/>
          </p:nvSpPr>
          <p:spPr>
            <a:xfrm>
              <a:off x="4675246" y="2176865"/>
              <a:ext cx="66566" cy="76147"/>
            </a:xfrm>
            <a:custGeom>
              <a:avLst/>
              <a:gdLst>
                <a:gd name="connsiteX0" fmla="*/ 16397 w 66566"/>
                <a:gd name="connsiteY0" fmla="*/ 16460 h 76146"/>
                <a:gd name="connsiteX1" fmla="*/ 47207 w 66566"/>
                <a:gd name="connsiteY1" fmla="*/ 67859 h 76146"/>
                <a:gd name="connsiteX2" fmla="*/ 16397 w 66566"/>
                <a:gd name="connsiteY2" fmla="*/ 1646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16397" y="16460"/>
                  </a:moveTo>
                  <a:cubicBezTo>
                    <a:pt x="52532" y="-18092"/>
                    <a:pt x="95230" y="53486"/>
                    <a:pt x="47207" y="67859"/>
                  </a:cubicBezTo>
                  <a:cubicBezTo>
                    <a:pt x="13353" y="78044"/>
                    <a:pt x="-5190" y="37019"/>
                    <a:pt x="16397" y="164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8" name="Freeform 347">
              <a:extLst>
                <a:ext uri="{FF2B5EF4-FFF2-40B4-BE49-F238E27FC236}">
                  <a16:creationId xmlns:a16="http://schemas.microsoft.com/office/drawing/2014/main" id="{061F7F63-A72D-024C-848F-24610163879B}"/>
                </a:ext>
              </a:extLst>
            </p:cNvPr>
            <p:cNvSpPr/>
            <p:nvPr/>
          </p:nvSpPr>
          <p:spPr>
            <a:xfrm>
              <a:off x="3470415" y="1746977"/>
              <a:ext cx="76076" cy="76147"/>
            </a:xfrm>
            <a:custGeom>
              <a:avLst/>
              <a:gdLst>
                <a:gd name="connsiteX0" fmla="*/ 60313 w 76075"/>
                <a:gd name="connsiteY0" fmla="*/ 16308 h 76146"/>
                <a:gd name="connsiteX1" fmla="*/ 16379 w 76075"/>
                <a:gd name="connsiteY1" fmla="*/ 60283 h 76146"/>
                <a:gd name="connsiteX2" fmla="*/ 60313 w 76075"/>
                <a:gd name="connsiteY2" fmla="*/ 1630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313" y="16308"/>
                  </a:moveTo>
                  <a:cubicBezTo>
                    <a:pt x="88651" y="44673"/>
                    <a:pt x="45003" y="89029"/>
                    <a:pt x="16379" y="60283"/>
                  </a:cubicBezTo>
                  <a:cubicBezTo>
                    <a:pt x="-12244" y="31538"/>
                    <a:pt x="32165" y="-11961"/>
                    <a:pt x="60313" y="163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9" name="Freeform 348">
              <a:extLst>
                <a:ext uri="{FF2B5EF4-FFF2-40B4-BE49-F238E27FC236}">
                  <a16:creationId xmlns:a16="http://schemas.microsoft.com/office/drawing/2014/main" id="{B6733B5B-84A4-814F-9E33-CB598B02B336}"/>
                </a:ext>
              </a:extLst>
            </p:cNvPr>
            <p:cNvSpPr/>
            <p:nvPr/>
          </p:nvSpPr>
          <p:spPr>
            <a:xfrm>
              <a:off x="4503422" y="2177847"/>
              <a:ext cx="66566" cy="66629"/>
            </a:xfrm>
            <a:custGeom>
              <a:avLst/>
              <a:gdLst>
                <a:gd name="connsiteX0" fmla="*/ 30744 w 66566"/>
                <a:gd name="connsiteY0" fmla="*/ 7959 h 66628"/>
                <a:gd name="connsiteX1" fmla="*/ 35784 w 66566"/>
                <a:gd name="connsiteY1" fmla="*/ 68496 h 66628"/>
                <a:gd name="connsiteX2" fmla="*/ 30744 w 66566"/>
                <a:gd name="connsiteY2" fmla="*/ 795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744" y="7959"/>
                  </a:moveTo>
                  <a:cubicBezTo>
                    <a:pt x="76674" y="-1369"/>
                    <a:pt x="80478" y="72018"/>
                    <a:pt x="35784" y="68496"/>
                  </a:cubicBezTo>
                  <a:cubicBezTo>
                    <a:pt x="-1779" y="65640"/>
                    <a:pt x="-1303" y="14431"/>
                    <a:pt x="30744" y="7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0" name="Freeform 349">
              <a:extLst>
                <a:ext uri="{FF2B5EF4-FFF2-40B4-BE49-F238E27FC236}">
                  <a16:creationId xmlns:a16="http://schemas.microsoft.com/office/drawing/2014/main" id="{B23FB659-CF60-4641-81DF-EB3FA2A1AD9B}"/>
                </a:ext>
              </a:extLst>
            </p:cNvPr>
            <p:cNvSpPr/>
            <p:nvPr/>
          </p:nvSpPr>
          <p:spPr>
            <a:xfrm>
              <a:off x="4416592" y="2436281"/>
              <a:ext cx="76076" cy="76147"/>
            </a:xfrm>
            <a:custGeom>
              <a:avLst/>
              <a:gdLst>
                <a:gd name="connsiteX0" fmla="*/ 59756 w 76075"/>
                <a:gd name="connsiteY0" fmla="*/ 60490 h 76146"/>
                <a:gd name="connsiteX1" fmla="*/ 15727 w 76075"/>
                <a:gd name="connsiteY1" fmla="*/ 16419 h 76146"/>
                <a:gd name="connsiteX2" fmla="*/ 59756 w 76075"/>
                <a:gd name="connsiteY2" fmla="*/ 6049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59756" y="60490"/>
                  </a:moveTo>
                  <a:cubicBezTo>
                    <a:pt x="31798" y="87617"/>
                    <a:pt x="-11375" y="44879"/>
                    <a:pt x="15727" y="16419"/>
                  </a:cubicBezTo>
                  <a:cubicBezTo>
                    <a:pt x="42829" y="-12040"/>
                    <a:pt x="89806" y="31363"/>
                    <a:pt x="59756" y="604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1" name="Freeform 350">
              <a:extLst>
                <a:ext uri="{FF2B5EF4-FFF2-40B4-BE49-F238E27FC236}">
                  <a16:creationId xmlns:a16="http://schemas.microsoft.com/office/drawing/2014/main" id="{94EAC06A-9ED5-4946-8CAD-A7925542CD89}"/>
                </a:ext>
              </a:extLst>
            </p:cNvPr>
            <p:cNvSpPr/>
            <p:nvPr/>
          </p:nvSpPr>
          <p:spPr>
            <a:xfrm>
              <a:off x="4073847" y="1919947"/>
              <a:ext cx="66566" cy="66629"/>
            </a:xfrm>
            <a:custGeom>
              <a:avLst/>
              <a:gdLst>
                <a:gd name="connsiteX0" fmla="*/ 37338 w 66566"/>
                <a:gd name="connsiteY0" fmla="*/ 7150 h 66628"/>
                <a:gd name="connsiteX1" fmla="*/ 37338 w 66566"/>
                <a:gd name="connsiteY1" fmla="*/ 68543 h 66628"/>
                <a:gd name="connsiteX2" fmla="*/ 37338 w 66566"/>
                <a:gd name="connsiteY2" fmla="*/ 715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7338" y="7150"/>
                  </a:moveTo>
                  <a:cubicBezTo>
                    <a:pt x="79275" y="8101"/>
                    <a:pt x="75185" y="68257"/>
                    <a:pt x="37338" y="68543"/>
                  </a:cubicBezTo>
                  <a:cubicBezTo>
                    <a:pt x="-2412" y="68829"/>
                    <a:pt x="-3458" y="6198"/>
                    <a:pt x="37338" y="7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2" name="Freeform 351">
              <a:extLst>
                <a:ext uri="{FF2B5EF4-FFF2-40B4-BE49-F238E27FC236}">
                  <a16:creationId xmlns:a16="http://schemas.microsoft.com/office/drawing/2014/main" id="{08A855F5-5905-6F48-BD80-A9D0775F654B}"/>
                </a:ext>
              </a:extLst>
            </p:cNvPr>
            <p:cNvSpPr/>
            <p:nvPr/>
          </p:nvSpPr>
          <p:spPr>
            <a:xfrm>
              <a:off x="4417571" y="1833915"/>
              <a:ext cx="66566" cy="66629"/>
            </a:xfrm>
            <a:custGeom>
              <a:avLst/>
              <a:gdLst>
                <a:gd name="connsiteX0" fmla="*/ 27682 w 66566"/>
                <a:gd name="connsiteY0" fmla="*/ 8373 h 66628"/>
                <a:gd name="connsiteX1" fmla="*/ 34338 w 66566"/>
                <a:gd name="connsiteY1" fmla="*/ 68053 h 66628"/>
                <a:gd name="connsiteX2" fmla="*/ 27682 w 66566"/>
                <a:gd name="connsiteY2" fmla="*/ 837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682" y="8373"/>
                  </a:moveTo>
                  <a:cubicBezTo>
                    <a:pt x="78367" y="-3335"/>
                    <a:pt x="80839" y="72241"/>
                    <a:pt x="34338" y="68053"/>
                  </a:cubicBezTo>
                  <a:cubicBezTo>
                    <a:pt x="-86" y="64912"/>
                    <a:pt x="-1322" y="15131"/>
                    <a:pt x="27682" y="83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3" name="Freeform 352">
              <a:extLst>
                <a:ext uri="{FF2B5EF4-FFF2-40B4-BE49-F238E27FC236}">
                  <a16:creationId xmlns:a16="http://schemas.microsoft.com/office/drawing/2014/main" id="{A4A51DC1-3ACA-164E-9A9A-228EC0052408}"/>
                </a:ext>
              </a:extLst>
            </p:cNvPr>
            <p:cNvSpPr/>
            <p:nvPr/>
          </p:nvSpPr>
          <p:spPr>
            <a:xfrm>
              <a:off x="4072859" y="2349794"/>
              <a:ext cx="76076" cy="76147"/>
            </a:xfrm>
            <a:custGeom>
              <a:avLst/>
              <a:gdLst>
                <a:gd name="connsiteX0" fmla="*/ 60293 w 76075"/>
                <a:gd name="connsiteY0" fmla="*/ 16479 h 76146"/>
                <a:gd name="connsiteX1" fmla="*/ 16359 w 76075"/>
                <a:gd name="connsiteY1" fmla="*/ 60454 h 76146"/>
                <a:gd name="connsiteX2" fmla="*/ 60293 w 76075"/>
                <a:gd name="connsiteY2" fmla="*/ 1647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293" y="16479"/>
                  </a:moveTo>
                  <a:cubicBezTo>
                    <a:pt x="87965" y="44178"/>
                    <a:pt x="44792" y="89009"/>
                    <a:pt x="16359" y="60454"/>
                  </a:cubicBezTo>
                  <a:cubicBezTo>
                    <a:pt x="-12074" y="31899"/>
                    <a:pt x="31669" y="-12266"/>
                    <a:pt x="60293" y="16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4" name="Freeform 353">
              <a:extLst>
                <a:ext uri="{FF2B5EF4-FFF2-40B4-BE49-F238E27FC236}">
                  <a16:creationId xmlns:a16="http://schemas.microsoft.com/office/drawing/2014/main" id="{C352A127-DD92-4542-B98E-C930DAC99E35}"/>
                </a:ext>
              </a:extLst>
            </p:cNvPr>
            <p:cNvSpPr/>
            <p:nvPr/>
          </p:nvSpPr>
          <p:spPr>
            <a:xfrm>
              <a:off x="4589911" y="2436648"/>
              <a:ext cx="66566" cy="66629"/>
            </a:xfrm>
            <a:custGeom>
              <a:avLst/>
              <a:gdLst>
                <a:gd name="connsiteX0" fmla="*/ 25846 w 66566"/>
                <a:gd name="connsiteY0" fmla="*/ 8724 h 66628"/>
                <a:gd name="connsiteX1" fmla="*/ 37257 w 66566"/>
                <a:gd name="connsiteY1" fmla="*/ 68404 h 66628"/>
                <a:gd name="connsiteX2" fmla="*/ 25846 w 66566"/>
                <a:gd name="connsiteY2" fmla="*/ 872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5846" y="8724"/>
                  </a:moveTo>
                  <a:cubicBezTo>
                    <a:pt x="76912" y="-4411"/>
                    <a:pt x="80811" y="68404"/>
                    <a:pt x="37257" y="68404"/>
                  </a:cubicBezTo>
                  <a:cubicBezTo>
                    <a:pt x="551" y="68404"/>
                    <a:pt x="-1826" y="15863"/>
                    <a:pt x="25846" y="87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5" name="Freeform 354">
              <a:extLst>
                <a:ext uri="{FF2B5EF4-FFF2-40B4-BE49-F238E27FC236}">
                  <a16:creationId xmlns:a16="http://schemas.microsoft.com/office/drawing/2014/main" id="{F9C8CFD7-3603-8148-A850-B3EFABB9587E}"/>
                </a:ext>
              </a:extLst>
            </p:cNvPr>
            <p:cNvSpPr/>
            <p:nvPr/>
          </p:nvSpPr>
          <p:spPr>
            <a:xfrm>
              <a:off x="4159647" y="2350750"/>
              <a:ext cx="66566" cy="66629"/>
            </a:xfrm>
            <a:custGeom>
              <a:avLst/>
              <a:gdLst>
                <a:gd name="connsiteX0" fmla="*/ 28850 w 66566"/>
                <a:gd name="connsiteY0" fmla="*/ 8100 h 66628"/>
                <a:gd name="connsiteX1" fmla="*/ 35507 w 66566"/>
                <a:gd name="connsiteY1" fmla="*/ 67780 h 66628"/>
                <a:gd name="connsiteX2" fmla="*/ 28850 w 66566"/>
                <a:gd name="connsiteY2" fmla="*/ 81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850" y="8100"/>
                  </a:moveTo>
                  <a:cubicBezTo>
                    <a:pt x="77349" y="-1895"/>
                    <a:pt x="81057" y="69398"/>
                    <a:pt x="35507" y="67780"/>
                  </a:cubicBezTo>
                  <a:cubicBezTo>
                    <a:pt x="227" y="66543"/>
                    <a:pt x="-2341" y="14477"/>
                    <a:pt x="28850" y="81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6" name="Freeform 355">
              <a:extLst>
                <a:ext uri="{FF2B5EF4-FFF2-40B4-BE49-F238E27FC236}">
                  <a16:creationId xmlns:a16="http://schemas.microsoft.com/office/drawing/2014/main" id="{D4CA45CB-54C9-5C41-9624-2E032AB59A9C}"/>
                </a:ext>
              </a:extLst>
            </p:cNvPr>
            <p:cNvSpPr/>
            <p:nvPr/>
          </p:nvSpPr>
          <p:spPr>
            <a:xfrm>
              <a:off x="4417585" y="2350422"/>
              <a:ext cx="66566" cy="66629"/>
            </a:xfrm>
            <a:custGeom>
              <a:avLst/>
              <a:gdLst>
                <a:gd name="connsiteX0" fmla="*/ 27667 w 66566"/>
                <a:gd name="connsiteY0" fmla="*/ 8332 h 66628"/>
                <a:gd name="connsiteX1" fmla="*/ 34419 w 66566"/>
                <a:gd name="connsiteY1" fmla="*/ 67917 h 66628"/>
                <a:gd name="connsiteX2" fmla="*/ 27667 w 66566"/>
                <a:gd name="connsiteY2" fmla="*/ 833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667" y="8332"/>
                  </a:moveTo>
                  <a:cubicBezTo>
                    <a:pt x="77212" y="-3090"/>
                    <a:pt x="81776" y="71343"/>
                    <a:pt x="34419" y="67917"/>
                  </a:cubicBezTo>
                  <a:cubicBezTo>
                    <a:pt x="-195" y="65442"/>
                    <a:pt x="-1241" y="14995"/>
                    <a:pt x="27667" y="83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7" name="Freeform 356">
              <a:extLst>
                <a:ext uri="{FF2B5EF4-FFF2-40B4-BE49-F238E27FC236}">
                  <a16:creationId xmlns:a16="http://schemas.microsoft.com/office/drawing/2014/main" id="{07C72C82-1AA3-1247-BC32-01B4BE8ABA29}"/>
                </a:ext>
              </a:extLst>
            </p:cNvPr>
            <p:cNvSpPr/>
            <p:nvPr/>
          </p:nvSpPr>
          <p:spPr>
            <a:xfrm>
              <a:off x="4502818" y="2350344"/>
              <a:ext cx="76076" cy="76147"/>
            </a:xfrm>
            <a:custGeom>
              <a:avLst/>
              <a:gdLst>
                <a:gd name="connsiteX0" fmla="*/ 59972 w 76075"/>
                <a:gd name="connsiteY0" fmla="*/ 60000 h 76146"/>
                <a:gd name="connsiteX1" fmla="*/ 16038 w 76075"/>
                <a:gd name="connsiteY1" fmla="*/ 16025 h 76146"/>
                <a:gd name="connsiteX2" fmla="*/ 59972 w 76075"/>
                <a:gd name="connsiteY2" fmla="*/ 6000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59972" y="60000"/>
                  </a:moveTo>
                  <a:cubicBezTo>
                    <a:pt x="31443" y="88555"/>
                    <a:pt x="-11635" y="43629"/>
                    <a:pt x="16038" y="16025"/>
                  </a:cubicBezTo>
                  <a:cubicBezTo>
                    <a:pt x="43710" y="-11578"/>
                    <a:pt x="88690" y="31350"/>
                    <a:pt x="59972" y="600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8" name="Freeform 357">
              <a:extLst>
                <a:ext uri="{FF2B5EF4-FFF2-40B4-BE49-F238E27FC236}">
                  <a16:creationId xmlns:a16="http://schemas.microsoft.com/office/drawing/2014/main" id="{60C43A87-6677-014B-88B7-AC637F41ADE8}"/>
                </a:ext>
              </a:extLst>
            </p:cNvPr>
            <p:cNvSpPr/>
            <p:nvPr/>
          </p:nvSpPr>
          <p:spPr>
            <a:xfrm>
              <a:off x="4675717" y="2437194"/>
              <a:ext cx="66566" cy="66629"/>
            </a:xfrm>
            <a:custGeom>
              <a:avLst/>
              <a:gdLst>
                <a:gd name="connsiteX0" fmla="*/ 15926 w 66566"/>
                <a:gd name="connsiteY0" fmla="*/ 59577 h 66628"/>
                <a:gd name="connsiteX1" fmla="*/ 30666 w 66566"/>
                <a:gd name="connsiteY1" fmla="*/ 7511 h 66628"/>
                <a:gd name="connsiteX2" fmla="*/ 27528 w 66566"/>
                <a:gd name="connsiteY2" fmla="*/ 65954 h 66628"/>
                <a:gd name="connsiteX3" fmla="*/ 15926 w 66566"/>
                <a:gd name="connsiteY3" fmla="*/ 5957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15926" y="59577"/>
                  </a:moveTo>
                  <a:cubicBezTo>
                    <a:pt x="-145" y="44157"/>
                    <a:pt x="6417" y="10367"/>
                    <a:pt x="30666" y="7511"/>
                  </a:cubicBezTo>
                  <a:cubicBezTo>
                    <a:pt x="84584" y="1134"/>
                    <a:pt x="76406" y="78899"/>
                    <a:pt x="27528" y="65954"/>
                  </a:cubicBezTo>
                  <a:cubicBezTo>
                    <a:pt x="24390" y="65098"/>
                    <a:pt x="18304" y="61766"/>
                    <a:pt x="15926" y="59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9" name="Freeform 358">
              <a:extLst>
                <a:ext uri="{FF2B5EF4-FFF2-40B4-BE49-F238E27FC236}">
                  <a16:creationId xmlns:a16="http://schemas.microsoft.com/office/drawing/2014/main" id="{8E0326A6-EE3A-0F48-83BD-32AA795B6EFC}"/>
                </a:ext>
              </a:extLst>
            </p:cNvPr>
            <p:cNvSpPr/>
            <p:nvPr/>
          </p:nvSpPr>
          <p:spPr>
            <a:xfrm>
              <a:off x="4072883" y="2780113"/>
              <a:ext cx="76076" cy="76147"/>
            </a:xfrm>
            <a:custGeom>
              <a:avLst/>
              <a:gdLst>
                <a:gd name="connsiteX0" fmla="*/ 16335 w 76075"/>
                <a:gd name="connsiteY0" fmla="*/ 16201 h 76146"/>
                <a:gd name="connsiteX1" fmla="*/ 58557 w 76075"/>
                <a:gd name="connsiteY1" fmla="*/ 62079 h 76146"/>
                <a:gd name="connsiteX2" fmla="*/ 16335 w 76075"/>
                <a:gd name="connsiteY2" fmla="*/ 1620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16335" y="16201"/>
                  </a:moveTo>
                  <a:cubicBezTo>
                    <a:pt x="45434" y="-12926"/>
                    <a:pt x="89748" y="35142"/>
                    <a:pt x="58557" y="62079"/>
                  </a:cubicBezTo>
                  <a:cubicBezTo>
                    <a:pt x="29173" y="87398"/>
                    <a:pt x="-11242" y="43804"/>
                    <a:pt x="16335" y="162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0" name="Freeform 359">
              <a:extLst>
                <a:ext uri="{FF2B5EF4-FFF2-40B4-BE49-F238E27FC236}">
                  <a16:creationId xmlns:a16="http://schemas.microsoft.com/office/drawing/2014/main" id="{740B1EB8-26D5-F84F-B784-AEEBFD6A151C}"/>
                </a:ext>
              </a:extLst>
            </p:cNvPr>
            <p:cNvSpPr/>
            <p:nvPr/>
          </p:nvSpPr>
          <p:spPr>
            <a:xfrm>
              <a:off x="3986493" y="1833433"/>
              <a:ext cx="76076" cy="76147"/>
            </a:xfrm>
            <a:custGeom>
              <a:avLst/>
              <a:gdLst>
                <a:gd name="connsiteX0" fmla="*/ 60218 w 76075"/>
                <a:gd name="connsiteY0" fmla="*/ 60349 h 76146"/>
                <a:gd name="connsiteX1" fmla="*/ 16284 w 76075"/>
                <a:gd name="connsiteY1" fmla="*/ 16374 h 76146"/>
                <a:gd name="connsiteX2" fmla="*/ 60218 w 76075"/>
                <a:gd name="connsiteY2" fmla="*/ 6034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218" y="60349"/>
                  </a:moveTo>
                  <a:cubicBezTo>
                    <a:pt x="32545" y="88048"/>
                    <a:pt x="-12244" y="44834"/>
                    <a:pt x="16284" y="16374"/>
                  </a:cubicBezTo>
                  <a:cubicBezTo>
                    <a:pt x="44812" y="-12086"/>
                    <a:pt x="88936" y="31699"/>
                    <a:pt x="60218" y="603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1" name="Freeform 360">
              <a:extLst>
                <a:ext uri="{FF2B5EF4-FFF2-40B4-BE49-F238E27FC236}">
                  <a16:creationId xmlns:a16="http://schemas.microsoft.com/office/drawing/2014/main" id="{10BAF196-599C-9549-B74A-4F447D2110D9}"/>
                </a:ext>
              </a:extLst>
            </p:cNvPr>
            <p:cNvSpPr/>
            <p:nvPr/>
          </p:nvSpPr>
          <p:spPr>
            <a:xfrm>
              <a:off x="3986505" y="2263794"/>
              <a:ext cx="76076" cy="76147"/>
            </a:xfrm>
            <a:custGeom>
              <a:avLst/>
              <a:gdLst>
                <a:gd name="connsiteX0" fmla="*/ 60206 w 76075"/>
                <a:gd name="connsiteY0" fmla="*/ 16053 h 76146"/>
                <a:gd name="connsiteX1" fmla="*/ 16273 w 76075"/>
                <a:gd name="connsiteY1" fmla="*/ 60028 h 76146"/>
                <a:gd name="connsiteX2" fmla="*/ 60206 w 76075"/>
                <a:gd name="connsiteY2" fmla="*/ 1605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206" y="16053"/>
                  </a:moveTo>
                  <a:cubicBezTo>
                    <a:pt x="88925" y="44798"/>
                    <a:pt x="44896" y="88773"/>
                    <a:pt x="16273" y="60028"/>
                  </a:cubicBezTo>
                  <a:cubicBezTo>
                    <a:pt x="-12256" y="31473"/>
                    <a:pt x="32629" y="-11646"/>
                    <a:pt x="60206" y="160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2" name="Freeform 361">
              <a:extLst>
                <a:ext uri="{FF2B5EF4-FFF2-40B4-BE49-F238E27FC236}">
                  <a16:creationId xmlns:a16="http://schemas.microsoft.com/office/drawing/2014/main" id="{1E6A8098-E99B-ED43-AD62-F50041E6B84D}"/>
                </a:ext>
              </a:extLst>
            </p:cNvPr>
            <p:cNvSpPr/>
            <p:nvPr/>
          </p:nvSpPr>
          <p:spPr>
            <a:xfrm>
              <a:off x="3901382" y="1747991"/>
              <a:ext cx="66566" cy="66629"/>
            </a:xfrm>
            <a:custGeom>
              <a:avLst/>
              <a:gdLst>
                <a:gd name="connsiteX0" fmla="*/ 30360 w 66566"/>
                <a:gd name="connsiteY0" fmla="*/ 7870 h 66628"/>
                <a:gd name="connsiteX1" fmla="*/ 46050 w 66566"/>
                <a:gd name="connsiteY1" fmla="*/ 66789 h 66628"/>
                <a:gd name="connsiteX2" fmla="*/ 30360 w 66566"/>
                <a:gd name="connsiteY2" fmla="*/ 787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360" y="7870"/>
                  </a:moveTo>
                  <a:cubicBezTo>
                    <a:pt x="74198" y="-125"/>
                    <a:pt x="79239" y="59936"/>
                    <a:pt x="46050" y="66789"/>
                  </a:cubicBezTo>
                  <a:cubicBezTo>
                    <a:pt x="1356" y="76022"/>
                    <a:pt x="-6156" y="14533"/>
                    <a:pt x="30360" y="78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3" name="Freeform 362">
              <a:extLst>
                <a:ext uri="{FF2B5EF4-FFF2-40B4-BE49-F238E27FC236}">
                  <a16:creationId xmlns:a16="http://schemas.microsoft.com/office/drawing/2014/main" id="{A570C6D8-06F2-A844-87D5-7BE8D49D2F35}"/>
                </a:ext>
              </a:extLst>
            </p:cNvPr>
            <p:cNvSpPr/>
            <p:nvPr/>
          </p:nvSpPr>
          <p:spPr>
            <a:xfrm>
              <a:off x="4072731" y="1746958"/>
              <a:ext cx="76076" cy="76147"/>
            </a:xfrm>
            <a:custGeom>
              <a:avLst/>
              <a:gdLst>
                <a:gd name="connsiteX0" fmla="*/ 60421 w 76075"/>
                <a:gd name="connsiteY0" fmla="*/ 60301 h 76146"/>
                <a:gd name="connsiteX1" fmla="*/ 16487 w 76075"/>
                <a:gd name="connsiteY1" fmla="*/ 16327 h 76146"/>
                <a:gd name="connsiteX2" fmla="*/ 60421 w 76075"/>
                <a:gd name="connsiteY2" fmla="*/ 6030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421" y="60301"/>
                  </a:moveTo>
                  <a:cubicBezTo>
                    <a:pt x="31702" y="89047"/>
                    <a:pt x="-12231" y="44977"/>
                    <a:pt x="16487" y="16327"/>
                  </a:cubicBezTo>
                  <a:cubicBezTo>
                    <a:pt x="45206" y="-12324"/>
                    <a:pt x="88093" y="32698"/>
                    <a:pt x="60421" y="603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4" name="Freeform 363">
              <a:extLst>
                <a:ext uri="{FF2B5EF4-FFF2-40B4-BE49-F238E27FC236}">
                  <a16:creationId xmlns:a16="http://schemas.microsoft.com/office/drawing/2014/main" id="{93F501DC-6DF2-D442-966F-7FE8116569B5}"/>
                </a:ext>
              </a:extLst>
            </p:cNvPr>
            <p:cNvSpPr/>
            <p:nvPr/>
          </p:nvSpPr>
          <p:spPr>
            <a:xfrm>
              <a:off x="5192161" y="2867281"/>
              <a:ext cx="66566" cy="66629"/>
            </a:xfrm>
            <a:custGeom>
              <a:avLst/>
              <a:gdLst>
                <a:gd name="connsiteX0" fmla="*/ 28493 w 66566"/>
                <a:gd name="connsiteY0" fmla="*/ 8131 h 66628"/>
                <a:gd name="connsiteX1" fmla="*/ 61681 w 66566"/>
                <a:gd name="connsiteY1" fmla="*/ 19458 h 66628"/>
                <a:gd name="connsiteX2" fmla="*/ 35150 w 66566"/>
                <a:gd name="connsiteY2" fmla="*/ 67811 h 66628"/>
                <a:gd name="connsiteX3" fmla="*/ 28588 w 66566"/>
                <a:gd name="connsiteY3" fmla="*/ 81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28493" y="8131"/>
                  </a:moveTo>
                  <a:cubicBezTo>
                    <a:pt x="41901" y="5370"/>
                    <a:pt x="53598" y="8131"/>
                    <a:pt x="61681" y="19458"/>
                  </a:cubicBezTo>
                  <a:cubicBezTo>
                    <a:pt x="77086" y="41064"/>
                    <a:pt x="61491" y="69239"/>
                    <a:pt x="35150" y="67811"/>
                  </a:cubicBezTo>
                  <a:cubicBezTo>
                    <a:pt x="-1082" y="65812"/>
                    <a:pt x="-986" y="14222"/>
                    <a:pt x="28588" y="81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5" name="Freeform 364">
              <a:extLst>
                <a:ext uri="{FF2B5EF4-FFF2-40B4-BE49-F238E27FC236}">
                  <a16:creationId xmlns:a16="http://schemas.microsoft.com/office/drawing/2014/main" id="{CDAABC76-B0F6-D240-82F9-79C10D73806C}"/>
                </a:ext>
              </a:extLst>
            </p:cNvPr>
            <p:cNvSpPr/>
            <p:nvPr/>
          </p:nvSpPr>
          <p:spPr>
            <a:xfrm>
              <a:off x="5105039" y="2866446"/>
              <a:ext cx="76076" cy="76147"/>
            </a:xfrm>
            <a:custGeom>
              <a:avLst/>
              <a:gdLst>
                <a:gd name="connsiteX0" fmla="*/ 60270 w 76075"/>
                <a:gd name="connsiteY0" fmla="*/ 16390 h 76146"/>
                <a:gd name="connsiteX1" fmla="*/ 16336 w 76075"/>
                <a:gd name="connsiteY1" fmla="*/ 60365 h 76146"/>
                <a:gd name="connsiteX2" fmla="*/ 60270 w 76075"/>
                <a:gd name="connsiteY2" fmla="*/ 1639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270" y="16390"/>
                  </a:moveTo>
                  <a:cubicBezTo>
                    <a:pt x="88703" y="44850"/>
                    <a:pt x="44769" y="88920"/>
                    <a:pt x="16336" y="60365"/>
                  </a:cubicBezTo>
                  <a:cubicBezTo>
                    <a:pt x="-12097" y="31905"/>
                    <a:pt x="31837" y="-12165"/>
                    <a:pt x="60270" y="163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6" name="Freeform 365">
              <a:extLst>
                <a:ext uri="{FF2B5EF4-FFF2-40B4-BE49-F238E27FC236}">
                  <a16:creationId xmlns:a16="http://schemas.microsoft.com/office/drawing/2014/main" id="{CF9D0AE3-8FDF-C447-9347-F5C38A417344}"/>
                </a:ext>
              </a:extLst>
            </p:cNvPr>
            <p:cNvSpPr/>
            <p:nvPr/>
          </p:nvSpPr>
          <p:spPr>
            <a:xfrm>
              <a:off x="5020057" y="2867009"/>
              <a:ext cx="66566" cy="66629"/>
            </a:xfrm>
            <a:custGeom>
              <a:avLst/>
              <a:gdLst>
                <a:gd name="connsiteX0" fmla="*/ 27715 w 66566"/>
                <a:gd name="connsiteY0" fmla="*/ 8308 h 66628"/>
                <a:gd name="connsiteX1" fmla="*/ 34371 w 66566"/>
                <a:gd name="connsiteY1" fmla="*/ 67988 h 66628"/>
                <a:gd name="connsiteX2" fmla="*/ 27715 w 66566"/>
                <a:gd name="connsiteY2" fmla="*/ 830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715" y="8308"/>
                  </a:moveTo>
                  <a:cubicBezTo>
                    <a:pt x="76213" y="-2924"/>
                    <a:pt x="82299" y="70558"/>
                    <a:pt x="34371" y="67988"/>
                  </a:cubicBezTo>
                  <a:cubicBezTo>
                    <a:pt x="-148" y="66179"/>
                    <a:pt x="-1289" y="14970"/>
                    <a:pt x="27715" y="83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7" name="Freeform 366">
              <a:extLst>
                <a:ext uri="{FF2B5EF4-FFF2-40B4-BE49-F238E27FC236}">
                  <a16:creationId xmlns:a16="http://schemas.microsoft.com/office/drawing/2014/main" id="{871D15FA-05BC-9749-B112-3829C4801713}"/>
                </a:ext>
              </a:extLst>
            </p:cNvPr>
            <p:cNvSpPr/>
            <p:nvPr/>
          </p:nvSpPr>
          <p:spPr>
            <a:xfrm>
              <a:off x="3557624" y="1919947"/>
              <a:ext cx="66566" cy="66629"/>
            </a:xfrm>
            <a:custGeom>
              <a:avLst/>
              <a:gdLst>
                <a:gd name="connsiteX0" fmla="*/ 37482 w 66566"/>
                <a:gd name="connsiteY0" fmla="*/ 7150 h 66628"/>
                <a:gd name="connsiteX1" fmla="*/ 37482 w 66566"/>
                <a:gd name="connsiteY1" fmla="*/ 68543 h 66628"/>
                <a:gd name="connsiteX2" fmla="*/ 37482 w 66566"/>
                <a:gd name="connsiteY2" fmla="*/ 715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7482" y="7150"/>
                  </a:moveTo>
                  <a:cubicBezTo>
                    <a:pt x="78848" y="8101"/>
                    <a:pt x="75615" y="68257"/>
                    <a:pt x="37482" y="68543"/>
                  </a:cubicBezTo>
                  <a:cubicBezTo>
                    <a:pt x="-2172" y="68829"/>
                    <a:pt x="-3789" y="6198"/>
                    <a:pt x="37482" y="7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8" name="Freeform 367">
              <a:extLst>
                <a:ext uri="{FF2B5EF4-FFF2-40B4-BE49-F238E27FC236}">
                  <a16:creationId xmlns:a16="http://schemas.microsoft.com/office/drawing/2014/main" id="{8B907D7A-28E7-4440-ABF3-426652EDE110}"/>
                </a:ext>
              </a:extLst>
            </p:cNvPr>
            <p:cNvSpPr/>
            <p:nvPr/>
          </p:nvSpPr>
          <p:spPr>
            <a:xfrm>
              <a:off x="4676083" y="2867281"/>
              <a:ext cx="66566" cy="66629"/>
            </a:xfrm>
            <a:custGeom>
              <a:avLst/>
              <a:gdLst>
                <a:gd name="connsiteX0" fmla="*/ 28493 w 66566"/>
                <a:gd name="connsiteY0" fmla="*/ 8131 h 66628"/>
                <a:gd name="connsiteX1" fmla="*/ 61681 w 66566"/>
                <a:gd name="connsiteY1" fmla="*/ 19458 h 66628"/>
                <a:gd name="connsiteX2" fmla="*/ 35150 w 66566"/>
                <a:gd name="connsiteY2" fmla="*/ 67811 h 66628"/>
                <a:gd name="connsiteX3" fmla="*/ 28588 w 66566"/>
                <a:gd name="connsiteY3" fmla="*/ 81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28493" y="8131"/>
                  </a:moveTo>
                  <a:cubicBezTo>
                    <a:pt x="41901" y="5370"/>
                    <a:pt x="53598" y="8131"/>
                    <a:pt x="61681" y="19458"/>
                  </a:cubicBezTo>
                  <a:cubicBezTo>
                    <a:pt x="77086" y="41064"/>
                    <a:pt x="61491" y="69239"/>
                    <a:pt x="35150" y="67811"/>
                  </a:cubicBezTo>
                  <a:cubicBezTo>
                    <a:pt x="-1081" y="65812"/>
                    <a:pt x="-986" y="14222"/>
                    <a:pt x="28588" y="81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9" name="Freeform 368">
              <a:extLst>
                <a:ext uri="{FF2B5EF4-FFF2-40B4-BE49-F238E27FC236}">
                  <a16:creationId xmlns:a16="http://schemas.microsoft.com/office/drawing/2014/main" id="{4F64E20D-FF2E-0B47-8883-FB5BD9BDF48B}"/>
                </a:ext>
              </a:extLst>
            </p:cNvPr>
            <p:cNvSpPr/>
            <p:nvPr/>
          </p:nvSpPr>
          <p:spPr>
            <a:xfrm>
              <a:off x="4589641" y="1920053"/>
              <a:ext cx="66566" cy="66629"/>
            </a:xfrm>
            <a:custGeom>
              <a:avLst/>
              <a:gdLst>
                <a:gd name="connsiteX0" fmla="*/ 37623 w 66566"/>
                <a:gd name="connsiteY0" fmla="*/ 7139 h 66628"/>
                <a:gd name="connsiteX1" fmla="*/ 27447 w 66566"/>
                <a:gd name="connsiteY1" fmla="*/ 66438 h 66628"/>
                <a:gd name="connsiteX2" fmla="*/ 37623 w 66566"/>
                <a:gd name="connsiteY2" fmla="*/ 713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7623" y="7139"/>
                  </a:moveTo>
                  <a:cubicBezTo>
                    <a:pt x="84694" y="7139"/>
                    <a:pt x="72427" y="81382"/>
                    <a:pt x="27447" y="66438"/>
                  </a:cubicBezTo>
                  <a:cubicBezTo>
                    <a:pt x="-4219" y="55873"/>
                    <a:pt x="2628" y="7139"/>
                    <a:pt x="37623" y="71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0" name="Freeform 369">
              <a:extLst>
                <a:ext uri="{FF2B5EF4-FFF2-40B4-BE49-F238E27FC236}">
                  <a16:creationId xmlns:a16="http://schemas.microsoft.com/office/drawing/2014/main" id="{FE4686F1-F0D5-B142-8608-8A68E99E7A98}"/>
                </a:ext>
              </a:extLst>
            </p:cNvPr>
            <p:cNvSpPr/>
            <p:nvPr/>
          </p:nvSpPr>
          <p:spPr>
            <a:xfrm>
              <a:off x="4589088" y="2866507"/>
              <a:ext cx="76076" cy="76147"/>
            </a:xfrm>
            <a:custGeom>
              <a:avLst/>
              <a:gdLst>
                <a:gd name="connsiteX0" fmla="*/ 60142 w 76075"/>
                <a:gd name="connsiteY0" fmla="*/ 16329 h 76146"/>
                <a:gd name="connsiteX1" fmla="*/ 16209 w 76075"/>
                <a:gd name="connsiteY1" fmla="*/ 60303 h 76146"/>
                <a:gd name="connsiteX2" fmla="*/ 60142 w 76075"/>
                <a:gd name="connsiteY2" fmla="*/ 1632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142" y="16329"/>
                  </a:moveTo>
                  <a:cubicBezTo>
                    <a:pt x="88290" y="44503"/>
                    <a:pt x="44356" y="88573"/>
                    <a:pt x="16209" y="60303"/>
                  </a:cubicBezTo>
                  <a:cubicBezTo>
                    <a:pt x="-11940" y="32034"/>
                    <a:pt x="31804" y="-12131"/>
                    <a:pt x="60142" y="163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1" name="Freeform 370">
              <a:extLst>
                <a:ext uri="{FF2B5EF4-FFF2-40B4-BE49-F238E27FC236}">
                  <a16:creationId xmlns:a16="http://schemas.microsoft.com/office/drawing/2014/main" id="{E4B02FBC-EBC2-9949-8BBE-F2DABF8665E4}"/>
                </a:ext>
              </a:extLst>
            </p:cNvPr>
            <p:cNvSpPr/>
            <p:nvPr/>
          </p:nvSpPr>
          <p:spPr>
            <a:xfrm>
              <a:off x="5105883" y="2781129"/>
              <a:ext cx="66566" cy="66629"/>
            </a:xfrm>
            <a:custGeom>
              <a:avLst/>
              <a:gdLst>
                <a:gd name="connsiteX0" fmla="*/ 30803 w 66566"/>
                <a:gd name="connsiteY0" fmla="*/ 7761 h 66628"/>
                <a:gd name="connsiteX1" fmla="*/ 30327 w 66566"/>
                <a:gd name="connsiteY1" fmla="*/ 67155 h 66628"/>
                <a:gd name="connsiteX2" fmla="*/ 30803 w 66566"/>
                <a:gd name="connsiteY2" fmla="*/ 776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803" y="7761"/>
                  </a:moveTo>
                  <a:cubicBezTo>
                    <a:pt x="78160" y="-425"/>
                    <a:pt x="81869" y="75056"/>
                    <a:pt x="30327" y="67155"/>
                  </a:cubicBezTo>
                  <a:cubicBezTo>
                    <a:pt x="-1244" y="62301"/>
                    <a:pt x="-103" y="13091"/>
                    <a:pt x="30803" y="77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2" name="Freeform 371">
              <a:extLst>
                <a:ext uri="{FF2B5EF4-FFF2-40B4-BE49-F238E27FC236}">
                  <a16:creationId xmlns:a16="http://schemas.microsoft.com/office/drawing/2014/main" id="{1123216E-C3BD-DF4E-8CC4-7B227DE3C8E2}"/>
                </a:ext>
              </a:extLst>
            </p:cNvPr>
            <p:cNvSpPr/>
            <p:nvPr/>
          </p:nvSpPr>
          <p:spPr>
            <a:xfrm>
              <a:off x="3987344" y="2177847"/>
              <a:ext cx="66566" cy="66629"/>
            </a:xfrm>
            <a:custGeom>
              <a:avLst/>
              <a:gdLst>
                <a:gd name="connsiteX0" fmla="*/ 30744 w 66566"/>
                <a:gd name="connsiteY0" fmla="*/ 7959 h 66628"/>
                <a:gd name="connsiteX1" fmla="*/ 35784 w 66566"/>
                <a:gd name="connsiteY1" fmla="*/ 68496 h 66628"/>
                <a:gd name="connsiteX2" fmla="*/ 30744 w 66566"/>
                <a:gd name="connsiteY2" fmla="*/ 795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744" y="7959"/>
                  </a:moveTo>
                  <a:cubicBezTo>
                    <a:pt x="76674" y="-1369"/>
                    <a:pt x="80478" y="72018"/>
                    <a:pt x="35784" y="68496"/>
                  </a:cubicBezTo>
                  <a:cubicBezTo>
                    <a:pt x="-1779" y="65640"/>
                    <a:pt x="-1303" y="14431"/>
                    <a:pt x="30744" y="7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3" name="Freeform 372">
              <a:extLst>
                <a:ext uri="{FF2B5EF4-FFF2-40B4-BE49-F238E27FC236}">
                  <a16:creationId xmlns:a16="http://schemas.microsoft.com/office/drawing/2014/main" id="{A5DCB9CE-BC54-9945-98E2-35A5DABA3C10}"/>
                </a:ext>
              </a:extLst>
            </p:cNvPr>
            <p:cNvSpPr/>
            <p:nvPr/>
          </p:nvSpPr>
          <p:spPr>
            <a:xfrm>
              <a:off x="3900961" y="2176945"/>
              <a:ext cx="66566" cy="76147"/>
            </a:xfrm>
            <a:custGeom>
              <a:avLst/>
              <a:gdLst>
                <a:gd name="connsiteX0" fmla="*/ 59404 w 66566"/>
                <a:gd name="connsiteY0" fmla="*/ 16380 h 76146"/>
                <a:gd name="connsiteX1" fmla="*/ 26692 w 66566"/>
                <a:gd name="connsiteY1" fmla="*/ 67208 h 76146"/>
                <a:gd name="connsiteX2" fmla="*/ 59404 w 66566"/>
                <a:gd name="connsiteY2" fmla="*/ 1638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59404" y="16380"/>
                  </a:moveTo>
                  <a:cubicBezTo>
                    <a:pt x="81561" y="37511"/>
                    <a:pt x="61116" y="79773"/>
                    <a:pt x="26692" y="67208"/>
                  </a:cubicBezTo>
                  <a:cubicBezTo>
                    <a:pt x="-18573" y="50742"/>
                    <a:pt x="24219" y="-17315"/>
                    <a:pt x="59404" y="163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4" name="Freeform 373">
              <a:extLst>
                <a:ext uri="{FF2B5EF4-FFF2-40B4-BE49-F238E27FC236}">
                  <a16:creationId xmlns:a16="http://schemas.microsoft.com/office/drawing/2014/main" id="{49A102FD-BB17-8241-8C3C-3AA0236BB477}"/>
                </a:ext>
              </a:extLst>
            </p:cNvPr>
            <p:cNvSpPr/>
            <p:nvPr/>
          </p:nvSpPr>
          <p:spPr>
            <a:xfrm>
              <a:off x="3900961" y="1920047"/>
              <a:ext cx="66566" cy="76147"/>
            </a:xfrm>
            <a:custGeom>
              <a:avLst/>
              <a:gdLst>
                <a:gd name="connsiteX0" fmla="*/ 59404 w 66566"/>
                <a:gd name="connsiteY0" fmla="*/ 60257 h 76146"/>
                <a:gd name="connsiteX1" fmla="*/ 26692 w 66566"/>
                <a:gd name="connsiteY1" fmla="*/ 9429 h 76146"/>
                <a:gd name="connsiteX2" fmla="*/ 59404 w 66566"/>
                <a:gd name="connsiteY2" fmla="*/ 6025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59404" y="60257"/>
                  </a:moveTo>
                  <a:cubicBezTo>
                    <a:pt x="24219" y="93952"/>
                    <a:pt x="-18573" y="25896"/>
                    <a:pt x="26692" y="9429"/>
                  </a:cubicBezTo>
                  <a:cubicBezTo>
                    <a:pt x="61211" y="-3135"/>
                    <a:pt x="81561" y="39126"/>
                    <a:pt x="59404" y="602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5" name="Freeform 374">
              <a:extLst>
                <a:ext uri="{FF2B5EF4-FFF2-40B4-BE49-F238E27FC236}">
                  <a16:creationId xmlns:a16="http://schemas.microsoft.com/office/drawing/2014/main" id="{83F2E58B-12EE-3E40-AB8E-0E7984D56D2E}"/>
                </a:ext>
              </a:extLst>
            </p:cNvPr>
            <p:cNvSpPr/>
            <p:nvPr/>
          </p:nvSpPr>
          <p:spPr>
            <a:xfrm>
              <a:off x="3901554" y="2867009"/>
              <a:ext cx="66566" cy="66629"/>
            </a:xfrm>
            <a:custGeom>
              <a:avLst/>
              <a:gdLst>
                <a:gd name="connsiteX0" fmla="*/ 27715 w 66566"/>
                <a:gd name="connsiteY0" fmla="*/ 8308 h 66628"/>
                <a:gd name="connsiteX1" fmla="*/ 34371 w 66566"/>
                <a:gd name="connsiteY1" fmla="*/ 67988 h 66628"/>
                <a:gd name="connsiteX2" fmla="*/ 27715 w 66566"/>
                <a:gd name="connsiteY2" fmla="*/ 830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715" y="8308"/>
                  </a:moveTo>
                  <a:cubicBezTo>
                    <a:pt x="76213" y="-2924"/>
                    <a:pt x="82299" y="70558"/>
                    <a:pt x="34371" y="67988"/>
                  </a:cubicBezTo>
                  <a:cubicBezTo>
                    <a:pt x="-148" y="66179"/>
                    <a:pt x="-1289" y="14970"/>
                    <a:pt x="27715" y="83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6" name="Freeform 375">
              <a:extLst>
                <a:ext uri="{FF2B5EF4-FFF2-40B4-BE49-F238E27FC236}">
                  <a16:creationId xmlns:a16="http://schemas.microsoft.com/office/drawing/2014/main" id="{1FFA3A7C-DAA2-AF42-BAED-BEDDE3C168A8}"/>
                </a:ext>
              </a:extLst>
            </p:cNvPr>
            <p:cNvSpPr/>
            <p:nvPr/>
          </p:nvSpPr>
          <p:spPr>
            <a:xfrm>
              <a:off x="3986553" y="2866612"/>
              <a:ext cx="76076" cy="76147"/>
            </a:xfrm>
            <a:custGeom>
              <a:avLst/>
              <a:gdLst>
                <a:gd name="connsiteX0" fmla="*/ 60158 w 76075"/>
                <a:gd name="connsiteY0" fmla="*/ 60199 h 76146"/>
                <a:gd name="connsiteX1" fmla="*/ 16224 w 76075"/>
                <a:gd name="connsiteY1" fmla="*/ 16224 h 76146"/>
                <a:gd name="connsiteX2" fmla="*/ 60158 w 76075"/>
                <a:gd name="connsiteY2" fmla="*/ 6019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158" y="60199"/>
                  </a:moveTo>
                  <a:cubicBezTo>
                    <a:pt x="32010" y="88373"/>
                    <a:pt x="-12019" y="44398"/>
                    <a:pt x="16224" y="16224"/>
                  </a:cubicBezTo>
                  <a:cubicBezTo>
                    <a:pt x="44468" y="-11951"/>
                    <a:pt x="88591" y="31834"/>
                    <a:pt x="60158" y="601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7" name="Freeform 376">
              <a:extLst>
                <a:ext uri="{FF2B5EF4-FFF2-40B4-BE49-F238E27FC236}">
                  <a16:creationId xmlns:a16="http://schemas.microsoft.com/office/drawing/2014/main" id="{69A262D1-0F0B-1B40-8114-AB08F20DF495}"/>
                </a:ext>
              </a:extLst>
            </p:cNvPr>
            <p:cNvSpPr/>
            <p:nvPr/>
          </p:nvSpPr>
          <p:spPr>
            <a:xfrm>
              <a:off x="4073844" y="2867437"/>
              <a:ext cx="66566" cy="66629"/>
            </a:xfrm>
            <a:custGeom>
              <a:avLst/>
              <a:gdLst>
                <a:gd name="connsiteX0" fmla="*/ 28307 w 66566"/>
                <a:gd name="connsiteY0" fmla="*/ 7975 h 66628"/>
                <a:gd name="connsiteX1" fmla="*/ 67391 w 66566"/>
                <a:gd name="connsiteY1" fmla="*/ 39766 h 66628"/>
                <a:gd name="connsiteX2" fmla="*/ 7196 w 66566"/>
                <a:gd name="connsiteY2" fmla="*/ 34912 h 66628"/>
                <a:gd name="connsiteX3" fmla="*/ 28307 w 66566"/>
                <a:gd name="connsiteY3" fmla="*/ 788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28307" y="7975"/>
                  </a:moveTo>
                  <a:cubicBezTo>
                    <a:pt x="49893" y="3501"/>
                    <a:pt x="69103" y="17398"/>
                    <a:pt x="67391" y="39766"/>
                  </a:cubicBezTo>
                  <a:cubicBezTo>
                    <a:pt x="64538" y="78030"/>
                    <a:pt x="4914" y="77649"/>
                    <a:pt x="7196" y="34912"/>
                  </a:cubicBezTo>
                  <a:cubicBezTo>
                    <a:pt x="7862" y="22348"/>
                    <a:pt x="15469" y="10545"/>
                    <a:pt x="28307" y="78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8" name="Freeform 377">
              <a:extLst>
                <a:ext uri="{FF2B5EF4-FFF2-40B4-BE49-F238E27FC236}">
                  <a16:creationId xmlns:a16="http://schemas.microsoft.com/office/drawing/2014/main" id="{3C4D4DD6-5377-9146-AD24-FDC4F16D6F24}"/>
                </a:ext>
              </a:extLst>
            </p:cNvPr>
            <p:cNvSpPr/>
            <p:nvPr/>
          </p:nvSpPr>
          <p:spPr>
            <a:xfrm>
              <a:off x="3557569" y="2178074"/>
              <a:ext cx="66566" cy="66629"/>
            </a:xfrm>
            <a:custGeom>
              <a:avLst/>
              <a:gdLst>
                <a:gd name="connsiteX0" fmla="*/ 30881 w 66566"/>
                <a:gd name="connsiteY0" fmla="*/ 7731 h 66628"/>
                <a:gd name="connsiteX1" fmla="*/ 39059 w 66566"/>
                <a:gd name="connsiteY1" fmla="*/ 68268 h 66628"/>
                <a:gd name="connsiteX2" fmla="*/ 30881 w 66566"/>
                <a:gd name="connsiteY2" fmla="*/ 77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881" y="7731"/>
                  </a:moveTo>
                  <a:cubicBezTo>
                    <a:pt x="73388" y="307"/>
                    <a:pt x="82232" y="65032"/>
                    <a:pt x="39059" y="68268"/>
                  </a:cubicBezTo>
                  <a:cubicBezTo>
                    <a:pt x="-310" y="71219"/>
                    <a:pt x="-3543" y="13728"/>
                    <a:pt x="30881" y="77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9" name="Freeform 378">
              <a:extLst>
                <a:ext uri="{FF2B5EF4-FFF2-40B4-BE49-F238E27FC236}">
                  <a16:creationId xmlns:a16="http://schemas.microsoft.com/office/drawing/2014/main" id="{4FC1A35F-601D-8A47-8160-0597DCCD9B9F}"/>
                </a:ext>
              </a:extLst>
            </p:cNvPr>
            <p:cNvSpPr/>
            <p:nvPr/>
          </p:nvSpPr>
          <p:spPr>
            <a:xfrm>
              <a:off x="3470345" y="2263762"/>
              <a:ext cx="76076" cy="76147"/>
            </a:xfrm>
            <a:custGeom>
              <a:avLst/>
              <a:gdLst>
                <a:gd name="connsiteX0" fmla="*/ 16354 w 76075"/>
                <a:gd name="connsiteY0" fmla="*/ 60060 h 76146"/>
                <a:gd name="connsiteX1" fmla="*/ 64662 w 76075"/>
                <a:gd name="connsiteY1" fmla="*/ 22557 h 76146"/>
                <a:gd name="connsiteX2" fmla="*/ 16354 w 76075"/>
                <a:gd name="connsiteY2" fmla="*/ 6006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16354" y="60060"/>
                  </a:moveTo>
                  <a:cubicBezTo>
                    <a:pt x="-14456" y="29220"/>
                    <a:pt x="39747" y="-17325"/>
                    <a:pt x="64662" y="22557"/>
                  </a:cubicBezTo>
                  <a:cubicBezTo>
                    <a:pt x="84062" y="53587"/>
                    <a:pt x="41269" y="84903"/>
                    <a:pt x="16354" y="600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0" name="Freeform 379">
              <a:extLst>
                <a:ext uri="{FF2B5EF4-FFF2-40B4-BE49-F238E27FC236}">
                  <a16:creationId xmlns:a16="http://schemas.microsoft.com/office/drawing/2014/main" id="{51A41F19-A098-A14B-961C-1702348E6113}"/>
                </a:ext>
              </a:extLst>
            </p:cNvPr>
            <p:cNvSpPr/>
            <p:nvPr/>
          </p:nvSpPr>
          <p:spPr>
            <a:xfrm>
              <a:off x="4502770" y="1833665"/>
              <a:ext cx="76076" cy="76147"/>
            </a:xfrm>
            <a:custGeom>
              <a:avLst/>
              <a:gdLst>
                <a:gd name="connsiteX0" fmla="*/ 60020 w 76075"/>
                <a:gd name="connsiteY0" fmla="*/ 60117 h 76146"/>
                <a:gd name="connsiteX1" fmla="*/ 16086 w 76075"/>
                <a:gd name="connsiteY1" fmla="*/ 16142 h 76146"/>
                <a:gd name="connsiteX2" fmla="*/ 60020 w 76075"/>
                <a:gd name="connsiteY2" fmla="*/ 6011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020" y="60117"/>
                  </a:moveTo>
                  <a:cubicBezTo>
                    <a:pt x="32062" y="88101"/>
                    <a:pt x="-11872" y="44030"/>
                    <a:pt x="16086" y="16142"/>
                  </a:cubicBezTo>
                  <a:cubicBezTo>
                    <a:pt x="44044" y="-11747"/>
                    <a:pt x="88738" y="31466"/>
                    <a:pt x="60020" y="601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1" name="Freeform 380">
              <a:extLst>
                <a:ext uri="{FF2B5EF4-FFF2-40B4-BE49-F238E27FC236}">
                  <a16:creationId xmlns:a16="http://schemas.microsoft.com/office/drawing/2014/main" id="{68F3CD2C-D22F-4B4E-98C0-ED3E472B61BE}"/>
                </a:ext>
              </a:extLst>
            </p:cNvPr>
            <p:cNvSpPr/>
            <p:nvPr/>
          </p:nvSpPr>
          <p:spPr>
            <a:xfrm>
              <a:off x="3987396" y="1661327"/>
              <a:ext cx="66566" cy="66629"/>
            </a:xfrm>
            <a:custGeom>
              <a:avLst/>
              <a:gdLst>
                <a:gd name="connsiteX0" fmla="*/ 30692 w 66566"/>
                <a:gd name="connsiteY0" fmla="*/ 7916 h 66628"/>
                <a:gd name="connsiteX1" fmla="*/ 32499 w 66566"/>
                <a:gd name="connsiteY1" fmla="*/ 67501 h 66628"/>
                <a:gd name="connsiteX2" fmla="*/ 30692 w 66566"/>
                <a:gd name="connsiteY2" fmla="*/ 7916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692" y="7916"/>
                  </a:moveTo>
                  <a:cubicBezTo>
                    <a:pt x="75862" y="-1221"/>
                    <a:pt x="82994" y="73308"/>
                    <a:pt x="32499" y="67501"/>
                  </a:cubicBezTo>
                  <a:cubicBezTo>
                    <a:pt x="-1831" y="63599"/>
                    <a:pt x="-214" y="14198"/>
                    <a:pt x="30692" y="79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2" name="Freeform 381">
              <a:extLst>
                <a:ext uri="{FF2B5EF4-FFF2-40B4-BE49-F238E27FC236}">
                  <a16:creationId xmlns:a16="http://schemas.microsoft.com/office/drawing/2014/main" id="{452332C4-A4AA-0546-9D4D-336C6FE8A1A3}"/>
                </a:ext>
              </a:extLst>
            </p:cNvPr>
            <p:cNvSpPr/>
            <p:nvPr/>
          </p:nvSpPr>
          <p:spPr>
            <a:xfrm>
              <a:off x="3901022" y="2437059"/>
              <a:ext cx="66566" cy="66629"/>
            </a:xfrm>
            <a:custGeom>
              <a:avLst/>
              <a:gdLst>
                <a:gd name="connsiteX0" fmla="*/ 59343 w 66566"/>
                <a:gd name="connsiteY0" fmla="*/ 59712 h 66628"/>
                <a:gd name="connsiteX1" fmla="*/ 7232 w 66566"/>
                <a:gd name="connsiteY1" fmla="*/ 40104 h 66628"/>
                <a:gd name="connsiteX2" fmla="*/ 66285 w 66566"/>
                <a:gd name="connsiteY2" fmla="*/ 48670 h 66628"/>
                <a:gd name="connsiteX3" fmla="*/ 59343 w 66566"/>
                <a:gd name="connsiteY3" fmla="*/ 5980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59343" y="59712"/>
                  </a:moveTo>
                  <a:cubicBezTo>
                    <a:pt x="41371" y="76940"/>
                    <a:pt x="8943" y="64852"/>
                    <a:pt x="7232" y="40104"/>
                  </a:cubicBezTo>
                  <a:cubicBezTo>
                    <a:pt x="3998" y="-5775"/>
                    <a:pt x="80740" y="-4537"/>
                    <a:pt x="66285" y="48670"/>
                  </a:cubicBezTo>
                  <a:cubicBezTo>
                    <a:pt x="65810" y="50574"/>
                    <a:pt x="60960" y="58284"/>
                    <a:pt x="59343" y="598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3" name="Freeform 382">
              <a:extLst>
                <a:ext uri="{FF2B5EF4-FFF2-40B4-BE49-F238E27FC236}">
                  <a16:creationId xmlns:a16="http://schemas.microsoft.com/office/drawing/2014/main" id="{B9CF77A2-9F76-F24F-9F55-4E7FDAB0CCC8}"/>
                </a:ext>
              </a:extLst>
            </p:cNvPr>
            <p:cNvSpPr/>
            <p:nvPr/>
          </p:nvSpPr>
          <p:spPr>
            <a:xfrm>
              <a:off x="5018589" y="2780122"/>
              <a:ext cx="76076" cy="76147"/>
            </a:xfrm>
            <a:custGeom>
              <a:avLst/>
              <a:gdLst>
                <a:gd name="connsiteX0" fmla="*/ 60279 w 76075"/>
                <a:gd name="connsiteY0" fmla="*/ 16192 h 76146"/>
                <a:gd name="connsiteX1" fmla="*/ 16345 w 76075"/>
                <a:gd name="connsiteY1" fmla="*/ 60167 h 76146"/>
                <a:gd name="connsiteX2" fmla="*/ 60279 w 76075"/>
                <a:gd name="connsiteY2" fmla="*/ 1619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279" y="16192"/>
                  </a:moveTo>
                  <a:cubicBezTo>
                    <a:pt x="88997" y="44937"/>
                    <a:pt x="44969" y="88912"/>
                    <a:pt x="16345" y="60167"/>
                  </a:cubicBezTo>
                  <a:cubicBezTo>
                    <a:pt x="-12278" y="31421"/>
                    <a:pt x="32416" y="-11792"/>
                    <a:pt x="60279" y="161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4" name="Freeform 383">
              <a:extLst>
                <a:ext uri="{FF2B5EF4-FFF2-40B4-BE49-F238E27FC236}">
                  <a16:creationId xmlns:a16="http://schemas.microsoft.com/office/drawing/2014/main" id="{4DEF5318-DC34-8C45-B546-58E20E677A92}"/>
                </a:ext>
              </a:extLst>
            </p:cNvPr>
            <p:cNvSpPr/>
            <p:nvPr/>
          </p:nvSpPr>
          <p:spPr>
            <a:xfrm>
              <a:off x="4073728" y="1661590"/>
              <a:ext cx="66566" cy="66629"/>
            </a:xfrm>
            <a:custGeom>
              <a:avLst/>
              <a:gdLst>
                <a:gd name="connsiteX0" fmla="*/ 30801 w 66566"/>
                <a:gd name="connsiteY0" fmla="*/ 7748 h 66628"/>
                <a:gd name="connsiteX1" fmla="*/ 46492 w 66566"/>
                <a:gd name="connsiteY1" fmla="*/ 66667 h 66628"/>
                <a:gd name="connsiteX2" fmla="*/ 30801 w 66566"/>
                <a:gd name="connsiteY2" fmla="*/ 774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801" y="7748"/>
                  </a:moveTo>
                  <a:cubicBezTo>
                    <a:pt x="73023" y="514"/>
                    <a:pt x="79394" y="59909"/>
                    <a:pt x="46492" y="66667"/>
                  </a:cubicBezTo>
                  <a:cubicBezTo>
                    <a:pt x="-1056" y="76471"/>
                    <a:pt x="-4574" y="13840"/>
                    <a:pt x="30801" y="77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5" name="Freeform 384">
              <a:extLst>
                <a:ext uri="{FF2B5EF4-FFF2-40B4-BE49-F238E27FC236}">
                  <a16:creationId xmlns:a16="http://schemas.microsoft.com/office/drawing/2014/main" id="{9854F69E-F8A7-264A-AB54-EBAFAE62E00C}"/>
                </a:ext>
              </a:extLst>
            </p:cNvPr>
            <p:cNvSpPr/>
            <p:nvPr/>
          </p:nvSpPr>
          <p:spPr>
            <a:xfrm>
              <a:off x="4072731" y="2263486"/>
              <a:ext cx="76076" cy="76147"/>
            </a:xfrm>
            <a:custGeom>
              <a:avLst/>
              <a:gdLst>
                <a:gd name="connsiteX0" fmla="*/ 60421 w 76075"/>
                <a:gd name="connsiteY0" fmla="*/ 60335 h 76146"/>
                <a:gd name="connsiteX1" fmla="*/ 16487 w 76075"/>
                <a:gd name="connsiteY1" fmla="*/ 16360 h 76146"/>
                <a:gd name="connsiteX2" fmla="*/ 60421 w 76075"/>
                <a:gd name="connsiteY2" fmla="*/ 6033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421" y="60335"/>
                  </a:moveTo>
                  <a:cubicBezTo>
                    <a:pt x="31702" y="89081"/>
                    <a:pt x="-12231" y="45011"/>
                    <a:pt x="16487" y="16360"/>
                  </a:cubicBezTo>
                  <a:cubicBezTo>
                    <a:pt x="45206" y="-12290"/>
                    <a:pt x="88379" y="32447"/>
                    <a:pt x="60421" y="603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6" name="Freeform 385">
              <a:extLst>
                <a:ext uri="{FF2B5EF4-FFF2-40B4-BE49-F238E27FC236}">
                  <a16:creationId xmlns:a16="http://schemas.microsoft.com/office/drawing/2014/main" id="{B51CF8A2-265F-B24D-9E47-37819E0C9CB4}"/>
                </a:ext>
              </a:extLst>
            </p:cNvPr>
            <p:cNvSpPr/>
            <p:nvPr/>
          </p:nvSpPr>
          <p:spPr>
            <a:xfrm>
              <a:off x="4503589" y="2437076"/>
              <a:ext cx="66566" cy="66629"/>
            </a:xfrm>
            <a:custGeom>
              <a:avLst/>
              <a:gdLst>
                <a:gd name="connsiteX0" fmla="*/ 28199 w 66566"/>
                <a:gd name="connsiteY0" fmla="*/ 8200 h 66628"/>
                <a:gd name="connsiteX1" fmla="*/ 37233 w 66566"/>
                <a:gd name="connsiteY1" fmla="*/ 67881 h 66628"/>
                <a:gd name="connsiteX2" fmla="*/ 28199 w 66566"/>
                <a:gd name="connsiteY2" fmla="*/ 82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199" y="8200"/>
                  </a:moveTo>
                  <a:cubicBezTo>
                    <a:pt x="78694" y="-2270"/>
                    <a:pt x="79265" y="68166"/>
                    <a:pt x="37233" y="67881"/>
                  </a:cubicBezTo>
                  <a:cubicBezTo>
                    <a:pt x="1858" y="67595"/>
                    <a:pt x="-3848" y="14768"/>
                    <a:pt x="28199" y="82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7" name="Freeform 386">
              <a:extLst>
                <a:ext uri="{FF2B5EF4-FFF2-40B4-BE49-F238E27FC236}">
                  <a16:creationId xmlns:a16="http://schemas.microsoft.com/office/drawing/2014/main" id="{9DB35B25-921C-AC44-A263-0C6C80A1BA25}"/>
                </a:ext>
              </a:extLst>
            </p:cNvPr>
            <p:cNvSpPr/>
            <p:nvPr/>
          </p:nvSpPr>
          <p:spPr>
            <a:xfrm>
              <a:off x="4417515" y="2264326"/>
              <a:ext cx="66566" cy="66629"/>
            </a:xfrm>
            <a:custGeom>
              <a:avLst/>
              <a:gdLst>
                <a:gd name="connsiteX0" fmla="*/ 30210 w 66566"/>
                <a:gd name="connsiteY0" fmla="*/ 8001 h 66628"/>
                <a:gd name="connsiteX1" fmla="*/ 45901 w 66566"/>
                <a:gd name="connsiteY1" fmla="*/ 66920 h 66628"/>
                <a:gd name="connsiteX2" fmla="*/ 30210 w 66566"/>
                <a:gd name="connsiteY2" fmla="*/ 800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210" y="8001"/>
                  </a:moveTo>
                  <a:cubicBezTo>
                    <a:pt x="73003" y="-756"/>
                    <a:pt x="80325" y="59877"/>
                    <a:pt x="45901" y="66920"/>
                  </a:cubicBezTo>
                  <a:cubicBezTo>
                    <a:pt x="1301" y="76153"/>
                    <a:pt x="-6021" y="15426"/>
                    <a:pt x="30210" y="8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8" name="Freeform 387">
              <a:extLst>
                <a:ext uri="{FF2B5EF4-FFF2-40B4-BE49-F238E27FC236}">
                  <a16:creationId xmlns:a16="http://schemas.microsoft.com/office/drawing/2014/main" id="{BEFA1DF8-87C8-444D-966B-95F53B83BD4C}"/>
                </a:ext>
              </a:extLst>
            </p:cNvPr>
            <p:cNvSpPr/>
            <p:nvPr/>
          </p:nvSpPr>
          <p:spPr>
            <a:xfrm>
              <a:off x="3987511" y="2437076"/>
              <a:ext cx="66566" cy="66629"/>
            </a:xfrm>
            <a:custGeom>
              <a:avLst/>
              <a:gdLst>
                <a:gd name="connsiteX0" fmla="*/ 28199 w 66566"/>
                <a:gd name="connsiteY0" fmla="*/ 8200 h 66628"/>
                <a:gd name="connsiteX1" fmla="*/ 37233 w 66566"/>
                <a:gd name="connsiteY1" fmla="*/ 67881 h 66628"/>
                <a:gd name="connsiteX2" fmla="*/ 28199 w 66566"/>
                <a:gd name="connsiteY2" fmla="*/ 82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199" y="8200"/>
                  </a:moveTo>
                  <a:cubicBezTo>
                    <a:pt x="78694" y="-2270"/>
                    <a:pt x="79265" y="68166"/>
                    <a:pt x="37233" y="67881"/>
                  </a:cubicBezTo>
                  <a:cubicBezTo>
                    <a:pt x="1858" y="67595"/>
                    <a:pt x="-3848" y="14768"/>
                    <a:pt x="28199" y="82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9" name="Freeform 388">
              <a:extLst>
                <a:ext uri="{FF2B5EF4-FFF2-40B4-BE49-F238E27FC236}">
                  <a16:creationId xmlns:a16="http://schemas.microsoft.com/office/drawing/2014/main" id="{EB344487-F5C3-3E4D-80F7-348FB2AC7F98}"/>
                </a:ext>
              </a:extLst>
            </p:cNvPr>
            <p:cNvSpPr/>
            <p:nvPr/>
          </p:nvSpPr>
          <p:spPr>
            <a:xfrm>
              <a:off x="3470347" y="1833587"/>
              <a:ext cx="76076" cy="66629"/>
            </a:xfrm>
            <a:custGeom>
              <a:avLst/>
              <a:gdLst>
                <a:gd name="connsiteX0" fmla="*/ 16352 w 76075"/>
                <a:gd name="connsiteY0" fmla="*/ 16125 h 66628"/>
                <a:gd name="connsiteX1" fmla="*/ 64660 w 76075"/>
                <a:gd name="connsiteY1" fmla="*/ 53627 h 66628"/>
                <a:gd name="connsiteX2" fmla="*/ 16352 w 76075"/>
                <a:gd name="connsiteY2" fmla="*/ 1612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66628">
                  <a:moveTo>
                    <a:pt x="16352" y="16125"/>
                  </a:moveTo>
                  <a:cubicBezTo>
                    <a:pt x="41171" y="-8718"/>
                    <a:pt x="83964" y="22597"/>
                    <a:pt x="64660" y="53627"/>
                  </a:cubicBezTo>
                  <a:cubicBezTo>
                    <a:pt x="40125" y="93033"/>
                    <a:pt x="-14554" y="47059"/>
                    <a:pt x="16352" y="161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0" name="Freeform 389">
              <a:extLst>
                <a:ext uri="{FF2B5EF4-FFF2-40B4-BE49-F238E27FC236}">
                  <a16:creationId xmlns:a16="http://schemas.microsoft.com/office/drawing/2014/main" id="{5A5EF242-6F21-6F47-AC52-56BF387DACC2}"/>
                </a:ext>
              </a:extLst>
            </p:cNvPr>
            <p:cNvSpPr/>
            <p:nvPr/>
          </p:nvSpPr>
          <p:spPr>
            <a:xfrm>
              <a:off x="3385405" y="1833973"/>
              <a:ext cx="66566" cy="66629"/>
            </a:xfrm>
            <a:custGeom>
              <a:avLst/>
              <a:gdLst>
                <a:gd name="connsiteX0" fmla="*/ 27785 w 66566"/>
                <a:gd name="connsiteY0" fmla="*/ 8314 h 66628"/>
                <a:gd name="connsiteX1" fmla="*/ 34537 w 66566"/>
                <a:gd name="connsiteY1" fmla="*/ 67899 h 66628"/>
                <a:gd name="connsiteX2" fmla="*/ 27785 w 66566"/>
                <a:gd name="connsiteY2" fmla="*/ 831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785" y="8314"/>
                  </a:moveTo>
                  <a:cubicBezTo>
                    <a:pt x="76759" y="-3013"/>
                    <a:pt x="81704" y="71326"/>
                    <a:pt x="34537" y="67899"/>
                  </a:cubicBezTo>
                  <a:cubicBezTo>
                    <a:pt x="-838" y="65329"/>
                    <a:pt x="-743" y="14882"/>
                    <a:pt x="27785" y="83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1" name="Freeform 390">
              <a:extLst>
                <a:ext uri="{FF2B5EF4-FFF2-40B4-BE49-F238E27FC236}">
                  <a16:creationId xmlns:a16="http://schemas.microsoft.com/office/drawing/2014/main" id="{64562562-9AD1-D541-9572-FE634ABF46E1}"/>
                </a:ext>
              </a:extLst>
            </p:cNvPr>
            <p:cNvSpPr/>
            <p:nvPr/>
          </p:nvSpPr>
          <p:spPr>
            <a:xfrm>
              <a:off x="4502511" y="2263655"/>
              <a:ext cx="76076" cy="76147"/>
            </a:xfrm>
            <a:custGeom>
              <a:avLst/>
              <a:gdLst>
                <a:gd name="connsiteX0" fmla="*/ 60279 w 76075"/>
                <a:gd name="connsiteY0" fmla="*/ 16192 h 76146"/>
                <a:gd name="connsiteX1" fmla="*/ 16345 w 76075"/>
                <a:gd name="connsiteY1" fmla="*/ 60167 h 76146"/>
                <a:gd name="connsiteX2" fmla="*/ 60279 w 76075"/>
                <a:gd name="connsiteY2" fmla="*/ 1619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279" y="16192"/>
                  </a:moveTo>
                  <a:cubicBezTo>
                    <a:pt x="88997" y="44937"/>
                    <a:pt x="44969" y="88912"/>
                    <a:pt x="16345" y="60167"/>
                  </a:cubicBezTo>
                  <a:cubicBezTo>
                    <a:pt x="-12278" y="31421"/>
                    <a:pt x="32416" y="-11792"/>
                    <a:pt x="60279" y="161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2" name="Freeform 391">
              <a:extLst>
                <a:ext uri="{FF2B5EF4-FFF2-40B4-BE49-F238E27FC236}">
                  <a16:creationId xmlns:a16="http://schemas.microsoft.com/office/drawing/2014/main" id="{88850830-A748-C144-A05A-7E042BBEFF2D}"/>
                </a:ext>
              </a:extLst>
            </p:cNvPr>
            <p:cNvSpPr/>
            <p:nvPr/>
          </p:nvSpPr>
          <p:spPr>
            <a:xfrm>
              <a:off x="3901022" y="2953621"/>
              <a:ext cx="66566" cy="66629"/>
            </a:xfrm>
            <a:custGeom>
              <a:avLst/>
              <a:gdLst>
                <a:gd name="connsiteX0" fmla="*/ 59343 w 66566"/>
                <a:gd name="connsiteY0" fmla="*/ 59712 h 66628"/>
                <a:gd name="connsiteX1" fmla="*/ 7232 w 66566"/>
                <a:gd name="connsiteY1" fmla="*/ 40104 h 66628"/>
                <a:gd name="connsiteX2" fmla="*/ 66285 w 66566"/>
                <a:gd name="connsiteY2" fmla="*/ 48670 h 66628"/>
                <a:gd name="connsiteX3" fmla="*/ 59343 w 66566"/>
                <a:gd name="connsiteY3" fmla="*/ 5980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59343" y="59712"/>
                  </a:moveTo>
                  <a:cubicBezTo>
                    <a:pt x="41371" y="76940"/>
                    <a:pt x="8943" y="64852"/>
                    <a:pt x="7232" y="40104"/>
                  </a:cubicBezTo>
                  <a:cubicBezTo>
                    <a:pt x="3998" y="-5775"/>
                    <a:pt x="80740" y="-4537"/>
                    <a:pt x="66285" y="48670"/>
                  </a:cubicBezTo>
                  <a:cubicBezTo>
                    <a:pt x="65810" y="50574"/>
                    <a:pt x="60960" y="58284"/>
                    <a:pt x="59343" y="598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3" name="Freeform 392">
              <a:extLst>
                <a:ext uri="{FF2B5EF4-FFF2-40B4-BE49-F238E27FC236}">
                  <a16:creationId xmlns:a16="http://schemas.microsoft.com/office/drawing/2014/main" id="{B6D4467B-01B8-B34D-88B4-F008FB3ACA95}"/>
                </a:ext>
              </a:extLst>
            </p:cNvPr>
            <p:cNvSpPr/>
            <p:nvPr/>
          </p:nvSpPr>
          <p:spPr>
            <a:xfrm>
              <a:off x="4073092" y="1833301"/>
              <a:ext cx="76076" cy="76147"/>
            </a:xfrm>
            <a:custGeom>
              <a:avLst/>
              <a:gdLst>
                <a:gd name="connsiteX0" fmla="*/ 60060 w 76075"/>
                <a:gd name="connsiteY0" fmla="*/ 16411 h 76146"/>
                <a:gd name="connsiteX1" fmla="*/ 16127 w 76075"/>
                <a:gd name="connsiteY1" fmla="*/ 60385 h 76146"/>
                <a:gd name="connsiteX2" fmla="*/ 60060 w 76075"/>
                <a:gd name="connsiteY2" fmla="*/ 1641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060" y="16411"/>
                  </a:moveTo>
                  <a:cubicBezTo>
                    <a:pt x="88018" y="44395"/>
                    <a:pt x="43989" y="88369"/>
                    <a:pt x="16127" y="60385"/>
                  </a:cubicBezTo>
                  <a:cubicBezTo>
                    <a:pt x="-11736" y="32401"/>
                    <a:pt x="31437" y="-12335"/>
                    <a:pt x="60060" y="164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4" name="Freeform 393">
              <a:extLst>
                <a:ext uri="{FF2B5EF4-FFF2-40B4-BE49-F238E27FC236}">
                  <a16:creationId xmlns:a16="http://schemas.microsoft.com/office/drawing/2014/main" id="{2523BCF3-229E-3B43-9A0A-0B0721F3185A}"/>
                </a:ext>
              </a:extLst>
            </p:cNvPr>
            <p:cNvSpPr/>
            <p:nvPr/>
          </p:nvSpPr>
          <p:spPr>
            <a:xfrm>
              <a:off x="5019987" y="2350440"/>
              <a:ext cx="66566" cy="66629"/>
            </a:xfrm>
            <a:custGeom>
              <a:avLst/>
              <a:gdLst>
                <a:gd name="connsiteX0" fmla="*/ 27785 w 66566"/>
                <a:gd name="connsiteY0" fmla="*/ 8314 h 66628"/>
                <a:gd name="connsiteX1" fmla="*/ 34537 w 66566"/>
                <a:gd name="connsiteY1" fmla="*/ 67899 h 66628"/>
                <a:gd name="connsiteX2" fmla="*/ 27785 w 66566"/>
                <a:gd name="connsiteY2" fmla="*/ 831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785" y="8314"/>
                  </a:moveTo>
                  <a:cubicBezTo>
                    <a:pt x="76759" y="-3012"/>
                    <a:pt x="81704" y="71326"/>
                    <a:pt x="34537" y="67899"/>
                  </a:cubicBezTo>
                  <a:cubicBezTo>
                    <a:pt x="-838" y="65329"/>
                    <a:pt x="-743" y="14882"/>
                    <a:pt x="27785" y="83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5" name="Freeform 394">
              <a:extLst>
                <a:ext uri="{FF2B5EF4-FFF2-40B4-BE49-F238E27FC236}">
                  <a16:creationId xmlns:a16="http://schemas.microsoft.com/office/drawing/2014/main" id="{318BB744-38E6-5648-8539-7FE56D18ABC3}"/>
                </a:ext>
              </a:extLst>
            </p:cNvPr>
            <p:cNvSpPr/>
            <p:nvPr/>
          </p:nvSpPr>
          <p:spPr>
            <a:xfrm>
              <a:off x="4073951" y="2436631"/>
              <a:ext cx="66566" cy="66629"/>
            </a:xfrm>
            <a:custGeom>
              <a:avLst/>
              <a:gdLst>
                <a:gd name="connsiteX0" fmla="*/ 25822 w 66566"/>
                <a:gd name="connsiteY0" fmla="*/ 8741 h 66628"/>
                <a:gd name="connsiteX1" fmla="*/ 34952 w 66566"/>
                <a:gd name="connsiteY1" fmla="*/ 68326 h 66628"/>
                <a:gd name="connsiteX2" fmla="*/ 25822 w 66566"/>
                <a:gd name="connsiteY2" fmla="*/ 874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5822" y="8741"/>
                  </a:moveTo>
                  <a:cubicBezTo>
                    <a:pt x="77934" y="-4680"/>
                    <a:pt x="80597" y="70705"/>
                    <a:pt x="34952" y="68326"/>
                  </a:cubicBezTo>
                  <a:cubicBezTo>
                    <a:pt x="527" y="66517"/>
                    <a:pt x="-1280" y="15689"/>
                    <a:pt x="25822" y="87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6" name="Freeform 395">
              <a:extLst>
                <a:ext uri="{FF2B5EF4-FFF2-40B4-BE49-F238E27FC236}">
                  <a16:creationId xmlns:a16="http://schemas.microsoft.com/office/drawing/2014/main" id="{87F1F35B-D996-7B4E-B871-999775227037}"/>
                </a:ext>
              </a:extLst>
            </p:cNvPr>
            <p:cNvSpPr/>
            <p:nvPr/>
          </p:nvSpPr>
          <p:spPr>
            <a:xfrm>
              <a:off x="3901022" y="1661619"/>
              <a:ext cx="66566" cy="66629"/>
            </a:xfrm>
            <a:custGeom>
              <a:avLst/>
              <a:gdLst>
                <a:gd name="connsiteX0" fmla="*/ 59343 w 66566"/>
                <a:gd name="connsiteY0" fmla="*/ 15144 h 66628"/>
                <a:gd name="connsiteX1" fmla="*/ 66285 w 66566"/>
                <a:gd name="connsiteY1" fmla="*/ 26280 h 66628"/>
                <a:gd name="connsiteX2" fmla="*/ 7232 w 66566"/>
                <a:gd name="connsiteY2" fmla="*/ 34847 h 66628"/>
                <a:gd name="connsiteX3" fmla="*/ 59343 w 66566"/>
                <a:gd name="connsiteY3" fmla="*/ 1523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59343" y="15144"/>
                  </a:moveTo>
                  <a:cubicBezTo>
                    <a:pt x="60865" y="16667"/>
                    <a:pt x="65715" y="24376"/>
                    <a:pt x="66285" y="26280"/>
                  </a:cubicBezTo>
                  <a:cubicBezTo>
                    <a:pt x="80740" y="79393"/>
                    <a:pt x="3998" y="80725"/>
                    <a:pt x="7232" y="34847"/>
                  </a:cubicBezTo>
                  <a:cubicBezTo>
                    <a:pt x="8943" y="10004"/>
                    <a:pt x="41371" y="-1989"/>
                    <a:pt x="59343" y="15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7" name="Freeform 396">
              <a:extLst>
                <a:ext uri="{FF2B5EF4-FFF2-40B4-BE49-F238E27FC236}">
                  <a16:creationId xmlns:a16="http://schemas.microsoft.com/office/drawing/2014/main" id="{FDA4EDE9-879C-B443-9307-423883992B88}"/>
                </a:ext>
              </a:extLst>
            </p:cNvPr>
            <p:cNvSpPr/>
            <p:nvPr/>
          </p:nvSpPr>
          <p:spPr>
            <a:xfrm>
              <a:off x="3901550" y="2264457"/>
              <a:ext cx="66566" cy="66629"/>
            </a:xfrm>
            <a:custGeom>
              <a:avLst/>
              <a:gdLst>
                <a:gd name="connsiteX0" fmla="*/ 30192 w 66566"/>
                <a:gd name="connsiteY0" fmla="*/ 7870 h 66628"/>
                <a:gd name="connsiteX1" fmla="*/ 45882 w 66566"/>
                <a:gd name="connsiteY1" fmla="*/ 66789 h 66628"/>
                <a:gd name="connsiteX2" fmla="*/ 30192 w 66566"/>
                <a:gd name="connsiteY2" fmla="*/ 787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192" y="7870"/>
                  </a:moveTo>
                  <a:cubicBezTo>
                    <a:pt x="74126" y="-125"/>
                    <a:pt x="78975" y="59935"/>
                    <a:pt x="45882" y="66789"/>
                  </a:cubicBezTo>
                  <a:cubicBezTo>
                    <a:pt x="713" y="76117"/>
                    <a:pt x="-5564" y="14343"/>
                    <a:pt x="30192" y="78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8" name="Freeform 397">
              <a:extLst>
                <a:ext uri="{FF2B5EF4-FFF2-40B4-BE49-F238E27FC236}">
                  <a16:creationId xmlns:a16="http://schemas.microsoft.com/office/drawing/2014/main" id="{9006F7E3-C85A-A64F-87C7-8EBC36F1C084}"/>
                </a:ext>
              </a:extLst>
            </p:cNvPr>
            <p:cNvSpPr/>
            <p:nvPr/>
          </p:nvSpPr>
          <p:spPr>
            <a:xfrm>
              <a:off x="4675948" y="2350750"/>
              <a:ext cx="66566" cy="66629"/>
            </a:xfrm>
            <a:custGeom>
              <a:avLst/>
              <a:gdLst>
                <a:gd name="connsiteX0" fmla="*/ 28628 w 66566"/>
                <a:gd name="connsiteY0" fmla="*/ 8100 h 66628"/>
                <a:gd name="connsiteX1" fmla="*/ 35284 w 66566"/>
                <a:gd name="connsiteY1" fmla="*/ 67780 h 66628"/>
                <a:gd name="connsiteX2" fmla="*/ 28628 w 66566"/>
                <a:gd name="connsiteY2" fmla="*/ 81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628" y="8100"/>
                  </a:moveTo>
                  <a:cubicBezTo>
                    <a:pt x="77126" y="-1895"/>
                    <a:pt x="80835" y="69398"/>
                    <a:pt x="35284" y="67780"/>
                  </a:cubicBezTo>
                  <a:cubicBezTo>
                    <a:pt x="99" y="66543"/>
                    <a:pt x="-2088" y="14382"/>
                    <a:pt x="28628" y="81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9" name="Freeform 398">
              <a:extLst>
                <a:ext uri="{FF2B5EF4-FFF2-40B4-BE49-F238E27FC236}">
                  <a16:creationId xmlns:a16="http://schemas.microsoft.com/office/drawing/2014/main" id="{C5C8C6BD-B68F-8442-8B08-D57579672AFF}"/>
                </a:ext>
              </a:extLst>
            </p:cNvPr>
            <p:cNvSpPr/>
            <p:nvPr/>
          </p:nvSpPr>
          <p:spPr>
            <a:xfrm>
              <a:off x="3901602" y="2350422"/>
              <a:ext cx="66566" cy="66629"/>
            </a:xfrm>
            <a:custGeom>
              <a:avLst/>
              <a:gdLst>
                <a:gd name="connsiteX0" fmla="*/ 27667 w 66566"/>
                <a:gd name="connsiteY0" fmla="*/ 8332 h 66628"/>
                <a:gd name="connsiteX1" fmla="*/ 34419 w 66566"/>
                <a:gd name="connsiteY1" fmla="*/ 67917 h 66628"/>
                <a:gd name="connsiteX2" fmla="*/ 27667 w 66566"/>
                <a:gd name="connsiteY2" fmla="*/ 833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667" y="8332"/>
                  </a:moveTo>
                  <a:cubicBezTo>
                    <a:pt x="77116" y="-3090"/>
                    <a:pt x="81491" y="71343"/>
                    <a:pt x="34419" y="67917"/>
                  </a:cubicBezTo>
                  <a:cubicBezTo>
                    <a:pt x="-195" y="65442"/>
                    <a:pt x="-1241" y="14995"/>
                    <a:pt x="27667" y="83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0" name="Freeform 399">
              <a:extLst>
                <a:ext uri="{FF2B5EF4-FFF2-40B4-BE49-F238E27FC236}">
                  <a16:creationId xmlns:a16="http://schemas.microsoft.com/office/drawing/2014/main" id="{9438C335-91F5-8941-A413-2B62963F4B3A}"/>
                </a:ext>
              </a:extLst>
            </p:cNvPr>
            <p:cNvSpPr/>
            <p:nvPr/>
          </p:nvSpPr>
          <p:spPr>
            <a:xfrm>
              <a:off x="4589797" y="2953647"/>
              <a:ext cx="66566" cy="66629"/>
            </a:xfrm>
            <a:custGeom>
              <a:avLst/>
              <a:gdLst>
                <a:gd name="connsiteX0" fmla="*/ 28338 w 66566"/>
                <a:gd name="connsiteY0" fmla="*/ 8191 h 66628"/>
                <a:gd name="connsiteX1" fmla="*/ 35090 w 66566"/>
                <a:gd name="connsiteY1" fmla="*/ 67776 h 66628"/>
                <a:gd name="connsiteX2" fmla="*/ 28338 w 66566"/>
                <a:gd name="connsiteY2" fmla="*/ 819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338" y="8191"/>
                  </a:moveTo>
                  <a:cubicBezTo>
                    <a:pt x="79309" y="-2374"/>
                    <a:pt x="79499" y="70156"/>
                    <a:pt x="35090" y="67776"/>
                  </a:cubicBezTo>
                  <a:cubicBezTo>
                    <a:pt x="951" y="65968"/>
                    <a:pt x="-2663" y="14568"/>
                    <a:pt x="28338" y="81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1" name="Freeform 400">
              <a:extLst>
                <a:ext uri="{FF2B5EF4-FFF2-40B4-BE49-F238E27FC236}">
                  <a16:creationId xmlns:a16="http://schemas.microsoft.com/office/drawing/2014/main" id="{8EAB6C1B-3B5E-4940-818F-2F79ADE4CDD1}"/>
                </a:ext>
              </a:extLst>
            </p:cNvPr>
            <p:cNvSpPr/>
            <p:nvPr/>
          </p:nvSpPr>
          <p:spPr>
            <a:xfrm>
              <a:off x="4676016" y="2953454"/>
              <a:ext cx="66566" cy="66629"/>
            </a:xfrm>
            <a:custGeom>
              <a:avLst/>
              <a:gdLst>
                <a:gd name="connsiteX0" fmla="*/ 59656 w 66566"/>
                <a:gd name="connsiteY0" fmla="*/ 15904 h 66628"/>
                <a:gd name="connsiteX1" fmla="*/ 40066 w 66566"/>
                <a:gd name="connsiteY1" fmla="*/ 68064 h 66628"/>
                <a:gd name="connsiteX2" fmla="*/ 48625 w 66566"/>
                <a:gd name="connsiteY2" fmla="*/ 8955 h 66628"/>
                <a:gd name="connsiteX3" fmla="*/ 59751 w 66566"/>
                <a:gd name="connsiteY3" fmla="*/ 1590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59656" y="15904"/>
                  </a:moveTo>
                  <a:cubicBezTo>
                    <a:pt x="76868" y="33893"/>
                    <a:pt x="64791" y="66351"/>
                    <a:pt x="40066" y="68064"/>
                  </a:cubicBezTo>
                  <a:cubicBezTo>
                    <a:pt x="-5769" y="71300"/>
                    <a:pt x="-4533" y="-5513"/>
                    <a:pt x="48625" y="8955"/>
                  </a:cubicBezTo>
                  <a:cubicBezTo>
                    <a:pt x="50527" y="9431"/>
                    <a:pt x="58229" y="14285"/>
                    <a:pt x="59751" y="15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2" name="Freeform 401">
              <a:extLst>
                <a:ext uri="{FF2B5EF4-FFF2-40B4-BE49-F238E27FC236}">
                  <a16:creationId xmlns:a16="http://schemas.microsoft.com/office/drawing/2014/main" id="{8E83512B-3521-C94B-B933-F03275658B70}"/>
                </a:ext>
              </a:extLst>
            </p:cNvPr>
            <p:cNvSpPr/>
            <p:nvPr/>
          </p:nvSpPr>
          <p:spPr>
            <a:xfrm>
              <a:off x="4589953" y="2177931"/>
              <a:ext cx="66566" cy="66629"/>
            </a:xfrm>
            <a:custGeom>
              <a:avLst/>
              <a:gdLst>
                <a:gd name="connsiteX0" fmla="*/ 30654 w 66566"/>
                <a:gd name="connsiteY0" fmla="*/ 7874 h 66628"/>
                <a:gd name="connsiteX1" fmla="*/ 40543 w 66566"/>
                <a:gd name="connsiteY1" fmla="*/ 68221 h 66628"/>
                <a:gd name="connsiteX2" fmla="*/ 30654 w 66566"/>
                <a:gd name="connsiteY2" fmla="*/ 787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654" y="7874"/>
                  </a:moveTo>
                  <a:cubicBezTo>
                    <a:pt x="70688" y="-312"/>
                    <a:pt x="84002" y="62415"/>
                    <a:pt x="40543" y="68221"/>
                  </a:cubicBezTo>
                  <a:cubicBezTo>
                    <a:pt x="2220" y="73361"/>
                    <a:pt x="-5863" y="15394"/>
                    <a:pt x="30654" y="78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3" name="Freeform 402">
              <a:extLst>
                <a:ext uri="{FF2B5EF4-FFF2-40B4-BE49-F238E27FC236}">
                  <a16:creationId xmlns:a16="http://schemas.microsoft.com/office/drawing/2014/main" id="{1D751469-55BF-C74E-86D3-AF1CF4680D4E}"/>
                </a:ext>
              </a:extLst>
            </p:cNvPr>
            <p:cNvSpPr/>
            <p:nvPr/>
          </p:nvSpPr>
          <p:spPr>
            <a:xfrm>
              <a:off x="3385303" y="1747977"/>
              <a:ext cx="66566" cy="66629"/>
            </a:xfrm>
            <a:custGeom>
              <a:avLst/>
              <a:gdLst>
                <a:gd name="connsiteX0" fmla="*/ 30360 w 66566"/>
                <a:gd name="connsiteY0" fmla="*/ 7884 h 66628"/>
                <a:gd name="connsiteX1" fmla="*/ 46051 w 66566"/>
                <a:gd name="connsiteY1" fmla="*/ 66802 h 66628"/>
                <a:gd name="connsiteX2" fmla="*/ 30360 w 66566"/>
                <a:gd name="connsiteY2" fmla="*/ 788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360" y="7884"/>
                  </a:moveTo>
                  <a:cubicBezTo>
                    <a:pt x="74674" y="-207"/>
                    <a:pt x="78478" y="60139"/>
                    <a:pt x="46051" y="66802"/>
                  </a:cubicBezTo>
                  <a:cubicBezTo>
                    <a:pt x="1356" y="76035"/>
                    <a:pt x="-6156" y="14546"/>
                    <a:pt x="30360" y="78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4" name="Freeform 403">
              <a:extLst>
                <a:ext uri="{FF2B5EF4-FFF2-40B4-BE49-F238E27FC236}">
                  <a16:creationId xmlns:a16="http://schemas.microsoft.com/office/drawing/2014/main" id="{66C80C03-E171-8945-93C4-618E9C28A4D1}"/>
                </a:ext>
              </a:extLst>
            </p:cNvPr>
            <p:cNvSpPr/>
            <p:nvPr/>
          </p:nvSpPr>
          <p:spPr>
            <a:xfrm>
              <a:off x="3557573" y="1747700"/>
              <a:ext cx="66566" cy="66629"/>
            </a:xfrm>
            <a:custGeom>
              <a:avLst/>
              <a:gdLst>
                <a:gd name="connsiteX0" fmla="*/ 28404 w 66566"/>
                <a:gd name="connsiteY0" fmla="*/ 8065 h 66628"/>
                <a:gd name="connsiteX1" fmla="*/ 67583 w 66566"/>
                <a:gd name="connsiteY1" fmla="*/ 39857 h 66628"/>
                <a:gd name="connsiteX2" fmla="*/ 7388 w 66566"/>
                <a:gd name="connsiteY2" fmla="*/ 32718 h 66628"/>
                <a:gd name="connsiteX3" fmla="*/ 28309 w 66566"/>
                <a:gd name="connsiteY3" fmla="*/ 806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28404" y="8065"/>
                  </a:moveTo>
                  <a:cubicBezTo>
                    <a:pt x="49896" y="3211"/>
                    <a:pt x="68820" y="17964"/>
                    <a:pt x="67583" y="39857"/>
                  </a:cubicBezTo>
                  <a:cubicBezTo>
                    <a:pt x="65586" y="77835"/>
                    <a:pt x="2634" y="78977"/>
                    <a:pt x="7388" y="32718"/>
                  </a:cubicBezTo>
                  <a:cubicBezTo>
                    <a:pt x="8530" y="21772"/>
                    <a:pt x="17564" y="10540"/>
                    <a:pt x="28309" y="80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5" name="Freeform 404">
              <a:extLst>
                <a:ext uri="{FF2B5EF4-FFF2-40B4-BE49-F238E27FC236}">
                  <a16:creationId xmlns:a16="http://schemas.microsoft.com/office/drawing/2014/main" id="{EBCCC5FD-5839-BE42-BEF2-6FDE2B164C05}"/>
                </a:ext>
              </a:extLst>
            </p:cNvPr>
            <p:cNvSpPr/>
            <p:nvPr/>
          </p:nvSpPr>
          <p:spPr>
            <a:xfrm>
              <a:off x="5018786" y="2952624"/>
              <a:ext cx="76076" cy="76147"/>
            </a:xfrm>
            <a:custGeom>
              <a:avLst/>
              <a:gdLst>
                <a:gd name="connsiteX0" fmla="*/ 60081 w 76075"/>
                <a:gd name="connsiteY0" fmla="*/ 60709 h 76146"/>
                <a:gd name="connsiteX1" fmla="*/ 16053 w 76075"/>
                <a:gd name="connsiteY1" fmla="*/ 16734 h 76146"/>
                <a:gd name="connsiteX2" fmla="*/ 60081 w 76075"/>
                <a:gd name="connsiteY2" fmla="*/ 6070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081" y="60709"/>
                  </a:moveTo>
                  <a:cubicBezTo>
                    <a:pt x="31648" y="87932"/>
                    <a:pt x="-11715" y="44528"/>
                    <a:pt x="16053" y="16734"/>
                  </a:cubicBezTo>
                  <a:cubicBezTo>
                    <a:pt x="45817" y="-13058"/>
                    <a:pt x="88420" y="33582"/>
                    <a:pt x="60081" y="607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6" name="Freeform 405">
              <a:extLst>
                <a:ext uri="{FF2B5EF4-FFF2-40B4-BE49-F238E27FC236}">
                  <a16:creationId xmlns:a16="http://schemas.microsoft.com/office/drawing/2014/main" id="{EA866DFD-638B-364C-ABDA-46521004D288}"/>
                </a:ext>
              </a:extLst>
            </p:cNvPr>
            <p:cNvSpPr/>
            <p:nvPr/>
          </p:nvSpPr>
          <p:spPr>
            <a:xfrm>
              <a:off x="3557665" y="2350792"/>
              <a:ext cx="66566" cy="66629"/>
            </a:xfrm>
            <a:custGeom>
              <a:avLst/>
              <a:gdLst>
                <a:gd name="connsiteX0" fmla="*/ 28408 w 66566"/>
                <a:gd name="connsiteY0" fmla="*/ 8058 h 66628"/>
                <a:gd name="connsiteX1" fmla="*/ 47902 w 66566"/>
                <a:gd name="connsiteY1" fmla="*/ 65930 h 66628"/>
                <a:gd name="connsiteX2" fmla="*/ 28408 w 66566"/>
                <a:gd name="connsiteY2" fmla="*/ 805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408" y="8058"/>
                  </a:moveTo>
                  <a:cubicBezTo>
                    <a:pt x="70915" y="-699"/>
                    <a:pt x="80615" y="55745"/>
                    <a:pt x="47902" y="65930"/>
                  </a:cubicBezTo>
                  <a:cubicBezTo>
                    <a:pt x="3018" y="79922"/>
                    <a:pt x="-6777" y="15292"/>
                    <a:pt x="28408" y="80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7" name="Freeform 406">
              <a:extLst>
                <a:ext uri="{FF2B5EF4-FFF2-40B4-BE49-F238E27FC236}">
                  <a16:creationId xmlns:a16="http://schemas.microsoft.com/office/drawing/2014/main" id="{8839BAEA-2F34-A941-B81E-26B70B5D2D17}"/>
                </a:ext>
              </a:extLst>
            </p:cNvPr>
            <p:cNvSpPr/>
            <p:nvPr/>
          </p:nvSpPr>
          <p:spPr>
            <a:xfrm>
              <a:off x="4675883" y="2264236"/>
              <a:ext cx="66566" cy="66629"/>
            </a:xfrm>
            <a:custGeom>
              <a:avLst/>
              <a:gdLst>
                <a:gd name="connsiteX0" fmla="*/ 28693 w 66566"/>
                <a:gd name="connsiteY0" fmla="*/ 8092 h 66628"/>
                <a:gd name="connsiteX1" fmla="*/ 61596 w 66566"/>
                <a:gd name="connsiteY1" fmla="*/ 19799 h 66628"/>
                <a:gd name="connsiteX2" fmla="*/ 16140 w 66566"/>
                <a:gd name="connsiteY2" fmla="*/ 60443 h 66628"/>
                <a:gd name="connsiteX3" fmla="*/ 28693 w 66566"/>
                <a:gd name="connsiteY3" fmla="*/ 809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28693" y="8092"/>
                  </a:moveTo>
                  <a:cubicBezTo>
                    <a:pt x="41531" y="5141"/>
                    <a:pt x="53988" y="9043"/>
                    <a:pt x="61596" y="19799"/>
                  </a:cubicBezTo>
                  <a:cubicBezTo>
                    <a:pt x="83848" y="51305"/>
                    <a:pt x="42482" y="83953"/>
                    <a:pt x="16140" y="60443"/>
                  </a:cubicBezTo>
                  <a:cubicBezTo>
                    <a:pt x="-216" y="45880"/>
                    <a:pt x="6726" y="13041"/>
                    <a:pt x="28693" y="80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8" name="Freeform 407">
              <a:extLst>
                <a:ext uri="{FF2B5EF4-FFF2-40B4-BE49-F238E27FC236}">
                  <a16:creationId xmlns:a16="http://schemas.microsoft.com/office/drawing/2014/main" id="{508E27BF-BC59-5B4F-8618-2C364647B0D6}"/>
                </a:ext>
              </a:extLst>
            </p:cNvPr>
            <p:cNvSpPr/>
            <p:nvPr/>
          </p:nvSpPr>
          <p:spPr>
            <a:xfrm>
              <a:off x="3556581" y="2263666"/>
              <a:ext cx="76076" cy="76147"/>
            </a:xfrm>
            <a:custGeom>
              <a:avLst/>
              <a:gdLst>
                <a:gd name="connsiteX0" fmla="*/ 60493 w 76075"/>
                <a:gd name="connsiteY0" fmla="*/ 60156 h 76146"/>
                <a:gd name="connsiteX1" fmla="*/ 16559 w 76075"/>
                <a:gd name="connsiteY1" fmla="*/ 16086 h 76146"/>
                <a:gd name="connsiteX2" fmla="*/ 60493 w 76075"/>
                <a:gd name="connsiteY2" fmla="*/ 6015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493" y="60156"/>
                  </a:moveTo>
                  <a:cubicBezTo>
                    <a:pt x="33106" y="88901"/>
                    <a:pt x="-12730" y="45402"/>
                    <a:pt x="16559" y="16086"/>
                  </a:cubicBezTo>
                  <a:cubicBezTo>
                    <a:pt x="44232" y="-11613"/>
                    <a:pt x="88165" y="31220"/>
                    <a:pt x="60493" y="60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9" name="Freeform 408">
              <a:extLst>
                <a:ext uri="{FF2B5EF4-FFF2-40B4-BE49-F238E27FC236}">
                  <a16:creationId xmlns:a16="http://schemas.microsoft.com/office/drawing/2014/main" id="{4D00F074-4E0A-2149-A516-5C9FA9608E24}"/>
                </a:ext>
              </a:extLst>
            </p:cNvPr>
            <p:cNvSpPr/>
            <p:nvPr/>
          </p:nvSpPr>
          <p:spPr>
            <a:xfrm>
              <a:off x="4676007" y="1834217"/>
              <a:ext cx="66566" cy="66629"/>
            </a:xfrm>
            <a:custGeom>
              <a:avLst/>
              <a:gdLst>
                <a:gd name="connsiteX0" fmla="*/ 28568 w 66566"/>
                <a:gd name="connsiteY0" fmla="*/ 8070 h 66628"/>
                <a:gd name="connsiteX1" fmla="*/ 48063 w 66566"/>
                <a:gd name="connsiteY1" fmla="*/ 65942 h 66628"/>
                <a:gd name="connsiteX2" fmla="*/ 28568 w 66566"/>
                <a:gd name="connsiteY2" fmla="*/ 807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568" y="8070"/>
                  </a:moveTo>
                  <a:cubicBezTo>
                    <a:pt x="71646" y="-782"/>
                    <a:pt x="80014" y="56138"/>
                    <a:pt x="48063" y="65942"/>
                  </a:cubicBezTo>
                  <a:cubicBezTo>
                    <a:pt x="3463" y="79743"/>
                    <a:pt x="-7187" y="15399"/>
                    <a:pt x="28568" y="80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0" name="Freeform 409">
              <a:extLst>
                <a:ext uri="{FF2B5EF4-FFF2-40B4-BE49-F238E27FC236}">
                  <a16:creationId xmlns:a16="http://schemas.microsoft.com/office/drawing/2014/main" id="{B837F600-8AE1-334C-9E65-4DEDFF1125C5}"/>
                </a:ext>
              </a:extLst>
            </p:cNvPr>
            <p:cNvSpPr/>
            <p:nvPr/>
          </p:nvSpPr>
          <p:spPr>
            <a:xfrm>
              <a:off x="3901436" y="2780873"/>
              <a:ext cx="66566" cy="66629"/>
            </a:xfrm>
            <a:custGeom>
              <a:avLst/>
              <a:gdLst>
                <a:gd name="connsiteX0" fmla="*/ 30210 w 66566"/>
                <a:gd name="connsiteY0" fmla="*/ 8017 h 66628"/>
                <a:gd name="connsiteX1" fmla="*/ 45901 w 66566"/>
                <a:gd name="connsiteY1" fmla="*/ 66936 h 66628"/>
                <a:gd name="connsiteX2" fmla="*/ 30210 w 66566"/>
                <a:gd name="connsiteY2" fmla="*/ 801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210" y="8017"/>
                  </a:moveTo>
                  <a:cubicBezTo>
                    <a:pt x="73098" y="-835"/>
                    <a:pt x="79755" y="59987"/>
                    <a:pt x="45901" y="66936"/>
                  </a:cubicBezTo>
                  <a:cubicBezTo>
                    <a:pt x="1301" y="76169"/>
                    <a:pt x="-6021" y="15441"/>
                    <a:pt x="30210" y="80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1" name="Freeform 410">
              <a:extLst>
                <a:ext uri="{FF2B5EF4-FFF2-40B4-BE49-F238E27FC236}">
                  <a16:creationId xmlns:a16="http://schemas.microsoft.com/office/drawing/2014/main" id="{6A995466-A75E-CE4C-8088-FBDD53190427}"/>
                </a:ext>
              </a:extLst>
            </p:cNvPr>
            <p:cNvSpPr/>
            <p:nvPr/>
          </p:nvSpPr>
          <p:spPr>
            <a:xfrm>
              <a:off x="3986306" y="2780659"/>
              <a:ext cx="76076" cy="66629"/>
            </a:xfrm>
            <a:custGeom>
              <a:avLst/>
              <a:gdLst>
                <a:gd name="connsiteX0" fmla="*/ 16471 w 76075"/>
                <a:gd name="connsiteY0" fmla="*/ 59725 h 66628"/>
                <a:gd name="connsiteX1" fmla="*/ 64780 w 76075"/>
                <a:gd name="connsiteY1" fmla="*/ 22223 h 66628"/>
                <a:gd name="connsiteX2" fmla="*/ 16471 w 76075"/>
                <a:gd name="connsiteY2" fmla="*/ 5972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66628">
                  <a:moveTo>
                    <a:pt x="16471" y="59725"/>
                  </a:moveTo>
                  <a:cubicBezTo>
                    <a:pt x="-14815" y="28410"/>
                    <a:pt x="40530" y="-16707"/>
                    <a:pt x="64780" y="22223"/>
                  </a:cubicBezTo>
                  <a:cubicBezTo>
                    <a:pt x="84084" y="53348"/>
                    <a:pt x="41291" y="84568"/>
                    <a:pt x="16471" y="59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2" name="Freeform 411">
              <a:extLst>
                <a:ext uri="{FF2B5EF4-FFF2-40B4-BE49-F238E27FC236}">
                  <a16:creationId xmlns:a16="http://schemas.microsoft.com/office/drawing/2014/main" id="{2C13774B-DE02-564F-819E-C0749562BAD5}"/>
                </a:ext>
              </a:extLst>
            </p:cNvPr>
            <p:cNvSpPr/>
            <p:nvPr/>
          </p:nvSpPr>
          <p:spPr>
            <a:xfrm>
              <a:off x="4073813" y="2953681"/>
              <a:ext cx="66566" cy="66629"/>
            </a:xfrm>
            <a:custGeom>
              <a:avLst/>
              <a:gdLst>
                <a:gd name="connsiteX0" fmla="*/ 28338 w 66566"/>
                <a:gd name="connsiteY0" fmla="*/ 8158 h 66628"/>
                <a:gd name="connsiteX1" fmla="*/ 35090 w 66566"/>
                <a:gd name="connsiteY1" fmla="*/ 67743 h 66628"/>
                <a:gd name="connsiteX2" fmla="*/ 28338 w 66566"/>
                <a:gd name="connsiteY2" fmla="*/ 815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338" y="8158"/>
                  </a:moveTo>
                  <a:cubicBezTo>
                    <a:pt x="78643" y="-2217"/>
                    <a:pt x="79784" y="70122"/>
                    <a:pt x="35090" y="67743"/>
                  </a:cubicBezTo>
                  <a:cubicBezTo>
                    <a:pt x="951" y="65934"/>
                    <a:pt x="-2663" y="14535"/>
                    <a:pt x="28338" y="81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3" name="Freeform 412">
              <a:extLst>
                <a:ext uri="{FF2B5EF4-FFF2-40B4-BE49-F238E27FC236}">
                  <a16:creationId xmlns:a16="http://schemas.microsoft.com/office/drawing/2014/main" id="{8BD01596-ED93-4646-B207-25A0E8123586}"/>
                </a:ext>
              </a:extLst>
            </p:cNvPr>
            <p:cNvSpPr/>
            <p:nvPr/>
          </p:nvSpPr>
          <p:spPr>
            <a:xfrm>
              <a:off x="3987511" y="2953655"/>
              <a:ext cx="66566" cy="66629"/>
            </a:xfrm>
            <a:custGeom>
              <a:avLst/>
              <a:gdLst>
                <a:gd name="connsiteX0" fmla="*/ 28199 w 66566"/>
                <a:gd name="connsiteY0" fmla="*/ 8183 h 66628"/>
                <a:gd name="connsiteX1" fmla="*/ 37233 w 66566"/>
                <a:gd name="connsiteY1" fmla="*/ 67864 h 66628"/>
                <a:gd name="connsiteX2" fmla="*/ 28199 w 66566"/>
                <a:gd name="connsiteY2" fmla="*/ 818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199" y="8183"/>
                  </a:moveTo>
                  <a:cubicBezTo>
                    <a:pt x="78409" y="-2192"/>
                    <a:pt x="79455" y="68149"/>
                    <a:pt x="37233" y="67864"/>
                  </a:cubicBezTo>
                  <a:cubicBezTo>
                    <a:pt x="1858" y="67578"/>
                    <a:pt x="-3848" y="14751"/>
                    <a:pt x="28199" y="81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4" name="Freeform 413">
              <a:extLst>
                <a:ext uri="{FF2B5EF4-FFF2-40B4-BE49-F238E27FC236}">
                  <a16:creationId xmlns:a16="http://schemas.microsoft.com/office/drawing/2014/main" id="{005A2CC4-4304-414E-8CB9-25249A3FC541}"/>
                </a:ext>
              </a:extLst>
            </p:cNvPr>
            <p:cNvSpPr/>
            <p:nvPr/>
          </p:nvSpPr>
          <p:spPr>
            <a:xfrm>
              <a:off x="4502690" y="2780362"/>
              <a:ext cx="76076" cy="76147"/>
            </a:xfrm>
            <a:custGeom>
              <a:avLst/>
              <a:gdLst>
                <a:gd name="connsiteX0" fmla="*/ 60100 w 76075"/>
                <a:gd name="connsiteY0" fmla="*/ 15952 h 76146"/>
                <a:gd name="connsiteX1" fmla="*/ 16071 w 76075"/>
                <a:gd name="connsiteY1" fmla="*/ 59927 h 76146"/>
                <a:gd name="connsiteX2" fmla="*/ 60100 w 76075"/>
                <a:gd name="connsiteY2" fmla="*/ 1595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100" y="15952"/>
                  </a:moveTo>
                  <a:cubicBezTo>
                    <a:pt x="88818" y="43365"/>
                    <a:pt x="45360" y="89243"/>
                    <a:pt x="16071" y="59927"/>
                  </a:cubicBezTo>
                  <a:cubicBezTo>
                    <a:pt x="-11602" y="32228"/>
                    <a:pt x="31191" y="-11747"/>
                    <a:pt x="60100" y="159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5" name="Freeform 414">
              <a:extLst>
                <a:ext uri="{FF2B5EF4-FFF2-40B4-BE49-F238E27FC236}">
                  <a16:creationId xmlns:a16="http://schemas.microsoft.com/office/drawing/2014/main" id="{25868F6C-517D-CD4B-B344-27988B94CE54}"/>
                </a:ext>
              </a:extLst>
            </p:cNvPr>
            <p:cNvSpPr/>
            <p:nvPr/>
          </p:nvSpPr>
          <p:spPr>
            <a:xfrm>
              <a:off x="4589804" y="2781142"/>
              <a:ext cx="66566" cy="66629"/>
            </a:xfrm>
            <a:custGeom>
              <a:avLst/>
              <a:gdLst>
                <a:gd name="connsiteX0" fmla="*/ 30803 w 66566"/>
                <a:gd name="connsiteY0" fmla="*/ 7747 h 66628"/>
                <a:gd name="connsiteX1" fmla="*/ 30327 w 66566"/>
                <a:gd name="connsiteY1" fmla="*/ 67142 h 66628"/>
                <a:gd name="connsiteX2" fmla="*/ 30803 w 66566"/>
                <a:gd name="connsiteY2" fmla="*/ 774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803" y="7747"/>
                  </a:moveTo>
                  <a:cubicBezTo>
                    <a:pt x="78065" y="-343"/>
                    <a:pt x="81298" y="75042"/>
                    <a:pt x="30327" y="67142"/>
                  </a:cubicBezTo>
                  <a:cubicBezTo>
                    <a:pt x="-1244" y="62288"/>
                    <a:pt x="-103" y="13078"/>
                    <a:pt x="30803" y="77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6" name="Freeform 415">
              <a:extLst>
                <a:ext uri="{FF2B5EF4-FFF2-40B4-BE49-F238E27FC236}">
                  <a16:creationId xmlns:a16="http://schemas.microsoft.com/office/drawing/2014/main" id="{54E4352B-E4D5-6E41-A5FC-87A22360EA55}"/>
                </a:ext>
              </a:extLst>
            </p:cNvPr>
            <p:cNvSpPr/>
            <p:nvPr/>
          </p:nvSpPr>
          <p:spPr>
            <a:xfrm>
              <a:off x="3556619" y="1833203"/>
              <a:ext cx="76076" cy="76147"/>
            </a:xfrm>
            <a:custGeom>
              <a:avLst/>
              <a:gdLst>
                <a:gd name="connsiteX0" fmla="*/ 60454 w 76075"/>
                <a:gd name="connsiteY0" fmla="*/ 16509 h 76146"/>
                <a:gd name="connsiteX1" fmla="*/ 16521 w 76075"/>
                <a:gd name="connsiteY1" fmla="*/ 60579 h 76146"/>
                <a:gd name="connsiteX2" fmla="*/ 60454 w 76075"/>
                <a:gd name="connsiteY2" fmla="*/ 1650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454" y="16509"/>
                  </a:moveTo>
                  <a:cubicBezTo>
                    <a:pt x="88032" y="45445"/>
                    <a:pt x="44193" y="88278"/>
                    <a:pt x="16521" y="60579"/>
                  </a:cubicBezTo>
                  <a:cubicBezTo>
                    <a:pt x="-12674" y="31358"/>
                    <a:pt x="33067" y="-12141"/>
                    <a:pt x="60454" y="165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7" name="Freeform 416">
              <a:extLst>
                <a:ext uri="{FF2B5EF4-FFF2-40B4-BE49-F238E27FC236}">
                  <a16:creationId xmlns:a16="http://schemas.microsoft.com/office/drawing/2014/main" id="{B25B94CD-4987-7846-810E-95D152CB39E0}"/>
                </a:ext>
              </a:extLst>
            </p:cNvPr>
            <p:cNvSpPr/>
            <p:nvPr/>
          </p:nvSpPr>
          <p:spPr>
            <a:xfrm>
              <a:off x="4675883" y="2780703"/>
              <a:ext cx="66566" cy="66629"/>
            </a:xfrm>
            <a:custGeom>
              <a:avLst/>
              <a:gdLst>
                <a:gd name="connsiteX0" fmla="*/ 28693 w 66566"/>
                <a:gd name="connsiteY0" fmla="*/ 8092 h 66628"/>
                <a:gd name="connsiteX1" fmla="*/ 61596 w 66566"/>
                <a:gd name="connsiteY1" fmla="*/ 19799 h 66628"/>
                <a:gd name="connsiteX2" fmla="*/ 16140 w 66566"/>
                <a:gd name="connsiteY2" fmla="*/ 60443 h 66628"/>
                <a:gd name="connsiteX3" fmla="*/ 28693 w 66566"/>
                <a:gd name="connsiteY3" fmla="*/ 809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28693" y="8092"/>
                  </a:moveTo>
                  <a:cubicBezTo>
                    <a:pt x="41531" y="5141"/>
                    <a:pt x="53988" y="9043"/>
                    <a:pt x="61596" y="19799"/>
                  </a:cubicBezTo>
                  <a:cubicBezTo>
                    <a:pt x="83848" y="51305"/>
                    <a:pt x="42482" y="83953"/>
                    <a:pt x="16140" y="60443"/>
                  </a:cubicBezTo>
                  <a:cubicBezTo>
                    <a:pt x="-216" y="45880"/>
                    <a:pt x="6726" y="13041"/>
                    <a:pt x="28693" y="80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8" name="Freeform 417">
              <a:extLst>
                <a:ext uri="{FF2B5EF4-FFF2-40B4-BE49-F238E27FC236}">
                  <a16:creationId xmlns:a16="http://schemas.microsoft.com/office/drawing/2014/main" id="{66903391-2868-6B4D-8DC6-6E4784AEA496}"/>
                </a:ext>
              </a:extLst>
            </p:cNvPr>
            <p:cNvSpPr/>
            <p:nvPr/>
          </p:nvSpPr>
          <p:spPr>
            <a:xfrm>
              <a:off x="3901588" y="1833931"/>
              <a:ext cx="66566" cy="66629"/>
            </a:xfrm>
            <a:custGeom>
              <a:avLst/>
              <a:gdLst>
                <a:gd name="connsiteX0" fmla="*/ 27682 w 66566"/>
                <a:gd name="connsiteY0" fmla="*/ 8356 h 66628"/>
                <a:gd name="connsiteX1" fmla="*/ 34338 w 66566"/>
                <a:gd name="connsiteY1" fmla="*/ 68036 h 66628"/>
                <a:gd name="connsiteX2" fmla="*/ 27682 w 66566"/>
                <a:gd name="connsiteY2" fmla="*/ 8356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682" y="8356"/>
                  </a:moveTo>
                  <a:cubicBezTo>
                    <a:pt x="77701" y="-3256"/>
                    <a:pt x="80744" y="72129"/>
                    <a:pt x="34338" y="68036"/>
                  </a:cubicBezTo>
                  <a:cubicBezTo>
                    <a:pt x="-86" y="64895"/>
                    <a:pt x="-1322" y="15114"/>
                    <a:pt x="27682" y="83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9" name="Freeform 418">
              <a:extLst>
                <a:ext uri="{FF2B5EF4-FFF2-40B4-BE49-F238E27FC236}">
                  <a16:creationId xmlns:a16="http://schemas.microsoft.com/office/drawing/2014/main" id="{9D240A1F-E276-8C49-96FB-F7D08CF9A20D}"/>
                </a:ext>
              </a:extLst>
            </p:cNvPr>
            <p:cNvSpPr/>
            <p:nvPr/>
          </p:nvSpPr>
          <p:spPr>
            <a:xfrm>
              <a:off x="5191003" y="2780196"/>
              <a:ext cx="76076" cy="76147"/>
            </a:xfrm>
            <a:custGeom>
              <a:avLst/>
              <a:gdLst>
                <a:gd name="connsiteX0" fmla="*/ 60652 w 76075"/>
                <a:gd name="connsiteY0" fmla="*/ 60188 h 76146"/>
                <a:gd name="connsiteX1" fmla="*/ 16719 w 76075"/>
                <a:gd name="connsiteY1" fmla="*/ 16118 h 76146"/>
                <a:gd name="connsiteX2" fmla="*/ 60652 w 76075"/>
                <a:gd name="connsiteY2" fmla="*/ 6018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652" y="60188"/>
                  </a:moveTo>
                  <a:cubicBezTo>
                    <a:pt x="33550" y="88648"/>
                    <a:pt x="-13046" y="45910"/>
                    <a:pt x="16719" y="16118"/>
                  </a:cubicBezTo>
                  <a:cubicBezTo>
                    <a:pt x="44581" y="-11771"/>
                    <a:pt x="87849" y="31633"/>
                    <a:pt x="60652" y="60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0" name="Freeform 419">
              <a:extLst>
                <a:ext uri="{FF2B5EF4-FFF2-40B4-BE49-F238E27FC236}">
                  <a16:creationId xmlns:a16="http://schemas.microsoft.com/office/drawing/2014/main" id="{8464EDA5-F537-014A-9851-B71D704B9029}"/>
                </a:ext>
              </a:extLst>
            </p:cNvPr>
            <p:cNvSpPr/>
            <p:nvPr/>
          </p:nvSpPr>
          <p:spPr>
            <a:xfrm>
              <a:off x="3557610" y="1661603"/>
              <a:ext cx="66566" cy="66629"/>
            </a:xfrm>
            <a:custGeom>
              <a:avLst/>
              <a:gdLst>
                <a:gd name="connsiteX0" fmla="*/ 30840 w 66566"/>
                <a:gd name="connsiteY0" fmla="*/ 7736 h 66628"/>
                <a:gd name="connsiteX1" fmla="*/ 46531 w 66566"/>
                <a:gd name="connsiteY1" fmla="*/ 66654 h 66628"/>
                <a:gd name="connsiteX2" fmla="*/ 30840 w 66566"/>
                <a:gd name="connsiteY2" fmla="*/ 7736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840" y="7736"/>
                  </a:moveTo>
                  <a:cubicBezTo>
                    <a:pt x="71826" y="597"/>
                    <a:pt x="80099" y="59706"/>
                    <a:pt x="46531" y="66654"/>
                  </a:cubicBezTo>
                  <a:cubicBezTo>
                    <a:pt x="-1017" y="76458"/>
                    <a:pt x="-4630" y="13923"/>
                    <a:pt x="30840" y="77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1" name="Freeform 420">
              <a:extLst>
                <a:ext uri="{FF2B5EF4-FFF2-40B4-BE49-F238E27FC236}">
                  <a16:creationId xmlns:a16="http://schemas.microsoft.com/office/drawing/2014/main" id="{B124BACF-8FD5-B241-983A-CFDB45DC11D7}"/>
                </a:ext>
              </a:extLst>
            </p:cNvPr>
            <p:cNvSpPr/>
            <p:nvPr/>
          </p:nvSpPr>
          <p:spPr>
            <a:xfrm>
              <a:off x="4503725" y="2953655"/>
              <a:ext cx="66566" cy="66629"/>
            </a:xfrm>
            <a:custGeom>
              <a:avLst/>
              <a:gdLst>
                <a:gd name="connsiteX0" fmla="*/ 28063 w 66566"/>
                <a:gd name="connsiteY0" fmla="*/ 8183 h 66628"/>
                <a:gd name="connsiteX1" fmla="*/ 37097 w 66566"/>
                <a:gd name="connsiteY1" fmla="*/ 67864 h 66628"/>
                <a:gd name="connsiteX2" fmla="*/ 28063 w 66566"/>
                <a:gd name="connsiteY2" fmla="*/ 818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063" y="8183"/>
                  </a:moveTo>
                  <a:cubicBezTo>
                    <a:pt x="78273" y="-2192"/>
                    <a:pt x="79319" y="68149"/>
                    <a:pt x="37097" y="67864"/>
                  </a:cubicBezTo>
                  <a:cubicBezTo>
                    <a:pt x="961" y="67578"/>
                    <a:pt x="-3033" y="14561"/>
                    <a:pt x="28063" y="81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2" name="Freeform 421">
              <a:extLst>
                <a:ext uri="{FF2B5EF4-FFF2-40B4-BE49-F238E27FC236}">
                  <a16:creationId xmlns:a16="http://schemas.microsoft.com/office/drawing/2014/main" id="{411E0B0B-5914-0C49-8583-515837FE7114}"/>
                </a:ext>
              </a:extLst>
            </p:cNvPr>
            <p:cNvSpPr/>
            <p:nvPr/>
          </p:nvSpPr>
          <p:spPr>
            <a:xfrm>
              <a:off x="5019889" y="2437173"/>
              <a:ext cx="66566" cy="66629"/>
            </a:xfrm>
            <a:custGeom>
              <a:avLst/>
              <a:gdLst>
                <a:gd name="connsiteX0" fmla="*/ 27978 w 66566"/>
                <a:gd name="connsiteY0" fmla="*/ 8198 h 66628"/>
                <a:gd name="connsiteX1" fmla="*/ 34635 w 66566"/>
                <a:gd name="connsiteY1" fmla="*/ 67878 h 66628"/>
                <a:gd name="connsiteX2" fmla="*/ 27978 w 66566"/>
                <a:gd name="connsiteY2" fmla="*/ 819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978" y="8198"/>
                  </a:moveTo>
                  <a:cubicBezTo>
                    <a:pt x="79614" y="-2463"/>
                    <a:pt x="78758" y="70924"/>
                    <a:pt x="34635" y="67878"/>
                  </a:cubicBezTo>
                  <a:cubicBezTo>
                    <a:pt x="1447" y="65499"/>
                    <a:pt x="-2833" y="14575"/>
                    <a:pt x="27978" y="81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76" name="Group 475">
            <a:extLst>
              <a:ext uri="{FF2B5EF4-FFF2-40B4-BE49-F238E27FC236}">
                <a16:creationId xmlns:a16="http://schemas.microsoft.com/office/drawing/2014/main" id="{C560449E-AF42-6A41-936D-B3FB515D7BD5}"/>
              </a:ext>
            </a:extLst>
          </p:cNvPr>
          <p:cNvGrpSpPr/>
          <p:nvPr/>
        </p:nvGrpSpPr>
        <p:grpSpPr>
          <a:xfrm>
            <a:off x="4334293" y="4153811"/>
            <a:ext cx="1023659" cy="1024618"/>
            <a:chOff x="3174218" y="4101949"/>
            <a:chExt cx="1597590" cy="1599086"/>
          </a:xfrm>
          <a:solidFill>
            <a:srgbClr val="09D0D9"/>
          </a:solidFill>
        </p:grpSpPr>
        <p:sp>
          <p:nvSpPr>
            <p:cNvPr id="423" name="Freeform 422">
              <a:extLst>
                <a:ext uri="{FF2B5EF4-FFF2-40B4-BE49-F238E27FC236}">
                  <a16:creationId xmlns:a16="http://schemas.microsoft.com/office/drawing/2014/main" id="{9065861F-C1C0-DA45-B07B-6FA467335C96}"/>
                </a:ext>
              </a:extLst>
            </p:cNvPr>
            <p:cNvSpPr/>
            <p:nvPr/>
          </p:nvSpPr>
          <p:spPr>
            <a:xfrm>
              <a:off x="3174218" y="4101949"/>
              <a:ext cx="1597590" cy="1599086"/>
            </a:xfrm>
            <a:custGeom>
              <a:avLst/>
              <a:gdLst>
                <a:gd name="connsiteX0" fmla="*/ 7132 w 1597589"/>
                <a:gd name="connsiteY0" fmla="*/ 28841 h 1599086"/>
                <a:gd name="connsiteX1" fmla="*/ 34139 w 1597589"/>
                <a:gd name="connsiteY1" fmla="*/ 7139 h 1599086"/>
                <a:gd name="connsiteX2" fmla="*/ 1232426 w 1597589"/>
                <a:gd name="connsiteY2" fmla="*/ 7139 h 1599086"/>
                <a:gd name="connsiteX3" fmla="*/ 1250970 w 1597589"/>
                <a:gd name="connsiteY3" fmla="*/ 14849 h 1599086"/>
                <a:gd name="connsiteX4" fmla="*/ 1416530 w 1597589"/>
                <a:gd name="connsiteY4" fmla="*/ 317057 h 1599086"/>
                <a:gd name="connsiteX5" fmla="*/ 1493271 w 1597589"/>
                <a:gd name="connsiteY5" fmla="*/ 687988 h 1599086"/>
                <a:gd name="connsiteX6" fmla="*/ 1493271 w 1597589"/>
                <a:gd name="connsiteY6" fmla="*/ 931277 h 1599086"/>
                <a:gd name="connsiteX7" fmla="*/ 1532735 w 1597589"/>
                <a:gd name="connsiteY7" fmla="*/ 1198649 h 1599086"/>
                <a:gd name="connsiteX8" fmla="*/ 1440588 w 1597589"/>
                <a:gd name="connsiteY8" fmla="*/ 1410813 h 1599086"/>
                <a:gd name="connsiteX9" fmla="*/ 1572960 w 1597589"/>
                <a:gd name="connsiteY9" fmla="*/ 1410813 h 1599086"/>
                <a:gd name="connsiteX10" fmla="*/ 1592169 w 1597589"/>
                <a:gd name="connsiteY10" fmla="*/ 1433372 h 1599086"/>
                <a:gd name="connsiteX11" fmla="*/ 1592359 w 1597589"/>
                <a:gd name="connsiteY11" fmla="*/ 1566534 h 1599086"/>
                <a:gd name="connsiteX12" fmla="*/ 1570678 w 1597589"/>
                <a:gd name="connsiteY12" fmla="*/ 1593566 h 1599086"/>
                <a:gd name="connsiteX13" fmla="*/ 28814 w 1597589"/>
                <a:gd name="connsiteY13" fmla="*/ 1593566 h 1599086"/>
                <a:gd name="connsiteX14" fmla="*/ 7132 w 1597589"/>
                <a:gd name="connsiteY14" fmla="*/ 1571864 h 1599086"/>
                <a:gd name="connsiteX15" fmla="*/ 7132 w 1597589"/>
                <a:gd name="connsiteY15" fmla="*/ 28650 h 1599086"/>
                <a:gd name="connsiteX16" fmla="*/ 1220730 w 1597589"/>
                <a:gd name="connsiteY16" fmla="*/ 56729 h 1599086"/>
                <a:gd name="connsiteX17" fmla="*/ 56676 w 1597589"/>
                <a:gd name="connsiteY17" fmla="*/ 56729 h 1599086"/>
                <a:gd name="connsiteX18" fmla="*/ 56676 w 1597589"/>
                <a:gd name="connsiteY18" fmla="*/ 1410908 h 1599086"/>
                <a:gd name="connsiteX19" fmla="*/ 174308 w 1597589"/>
                <a:gd name="connsiteY19" fmla="*/ 1410908 h 1599086"/>
                <a:gd name="connsiteX20" fmla="*/ 174308 w 1597589"/>
                <a:gd name="connsiteY20" fmla="*/ 1067676 h 1599086"/>
                <a:gd name="connsiteX21" fmla="*/ 140169 w 1597589"/>
                <a:gd name="connsiteY21" fmla="*/ 932895 h 1599086"/>
                <a:gd name="connsiteX22" fmla="*/ 174308 w 1597589"/>
                <a:gd name="connsiteY22" fmla="*/ 908814 h 1599086"/>
                <a:gd name="connsiteX23" fmla="*/ 174308 w 1597589"/>
                <a:gd name="connsiteY23" fmla="*/ 825148 h 1599086"/>
                <a:gd name="connsiteX24" fmla="*/ 174308 w 1597589"/>
                <a:gd name="connsiteY24" fmla="*/ 775557 h 1599086"/>
                <a:gd name="connsiteX25" fmla="*/ 174308 w 1597589"/>
                <a:gd name="connsiteY25" fmla="*/ 635351 h 1599086"/>
                <a:gd name="connsiteX26" fmla="*/ 140169 w 1597589"/>
                <a:gd name="connsiteY26" fmla="*/ 500476 h 1599086"/>
                <a:gd name="connsiteX27" fmla="*/ 174308 w 1597589"/>
                <a:gd name="connsiteY27" fmla="*/ 474967 h 1599086"/>
                <a:gd name="connsiteX28" fmla="*/ 174308 w 1597589"/>
                <a:gd name="connsiteY28" fmla="*/ 164287 h 1599086"/>
                <a:gd name="connsiteX29" fmla="*/ 179158 w 1597589"/>
                <a:gd name="connsiteY29" fmla="*/ 153722 h 1599086"/>
                <a:gd name="connsiteX30" fmla="*/ 198177 w 1597589"/>
                <a:gd name="connsiteY30" fmla="*/ 143347 h 1599086"/>
                <a:gd name="connsiteX31" fmla="*/ 339012 w 1597589"/>
                <a:gd name="connsiteY31" fmla="*/ 143537 h 1599086"/>
                <a:gd name="connsiteX32" fmla="*/ 358412 w 1597589"/>
                <a:gd name="connsiteY32" fmla="*/ 161241 h 1599086"/>
                <a:gd name="connsiteX33" fmla="*/ 358412 w 1597589"/>
                <a:gd name="connsiteY33" fmla="*/ 242623 h 1599086"/>
                <a:gd name="connsiteX34" fmla="*/ 439718 w 1597589"/>
                <a:gd name="connsiteY34" fmla="*/ 242623 h 1599086"/>
                <a:gd name="connsiteX35" fmla="*/ 457500 w 1597589"/>
                <a:gd name="connsiteY35" fmla="*/ 260423 h 1599086"/>
                <a:gd name="connsiteX36" fmla="*/ 457500 w 1597589"/>
                <a:gd name="connsiteY36" fmla="*/ 341804 h 1599086"/>
                <a:gd name="connsiteX37" fmla="*/ 538806 w 1597589"/>
                <a:gd name="connsiteY37" fmla="*/ 341804 h 1599086"/>
                <a:gd name="connsiteX38" fmla="*/ 556589 w 1597589"/>
                <a:gd name="connsiteY38" fmla="*/ 359604 h 1599086"/>
                <a:gd name="connsiteX39" fmla="*/ 556589 w 1597589"/>
                <a:gd name="connsiteY39" fmla="*/ 471159 h 1599086"/>
                <a:gd name="connsiteX40" fmla="*/ 558871 w 1597589"/>
                <a:gd name="connsiteY40" fmla="*/ 473444 h 1599086"/>
                <a:gd name="connsiteX41" fmla="*/ 774831 w 1597589"/>
                <a:gd name="connsiteY41" fmla="*/ 473444 h 1599086"/>
                <a:gd name="connsiteX42" fmla="*/ 774831 w 1597589"/>
                <a:gd name="connsiteY42" fmla="*/ 361127 h 1599086"/>
                <a:gd name="connsiteX43" fmla="*/ 792614 w 1597589"/>
                <a:gd name="connsiteY43" fmla="*/ 340187 h 1599086"/>
                <a:gd name="connsiteX44" fmla="*/ 873920 w 1597589"/>
                <a:gd name="connsiteY44" fmla="*/ 340187 h 1599086"/>
                <a:gd name="connsiteX45" fmla="*/ 873920 w 1597589"/>
                <a:gd name="connsiteY45" fmla="*/ 261945 h 1599086"/>
                <a:gd name="connsiteX46" fmla="*/ 891702 w 1597589"/>
                <a:gd name="connsiteY46" fmla="*/ 241005 h 1599086"/>
                <a:gd name="connsiteX47" fmla="*/ 973769 w 1597589"/>
                <a:gd name="connsiteY47" fmla="*/ 241005 h 1599086"/>
                <a:gd name="connsiteX48" fmla="*/ 976051 w 1597589"/>
                <a:gd name="connsiteY48" fmla="*/ 238721 h 1599086"/>
                <a:gd name="connsiteX49" fmla="*/ 976051 w 1597589"/>
                <a:gd name="connsiteY49" fmla="*/ 158195 h 1599086"/>
                <a:gd name="connsiteX50" fmla="*/ 993929 w 1597589"/>
                <a:gd name="connsiteY50" fmla="*/ 142014 h 1599086"/>
                <a:gd name="connsiteX51" fmla="*/ 1136286 w 1597589"/>
                <a:gd name="connsiteY51" fmla="*/ 141824 h 1599086"/>
                <a:gd name="connsiteX52" fmla="*/ 1148553 w 1597589"/>
                <a:gd name="connsiteY52" fmla="*/ 146583 h 1599086"/>
                <a:gd name="connsiteX53" fmla="*/ 1157111 w 1597589"/>
                <a:gd name="connsiteY53" fmla="*/ 158195 h 1599086"/>
                <a:gd name="connsiteX54" fmla="*/ 1157111 w 1597589"/>
                <a:gd name="connsiteY54" fmla="*/ 475062 h 1599086"/>
                <a:gd name="connsiteX55" fmla="*/ 1191250 w 1597589"/>
                <a:gd name="connsiteY55" fmla="*/ 499048 h 1599086"/>
                <a:gd name="connsiteX56" fmla="*/ 1157111 w 1597589"/>
                <a:gd name="connsiteY56" fmla="*/ 636969 h 1599086"/>
                <a:gd name="connsiteX57" fmla="*/ 1157111 w 1597589"/>
                <a:gd name="connsiteY57" fmla="*/ 775652 h 1599086"/>
                <a:gd name="connsiteX58" fmla="*/ 1157111 w 1597589"/>
                <a:gd name="connsiteY58" fmla="*/ 825243 h 1599086"/>
                <a:gd name="connsiteX59" fmla="*/ 1157111 w 1597589"/>
                <a:gd name="connsiteY59" fmla="*/ 908909 h 1599086"/>
                <a:gd name="connsiteX60" fmla="*/ 1191250 w 1597589"/>
                <a:gd name="connsiteY60" fmla="*/ 932895 h 1599086"/>
                <a:gd name="connsiteX61" fmla="*/ 1157111 w 1597589"/>
                <a:gd name="connsiteY61" fmla="*/ 1070817 h 1599086"/>
                <a:gd name="connsiteX62" fmla="*/ 1157111 w 1597589"/>
                <a:gd name="connsiteY62" fmla="*/ 1408624 h 1599086"/>
                <a:gd name="connsiteX63" fmla="*/ 1159394 w 1597589"/>
                <a:gd name="connsiteY63" fmla="*/ 1410908 h 1599086"/>
                <a:gd name="connsiteX64" fmla="*/ 1276265 w 1597589"/>
                <a:gd name="connsiteY64" fmla="*/ 1410908 h 1599086"/>
                <a:gd name="connsiteX65" fmla="*/ 1276265 w 1597589"/>
                <a:gd name="connsiteY65" fmla="*/ 1027413 h 1599086"/>
                <a:gd name="connsiteX66" fmla="*/ 1280925 w 1597589"/>
                <a:gd name="connsiteY66" fmla="*/ 1019703 h 1599086"/>
                <a:gd name="connsiteX67" fmla="*/ 1319628 w 1597589"/>
                <a:gd name="connsiteY67" fmla="*/ 1019703 h 1599086"/>
                <a:gd name="connsiteX68" fmla="*/ 1324288 w 1597589"/>
                <a:gd name="connsiteY68" fmla="*/ 1027413 h 1599086"/>
                <a:gd name="connsiteX69" fmla="*/ 1324288 w 1597589"/>
                <a:gd name="connsiteY69" fmla="*/ 1409385 h 1599086"/>
                <a:gd name="connsiteX70" fmla="*/ 1384673 w 1597589"/>
                <a:gd name="connsiteY70" fmla="*/ 1409385 h 1599086"/>
                <a:gd name="connsiteX71" fmla="*/ 1486804 w 1597589"/>
                <a:gd name="connsiteY71" fmla="*/ 1162193 h 1599086"/>
                <a:gd name="connsiteX72" fmla="*/ 1441920 w 1597589"/>
                <a:gd name="connsiteY72" fmla="*/ 937560 h 1599086"/>
                <a:gd name="connsiteX73" fmla="*/ 1385053 w 1597589"/>
                <a:gd name="connsiteY73" fmla="*/ 373120 h 1599086"/>
                <a:gd name="connsiteX74" fmla="*/ 1220539 w 1597589"/>
                <a:gd name="connsiteY74" fmla="*/ 56634 h 1599086"/>
                <a:gd name="connsiteX75" fmla="*/ 307441 w 1597589"/>
                <a:gd name="connsiteY75" fmla="*/ 189987 h 1599086"/>
                <a:gd name="connsiteX76" fmla="*/ 223853 w 1597589"/>
                <a:gd name="connsiteY76" fmla="*/ 189987 h 1599086"/>
                <a:gd name="connsiteX77" fmla="*/ 223853 w 1597589"/>
                <a:gd name="connsiteY77" fmla="*/ 473539 h 1599086"/>
                <a:gd name="connsiteX78" fmla="*/ 507140 w 1597589"/>
                <a:gd name="connsiteY78" fmla="*/ 473539 h 1599086"/>
                <a:gd name="connsiteX79" fmla="*/ 507140 w 1597589"/>
                <a:gd name="connsiteY79" fmla="*/ 389872 h 1599086"/>
                <a:gd name="connsiteX80" fmla="*/ 427450 w 1597589"/>
                <a:gd name="connsiteY80" fmla="*/ 389872 h 1599086"/>
                <a:gd name="connsiteX81" fmla="*/ 408146 w 1597589"/>
                <a:gd name="connsiteY81" fmla="*/ 373596 h 1599086"/>
                <a:gd name="connsiteX82" fmla="*/ 408146 w 1597589"/>
                <a:gd name="connsiteY82" fmla="*/ 290691 h 1599086"/>
                <a:gd name="connsiteX83" fmla="*/ 328457 w 1597589"/>
                <a:gd name="connsiteY83" fmla="*/ 290691 h 1599086"/>
                <a:gd name="connsiteX84" fmla="*/ 314478 w 1597589"/>
                <a:gd name="connsiteY84" fmla="*/ 282981 h 1599086"/>
                <a:gd name="connsiteX85" fmla="*/ 307631 w 1597589"/>
                <a:gd name="connsiteY85" fmla="*/ 268228 h 1599086"/>
                <a:gd name="connsiteX86" fmla="*/ 307631 w 1597589"/>
                <a:gd name="connsiteY86" fmla="*/ 189987 h 1599086"/>
                <a:gd name="connsiteX87" fmla="*/ 1106236 w 1597589"/>
                <a:gd name="connsiteY87" fmla="*/ 193033 h 1599086"/>
                <a:gd name="connsiteX88" fmla="*/ 1022648 w 1597589"/>
                <a:gd name="connsiteY88" fmla="*/ 193033 h 1599086"/>
                <a:gd name="connsiteX89" fmla="*/ 1022648 w 1597589"/>
                <a:gd name="connsiteY89" fmla="*/ 269751 h 1599086"/>
                <a:gd name="connsiteX90" fmla="*/ 1007242 w 1597589"/>
                <a:gd name="connsiteY90" fmla="*/ 289930 h 1599086"/>
                <a:gd name="connsiteX91" fmla="*/ 997067 w 1597589"/>
                <a:gd name="connsiteY91" fmla="*/ 292214 h 1599086"/>
                <a:gd name="connsiteX92" fmla="*/ 923559 w 1597589"/>
                <a:gd name="connsiteY92" fmla="*/ 292214 h 1599086"/>
                <a:gd name="connsiteX93" fmla="*/ 923559 w 1597589"/>
                <a:gd name="connsiteY93" fmla="*/ 368932 h 1599086"/>
                <a:gd name="connsiteX94" fmla="*/ 908154 w 1597589"/>
                <a:gd name="connsiteY94" fmla="*/ 389111 h 1599086"/>
                <a:gd name="connsiteX95" fmla="*/ 897978 w 1597589"/>
                <a:gd name="connsiteY95" fmla="*/ 391395 h 1599086"/>
                <a:gd name="connsiteX96" fmla="*/ 824470 w 1597589"/>
                <a:gd name="connsiteY96" fmla="*/ 391395 h 1599086"/>
                <a:gd name="connsiteX97" fmla="*/ 824470 w 1597589"/>
                <a:gd name="connsiteY97" fmla="*/ 475062 h 1599086"/>
                <a:gd name="connsiteX98" fmla="*/ 1106236 w 1597589"/>
                <a:gd name="connsiteY98" fmla="*/ 475062 h 1599086"/>
                <a:gd name="connsiteX99" fmla="*/ 1106236 w 1597589"/>
                <a:gd name="connsiteY99" fmla="*/ 193033 h 1599086"/>
                <a:gd name="connsiteX100" fmla="*/ 1135620 w 1597589"/>
                <a:gd name="connsiteY100" fmla="*/ 524653 h 1599086"/>
                <a:gd name="connsiteX101" fmla="*/ 197512 w 1597589"/>
                <a:gd name="connsiteY101" fmla="*/ 524653 h 1599086"/>
                <a:gd name="connsiteX102" fmla="*/ 218623 w 1597589"/>
                <a:gd name="connsiteY102" fmla="*/ 608414 h 1599086"/>
                <a:gd name="connsiteX103" fmla="*/ 1111656 w 1597589"/>
                <a:gd name="connsiteY103" fmla="*/ 608414 h 1599086"/>
                <a:gd name="connsiteX104" fmla="*/ 1115175 w 1597589"/>
                <a:gd name="connsiteY104" fmla="*/ 605749 h 1599086"/>
                <a:gd name="connsiteX105" fmla="*/ 1135620 w 1597589"/>
                <a:gd name="connsiteY105" fmla="*/ 524653 h 1599086"/>
                <a:gd name="connsiteX106" fmla="*/ 1109279 w 1597589"/>
                <a:gd name="connsiteY106" fmla="*/ 657910 h 1599086"/>
                <a:gd name="connsiteX107" fmla="*/ 223853 w 1597589"/>
                <a:gd name="connsiteY107" fmla="*/ 657910 h 1599086"/>
                <a:gd name="connsiteX108" fmla="*/ 223853 w 1597589"/>
                <a:gd name="connsiteY108" fmla="*/ 775652 h 1599086"/>
                <a:gd name="connsiteX109" fmla="*/ 1109279 w 1597589"/>
                <a:gd name="connsiteY109" fmla="*/ 775652 h 1599086"/>
                <a:gd name="connsiteX110" fmla="*/ 1109279 w 1597589"/>
                <a:gd name="connsiteY110" fmla="*/ 657910 h 1599086"/>
                <a:gd name="connsiteX111" fmla="*/ 1109279 w 1597589"/>
                <a:gd name="connsiteY111" fmla="*/ 825243 h 1599086"/>
                <a:gd name="connsiteX112" fmla="*/ 223853 w 1597589"/>
                <a:gd name="connsiteY112" fmla="*/ 825243 h 1599086"/>
                <a:gd name="connsiteX113" fmla="*/ 223853 w 1597589"/>
                <a:gd name="connsiteY113" fmla="*/ 908909 h 1599086"/>
                <a:gd name="connsiteX114" fmla="*/ 1109279 w 1597589"/>
                <a:gd name="connsiteY114" fmla="*/ 908909 h 1599086"/>
                <a:gd name="connsiteX115" fmla="*/ 1109279 w 1597589"/>
                <a:gd name="connsiteY115" fmla="*/ 825243 h 1599086"/>
                <a:gd name="connsiteX116" fmla="*/ 1135620 w 1597589"/>
                <a:gd name="connsiteY116" fmla="*/ 958500 h 1599086"/>
                <a:gd name="connsiteX117" fmla="*/ 197512 w 1597589"/>
                <a:gd name="connsiteY117" fmla="*/ 958500 h 1599086"/>
                <a:gd name="connsiteX118" fmla="*/ 219098 w 1597589"/>
                <a:gd name="connsiteY118" fmla="*/ 1043023 h 1599086"/>
                <a:gd name="connsiteX119" fmla="*/ 1111561 w 1597589"/>
                <a:gd name="connsiteY119" fmla="*/ 1043784 h 1599086"/>
                <a:gd name="connsiteX120" fmla="*/ 1115080 w 1597589"/>
                <a:gd name="connsiteY120" fmla="*/ 1041119 h 1599086"/>
                <a:gd name="connsiteX121" fmla="*/ 1135525 w 1597589"/>
                <a:gd name="connsiteY121" fmla="*/ 958500 h 1599086"/>
                <a:gd name="connsiteX122" fmla="*/ 307441 w 1597589"/>
                <a:gd name="connsiteY122" fmla="*/ 1091757 h 1599086"/>
                <a:gd name="connsiteX123" fmla="*/ 223853 w 1597589"/>
                <a:gd name="connsiteY123" fmla="*/ 1091757 h 1599086"/>
                <a:gd name="connsiteX124" fmla="*/ 223853 w 1597589"/>
                <a:gd name="connsiteY124" fmla="*/ 1176947 h 1599086"/>
                <a:gd name="connsiteX125" fmla="*/ 307441 w 1597589"/>
                <a:gd name="connsiteY125" fmla="*/ 1176947 h 1599086"/>
                <a:gd name="connsiteX126" fmla="*/ 307441 w 1597589"/>
                <a:gd name="connsiteY126" fmla="*/ 1091757 h 1599086"/>
                <a:gd name="connsiteX127" fmla="*/ 356985 w 1597589"/>
                <a:gd name="connsiteY127" fmla="*/ 1410908 h 1599086"/>
                <a:gd name="connsiteX128" fmla="*/ 439813 w 1597589"/>
                <a:gd name="connsiteY128" fmla="*/ 1410908 h 1599086"/>
                <a:gd name="connsiteX129" fmla="*/ 442095 w 1597589"/>
                <a:gd name="connsiteY129" fmla="*/ 1408624 h 1599086"/>
                <a:gd name="connsiteX130" fmla="*/ 442095 w 1597589"/>
                <a:gd name="connsiteY130" fmla="*/ 1094042 h 1599086"/>
                <a:gd name="connsiteX131" fmla="*/ 439813 w 1597589"/>
                <a:gd name="connsiteY131" fmla="*/ 1091757 h 1599086"/>
                <a:gd name="connsiteX132" fmla="*/ 356985 w 1597589"/>
                <a:gd name="connsiteY132" fmla="*/ 1091757 h 1599086"/>
                <a:gd name="connsiteX133" fmla="*/ 356985 w 1597589"/>
                <a:gd name="connsiteY133" fmla="*/ 1410908 h 1599086"/>
                <a:gd name="connsiteX134" fmla="*/ 575227 w 1597589"/>
                <a:gd name="connsiteY134" fmla="*/ 1091757 h 1599086"/>
                <a:gd name="connsiteX135" fmla="*/ 492400 w 1597589"/>
                <a:gd name="connsiteY135" fmla="*/ 1091757 h 1599086"/>
                <a:gd name="connsiteX136" fmla="*/ 490118 w 1597589"/>
                <a:gd name="connsiteY136" fmla="*/ 1094042 h 1599086"/>
                <a:gd name="connsiteX137" fmla="*/ 490118 w 1597589"/>
                <a:gd name="connsiteY137" fmla="*/ 1176947 h 1599086"/>
                <a:gd name="connsiteX138" fmla="*/ 575227 w 1597589"/>
                <a:gd name="connsiteY138" fmla="*/ 1176947 h 1599086"/>
                <a:gd name="connsiteX139" fmla="*/ 575227 w 1597589"/>
                <a:gd name="connsiteY139" fmla="*/ 1091757 h 1599086"/>
                <a:gd name="connsiteX140" fmla="*/ 708360 w 1597589"/>
                <a:gd name="connsiteY140" fmla="*/ 1091757 h 1599086"/>
                <a:gd name="connsiteX141" fmla="*/ 624772 w 1597589"/>
                <a:gd name="connsiteY141" fmla="*/ 1091757 h 1599086"/>
                <a:gd name="connsiteX142" fmla="*/ 624772 w 1597589"/>
                <a:gd name="connsiteY142" fmla="*/ 1243575 h 1599086"/>
                <a:gd name="connsiteX143" fmla="*/ 708360 w 1597589"/>
                <a:gd name="connsiteY143" fmla="*/ 1243575 h 1599086"/>
                <a:gd name="connsiteX144" fmla="*/ 708360 w 1597589"/>
                <a:gd name="connsiteY144" fmla="*/ 1091757 h 1599086"/>
                <a:gd name="connsiteX145" fmla="*/ 841492 w 1597589"/>
                <a:gd name="connsiteY145" fmla="*/ 1091757 h 1599086"/>
                <a:gd name="connsiteX146" fmla="*/ 757904 w 1597589"/>
                <a:gd name="connsiteY146" fmla="*/ 1091757 h 1599086"/>
                <a:gd name="connsiteX147" fmla="*/ 757904 w 1597589"/>
                <a:gd name="connsiteY147" fmla="*/ 1176947 h 1599086"/>
                <a:gd name="connsiteX148" fmla="*/ 841492 w 1597589"/>
                <a:gd name="connsiteY148" fmla="*/ 1176947 h 1599086"/>
                <a:gd name="connsiteX149" fmla="*/ 841492 w 1597589"/>
                <a:gd name="connsiteY149" fmla="*/ 1091757 h 1599086"/>
                <a:gd name="connsiteX150" fmla="*/ 891037 w 1597589"/>
                <a:gd name="connsiteY150" fmla="*/ 1410908 h 1599086"/>
                <a:gd name="connsiteX151" fmla="*/ 973864 w 1597589"/>
                <a:gd name="connsiteY151" fmla="*/ 1410908 h 1599086"/>
                <a:gd name="connsiteX152" fmla="*/ 976146 w 1597589"/>
                <a:gd name="connsiteY152" fmla="*/ 1408624 h 1599086"/>
                <a:gd name="connsiteX153" fmla="*/ 976146 w 1597589"/>
                <a:gd name="connsiteY153" fmla="*/ 1094042 h 1599086"/>
                <a:gd name="connsiteX154" fmla="*/ 973864 w 1597589"/>
                <a:gd name="connsiteY154" fmla="*/ 1091757 h 1599086"/>
                <a:gd name="connsiteX155" fmla="*/ 891037 w 1597589"/>
                <a:gd name="connsiteY155" fmla="*/ 1091757 h 1599086"/>
                <a:gd name="connsiteX156" fmla="*/ 891037 w 1597589"/>
                <a:gd name="connsiteY156" fmla="*/ 1410908 h 1599086"/>
                <a:gd name="connsiteX157" fmla="*/ 1109279 w 1597589"/>
                <a:gd name="connsiteY157" fmla="*/ 1176947 h 1599086"/>
                <a:gd name="connsiteX158" fmla="*/ 1109279 w 1597589"/>
                <a:gd name="connsiteY158" fmla="*/ 1094042 h 1599086"/>
                <a:gd name="connsiteX159" fmla="*/ 1106997 w 1597589"/>
                <a:gd name="connsiteY159" fmla="*/ 1091757 h 1599086"/>
                <a:gd name="connsiteX160" fmla="*/ 1024169 w 1597589"/>
                <a:gd name="connsiteY160" fmla="*/ 1091757 h 1599086"/>
                <a:gd name="connsiteX161" fmla="*/ 1024169 w 1597589"/>
                <a:gd name="connsiteY161" fmla="*/ 1176947 h 1599086"/>
                <a:gd name="connsiteX162" fmla="*/ 1109279 w 1597589"/>
                <a:gd name="connsiteY162" fmla="*/ 1176947 h 1599086"/>
                <a:gd name="connsiteX163" fmla="*/ 307441 w 1597589"/>
                <a:gd name="connsiteY163" fmla="*/ 1225014 h 1599086"/>
                <a:gd name="connsiteX164" fmla="*/ 223853 w 1597589"/>
                <a:gd name="connsiteY164" fmla="*/ 1225014 h 1599086"/>
                <a:gd name="connsiteX165" fmla="*/ 223853 w 1597589"/>
                <a:gd name="connsiteY165" fmla="*/ 1410908 h 1599086"/>
                <a:gd name="connsiteX166" fmla="*/ 307441 w 1597589"/>
                <a:gd name="connsiteY166" fmla="*/ 1410908 h 1599086"/>
                <a:gd name="connsiteX167" fmla="*/ 307441 w 1597589"/>
                <a:gd name="connsiteY167" fmla="*/ 1225014 h 1599086"/>
                <a:gd name="connsiteX168" fmla="*/ 492400 w 1597589"/>
                <a:gd name="connsiteY168" fmla="*/ 1225014 h 1599086"/>
                <a:gd name="connsiteX169" fmla="*/ 490118 w 1597589"/>
                <a:gd name="connsiteY169" fmla="*/ 1227299 h 1599086"/>
                <a:gd name="connsiteX170" fmla="*/ 490118 w 1597589"/>
                <a:gd name="connsiteY170" fmla="*/ 1408624 h 1599086"/>
                <a:gd name="connsiteX171" fmla="*/ 492400 w 1597589"/>
                <a:gd name="connsiteY171" fmla="*/ 1410908 h 1599086"/>
                <a:gd name="connsiteX172" fmla="*/ 572850 w 1597589"/>
                <a:gd name="connsiteY172" fmla="*/ 1410908 h 1599086"/>
                <a:gd name="connsiteX173" fmla="*/ 575132 w 1597589"/>
                <a:gd name="connsiteY173" fmla="*/ 1408624 h 1599086"/>
                <a:gd name="connsiteX174" fmla="*/ 575132 w 1597589"/>
                <a:gd name="connsiteY174" fmla="*/ 1227299 h 1599086"/>
                <a:gd name="connsiteX175" fmla="*/ 572850 w 1597589"/>
                <a:gd name="connsiteY175" fmla="*/ 1225014 h 1599086"/>
                <a:gd name="connsiteX176" fmla="*/ 492400 w 1597589"/>
                <a:gd name="connsiteY176" fmla="*/ 1225014 h 1599086"/>
                <a:gd name="connsiteX177" fmla="*/ 841492 w 1597589"/>
                <a:gd name="connsiteY177" fmla="*/ 1226537 h 1599086"/>
                <a:gd name="connsiteX178" fmla="*/ 757904 w 1597589"/>
                <a:gd name="connsiteY178" fmla="*/ 1226537 h 1599086"/>
                <a:gd name="connsiteX179" fmla="*/ 757904 w 1597589"/>
                <a:gd name="connsiteY179" fmla="*/ 1410908 h 1599086"/>
                <a:gd name="connsiteX180" fmla="*/ 841492 w 1597589"/>
                <a:gd name="connsiteY180" fmla="*/ 1410908 h 1599086"/>
                <a:gd name="connsiteX181" fmla="*/ 841492 w 1597589"/>
                <a:gd name="connsiteY181" fmla="*/ 1226537 h 1599086"/>
                <a:gd name="connsiteX182" fmla="*/ 1109279 w 1597589"/>
                <a:gd name="connsiteY182" fmla="*/ 1226537 h 1599086"/>
                <a:gd name="connsiteX183" fmla="*/ 1024169 w 1597589"/>
                <a:gd name="connsiteY183" fmla="*/ 1226537 h 1599086"/>
                <a:gd name="connsiteX184" fmla="*/ 1024169 w 1597589"/>
                <a:gd name="connsiteY184" fmla="*/ 1410908 h 1599086"/>
                <a:gd name="connsiteX185" fmla="*/ 1106997 w 1597589"/>
                <a:gd name="connsiteY185" fmla="*/ 1410908 h 1599086"/>
                <a:gd name="connsiteX186" fmla="*/ 1109279 w 1597589"/>
                <a:gd name="connsiteY186" fmla="*/ 1408624 h 1599086"/>
                <a:gd name="connsiteX187" fmla="*/ 1109279 w 1597589"/>
                <a:gd name="connsiteY187" fmla="*/ 1226537 h 1599086"/>
                <a:gd name="connsiteX188" fmla="*/ 708360 w 1597589"/>
                <a:gd name="connsiteY188" fmla="*/ 1291643 h 1599086"/>
                <a:gd name="connsiteX189" fmla="*/ 624772 w 1597589"/>
                <a:gd name="connsiteY189" fmla="*/ 1291643 h 1599086"/>
                <a:gd name="connsiteX190" fmla="*/ 624772 w 1597589"/>
                <a:gd name="connsiteY190" fmla="*/ 1410908 h 1599086"/>
                <a:gd name="connsiteX191" fmla="*/ 708360 w 1597589"/>
                <a:gd name="connsiteY191" fmla="*/ 1410908 h 1599086"/>
                <a:gd name="connsiteX192" fmla="*/ 708360 w 1597589"/>
                <a:gd name="connsiteY192" fmla="*/ 1291643 h 1599086"/>
                <a:gd name="connsiteX193" fmla="*/ 1542720 w 1597589"/>
                <a:gd name="connsiteY193" fmla="*/ 1458976 h 1599086"/>
                <a:gd name="connsiteX194" fmla="*/ 56676 w 1597589"/>
                <a:gd name="connsiteY194" fmla="*/ 1458976 h 1599086"/>
                <a:gd name="connsiteX195" fmla="*/ 56676 w 1597589"/>
                <a:gd name="connsiteY195" fmla="*/ 1544165 h 1599086"/>
                <a:gd name="connsiteX196" fmla="*/ 1542720 w 1597589"/>
                <a:gd name="connsiteY196" fmla="*/ 1544165 h 1599086"/>
                <a:gd name="connsiteX197" fmla="*/ 1542720 w 1597589"/>
                <a:gd name="connsiteY197" fmla="*/ 1458976 h 1599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1597589" h="1599086">
                  <a:moveTo>
                    <a:pt x="7132" y="28841"/>
                  </a:moveTo>
                  <a:cubicBezTo>
                    <a:pt x="11411" y="13992"/>
                    <a:pt x="18829" y="8376"/>
                    <a:pt x="34139" y="7139"/>
                  </a:cubicBezTo>
                  <a:lnTo>
                    <a:pt x="1232426" y="7139"/>
                  </a:lnTo>
                  <a:cubicBezTo>
                    <a:pt x="1238988" y="7519"/>
                    <a:pt x="1246215" y="10280"/>
                    <a:pt x="1250970" y="14849"/>
                  </a:cubicBezTo>
                  <a:cubicBezTo>
                    <a:pt x="1307931" y="113935"/>
                    <a:pt x="1373261" y="210832"/>
                    <a:pt x="1416530" y="317057"/>
                  </a:cubicBezTo>
                  <a:cubicBezTo>
                    <a:pt x="1464457" y="434894"/>
                    <a:pt x="1489562" y="560632"/>
                    <a:pt x="1493271" y="687988"/>
                  </a:cubicBezTo>
                  <a:lnTo>
                    <a:pt x="1493271" y="931277"/>
                  </a:lnTo>
                  <a:cubicBezTo>
                    <a:pt x="1517425" y="1022844"/>
                    <a:pt x="1550233" y="1101561"/>
                    <a:pt x="1532735" y="1198649"/>
                  </a:cubicBezTo>
                  <a:cubicBezTo>
                    <a:pt x="1519232" y="1273844"/>
                    <a:pt x="1471019" y="1341805"/>
                    <a:pt x="1440588" y="1410813"/>
                  </a:cubicBezTo>
                  <a:lnTo>
                    <a:pt x="1572960" y="1410813"/>
                  </a:lnTo>
                  <a:cubicBezTo>
                    <a:pt x="1581328" y="1410813"/>
                    <a:pt x="1591694" y="1425186"/>
                    <a:pt x="1592169" y="1433372"/>
                  </a:cubicBezTo>
                  <a:cubicBezTo>
                    <a:pt x="1589602" y="1476395"/>
                    <a:pt x="1596068" y="1524082"/>
                    <a:pt x="1592359" y="1566534"/>
                  </a:cubicBezTo>
                  <a:cubicBezTo>
                    <a:pt x="1591028" y="1581572"/>
                    <a:pt x="1584942" y="1589187"/>
                    <a:pt x="1570678" y="1593566"/>
                  </a:cubicBezTo>
                  <a:lnTo>
                    <a:pt x="28814" y="1593566"/>
                  </a:lnTo>
                  <a:cubicBezTo>
                    <a:pt x="16927" y="1589949"/>
                    <a:pt x="10746" y="1583857"/>
                    <a:pt x="7132" y="1571864"/>
                  </a:cubicBezTo>
                  <a:lnTo>
                    <a:pt x="7132" y="28650"/>
                  </a:lnTo>
                  <a:close/>
                  <a:moveTo>
                    <a:pt x="1220730" y="56729"/>
                  </a:moveTo>
                  <a:lnTo>
                    <a:pt x="56676" y="56729"/>
                  </a:lnTo>
                  <a:lnTo>
                    <a:pt x="56676" y="1410908"/>
                  </a:lnTo>
                  <a:lnTo>
                    <a:pt x="174308" y="1410908"/>
                  </a:lnTo>
                  <a:lnTo>
                    <a:pt x="174308" y="1067676"/>
                  </a:lnTo>
                  <a:lnTo>
                    <a:pt x="140169" y="932895"/>
                  </a:lnTo>
                  <a:cubicBezTo>
                    <a:pt x="142262" y="914525"/>
                    <a:pt x="157001" y="907005"/>
                    <a:pt x="174308" y="908814"/>
                  </a:cubicBezTo>
                  <a:lnTo>
                    <a:pt x="174308" y="825148"/>
                  </a:lnTo>
                  <a:cubicBezTo>
                    <a:pt x="130660" y="829336"/>
                    <a:pt x="130755" y="771274"/>
                    <a:pt x="174308" y="775557"/>
                  </a:cubicBezTo>
                  <a:lnTo>
                    <a:pt x="174308" y="635351"/>
                  </a:lnTo>
                  <a:lnTo>
                    <a:pt x="140169" y="500476"/>
                  </a:lnTo>
                  <a:cubicBezTo>
                    <a:pt x="140645" y="481058"/>
                    <a:pt x="156145" y="472492"/>
                    <a:pt x="174308" y="474967"/>
                  </a:cubicBezTo>
                  <a:lnTo>
                    <a:pt x="174308" y="164287"/>
                  </a:lnTo>
                  <a:cubicBezTo>
                    <a:pt x="174308" y="163621"/>
                    <a:pt x="178302" y="155054"/>
                    <a:pt x="179158" y="153722"/>
                  </a:cubicBezTo>
                  <a:cubicBezTo>
                    <a:pt x="183818" y="146678"/>
                    <a:pt x="189999" y="144108"/>
                    <a:pt x="198177" y="143347"/>
                  </a:cubicBezTo>
                  <a:cubicBezTo>
                    <a:pt x="242967" y="139349"/>
                    <a:pt x="293652" y="146392"/>
                    <a:pt x="339012" y="143537"/>
                  </a:cubicBezTo>
                  <a:cubicBezTo>
                    <a:pt x="345954" y="144203"/>
                    <a:pt x="358412" y="154483"/>
                    <a:pt x="358412" y="161241"/>
                  </a:cubicBezTo>
                  <a:lnTo>
                    <a:pt x="358412" y="242623"/>
                  </a:lnTo>
                  <a:lnTo>
                    <a:pt x="439718" y="242623"/>
                  </a:lnTo>
                  <a:cubicBezTo>
                    <a:pt x="444567" y="242623"/>
                    <a:pt x="457500" y="254997"/>
                    <a:pt x="457500" y="260423"/>
                  </a:cubicBezTo>
                  <a:lnTo>
                    <a:pt x="457500" y="341804"/>
                  </a:lnTo>
                  <a:lnTo>
                    <a:pt x="538806" y="341804"/>
                  </a:lnTo>
                  <a:cubicBezTo>
                    <a:pt x="543656" y="341804"/>
                    <a:pt x="556589" y="354179"/>
                    <a:pt x="556589" y="359604"/>
                  </a:cubicBezTo>
                  <a:lnTo>
                    <a:pt x="556589" y="471159"/>
                  </a:lnTo>
                  <a:lnTo>
                    <a:pt x="558871" y="473444"/>
                  </a:lnTo>
                  <a:lnTo>
                    <a:pt x="774831" y="473444"/>
                  </a:lnTo>
                  <a:lnTo>
                    <a:pt x="774831" y="361127"/>
                  </a:lnTo>
                  <a:cubicBezTo>
                    <a:pt x="774831" y="354845"/>
                    <a:pt x="786718" y="340187"/>
                    <a:pt x="792614" y="340187"/>
                  </a:cubicBezTo>
                  <a:lnTo>
                    <a:pt x="873920" y="340187"/>
                  </a:lnTo>
                  <a:lnTo>
                    <a:pt x="873920" y="261945"/>
                  </a:lnTo>
                  <a:cubicBezTo>
                    <a:pt x="873920" y="255663"/>
                    <a:pt x="885806" y="241005"/>
                    <a:pt x="891702" y="241005"/>
                  </a:cubicBezTo>
                  <a:lnTo>
                    <a:pt x="973769" y="241005"/>
                  </a:lnTo>
                  <a:lnTo>
                    <a:pt x="976051" y="238721"/>
                  </a:lnTo>
                  <a:lnTo>
                    <a:pt x="976051" y="158195"/>
                  </a:lnTo>
                  <a:cubicBezTo>
                    <a:pt x="976051" y="153722"/>
                    <a:pt x="988223" y="141824"/>
                    <a:pt x="993929" y="142014"/>
                  </a:cubicBezTo>
                  <a:cubicBezTo>
                    <a:pt x="1039574" y="145155"/>
                    <a:pt x="1091496" y="137445"/>
                    <a:pt x="1136286" y="141824"/>
                  </a:cubicBezTo>
                  <a:cubicBezTo>
                    <a:pt x="1141421" y="142299"/>
                    <a:pt x="1144464" y="143347"/>
                    <a:pt x="1148553" y="146583"/>
                  </a:cubicBezTo>
                  <a:cubicBezTo>
                    <a:pt x="1150645" y="148296"/>
                    <a:pt x="1157111" y="156292"/>
                    <a:pt x="1157111" y="158195"/>
                  </a:cubicBezTo>
                  <a:lnTo>
                    <a:pt x="1157111" y="475062"/>
                  </a:lnTo>
                  <a:cubicBezTo>
                    <a:pt x="1174228" y="473063"/>
                    <a:pt x="1190109" y="480392"/>
                    <a:pt x="1191250" y="499048"/>
                  </a:cubicBezTo>
                  <a:lnTo>
                    <a:pt x="1157111" y="636969"/>
                  </a:lnTo>
                  <a:lnTo>
                    <a:pt x="1157111" y="775652"/>
                  </a:lnTo>
                  <a:cubicBezTo>
                    <a:pt x="1202186" y="771369"/>
                    <a:pt x="1202091" y="829526"/>
                    <a:pt x="1157111" y="825243"/>
                  </a:cubicBezTo>
                  <a:lnTo>
                    <a:pt x="1157111" y="908909"/>
                  </a:lnTo>
                  <a:cubicBezTo>
                    <a:pt x="1174228" y="906910"/>
                    <a:pt x="1190109" y="914240"/>
                    <a:pt x="1191250" y="932895"/>
                  </a:cubicBezTo>
                  <a:lnTo>
                    <a:pt x="1157111" y="1070817"/>
                  </a:lnTo>
                  <a:lnTo>
                    <a:pt x="1157111" y="1408624"/>
                  </a:lnTo>
                  <a:lnTo>
                    <a:pt x="1159394" y="1410908"/>
                  </a:lnTo>
                  <a:lnTo>
                    <a:pt x="1276265" y="1410908"/>
                  </a:lnTo>
                  <a:lnTo>
                    <a:pt x="1276265" y="1027413"/>
                  </a:lnTo>
                  <a:cubicBezTo>
                    <a:pt x="1276265" y="1027413"/>
                    <a:pt x="1280069" y="1020845"/>
                    <a:pt x="1280925" y="1019703"/>
                  </a:cubicBezTo>
                  <a:cubicBezTo>
                    <a:pt x="1291005" y="1006282"/>
                    <a:pt x="1309548" y="1006282"/>
                    <a:pt x="1319628" y="1019703"/>
                  </a:cubicBezTo>
                  <a:cubicBezTo>
                    <a:pt x="1320484" y="1020845"/>
                    <a:pt x="1324288" y="1027032"/>
                    <a:pt x="1324288" y="1027413"/>
                  </a:cubicBezTo>
                  <a:lnTo>
                    <a:pt x="1324288" y="1409385"/>
                  </a:lnTo>
                  <a:lnTo>
                    <a:pt x="1384673" y="1409385"/>
                  </a:lnTo>
                  <a:cubicBezTo>
                    <a:pt x="1416720" y="1329241"/>
                    <a:pt x="1479862" y="1250238"/>
                    <a:pt x="1486804" y="1162193"/>
                  </a:cubicBezTo>
                  <a:cubicBezTo>
                    <a:pt x="1493081" y="1083286"/>
                    <a:pt x="1460273" y="1012374"/>
                    <a:pt x="1441920" y="937560"/>
                  </a:cubicBezTo>
                  <a:cubicBezTo>
                    <a:pt x="1444487" y="740815"/>
                    <a:pt x="1451905" y="560632"/>
                    <a:pt x="1385053" y="373120"/>
                  </a:cubicBezTo>
                  <a:cubicBezTo>
                    <a:pt x="1344543" y="259376"/>
                    <a:pt x="1278547" y="161241"/>
                    <a:pt x="1220539" y="56634"/>
                  </a:cubicBezTo>
                  <a:close/>
                  <a:moveTo>
                    <a:pt x="307441" y="189987"/>
                  </a:moveTo>
                  <a:lnTo>
                    <a:pt x="223853" y="189987"/>
                  </a:lnTo>
                  <a:lnTo>
                    <a:pt x="223853" y="473539"/>
                  </a:lnTo>
                  <a:lnTo>
                    <a:pt x="507140" y="473539"/>
                  </a:lnTo>
                  <a:lnTo>
                    <a:pt x="507140" y="389872"/>
                  </a:lnTo>
                  <a:lnTo>
                    <a:pt x="427450" y="389872"/>
                  </a:lnTo>
                  <a:cubicBezTo>
                    <a:pt x="422696" y="389872"/>
                    <a:pt x="408146" y="378260"/>
                    <a:pt x="408146" y="373596"/>
                  </a:cubicBezTo>
                  <a:lnTo>
                    <a:pt x="408146" y="290691"/>
                  </a:lnTo>
                  <a:lnTo>
                    <a:pt x="328457" y="290691"/>
                  </a:lnTo>
                  <a:cubicBezTo>
                    <a:pt x="326365" y="290691"/>
                    <a:pt x="316380" y="285075"/>
                    <a:pt x="314478" y="282981"/>
                  </a:cubicBezTo>
                  <a:cubicBezTo>
                    <a:pt x="312291" y="280697"/>
                    <a:pt x="307631" y="270798"/>
                    <a:pt x="307631" y="268228"/>
                  </a:cubicBezTo>
                  <a:lnTo>
                    <a:pt x="307631" y="189987"/>
                  </a:lnTo>
                  <a:close/>
                  <a:moveTo>
                    <a:pt x="1106236" y="193033"/>
                  </a:moveTo>
                  <a:lnTo>
                    <a:pt x="1022648" y="193033"/>
                  </a:lnTo>
                  <a:lnTo>
                    <a:pt x="1022648" y="269751"/>
                  </a:lnTo>
                  <a:cubicBezTo>
                    <a:pt x="1022648" y="275938"/>
                    <a:pt x="1013043" y="287835"/>
                    <a:pt x="1007242" y="289930"/>
                  </a:cubicBezTo>
                  <a:cubicBezTo>
                    <a:pt x="1006386" y="290215"/>
                    <a:pt x="997638" y="292214"/>
                    <a:pt x="997067" y="292214"/>
                  </a:cubicBezTo>
                  <a:lnTo>
                    <a:pt x="923559" y="292214"/>
                  </a:lnTo>
                  <a:lnTo>
                    <a:pt x="923559" y="368932"/>
                  </a:lnTo>
                  <a:cubicBezTo>
                    <a:pt x="923559" y="375119"/>
                    <a:pt x="913954" y="387017"/>
                    <a:pt x="908154" y="389111"/>
                  </a:cubicBezTo>
                  <a:cubicBezTo>
                    <a:pt x="907298" y="389396"/>
                    <a:pt x="898549" y="391395"/>
                    <a:pt x="897978" y="391395"/>
                  </a:cubicBezTo>
                  <a:lnTo>
                    <a:pt x="824470" y="391395"/>
                  </a:lnTo>
                  <a:lnTo>
                    <a:pt x="824470" y="475062"/>
                  </a:lnTo>
                  <a:lnTo>
                    <a:pt x="1106236" y="475062"/>
                  </a:lnTo>
                  <a:lnTo>
                    <a:pt x="1106236" y="193033"/>
                  </a:lnTo>
                  <a:close/>
                  <a:moveTo>
                    <a:pt x="1135620" y="524653"/>
                  </a:moveTo>
                  <a:lnTo>
                    <a:pt x="197512" y="524653"/>
                  </a:lnTo>
                  <a:lnTo>
                    <a:pt x="218623" y="608414"/>
                  </a:lnTo>
                  <a:lnTo>
                    <a:pt x="1111656" y="608414"/>
                  </a:lnTo>
                  <a:cubicBezTo>
                    <a:pt x="1111656" y="608414"/>
                    <a:pt x="1115175" y="605749"/>
                    <a:pt x="1115175" y="605749"/>
                  </a:cubicBezTo>
                  <a:lnTo>
                    <a:pt x="1135620" y="524653"/>
                  </a:lnTo>
                  <a:close/>
                  <a:moveTo>
                    <a:pt x="1109279" y="657910"/>
                  </a:moveTo>
                  <a:lnTo>
                    <a:pt x="223853" y="657910"/>
                  </a:lnTo>
                  <a:lnTo>
                    <a:pt x="223853" y="775652"/>
                  </a:lnTo>
                  <a:lnTo>
                    <a:pt x="1109279" y="775652"/>
                  </a:lnTo>
                  <a:lnTo>
                    <a:pt x="1109279" y="657910"/>
                  </a:lnTo>
                  <a:close/>
                  <a:moveTo>
                    <a:pt x="1109279" y="825243"/>
                  </a:moveTo>
                  <a:lnTo>
                    <a:pt x="223853" y="825243"/>
                  </a:lnTo>
                  <a:lnTo>
                    <a:pt x="223853" y="908909"/>
                  </a:lnTo>
                  <a:lnTo>
                    <a:pt x="1109279" y="908909"/>
                  </a:lnTo>
                  <a:lnTo>
                    <a:pt x="1109279" y="825243"/>
                  </a:lnTo>
                  <a:close/>
                  <a:moveTo>
                    <a:pt x="1135620" y="958500"/>
                  </a:moveTo>
                  <a:lnTo>
                    <a:pt x="197512" y="958500"/>
                  </a:lnTo>
                  <a:lnTo>
                    <a:pt x="219098" y="1043023"/>
                  </a:lnTo>
                  <a:lnTo>
                    <a:pt x="1111561" y="1043784"/>
                  </a:lnTo>
                  <a:lnTo>
                    <a:pt x="1115080" y="1041119"/>
                  </a:lnTo>
                  <a:lnTo>
                    <a:pt x="1135525" y="958500"/>
                  </a:lnTo>
                  <a:close/>
                  <a:moveTo>
                    <a:pt x="307441" y="1091757"/>
                  </a:moveTo>
                  <a:lnTo>
                    <a:pt x="223853" y="1091757"/>
                  </a:lnTo>
                  <a:lnTo>
                    <a:pt x="223853" y="1176947"/>
                  </a:lnTo>
                  <a:lnTo>
                    <a:pt x="307441" y="1176947"/>
                  </a:lnTo>
                  <a:lnTo>
                    <a:pt x="307441" y="1091757"/>
                  </a:lnTo>
                  <a:close/>
                  <a:moveTo>
                    <a:pt x="356985" y="1410908"/>
                  </a:moveTo>
                  <a:lnTo>
                    <a:pt x="439813" y="1410908"/>
                  </a:lnTo>
                  <a:lnTo>
                    <a:pt x="442095" y="1408624"/>
                  </a:lnTo>
                  <a:lnTo>
                    <a:pt x="442095" y="1094042"/>
                  </a:lnTo>
                  <a:lnTo>
                    <a:pt x="439813" y="1091757"/>
                  </a:lnTo>
                  <a:lnTo>
                    <a:pt x="356985" y="1091757"/>
                  </a:lnTo>
                  <a:lnTo>
                    <a:pt x="356985" y="1410908"/>
                  </a:lnTo>
                  <a:close/>
                  <a:moveTo>
                    <a:pt x="575227" y="1091757"/>
                  </a:moveTo>
                  <a:lnTo>
                    <a:pt x="492400" y="1091757"/>
                  </a:lnTo>
                  <a:lnTo>
                    <a:pt x="490118" y="1094042"/>
                  </a:lnTo>
                  <a:lnTo>
                    <a:pt x="490118" y="1176947"/>
                  </a:lnTo>
                  <a:lnTo>
                    <a:pt x="575227" y="1176947"/>
                  </a:lnTo>
                  <a:lnTo>
                    <a:pt x="575227" y="1091757"/>
                  </a:lnTo>
                  <a:close/>
                  <a:moveTo>
                    <a:pt x="708360" y="1091757"/>
                  </a:moveTo>
                  <a:lnTo>
                    <a:pt x="624772" y="1091757"/>
                  </a:lnTo>
                  <a:lnTo>
                    <a:pt x="624772" y="1243575"/>
                  </a:lnTo>
                  <a:lnTo>
                    <a:pt x="708360" y="1243575"/>
                  </a:lnTo>
                  <a:lnTo>
                    <a:pt x="708360" y="1091757"/>
                  </a:lnTo>
                  <a:close/>
                  <a:moveTo>
                    <a:pt x="841492" y="1091757"/>
                  </a:moveTo>
                  <a:lnTo>
                    <a:pt x="757904" y="1091757"/>
                  </a:lnTo>
                  <a:lnTo>
                    <a:pt x="757904" y="1176947"/>
                  </a:lnTo>
                  <a:lnTo>
                    <a:pt x="841492" y="1176947"/>
                  </a:lnTo>
                  <a:lnTo>
                    <a:pt x="841492" y="1091757"/>
                  </a:lnTo>
                  <a:close/>
                  <a:moveTo>
                    <a:pt x="891037" y="1410908"/>
                  </a:moveTo>
                  <a:lnTo>
                    <a:pt x="973864" y="1410908"/>
                  </a:lnTo>
                  <a:lnTo>
                    <a:pt x="976146" y="1408624"/>
                  </a:lnTo>
                  <a:lnTo>
                    <a:pt x="976146" y="1094042"/>
                  </a:lnTo>
                  <a:lnTo>
                    <a:pt x="973864" y="1091757"/>
                  </a:lnTo>
                  <a:lnTo>
                    <a:pt x="891037" y="1091757"/>
                  </a:lnTo>
                  <a:lnTo>
                    <a:pt x="891037" y="1410908"/>
                  </a:lnTo>
                  <a:close/>
                  <a:moveTo>
                    <a:pt x="1109279" y="1176947"/>
                  </a:moveTo>
                  <a:lnTo>
                    <a:pt x="1109279" y="1094042"/>
                  </a:lnTo>
                  <a:lnTo>
                    <a:pt x="1106997" y="1091757"/>
                  </a:lnTo>
                  <a:lnTo>
                    <a:pt x="1024169" y="1091757"/>
                  </a:lnTo>
                  <a:lnTo>
                    <a:pt x="1024169" y="1176947"/>
                  </a:lnTo>
                  <a:lnTo>
                    <a:pt x="1109279" y="1176947"/>
                  </a:lnTo>
                  <a:close/>
                  <a:moveTo>
                    <a:pt x="307441" y="1225014"/>
                  </a:moveTo>
                  <a:lnTo>
                    <a:pt x="223853" y="1225014"/>
                  </a:lnTo>
                  <a:lnTo>
                    <a:pt x="223853" y="1410908"/>
                  </a:lnTo>
                  <a:lnTo>
                    <a:pt x="307441" y="1410908"/>
                  </a:lnTo>
                  <a:lnTo>
                    <a:pt x="307441" y="1225014"/>
                  </a:lnTo>
                  <a:close/>
                  <a:moveTo>
                    <a:pt x="492400" y="1225014"/>
                  </a:moveTo>
                  <a:lnTo>
                    <a:pt x="490118" y="1227299"/>
                  </a:lnTo>
                  <a:lnTo>
                    <a:pt x="490118" y="1408624"/>
                  </a:lnTo>
                  <a:lnTo>
                    <a:pt x="492400" y="1410908"/>
                  </a:lnTo>
                  <a:lnTo>
                    <a:pt x="572850" y="1410908"/>
                  </a:lnTo>
                  <a:lnTo>
                    <a:pt x="575132" y="1408624"/>
                  </a:lnTo>
                  <a:lnTo>
                    <a:pt x="575132" y="1227299"/>
                  </a:lnTo>
                  <a:lnTo>
                    <a:pt x="572850" y="1225014"/>
                  </a:lnTo>
                  <a:lnTo>
                    <a:pt x="492400" y="1225014"/>
                  </a:lnTo>
                  <a:close/>
                  <a:moveTo>
                    <a:pt x="841492" y="1226537"/>
                  </a:moveTo>
                  <a:lnTo>
                    <a:pt x="757904" y="1226537"/>
                  </a:lnTo>
                  <a:lnTo>
                    <a:pt x="757904" y="1410908"/>
                  </a:lnTo>
                  <a:lnTo>
                    <a:pt x="841492" y="1410908"/>
                  </a:lnTo>
                  <a:lnTo>
                    <a:pt x="841492" y="1226537"/>
                  </a:lnTo>
                  <a:close/>
                  <a:moveTo>
                    <a:pt x="1109279" y="1226537"/>
                  </a:moveTo>
                  <a:lnTo>
                    <a:pt x="1024169" y="1226537"/>
                  </a:lnTo>
                  <a:lnTo>
                    <a:pt x="1024169" y="1410908"/>
                  </a:lnTo>
                  <a:lnTo>
                    <a:pt x="1106997" y="1410908"/>
                  </a:lnTo>
                  <a:lnTo>
                    <a:pt x="1109279" y="1408624"/>
                  </a:lnTo>
                  <a:lnTo>
                    <a:pt x="1109279" y="1226537"/>
                  </a:lnTo>
                  <a:close/>
                  <a:moveTo>
                    <a:pt x="708360" y="1291643"/>
                  </a:moveTo>
                  <a:lnTo>
                    <a:pt x="624772" y="1291643"/>
                  </a:lnTo>
                  <a:lnTo>
                    <a:pt x="624772" y="1410908"/>
                  </a:lnTo>
                  <a:lnTo>
                    <a:pt x="708360" y="1410908"/>
                  </a:lnTo>
                  <a:lnTo>
                    <a:pt x="708360" y="1291643"/>
                  </a:lnTo>
                  <a:close/>
                  <a:moveTo>
                    <a:pt x="1542720" y="1458976"/>
                  </a:moveTo>
                  <a:lnTo>
                    <a:pt x="56676" y="1458976"/>
                  </a:lnTo>
                  <a:lnTo>
                    <a:pt x="56676" y="1544165"/>
                  </a:lnTo>
                  <a:lnTo>
                    <a:pt x="1542720" y="1544165"/>
                  </a:lnTo>
                  <a:lnTo>
                    <a:pt x="1542720" y="145897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4" name="Freeform 423">
              <a:extLst>
                <a:ext uri="{FF2B5EF4-FFF2-40B4-BE49-F238E27FC236}">
                  <a16:creationId xmlns:a16="http://schemas.microsoft.com/office/drawing/2014/main" id="{6751FFA9-F620-264E-85DF-A960505D0ACE}"/>
                </a:ext>
              </a:extLst>
            </p:cNvPr>
            <p:cNvSpPr/>
            <p:nvPr/>
          </p:nvSpPr>
          <p:spPr>
            <a:xfrm>
              <a:off x="3174218" y="5666864"/>
              <a:ext cx="28528" cy="28555"/>
            </a:xfrm>
            <a:custGeom>
              <a:avLst/>
              <a:gdLst>
                <a:gd name="connsiteX0" fmla="*/ 28814 w 28528"/>
                <a:gd name="connsiteY0" fmla="*/ 28841 h 28555"/>
                <a:gd name="connsiteX1" fmla="*/ 7132 w 28528"/>
                <a:gd name="connsiteY1" fmla="*/ 28841 h 28555"/>
                <a:gd name="connsiteX2" fmla="*/ 7132 w 28528"/>
                <a:gd name="connsiteY2" fmla="*/ 7139 h 28555"/>
                <a:gd name="connsiteX3" fmla="*/ 28814 w 28528"/>
                <a:gd name="connsiteY3" fmla="*/ 28841 h 28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28" h="28555">
                  <a:moveTo>
                    <a:pt x="28814" y="28841"/>
                  </a:moveTo>
                  <a:lnTo>
                    <a:pt x="7132" y="28841"/>
                  </a:lnTo>
                  <a:lnTo>
                    <a:pt x="7132" y="7139"/>
                  </a:lnTo>
                  <a:cubicBezTo>
                    <a:pt x="10746" y="19132"/>
                    <a:pt x="16927" y="25224"/>
                    <a:pt x="28814" y="288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5" name="Freeform 424">
              <a:extLst>
                <a:ext uri="{FF2B5EF4-FFF2-40B4-BE49-F238E27FC236}">
                  <a16:creationId xmlns:a16="http://schemas.microsoft.com/office/drawing/2014/main" id="{362CCA79-0C91-B14A-94B2-B663EE53CDF9}"/>
                </a:ext>
              </a:extLst>
            </p:cNvPr>
            <p:cNvSpPr/>
            <p:nvPr/>
          </p:nvSpPr>
          <p:spPr>
            <a:xfrm>
              <a:off x="4443541" y="4470326"/>
              <a:ext cx="57057" cy="456882"/>
            </a:xfrm>
            <a:custGeom>
              <a:avLst/>
              <a:gdLst>
                <a:gd name="connsiteX0" fmla="*/ 23774 w 57056"/>
                <a:gd name="connsiteY0" fmla="*/ 7884 h 456881"/>
                <a:gd name="connsiteX1" fmla="*/ 55250 w 57056"/>
                <a:gd name="connsiteY1" fmla="*/ 29872 h 456881"/>
                <a:gd name="connsiteX2" fmla="*/ 55250 w 57056"/>
                <a:gd name="connsiteY2" fmla="*/ 434403 h 456881"/>
                <a:gd name="connsiteX3" fmla="*/ 7132 w 57056"/>
                <a:gd name="connsiteY3" fmla="*/ 434403 h 456881"/>
                <a:gd name="connsiteX4" fmla="*/ 7132 w 57056"/>
                <a:gd name="connsiteY4" fmla="*/ 26826 h 456881"/>
                <a:gd name="connsiteX5" fmla="*/ 23774 w 57056"/>
                <a:gd name="connsiteY5" fmla="*/ 7884 h 45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056" h="456881">
                  <a:moveTo>
                    <a:pt x="23774" y="7884"/>
                  </a:moveTo>
                  <a:cubicBezTo>
                    <a:pt x="40510" y="4458"/>
                    <a:pt x="53253" y="13024"/>
                    <a:pt x="55250" y="29872"/>
                  </a:cubicBezTo>
                  <a:lnTo>
                    <a:pt x="55250" y="434403"/>
                  </a:lnTo>
                  <a:cubicBezTo>
                    <a:pt x="51161" y="463338"/>
                    <a:pt x="11126" y="464100"/>
                    <a:pt x="7132" y="434403"/>
                  </a:cubicBezTo>
                  <a:lnTo>
                    <a:pt x="7132" y="26826"/>
                  </a:lnTo>
                  <a:cubicBezTo>
                    <a:pt x="7893" y="18830"/>
                    <a:pt x="15976" y="9502"/>
                    <a:pt x="23774" y="78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6" name="Freeform 425">
              <a:extLst>
                <a:ext uri="{FF2B5EF4-FFF2-40B4-BE49-F238E27FC236}">
                  <a16:creationId xmlns:a16="http://schemas.microsoft.com/office/drawing/2014/main" id="{D38666F9-042B-6C4A-B612-43855840889A}"/>
                </a:ext>
              </a:extLst>
            </p:cNvPr>
            <p:cNvSpPr/>
            <p:nvPr/>
          </p:nvSpPr>
          <p:spPr>
            <a:xfrm>
              <a:off x="3642048" y="4236919"/>
              <a:ext cx="256755" cy="57110"/>
            </a:xfrm>
            <a:custGeom>
              <a:avLst/>
              <a:gdLst>
                <a:gd name="connsiteX0" fmla="*/ 26472 w 256755"/>
                <a:gd name="connsiteY0" fmla="*/ 7329 h 57110"/>
                <a:gd name="connsiteX1" fmla="*/ 236536 w 256755"/>
                <a:gd name="connsiteY1" fmla="*/ 7139 h 57110"/>
                <a:gd name="connsiteX2" fmla="*/ 238153 w 256755"/>
                <a:gd name="connsiteY2" fmla="*/ 54921 h 57110"/>
                <a:gd name="connsiteX3" fmla="*/ 26282 w 256755"/>
                <a:gd name="connsiteY3" fmla="*/ 54921 h 57110"/>
                <a:gd name="connsiteX4" fmla="*/ 26567 w 256755"/>
                <a:gd name="connsiteY4" fmla="*/ 7329 h 57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755" h="57110">
                  <a:moveTo>
                    <a:pt x="26472" y="7329"/>
                  </a:moveTo>
                  <a:lnTo>
                    <a:pt x="236536" y="7139"/>
                  </a:lnTo>
                  <a:cubicBezTo>
                    <a:pt x="262877" y="12564"/>
                    <a:pt x="264494" y="47592"/>
                    <a:pt x="238153" y="54921"/>
                  </a:cubicBezTo>
                  <a:lnTo>
                    <a:pt x="26282" y="54921"/>
                  </a:lnTo>
                  <a:cubicBezTo>
                    <a:pt x="796" y="47782"/>
                    <a:pt x="606" y="13897"/>
                    <a:pt x="26567" y="73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7" name="Freeform 426">
              <a:extLst>
                <a:ext uri="{FF2B5EF4-FFF2-40B4-BE49-F238E27FC236}">
                  <a16:creationId xmlns:a16="http://schemas.microsoft.com/office/drawing/2014/main" id="{03630EB9-35CE-3F48-9AD5-21C70761E100}"/>
                </a:ext>
              </a:extLst>
            </p:cNvPr>
            <p:cNvSpPr/>
            <p:nvPr/>
          </p:nvSpPr>
          <p:spPr>
            <a:xfrm>
              <a:off x="4442872" y="4969813"/>
              <a:ext cx="57057" cy="95184"/>
            </a:xfrm>
            <a:custGeom>
              <a:avLst/>
              <a:gdLst>
                <a:gd name="connsiteX0" fmla="*/ 29197 w 57056"/>
                <a:gd name="connsiteY0" fmla="*/ 7255 h 95183"/>
                <a:gd name="connsiteX1" fmla="*/ 55824 w 57056"/>
                <a:gd name="connsiteY1" fmla="*/ 29338 h 95183"/>
                <a:gd name="connsiteX2" fmla="*/ 54778 w 57056"/>
                <a:gd name="connsiteY2" fmla="*/ 73217 h 95183"/>
                <a:gd name="connsiteX3" fmla="*/ 7801 w 57056"/>
                <a:gd name="connsiteY3" fmla="*/ 71218 h 95183"/>
                <a:gd name="connsiteX4" fmla="*/ 8562 w 57056"/>
                <a:gd name="connsiteY4" fmla="*/ 23912 h 95183"/>
                <a:gd name="connsiteX5" fmla="*/ 29197 w 57056"/>
                <a:gd name="connsiteY5" fmla="*/ 7255 h 95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056" h="95183">
                  <a:moveTo>
                    <a:pt x="29197" y="7255"/>
                  </a:moveTo>
                  <a:cubicBezTo>
                    <a:pt x="42511" y="5922"/>
                    <a:pt x="54398" y="16202"/>
                    <a:pt x="55824" y="29338"/>
                  </a:cubicBezTo>
                  <a:cubicBezTo>
                    <a:pt x="56775" y="38380"/>
                    <a:pt x="56870" y="64937"/>
                    <a:pt x="54778" y="73217"/>
                  </a:cubicBezTo>
                  <a:cubicBezTo>
                    <a:pt x="48407" y="97775"/>
                    <a:pt x="10654" y="95300"/>
                    <a:pt x="7801" y="71218"/>
                  </a:cubicBezTo>
                  <a:cubicBezTo>
                    <a:pt x="6850" y="63128"/>
                    <a:pt x="6755" y="30956"/>
                    <a:pt x="8562" y="23912"/>
                  </a:cubicBezTo>
                  <a:cubicBezTo>
                    <a:pt x="10749" y="15726"/>
                    <a:pt x="20829" y="8112"/>
                    <a:pt x="29197" y="72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8" name="Freeform 427">
              <a:extLst>
                <a:ext uri="{FF2B5EF4-FFF2-40B4-BE49-F238E27FC236}">
                  <a16:creationId xmlns:a16="http://schemas.microsoft.com/office/drawing/2014/main" id="{4BCF3103-D009-D746-8947-058946DDC819}"/>
                </a:ext>
              </a:extLst>
            </p:cNvPr>
            <p:cNvSpPr/>
            <p:nvPr/>
          </p:nvSpPr>
          <p:spPr>
            <a:xfrm>
              <a:off x="3942651" y="4235986"/>
              <a:ext cx="95095" cy="57110"/>
            </a:xfrm>
            <a:custGeom>
              <a:avLst/>
              <a:gdLst>
                <a:gd name="connsiteX0" fmla="*/ 26178 w 95094"/>
                <a:gd name="connsiteY0" fmla="*/ 8263 h 57110"/>
                <a:gd name="connsiteX1" fmla="*/ 67639 w 95094"/>
                <a:gd name="connsiteY1" fmla="*/ 7882 h 57110"/>
                <a:gd name="connsiteX2" fmla="*/ 67639 w 95094"/>
                <a:gd name="connsiteY2" fmla="*/ 55950 h 57110"/>
                <a:gd name="connsiteX3" fmla="*/ 27319 w 95094"/>
                <a:gd name="connsiteY3" fmla="*/ 55950 h 57110"/>
                <a:gd name="connsiteX4" fmla="*/ 26178 w 95094"/>
                <a:gd name="connsiteY4" fmla="*/ 8263 h 57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094" h="57110">
                  <a:moveTo>
                    <a:pt x="26178" y="8263"/>
                  </a:moveTo>
                  <a:cubicBezTo>
                    <a:pt x="34736" y="6835"/>
                    <a:pt x="58795" y="6835"/>
                    <a:pt x="67639" y="7882"/>
                  </a:cubicBezTo>
                  <a:cubicBezTo>
                    <a:pt x="95787" y="11118"/>
                    <a:pt x="95692" y="52714"/>
                    <a:pt x="67639" y="55950"/>
                  </a:cubicBezTo>
                  <a:cubicBezTo>
                    <a:pt x="58700" y="56997"/>
                    <a:pt x="36163" y="57092"/>
                    <a:pt x="27319" y="55950"/>
                  </a:cubicBezTo>
                  <a:cubicBezTo>
                    <a:pt x="693" y="52714"/>
                    <a:pt x="502" y="12546"/>
                    <a:pt x="26178" y="82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77" name="Group 476">
            <a:extLst>
              <a:ext uri="{FF2B5EF4-FFF2-40B4-BE49-F238E27FC236}">
                <a16:creationId xmlns:a16="http://schemas.microsoft.com/office/drawing/2014/main" id="{B99E851E-8FA6-5D4B-9C3F-2F10FBD433E2}"/>
              </a:ext>
            </a:extLst>
          </p:cNvPr>
          <p:cNvGrpSpPr/>
          <p:nvPr/>
        </p:nvGrpSpPr>
        <p:grpSpPr>
          <a:xfrm>
            <a:off x="7425005" y="4048836"/>
            <a:ext cx="1117982" cy="1065606"/>
            <a:chOff x="6938443" y="3737850"/>
            <a:chExt cx="2068213" cy="1971319"/>
          </a:xfrm>
          <a:solidFill>
            <a:srgbClr val="09D0D9"/>
          </a:solidFill>
        </p:grpSpPr>
        <p:sp>
          <p:nvSpPr>
            <p:cNvPr id="429" name="Freeform 428">
              <a:extLst>
                <a:ext uri="{FF2B5EF4-FFF2-40B4-BE49-F238E27FC236}">
                  <a16:creationId xmlns:a16="http://schemas.microsoft.com/office/drawing/2014/main" id="{58612B64-EF18-FE40-AAF7-215E323391E2}"/>
                </a:ext>
              </a:extLst>
            </p:cNvPr>
            <p:cNvSpPr/>
            <p:nvPr/>
          </p:nvSpPr>
          <p:spPr>
            <a:xfrm>
              <a:off x="6938443" y="3737850"/>
              <a:ext cx="1673665" cy="1970303"/>
            </a:xfrm>
            <a:custGeom>
              <a:avLst/>
              <a:gdLst>
                <a:gd name="connsiteX0" fmla="*/ 7513 w 1673665"/>
                <a:gd name="connsiteY0" fmla="*/ 1124237 h 1970302"/>
                <a:gd name="connsiteX1" fmla="*/ 73984 w 1673665"/>
                <a:gd name="connsiteY1" fmla="*/ 1069791 h 1970302"/>
                <a:gd name="connsiteX2" fmla="*/ 73984 w 1673665"/>
                <a:gd name="connsiteY2" fmla="*/ 930633 h 1970302"/>
                <a:gd name="connsiteX3" fmla="*/ 134369 w 1673665"/>
                <a:gd name="connsiteY3" fmla="*/ 930633 h 1970302"/>
                <a:gd name="connsiteX4" fmla="*/ 134369 w 1673665"/>
                <a:gd name="connsiteY4" fmla="*/ 842873 h 1970302"/>
                <a:gd name="connsiteX5" fmla="*/ 191711 w 1673665"/>
                <a:gd name="connsiteY5" fmla="*/ 783384 h 1970302"/>
                <a:gd name="connsiteX6" fmla="*/ 252096 w 1673665"/>
                <a:gd name="connsiteY6" fmla="*/ 783384 h 1970302"/>
                <a:gd name="connsiteX7" fmla="*/ 255139 w 1673665"/>
                <a:gd name="connsiteY7" fmla="*/ 780338 h 1970302"/>
                <a:gd name="connsiteX8" fmla="*/ 255139 w 1673665"/>
                <a:gd name="connsiteY8" fmla="*/ 594729 h 1970302"/>
                <a:gd name="connsiteX9" fmla="*/ 278247 w 1673665"/>
                <a:gd name="connsiteY9" fmla="*/ 581499 h 1970302"/>
                <a:gd name="connsiteX10" fmla="*/ 297361 w 1673665"/>
                <a:gd name="connsiteY10" fmla="*/ 598727 h 1970302"/>
                <a:gd name="connsiteX11" fmla="*/ 297361 w 1673665"/>
                <a:gd name="connsiteY11" fmla="*/ 783288 h 1970302"/>
                <a:gd name="connsiteX12" fmla="*/ 358792 w 1673665"/>
                <a:gd name="connsiteY12" fmla="*/ 783288 h 1970302"/>
                <a:gd name="connsiteX13" fmla="*/ 418226 w 1673665"/>
                <a:gd name="connsiteY13" fmla="*/ 848870 h 1970302"/>
                <a:gd name="connsiteX14" fmla="*/ 418226 w 1673665"/>
                <a:gd name="connsiteY14" fmla="*/ 930538 h 1970302"/>
                <a:gd name="connsiteX15" fmla="*/ 476614 w 1673665"/>
                <a:gd name="connsiteY15" fmla="*/ 930538 h 1970302"/>
                <a:gd name="connsiteX16" fmla="*/ 476614 w 1673665"/>
                <a:gd name="connsiteY16" fmla="*/ 1066650 h 1970302"/>
                <a:gd name="connsiteX17" fmla="*/ 504762 w 1673665"/>
                <a:gd name="connsiteY17" fmla="*/ 1074741 h 1970302"/>
                <a:gd name="connsiteX18" fmla="*/ 542990 w 1673665"/>
                <a:gd name="connsiteY18" fmla="*/ 1121096 h 1970302"/>
                <a:gd name="connsiteX19" fmla="*/ 542990 w 1673665"/>
                <a:gd name="connsiteY19" fmla="*/ 1604153 h 1970302"/>
                <a:gd name="connsiteX20" fmla="*/ 694001 w 1673665"/>
                <a:gd name="connsiteY20" fmla="*/ 1604153 h 1970302"/>
                <a:gd name="connsiteX21" fmla="*/ 694001 w 1673665"/>
                <a:gd name="connsiteY21" fmla="*/ 83307 h 1970302"/>
                <a:gd name="connsiteX22" fmla="*/ 873159 w 1673665"/>
                <a:gd name="connsiteY22" fmla="*/ 25816 h 1970302"/>
                <a:gd name="connsiteX23" fmla="*/ 1191345 w 1673665"/>
                <a:gd name="connsiteY23" fmla="*/ 21724 h 1970302"/>
                <a:gd name="connsiteX24" fmla="*/ 1388572 w 1673665"/>
                <a:gd name="connsiteY24" fmla="*/ 83307 h 1970302"/>
                <a:gd name="connsiteX25" fmla="*/ 1388572 w 1673665"/>
                <a:gd name="connsiteY25" fmla="*/ 1200669 h 1970302"/>
                <a:gd name="connsiteX26" fmla="*/ 1659306 w 1673665"/>
                <a:gd name="connsiteY26" fmla="*/ 1200669 h 1970302"/>
                <a:gd name="connsiteX27" fmla="*/ 1669291 w 1673665"/>
                <a:gd name="connsiteY27" fmla="*/ 1208760 h 1970302"/>
                <a:gd name="connsiteX28" fmla="*/ 1672239 w 1673665"/>
                <a:gd name="connsiteY28" fmla="*/ 1233793 h 1970302"/>
                <a:gd name="connsiteX29" fmla="*/ 1670812 w 1673665"/>
                <a:gd name="connsiteY29" fmla="*/ 1958522 h 1970302"/>
                <a:gd name="connsiteX30" fmla="*/ 1635247 w 1673665"/>
                <a:gd name="connsiteY30" fmla="*/ 1962900 h 1970302"/>
                <a:gd name="connsiteX31" fmla="*/ 1630017 w 1673665"/>
                <a:gd name="connsiteY31" fmla="*/ 1953953 h 1970302"/>
                <a:gd name="connsiteX32" fmla="*/ 1630017 w 1673665"/>
                <a:gd name="connsiteY32" fmla="*/ 1242931 h 1970302"/>
                <a:gd name="connsiteX33" fmla="*/ 1388476 w 1673665"/>
                <a:gd name="connsiteY33" fmla="*/ 1242931 h 1970302"/>
                <a:gd name="connsiteX34" fmla="*/ 1388476 w 1673665"/>
                <a:gd name="connsiteY34" fmla="*/ 1953953 h 1970302"/>
                <a:gd name="connsiteX35" fmla="*/ 1383246 w 1673665"/>
                <a:gd name="connsiteY35" fmla="*/ 1962900 h 1970302"/>
                <a:gd name="connsiteX36" fmla="*/ 1347015 w 1673665"/>
                <a:gd name="connsiteY36" fmla="*/ 1957094 h 1970302"/>
                <a:gd name="connsiteX37" fmla="*/ 1346254 w 1673665"/>
                <a:gd name="connsiteY37" fmla="*/ 1235792 h 1970302"/>
                <a:gd name="connsiteX38" fmla="*/ 1346254 w 1673665"/>
                <a:gd name="connsiteY38" fmla="*/ 1207713 h 1970302"/>
                <a:gd name="connsiteX39" fmla="*/ 1346254 w 1673665"/>
                <a:gd name="connsiteY39" fmla="*/ 118430 h 1970302"/>
                <a:gd name="connsiteX40" fmla="*/ 1334653 w 1673665"/>
                <a:gd name="connsiteY40" fmla="*/ 109864 h 1970302"/>
                <a:gd name="connsiteX41" fmla="*/ 952943 w 1673665"/>
                <a:gd name="connsiteY41" fmla="*/ 55133 h 1970302"/>
                <a:gd name="connsiteX42" fmla="*/ 736127 w 1673665"/>
                <a:gd name="connsiteY42" fmla="*/ 114623 h 1970302"/>
                <a:gd name="connsiteX43" fmla="*/ 736127 w 1673665"/>
                <a:gd name="connsiteY43" fmla="*/ 1611101 h 1970302"/>
                <a:gd name="connsiteX44" fmla="*/ 736127 w 1673665"/>
                <a:gd name="connsiteY44" fmla="*/ 1637182 h 1970302"/>
                <a:gd name="connsiteX45" fmla="*/ 735272 w 1673665"/>
                <a:gd name="connsiteY45" fmla="*/ 1957094 h 1970302"/>
                <a:gd name="connsiteX46" fmla="*/ 699041 w 1673665"/>
                <a:gd name="connsiteY46" fmla="*/ 1962900 h 1970302"/>
                <a:gd name="connsiteX47" fmla="*/ 693810 w 1673665"/>
                <a:gd name="connsiteY47" fmla="*/ 1953953 h 1970302"/>
                <a:gd name="connsiteX48" fmla="*/ 693810 w 1673665"/>
                <a:gd name="connsiteY48" fmla="*/ 1648413 h 1970302"/>
                <a:gd name="connsiteX49" fmla="*/ 401870 w 1673665"/>
                <a:gd name="connsiteY49" fmla="*/ 1648413 h 1970302"/>
                <a:gd name="connsiteX50" fmla="*/ 401870 w 1673665"/>
                <a:gd name="connsiteY50" fmla="*/ 1953953 h 1970302"/>
                <a:gd name="connsiteX51" fmla="*/ 380759 w 1673665"/>
                <a:gd name="connsiteY51" fmla="*/ 1971181 h 1970302"/>
                <a:gd name="connsiteX52" fmla="*/ 359553 w 1673665"/>
                <a:gd name="connsiteY52" fmla="*/ 1955952 h 1970302"/>
                <a:gd name="connsiteX53" fmla="*/ 359553 w 1673665"/>
                <a:gd name="connsiteY53" fmla="*/ 1603962 h 1970302"/>
                <a:gd name="connsiteX54" fmla="*/ 500483 w 1673665"/>
                <a:gd name="connsiteY54" fmla="*/ 1603962 h 1970302"/>
                <a:gd name="connsiteX55" fmla="*/ 500483 w 1673665"/>
                <a:gd name="connsiteY55" fmla="*/ 1128996 h 1970302"/>
                <a:gd name="connsiteX56" fmla="*/ 481369 w 1673665"/>
                <a:gd name="connsiteY56" fmla="*/ 1111863 h 1970302"/>
                <a:gd name="connsiteX57" fmla="*/ 401870 w 1673665"/>
                <a:gd name="connsiteY57" fmla="*/ 1111863 h 1970302"/>
                <a:gd name="connsiteX58" fmla="*/ 401870 w 1673665"/>
                <a:gd name="connsiteY58" fmla="*/ 1336782 h 1970302"/>
                <a:gd name="connsiteX59" fmla="*/ 380569 w 1673665"/>
                <a:gd name="connsiteY59" fmla="*/ 1353820 h 1970302"/>
                <a:gd name="connsiteX60" fmla="*/ 359553 w 1673665"/>
                <a:gd name="connsiteY60" fmla="*/ 1338781 h 1970302"/>
                <a:gd name="connsiteX61" fmla="*/ 359553 w 1673665"/>
                <a:gd name="connsiteY61" fmla="*/ 1069506 h 1970302"/>
                <a:gd name="connsiteX62" fmla="*/ 434012 w 1673665"/>
                <a:gd name="connsiteY62" fmla="*/ 1069506 h 1970302"/>
                <a:gd name="connsiteX63" fmla="*/ 434012 w 1673665"/>
                <a:gd name="connsiteY63" fmla="*/ 972704 h 1970302"/>
                <a:gd name="connsiteX64" fmla="*/ 115920 w 1673665"/>
                <a:gd name="connsiteY64" fmla="*/ 972704 h 1970302"/>
                <a:gd name="connsiteX65" fmla="*/ 115920 w 1673665"/>
                <a:gd name="connsiteY65" fmla="*/ 1069506 h 1970302"/>
                <a:gd name="connsiteX66" fmla="*/ 192377 w 1673665"/>
                <a:gd name="connsiteY66" fmla="*/ 1069506 h 1970302"/>
                <a:gd name="connsiteX67" fmla="*/ 192377 w 1673665"/>
                <a:gd name="connsiteY67" fmla="*/ 1334783 h 1970302"/>
                <a:gd name="connsiteX68" fmla="*/ 169363 w 1673665"/>
                <a:gd name="connsiteY68" fmla="*/ 1353820 h 1970302"/>
                <a:gd name="connsiteX69" fmla="*/ 148062 w 1673665"/>
                <a:gd name="connsiteY69" fmla="*/ 1334783 h 1970302"/>
                <a:gd name="connsiteX70" fmla="*/ 148062 w 1673665"/>
                <a:gd name="connsiteY70" fmla="*/ 1111863 h 1970302"/>
                <a:gd name="connsiteX71" fmla="*/ 59339 w 1673665"/>
                <a:gd name="connsiteY71" fmla="*/ 1116812 h 1970302"/>
                <a:gd name="connsiteX72" fmla="*/ 51446 w 1673665"/>
                <a:gd name="connsiteY72" fmla="*/ 1153172 h 1970302"/>
                <a:gd name="connsiteX73" fmla="*/ 51446 w 1673665"/>
                <a:gd name="connsiteY73" fmla="*/ 1941960 h 1970302"/>
                <a:gd name="connsiteX74" fmla="*/ 7132 w 1673665"/>
                <a:gd name="connsiteY74" fmla="*/ 1956999 h 1970302"/>
                <a:gd name="connsiteX75" fmla="*/ 7132 w 1673665"/>
                <a:gd name="connsiteY75" fmla="*/ 1123951 h 1970302"/>
                <a:gd name="connsiteX76" fmla="*/ 373912 w 1673665"/>
                <a:gd name="connsiteY76" fmla="*/ 930538 h 1970302"/>
                <a:gd name="connsiteX77" fmla="*/ 373912 w 1673665"/>
                <a:gd name="connsiteY77" fmla="*/ 846871 h 1970302"/>
                <a:gd name="connsiteX78" fmla="*/ 348617 w 1673665"/>
                <a:gd name="connsiteY78" fmla="*/ 825835 h 1970302"/>
                <a:gd name="connsiteX79" fmla="*/ 205785 w 1673665"/>
                <a:gd name="connsiteY79" fmla="*/ 825550 h 1970302"/>
                <a:gd name="connsiteX80" fmla="*/ 186290 w 1673665"/>
                <a:gd name="connsiteY80" fmla="*/ 833641 h 1970302"/>
                <a:gd name="connsiteX81" fmla="*/ 176686 w 1673665"/>
                <a:gd name="connsiteY81" fmla="*/ 848775 h 1970302"/>
                <a:gd name="connsiteX82" fmla="*/ 176686 w 1673665"/>
                <a:gd name="connsiteY82" fmla="*/ 930443 h 1970302"/>
                <a:gd name="connsiteX83" fmla="*/ 374007 w 1673665"/>
                <a:gd name="connsiteY83" fmla="*/ 930443 h 1970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673665" h="1970302">
                  <a:moveTo>
                    <a:pt x="7513" y="1124237"/>
                  </a:moveTo>
                  <a:cubicBezTo>
                    <a:pt x="15025" y="1092350"/>
                    <a:pt x="40035" y="1068649"/>
                    <a:pt x="73984" y="1069791"/>
                  </a:cubicBezTo>
                  <a:lnTo>
                    <a:pt x="73984" y="930633"/>
                  </a:lnTo>
                  <a:lnTo>
                    <a:pt x="134369" y="930633"/>
                  </a:lnTo>
                  <a:lnTo>
                    <a:pt x="134369" y="842873"/>
                  </a:lnTo>
                  <a:cubicBezTo>
                    <a:pt x="134369" y="821457"/>
                    <a:pt x="170600" y="783384"/>
                    <a:pt x="191711" y="783384"/>
                  </a:cubicBezTo>
                  <a:lnTo>
                    <a:pt x="252096" y="783384"/>
                  </a:lnTo>
                  <a:lnTo>
                    <a:pt x="255139" y="780338"/>
                  </a:lnTo>
                  <a:lnTo>
                    <a:pt x="255139" y="594729"/>
                  </a:lnTo>
                  <a:cubicBezTo>
                    <a:pt x="255139" y="587305"/>
                    <a:pt x="271400" y="581023"/>
                    <a:pt x="278247" y="581499"/>
                  </a:cubicBezTo>
                  <a:cubicBezTo>
                    <a:pt x="285664" y="581975"/>
                    <a:pt x="297361" y="591779"/>
                    <a:pt x="297361" y="598727"/>
                  </a:cubicBezTo>
                  <a:lnTo>
                    <a:pt x="297361" y="783288"/>
                  </a:lnTo>
                  <a:lnTo>
                    <a:pt x="358792" y="783288"/>
                  </a:lnTo>
                  <a:cubicBezTo>
                    <a:pt x="383897" y="783288"/>
                    <a:pt x="418226" y="824312"/>
                    <a:pt x="418226" y="848870"/>
                  </a:cubicBezTo>
                  <a:lnTo>
                    <a:pt x="418226" y="930538"/>
                  </a:lnTo>
                  <a:lnTo>
                    <a:pt x="476614" y="930538"/>
                  </a:lnTo>
                  <a:lnTo>
                    <a:pt x="476614" y="1066650"/>
                  </a:lnTo>
                  <a:cubicBezTo>
                    <a:pt x="484792" y="1071314"/>
                    <a:pt x="495158" y="1070839"/>
                    <a:pt x="504762" y="1074741"/>
                  </a:cubicBezTo>
                  <a:cubicBezTo>
                    <a:pt x="519312" y="1080642"/>
                    <a:pt x="542990" y="1105009"/>
                    <a:pt x="542990" y="1121096"/>
                  </a:cubicBezTo>
                  <a:lnTo>
                    <a:pt x="542990" y="1604153"/>
                  </a:lnTo>
                  <a:lnTo>
                    <a:pt x="694001" y="1604153"/>
                  </a:lnTo>
                  <a:lnTo>
                    <a:pt x="694001" y="83307"/>
                  </a:lnTo>
                  <a:cubicBezTo>
                    <a:pt x="753530" y="63509"/>
                    <a:pt x="811633" y="39523"/>
                    <a:pt x="873159" y="25816"/>
                  </a:cubicBezTo>
                  <a:cubicBezTo>
                    <a:pt x="978048" y="2496"/>
                    <a:pt x="1085790" y="878"/>
                    <a:pt x="1191345" y="21724"/>
                  </a:cubicBezTo>
                  <a:cubicBezTo>
                    <a:pt x="1259243" y="35145"/>
                    <a:pt x="1323432" y="61129"/>
                    <a:pt x="1388572" y="83307"/>
                  </a:cubicBezTo>
                  <a:lnTo>
                    <a:pt x="1388572" y="1200669"/>
                  </a:lnTo>
                  <a:lnTo>
                    <a:pt x="1659306" y="1200669"/>
                  </a:lnTo>
                  <a:cubicBezTo>
                    <a:pt x="1660923" y="1200669"/>
                    <a:pt x="1667960" y="1206856"/>
                    <a:pt x="1669291" y="1208760"/>
                  </a:cubicBezTo>
                  <a:cubicBezTo>
                    <a:pt x="1675853" y="1218659"/>
                    <a:pt x="1672144" y="1224179"/>
                    <a:pt x="1672239" y="1233793"/>
                  </a:cubicBezTo>
                  <a:cubicBezTo>
                    <a:pt x="1676518" y="1474989"/>
                    <a:pt x="1670527" y="1717517"/>
                    <a:pt x="1670812" y="1958522"/>
                  </a:cubicBezTo>
                  <a:cubicBezTo>
                    <a:pt x="1664441" y="1971372"/>
                    <a:pt x="1644567" y="1973466"/>
                    <a:pt x="1635247" y="1962900"/>
                  </a:cubicBezTo>
                  <a:cubicBezTo>
                    <a:pt x="1634296" y="1961853"/>
                    <a:pt x="1630017" y="1954524"/>
                    <a:pt x="1630017" y="1953953"/>
                  </a:cubicBezTo>
                  <a:lnTo>
                    <a:pt x="1630017" y="1242931"/>
                  </a:lnTo>
                  <a:lnTo>
                    <a:pt x="1388476" y="1242931"/>
                  </a:lnTo>
                  <a:lnTo>
                    <a:pt x="1388476" y="1953953"/>
                  </a:lnTo>
                  <a:cubicBezTo>
                    <a:pt x="1388476" y="1954429"/>
                    <a:pt x="1384198" y="1961853"/>
                    <a:pt x="1383246" y="1962900"/>
                  </a:cubicBezTo>
                  <a:cubicBezTo>
                    <a:pt x="1373452" y="1973941"/>
                    <a:pt x="1352531" y="1970991"/>
                    <a:pt x="1347015" y="1957094"/>
                  </a:cubicBezTo>
                  <a:cubicBezTo>
                    <a:pt x="1345208" y="1716850"/>
                    <a:pt x="1346254" y="1476226"/>
                    <a:pt x="1346254" y="1235792"/>
                  </a:cubicBezTo>
                  <a:cubicBezTo>
                    <a:pt x="1346254" y="1226273"/>
                    <a:pt x="1346254" y="1217231"/>
                    <a:pt x="1346254" y="1207713"/>
                  </a:cubicBezTo>
                  <a:cubicBezTo>
                    <a:pt x="1346160" y="844587"/>
                    <a:pt x="1346160" y="481556"/>
                    <a:pt x="1346254" y="118430"/>
                  </a:cubicBezTo>
                  <a:cubicBezTo>
                    <a:pt x="1345494" y="113100"/>
                    <a:pt x="1339122" y="111767"/>
                    <a:pt x="1334653" y="109864"/>
                  </a:cubicBezTo>
                  <a:cubicBezTo>
                    <a:pt x="1221681" y="59987"/>
                    <a:pt x="1075235" y="40380"/>
                    <a:pt x="952943" y="55133"/>
                  </a:cubicBezTo>
                  <a:cubicBezTo>
                    <a:pt x="878009" y="64175"/>
                    <a:pt x="806307" y="88257"/>
                    <a:pt x="736127" y="114623"/>
                  </a:cubicBezTo>
                  <a:cubicBezTo>
                    <a:pt x="736127" y="613481"/>
                    <a:pt x="736508" y="1112243"/>
                    <a:pt x="736127" y="1611101"/>
                  </a:cubicBezTo>
                  <a:cubicBezTo>
                    <a:pt x="736127" y="1619953"/>
                    <a:pt x="736127" y="1628425"/>
                    <a:pt x="736127" y="1637182"/>
                  </a:cubicBezTo>
                  <a:cubicBezTo>
                    <a:pt x="736032" y="1743787"/>
                    <a:pt x="737173" y="1850583"/>
                    <a:pt x="735272" y="1957094"/>
                  </a:cubicBezTo>
                  <a:cubicBezTo>
                    <a:pt x="729756" y="1970991"/>
                    <a:pt x="708835" y="1973941"/>
                    <a:pt x="699041" y="1962900"/>
                  </a:cubicBezTo>
                  <a:cubicBezTo>
                    <a:pt x="698090" y="1961853"/>
                    <a:pt x="693810" y="1954524"/>
                    <a:pt x="693810" y="1953953"/>
                  </a:cubicBezTo>
                  <a:lnTo>
                    <a:pt x="693810" y="1648413"/>
                  </a:lnTo>
                  <a:lnTo>
                    <a:pt x="401870" y="1648413"/>
                  </a:lnTo>
                  <a:lnTo>
                    <a:pt x="401870" y="1953953"/>
                  </a:lnTo>
                  <a:cubicBezTo>
                    <a:pt x="401870" y="1960901"/>
                    <a:pt x="388271" y="1971086"/>
                    <a:pt x="380759" y="1971181"/>
                  </a:cubicBezTo>
                  <a:cubicBezTo>
                    <a:pt x="374007" y="1971181"/>
                    <a:pt x="359553" y="1962139"/>
                    <a:pt x="359553" y="1955952"/>
                  </a:cubicBezTo>
                  <a:lnTo>
                    <a:pt x="359553" y="1603962"/>
                  </a:lnTo>
                  <a:lnTo>
                    <a:pt x="500483" y="1603962"/>
                  </a:lnTo>
                  <a:lnTo>
                    <a:pt x="500483" y="1128996"/>
                  </a:lnTo>
                  <a:cubicBezTo>
                    <a:pt x="500483" y="1123285"/>
                    <a:pt x="487170" y="1111863"/>
                    <a:pt x="481369" y="1111863"/>
                  </a:cubicBezTo>
                  <a:lnTo>
                    <a:pt x="401870" y="1111863"/>
                  </a:lnTo>
                  <a:lnTo>
                    <a:pt x="401870" y="1336782"/>
                  </a:lnTo>
                  <a:cubicBezTo>
                    <a:pt x="401870" y="1344206"/>
                    <a:pt x="388081" y="1353534"/>
                    <a:pt x="380569" y="1353820"/>
                  </a:cubicBezTo>
                  <a:cubicBezTo>
                    <a:pt x="373722" y="1354105"/>
                    <a:pt x="359553" y="1344777"/>
                    <a:pt x="359553" y="1338781"/>
                  </a:cubicBezTo>
                  <a:lnTo>
                    <a:pt x="359553" y="1069506"/>
                  </a:lnTo>
                  <a:lnTo>
                    <a:pt x="434012" y="1069506"/>
                  </a:lnTo>
                  <a:lnTo>
                    <a:pt x="434012" y="972704"/>
                  </a:lnTo>
                  <a:lnTo>
                    <a:pt x="115920" y="972704"/>
                  </a:lnTo>
                  <a:lnTo>
                    <a:pt x="115920" y="1069506"/>
                  </a:lnTo>
                  <a:lnTo>
                    <a:pt x="192377" y="1069506"/>
                  </a:lnTo>
                  <a:lnTo>
                    <a:pt x="192377" y="1334783"/>
                  </a:lnTo>
                  <a:cubicBezTo>
                    <a:pt x="192377" y="1343540"/>
                    <a:pt x="178398" y="1354296"/>
                    <a:pt x="169363" y="1353820"/>
                  </a:cubicBezTo>
                  <a:cubicBezTo>
                    <a:pt x="161090" y="1353439"/>
                    <a:pt x="148062" y="1342969"/>
                    <a:pt x="148062" y="1334783"/>
                  </a:cubicBezTo>
                  <a:lnTo>
                    <a:pt x="148062" y="1111863"/>
                  </a:lnTo>
                  <a:cubicBezTo>
                    <a:pt x="119439" y="1114242"/>
                    <a:pt x="86156" y="1106913"/>
                    <a:pt x="59339" y="1116812"/>
                  </a:cubicBezTo>
                  <a:cubicBezTo>
                    <a:pt x="44599" y="1127663"/>
                    <a:pt x="51256" y="1139085"/>
                    <a:pt x="51446" y="1153172"/>
                  </a:cubicBezTo>
                  <a:cubicBezTo>
                    <a:pt x="55250" y="1415975"/>
                    <a:pt x="48308" y="1679157"/>
                    <a:pt x="51446" y="1941960"/>
                  </a:cubicBezTo>
                  <a:cubicBezTo>
                    <a:pt x="52017" y="1971181"/>
                    <a:pt x="23678" y="1982508"/>
                    <a:pt x="7132" y="1956999"/>
                  </a:cubicBezTo>
                  <a:lnTo>
                    <a:pt x="7132" y="1123951"/>
                  </a:lnTo>
                  <a:close/>
                  <a:moveTo>
                    <a:pt x="373912" y="930538"/>
                  </a:moveTo>
                  <a:lnTo>
                    <a:pt x="373912" y="846871"/>
                  </a:lnTo>
                  <a:cubicBezTo>
                    <a:pt x="373912" y="840018"/>
                    <a:pt x="356605" y="825455"/>
                    <a:pt x="348617" y="825835"/>
                  </a:cubicBezTo>
                  <a:cubicBezTo>
                    <a:pt x="302972" y="828977"/>
                    <a:pt x="250574" y="821076"/>
                    <a:pt x="205785" y="825550"/>
                  </a:cubicBezTo>
                  <a:cubicBezTo>
                    <a:pt x="199318" y="826216"/>
                    <a:pt x="191140" y="829262"/>
                    <a:pt x="186290" y="833641"/>
                  </a:cubicBezTo>
                  <a:cubicBezTo>
                    <a:pt x="184579" y="835164"/>
                    <a:pt x="176686" y="847918"/>
                    <a:pt x="176686" y="848775"/>
                  </a:cubicBezTo>
                  <a:lnTo>
                    <a:pt x="176686" y="930443"/>
                  </a:lnTo>
                  <a:lnTo>
                    <a:pt x="374007" y="9304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0" name="Freeform 429">
              <a:extLst>
                <a:ext uri="{FF2B5EF4-FFF2-40B4-BE49-F238E27FC236}">
                  <a16:creationId xmlns:a16="http://schemas.microsoft.com/office/drawing/2014/main" id="{D42D8270-8BAB-924D-80B4-3B2F71ECAC38}"/>
                </a:ext>
              </a:extLst>
            </p:cNvPr>
            <p:cNvSpPr/>
            <p:nvPr/>
          </p:nvSpPr>
          <p:spPr>
            <a:xfrm>
              <a:off x="8464617" y="4338523"/>
              <a:ext cx="542039" cy="1370646"/>
            </a:xfrm>
            <a:custGeom>
              <a:avLst/>
              <a:gdLst>
                <a:gd name="connsiteX0" fmla="*/ 446089 w 542039"/>
                <a:gd name="connsiteY0" fmla="*/ 148349 h 1370645"/>
                <a:gd name="connsiteX1" fmla="*/ 487360 w 542039"/>
                <a:gd name="connsiteY1" fmla="*/ 148349 h 1370645"/>
                <a:gd name="connsiteX2" fmla="*/ 542800 w 542039"/>
                <a:gd name="connsiteY2" fmla="*/ 209838 h 1370645"/>
                <a:gd name="connsiteX3" fmla="*/ 541754 w 542039"/>
                <a:gd name="connsiteY3" fmla="*/ 1354612 h 1370645"/>
                <a:gd name="connsiteX4" fmla="*/ 501909 w 542039"/>
                <a:gd name="connsiteY4" fmla="*/ 1358039 h 1370645"/>
                <a:gd name="connsiteX5" fmla="*/ 498486 w 542039"/>
                <a:gd name="connsiteY5" fmla="*/ 205745 h 1370645"/>
                <a:gd name="connsiteX6" fmla="*/ 434868 w 542039"/>
                <a:gd name="connsiteY6" fmla="*/ 190706 h 1370645"/>
                <a:gd name="connsiteX7" fmla="*/ 114969 w 542039"/>
                <a:gd name="connsiteY7" fmla="*/ 190706 h 1370645"/>
                <a:gd name="connsiteX8" fmla="*/ 51066 w 542039"/>
                <a:gd name="connsiteY8" fmla="*/ 205459 h 1370645"/>
                <a:gd name="connsiteX9" fmla="*/ 49354 w 542039"/>
                <a:gd name="connsiteY9" fmla="*/ 528513 h 1370645"/>
                <a:gd name="connsiteX10" fmla="*/ 7132 w 542039"/>
                <a:gd name="connsiteY10" fmla="*/ 528703 h 1370645"/>
                <a:gd name="connsiteX11" fmla="*/ 7322 w 542039"/>
                <a:gd name="connsiteY11" fmla="*/ 202033 h 1370645"/>
                <a:gd name="connsiteX12" fmla="*/ 62477 w 542039"/>
                <a:gd name="connsiteY12" fmla="*/ 148444 h 1370645"/>
                <a:gd name="connsiteX13" fmla="*/ 103748 w 542039"/>
                <a:gd name="connsiteY13" fmla="*/ 148444 h 1370645"/>
                <a:gd name="connsiteX14" fmla="*/ 103748 w 542039"/>
                <a:gd name="connsiteY14" fmla="*/ 58686 h 1370645"/>
                <a:gd name="connsiteX15" fmla="*/ 155289 w 542039"/>
                <a:gd name="connsiteY15" fmla="*/ 9476 h 1370645"/>
                <a:gd name="connsiteX16" fmla="*/ 390648 w 542039"/>
                <a:gd name="connsiteY16" fmla="*/ 9190 h 1370645"/>
                <a:gd name="connsiteX17" fmla="*/ 445898 w 542039"/>
                <a:gd name="connsiteY17" fmla="*/ 66777 h 1370645"/>
                <a:gd name="connsiteX18" fmla="*/ 445898 w 542039"/>
                <a:gd name="connsiteY18" fmla="*/ 148444 h 1370645"/>
                <a:gd name="connsiteX19" fmla="*/ 401870 w 542039"/>
                <a:gd name="connsiteY19" fmla="*/ 148349 h 1370645"/>
                <a:gd name="connsiteX20" fmla="*/ 401870 w 542039"/>
                <a:gd name="connsiteY20" fmla="*/ 62589 h 1370645"/>
                <a:gd name="connsiteX21" fmla="*/ 384752 w 542039"/>
                <a:gd name="connsiteY21" fmla="*/ 51452 h 1370645"/>
                <a:gd name="connsiteX22" fmla="*/ 165274 w 542039"/>
                <a:gd name="connsiteY22" fmla="*/ 51357 h 1370645"/>
                <a:gd name="connsiteX23" fmla="*/ 146256 w 542039"/>
                <a:gd name="connsiteY23" fmla="*/ 66586 h 1370645"/>
                <a:gd name="connsiteX24" fmla="*/ 146256 w 542039"/>
                <a:gd name="connsiteY24" fmla="*/ 148254 h 1370645"/>
                <a:gd name="connsiteX25" fmla="*/ 401965 w 542039"/>
                <a:gd name="connsiteY25" fmla="*/ 148254 h 137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42039" h="1370645">
                  <a:moveTo>
                    <a:pt x="446089" y="148349"/>
                  </a:moveTo>
                  <a:lnTo>
                    <a:pt x="487360" y="148349"/>
                  </a:lnTo>
                  <a:cubicBezTo>
                    <a:pt x="512464" y="148349"/>
                    <a:pt x="543941" y="184329"/>
                    <a:pt x="542800" y="209838"/>
                  </a:cubicBezTo>
                  <a:lnTo>
                    <a:pt x="541754" y="1354612"/>
                  </a:lnTo>
                  <a:cubicBezTo>
                    <a:pt x="534622" y="1374030"/>
                    <a:pt x="512370" y="1376124"/>
                    <a:pt x="501909" y="1358039"/>
                  </a:cubicBezTo>
                  <a:lnTo>
                    <a:pt x="498486" y="205745"/>
                  </a:lnTo>
                  <a:cubicBezTo>
                    <a:pt x="490403" y="185090"/>
                    <a:pt x="453030" y="190896"/>
                    <a:pt x="434868" y="190706"/>
                  </a:cubicBezTo>
                  <a:cubicBezTo>
                    <a:pt x="329313" y="189278"/>
                    <a:pt x="220524" y="189468"/>
                    <a:pt x="114969" y="190706"/>
                  </a:cubicBezTo>
                  <a:cubicBezTo>
                    <a:pt x="97186" y="190896"/>
                    <a:pt x="57912" y="185185"/>
                    <a:pt x="51066" y="205459"/>
                  </a:cubicBezTo>
                  <a:lnTo>
                    <a:pt x="49354" y="528513"/>
                  </a:lnTo>
                  <a:cubicBezTo>
                    <a:pt x="44504" y="550691"/>
                    <a:pt x="9985" y="553070"/>
                    <a:pt x="7132" y="528703"/>
                  </a:cubicBezTo>
                  <a:lnTo>
                    <a:pt x="7322" y="202033"/>
                  </a:lnTo>
                  <a:cubicBezTo>
                    <a:pt x="8749" y="178808"/>
                    <a:pt x="40034" y="148444"/>
                    <a:pt x="62477" y="148444"/>
                  </a:cubicBezTo>
                  <a:lnTo>
                    <a:pt x="103748" y="148444"/>
                  </a:lnTo>
                  <a:lnTo>
                    <a:pt x="103748" y="58686"/>
                  </a:lnTo>
                  <a:cubicBezTo>
                    <a:pt x="103748" y="38793"/>
                    <a:pt x="134559" y="9190"/>
                    <a:pt x="155289" y="9476"/>
                  </a:cubicBezTo>
                  <a:cubicBezTo>
                    <a:pt x="231270" y="14045"/>
                    <a:pt x="315714" y="2718"/>
                    <a:pt x="390648" y="9190"/>
                  </a:cubicBezTo>
                  <a:cubicBezTo>
                    <a:pt x="419367" y="11665"/>
                    <a:pt x="445898" y="36889"/>
                    <a:pt x="445898" y="66777"/>
                  </a:cubicBezTo>
                  <a:lnTo>
                    <a:pt x="445898" y="148444"/>
                  </a:lnTo>
                  <a:close/>
                  <a:moveTo>
                    <a:pt x="401870" y="148349"/>
                  </a:moveTo>
                  <a:lnTo>
                    <a:pt x="401870" y="62589"/>
                  </a:lnTo>
                  <a:cubicBezTo>
                    <a:pt x="401870" y="56116"/>
                    <a:pt x="390268" y="52118"/>
                    <a:pt x="384752" y="51452"/>
                  </a:cubicBezTo>
                  <a:cubicBezTo>
                    <a:pt x="316760" y="43742"/>
                    <a:pt x="234693" y="57258"/>
                    <a:pt x="165274" y="51357"/>
                  </a:cubicBezTo>
                  <a:cubicBezTo>
                    <a:pt x="157952" y="49548"/>
                    <a:pt x="146256" y="60018"/>
                    <a:pt x="146256" y="66586"/>
                  </a:cubicBezTo>
                  <a:lnTo>
                    <a:pt x="146256" y="148254"/>
                  </a:lnTo>
                  <a:lnTo>
                    <a:pt x="401965" y="1482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1" name="Freeform 430">
              <a:extLst>
                <a:ext uri="{FF2B5EF4-FFF2-40B4-BE49-F238E27FC236}">
                  <a16:creationId xmlns:a16="http://schemas.microsoft.com/office/drawing/2014/main" id="{40BCF54C-39A4-2242-ADA5-6CAC9879EE59}"/>
                </a:ext>
              </a:extLst>
            </p:cNvPr>
            <p:cNvSpPr/>
            <p:nvPr/>
          </p:nvSpPr>
          <p:spPr>
            <a:xfrm>
              <a:off x="7742278" y="3851318"/>
              <a:ext cx="465964" cy="637731"/>
            </a:xfrm>
            <a:custGeom>
              <a:avLst/>
              <a:gdLst>
                <a:gd name="connsiteX0" fmla="*/ 467580 w 465963"/>
                <a:gd name="connsiteY0" fmla="*/ 48937 h 637730"/>
                <a:gd name="connsiteX1" fmla="*/ 345384 w 465963"/>
                <a:gd name="connsiteY1" fmla="*/ 552268 h 637730"/>
                <a:gd name="connsiteX2" fmla="*/ 271590 w 465963"/>
                <a:gd name="connsiteY2" fmla="*/ 629652 h 637730"/>
                <a:gd name="connsiteX3" fmla="*/ 103083 w 465963"/>
                <a:gd name="connsiteY3" fmla="*/ 499822 h 637730"/>
                <a:gd name="connsiteX4" fmla="*/ 7132 w 465963"/>
                <a:gd name="connsiteY4" fmla="*/ 48937 h 637730"/>
                <a:gd name="connsiteX5" fmla="*/ 467580 w 465963"/>
                <a:gd name="connsiteY5" fmla="*/ 48937 h 637730"/>
                <a:gd name="connsiteX6" fmla="*/ 423646 w 465963"/>
                <a:gd name="connsiteY6" fmla="*/ 78919 h 637730"/>
                <a:gd name="connsiteX7" fmla="*/ 119249 w 465963"/>
                <a:gd name="connsiteY7" fmla="*/ 61310 h 637730"/>
                <a:gd name="connsiteX8" fmla="*/ 58103 w 465963"/>
                <a:gd name="connsiteY8" fmla="*/ 76635 h 637730"/>
                <a:gd name="connsiteX9" fmla="*/ 53538 w 465963"/>
                <a:gd name="connsiteY9" fmla="*/ 80157 h 637730"/>
                <a:gd name="connsiteX10" fmla="*/ 71987 w 465963"/>
                <a:gd name="connsiteY10" fmla="*/ 244634 h 637730"/>
                <a:gd name="connsiteX11" fmla="*/ 156906 w 465963"/>
                <a:gd name="connsiteY11" fmla="*/ 512576 h 637730"/>
                <a:gd name="connsiteX12" fmla="*/ 263127 w 465963"/>
                <a:gd name="connsiteY12" fmla="*/ 586629 h 637730"/>
                <a:gd name="connsiteX13" fmla="*/ 305254 w 465963"/>
                <a:gd name="connsiteY13" fmla="*/ 536087 h 637730"/>
                <a:gd name="connsiteX14" fmla="*/ 413377 w 465963"/>
                <a:gd name="connsiteY14" fmla="*/ 178482 h 637730"/>
                <a:gd name="connsiteX15" fmla="*/ 423742 w 465963"/>
                <a:gd name="connsiteY15" fmla="*/ 78919 h 637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5963" h="637730">
                  <a:moveTo>
                    <a:pt x="467580" y="48937"/>
                  </a:moveTo>
                  <a:cubicBezTo>
                    <a:pt x="457025" y="218839"/>
                    <a:pt x="429542" y="402354"/>
                    <a:pt x="345384" y="552268"/>
                  </a:cubicBezTo>
                  <a:cubicBezTo>
                    <a:pt x="327126" y="584821"/>
                    <a:pt x="308962" y="616898"/>
                    <a:pt x="271590" y="629652"/>
                  </a:cubicBezTo>
                  <a:cubicBezTo>
                    <a:pt x="178112" y="661634"/>
                    <a:pt x="134559" y="569020"/>
                    <a:pt x="103083" y="499822"/>
                  </a:cubicBezTo>
                  <a:cubicBezTo>
                    <a:pt x="39464" y="360092"/>
                    <a:pt x="16261" y="201421"/>
                    <a:pt x="7132" y="48937"/>
                  </a:cubicBezTo>
                  <a:cubicBezTo>
                    <a:pt x="154719" y="-6556"/>
                    <a:pt x="319994" y="-7031"/>
                    <a:pt x="467580" y="48937"/>
                  </a:cubicBezTo>
                  <a:close/>
                  <a:moveTo>
                    <a:pt x="423646" y="78919"/>
                  </a:moveTo>
                  <a:cubicBezTo>
                    <a:pt x="325985" y="47794"/>
                    <a:pt x="220049" y="41607"/>
                    <a:pt x="119249" y="61310"/>
                  </a:cubicBezTo>
                  <a:cubicBezTo>
                    <a:pt x="104414" y="64166"/>
                    <a:pt x="70465" y="70733"/>
                    <a:pt x="58103" y="76635"/>
                  </a:cubicBezTo>
                  <a:cubicBezTo>
                    <a:pt x="56296" y="77492"/>
                    <a:pt x="54109" y="77682"/>
                    <a:pt x="53538" y="80157"/>
                  </a:cubicBezTo>
                  <a:cubicBezTo>
                    <a:pt x="55345" y="134792"/>
                    <a:pt x="62477" y="190665"/>
                    <a:pt x="71987" y="244634"/>
                  </a:cubicBezTo>
                  <a:cubicBezTo>
                    <a:pt x="87867" y="334392"/>
                    <a:pt x="114969" y="431575"/>
                    <a:pt x="156906" y="512576"/>
                  </a:cubicBezTo>
                  <a:cubicBezTo>
                    <a:pt x="178207" y="553791"/>
                    <a:pt x="206450" y="611853"/>
                    <a:pt x="263127" y="586629"/>
                  </a:cubicBezTo>
                  <a:cubicBezTo>
                    <a:pt x="281861" y="578253"/>
                    <a:pt x="295174" y="553505"/>
                    <a:pt x="305254" y="536087"/>
                  </a:cubicBezTo>
                  <a:cubicBezTo>
                    <a:pt x="365164" y="433289"/>
                    <a:pt x="398161" y="296129"/>
                    <a:pt x="413377" y="178482"/>
                  </a:cubicBezTo>
                  <a:cubicBezTo>
                    <a:pt x="417655" y="145453"/>
                    <a:pt x="419557" y="111663"/>
                    <a:pt x="423742" y="789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2" name="Freeform 431">
              <a:extLst>
                <a:ext uri="{FF2B5EF4-FFF2-40B4-BE49-F238E27FC236}">
                  <a16:creationId xmlns:a16="http://schemas.microsoft.com/office/drawing/2014/main" id="{04F13061-C0C5-0B48-BDE6-43D3B6D8C192}"/>
                </a:ext>
              </a:extLst>
            </p:cNvPr>
            <p:cNvSpPr/>
            <p:nvPr/>
          </p:nvSpPr>
          <p:spPr>
            <a:xfrm>
              <a:off x="7441577" y="5568920"/>
              <a:ext cx="57057" cy="47592"/>
            </a:xfrm>
            <a:custGeom>
              <a:avLst/>
              <a:gdLst>
                <a:gd name="connsiteX0" fmla="*/ 51934 w 57056"/>
                <a:gd name="connsiteY0" fmla="*/ 7139 h 47591"/>
                <a:gd name="connsiteX1" fmla="*/ 51934 w 57056"/>
                <a:gd name="connsiteY1" fmla="*/ 38359 h 47591"/>
                <a:gd name="connsiteX2" fmla="*/ 9521 w 57056"/>
                <a:gd name="connsiteY2" fmla="*/ 40548 h 47591"/>
                <a:gd name="connsiteX3" fmla="*/ 10663 w 57056"/>
                <a:gd name="connsiteY3" fmla="*/ 7139 h 47591"/>
                <a:gd name="connsiteX4" fmla="*/ 51934 w 57056"/>
                <a:gd name="connsiteY4" fmla="*/ 7139 h 4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6" h="47591">
                  <a:moveTo>
                    <a:pt x="51934" y="7139"/>
                  </a:moveTo>
                  <a:lnTo>
                    <a:pt x="51934" y="38359"/>
                  </a:lnTo>
                  <a:cubicBezTo>
                    <a:pt x="40522" y="44451"/>
                    <a:pt x="22549" y="40929"/>
                    <a:pt x="9521" y="40548"/>
                  </a:cubicBezTo>
                  <a:cubicBezTo>
                    <a:pt x="6669" y="38549"/>
                    <a:pt x="5623" y="11041"/>
                    <a:pt x="10663" y="7139"/>
                  </a:cubicBezTo>
                  <a:lnTo>
                    <a:pt x="51934" y="71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3" name="Freeform 432">
              <a:extLst>
                <a:ext uri="{FF2B5EF4-FFF2-40B4-BE49-F238E27FC236}">
                  <a16:creationId xmlns:a16="http://schemas.microsoft.com/office/drawing/2014/main" id="{DDEE25B3-9CB9-3F42-ADB8-D8DFF2E1F165}"/>
                </a:ext>
              </a:extLst>
            </p:cNvPr>
            <p:cNvSpPr/>
            <p:nvPr/>
          </p:nvSpPr>
          <p:spPr>
            <a:xfrm>
              <a:off x="8418400" y="5473617"/>
              <a:ext cx="57057" cy="47592"/>
            </a:xfrm>
            <a:custGeom>
              <a:avLst/>
              <a:gdLst>
                <a:gd name="connsiteX0" fmla="*/ 7132 w 57056"/>
                <a:gd name="connsiteY0" fmla="*/ 41905 h 47591"/>
                <a:gd name="connsiteX1" fmla="*/ 7132 w 57056"/>
                <a:gd name="connsiteY1" fmla="*/ 10685 h 47591"/>
                <a:gd name="connsiteX2" fmla="*/ 49545 w 57056"/>
                <a:gd name="connsiteY2" fmla="*/ 8496 h 47591"/>
                <a:gd name="connsiteX3" fmla="*/ 48403 w 57056"/>
                <a:gd name="connsiteY3" fmla="*/ 41905 h 47591"/>
                <a:gd name="connsiteX4" fmla="*/ 7132 w 57056"/>
                <a:gd name="connsiteY4" fmla="*/ 41905 h 4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6" h="47591">
                  <a:moveTo>
                    <a:pt x="7132" y="41905"/>
                  </a:moveTo>
                  <a:lnTo>
                    <a:pt x="7132" y="10685"/>
                  </a:lnTo>
                  <a:cubicBezTo>
                    <a:pt x="18544" y="4593"/>
                    <a:pt x="36517" y="8115"/>
                    <a:pt x="49545" y="8496"/>
                  </a:cubicBezTo>
                  <a:cubicBezTo>
                    <a:pt x="52397" y="10494"/>
                    <a:pt x="53444" y="38002"/>
                    <a:pt x="48403" y="41905"/>
                  </a:cubicBezTo>
                  <a:lnTo>
                    <a:pt x="7132" y="419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4" name="Freeform 433">
              <a:extLst>
                <a:ext uri="{FF2B5EF4-FFF2-40B4-BE49-F238E27FC236}">
                  <a16:creationId xmlns:a16="http://schemas.microsoft.com/office/drawing/2014/main" id="{4527068A-9B96-794A-B8A5-BA8BF1F6862E}"/>
                </a:ext>
              </a:extLst>
            </p:cNvPr>
            <p:cNvSpPr/>
            <p:nvPr/>
          </p:nvSpPr>
          <p:spPr>
            <a:xfrm>
              <a:off x="7441577" y="5451940"/>
              <a:ext cx="57057" cy="47592"/>
            </a:xfrm>
            <a:custGeom>
              <a:avLst/>
              <a:gdLst>
                <a:gd name="connsiteX0" fmla="*/ 51934 w 57056"/>
                <a:gd name="connsiteY0" fmla="*/ 7139 h 47591"/>
                <a:gd name="connsiteX1" fmla="*/ 51934 w 57056"/>
                <a:gd name="connsiteY1" fmla="*/ 38359 h 47591"/>
                <a:gd name="connsiteX2" fmla="*/ 9521 w 57056"/>
                <a:gd name="connsiteY2" fmla="*/ 40548 h 47591"/>
                <a:gd name="connsiteX3" fmla="*/ 10663 w 57056"/>
                <a:gd name="connsiteY3" fmla="*/ 7139 h 47591"/>
                <a:gd name="connsiteX4" fmla="*/ 51934 w 57056"/>
                <a:gd name="connsiteY4" fmla="*/ 7139 h 4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6" h="47591">
                  <a:moveTo>
                    <a:pt x="51934" y="7139"/>
                  </a:moveTo>
                  <a:lnTo>
                    <a:pt x="51934" y="38359"/>
                  </a:lnTo>
                  <a:cubicBezTo>
                    <a:pt x="40522" y="44451"/>
                    <a:pt x="22549" y="40929"/>
                    <a:pt x="9521" y="40548"/>
                  </a:cubicBezTo>
                  <a:cubicBezTo>
                    <a:pt x="6669" y="38549"/>
                    <a:pt x="5623" y="11041"/>
                    <a:pt x="10663" y="7139"/>
                  </a:cubicBezTo>
                  <a:lnTo>
                    <a:pt x="51934" y="71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5" name="Freeform 434">
              <a:extLst>
                <a:ext uri="{FF2B5EF4-FFF2-40B4-BE49-F238E27FC236}">
                  <a16:creationId xmlns:a16="http://schemas.microsoft.com/office/drawing/2014/main" id="{12F5BD49-7898-A94F-9DD8-885FC017DAEE}"/>
                </a:ext>
              </a:extLst>
            </p:cNvPr>
            <p:cNvSpPr/>
            <p:nvPr/>
          </p:nvSpPr>
          <p:spPr>
            <a:xfrm>
              <a:off x="7183870" y="5435758"/>
              <a:ext cx="57057" cy="47592"/>
            </a:xfrm>
            <a:custGeom>
              <a:avLst/>
              <a:gdLst>
                <a:gd name="connsiteX0" fmla="*/ 51934 w 57056"/>
                <a:gd name="connsiteY0" fmla="*/ 7139 h 47591"/>
                <a:gd name="connsiteX1" fmla="*/ 51934 w 57056"/>
                <a:gd name="connsiteY1" fmla="*/ 38359 h 47591"/>
                <a:gd name="connsiteX2" fmla="*/ 9521 w 57056"/>
                <a:gd name="connsiteY2" fmla="*/ 40548 h 47591"/>
                <a:gd name="connsiteX3" fmla="*/ 10663 w 57056"/>
                <a:gd name="connsiteY3" fmla="*/ 7139 h 47591"/>
                <a:gd name="connsiteX4" fmla="*/ 51934 w 57056"/>
                <a:gd name="connsiteY4" fmla="*/ 7139 h 4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6" h="47591">
                  <a:moveTo>
                    <a:pt x="51934" y="7139"/>
                  </a:moveTo>
                  <a:lnTo>
                    <a:pt x="51934" y="38359"/>
                  </a:lnTo>
                  <a:cubicBezTo>
                    <a:pt x="40522" y="44451"/>
                    <a:pt x="22549" y="40929"/>
                    <a:pt x="9521" y="40548"/>
                  </a:cubicBezTo>
                  <a:cubicBezTo>
                    <a:pt x="6669" y="38550"/>
                    <a:pt x="5623" y="11041"/>
                    <a:pt x="10663" y="7139"/>
                  </a:cubicBezTo>
                  <a:lnTo>
                    <a:pt x="51934" y="71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6" name="Freeform 435">
              <a:extLst>
                <a:ext uri="{FF2B5EF4-FFF2-40B4-BE49-F238E27FC236}">
                  <a16:creationId xmlns:a16="http://schemas.microsoft.com/office/drawing/2014/main" id="{1348E8DF-FF65-8040-8DA5-7F67A3E1348A}"/>
                </a:ext>
              </a:extLst>
            </p:cNvPr>
            <p:cNvSpPr/>
            <p:nvPr/>
          </p:nvSpPr>
          <p:spPr>
            <a:xfrm>
              <a:off x="7183870" y="5318778"/>
              <a:ext cx="57057" cy="47592"/>
            </a:xfrm>
            <a:custGeom>
              <a:avLst/>
              <a:gdLst>
                <a:gd name="connsiteX0" fmla="*/ 51934 w 57056"/>
                <a:gd name="connsiteY0" fmla="*/ 7139 h 47591"/>
                <a:gd name="connsiteX1" fmla="*/ 51934 w 57056"/>
                <a:gd name="connsiteY1" fmla="*/ 38359 h 47591"/>
                <a:gd name="connsiteX2" fmla="*/ 9521 w 57056"/>
                <a:gd name="connsiteY2" fmla="*/ 40548 h 47591"/>
                <a:gd name="connsiteX3" fmla="*/ 10663 w 57056"/>
                <a:gd name="connsiteY3" fmla="*/ 7139 h 47591"/>
                <a:gd name="connsiteX4" fmla="*/ 51934 w 57056"/>
                <a:gd name="connsiteY4" fmla="*/ 7139 h 4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6" h="47591">
                  <a:moveTo>
                    <a:pt x="51934" y="7139"/>
                  </a:moveTo>
                  <a:lnTo>
                    <a:pt x="51934" y="38359"/>
                  </a:lnTo>
                  <a:cubicBezTo>
                    <a:pt x="40522" y="44451"/>
                    <a:pt x="22549" y="40929"/>
                    <a:pt x="9521" y="40548"/>
                  </a:cubicBezTo>
                  <a:cubicBezTo>
                    <a:pt x="6669" y="38549"/>
                    <a:pt x="5623" y="11041"/>
                    <a:pt x="10663" y="7139"/>
                  </a:cubicBezTo>
                  <a:lnTo>
                    <a:pt x="51934" y="71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7" name="Freeform 436">
              <a:extLst>
                <a:ext uri="{FF2B5EF4-FFF2-40B4-BE49-F238E27FC236}">
                  <a16:creationId xmlns:a16="http://schemas.microsoft.com/office/drawing/2014/main" id="{53645C77-3DA2-2D4F-9B6D-D362F4410C52}"/>
                </a:ext>
              </a:extLst>
            </p:cNvPr>
            <p:cNvSpPr/>
            <p:nvPr/>
          </p:nvSpPr>
          <p:spPr>
            <a:xfrm>
              <a:off x="7183870" y="5201797"/>
              <a:ext cx="57057" cy="47592"/>
            </a:xfrm>
            <a:custGeom>
              <a:avLst/>
              <a:gdLst>
                <a:gd name="connsiteX0" fmla="*/ 51934 w 57056"/>
                <a:gd name="connsiteY0" fmla="*/ 7139 h 47591"/>
                <a:gd name="connsiteX1" fmla="*/ 51934 w 57056"/>
                <a:gd name="connsiteY1" fmla="*/ 38359 h 47591"/>
                <a:gd name="connsiteX2" fmla="*/ 9521 w 57056"/>
                <a:gd name="connsiteY2" fmla="*/ 40548 h 47591"/>
                <a:gd name="connsiteX3" fmla="*/ 10663 w 57056"/>
                <a:gd name="connsiteY3" fmla="*/ 7139 h 47591"/>
                <a:gd name="connsiteX4" fmla="*/ 51934 w 57056"/>
                <a:gd name="connsiteY4" fmla="*/ 7139 h 4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6" h="47591">
                  <a:moveTo>
                    <a:pt x="51934" y="7139"/>
                  </a:moveTo>
                  <a:lnTo>
                    <a:pt x="51934" y="38359"/>
                  </a:lnTo>
                  <a:cubicBezTo>
                    <a:pt x="40522" y="44451"/>
                    <a:pt x="22549" y="40929"/>
                    <a:pt x="9521" y="40548"/>
                  </a:cubicBezTo>
                  <a:cubicBezTo>
                    <a:pt x="6669" y="38549"/>
                    <a:pt x="5623" y="11041"/>
                    <a:pt x="10663" y="7139"/>
                  </a:cubicBezTo>
                  <a:lnTo>
                    <a:pt x="51934" y="71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8" name="Freeform 437">
              <a:extLst>
                <a:ext uri="{FF2B5EF4-FFF2-40B4-BE49-F238E27FC236}">
                  <a16:creationId xmlns:a16="http://schemas.microsoft.com/office/drawing/2014/main" id="{6B29BA07-2CE0-D348-8EDE-5D8BACCFBFEC}"/>
                </a:ext>
              </a:extLst>
            </p:cNvPr>
            <p:cNvSpPr/>
            <p:nvPr/>
          </p:nvSpPr>
          <p:spPr>
            <a:xfrm>
              <a:off x="7183870" y="5084816"/>
              <a:ext cx="57057" cy="47592"/>
            </a:xfrm>
            <a:custGeom>
              <a:avLst/>
              <a:gdLst>
                <a:gd name="connsiteX0" fmla="*/ 51934 w 57056"/>
                <a:gd name="connsiteY0" fmla="*/ 7139 h 47591"/>
                <a:gd name="connsiteX1" fmla="*/ 51934 w 57056"/>
                <a:gd name="connsiteY1" fmla="*/ 38359 h 47591"/>
                <a:gd name="connsiteX2" fmla="*/ 9521 w 57056"/>
                <a:gd name="connsiteY2" fmla="*/ 40548 h 47591"/>
                <a:gd name="connsiteX3" fmla="*/ 10663 w 57056"/>
                <a:gd name="connsiteY3" fmla="*/ 7139 h 47591"/>
                <a:gd name="connsiteX4" fmla="*/ 51934 w 57056"/>
                <a:gd name="connsiteY4" fmla="*/ 7139 h 4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6" h="47591">
                  <a:moveTo>
                    <a:pt x="51934" y="7139"/>
                  </a:moveTo>
                  <a:lnTo>
                    <a:pt x="51934" y="38359"/>
                  </a:lnTo>
                  <a:cubicBezTo>
                    <a:pt x="40522" y="44451"/>
                    <a:pt x="22549" y="40929"/>
                    <a:pt x="9521" y="40548"/>
                  </a:cubicBezTo>
                  <a:cubicBezTo>
                    <a:pt x="6669" y="38550"/>
                    <a:pt x="5623" y="11041"/>
                    <a:pt x="10663" y="7139"/>
                  </a:cubicBezTo>
                  <a:lnTo>
                    <a:pt x="51934" y="71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9" name="Freeform 438">
              <a:extLst>
                <a:ext uri="{FF2B5EF4-FFF2-40B4-BE49-F238E27FC236}">
                  <a16:creationId xmlns:a16="http://schemas.microsoft.com/office/drawing/2014/main" id="{C7AE0399-0560-624D-ABCB-D16D2AB696B2}"/>
                </a:ext>
              </a:extLst>
            </p:cNvPr>
            <p:cNvSpPr/>
            <p:nvPr/>
          </p:nvSpPr>
          <p:spPr>
            <a:xfrm>
              <a:off x="8418401" y="5125174"/>
              <a:ext cx="57057" cy="38073"/>
            </a:xfrm>
            <a:custGeom>
              <a:avLst/>
              <a:gdLst>
                <a:gd name="connsiteX0" fmla="*/ 7132 w 57056"/>
                <a:gd name="connsiteY0" fmla="*/ 7139 h 38073"/>
                <a:gd name="connsiteX1" fmla="*/ 51446 w 57056"/>
                <a:gd name="connsiteY1" fmla="*/ 7139 h 38073"/>
                <a:gd name="connsiteX2" fmla="*/ 51446 w 57056"/>
                <a:gd name="connsiteY2" fmla="*/ 39406 h 38073"/>
                <a:gd name="connsiteX3" fmla="*/ 7132 w 57056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056" h="38073">
                  <a:moveTo>
                    <a:pt x="7132" y="7139"/>
                  </a:moveTo>
                  <a:lnTo>
                    <a:pt x="51446" y="7139"/>
                  </a:lnTo>
                  <a:lnTo>
                    <a:pt x="51446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0" name="Freeform 439">
              <a:extLst>
                <a:ext uri="{FF2B5EF4-FFF2-40B4-BE49-F238E27FC236}">
                  <a16:creationId xmlns:a16="http://schemas.microsoft.com/office/drawing/2014/main" id="{357C1D7D-0405-724C-961E-5D3A90808968}"/>
                </a:ext>
              </a:extLst>
            </p:cNvPr>
            <p:cNvSpPr/>
            <p:nvPr/>
          </p:nvSpPr>
          <p:spPr>
            <a:xfrm>
              <a:off x="8418401" y="5359135"/>
              <a:ext cx="57057" cy="38073"/>
            </a:xfrm>
            <a:custGeom>
              <a:avLst/>
              <a:gdLst>
                <a:gd name="connsiteX0" fmla="*/ 7132 w 57056"/>
                <a:gd name="connsiteY0" fmla="*/ 7139 h 38073"/>
                <a:gd name="connsiteX1" fmla="*/ 51446 w 57056"/>
                <a:gd name="connsiteY1" fmla="*/ 7139 h 38073"/>
                <a:gd name="connsiteX2" fmla="*/ 51446 w 57056"/>
                <a:gd name="connsiteY2" fmla="*/ 39406 h 38073"/>
                <a:gd name="connsiteX3" fmla="*/ 7132 w 57056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056" h="38073">
                  <a:moveTo>
                    <a:pt x="7132" y="7139"/>
                  </a:moveTo>
                  <a:lnTo>
                    <a:pt x="51446" y="7139"/>
                  </a:lnTo>
                  <a:lnTo>
                    <a:pt x="51446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1" name="Freeform 440">
              <a:extLst>
                <a:ext uri="{FF2B5EF4-FFF2-40B4-BE49-F238E27FC236}">
                  <a16:creationId xmlns:a16="http://schemas.microsoft.com/office/drawing/2014/main" id="{AB6A22DD-8C1C-F548-A7C0-C5E8C0E42650}"/>
                </a:ext>
              </a:extLst>
            </p:cNvPr>
            <p:cNvSpPr/>
            <p:nvPr/>
          </p:nvSpPr>
          <p:spPr>
            <a:xfrm>
              <a:off x="8418401" y="5242155"/>
              <a:ext cx="57057" cy="38073"/>
            </a:xfrm>
            <a:custGeom>
              <a:avLst/>
              <a:gdLst>
                <a:gd name="connsiteX0" fmla="*/ 7132 w 57056"/>
                <a:gd name="connsiteY0" fmla="*/ 7139 h 38073"/>
                <a:gd name="connsiteX1" fmla="*/ 51446 w 57056"/>
                <a:gd name="connsiteY1" fmla="*/ 7139 h 38073"/>
                <a:gd name="connsiteX2" fmla="*/ 51446 w 57056"/>
                <a:gd name="connsiteY2" fmla="*/ 39406 h 38073"/>
                <a:gd name="connsiteX3" fmla="*/ 7132 w 57056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056" h="38073">
                  <a:moveTo>
                    <a:pt x="7132" y="7139"/>
                  </a:moveTo>
                  <a:lnTo>
                    <a:pt x="51446" y="7139"/>
                  </a:lnTo>
                  <a:lnTo>
                    <a:pt x="51446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" name="Freeform 441">
              <a:extLst>
                <a:ext uri="{FF2B5EF4-FFF2-40B4-BE49-F238E27FC236}">
                  <a16:creationId xmlns:a16="http://schemas.microsoft.com/office/drawing/2014/main" id="{0D3C98A0-10ED-1743-AC66-D3D0E439180D}"/>
                </a:ext>
              </a:extLst>
            </p:cNvPr>
            <p:cNvSpPr/>
            <p:nvPr/>
          </p:nvSpPr>
          <p:spPr>
            <a:xfrm>
              <a:off x="8136635" y="5006194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50 w 47547"/>
                <a:gd name="connsiteY1" fmla="*/ 7139 h 38073"/>
                <a:gd name="connsiteX2" fmla="*/ 49450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50" y="7139"/>
                  </a:lnTo>
                  <a:lnTo>
                    <a:pt x="49450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" name="Freeform 442">
              <a:extLst>
                <a:ext uri="{FF2B5EF4-FFF2-40B4-BE49-F238E27FC236}">
                  <a16:creationId xmlns:a16="http://schemas.microsoft.com/office/drawing/2014/main" id="{B8235BA0-43AD-FB40-B041-6B7F88A4DD4E}"/>
                </a:ext>
              </a:extLst>
            </p:cNvPr>
            <p:cNvSpPr/>
            <p:nvPr/>
          </p:nvSpPr>
          <p:spPr>
            <a:xfrm>
              <a:off x="8710341" y="5006194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4" name="Freeform 443">
              <a:extLst>
                <a:ext uri="{FF2B5EF4-FFF2-40B4-BE49-F238E27FC236}">
                  <a16:creationId xmlns:a16="http://schemas.microsoft.com/office/drawing/2014/main" id="{7B44958B-B866-6749-A405-B377FF13D13A}"/>
                </a:ext>
              </a:extLst>
            </p:cNvPr>
            <p:cNvSpPr/>
            <p:nvPr/>
          </p:nvSpPr>
          <p:spPr>
            <a:xfrm>
              <a:off x="8136635" y="4889213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50 w 47547"/>
                <a:gd name="connsiteY1" fmla="*/ 7139 h 38073"/>
                <a:gd name="connsiteX2" fmla="*/ 49450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50" y="7139"/>
                  </a:lnTo>
                  <a:lnTo>
                    <a:pt x="49450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5" name="Freeform 444">
              <a:extLst>
                <a:ext uri="{FF2B5EF4-FFF2-40B4-BE49-F238E27FC236}">
                  <a16:creationId xmlns:a16="http://schemas.microsoft.com/office/drawing/2014/main" id="{856B8F53-98F6-E443-B736-29EC12FFA13B}"/>
                </a:ext>
              </a:extLst>
            </p:cNvPr>
            <p:cNvSpPr/>
            <p:nvPr/>
          </p:nvSpPr>
          <p:spPr>
            <a:xfrm>
              <a:off x="7766147" y="512317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6" name="Freeform 445">
              <a:extLst>
                <a:ext uri="{FF2B5EF4-FFF2-40B4-BE49-F238E27FC236}">
                  <a16:creationId xmlns:a16="http://schemas.microsoft.com/office/drawing/2014/main" id="{E5D1B671-54F7-1247-A206-2A92B75F5011}"/>
                </a:ext>
              </a:extLst>
            </p:cNvPr>
            <p:cNvSpPr/>
            <p:nvPr/>
          </p:nvSpPr>
          <p:spPr>
            <a:xfrm>
              <a:off x="7951391" y="512317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7" name="Freeform 446">
              <a:extLst>
                <a:ext uri="{FF2B5EF4-FFF2-40B4-BE49-F238E27FC236}">
                  <a16:creationId xmlns:a16="http://schemas.microsoft.com/office/drawing/2014/main" id="{A2514AD5-D1B4-2749-9EE9-874DC8A1522D}"/>
                </a:ext>
              </a:extLst>
            </p:cNvPr>
            <p:cNvSpPr/>
            <p:nvPr/>
          </p:nvSpPr>
          <p:spPr>
            <a:xfrm>
              <a:off x="8136635" y="512317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50 w 47547"/>
                <a:gd name="connsiteY1" fmla="*/ 7139 h 38073"/>
                <a:gd name="connsiteX2" fmla="*/ 49450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50" y="7139"/>
                  </a:lnTo>
                  <a:lnTo>
                    <a:pt x="49450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8" name="Freeform 447">
              <a:extLst>
                <a:ext uri="{FF2B5EF4-FFF2-40B4-BE49-F238E27FC236}">
                  <a16:creationId xmlns:a16="http://schemas.microsoft.com/office/drawing/2014/main" id="{E388B61F-BA69-5A47-A54F-3FC32E355384}"/>
                </a:ext>
              </a:extLst>
            </p:cNvPr>
            <p:cNvSpPr/>
            <p:nvPr/>
          </p:nvSpPr>
          <p:spPr>
            <a:xfrm>
              <a:off x="8710341" y="512317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9" name="Freeform 448">
              <a:extLst>
                <a:ext uri="{FF2B5EF4-FFF2-40B4-BE49-F238E27FC236}">
                  <a16:creationId xmlns:a16="http://schemas.microsoft.com/office/drawing/2014/main" id="{9D0B70C9-D8BB-DF4B-A4F3-B7EEF1A98351}"/>
                </a:ext>
              </a:extLst>
            </p:cNvPr>
            <p:cNvSpPr/>
            <p:nvPr/>
          </p:nvSpPr>
          <p:spPr>
            <a:xfrm>
              <a:off x="8710341" y="4889213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0" name="Freeform 449">
              <a:extLst>
                <a:ext uri="{FF2B5EF4-FFF2-40B4-BE49-F238E27FC236}">
                  <a16:creationId xmlns:a16="http://schemas.microsoft.com/office/drawing/2014/main" id="{22CE92D2-C645-1A43-83B2-BFEAE74D3E37}"/>
                </a:ext>
              </a:extLst>
            </p:cNvPr>
            <p:cNvSpPr/>
            <p:nvPr/>
          </p:nvSpPr>
          <p:spPr>
            <a:xfrm>
              <a:off x="7951391" y="4889213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1" name="Freeform 450">
              <a:extLst>
                <a:ext uri="{FF2B5EF4-FFF2-40B4-BE49-F238E27FC236}">
                  <a16:creationId xmlns:a16="http://schemas.microsoft.com/office/drawing/2014/main" id="{23054D69-D3D0-DE45-9B5D-10DE284F018F}"/>
                </a:ext>
              </a:extLst>
            </p:cNvPr>
            <p:cNvSpPr/>
            <p:nvPr/>
          </p:nvSpPr>
          <p:spPr>
            <a:xfrm>
              <a:off x="7766147" y="522397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2" name="Freeform 451">
              <a:extLst>
                <a:ext uri="{FF2B5EF4-FFF2-40B4-BE49-F238E27FC236}">
                  <a16:creationId xmlns:a16="http://schemas.microsoft.com/office/drawing/2014/main" id="{407E080D-A0F1-0E42-9DFD-432BA9A3C028}"/>
                </a:ext>
              </a:extLst>
            </p:cNvPr>
            <p:cNvSpPr/>
            <p:nvPr/>
          </p:nvSpPr>
          <p:spPr>
            <a:xfrm>
              <a:off x="7951391" y="522397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3" name="Freeform 452">
              <a:extLst>
                <a:ext uri="{FF2B5EF4-FFF2-40B4-BE49-F238E27FC236}">
                  <a16:creationId xmlns:a16="http://schemas.microsoft.com/office/drawing/2014/main" id="{7CBDAAF8-587B-964F-8DC0-83E6A2DC46D4}"/>
                </a:ext>
              </a:extLst>
            </p:cNvPr>
            <p:cNvSpPr/>
            <p:nvPr/>
          </p:nvSpPr>
          <p:spPr>
            <a:xfrm>
              <a:off x="8136635" y="522397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50 w 47547"/>
                <a:gd name="connsiteY1" fmla="*/ 7139 h 38073"/>
                <a:gd name="connsiteX2" fmla="*/ 49450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50" y="7139"/>
                  </a:lnTo>
                  <a:lnTo>
                    <a:pt x="49450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4" name="Freeform 453">
              <a:extLst>
                <a:ext uri="{FF2B5EF4-FFF2-40B4-BE49-F238E27FC236}">
                  <a16:creationId xmlns:a16="http://schemas.microsoft.com/office/drawing/2014/main" id="{4BCBC27B-B73D-2F4D-AFAD-A9B6A6536621}"/>
                </a:ext>
              </a:extLst>
            </p:cNvPr>
            <p:cNvSpPr/>
            <p:nvPr/>
          </p:nvSpPr>
          <p:spPr>
            <a:xfrm>
              <a:off x="8710341" y="522397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5" name="Freeform 454">
              <a:extLst>
                <a:ext uri="{FF2B5EF4-FFF2-40B4-BE49-F238E27FC236}">
                  <a16:creationId xmlns:a16="http://schemas.microsoft.com/office/drawing/2014/main" id="{083EFD4F-7C0D-5C44-ADF3-EA5B11749AFA}"/>
                </a:ext>
              </a:extLst>
            </p:cNvPr>
            <p:cNvSpPr/>
            <p:nvPr/>
          </p:nvSpPr>
          <p:spPr>
            <a:xfrm>
              <a:off x="7951391" y="5006194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6" name="Freeform 455">
              <a:extLst>
                <a:ext uri="{FF2B5EF4-FFF2-40B4-BE49-F238E27FC236}">
                  <a16:creationId xmlns:a16="http://schemas.microsoft.com/office/drawing/2014/main" id="{F2BC0EF4-9806-4349-ADF8-23D52E6D0FF9}"/>
                </a:ext>
              </a:extLst>
            </p:cNvPr>
            <p:cNvSpPr/>
            <p:nvPr/>
          </p:nvSpPr>
          <p:spPr>
            <a:xfrm>
              <a:off x="7766147" y="4889213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7" name="Freeform 456">
              <a:extLst>
                <a:ext uri="{FF2B5EF4-FFF2-40B4-BE49-F238E27FC236}">
                  <a16:creationId xmlns:a16="http://schemas.microsoft.com/office/drawing/2014/main" id="{C64CE589-5A25-C149-800D-422D02DFFA55}"/>
                </a:ext>
              </a:extLst>
            </p:cNvPr>
            <p:cNvSpPr/>
            <p:nvPr/>
          </p:nvSpPr>
          <p:spPr>
            <a:xfrm>
              <a:off x="7766147" y="534095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8" name="Freeform 457">
              <a:extLst>
                <a:ext uri="{FF2B5EF4-FFF2-40B4-BE49-F238E27FC236}">
                  <a16:creationId xmlns:a16="http://schemas.microsoft.com/office/drawing/2014/main" id="{8C3347E4-08FE-434C-9CF3-FE59349BE330}"/>
                </a:ext>
              </a:extLst>
            </p:cNvPr>
            <p:cNvSpPr/>
            <p:nvPr/>
          </p:nvSpPr>
          <p:spPr>
            <a:xfrm>
              <a:off x="7951391" y="534095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9" name="Freeform 458">
              <a:extLst>
                <a:ext uri="{FF2B5EF4-FFF2-40B4-BE49-F238E27FC236}">
                  <a16:creationId xmlns:a16="http://schemas.microsoft.com/office/drawing/2014/main" id="{10E71B12-484B-E34B-BA6F-8724BB6F523C}"/>
                </a:ext>
              </a:extLst>
            </p:cNvPr>
            <p:cNvSpPr/>
            <p:nvPr/>
          </p:nvSpPr>
          <p:spPr>
            <a:xfrm>
              <a:off x="8136635" y="534095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50 w 47547"/>
                <a:gd name="connsiteY1" fmla="*/ 7139 h 38073"/>
                <a:gd name="connsiteX2" fmla="*/ 49450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50" y="7139"/>
                  </a:lnTo>
                  <a:lnTo>
                    <a:pt x="49450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0" name="Freeform 459">
              <a:extLst>
                <a:ext uri="{FF2B5EF4-FFF2-40B4-BE49-F238E27FC236}">
                  <a16:creationId xmlns:a16="http://schemas.microsoft.com/office/drawing/2014/main" id="{DBE0C151-6F3C-134F-8472-7E7756504EFE}"/>
                </a:ext>
              </a:extLst>
            </p:cNvPr>
            <p:cNvSpPr/>
            <p:nvPr/>
          </p:nvSpPr>
          <p:spPr>
            <a:xfrm>
              <a:off x="8710341" y="534095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1" name="Freeform 460">
              <a:extLst>
                <a:ext uri="{FF2B5EF4-FFF2-40B4-BE49-F238E27FC236}">
                  <a16:creationId xmlns:a16="http://schemas.microsoft.com/office/drawing/2014/main" id="{082FEADF-149A-1C41-A2C9-6D2C6A077037}"/>
                </a:ext>
              </a:extLst>
            </p:cNvPr>
            <p:cNvSpPr/>
            <p:nvPr/>
          </p:nvSpPr>
          <p:spPr>
            <a:xfrm>
              <a:off x="7766147" y="5006194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2" name="Freeform 461">
              <a:extLst>
                <a:ext uri="{FF2B5EF4-FFF2-40B4-BE49-F238E27FC236}">
                  <a16:creationId xmlns:a16="http://schemas.microsoft.com/office/drawing/2014/main" id="{F1D2D6B9-2C0D-9B4A-8CB0-306AD81DE508}"/>
                </a:ext>
              </a:extLst>
            </p:cNvPr>
            <p:cNvSpPr/>
            <p:nvPr/>
          </p:nvSpPr>
          <p:spPr>
            <a:xfrm>
              <a:off x="8710341" y="4772233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3" name="Freeform 462">
              <a:extLst>
                <a:ext uri="{FF2B5EF4-FFF2-40B4-BE49-F238E27FC236}">
                  <a16:creationId xmlns:a16="http://schemas.microsoft.com/office/drawing/2014/main" id="{756ADEE8-8799-4F48-B299-542F83154485}"/>
                </a:ext>
              </a:extLst>
            </p:cNvPr>
            <p:cNvSpPr/>
            <p:nvPr/>
          </p:nvSpPr>
          <p:spPr>
            <a:xfrm>
              <a:off x="8136635" y="4772233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50 w 47547"/>
                <a:gd name="connsiteY1" fmla="*/ 7139 h 38073"/>
                <a:gd name="connsiteX2" fmla="*/ 49450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50" y="7139"/>
                  </a:lnTo>
                  <a:lnTo>
                    <a:pt x="49450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4" name="Freeform 463">
              <a:extLst>
                <a:ext uri="{FF2B5EF4-FFF2-40B4-BE49-F238E27FC236}">
                  <a16:creationId xmlns:a16="http://schemas.microsoft.com/office/drawing/2014/main" id="{8E194E3D-2FFA-F741-A00D-8F58A240A96B}"/>
                </a:ext>
              </a:extLst>
            </p:cNvPr>
            <p:cNvSpPr/>
            <p:nvPr/>
          </p:nvSpPr>
          <p:spPr>
            <a:xfrm>
              <a:off x="7766147" y="5458031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5" name="Freeform 464">
              <a:extLst>
                <a:ext uri="{FF2B5EF4-FFF2-40B4-BE49-F238E27FC236}">
                  <a16:creationId xmlns:a16="http://schemas.microsoft.com/office/drawing/2014/main" id="{DD885A9C-8994-1A43-A6A0-9348F7E249CE}"/>
                </a:ext>
              </a:extLst>
            </p:cNvPr>
            <p:cNvSpPr/>
            <p:nvPr/>
          </p:nvSpPr>
          <p:spPr>
            <a:xfrm>
              <a:off x="7951391" y="5458031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6" name="Freeform 465">
              <a:extLst>
                <a:ext uri="{FF2B5EF4-FFF2-40B4-BE49-F238E27FC236}">
                  <a16:creationId xmlns:a16="http://schemas.microsoft.com/office/drawing/2014/main" id="{BCD99771-F48C-CB47-962D-982AFD8408FC}"/>
                </a:ext>
              </a:extLst>
            </p:cNvPr>
            <p:cNvSpPr/>
            <p:nvPr/>
          </p:nvSpPr>
          <p:spPr>
            <a:xfrm>
              <a:off x="8136635" y="5458031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50 w 47547"/>
                <a:gd name="connsiteY1" fmla="*/ 7139 h 38073"/>
                <a:gd name="connsiteX2" fmla="*/ 49450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50" y="7139"/>
                  </a:lnTo>
                  <a:lnTo>
                    <a:pt x="49450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7" name="Freeform 466">
              <a:extLst>
                <a:ext uri="{FF2B5EF4-FFF2-40B4-BE49-F238E27FC236}">
                  <a16:creationId xmlns:a16="http://schemas.microsoft.com/office/drawing/2014/main" id="{92C54CF8-B926-484C-9FCF-75265760B73C}"/>
                </a:ext>
              </a:extLst>
            </p:cNvPr>
            <p:cNvSpPr/>
            <p:nvPr/>
          </p:nvSpPr>
          <p:spPr>
            <a:xfrm>
              <a:off x="8710341" y="5458031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8" name="Freeform 467">
              <a:extLst>
                <a:ext uri="{FF2B5EF4-FFF2-40B4-BE49-F238E27FC236}">
                  <a16:creationId xmlns:a16="http://schemas.microsoft.com/office/drawing/2014/main" id="{6E662161-B5BD-704A-9BB9-4073571818F0}"/>
                </a:ext>
              </a:extLst>
            </p:cNvPr>
            <p:cNvSpPr/>
            <p:nvPr/>
          </p:nvSpPr>
          <p:spPr>
            <a:xfrm>
              <a:off x="7951391" y="4772233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9" name="Freeform 468">
              <a:extLst>
                <a:ext uri="{FF2B5EF4-FFF2-40B4-BE49-F238E27FC236}">
                  <a16:creationId xmlns:a16="http://schemas.microsoft.com/office/drawing/2014/main" id="{61BFD453-A8A3-964B-9A88-16E5CFC2C607}"/>
                </a:ext>
              </a:extLst>
            </p:cNvPr>
            <p:cNvSpPr/>
            <p:nvPr/>
          </p:nvSpPr>
          <p:spPr>
            <a:xfrm>
              <a:off x="7766147" y="4772233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0" name="Freeform 469">
              <a:extLst>
                <a:ext uri="{FF2B5EF4-FFF2-40B4-BE49-F238E27FC236}">
                  <a16:creationId xmlns:a16="http://schemas.microsoft.com/office/drawing/2014/main" id="{A07B8D3F-6816-AA40-8BF0-6AF63C2FF253}"/>
                </a:ext>
              </a:extLst>
            </p:cNvPr>
            <p:cNvSpPr/>
            <p:nvPr/>
          </p:nvSpPr>
          <p:spPr>
            <a:xfrm>
              <a:off x="7766147" y="5575012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1" name="Freeform 470">
              <a:extLst>
                <a:ext uri="{FF2B5EF4-FFF2-40B4-BE49-F238E27FC236}">
                  <a16:creationId xmlns:a16="http://schemas.microsoft.com/office/drawing/2014/main" id="{CAC2D981-F853-B046-8265-9B8951A7C05D}"/>
                </a:ext>
              </a:extLst>
            </p:cNvPr>
            <p:cNvSpPr/>
            <p:nvPr/>
          </p:nvSpPr>
          <p:spPr>
            <a:xfrm>
              <a:off x="7951391" y="5575012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2" name="Freeform 471">
              <a:extLst>
                <a:ext uri="{FF2B5EF4-FFF2-40B4-BE49-F238E27FC236}">
                  <a16:creationId xmlns:a16="http://schemas.microsoft.com/office/drawing/2014/main" id="{3FE1678C-28EE-0942-AD30-DFBF7D8B816F}"/>
                </a:ext>
              </a:extLst>
            </p:cNvPr>
            <p:cNvSpPr/>
            <p:nvPr/>
          </p:nvSpPr>
          <p:spPr>
            <a:xfrm>
              <a:off x="8136635" y="5575012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50 w 47547"/>
                <a:gd name="connsiteY1" fmla="*/ 7139 h 38073"/>
                <a:gd name="connsiteX2" fmla="*/ 49450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50" y="7139"/>
                  </a:lnTo>
                  <a:lnTo>
                    <a:pt x="49450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3" name="Freeform 472">
              <a:extLst>
                <a:ext uri="{FF2B5EF4-FFF2-40B4-BE49-F238E27FC236}">
                  <a16:creationId xmlns:a16="http://schemas.microsoft.com/office/drawing/2014/main" id="{B813C713-E0BE-B84B-869C-C0242BC7B37C}"/>
                </a:ext>
              </a:extLst>
            </p:cNvPr>
            <p:cNvSpPr/>
            <p:nvPr/>
          </p:nvSpPr>
          <p:spPr>
            <a:xfrm>
              <a:off x="8710341" y="5575012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" name="مجموعة 9">
            <a:extLst>
              <a:ext uri="{FF2B5EF4-FFF2-40B4-BE49-F238E27FC236}">
                <a16:creationId xmlns:a16="http://schemas.microsoft.com/office/drawing/2014/main" id="{90FB90D6-6D6F-D12C-8D9B-E3233F2AD05F}"/>
              </a:ext>
            </a:extLst>
          </p:cNvPr>
          <p:cNvGrpSpPr/>
          <p:nvPr/>
        </p:nvGrpSpPr>
        <p:grpSpPr>
          <a:xfrm>
            <a:off x="8102600" y="513504"/>
            <a:ext cx="3078848" cy="486410"/>
            <a:chOff x="4913475" y="513504"/>
            <a:chExt cx="6267973" cy="486410"/>
          </a:xfrm>
        </p:grpSpPr>
        <p:sp>
          <p:nvSpPr>
            <p:cNvPr id="7" name="مستطيل ذو زاوية واحدة مستديرة 6">
              <a:extLst>
                <a:ext uri="{FF2B5EF4-FFF2-40B4-BE49-F238E27FC236}">
                  <a16:creationId xmlns:a16="http://schemas.microsoft.com/office/drawing/2014/main" id="{76D9E848-AAA0-B362-2EB7-1D2ADE157761}"/>
                </a:ext>
              </a:extLst>
            </p:cNvPr>
            <p:cNvSpPr/>
            <p:nvPr/>
          </p:nvSpPr>
          <p:spPr>
            <a:xfrm flipH="1">
              <a:off x="4913475" y="513504"/>
              <a:ext cx="6267973" cy="486410"/>
            </a:xfrm>
            <a:prstGeom prst="round1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/>
              <a:r>
                <a:rPr lang="en-US" b="1" dirty="0">
                  <a:solidFill>
                    <a:srgbClr val="351375"/>
                  </a:solidFill>
                  <a:latin typeface="Helvetica Neue W23 for SKY Reg" panose="020B0604020202020204" pitchFamily="34" charset="-78"/>
                  <a:cs typeface="Helvetica Neue W23 for SKY Reg" panose="020B0604020202020204" pitchFamily="34" charset="-78"/>
                </a:rPr>
                <a:t>Special icons</a:t>
              </a:r>
            </a:p>
          </p:txBody>
        </p:sp>
        <p:cxnSp>
          <p:nvCxnSpPr>
            <p:cNvPr id="8" name="موصل مستقيم 30">
              <a:extLst>
                <a:ext uri="{FF2B5EF4-FFF2-40B4-BE49-F238E27FC236}">
                  <a16:creationId xmlns:a16="http://schemas.microsoft.com/office/drawing/2014/main" id="{4E43F621-5F79-8044-66E6-A43A6534420D}"/>
                </a:ext>
              </a:extLst>
            </p:cNvPr>
            <p:cNvCxnSpPr>
              <a:cxnSpLocks/>
            </p:cNvCxnSpPr>
            <p:nvPr/>
          </p:nvCxnSpPr>
          <p:spPr>
            <a:xfrm>
              <a:off x="4921956" y="999914"/>
              <a:ext cx="6259492" cy="0"/>
            </a:xfrm>
            <a:prstGeom prst="line">
              <a:avLst/>
            </a:prstGeom>
            <a:ln w="19050">
              <a:solidFill>
                <a:srgbClr val="5BAE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مربع نص 8">
            <a:extLst>
              <a:ext uri="{FF2B5EF4-FFF2-40B4-BE49-F238E27FC236}">
                <a16:creationId xmlns:a16="http://schemas.microsoft.com/office/drawing/2014/main" id="{E1884434-130A-E981-DEF0-7E09DBF24833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030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>
            <a:extLst>
              <a:ext uri="{FF2B5EF4-FFF2-40B4-BE49-F238E27FC236}">
                <a16:creationId xmlns:a16="http://schemas.microsoft.com/office/drawing/2014/main" id="{93F2C73D-EAA1-40B1-18F8-11FF265C6A24}"/>
              </a:ext>
            </a:extLst>
          </p:cNvPr>
          <p:cNvSpPr txBox="1"/>
          <p:nvPr/>
        </p:nvSpPr>
        <p:spPr>
          <a:xfrm flipH="1">
            <a:off x="8633631" y="4120982"/>
            <a:ext cx="2838898" cy="646331"/>
          </a:xfrm>
          <a:prstGeom prst="round1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algn="ctr" defTabSz="914400" rtl="1" eaLnBrk="1" latinLnBrk="0" hangingPunct="1"/>
            <a:endParaRPr lang="ar" sz="3600" dirty="0">
              <a:solidFill>
                <a:srgbClr val="00374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مستطيل 2">
            <a:extLst>
              <a:ext uri="{FF2B5EF4-FFF2-40B4-BE49-F238E27FC236}">
                <a16:creationId xmlns:a16="http://schemas.microsoft.com/office/drawing/2014/main" id="{1E45B3FA-5611-4579-B5B3-9A8F1714F0BC}"/>
              </a:ext>
            </a:extLst>
          </p:cNvPr>
          <p:cNvSpPr/>
          <p:nvPr/>
        </p:nvSpPr>
        <p:spPr>
          <a:xfrm>
            <a:off x="11501480" y="4120982"/>
            <a:ext cx="49618" cy="646331"/>
          </a:xfrm>
          <a:prstGeom prst="rect">
            <a:avLst/>
          </a:prstGeom>
          <a:solidFill>
            <a:srgbClr val="0037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4" name="مستطيل 3">
            <a:extLst>
              <a:ext uri="{FF2B5EF4-FFF2-40B4-BE49-F238E27FC236}">
                <a16:creationId xmlns:a16="http://schemas.microsoft.com/office/drawing/2014/main" id="{EA7EEE04-8DE7-3D07-FD5E-1EE5E8C701E4}"/>
              </a:ext>
            </a:extLst>
          </p:cNvPr>
          <p:cNvSpPr/>
          <p:nvPr/>
        </p:nvSpPr>
        <p:spPr>
          <a:xfrm>
            <a:off x="11574771" y="4120982"/>
            <a:ext cx="617229" cy="646331"/>
          </a:xfrm>
          <a:prstGeom prst="rect">
            <a:avLst/>
          </a:prstGeom>
          <a:solidFill>
            <a:srgbClr val="0037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5" name="مربع نص 4">
            <a:extLst>
              <a:ext uri="{FF2B5EF4-FFF2-40B4-BE49-F238E27FC236}">
                <a16:creationId xmlns:a16="http://schemas.microsoft.com/office/drawing/2014/main" id="{57E9AE7A-6FF2-697C-7681-2B970963DB15}"/>
              </a:ext>
            </a:extLst>
          </p:cNvPr>
          <p:cNvSpPr txBox="1"/>
          <p:nvPr/>
        </p:nvSpPr>
        <p:spPr>
          <a:xfrm>
            <a:off x="9494272" y="4182537"/>
            <a:ext cx="1117614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800" b="1" dirty="0">
                <a:solidFill>
                  <a:srgbClr val="003845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Slide(2)</a:t>
            </a:r>
          </a:p>
        </p:txBody>
      </p:sp>
    </p:spTree>
    <p:extLst>
      <p:ext uri="{BB962C8B-B14F-4D97-AF65-F5344CB8AC3E}">
        <p14:creationId xmlns:p14="http://schemas.microsoft.com/office/powerpoint/2010/main" val="1984307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40881EF0-8D58-4189-1FFD-E9297C7EC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61</a:t>
            </a:fld>
            <a:endParaRPr lang="ar-SA"/>
          </a:p>
        </p:txBody>
      </p:sp>
      <p:sp>
        <p:nvSpPr>
          <p:cNvPr id="9" name="object 6">
            <a:extLst>
              <a:ext uri="{FF2B5EF4-FFF2-40B4-BE49-F238E27FC236}">
                <a16:creationId xmlns:a16="http://schemas.microsoft.com/office/drawing/2014/main" id="{C9BEF545-14A3-492A-6AA9-0D642B495513}"/>
              </a:ext>
            </a:extLst>
          </p:cNvPr>
          <p:cNvSpPr/>
          <p:nvPr/>
        </p:nvSpPr>
        <p:spPr>
          <a:xfrm>
            <a:off x="5307768" y="2322429"/>
            <a:ext cx="309067" cy="330228"/>
          </a:xfrm>
          <a:custGeom>
            <a:avLst/>
            <a:gdLst/>
            <a:ahLst/>
            <a:cxnLst/>
            <a:rect l="l" t="t" r="r" b="b"/>
            <a:pathLst>
              <a:path w="398779" h="426084">
                <a:moveTo>
                  <a:pt x="96376" y="208212"/>
                </a:moveTo>
                <a:lnTo>
                  <a:pt x="24600" y="239172"/>
                </a:lnTo>
                <a:lnTo>
                  <a:pt x="342" y="283070"/>
                </a:lnTo>
                <a:lnTo>
                  <a:pt x="0" y="422059"/>
                </a:lnTo>
                <a:lnTo>
                  <a:pt x="3949" y="426008"/>
                </a:lnTo>
                <a:lnTo>
                  <a:pt x="394639" y="426008"/>
                </a:lnTo>
                <a:lnTo>
                  <a:pt x="398576" y="422059"/>
                </a:lnTo>
                <a:lnTo>
                  <a:pt x="398575" y="408393"/>
                </a:lnTo>
                <a:lnTo>
                  <a:pt x="17614" y="408393"/>
                </a:lnTo>
                <a:lnTo>
                  <a:pt x="17614" y="286778"/>
                </a:lnTo>
                <a:lnTo>
                  <a:pt x="43051" y="246001"/>
                </a:lnTo>
                <a:lnTo>
                  <a:pt x="78914" y="228272"/>
                </a:lnTo>
                <a:lnTo>
                  <a:pt x="114144" y="225017"/>
                </a:lnTo>
                <a:lnTo>
                  <a:pt x="156095" y="225017"/>
                </a:lnTo>
                <a:lnTo>
                  <a:pt x="155676" y="224193"/>
                </a:lnTo>
                <a:lnTo>
                  <a:pt x="239165" y="224193"/>
                </a:lnTo>
                <a:lnTo>
                  <a:pt x="244830" y="221640"/>
                </a:lnTo>
                <a:lnTo>
                  <a:pt x="340346" y="221640"/>
                </a:lnTo>
                <a:lnTo>
                  <a:pt x="324643" y="216007"/>
                </a:lnTo>
                <a:lnTo>
                  <a:pt x="320217" y="215341"/>
                </a:lnTo>
                <a:lnTo>
                  <a:pt x="196723" y="215341"/>
                </a:lnTo>
                <a:lnTo>
                  <a:pt x="164047" y="208584"/>
                </a:lnTo>
                <a:lnTo>
                  <a:pt x="127520" y="208584"/>
                </a:lnTo>
                <a:lnTo>
                  <a:pt x="96376" y="208212"/>
                </a:lnTo>
                <a:close/>
              </a:path>
              <a:path w="398779" h="426084">
                <a:moveTo>
                  <a:pt x="355649" y="228975"/>
                </a:moveTo>
                <a:lnTo>
                  <a:pt x="291179" y="228975"/>
                </a:lnTo>
                <a:lnTo>
                  <a:pt x="317698" y="232432"/>
                </a:lnTo>
                <a:lnTo>
                  <a:pt x="340029" y="239912"/>
                </a:lnTo>
                <a:lnTo>
                  <a:pt x="370208" y="264701"/>
                </a:lnTo>
                <a:lnTo>
                  <a:pt x="380961" y="292099"/>
                </a:lnTo>
                <a:lnTo>
                  <a:pt x="380961" y="408393"/>
                </a:lnTo>
                <a:lnTo>
                  <a:pt x="398575" y="408393"/>
                </a:lnTo>
                <a:lnTo>
                  <a:pt x="398564" y="291274"/>
                </a:lnTo>
                <a:lnTo>
                  <a:pt x="369862" y="238290"/>
                </a:lnTo>
                <a:lnTo>
                  <a:pt x="355649" y="228975"/>
                </a:lnTo>
                <a:close/>
              </a:path>
              <a:path w="398779" h="426084">
                <a:moveTo>
                  <a:pt x="156095" y="225017"/>
                </a:moveTo>
                <a:lnTo>
                  <a:pt x="114144" y="225017"/>
                </a:lnTo>
                <a:lnTo>
                  <a:pt x="137680" y="227660"/>
                </a:lnTo>
                <a:lnTo>
                  <a:pt x="191466" y="333438"/>
                </a:lnTo>
                <a:lnTo>
                  <a:pt x="192979" y="336359"/>
                </a:lnTo>
                <a:lnTo>
                  <a:pt x="195981" y="338213"/>
                </a:lnTo>
                <a:lnTo>
                  <a:pt x="202590" y="338213"/>
                </a:lnTo>
                <a:lnTo>
                  <a:pt x="205600" y="336359"/>
                </a:lnTo>
                <a:lnTo>
                  <a:pt x="207124" y="333438"/>
                </a:lnTo>
                <a:lnTo>
                  <a:pt x="219144" y="310070"/>
                </a:lnTo>
                <a:lnTo>
                  <a:pt x="199339" y="310070"/>
                </a:lnTo>
                <a:lnTo>
                  <a:pt x="186499" y="284835"/>
                </a:lnTo>
                <a:lnTo>
                  <a:pt x="190634" y="269074"/>
                </a:lnTo>
                <a:lnTo>
                  <a:pt x="178498" y="269074"/>
                </a:lnTo>
                <a:lnTo>
                  <a:pt x="156095" y="225017"/>
                </a:lnTo>
                <a:close/>
              </a:path>
              <a:path w="398779" h="426084">
                <a:moveTo>
                  <a:pt x="217002" y="250659"/>
                </a:moveTo>
                <a:lnTo>
                  <a:pt x="203962" y="250659"/>
                </a:lnTo>
                <a:lnTo>
                  <a:pt x="216547" y="276618"/>
                </a:lnTo>
                <a:lnTo>
                  <a:pt x="199339" y="310070"/>
                </a:lnTo>
                <a:lnTo>
                  <a:pt x="219144" y="310070"/>
                </a:lnTo>
                <a:lnTo>
                  <a:pt x="243065" y="263563"/>
                </a:lnTo>
                <a:lnTo>
                  <a:pt x="223253" y="263563"/>
                </a:lnTo>
                <a:lnTo>
                  <a:pt x="217002" y="250659"/>
                </a:lnTo>
                <a:close/>
              </a:path>
              <a:path w="398779" h="426084">
                <a:moveTo>
                  <a:pt x="239165" y="224193"/>
                </a:moveTo>
                <a:lnTo>
                  <a:pt x="155676" y="224193"/>
                </a:lnTo>
                <a:lnTo>
                  <a:pt x="161455" y="226415"/>
                </a:lnTo>
                <a:lnTo>
                  <a:pt x="165621" y="227660"/>
                </a:lnTo>
                <a:lnTo>
                  <a:pt x="167767" y="228272"/>
                </a:lnTo>
                <a:lnTo>
                  <a:pt x="173924" y="229565"/>
                </a:lnTo>
                <a:lnTo>
                  <a:pt x="173608" y="229565"/>
                </a:lnTo>
                <a:lnTo>
                  <a:pt x="173518" y="230009"/>
                </a:lnTo>
                <a:lnTo>
                  <a:pt x="173393" y="230631"/>
                </a:lnTo>
                <a:lnTo>
                  <a:pt x="173266" y="240169"/>
                </a:lnTo>
                <a:lnTo>
                  <a:pt x="177584" y="246329"/>
                </a:lnTo>
                <a:lnTo>
                  <a:pt x="183743" y="249085"/>
                </a:lnTo>
                <a:lnTo>
                  <a:pt x="178498" y="269074"/>
                </a:lnTo>
                <a:lnTo>
                  <a:pt x="190634" y="269074"/>
                </a:lnTo>
                <a:lnTo>
                  <a:pt x="195465" y="250659"/>
                </a:lnTo>
                <a:lnTo>
                  <a:pt x="217002" y="250659"/>
                </a:lnTo>
                <a:lnTo>
                  <a:pt x="215950" y="248488"/>
                </a:lnTo>
                <a:lnTo>
                  <a:pt x="221488" y="245503"/>
                </a:lnTo>
                <a:lnTo>
                  <a:pt x="225174" y="239912"/>
                </a:lnTo>
                <a:lnTo>
                  <a:pt x="225298" y="238912"/>
                </a:lnTo>
                <a:lnTo>
                  <a:pt x="187667" y="238912"/>
                </a:lnTo>
                <a:lnTo>
                  <a:pt x="185013" y="236258"/>
                </a:lnTo>
                <a:lnTo>
                  <a:pt x="185013" y="229730"/>
                </a:lnTo>
                <a:lnTo>
                  <a:pt x="187667" y="227075"/>
                </a:lnTo>
                <a:lnTo>
                  <a:pt x="230895" y="227075"/>
                </a:lnTo>
                <a:lnTo>
                  <a:pt x="231673" y="226885"/>
                </a:lnTo>
                <a:lnTo>
                  <a:pt x="238404" y="224535"/>
                </a:lnTo>
                <a:lnTo>
                  <a:pt x="239165" y="224193"/>
                </a:lnTo>
                <a:close/>
              </a:path>
              <a:path w="398779" h="426084">
                <a:moveTo>
                  <a:pt x="340346" y="221640"/>
                </a:moveTo>
                <a:lnTo>
                  <a:pt x="244830" y="221640"/>
                </a:lnTo>
                <a:lnTo>
                  <a:pt x="223253" y="263563"/>
                </a:lnTo>
                <a:lnTo>
                  <a:pt x="243065" y="263563"/>
                </a:lnTo>
                <a:lnTo>
                  <a:pt x="260468" y="229730"/>
                </a:lnTo>
                <a:lnTo>
                  <a:pt x="260553" y="229565"/>
                </a:lnTo>
                <a:lnTo>
                  <a:pt x="291179" y="228975"/>
                </a:lnTo>
                <a:lnTo>
                  <a:pt x="355649" y="228975"/>
                </a:lnTo>
                <a:lnTo>
                  <a:pt x="349609" y="225017"/>
                </a:lnTo>
                <a:lnTo>
                  <a:pt x="349761" y="225017"/>
                </a:lnTo>
                <a:lnTo>
                  <a:pt x="340346" y="221640"/>
                </a:lnTo>
                <a:close/>
              </a:path>
              <a:path w="398779" h="426084">
                <a:moveTo>
                  <a:pt x="230895" y="227075"/>
                </a:moveTo>
                <a:lnTo>
                  <a:pt x="210908" y="227075"/>
                </a:lnTo>
                <a:lnTo>
                  <a:pt x="213563" y="229730"/>
                </a:lnTo>
                <a:lnTo>
                  <a:pt x="213563" y="236258"/>
                </a:lnTo>
                <a:lnTo>
                  <a:pt x="210908" y="238912"/>
                </a:lnTo>
                <a:lnTo>
                  <a:pt x="225298" y="238912"/>
                </a:lnTo>
                <a:lnTo>
                  <a:pt x="225298" y="231470"/>
                </a:lnTo>
                <a:lnTo>
                  <a:pt x="225152" y="230631"/>
                </a:lnTo>
                <a:lnTo>
                  <a:pt x="225044" y="230009"/>
                </a:lnTo>
                <a:lnTo>
                  <a:pt x="224773" y="228975"/>
                </a:lnTo>
                <a:lnTo>
                  <a:pt x="224675" y="228599"/>
                </a:lnTo>
                <a:lnTo>
                  <a:pt x="230895" y="227075"/>
                </a:lnTo>
                <a:close/>
              </a:path>
              <a:path w="398779" h="426084">
                <a:moveTo>
                  <a:pt x="253309" y="16560"/>
                </a:moveTo>
                <a:lnTo>
                  <a:pt x="197205" y="16560"/>
                </a:lnTo>
                <a:lnTo>
                  <a:pt x="235854" y="24384"/>
                </a:lnTo>
                <a:lnTo>
                  <a:pt x="267450" y="45707"/>
                </a:lnTo>
                <a:lnTo>
                  <a:pt x="288772" y="77307"/>
                </a:lnTo>
                <a:lnTo>
                  <a:pt x="296595" y="115963"/>
                </a:lnTo>
                <a:lnTo>
                  <a:pt x="288815" y="154503"/>
                </a:lnTo>
                <a:lnTo>
                  <a:pt x="267604" y="186040"/>
                </a:lnTo>
                <a:lnTo>
                  <a:pt x="236159" y="207384"/>
                </a:lnTo>
                <a:lnTo>
                  <a:pt x="197675" y="215341"/>
                </a:lnTo>
                <a:lnTo>
                  <a:pt x="320217" y="215341"/>
                </a:lnTo>
                <a:lnTo>
                  <a:pt x="296611" y="211785"/>
                </a:lnTo>
                <a:lnTo>
                  <a:pt x="262394" y="211785"/>
                </a:lnTo>
                <a:lnTo>
                  <a:pt x="283243" y="193591"/>
                </a:lnTo>
                <a:lnTo>
                  <a:pt x="299258" y="170951"/>
                </a:lnTo>
                <a:lnTo>
                  <a:pt x="309530" y="144773"/>
                </a:lnTo>
                <a:lnTo>
                  <a:pt x="313156" y="115963"/>
                </a:lnTo>
                <a:lnTo>
                  <a:pt x="304029" y="70867"/>
                </a:lnTo>
                <a:lnTo>
                  <a:pt x="279155" y="34002"/>
                </a:lnTo>
                <a:lnTo>
                  <a:pt x="253309" y="16560"/>
                </a:lnTo>
                <a:close/>
              </a:path>
              <a:path w="398779" h="426084">
                <a:moveTo>
                  <a:pt x="295602" y="211633"/>
                </a:moveTo>
                <a:lnTo>
                  <a:pt x="262394" y="211785"/>
                </a:lnTo>
                <a:lnTo>
                  <a:pt x="296611" y="211785"/>
                </a:lnTo>
                <a:lnTo>
                  <a:pt x="295602" y="211633"/>
                </a:lnTo>
                <a:close/>
              </a:path>
              <a:path w="398779" h="426084">
                <a:moveTo>
                  <a:pt x="197205" y="0"/>
                </a:moveTo>
                <a:lnTo>
                  <a:pt x="152109" y="9127"/>
                </a:lnTo>
                <a:lnTo>
                  <a:pt x="115244" y="34002"/>
                </a:lnTo>
                <a:lnTo>
                  <a:pt x="90369" y="70867"/>
                </a:lnTo>
                <a:lnTo>
                  <a:pt x="81241" y="115963"/>
                </a:lnTo>
                <a:lnTo>
                  <a:pt x="84524" y="143401"/>
                </a:lnTo>
                <a:lnTo>
                  <a:pt x="93851" y="168503"/>
                </a:lnTo>
                <a:lnTo>
                  <a:pt x="108443" y="190490"/>
                </a:lnTo>
                <a:lnTo>
                  <a:pt x="127520" y="208584"/>
                </a:lnTo>
                <a:lnTo>
                  <a:pt x="164047" y="208584"/>
                </a:lnTo>
                <a:lnTo>
                  <a:pt x="158240" y="207384"/>
                </a:lnTo>
                <a:lnTo>
                  <a:pt x="126799" y="186040"/>
                </a:lnTo>
                <a:lnTo>
                  <a:pt x="105593" y="154503"/>
                </a:lnTo>
                <a:lnTo>
                  <a:pt x="97815" y="115963"/>
                </a:lnTo>
                <a:lnTo>
                  <a:pt x="105637" y="77307"/>
                </a:lnTo>
                <a:lnTo>
                  <a:pt x="126955" y="45707"/>
                </a:lnTo>
                <a:lnTo>
                  <a:pt x="158551" y="24384"/>
                </a:lnTo>
                <a:lnTo>
                  <a:pt x="197205" y="16560"/>
                </a:lnTo>
                <a:lnTo>
                  <a:pt x="253309" y="16560"/>
                </a:lnTo>
                <a:lnTo>
                  <a:pt x="242294" y="9127"/>
                </a:lnTo>
                <a:lnTo>
                  <a:pt x="197205" y="0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2">
            <a:extLst>
              <a:ext uri="{FF2B5EF4-FFF2-40B4-BE49-F238E27FC236}">
                <a16:creationId xmlns:a16="http://schemas.microsoft.com/office/drawing/2014/main" id="{F0DF0B4F-7780-F441-6C1B-4A4C4DD1FBAA}"/>
              </a:ext>
            </a:extLst>
          </p:cNvPr>
          <p:cNvSpPr/>
          <p:nvPr/>
        </p:nvSpPr>
        <p:spPr>
          <a:xfrm>
            <a:off x="6566963" y="2331522"/>
            <a:ext cx="343024" cy="312019"/>
          </a:xfrm>
          <a:custGeom>
            <a:avLst/>
            <a:gdLst/>
            <a:ahLst/>
            <a:cxnLst/>
            <a:rect l="l" t="t" r="r" b="b"/>
            <a:pathLst>
              <a:path w="442595" h="402590">
                <a:moveTo>
                  <a:pt x="309918" y="168313"/>
                </a:moveTo>
                <a:lnTo>
                  <a:pt x="307289" y="165684"/>
                </a:lnTo>
                <a:lnTo>
                  <a:pt x="129070" y="165684"/>
                </a:lnTo>
                <a:lnTo>
                  <a:pt x="126441" y="168313"/>
                </a:lnTo>
                <a:lnTo>
                  <a:pt x="126441" y="174790"/>
                </a:lnTo>
                <a:lnTo>
                  <a:pt x="129070" y="177419"/>
                </a:lnTo>
                <a:lnTo>
                  <a:pt x="307289" y="177419"/>
                </a:lnTo>
                <a:lnTo>
                  <a:pt x="309918" y="174790"/>
                </a:lnTo>
                <a:lnTo>
                  <a:pt x="309918" y="171551"/>
                </a:lnTo>
                <a:lnTo>
                  <a:pt x="309918" y="168313"/>
                </a:lnTo>
                <a:close/>
              </a:path>
              <a:path w="442595" h="402590">
                <a:moveTo>
                  <a:pt x="309918" y="116700"/>
                </a:moveTo>
                <a:lnTo>
                  <a:pt x="307289" y="114071"/>
                </a:lnTo>
                <a:lnTo>
                  <a:pt x="129070" y="114071"/>
                </a:lnTo>
                <a:lnTo>
                  <a:pt x="126441" y="116700"/>
                </a:lnTo>
                <a:lnTo>
                  <a:pt x="126441" y="123190"/>
                </a:lnTo>
                <a:lnTo>
                  <a:pt x="129070" y="125818"/>
                </a:lnTo>
                <a:lnTo>
                  <a:pt x="132308" y="125818"/>
                </a:lnTo>
                <a:lnTo>
                  <a:pt x="307289" y="125818"/>
                </a:lnTo>
                <a:lnTo>
                  <a:pt x="309918" y="123190"/>
                </a:lnTo>
                <a:lnTo>
                  <a:pt x="309918" y="116700"/>
                </a:lnTo>
                <a:close/>
              </a:path>
              <a:path w="442595" h="402590">
                <a:moveTo>
                  <a:pt x="441972" y="393839"/>
                </a:moveTo>
                <a:lnTo>
                  <a:pt x="441718" y="391591"/>
                </a:lnTo>
                <a:lnTo>
                  <a:pt x="440817" y="389597"/>
                </a:lnTo>
                <a:lnTo>
                  <a:pt x="441350" y="388467"/>
                </a:lnTo>
                <a:lnTo>
                  <a:pt x="441706" y="387248"/>
                </a:lnTo>
                <a:lnTo>
                  <a:pt x="441706" y="384365"/>
                </a:lnTo>
                <a:lnTo>
                  <a:pt x="441706" y="368681"/>
                </a:lnTo>
                <a:lnTo>
                  <a:pt x="441680" y="184099"/>
                </a:lnTo>
                <a:lnTo>
                  <a:pt x="441667" y="161378"/>
                </a:lnTo>
                <a:lnTo>
                  <a:pt x="440334" y="158750"/>
                </a:lnTo>
                <a:lnTo>
                  <a:pt x="424091" y="146888"/>
                </a:lnTo>
                <a:lnTo>
                  <a:pt x="424091" y="184099"/>
                </a:lnTo>
                <a:lnTo>
                  <a:pt x="424091" y="368681"/>
                </a:lnTo>
                <a:lnTo>
                  <a:pt x="406958" y="356247"/>
                </a:lnTo>
                <a:lnTo>
                  <a:pt x="406958" y="384365"/>
                </a:lnTo>
                <a:lnTo>
                  <a:pt x="34836" y="384365"/>
                </a:lnTo>
                <a:lnTo>
                  <a:pt x="55105" y="368681"/>
                </a:lnTo>
                <a:lnTo>
                  <a:pt x="160070" y="287464"/>
                </a:lnTo>
                <a:lnTo>
                  <a:pt x="160235" y="287464"/>
                </a:lnTo>
                <a:lnTo>
                  <a:pt x="219608" y="330403"/>
                </a:lnTo>
                <a:lnTo>
                  <a:pt x="223799" y="330403"/>
                </a:lnTo>
                <a:lnTo>
                  <a:pt x="250736" y="310057"/>
                </a:lnTo>
                <a:lnTo>
                  <a:pt x="280644" y="287464"/>
                </a:lnTo>
                <a:lnTo>
                  <a:pt x="406958" y="384365"/>
                </a:lnTo>
                <a:lnTo>
                  <a:pt x="406958" y="356247"/>
                </a:lnTo>
                <a:lnTo>
                  <a:pt x="312242" y="287464"/>
                </a:lnTo>
                <a:lnTo>
                  <a:pt x="296989" y="276390"/>
                </a:lnTo>
                <a:lnTo>
                  <a:pt x="395566" y="204812"/>
                </a:lnTo>
                <a:lnTo>
                  <a:pt x="424091" y="184099"/>
                </a:lnTo>
                <a:lnTo>
                  <a:pt x="424091" y="146888"/>
                </a:lnTo>
                <a:lnTo>
                  <a:pt x="418223" y="142595"/>
                </a:lnTo>
                <a:lnTo>
                  <a:pt x="418223" y="164388"/>
                </a:lnTo>
                <a:lnTo>
                  <a:pt x="367474" y="203454"/>
                </a:lnTo>
                <a:lnTo>
                  <a:pt x="365594" y="204812"/>
                </a:lnTo>
                <a:lnTo>
                  <a:pt x="365594" y="125945"/>
                </a:lnTo>
                <a:lnTo>
                  <a:pt x="418223" y="164388"/>
                </a:lnTo>
                <a:lnTo>
                  <a:pt x="418223" y="142595"/>
                </a:lnTo>
                <a:lnTo>
                  <a:pt x="395452" y="125945"/>
                </a:lnTo>
                <a:lnTo>
                  <a:pt x="365594" y="104127"/>
                </a:lnTo>
                <a:lnTo>
                  <a:pt x="365594" y="91363"/>
                </a:lnTo>
                <a:lnTo>
                  <a:pt x="361810" y="73355"/>
                </a:lnTo>
                <a:lnTo>
                  <a:pt x="354291" y="62636"/>
                </a:lnTo>
                <a:lnTo>
                  <a:pt x="351472" y="58623"/>
                </a:lnTo>
                <a:lnTo>
                  <a:pt x="347992" y="56375"/>
                </a:lnTo>
                <a:lnTo>
                  <a:pt x="347992" y="91363"/>
                </a:lnTo>
                <a:lnTo>
                  <a:pt x="347992" y="217601"/>
                </a:lnTo>
                <a:lnTo>
                  <a:pt x="278701" y="267893"/>
                </a:lnTo>
                <a:lnTo>
                  <a:pt x="277520" y="268185"/>
                </a:lnTo>
                <a:lnTo>
                  <a:pt x="276390" y="268605"/>
                </a:lnTo>
                <a:lnTo>
                  <a:pt x="221526" y="310057"/>
                </a:lnTo>
                <a:lnTo>
                  <a:pt x="190309" y="287464"/>
                </a:lnTo>
                <a:lnTo>
                  <a:pt x="144983" y="254596"/>
                </a:lnTo>
                <a:lnTo>
                  <a:pt x="144983" y="276390"/>
                </a:lnTo>
                <a:lnTo>
                  <a:pt x="17881" y="368681"/>
                </a:lnTo>
                <a:lnTo>
                  <a:pt x="17881" y="184099"/>
                </a:lnTo>
                <a:lnTo>
                  <a:pt x="144983" y="276390"/>
                </a:lnTo>
                <a:lnTo>
                  <a:pt x="144983" y="254596"/>
                </a:lnTo>
                <a:lnTo>
                  <a:pt x="93980" y="217601"/>
                </a:lnTo>
                <a:lnTo>
                  <a:pt x="93980" y="203149"/>
                </a:lnTo>
                <a:lnTo>
                  <a:pt x="93980" y="125945"/>
                </a:lnTo>
                <a:lnTo>
                  <a:pt x="93980" y="91363"/>
                </a:lnTo>
                <a:lnTo>
                  <a:pt x="96393" y="80200"/>
                </a:lnTo>
                <a:lnTo>
                  <a:pt x="102946" y="71069"/>
                </a:lnTo>
                <a:lnTo>
                  <a:pt x="112661" y="64909"/>
                </a:lnTo>
                <a:lnTo>
                  <a:pt x="124548" y="62636"/>
                </a:lnTo>
                <a:lnTo>
                  <a:pt x="317436" y="62636"/>
                </a:lnTo>
                <a:lnTo>
                  <a:pt x="329323" y="64909"/>
                </a:lnTo>
                <a:lnTo>
                  <a:pt x="339039" y="71069"/>
                </a:lnTo>
                <a:lnTo>
                  <a:pt x="345592" y="80200"/>
                </a:lnTo>
                <a:lnTo>
                  <a:pt x="347992" y="91363"/>
                </a:lnTo>
                <a:lnTo>
                  <a:pt x="347992" y="56375"/>
                </a:lnTo>
                <a:lnTo>
                  <a:pt x="336169" y="48691"/>
                </a:lnTo>
                <a:lnTo>
                  <a:pt x="317436" y="45034"/>
                </a:lnTo>
                <a:lnTo>
                  <a:pt x="284721" y="45034"/>
                </a:lnTo>
                <a:lnTo>
                  <a:pt x="254863" y="23215"/>
                </a:lnTo>
                <a:lnTo>
                  <a:pt x="254863" y="45034"/>
                </a:lnTo>
                <a:lnTo>
                  <a:pt x="187096" y="45034"/>
                </a:lnTo>
                <a:lnTo>
                  <a:pt x="220992" y="20269"/>
                </a:lnTo>
                <a:lnTo>
                  <a:pt x="254863" y="45034"/>
                </a:lnTo>
                <a:lnTo>
                  <a:pt x="254863" y="23215"/>
                </a:lnTo>
                <a:lnTo>
                  <a:pt x="250837" y="20269"/>
                </a:lnTo>
                <a:lnTo>
                  <a:pt x="223088" y="0"/>
                </a:lnTo>
                <a:lnTo>
                  <a:pt x="218884" y="0"/>
                </a:lnTo>
                <a:lnTo>
                  <a:pt x="157251" y="45034"/>
                </a:lnTo>
                <a:lnTo>
                  <a:pt x="124548" y="45034"/>
                </a:lnTo>
                <a:lnTo>
                  <a:pt x="105816" y="48691"/>
                </a:lnTo>
                <a:lnTo>
                  <a:pt x="90500" y="58623"/>
                </a:lnTo>
                <a:lnTo>
                  <a:pt x="80175" y="73355"/>
                </a:lnTo>
                <a:lnTo>
                  <a:pt x="76377" y="91363"/>
                </a:lnTo>
                <a:lnTo>
                  <a:pt x="76377" y="104127"/>
                </a:lnTo>
                <a:lnTo>
                  <a:pt x="76377" y="125945"/>
                </a:lnTo>
                <a:lnTo>
                  <a:pt x="76377" y="203149"/>
                </a:lnTo>
                <a:lnTo>
                  <a:pt x="50698" y="184099"/>
                </a:lnTo>
                <a:lnTo>
                  <a:pt x="23926" y="164249"/>
                </a:lnTo>
                <a:lnTo>
                  <a:pt x="76365" y="125945"/>
                </a:lnTo>
                <a:lnTo>
                  <a:pt x="76377" y="104127"/>
                </a:lnTo>
                <a:lnTo>
                  <a:pt x="1612" y="158750"/>
                </a:lnTo>
                <a:lnTo>
                  <a:pt x="279" y="161378"/>
                </a:lnTo>
                <a:lnTo>
                  <a:pt x="266" y="387248"/>
                </a:lnTo>
                <a:lnTo>
                  <a:pt x="622" y="388467"/>
                </a:lnTo>
                <a:lnTo>
                  <a:pt x="1143" y="389597"/>
                </a:lnTo>
                <a:lnTo>
                  <a:pt x="241" y="391591"/>
                </a:lnTo>
                <a:lnTo>
                  <a:pt x="0" y="393839"/>
                </a:lnTo>
                <a:lnTo>
                  <a:pt x="1955" y="399580"/>
                </a:lnTo>
                <a:lnTo>
                  <a:pt x="5308" y="401967"/>
                </a:lnTo>
                <a:lnTo>
                  <a:pt x="436664" y="401967"/>
                </a:lnTo>
                <a:lnTo>
                  <a:pt x="440016" y="399580"/>
                </a:lnTo>
                <a:lnTo>
                  <a:pt x="441972" y="393839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9" name="object 26">
            <a:extLst>
              <a:ext uri="{FF2B5EF4-FFF2-40B4-BE49-F238E27FC236}">
                <a16:creationId xmlns:a16="http://schemas.microsoft.com/office/drawing/2014/main" id="{8AE7BD8B-161E-6C14-531C-6BBDCDE9B347}"/>
              </a:ext>
            </a:extLst>
          </p:cNvPr>
          <p:cNvGrpSpPr/>
          <p:nvPr/>
        </p:nvGrpSpPr>
        <p:grpSpPr>
          <a:xfrm>
            <a:off x="4679711" y="1652574"/>
            <a:ext cx="351883" cy="383380"/>
            <a:chOff x="5352478" y="5247276"/>
            <a:chExt cx="454025" cy="494665"/>
          </a:xfrm>
        </p:grpSpPr>
        <p:pic>
          <p:nvPicPr>
            <p:cNvPr id="30" name="object 27">
              <a:extLst>
                <a:ext uri="{FF2B5EF4-FFF2-40B4-BE49-F238E27FC236}">
                  <a16:creationId xmlns:a16="http://schemas.microsoft.com/office/drawing/2014/main" id="{1EDB55E9-87FF-C3D2-FCE1-A73473FC33AE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68091" y="5487116"/>
              <a:ext cx="222422" cy="177215"/>
            </a:xfrm>
            <a:prstGeom prst="rect">
              <a:avLst/>
            </a:prstGeom>
          </p:spPr>
        </p:pic>
        <p:sp>
          <p:nvSpPr>
            <p:cNvPr id="31" name="object 28">
              <a:extLst>
                <a:ext uri="{FF2B5EF4-FFF2-40B4-BE49-F238E27FC236}">
                  <a16:creationId xmlns:a16="http://schemas.microsoft.com/office/drawing/2014/main" id="{5CDADC5A-4DD4-872B-80B8-26B1E59BB91D}"/>
                </a:ext>
              </a:extLst>
            </p:cNvPr>
            <p:cNvSpPr/>
            <p:nvPr/>
          </p:nvSpPr>
          <p:spPr>
            <a:xfrm>
              <a:off x="5352478" y="5247283"/>
              <a:ext cx="454025" cy="494665"/>
            </a:xfrm>
            <a:custGeom>
              <a:avLst/>
              <a:gdLst/>
              <a:ahLst/>
              <a:cxnLst/>
              <a:rect l="l" t="t" r="r" b="b"/>
              <a:pathLst>
                <a:path w="454025" h="494664">
                  <a:moveTo>
                    <a:pt x="419227" y="207149"/>
                  </a:moveTo>
                  <a:lnTo>
                    <a:pt x="415290" y="203200"/>
                  </a:lnTo>
                  <a:lnTo>
                    <a:pt x="401612" y="203200"/>
                  </a:lnTo>
                  <a:lnTo>
                    <a:pt x="401612" y="220814"/>
                  </a:lnTo>
                  <a:lnTo>
                    <a:pt x="401612" y="435114"/>
                  </a:lnTo>
                  <a:lnTo>
                    <a:pt x="395922" y="440804"/>
                  </a:lnTo>
                  <a:lnTo>
                    <a:pt x="59220" y="440804"/>
                  </a:lnTo>
                  <a:lnTo>
                    <a:pt x="53530" y="435114"/>
                  </a:lnTo>
                  <a:lnTo>
                    <a:pt x="53530" y="220814"/>
                  </a:lnTo>
                  <a:lnTo>
                    <a:pt x="401612" y="220814"/>
                  </a:lnTo>
                  <a:lnTo>
                    <a:pt x="401612" y="203200"/>
                  </a:lnTo>
                  <a:lnTo>
                    <a:pt x="39865" y="203200"/>
                  </a:lnTo>
                  <a:lnTo>
                    <a:pt x="35915" y="207149"/>
                  </a:lnTo>
                  <a:lnTo>
                    <a:pt x="35915" y="428129"/>
                  </a:lnTo>
                  <a:lnTo>
                    <a:pt x="38290" y="439902"/>
                  </a:lnTo>
                  <a:lnTo>
                    <a:pt x="44792" y="449541"/>
                  </a:lnTo>
                  <a:lnTo>
                    <a:pt x="54432" y="456031"/>
                  </a:lnTo>
                  <a:lnTo>
                    <a:pt x="66217" y="458419"/>
                  </a:lnTo>
                  <a:lnTo>
                    <a:pt x="388924" y="458419"/>
                  </a:lnTo>
                  <a:lnTo>
                    <a:pt x="400697" y="456031"/>
                  </a:lnTo>
                  <a:lnTo>
                    <a:pt x="410337" y="449541"/>
                  </a:lnTo>
                  <a:lnTo>
                    <a:pt x="416229" y="440804"/>
                  </a:lnTo>
                  <a:lnTo>
                    <a:pt x="416839" y="439902"/>
                  </a:lnTo>
                  <a:lnTo>
                    <a:pt x="419227" y="428129"/>
                  </a:lnTo>
                  <a:lnTo>
                    <a:pt x="419227" y="220814"/>
                  </a:lnTo>
                  <a:lnTo>
                    <a:pt x="419227" y="207149"/>
                  </a:lnTo>
                  <a:close/>
                </a:path>
                <a:path w="454025" h="494664">
                  <a:moveTo>
                    <a:pt x="453644" y="126352"/>
                  </a:moveTo>
                  <a:lnTo>
                    <a:pt x="449707" y="106934"/>
                  </a:lnTo>
                  <a:lnTo>
                    <a:pt x="440994" y="94018"/>
                  </a:lnTo>
                  <a:lnTo>
                    <a:pt x="439000" y="91046"/>
                  </a:lnTo>
                  <a:lnTo>
                    <a:pt x="436041" y="89052"/>
                  </a:lnTo>
                  <a:lnTo>
                    <a:pt x="436041" y="126352"/>
                  </a:lnTo>
                  <a:lnTo>
                    <a:pt x="436041" y="444474"/>
                  </a:lnTo>
                  <a:lnTo>
                    <a:pt x="433489" y="457034"/>
                  </a:lnTo>
                  <a:lnTo>
                    <a:pt x="426554" y="467321"/>
                  </a:lnTo>
                  <a:lnTo>
                    <a:pt x="416280" y="474256"/>
                  </a:lnTo>
                  <a:lnTo>
                    <a:pt x="403707" y="476796"/>
                  </a:lnTo>
                  <a:lnTo>
                    <a:pt x="49936" y="476796"/>
                  </a:lnTo>
                  <a:lnTo>
                    <a:pt x="37350" y="474256"/>
                  </a:lnTo>
                  <a:lnTo>
                    <a:pt x="27076" y="467321"/>
                  </a:lnTo>
                  <a:lnTo>
                    <a:pt x="20142" y="457034"/>
                  </a:lnTo>
                  <a:lnTo>
                    <a:pt x="17602" y="444474"/>
                  </a:lnTo>
                  <a:lnTo>
                    <a:pt x="17602" y="126352"/>
                  </a:lnTo>
                  <a:lnTo>
                    <a:pt x="20142" y="113779"/>
                  </a:lnTo>
                  <a:lnTo>
                    <a:pt x="27076" y="103492"/>
                  </a:lnTo>
                  <a:lnTo>
                    <a:pt x="37350" y="96558"/>
                  </a:lnTo>
                  <a:lnTo>
                    <a:pt x="49936" y="94018"/>
                  </a:lnTo>
                  <a:lnTo>
                    <a:pt x="55537" y="94018"/>
                  </a:lnTo>
                  <a:lnTo>
                    <a:pt x="55537" y="111264"/>
                  </a:lnTo>
                  <a:lnTo>
                    <a:pt x="58585" y="126352"/>
                  </a:lnTo>
                  <a:lnTo>
                    <a:pt x="58712" y="126949"/>
                  </a:lnTo>
                  <a:lnTo>
                    <a:pt x="67360" y="139776"/>
                  </a:lnTo>
                  <a:lnTo>
                    <a:pt x="80187" y="148437"/>
                  </a:lnTo>
                  <a:lnTo>
                    <a:pt x="95872" y="151612"/>
                  </a:lnTo>
                  <a:lnTo>
                    <a:pt x="111556" y="148437"/>
                  </a:lnTo>
                  <a:lnTo>
                    <a:pt x="124383" y="139776"/>
                  </a:lnTo>
                  <a:lnTo>
                    <a:pt x="131699" y="128943"/>
                  </a:lnTo>
                  <a:lnTo>
                    <a:pt x="133032" y="126949"/>
                  </a:lnTo>
                  <a:lnTo>
                    <a:pt x="136220" y="111264"/>
                  </a:lnTo>
                  <a:lnTo>
                    <a:pt x="136220" y="94018"/>
                  </a:lnTo>
                  <a:lnTo>
                    <a:pt x="317423" y="94018"/>
                  </a:lnTo>
                  <a:lnTo>
                    <a:pt x="317423" y="111264"/>
                  </a:lnTo>
                  <a:lnTo>
                    <a:pt x="320471" y="126352"/>
                  </a:lnTo>
                  <a:lnTo>
                    <a:pt x="320598" y="126949"/>
                  </a:lnTo>
                  <a:lnTo>
                    <a:pt x="329247" y="139776"/>
                  </a:lnTo>
                  <a:lnTo>
                    <a:pt x="342074" y="148437"/>
                  </a:lnTo>
                  <a:lnTo>
                    <a:pt x="357759" y="151612"/>
                  </a:lnTo>
                  <a:lnTo>
                    <a:pt x="373456" y="148437"/>
                  </a:lnTo>
                  <a:lnTo>
                    <a:pt x="386283" y="139776"/>
                  </a:lnTo>
                  <a:lnTo>
                    <a:pt x="393598" y="128943"/>
                  </a:lnTo>
                  <a:lnTo>
                    <a:pt x="394931" y="126949"/>
                  </a:lnTo>
                  <a:lnTo>
                    <a:pt x="398119" y="111264"/>
                  </a:lnTo>
                  <a:lnTo>
                    <a:pt x="398119" y="94018"/>
                  </a:lnTo>
                  <a:lnTo>
                    <a:pt x="403707" y="94018"/>
                  </a:lnTo>
                  <a:lnTo>
                    <a:pt x="416280" y="96558"/>
                  </a:lnTo>
                  <a:lnTo>
                    <a:pt x="426554" y="103492"/>
                  </a:lnTo>
                  <a:lnTo>
                    <a:pt x="433489" y="113779"/>
                  </a:lnTo>
                  <a:lnTo>
                    <a:pt x="436041" y="126352"/>
                  </a:lnTo>
                  <a:lnTo>
                    <a:pt x="436041" y="89052"/>
                  </a:lnTo>
                  <a:lnTo>
                    <a:pt x="423125" y="80340"/>
                  </a:lnTo>
                  <a:lnTo>
                    <a:pt x="407403" y="77152"/>
                  </a:lnTo>
                  <a:lnTo>
                    <a:pt x="405206" y="76708"/>
                  </a:lnTo>
                  <a:lnTo>
                    <a:pt x="386778" y="76708"/>
                  </a:lnTo>
                  <a:lnTo>
                    <a:pt x="385787" y="77152"/>
                  </a:lnTo>
                  <a:lnTo>
                    <a:pt x="385787" y="28981"/>
                  </a:lnTo>
                  <a:lnTo>
                    <a:pt x="383501" y="17716"/>
                  </a:lnTo>
                  <a:lnTo>
                    <a:pt x="382498" y="16230"/>
                  </a:lnTo>
                  <a:lnTo>
                    <a:pt x="377291" y="8496"/>
                  </a:lnTo>
                  <a:lnTo>
                    <a:pt x="369557" y="3289"/>
                  </a:lnTo>
                  <a:lnTo>
                    <a:pt x="369557" y="21945"/>
                  </a:lnTo>
                  <a:lnTo>
                    <a:pt x="369557" y="123228"/>
                  </a:lnTo>
                  <a:lnTo>
                    <a:pt x="363842" y="128943"/>
                  </a:lnTo>
                  <a:lnTo>
                    <a:pt x="349783" y="128943"/>
                  </a:lnTo>
                  <a:lnTo>
                    <a:pt x="344068" y="123228"/>
                  </a:lnTo>
                  <a:lnTo>
                    <a:pt x="344068" y="94018"/>
                  </a:lnTo>
                  <a:lnTo>
                    <a:pt x="344068" y="76708"/>
                  </a:lnTo>
                  <a:lnTo>
                    <a:pt x="344068" y="21945"/>
                  </a:lnTo>
                  <a:lnTo>
                    <a:pt x="349783" y="16230"/>
                  </a:lnTo>
                  <a:lnTo>
                    <a:pt x="363842" y="16230"/>
                  </a:lnTo>
                  <a:lnTo>
                    <a:pt x="369557" y="21945"/>
                  </a:lnTo>
                  <a:lnTo>
                    <a:pt x="369557" y="3289"/>
                  </a:lnTo>
                  <a:lnTo>
                    <a:pt x="368084" y="2286"/>
                  </a:lnTo>
                  <a:lnTo>
                    <a:pt x="356819" y="0"/>
                  </a:lnTo>
                  <a:lnTo>
                    <a:pt x="345541" y="2286"/>
                  </a:lnTo>
                  <a:lnTo>
                    <a:pt x="336334" y="8496"/>
                  </a:lnTo>
                  <a:lnTo>
                    <a:pt x="330111" y="17716"/>
                  </a:lnTo>
                  <a:lnTo>
                    <a:pt x="327837" y="28981"/>
                  </a:lnTo>
                  <a:lnTo>
                    <a:pt x="327837" y="76708"/>
                  </a:lnTo>
                  <a:lnTo>
                    <a:pt x="125222" y="76708"/>
                  </a:lnTo>
                  <a:lnTo>
                    <a:pt x="125222" y="28981"/>
                  </a:lnTo>
                  <a:lnTo>
                    <a:pt x="122936" y="17716"/>
                  </a:lnTo>
                  <a:lnTo>
                    <a:pt x="121932" y="16230"/>
                  </a:lnTo>
                  <a:lnTo>
                    <a:pt x="116725" y="8496"/>
                  </a:lnTo>
                  <a:lnTo>
                    <a:pt x="108991" y="3289"/>
                  </a:lnTo>
                  <a:lnTo>
                    <a:pt x="108991" y="21945"/>
                  </a:lnTo>
                  <a:lnTo>
                    <a:pt x="108991" y="123228"/>
                  </a:lnTo>
                  <a:lnTo>
                    <a:pt x="103276" y="128943"/>
                  </a:lnTo>
                  <a:lnTo>
                    <a:pt x="89217" y="128943"/>
                  </a:lnTo>
                  <a:lnTo>
                    <a:pt x="83502" y="123228"/>
                  </a:lnTo>
                  <a:lnTo>
                    <a:pt x="83502" y="94018"/>
                  </a:lnTo>
                  <a:lnTo>
                    <a:pt x="83502" y="76949"/>
                  </a:lnTo>
                  <a:lnTo>
                    <a:pt x="83502" y="21945"/>
                  </a:lnTo>
                  <a:lnTo>
                    <a:pt x="89217" y="16230"/>
                  </a:lnTo>
                  <a:lnTo>
                    <a:pt x="103276" y="16230"/>
                  </a:lnTo>
                  <a:lnTo>
                    <a:pt x="108991" y="21945"/>
                  </a:lnTo>
                  <a:lnTo>
                    <a:pt x="108991" y="3289"/>
                  </a:lnTo>
                  <a:lnTo>
                    <a:pt x="107518" y="2286"/>
                  </a:lnTo>
                  <a:lnTo>
                    <a:pt x="96253" y="0"/>
                  </a:lnTo>
                  <a:lnTo>
                    <a:pt x="84975" y="2286"/>
                  </a:lnTo>
                  <a:lnTo>
                    <a:pt x="75755" y="8496"/>
                  </a:lnTo>
                  <a:lnTo>
                    <a:pt x="69545" y="17716"/>
                  </a:lnTo>
                  <a:lnTo>
                    <a:pt x="67271" y="28981"/>
                  </a:lnTo>
                  <a:lnTo>
                    <a:pt x="67271" y="76949"/>
                  </a:lnTo>
                  <a:lnTo>
                    <a:pt x="66598" y="76708"/>
                  </a:lnTo>
                  <a:lnTo>
                    <a:pt x="48425" y="76708"/>
                  </a:lnTo>
                  <a:lnTo>
                    <a:pt x="30505" y="80340"/>
                  </a:lnTo>
                  <a:lnTo>
                    <a:pt x="14630" y="91046"/>
                  </a:lnTo>
                  <a:lnTo>
                    <a:pt x="3924" y="106934"/>
                  </a:lnTo>
                  <a:lnTo>
                    <a:pt x="0" y="126352"/>
                  </a:lnTo>
                  <a:lnTo>
                    <a:pt x="0" y="444474"/>
                  </a:lnTo>
                  <a:lnTo>
                    <a:pt x="3924" y="463880"/>
                  </a:lnTo>
                  <a:lnTo>
                    <a:pt x="14630" y="479755"/>
                  </a:lnTo>
                  <a:lnTo>
                    <a:pt x="30505" y="490461"/>
                  </a:lnTo>
                  <a:lnTo>
                    <a:pt x="49936" y="494398"/>
                  </a:lnTo>
                  <a:lnTo>
                    <a:pt x="403707" y="494398"/>
                  </a:lnTo>
                  <a:lnTo>
                    <a:pt x="423125" y="490461"/>
                  </a:lnTo>
                  <a:lnTo>
                    <a:pt x="439000" y="479755"/>
                  </a:lnTo>
                  <a:lnTo>
                    <a:pt x="440994" y="476796"/>
                  </a:lnTo>
                  <a:lnTo>
                    <a:pt x="449707" y="463880"/>
                  </a:lnTo>
                  <a:lnTo>
                    <a:pt x="453644" y="444474"/>
                  </a:lnTo>
                  <a:lnTo>
                    <a:pt x="453644" y="126352"/>
                  </a:lnTo>
                  <a:close/>
                </a:path>
              </a:pathLst>
            </a:custGeom>
            <a:solidFill>
              <a:srgbClr val="1544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2">
            <a:extLst>
              <a:ext uri="{FF2B5EF4-FFF2-40B4-BE49-F238E27FC236}">
                <a16:creationId xmlns:a16="http://schemas.microsoft.com/office/drawing/2014/main" id="{8B1F1A3B-A279-936E-6AB4-114B8CF65914}"/>
              </a:ext>
            </a:extLst>
          </p:cNvPr>
          <p:cNvSpPr/>
          <p:nvPr/>
        </p:nvSpPr>
        <p:spPr>
          <a:xfrm>
            <a:off x="4663269" y="2328204"/>
            <a:ext cx="319401" cy="318910"/>
          </a:xfrm>
          <a:custGeom>
            <a:avLst/>
            <a:gdLst/>
            <a:ahLst/>
            <a:cxnLst/>
            <a:rect l="l" t="t" r="r" b="b"/>
            <a:pathLst>
              <a:path w="412114" h="411479">
                <a:moveTo>
                  <a:pt x="215150" y="0"/>
                </a:moveTo>
                <a:lnTo>
                  <a:pt x="194868" y="0"/>
                </a:lnTo>
                <a:lnTo>
                  <a:pt x="149644" y="7456"/>
                </a:lnTo>
                <a:lnTo>
                  <a:pt x="108416" y="24106"/>
                </a:lnTo>
                <a:lnTo>
                  <a:pt x="72264" y="48816"/>
                </a:lnTo>
                <a:lnTo>
                  <a:pt x="42267" y="80452"/>
                </a:lnTo>
                <a:lnTo>
                  <a:pt x="19505" y="117879"/>
                </a:lnTo>
                <a:lnTo>
                  <a:pt x="5056" y="159965"/>
                </a:lnTo>
                <a:lnTo>
                  <a:pt x="125" y="204444"/>
                </a:lnTo>
                <a:lnTo>
                  <a:pt x="0" y="205574"/>
                </a:lnTo>
                <a:lnTo>
                  <a:pt x="5056" y="251190"/>
                </a:lnTo>
                <a:lnTo>
                  <a:pt x="19507" y="293282"/>
                </a:lnTo>
                <a:lnTo>
                  <a:pt x="42272" y="330716"/>
                </a:lnTo>
                <a:lnTo>
                  <a:pt x="72272" y="362357"/>
                </a:lnTo>
                <a:lnTo>
                  <a:pt x="108426" y="387071"/>
                </a:lnTo>
                <a:lnTo>
                  <a:pt x="149656" y="403721"/>
                </a:lnTo>
                <a:lnTo>
                  <a:pt x="195266" y="411238"/>
                </a:lnTo>
                <a:lnTo>
                  <a:pt x="214655" y="411238"/>
                </a:lnTo>
                <a:lnTo>
                  <a:pt x="260404" y="404204"/>
                </a:lnTo>
                <a:lnTo>
                  <a:pt x="287387" y="393611"/>
                </a:lnTo>
                <a:lnTo>
                  <a:pt x="197929" y="393611"/>
                </a:lnTo>
                <a:lnTo>
                  <a:pt x="196415" y="392328"/>
                </a:lnTo>
                <a:lnTo>
                  <a:pt x="171272" y="392328"/>
                </a:lnTo>
                <a:lnTo>
                  <a:pt x="143332" y="384876"/>
                </a:lnTo>
                <a:lnTo>
                  <a:pt x="116900" y="373283"/>
                </a:lnTo>
                <a:lnTo>
                  <a:pt x="92473" y="357800"/>
                </a:lnTo>
                <a:lnTo>
                  <a:pt x="70548" y="338683"/>
                </a:lnTo>
                <a:lnTo>
                  <a:pt x="80538" y="331826"/>
                </a:lnTo>
                <a:lnTo>
                  <a:pt x="88754" y="326809"/>
                </a:lnTo>
                <a:lnTo>
                  <a:pt x="59817" y="326809"/>
                </a:lnTo>
                <a:lnTo>
                  <a:pt x="42905" y="303024"/>
                </a:lnTo>
                <a:lnTo>
                  <a:pt x="42790" y="302862"/>
                </a:lnTo>
                <a:lnTo>
                  <a:pt x="29808" y="276912"/>
                </a:lnTo>
                <a:lnTo>
                  <a:pt x="21010" y="249297"/>
                </a:lnTo>
                <a:lnTo>
                  <a:pt x="16535" y="220357"/>
                </a:lnTo>
                <a:lnTo>
                  <a:pt x="410143" y="220357"/>
                </a:lnTo>
                <a:lnTo>
                  <a:pt x="411784" y="205574"/>
                </a:lnTo>
                <a:lnTo>
                  <a:pt x="411659" y="204444"/>
                </a:lnTo>
                <a:lnTo>
                  <a:pt x="15938" y="204444"/>
                </a:lnTo>
                <a:lnTo>
                  <a:pt x="18431" y="174966"/>
                </a:lnTo>
                <a:lnTo>
                  <a:pt x="37426" y="117879"/>
                </a:lnTo>
                <a:lnTo>
                  <a:pt x="53797" y="91947"/>
                </a:lnTo>
                <a:lnTo>
                  <a:pt x="81261" y="91947"/>
                </a:lnTo>
                <a:lnTo>
                  <a:pt x="74338" y="87382"/>
                </a:lnTo>
                <a:lnTo>
                  <a:pt x="112644" y="40165"/>
                </a:lnTo>
                <a:lnTo>
                  <a:pt x="171297" y="18821"/>
                </a:lnTo>
                <a:lnTo>
                  <a:pt x="196449" y="18821"/>
                </a:lnTo>
                <a:lnTo>
                  <a:pt x="197929" y="17551"/>
                </a:lnTo>
                <a:lnTo>
                  <a:pt x="287366" y="17551"/>
                </a:lnTo>
                <a:lnTo>
                  <a:pt x="260400" y="6962"/>
                </a:lnTo>
                <a:lnTo>
                  <a:pt x="215150" y="0"/>
                </a:lnTo>
                <a:close/>
              </a:path>
              <a:path w="412114" h="411479">
                <a:moveTo>
                  <a:pt x="213855" y="294500"/>
                </a:moveTo>
                <a:lnTo>
                  <a:pt x="197929" y="294500"/>
                </a:lnTo>
                <a:lnTo>
                  <a:pt x="197929" y="393611"/>
                </a:lnTo>
                <a:lnTo>
                  <a:pt x="287387" y="393611"/>
                </a:lnTo>
                <a:lnTo>
                  <a:pt x="289393" y="392823"/>
                </a:lnTo>
                <a:lnTo>
                  <a:pt x="237794" y="392823"/>
                </a:lnTo>
                <a:lnTo>
                  <a:pt x="238688" y="391947"/>
                </a:lnTo>
                <a:lnTo>
                  <a:pt x="213855" y="391947"/>
                </a:lnTo>
                <a:lnTo>
                  <a:pt x="213855" y="294500"/>
                </a:lnTo>
                <a:close/>
              </a:path>
              <a:path w="412114" h="411479">
                <a:moveTo>
                  <a:pt x="334430" y="311607"/>
                </a:moveTo>
                <a:lnTo>
                  <a:pt x="298386" y="311607"/>
                </a:lnTo>
                <a:lnTo>
                  <a:pt x="310249" y="316817"/>
                </a:lnTo>
                <a:lnTo>
                  <a:pt x="321775" y="322664"/>
                </a:lnTo>
                <a:lnTo>
                  <a:pt x="332931" y="329132"/>
                </a:lnTo>
                <a:lnTo>
                  <a:pt x="343687" y="336207"/>
                </a:lnTo>
                <a:lnTo>
                  <a:pt x="320844" y="356706"/>
                </a:lnTo>
                <a:lnTo>
                  <a:pt x="294942" y="373283"/>
                </a:lnTo>
                <a:lnTo>
                  <a:pt x="267367" y="385290"/>
                </a:lnTo>
                <a:lnTo>
                  <a:pt x="237794" y="392823"/>
                </a:lnTo>
                <a:lnTo>
                  <a:pt x="289393" y="392823"/>
                </a:lnTo>
                <a:lnTo>
                  <a:pt x="302111" y="387830"/>
                </a:lnTo>
                <a:lnTo>
                  <a:pt x="338682" y="363252"/>
                </a:lnTo>
                <a:lnTo>
                  <a:pt x="369027" y="331602"/>
                </a:lnTo>
                <a:lnTo>
                  <a:pt x="373590" y="324154"/>
                </a:lnTo>
                <a:lnTo>
                  <a:pt x="354215" y="324154"/>
                </a:lnTo>
                <a:lnTo>
                  <a:pt x="342439" y="316300"/>
                </a:lnTo>
                <a:lnTo>
                  <a:pt x="334430" y="311607"/>
                </a:lnTo>
                <a:close/>
              </a:path>
              <a:path w="412114" h="411479">
                <a:moveTo>
                  <a:pt x="130827" y="314490"/>
                </a:moveTo>
                <a:lnTo>
                  <a:pt x="112661" y="314490"/>
                </a:lnTo>
                <a:lnTo>
                  <a:pt x="124303" y="336024"/>
                </a:lnTo>
                <a:lnTo>
                  <a:pt x="137980" y="356209"/>
                </a:lnTo>
                <a:lnTo>
                  <a:pt x="153650" y="374994"/>
                </a:lnTo>
                <a:lnTo>
                  <a:pt x="171272" y="392328"/>
                </a:lnTo>
                <a:lnTo>
                  <a:pt x="196415" y="392328"/>
                </a:lnTo>
                <a:lnTo>
                  <a:pt x="176472" y="375431"/>
                </a:lnTo>
                <a:lnTo>
                  <a:pt x="157432" y="355014"/>
                </a:lnTo>
                <a:lnTo>
                  <a:pt x="141025" y="332623"/>
                </a:lnTo>
                <a:lnTo>
                  <a:pt x="130827" y="314490"/>
                </a:lnTo>
                <a:close/>
              </a:path>
              <a:path w="412114" h="411479">
                <a:moveTo>
                  <a:pt x="305419" y="294309"/>
                </a:moveTo>
                <a:lnTo>
                  <a:pt x="213855" y="294309"/>
                </a:lnTo>
                <a:lnTo>
                  <a:pt x="231589" y="295322"/>
                </a:lnTo>
                <a:lnTo>
                  <a:pt x="249116" y="297632"/>
                </a:lnTo>
                <a:lnTo>
                  <a:pt x="266386" y="301230"/>
                </a:lnTo>
                <a:lnTo>
                  <a:pt x="283349" y="306108"/>
                </a:lnTo>
                <a:lnTo>
                  <a:pt x="270085" y="330339"/>
                </a:lnTo>
                <a:lnTo>
                  <a:pt x="253941" y="352894"/>
                </a:lnTo>
                <a:lnTo>
                  <a:pt x="235127" y="373516"/>
                </a:lnTo>
                <a:lnTo>
                  <a:pt x="213855" y="391947"/>
                </a:lnTo>
                <a:lnTo>
                  <a:pt x="238688" y="391947"/>
                </a:lnTo>
                <a:lnTo>
                  <a:pt x="256183" y="374784"/>
                </a:lnTo>
                <a:lnTo>
                  <a:pt x="272438" y="355201"/>
                </a:lnTo>
                <a:lnTo>
                  <a:pt x="286520" y="334125"/>
                </a:lnTo>
                <a:lnTo>
                  <a:pt x="298386" y="311607"/>
                </a:lnTo>
                <a:lnTo>
                  <a:pt x="334430" y="311607"/>
                </a:lnTo>
                <a:lnTo>
                  <a:pt x="330206" y="309132"/>
                </a:lnTo>
                <a:lnTo>
                  <a:pt x="317553" y="302671"/>
                </a:lnTo>
                <a:lnTo>
                  <a:pt x="304520" y="296938"/>
                </a:lnTo>
                <a:lnTo>
                  <a:pt x="305354" y="294500"/>
                </a:lnTo>
                <a:lnTo>
                  <a:pt x="305419" y="294309"/>
                </a:lnTo>
                <a:close/>
              </a:path>
              <a:path w="412114" h="411479">
                <a:moveTo>
                  <a:pt x="104601" y="220357"/>
                </a:moveTo>
                <a:lnTo>
                  <a:pt x="88662" y="220357"/>
                </a:lnTo>
                <a:lnTo>
                  <a:pt x="90418" y="238529"/>
                </a:lnTo>
                <a:lnTo>
                  <a:pt x="90493" y="239300"/>
                </a:lnTo>
                <a:lnTo>
                  <a:pt x="90556" y="239956"/>
                </a:lnTo>
                <a:lnTo>
                  <a:pt x="90642" y="240847"/>
                </a:lnTo>
                <a:lnTo>
                  <a:pt x="94245" y="260994"/>
                </a:lnTo>
                <a:lnTo>
                  <a:pt x="99454" y="280698"/>
                </a:lnTo>
                <a:lnTo>
                  <a:pt x="106260" y="299897"/>
                </a:lnTo>
                <a:lnTo>
                  <a:pt x="94069" y="305695"/>
                </a:lnTo>
                <a:lnTo>
                  <a:pt x="82243" y="312124"/>
                </a:lnTo>
                <a:lnTo>
                  <a:pt x="70815" y="319168"/>
                </a:lnTo>
                <a:lnTo>
                  <a:pt x="59817" y="326809"/>
                </a:lnTo>
                <a:lnTo>
                  <a:pt x="88754" y="326809"/>
                </a:lnTo>
                <a:lnTo>
                  <a:pt x="90905" y="325496"/>
                </a:lnTo>
                <a:lnTo>
                  <a:pt x="101622" y="319711"/>
                </a:lnTo>
                <a:lnTo>
                  <a:pt x="112661" y="314490"/>
                </a:lnTo>
                <a:lnTo>
                  <a:pt x="130827" y="314490"/>
                </a:lnTo>
                <a:lnTo>
                  <a:pt x="127469" y="308521"/>
                </a:lnTo>
                <a:lnTo>
                  <a:pt x="144606" y="303024"/>
                </a:lnTo>
                <a:lnTo>
                  <a:pt x="162094" y="298848"/>
                </a:lnTo>
                <a:lnTo>
                  <a:pt x="179885" y="296003"/>
                </a:lnTo>
                <a:lnTo>
                  <a:pt x="197929" y="294500"/>
                </a:lnTo>
                <a:lnTo>
                  <a:pt x="213855" y="294500"/>
                </a:lnTo>
                <a:lnTo>
                  <a:pt x="213855" y="294309"/>
                </a:lnTo>
                <a:lnTo>
                  <a:pt x="305419" y="294309"/>
                </a:lnTo>
                <a:lnTo>
                  <a:pt x="305519" y="294017"/>
                </a:lnTo>
                <a:lnTo>
                  <a:pt x="121062" y="294017"/>
                </a:lnTo>
                <a:lnTo>
                  <a:pt x="114725" y="276162"/>
                </a:lnTo>
                <a:lnTo>
                  <a:pt x="109875" y="257933"/>
                </a:lnTo>
                <a:lnTo>
                  <a:pt x="106614" y="239956"/>
                </a:lnTo>
                <a:lnTo>
                  <a:pt x="106495" y="239300"/>
                </a:lnTo>
                <a:lnTo>
                  <a:pt x="104601" y="220357"/>
                </a:lnTo>
                <a:close/>
              </a:path>
              <a:path w="412114" h="411479">
                <a:moveTo>
                  <a:pt x="410143" y="220357"/>
                </a:moveTo>
                <a:lnTo>
                  <a:pt x="395244" y="220357"/>
                </a:lnTo>
                <a:lnTo>
                  <a:pt x="391007" y="248307"/>
                </a:lnTo>
                <a:lnTo>
                  <a:pt x="382655" y="275245"/>
                </a:lnTo>
                <a:lnTo>
                  <a:pt x="370348" y="300637"/>
                </a:lnTo>
                <a:lnTo>
                  <a:pt x="354215" y="324154"/>
                </a:lnTo>
                <a:lnTo>
                  <a:pt x="373590" y="324154"/>
                </a:lnTo>
                <a:lnTo>
                  <a:pt x="392053" y="294017"/>
                </a:lnTo>
                <a:lnTo>
                  <a:pt x="406670" y="251629"/>
                </a:lnTo>
                <a:lnTo>
                  <a:pt x="410143" y="220357"/>
                </a:lnTo>
                <a:close/>
              </a:path>
              <a:path w="412114" h="411479">
                <a:moveTo>
                  <a:pt x="213855" y="220357"/>
                </a:moveTo>
                <a:lnTo>
                  <a:pt x="197929" y="220357"/>
                </a:lnTo>
                <a:lnTo>
                  <a:pt x="197929" y="278599"/>
                </a:lnTo>
                <a:lnTo>
                  <a:pt x="178214" y="280200"/>
                </a:lnTo>
                <a:lnTo>
                  <a:pt x="158789" y="283297"/>
                </a:lnTo>
                <a:lnTo>
                  <a:pt x="139709" y="287877"/>
                </a:lnTo>
                <a:lnTo>
                  <a:pt x="120757" y="294017"/>
                </a:lnTo>
                <a:lnTo>
                  <a:pt x="305519" y="294017"/>
                </a:lnTo>
                <a:lnTo>
                  <a:pt x="306409" y="291414"/>
                </a:lnTo>
                <a:lnTo>
                  <a:pt x="289572" y="291414"/>
                </a:lnTo>
                <a:lnTo>
                  <a:pt x="271103" y="286017"/>
                </a:lnTo>
                <a:lnTo>
                  <a:pt x="252290" y="282044"/>
                </a:lnTo>
                <a:lnTo>
                  <a:pt x="233188" y="279505"/>
                </a:lnTo>
                <a:lnTo>
                  <a:pt x="213855" y="278409"/>
                </a:lnTo>
                <a:lnTo>
                  <a:pt x="213855" y="220357"/>
                </a:lnTo>
                <a:close/>
              </a:path>
              <a:path w="412114" h="411479">
                <a:moveTo>
                  <a:pt x="320951" y="220357"/>
                </a:moveTo>
                <a:lnTo>
                  <a:pt x="305000" y="220357"/>
                </a:lnTo>
                <a:lnTo>
                  <a:pt x="303222" y="238529"/>
                </a:lnTo>
                <a:lnTo>
                  <a:pt x="300042" y="256543"/>
                </a:lnTo>
                <a:lnTo>
                  <a:pt x="295487" y="274190"/>
                </a:lnTo>
                <a:lnTo>
                  <a:pt x="289572" y="291414"/>
                </a:lnTo>
                <a:lnTo>
                  <a:pt x="306409" y="291414"/>
                </a:lnTo>
                <a:lnTo>
                  <a:pt x="310790" y="278599"/>
                </a:lnTo>
                <a:lnTo>
                  <a:pt x="310855" y="278409"/>
                </a:lnTo>
                <a:lnTo>
                  <a:pt x="315725" y="259375"/>
                </a:lnTo>
                <a:lnTo>
                  <a:pt x="319097" y="239956"/>
                </a:lnTo>
                <a:lnTo>
                  <a:pt x="320951" y="220357"/>
                </a:lnTo>
                <a:close/>
              </a:path>
              <a:path w="412114" h="411479">
                <a:moveTo>
                  <a:pt x="81261" y="91947"/>
                </a:moveTo>
                <a:lnTo>
                  <a:pt x="53797" y="91947"/>
                </a:lnTo>
                <a:lnTo>
                  <a:pt x="65292" y="100486"/>
                </a:lnTo>
                <a:lnTo>
                  <a:pt x="77220" y="108335"/>
                </a:lnTo>
                <a:lnTo>
                  <a:pt x="89546" y="115477"/>
                </a:lnTo>
                <a:lnTo>
                  <a:pt x="102235" y="121894"/>
                </a:lnTo>
                <a:lnTo>
                  <a:pt x="96297" y="141512"/>
                </a:lnTo>
                <a:lnTo>
                  <a:pt x="96171" y="141929"/>
                </a:lnTo>
                <a:lnTo>
                  <a:pt x="91798" y="162402"/>
                </a:lnTo>
                <a:lnTo>
                  <a:pt x="89126" y="183250"/>
                </a:lnTo>
                <a:lnTo>
                  <a:pt x="88161" y="204444"/>
                </a:lnTo>
                <a:lnTo>
                  <a:pt x="104099" y="204444"/>
                </a:lnTo>
                <a:lnTo>
                  <a:pt x="104943" y="185557"/>
                </a:lnTo>
                <a:lnTo>
                  <a:pt x="104973" y="184894"/>
                </a:lnTo>
                <a:lnTo>
                  <a:pt x="107408" y="165660"/>
                </a:lnTo>
                <a:lnTo>
                  <a:pt x="111393" y="146752"/>
                </a:lnTo>
                <a:lnTo>
                  <a:pt x="116837" y="128496"/>
                </a:lnTo>
                <a:lnTo>
                  <a:pt x="116916" y="128231"/>
                </a:lnTo>
                <a:lnTo>
                  <a:pt x="183942" y="128231"/>
                </a:lnTo>
                <a:lnTo>
                  <a:pt x="178613" y="127767"/>
                </a:lnTo>
                <a:lnTo>
                  <a:pt x="159585" y="124515"/>
                </a:lnTo>
                <a:lnTo>
                  <a:pt x="140904" y="119708"/>
                </a:lnTo>
                <a:lnTo>
                  <a:pt x="122631" y="113360"/>
                </a:lnTo>
                <a:lnTo>
                  <a:pt x="125835" y="107010"/>
                </a:lnTo>
                <a:lnTo>
                  <a:pt x="108026" y="107010"/>
                </a:lnTo>
                <a:lnTo>
                  <a:pt x="96449" y="101101"/>
                </a:lnTo>
                <a:lnTo>
                  <a:pt x="85209" y="94551"/>
                </a:lnTo>
                <a:lnTo>
                  <a:pt x="81261" y="91947"/>
                </a:lnTo>
                <a:close/>
              </a:path>
              <a:path w="412114" h="411479">
                <a:moveTo>
                  <a:pt x="183942" y="128231"/>
                </a:moveTo>
                <a:lnTo>
                  <a:pt x="116916" y="128231"/>
                </a:lnTo>
                <a:lnTo>
                  <a:pt x="136555" y="135040"/>
                </a:lnTo>
                <a:lnTo>
                  <a:pt x="156646" y="140179"/>
                </a:lnTo>
                <a:lnTo>
                  <a:pt x="177125" y="143637"/>
                </a:lnTo>
                <a:lnTo>
                  <a:pt x="197929" y="145402"/>
                </a:lnTo>
                <a:lnTo>
                  <a:pt x="197929" y="204444"/>
                </a:lnTo>
                <a:lnTo>
                  <a:pt x="213855" y="204444"/>
                </a:lnTo>
                <a:lnTo>
                  <a:pt x="213855" y="145605"/>
                </a:lnTo>
                <a:lnTo>
                  <a:pt x="234197" y="144375"/>
                </a:lnTo>
                <a:lnTo>
                  <a:pt x="254304" y="141512"/>
                </a:lnTo>
                <a:lnTo>
                  <a:pt x="274116" y="137025"/>
                </a:lnTo>
                <a:lnTo>
                  <a:pt x="293573" y="130924"/>
                </a:lnTo>
                <a:lnTo>
                  <a:pt x="310112" y="130924"/>
                </a:lnTo>
                <a:lnTo>
                  <a:pt x="309742" y="129654"/>
                </a:lnTo>
                <a:lnTo>
                  <a:pt x="213855" y="129654"/>
                </a:lnTo>
                <a:lnTo>
                  <a:pt x="213855" y="129451"/>
                </a:lnTo>
                <a:lnTo>
                  <a:pt x="197929" y="129451"/>
                </a:lnTo>
                <a:lnTo>
                  <a:pt x="183942" y="128231"/>
                </a:lnTo>
                <a:close/>
              </a:path>
              <a:path w="412114" h="411479">
                <a:moveTo>
                  <a:pt x="310112" y="130924"/>
                </a:moveTo>
                <a:lnTo>
                  <a:pt x="293573" y="130924"/>
                </a:lnTo>
                <a:lnTo>
                  <a:pt x="298710" y="148824"/>
                </a:lnTo>
                <a:lnTo>
                  <a:pt x="302418" y="167054"/>
                </a:lnTo>
                <a:lnTo>
                  <a:pt x="304405" y="183250"/>
                </a:lnTo>
                <a:lnTo>
                  <a:pt x="304503" y="184044"/>
                </a:lnTo>
                <a:lnTo>
                  <a:pt x="304607" y="184894"/>
                </a:lnTo>
                <a:lnTo>
                  <a:pt x="304688" y="185557"/>
                </a:lnTo>
                <a:lnTo>
                  <a:pt x="305518" y="204444"/>
                </a:lnTo>
                <a:lnTo>
                  <a:pt x="321444" y="204444"/>
                </a:lnTo>
                <a:lnTo>
                  <a:pt x="320612" y="185557"/>
                </a:lnTo>
                <a:lnTo>
                  <a:pt x="320545" y="184044"/>
                </a:lnTo>
                <a:lnTo>
                  <a:pt x="318069" y="164053"/>
                </a:lnTo>
                <a:lnTo>
                  <a:pt x="314021" y="144375"/>
                </a:lnTo>
                <a:lnTo>
                  <a:pt x="310112" y="130924"/>
                </a:lnTo>
                <a:close/>
              </a:path>
              <a:path w="412114" h="411479">
                <a:moveTo>
                  <a:pt x="378392" y="94856"/>
                </a:moveTo>
                <a:lnTo>
                  <a:pt x="360159" y="94856"/>
                </a:lnTo>
                <a:lnTo>
                  <a:pt x="375324" y="119708"/>
                </a:lnTo>
                <a:lnTo>
                  <a:pt x="375451" y="119916"/>
                </a:lnTo>
                <a:lnTo>
                  <a:pt x="386580" y="146752"/>
                </a:lnTo>
                <a:lnTo>
                  <a:pt x="393418" y="174966"/>
                </a:lnTo>
                <a:lnTo>
                  <a:pt x="395875" y="204444"/>
                </a:lnTo>
                <a:lnTo>
                  <a:pt x="411659" y="204444"/>
                </a:lnTo>
                <a:lnTo>
                  <a:pt x="406717" y="159965"/>
                </a:lnTo>
                <a:lnTo>
                  <a:pt x="406669" y="159529"/>
                </a:lnTo>
                <a:lnTo>
                  <a:pt x="392051" y="117148"/>
                </a:lnTo>
                <a:lnTo>
                  <a:pt x="378392" y="94856"/>
                </a:lnTo>
                <a:close/>
              </a:path>
              <a:path w="412114" h="411479">
                <a:moveTo>
                  <a:pt x="238674" y="19227"/>
                </a:moveTo>
                <a:lnTo>
                  <a:pt x="213855" y="19227"/>
                </a:lnTo>
                <a:lnTo>
                  <a:pt x="237275" y="39767"/>
                </a:lnTo>
                <a:lnTo>
                  <a:pt x="257606" y="62936"/>
                </a:lnTo>
                <a:lnTo>
                  <a:pt x="274623" y="88441"/>
                </a:lnTo>
                <a:lnTo>
                  <a:pt x="288099" y="115989"/>
                </a:lnTo>
                <a:lnTo>
                  <a:pt x="270001" y="121655"/>
                </a:lnTo>
                <a:lnTo>
                  <a:pt x="251558" y="125826"/>
                </a:lnTo>
                <a:lnTo>
                  <a:pt x="232824" y="128496"/>
                </a:lnTo>
                <a:lnTo>
                  <a:pt x="213855" y="129654"/>
                </a:lnTo>
                <a:lnTo>
                  <a:pt x="309742" y="129654"/>
                </a:lnTo>
                <a:lnTo>
                  <a:pt x="308406" y="125056"/>
                </a:lnTo>
                <a:lnTo>
                  <a:pt x="321983" y="118700"/>
                </a:lnTo>
                <a:lnTo>
                  <a:pt x="335159" y="111532"/>
                </a:lnTo>
                <a:lnTo>
                  <a:pt x="337459" y="110096"/>
                </a:lnTo>
                <a:lnTo>
                  <a:pt x="302895" y="110096"/>
                </a:lnTo>
                <a:lnTo>
                  <a:pt x="290738" y="84621"/>
                </a:lnTo>
                <a:lnTo>
                  <a:pt x="275751" y="60731"/>
                </a:lnTo>
                <a:lnTo>
                  <a:pt x="257991" y="38478"/>
                </a:lnTo>
                <a:lnTo>
                  <a:pt x="238674" y="19227"/>
                </a:lnTo>
                <a:close/>
              </a:path>
              <a:path w="412114" h="411479">
                <a:moveTo>
                  <a:pt x="287366" y="17551"/>
                </a:moveTo>
                <a:lnTo>
                  <a:pt x="197929" y="17551"/>
                </a:lnTo>
                <a:lnTo>
                  <a:pt x="197929" y="129451"/>
                </a:lnTo>
                <a:lnTo>
                  <a:pt x="213855" y="129451"/>
                </a:lnTo>
                <a:lnTo>
                  <a:pt x="213855" y="19227"/>
                </a:lnTo>
                <a:lnTo>
                  <a:pt x="238674" y="19227"/>
                </a:lnTo>
                <a:lnTo>
                  <a:pt x="237769" y="18326"/>
                </a:lnTo>
                <a:lnTo>
                  <a:pt x="289338" y="18326"/>
                </a:lnTo>
                <a:lnTo>
                  <a:pt x="287366" y="17551"/>
                </a:lnTo>
                <a:close/>
              </a:path>
              <a:path w="412114" h="411479">
                <a:moveTo>
                  <a:pt x="289338" y="18326"/>
                </a:moveTo>
                <a:lnTo>
                  <a:pt x="237769" y="18326"/>
                </a:lnTo>
                <a:lnTo>
                  <a:pt x="269753" y="26655"/>
                </a:lnTo>
                <a:lnTo>
                  <a:pt x="299559" y="40308"/>
                </a:lnTo>
                <a:lnTo>
                  <a:pt x="326610" y="58968"/>
                </a:lnTo>
                <a:lnTo>
                  <a:pt x="350329" y="82321"/>
                </a:lnTo>
                <a:lnTo>
                  <a:pt x="339070" y="90318"/>
                </a:lnTo>
                <a:lnTo>
                  <a:pt x="327393" y="97628"/>
                </a:lnTo>
                <a:lnTo>
                  <a:pt x="315325" y="104227"/>
                </a:lnTo>
                <a:lnTo>
                  <a:pt x="302895" y="110096"/>
                </a:lnTo>
                <a:lnTo>
                  <a:pt x="337459" y="110096"/>
                </a:lnTo>
                <a:lnTo>
                  <a:pt x="347897" y="103577"/>
                </a:lnTo>
                <a:lnTo>
                  <a:pt x="360159" y="94856"/>
                </a:lnTo>
                <a:lnTo>
                  <a:pt x="378392" y="94856"/>
                </a:lnTo>
                <a:lnTo>
                  <a:pt x="369053" y="79616"/>
                </a:lnTo>
                <a:lnTo>
                  <a:pt x="338677" y="47918"/>
                </a:lnTo>
                <a:lnTo>
                  <a:pt x="302105" y="23339"/>
                </a:lnTo>
                <a:lnTo>
                  <a:pt x="289338" y="18326"/>
                </a:lnTo>
                <a:close/>
              </a:path>
              <a:path w="412114" h="411479">
                <a:moveTo>
                  <a:pt x="196449" y="18821"/>
                </a:moveTo>
                <a:lnTo>
                  <a:pt x="171297" y="18821"/>
                </a:lnTo>
                <a:lnTo>
                  <a:pt x="151844" y="38256"/>
                </a:lnTo>
                <a:lnTo>
                  <a:pt x="134694" y="59596"/>
                </a:lnTo>
                <a:lnTo>
                  <a:pt x="120028" y="82595"/>
                </a:lnTo>
                <a:lnTo>
                  <a:pt x="108026" y="107010"/>
                </a:lnTo>
                <a:lnTo>
                  <a:pt x="125835" y="107010"/>
                </a:lnTo>
                <a:lnTo>
                  <a:pt x="136428" y="86017"/>
                </a:lnTo>
                <a:lnTo>
                  <a:pt x="153736" y="60731"/>
                </a:lnTo>
                <a:lnTo>
                  <a:pt x="174316" y="37807"/>
                </a:lnTo>
                <a:lnTo>
                  <a:pt x="196449" y="18821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3">
            <a:extLst>
              <a:ext uri="{FF2B5EF4-FFF2-40B4-BE49-F238E27FC236}">
                <a16:creationId xmlns:a16="http://schemas.microsoft.com/office/drawing/2014/main" id="{1C1A3C60-814A-EE43-625C-F98787D15142}"/>
              </a:ext>
            </a:extLst>
          </p:cNvPr>
          <p:cNvSpPr/>
          <p:nvPr/>
        </p:nvSpPr>
        <p:spPr>
          <a:xfrm>
            <a:off x="7263349" y="1640010"/>
            <a:ext cx="226386" cy="408479"/>
          </a:xfrm>
          <a:custGeom>
            <a:avLst/>
            <a:gdLst/>
            <a:ahLst/>
            <a:cxnLst/>
            <a:rect l="l" t="t" r="r" b="b"/>
            <a:pathLst>
              <a:path w="292100" h="527050">
                <a:moveTo>
                  <a:pt x="86817" y="44678"/>
                </a:moveTo>
                <a:lnTo>
                  <a:pt x="85394" y="37871"/>
                </a:lnTo>
                <a:lnTo>
                  <a:pt x="85356" y="37680"/>
                </a:lnTo>
                <a:lnTo>
                  <a:pt x="81394" y="31864"/>
                </a:lnTo>
                <a:lnTo>
                  <a:pt x="75755" y="28117"/>
                </a:lnTo>
                <a:lnTo>
                  <a:pt x="75755" y="40919"/>
                </a:lnTo>
                <a:lnTo>
                  <a:pt x="75730" y="48806"/>
                </a:lnTo>
                <a:lnTo>
                  <a:pt x="72567" y="52019"/>
                </a:lnTo>
                <a:lnTo>
                  <a:pt x="64770" y="52019"/>
                </a:lnTo>
                <a:lnTo>
                  <a:pt x="61506" y="48806"/>
                </a:lnTo>
                <a:lnTo>
                  <a:pt x="61442" y="40919"/>
                </a:lnTo>
                <a:lnTo>
                  <a:pt x="64630" y="37680"/>
                </a:lnTo>
                <a:lnTo>
                  <a:pt x="72567" y="37680"/>
                </a:lnTo>
                <a:lnTo>
                  <a:pt x="75755" y="40919"/>
                </a:lnTo>
                <a:lnTo>
                  <a:pt x="75755" y="28117"/>
                </a:lnTo>
                <a:lnTo>
                  <a:pt x="76136" y="28105"/>
                </a:lnTo>
                <a:lnTo>
                  <a:pt x="68491" y="26619"/>
                </a:lnTo>
                <a:lnTo>
                  <a:pt x="61442" y="28105"/>
                </a:lnTo>
                <a:lnTo>
                  <a:pt x="55689" y="32054"/>
                </a:lnTo>
                <a:lnTo>
                  <a:pt x="51955" y="37680"/>
                </a:lnTo>
                <a:lnTo>
                  <a:pt x="51828" y="37871"/>
                </a:lnTo>
                <a:lnTo>
                  <a:pt x="50495" y="44678"/>
                </a:lnTo>
                <a:lnTo>
                  <a:pt x="50444" y="44945"/>
                </a:lnTo>
                <a:lnTo>
                  <a:pt x="51879" y="51765"/>
                </a:lnTo>
                <a:lnTo>
                  <a:pt x="51930" y="52019"/>
                </a:lnTo>
                <a:lnTo>
                  <a:pt x="55880" y="57772"/>
                </a:lnTo>
                <a:lnTo>
                  <a:pt x="61683" y="61633"/>
                </a:lnTo>
                <a:lnTo>
                  <a:pt x="68770" y="63004"/>
                </a:lnTo>
                <a:lnTo>
                  <a:pt x="75323" y="61633"/>
                </a:lnTo>
                <a:lnTo>
                  <a:pt x="75679" y="61633"/>
                </a:lnTo>
                <a:lnTo>
                  <a:pt x="81597" y="57569"/>
                </a:lnTo>
                <a:lnTo>
                  <a:pt x="85280" y="52019"/>
                </a:lnTo>
                <a:lnTo>
                  <a:pt x="85445" y="51765"/>
                </a:lnTo>
                <a:lnTo>
                  <a:pt x="86766" y="44945"/>
                </a:lnTo>
                <a:lnTo>
                  <a:pt x="86817" y="44678"/>
                </a:lnTo>
                <a:close/>
              </a:path>
              <a:path w="292100" h="527050">
                <a:moveTo>
                  <a:pt x="140944" y="503707"/>
                </a:moveTo>
                <a:lnTo>
                  <a:pt x="137350" y="23202"/>
                </a:lnTo>
                <a:lnTo>
                  <a:pt x="137337" y="22174"/>
                </a:lnTo>
                <a:lnTo>
                  <a:pt x="135509" y="13500"/>
                </a:lnTo>
                <a:lnTo>
                  <a:pt x="133819" y="11036"/>
                </a:lnTo>
                <a:lnTo>
                  <a:pt x="130670" y="6438"/>
                </a:lnTo>
                <a:lnTo>
                  <a:pt x="129971" y="5981"/>
                </a:lnTo>
                <a:lnTo>
                  <a:pt x="129971" y="509943"/>
                </a:lnTo>
                <a:lnTo>
                  <a:pt x="124942" y="515048"/>
                </a:lnTo>
                <a:lnTo>
                  <a:pt x="19824" y="515848"/>
                </a:lnTo>
                <a:lnTo>
                  <a:pt x="14719" y="510806"/>
                </a:lnTo>
                <a:lnTo>
                  <a:pt x="11036" y="23202"/>
                </a:lnTo>
                <a:lnTo>
                  <a:pt x="10998" y="16891"/>
                </a:lnTo>
                <a:lnTo>
                  <a:pt x="16027" y="11785"/>
                </a:lnTo>
                <a:lnTo>
                  <a:pt x="121259" y="11125"/>
                </a:lnTo>
                <a:lnTo>
                  <a:pt x="126250" y="16014"/>
                </a:lnTo>
                <a:lnTo>
                  <a:pt x="126834" y="93256"/>
                </a:lnTo>
                <a:lnTo>
                  <a:pt x="82283" y="93256"/>
                </a:lnTo>
                <a:lnTo>
                  <a:pt x="82346" y="102450"/>
                </a:lnTo>
                <a:lnTo>
                  <a:pt x="126911" y="102450"/>
                </a:lnTo>
                <a:lnTo>
                  <a:pt x="127114" y="128803"/>
                </a:lnTo>
                <a:lnTo>
                  <a:pt x="82562" y="128803"/>
                </a:lnTo>
                <a:lnTo>
                  <a:pt x="82613" y="138010"/>
                </a:lnTo>
                <a:lnTo>
                  <a:pt x="127177" y="138010"/>
                </a:lnTo>
                <a:lnTo>
                  <a:pt x="127381" y="164363"/>
                </a:lnTo>
                <a:lnTo>
                  <a:pt x="82829" y="164363"/>
                </a:lnTo>
                <a:lnTo>
                  <a:pt x="82880" y="173570"/>
                </a:lnTo>
                <a:lnTo>
                  <a:pt x="127444" y="173570"/>
                </a:lnTo>
                <a:lnTo>
                  <a:pt x="127647" y="200139"/>
                </a:lnTo>
                <a:lnTo>
                  <a:pt x="56121" y="200139"/>
                </a:lnTo>
                <a:lnTo>
                  <a:pt x="56172" y="209321"/>
                </a:lnTo>
                <a:lnTo>
                  <a:pt x="127723" y="209321"/>
                </a:lnTo>
                <a:lnTo>
                  <a:pt x="127914" y="235483"/>
                </a:lnTo>
                <a:lnTo>
                  <a:pt x="83362" y="235483"/>
                </a:lnTo>
                <a:lnTo>
                  <a:pt x="83413" y="244678"/>
                </a:lnTo>
                <a:lnTo>
                  <a:pt x="127990" y="244678"/>
                </a:lnTo>
                <a:lnTo>
                  <a:pt x="128181" y="271043"/>
                </a:lnTo>
                <a:lnTo>
                  <a:pt x="83629" y="271043"/>
                </a:lnTo>
                <a:lnTo>
                  <a:pt x="83693" y="280238"/>
                </a:lnTo>
                <a:lnTo>
                  <a:pt x="128257" y="280238"/>
                </a:lnTo>
                <a:lnTo>
                  <a:pt x="128447" y="306603"/>
                </a:lnTo>
                <a:lnTo>
                  <a:pt x="83896" y="306603"/>
                </a:lnTo>
                <a:lnTo>
                  <a:pt x="83959" y="315798"/>
                </a:lnTo>
                <a:lnTo>
                  <a:pt x="128524" y="315798"/>
                </a:lnTo>
                <a:lnTo>
                  <a:pt x="128714" y="342366"/>
                </a:lnTo>
                <a:lnTo>
                  <a:pt x="57188" y="342366"/>
                </a:lnTo>
                <a:lnTo>
                  <a:pt x="57251" y="351561"/>
                </a:lnTo>
                <a:lnTo>
                  <a:pt x="128790" y="351561"/>
                </a:lnTo>
                <a:lnTo>
                  <a:pt x="128993" y="377710"/>
                </a:lnTo>
                <a:lnTo>
                  <a:pt x="84429" y="377710"/>
                </a:lnTo>
                <a:lnTo>
                  <a:pt x="84493" y="386918"/>
                </a:lnTo>
                <a:lnTo>
                  <a:pt x="129057" y="386918"/>
                </a:lnTo>
                <a:lnTo>
                  <a:pt x="129247" y="413283"/>
                </a:lnTo>
                <a:lnTo>
                  <a:pt x="84696" y="413283"/>
                </a:lnTo>
                <a:lnTo>
                  <a:pt x="84759" y="422465"/>
                </a:lnTo>
                <a:lnTo>
                  <a:pt x="129324" y="422465"/>
                </a:lnTo>
                <a:lnTo>
                  <a:pt x="129933" y="503707"/>
                </a:lnTo>
                <a:lnTo>
                  <a:pt x="129971" y="509943"/>
                </a:lnTo>
                <a:lnTo>
                  <a:pt x="129971" y="5981"/>
                </a:lnTo>
                <a:lnTo>
                  <a:pt x="123532" y="1701"/>
                </a:lnTo>
                <a:lnTo>
                  <a:pt x="114820" y="0"/>
                </a:lnTo>
                <a:lnTo>
                  <a:pt x="22174" y="698"/>
                </a:lnTo>
                <a:lnTo>
                  <a:pt x="13500" y="2527"/>
                </a:lnTo>
                <a:lnTo>
                  <a:pt x="6438" y="7378"/>
                </a:lnTo>
                <a:lnTo>
                  <a:pt x="1701" y="14516"/>
                </a:lnTo>
                <a:lnTo>
                  <a:pt x="0" y="23202"/>
                </a:lnTo>
                <a:lnTo>
                  <a:pt x="3644" y="503707"/>
                </a:lnTo>
                <a:lnTo>
                  <a:pt x="3644" y="504672"/>
                </a:lnTo>
                <a:lnTo>
                  <a:pt x="5473" y="513346"/>
                </a:lnTo>
                <a:lnTo>
                  <a:pt x="10312" y="520407"/>
                </a:lnTo>
                <a:lnTo>
                  <a:pt x="17449" y="525145"/>
                </a:lnTo>
                <a:lnTo>
                  <a:pt x="26136" y="526834"/>
                </a:lnTo>
                <a:lnTo>
                  <a:pt x="118795" y="526135"/>
                </a:lnTo>
                <a:lnTo>
                  <a:pt x="127469" y="524319"/>
                </a:lnTo>
                <a:lnTo>
                  <a:pt x="134543" y="519468"/>
                </a:lnTo>
                <a:lnTo>
                  <a:pt x="136944" y="515848"/>
                </a:lnTo>
                <a:lnTo>
                  <a:pt x="139280" y="512330"/>
                </a:lnTo>
                <a:lnTo>
                  <a:pt x="140944" y="503707"/>
                </a:lnTo>
                <a:close/>
              </a:path>
              <a:path w="292100" h="527050">
                <a:moveTo>
                  <a:pt x="292061" y="109347"/>
                </a:moveTo>
                <a:lnTo>
                  <a:pt x="277253" y="62420"/>
                </a:lnTo>
                <a:lnTo>
                  <a:pt x="275894" y="60490"/>
                </a:lnTo>
                <a:lnTo>
                  <a:pt x="274459" y="59309"/>
                </a:lnTo>
                <a:lnTo>
                  <a:pt x="274459" y="127723"/>
                </a:lnTo>
                <a:lnTo>
                  <a:pt x="274459" y="426313"/>
                </a:lnTo>
                <a:lnTo>
                  <a:pt x="269176" y="426313"/>
                </a:lnTo>
                <a:lnTo>
                  <a:pt x="269176" y="443979"/>
                </a:lnTo>
                <a:lnTo>
                  <a:pt x="245503" y="477532"/>
                </a:lnTo>
                <a:lnTo>
                  <a:pt x="224256" y="477532"/>
                </a:lnTo>
                <a:lnTo>
                  <a:pt x="200571" y="443979"/>
                </a:lnTo>
                <a:lnTo>
                  <a:pt x="269176" y="443979"/>
                </a:lnTo>
                <a:lnTo>
                  <a:pt x="269176" y="426313"/>
                </a:lnTo>
                <a:lnTo>
                  <a:pt x="194945" y="426313"/>
                </a:lnTo>
                <a:lnTo>
                  <a:pt x="194945" y="127723"/>
                </a:lnTo>
                <a:lnTo>
                  <a:pt x="274459" y="127723"/>
                </a:lnTo>
                <a:lnTo>
                  <a:pt x="274459" y="59309"/>
                </a:lnTo>
                <a:lnTo>
                  <a:pt x="274447" y="109347"/>
                </a:lnTo>
                <a:lnTo>
                  <a:pt x="194945" y="109347"/>
                </a:lnTo>
                <a:lnTo>
                  <a:pt x="206032" y="72885"/>
                </a:lnTo>
                <a:lnTo>
                  <a:pt x="235077" y="62420"/>
                </a:lnTo>
                <a:lnTo>
                  <a:pt x="243624" y="63080"/>
                </a:lnTo>
                <a:lnTo>
                  <a:pt x="271475" y="85763"/>
                </a:lnTo>
                <a:lnTo>
                  <a:pt x="271551" y="85915"/>
                </a:lnTo>
                <a:lnTo>
                  <a:pt x="272656" y="89649"/>
                </a:lnTo>
                <a:lnTo>
                  <a:pt x="273558" y="93929"/>
                </a:lnTo>
                <a:lnTo>
                  <a:pt x="273723" y="94869"/>
                </a:lnTo>
                <a:lnTo>
                  <a:pt x="273850" y="95783"/>
                </a:lnTo>
                <a:lnTo>
                  <a:pt x="273951" y="96393"/>
                </a:lnTo>
                <a:lnTo>
                  <a:pt x="274040" y="96989"/>
                </a:lnTo>
                <a:lnTo>
                  <a:pt x="274104" y="97561"/>
                </a:lnTo>
                <a:lnTo>
                  <a:pt x="274193" y="98285"/>
                </a:lnTo>
                <a:lnTo>
                  <a:pt x="274307" y="99555"/>
                </a:lnTo>
                <a:lnTo>
                  <a:pt x="274383" y="100685"/>
                </a:lnTo>
                <a:lnTo>
                  <a:pt x="274447" y="109347"/>
                </a:lnTo>
                <a:lnTo>
                  <a:pt x="274447" y="59296"/>
                </a:lnTo>
                <a:lnTo>
                  <a:pt x="267614" y="53657"/>
                </a:lnTo>
                <a:lnTo>
                  <a:pt x="258025" y="48755"/>
                </a:lnTo>
                <a:lnTo>
                  <a:pt x="247167" y="45796"/>
                </a:lnTo>
                <a:lnTo>
                  <a:pt x="235077" y="44805"/>
                </a:lnTo>
                <a:lnTo>
                  <a:pt x="222732" y="45796"/>
                </a:lnTo>
                <a:lnTo>
                  <a:pt x="184238" y="73240"/>
                </a:lnTo>
                <a:lnTo>
                  <a:pt x="177495" y="97561"/>
                </a:lnTo>
                <a:lnTo>
                  <a:pt x="177380" y="99555"/>
                </a:lnTo>
                <a:lnTo>
                  <a:pt x="177330" y="115112"/>
                </a:lnTo>
                <a:lnTo>
                  <a:pt x="177698" y="116840"/>
                </a:lnTo>
                <a:lnTo>
                  <a:pt x="178308" y="118440"/>
                </a:lnTo>
                <a:lnTo>
                  <a:pt x="177698" y="120040"/>
                </a:lnTo>
                <a:lnTo>
                  <a:pt x="177330" y="121767"/>
                </a:lnTo>
                <a:lnTo>
                  <a:pt x="177444" y="441540"/>
                </a:lnTo>
                <a:lnTo>
                  <a:pt x="178866" y="444893"/>
                </a:lnTo>
                <a:lnTo>
                  <a:pt x="181584" y="447611"/>
                </a:lnTo>
                <a:lnTo>
                  <a:pt x="220256" y="502424"/>
                </a:lnTo>
                <a:lnTo>
                  <a:pt x="230073" y="512648"/>
                </a:lnTo>
                <a:lnTo>
                  <a:pt x="239471" y="512648"/>
                </a:lnTo>
                <a:lnTo>
                  <a:pt x="243916" y="510362"/>
                </a:lnTo>
                <a:lnTo>
                  <a:pt x="267068" y="477532"/>
                </a:lnTo>
                <a:lnTo>
                  <a:pt x="289814" y="445300"/>
                </a:lnTo>
                <a:lnTo>
                  <a:pt x="290271" y="444500"/>
                </a:lnTo>
                <a:lnTo>
                  <a:pt x="290499" y="443979"/>
                </a:lnTo>
                <a:lnTo>
                  <a:pt x="290690" y="443611"/>
                </a:lnTo>
                <a:lnTo>
                  <a:pt x="290855" y="443217"/>
                </a:lnTo>
                <a:lnTo>
                  <a:pt x="291287" y="441921"/>
                </a:lnTo>
                <a:lnTo>
                  <a:pt x="291363" y="441540"/>
                </a:lnTo>
                <a:lnTo>
                  <a:pt x="291439" y="441261"/>
                </a:lnTo>
                <a:lnTo>
                  <a:pt x="291541" y="440969"/>
                </a:lnTo>
                <a:lnTo>
                  <a:pt x="291668" y="440385"/>
                </a:lnTo>
                <a:lnTo>
                  <a:pt x="291782" y="439737"/>
                </a:lnTo>
                <a:lnTo>
                  <a:pt x="291947" y="438988"/>
                </a:lnTo>
                <a:lnTo>
                  <a:pt x="291947" y="426313"/>
                </a:lnTo>
                <a:lnTo>
                  <a:pt x="292049" y="127723"/>
                </a:lnTo>
                <a:lnTo>
                  <a:pt x="292049" y="121767"/>
                </a:lnTo>
                <a:lnTo>
                  <a:pt x="291719" y="120040"/>
                </a:lnTo>
                <a:lnTo>
                  <a:pt x="291096" y="118440"/>
                </a:lnTo>
                <a:lnTo>
                  <a:pt x="291668" y="116840"/>
                </a:lnTo>
                <a:lnTo>
                  <a:pt x="292049" y="115112"/>
                </a:lnTo>
                <a:lnTo>
                  <a:pt x="292061" y="109347"/>
                </a:lnTo>
                <a:close/>
              </a:path>
            </a:pathLst>
          </a:custGeom>
          <a:solidFill>
            <a:srgbClr val="15445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6">
            <a:extLst>
              <a:ext uri="{FF2B5EF4-FFF2-40B4-BE49-F238E27FC236}">
                <a16:creationId xmlns:a16="http://schemas.microsoft.com/office/drawing/2014/main" id="{6B988757-CCB7-E058-F857-F16B28456AE2}"/>
              </a:ext>
            </a:extLst>
          </p:cNvPr>
          <p:cNvSpPr/>
          <p:nvPr/>
        </p:nvSpPr>
        <p:spPr>
          <a:xfrm>
            <a:off x="5987236" y="2310301"/>
            <a:ext cx="240166" cy="354835"/>
          </a:xfrm>
          <a:custGeom>
            <a:avLst/>
            <a:gdLst/>
            <a:ahLst/>
            <a:cxnLst/>
            <a:rect l="l" t="t" r="r" b="b"/>
            <a:pathLst>
              <a:path w="309879" h="457834">
                <a:moveTo>
                  <a:pt x="127914" y="38239"/>
                </a:moveTo>
                <a:lnTo>
                  <a:pt x="126415" y="36766"/>
                </a:lnTo>
                <a:lnTo>
                  <a:pt x="122745" y="36766"/>
                </a:lnTo>
                <a:lnTo>
                  <a:pt x="121272" y="38239"/>
                </a:lnTo>
                <a:lnTo>
                  <a:pt x="121272" y="41910"/>
                </a:lnTo>
                <a:lnTo>
                  <a:pt x="122745" y="43395"/>
                </a:lnTo>
                <a:lnTo>
                  <a:pt x="124587" y="43395"/>
                </a:lnTo>
                <a:lnTo>
                  <a:pt x="126415" y="43395"/>
                </a:lnTo>
                <a:lnTo>
                  <a:pt x="127914" y="41910"/>
                </a:lnTo>
                <a:lnTo>
                  <a:pt x="127914" y="38239"/>
                </a:lnTo>
                <a:close/>
              </a:path>
              <a:path w="309879" h="457834">
                <a:moveTo>
                  <a:pt x="159169" y="20485"/>
                </a:moveTo>
                <a:lnTo>
                  <a:pt x="157264" y="18567"/>
                </a:lnTo>
                <a:lnTo>
                  <a:pt x="152527" y="18567"/>
                </a:lnTo>
                <a:lnTo>
                  <a:pt x="150622" y="20485"/>
                </a:lnTo>
                <a:lnTo>
                  <a:pt x="150622" y="25209"/>
                </a:lnTo>
                <a:lnTo>
                  <a:pt x="152527" y="27114"/>
                </a:lnTo>
                <a:lnTo>
                  <a:pt x="154901" y="27114"/>
                </a:lnTo>
                <a:lnTo>
                  <a:pt x="157264" y="27114"/>
                </a:lnTo>
                <a:lnTo>
                  <a:pt x="159169" y="25209"/>
                </a:lnTo>
                <a:lnTo>
                  <a:pt x="159169" y="20485"/>
                </a:lnTo>
                <a:close/>
              </a:path>
              <a:path w="309879" h="457834">
                <a:moveTo>
                  <a:pt x="175171" y="37719"/>
                </a:moveTo>
                <a:lnTo>
                  <a:pt x="173266" y="35814"/>
                </a:lnTo>
                <a:lnTo>
                  <a:pt x="136550" y="35814"/>
                </a:lnTo>
                <a:lnTo>
                  <a:pt x="134645" y="37719"/>
                </a:lnTo>
                <a:lnTo>
                  <a:pt x="134645" y="42430"/>
                </a:lnTo>
                <a:lnTo>
                  <a:pt x="136550" y="44335"/>
                </a:lnTo>
                <a:lnTo>
                  <a:pt x="138899" y="44335"/>
                </a:lnTo>
                <a:lnTo>
                  <a:pt x="173266" y="44335"/>
                </a:lnTo>
                <a:lnTo>
                  <a:pt x="175171" y="42430"/>
                </a:lnTo>
                <a:lnTo>
                  <a:pt x="175171" y="37719"/>
                </a:lnTo>
                <a:close/>
              </a:path>
              <a:path w="309879" h="457834">
                <a:moveTo>
                  <a:pt x="180428" y="412089"/>
                </a:moveTo>
                <a:lnTo>
                  <a:pt x="178511" y="402590"/>
                </a:lnTo>
                <a:lnTo>
                  <a:pt x="178422" y="402158"/>
                </a:lnTo>
                <a:lnTo>
                  <a:pt x="173482" y="394855"/>
                </a:lnTo>
                <a:lnTo>
                  <a:pt x="172948" y="394055"/>
                </a:lnTo>
                <a:lnTo>
                  <a:pt x="172135" y="393509"/>
                </a:lnTo>
                <a:lnTo>
                  <a:pt x="172135" y="402590"/>
                </a:lnTo>
                <a:lnTo>
                  <a:pt x="172135" y="421601"/>
                </a:lnTo>
                <a:lnTo>
                  <a:pt x="164401" y="429323"/>
                </a:lnTo>
                <a:lnTo>
                  <a:pt x="145389" y="429323"/>
                </a:lnTo>
                <a:lnTo>
                  <a:pt x="137655" y="421601"/>
                </a:lnTo>
                <a:lnTo>
                  <a:pt x="137655" y="402590"/>
                </a:lnTo>
                <a:lnTo>
                  <a:pt x="145389" y="394855"/>
                </a:lnTo>
                <a:lnTo>
                  <a:pt x="164401" y="394855"/>
                </a:lnTo>
                <a:lnTo>
                  <a:pt x="172135" y="402590"/>
                </a:lnTo>
                <a:lnTo>
                  <a:pt x="172135" y="393509"/>
                </a:lnTo>
                <a:lnTo>
                  <a:pt x="164833" y="388581"/>
                </a:lnTo>
                <a:lnTo>
                  <a:pt x="154901" y="386575"/>
                </a:lnTo>
                <a:lnTo>
                  <a:pt x="144970" y="388581"/>
                </a:lnTo>
                <a:lnTo>
                  <a:pt x="136867" y="394055"/>
                </a:lnTo>
                <a:lnTo>
                  <a:pt x="131394" y="402158"/>
                </a:lnTo>
                <a:lnTo>
                  <a:pt x="129374" y="412089"/>
                </a:lnTo>
                <a:lnTo>
                  <a:pt x="131305" y="421601"/>
                </a:lnTo>
                <a:lnTo>
                  <a:pt x="131394" y="422008"/>
                </a:lnTo>
                <a:lnTo>
                  <a:pt x="136867" y="430123"/>
                </a:lnTo>
                <a:lnTo>
                  <a:pt x="144970" y="435597"/>
                </a:lnTo>
                <a:lnTo>
                  <a:pt x="154901" y="437603"/>
                </a:lnTo>
                <a:lnTo>
                  <a:pt x="164833" y="435597"/>
                </a:lnTo>
                <a:lnTo>
                  <a:pt x="172948" y="430123"/>
                </a:lnTo>
                <a:lnTo>
                  <a:pt x="173482" y="429323"/>
                </a:lnTo>
                <a:lnTo>
                  <a:pt x="178422" y="422008"/>
                </a:lnTo>
                <a:lnTo>
                  <a:pt x="180428" y="412089"/>
                </a:lnTo>
                <a:close/>
              </a:path>
              <a:path w="309879" h="457834">
                <a:moveTo>
                  <a:pt x="267970" y="55854"/>
                </a:moveTo>
                <a:lnTo>
                  <a:pt x="266115" y="53987"/>
                </a:lnTo>
                <a:lnTo>
                  <a:pt x="259676" y="53987"/>
                </a:lnTo>
                <a:lnTo>
                  <a:pt x="259676" y="62280"/>
                </a:lnTo>
                <a:lnTo>
                  <a:pt x="259676" y="376682"/>
                </a:lnTo>
                <a:lnTo>
                  <a:pt x="50126" y="376682"/>
                </a:lnTo>
                <a:lnTo>
                  <a:pt x="50126" y="62280"/>
                </a:lnTo>
                <a:lnTo>
                  <a:pt x="259676" y="62280"/>
                </a:lnTo>
                <a:lnTo>
                  <a:pt x="259676" y="53987"/>
                </a:lnTo>
                <a:lnTo>
                  <a:pt x="43713" y="53987"/>
                </a:lnTo>
                <a:lnTo>
                  <a:pt x="41859" y="55854"/>
                </a:lnTo>
                <a:lnTo>
                  <a:pt x="41859" y="383108"/>
                </a:lnTo>
                <a:lnTo>
                  <a:pt x="43713" y="384962"/>
                </a:lnTo>
                <a:lnTo>
                  <a:pt x="266115" y="384962"/>
                </a:lnTo>
                <a:lnTo>
                  <a:pt x="267970" y="383108"/>
                </a:lnTo>
                <a:lnTo>
                  <a:pt x="267970" y="376682"/>
                </a:lnTo>
                <a:lnTo>
                  <a:pt x="267970" y="62280"/>
                </a:lnTo>
                <a:lnTo>
                  <a:pt x="267970" y="55854"/>
                </a:lnTo>
                <a:close/>
              </a:path>
              <a:path w="309879" h="457834">
                <a:moveTo>
                  <a:pt x="309816" y="38811"/>
                </a:moveTo>
                <a:lnTo>
                  <a:pt x="306755" y="23723"/>
                </a:lnTo>
                <a:lnTo>
                  <a:pt x="301929" y="16573"/>
                </a:lnTo>
                <a:lnTo>
                  <a:pt x="298424" y="11379"/>
                </a:lnTo>
                <a:lnTo>
                  <a:pt x="293255" y="7899"/>
                </a:lnTo>
                <a:lnTo>
                  <a:pt x="293255" y="38811"/>
                </a:lnTo>
                <a:lnTo>
                  <a:pt x="293255" y="418490"/>
                </a:lnTo>
                <a:lnTo>
                  <a:pt x="291503" y="427139"/>
                </a:lnTo>
                <a:lnTo>
                  <a:pt x="286727" y="434213"/>
                </a:lnTo>
                <a:lnTo>
                  <a:pt x="279641" y="438988"/>
                </a:lnTo>
                <a:lnTo>
                  <a:pt x="270992" y="440740"/>
                </a:lnTo>
                <a:lnTo>
                  <a:pt x="38823" y="440740"/>
                </a:lnTo>
                <a:lnTo>
                  <a:pt x="30162" y="438988"/>
                </a:lnTo>
                <a:lnTo>
                  <a:pt x="23088" y="434213"/>
                </a:lnTo>
                <a:lnTo>
                  <a:pt x="18313" y="427139"/>
                </a:lnTo>
                <a:lnTo>
                  <a:pt x="16560" y="418490"/>
                </a:lnTo>
                <a:lnTo>
                  <a:pt x="16560" y="38811"/>
                </a:lnTo>
                <a:lnTo>
                  <a:pt x="18313" y="30162"/>
                </a:lnTo>
                <a:lnTo>
                  <a:pt x="23088" y="23101"/>
                </a:lnTo>
                <a:lnTo>
                  <a:pt x="30162" y="18326"/>
                </a:lnTo>
                <a:lnTo>
                  <a:pt x="38823" y="16573"/>
                </a:lnTo>
                <a:lnTo>
                  <a:pt x="270992" y="16573"/>
                </a:lnTo>
                <a:lnTo>
                  <a:pt x="279641" y="18326"/>
                </a:lnTo>
                <a:lnTo>
                  <a:pt x="286727" y="23101"/>
                </a:lnTo>
                <a:lnTo>
                  <a:pt x="291503" y="30162"/>
                </a:lnTo>
                <a:lnTo>
                  <a:pt x="293255" y="38811"/>
                </a:lnTo>
                <a:lnTo>
                  <a:pt x="293255" y="7899"/>
                </a:lnTo>
                <a:lnTo>
                  <a:pt x="286080" y="3060"/>
                </a:lnTo>
                <a:lnTo>
                  <a:pt x="270992" y="0"/>
                </a:lnTo>
                <a:lnTo>
                  <a:pt x="38823" y="0"/>
                </a:lnTo>
                <a:lnTo>
                  <a:pt x="23723" y="3060"/>
                </a:lnTo>
                <a:lnTo>
                  <a:pt x="11379" y="11379"/>
                </a:lnTo>
                <a:lnTo>
                  <a:pt x="3048" y="23723"/>
                </a:lnTo>
                <a:lnTo>
                  <a:pt x="0" y="38811"/>
                </a:lnTo>
                <a:lnTo>
                  <a:pt x="0" y="418490"/>
                </a:lnTo>
                <a:lnTo>
                  <a:pt x="3048" y="433590"/>
                </a:lnTo>
                <a:lnTo>
                  <a:pt x="11379" y="445922"/>
                </a:lnTo>
                <a:lnTo>
                  <a:pt x="23723" y="454253"/>
                </a:lnTo>
                <a:lnTo>
                  <a:pt x="38823" y="457314"/>
                </a:lnTo>
                <a:lnTo>
                  <a:pt x="270992" y="457314"/>
                </a:lnTo>
                <a:lnTo>
                  <a:pt x="306755" y="433590"/>
                </a:lnTo>
                <a:lnTo>
                  <a:pt x="309816" y="418490"/>
                </a:lnTo>
                <a:lnTo>
                  <a:pt x="309816" y="38811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3" name="object 40">
            <a:extLst>
              <a:ext uri="{FF2B5EF4-FFF2-40B4-BE49-F238E27FC236}">
                <a16:creationId xmlns:a16="http://schemas.microsoft.com/office/drawing/2014/main" id="{B9DA9EF7-2ED9-610B-AF2B-E78BDF7F58DD}"/>
              </a:ext>
            </a:extLst>
          </p:cNvPr>
          <p:cNvGrpSpPr/>
          <p:nvPr/>
        </p:nvGrpSpPr>
        <p:grpSpPr>
          <a:xfrm>
            <a:off x="5411389" y="1648203"/>
            <a:ext cx="167329" cy="392239"/>
            <a:chOff x="6296543" y="5241636"/>
            <a:chExt cx="215900" cy="506095"/>
          </a:xfrm>
        </p:grpSpPr>
        <p:sp>
          <p:nvSpPr>
            <p:cNvPr id="44" name="object 41">
              <a:extLst>
                <a:ext uri="{FF2B5EF4-FFF2-40B4-BE49-F238E27FC236}">
                  <a16:creationId xmlns:a16="http://schemas.microsoft.com/office/drawing/2014/main" id="{8E4530BA-188E-0964-53A3-6CF8CFA2D19F}"/>
                </a:ext>
              </a:extLst>
            </p:cNvPr>
            <p:cNvSpPr/>
            <p:nvPr/>
          </p:nvSpPr>
          <p:spPr>
            <a:xfrm>
              <a:off x="6296543" y="5241636"/>
              <a:ext cx="215900" cy="506095"/>
            </a:xfrm>
            <a:custGeom>
              <a:avLst/>
              <a:gdLst/>
              <a:ahLst/>
              <a:cxnLst/>
              <a:rect l="l" t="t" r="r" b="b"/>
              <a:pathLst>
                <a:path w="215900" h="506095">
                  <a:moveTo>
                    <a:pt x="189166" y="0"/>
                  </a:moveTo>
                  <a:lnTo>
                    <a:pt x="183146" y="0"/>
                  </a:lnTo>
                  <a:lnTo>
                    <a:pt x="172918" y="2070"/>
                  </a:lnTo>
                  <a:lnTo>
                    <a:pt x="164557" y="7713"/>
                  </a:lnTo>
                  <a:lnTo>
                    <a:pt x="158915" y="16078"/>
                  </a:lnTo>
                  <a:lnTo>
                    <a:pt x="156845" y="26314"/>
                  </a:lnTo>
                  <a:lnTo>
                    <a:pt x="156845" y="48082"/>
                  </a:lnTo>
                  <a:lnTo>
                    <a:pt x="47078" y="48082"/>
                  </a:lnTo>
                  <a:lnTo>
                    <a:pt x="28771" y="51786"/>
                  </a:lnTo>
                  <a:lnTo>
                    <a:pt x="13741" y="61976"/>
                  </a:lnTo>
                  <a:lnTo>
                    <a:pt x="3705" y="76848"/>
                  </a:lnTo>
                  <a:lnTo>
                    <a:pt x="0" y="95161"/>
                  </a:lnTo>
                  <a:lnTo>
                    <a:pt x="0" y="458609"/>
                  </a:lnTo>
                  <a:lnTo>
                    <a:pt x="3705" y="476922"/>
                  </a:lnTo>
                  <a:lnTo>
                    <a:pt x="13804" y="491888"/>
                  </a:lnTo>
                  <a:lnTo>
                    <a:pt x="28771" y="501984"/>
                  </a:lnTo>
                  <a:lnTo>
                    <a:pt x="47078" y="505688"/>
                  </a:lnTo>
                  <a:lnTo>
                    <a:pt x="168389" y="505688"/>
                  </a:lnTo>
                  <a:lnTo>
                    <a:pt x="186696" y="501984"/>
                  </a:lnTo>
                  <a:lnTo>
                    <a:pt x="201663" y="491888"/>
                  </a:lnTo>
                  <a:lnTo>
                    <a:pt x="47541" y="491888"/>
                  </a:lnTo>
                  <a:lnTo>
                    <a:pt x="34173" y="489181"/>
                  </a:lnTo>
                  <a:lnTo>
                    <a:pt x="23623" y="482060"/>
                  </a:lnTo>
                  <a:lnTo>
                    <a:pt x="16505" y="471510"/>
                  </a:lnTo>
                  <a:lnTo>
                    <a:pt x="13893" y="458609"/>
                  </a:lnTo>
                  <a:lnTo>
                    <a:pt x="13893" y="95161"/>
                  </a:lnTo>
                  <a:lnTo>
                    <a:pt x="16505" y="82260"/>
                  </a:lnTo>
                  <a:lnTo>
                    <a:pt x="23623" y="71710"/>
                  </a:lnTo>
                  <a:lnTo>
                    <a:pt x="34173" y="64589"/>
                  </a:lnTo>
                  <a:lnTo>
                    <a:pt x="47078" y="61976"/>
                  </a:lnTo>
                  <a:lnTo>
                    <a:pt x="170751" y="61976"/>
                  </a:lnTo>
                  <a:lnTo>
                    <a:pt x="170751" y="19469"/>
                  </a:lnTo>
                  <a:lnTo>
                    <a:pt x="176314" y="13906"/>
                  </a:lnTo>
                  <a:lnTo>
                    <a:pt x="211935" y="13906"/>
                  </a:lnTo>
                  <a:lnTo>
                    <a:pt x="207760" y="7713"/>
                  </a:lnTo>
                  <a:lnTo>
                    <a:pt x="199400" y="2070"/>
                  </a:lnTo>
                  <a:lnTo>
                    <a:pt x="189166" y="0"/>
                  </a:lnTo>
                  <a:close/>
                </a:path>
                <a:path w="215900" h="506095">
                  <a:moveTo>
                    <a:pt x="211935" y="13906"/>
                  </a:moveTo>
                  <a:lnTo>
                    <a:pt x="196011" y="13906"/>
                  </a:lnTo>
                  <a:lnTo>
                    <a:pt x="201574" y="19469"/>
                  </a:lnTo>
                  <a:lnTo>
                    <a:pt x="201574" y="458609"/>
                  </a:lnTo>
                  <a:lnTo>
                    <a:pt x="198962" y="471510"/>
                  </a:lnTo>
                  <a:lnTo>
                    <a:pt x="191844" y="482060"/>
                  </a:lnTo>
                  <a:lnTo>
                    <a:pt x="181295" y="489181"/>
                  </a:lnTo>
                  <a:lnTo>
                    <a:pt x="167926" y="491888"/>
                  </a:lnTo>
                  <a:lnTo>
                    <a:pt x="201663" y="491888"/>
                  </a:lnTo>
                  <a:lnTo>
                    <a:pt x="211762" y="476922"/>
                  </a:lnTo>
                  <a:lnTo>
                    <a:pt x="215468" y="458609"/>
                  </a:lnTo>
                  <a:lnTo>
                    <a:pt x="215468" y="26314"/>
                  </a:lnTo>
                  <a:lnTo>
                    <a:pt x="213399" y="16078"/>
                  </a:lnTo>
                  <a:lnTo>
                    <a:pt x="211935" y="13906"/>
                  </a:lnTo>
                  <a:close/>
                </a:path>
              </a:pathLst>
            </a:custGeom>
            <a:solidFill>
              <a:srgbClr val="1544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2">
              <a:extLst>
                <a:ext uri="{FF2B5EF4-FFF2-40B4-BE49-F238E27FC236}">
                  <a16:creationId xmlns:a16="http://schemas.microsoft.com/office/drawing/2014/main" id="{E4C14670-ACDB-38A7-1FDD-CAD69A358FB8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27810" y="5326787"/>
              <a:ext cx="152920" cy="379976"/>
            </a:xfrm>
            <a:prstGeom prst="rect">
              <a:avLst/>
            </a:prstGeom>
          </p:spPr>
        </p:pic>
      </p:grpSp>
      <p:sp>
        <p:nvSpPr>
          <p:cNvPr id="46" name="object 43">
            <a:extLst>
              <a:ext uri="{FF2B5EF4-FFF2-40B4-BE49-F238E27FC236}">
                <a16:creationId xmlns:a16="http://schemas.microsoft.com/office/drawing/2014/main" id="{EA679C0F-7740-D8CC-6071-BF5C28BC3309}"/>
              </a:ext>
            </a:extLst>
          </p:cNvPr>
          <p:cNvSpPr/>
          <p:nvPr/>
        </p:nvSpPr>
        <p:spPr>
          <a:xfrm>
            <a:off x="6612937" y="1741331"/>
            <a:ext cx="316448" cy="205716"/>
          </a:xfrm>
          <a:custGeom>
            <a:avLst/>
            <a:gdLst/>
            <a:ahLst/>
            <a:cxnLst/>
            <a:rect l="l" t="t" r="r" b="b"/>
            <a:pathLst>
              <a:path w="408304" h="265429">
                <a:moveTo>
                  <a:pt x="165188" y="0"/>
                </a:moveTo>
                <a:lnTo>
                  <a:pt x="104705" y="1865"/>
                </a:lnTo>
                <a:lnTo>
                  <a:pt x="53403" y="7226"/>
                </a:lnTo>
                <a:lnTo>
                  <a:pt x="13320" y="17486"/>
                </a:lnTo>
                <a:lnTo>
                  <a:pt x="1408" y="28041"/>
                </a:lnTo>
                <a:lnTo>
                  <a:pt x="0" y="28041"/>
                </a:lnTo>
                <a:lnTo>
                  <a:pt x="3881" y="79633"/>
                </a:lnTo>
                <a:lnTo>
                  <a:pt x="15382" y="119827"/>
                </a:lnTo>
                <a:lnTo>
                  <a:pt x="33937" y="156197"/>
                </a:lnTo>
                <a:lnTo>
                  <a:pt x="59042" y="187490"/>
                </a:lnTo>
                <a:lnTo>
                  <a:pt x="39506" y="194072"/>
                </a:lnTo>
                <a:lnTo>
                  <a:pt x="25501" y="201763"/>
                </a:lnTo>
                <a:lnTo>
                  <a:pt x="17069" y="210537"/>
                </a:lnTo>
                <a:lnTo>
                  <a:pt x="14249" y="220370"/>
                </a:lnTo>
                <a:lnTo>
                  <a:pt x="30794" y="242418"/>
                </a:lnTo>
                <a:lnTo>
                  <a:pt x="71181" y="256217"/>
                </a:lnTo>
                <a:lnTo>
                  <a:pt x="121539" y="263341"/>
                </a:lnTo>
                <a:lnTo>
                  <a:pt x="167995" y="265366"/>
                </a:lnTo>
                <a:lnTo>
                  <a:pt x="214442" y="263341"/>
                </a:lnTo>
                <a:lnTo>
                  <a:pt x="264791" y="256217"/>
                </a:lnTo>
                <a:lnTo>
                  <a:pt x="286482" y="248805"/>
                </a:lnTo>
                <a:lnTo>
                  <a:pt x="167995" y="248805"/>
                </a:lnTo>
                <a:lnTo>
                  <a:pt x="110665" y="245771"/>
                </a:lnTo>
                <a:lnTo>
                  <a:pt x="67500" y="238345"/>
                </a:lnTo>
                <a:lnTo>
                  <a:pt x="40290" y="229040"/>
                </a:lnTo>
                <a:lnTo>
                  <a:pt x="30822" y="220370"/>
                </a:lnTo>
                <a:lnTo>
                  <a:pt x="33112" y="216589"/>
                </a:lnTo>
                <a:lnTo>
                  <a:pt x="40519" y="211701"/>
                </a:lnTo>
                <a:lnTo>
                  <a:pt x="53850" y="206266"/>
                </a:lnTo>
                <a:lnTo>
                  <a:pt x="73914" y="200850"/>
                </a:lnTo>
                <a:lnTo>
                  <a:pt x="106873" y="200850"/>
                </a:lnTo>
                <a:lnTo>
                  <a:pt x="81932" y="186182"/>
                </a:lnTo>
                <a:lnTo>
                  <a:pt x="49492" y="149843"/>
                </a:lnTo>
                <a:lnTo>
                  <a:pt x="27077" y="103370"/>
                </a:lnTo>
                <a:lnTo>
                  <a:pt x="17109" y="50327"/>
                </a:lnTo>
                <a:lnTo>
                  <a:pt x="17032" y="49920"/>
                </a:lnTo>
                <a:lnTo>
                  <a:pt x="16916" y="49301"/>
                </a:lnTo>
                <a:lnTo>
                  <a:pt x="313272" y="49301"/>
                </a:lnTo>
                <a:lnTo>
                  <a:pt x="314592" y="48717"/>
                </a:lnTo>
                <a:lnTo>
                  <a:pt x="165188" y="48717"/>
                </a:lnTo>
                <a:lnTo>
                  <a:pt x="111238" y="47214"/>
                </a:lnTo>
                <a:lnTo>
                  <a:pt x="67948" y="43368"/>
                </a:lnTo>
                <a:lnTo>
                  <a:pt x="36826" y="38178"/>
                </a:lnTo>
                <a:lnTo>
                  <a:pt x="19380" y="32638"/>
                </a:lnTo>
                <a:lnTo>
                  <a:pt x="36826" y="27099"/>
                </a:lnTo>
                <a:lnTo>
                  <a:pt x="67948" y="21909"/>
                </a:lnTo>
                <a:lnTo>
                  <a:pt x="111238" y="18063"/>
                </a:lnTo>
                <a:lnTo>
                  <a:pt x="165188" y="16560"/>
                </a:lnTo>
                <a:lnTo>
                  <a:pt x="314458" y="16560"/>
                </a:lnTo>
                <a:lnTo>
                  <a:pt x="301627" y="12186"/>
                </a:lnTo>
                <a:lnTo>
                  <a:pt x="301758" y="12186"/>
                </a:lnTo>
                <a:lnTo>
                  <a:pt x="276974" y="7226"/>
                </a:lnTo>
                <a:lnTo>
                  <a:pt x="252806" y="4130"/>
                </a:lnTo>
                <a:lnTo>
                  <a:pt x="225663" y="1865"/>
                </a:lnTo>
                <a:lnTo>
                  <a:pt x="196228" y="473"/>
                </a:lnTo>
                <a:lnTo>
                  <a:pt x="165188" y="0"/>
                </a:lnTo>
                <a:close/>
              </a:path>
              <a:path w="408304" h="265429">
                <a:moveTo>
                  <a:pt x="308828" y="200850"/>
                </a:moveTo>
                <a:lnTo>
                  <a:pt x="262057" y="200850"/>
                </a:lnTo>
                <a:lnTo>
                  <a:pt x="282112" y="206266"/>
                </a:lnTo>
                <a:lnTo>
                  <a:pt x="295451" y="211701"/>
                </a:lnTo>
                <a:lnTo>
                  <a:pt x="302863" y="216589"/>
                </a:lnTo>
                <a:lnTo>
                  <a:pt x="305155" y="220370"/>
                </a:lnTo>
                <a:lnTo>
                  <a:pt x="295688" y="229040"/>
                </a:lnTo>
                <a:lnTo>
                  <a:pt x="268479" y="238345"/>
                </a:lnTo>
                <a:lnTo>
                  <a:pt x="225318" y="245771"/>
                </a:lnTo>
                <a:lnTo>
                  <a:pt x="167995" y="248805"/>
                </a:lnTo>
                <a:lnTo>
                  <a:pt x="286482" y="248805"/>
                </a:lnTo>
                <a:lnTo>
                  <a:pt x="305173" y="242418"/>
                </a:lnTo>
                <a:lnTo>
                  <a:pt x="321716" y="220370"/>
                </a:lnTo>
                <a:lnTo>
                  <a:pt x="318898" y="210537"/>
                </a:lnTo>
                <a:lnTo>
                  <a:pt x="310472" y="201763"/>
                </a:lnTo>
                <a:lnTo>
                  <a:pt x="308828" y="200850"/>
                </a:lnTo>
                <a:close/>
              </a:path>
              <a:path w="408304" h="265429">
                <a:moveTo>
                  <a:pt x="106873" y="200850"/>
                </a:moveTo>
                <a:lnTo>
                  <a:pt x="73914" y="200850"/>
                </a:lnTo>
                <a:lnTo>
                  <a:pt x="95627" y="215551"/>
                </a:lnTo>
                <a:lnTo>
                  <a:pt x="118757" y="226199"/>
                </a:lnTo>
                <a:lnTo>
                  <a:pt x="142983" y="232675"/>
                </a:lnTo>
                <a:lnTo>
                  <a:pt x="167982" y="234861"/>
                </a:lnTo>
                <a:lnTo>
                  <a:pt x="192930" y="232675"/>
                </a:lnTo>
                <a:lnTo>
                  <a:pt x="217118" y="226199"/>
                </a:lnTo>
                <a:lnTo>
                  <a:pt x="234260" y="218300"/>
                </a:lnTo>
                <a:lnTo>
                  <a:pt x="167982" y="218300"/>
                </a:lnTo>
                <a:lnTo>
                  <a:pt x="122172" y="209847"/>
                </a:lnTo>
                <a:lnTo>
                  <a:pt x="106873" y="200850"/>
                </a:lnTo>
                <a:close/>
              </a:path>
              <a:path w="408304" h="265429">
                <a:moveTo>
                  <a:pt x="335776" y="46659"/>
                </a:moveTo>
                <a:lnTo>
                  <a:pt x="319239" y="46659"/>
                </a:lnTo>
                <a:lnTo>
                  <a:pt x="309655" y="101588"/>
                </a:lnTo>
                <a:lnTo>
                  <a:pt x="287516" y="148790"/>
                </a:lnTo>
                <a:lnTo>
                  <a:pt x="255045" y="185691"/>
                </a:lnTo>
                <a:lnTo>
                  <a:pt x="214460" y="209719"/>
                </a:lnTo>
                <a:lnTo>
                  <a:pt x="167982" y="218300"/>
                </a:lnTo>
                <a:lnTo>
                  <a:pt x="234260" y="218300"/>
                </a:lnTo>
                <a:lnTo>
                  <a:pt x="240224" y="215551"/>
                </a:lnTo>
                <a:lnTo>
                  <a:pt x="261925" y="200850"/>
                </a:lnTo>
                <a:lnTo>
                  <a:pt x="308828" y="200850"/>
                </a:lnTo>
                <a:lnTo>
                  <a:pt x="296473" y="194072"/>
                </a:lnTo>
                <a:lnTo>
                  <a:pt x="276935" y="187490"/>
                </a:lnTo>
                <a:lnTo>
                  <a:pt x="278142" y="186182"/>
                </a:lnTo>
                <a:lnTo>
                  <a:pt x="278968" y="185356"/>
                </a:lnTo>
                <a:lnTo>
                  <a:pt x="280898" y="183349"/>
                </a:lnTo>
                <a:lnTo>
                  <a:pt x="282689" y="181381"/>
                </a:lnTo>
                <a:lnTo>
                  <a:pt x="337347" y="181381"/>
                </a:lnTo>
                <a:lnTo>
                  <a:pt x="349883" y="178588"/>
                </a:lnTo>
                <a:lnTo>
                  <a:pt x="365638" y="171994"/>
                </a:lnTo>
                <a:lnTo>
                  <a:pt x="372750" y="167192"/>
                </a:lnTo>
                <a:lnTo>
                  <a:pt x="317418" y="167192"/>
                </a:lnTo>
                <a:lnTo>
                  <a:pt x="295021" y="166331"/>
                </a:lnTo>
                <a:lnTo>
                  <a:pt x="296367" y="164477"/>
                </a:lnTo>
                <a:lnTo>
                  <a:pt x="318146" y="164477"/>
                </a:lnTo>
                <a:lnTo>
                  <a:pt x="327875" y="163192"/>
                </a:lnTo>
                <a:lnTo>
                  <a:pt x="339150" y="160029"/>
                </a:lnTo>
                <a:lnTo>
                  <a:pt x="349248" y="155357"/>
                </a:lnTo>
                <a:lnTo>
                  <a:pt x="358140" y="149186"/>
                </a:lnTo>
                <a:lnTo>
                  <a:pt x="358863" y="148462"/>
                </a:lnTo>
                <a:lnTo>
                  <a:pt x="306679" y="148462"/>
                </a:lnTo>
                <a:lnTo>
                  <a:pt x="316443" y="129445"/>
                </a:lnTo>
                <a:lnTo>
                  <a:pt x="324323" y="109288"/>
                </a:lnTo>
                <a:lnTo>
                  <a:pt x="330236" y="88242"/>
                </a:lnTo>
                <a:lnTo>
                  <a:pt x="334098" y="66560"/>
                </a:lnTo>
                <a:lnTo>
                  <a:pt x="366031" y="66560"/>
                </a:lnTo>
                <a:lnTo>
                  <a:pt x="363088" y="62949"/>
                </a:lnTo>
                <a:lnTo>
                  <a:pt x="348628" y="54216"/>
                </a:lnTo>
                <a:lnTo>
                  <a:pt x="335986" y="49920"/>
                </a:lnTo>
                <a:lnTo>
                  <a:pt x="335615" y="49920"/>
                </a:lnTo>
                <a:lnTo>
                  <a:pt x="335723" y="47959"/>
                </a:lnTo>
                <a:lnTo>
                  <a:pt x="335776" y="46659"/>
                </a:lnTo>
                <a:close/>
              </a:path>
              <a:path w="408304" h="265429">
                <a:moveTo>
                  <a:pt x="337347" y="181381"/>
                </a:moveTo>
                <a:lnTo>
                  <a:pt x="282689" y="181381"/>
                </a:lnTo>
                <a:lnTo>
                  <a:pt x="291024" y="182557"/>
                </a:lnTo>
                <a:lnTo>
                  <a:pt x="291234" y="182557"/>
                </a:lnTo>
                <a:lnTo>
                  <a:pt x="298864" y="183349"/>
                </a:lnTo>
                <a:lnTo>
                  <a:pt x="299413" y="183349"/>
                </a:lnTo>
                <a:lnTo>
                  <a:pt x="305243" y="183726"/>
                </a:lnTo>
                <a:lnTo>
                  <a:pt x="312254" y="183883"/>
                </a:lnTo>
                <a:lnTo>
                  <a:pt x="332068" y="182557"/>
                </a:lnTo>
                <a:lnTo>
                  <a:pt x="337347" y="181381"/>
                </a:lnTo>
                <a:close/>
              </a:path>
              <a:path w="408304" h="265429">
                <a:moveTo>
                  <a:pt x="380964" y="46075"/>
                </a:moveTo>
                <a:lnTo>
                  <a:pt x="335800" y="46075"/>
                </a:lnTo>
                <a:lnTo>
                  <a:pt x="341146" y="47008"/>
                </a:lnTo>
                <a:lnTo>
                  <a:pt x="347164" y="48398"/>
                </a:lnTo>
                <a:lnTo>
                  <a:pt x="381044" y="67959"/>
                </a:lnTo>
                <a:lnTo>
                  <a:pt x="391134" y="96011"/>
                </a:lnTo>
                <a:lnTo>
                  <a:pt x="389690" y="112466"/>
                </a:lnTo>
                <a:lnTo>
                  <a:pt x="368642" y="150088"/>
                </a:lnTo>
                <a:lnTo>
                  <a:pt x="336541" y="164998"/>
                </a:lnTo>
                <a:lnTo>
                  <a:pt x="335219" y="164998"/>
                </a:lnTo>
                <a:lnTo>
                  <a:pt x="317418" y="167192"/>
                </a:lnTo>
                <a:lnTo>
                  <a:pt x="372750" y="167192"/>
                </a:lnTo>
                <a:lnTo>
                  <a:pt x="379272" y="162788"/>
                </a:lnTo>
                <a:lnTo>
                  <a:pt x="405868" y="116125"/>
                </a:lnTo>
                <a:lnTo>
                  <a:pt x="407695" y="96011"/>
                </a:lnTo>
                <a:lnTo>
                  <a:pt x="401200" y="67959"/>
                </a:lnTo>
                <a:lnTo>
                  <a:pt x="384398" y="47959"/>
                </a:lnTo>
                <a:lnTo>
                  <a:pt x="380964" y="46075"/>
                </a:lnTo>
                <a:close/>
              </a:path>
              <a:path w="408304" h="265429">
                <a:moveTo>
                  <a:pt x="318146" y="164477"/>
                </a:moveTo>
                <a:lnTo>
                  <a:pt x="296367" y="164477"/>
                </a:lnTo>
                <a:lnTo>
                  <a:pt x="302078" y="164998"/>
                </a:lnTo>
                <a:lnTo>
                  <a:pt x="314205" y="164998"/>
                </a:lnTo>
                <a:lnTo>
                  <a:pt x="318146" y="164477"/>
                </a:lnTo>
                <a:close/>
              </a:path>
              <a:path w="408304" h="265429">
                <a:moveTo>
                  <a:pt x="366031" y="66560"/>
                </a:moveTo>
                <a:lnTo>
                  <a:pt x="334098" y="66560"/>
                </a:lnTo>
                <a:lnTo>
                  <a:pt x="344423" y="70435"/>
                </a:lnTo>
                <a:lnTo>
                  <a:pt x="353750" y="76712"/>
                </a:lnTo>
                <a:lnTo>
                  <a:pt x="360503" y="85968"/>
                </a:lnTo>
                <a:lnTo>
                  <a:pt x="363105" y="98780"/>
                </a:lnTo>
                <a:lnTo>
                  <a:pt x="362201" y="109143"/>
                </a:lnTo>
                <a:lnTo>
                  <a:pt x="339442" y="141815"/>
                </a:lnTo>
                <a:lnTo>
                  <a:pt x="306679" y="148462"/>
                </a:lnTo>
                <a:lnTo>
                  <a:pt x="358863" y="148462"/>
                </a:lnTo>
                <a:lnTo>
                  <a:pt x="378282" y="113944"/>
                </a:lnTo>
                <a:lnTo>
                  <a:pt x="379169" y="109288"/>
                </a:lnTo>
                <a:lnTo>
                  <a:pt x="379196" y="109143"/>
                </a:lnTo>
                <a:lnTo>
                  <a:pt x="379666" y="104076"/>
                </a:lnTo>
                <a:lnTo>
                  <a:pt x="379666" y="98780"/>
                </a:lnTo>
                <a:lnTo>
                  <a:pt x="374826" y="77351"/>
                </a:lnTo>
                <a:lnTo>
                  <a:pt x="366031" y="66560"/>
                </a:lnTo>
                <a:close/>
              </a:path>
              <a:path w="408304" h="265429">
                <a:moveTo>
                  <a:pt x="313272" y="49301"/>
                </a:moveTo>
                <a:lnTo>
                  <a:pt x="16916" y="49301"/>
                </a:lnTo>
                <a:lnTo>
                  <a:pt x="23964" y="51748"/>
                </a:lnTo>
                <a:lnTo>
                  <a:pt x="77563" y="61141"/>
                </a:lnTo>
                <a:lnTo>
                  <a:pt x="134142" y="64804"/>
                </a:lnTo>
                <a:lnTo>
                  <a:pt x="165188" y="65277"/>
                </a:lnTo>
                <a:lnTo>
                  <a:pt x="196228" y="64804"/>
                </a:lnTo>
                <a:lnTo>
                  <a:pt x="252806" y="61141"/>
                </a:lnTo>
                <a:lnTo>
                  <a:pt x="290797" y="55593"/>
                </a:lnTo>
                <a:lnTo>
                  <a:pt x="313272" y="49301"/>
                </a:lnTo>
                <a:close/>
              </a:path>
              <a:path w="408304" h="265429">
                <a:moveTo>
                  <a:pt x="314458" y="16560"/>
                </a:moveTo>
                <a:lnTo>
                  <a:pt x="165188" y="16560"/>
                </a:lnTo>
                <a:lnTo>
                  <a:pt x="219137" y="18063"/>
                </a:lnTo>
                <a:lnTo>
                  <a:pt x="262423" y="21909"/>
                </a:lnTo>
                <a:lnTo>
                  <a:pt x="293540" y="27099"/>
                </a:lnTo>
                <a:lnTo>
                  <a:pt x="310984" y="32638"/>
                </a:lnTo>
                <a:lnTo>
                  <a:pt x="293540" y="38178"/>
                </a:lnTo>
                <a:lnTo>
                  <a:pt x="262423" y="43368"/>
                </a:lnTo>
                <a:lnTo>
                  <a:pt x="219137" y="47214"/>
                </a:lnTo>
                <a:lnTo>
                  <a:pt x="165188" y="48717"/>
                </a:lnTo>
                <a:lnTo>
                  <a:pt x="314592" y="48717"/>
                </a:lnTo>
                <a:lnTo>
                  <a:pt x="319239" y="46659"/>
                </a:lnTo>
                <a:lnTo>
                  <a:pt x="335776" y="46659"/>
                </a:lnTo>
                <a:lnTo>
                  <a:pt x="335800" y="46075"/>
                </a:lnTo>
                <a:lnTo>
                  <a:pt x="380964" y="46075"/>
                </a:lnTo>
                <a:lnTo>
                  <a:pt x="361312" y="35291"/>
                </a:lnTo>
                <a:lnTo>
                  <a:pt x="335965" y="29235"/>
                </a:lnTo>
                <a:lnTo>
                  <a:pt x="335953" y="27660"/>
                </a:lnTo>
                <a:lnTo>
                  <a:pt x="328777" y="27660"/>
                </a:lnTo>
                <a:lnTo>
                  <a:pt x="325149" y="22621"/>
                </a:lnTo>
                <a:lnTo>
                  <a:pt x="316768" y="17348"/>
                </a:lnTo>
                <a:lnTo>
                  <a:pt x="314458" y="16560"/>
                </a:lnTo>
                <a:close/>
              </a:path>
            </a:pathLst>
          </a:custGeom>
          <a:solidFill>
            <a:srgbClr val="15445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6">
            <a:extLst>
              <a:ext uri="{FF2B5EF4-FFF2-40B4-BE49-F238E27FC236}">
                <a16:creationId xmlns:a16="http://schemas.microsoft.com/office/drawing/2014/main" id="{DF2C3B2C-EC88-4C7E-BCC6-3EEFDE516C62}"/>
              </a:ext>
            </a:extLst>
          </p:cNvPr>
          <p:cNvSpPr/>
          <p:nvPr/>
        </p:nvSpPr>
        <p:spPr>
          <a:xfrm>
            <a:off x="7185873" y="2306965"/>
            <a:ext cx="316448" cy="361233"/>
          </a:xfrm>
          <a:custGeom>
            <a:avLst/>
            <a:gdLst/>
            <a:ahLst/>
            <a:cxnLst/>
            <a:rect l="l" t="t" r="r" b="b"/>
            <a:pathLst>
              <a:path w="408304" h="466090">
                <a:moveTo>
                  <a:pt x="336194" y="84670"/>
                </a:moveTo>
                <a:lnTo>
                  <a:pt x="335419" y="79146"/>
                </a:lnTo>
                <a:lnTo>
                  <a:pt x="331533" y="76225"/>
                </a:lnTo>
                <a:lnTo>
                  <a:pt x="327647" y="73304"/>
                </a:lnTo>
                <a:lnTo>
                  <a:pt x="322135" y="74079"/>
                </a:lnTo>
                <a:lnTo>
                  <a:pt x="265912" y="148717"/>
                </a:lnTo>
                <a:lnTo>
                  <a:pt x="190893" y="111201"/>
                </a:lnTo>
                <a:lnTo>
                  <a:pt x="186055" y="112471"/>
                </a:lnTo>
                <a:lnTo>
                  <a:pt x="134480" y="189865"/>
                </a:lnTo>
                <a:lnTo>
                  <a:pt x="76619" y="189865"/>
                </a:lnTo>
                <a:lnTo>
                  <a:pt x="72682" y="193802"/>
                </a:lnTo>
                <a:lnTo>
                  <a:pt x="72682" y="203530"/>
                </a:lnTo>
                <a:lnTo>
                  <a:pt x="76619" y="207479"/>
                </a:lnTo>
                <a:lnTo>
                  <a:pt x="142125" y="207479"/>
                </a:lnTo>
                <a:lnTo>
                  <a:pt x="144881" y="206006"/>
                </a:lnTo>
                <a:lnTo>
                  <a:pt x="193941" y="132410"/>
                </a:lnTo>
                <a:lnTo>
                  <a:pt x="268389" y="169633"/>
                </a:lnTo>
                <a:lnTo>
                  <a:pt x="273011" y="168554"/>
                </a:lnTo>
                <a:lnTo>
                  <a:pt x="336194" y="84670"/>
                </a:lnTo>
                <a:close/>
              </a:path>
              <a:path w="408304" h="466090">
                <a:moveTo>
                  <a:pt x="407720" y="20802"/>
                </a:moveTo>
                <a:lnTo>
                  <a:pt x="406082" y="12712"/>
                </a:lnTo>
                <a:lnTo>
                  <a:pt x="405422" y="11747"/>
                </a:lnTo>
                <a:lnTo>
                  <a:pt x="401624" y="6096"/>
                </a:lnTo>
                <a:lnTo>
                  <a:pt x="395973" y="2298"/>
                </a:lnTo>
                <a:lnTo>
                  <a:pt x="395973" y="15811"/>
                </a:lnTo>
                <a:lnTo>
                  <a:pt x="395973" y="25806"/>
                </a:lnTo>
                <a:lnTo>
                  <a:pt x="391922" y="29857"/>
                </a:lnTo>
                <a:lnTo>
                  <a:pt x="378993" y="29857"/>
                </a:lnTo>
                <a:lnTo>
                  <a:pt x="378993" y="46913"/>
                </a:lnTo>
                <a:lnTo>
                  <a:pt x="378993" y="247408"/>
                </a:lnTo>
                <a:lnTo>
                  <a:pt x="378320" y="249974"/>
                </a:lnTo>
                <a:lnTo>
                  <a:pt x="376948" y="252793"/>
                </a:lnTo>
                <a:lnTo>
                  <a:pt x="38722" y="252793"/>
                </a:lnTo>
                <a:lnTo>
                  <a:pt x="37363" y="249974"/>
                </a:lnTo>
                <a:lnTo>
                  <a:pt x="36690" y="247408"/>
                </a:lnTo>
                <a:lnTo>
                  <a:pt x="36563" y="47510"/>
                </a:lnTo>
                <a:lnTo>
                  <a:pt x="36690" y="46913"/>
                </a:lnTo>
                <a:lnTo>
                  <a:pt x="37338" y="44450"/>
                </a:lnTo>
                <a:lnTo>
                  <a:pt x="38696" y="41605"/>
                </a:lnTo>
                <a:lnTo>
                  <a:pt x="376986" y="41605"/>
                </a:lnTo>
                <a:lnTo>
                  <a:pt x="378333" y="44450"/>
                </a:lnTo>
                <a:lnTo>
                  <a:pt x="378993" y="46913"/>
                </a:lnTo>
                <a:lnTo>
                  <a:pt x="378993" y="29857"/>
                </a:lnTo>
                <a:lnTo>
                  <a:pt x="15798" y="29857"/>
                </a:lnTo>
                <a:lnTo>
                  <a:pt x="11734" y="25806"/>
                </a:lnTo>
                <a:lnTo>
                  <a:pt x="11734" y="15811"/>
                </a:lnTo>
                <a:lnTo>
                  <a:pt x="15798" y="11747"/>
                </a:lnTo>
                <a:lnTo>
                  <a:pt x="391922" y="11747"/>
                </a:lnTo>
                <a:lnTo>
                  <a:pt x="395973" y="15811"/>
                </a:lnTo>
                <a:lnTo>
                  <a:pt x="395973" y="2298"/>
                </a:lnTo>
                <a:lnTo>
                  <a:pt x="395008" y="1638"/>
                </a:lnTo>
                <a:lnTo>
                  <a:pt x="386930" y="0"/>
                </a:lnTo>
                <a:lnTo>
                  <a:pt x="20789" y="0"/>
                </a:lnTo>
                <a:lnTo>
                  <a:pt x="12700" y="1638"/>
                </a:lnTo>
                <a:lnTo>
                  <a:pt x="6083" y="6096"/>
                </a:lnTo>
                <a:lnTo>
                  <a:pt x="1625" y="12712"/>
                </a:lnTo>
                <a:lnTo>
                  <a:pt x="0" y="20802"/>
                </a:lnTo>
                <a:lnTo>
                  <a:pt x="1562" y="28714"/>
                </a:lnTo>
                <a:lnTo>
                  <a:pt x="5867" y="35229"/>
                </a:lnTo>
                <a:lnTo>
                  <a:pt x="12242" y="39700"/>
                </a:lnTo>
                <a:lnTo>
                  <a:pt x="20408" y="41605"/>
                </a:lnTo>
                <a:lnTo>
                  <a:pt x="20066" y="41605"/>
                </a:lnTo>
                <a:lnTo>
                  <a:pt x="19367" y="44450"/>
                </a:lnTo>
                <a:lnTo>
                  <a:pt x="19024" y="46913"/>
                </a:lnTo>
                <a:lnTo>
                  <a:pt x="19024" y="247408"/>
                </a:lnTo>
                <a:lnTo>
                  <a:pt x="19392" y="249974"/>
                </a:lnTo>
                <a:lnTo>
                  <a:pt x="20091" y="252793"/>
                </a:lnTo>
                <a:lnTo>
                  <a:pt x="12242" y="254609"/>
                </a:lnTo>
                <a:lnTo>
                  <a:pt x="5867" y="259080"/>
                </a:lnTo>
                <a:lnTo>
                  <a:pt x="1562" y="265595"/>
                </a:lnTo>
                <a:lnTo>
                  <a:pt x="0" y="273519"/>
                </a:lnTo>
                <a:lnTo>
                  <a:pt x="1625" y="281597"/>
                </a:lnTo>
                <a:lnTo>
                  <a:pt x="6083" y="288213"/>
                </a:lnTo>
                <a:lnTo>
                  <a:pt x="12700" y="292671"/>
                </a:lnTo>
                <a:lnTo>
                  <a:pt x="20789" y="294309"/>
                </a:lnTo>
                <a:lnTo>
                  <a:pt x="185166" y="294309"/>
                </a:lnTo>
                <a:lnTo>
                  <a:pt x="184937" y="295643"/>
                </a:lnTo>
                <a:lnTo>
                  <a:pt x="184772" y="296989"/>
                </a:lnTo>
                <a:lnTo>
                  <a:pt x="184772" y="347840"/>
                </a:lnTo>
                <a:lnTo>
                  <a:pt x="183743" y="348462"/>
                </a:lnTo>
                <a:lnTo>
                  <a:pt x="182816" y="349211"/>
                </a:lnTo>
                <a:lnTo>
                  <a:pt x="108102" y="426859"/>
                </a:lnTo>
                <a:lnTo>
                  <a:pt x="106718" y="431850"/>
                </a:lnTo>
                <a:lnTo>
                  <a:pt x="108381" y="441807"/>
                </a:lnTo>
                <a:lnTo>
                  <a:pt x="110896" y="446392"/>
                </a:lnTo>
                <a:lnTo>
                  <a:pt x="118440" y="453644"/>
                </a:lnTo>
                <a:lnTo>
                  <a:pt x="123113" y="455980"/>
                </a:lnTo>
                <a:lnTo>
                  <a:pt x="133121" y="457250"/>
                </a:lnTo>
                <a:lnTo>
                  <a:pt x="138061" y="455663"/>
                </a:lnTo>
                <a:lnTo>
                  <a:pt x="148221" y="445096"/>
                </a:lnTo>
                <a:lnTo>
                  <a:pt x="184772" y="407111"/>
                </a:lnTo>
                <a:lnTo>
                  <a:pt x="186397" y="452640"/>
                </a:lnTo>
                <a:lnTo>
                  <a:pt x="205562" y="465924"/>
                </a:lnTo>
                <a:lnTo>
                  <a:pt x="213639" y="464210"/>
                </a:lnTo>
                <a:lnTo>
                  <a:pt x="220230" y="459549"/>
                </a:lnTo>
                <a:lnTo>
                  <a:pt x="223697" y="454177"/>
                </a:lnTo>
                <a:lnTo>
                  <a:pt x="224688" y="452640"/>
                </a:lnTo>
                <a:lnTo>
                  <a:pt x="226148" y="445096"/>
                </a:lnTo>
                <a:lnTo>
                  <a:pt x="226237" y="444652"/>
                </a:lnTo>
                <a:lnTo>
                  <a:pt x="226326" y="407111"/>
                </a:lnTo>
                <a:lnTo>
                  <a:pt x="226453" y="407111"/>
                </a:lnTo>
                <a:lnTo>
                  <a:pt x="278587" y="457250"/>
                </a:lnTo>
                <a:lnTo>
                  <a:pt x="279781" y="458343"/>
                </a:lnTo>
                <a:lnTo>
                  <a:pt x="284746" y="459828"/>
                </a:lnTo>
                <a:lnTo>
                  <a:pt x="294830" y="458343"/>
                </a:lnTo>
                <a:lnTo>
                  <a:pt x="299288" y="455980"/>
                </a:lnTo>
                <a:lnTo>
                  <a:pt x="299694" y="455663"/>
                </a:lnTo>
                <a:lnTo>
                  <a:pt x="306819" y="448259"/>
                </a:lnTo>
                <a:lnTo>
                  <a:pt x="307111" y="447649"/>
                </a:lnTo>
                <a:lnTo>
                  <a:pt x="309118" y="443496"/>
                </a:lnTo>
                <a:lnTo>
                  <a:pt x="310057" y="434606"/>
                </a:lnTo>
                <a:lnTo>
                  <a:pt x="310184" y="433451"/>
                </a:lnTo>
                <a:lnTo>
                  <a:pt x="309918" y="432562"/>
                </a:lnTo>
                <a:lnTo>
                  <a:pt x="308508" y="428371"/>
                </a:lnTo>
                <a:lnTo>
                  <a:pt x="298056" y="418325"/>
                </a:lnTo>
                <a:lnTo>
                  <a:pt x="298056" y="434606"/>
                </a:lnTo>
                <a:lnTo>
                  <a:pt x="297967" y="437426"/>
                </a:lnTo>
                <a:lnTo>
                  <a:pt x="297700" y="439686"/>
                </a:lnTo>
                <a:lnTo>
                  <a:pt x="296633" y="441807"/>
                </a:lnTo>
                <a:lnTo>
                  <a:pt x="296532" y="442010"/>
                </a:lnTo>
                <a:lnTo>
                  <a:pt x="292862" y="445833"/>
                </a:lnTo>
                <a:lnTo>
                  <a:pt x="290550" y="447116"/>
                </a:lnTo>
                <a:lnTo>
                  <a:pt x="286816" y="447649"/>
                </a:lnTo>
                <a:lnTo>
                  <a:pt x="285534" y="447649"/>
                </a:lnTo>
                <a:lnTo>
                  <a:pt x="243408" y="407111"/>
                </a:lnTo>
                <a:lnTo>
                  <a:pt x="222846" y="387324"/>
                </a:lnTo>
                <a:lnTo>
                  <a:pt x="220345" y="386867"/>
                </a:lnTo>
                <a:lnTo>
                  <a:pt x="216001" y="388721"/>
                </a:lnTo>
                <a:lnTo>
                  <a:pt x="214604" y="390842"/>
                </a:lnTo>
                <a:lnTo>
                  <a:pt x="214604" y="449707"/>
                </a:lnTo>
                <a:lnTo>
                  <a:pt x="210540" y="454177"/>
                </a:lnTo>
                <a:lnTo>
                  <a:pt x="200571" y="454177"/>
                </a:lnTo>
                <a:lnTo>
                  <a:pt x="196519" y="449707"/>
                </a:lnTo>
                <a:lnTo>
                  <a:pt x="196519" y="407111"/>
                </a:lnTo>
                <a:lnTo>
                  <a:pt x="196519" y="390156"/>
                </a:lnTo>
                <a:lnTo>
                  <a:pt x="195059" y="387997"/>
                </a:lnTo>
                <a:lnTo>
                  <a:pt x="192836" y="387108"/>
                </a:lnTo>
                <a:lnTo>
                  <a:pt x="192278" y="386867"/>
                </a:lnTo>
                <a:lnTo>
                  <a:pt x="192506" y="386867"/>
                </a:lnTo>
                <a:lnTo>
                  <a:pt x="191389" y="386676"/>
                </a:lnTo>
                <a:lnTo>
                  <a:pt x="189090" y="386676"/>
                </a:lnTo>
                <a:lnTo>
                  <a:pt x="187540" y="387324"/>
                </a:lnTo>
                <a:lnTo>
                  <a:pt x="186410" y="388467"/>
                </a:lnTo>
                <a:lnTo>
                  <a:pt x="131940" y="445096"/>
                </a:lnTo>
                <a:lnTo>
                  <a:pt x="130479" y="445096"/>
                </a:lnTo>
                <a:lnTo>
                  <a:pt x="118910" y="432562"/>
                </a:lnTo>
                <a:lnTo>
                  <a:pt x="190766" y="357873"/>
                </a:lnTo>
                <a:lnTo>
                  <a:pt x="191274" y="357632"/>
                </a:lnTo>
                <a:lnTo>
                  <a:pt x="194627" y="356857"/>
                </a:lnTo>
                <a:lnTo>
                  <a:pt x="196519" y="354495"/>
                </a:lnTo>
                <a:lnTo>
                  <a:pt x="196519" y="296989"/>
                </a:lnTo>
                <a:lnTo>
                  <a:pt x="196799" y="295643"/>
                </a:lnTo>
                <a:lnTo>
                  <a:pt x="197332" y="294309"/>
                </a:lnTo>
                <a:lnTo>
                  <a:pt x="213791" y="294309"/>
                </a:lnTo>
                <a:lnTo>
                  <a:pt x="214312" y="295643"/>
                </a:lnTo>
                <a:lnTo>
                  <a:pt x="214604" y="296989"/>
                </a:lnTo>
                <a:lnTo>
                  <a:pt x="214604" y="355777"/>
                </a:lnTo>
                <a:lnTo>
                  <a:pt x="216115" y="357873"/>
                </a:lnTo>
                <a:lnTo>
                  <a:pt x="216242" y="358038"/>
                </a:lnTo>
                <a:lnTo>
                  <a:pt x="219278" y="359003"/>
                </a:lnTo>
                <a:lnTo>
                  <a:pt x="219735" y="359257"/>
                </a:lnTo>
                <a:lnTo>
                  <a:pt x="298056" y="434606"/>
                </a:lnTo>
                <a:lnTo>
                  <a:pt x="298056" y="418325"/>
                </a:lnTo>
                <a:lnTo>
                  <a:pt x="227622" y="350558"/>
                </a:lnTo>
                <a:lnTo>
                  <a:pt x="227012" y="350050"/>
                </a:lnTo>
                <a:lnTo>
                  <a:pt x="226326" y="349605"/>
                </a:lnTo>
                <a:lnTo>
                  <a:pt x="226326" y="296989"/>
                </a:lnTo>
                <a:lnTo>
                  <a:pt x="226187" y="295643"/>
                </a:lnTo>
                <a:lnTo>
                  <a:pt x="225945" y="294309"/>
                </a:lnTo>
                <a:lnTo>
                  <a:pt x="386930" y="294309"/>
                </a:lnTo>
                <a:lnTo>
                  <a:pt x="407720" y="273519"/>
                </a:lnTo>
                <a:lnTo>
                  <a:pt x="407720" y="264985"/>
                </a:lnTo>
                <a:lnTo>
                  <a:pt x="407352" y="264464"/>
                </a:lnTo>
                <a:lnTo>
                  <a:pt x="402539" y="257657"/>
                </a:lnTo>
                <a:lnTo>
                  <a:pt x="395973" y="254800"/>
                </a:lnTo>
                <a:lnTo>
                  <a:pt x="395973" y="268528"/>
                </a:lnTo>
                <a:lnTo>
                  <a:pt x="395973" y="278511"/>
                </a:lnTo>
                <a:lnTo>
                  <a:pt x="391922" y="282562"/>
                </a:lnTo>
                <a:lnTo>
                  <a:pt x="15798" y="282562"/>
                </a:lnTo>
                <a:lnTo>
                  <a:pt x="11734" y="278511"/>
                </a:lnTo>
                <a:lnTo>
                  <a:pt x="11734" y="268528"/>
                </a:lnTo>
                <a:lnTo>
                  <a:pt x="15798" y="264464"/>
                </a:lnTo>
                <a:lnTo>
                  <a:pt x="391922" y="264464"/>
                </a:lnTo>
                <a:lnTo>
                  <a:pt x="395973" y="268528"/>
                </a:lnTo>
                <a:lnTo>
                  <a:pt x="395973" y="254800"/>
                </a:lnTo>
                <a:lnTo>
                  <a:pt x="395173" y="254444"/>
                </a:lnTo>
                <a:lnTo>
                  <a:pt x="395643" y="252793"/>
                </a:lnTo>
                <a:lnTo>
                  <a:pt x="396163" y="251015"/>
                </a:lnTo>
                <a:lnTo>
                  <a:pt x="396722" y="247408"/>
                </a:lnTo>
                <a:lnTo>
                  <a:pt x="396722" y="46913"/>
                </a:lnTo>
                <a:lnTo>
                  <a:pt x="396163" y="43307"/>
                </a:lnTo>
                <a:lnTo>
                  <a:pt x="395173" y="39878"/>
                </a:lnTo>
                <a:lnTo>
                  <a:pt x="402539" y="36677"/>
                </a:lnTo>
                <a:lnTo>
                  <a:pt x="407352" y="29857"/>
                </a:lnTo>
                <a:lnTo>
                  <a:pt x="407720" y="29337"/>
                </a:lnTo>
                <a:lnTo>
                  <a:pt x="407720" y="20802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47">
            <a:extLst>
              <a:ext uri="{FF2B5EF4-FFF2-40B4-BE49-F238E27FC236}">
                <a16:creationId xmlns:a16="http://schemas.microsoft.com/office/drawing/2014/main" id="{85743285-636C-A1EA-870D-38B42C0CA3AD}"/>
              </a:ext>
            </a:extLst>
          </p:cNvPr>
          <p:cNvSpPr/>
          <p:nvPr/>
        </p:nvSpPr>
        <p:spPr>
          <a:xfrm>
            <a:off x="6162068" y="1767920"/>
            <a:ext cx="84648" cy="27067"/>
          </a:xfrm>
          <a:custGeom>
            <a:avLst/>
            <a:gdLst/>
            <a:ahLst/>
            <a:cxnLst/>
            <a:rect l="l" t="t" r="r" b="b"/>
            <a:pathLst>
              <a:path w="109220" h="34925">
                <a:moveTo>
                  <a:pt x="107124" y="0"/>
                </a:moveTo>
                <a:lnTo>
                  <a:pt x="1549" y="0"/>
                </a:lnTo>
                <a:lnTo>
                  <a:pt x="0" y="1536"/>
                </a:lnTo>
                <a:lnTo>
                  <a:pt x="0" y="33235"/>
                </a:lnTo>
                <a:lnTo>
                  <a:pt x="1549" y="34772"/>
                </a:lnTo>
                <a:lnTo>
                  <a:pt x="107124" y="34772"/>
                </a:lnTo>
                <a:lnTo>
                  <a:pt x="108673" y="33235"/>
                </a:lnTo>
                <a:lnTo>
                  <a:pt x="108673" y="27901"/>
                </a:lnTo>
                <a:lnTo>
                  <a:pt x="6883" y="27901"/>
                </a:lnTo>
                <a:lnTo>
                  <a:pt x="6883" y="6883"/>
                </a:lnTo>
                <a:lnTo>
                  <a:pt x="108673" y="6883"/>
                </a:lnTo>
                <a:lnTo>
                  <a:pt x="108673" y="1536"/>
                </a:lnTo>
                <a:lnTo>
                  <a:pt x="107124" y="0"/>
                </a:lnTo>
                <a:close/>
              </a:path>
              <a:path w="109220" h="34925">
                <a:moveTo>
                  <a:pt x="108673" y="6883"/>
                </a:moveTo>
                <a:lnTo>
                  <a:pt x="101790" y="6883"/>
                </a:lnTo>
                <a:lnTo>
                  <a:pt x="101790" y="27901"/>
                </a:lnTo>
                <a:lnTo>
                  <a:pt x="108673" y="27901"/>
                </a:lnTo>
                <a:lnTo>
                  <a:pt x="108673" y="6883"/>
                </a:lnTo>
                <a:close/>
              </a:path>
            </a:pathLst>
          </a:custGeom>
          <a:solidFill>
            <a:srgbClr val="15445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1" name="object 48">
            <a:extLst>
              <a:ext uri="{FF2B5EF4-FFF2-40B4-BE49-F238E27FC236}">
                <a16:creationId xmlns:a16="http://schemas.microsoft.com/office/drawing/2014/main" id="{9477C8BB-D07A-B76D-4442-E745D1A55103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2461" y="1869685"/>
            <a:ext cx="84215" cy="79372"/>
          </a:xfrm>
          <a:prstGeom prst="rect">
            <a:avLst/>
          </a:prstGeom>
        </p:spPr>
      </p:pic>
      <p:pic>
        <p:nvPicPr>
          <p:cNvPr id="52" name="object 49">
            <a:extLst>
              <a:ext uri="{FF2B5EF4-FFF2-40B4-BE49-F238E27FC236}">
                <a16:creationId xmlns:a16="http://schemas.microsoft.com/office/drawing/2014/main" id="{C4F2A19F-D647-8C43-4EA7-E9E9233B0692}"/>
              </a:ext>
            </a:extLst>
          </p:cNvPr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3228" y="1739276"/>
            <a:ext cx="84225" cy="84225"/>
          </a:xfrm>
          <a:prstGeom prst="rect">
            <a:avLst/>
          </a:prstGeom>
        </p:spPr>
      </p:pic>
      <p:grpSp>
        <p:nvGrpSpPr>
          <p:cNvPr id="53" name="object 50">
            <a:extLst>
              <a:ext uri="{FF2B5EF4-FFF2-40B4-BE49-F238E27FC236}">
                <a16:creationId xmlns:a16="http://schemas.microsoft.com/office/drawing/2014/main" id="{F9AA30F9-944B-72B4-033E-E74F2198313A}"/>
              </a:ext>
            </a:extLst>
          </p:cNvPr>
          <p:cNvGrpSpPr/>
          <p:nvPr/>
        </p:nvGrpSpPr>
        <p:grpSpPr>
          <a:xfrm>
            <a:off x="6007106" y="1710170"/>
            <a:ext cx="265757" cy="268219"/>
            <a:chOff x="7065180" y="5321590"/>
            <a:chExt cx="342900" cy="346075"/>
          </a:xfrm>
        </p:grpSpPr>
        <p:pic>
          <p:nvPicPr>
            <p:cNvPr id="54" name="object 51">
              <a:extLst>
                <a:ext uri="{FF2B5EF4-FFF2-40B4-BE49-F238E27FC236}">
                  <a16:creationId xmlns:a16="http://schemas.microsoft.com/office/drawing/2014/main" id="{0801953A-CDC8-FC0B-DE84-B5B12A364D2F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03600" y="5530882"/>
              <a:ext cx="99250" cy="99225"/>
            </a:xfrm>
            <a:prstGeom prst="rect">
              <a:avLst/>
            </a:prstGeom>
          </p:spPr>
        </p:pic>
        <p:sp>
          <p:nvSpPr>
            <p:cNvPr id="55" name="object 52">
              <a:extLst>
                <a:ext uri="{FF2B5EF4-FFF2-40B4-BE49-F238E27FC236}">
                  <a16:creationId xmlns:a16="http://schemas.microsoft.com/office/drawing/2014/main" id="{3C44E8AE-265C-EAF3-76CA-E2EE1DFCECFB}"/>
                </a:ext>
              </a:extLst>
            </p:cNvPr>
            <p:cNvSpPr/>
            <p:nvPr/>
          </p:nvSpPr>
          <p:spPr>
            <a:xfrm>
              <a:off x="7065180" y="5321590"/>
              <a:ext cx="342900" cy="346075"/>
            </a:xfrm>
            <a:custGeom>
              <a:avLst/>
              <a:gdLst/>
              <a:ahLst/>
              <a:cxnLst/>
              <a:rect l="l" t="t" r="r" b="b"/>
              <a:pathLst>
                <a:path w="342900" h="346075">
                  <a:moveTo>
                    <a:pt x="161130" y="173024"/>
                  </a:moveTo>
                  <a:lnTo>
                    <a:pt x="14841" y="173024"/>
                  </a:lnTo>
                  <a:lnTo>
                    <a:pt x="8920" y="177139"/>
                  </a:lnTo>
                  <a:lnTo>
                    <a:pt x="4173" y="182838"/>
                  </a:lnTo>
                  <a:lnTo>
                    <a:pt x="1095" y="189685"/>
                  </a:lnTo>
                  <a:lnTo>
                    <a:pt x="0" y="197370"/>
                  </a:lnTo>
                  <a:lnTo>
                    <a:pt x="0" y="318287"/>
                  </a:lnTo>
                  <a:lnTo>
                    <a:pt x="2163" y="328980"/>
                  </a:lnTo>
                  <a:lnTo>
                    <a:pt x="8061" y="337721"/>
                  </a:lnTo>
                  <a:lnTo>
                    <a:pt x="16802" y="343619"/>
                  </a:lnTo>
                  <a:lnTo>
                    <a:pt x="27495" y="345782"/>
                  </a:lnTo>
                  <a:lnTo>
                    <a:pt x="148399" y="345782"/>
                  </a:lnTo>
                  <a:lnTo>
                    <a:pt x="155365" y="344890"/>
                  </a:lnTo>
                  <a:lnTo>
                    <a:pt x="161672" y="342365"/>
                  </a:lnTo>
                  <a:lnTo>
                    <a:pt x="167096" y="338437"/>
                  </a:lnTo>
                  <a:lnTo>
                    <a:pt x="171411" y="333336"/>
                  </a:lnTo>
                  <a:lnTo>
                    <a:pt x="337729" y="333336"/>
                  </a:lnTo>
                  <a:lnTo>
                    <a:pt x="340670" y="328980"/>
                  </a:lnTo>
                  <a:lnTo>
                    <a:pt x="341447" y="325145"/>
                  </a:lnTo>
                  <a:lnTo>
                    <a:pt x="23723" y="325145"/>
                  </a:lnTo>
                  <a:lnTo>
                    <a:pt x="20637" y="322072"/>
                  </a:lnTo>
                  <a:lnTo>
                    <a:pt x="20637" y="193598"/>
                  </a:lnTo>
                  <a:lnTo>
                    <a:pt x="23723" y="190525"/>
                  </a:lnTo>
                  <a:lnTo>
                    <a:pt x="341849" y="190525"/>
                  </a:lnTo>
                  <a:lnTo>
                    <a:pt x="341728" y="189685"/>
                  </a:lnTo>
                  <a:lnTo>
                    <a:pt x="338632" y="182838"/>
                  </a:lnTo>
                  <a:lnTo>
                    <a:pt x="338249" y="182333"/>
                  </a:lnTo>
                  <a:lnTo>
                    <a:pt x="171411" y="182333"/>
                  </a:lnTo>
                  <a:lnTo>
                    <a:pt x="168845" y="178422"/>
                  </a:lnTo>
                  <a:lnTo>
                    <a:pt x="167447" y="177139"/>
                  </a:lnTo>
                  <a:lnTo>
                    <a:pt x="165277" y="175196"/>
                  </a:lnTo>
                  <a:lnTo>
                    <a:pt x="161130" y="173024"/>
                  </a:lnTo>
                  <a:close/>
                </a:path>
                <a:path w="342900" h="346075">
                  <a:moveTo>
                    <a:pt x="337729" y="333336"/>
                  </a:moveTo>
                  <a:lnTo>
                    <a:pt x="171411" y="333336"/>
                  </a:lnTo>
                  <a:lnTo>
                    <a:pt x="175732" y="338437"/>
                  </a:lnTo>
                  <a:lnTo>
                    <a:pt x="181154" y="342365"/>
                  </a:lnTo>
                  <a:lnTo>
                    <a:pt x="187454" y="344890"/>
                  </a:lnTo>
                  <a:lnTo>
                    <a:pt x="194411" y="345782"/>
                  </a:lnTo>
                  <a:lnTo>
                    <a:pt x="315328" y="345782"/>
                  </a:lnTo>
                  <a:lnTo>
                    <a:pt x="326023" y="343619"/>
                  </a:lnTo>
                  <a:lnTo>
                    <a:pt x="334768" y="337721"/>
                  </a:lnTo>
                  <a:lnTo>
                    <a:pt x="337729" y="333336"/>
                  </a:lnTo>
                  <a:close/>
                </a:path>
                <a:path w="342900" h="346075">
                  <a:moveTo>
                    <a:pt x="190639" y="190525"/>
                  </a:moveTo>
                  <a:lnTo>
                    <a:pt x="152196" y="190525"/>
                  </a:lnTo>
                  <a:lnTo>
                    <a:pt x="155270" y="193598"/>
                  </a:lnTo>
                  <a:lnTo>
                    <a:pt x="155270" y="322072"/>
                  </a:lnTo>
                  <a:lnTo>
                    <a:pt x="152196" y="325145"/>
                  </a:lnTo>
                  <a:lnTo>
                    <a:pt x="190639" y="325145"/>
                  </a:lnTo>
                  <a:lnTo>
                    <a:pt x="187553" y="322072"/>
                  </a:lnTo>
                  <a:lnTo>
                    <a:pt x="187553" y="193598"/>
                  </a:lnTo>
                  <a:lnTo>
                    <a:pt x="190639" y="190525"/>
                  </a:lnTo>
                  <a:close/>
                </a:path>
                <a:path w="342900" h="346075">
                  <a:moveTo>
                    <a:pt x="341849" y="190525"/>
                  </a:moveTo>
                  <a:lnTo>
                    <a:pt x="319112" y="190525"/>
                  </a:lnTo>
                  <a:lnTo>
                    <a:pt x="322186" y="193598"/>
                  </a:lnTo>
                  <a:lnTo>
                    <a:pt x="322186" y="322072"/>
                  </a:lnTo>
                  <a:lnTo>
                    <a:pt x="319112" y="325145"/>
                  </a:lnTo>
                  <a:lnTo>
                    <a:pt x="341447" y="325145"/>
                  </a:lnTo>
                  <a:lnTo>
                    <a:pt x="342836" y="318287"/>
                  </a:lnTo>
                  <a:lnTo>
                    <a:pt x="342836" y="197370"/>
                  </a:lnTo>
                  <a:lnTo>
                    <a:pt x="341849" y="190525"/>
                  </a:lnTo>
                  <a:close/>
                </a:path>
                <a:path w="342900" h="346075">
                  <a:moveTo>
                    <a:pt x="337388" y="163855"/>
                  </a:moveTo>
                  <a:lnTo>
                    <a:pt x="171157" y="163855"/>
                  </a:lnTo>
                  <a:lnTo>
                    <a:pt x="173812" y="167741"/>
                  </a:lnTo>
                  <a:lnTo>
                    <a:pt x="177457" y="170916"/>
                  </a:lnTo>
                  <a:lnTo>
                    <a:pt x="181698" y="173024"/>
                  </a:lnTo>
                  <a:lnTo>
                    <a:pt x="177533" y="175196"/>
                  </a:lnTo>
                  <a:lnTo>
                    <a:pt x="173990" y="178422"/>
                  </a:lnTo>
                  <a:lnTo>
                    <a:pt x="171411" y="182333"/>
                  </a:lnTo>
                  <a:lnTo>
                    <a:pt x="338249" y="182333"/>
                  </a:lnTo>
                  <a:lnTo>
                    <a:pt x="333861" y="177139"/>
                  </a:lnTo>
                  <a:lnTo>
                    <a:pt x="333749" y="177007"/>
                  </a:lnTo>
                  <a:lnTo>
                    <a:pt x="327917" y="173024"/>
                  </a:lnTo>
                  <a:lnTo>
                    <a:pt x="327187" y="173024"/>
                  </a:lnTo>
                  <a:lnTo>
                    <a:pt x="333557" y="168512"/>
                  </a:lnTo>
                  <a:lnTo>
                    <a:pt x="337388" y="163855"/>
                  </a:lnTo>
                  <a:close/>
                </a:path>
                <a:path w="342900" h="346075">
                  <a:moveTo>
                    <a:pt x="148399" y="0"/>
                  </a:moveTo>
                  <a:lnTo>
                    <a:pt x="27495" y="0"/>
                  </a:lnTo>
                  <a:lnTo>
                    <a:pt x="16802" y="2163"/>
                  </a:lnTo>
                  <a:lnTo>
                    <a:pt x="8061" y="8062"/>
                  </a:lnTo>
                  <a:lnTo>
                    <a:pt x="2163" y="16807"/>
                  </a:lnTo>
                  <a:lnTo>
                    <a:pt x="0" y="27508"/>
                  </a:lnTo>
                  <a:lnTo>
                    <a:pt x="0" y="148412"/>
                  </a:lnTo>
                  <a:lnTo>
                    <a:pt x="976" y="155270"/>
                  </a:lnTo>
                  <a:lnTo>
                    <a:pt x="1095" y="156102"/>
                  </a:lnTo>
                  <a:lnTo>
                    <a:pt x="4173" y="162950"/>
                  </a:lnTo>
                  <a:lnTo>
                    <a:pt x="8806" y="168512"/>
                  </a:lnTo>
                  <a:lnTo>
                    <a:pt x="8920" y="168650"/>
                  </a:lnTo>
                  <a:lnTo>
                    <a:pt x="15206" y="173024"/>
                  </a:lnTo>
                  <a:lnTo>
                    <a:pt x="160634" y="173024"/>
                  </a:lnTo>
                  <a:lnTo>
                    <a:pt x="165023" y="170789"/>
                  </a:lnTo>
                  <a:lnTo>
                    <a:pt x="168482" y="167741"/>
                  </a:lnTo>
                  <a:lnTo>
                    <a:pt x="171157" y="163855"/>
                  </a:lnTo>
                  <a:lnTo>
                    <a:pt x="337388" y="163855"/>
                  </a:lnTo>
                  <a:lnTo>
                    <a:pt x="338132" y="162950"/>
                  </a:lnTo>
                  <a:lnTo>
                    <a:pt x="341222" y="156102"/>
                  </a:lnTo>
                  <a:lnTo>
                    <a:pt x="341360" y="155270"/>
                  </a:lnTo>
                  <a:lnTo>
                    <a:pt x="23723" y="155270"/>
                  </a:lnTo>
                  <a:lnTo>
                    <a:pt x="20637" y="152196"/>
                  </a:lnTo>
                  <a:lnTo>
                    <a:pt x="20637" y="23723"/>
                  </a:lnTo>
                  <a:lnTo>
                    <a:pt x="23723" y="20637"/>
                  </a:lnTo>
                  <a:lnTo>
                    <a:pt x="340937" y="20637"/>
                  </a:lnTo>
                  <a:lnTo>
                    <a:pt x="340162" y="16807"/>
                  </a:lnTo>
                  <a:lnTo>
                    <a:pt x="336961" y="12065"/>
                  </a:lnTo>
                  <a:lnTo>
                    <a:pt x="171157" y="12065"/>
                  </a:lnTo>
                  <a:lnTo>
                    <a:pt x="166842" y="7109"/>
                  </a:lnTo>
                  <a:lnTo>
                    <a:pt x="161469" y="3303"/>
                  </a:lnTo>
                  <a:lnTo>
                    <a:pt x="155250" y="861"/>
                  </a:lnTo>
                  <a:lnTo>
                    <a:pt x="148399" y="0"/>
                  </a:lnTo>
                  <a:close/>
                </a:path>
                <a:path w="342900" h="346075">
                  <a:moveTo>
                    <a:pt x="190131" y="20637"/>
                  </a:moveTo>
                  <a:lnTo>
                    <a:pt x="152196" y="20637"/>
                  </a:lnTo>
                  <a:lnTo>
                    <a:pt x="155270" y="23723"/>
                  </a:lnTo>
                  <a:lnTo>
                    <a:pt x="155270" y="152196"/>
                  </a:lnTo>
                  <a:lnTo>
                    <a:pt x="152196" y="155270"/>
                  </a:lnTo>
                  <a:lnTo>
                    <a:pt x="190131" y="155270"/>
                  </a:lnTo>
                  <a:lnTo>
                    <a:pt x="187058" y="152196"/>
                  </a:lnTo>
                  <a:lnTo>
                    <a:pt x="187058" y="23723"/>
                  </a:lnTo>
                  <a:lnTo>
                    <a:pt x="190131" y="20637"/>
                  </a:lnTo>
                  <a:close/>
                </a:path>
                <a:path w="342900" h="346075">
                  <a:moveTo>
                    <a:pt x="340937" y="20637"/>
                  </a:moveTo>
                  <a:lnTo>
                    <a:pt x="318604" y="20637"/>
                  </a:lnTo>
                  <a:lnTo>
                    <a:pt x="321678" y="23723"/>
                  </a:lnTo>
                  <a:lnTo>
                    <a:pt x="321678" y="152196"/>
                  </a:lnTo>
                  <a:lnTo>
                    <a:pt x="318604" y="155270"/>
                  </a:lnTo>
                  <a:lnTo>
                    <a:pt x="341360" y="155270"/>
                  </a:lnTo>
                  <a:lnTo>
                    <a:pt x="342328" y="148412"/>
                  </a:lnTo>
                  <a:lnTo>
                    <a:pt x="342328" y="27508"/>
                  </a:lnTo>
                  <a:lnTo>
                    <a:pt x="340937" y="20637"/>
                  </a:lnTo>
                  <a:close/>
                </a:path>
                <a:path w="342900" h="346075">
                  <a:moveTo>
                    <a:pt x="314820" y="0"/>
                  </a:moveTo>
                  <a:lnTo>
                    <a:pt x="193903" y="0"/>
                  </a:lnTo>
                  <a:lnTo>
                    <a:pt x="187061" y="861"/>
                  </a:lnTo>
                  <a:lnTo>
                    <a:pt x="180849" y="3303"/>
                  </a:lnTo>
                  <a:lnTo>
                    <a:pt x="175478" y="7109"/>
                  </a:lnTo>
                  <a:lnTo>
                    <a:pt x="171157" y="12065"/>
                  </a:lnTo>
                  <a:lnTo>
                    <a:pt x="336961" y="12065"/>
                  </a:lnTo>
                  <a:lnTo>
                    <a:pt x="334260" y="8062"/>
                  </a:lnTo>
                  <a:lnTo>
                    <a:pt x="325515" y="2163"/>
                  </a:lnTo>
                  <a:lnTo>
                    <a:pt x="314820" y="0"/>
                  </a:lnTo>
                  <a:close/>
                </a:path>
              </a:pathLst>
            </a:custGeom>
            <a:solidFill>
              <a:srgbClr val="1544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3">
            <a:extLst>
              <a:ext uri="{FF2B5EF4-FFF2-40B4-BE49-F238E27FC236}">
                <a16:creationId xmlns:a16="http://schemas.microsoft.com/office/drawing/2014/main" id="{12724FA6-B96B-C9E9-6CBF-C121ED35A403}"/>
              </a:ext>
            </a:extLst>
          </p:cNvPr>
          <p:cNvSpPr/>
          <p:nvPr/>
        </p:nvSpPr>
        <p:spPr>
          <a:xfrm>
            <a:off x="4018833" y="2410402"/>
            <a:ext cx="329736" cy="155025"/>
          </a:xfrm>
          <a:custGeom>
            <a:avLst/>
            <a:gdLst/>
            <a:ahLst/>
            <a:cxnLst/>
            <a:rect l="l" t="t" r="r" b="b"/>
            <a:pathLst>
              <a:path w="425450" h="200025">
                <a:moveTo>
                  <a:pt x="183057" y="165862"/>
                </a:moveTo>
                <a:lnTo>
                  <a:pt x="166497" y="165862"/>
                </a:lnTo>
                <a:lnTo>
                  <a:pt x="166497" y="193700"/>
                </a:lnTo>
                <a:lnTo>
                  <a:pt x="168122" y="196481"/>
                </a:lnTo>
                <a:lnTo>
                  <a:pt x="173355" y="199402"/>
                </a:lnTo>
                <a:lnTo>
                  <a:pt x="176444" y="199402"/>
                </a:lnTo>
                <a:lnTo>
                  <a:pt x="212420" y="177266"/>
                </a:lnTo>
                <a:lnTo>
                  <a:pt x="258343" y="177266"/>
                </a:lnTo>
                <a:lnTo>
                  <a:pt x="258343" y="175882"/>
                </a:lnTo>
                <a:lnTo>
                  <a:pt x="183057" y="175882"/>
                </a:lnTo>
                <a:lnTo>
                  <a:pt x="183057" y="165862"/>
                </a:lnTo>
                <a:close/>
              </a:path>
              <a:path w="425450" h="200025">
                <a:moveTo>
                  <a:pt x="258343" y="177266"/>
                </a:moveTo>
                <a:lnTo>
                  <a:pt x="212420" y="177266"/>
                </a:lnTo>
                <a:lnTo>
                  <a:pt x="247156" y="198640"/>
                </a:lnTo>
                <a:lnTo>
                  <a:pt x="247289" y="198640"/>
                </a:lnTo>
                <a:lnTo>
                  <a:pt x="248564" y="198983"/>
                </a:lnTo>
                <a:lnTo>
                  <a:pt x="251460" y="198983"/>
                </a:lnTo>
                <a:lnTo>
                  <a:pt x="252844" y="198640"/>
                </a:lnTo>
                <a:lnTo>
                  <a:pt x="256717" y="196481"/>
                </a:lnTo>
                <a:lnTo>
                  <a:pt x="258343" y="193700"/>
                </a:lnTo>
                <a:lnTo>
                  <a:pt x="258343" y="177266"/>
                </a:lnTo>
                <a:close/>
              </a:path>
              <a:path w="425450" h="200025">
                <a:moveTo>
                  <a:pt x="44919" y="0"/>
                </a:moveTo>
                <a:lnTo>
                  <a:pt x="41579" y="0"/>
                </a:lnTo>
                <a:lnTo>
                  <a:pt x="26365" y="5989"/>
                </a:lnTo>
                <a:lnTo>
                  <a:pt x="13041" y="23780"/>
                </a:lnTo>
                <a:lnTo>
                  <a:pt x="3591" y="53106"/>
                </a:lnTo>
                <a:lnTo>
                  <a:pt x="0" y="93700"/>
                </a:lnTo>
                <a:lnTo>
                  <a:pt x="76" y="101244"/>
                </a:lnTo>
                <a:lnTo>
                  <a:pt x="228" y="104838"/>
                </a:lnTo>
                <a:lnTo>
                  <a:pt x="88" y="105448"/>
                </a:lnTo>
                <a:lnTo>
                  <a:pt x="0" y="107759"/>
                </a:lnTo>
                <a:lnTo>
                  <a:pt x="203" y="108750"/>
                </a:lnTo>
                <a:lnTo>
                  <a:pt x="558" y="109651"/>
                </a:lnTo>
                <a:lnTo>
                  <a:pt x="5678" y="143109"/>
                </a:lnTo>
                <a:lnTo>
                  <a:pt x="26845" y="181411"/>
                </a:lnTo>
                <a:lnTo>
                  <a:pt x="41579" y="187401"/>
                </a:lnTo>
                <a:lnTo>
                  <a:pt x="45808" y="187401"/>
                </a:lnTo>
                <a:lnTo>
                  <a:pt x="49974" y="186105"/>
                </a:lnTo>
                <a:lnTo>
                  <a:pt x="53987" y="183565"/>
                </a:lnTo>
                <a:lnTo>
                  <a:pt x="80427" y="176168"/>
                </a:lnTo>
                <a:lnTo>
                  <a:pt x="108313" y="170918"/>
                </a:lnTo>
                <a:lnTo>
                  <a:pt x="41695" y="170918"/>
                </a:lnTo>
                <a:lnTo>
                  <a:pt x="34741" y="166996"/>
                </a:lnTo>
                <a:lnTo>
                  <a:pt x="27760" y="155916"/>
                </a:lnTo>
                <a:lnTo>
                  <a:pt x="21711" y="138347"/>
                </a:lnTo>
                <a:lnTo>
                  <a:pt x="17665" y="115023"/>
                </a:lnTo>
                <a:lnTo>
                  <a:pt x="183057" y="115023"/>
                </a:lnTo>
                <a:lnTo>
                  <a:pt x="183057" y="98450"/>
                </a:lnTo>
                <a:lnTo>
                  <a:pt x="16649" y="98450"/>
                </a:lnTo>
                <a:lnTo>
                  <a:pt x="16560" y="93700"/>
                </a:lnTo>
                <a:lnTo>
                  <a:pt x="25246" y="37477"/>
                </a:lnTo>
                <a:lnTo>
                  <a:pt x="41579" y="16573"/>
                </a:lnTo>
                <a:lnTo>
                  <a:pt x="130951" y="16573"/>
                </a:lnTo>
                <a:lnTo>
                  <a:pt x="95300" y="11441"/>
                </a:lnTo>
                <a:lnTo>
                  <a:pt x="68363" y="6292"/>
                </a:lnTo>
                <a:lnTo>
                  <a:pt x="51435" y="2362"/>
                </a:lnTo>
                <a:lnTo>
                  <a:pt x="48234" y="800"/>
                </a:lnTo>
                <a:lnTo>
                  <a:pt x="44919" y="0"/>
                </a:lnTo>
                <a:close/>
              </a:path>
              <a:path w="425450" h="200025">
                <a:moveTo>
                  <a:pt x="374390" y="168808"/>
                </a:moveTo>
                <a:lnTo>
                  <a:pt x="258933" y="168808"/>
                </a:lnTo>
                <a:lnTo>
                  <a:pt x="297823" y="172991"/>
                </a:lnTo>
                <a:lnTo>
                  <a:pt x="331750" y="177873"/>
                </a:lnTo>
                <a:lnTo>
                  <a:pt x="358318" y="182493"/>
                </a:lnTo>
                <a:lnTo>
                  <a:pt x="375716" y="185953"/>
                </a:lnTo>
                <a:lnTo>
                  <a:pt x="378345" y="186931"/>
                </a:lnTo>
                <a:lnTo>
                  <a:pt x="380822" y="187401"/>
                </a:lnTo>
                <a:lnTo>
                  <a:pt x="383260" y="187401"/>
                </a:lnTo>
                <a:lnTo>
                  <a:pt x="398474" y="181411"/>
                </a:lnTo>
                <a:lnTo>
                  <a:pt x="406333" y="170918"/>
                </a:lnTo>
                <a:lnTo>
                  <a:pt x="382738" y="170918"/>
                </a:lnTo>
                <a:lnTo>
                  <a:pt x="380733" y="170129"/>
                </a:lnTo>
                <a:lnTo>
                  <a:pt x="380276" y="169989"/>
                </a:lnTo>
                <a:lnTo>
                  <a:pt x="374390" y="168808"/>
                </a:lnTo>
                <a:close/>
              </a:path>
              <a:path w="425450" h="200025">
                <a:moveTo>
                  <a:pt x="213931" y="159258"/>
                </a:moveTo>
                <a:lnTo>
                  <a:pt x="210908" y="159258"/>
                </a:lnTo>
                <a:lnTo>
                  <a:pt x="209410" y="159664"/>
                </a:lnTo>
                <a:lnTo>
                  <a:pt x="183057" y="175882"/>
                </a:lnTo>
                <a:lnTo>
                  <a:pt x="241782" y="175882"/>
                </a:lnTo>
                <a:lnTo>
                  <a:pt x="215430" y="159664"/>
                </a:lnTo>
                <a:lnTo>
                  <a:pt x="213931" y="159258"/>
                </a:lnTo>
                <a:close/>
              </a:path>
              <a:path w="425450" h="200025">
                <a:moveTo>
                  <a:pt x="260684" y="36830"/>
                </a:moveTo>
                <a:lnTo>
                  <a:pt x="241782" y="36830"/>
                </a:lnTo>
                <a:lnTo>
                  <a:pt x="241782" y="175882"/>
                </a:lnTo>
                <a:lnTo>
                  <a:pt x="258343" y="175882"/>
                </a:lnTo>
                <a:lnTo>
                  <a:pt x="258343" y="168808"/>
                </a:lnTo>
                <a:lnTo>
                  <a:pt x="374390" y="168808"/>
                </a:lnTo>
                <a:lnTo>
                  <a:pt x="362192" y="166360"/>
                </a:lnTo>
                <a:lnTo>
                  <a:pt x="334791" y="161585"/>
                </a:lnTo>
                <a:lnTo>
                  <a:pt x="299531" y="156529"/>
                </a:lnTo>
                <a:lnTo>
                  <a:pt x="258343" y="152158"/>
                </a:lnTo>
                <a:lnTo>
                  <a:pt x="258343" y="115023"/>
                </a:lnTo>
                <a:lnTo>
                  <a:pt x="422954" y="115023"/>
                </a:lnTo>
                <a:lnTo>
                  <a:pt x="424420" y="98450"/>
                </a:lnTo>
                <a:lnTo>
                  <a:pt x="258343" y="98450"/>
                </a:lnTo>
                <a:lnTo>
                  <a:pt x="258343" y="37020"/>
                </a:lnTo>
                <a:lnTo>
                  <a:pt x="260684" y="36830"/>
                </a:lnTo>
                <a:close/>
              </a:path>
              <a:path w="425450" h="200025">
                <a:moveTo>
                  <a:pt x="183057" y="115023"/>
                </a:moveTo>
                <a:lnTo>
                  <a:pt x="166497" y="115023"/>
                </a:lnTo>
                <a:lnTo>
                  <a:pt x="166497" y="149364"/>
                </a:lnTo>
                <a:lnTo>
                  <a:pt x="135572" y="151141"/>
                </a:lnTo>
                <a:lnTo>
                  <a:pt x="75617" y="160291"/>
                </a:lnTo>
                <a:lnTo>
                  <a:pt x="44069" y="170319"/>
                </a:lnTo>
                <a:lnTo>
                  <a:pt x="42558" y="170918"/>
                </a:lnTo>
                <a:lnTo>
                  <a:pt x="108313" y="170918"/>
                </a:lnTo>
                <a:lnTo>
                  <a:pt x="136209" y="167676"/>
                </a:lnTo>
                <a:lnTo>
                  <a:pt x="135254" y="167676"/>
                </a:lnTo>
                <a:lnTo>
                  <a:pt x="166497" y="165862"/>
                </a:lnTo>
                <a:lnTo>
                  <a:pt x="183057" y="165862"/>
                </a:lnTo>
                <a:lnTo>
                  <a:pt x="183057" y="115023"/>
                </a:lnTo>
                <a:close/>
              </a:path>
              <a:path w="425450" h="200025">
                <a:moveTo>
                  <a:pt x="422954" y="115023"/>
                </a:moveTo>
                <a:lnTo>
                  <a:pt x="407162" y="115023"/>
                </a:lnTo>
                <a:lnTo>
                  <a:pt x="405864" y="124962"/>
                </a:lnTo>
                <a:lnTo>
                  <a:pt x="404077" y="134359"/>
                </a:lnTo>
                <a:lnTo>
                  <a:pt x="401816" y="143109"/>
                </a:lnTo>
                <a:lnTo>
                  <a:pt x="399083" y="151141"/>
                </a:lnTo>
                <a:lnTo>
                  <a:pt x="393407" y="165671"/>
                </a:lnTo>
                <a:lnTo>
                  <a:pt x="386926" y="170918"/>
                </a:lnTo>
                <a:lnTo>
                  <a:pt x="406333" y="170918"/>
                </a:lnTo>
                <a:lnTo>
                  <a:pt x="411799" y="163620"/>
                </a:lnTo>
                <a:lnTo>
                  <a:pt x="421228" y="134359"/>
                </a:lnTo>
                <a:lnTo>
                  <a:pt x="422954" y="115023"/>
                </a:lnTo>
                <a:close/>
              </a:path>
              <a:path w="425450" h="200025">
                <a:moveTo>
                  <a:pt x="131014" y="16573"/>
                </a:moveTo>
                <a:lnTo>
                  <a:pt x="42494" y="16573"/>
                </a:lnTo>
                <a:lnTo>
                  <a:pt x="43472" y="16865"/>
                </a:lnTo>
                <a:lnTo>
                  <a:pt x="45148" y="17767"/>
                </a:lnTo>
                <a:lnTo>
                  <a:pt x="88946" y="27143"/>
                </a:lnTo>
                <a:lnTo>
                  <a:pt x="166497" y="36512"/>
                </a:lnTo>
                <a:lnTo>
                  <a:pt x="166497" y="98450"/>
                </a:lnTo>
                <a:lnTo>
                  <a:pt x="183057" y="98450"/>
                </a:lnTo>
                <a:lnTo>
                  <a:pt x="183057" y="36830"/>
                </a:lnTo>
                <a:lnTo>
                  <a:pt x="260684" y="36830"/>
                </a:lnTo>
                <a:lnTo>
                  <a:pt x="287443" y="34652"/>
                </a:lnTo>
                <a:lnTo>
                  <a:pt x="317312" y="30834"/>
                </a:lnTo>
                <a:lnTo>
                  <a:pt x="347758" y="25374"/>
                </a:lnTo>
                <a:lnTo>
                  <a:pt x="367178" y="20777"/>
                </a:lnTo>
                <a:lnTo>
                  <a:pt x="252831" y="20777"/>
                </a:lnTo>
                <a:lnTo>
                  <a:pt x="251968" y="20459"/>
                </a:lnTo>
                <a:lnTo>
                  <a:pt x="174316" y="20459"/>
                </a:lnTo>
                <a:lnTo>
                  <a:pt x="131014" y="16573"/>
                </a:lnTo>
                <a:close/>
              </a:path>
              <a:path w="425450" h="200025">
                <a:moveTo>
                  <a:pt x="406401" y="16573"/>
                </a:moveTo>
                <a:lnTo>
                  <a:pt x="387007" y="16573"/>
                </a:lnTo>
                <a:lnTo>
                  <a:pt x="393407" y="21742"/>
                </a:lnTo>
                <a:lnTo>
                  <a:pt x="399097" y="36322"/>
                </a:lnTo>
                <a:lnTo>
                  <a:pt x="403028" y="48630"/>
                </a:lnTo>
                <a:lnTo>
                  <a:pt x="405907" y="62534"/>
                </a:lnTo>
                <a:lnTo>
                  <a:pt x="407677" y="77677"/>
                </a:lnTo>
                <a:lnTo>
                  <a:pt x="408279" y="93700"/>
                </a:lnTo>
                <a:lnTo>
                  <a:pt x="408190" y="98450"/>
                </a:lnTo>
                <a:lnTo>
                  <a:pt x="424420" y="98450"/>
                </a:lnTo>
                <a:lnTo>
                  <a:pt x="424840" y="93700"/>
                </a:lnTo>
                <a:lnTo>
                  <a:pt x="421249" y="53106"/>
                </a:lnTo>
                <a:lnTo>
                  <a:pt x="411799" y="23780"/>
                </a:lnTo>
                <a:lnTo>
                  <a:pt x="406401" y="16573"/>
                </a:lnTo>
                <a:close/>
              </a:path>
              <a:path w="425450" h="200025">
                <a:moveTo>
                  <a:pt x="383260" y="0"/>
                </a:moveTo>
                <a:lnTo>
                  <a:pt x="379933" y="0"/>
                </a:lnTo>
                <a:lnTo>
                  <a:pt x="376603" y="800"/>
                </a:lnTo>
                <a:lnTo>
                  <a:pt x="373362" y="2362"/>
                </a:lnTo>
                <a:lnTo>
                  <a:pt x="373222" y="2362"/>
                </a:lnTo>
                <a:lnTo>
                  <a:pt x="342508" y="9543"/>
                </a:lnTo>
                <a:lnTo>
                  <a:pt x="311929" y="14909"/>
                </a:lnTo>
                <a:lnTo>
                  <a:pt x="281966" y="18590"/>
                </a:lnTo>
                <a:lnTo>
                  <a:pt x="252831" y="20777"/>
                </a:lnTo>
                <a:lnTo>
                  <a:pt x="367178" y="20777"/>
                </a:lnTo>
                <a:lnTo>
                  <a:pt x="378874" y="18008"/>
                </a:lnTo>
                <a:lnTo>
                  <a:pt x="379008" y="18008"/>
                </a:lnTo>
                <a:lnTo>
                  <a:pt x="379605" y="17767"/>
                </a:lnTo>
                <a:lnTo>
                  <a:pt x="381333" y="16865"/>
                </a:lnTo>
                <a:lnTo>
                  <a:pt x="382333" y="16573"/>
                </a:lnTo>
                <a:lnTo>
                  <a:pt x="406401" y="16573"/>
                </a:lnTo>
                <a:lnTo>
                  <a:pt x="398474" y="5989"/>
                </a:lnTo>
                <a:lnTo>
                  <a:pt x="383260" y="0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4">
            <a:extLst>
              <a:ext uri="{FF2B5EF4-FFF2-40B4-BE49-F238E27FC236}">
                <a16:creationId xmlns:a16="http://schemas.microsoft.com/office/drawing/2014/main" id="{DE9A123C-F2E2-D389-9B6A-EC03D6213AB0}"/>
              </a:ext>
            </a:extLst>
          </p:cNvPr>
          <p:cNvSpPr/>
          <p:nvPr/>
        </p:nvSpPr>
        <p:spPr>
          <a:xfrm>
            <a:off x="1429827" y="1717434"/>
            <a:ext cx="436532" cy="253454"/>
          </a:xfrm>
          <a:custGeom>
            <a:avLst/>
            <a:gdLst/>
            <a:ahLst/>
            <a:cxnLst/>
            <a:rect l="l" t="t" r="r" b="b"/>
            <a:pathLst>
              <a:path w="563244" h="327025">
                <a:moveTo>
                  <a:pt x="135877" y="149174"/>
                </a:moveTo>
                <a:lnTo>
                  <a:pt x="94259" y="149174"/>
                </a:lnTo>
                <a:lnTo>
                  <a:pt x="145453" y="171386"/>
                </a:lnTo>
                <a:lnTo>
                  <a:pt x="145453" y="298475"/>
                </a:lnTo>
                <a:lnTo>
                  <a:pt x="147688" y="309518"/>
                </a:lnTo>
                <a:lnTo>
                  <a:pt x="153779" y="318546"/>
                </a:lnTo>
                <a:lnTo>
                  <a:pt x="162807" y="324637"/>
                </a:lnTo>
                <a:lnTo>
                  <a:pt x="173850" y="326872"/>
                </a:lnTo>
                <a:lnTo>
                  <a:pt x="407441" y="326872"/>
                </a:lnTo>
                <a:lnTo>
                  <a:pt x="418493" y="324637"/>
                </a:lnTo>
                <a:lnTo>
                  <a:pt x="427529" y="318546"/>
                </a:lnTo>
                <a:lnTo>
                  <a:pt x="433091" y="310311"/>
                </a:lnTo>
                <a:lnTo>
                  <a:pt x="167322" y="310311"/>
                </a:lnTo>
                <a:lnTo>
                  <a:pt x="162013" y="305003"/>
                </a:lnTo>
                <a:lnTo>
                  <a:pt x="162013" y="178562"/>
                </a:lnTo>
                <a:lnTo>
                  <a:pt x="203626" y="178562"/>
                </a:lnTo>
                <a:lnTo>
                  <a:pt x="135877" y="149174"/>
                </a:lnTo>
                <a:close/>
              </a:path>
              <a:path w="563244" h="327025">
                <a:moveTo>
                  <a:pt x="435864" y="170802"/>
                </a:moveTo>
                <a:lnTo>
                  <a:pt x="419290" y="170802"/>
                </a:lnTo>
                <a:lnTo>
                  <a:pt x="419290" y="305003"/>
                </a:lnTo>
                <a:lnTo>
                  <a:pt x="413981" y="310311"/>
                </a:lnTo>
                <a:lnTo>
                  <a:pt x="433091" y="310311"/>
                </a:lnTo>
                <a:lnTo>
                  <a:pt x="433626" y="309518"/>
                </a:lnTo>
                <a:lnTo>
                  <a:pt x="435864" y="298475"/>
                </a:lnTo>
                <a:lnTo>
                  <a:pt x="435864" y="170802"/>
                </a:lnTo>
                <a:close/>
              </a:path>
              <a:path w="563244" h="327025">
                <a:moveTo>
                  <a:pt x="278077" y="0"/>
                </a:moveTo>
                <a:lnTo>
                  <a:pt x="276021" y="0"/>
                </a:lnTo>
                <a:lnTo>
                  <a:pt x="274218" y="698"/>
                </a:lnTo>
                <a:lnTo>
                  <a:pt x="111358" y="60925"/>
                </a:lnTo>
                <a:lnTo>
                  <a:pt x="62982" y="78035"/>
                </a:lnTo>
                <a:lnTo>
                  <a:pt x="26742" y="90113"/>
                </a:lnTo>
                <a:lnTo>
                  <a:pt x="8791" y="94856"/>
                </a:lnTo>
                <a:lnTo>
                  <a:pt x="4953" y="94856"/>
                </a:lnTo>
                <a:lnTo>
                  <a:pt x="1587" y="97612"/>
                </a:lnTo>
                <a:lnTo>
                  <a:pt x="330" y="103677"/>
                </a:lnTo>
                <a:lnTo>
                  <a:pt x="255" y="104038"/>
                </a:lnTo>
                <a:lnTo>
                  <a:pt x="153" y="104528"/>
                </a:lnTo>
                <a:lnTo>
                  <a:pt x="57" y="104990"/>
                </a:lnTo>
                <a:lnTo>
                  <a:pt x="0" y="105270"/>
                </a:lnTo>
                <a:lnTo>
                  <a:pt x="2006" y="109143"/>
                </a:lnTo>
                <a:lnTo>
                  <a:pt x="77685" y="141986"/>
                </a:lnTo>
                <a:lnTo>
                  <a:pt x="77685" y="176745"/>
                </a:lnTo>
                <a:lnTo>
                  <a:pt x="70554" y="179603"/>
                </a:lnTo>
                <a:lnTo>
                  <a:pt x="64857" y="184580"/>
                </a:lnTo>
                <a:lnTo>
                  <a:pt x="61082" y="191192"/>
                </a:lnTo>
                <a:lnTo>
                  <a:pt x="59715" y="198958"/>
                </a:lnTo>
                <a:lnTo>
                  <a:pt x="59715" y="203987"/>
                </a:lnTo>
                <a:lnTo>
                  <a:pt x="61267" y="208534"/>
                </a:lnTo>
                <a:lnTo>
                  <a:pt x="61353" y="208788"/>
                </a:lnTo>
                <a:lnTo>
                  <a:pt x="64338" y="212699"/>
                </a:lnTo>
                <a:lnTo>
                  <a:pt x="54444" y="271310"/>
                </a:lnTo>
                <a:lnTo>
                  <a:pt x="55118" y="273761"/>
                </a:lnTo>
                <a:lnTo>
                  <a:pt x="58349" y="277520"/>
                </a:lnTo>
                <a:lnTo>
                  <a:pt x="60579" y="278561"/>
                </a:lnTo>
                <a:lnTo>
                  <a:pt x="104267" y="278561"/>
                </a:lnTo>
                <a:lnTo>
                  <a:pt x="106553" y="277520"/>
                </a:lnTo>
                <a:lnTo>
                  <a:pt x="109689" y="273913"/>
                </a:lnTo>
                <a:lnTo>
                  <a:pt x="110401" y="271513"/>
                </a:lnTo>
                <a:lnTo>
                  <a:pt x="109086" y="262001"/>
                </a:lnTo>
                <a:lnTo>
                  <a:pt x="72821" y="262001"/>
                </a:lnTo>
                <a:lnTo>
                  <a:pt x="81808" y="208788"/>
                </a:lnTo>
                <a:lnTo>
                  <a:pt x="81851" y="208534"/>
                </a:lnTo>
                <a:lnTo>
                  <a:pt x="80759" y="205574"/>
                </a:lnTo>
                <a:lnTo>
                  <a:pt x="77089" y="202514"/>
                </a:lnTo>
                <a:lnTo>
                  <a:pt x="76306" y="200850"/>
                </a:lnTo>
                <a:lnTo>
                  <a:pt x="76276" y="195567"/>
                </a:lnTo>
                <a:lnTo>
                  <a:pt x="79044" y="192798"/>
                </a:lnTo>
                <a:lnTo>
                  <a:pt x="105181" y="192798"/>
                </a:lnTo>
                <a:lnTo>
                  <a:pt x="105181" y="190754"/>
                </a:lnTo>
                <a:lnTo>
                  <a:pt x="100799" y="183578"/>
                </a:lnTo>
                <a:lnTo>
                  <a:pt x="94301" y="179603"/>
                </a:lnTo>
                <a:lnTo>
                  <a:pt x="94259" y="149174"/>
                </a:lnTo>
                <a:lnTo>
                  <a:pt x="135877" y="149174"/>
                </a:lnTo>
                <a:lnTo>
                  <a:pt x="116700" y="140855"/>
                </a:lnTo>
                <a:lnTo>
                  <a:pt x="213385" y="128093"/>
                </a:lnTo>
                <a:lnTo>
                  <a:pt x="87293" y="128093"/>
                </a:lnTo>
                <a:lnTo>
                  <a:pt x="34048" y="104990"/>
                </a:lnTo>
                <a:lnTo>
                  <a:pt x="78597" y="90113"/>
                </a:lnTo>
                <a:lnTo>
                  <a:pt x="134254" y="70307"/>
                </a:lnTo>
                <a:lnTo>
                  <a:pt x="277291" y="17233"/>
                </a:lnTo>
                <a:lnTo>
                  <a:pt x="328553" y="17233"/>
                </a:lnTo>
                <a:lnTo>
                  <a:pt x="278077" y="0"/>
                </a:lnTo>
                <a:close/>
              </a:path>
              <a:path w="563244" h="327025">
                <a:moveTo>
                  <a:pt x="105181" y="192798"/>
                </a:moveTo>
                <a:lnTo>
                  <a:pt x="85852" y="192798"/>
                </a:lnTo>
                <a:lnTo>
                  <a:pt x="88607" y="195567"/>
                </a:lnTo>
                <a:lnTo>
                  <a:pt x="88607" y="200850"/>
                </a:lnTo>
                <a:lnTo>
                  <a:pt x="87782" y="202209"/>
                </a:lnTo>
                <a:lnTo>
                  <a:pt x="85509" y="204812"/>
                </a:lnTo>
                <a:lnTo>
                  <a:pt x="84839" y="207073"/>
                </a:lnTo>
                <a:lnTo>
                  <a:pt x="84797" y="207213"/>
                </a:lnTo>
                <a:lnTo>
                  <a:pt x="92367" y="262001"/>
                </a:lnTo>
                <a:lnTo>
                  <a:pt x="109086" y="262001"/>
                </a:lnTo>
                <a:lnTo>
                  <a:pt x="101981" y="210566"/>
                </a:lnTo>
                <a:lnTo>
                  <a:pt x="103980" y="207213"/>
                </a:lnTo>
                <a:lnTo>
                  <a:pt x="104063" y="207073"/>
                </a:lnTo>
                <a:lnTo>
                  <a:pt x="105181" y="203060"/>
                </a:lnTo>
                <a:lnTo>
                  <a:pt x="105181" y="192798"/>
                </a:lnTo>
                <a:close/>
              </a:path>
              <a:path w="563244" h="327025">
                <a:moveTo>
                  <a:pt x="203626" y="178562"/>
                </a:moveTo>
                <a:lnTo>
                  <a:pt x="162013" y="178562"/>
                </a:lnTo>
                <a:lnTo>
                  <a:pt x="279450" y="229514"/>
                </a:lnTo>
                <a:lnTo>
                  <a:pt x="280581" y="229755"/>
                </a:lnTo>
                <a:lnTo>
                  <a:pt x="282829" y="229755"/>
                </a:lnTo>
                <a:lnTo>
                  <a:pt x="283946" y="229514"/>
                </a:lnTo>
                <a:lnTo>
                  <a:pt x="323323" y="212432"/>
                </a:lnTo>
                <a:lnTo>
                  <a:pt x="281711" y="212432"/>
                </a:lnTo>
                <a:lnTo>
                  <a:pt x="203626" y="178562"/>
                </a:lnTo>
                <a:close/>
              </a:path>
              <a:path w="563244" h="327025">
                <a:moveTo>
                  <a:pt x="328553" y="17233"/>
                </a:moveTo>
                <a:lnTo>
                  <a:pt x="277291" y="17233"/>
                </a:lnTo>
                <a:lnTo>
                  <a:pt x="531558" y="104038"/>
                </a:lnTo>
                <a:lnTo>
                  <a:pt x="281711" y="212432"/>
                </a:lnTo>
                <a:lnTo>
                  <a:pt x="323323" y="212432"/>
                </a:lnTo>
                <a:lnTo>
                  <a:pt x="419290" y="170802"/>
                </a:lnTo>
                <a:lnTo>
                  <a:pt x="435864" y="170802"/>
                </a:lnTo>
                <a:lnTo>
                  <a:pt x="435864" y="163626"/>
                </a:lnTo>
                <a:lnTo>
                  <a:pt x="560920" y="109347"/>
                </a:lnTo>
                <a:lnTo>
                  <a:pt x="562902" y="106197"/>
                </a:lnTo>
                <a:lnTo>
                  <a:pt x="562803" y="103677"/>
                </a:lnTo>
                <a:lnTo>
                  <a:pt x="562708" y="101231"/>
                </a:lnTo>
                <a:lnTo>
                  <a:pt x="562635" y="99364"/>
                </a:lnTo>
                <a:lnTo>
                  <a:pt x="560400" y="96393"/>
                </a:lnTo>
                <a:lnTo>
                  <a:pt x="328553" y="17233"/>
                </a:lnTo>
                <a:close/>
              </a:path>
              <a:path w="563244" h="327025">
                <a:moveTo>
                  <a:pt x="306946" y="122466"/>
                </a:moveTo>
                <a:lnTo>
                  <a:pt x="256019" y="122466"/>
                </a:lnTo>
                <a:lnTo>
                  <a:pt x="261119" y="124991"/>
                </a:lnTo>
                <a:lnTo>
                  <a:pt x="267196" y="126893"/>
                </a:lnTo>
                <a:lnTo>
                  <a:pt x="274105" y="128093"/>
                </a:lnTo>
                <a:lnTo>
                  <a:pt x="281698" y="128511"/>
                </a:lnTo>
                <a:lnTo>
                  <a:pt x="295064" y="127158"/>
                </a:lnTo>
                <a:lnTo>
                  <a:pt x="305746" y="123421"/>
                </a:lnTo>
                <a:lnTo>
                  <a:pt x="306946" y="122466"/>
                </a:lnTo>
                <a:close/>
              </a:path>
              <a:path w="563244" h="327025">
                <a:moveTo>
                  <a:pt x="281698" y="92951"/>
                </a:moveTo>
                <a:lnTo>
                  <a:pt x="248831" y="106718"/>
                </a:lnTo>
                <a:lnTo>
                  <a:pt x="86777" y="128093"/>
                </a:lnTo>
                <a:lnTo>
                  <a:pt x="213385" y="128093"/>
                </a:lnTo>
                <a:lnTo>
                  <a:pt x="256019" y="122466"/>
                </a:lnTo>
                <a:lnTo>
                  <a:pt x="306946" y="122466"/>
                </a:lnTo>
                <a:lnTo>
                  <a:pt x="309738" y="120243"/>
                </a:lnTo>
                <a:lnTo>
                  <a:pt x="281698" y="120243"/>
                </a:lnTo>
                <a:lnTo>
                  <a:pt x="271186" y="119302"/>
                </a:lnTo>
                <a:lnTo>
                  <a:pt x="263177" y="116940"/>
                </a:lnTo>
                <a:lnTo>
                  <a:pt x="258076" y="113851"/>
                </a:lnTo>
                <a:lnTo>
                  <a:pt x="256286" y="110731"/>
                </a:lnTo>
                <a:lnTo>
                  <a:pt x="258076" y="107612"/>
                </a:lnTo>
                <a:lnTo>
                  <a:pt x="263177" y="104528"/>
                </a:lnTo>
                <a:lnTo>
                  <a:pt x="271186" y="102171"/>
                </a:lnTo>
                <a:lnTo>
                  <a:pt x="281698" y="101231"/>
                </a:lnTo>
                <a:lnTo>
                  <a:pt x="309754" y="101231"/>
                </a:lnTo>
                <a:lnTo>
                  <a:pt x="305746" y="98040"/>
                </a:lnTo>
                <a:lnTo>
                  <a:pt x="295064" y="94304"/>
                </a:lnTo>
                <a:lnTo>
                  <a:pt x="281698" y="92951"/>
                </a:lnTo>
                <a:close/>
              </a:path>
              <a:path w="563244" h="327025">
                <a:moveTo>
                  <a:pt x="309754" y="101231"/>
                </a:moveTo>
                <a:lnTo>
                  <a:pt x="281698" y="101231"/>
                </a:lnTo>
                <a:lnTo>
                  <a:pt x="292211" y="102171"/>
                </a:lnTo>
                <a:lnTo>
                  <a:pt x="300220" y="104528"/>
                </a:lnTo>
                <a:lnTo>
                  <a:pt x="305321" y="107612"/>
                </a:lnTo>
                <a:lnTo>
                  <a:pt x="307111" y="110731"/>
                </a:lnTo>
                <a:lnTo>
                  <a:pt x="305321" y="113851"/>
                </a:lnTo>
                <a:lnTo>
                  <a:pt x="300220" y="116940"/>
                </a:lnTo>
                <a:lnTo>
                  <a:pt x="292211" y="119302"/>
                </a:lnTo>
                <a:lnTo>
                  <a:pt x="281698" y="120243"/>
                </a:lnTo>
                <a:lnTo>
                  <a:pt x="309738" y="120243"/>
                </a:lnTo>
                <a:lnTo>
                  <a:pt x="312827" y="117784"/>
                </a:lnTo>
                <a:lnTo>
                  <a:pt x="315391" y="110731"/>
                </a:lnTo>
                <a:lnTo>
                  <a:pt x="312827" y="103677"/>
                </a:lnTo>
                <a:lnTo>
                  <a:pt x="309754" y="101231"/>
                </a:lnTo>
                <a:close/>
              </a:path>
            </a:pathLst>
          </a:custGeom>
          <a:solidFill>
            <a:srgbClr val="15445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0" name="object 57">
            <a:extLst>
              <a:ext uri="{FF2B5EF4-FFF2-40B4-BE49-F238E27FC236}">
                <a16:creationId xmlns:a16="http://schemas.microsoft.com/office/drawing/2014/main" id="{75D81C75-B9E7-C42B-DCEE-51E484AD8808}"/>
              </a:ext>
            </a:extLst>
          </p:cNvPr>
          <p:cNvGrpSpPr/>
          <p:nvPr/>
        </p:nvGrpSpPr>
        <p:grpSpPr>
          <a:xfrm>
            <a:off x="4079110" y="1670546"/>
            <a:ext cx="274124" cy="347453"/>
            <a:chOff x="4577538" y="5270464"/>
            <a:chExt cx="353695" cy="448309"/>
          </a:xfrm>
        </p:grpSpPr>
        <p:sp>
          <p:nvSpPr>
            <p:cNvPr id="61" name="object 58">
              <a:extLst>
                <a:ext uri="{FF2B5EF4-FFF2-40B4-BE49-F238E27FC236}">
                  <a16:creationId xmlns:a16="http://schemas.microsoft.com/office/drawing/2014/main" id="{E754CA4B-3AB0-111E-309A-4AE00A0FF5C8}"/>
                </a:ext>
              </a:extLst>
            </p:cNvPr>
            <p:cNvSpPr/>
            <p:nvPr/>
          </p:nvSpPr>
          <p:spPr>
            <a:xfrm>
              <a:off x="4577537" y="5270474"/>
              <a:ext cx="353695" cy="448309"/>
            </a:xfrm>
            <a:custGeom>
              <a:avLst/>
              <a:gdLst/>
              <a:ahLst/>
              <a:cxnLst/>
              <a:rect l="l" t="t" r="r" b="b"/>
              <a:pathLst>
                <a:path w="353695" h="448310">
                  <a:moveTo>
                    <a:pt x="320040" y="55791"/>
                  </a:moveTo>
                  <a:lnTo>
                    <a:pt x="316318" y="52082"/>
                  </a:lnTo>
                  <a:lnTo>
                    <a:pt x="303466" y="52082"/>
                  </a:lnTo>
                  <a:lnTo>
                    <a:pt x="303466" y="68668"/>
                  </a:lnTo>
                  <a:lnTo>
                    <a:pt x="303466" y="135216"/>
                  </a:lnTo>
                  <a:lnTo>
                    <a:pt x="50622" y="135216"/>
                  </a:lnTo>
                  <a:lnTo>
                    <a:pt x="50622" y="68668"/>
                  </a:lnTo>
                  <a:lnTo>
                    <a:pt x="303466" y="68668"/>
                  </a:lnTo>
                  <a:lnTo>
                    <a:pt x="303466" y="52082"/>
                  </a:lnTo>
                  <a:lnTo>
                    <a:pt x="37769" y="52082"/>
                  </a:lnTo>
                  <a:lnTo>
                    <a:pt x="34048" y="55791"/>
                  </a:lnTo>
                  <a:lnTo>
                    <a:pt x="34048" y="148056"/>
                  </a:lnTo>
                  <a:lnTo>
                    <a:pt x="37769" y="151777"/>
                  </a:lnTo>
                  <a:lnTo>
                    <a:pt x="316318" y="151777"/>
                  </a:lnTo>
                  <a:lnTo>
                    <a:pt x="320040" y="148056"/>
                  </a:lnTo>
                  <a:lnTo>
                    <a:pt x="320040" y="135216"/>
                  </a:lnTo>
                  <a:lnTo>
                    <a:pt x="320040" y="68668"/>
                  </a:lnTo>
                  <a:lnTo>
                    <a:pt x="320040" y="55791"/>
                  </a:lnTo>
                  <a:close/>
                </a:path>
                <a:path w="353695" h="448310">
                  <a:moveTo>
                    <a:pt x="353580" y="34290"/>
                  </a:moveTo>
                  <a:lnTo>
                    <a:pt x="350875" y="20955"/>
                  </a:lnTo>
                  <a:lnTo>
                    <a:pt x="344906" y="12103"/>
                  </a:lnTo>
                  <a:lnTo>
                    <a:pt x="343522" y="10058"/>
                  </a:lnTo>
                  <a:lnTo>
                    <a:pt x="341477" y="8686"/>
                  </a:lnTo>
                  <a:lnTo>
                    <a:pt x="341477" y="34290"/>
                  </a:lnTo>
                  <a:lnTo>
                    <a:pt x="341477" y="413740"/>
                  </a:lnTo>
                  <a:lnTo>
                    <a:pt x="339725" y="422363"/>
                  </a:lnTo>
                  <a:lnTo>
                    <a:pt x="334975" y="429412"/>
                  </a:lnTo>
                  <a:lnTo>
                    <a:pt x="327914" y="434174"/>
                  </a:lnTo>
                  <a:lnTo>
                    <a:pt x="319290" y="435927"/>
                  </a:lnTo>
                  <a:lnTo>
                    <a:pt x="34302" y="435927"/>
                  </a:lnTo>
                  <a:lnTo>
                    <a:pt x="25666" y="434174"/>
                  </a:lnTo>
                  <a:lnTo>
                    <a:pt x="18605" y="429412"/>
                  </a:lnTo>
                  <a:lnTo>
                    <a:pt x="13843" y="422363"/>
                  </a:lnTo>
                  <a:lnTo>
                    <a:pt x="12103" y="413740"/>
                  </a:lnTo>
                  <a:lnTo>
                    <a:pt x="12103" y="34290"/>
                  </a:lnTo>
                  <a:lnTo>
                    <a:pt x="13843" y="25654"/>
                  </a:lnTo>
                  <a:lnTo>
                    <a:pt x="18605" y="18605"/>
                  </a:lnTo>
                  <a:lnTo>
                    <a:pt x="25666" y="13843"/>
                  </a:lnTo>
                  <a:lnTo>
                    <a:pt x="34302" y="12103"/>
                  </a:lnTo>
                  <a:lnTo>
                    <a:pt x="319290" y="12103"/>
                  </a:lnTo>
                  <a:lnTo>
                    <a:pt x="327914" y="13843"/>
                  </a:lnTo>
                  <a:lnTo>
                    <a:pt x="334975" y="18605"/>
                  </a:lnTo>
                  <a:lnTo>
                    <a:pt x="339725" y="25654"/>
                  </a:lnTo>
                  <a:lnTo>
                    <a:pt x="341477" y="34290"/>
                  </a:lnTo>
                  <a:lnTo>
                    <a:pt x="341477" y="8686"/>
                  </a:lnTo>
                  <a:lnTo>
                    <a:pt x="332625" y="2692"/>
                  </a:lnTo>
                  <a:lnTo>
                    <a:pt x="319290" y="0"/>
                  </a:lnTo>
                  <a:lnTo>
                    <a:pt x="34302" y="0"/>
                  </a:lnTo>
                  <a:lnTo>
                    <a:pt x="20955" y="2692"/>
                  </a:lnTo>
                  <a:lnTo>
                    <a:pt x="10045" y="10058"/>
                  </a:lnTo>
                  <a:lnTo>
                    <a:pt x="2692" y="20955"/>
                  </a:lnTo>
                  <a:lnTo>
                    <a:pt x="0" y="34290"/>
                  </a:lnTo>
                  <a:lnTo>
                    <a:pt x="0" y="413740"/>
                  </a:lnTo>
                  <a:lnTo>
                    <a:pt x="2692" y="427062"/>
                  </a:lnTo>
                  <a:lnTo>
                    <a:pt x="10045" y="437972"/>
                  </a:lnTo>
                  <a:lnTo>
                    <a:pt x="20955" y="445325"/>
                  </a:lnTo>
                  <a:lnTo>
                    <a:pt x="34302" y="448030"/>
                  </a:lnTo>
                  <a:lnTo>
                    <a:pt x="319290" y="448030"/>
                  </a:lnTo>
                  <a:lnTo>
                    <a:pt x="353580" y="413740"/>
                  </a:lnTo>
                  <a:lnTo>
                    <a:pt x="353580" y="34290"/>
                  </a:lnTo>
                  <a:close/>
                </a:path>
              </a:pathLst>
            </a:custGeom>
            <a:solidFill>
              <a:srgbClr val="1544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59">
              <a:extLst>
                <a:ext uri="{FF2B5EF4-FFF2-40B4-BE49-F238E27FC236}">
                  <a16:creationId xmlns:a16="http://schemas.microsoft.com/office/drawing/2014/main" id="{40A79534-8968-0B33-E6FC-55ED3DFAE3A6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06492" y="5574779"/>
              <a:ext cx="68148" cy="108978"/>
            </a:xfrm>
            <a:prstGeom prst="rect">
              <a:avLst/>
            </a:prstGeom>
          </p:spPr>
        </p:pic>
        <p:sp>
          <p:nvSpPr>
            <p:cNvPr id="63" name="object 60">
              <a:extLst>
                <a:ext uri="{FF2B5EF4-FFF2-40B4-BE49-F238E27FC236}">
                  <a16:creationId xmlns:a16="http://schemas.microsoft.com/office/drawing/2014/main" id="{5B8BFD9F-DA44-0FA4-2E54-B4ABD85463A6}"/>
                </a:ext>
              </a:extLst>
            </p:cNvPr>
            <p:cNvSpPr/>
            <p:nvPr/>
          </p:nvSpPr>
          <p:spPr>
            <a:xfrm>
              <a:off x="4641265" y="5451106"/>
              <a:ext cx="231140" cy="221615"/>
            </a:xfrm>
            <a:custGeom>
              <a:avLst/>
              <a:gdLst/>
              <a:ahLst/>
              <a:cxnLst/>
              <a:rect l="l" t="t" r="r" b="b"/>
              <a:pathLst>
                <a:path w="231139" h="221614">
                  <a:moveTo>
                    <a:pt x="62738" y="202082"/>
                  </a:moveTo>
                  <a:lnTo>
                    <a:pt x="61442" y="194551"/>
                  </a:lnTo>
                  <a:lnTo>
                    <a:pt x="59397" y="191008"/>
                  </a:lnTo>
                  <a:lnTo>
                    <a:pt x="57899" y="188404"/>
                  </a:lnTo>
                  <a:lnTo>
                    <a:pt x="54444" y="185674"/>
                  </a:lnTo>
                  <a:lnTo>
                    <a:pt x="54444" y="196075"/>
                  </a:lnTo>
                  <a:lnTo>
                    <a:pt x="54444" y="208076"/>
                  </a:lnTo>
                  <a:lnTo>
                    <a:pt x="50685" y="213131"/>
                  </a:lnTo>
                  <a:lnTo>
                    <a:pt x="12065" y="213131"/>
                  </a:lnTo>
                  <a:lnTo>
                    <a:pt x="8293" y="208076"/>
                  </a:lnTo>
                  <a:lnTo>
                    <a:pt x="8293" y="196075"/>
                  </a:lnTo>
                  <a:lnTo>
                    <a:pt x="12065" y="191008"/>
                  </a:lnTo>
                  <a:lnTo>
                    <a:pt x="50685" y="191008"/>
                  </a:lnTo>
                  <a:lnTo>
                    <a:pt x="54444" y="196075"/>
                  </a:lnTo>
                  <a:lnTo>
                    <a:pt x="54444" y="185674"/>
                  </a:lnTo>
                  <a:lnTo>
                    <a:pt x="52641" y="184238"/>
                  </a:lnTo>
                  <a:lnTo>
                    <a:pt x="46215" y="182714"/>
                  </a:lnTo>
                  <a:lnTo>
                    <a:pt x="16522" y="182714"/>
                  </a:lnTo>
                  <a:lnTo>
                    <a:pt x="10096" y="184238"/>
                  </a:lnTo>
                  <a:lnTo>
                    <a:pt x="4838" y="188404"/>
                  </a:lnTo>
                  <a:lnTo>
                    <a:pt x="1308" y="194551"/>
                  </a:lnTo>
                  <a:lnTo>
                    <a:pt x="0" y="202082"/>
                  </a:lnTo>
                  <a:lnTo>
                    <a:pt x="1308" y="209613"/>
                  </a:lnTo>
                  <a:lnTo>
                    <a:pt x="4838" y="215747"/>
                  </a:lnTo>
                  <a:lnTo>
                    <a:pt x="10096" y="219900"/>
                  </a:lnTo>
                  <a:lnTo>
                    <a:pt x="16522" y="221411"/>
                  </a:lnTo>
                  <a:lnTo>
                    <a:pt x="46215" y="221411"/>
                  </a:lnTo>
                  <a:lnTo>
                    <a:pt x="52641" y="219900"/>
                  </a:lnTo>
                  <a:lnTo>
                    <a:pt x="57899" y="215747"/>
                  </a:lnTo>
                  <a:lnTo>
                    <a:pt x="59397" y="213131"/>
                  </a:lnTo>
                  <a:lnTo>
                    <a:pt x="61442" y="209613"/>
                  </a:lnTo>
                  <a:lnTo>
                    <a:pt x="62738" y="202082"/>
                  </a:lnTo>
                  <a:close/>
                </a:path>
                <a:path w="231139" h="221614">
                  <a:moveTo>
                    <a:pt x="62738" y="141160"/>
                  </a:moveTo>
                  <a:lnTo>
                    <a:pt x="61442" y="133642"/>
                  </a:lnTo>
                  <a:lnTo>
                    <a:pt x="59397" y="130098"/>
                  </a:lnTo>
                  <a:lnTo>
                    <a:pt x="57899" y="127482"/>
                  </a:lnTo>
                  <a:lnTo>
                    <a:pt x="54444" y="124764"/>
                  </a:lnTo>
                  <a:lnTo>
                    <a:pt x="54444" y="135153"/>
                  </a:lnTo>
                  <a:lnTo>
                    <a:pt x="54444" y="147154"/>
                  </a:lnTo>
                  <a:lnTo>
                    <a:pt x="50685" y="152222"/>
                  </a:lnTo>
                  <a:lnTo>
                    <a:pt x="12065" y="152222"/>
                  </a:lnTo>
                  <a:lnTo>
                    <a:pt x="8293" y="147154"/>
                  </a:lnTo>
                  <a:lnTo>
                    <a:pt x="8293" y="135153"/>
                  </a:lnTo>
                  <a:lnTo>
                    <a:pt x="12065" y="130098"/>
                  </a:lnTo>
                  <a:lnTo>
                    <a:pt x="50685" y="130098"/>
                  </a:lnTo>
                  <a:lnTo>
                    <a:pt x="54444" y="135153"/>
                  </a:lnTo>
                  <a:lnTo>
                    <a:pt x="54444" y="124764"/>
                  </a:lnTo>
                  <a:lnTo>
                    <a:pt x="52641" y="123329"/>
                  </a:lnTo>
                  <a:lnTo>
                    <a:pt x="46215" y="121805"/>
                  </a:lnTo>
                  <a:lnTo>
                    <a:pt x="16522" y="121805"/>
                  </a:lnTo>
                  <a:lnTo>
                    <a:pt x="10096" y="123329"/>
                  </a:lnTo>
                  <a:lnTo>
                    <a:pt x="4838" y="127482"/>
                  </a:lnTo>
                  <a:lnTo>
                    <a:pt x="1308" y="133642"/>
                  </a:lnTo>
                  <a:lnTo>
                    <a:pt x="0" y="141160"/>
                  </a:lnTo>
                  <a:lnTo>
                    <a:pt x="1308" y="148691"/>
                  </a:lnTo>
                  <a:lnTo>
                    <a:pt x="4838" y="154825"/>
                  </a:lnTo>
                  <a:lnTo>
                    <a:pt x="10096" y="158978"/>
                  </a:lnTo>
                  <a:lnTo>
                    <a:pt x="16522" y="160489"/>
                  </a:lnTo>
                  <a:lnTo>
                    <a:pt x="46215" y="160489"/>
                  </a:lnTo>
                  <a:lnTo>
                    <a:pt x="52641" y="158978"/>
                  </a:lnTo>
                  <a:lnTo>
                    <a:pt x="57899" y="154825"/>
                  </a:lnTo>
                  <a:lnTo>
                    <a:pt x="59397" y="152222"/>
                  </a:lnTo>
                  <a:lnTo>
                    <a:pt x="61442" y="148691"/>
                  </a:lnTo>
                  <a:lnTo>
                    <a:pt x="62738" y="141160"/>
                  </a:lnTo>
                  <a:close/>
                </a:path>
                <a:path w="231139" h="221614">
                  <a:moveTo>
                    <a:pt x="62738" y="80264"/>
                  </a:moveTo>
                  <a:lnTo>
                    <a:pt x="61442" y="72732"/>
                  </a:lnTo>
                  <a:lnTo>
                    <a:pt x="59397" y="69202"/>
                  </a:lnTo>
                  <a:lnTo>
                    <a:pt x="57899" y="66586"/>
                  </a:lnTo>
                  <a:lnTo>
                    <a:pt x="54444" y="63868"/>
                  </a:lnTo>
                  <a:lnTo>
                    <a:pt x="54444" y="74256"/>
                  </a:lnTo>
                  <a:lnTo>
                    <a:pt x="54444" y="86258"/>
                  </a:lnTo>
                  <a:lnTo>
                    <a:pt x="50685" y="91313"/>
                  </a:lnTo>
                  <a:lnTo>
                    <a:pt x="12065" y="91313"/>
                  </a:lnTo>
                  <a:lnTo>
                    <a:pt x="8293" y="86258"/>
                  </a:lnTo>
                  <a:lnTo>
                    <a:pt x="8293" y="74256"/>
                  </a:lnTo>
                  <a:lnTo>
                    <a:pt x="12065" y="69202"/>
                  </a:lnTo>
                  <a:lnTo>
                    <a:pt x="50685" y="69202"/>
                  </a:lnTo>
                  <a:lnTo>
                    <a:pt x="54444" y="74256"/>
                  </a:lnTo>
                  <a:lnTo>
                    <a:pt x="54444" y="63868"/>
                  </a:lnTo>
                  <a:lnTo>
                    <a:pt x="52641" y="62433"/>
                  </a:lnTo>
                  <a:lnTo>
                    <a:pt x="46215" y="60909"/>
                  </a:lnTo>
                  <a:lnTo>
                    <a:pt x="16522" y="60909"/>
                  </a:lnTo>
                  <a:lnTo>
                    <a:pt x="10096" y="62433"/>
                  </a:lnTo>
                  <a:lnTo>
                    <a:pt x="4838" y="66586"/>
                  </a:lnTo>
                  <a:lnTo>
                    <a:pt x="1308" y="72732"/>
                  </a:lnTo>
                  <a:lnTo>
                    <a:pt x="0" y="80264"/>
                  </a:lnTo>
                  <a:lnTo>
                    <a:pt x="1308" y="87782"/>
                  </a:lnTo>
                  <a:lnTo>
                    <a:pt x="4838" y="93929"/>
                  </a:lnTo>
                  <a:lnTo>
                    <a:pt x="10096" y="98069"/>
                  </a:lnTo>
                  <a:lnTo>
                    <a:pt x="16522" y="99593"/>
                  </a:lnTo>
                  <a:lnTo>
                    <a:pt x="46215" y="99593"/>
                  </a:lnTo>
                  <a:lnTo>
                    <a:pt x="52641" y="98069"/>
                  </a:lnTo>
                  <a:lnTo>
                    <a:pt x="57899" y="93929"/>
                  </a:lnTo>
                  <a:lnTo>
                    <a:pt x="59397" y="91313"/>
                  </a:lnTo>
                  <a:lnTo>
                    <a:pt x="61442" y="87782"/>
                  </a:lnTo>
                  <a:lnTo>
                    <a:pt x="62738" y="80264"/>
                  </a:lnTo>
                  <a:close/>
                </a:path>
                <a:path w="231139" h="221614">
                  <a:moveTo>
                    <a:pt x="62738" y="19342"/>
                  </a:moveTo>
                  <a:lnTo>
                    <a:pt x="61442" y="11811"/>
                  </a:lnTo>
                  <a:lnTo>
                    <a:pt x="59397" y="8280"/>
                  </a:lnTo>
                  <a:lnTo>
                    <a:pt x="57899" y="5664"/>
                  </a:lnTo>
                  <a:lnTo>
                    <a:pt x="54444" y="2946"/>
                  </a:lnTo>
                  <a:lnTo>
                    <a:pt x="54444" y="13347"/>
                  </a:lnTo>
                  <a:lnTo>
                    <a:pt x="54444" y="25349"/>
                  </a:lnTo>
                  <a:lnTo>
                    <a:pt x="50685" y="30403"/>
                  </a:lnTo>
                  <a:lnTo>
                    <a:pt x="12065" y="30403"/>
                  </a:lnTo>
                  <a:lnTo>
                    <a:pt x="8293" y="25349"/>
                  </a:lnTo>
                  <a:lnTo>
                    <a:pt x="8293" y="13347"/>
                  </a:lnTo>
                  <a:lnTo>
                    <a:pt x="12065" y="8280"/>
                  </a:lnTo>
                  <a:lnTo>
                    <a:pt x="50685" y="8280"/>
                  </a:lnTo>
                  <a:lnTo>
                    <a:pt x="54444" y="13347"/>
                  </a:lnTo>
                  <a:lnTo>
                    <a:pt x="54444" y="2946"/>
                  </a:lnTo>
                  <a:lnTo>
                    <a:pt x="52641" y="1524"/>
                  </a:lnTo>
                  <a:lnTo>
                    <a:pt x="46215" y="0"/>
                  </a:lnTo>
                  <a:lnTo>
                    <a:pt x="16522" y="0"/>
                  </a:lnTo>
                  <a:lnTo>
                    <a:pt x="10096" y="1524"/>
                  </a:lnTo>
                  <a:lnTo>
                    <a:pt x="4838" y="5664"/>
                  </a:lnTo>
                  <a:lnTo>
                    <a:pt x="1308" y="11811"/>
                  </a:lnTo>
                  <a:lnTo>
                    <a:pt x="0" y="19342"/>
                  </a:lnTo>
                  <a:lnTo>
                    <a:pt x="1308" y="26860"/>
                  </a:lnTo>
                  <a:lnTo>
                    <a:pt x="4838" y="33007"/>
                  </a:lnTo>
                  <a:lnTo>
                    <a:pt x="10096" y="37160"/>
                  </a:lnTo>
                  <a:lnTo>
                    <a:pt x="16522" y="38684"/>
                  </a:lnTo>
                  <a:lnTo>
                    <a:pt x="46215" y="38684"/>
                  </a:lnTo>
                  <a:lnTo>
                    <a:pt x="52641" y="37160"/>
                  </a:lnTo>
                  <a:lnTo>
                    <a:pt x="57899" y="33007"/>
                  </a:lnTo>
                  <a:lnTo>
                    <a:pt x="59397" y="30403"/>
                  </a:lnTo>
                  <a:lnTo>
                    <a:pt x="61442" y="26860"/>
                  </a:lnTo>
                  <a:lnTo>
                    <a:pt x="62738" y="19342"/>
                  </a:lnTo>
                  <a:close/>
                </a:path>
                <a:path w="231139" h="221614">
                  <a:moveTo>
                    <a:pt x="144665" y="202082"/>
                  </a:moveTo>
                  <a:lnTo>
                    <a:pt x="143370" y="194551"/>
                  </a:lnTo>
                  <a:lnTo>
                    <a:pt x="141325" y="191008"/>
                  </a:lnTo>
                  <a:lnTo>
                    <a:pt x="139827" y="188404"/>
                  </a:lnTo>
                  <a:lnTo>
                    <a:pt x="136385" y="185674"/>
                  </a:lnTo>
                  <a:lnTo>
                    <a:pt x="136385" y="196075"/>
                  </a:lnTo>
                  <a:lnTo>
                    <a:pt x="136385" y="208076"/>
                  </a:lnTo>
                  <a:lnTo>
                    <a:pt x="132626" y="213131"/>
                  </a:lnTo>
                  <a:lnTo>
                    <a:pt x="93992" y="213131"/>
                  </a:lnTo>
                  <a:lnTo>
                    <a:pt x="90233" y="208076"/>
                  </a:lnTo>
                  <a:lnTo>
                    <a:pt x="90233" y="196075"/>
                  </a:lnTo>
                  <a:lnTo>
                    <a:pt x="93992" y="191008"/>
                  </a:lnTo>
                  <a:lnTo>
                    <a:pt x="132626" y="191008"/>
                  </a:lnTo>
                  <a:lnTo>
                    <a:pt x="136385" y="196075"/>
                  </a:lnTo>
                  <a:lnTo>
                    <a:pt x="136385" y="185674"/>
                  </a:lnTo>
                  <a:lnTo>
                    <a:pt x="134581" y="184238"/>
                  </a:lnTo>
                  <a:lnTo>
                    <a:pt x="128155" y="182714"/>
                  </a:lnTo>
                  <a:lnTo>
                    <a:pt x="98463" y="182714"/>
                  </a:lnTo>
                  <a:lnTo>
                    <a:pt x="92036" y="184238"/>
                  </a:lnTo>
                  <a:lnTo>
                    <a:pt x="86779" y="188404"/>
                  </a:lnTo>
                  <a:lnTo>
                    <a:pt x="83248" y="194551"/>
                  </a:lnTo>
                  <a:lnTo>
                    <a:pt x="81940" y="202082"/>
                  </a:lnTo>
                  <a:lnTo>
                    <a:pt x="83248" y="209613"/>
                  </a:lnTo>
                  <a:lnTo>
                    <a:pt x="86779" y="215747"/>
                  </a:lnTo>
                  <a:lnTo>
                    <a:pt x="92036" y="219900"/>
                  </a:lnTo>
                  <a:lnTo>
                    <a:pt x="98463" y="221411"/>
                  </a:lnTo>
                  <a:lnTo>
                    <a:pt x="128155" y="221411"/>
                  </a:lnTo>
                  <a:lnTo>
                    <a:pt x="134581" y="219900"/>
                  </a:lnTo>
                  <a:lnTo>
                    <a:pt x="139827" y="215747"/>
                  </a:lnTo>
                  <a:lnTo>
                    <a:pt x="141338" y="213131"/>
                  </a:lnTo>
                  <a:lnTo>
                    <a:pt x="143370" y="209613"/>
                  </a:lnTo>
                  <a:lnTo>
                    <a:pt x="144665" y="202082"/>
                  </a:lnTo>
                  <a:close/>
                </a:path>
                <a:path w="231139" h="221614">
                  <a:moveTo>
                    <a:pt x="144665" y="141160"/>
                  </a:moveTo>
                  <a:lnTo>
                    <a:pt x="143370" y="133642"/>
                  </a:lnTo>
                  <a:lnTo>
                    <a:pt x="141338" y="130098"/>
                  </a:lnTo>
                  <a:lnTo>
                    <a:pt x="139827" y="127482"/>
                  </a:lnTo>
                  <a:lnTo>
                    <a:pt x="136385" y="124764"/>
                  </a:lnTo>
                  <a:lnTo>
                    <a:pt x="136385" y="135153"/>
                  </a:lnTo>
                  <a:lnTo>
                    <a:pt x="136385" y="147154"/>
                  </a:lnTo>
                  <a:lnTo>
                    <a:pt x="132626" y="152222"/>
                  </a:lnTo>
                  <a:lnTo>
                    <a:pt x="93992" y="152222"/>
                  </a:lnTo>
                  <a:lnTo>
                    <a:pt x="90233" y="147154"/>
                  </a:lnTo>
                  <a:lnTo>
                    <a:pt x="90233" y="135153"/>
                  </a:lnTo>
                  <a:lnTo>
                    <a:pt x="93992" y="130098"/>
                  </a:lnTo>
                  <a:lnTo>
                    <a:pt x="132626" y="130098"/>
                  </a:lnTo>
                  <a:lnTo>
                    <a:pt x="136385" y="135153"/>
                  </a:lnTo>
                  <a:lnTo>
                    <a:pt x="136385" y="124764"/>
                  </a:lnTo>
                  <a:lnTo>
                    <a:pt x="134581" y="123329"/>
                  </a:lnTo>
                  <a:lnTo>
                    <a:pt x="128155" y="121805"/>
                  </a:lnTo>
                  <a:lnTo>
                    <a:pt x="98463" y="121805"/>
                  </a:lnTo>
                  <a:lnTo>
                    <a:pt x="92036" y="123329"/>
                  </a:lnTo>
                  <a:lnTo>
                    <a:pt x="86779" y="127482"/>
                  </a:lnTo>
                  <a:lnTo>
                    <a:pt x="83248" y="133642"/>
                  </a:lnTo>
                  <a:lnTo>
                    <a:pt x="81940" y="141160"/>
                  </a:lnTo>
                  <a:lnTo>
                    <a:pt x="83248" y="148691"/>
                  </a:lnTo>
                  <a:lnTo>
                    <a:pt x="86779" y="154825"/>
                  </a:lnTo>
                  <a:lnTo>
                    <a:pt x="92036" y="158978"/>
                  </a:lnTo>
                  <a:lnTo>
                    <a:pt x="98463" y="160489"/>
                  </a:lnTo>
                  <a:lnTo>
                    <a:pt x="128155" y="160489"/>
                  </a:lnTo>
                  <a:lnTo>
                    <a:pt x="134581" y="158978"/>
                  </a:lnTo>
                  <a:lnTo>
                    <a:pt x="139827" y="154825"/>
                  </a:lnTo>
                  <a:lnTo>
                    <a:pt x="141325" y="152222"/>
                  </a:lnTo>
                  <a:lnTo>
                    <a:pt x="143370" y="148691"/>
                  </a:lnTo>
                  <a:lnTo>
                    <a:pt x="144665" y="141160"/>
                  </a:lnTo>
                  <a:close/>
                </a:path>
                <a:path w="231139" h="221614">
                  <a:moveTo>
                    <a:pt x="146697" y="80264"/>
                  </a:moveTo>
                  <a:lnTo>
                    <a:pt x="145389" y="72732"/>
                  </a:lnTo>
                  <a:lnTo>
                    <a:pt x="143357" y="69202"/>
                  </a:lnTo>
                  <a:lnTo>
                    <a:pt x="141846" y="66586"/>
                  </a:lnTo>
                  <a:lnTo>
                    <a:pt x="138417" y="63881"/>
                  </a:lnTo>
                  <a:lnTo>
                    <a:pt x="138417" y="74256"/>
                  </a:lnTo>
                  <a:lnTo>
                    <a:pt x="138417" y="86258"/>
                  </a:lnTo>
                  <a:lnTo>
                    <a:pt x="134658" y="91313"/>
                  </a:lnTo>
                  <a:lnTo>
                    <a:pt x="96024" y="91313"/>
                  </a:lnTo>
                  <a:lnTo>
                    <a:pt x="92265" y="86258"/>
                  </a:lnTo>
                  <a:lnTo>
                    <a:pt x="92265" y="74256"/>
                  </a:lnTo>
                  <a:lnTo>
                    <a:pt x="96024" y="69202"/>
                  </a:lnTo>
                  <a:lnTo>
                    <a:pt x="134658" y="69202"/>
                  </a:lnTo>
                  <a:lnTo>
                    <a:pt x="138417" y="74256"/>
                  </a:lnTo>
                  <a:lnTo>
                    <a:pt x="138417" y="63881"/>
                  </a:lnTo>
                  <a:lnTo>
                    <a:pt x="136601" y="62433"/>
                  </a:lnTo>
                  <a:lnTo>
                    <a:pt x="130187" y="60909"/>
                  </a:lnTo>
                  <a:lnTo>
                    <a:pt x="100495" y="60909"/>
                  </a:lnTo>
                  <a:lnTo>
                    <a:pt x="94056" y="62433"/>
                  </a:lnTo>
                  <a:lnTo>
                    <a:pt x="88811" y="66586"/>
                  </a:lnTo>
                  <a:lnTo>
                    <a:pt x="85267" y="72732"/>
                  </a:lnTo>
                  <a:lnTo>
                    <a:pt x="83972" y="80264"/>
                  </a:lnTo>
                  <a:lnTo>
                    <a:pt x="85267" y="87782"/>
                  </a:lnTo>
                  <a:lnTo>
                    <a:pt x="88811" y="93929"/>
                  </a:lnTo>
                  <a:lnTo>
                    <a:pt x="94056" y="98069"/>
                  </a:lnTo>
                  <a:lnTo>
                    <a:pt x="100495" y="99593"/>
                  </a:lnTo>
                  <a:lnTo>
                    <a:pt x="130187" y="99593"/>
                  </a:lnTo>
                  <a:lnTo>
                    <a:pt x="136601" y="98069"/>
                  </a:lnTo>
                  <a:lnTo>
                    <a:pt x="141846" y="93929"/>
                  </a:lnTo>
                  <a:lnTo>
                    <a:pt x="143357" y="91313"/>
                  </a:lnTo>
                  <a:lnTo>
                    <a:pt x="145389" y="87782"/>
                  </a:lnTo>
                  <a:lnTo>
                    <a:pt x="146697" y="80264"/>
                  </a:lnTo>
                  <a:close/>
                </a:path>
                <a:path w="231139" h="221614">
                  <a:moveTo>
                    <a:pt x="146697" y="19342"/>
                  </a:moveTo>
                  <a:lnTo>
                    <a:pt x="145389" y="11811"/>
                  </a:lnTo>
                  <a:lnTo>
                    <a:pt x="143357" y="8280"/>
                  </a:lnTo>
                  <a:lnTo>
                    <a:pt x="141846" y="5664"/>
                  </a:lnTo>
                  <a:lnTo>
                    <a:pt x="138417" y="2959"/>
                  </a:lnTo>
                  <a:lnTo>
                    <a:pt x="138417" y="13347"/>
                  </a:lnTo>
                  <a:lnTo>
                    <a:pt x="138417" y="25349"/>
                  </a:lnTo>
                  <a:lnTo>
                    <a:pt x="134658" y="30403"/>
                  </a:lnTo>
                  <a:lnTo>
                    <a:pt x="96024" y="30403"/>
                  </a:lnTo>
                  <a:lnTo>
                    <a:pt x="92265" y="25349"/>
                  </a:lnTo>
                  <a:lnTo>
                    <a:pt x="92265" y="13347"/>
                  </a:lnTo>
                  <a:lnTo>
                    <a:pt x="96024" y="8280"/>
                  </a:lnTo>
                  <a:lnTo>
                    <a:pt x="134658" y="8280"/>
                  </a:lnTo>
                  <a:lnTo>
                    <a:pt x="138417" y="13347"/>
                  </a:lnTo>
                  <a:lnTo>
                    <a:pt x="138417" y="2959"/>
                  </a:lnTo>
                  <a:lnTo>
                    <a:pt x="136601" y="1524"/>
                  </a:lnTo>
                  <a:lnTo>
                    <a:pt x="130187" y="0"/>
                  </a:lnTo>
                  <a:lnTo>
                    <a:pt x="100495" y="0"/>
                  </a:lnTo>
                  <a:lnTo>
                    <a:pt x="94056" y="1524"/>
                  </a:lnTo>
                  <a:lnTo>
                    <a:pt x="88811" y="5664"/>
                  </a:lnTo>
                  <a:lnTo>
                    <a:pt x="85267" y="11811"/>
                  </a:lnTo>
                  <a:lnTo>
                    <a:pt x="83972" y="19342"/>
                  </a:lnTo>
                  <a:lnTo>
                    <a:pt x="85267" y="26860"/>
                  </a:lnTo>
                  <a:lnTo>
                    <a:pt x="88811" y="33007"/>
                  </a:lnTo>
                  <a:lnTo>
                    <a:pt x="94056" y="37160"/>
                  </a:lnTo>
                  <a:lnTo>
                    <a:pt x="100495" y="38684"/>
                  </a:lnTo>
                  <a:lnTo>
                    <a:pt x="130187" y="38684"/>
                  </a:lnTo>
                  <a:lnTo>
                    <a:pt x="136601" y="37160"/>
                  </a:lnTo>
                  <a:lnTo>
                    <a:pt x="141846" y="33007"/>
                  </a:lnTo>
                  <a:lnTo>
                    <a:pt x="143357" y="30403"/>
                  </a:lnTo>
                  <a:lnTo>
                    <a:pt x="145389" y="26860"/>
                  </a:lnTo>
                  <a:lnTo>
                    <a:pt x="146697" y="19342"/>
                  </a:lnTo>
                  <a:close/>
                </a:path>
                <a:path w="231139" h="221614">
                  <a:moveTo>
                    <a:pt x="230657" y="81318"/>
                  </a:moveTo>
                  <a:lnTo>
                    <a:pt x="229362" y="73799"/>
                  </a:lnTo>
                  <a:lnTo>
                    <a:pt x="227317" y="70256"/>
                  </a:lnTo>
                  <a:lnTo>
                    <a:pt x="225818" y="67652"/>
                  </a:lnTo>
                  <a:lnTo>
                    <a:pt x="222364" y="64922"/>
                  </a:lnTo>
                  <a:lnTo>
                    <a:pt x="222364" y="75311"/>
                  </a:lnTo>
                  <a:lnTo>
                    <a:pt x="222364" y="87312"/>
                  </a:lnTo>
                  <a:lnTo>
                    <a:pt x="218605" y="92379"/>
                  </a:lnTo>
                  <a:lnTo>
                    <a:pt x="179971" y="92379"/>
                  </a:lnTo>
                  <a:lnTo>
                    <a:pt x="176212" y="87312"/>
                  </a:lnTo>
                  <a:lnTo>
                    <a:pt x="176212" y="75311"/>
                  </a:lnTo>
                  <a:lnTo>
                    <a:pt x="179971" y="70256"/>
                  </a:lnTo>
                  <a:lnTo>
                    <a:pt x="218605" y="70256"/>
                  </a:lnTo>
                  <a:lnTo>
                    <a:pt x="222364" y="75311"/>
                  </a:lnTo>
                  <a:lnTo>
                    <a:pt x="222364" y="64922"/>
                  </a:lnTo>
                  <a:lnTo>
                    <a:pt x="220573" y="63500"/>
                  </a:lnTo>
                  <a:lnTo>
                    <a:pt x="214147" y="61976"/>
                  </a:lnTo>
                  <a:lnTo>
                    <a:pt x="184442" y="61976"/>
                  </a:lnTo>
                  <a:lnTo>
                    <a:pt x="178015" y="63500"/>
                  </a:lnTo>
                  <a:lnTo>
                    <a:pt x="172770" y="67652"/>
                  </a:lnTo>
                  <a:lnTo>
                    <a:pt x="169227" y="73799"/>
                  </a:lnTo>
                  <a:lnTo>
                    <a:pt x="167932" y="81318"/>
                  </a:lnTo>
                  <a:lnTo>
                    <a:pt x="169227" y="88849"/>
                  </a:lnTo>
                  <a:lnTo>
                    <a:pt x="172770" y="94983"/>
                  </a:lnTo>
                  <a:lnTo>
                    <a:pt x="178015" y="99136"/>
                  </a:lnTo>
                  <a:lnTo>
                    <a:pt x="184442" y="100647"/>
                  </a:lnTo>
                  <a:lnTo>
                    <a:pt x="214147" y="100647"/>
                  </a:lnTo>
                  <a:lnTo>
                    <a:pt x="220573" y="99136"/>
                  </a:lnTo>
                  <a:lnTo>
                    <a:pt x="225818" y="94983"/>
                  </a:lnTo>
                  <a:lnTo>
                    <a:pt x="227317" y="92379"/>
                  </a:lnTo>
                  <a:lnTo>
                    <a:pt x="229362" y="88849"/>
                  </a:lnTo>
                  <a:lnTo>
                    <a:pt x="230657" y="81318"/>
                  </a:lnTo>
                  <a:close/>
                </a:path>
                <a:path w="231139" h="221614">
                  <a:moveTo>
                    <a:pt x="230657" y="19329"/>
                  </a:moveTo>
                  <a:lnTo>
                    <a:pt x="229362" y="11811"/>
                  </a:lnTo>
                  <a:lnTo>
                    <a:pt x="227317" y="8267"/>
                  </a:lnTo>
                  <a:lnTo>
                    <a:pt x="225818" y="5664"/>
                  </a:lnTo>
                  <a:lnTo>
                    <a:pt x="222364" y="2946"/>
                  </a:lnTo>
                  <a:lnTo>
                    <a:pt x="222364" y="13335"/>
                  </a:lnTo>
                  <a:lnTo>
                    <a:pt x="222364" y="25336"/>
                  </a:lnTo>
                  <a:lnTo>
                    <a:pt x="218605" y="30391"/>
                  </a:lnTo>
                  <a:lnTo>
                    <a:pt x="179971" y="30391"/>
                  </a:lnTo>
                  <a:lnTo>
                    <a:pt x="176212" y="25336"/>
                  </a:lnTo>
                  <a:lnTo>
                    <a:pt x="176212" y="13335"/>
                  </a:lnTo>
                  <a:lnTo>
                    <a:pt x="179971" y="8267"/>
                  </a:lnTo>
                  <a:lnTo>
                    <a:pt x="218605" y="8267"/>
                  </a:lnTo>
                  <a:lnTo>
                    <a:pt x="222364" y="13335"/>
                  </a:lnTo>
                  <a:lnTo>
                    <a:pt x="222364" y="2946"/>
                  </a:lnTo>
                  <a:lnTo>
                    <a:pt x="220573" y="1524"/>
                  </a:lnTo>
                  <a:lnTo>
                    <a:pt x="214147" y="0"/>
                  </a:lnTo>
                  <a:lnTo>
                    <a:pt x="184442" y="0"/>
                  </a:lnTo>
                  <a:lnTo>
                    <a:pt x="178015" y="1524"/>
                  </a:lnTo>
                  <a:lnTo>
                    <a:pt x="172770" y="5664"/>
                  </a:lnTo>
                  <a:lnTo>
                    <a:pt x="169227" y="11811"/>
                  </a:lnTo>
                  <a:lnTo>
                    <a:pt x="167932" y="19329"/>
                  </a:lnTo>
                  <a:lnTo>
                    <a:pt x="169227" y="26860"/>
                  </a:lnTo>
                  <a:lnTo>
                    <a:pt x="172770" y="33007"/>
                  </a:lnTo>
                  <a:lnTo>
                    <a:pt x="178015" y="37160"/>
                  </a:lnTo>
                  <a:lnTo>
                    <a:pt x="184442" y="38671"/>
                  </a:lnTo>
                  <a:lnTo>
                    <a:pt x="214147" y="38671"/>
                  </a:lnTo>
                  <a:lnTo>
                    <a:pt x="220573" y="37160"/>
                  </a:lnTo>
                  <a:lnTo>
                    <a:pt x="225818" y="33007"/>
                  </a:lnTo>
                  <a:lnTo>
                    <a:pt x="227317" y="30391"/>
                  </a:lnTo>
                  <a:lnTo>
                    <a:pt x="229362" y="26860"/>
                  </a:lnTo>
                  <a:lnTo>
                    <a:pt x="230657" y="19329"/>
                  </a:lnTo>
                  <a:close/>
                </a:path>
              </a:pathLst>
            </a:custGeom>
            <a:solidFill>
              <a:srgbClr val="1544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2" name="object 69">
            <a:extLst>
              <a:ext uri="{FF2B5EF4-FFF2-40B4-BE49-F238E27FC236}">
                <a16:creationId xmlns:a16="http://schemas.microsoft.com/office/drawing/2014/main" id="{A6F22680-97A6-5A74-C58E-8588AF24CFC1}"/>
              </a:ext>
            </a:extLst>
          </p:cNvPr>
          <p:cNvSpPr/>
          <p:nvPr/>
        </p:nvSpPr>
        <p:spPr>
          <a:xfrm>
            <a:off x="3413806" y="1678929"/>
            <a:ext cx="326291" cy="330721"/>
          </a:xfrm>
          <a:custGeom>
            <a:avLst/>
            <a:gdLst/>
            <a:ahLst/>
            <a:cxnLst/>
            <a:rect l="l" t="t" r="r" b="b"/>
            <a:pathLst>
              <a:path w="421004" h="426720">
                <a:moveTo>
                  <a:pt x="47701" y="0"/>
                </a:moveTo>
                <a:lnTo>
                  <a:pt x="36812" y="2539"/>
                </a:lnTo>
                <a:lnTo>
                  <a:pt x="27914" y="8889"/>
                </a:lnTo>
                <a:lnTo>
                  <a:pt x="21912" y="17779"/>
                </a:lnTo>
                <a:lnTo>
                  <a:pt x="19710" y="27939"/>
                </a:lnTo>
                <a:lnTo>
                  <a:pt x="19710" y="351789"/>
                </a:lnTo>
                <a:lnTo>
                  <a:pt x="11653" y="358139"/>
                </a:lnTo>
                <a:lnTo>
                  <a:pt x="5430" y="365759"/>
                </a:lnTo>
                <a:lnTo>
                  <a:pt x="1420" y="375919"/>
                </a:lnTo>
                <a:lnTo>
                  <a:pt x="0" y="386079"/>
                </a:lnTo>
                <a:lnTo>
                  <a:pt x="3237" y="402589"/>
                </a:lnTo>
                <a:lnTo>
                  <a:pt x="12060" y="415289"/>
                </a:lnTo>
                <a:lnTo>
                  <a:pt x="25133" y="424179"/>
                </a:lnTo>
                <a:lnTo>
                  <a:pt x="41122" y="426719"/>
                </a:lnTo>
                <a:lnTo>
                  <a:pt x="379361" y="426719"/>
                </a:lnTo>
                <a:lnTo>
                  <a:pt x="395350" y="424179"/>
                </a:lnTo>
                <a:lnTo>
                  <a:pt x="408424" y="415289"/>
                </a:lnTo>
                <a:lnTo>
                  <a:pt x="411953" y="410209"/>
                </a:lnTo>
                <a:lnTo>
                  <a:pt x="41122" y="410209"/>
                </a:lnTo>
                <a:lnTo>
                  <a:pt x="31573" y="408939"/>
                </a:lnTo>
                <a:lnTo>
                  <a:pt x="23764" y="403859"/>
                </a:lnTo>
                <a:lnTo>
                  <a:pt x="18494" y="396239"/>
                </a:lnTo>
                <a:lnTo>
                  <a:pt x="16560" y="386079"/>
                </a:lnTo>
                <a:lnTo>
                  <a:pt x="18494" y="377189"/>
                </a:lnTo>
                <a:lnTo>
                  <a:pt x="23764" y="368299"/>
                </a:lnTo>
                <a:lnTo>
                  <a:pt x="31573" y="363219"/>
                </a:lnTo>
                <a:lnTo>
                  <a:pt x="41122" y="361949"/>
                </a:lnTo>
                <a:lnTo>
                  <a:pt x="412011" y="361949"/>
                </a:lnTo>
                <a:lnTo>
                  <a:pt x="406821" y="355599"/>
                </a:lnTo>
                <a:lnTo>
                  <a:pt x="397497" y="349249"/>
                </a:lnTo>
                <a:lnTo>
                  <a:pt x="397497" y="345439"/>
                </a:lnTo>
                <a:lnTo>
                  <a:pt x="36271" y="345439"/>
                </a:lnTo>
                <a:lnTo>
                  <a:pt x="36271" y="21589"/>
                </a:lnTo>
                <a:lnTo>
                  <a:pt x="41401" y="16509"/>
                </a:lnTo>
                <a:lnTo>
                  <a:pt x="72618" y="16509"/>
                </a:lnTo>
                <a:lnTo>
                  <a:pt x="67471" y="8889"/>
                </a:lnTo>
                <a:lnTo>
                  <a:pt x="58577" y="2539"/>
                </a:lnTo>
                <a:lnTo>
                  <a:pt x="47701" y="0"/>
                </a:lnTo>
                <a:close/>
              </a:path>
              <a:path w="421004" h="426720">
                <a:moveTo>
                  <a:pt x="412011" y="361949"/>
                </a:moveTo>
                <a:lnTo>
                  <a:pt x="379361" y="361949"/>
                </a:lnTo>
                <a:lnTo>
                  <a:pt x="388908" y="363219"/>
                </a:lnTo>
                <a:lnTo>
                  <a:pt x="396713" y="368299"/>
                </a:lnTo>
                <a:lnTo>
                  <a:pt x="401978" y="377189"/>
                </a:lnTo>
                <a:lnTo>
                  <a:pt x="403910" y="386079"/>
                </a:lnTo>
                <a:lnTo>
                  <a:pt x="401978" y="396239"/>
                </a:lnTo>
                <a:lnTo>
                  <a:pt x="396713" y="403859"/>
                </a:lnTo>
                <a:lnTo>
                  <a:pt x="388908" y="408939"/>
                </a:lnTo>
                <a:lnTo>
                  <a:pt x="379361" y="410209"/>
                </a:lnTo>
                <a:lnTo>
                  <a:pt x="411953" y="410209"/>
                </a:lnTo>
                <a:lnTo>
                  <a:pt x="417246" y="402589"/>
                </a:lnTo>
                <a:lnTo>
                  <a:pt x="420484" y="386079"/>
                </a:lnTo>
                <a:lnTo>
                  <a:pt x="418803" y="374649"/>
                </a:lnTo>
                <a:lnTo>
                  <a:pt x="414086" y="364489"/>
                </a:lnTo>
                <a:lnTo>
                  <a:pt x="412011" y="361949"/>
                </a:lnTo>
                <a:close/>
              </a:path>
              <a:path w="421004" h="426720">
                <a:moveTo>
                  <a:pt x="72618" y="16509"/>
                </a:moveTo>
                <a:lnTo>
                  <a:pt x="53987" y="16509"/>
                </a:lnTo>
                <a:lnTo>
                  <a:pt x="59118" y="21589"/>
                </a:lnTo>
                <a:lnTo>
                  <a:pt x="59118" y="345439"/>
                </a:lnTo>
                <a:lnTo>
                  <a:pt x="75679" y="345439"/>
                </a:lnTo>
                <a:lnTo>
                  <a:pt x="75679" y="308609"/>
                </a:lnTo>
                <a:lnTo>
                  <a:pt x="126944" y="308609"/>
                </a:lnTo>
                <a:lnTo>
                  <a:pt x="130686" y="306069"/>
                </a:lnTo>
                <a:lnTo>
                  <a:pt x="134418" y="300989"/>
                </a:lnTo>
                <a:lnTo>
                  <a:pt x="101879" y="300989"/>
                </a:lnTo>
                <a:lnTo>
                  <a:pt x="91686" y="298449"/>
                </a:lnTo>
                <a:lnTo>
                  <a:pt x="83353" y="293369"/>
                </a:lnTo>
                <a:lnTo>
                  <a:pt x="77729" y="284479"/>
                </a:lnTo>
                <a:lnTo>
                  <a:pt x="75666" y="274319"/>
                </a:lnTo>
                <a:lnTo>
                  <a:pt x="77729" y="264159"/>
                </a:lnTo>
                <a:lnTo>
                  <a:pt x="83353" y="256539"/>
                </a:lnTo>
                <a:lnTo>
                  <a:pt x="91686" y="250189"/>
                </a:lnTo>
                <a:lnTo>
                  <a:pt x="101879" y="248919"/>
                </a:lnTo>
                <a:lnTo>
                  <a:pt x="135351" y="248919"/>
                </a:lnTo>
                <a:lnTo>
                  <a:pt x="130686" y="242569"/>
                </a:lnTo>
                <a:lnTo>
                  <a:pt x="128503" y="241299"/>
                </a:lnTo>
                <a:lnTo>
                  <a:pt x="75679" y="241299"/>
                </a:lnTo>
                <a:lnTo>
                  <a:pt x="75679" y="177799"/>
                </a:lnTo>
                <a:lnTo>
                  <a:pt x="214631" y="177799"/>
                </a:lnTo>
                <a:lnTo>
                  <a:pt x="213601" y="172719"/>
                </a:lnTo>
                <a:lnTo>
                  <a:pt x="214116" y="170179"/>
                </a:lnTo>
                <a:lnTo>
                  <a:pt x="75679" y="170179"/>
                </a:lnTo>
                <a:lnTo>
                  <a:pt x="75679" y="114299"/>
                </a:lnTo>
                <a:lnTo>
                  <a:pt x="128037" y="114299"/>
                </a:lnTo>
                <a:lnTo>
                  <a:pt x="129672" y="113029"/>
                </a:lnTo>
                <a:lnTo>
                  <a:pt x="135245" y="106679"/>
                </a:lnTo>
                <a:lnTo>
                  <a:pt x="101879" y="106679"/>
                </a:lnTo>
                <a:lnTo>
                  <a:pt x="91686" y="105409"/>
                </a:lnTo>
                <a:lnTo>
                  <a:pt x="83353" y="99059"/>
                </a:lnTo>
                <a:lnTo>
                  <a:pt x="77729" y="91439"/>
                </a:lnTo>
                <a:lnTo>
                  <a:pt x="75666" y="81279"/>
                </a:lnTo>
                <a:lnTo>
                  <a:pt x="77729" y="71119"/>
                </a:lnTo>
                <a:lnTo>
                  <a:pt x="83353" y="62229"/>
                </a:lnTo>
                <a:lnTo>
                  <a:pt x="91686" y="57149"/>
                </a:lnTo>
                <a:lnTo>
                  <a:pt x="101879" y="54609"/>
                </a:lnTo>
                <a:lnTo>
                  <a:pt x="135245" y="54609"/>
                </a:lnTo>
                <a:lnTo>
                  <a:pt x="129672" y="48259"/>
                </a:lnTo>
                <a:lnTo>
                  <a:pt x="127629" y="46989"/>
                </a:lnTo>
                <a:lnTo>
                  <a:pt x="75679" y="46989"/>
                </a:lnTo>
                <a:lnTo>
                  <a:pt x="75679" y="27939"/>
                </a:lnTo>
                <a:lnTo>
                  <a:pt x="73475" y="17779"/>
                </a:lnTo>
                <a:lnTo>
                  <a:pt x="72618" y="16509"/>
                </a:lnTo>
                <a:close/>
              </a:path>
              <a:path w="421004" h="426720">
                <a:moveTo>
                  <a:pt x="358089" y="278129"/>
                </a:moveTo>
                <a:lnTo>
                  <a:pt x="341528" y="278129"/>
                </a:lnTo>
                <a:lnTo>
                  <a:pt x="341528" y="345439"/>
                </a:lnTo>
                <a:lnTo>
                  <a:pt x="358089" y="345439"/>
                </a:lnTo>
                <a:lnTo>
                  <a:pt x="358089" y="278129"/>
                </a:lnTo>
                <a:close/>
              </a:path>
              <a:path w="421004" h="426720">
                <a:moveTo>
                  <a:pt x="394437" y="16509"/>
                </a:moveTo>
                <a:lnTo>
                  <a:pt x="375818" y="16509"/>
                </a:lnTo>
                <a:lnTo>
                  <a:pt x="380936" y="21589"/>
                </a:lnTo>
                <a:lnTo>
                  <a:pt x="380936" y="345439"/>
                </a:lnTo>
                <a:lnTo>
                  <a:pt x="397497" y="345439"/>
                </a:lnTo>
                <a:lnTo>
                  <a:pt x="397497" y="27939"/>
                </a:lnTo>
                <a:lnTo>
                  <a:pt x="395295" y="17779"/>
                </a:lnTo>
                <a:lnTo>
                  <a:pt x="394437" y="16509"/>
                </a:lnTo>
                <a:close/>
              </a:path>
              <a:path w="421004" h="426720">
                <a:moveTo>
                  <a:pt x="126944" y="308609"/>
                </a:moveTo>
                <a:lnTo>
                  <a:pt x="75679" y="308609"/>
                </a:lnTo>
                <a:lnTo>
                  <a:pt x="81437" y="312419"/>
                </a:lnTo>
                <a:lnTo>
                  <a:pt x="87788" y="314959"/>
                </a:lnTo>
                <a:lnTo>
                  <a:pt x="94635" y="316229"/>
                </a:lnTo>
                <a:lnTo>
                  <a:pt x="101879" y="317499"/>
                </a:lnTo>
                <a:lnTo>
                  <a:pt x="117588" y="314959"/>
                </a:lnTo>
                <a:lnTo>
                  <a:pt x="126944" y="308609"/>
                </a:lnTo>
                <a:close/>
              </a:path>
              <a:path w="421004" h="426720">
                <a:moveTo>
                  <a:pt x="214374" y="278129"/>
                </a:moveTo>
                <a:lnTo>
                  <a:pt x="197243" y="278129"/>
                </a:lnTo>
                <a:lnTo>
                  <a:pt x="201657" y="293369"/>
                </a:lnTo>
                <a:lnTo>
                  <a:pt x="210988" y="306069"/>
                </a:lnTo>
                <a:lnTo>
                  <a:pt x="224086" y="314959"/>
                </a:lnTo>
                <a:lnTo>
                  <a:pt x="239801" y="317499"/>
                </a:lnTo>
                <a:lnTo>
                  <a:pt x="255510" y="314959"/>
                </a:lnTo>
                <a:lnTo>
                  <a:pt x="268608" y="306069"/>
                </a:lnTo>
                <a:lnTo>
                  <a:pt x="272340" y="300989"/>
                </a:lnTo>
                <a:lnTo>
                  <a:pt x="239801" y="300989"/>
                </a:lnTo>
                <a:lnTo>
                  <a:pt x="229610" y="298449"/>
                </a:lnTo>
                <a:lnTo>
                  <a:pt x="221281" y="293369"/>
                </a:lnTo>
                <a:lnTo>
                  <a:pt x="215662" y="284479"/>
                </a:lnTo>
                <a:lnTo>
                  <a:pt x="214374" y="278129"/>
                </a:lnTo>
                <a:close/>
              </a:path>
              <a:path w="421004" h="426720">
                <a:moveTo>
                  <a:pt x="135351" y="248919"/>
                </a:moveTo>
                <a:lnTo>
                  <a:pt x="101879" y="248919"/>
                </a:lnTo>
                <a:lnTo>
                  <a:pt x="112064" y="250189"/>
                </a:lnTo>
                <a:lnTo>
                  <a:pt x="120394" y="256539"/>
                </a:lnTo>
                <a:lnTo>
                  <a:pt x="126016" y="264159"/>
                </a:lnTo>
                <a:lnTo>
                  <a:pt x="128079" y="274319"/>
                </a:lnTo>
                <a:lnTo>
                  <a:pt x="126016" y="284479"/>
                </a:lnTo>
                <a:lnTo>
                  <a:pt x="120394" y="293369"/>
                </a:lnTo>
                <a:lnTo>
                  <a:pt x="112064" y="298449"/>
                </a:lnTo>
                <a:lnTo>
                  <a:pt x="101879" y="300989"/>
                </a:lnTo>
                <a:lnTo>
                  <a:pt x="134418" y="300989"/>
                </a:lnTo>
                <a:lnTo>
                  <a:pt x="140016" y="293369"/>
                </a:lnTo>
                <a:lnTo>
                  <a:pt x="144424" y="278129"/>
                </a:lnTo>
                <a:lnTo>
                  <a:pt x="214374" y="278129"/>
                </a:lnTo>
                <a:lnTo>
                  <a:pt x="213601" y="274319"/>
                </a:lnTo>
                <a:lnTo>
                  <a:pt x="214374" y="270509"/>
                </a:lnTo>
                <a:lnTo>
                  <a:pt x="144424" y="270509"/>
                </a:lnTo>
                <a:lnTo>
                  <a:pt x="140016" y="255269"/>
                </a:lnTo>
                <a:lnTo>
                  <a:pt x="135351" y="248919"/>
                </a:lnTo>
                <a:close/>
              </a:path>
              <a:path w="421004" h="426720">
                <a:moveTo>
                  <a:pt x="273273" y="248919"/>
                </a:moveTo>
                <a:lnTo>
                  <a:pt x="239801" y="248919"/>
                </a:lnTo>
                <a:lnTo>
                  <a:pt x="249985" y="250189"/>
                </a:lnTo>
                <a:lnTo>
                  <a:pt x="258310" y="256539"/>
                </a:lnTo>
                <a:lnTo>
                  <a:pt x="263927" y="264159"/>
                </a:lnTo>
                <a:lnTo>
                  <a:pt x="265988" y="274319"/>
                </a:lnTo>
                <a:lnTo>
                  <a:pt x="263927" y="284479"/>
                </a:lnTo>
                <a:lnTo>
                  <a:pt x="258310" y="293369"/>
                </a:lnTo>
                <a:lnTo>
                  <a:pt x="249985" y="298449"/>
                </a:lnTo>
                <a:lnTo>
                  <a:pt x="239801" y="300989"/>
                </a:lnTo>
                <a:lnTo>
                  <a:pt x="272340" y="300989"/>
                </a:lnTo>
                <a:lnTo>
                  <a:pt x="277938" y="293369"/>
                </a:lnTo>
                <a:lnTo>
                  <a:pt x="282346" y="278129"/>
                </a:lnTo>
                <a:lnTo>
                  <a:pt x="358089" y="278129"/>
                </a:lnTo>
                <a:lnTo>
                  <a:pt x="358089" y="270509"/>
                </a:lnTo>
                <a:lnTo>
                  <a:pt x="282346" y="270509"/>
                </a:lnTo>
                <a:lnTo>
                  <a:pt x="277938" y="255269"/>
                </a:lnTo>
                <a:lnTo>
                  <a:pt x="273273" y="248919"/>
                </a:lnTo>
                <a:close/>
              </a:path>
              <a:path w="421004" h="426720">
                <a:moveTo>
                  <a:pt x="239801" y="232409"/>
                </a:moveTo>
                <a:lnTo>
                  <a:pt x="224086" y="234949"/>
                </a:lnTo>
                <a:lnTo>
                  <a:pt x="210988" y="242569"/>
                </a:lnTo>
                <a:lnTo>
                  <a:pt x="201657" y="255269"/>
                </a:lnTo>
                <a:lnTo>
                  <a:pt x="197243" y="270509"/>
                </a:lnTo>
                <a:lnTo>
                  <a:pt x="214374" y="270509"/>
                </a:lnTo>
                <a:lnTo>
                  <a:pt x="215662" y="264159"/>
                </a:lnTo>
                <a:lnTo>
                  <a:pt x="221281" y="256539"/>
                </a:lnTo>
                <a:lnTo>
                  <a:pt x="229610" y="250189"/>
                </a:lnTo>
                <a:lnTo>
                  <a:pt x="239801" y="248919"/>
                </a:lnTo>
                <a:lnTo>
                  <a:pt x="273273" y="248919"/>
                </a:lnTo>
                <a:lnTo>
                  <a:pt x="268608" y="242569"/>
                </a:lnTo>
                <a:lnTo>
                  <a:pt x="255510" y="234949"/>
                </a:lnTo>
                <a:lnTo>
                  <a:pt x="239801" y="232409"/>
                </a:lnTo>
                <a:close/>
              </a:path>
              <a:path w="421004" h="426720">
                <a:moveTo>
                  <a:pt x="358089" y="207009"/>
                </a:moveTo>
                <a:lnTo>
                  <a:pt x="341528" y="207009"/>
                </a:lnTo>
                <a:lnTo>
                  <a:pt x="341528" y="270509"/>
                </a:lnTo>
                <a:lnTo>
                  <a:pt x="358089" y="270509"/>
                </a:lnTo>
                <a:lnTo>
                  <a:pt x="358089" y="207009"/>
                </a:lnTo>
                <a:close/>
              </a:path>
              <a:path w="421004" h="426720">
                <a:moveTo>
                  <a:pt x="101879" y="232409"/>
                </a:moveTo>
                <a:lnTo>
                  <a:pt x="94635" y="232409"/>
                </a:lnTo>
                <a:lnTo>
                  <a:pt x="87788" y="233679"/>
                </a:lnTo>
                <a:lnTo>
                  <a:pt x="81437" y="237489"/>
                </a:lnTo>
                <a:lnTo>
                  <a:pt x="75679" y="241299"/>
                </a:lnTo>
                <a:lnTo>
                  <a:pt x="128503" y="241299"/>
                </a:lnTo>
                <a:lnTo>
                  <a:pt x="117588" y="234949"/>
                </a:lnTo>
                <a:lnTo>
                  <a:pt x="101879" y="232409"/>
                </a:lnTo>
                <a:close/>
              </a:path>
              <a:path w="421004" h="426720">
                <a:moveTo>
                  <a:pt x="214631" y="177799"/>
                </a:moveTo>
                <a:lnTo>
                  <a:pt x="197434" y="177799"/>
                </a:lnTo>
                <a:lnTo>
                  <a:pt x="202148" y="193039"/>
                </a:lnTo>
                <a:lnTo>
                  <a:pt x="211497" y="204469"/>
                </a:lnTo>
                <a:lnTo>
                  <a:pt x="224407" y="212089"/>
                </a:lnTo>
                <a:lnTo>
                  <a:pt x="239801" y="215899"/>
                </a:lnTo>
                <a:lnTo>
                  <a:pt x="251585" y="213359"/>
                </a:lnTo>
                <a:lnTo>
                  <a:pt x="262113" y="209549"/>
                </a:lnTo>
                <a:lnTo>
                  <a:pt x="270924" y="201929"/>
                </a:lnTo>
                <a:lnTo>
                  <a:pt x="272820" y="199389"/>
                </a:lnTo>
                <a:lnTo>
                  <a:pt x="239801" y="199389"/>
                </a:lnTo>
                <a:lnTo>
                  <a:pt x="229610" y="196849"/>
                </a:lnTo>
                <a:lnTo>
                  <a:pt x="221281" y="191769"/>
                </a:lnTo>
                <a:lnTo>
                  <a:pt x="215662" y="182879"/>
                </a:lnTo>
                <a:lnTo>
                  <a:pt x="214631" y="177799"/>
                </a:lnTo>
                <a:close/>
              </a:path>
              <a:path w="421004" h="426720">
                <a:moveTo>
                  <a:pt x="298888" y="193039"/>
                </a:moveTo>
                <a:lnTo>
                  <a:pt x="277558" y="193039"/>
                </a:lnTo>
                <a:lnTo>
                  <a:pt x="284197" y="201929"/>
                </a:lnTo>
                <a:lnTo>
                  <a:pt x="293008" y="209549"/>
                </a:lnTo>
                <a:lnTo>
                  <a:pt x="303533" y="213359"/>
                </a:lnTo>
                <a:lnTo>
                  <a:pt x="315315" y="215899"/>
                </a:lnTo>
                <a:lnTo>
                  <a:pt x="322559" y="214629"/>
                </a:lnTo>
                <a:lnTo>
                  <a:pt x="329407" y="213359"/>
                </a:lnTo>
                <a:lnTo>
                  <a:pt x="335762" y="210819"/>
                </a:lnTo>
                <a:lnTo>
                  <a:pt x="341528" y="207009"/>
                </a:lnTo>
                <a:lnTo>
                  <a:pt x="358089" y="207009"/>
                </a:lnTo>
                <a:lnTo>
                  <a:pt x="358089" y="199389"/>
                </a:lnTo>
                <a:lnTo>
                  <a:pt x="315315" y="199389"/>
                </a:lnTo>
                <a:lnTo>
                  <a:pt x="305131" y="196849"/>
                </a:lnTo>
                <a:lnTo>
                  <a:pt x="298888" y="193039"/>
                </a:lnTo>
                <a:close/>
              </a:path>
              <a:path w="421004" h="426720">
                <a:moveTo>
                  <a:pt x="272820" y="146049"/>
                </a:moveTo>
                <a:lnTo>
                  <a:pt x="239801" y="146049"/>
                </a:lnTo>
                <a:lnTo>
                  <a:pt x="249985" y="148589"/>
                </a:lnTo>
                <a:lnTo>
                  <a:pt x="258310" y="153669"/>
                </a:lnTo>
                <a:lnTo>
                  <a:pt x="263927" y="162559"/>
                </a:lnTo>
                <a:lnTo>
                  <a:pt x="265988" y="172719"/>
                </a:lnTo>
                <a:lnTo>
                  <a:pt x="263927" y="182879"/>
                </a:lnTo>
                <a:lnTo>
                  <a:pt x="258310" y="191769"/>
                </a:lnTo>
                <a:lnTo>
                  <a:pt x="249985" y="196849"/>
                </a:lnTo>
                <a:lnTo>
                  <a:pt x="239801" y="199389"/>
                </a:lnTo>
                <a:lnTo>
                  <a:pt x="272820" y="199389"/>
                </a:lnTo>
                <a:lnTo>
                  <a:pt x="277558" y="193039"/>
                </a:lnTo>
                <a:lnTo>
                  <a:pt x="298888" y="193039"/>
                </a:lnTo>
                <a:lnTo>
                  <a:pt x="296806" y="191769"/>
                </a:lnTo>
                <a:lnTo>
                  <a:pt x="291189" y="182879"/>
                </a:lnTo>
                <a:lnTo>
                  <a:pt x="289128" y="172719"/>
                </a:lnTo>
                <a:lnTo>
                  <a:pt x="291189" y="162559"/>
                </a:lnTo>
                <a:lnTo>
                  <a:pt x="296806" y="153669"/>
                </a:lnTo>
                <a:lnTo>
                  <a:pt x="298888" y="152399"/>
                </a:lnTo>
                <a:lnTo>
                  <a:pt x="277558" y="152399"/>
                </a:lnTo>
                <a:lnTo>
                  <a:pt x="272820" y="146049"/>
                </a:lnTo>
                <a:close/>
              </a:path>
              <a:path w="421004" h="426720">
                <a:moveTo>
                  <a:pt x="358089" y="146049"/>
                </a:moveTo>
                <a:lnTo>
                  <a:pt x="315315" y="146049"/>
                </a:lnTo>
                <a:lnTo>
                  <a:pt x="325508" y="148589"/>
                </a:lnTo>
                <a:lnTo>
                  <a:pt x="333841" y="153669"/>
                </a:lnTo>
                <a:lnTo>
                  <a:pt x="339465" y="162559"/>
                </a:lnTo>
                <a:lnTo>
                  <a:pt x="341528" y="172719"/>
                </a:lnTo>
                <a:lnTo>
                  <a:pt x="339465" y="182879"/>
                </a:lnTo>
                <a:lnTo>
                  <a:pt x="333841" y="191769"/>
                </a:lnTo>
                <a:lnTo>
                  <a:pt x="325508" y="196849"/>
                </a:lnTo>
                <a:lnTo>
                  <a:pt x="315315" y="199389"/>
                </a:lnTo>
                <a:lnTo>
                  <a:pt x="358089" y="199389"/>
                </a:lnTo>
                <a:lnTo>
                  <a:pt x="358089" y="146049"/>
                </a:lnTo>
                <a:close/>
              </a:path>
              <a:path w="421004" h="426720">
                <a:moveTo>
                  <a:pt x="239801" y="129539"/>
                </a:moveTo>
                <a:lnTo>
                  <a:pt x="223783" y="133349"/>
                </a:lnTo>
                <a:lnTo>
                  <a:pt x="210526" y="142239"/>
                </a:lnTo>
                <a:lnTo>
                  <a:pt x="201248" y="154939"/>
                </a:lnTo>
                <a:lnTo>
                  <a:pt x="197167" y="170179"/>
                </a:lnTo>
                <a:lnTo>
                  <a:pt x="214116" y="170179"/>
                </a:lnTo>
                <a:lnTo>
                  <a:pt x="215662" y="162559"/>
                </a:lnTo>
                <a:lnTo>
                  <a:pt x="221281" y="153669"/>
                </a:lnTo>
                <a:lnTo>
                  <a:pt x="229610" y="148589"/>
                </a:lnTo>
                <a:lnTo>
                  <a:pt x="239801" y="146049"/>
                </a:lnTo>
                <a:lnTo>
                  <a:pt x="272820" y="146049"/>
                </a:lnTo>
                <a:lnTo>
                  <a:pt x="270924" y="143509"/>
                </a:lnTo>
                <a:lnTo>
                  <a:pt x="262113" y="135889"/>
                </a:lnTo>
                <a:lnTo>
                  <a:pt x="251585" y="132079"/>
                </a:lnTo>
                <a:lnTo>
                  <a:pt x="239801" y="129539"/>
                </a:lnTo>
                <a:close/>
              </a:path>
              <a:path w="421004" h="426720">
                <a:moveTo>
                  <a:pt x="315315" y="129539"/>
                </a:moveTo>
                <a:lnTo>
                  <a:pt x="303533" y="132079"/>
                </a:lnTo>
                <a:lnTo>
                  <a:pt x="293008" y="135889"/>
                </a:lnTo>
                <a:lnTo>
                  <a:pt x="284197" y="143509"/>
                </a:lnTo>
                <a:lnTo>
                  <a:pt x="277558" y="152399"/>
                </a:lnTo>
                <a:lnTo>
                  <a:pt x="298888" y="152399"/>
                </a:lnTo>
                <a:lnTo>
                  <a:pt x="305131" y="148589"/>
                </a:lnTo>
                <a:lnTo>
                  <a:pt x="315315" y="146049"/>
                </a:lnTo>
                <a:lnTo>
                  <a:pt x="358089" y="146049"/>
                </a:lnTo>
                <a:lnTo>
                  <a:pt x="358089" y="138429"/>
                </a:lnTo>
                <a:lnTo>
                  <a:pt x="341528" y="138429"/>
                </a:lnTo>
                <a:lnTo>
                  <a:pt x="335762" y="135889"/>
                </a:lnTo>
                <a:lnTo>
                  <a:pt x="329407" y="132079"/>
                </a:lnTo>
                <a:lnTo>
                  <a:pt x="322559" y="130809"/>
                </a:lnTo>
                <a:lnTo>
                  <a:pt x="315315" y="129539"/>
                </a:lnTo>
                <a:close/>
              </a:path>
              <a:path w="421004" h="426720">
                <a:moveTo>
                  <a:pt x="358089" y="114299"/>
                </a:moveTo>
                <a:lnTo>
                  <a:pt x="341528" y="114299"/>
                </a:lnTo>
                <a:lnTo>
                  <a:pt x="341528" y="138429"/>
                </a:lnTo>
                <a:lnTo>
                  <a:pt x="358089" y="138429"/>
                </a:lnTo>
                <a:lnTo>
                  <a:pt x="358089" y="114299"/>
                </a:lnTo>
                <a:close/>
              </a:path>
              <a:path w="421004" h="426720">
                <a:moveTo>
                  <a:pt x="128037" y="114299"/>
                </a:moveTo>
                <a:lnTo>
                  <a:pt x="75679" y="114299"/>
                </a:lnTo>
                <a:lnTo>
                  <a:pt x="81437" y="118109"/>
                </a:lnTo>
                <a:lnTo>
                  <a:pt x="87788" y="120649"/>
                </a:lnTo>
                <a:lnTo>
                  <a:pt x="94635" y="123189"/>
                </a:lnTo>
                <a:lnTo>
                  <a:pt x="101879" y="123189"/>
                </a:lnTo>
                <a:lnTo>
                  <a:pt x="112139" y="121919"/>
                </a:lnTo>
                <a:lnTo>
                  <a:pt x="121500" y="119379"/>
                </a:lnTo>
                <a:lnTo>
                  <a:pt x="128037" y="114299"/>
                </a:lnTo>
                <a:close/>
              </a:path>
              <a:path w="421004" h="426720">
                <a:moveTo>
                  <a:pt x="160642" y="105409"/>
                </a:moveTo>
                <a:lnTo>
                  <a:pt x="136359" y="105409"/>
                </a:lnTo>
                <a:lnTo>
                  <a:pt x="143040" y="113029"/>
                </a:lnTo>
                <a:lnTo>
                  <a:pt x="151207" y="119379"/>
                </a:lnTo>
                <a:lnTo>
                  <a:pt x="160568" y="121919"/>
                </a:lnTo>
                <a:lnTo>
                  <a:pt x="170827" y="123189"/>
                </a:lnTo>
                <a:lnTo>
                  <a:pt x="186221" y="120649"/>
                </a:lnTo>
                <a:lnTo>
                  <a:pt x="199131" y="113029"/>
                </a:lnTo>
                <a:lnTo>
                  <a:pt x="204325" y="106679"/>
                </a:lnTo>
                <a:lnTo>
                  <a:pt x="170827" y="106679"/>
                </a:lnTo>
                <a:lnTo>
                  <a:pt x="160642" y="105409"/>
                </a:lnTo>
                <a:close/>
              </a:path>
              <a:path w="421004" h="426720">
                <a:moveTo>
                  <a:pt x="290158" y="86359"/>
                </a:moveTo>
                <a:lnTo>
                  <a:pt x="272948" y="86359"/>
                </a:lnTo>
                <a:lnTo>
                  <a:pt x="277668" y="101599"/>
                </a:lnTo>
                <a:lnTo>
                  <a:pt x="287016" y="113029"/>
                </a:lnTo>
                <a:lnTo>
                  <a:pt x="299923" y="120649"/>
                </a:lnTo>
                <a:lnTo>
                  <a:pt x="315315" y="123189"/>
                </a:lnTo>
                <a:lnTo>
                  <a:pt x="322559" y="123189"/>
                </a:lnTo>
                <a:lnTo>
                  <a:pt x="329407" y="120649"/>
                </a:lnTo>
                <a:lnTo>
                  <a:pt x="335762" y="118109"/>
                </a:lnTo>
                <a:lnTo>
                  <a:pt x="341528" y="114299"/>
                </a:lnTo>
                <a:lnTo>
                  <a:pt x="358089" y="114299"/>
                </a:lnTo>
                <a:lnTo>
                  <a:pt x="358089" y="106679"/>
                </a:lnTo>
                <a:lnTo>
                  <a:pt x="315315" y="106679"/>
                </a:lnTo>
                <a:lnTo>
                  <a:pt x="305131" y="105409"/>
                </a:lnTo>
                <a:lnTo>
                  <a:pt x="296806" y="99059"/>
                </a:lnTo>
                <a:lnTo>
                  <a:pt x="291189" y="91439"/>
                </a:lnTo>
                <a:lnTo>
                  <a:pt x="290158" y="86359"/>
                </a:lnTo>
                <a:close/>
              </a:path>
              <a:path w="421004" h="426720">
                <a:moveTo>
                  <a:pt x="135245" y="54609"/>
                </a:moveTo>
                <a:lnTo>
                  <a:pt x="101879" y="54609"/>
                </a:lnTo>
                <a:lnTo>
                  <a:pt x="112057" y="57149"/>
                </a:lnTo>
                <a:lnTo>
                  <a:pt x="120384" y="62229"/>
                </a:lnTo>
                <a:lnTo>
                  <a:pt x="126009" y="71119"/>
                </a:lnTo>
                <a:lnTo>
                  <a:pt x="128079" y="81279"/>
                </a:lnTo>
                <a:lnTo>
                  <a:pt x="126009" y="91439"/>
                </a:lnTo>
                <a:lnTo>
                  <a:pt x="120384" y="99059"/>
                </a:lnTo>
                <a:lnTo>
                  <a:pt x="112057" y="105409"/>
                </a:lnTo>
                <a:lnTo>
                  <a:pt x="101879" y="106679"/>
                </a:lnTo>
                <a:lnTo>
                  <a:pt x="135245" y="106679"/>
                </a:lnTo>
                <a:lnTo>
                  <a:pt x="136359" y="105409"/>
                </a:lnTo>
                <a:lnTo>
                  <a:pt x="160642" y="105409"/>
                </a:lnTo>
                <a:lnTo>
                  <a:pt x="152312" y="99059"/>
                </a:lnTo>
                <a:lnTo>
                  <a:pt x="146690" y="91439"/>
                </a:lnTo>
                <a:lnTo>
                  <a:pt x="144627" y="81279"/>
                </a:lnTo>
                <a:lnTo>
                  <a:pt x="146690" y="71119"/>
                </a:lnTo>
                <a:lnTo>
                  <a:pt x="152312" y="62229"/>
                </a:lnTo>
                <a:lnTo>
                  <a:pt x="160642" y="57149"/>
                </a:lnTo>
                <a:lnTo>
                  <a:pt x="165734" y="55879"/>
                </a:lnTo>
                <a:lnTo>
                  <a:pt x="136359" y="55879"/>
                </a:lnTo>
                <a:lnTo>
                  <a:pt x="135245" y="54609"/>
                </a:lnTo>
                <a:close/>
              </a:path>
              <a:path w="421004" h="426720">
                <a:moveTo>
                  <a:pt x="203813" y="54609"/>
                </a:moveTo>
                <a:lnTo>
                  <a:pt x="170827" y="54609"/>
                </a:lnTo>
                <a:lnTo>
                  <a:pt x="181018" y="57149"/>
                </a:lnTo>
                <a:lnTo>
                  <a:pt x="189347" y="62229"/>
                </a:lnTo>
                <a:lnTo>
                  <a:pt x="194966" y="71119"/>
                </a:lnTo>
                <a:lnTo>
                  <a:pt x="197027" y="81279"/>
                </a:lnTo>
                <a:lnTo>
                  <a:pt x="194966" y="91439"/>
                </a:lnTo>
                <a:lnTo>
                  <a:pt x="189347" y="99059"/>
                </a:lnTo>
                <a:lnTo>
                  <a:pt x="181018" y="105409"/>
                </a:lnTo>
                <a:lnTo>
                  <a:pt x="170827" y="106679"/>
                </a:lnTo>
                <a:lnTo>
                  <a:pt x="204325" y="106679"/>
                </a:lnTo>
                <a:lnTo>
                  <a:pt x="208480" y="101599"/>
                </a:lnTo>
                <a:lnTo>
                  <a:pt x="213194" y="86359"/>
                </a:lnTo>
                <a:lnTo>
                  <a:pt x="290158" y="86359"/>
                </a:lnTo>
                <a:lnTo>
                  <a:pt x="289128" y="81279"/>
                </a:lnTo>
                <a:lnTo>
                  <a:pt x="289901" y="77469"/>
                </a:lnTo>
                <a:lnTo>
                  <a:pt x="213461" y="77469"/>
                </a:lnTo>
                <a:lnTo>
                  <a:pt x="209380" y="62229"/>
                </a:lnTo>
                <a:lnTo>
                  <a:pt x="203813" y="54609"/>
                </a:lnTo>
                <a:close/>
              </a:path>
              <a:path w="421004" h="426720">
                <a:moveTo>
                  <a:pt x="358089" y="54609"/>
                </a:moveTo>
                <a:lnTo>
                  <a:pt x="315315" y="54609"/>
                </a:lnTo>
                <a:lnTo>
                  <a:pt x="325508" y="57149"/>
                </a:lnTo>
                <a:lnTo>
                  <a:pt x="333841" y="62229"/>
                </a:lnTo>
                <a:lnTo>
                  <a:pt x="339465" y="71119"/>
                </a:lnTo>
                <a:lnTo>
                  <a:pt x="341528" y="81279"/>
                </a:lnTo>
                <a:lnTo>
                  <a:pt x="339465" y="91439"/>
                </a:lnTo>
                <a:lnTo>
                  <a:pt x="333841" y="99059"/>
                </a:lnTo>
                <a:lnTo>
                  <a:pt x="325508" y="105409"/>
                </a:lnTo>
                <a:lnTo>
                  <a:pt x="315315" y="106679"/>
                </a:lnTo>
                <a:lnTo>
                  <a:pt x="358089" y="106679"/>
                </a:lnTo>
                <a:lnTo>
                  <a:pt x="358089" y="54609"/>
                </a:lnTo>
                <a:close/>
              </a:path>
              <a:path w="421004" h="426720">
                <a:moveTo>
                  <a:pt x="322559" y="38099"/>
                </a:moveTo>
                <a:lnTo>
                  <a:pt x="315315" y="38099"/>
                </a:lnTo>
                <a:lnTo>
                  <a:pt x="299304" y="40639"/>
                </a:lnTo>
                <a:lnTo>
                  <a:pt x="286051" y="49529"/>
                </a:lnTo>
                <a:lnTo>
                  <a:pt x="276775" y="62229"/>
                </a:lnTo>
                <a:lnTo>
                  <a:pt x="272694" y="77469"/>
                </a:lnTo>
                <a:lnTo>
                  <a:pt x="289901" y="77469"/>
                </a:lnTo>
                <a:lnTo>
                  <a:pt x="291189" y="71119"/>
                </a:lnTo>
                <a:lnTo>
                  <a:pt x="296806" y="62229"/>
                </a:lnTo>
                <a:lnTo>
                  <a:pt x="305131" y="57149"/>
                </a:lnTo>
                <a:lnTo>
                  <a:pt x="315315" y="54609"/>
                </a:lnTo>
                <a:lnTo>
                  <a:pt x="358089" y="54609"/>
                </a:lnTo>
                <a:lnTo>
                  <a:pt x="358089" y="46989"/>
                </a:lnTo>
                <a:lnTo>
                  <a:pt x="341528" y="46989"/>
                </a:lnTo>
                <a:lnTo>
                  <a:pt x="335762" y="43179"/>
                </a:lnTo>
                <a:lnTo>
                  <a:pt x="329407" y="40639"/>
                </a:lnTo>
                <a:lnTo>
                  <a:pt x="322559" y="38099"/>
                </a:lnTo>
                <a:close/>
              </a:path>
              <a:path w="421004" h="426720">
                <a:moveTo>
                  <a:pt x="170827" y="38099"/>
                </a:moveTo>
                <a:lnTo>
                  <a:pt x="160568" y="39369"/>
                </a:lnTo>
                <a:lnTo>
                  <a:pt x="151207" y="43179"/>
                </a:lnTo>
                <a:lnTo>
                  <a:pt x="143040" y="48259"/>
                </a:lnTo>
                <a:lnTo>
                  <a:pt x="136359" y="55879"/>
                </a:lnTo>
                <a:lnTo>
                  <a:pt x="165734" y="55879"/>
                </a:lnTo>
                <a:lnTo>
                  <a:pt x="170827" y="54609"/>
                </a:lnTo>
                <a:lnTo>
                  <a:pt x="203813" y="54609"/>
                </a:lnTo>
                <a:lnTo>
                  <a:pt x="200102" y="49529"/>
                </a:lnTo>
                <a:lnTo>
                  <a:pt x="186845" y="40639"/>
                </a:lnTo>
                <a:lnTo>
                  <a:pt x="170827" y="38099"/>
                </a:lnTo>
                <a:close/>
              </a:path>
              <a:path w="421004" h="426720">
                <a:moveTo>
                  <a:pt x="101879" y="38099"/>
                </a:moveTo>
                <a:lnTo>
                  <a:pt x="94635" y="38099"/>
                </a:lnTo>
                <a:lnTo>
                  <a:pt x="87788" y="40639"/>
                </a:lnTo>
                <a:lnTo>
                  <a:pt x="81437" y="43179"/>
                </a:lnTo>
                <a:lnTo>
                  <a:pt x="75679" y="46989"/>
                </a:lnTo>
                <a:lnTo>
                  <a:pt x="127629" y="46989"/>
                </a:lnTo>
                <a:lnTo>
                  <a:pt x="121500" y="43179"/>
                </a:lnTo>
                <a:lnTo>
                  <a:pt x="112139" y="39369"/>
                </a:lnTo>
                <a:lnTo>
                  <a:pt x="101879" y="38099"/>
                </a:lnTo>
                <a:close/>
              </a:path>
              <a:path w="421004" h="426720">
                <a:moveTo>
                  <a:pt x="369506" y="0"/>
                </a:moveTo>
                <a:lnTo>
                  <a:pt x="358625" y="2539"/>
                </a:lnTo>
                <a:lnTo>
                  <a:pt x="349731" y="8889"/>
                </a:lnTo>
                <a:lnTo>
                  <a:pt x="343730" y="17779"/>
                </a:lnTo>
                <a:lnTo>
                  <a:pt x="341528" y="27939"/>
                </a:lnTo>
                <a:lnTo>
                  <a:pt x="341528" y="46989"/>
                </a:lnTo>
                <a:lnTo>
                  <a:pt x="358089" y="46989"/>
                </a:lnTo>
                <a:lnTo>
                  <a:pt x="358089" y="21589"/>
                </a:lnTo>
                <a:lnTo>
                  <a:pt x="363207" y="16509"/>
                </a:lnTo>
                <a:lnTo>
                  <a:pt x="394437" y="16509"/>
                </a:lnTo>
                <a:lnTo>
                  <a:pt x="389293" y="8889"/>
                </a:lnTo>
                <a:lnTo>
                  <a:pt x="380395" y="2539"/>
                </a:lnTo>
                <a:lnTo>
                  <a:pt x="369506" y="0"/>
                </a:lnTo>
                <a:close/>
              </a:path>
            </a:pathLst>
          </a:custGeom>
          <a:solidFill>
            <a:srgbClr val="15445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9" name="object 76">
            <a:extLst>
              <a:ext uri="{FF2B5EF4-FFF2-40B4-BE49-F238E27FC236}">
                <a16:creationId xmlns:a16="http://schemas.microsoft.com/office/drawing/2014/main" id="{C38ACCD9-F56B-DF2E-D14A-3F774100E1F7}"/>
              </a:ext>
            </a:extLst>
          </p:cNvPr>
          <p:cNvPicPr/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3651" y="1686472"/>
            <a:ext cx="357733" cy="315385"/>
          </a:xfrm>
          <a:prstGeom prst="rect">
            <a:avLst/>
          </a:prstGeom>
        </p:spPr>
      </p:pic>
      <p:grpSp>
        <p:nvGrpSpPr>
          <p:cNvPr id="80" name="object 77">
            <a:extLst>
              <a:ext uri="{FF2B5EF4-FFF2-40B4-BE49-F238E27FC236}">
                <a16:creationId xmlns:a16="http://schemas.microsoft.com/office/drawing/2014/main" id="{C1C6A1E0-0690-7F8A-A3EE-A9978B0DCE30}"/>
              </a:ext>
            </a:extLst>
          </p:cNvPr>
          <p:cNvGrpSpPr/>
          <p:nvPr/>
        </p:nvGrpSpPr>
        <p:grpSpPr>
          <a:xfrm>
            <a:off x="3396406" y="2339970"/>
            <a:ext cx="295779" cy="295286"/>
            <a:chOff x="3738807" y="8601508"/>
            <a:chExt cx="381635" cy="381000"/>
          </a:xfrm>
          <a:solidFill>
            <a:srgbClr val="238CAB"/>
          </a:solidFill>
        </p:grpSpPr>
        <p:sp>
          <p:nvSpPr>
            <p:cNvPr id="81" name="object 78">
              <a:extLst>
                <a:ext uri="{FF2B5EF4-FFF2-40B4-BE49-F238E27FC236}">
                  <a16:creationId xmlns:a16="http://schemas.microsoft.com/office/drawing/2014/main" id="{9957F5CB-A98F-93B9-391C-FC6902F96DF5}"/>
                </a:ext>
              </a:extLst>
            </p:cNvPr>
            <p:cNvSpPr/>
            <p:nvPr/>
          </p:nvSpPr>
          <p:spPr>
            <a:xfrm>
              <a:off x="3750278" y="8955256"/>
              <a:ext cx="370205" cy="27305"/>
            </a:xfrm>
            <a:custGeom>
              <a:avLst/>
              <a:gdLst/>
              <a:ahLst/>
              <a:cxnLst/>
              <a:rect l="l" t="t" r="r" b="b"/>
              <a:pathLst>
                <a:path w="370204" h="27304">
                  <a:moveTo>
                    <a:pt x="364401" y="0"/>
                  </a:moveTo>
                  <a:lnTo>
                    <a:pt x="5016" y="4381"/>
                  </a:lnTo>
                  <a:lnTo>
                    <a:pt x="0" y="9512"/>
                  </a:lnTo>
                  <a:lnTo>
                    <a:pt x="76" y="15786"/>
                  </a:lnTo>
                  <a:lnTo>
                    <a:pt x="152" y="22047"/>
                  </a:lnTo>
                  <a:lnTo>
                    <a:pt x="5295" y="27076"/>
                  </a:lnTo>
                  <a:lnTo>
                    <a:pt x="364680" y="22694"/>
                  </a:lnTo>
                  <a:lnTo>
                    <a:pt x="369696" y="17551"/>
                  </a:lnTo>
                  <a:lnTo>
                    <a:pt x="369544" y="5016"/>
                  </a:lnTo>
                  <a:lnTo>
                    <a:pt x="36440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2" name="object 79">
              <a:extLst>
                <a:ext uri="{FF2B5EF4-FFF2-40B4-BE49-F238E27FC236}">
                  <a16:creationId xmlns:a16="http://schemas.microsoft.com/office/drawing/2014/main" id="{2FDB0E44-D0B0-BF76-A62E-4A4608B6207C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75878" y="8687091"/>
              <a:ext cx="93129" cy="247002"/>
            </a:xfrm>
            <a:prstGeom prst="rect">
              <a:avLst/>
            </a:prstGeom>
            <a:noFill/>
          </p:spPr>
        </p:pic>
        <p:sp>
          <p:nvSpPr>
            <p:cNvPr id="83" name="object 80">
              <a:extLst>
                <a:ext uri="{FF2B5EF4-FFF2-40B4-BE49-F238E27FC236}">
                  <a16:creationId xmlns:a16="http://schemas.microsoft.com/office/drawing/2014/main" id="{C384BE29-19F9-8F61-1E16-3ADF37B4C0A2}"/>
                </a:ext>
              </a:extLst>
            </p:cNvPr>
            <p:cNvSpPr/>
            <p:nvPr/>
          </p:nvSpPr>
          <p:spPr>
            <a:xfrm>
              <a:off x="4013218" y="8601508"/>
              <a:ext cx="93345" cy="332105"/>
            </a:xfrm>
            <a:custGeom>
              <a:avLst/>
              <a:gdLst/>
              <a:ahLst/>
              <a:cxnLst/>
              <a:rect l="l" t="t" r="r" b="b"/>
              <a:pathLst>
                <a:path w="93345" h="332104">
                  <a:moveTo>
                    <a:pt x="75832" y="0"/>
                  </a:moveTo>
                  <a:lnTo>
                    <a:pt x="71500" y="0"/>
                  </a:lnTo>
                  <a:lnTo>
                    <a:pt x="19253" y="1206"/>
                  </a:lnTo>
                  <a:lnTo>
                    <a:pt x="11558" y="3621"/>
                  </a:lnTo>
                  <a:lnTo>
                    <a:pt x="5435" y="9959"/>
                  </a:lnTo>
                  <a:lnTo>
                    <a:pt x="1408" y="19408"/>
                  </a:lnTo>
                  <a:lnTo>
                    <a:pt x="0" y="31153"/>
                  </a:lnTo>
                  <a:lnTo>
                    <a:pt x="1741" y="300812"/>
                  </a:lnTo>
                  <a:lnTo>
                    <a:pt x="17335" y="331838"/>
                  </a:lnTo>
                  <a:lnTo>
                    <a:pt x="21323" y="331838"/>
                  </a:lnTo>
                  <a:lnTo>
                    <a:pt x="73888" y="330631"/>
                  </a:lnTo>
                  <a:lnTo>
                    <a:pt x="81590" y="328212"/>
                  </a:lnTo>
                  <a:lnTo>
                    <a:pt x="87715" y="321875"/>
                  </a:lnTo>
                  <a:lnTo>
                    <a:pt x="90533" y="315264"/>
                  </a:lnTo>
                  <a:lnTo>
                    <a:pt x="21920" y="315264"/>
                  </a:lnTo>
                  <a:lnTo>
                    <a:pt x="20789" y="314185"/>
                  </a:lnTo>
                  <a:lnTo>
                    <a:pt x="18406" y="309955"/>
                  </a:lnTo>
                  <a:lnTo>
                    <a:pt x="18305" y="300812"/>
                  </a:lnTo>
                  <a:lnTo>
                    <a:pt x="16574" y="31153"/>
                  </a:lnTo>
                  <a:lnTo>
                    <a:pt x="16522" y="23660"/>
                  </a:lnTo>
                  <a:lnTo>
                    <a:pt x="18948" y="18897"/>
                  </a:lnTo>
                  <a:lnTo>
                    <a:pt x="20192" y="17754"/>
                  </a:lnTo>
                  <a:lnTo>
                    <a:pt x="71234" y="16573"/>
                  </a:lnTo>
                  <a:lnTo>
                    <a:pt x="89427" y="16573"/>
                  </a:lnTo>
                  <a:lnTo>
                    <a:pt x="89057" y="15114"/>
                  </a:lnTo>
                  <a:lnTo>
                    <a:pt x="86345" y="9287"/>
                  </a:lnTo>
                  <a:lnTo>
                    <a:pt x="82740" y="4686"/>
                  </a:lnTo>
                  <a:lnTo>
                    <a:pt x="79501" y="1524"/>
                  </a:lnTo>
                  <a:lnTo>
                    <a:pt x="75832" y="0"/>
                  </a:lnTo>
                  <a:close/>
                </a:path>
                <a:path w="93345" h="332104">
                  <a:moveTo>
                    <a:pt x="89427" y="16573"/>
                  </a:moveTo>
                  <a:lnTo>
                    <a:pt x="71234" y="16573"/>
                  </a:lnTo>
                  <a:lnTo>
                    <a:pt x="72421" y="17754"/>
                  </a:lnTo>
                  <a:lnTo>
                    <a:pt x="74790" y="21971"/>
                  </a:lnTo>
                  <a:lnTo>
                    <a:pt x="76580" y="300812"/>
                  </a:lnTo>
                  <a:lnTo>
                    <a:pt x="76619" y="308190"/>
                  </a:lnTo>
                  <a:lnTo>
                    <a:pt x="74193" y="312953"/>
                  </a:lnTo>
                  <a:lnTo>
                    <a:pt x="72836" y="314185"/>
                  </a:lnTo>
                  <a:lnTo>
                    <a:pt x="68559" y="314185"/>
                  </a:lnTo>
                  <a:lnTo>
                    <a:pt x="21920" y="315264"/>
                  </a:lnTo>
                  <a:lnTo>
                    <a:pt x="90533" y="315264"/>
                  </a:lnTo>
                  <a:lnTo>
                    <a:pt x="91740" y="312433"/>
                  </a:lnTo>
                  <a:lnTo>
                    <a:pt x="93128" y="300812"/>
                  </a:lnTo>
                  <a:lnTo>
                    <a:pt x="91413" y="31153"/>
                  </a:lnTo>
                  <a:lnTo>
                    <a:pt x="91401" y="29324"/>
                  </a:lnTo>
                  <a:lnTo>
                    <a:pt x="90782" y="21971"/>
                  </a:lnTo>
                  <a:lnTo>
                    <a:pt x="89427" y="16573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4" name="object 81">
              <a:extLst>
                <a:ext uri="{FF2B5EF4-FFF2-40B4-BE49-F238E27FC236}">
                  <a16:creationId xmlns:a16="http://schemas.microsoft.com/office/drawing/2014/main" id="{63BC79F4-59D9-65C8-1DD1-773370D670F3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8807" y="8751217"/>
              <a:ext cx="92583" cy="183603"/>
            </a:xfrm>
            <a:prstGeom prst="rect">
              <a:avLst/>
            </a:prstGeom>
            <a:noFill/>
          </p:spPr>
        </p:pic>
      </p:grpSp>
      <p:sp>
        <p:nvSpPr>
          <p:cNvPr id="86" name="object 83">
            <a:extLst>
              <a:ext uri="{FF2B5EF4-FFF2-40B4-BE49-F238E27FC236}">
                <a16:creationId xmlns:a16="http://schemas.microsoft.com/office/drawing/2014/main" id="{71BE0415-6EE9-8758-D329-5F77C735015C}"/>
              </a:ext>
            </a:extLst>
          </p:cNvPr>
          <p:cNvSpPr/>
          <p:nvPr/>
        </p:nvSpPr>
        <p:spPr>
          <a:xfrm>
            <a:off x="1430908" y="2379240"/>
            <a:ext cx="370093" cy="217036"/>
          </a:xfrm>
          <a:custGeom>
            <a:avLst/>
            <a:gdLst/>
            <a:ahLst/>
            <a:cxnLst/>
            <a:rect l="l" t="t" r="r" b="b"/>
            <a:pathLst>
              <a:path w="477519" h="280034">
                <a:moveTo>
                  <a:pt x="50845" y="0"/>
                </a:moveTo>
                <a:lnTo>
                  <a:pt x="6032" y="0"/>
                </a:lnTo>
                <a:lnTo>
                  <a:pt x="4749" y="393"/>
                </a:lnTo>
                <a:lnTo>
                  <a:pt x="165" y="5181"/>
                </a:lnTo>
                <a:lnTo>
                  <a:pt x="63" y="5435"/>
                </a:lnTo>
                <a:lnTo>
                  <a:pt x="660" y="12065"/>
                </a:lnTo>
                <a:lnTo>
                  <a:pt x="723" y="12217"/>
                </a:lnTo>
                <a:lnTo>
                  <a:pt x="154660" y="277825"/>
                </a:lnTo>
                <a:lnTo>
                  <a:pt x="157073" y="279361"/>
                </a:lnTo>
                <a:lnTo>
                  <a:pt x="160035" y="279628"/>
                </a:lnTo>
                <a:lnTo>
                  <a:pt x="162915" y="279628"/>
                </a:lnTo>
                <a:lnTo>
                  <a:pt x="165226" y="278561"/>
                </a:lnTo>
                <a:lnTo>
                  <a:pt x="183410" y="256997"/>
                </a:lnTo>
                <a:lnTo>
                  <a:pt x="161734" y="256997"/>
                </a:lnTo>
                <a:lnTo>
                  <a:pt x="26327" y="23355"/>
                </a:lnTo>
                <a:lnTo>
                  <a:pt x="146696" y="23355"/>
                </a:lnTo>
                <a:lnTo>
                  <a:pt x="108648" y="16865"/>
                </a:lnTo>
                <a:lnTo>
                  <a:pt x="474196" y="16865"/>
                </a:lnTo>
                <a:lnTo>
                  <a:pt x="475335" y="16357"/>
                </a:lnTo>
                <a:lnTo>
                  <a:pt x="477316" y="12484"/>
                </a:lnTo>
                <a:lnTo>
                  <a:pt x="475827" y="5435"/>
                </a:lnTo>
                <a:lnTo>
                  <a:pt x="475703" y="4851"/>
                </a:lnTo>
                <a:lnTo>
                  <a:pt x="472351" y="2120"/>
                </a:lnTo>
                <a:lnTo>
                  <a:pt x="50845" y="0"/>
                </a:lnTo>
                <a:close/>
              </a:path>
              <a:path w="477519" h="280034">
                <a:moveTo>
                  <a:pt x="146696" y="23355"/>
                </a:moveTo>
                <a:lnTo>
                  <a:pt x="26327" y="23355"/>
                </a:lnTo>
                <a:lnTo>
                  <a:pt x="282486" y="113804"/>
                </a:lnTo>
                <a:lnTo>
                  <a:pt x="161734" y="256997"/>
                </a:lnTo>
                <a:lnTo>
                  <a:pt x="183410" y="256997"/>
                </a:lnTo>
                <a:lnTo>
                  <a:pt x="254965" y="172135"/>
                </a:lnTo>
                <a:lnTo>
                  <a:pt x="301654" y="172135"/>
                </a:lnTo>
                <a:lnTo>
                  <a:pt x="266280" y="158711"/>
                </a:lnTo>
                <a:lnTo>
                  <a:pt x="295617" y="123926"/>
                </a:lnTo>
                <a:lnTo>
                  <a:pt x="315262" y="123926"/>
                </a:lnTo>
                <a:lnTo>
                  <a:pt x="303377" y="105295"/>
                </a:lnTo>
                <a:lnTo>
                  <a:pt x="303187" y="105105"/>
                </a:lnTo>
                <a:lnTo>
                  <a:pt x="302653" y="104419"/>
                </a:lnTo>
                <a:lnTo>
                  <a:pt x="302272" y="104025"/>
                </a:lnTo>
                <a:lnTo>
                  <a:pt x="301891" y="103720"/>
                </a:lnTo>
                <a:lnTo>
                  <a:pt x="301751" y="103581"/>
                </a:lnTo>
                <a:lnTo>
                  <a:pt x="301116" y="103085"/>
                </a:lnTo>
                <a:lnTo>
                  <a:pt x="300608" y="102781"/>
                </a:lnTo>
                <a:lnTo>
                  <a:pt x="299910" y="102463"/>
                </a:lnTo>
                <a:lnTo>
                  <a:pt x="299529" y="102260"/>
                </a:lnTo>
                <a:lnTo>
                  <a:pt x="102107" y="32550"/>
                </a:lnTo>
                <a:lnTo>
                  <a:pt x="200603" y="32550"/>
                </a:lnTo>
                <a:lnTo>
                  <a:pt x="146696" y="23355"/>
                </a:lnTo>
                <a:close/>
              </a:path>
              <a:path w="477519" h="280034">
                <a:moveTo>
                  <a:pt x="301654" y="172135"/>
                </a:moveTo>
                <a:lnTo>
                  <a:pt x="254965" y="172135"/>
                </a:lnTo>
                <a:lnTo>
                  <a:pt x="352691" y="209245"/>
                </a:lnTo>
                <a:lnTo>
                  <a:pt x="353682" y="209410"/>
                </a:lnTo>
                <a:lnTo>
                  <a:pt x="357111" y="209410"/>
                </a:lnTo>
                <a:lnTo>
                  <a:pt x="359498" y="208318"/>
                </a:lnTo>
                <a:lnTo>
                  <a:pt x="362902" y="204114"/>
                </a:lnTo>
                <a:lnTo>
                  <a:pt x="363334" y="201180"/>
                </a:lnTo>
                <a:lnTo>
                  <a:pt x="362470" y="198551"/>
                </a:lnTo>
                <a:lnTo>
                  <a:pt x="361472" y="184505"/>
                </a:lnTo>
                <a:lnTo>
                  <a:pt x="334251" y="184505"/>
                </a:lnTo>
                <a:lnTo>
                  <a:pt x="301654" y="172135"/>
                </a:lnTo>
                <a:close/>
              </a:path>
              <a:path w="477519" h="280034">
                <a:moveTo>
                  <a:pt x="315262" y="123926"/>
                </a:moveTo>
                <a:lnTo>
                  <a:pt x="295617" y="123926"/>
                </a:lnTo>
                <a:lnTo>
                  <a:pt x="334251" y="184505"/>
                </a:lnTo>
                <a:lnTo>
                  <a:pt x="361472" y="184505"/>
                </a:lnTo>
                <a:lnTo>
                  <a:pt x="360340" y="168567"/>
                </a:lnTo>
                <a:lnTo>
                  <a:pt x="343738" y="168567"/>
                </a:lnTo>
                <a:lnTo>
                  <a:pt x="315262" y="123926"/>
                </a:lnTo>
                <a:close/>
              </a:path>
              <a:path w="477519" h="280034">
                <a:moveTo>
                  <a:pt x="200603" y="32550"/>
                </a:moveTo>
                <a:lnTo>
                  <a:pt x="102107" y="32550"/>
                </a:lnTo>
                <a:lnTo>
                  <a:pt x="336918" y="72605"/>
                </a:lnTo>
                <a:lnTo>
                  <a:pt x="343738" y="168567"/>
                </a:lnTo>
                <a:lnTo>
                  <a:pt x="360340" y="168567"/>
                </a:lnTo>
                <a:lnTo>
                  <a:pt x="353390" y="70739"/>
                </a:lnTo>
                <a:lnTo>
                  <a:pt x="384317" y="56946"/>
                </a:lnTo>
                <a:lnTo>
                  <a:pt x="343636" y="56946"/>
                </a:lnTo>
                <a:lnTo>
                  <a:pt x="200603" y="32550"/>
                </a:lnTo>
                <a:close/>
              </a:path>
              <a:path w="477519" h="280034">
                <a:moveTo>
                  <a:pt x="474196" y="16865"/>
                </a:moveTo>
                <a:lnTo>
                  <a:pt x="108648" y="16865"/>
                </a:lnTo>
                <a:lnTo>
                  <a:pt x="429933" y="18478"/>
                </a:lnTo>
                <a:lnTo>
                  <a:pt x="343636" y="56946"/>
                </a:lnTo>
                <a:lnTo>
                  <a:pt x="384317" y="56946"/>
                </a:lnTo>
                <a:lnTo>
                  <a:pt x="474196" y="16865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pPr marL="0" algn="l" defTabSz="914400" rtl="0" eaLnBrk="1" latinLnBrk="0" hangingPunct="1"/>
            <a:endParaRPr/>
          </a:p>
        </p:txBody>
      </p:sp>
      <p:grpSp>
        <p:nvGrpSpPr>
          <p:cNvPr id="87" name="object 84">
            <a:extLst>
              <a:ext uri="{FF2B5EF4-FFF2-40B4-BE49-F238E27FC236}">
                <a16:creationId xmlns:a16="http://schemas.microsoft.com/office/drawing/2014/main" id="{09153713-EFF5-483E-49B8-063F6ED6A673}"/>
              </a:ext>
            </a:extLst>
          </p:cNvPr>
          <p:cNvGrpSpPr/>
          <p:nvPr/>
        </p:nvGrpSpPr>
        <p:grpSpPr>
          <a:xfrm>
            <a:off x="2727339" y="2320006"/>
            <a:ext cx="354835" cy="335150"/>
            <a:chOff x="2875528" y="8575750"/>
            <a:chExt cx="457834" cy="432434"/>
          </a:xfrm>
          <a:solidFill>
            <a:srgbClr val="238CAB"/>
          </a:solidFill>
        </p:grpSpPr>
        <p:pic>
          <p:nvPicPr>
            <p:cNvPr id="88" name="object 85">
              <a:extLst>
                <a:ext uri="{FF2B5EF4-FFF2-40B4-BE49-F238E27FC236}">
                  <a16:creationId xmlns:a16="http://schemas.microsoft.com/office/drawing/2014/main" id="{8EF6896B-97F3-B9D2-DA26-4AE96AF75232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86296" y="8654901"/>
              <a:ext cx="236377" cy="253961"/>
            </a:xfrm>
            <a:prstGeom prst="rect">
              <a:avLst/>
            </a:prstGeom>
            <a:noFill/>
          </p:spPr>
        </p:pic>
        <p:sp>
          <p:nvSpPr>
            <p:cNvPr id="89" name="object 86">
              <a:extLst>
                <a:ext uri="{FF2B5EF4-FFF2-40B4-BE49-F238E27FC236}">
                  <a16:creationId xmlns:a16="http://schemas.microsoft.com/office/drawing/2014/main" id="{B3D36466-F9F8-4C1E-99CB-1E02C7B3C4C2}"/>
                </a:ext>
              </a:extLst>
            </p:cNvPr>
            <p:cNvSpPr/>
            <p:nvPr/>
          </p:nvSpPr>
          <p:spPr>
            <a:xfrm>
              <a:off x="2875521" y="8575751"/>
              <a:ext cx="457834" cy="432434"/>
            </a:xfrm>
            <a:custGeom>
              <a:avLst/>
              <a:gdLst/>
              <a:ahLst/>
              <a:cxnLst/>
              <a:rect l="l" t="t" r="r" b="b"/>
              <a:pathLst>
                <a:path w="457835" h="432434">
                  <a:moveTo>
                    <a:pt x="435444" y="234099"/>
                  </a:moveTo>
                  <a:lnTo>
                    <a:pt x="435089" y="226720"/>
                  </a:lnTo>
                  <a:lnTo>
                    <a:pt x="435051" y="225958"/>
                  </a:lnTo>
                  <a:lnTo>
                    <a:pt x="434314" y="218363"/>
                  </a:lnTo>
                  <a:lnTo>
                    <a:pt x="434238" y="217551"/>
                  </a:lnTo>
                  <a:lnTo>
                    <a:pt x="431101" y="194995"/>
                  </a:lnTo>
                  <a:lnTo>
                    <a:pt x="427164" y="177939"/>
                  </a:lnTo>
                  <a:lnTo>
                    <a:pt x="427164" y="242100"/>
                  </a:lnTo>
                  <a:lnTo>
                    <a:pt x="426186" y="262343"/>
                  </a:lnTo>
                  <a:lnTo>
                    <a:pt x="411632" y="315849"/>
                  </a:lnTo>
                  <a:lnTo>
                    <a:pt x="384276" y="353618"/>
                  </a:lnTo>
                  <a:lnTo>
                    <a:pt x="343750" y="381419"/>
                  </a:lnTo>
                  <a:lnTo>
                    <a:pt x="297802" y="396811"/>
                  </a:lnTo>
                  <a:lnTo>
                    <a:pt x="245465" y="402094"/>
                  </a:lnTo>
                  <a:lnTo>
                    <a:pt x="218490" y="400761"/>
                  </a:lnTo>
                  <a:lnTo>
                    <a:pt x="218186" y="400761"/>
                  </a:lnTo>
                  <a:lnTo>
                    <a:pt x="191643" y="396811"/>
                  </a:lnTo>
                  <a:lnTo>
                    <a:pt x="191490" y="396811"/>
                  </a:lnTo>
                  <a:lnTo>
                    <a:pt x="165823" y="390309"/>
                  </a:lnTo>
                  <a:lnTo>
                    <a:pt x="120980" y="370636"/>
                  </a:lnTo>
                  <a:lnTo>
                    <a:pt x="89585" y="344297"/>
                  </a:lnTo>
                  <a:lnTo>
                    <a:pt x="66484" y="290131"/>
                  </a:lnTo>
                  <a:lnTo>
                    <a:pt x="61798" y="246253"/>
                  </a:lnTo>
                  <a:lnTo>
                    <a:pt x="62687" y="226720"/>
                  </a:lnTo>
                  <a:lnTo>
                    <a:pt x="69773" y="188849"/>
                  </a:lnTo>
                  <a:lnTo>
                    <a:pt x="90220" y="141503"/>
                  </a:lnTo>
                  <a:lnTo>
                    <a:pt x="131965" y="92595"/>
                  </a:lnTo>
                  <a:lnTo>
                    <a:pt x="168338" y="67767"/>
                  </a:lnTo>
                  <a:lnTo>
                    <a:pt x="207886" y="52832"/>
                  </a:lnTo>
                  <a:lnTo>
                    <a:pt x="235991" y="51422"/>
                  </a:lnTo>
                  <a:lnTo>
                    <a:pt x="273634" y="53924"/>
                  </a:lnTo>
                  <a:lnTo>
                    <a:pt x="272618" y="53924"/>
                  </a:lnTo>
                  <a:lnTo>
                    <a:pt x="305409" y="60960"/>
                  </a:lnTo>
                  <a:lnTo>
                    <a:pt x="361315" y="88849"/>
                  </a:lnTo>
                  <a:lnTo>
                    <a:pt x="395300" y="125133"/>
                  </a:lnTo>
                  <a:lnTo>
                    <a:pt x="418274" y="176174"/>
                  </a:lnTo>
                  <a:lnTo>
                    <a:pt x="425881" y="217551"/>
                  </a:lnTo>
                  <a:lnTo>
                    <a:pt x="425996" y="218363"/>
                  </a:lnTo>
                  <a:lnTo>
                    <a:pt x="426732" y="225958"/>
                  </a:lnTo>
                  <a:lnTo>
                    <a:pt x="426783" y="226720"/>
                  </a:lnTo>
                  <a:lnTo>
                    <a:pt x="427151" y="234099"/>
                  </a:lnTo>
                  <a:lnTo>
                    <a:pt x="427164" y="242100"/>
                  </a:lnTo>
                  <a:lnTo>
                    <a:pt x="427164" y="177939"/>
                  </a:lnTo>
                  <a:lnTo>
                    <a:pt x="411314" y="135877"/>
                  </a:lnTo>
                  <a:lnTo>
                    <a:pt x="379653" y="93662"/>
                  </a:lnTo>
                  <a:lnTo>
                    <a:pt x="339153" y="65354"/>
                  </a:lnTo>
                  <a:lnTo>
                    <a:pt x="300266" y="51422"/>
                  </a:lnTo>
                  <a:lnTo>
                    <a:pt x="274053" y="45770"/>
                  </a:lnTo>
                  <a:lnTo>
                    <a:pt x="275247" y="45770"/>
                  </a:lnTo>
                  <a:lnTo>
                    <a:pt x="235991" y="43141"/>
                  </a:lnTo>
                  <a:lnTo>
                    <a:pt x="226491" y="43307"/>
                  </a:lnTo>
                  <a:lnTo>
                    <a:pt x="216738" y="43802"/>
                  </a:lnTo>
                  <a:lnTo>
                    <a:pt x="174383" y="55308"/>
                  </a:lnTo>
                  <a:lnTo>
                    <a:pt x="126555" y="86309"/>
                  </a:lnTo>
                  <a:lnTo>
                    <a:pt x="83108" y="137248"/>
                  </a:lnTo>
                  <a:lnTo>
                    <a:pt x="61798" y="186563"/>
                  </a:lnTo>
                  <a:lnTo>
                    <a:pt x="54444" y="225958"/>
                  </a:lnTo>
                  <a:lnTo>
                    <a:pt x="53517" y="246253"/>
                  </a:lnTo>
                  <a:lnTo>
                    <a:pt x="54711" y="268503"/>
                  </a:lnTo>
                  <a:lnTo>
                    <a:pt x="64389" y="313410"/>
                  </a:lnTo>
                  <a:lnTo>
                    <a:pt x="83058" y="349402"/>
                  </a:lnTo>
                  <a:lnTo>
                    <a:pt x="116598" y="377659"/>
                  </a:lnTo>
                  <a:lnTo>
                    <a:pt x="163156" y="398157"/>
                  </a:lnTo>
                  <a:lnTo>
                    <a:pt x="217271" y="408990"/>
                  </a:lnTo>
                  <a:lnTo>
                    <a:pt x="245287" y="410375"/>
                  </a:lnTo>
                  <a:lnTo>
                    <a:pt x="273164" y="408990"/>
                  </a:lnTo>
                  <a:lnTo>
                    <a:pt x="299656" y="404876"/>
                  </a:lnTo>
                  <a:lnTo>
                    <a:pt x="309905" y="402094"/>
                  </a:lnTo>
                  <a:lnTo>
                    <a:pt x="324459" y="398157"/>
                  </a:lnTo>
                  <a:lnTo>
                    <a:pt x="370547" y="375500"/>
                  </a:lnTo>
                  <a:lnTo>
                    <a:pt x="406336" y="340791"/>
                  </a:lnTo>
                  <a:lnTo>
                    <a:pt x="426224" y="302044"/>
                  </a:lnTo>
                  <a:lnTo>
                    <a:pt x="434416" y="263283"/>
                  </a:lnTo>
                  <a:lnTo>
                    <a:pt x="435444" y="242100"/>
                  </a:lnTo>
                  <a:lnTo>
                    <a:pt x="435444" y="234099"/>
                  </a:lnTo>
                  <a:close/>
                </a:path>
                <a:path w="457835" h="432434">
                  <a:moveTo>
                    <a:pt x="457339" y="242100"/>
                  </a:moveTo>
                  <a:lnTo>
                    <a:pt x="452551" y="190792"/>
                  </a:lnTo>
                  <a:lnTo>
                    <a:pt x="449046" y="175641"/>
                  </a:lnTo>
                  <a:lnTo>
                    <a:pt x="449046" y="242100"/>
                  </a:lnTo>
                  <a:lnTo>
                    <a:pt x="447929" y="264845"/>
                  </a:lnTo>
                  <a:lnTo>
                    <a:pt x="439064" y="306565"/>
                  </a:lnTo>
                  <a:lnTo>
                    <a:pt x="422287" y="341541"/>
                  </a:lnTo>
                  <a:lnTo>
                    <a:pt x="384530" y="382143"/>
                  </a:lnTo>
                  <a:lnTo>
                    <a:pt x="321906" y="413156"/>
                  </a:lnTo>
                  <a:lnTo>
                    <a:pt x="245414" y="423976"/>
                  </a:lnTo>
                  <a:lnTo>
                    <a:pt x="223266" y="423151"/>
                  </a:lnTo>
                  <a:lnTo>
                    <a:pt x="179730" y="416648"/>
                  </a:lnTo>
                  <a:lnTo>
                    <a:pt x="139001" y="403936"/>
                  </a:lnTo>
                  <a:lnTo>
                    <a:pt x="103949" y="385724"/>
                  </a:lnTo>
                  <a:lnTo>
                    <a:pt x="72377" y="357822"/>
                  </a:lnTo>
                  <a:lnTo>
                    <a:pt x="51536" y="317893"/>
                  </a:lnTo>
                  <a:lnTo>
                    <a:pt x="41236" y="271119"/>
                  </a:lnTo>
                  <a:lnTo>
                    <a:pt x="39916" y="246253"/>
                  </a:lnTo>
                  <a:lnTo>
                    <a:pt x="42265" y="213118"/>
                  </a:lnTo>
                  <a:lnTo>
                    <a:pt x="60617" y="150799"/>
                  </a:lnTo>
                  <a:lnTo>
                    <a:pt x="86169" y="108839"/>
                  </a:lnTo>
                  <a:lnTo>
                    <a:pt x="122135" y="72440"/>
                  </a:lnTo>
                  <a:lnTo>
                    <a:pt x="142519" y="56019"/>
                  </a:lnTo>
                  <a:lnTo>
                    <a:pt x="111772" y="67691"/>
                  </a:lnTo>
                  <a:lnTo>
                    <a:pt x="57721" y="96431"/>
                  </a:lnTo>
                  <a:lnTo>
                    <a:pt x="20777" y="130429"/>
                  </a:lnTo>
                  <a:lnTo>
                    <a:pt x="18529" y="133324"/>
                  </a:lnTo>
                  <a:lnTo>
                    <a:pt x="14249" y="133845"/>
                  </a:lnTo>
                  <a:lnTo>
                    <a:pt x="9842" y="130429"/>
                  </a:lnTo>
                  <a:lnTo>
                    <a:pt x="8928" y="128828"/>
                  </a:lnTo>
                  <a:lnTo>
                    <a:pt x="8547" y="125704"/>
                  </a:lnTo>
                  <a:lnTo>
                    <a:pt x="8483" y="125222"/>
                  </a:lnTo>
                  <a:lnTo>
                    <a:pt x="49466" y="85610"/>
                  </a:lnTo>
                  <a:lnTo>
                    <a:pt x="104482" y="56019"/>
                  </a:lnTo>
                  <a:lnTo>
                    <a:pt x="147383" y="41592"/>
                  </a:lnTo>
                  <a:lnTo>
                    <a:pt x="192112" y="32639"/>
                  </a:lnTo>
                  <a:lnTo>
                    <a:pt x="194068" y="32016"/>
                  </a:lnTo>
                  <a:lnTo>
                    <a:pt x="231546" y="20434"/>
                  </a:lnTo>
                  <a:lnTo>
                    <a:pt x="301764" y="9652"/>
                  </a:lnTo>
                  <a:lnTo>
                    <a:pt x="340194" y="8293"/>
                  </a:lnTo>
                  <a:lnTo>
                    <a:pt x="357162" y="8547"/>
                  </a:lnTo>
                  <a:lnTo>
                    <a:pt x="374561" y="9271"/>
                  </a:lnTo>
                  <a:lnTo>
                    <a:pt x="392315" y="10477"/>
                  </a:lnTo>
                  <a:lnTo>
                    <a:pt x="410375" y="12166"/>
                  </a:lnTo>
                  <a:lnTo>
                    <a:pt x="412572" y="12407"/>
                  </a:lnTo>
                  <a:lnTo>
                    <a:pt x="412254" y="12407"/>
                  </a:lnTo>
                  <a:lnTo>
                    <a:pt x="413804" y="13233"/>
                  </a:lnTo>
                  <a:lnTo>
                    <a:pt x="416090" y="16065"/>
                  </a:lnTo>
                  <a:lnTo>
                    <a:pt x="416610" y="17843"/>
                  </a:lnTo>
                  <a:lnTo>
                    <a:pt x="416331" y="20434"/>
                  </a:lnTo>
                  <a:lnTo>
                    <a:pt x="416217" y="21450"/>
                  </a:lnTo>
                  <a:lnTo>
                    <a:pt x="415531" y="22707"/>
                  </a:lnTo>
                  <a:lnTo>
                    <a:pt x="415417" y="22923"/>
                  </a:lnTo>
                  <a:lnTo>
                    <a:pt x="415340" y="23063"/>
                  </a:lnTo>
                  <a:lnTo>
                    <a:pt x="412508" y="25361"/>
                  </a:lnTo>
                  <a:lnTo>
                    <a:pt x="410743" y="25869"/>
                  </a:lnTo>
                  <a:lnTo>
                    <a:pt x="408952" y="25679"/>
                  </a:lnTo>
                  <a:lnTo>
                    <a:pt x="375310" y="22923"/>
                  </a:lnTo>
                  <a:lnTo>
                    <a:pt x="345592" y="21983"/>
                  </a:lnTo>
                  <a:lnTo>
                    <a:pt x="339344" y="21983"/>
                  </a:lnTo>
                  <a:lnTo>
                    <a:pt x="308648" y="22707"/>
                  </a:lnTo>
                  <a:lnTo>
                    <a:pt x="310997" y="22707"/>
                  </a:lnTo>
                  <a:lnTo>
                    <a:pt x="282409" y="25120"/>
                  </a:lnTo>
                  <a:lnTo>
                    <a:pt x="253339" y="28549"/>
                  </a:lnTo>
                  <a:lnTo>
                    <a:pt x="282219" y="33324"/>
                  </a:lnTo>
                  <a:lnTo>
                    <a:pt x="298678" y="36614"/>
                  </a:lnTo>
                  <a:lnTo>
                    <a:pt x="343585" y="52374"/>
                  </a:lnTo>
                  <a:lnTo>
                    <a:pt x="389890" y="84556"/>
                  </a:lnTo>
                  <a:lnTo>
                    <a:pt x="423341" y="129552"/>
                  </a:lnTo>
                  <a:lnTo>
                    <a:pt x="439242" y="169938"/>
                  </a:lnTo>
                  <a:lnTo>
                    <a:pt x="447636" y="215442"/>
                  </a:lnTo>
                  <a:lnTo>
                    <a:pt x="447751" y="216242"/>
                  </a:lnTo>
                  <a:lnTo>
                    <a:pt x="449046" y="242100"/>
                  </a:lnTo>
                  <a:lnTo>
                    <a:pt x="449046" y="175641"/>
                  </a:lnTo>
                  <a:lnTo>
                    <a:pt x="430669" y="125704"/>
                  </a:lnTo>
                  <a:lnTo>
                    <a:pt x="395668" y="78613"/>
                  </a:lnTo>
                  <a:lnTo>
                    <a:pt x="347218" y="44932"/>
                  </a:lnTo>
                  <a:lnTo>
                    <a:pt x="310210" y="31026"/>
                  </a:lnTo>
                  <a:lnTo>
                    <a:pt x="333502" y="30226"/>
                  </a:lnTo>
                  <a:lnTo>
                    <a:pt x="365328" y="30505"/>
                  </a:lnTo>
                  <a:lnTo>
                    <a:pt x="359016" y="30505"/>
                  </a:lnTo>
                  <a:lnTo>
                    <a:pt x="382473" y="31673"/>
                  </a:lnTo>
                  <a:lnTo>
                    <a:pt x="408343" y="33959"/>
                  </a:lnTo>
                  <a:lnTo>
                    <a:pt x="412076" y="34340"/>
                  </a:lnTo>
                  <a:lnTo>
                    <a:pt x="416001" y="33185"/>
                  </a:lnTo>
                  <a:lnTo>
                    <a:pt x="419671" y="30226"/>
                  </a:lnTo>
                  <a:lnTo>
                    <a:pt x="422275" y="28117"/>
                  </a:lnTo>
                  <a:lnTo>
                    <a:pt x="423494" y="25869"/>
                  </a:lnTo>
                  <a:lnTo>
                    <a:pt x="424230" y="24523"/>
                  </a:lnTo>
                  <a:lnTo>
                    <a:pt x="392963" y="2222"/>
                  </a:lnTo>
                  <a:lnTo>
                    <a:pt x="340194" y="0"/>
                  </a:lnTo>
                  <a:lnTo>
                    <a:pt x="301066" y="1384"/>
                  </a:lnTo>
                  <a:lnTo>
                    <a:pt x="229476" y="12407"/>
                  </a:lnTo>
                  <a:lnTo>
                    <a:pt x="193141" y="23507"/>
                  </a:lnTo>
                  <a:lnTo>
                    <a:pt x="190385" y="24523"/>
                  </a:lnTo>
                  <a:lnTo>
                    <a:pt x="145008" y="33655"/>
                  </a:lnTo>
                  <a:lnTo>
                    <a:pt x="101536" y="48260"/>
                  </a:lnTo>
                  <a:lnTo>
                    <a:pt x="44450" y="79019"/>
                  </a:lnTo>
                  <a:lnTo>
                    <a:pt x="3556" y="116916"/>
                  </a:lnTo>
                  <a:lnTo>
                    <a:pt x="0" y="124053"/>
                  </a:lnTo>
                  <a:lnTo>
                    <a:pt x="990" y="132054"/>
                  </a:lnTo>
                  <a:lnTo>
                    <a:pt x="2921" y="135432"/>
                  </a:lnTo>
                  <a:lnTo>
                    <a:pt x="3022" y="135610"/>
                  </a:lnTo>
                  <a:lnTo>
                    <a:pt x="12776" y="143192"/>
                  </a:lnTo>
                  <a:lnTo>
                    <a:pt x="22263" y="141998"/>
                  </a:lnTo>
                  <a:lnTo>
                    <a:pt x="27381" y="135432"/>
                  </a:lnTo>
                  <a:lnTo>
                    <a:pt x="28829" y="133845"/>
                  </a:lnTo>
                  <a:lnTo>
                    <a:pt x="40525" y="121043"/>
                  </a:lnTo>
                  <a:lnTo>
                    <a:pt x="57048" y="107226"/>
                  </a:lnTo>
                  <a:lnTo>
                    <a:pt x="76466" y="94322"/>
                  </a:lnTo>
                  <a:lnTo>
                    <a:pt x="98310" y="82664"/>
                  </a:lnTo>
                  <a:lnTo>
                    <a:pt x="90385" y="90982"/>
                  </a:lnTo>
                  <a:lnTo>
                    <a:pt x="82918" y="99644"/>
                  </a:lnTo>
                  <a:lnTo>
                    <a:pt x="53111" y="147294"/>
                  </a:lnTo>
                  <a:lnTo>
                    <a:pt x="34061" y="211912"/>
                  </a:lnTo>
                  <a:lnTo>
                    <a:pt x="31635" y="246253"/>
                  </a:lnTo>
                  <a:lnTo>
                    <a:pt x="32956" y="271119"/>
                  </a:lnTo>
                  <a:lnTo>
                    <a:pt x="43726" y="320675"/>
                  </a:lnTo>
                  <a:lnTo>
                    <a:pt x="65862" y="362927"/>
                  </a:lnTo>
                  <a:lnTo>
                    <a:pt x="99339" y="392645"/>
                  </a:lnTo>
                  <a:lnTo>
                    <a:pt x="135623" y="411543"/>
                  </a:lnTo>
                  <a:lnTo>
                    <a:pt x="177863" y="424713"/>
                  </a:lnTo>
                  <a:lnTo>
                    <a:pt x="222643" y="431406"/>
                  </a:lnTo>
                  <a:lnTo>
                    <a:pt x="245414" y="432257"/>
                  </a:lnTo>
                  <a:lnTo>
                    <a:pt x="286308" y="429387"/>
                  </a:lnTo>
                  <a:lnTo>
                    <a:pt x="310946" y="423976"/>
                  </a:lnTo>
                  <a:lnTo>
                    <a:pt x="324535" y="421005"/>
                  </a:lnTo>
                  <a:lnTo>
                    <a:pt x="389521" y="388747"/>
                  </a:lnTo>
                  <a:lnTo>
                    <a:pt x="417855" y="361683"/>
                  </a:lnTo>
                  <a:lnTo>
                    <a:pt x="438785" y="329044"/>
                  </a:lnTo>
                  <a:lnTo>
                    <a:pt x="452678" y="288201"/>
                  </a:lnTo>
                  <a:lnTo>
                    <a:pt x="456171" y="265772"/>
                  </a:lnTo>
                  <a:lnTo>
                    <a:pt x="457339" y="24210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1" name="object 98">
            <a:extLst>
              <a:ext uri="{FF2B5EF4-FFF2-40B4-BE49-F238E27FC236}">
                <a16:creationId xmlns:a16="http://schemas.microsoft.com/office/drawing/2014/main" id="{EC4AB5DB-82CF-1922-663B-B43D3FDFBBB8}"/>
              </a:ext>
            </a:extLst>
          </p:cNvPr>
          <p:cNvSpPr/>
          <p:nvPr/>
        </p:nvSpPr>
        <p:spPr>
          <a:xfrm>
            <a:off x="2067999" y="2377942"/>
            <a:ext cx="384857" cy="219004"/>
          </a:xfrm>
          <a:custGeom>
            <a:avLst/>
            <a:gdLst/>
            <a:ahLst/>
            <a:cxnLst/>
            <a:rect l="l" t="t" r="r" b="b"/>
            <a:pathLst>
              <a:path w="496569" h="282575">
                <a:moveTo>
                  <a:pt x="94246" y="147370"/>
                </a:moveTo>
                <a:lnTo>
                  <a:pt x="94030" y="136931"/>
                </a:lnTo>
                <a:lnTo>
                  <a:pt x="89738" y="132727"/>
                </a:lnTo>
                <a:lnTo>
                  <a:pt x="84366" y="132727"/>
                </a:lnTo>
                <a:lnTo>
                  <a:pt x="36360" y="159118"/>
                </a:lnTo>
                <a:lnTo>
                  <a:pt x="28790" y="188899"/>
                </a:lnTo>
                <a:lnTo>
                  <a:pt x="32791" y="193459"/>
                </a:lnTo>
                <a:lnTo>
                  <a:pt x="43294" y="194132"/>
                </a:lnTo>
                <a:lnTo>
                  <a:pt x="47904" y="190144"/>
                </a:lnTo>
                <a:lnTo>
                  <a:pt x="48425" y="182372"/>
                </a:lnTo>
                <a:lnTo>
                  <a:pt x="48806" y="179971"/>
                </a:lnTo>
                <a:lnTo>
                  <a:pt x="76263" y="153136"/>
                </a:lnTo>
                <a:lnTo>
                  <a:pt x="90068" y="151765"/>
                </a:lnTo>
                <a:lnTo>
                  <a:pt x="94246" y="147370"/>
                </a:lnTo>
                <a:close/>
              </a:path>
              <a:path w="496569" h="282575">
                <a:moveTo>
                  <a:pt x="315595" y="147370"/>
                </a:moveTo>
                <a:lnTo>
                  <a:pt x="315379" y="136931"/>
                </a:lnTo>
                <a:lnTo>
                  <a:pt x="311086" y="132727"/>
                </a:lnTo>
                <a:lnTo>
                  <a:pt x="305714" y="132727"/>
                </a:lnTo>
                <a:lnTo>
                  <a:pt x="257695" y="159118"/>
                </a:lnTo>
                <a:lnTo>
                  <a:pt x="250139" y="188899"/>
                </a:lnTo>
                <a:lnTo>
                  <a:pt x="254139" y="193459"/>
                </a:lnTo>
                <a:lnTo>
                  <a:pt x="264642" y="194132"/>
                </a:lnTo>
                <a:lnTo>
                  <a:pt x="269252" y="190144"/>
                </a:lnTo>
                <a:lnTo>
                  <a:pt x="269773" y="182372"/>
                </a:lnTo>
                <a:lnTo>
                  <a:pt x="270141" y="179971"/>
                </a:lnTo>
                <a:lnTo>
                  <a:pt x="297611" y="153136"/>
                </a:lnTo>
                <a:lnTo>
                  <a:pt x="311416" y="151765"/>
                </a:lnTo>
                <a:lnTo>
                  <a:pt x="315595" y="147370"/>
                </a:lnTo>
                <a:close/>
              </a:path>
              <a:path w="496569" h="282575">
                <a:moveTo>
                  <a:pt x="496570" y="27508"/>
                </a:moveTo>
                <a:lnTo>
                  <a:pt x="496074" y="19240"/>
                </a:lnTo>
                <a:lnTo>
                  <a:pt x="493141" y="16306"/>
                </a:lnTo>
                <a:lnTo>
                  <a:pt x="489026" y="12192"/>
                </a:lnTo>
                <a:lnTo>
                  <a:pt x="489026" y="25361"/>
                </a:lnTo>
                <a:lnTo>
                  <a:pt x="375742" y="138658"/>
                </a:lnTo>
                <a:lnTo>
                  <a:pt x="375742" y="194195"/>
                </a:lnTo>
                <a:lnTo>
                  <a:pt x="353872" y="246926"/>
                </a:lnTo>
                <a:lnTo>
                  <a:pt x="301155" y="268795"/>
                </a:lnTo>
                <a:lnTo>
                  <a:pt x="272148" y="262928"/>
                </a:lnTo>
                <a:lnTo>
                  <a:pt x="248437" y="246926"/>
                </a:lnTo>
                <a:lnTo>
                  <a:pt x="232435" y="223202"/>
                </a:lnTo>
                <a:lnTo>
                  <a:pt x="226555" y="194195"/>
                </a:lnTo>
                <a:lnTo>
                  <a:pt x="230682" y="173799"/>
                </a:lnTo>
                <a:lnTo>
                  <a:pt x="230797" y="173253"/>
                </a:lnTo>
                <a:lnTo>
                  <a:pt x="232435" y="165188"/>
                </a:lnTo>
                <a:lnTo>
                  <a:pt x="235889" y="160070"/>
                </a:lnTo>
                <a:lnTo>
                  <a:pt x="248437" y="141478"/>
                </a:lnTo>
                <a:lnTo>
                  <a:pt x="272148" y="125476"/>
                </a:lnTo>
                <a:lnTo>
                  <a:pt x="301155" y="119608"/>
                </a:lnTo>
                <a:lnTo>
                  <a:pt x="330161" y="125476"/>
                </a:lnTo>
                <a:lnTo>
                  <a:pt x="353872" y="141478"/>
                </a:lnTo>
                <a:lnTo>
                  <a:pt x="369874" y="165188"/>
                </a:lnTo>
                <a:lnTo>
                  <a:pt x="375678" y="193852"/>
                </a:lnTo>
                <a:lnTo>
                  <a:pt x="375742" y="194195"/>
                </a:lnTo>
                <a:lnTo>
                  <a:pt x="375742" y="138658"/>
                </a:lnTo>
                <a:lnTo>
                  <a:pt x="372351" y="142049"/>
                </a:lnTo>
                <a:lnTo>
                  <a:pt x="369595" y="138290"/>
                </a:lnTo>
                <a:lnTo>
                  <a:pt x="366560" y="134772"/>
                </a:lnTo>
                <a:lnTo>
                  <a:pt x="363258" y="131495"/>
                </a:lnTo>
                <a:lnTo>
                  <a:pt x="367893" y="126860"/>
                </a:lnTo>
                <a:lnTo>
                  <a:pt x="478028" y="16738"/>
                </a:lnTo>
                <a:lnTo>
                  <a:pt x="479209" y="16306"/>
                </a:lnTo>
                <a:lnTo>
                  <a:pt x="482295" y="16306"/>
                </a:lnTo>
                <a:lnTo>
                  <a:pt x="484276" y="17132"/>
                </a:lnTo>
                <a:lnTo>
                  <a:pt x="488518" y="21374"/>
                </a:lnTo>
                <a:lnTo>
                  <a:pt x="489026" y="25361"/>
                </a:lnTo>
                <a:lnTo>
                  <a:pt x="489026" y="12192"/>
                </a:lnTo>
                <a:lnTo>
                  <a:pt x="485317" y="8483"/>
                </a:lnTo>
                <a:lnTo>
                  <a:pt x="477062" y="7988"/>
                </a:lnTo>
                <a:lnTo>
                  <a:pt x="358190" y="126860"/>
                </a:lnTo>
                <a:lnTo>
                  <a:pt x="347992" y="119608"/>
                </a:lnTo>
                <a:lnTo>
                  <a:pt x="345833" y="118071"/>
                </a:lnTo>
                <a:lnTo>
                  <a:pt x="332054" y="111480"/>
                </a:lnTo>
                <a:lnTo>
                  <a:pt x="317068" y="107327"/>
                </a:lnTo>
                <a:lnTo>
                  <a:pt x="301866" y="105956"/>
                </a:lnTo>
                <a:lnTo>
                  <a:pt x="300736" y="105956"/>
                </a:lnTo>
                <a:lnTo>
                  <a:pt x="251726" y="121056"/>
                </a:lnTo>
                <a:lnTo>
                  <a:pt x="219710" y="160070"/>
                </a:lnTo>
                <a:lnTo>
                  <a:pt x="217754" y="158851"/>
                </a:lnTo>
                <a:lnTo>
                  <a:pt x="217208" y="158521"/>
                </a:lnTo>
                <a:lnTo>
                  <a:pt x="217208" y="166789"/>
                </a:lnTo>
                <a:lnTo>
                  <a:pt x="216395" y="169367"/>
                </a:lnTo>
                <a:lnTo>
                  <a:pt x="215900" y="171056"/>
                </a:lnTo>
                <a:lnTo>
                  <a:pt x="215366" y="173253"/>
                </a:lnTo>
                <a:lnTo>
                  <a:pt x="213868" y="171767"/>
                </a:lnTo>
                <a:lnTo>
                  <a:pt x="210146" y="168109"/>
                </a:lnTo>
                <a:lnTo>
                  <a:pt x="203009" y="164909"/>
                </a:lnTo>
                <a:lnTo>
                  <a:pt x="186944" y="164909"/>
                </a:lnTo>
                <a:lnTo>
                  <a:pt x="179565" y="168325"/>
                </a:lnTo>
                <a:lnTo>
                  <a:pt x="174294" y="173799"/>
                </a:lnTo>
                <a:lnTo>
                  <a:pt x="173824" y="171767"/>
                </a:lnTo>
                <a:lnTo>
                  <a:pt x="173278" y="169697"/>
                </a:lnTo>
                <a:lnTo>
                  <a:pt x="172504" y="167208"/>
                </a:lnTo>
                <a:lnTo>
                  <a:pt x="178600" y="162013"/>
                </a:lnTo>
                <a:lnTo>
                  <a:pt x="182562" y="160426"/>
                </a:lnTo>
                <a:lnTo>
                  <a:pt x="186486" y="158851"/>
                </a:lnTo>
                <a:lnTo>
                  <a:pt x="203504" y="158851"/>
                </a:lnTo>
                <a:lnTo>
                  <a:pt x="211188" y="161848"/>
                </a:lnTo>
                <a:lnTo>
                  <a:pt x="217208" y="166789"/>
                </a:lnTo>
                <a:lnTo>
                  <a:pt x="217208" y="158521"/>
                </a:lnTo>
                <a:lnTo>
                  <a:pt x="214249" y="156679"/>
                </a:lnTo>
                <a:lnTo>
                  <a:pt x="208495" y="154228"/>
                </a:lnTo>
                <a:lnTo>
                  <a:pt x="208661" y="154228"/>
                </a:lnTo>
                <a:lnTo>
                  <a:pt x="201968" y="152565"/>
                </a:lnTo>
                <a:lnTo>
                  <a:pt x="202171" y="152565"/>
                </a:lnTo>
                <a:lnTo>
                  <a:pt x="195110" y="151993"/>
                </a:lnTo>
                <a:lnTo>
                  <a:pt x="188214" y="152565"/>
                </a:lnTo>
                <a:lnTo>
                  <a:pt x="181673" y="154228"/>
                </a:lnTo>
                <a:lnTo>
                  <a:pt x="175577" y="156883"/>
                </a:lnTo>
                <a:lnTo>
                  <a:pt x="170027" y="160426"/>
                </a:lnTo>
                <a:lnTo>
                  <a:pt x="162902" y="147370"/>
                </a:lnTo>
                <a:lnTo>
                  <a:pt x="162902" y="193852"/>
                </a:lnTo>
                <a:lnTo>
                  <a:pt x="157035" y="222846"/>
                </a:lnTo>
                <a:lnTo>
                  <a:pt x="141033" y="246557"/>
                </a:lnTo>
                <a:lnTo>
                  <a:pt x="117322" y="262559"/>
                </a:lnTo>
                <a:lnTo>
                  <a:pt x="88303" y="268427"/>
                </a:lnTo>
                <a:lnTo>
                  <a:pt x="59309" y="262559"/>
                </a:lnTo>
                <a:lnTo>
                  <a:pt x="35598" y="246557"/>
                </a:lnTo>
                <a:lnTo>
                  <a:pt x="19596" y="222846"/>
                </a:lnTo>
                <a:lnTo>
                  <a:pt x="13792" y="194195"/>
                </a:lnTo>
                <a:lnTo>
                  <a:pt x="13716" y="193852"/>
                </a:lnTo>
                <a:lnTo>
                  <a:pt x="35598" y="141122"/>
                </a:lnTo>
                <a:lnTo>
                  <a:pt x="88303" y="119253"/>
                </a:lnTo>
                <a:lnTo>
                  <a:pt x="117322" y="125120"/>
                </a:lnTo>
                <a:lnTo>
                  <a:pt x="141033" y="141122"/>
                </a:lnTo>
                <a:lnTo>
                  <a:pt x="155016" y="161848"/>
                </a:lnTo>
                <a:lnTo>
                  <a:pt x="157048" y="164909"/>
                </a:lnTo>
                <a:lnTo>
                  <a:pt x="162902" y="193852"/>
                </a:lnTo>
                <a:lnTo>
                  <a:pt x="162902" y="147370"/>
                </a:lnTo>
                <a:lnTo>
                  <a:pt x="160782" y="143471"/>
                </a:lnTo>
                <a:lnTo>
                  <a:pt x="148196" y="129019"/>
                </a:lnTo>
                <a:lnTo>
                  <a:pt x="135026" y="119253"/>
                </a:lnTo>
                <a:lnTo>
                  <a:pt x="132778" y="117576"/>
                </a:lnTo>
                <a:lnTo>
                  <a:pt x="115036" y="109677"/>
                </a:lnTo>
                <a:lnTo>
                  <a:pt x="117081" y="107632"/>
                </a:lnTo>
                <a:lnTo>
                  <a:pt x="206425" y="18288"/>
                </a:lnTo>
                <a:lnTo>
                  <a:pt x="205930" y="10020"/>
                </a:lnTo>
                <a:lnTo>
                  <a:pt x="203034" y="7124"/>
                </a:lnTo>
                <a:lnTo>
                  <a:pt x="198894" y="2984"/>
                </a:lnTo>
                <a:lnTo>
                  <a:pt x="198894" y="16116"/>
                </a:lnTo>
                <a:lnTo>
                  <a:pt x="196748" y="18288"/>
                </a:lnTo>
                <a:lnTo>
                  <a:pt x="107378" y="107632"/>
                </a:lnTo>
                <a:lnTo>
                  <a:pt x="101701" y="106375"/>
                </a:lnTo>
                <a:lnTo>
                  <a:pt x="95821" y="105676"/>
                </a:lnTo>
                <a:lnTo>
                  <a:pt x="89700" y="105676"/>
                </a:lnTo>
                <a:lnTo>
                  <a:pt x="187820" y="7543"/>
                </a:lnTo>
                <a:lnTo>
                  <a:pt x="188925" y="7124"/>
                </a:lnTo>
                <a:lnTo>
                  <a:pt x="190830" y="7124"/>
                </a:lnTo>
                <a:lnTo>
                  <a:pt x="192582" y="7264"/>
                </a:lnTo>
                <a:lnTo>
                  <a:pt x="194310" y="8115"/>
                </a:lnTo>
                <a:lnTo>
                  <a:pt x="198399" y="12204"/>
                </a:lnTo>
                <a:lnTo>
                  <a:pt x="198894" y="16116"/>
                </a:lnTo>
                <a:lnTo>
                  <a:pt x="198894" y="2984"/>
                </a:lnTo>
                <a:lnTo>
                  <a:pt x="198018" y="2108"/>
                </a:lnTo>
                <a:lnTo>
                  <a:pt x="194767" y="558"/>
                </a:lnTo>
                <a:lnTo>
                  <a:pt x="187807" y="0"/>
                </a:lnTo>
                <a:lnTo>
                  <a:pt x="184518" y="1155"/>
                </a:lnTo>
                <a:lnTo>
                  <a:pt x="79705" y="105956"/>
                </a:lnTo>
                <a:lnTo>
                  <a:pt x="48412" y="115074"/>
                </a:lnTo>
                <a:lnTo>
                  <a:pt x="23101" y="134353"/>
                </a:lnTo>
                <a:lnTo>
                  <a:pt x="6172" y="161404"/>
                </a:lnTo>
                <a:lnTo>
                  <a:pt x="0" y="193852"/>
                </a:lnTo>
                <a:lnTo>
                  <a:pt x="6959" y="228180"/>
                </a:lnTo>
                <a:lnTo>
                  <a:pt x="25895" y="256247"/>
                </a:lnTo>
                <a:lnTo>
                  <a:pt x="53975" y="275196"/>
                </a:lnTo>
                <a:lnTo>
                  <a:pt x="88303" y="282143"/>
                </a:lnTo>
                <a:lnTo>
                  <a:pt x="122656" y="275196"/>
                </a:lnTo>
                <a:lnTo>
                  <a:pt x="132676" y="268427"/>
                </a:lnTo>
                <a:lnTo>
                  <a:pt x="150723" y="256247"/>
                </a:lnTo>
                <a:lnTo>
                  <a:pt x="169672" y="228180"/>
                </a:lnTo>
                <a:lnTo>
                  <a:pt x="176555" y="194195"/>
                </a:lnTo>
                <a:lnTo>
                  <a:pt x="176618" y="190157"/>
                </a:lnTo>
                <a:lnTo>
                  <a:pt x="176364" y="186537"/>
                </a:lnTo>
                <a:lnTo>
                  <a:pt x="175920" y="182968"/>
                </a:lnTo>
                <a:lnTo>
                  <a:pt x="179717" y="176301"/>
                </a:lnTo>
                <a:lnTo>
                  <a:pt x="183680" y="173799"/>
                </a:lnTo>
                <a:lnTo>
                  <a:pt x="186893" y="171767"/>
                </a:lnTo>
                <a:lnTo>
                  <a:pt x="202920" y="171767"/>
                </a:lnTo>
                <a:lnTo>
                  <a:pt x="209778" y="175856"/>
                </a:lnTo>
                <a:lnTo>
                  <a:pt x="213702" y="181991"/>
                </a:lnTo>
                <a:lnTo>
                  <a:pt x="213144" y="185991"/>
                </a:lnTo>
                <a:lnTo>
                  <a:pt x="212839" y="190157"/>
                </a:lnTo>
                <a:lnTo>
                  <a:pt x="212839" y="194195"/>
                </a:lnTo>
                <a:lnTo>
                  <a:pt x="219722" y="228180"/>
                </a:lnTo>
                <a:lnTo>
                  <a:pt x="219798" y="228536"/>
                </a:lnTo>
                <a:lnTo>
                  <a:pt x="238734" y="256616"/>
                </a:lnTo>
                <a:lnTo>
                  <a:pt x="266814" y="275564"/>
                </a:lnTo>
                <a:lnTo>
                  <a:pt x="301155" y="282511"/>
                </a:lnTo>
                <a:lnTo>
                  <a:pt x="335495" y="275564"/>
                </a:lnTo>
                <a:lnTo>
                  <a:pt x="345528" y="268795"/>
                </a:lnTo>
                <a:lnTo>
                  <a:pt x="363575" y="256616"/>
                </a:lnTo>
                <a:lnTo>
                  <a:pt x="382511" y="228536"/>
                </a:lnTo>
                <a:lnTo>
                  <a:pt x="389458" y="194195"/>
                </a:lnTo>
                <a:lnTo>
                  <a:pt x="388670" y="182968"/>
                </a:lnTo>
                <a:lnTo>
                  <a:pt x="388569" y="181673"/>
                </a:lnTo>
                <a:lnTo>
                  <a:pt x="386003" y="169697"/>
                </a:lnTo>
                <a:lnTo>
                  <a:pt x="381850" y="158369"/>
                </a:lnTo>
                <a:lnTo>
                  <a:pt x="376262" y="147828"/>
                </a:lnTo>
                <a:lnTo>
                  <a:pt x="382041" y="142049"/>
                </a:lnTo>
                <a:lnTo>
                  <a:pt x="496570" y="27508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99">
            <a:extLst>
              <a:ext uri="{FF2B5EF4-FFF2-40B4-BE49-F238E27FC236}">
                <a16:creationId xmlns:a16="http://schemas.microsoft.com/office/drawing/2014/main" id="{78C86EFF-3441-63BC-142F-B7D2DD0968F0}"/>
              </a:ext>
            </a:extLst>
          </p:cNvPr>
          <p:cNvSpPr/>
          <p:nvPr/>
        </p:nvSpPr>
        <p:spPr>
          <a:xfrm>
            <a:off x="2808471" y="1696076"/>
            <a:ext cx="257884" cy="296271"/>
          </a:xfrm>
          <a:custGeom>
            <a:avLst/>
            <a:gdLst/>
            <a:ahLst/>
            <a:cxnLst/>
            <a:rect l="l" t="t" r="r" b="b"/>
            <a:pathLst>
              <a:path w="332739" h="382270">
                <a:moveTo>
                  <a:pt x="111531" y="320497"/>
                </a:moveTo>
                <a:lnTo>
                  <a:pt x="109067" y="317639"/>
                </a:lnTo>
                <a:lnTo>
                  <a:pt x="105791" y="317373"/>
                </a:lnTo>
                <a:lnTo>
                  <a:pt x="102539" y="317144"/>
                </a:lnTo>
                <a:lnTo>
                  <a:pt x="99644" y="319595"/>
                </a:lnTo>
                <a:lnTo>
                  <a:pt x="99390" y="322859"/>
                </a:lnTo>
                <a:lnTo>
                  <a:pt x="99263" y="324434"/>
                </a:lnTo>
                <a:lnTo>
                  <a:pt x="99009" y="325920"/>
                </a:lnTo>
                <a:lnTo>
                  <a:pt x="96012" y="337248"/>
                </a:lnTo>
                <a:lnTo>
                  <a:pt x="87998" y="340995"/>
                </a:lnTo>
                <a:lnTo>
                  <a:pt x="78397" y="343204"/>
                </a:lnTo>
                <a:lnTo>
                  <a:pt x="73113" y="343204"/>
                </a:lnTo>
                <a:lnTo>
                  <a:pt x="70472" y="345909"/>
                </a:lnTo>
                <a:lnTo>
                  <a:pt x="70548" y="352412"/>
                </a:lnTo>
                <a:lnTo>
                  <a:pt x="73215" y="355092"/>
                </a:lnTo>
                <a:lnTo>
                  <a:pt x="76530" y="355092"/>
                </a:lnTo>
                <a:lnTo>
                  <a:pt x="86410" y="353606"/>
                </a:lnTo>
                <a:lnTo>
                  <a:pt x="97370" y="348602"/>
                </a:lnTo>
                <a:lnTo>
                  <a:pt x="106616" y="339013"/>
                </a:lnTo>
                <a:lnTo>
                  <a:pt x="111277" y="323786"/>
                </a:lnTo>
                <a:lnTo>
                  <a:pt x="111531" y="320497"/>
                </a:lnTo>
                <a:close/>
              </a:path>
              <a:path w="332739" h="382270">
                <a:moveTo>
                  <a:pt x="160921" y="29413"/>
                </a:moveTo>
                <a:lnTo>
                  <a:pt x="158991" y="17970"/>
                </a:lnTo>
                <a:lnTo>
                  <a:pt x="158203" y="16573"/>
                </a:lnTo>
                <a:lnTo>
                  <a:pt x="153746" y="8623"/>
                </a:lnTo>
                <a:lnTo>
                  <a:pt x="145948" y="2311"/>
                </a:lnTo>
                <a:lnTo>
                  <a:pt x="144360" y="1930"/>
                </a:lnTo>
                <a:lnTo>
                  <a:pt x="144360" y="21844"/>
                </a:lnTo>
                <a:lnTo>
                  <a:pt x="144360" y="36969"/>
                </a:lnTo>
                <a:lnTo>
                  <a:pt x="140182" y="42252"/>
                </a:lnTo>
                <a:lnTo>
                  <a:pt x="114896" y="42252"/>
                </a:lnTo>
                <a:lnTo>
                  <a:pt x="114896" y="58813"/>
                </a:lnTo>
                <a:lnTo>
                  <a:pt x="114896" y="239433"/>
                </a:lnTo>
                <a:lnTo>
                  <a:pt x="114896" y="254965"/>
                </a:lnTo>
                <a:lnTo>
                  <a:pt x="114896" y="331152"/>
                </a:lnTo>
                <a:lnTo>
                  <a:pt x="112191" y="344551"/>
                </a:lnTo>
                <a:lnTo>
                  <a:pt x="104800" y="355485"/>
                </a:lnTo>
                <a:lnTo>
                  <a:pt x="93853" y="362877"/>
                </a:lnTo>
                <a:lnTo>
                  <a:pt x="80467" y="365582"/>
                </a:lnTo>
                <a:lnTo>
                  <a:pt x="67081" y="362877"/>
                </a:lnTo>
                <a:lnTo>
                  <a:pt x="56121" y="355485"/>
                </a:lnTo>
                <a:lnTo>
                  <a:pt x="48742" y="344551"/>
                </a:lnTo>
                <a:lnTo>
                  <a:pt x="46024" y="331152"/>
                </a:lnTo>
                <a:lnTo>
                  <a:pt x="46024" y="254965"/>
                </a:lnTo>
                <a:lnTo>
                  <a:pt x="114896" y="254965"/>
                </a:lnTo>
                <a:lnTo>
                  <a:pt x="114896" y="239433"/>
                </a:lnTo>
                <a:lnTo>
                  <a:pt x="46024" y="239433"/>
                </a:lnTo>
                <a:lnTo>
                  <a:pt x="46024" y="58813"/>
                </a:lnTo>
                <a:lnTo>
                  <a:pt x="114896" y="58813"/>
                </a:lnTo>
                <a:lnTo>
                  <a:pt x="114896" y="42252"/>
                </a:lnTo>
                <a:lnTo>
                  <a:pt x="20739" y="42252"/>
                </a:lnTo>
                <a:lnTo>
                  <a:pt x="16560" y="36969"/>
                </a:lnTo>
                <a:lnTo>
                  <a:pt x="16560" y="21844"/>
                </a:lnTo>
                <a:lnTo>
                  <a:pt x="20739" y="16573"/>
                </a:lnTo>
                <a:lnTo>
                  <a:pt x="140182" y="16573"/>
                </a:lnTo>
                <a:lnTo>
                  <a:pt x="144360" y="21844"/>
                </a:lnTo>
                <a:lnTo>
                  <a:pt x="144360" y="1930"/>
                </a:lnTo>
                <a:lnTo>
                  <a:pt x="136423" y="0"/>
                </a:lnTo>
                <a:lnTo>
                  <a:pt x="24485" y="0"/>
                </a:lnTo>
                <a:lnTo>
                  <a:pt x="14960" y="2311"/>
                </a:lnTo>
                <a:lnTo>
                  <a:pt x="7175" y="8623"/>
                </a:lnTo>
                <a:lnTo>
                  <a:pt x="1930" y="17970"/>
                </a:lnTo>
                <a:lnTo>
                  <a:pt x="0" y="29413"/>
                </a:lnTo>
                <a:lnTo>
                  <a:pt x="1930" y="40843"/>
                </a:lnTo>
                <a:lnTo>
                  <a:pt x="7175" y="50190"/>
                </a:lnTo>
                <a:lnTo>
                  <a:pt x="14960" y="56502"/>
                </a:lnTo>
                <a:lnTo>
                  <a:pt x="24485" y="58813"/>
                </a:lnTo>
                <a:lnTo>
                  <a:pt x="29464" y="58813"/>
                </a:lnTo>
                <a:lnTo>
                  <a:pt x="29464" y="331152"/>
                </a:lnTo>
                <a:lnTo>
                  <a:pt x="33477" y="350977"/>
                </a:lnTo>
                <a:lnTo>
                  <a:pt x="44411" y="367195"/>
                </a:lnTo>
                <a:lnTo>
                  <a:pt x="60629" y="378142"/>
                </a:lnTo>
                <a:lnTo>
                  <a:pt x="80467" y="382155"/>
                </a:lnTo>
                <a:lnTo>
                  <a:pt x="100291" y="378142"/>
                </a:lnTo>
                <a:lnTo>
                  <a:pt x="116509" y="367195"/>
                </a:lnTo>
                <a:lnTo>
                  <a:pt x="117602" y="365582"/>
                </a:lnTo>
                <a:lnTo>
                  <a:pt x="127444" y="350977"/>
                </a:lnTo>
                <a:lnTo>
                  <a:pt x="131457" y="331152"/>
                </a:lnTo>
                <a:lnTo>
                  <a:pt x="131457" y="58813"/>
                </a:lnTo>
                <a:lnTo>
                  <a:pt x="136423" y="58813"/>
                </a:lnTo>
                <a:lnTo>
                  <a:pt x="145948" y="56502"/>
                </a:lnTo>
                <a:lnTo>
                  <a:pt x="153746" y="50190"/>
                </a:lnTo>
                <a:lnTo>
                  <a:pt x="158203" y="42252"/>
                </a:lnTo>
                <a:lnTo>
                  <a:pt x="158991" y="40843"/>
                </a:lnTo>
                <a:lnTo>
                  <a:pt x="160921" y="29413"/>
                </a:lnTo>
                <a:close/>
              </a:path>
              <a:path w="332739" h="382270">
                <a:moveTo>
                  <a:pt x="283222" y="320509"/>
                </a:moveTo>
                <a:lnTo>
                  <a:pt x="280771" y="317639"/>
                </a:lnTo>
                <a:lnTo>
                  <a:pt x="274231" y="317157"/>
                </a:lnTo>
                <a:lnTo>
                  <a:pt x="271335" y="319608"/>
                </a:lnTo>
                <a:lnTo>
                  <a:pt x="270954" y="324446"/>
                </a:lnTo>
                <a:lnTo>
                  <a:pt x="270700" y="325932"/>
                </a:lnTo>
                <a:lnTo>
                  <a:pt x="267703" y="337248"/>
                </a:lnTo>
                <a:lnTo>
                  <a:pt x="259689" y="341007"/>
                </a:lnTo>
                <a:lnTo>
                  <a:pt x="250469" y="343115"/>
                </a:lnTo>
                <a:lnTo>
                  <a:pt x="244805" y="343217"/>
                </a:lnTo>
                <a:lnTo>
                  <a:pt x="242176" y="345922"/>
                </a:lnTo>
                <a:lnTo>
                  <a:pt x="242239" y="352425"/>
                </a:lnTo>
                <a:lnTo>
                  <a:pt x="244881" y="355066"/>
                </a:lnTo>
                <a:lnTo>
                  <a:pt x="248221" y="355104"/>
                </a:lnTo>
                <a:lnTo>
                  <a:pt x="258102" y="353606"/>
                </a:lnTo>
                <a:lnTo>
                  <a:pt x="269074" y="348602"/>
                </a:lnTo>
                <a:lnTo>
                  <a:pt x="278307" y="339013"/>
                </a:lnTo>
                <a:lnTo>
                  <a:pt x="282968" y="323799"/>
                </a:lnTo>
                <a:lnTo>
                  <a:pt x="283222" y="320509"/>
                </a:lnTo>
                <a:close/>
              </a:path>
              <a:path w="332739" h="382270">
                <a:moveTo>
                  <a:pt x="332625" y="29413"/>
                </a:moveTo>
                <a:lnTo>
                  <a:pt x="330695" y="17970"/>
                </a:lnTo>
                <a:lnTo>
                  <a:pt x="329907" y="16573"/>
                </a:lnTo>
                <a:lnTo>
                  <a:pt x="325450" y="8623"/>
                </a:lnTo>
                <a:lnTo>
                  <a:pt x="317652" y="2311"/>
                </a:lnTo>
                <a:lnTo>
                  <a:pt x="316052" y="1930"/>
                </a:lnTo>
                <a:lnTo>
                  <a:pt x="316052" y="21844"/>
                </a:lnTo>
                <a:lnTo>
                  <a:pt x="316052" y="36969"/>
                </a:lnTo>
                <a:lnTo>
                  <a:pt x="311873" y="42252"/>
                </a:lnTo>
                <a:lnTo>
                  <a:pt x="286588" y="42252"/>
                </a:lnTo>
                <a:lnTo>
                  <a:pt x="286588" y="58813"/>
                </a:lnTo>
                <a:lnTo>
                  <a:pt x="286588" y="159880"/>
                </a:lnTo>
                <a:lnTo>
                  <a:pt x="286588" y="175412"/>
                </a:lnTo>
                <a:lnTo>
                  <a:pt x="286588" y="331165"/>
                </a:lnTo>
                <a:lnTo>
                  <a:pt x="283883" y="344551"/>
                </a:lnTo>
                <a:lnTo>
                  <a:pt x="276491" y="355498"/>
                </a:lnTo>
                <a:lnTo>
                  <a:pt x="265544" y="362877"/>
                </a:lnTo>
                <a:lnTo>
                  <a:pt x="252158" y="365582"/>
                </a:lnTo>
                <a:lnTo>
                  <a:pt x="238772" y="362877"/>
                </a:lnTo>
                <a:lnTo>
                  <a:pt x="227825" y="355498"/>
                </a:lnTo>
                <a:lnTo>
                  <a:pt x="220433" y="344551"/>
                </a:lnTo>
                <a:lnTo>
                  <a:pt x="217728" y="331165"/>
                </a:lnTo>
                <a:lnTo>
                  <a:pt x="217728" y="175412"/>
                </a:lnTo>
                <a:lnTo>
                  <a:pt x="286588" y="175412"/>
                </a:lnTo>
                <a:lnTo>
                  <a:pt x="286588" y="159880"/>
                </a:lnTo>
                <a:lnTo>
                  <a:pt x="217728" y="159880"/>
                </a:lnTo>
                <a:lnTo>
                  <a:pt x="217728" y="58813"/>
                </a:lnTo>
                <a:lnTo>
                  <a:pt x="286588" y="58813"/>
                </a:lnTo>
                <a:lnTo>
                  <a:pt x="286588" y="42252"/>
                </a:lnTo>
                <a:lnTo>
                  <a:pt x="192443" y="42252"/>
                </a:lnTo>
                <a:lnTo>
                  <a:pt x="188264" y="36969"/>
                </a:lnTo>
                <a:lnTo>
                  <a:pt x="188264" y="21844"/>
                </a:lnTo>
                <a:lnTo>
                  <a:pt x="192443" y="16573"/>
                </a:lnTo>
                <a:lnTo>
                  <a:pt x="311873" y="16573"/>
                </a:lnTo>
                <a:lnTo>
                  <a:pt x="316052" y="21844"/>
                </a:lnTo>
                <a:lnTo>
                  <a:pt x="316052" y="1930"/>
                </a:lnTo>
                <a:lnTo>
                  <a:pt x="308127" y="0"/>
                </a:lnTo>
                <a:lnTo>
                  <a:pt x="196189" y="0"/>
                </a:lnTo>
                <a:lnTo>
                  <a:pt x="186664" y="2311"/>
                </a:lnTo>
                <a:lnTo>
                  <a:pt x="178879" y="8623"/>
                </a:lnTo>
                <a:lnTo>
                  <a:pt x="173621" y="17970"/>
                </a:lnTo>
                <a:lnTo>
                  <a:pt x="171691" y="29413"/>
                </a:lnTo>
                <a:lnTo>
                  <a:pt x="173621" y="40843"/>
                </a:lnTo>
                <a:lnTo>
                  <a:pt x="178879" y="50190"/>
                </a:lnTo>
                <a:lnTo>
                  <a:pt x="186664" y="56502"/>
                </a:lnTo>
                <a:lnTo>
                  <a:pt x="196189" y="58813"/>
                </a:lnTo>
                <a:lnTo>
                  <a:pt x="201168" y="58813"/>
                </a:lnTo>
                <a:lnTo>
                  <a:pt x="201168" y="331165"/>
                </a:lnTo>
                <a:lnTo>
                  <a:pt x="205181" y="350989"/>
                </a:lnTo>
                <a:lnTo>
                  <a:pt x="216115" y="367195"/>
                </a:lnTo>
                <a:lnTo>
                  <a:pt x="232333" y="378142"/>
                </a:lnTo>
                <a:lnTo>
                  <a:pt x="252158" y="382155"/>
                </a:lnTo>
                <a:lnTo>
                  <a:pt x="271983" y="378142"/>
                </a:lnTo>
                <a:lnTo>
                  <a:pt x="288201" y="367195"/>
                </a:lnTo>
                <a:lnTo>
                  <a:pt x="289293" y="365582"/>
                </a:lnTo>
                <a:lnTo>
                  <a:pt x="299135" y="350989"/>
                </a:lnTo>
                <a:lnTo>
                  <a:pt x="303149" y="331165"/>
                </a:lnTo>
                <a:lnTo>
                  <a:pt x="303149" y="58813"/>
                </a:lnTo>
                <a:lnTo>
                  <a:pt x="308127" y="58813"/>
                </a:lnTo>
                <a:lnTo>
                  <a:pt x="317652" y="56502"/>
                </a:lnTo>
                <a:lnTo>
                  <a:pt x="325450" y="50190"/>
                </a:lnTo>
                <a:lnTo>
                  <a:pt x="329907" y="42252"/>
                </a:lnTo>
                <a:lnTo>
                  <a:pt x="330695" y="40843"/>
                </a:lnTo>
                <a:lnTo>
                  <a:pt x="332625" y="29413"/>
                </a:lnTo>
                <a:close/>
              </a:path>
            </a:pathLst>
          </a:custGeom>
          <a:solidFill>
            <a:srgbClr val="15445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3" name="object 100">
            <a:extLst>
              <a:ext uri="{FF2B5EF4-FFF2-40B4-BE49-F238E27FC236}">
                <a16:creationId xmlns:a16="http://schemas.microsoft.com/office/drawing/2014/main" id="{691203D8-DF2A-2C23-2AEA-3B75670E92A0}"/>
              </a:ext>
            </a:extLst>
          </p:cNvPr>
          <p:cNvPicPr/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5157" y="2319867"/>
            <a:ext cx="335996" cy="335642"/>
          </a:xfrm>
          <a:prstGeom prst="rect">
            <a:avLst/>
          </a:prstGeom>
          <a:noFill/>
        </p:spPr>
      </p:pic>
      <p:sp>
        <p:nvSpPr>
          <p:cNvPr id="107" name="object 104">
            <a:extLst>
              <a:ext uri="{FF2B5EF4-FFF2-40B4-BE49-F238E27FC236}">
                <a16:creationId xmlns:a16="http://schemas.microsoft.com/office/drawing/2014/main" id="{E754D238-3D74-FF59-7781-B4CA8DAA65D1}"/>
              </a:ext>
            </a:extLst>
          </p:cNvPr>
          <p:cNvSpPr/>
          <p:nvPr/>
        </p:nvSpPr>
        <p:spPr>
          <a:xfrm>
            <a:off x="7803014" y="1709777"/>
            <a:ext cx="369599" cy="268710"/>
          </a:xfrm>
          <a:custGeom>
            <a:avLst/>
            <a:gdLst/>
            <a:ahLst/>
            <a:cxnLst/>
            <a:rect l="l" t="t" r="r" b="b"/>
            <a:pathLst>
              <a:path w="476884" h="346710">
                <a:moveTo>
                  <a:pt x="320751" y="207873"/>
                </a:moveTo>
                <a:lnTo>
                  <a:pt x="320090" y="208153"/>
                </a:lnTo>
                <a:lnTo>
                  <a:pt x="316725" y="209854"/>
                </a:lnTo>
                <a:lnTo>
                  <a:pt x="315087" y="212255"/>
                </a:lnTo>
                <a:lnTo>
                  <a:pt x="315099" y="215328"/>
                </a:lnTo>
                <a:lnTo>
                  <a:pt x="315125" y="218998"/>
                </a:lnTo>
                <a:lnTo>
                  <a:pt x="317017" y="221602"/>
                </a:lnTo>
                <a:lnTo>
                  <a:pt x="320751" y="223126"/>
                </a:lnTo>
                <a:lnTo>
                  <a:pt x="320751" y="207873"/>
                </a:lnTo>
                <a:close/>
              </a:path>
              <a:path w="476884" h="346710">
                <a:moveTo>
                  <a:pt x="345655" y="250024"/>
                </a:moveTo>
                <a:lnTo>
                  <a:pt x="343306" y="247167"/>
                </a:lnTo>
                <a:lnTo>
                  <a:pt x="338683" y="245605"/>
                </a:lnTo>
                <a:lnTo>
                  <a:pt x="338683" y="264452"/>
                </a:lnTo>
                <a:lnTo>
                  <a:pt x="339979" y="263804"/>
                </a:lnTo>
                <a:lnTo>
                  <a:pt x="340563" y="263398"/>
                </a:lnTo>
                <a:lnTo>
                  <a:pt x="343903" y="261251"/>
                </a:lnTo>
                <a:lnTo>
                  <a:pt x="345592" y="258191"/>
                </a:lnTo>
                <a:lnTo>
                  <a:pt x="345655" y="250024"/>
                </a:lnTo>
                <a:close/>
              </a:path>
              <a:path w="476884" h="346710">
                <a:moveTo>
                  <a:pt x="476516" y="165100"/>
                </a:moveTo>
                <a:lnTo>
                  <a:pt x="459879" y="133350"/>
                </a:lnTo>
                <a:lnTo>
                  <a:pt x="458901" y="132537"/>
                </a:lnTo>
                <a:lnTo>
                  <a:pt x="458901" y="160020"/>
                </a:lnTo>
                <a:lnTo>
                  <a:pt x="458901" y="165100"/>
                </a:lnTo>
                <a:lnTo>
                  <a:pt x="457504" y="173990"/>
                </a:lnTo>
                <a:lnTo>
                  <a:pt x="453656" y="180340"/>
                </a:lnTo>
                <a:lnTo>
                  <a:pt x="447852" y="185420"/>
                </a:lnTo>
                <a:lnTo>
                  <a:pt x="440588" y="187960"/>
                </a:lnTo>
                <a:lnTo>
                  <a:pt x="432181" y="187960"/>
                </a:lnTo>
                <a:lnTo>
                  <a:pt x="430682" y="186690"/>
                </a:lnTo>
                <a:lnTo>
                  <a:pt x="429806" y="186690"/>
                </a:lnTo>
                <a:lnTo>
                  <a:pt x="427609" y="185420"/>
                </a:lnTo>
                <a:lnTo>
                  <a:pt x="427088" y="185420"/>
                </a:lnTo>
                <a:lnTo>
                  <a:pt x="418566" y="178752"/>
                </a:lnTo>
                <a:lnTo>
                  <a:pt x="418566" y="237490"/>
                </a:lnTo>
                <a:lnTo>
                  <a:pt x="411365" y="275590"/>
                </a:lnTo>
                <a:lnTo>
                  <a:pt x="391731" y="307340"/>
                </a:lnTo>
                <a:lnTo>
                  <a:pt x="362635" y="327660"/>
                </a:lnTo>
                <a:lnTo>
                  <a:pt x="327037" y="335280"/>
                </a:lnTo>
                <a:lnTo>
                  <a:pt x="292912" y="328930"/>
                </a:lnTo>
                <a:lnTo>
                  <a:pt x="264553" y="308610"/>
                </a:lnTo>
                <a:lnTo>
                  <a:pt x="244627" y="280670"/>
                </a:lnTo>
                <a:lnTo>
                  <a:pt x="235775" y="243840"/>
                </a:lnTo>
                <a:lnTo>
                  <a:pt x="258406" y="243840"/>
                </a:lnTo>
                <a:lnTo>
                  <a:pt x="267741" y="242570"/>
                </a:lnTo>
                <a:lnTo>
                  <a:pt x="273177" y="240030"/>
                </a:lnTo>
                <a:lnTo>
                  <a:pt x="275894" y="238760"/>
                </a:lnTo>
                <a:lnTo>
                  <a:pt x="282409" y="232410"/>
                </a:lnTo>
                <a:lnTo>
                  <a:pt x="286829" y="223520"/>
                </a:lnTo>
                <a:lnTo>
                  <a:pt x="287756" y="227330"/>
                </a:lnTo>
                <a:lnTo>
                  <a:pt x="289331" y="231140"/>
                </a:lnTo>
                <a:lnTo>
                  <a:pt x="291553" y="233680"/>
                </a:lnTo>
                <a:lnTo>
                  <a:pt x="295910" y="238760"/>
                </a:lnTo>
                <a:lnTo>
                  <a:pt x="301256" y="242570"/>
                </a:lnTo>
                <a:lnTo>
                  <a:pt x="307594" y="246380"/>
                </a:lnTo>
                <a:lnTo>
                  <a:pt x="314896" y="248920"/>
                </a:lnTo>
                <a:lnTo>
                  <a:pt x="314896" y="255270"/>
                </a:lnTo>
                <a:lnTo>
                  <a:pt x="312674" y="252730"/>
                </a:lnTo>
                <a:lnTo>
                  <a:pt x="311556" y="251460"/>
                </a:lnTo>
                <a:lnTo>
                  <a:pt x="309511" y="248920"/>
                </a:lnTo>
                <a:lnTo>
                  <a:pt x="306552" y="247650"/>
                </a:lnTo>
                <a:lnTo>
                  <a:pt x="299453" y="247650"/>
                </a:lnTo>
                <a:lnTo>
                  <a:pt x="298132" y="248920"/>
                </a:lnTo>
                <a:lnTo>
                  <a:pt x="297688" y="248920"/>
                </a:lnTo>
                <a:lnTo>
                  <a:pt x="285496" y="256540"/>
                </a:lnTo>
                <a:lnTo>
                  <a:pt x="283743" y="259080"/>
                </a:lnTo>
                <a:lnTo>
                  <a:pt x="283832" y="265430"/>
                </a:lnTo>
                <a:lnTo>
                  <a:pt x="284581" y="267970"/>
                </a:lnTo>
                <a:lnTo>
                  <a:pt x="285965" y="269240"/>
                </a:lnTo>
                <a:lnTo>
                  <a:pt x="288544" y="273050"/>
                </a:lnTo>
                <a:lnTo>
                  <a:pt x="314896" y="289560"/>
                </a:lnTo>
                <a:lnTo>
                  <a:pt x="314896" y="299720"/>
                </a:lnTo>
                <a:lnTo>
                  <a:pt x="319620" y="304800"/>
                </a:lnTo>
                <a:lnTo>
                  <a:pt x="339826" y="304800"/>
                </a:lnTo>
                <a:lnTo>
                  <a:pt x="344551" y="299720"/>
                </a:lnTo>
                <a:lnTo>
                  <a:pt x="344551" y="298450"/>
                </a:lnTo>
                <a:lnTo>
                  <a:pt x="344551" y="289560"/>
                </a:lnTo>
                <a:lnTo>
                  <a:pt x="373684" y="262890"/>
                </a:lnTo>
                <a:lnTo>
                  <a:pt x="374865" y="248920"/>
                </a:lnTo>
                <a:lnTo>
                  <a:pt x="374891" y="247650"/>
                </a:lnTo>
                <a:lnTo>
                  <a:pt x="372846" y="241300"/>
                </a:lnTo>
                <a:lnTo>
                  <a:pt x="368998" y="235470"/>
                </a:lnTo>
                <a:lnTo>
                  <a:pt x="368998" y="248920"/>
                </a:lnTo>
                <a:lnTo>
                  <a:pt x="368947" y="251460"/>
                </a:lnTo>
                <a:lnTo>
                  <a:pt x="345541" y="284480"/>
                </a:lnTo>
                <a:lnTo>
                  <a:pt x="338683" y="284480"/>
                </a:lnTo>
                <a:lnTo>
                  <a:pt x="338683" y="295910"/>
                </a:lnTo>
                <a:lnTo>
                  <a:pt x="336588" y="298450"/>
                </a:lnTo>
                <a:lnTo>
                  <a:pt x="322846" y="298450"/>
                </a:lnTo>
                <a:lnTo>
                  <a:pt x="320763" y="295910"/>
                </a:lnTo>
                <a:lnTo>
                  <a:pt x="320763" y="284480"/>
                </a:lnTo>
                <a:lnTo>
                  <a:pt x="313004" y="283210"/>
                </a:lnTo>
                <a:lnTo>
                  <a:pt x="306019" y="280670"/>
                </a:lnTo>
                <a:lnTo>
                  <a:pt x="299847" y="275590"/>
                </a:lnTo>
                <a:lnTo>
                  <a:pt x="296024" y="273050"/>
                </a:lnTo>
                <a:lnTo>
                  <a:pt x="292963" y="269240"/>
                </a:lnTo>
                <a:lnTo>
                  <a:pt x="290690" y="265430"/>
                </a:lnTo>
                <a:lnTo>
                  <a:pt x="290017" y="265430"/>
                </a:lnTo>
                <a:lnTo>
                  <a:pt x="289687" y="264160"/>
                </a:lnTo>
                <a:lnTo>
                  <a:pt x="289648" y="261620"/>
                </a:lnTo>
                <a:lnTo>
                  <a:pt x="290372" y="260350"/>
                </a:lnTo>
                <a:lnTo>
                  <a:pt x="300596" y="254000"/>
                </a:lnTo>
                <a:lnTo>
                  <a:pt x="302336" y="252730"/>
                </a:lnTo>
                <a:lnTo>
                  <a:pt x="304774" y="252730"/>
                </a:lnTo>
                <a:lnTo>
                  <a:pt x="306044" y="254000"/>
                </a:lnTo>
                <a:lnTo>
                  <a:pt x="306971" y="255270"/>
                </a:lnTo>
                <a:lnTo>
                  <a:pt x="311302" y="260350"/>
                </a:lnTo>
                <a:lnTo>
                  <a:pt x="315899" y="264160"/>
                </a:lnTo>
                <a:lnTo>
                  <a:pt x="320763" y="265430"/>
                </a:lnTo>
                <a:lnTo>
                  <a:pt x="320763" y="255270"/>
                </a:lnTo>
                <a:lnTo>
                  <a:pt x="320763" y="243840"/>
                </a:lnTo>
                <a:lnTo>
                  <a:pt x="291744" y="215900"/>
                </a:lnTo>
                <a:lnTo>
                  <a:pt x="292696" y="208280"/>
                </a:lnTo>
                <a:lnTo>
                  <a:pt x="294271" y="204470"/>
                </a:lnTo>
                <a:lnTo>
                  <a:pt x="295846" y="200660"/>
                </a:lnTo>
                <a:lnTo>
                  <a:pt x="320763" y="186690"/>
                </a:lnTo>
                <a:lnTo>
                  <a:pt x="320763" y="175260"/>
                </a:lnTo>
                <a:lnTo>
                  <a:pt x="322846" y="172720"/>
                </a:lnTo>
                <a:lnTo>
                  <a:pt x="336588" y="172720"/>
                </a:lnTo>
                <a:lnTo>
                  <a:pt x="338683" y="175260"/>
                </a:lnTo>
                <a:lnTo>
                  <a:pt x="338683" y="187960"/>
                </a:lnTo>
                <a:lnTo>
                  <a:pt x="345440" y="189230"/>
                </a:lnTo>
                <a:lnTo>
                  <a:pt x="363118" y="203200"/>
                </a:lnTo>
                <a:lnTo>
                  <a:pt x="363067" y="205740"/>
                </a:lnTo>
                <a:lnTo>
                  <a:pt x="362407" y="207010"/>
                </a:lnTo>
                <a:lnTo>
                  <a:pt x="351485" y="213360"/>
                </a:lnTo>
                <a:lnTo>
                  <a:pt x="349758" y="214630"/>
                </a:lnTo>
                <a:lnTo>
                  <a:pt x="345681" y="214630"/>
                </a:lnTo>
                <a:lnTo>
                  <a:pt x="344525" y="213360"/>
                </a:lnTo>
                <a:lnTo>
                  <a:pt x="342658" y="210820"/>
                </a:lnTo>
                <a:lnTo>
                  <a:pt x="340702" y="209550"/>
                </a:lnTo>
                <a:lnTo>
                  <a:pt x="338683" y="209550"/>
                </a:lnTo>
                <a:lnTo>
                  <a:pt x="338683" y="226060"/>
                </a:lnTo>
                <a:lnTo>
                  <a:pt x="346722" y="227330"/>
                </a:lnTo>
                <a:lnTo>
                  <a:pt x="353631" y="231140"/>
                </a:lnTo>
                <a:lnTo>
                  <a:pt x="359410" y="234950"/>
                </a:lnTo>
                <a:lnTo>
                  <a:pt x="364032" y="238760"/>
                </a:lnTo>
                <a:lnTo>
                  <a:pt x="367385" y="243840"/>
                </a:lnTo>
                <a:lnTo>
                  <a:pt x="368998" y="248920"/>
                </a:lnTo>
                <a:lnTo>
                  <a:pt x="368998" y="235470"/>
                </a:lnTo>
                <a:lnTo>
                  <a:pt x="368655" y="234950"/>
                </a:lnTo>
                <a:lnTo>
                  <a:pt x="364045" y="231140"/>
                </a:lnTo>
                <a:lnTo>
                  <a:pt x="358470" y="226060"/>
                </a:lnTo>
                <a:lnTo>
                  <a:pt x="351967" y="223520"/>
                </a:lnTo>
                <a:lnTo>
                  <a:pt x="344551" y="220980"/>
                </a:lnTo>
                <a:lnTo>
                  <a:pt x="344551" y="219710"/>
                </a:lnTo>
                <a:lnTo>
                  <a:pt x="345795" y="219710"/>
                </a:lnTo>
                <a:lnTo>
                  <a:pt x="347116" y="220980"/>
                </a:lnTo>
                <a:lnTo>
                  <a:pt x="351002" y="220980"/>
                </a:lnTo>
                <a:lnTo>
                  <a:pt x="352640" y="219710"/>
                </a:lnTo>
                <a:lnTo>
                  <a:pt x="354266" y="218440"/>
                </a:lnTo>
                <a:lnTo>
                  <a:pt x="354596" y="218440"/>
                </a:lnTo>
                <a:lnTo>
                  <a:pt x="360934" y="214630"/>
                </a:lnTo>
                <a:lnTo>
                  <a:pt x="367271" y="210820"/>
                </a:lnTo>
                <a:lnTo>
                  <a:pt x="368909" y="207010"/>
                </a:lnTo>
                <a:lnTo>
                  <a:pt x="344551" y="182880"/>
                </a:lnTo>
                <a:lnTo>
                  <a:pt x="344551" y="172720"/>
                </a:lnTo>
                <a:lnTo>
                  <a:pt x="344551" y="171450"/>
                </a:lnTo>
                <a:lnTo>
                  <a:pt x="339826" y="166370"/>
                </a:lnTo>
                <a:lnTo>
                  <a:pt x="319620" y="166370"/>
                </a:lnTo>
                <a:lnTo>
                  <a:pt x="314896" y="171450"/>
                </a:lnTo>
                <a:lnTo>
                  <a:pt x="314896" y="182880"/>
                </a:lnTo>
                <a:lnTo>
                  <a:pt x="311772" y="182880"/>
                </a:lnTo>
                <a:lnTo>
                  <a:pt x="287718" y="204470"/>
                </a:lnTo>
                <a:lnTo>
                  <a:pt x="285369" y="198120"/>
                </a:lnTo>
                <a:lnTo>
                  <a:pt x="262864" y="180340"/>
                </a:lnTo>
                <a:lnTo>
                  <a:pt x="252768" y="180340"/>
                </a:lnTo>
                <a:lnTo>
                  <a:pt x="267449" y="163830"/>
                </a:lnTo>
                <a:lnTo>
                  <a:pt x="285280" y="151130"/>
                </a:lnTo>
                <a:lnTo>
                  <a:pt x="305409" y="142240"/>
                </a:lnTo>
                <a:lnTo>
                  <a:pt x="327037" y="139700"/>
                </a:lnTo>
                <a:lnTo>
                  <a:pt x="331025" y="139700"/>
                </a:lnTo>
                <a:lnTo>
                  <a:pt x="401612" y="187960"/>
                </a:lnTo>
                <a:lnTo>
                  <a:pt x="417969" y="226060"/>
                </a:lnTo>
                <a:lnTo>
                  <a:pt x="418566" y="237490"/>
                </a:lnTo>
                <a:lnTo>
                  <a:pt x="418566" y="178752"/>
                </a:lnTo>
                <a:lnTo>
                  <a:pt x="409244" y="171450"/>
                </a:lnTo>
                <a:lnTo>
                  <a:pt x="363397" y="139700"/>
                </a:lnTo>
                <a:lnTo>
                  <a:pt x="330390" y="116840"/>
                </a:lnTo>
                <a:lnTo>
                  <a:pt x="316572" y="107276"/>
                </a:lnTo>
                <a:lnTo>
                  <a:pt x="316572" y="128270"/>
                </a:lnTo>
                <a:lnTo>
                  <a:pt x="292620" y="134620"/>
                </a:lnTo>
                <a:lnTo>
                  <a:pt x="270789" y="146050"/>
                </a:lnTo>
                <a:lnTo>
                  <a:pt x="252018" y="162560"/>
                </a:lnTo>
                <a:lnTo>
                  <a:pt x="237236" y="184150"/>
                </a:lnTo>
                <a:lnTo>
                  <a:pt x="190931" y="184150"/>
                </a:lnTo>
                <a:lnTo>
                  <a:pt x="182473" y="182880"/>
                </a:lnTo>
                <a:lnTo>
                  <a:pt x="176390" y="175260"/>
                </a:lnTo>
                <a:lnTo>
                  <a:pt x="176390" y="158750"/>
                </a:lnTo>
                <a:lnTo>
                  <a:pt x="179705" y="152400"/>
                </a:lnTo>
                <a:lnTo>
                  <a:pt x="185102" y="148590"/>
                </a:lnTo>
                <a:lnTo>
                  <a:pt x="202006" y="143510"/>
                </a:lnTo>
                <a:lnTo>
                  <a:pt x="208280" y="142240"/>
                </a:lnTo>
                <a:lnTo>
                  <a:pt x="216090" y="139700"/>
                </a:lnTo>
                <a:lnTo>
                  <a:pt x="232156" y="134620"/>
                </a:lnTo>
                <a:lnTo>
                  <a:pt x="233730" y="134620"/>
                </a:lnTo>
                <a:lnTo>
                  <a:pt x="275437" y="123190"/>
                </a:lnTo>
                <a:lnTo>
                  <a:pt x="288442" y="119380"/>
                </a:lnTo>
                <a:lnTo>
                  <a:pt x="295783" y="116840"/>
                </a:lnTo>
                <a:lnTo>
                  <a:pt x="299288" y="116840"/>
                </a:lnTo>
                <a:lnTo>
                  <a:pt x="300672" y="118110"/>
                </a:lnTo>
                <a:lnTo>
                  <a:pt x="316572" y="128270"/>
                </a:lnTo>
                <a:lnTo>
                  <a:pt x="316572" y="107276"/>
                </a:lnTo>
                <a:lnTo>
                  <a:pt x="308381" y="101600"/>
                </a:lnTo>
                <a:lnTo>
                  <a:pt x="307428" y="101600"/>
                </a:lnTo>
                <a:lnTo>
                  <a:pt x="302780" y="100330"/>
                </a:lnTo>
                <a:lnTo>
                  <a:pt x="298640" y="99060"/>
                </a:lnTo>
                <a:lnTo>
                  <a:pt x="293928" y="100330"/>
                </a:lnTo>
                <a:lnTo>
                  <a:pt x="292849" y="100330"/>
                </a:lnTo>
                <a:lnTo>
                  <a:pt x="283616" y="102870"/>
                </a:lnTo>
                <a:lnTo>
                  <a:pt x="268135" y="106680"/>
                </a:lnTo>
                <a:lnTo>
                  <a:pt x="248894" y="111760"/>
                </a:lnTo>
                <a:lnTo>
                  <a:pt x="227152" y="118110"/>
                </a:lnTo>
                <a:lnTo>
                  <a:pt x="211442" y="123190"/>
                </a:lnTo>
                <a:lnTo>
                  <a:pt x="203708" y="124460"/>
                </a:lnTo>
                <a:lnTo>
                  <a:pt x="187604" y="129540"/>
                </a:lnTo>
                <a:lnTo>
                  <a:pt x="178371" y="132080"/>
                </a:lnTo>
                <a:lnTo>
                  <a:pt x="177038" y="132080"/>
                </a:lnTo>
                <a:lnTo>
                  <a:pt x="169443" y="138430"/>
                </a:lnTo>
                <a:lnTo>
                  <a:pt x="163690" y="146050"/>
                </a:lnTo>
                <a:lnTo>
                  <a:pt x="160045" y="154940"/>
                </a:lnTo>
                <a:lnTo>
                  <a:pt x="158775" y="165100"/>
                </a:lnTo>
                <a:lnTo>
                  <a:pt x="160997" y="177800"/>
                </a:lnTo>
                <a:lnTo>
                  <a:pt x="167208" y="189230"/>
                </a:lnTo>
                <a:lnTo>
                  <a:pt x="176644" y="198120"/>
                </a:lnTo>
                <a:lnTo>
                  <a:pt x="188582" y="201930"/>
                </a:lnTo>
                <a:lnTo>
                  <a:pt x="258330" y="201930"/>
                </a:lnTo>
                <a:lnTo>
                  <a:pt x="262382" y="207010"/>
                </a:lnTo>
                <a:lnTo>
                  <a:pt x="262382" y="218440"/>
                </a:lnTo>
                <a:lnTo>
                  <a:pt x="258330" y="222250"/>
                </a:lnTo>
                <a:lnTo>
                  <a:pt x="178777" y="222250"/>
                </a:lnTo>
                <a:lnTo>
                  <a:pt x="171069" y="223520"/>
                </a:lnTo>
                <a:lnTo>
                  <a:pt x="152996" y="223520"/>
                </a:lnTo>
                <a:lnTo>
                  <a:pt x="134531" y="220980"/>
                </a:lnTo>
                <a:lnTo>
                  <a:pt x="118579" y="215900"/>
                </a:lnTo>
                <a:lnTo>
                  <a:pt x="104622" y="208280"/>
                </a:lnTo>
                <a:lnTo>
                  <a:pt x="92125" y="200660"/>
                </a:lnTo>
                <a:lnTo>
                  <a:pt x="87972" y="196850"/>
                </a:lnTo>
                <a:lnTo>
                  <a:pt x="79933" y="190500"/>
                </a:lnTo>
                <a:lnTo>
                  <a:pt x="66332" y="180340"/>
                </a:lnTo>
                <a:lnTo>
                  <a:pt x="51904" y="170180"/>
                </a:lnTo>
                <a:lnTo>
                  <a:pt x="36017" y="163830"/>
                </a:lnTo>
                <a:lnTo>
                  <a:pt x="18034" y="158750"/>
                </a:lnTo>
                <a:lnTo>
                  <a:pt x="18021" y="85090"/>
                </a:lnTo>
                <a:lnTo>
                  <a:pt x="25400" y="83820"/>
                </a:lnTo>
                <a:lnTo>
                  <a:pt x="33794" y="82550"/>
                </a:lnTo>
                <a:lnTo>
                  <a:pt x="43180" y="80010"/>
                </a:lnTo>
                <a:lnTo>
                  <a:pt x="53530" y="77470"/>
                </a:lnTo>
                <a:lnTo>
                  <a:pt x="54508" y="77470"/>
                </a:lnTo>
                <a:lnTo>
                  <a:pt x="57683" y="76200"/>
                </a:lnTo>
                <a:lnTo>
                  <a:pt x="155079" y="50800"/>
                </a:lnTo>
                <a:lnTo>
                  <a:pt x="213931" y="34290"/>
                </a:lnTo>
                <a:lnTo>
                  <a:pt x="271183" y="19050"/>
                </a:lnTo>
                <a:lnTo>
                  <a:pt x="275463" y="17780"/>
                </a:lnTo>
                <a:lnTo>
                  <a:pt x="279171" y="17780"/>
                </a:lnTo>
                <a:lnTo>
                  <a:pt x="283794" y="20320"/>
                </a:lnTo>
                <a:lnTo>
                  <a:pt x="284518" y="20320"/>
                </a:lnTo>
                <a:lnTo>
                  <a:pt x="439712" y="139700"/>
                </a:lnTo>
                <a:lnTo>
                  <a:pt x="446570" y="146050"/>
                </a:lnTo>
                <a:lnTo>
                  <a:pt x="447332" y="146050"/>
                </a:lnTo>
                <a:lnTo>
                  <a:pt x="449427" y="147320"/>
                </a:lnTo>
                <a:lnTo>
                  <a:pt x="452678" y="149860"/>
                </a:lnTo>
                <a:lnTo>
                  <a:pt x="456717" y="154940"/>
                </a:lnTo>
                <a:lnTo>
                  <a:pt x="458901" y="160020"/>
                </a:lnTo>
                <a:lnTo>
                  <a:pt x="458901" y="132537"/>
                </a:lnTo>
                <a:lnTo>
                  <a:pt x="456844" y="130810"/>
                </a:lnTo>
                <a:lnTo>
                  <a:pt x="310019" y="17780"/>
                </a:lnTo>
                <a:lnTo>
                  <a:pt x="293522" y="5080"/>
                </a:lnTo>
                <a:lnTo>
                  <a:pt x="292646" y="3810"/>
                </a:lnTo>
                <a:lnTo>
                  <a:pt x="290512" y="3810"/>
                </a:lnTo>
                <a:lnTo>
                  <a:pt x="282181" y="0"/>
                </a:lnTo>
                <a:lnTo>
                  <a:pt x="274993" y="0"/>
                </a:lnTo>
                <a:lnTo>
                  <a:pt x="267335" y="1270"/>
                </a:lnTo>
                <a:lnTo>
                  <a:pt x="266052" y="2540"/>
                </a:lnTo>
                <a:lnTo>
                  <a:pt x="150101" y="33020"/>
                </a:lnTo>
                <a:lnTo>
                  <a:pt x="95707" y="48260"/>
                </a:lnTo>
                <a:lnTo>
                  <a:pt x="52692" y="59690"/>
                </a:lnTo>
                <a:lnTo>
                  <a:pt x="51650" y="59690"/>
                </a:lnTo>
                <a:lnTo>
                  <a:pt x="48488" y="60960"/>
                </a:lnTo>
                <a:lnTo>
                  <a:pt x="36106" y="63500"/>
                </a:lnTo>
                <a:lnTo>
                  <a:pt x="25285" y="66040"/>
                </a:lnTo>
                <a:lnTo>
                  <a:pt x="16243" y="67310"/>
                </a:lnTo>
                <a:lnTo>
                  <a:pt x="9232" y="68580"/>
                </a:lnTo>
                <a:lnTo>
                  <a:pt x="4368" y="68580"/>
                </a:lnTo>
                <a:lnTo>
                  <a:pt x="431" y="72390"/>
                </a:lnTo>
                <a:lnTo>
                  <a:pt x="431" y="166370"/>
                </a:lnTo>
                <a:lnTo>
                  <a:pt x="0" y="168910"/>
                </a:lnTo>
                <a:lnTo>
                  <a:pt x="558" y="171450"/>
                </a:lnTo>
                <a:lnTo>
                  <a:pt x="3632" y="175260"/>
                </a:lnTo>
                <a:lnTo>
                  <a:pt x="6273" y="176530"/>
                </a:lnTo>
                <a:lnTo>
                  <a:pt x="9093" y="176530"/>
                </a:lnTo>
                <a:lnTo>
                  <a:pt x="26035" y="179070"/>
                </a:lnTo>
                <a:lnTo>
                  <a:pt x="69011" y="204470"/>
                </a:lnTo>
                <a:lnTo>
                  <a:pt x="81622" y="214630"/>
                </a:lnTo>
                <a:lnTo>
                  <a:pt x="95681" y="223520"/>
                </a:lnTo>
                <a:lnTo>
                  <a:pt x="111963" y="232410"/>
                </a:lnTo>
                <a:lnTo>
                  <a:pt x="130911" y="238760"/>
                </a:lnTo>
                <a:lnTo>
                  <a:pt x="152996" y="241300"/>
                </a:lnTo>
                <a:lnTo>
                  <a:pt x="171297" y="240030"/>
                </a:lnTo>
                <a:lnTo>
                  <a:pt x="223875" y="240030"/>
                </a:lnTo>
                <a:lnTo>
                  <a:pt x="232689" y="281940"/>
                </a:lnTo>
                <a:lnTo>
                  <a:pt x="254990" y="316230"/>
                </a:lnTo>
                <a:lnTo>
                  <a:pt x="287515" y="339090"/>
                </a:lnTo>
                <a:lnTo>
                  <a:pt x="327037" y="346710"/>
                </a:lnTo>
                <a:lnTo>
                  <a:pt x="367195" y="339090"/>
                </a:lnTo>
                <a:lnTo>
                  <a:pt x="372376" y="335280"/>
                </a:lnTo>
                <a:lnTo>
                  <a:pt x="400024" y="314960"/>
                </a:lnTo>
                <a:lnTo>
                  <a:pt x="422173" y="280670"/>
                </a:lnTo>
                <a:lnTo>
                  <a:pt x="430301" y="237490"/>
                </a:lnTo>
                <a:lnTo>
                  <a:pt x="430212" y="234950"/>
                </a:lnTo>
                <a:lnTo>
                  <a:pt x="430110" y="232410"/>
                </a:lnTo>
                <a:lnTo>
                  <a:pt x="430022" y="229870"/>
                </a:lnTo>
                <a:lnTo>
                  <a:pt x="429971" y="228600"/>
                </a:lnTo>
                <a:lnTo>
                  <a:pt x="428993" y="219710"/>
                </a:lnTo>
                <a:lnTo>
                  <a:pt x="427367" y="212090"/>
                </a:lnTo>
                <a:lnTo>
                  <a:pt x="425119" y="203200"/>
                </a:lnTo>
                <a:lnTo>
                  <a:pt x="425767" y="203200"/>
                </a:lnTo>
                <a:lnTo>
                  <a:pt x="427570" y="204470"/>
                </a:lnTo>
                <a:lnTo>
                  <a:pt x="429133" y="204470"/>
                </a:lnTo>
                <a:lnTo>
                  <a:pt x="435584" y="205740"/>
                </a:lnTo>
                <a:lnTo>
                  <a:pt x="439013" y="205740"/>
                </a:lnTo>
                <a:lnTo>
                  <a:pt x="442747" y="204470"/>
                </a:lnTo>
                <a:lnTo>
                  <a:pt x="447217" y="203200"/>
                </a:lnTo>
                <a:lnTo>
                  <a:pt x="456158" y="200660"/>
                </a:lnTo>
                <a:lnTo>
                  <a:pt x="466864" y="191770"/>
                </a:lnTo>
                <a:lnTo>
                  <a:pt x="469226" y="187960"/>
                </a:lnTo>
                <a:lnTo>
                  <a:pt x="473951" y="180340"/>
                </a:lnTo>
                <a:lnTo>
                  <a:pt x="476516" y="165100"/>
                </a:lnTo>
                <a:close/>
              </a:path>
            </a:pathLst>
          </a:custGeom>
          <a:solidFill>
            <a:srgbClr val="15445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9" name="object 106">
            <a:extLst>
              <a:ext uri="{FF2B5EF4-FFF2-40B4-BE49-F238E27FC236}">
                <a16:creationId xmlns:a16="http://schemas.microsoft.com/office/drawing/2014/main" id="{AEEB5FDE-6820-D03A-7ED2-A0D4D82E22FD}"/>
              </a:ext>
            </a:extLst>
          </p:cNvPr>
          <p:cNvGrpSpPr/>
          <p:nvPr/>
        </p:nvGrpSpPr>
        <p:grpSpPr>
          <a:xfrm>
            <a:off x="9743540" y="1686792"/>
            <a:ext cx="305129" cy="314972"/>
            <a:chOff x="11886200" y="5291427"/>
            <a:chExt cx="393700" cy="406400"/>
          </a:xfrm>
        </p:grpSpPr>
        <p:sp>
          <p:nvSpPr>
            <p:cNvPr id="110" name="object 107">
              <a:extLst>
                <a:ext uri="{FF2B5EF4-FFF2-40B4-BE49-F238E27FC236}">
                  <a16:creationId xmlns:a16="http://schemas.microsoft.com/office/drawing/2014/main" id="{122514CE-598E-93D1-7141-D6AF9EC604E3}"/>
                </a:ext>
              </a:extLst>
            </p:cNvPr>
            <p:cNvSpPr/>
            <p:nvPr/>
          </p:nvSpPr>
          <p:spPr>
            <a:xfrm>
              <a:off x="11886200" y="5291427"/>
              <a:ext cx="393700" cy="406400"/>
            </a:xfrm>
            <a:custGeom>
              <a:avLst/>
              <a:gdLst/>
              <a:ahLst/>
              <a:cxnLst/>
              <a:rect l="l" t="t" r="r" b="b"/>
              <a:pathLst>
                <a:path w="393700" h="406400">
                  <a:moveTo>
                    <a:pt x="60642" y="83820"/>
                  </a:moveTo>
                  <a:lnTo>
                    <a:pt x="54940" y="83820"/>
                  </a:lnTo>
                  <a:lnTo>
                    <a:pt x="43010" y="87630"/>
                  </a:lnTo>
                  <a:lnTo>
                    <a:pt x="22595" y="138430"/>
                  </a:lnTo>
                  <a:lnTo>
                    <a:pt x="21781" y="157480"/>
                  </a:lnTo>
                  <a:lnTo>
                    <a:pt x="21674" y="160020"/>
                  </a:lnTo>
                  <a:lnTo>
                    <a:pt x="21567" y="162560"/>
                  </a:lnTo>
                  <a:lnTo>
                    <a:pt x="21444" y="166370"/>
                  </a:lnTo>
                  <a:lnTo>
                    <a:pt x="21321" y="170180"/>
                  </a:lnTo>
                  <a:lnTo>
                    <a:pt x="21239" y="172720"/>
                  </a:lnTo>
                  <a:lnTo>
                    <a:pt x="21116" y="176530"/>
                  </a:lnTo>
                  <a:lnTo>
                    <a:pt x="20993" y="180340"/>
                  </a:lnTo>
                  <a:lnTo>
                    <a:pt x="20870" y="184150"/>
                  </a:lnTo>
                  <a:lnTo>
                    <a:pt x="20750" y="189230"/>
                  </a:lnTo>
                  <a:lnTo>
                    <a:pt x="20645" y="194310"/>
                  </a:lnTo>
                  <a:lnTo>
                    <a:pt x="20540" y="199390"/>
                  </a:lnTo>
                  <a:lnTo>
                    <a:pt x="20469" y="223520"/>
                  </a:lnTo>
                  <a:lnTo>
                    <a:pt x="21578" y="240030"/>
                  </a:lnTo>
                  <a:lnTo>
                    <a:pt x="24328" y="256540"/>
                  </a:lnTo>
                  <a:lnTo>
                    <a:pt x="29336" y="273050"/>
                  </a:lnTo>
                  <a:lnTo>
                    <a:pt x="0" y="321310"/>
                  </a:lnTo>
                  <a:lnTo>
                    <a:pt x="141833" y="406400"/>
                  </a:lnTo>
                  <a:lnTo>
                    <a:pt x="151053" y="391160"/>
                  </a:lnTo>
                  <a:lnTo>
                    <a:pt x="134277" y="391160"/>
                  </a:lnTo>
                  <a:lnTo>
                    <a:pt x="17056" y="321310"/>
                  </a:lnTo>
                  <a:lnTo>
                    <a:pt x="46710" y="271780"/>
                  </a:lnTo>
                  <a:lnTo>
                    <a:pt x="45453" y="269240"/>
                  </a:lnTo>
                  <a:lnTo>
                    <a:pt x="44335" y="266700"/>
                  </a:lnTo>
                  <a:lnTo>
                    <a:pt x="42329" y="260350"/>
                  </a:lnTo>
                  <a:lnTo>
                    <a:pt x="41440" y="257810"/>
                  </a:lnTo>
                  <a:lnTo>
                    <a:pt x="39382" y="247650"/>
                  </a:lnTo>
                  <a:lnTo>
                    <a:pt x="38633" y="241300"/>
                  </a:lnTo>
                  <a:lnTo>
                    <a:pt x="38728" y="189230"/>
                  </a:lnTo>
                  <a:lnTo>
                    <a:pt x="38840" y="180340"/>
                  </a:lnTo>
                  <a:lnTo>
                    <a:pt x="38942" y="173990"/>
                  </a:lnTo>
                  <a:lnTo>
                    <a:pt x="39023" y="170180"/>
                  </a:lnTo>
                  <a:lnTo>
                    <a:pt x="39131" y="165100"/>
                  </a:lnTo>
                  <a:lnTo>
                    <a:pt x="39239" y="160020"/>
                  </a:lnTo>
                  <a:lnTo>
                    <a:pt x="39320" y="156210"/>
                  </a:lnTo>
                  <a:lnTo>
                    <a:pt x="39374" y="153670"/>
                  </a:lnTo>
                  <a:lnTo>
                    <a:pt x="39482" y="148590"/>
                  </a:lnTo>
                  <a:lnTo>
                    <a:pt x="40259" y="118110"/>
                  </a:lnTo>
                  <a:lnTo>
                    <a:pt x="40357" y="114300"/>
                  </a:lnTo>
                  <a:lnTo>
                    <a:pt x="40422" y="111760"/>
                  </a:lnTo>
                  <a:lnTo>
                    <a:pt x="40487" y="109220"/>
                  </a:lnTo>
                  <a:lnTo>
                    <a:pt x="47167" y="101600"/>
                  </a:lnTo>
                  <a:lnTo>
                    <a:pt x="62598" y="100330"/>
                  </a:lnTo>
                  <a:lnTo>
                    <a:pt x="95910" y="100330"/>
                  </a:lnTo>
                  <a:lnTo>
                    <a:pt x="90169" y="91440"/>
                  </a:lnTo>
                  <a:lnTo>
                    <a:pt x="88438" y="87630"/>
                  </a:lnTo>
                  <a:lnTo>
                    <a:pt x="70954" y="87630"/>
                  </a:lnTo>
                  <a:lnTo>
                    <a:pt x="66103" y="85090"/>
                  </a:lnTo>
                  <a:lnTo>
                    <a:pt x="60642" y="83820"/>
                  </a:lnTo>
                  <a:close/>
                </a:path>
                <a:path w="393700" h="406400">
                  <a:moveTo>
                    <a:pt x="231114" y="344170"/>
                  </a:moveTo>
                  <a:lnTo>
                    <a:pt x="195452" y="344170"/>
                  </a:lnTo>
                  <a:lnTo>
                    <a:pt x="201641" y="347980"/>
                  </a:lnTo>
                  <a:lnTo>
                    <a:pt x="214228" y="353060"/>
                  </a:lnTo>
                  <a:lnTo>
                    <a:pt x="220624" y="354330"/>
                  </a:lnTo>
                  <a:lnTo>
                    <a:pt x="254965" y="406400"/>
                  </a:lnTo>
                  <a:lnTo>
                    <a:pt x="278355" y="391160"/>
                  </a:lnTo>
                  <a:lnTo>
                    <a:pt x="261912" y="391160"/>
                  </a:lnTo>
                  <a:lnTo>
                    <a:pt x="239191" y="356870"/>
                  </a:lnTo>
                  <a:lnTo>
                    <a:pt x="231114" y="344170"/>
                  </a:lnTo>
                  <a:close/>
                </a:path>
                <a:path w="393700" h="406400">
                  <a:moveTo>
                    <a:pt x="95910" y="100330"/>
                  </a:moveTo>
                  <a:lnTo>
                    <a:pt x="62598" y="100330"/>
                  </a:lnTo>
                  <a:lnTo>
                    <a:pt x="68478" y="104140"/>
                  </a:lnTo>
                  <a:lnTo>
                    <a:pt x="71348" y="111760"/>
                  </a:lnTo>
                  <a:lnTo>
                    <a:pt x="54930" y="140970"/>
                  </a:lnTo>
                  <a:lnTo>
                    <a:pt x="56017" y="153670"/>
                  </a:lnTo>
                  <a:lnTo>
                    <a:pt x="61150" y="165100"/>
                  </a:lnTo>
                  <a:lnTo>
                    <a:pt x="82142" y="199390"/>
                  </a:lnTo>
                  <a:lnTo>
                    <a:pt x="103328" y="232410"/>
                  </a:lnTo>
                  <a:lnTo>
                    <a:pt x="124717" y="264160"/>
                  </a:lnTo>
                  <a:lnTo>
                    <a:pt x="146316" y="297180"/>
                  </a:lnTo>
                  <a:lnTo>
                    <a:pt x="150667" y="303530"/>
                  </a:lnTo>
                  <a:lnTo>
                    <a:pt x="155287" y="309880"/>
                  </a:lnTo>
                  <a:lnTo>
                    <a:pt x="160191" y="316230"/>
                  </a:lnTo>
                  <a:lnTo>
                    <a:pt x="165392" y="321310"/>
                  </a:lnTo>
                  <a:lnTo>
                    <a:pt x="169875" y="326390"/>
                  </a:lnTo>
                  <a:lnTo>
                    <a:pt x="174434" y="330200"/>
                  </a:lnTo>
                  <a:lnTo>
                    <a:pt x="179069" y="334010"/>
                  </a:lnTo>
                  <a:lnTo>
                    <a:pt x="177076" y="334010"/>
                  </a:lnTo>
                  <a:lnTo>
                    <a:pt x="173837" y="335280"/>
                  </a:lnTo>
                  <a:lnTo>
                    <a:pt x="170484" y="336550"/>
                  </a:lnTo>
                  <a:lnTo>
                    <a:pt x="167004" y="337820"/>
                  </a:lnTo>
                  <a:lnTo>
                    <a:pt x="134277" y="391160"/>
                  </a:lnTo>
                  <a:lnTo>
                    <a:pt x="151053" y="391160"/>
                  </a:lnTo>
                  <a:lnTo>
                    <a:pt x="174104" y="353060"/>
                  </a:lnTo>
                  <a:lnTo>
                    <a:pt x="181381" y="351790"/>
                  </a:lnTo>
                  <a:lnTo>
                    <a:pt x="188506" y="347980"/>
                  </a:lnTo>
                  <a:lnTo>
                    <a:pt x="195452" y="344170"/>
                  </a:lnTo>
                  <a:lnTo>
                    <a:pt x="231114" y="344170"/>
                  </a:lnTo>
                  <a:lnTo>
                    <a:pt x="227075" y="337820"/>
                  </a:lnTo>
                  <a:lnTo>
                    <a:pt x="223570" y="337820"/>
                  </a:lnTo>
                  <a:lnTo>
                    <a:pt x="220167" y="336550"/>
                  </a:lnTo>
                  <a:lnTo>
                    <a:pt x="212877" y="334010"/>
                  </a:lnTo>
                  <a:lnTo>
                    <a:pt x="209041" y="332740"/>
                  </a:lnTo>
                  <a:lnTo>
                    <a:pt x="205358" y="331470"/>
                  </a:lnTo>
                  <a:lnTo>
                    <a:pt x="173044" y="304800"/>
                  </a:lnTo>
                  <a:lnTo>
                    <a:pt x="142062" y="260350"/>
                  </a:lnTo>
                  <a:lnTo>
                    <a:pt x="120307" y="227330"/>
                  </a:lnTo>
                  <a:lnTo>
                    <a:pt x="85817" y="173990"/>
                  </a:lnTo>
                  <a:lnTo>
                    <a:pt x="74409" y="156210"/>
                  </a:lnTo>
                  <a:lnTo>
                    <a:pt x="67525" y="146050"/>
                  </a:lnTo>
                  <a:lnTo>
                    <a:pt x="69100" y="134620"/>
                  </a:lnTo>
                  <a:lnTo>
                    <a:pt x="71767" y="130810"/>
                  </a:lnTo>
                  <a:lnTo>
                    <a:pt x="79133" y="125730"/>
                  </a:lnTo>
                  <a:lnTo>
                    <a:pt x="111812" y="125730"/>
                  </a:lnTo>
                  <a:lnTo>
                    <a:pt x="101650" y="109220"/>
                  </a:lnTo>
                  <a:lnTo>
                    <a:pt x="95910" y="100330"/>
                  </a:lnTo>
                  <a:close/>
                </a:path>
                <a:path w="393700" h="406400">
                  <a:moveTo>
                    <a:pt x="356549" y="97790"/>
                  </a:moveTo>
                  <a:lnTo>
                    <a:pt x="337616" y="97790"/>
                  </a:lnTo>
                  <a:lnTo>
                    <a:pt x="344576" y="104140"/>
                  </a:lnTo>
                  <a:lnTo>
                    <a:pt x="347226" y="146050"/>
                  </a:lnTo>
                  <a:lnTo>
                    <a:pt x="348670" y="170180"/>
                  </a:lnTo>
                  <a:lnTo>
                    <a:pt x="350191" y="199390"/>
                  </a:lnTo>
                  <a:lnTo>
                    <a:pt x="350256" y="200660"/>
                  </a:lnTo>
                  <a:lnTo>
                    <a:pt x="350321" y="201930"/>
                  </a:lnTo>
                  <a:lnTo>
                    <a:pt x="351310" y="227330"/>
                  </a:lnTo>
                  <a:lnTo>
                    <a:pt x="351408" y="229870"/>
                  </a:lnTo>
                  <a:lnTo>
                    <a:pt x="351472" y="232410"/>
                  </a:lnTo>
                  <a:lnTo>
                    <a:pt x="344741" y="267970"/>
                  </a:lnTo>
                  <a:lnTo>
                    <a:pt x="376288" y="316230"/>
                  </a:lnTo>
                  <a:lnTo>
                    <a:pt x="261912" y="391160"/>
                  </a:lnTo>
                  <a:lnTo>
                    <a:pt x="278355" y="391160"/>
                  </a:lnTo>
                  <a:lnTo>
                    <a:pt x="393357" y="316230"/>
                  </a:lnTo>
                  <a:lnTo>
                    <a:pt x="362140" y="267970"/>
                  </a:lnTo>
                  <a:lnTo>
                    <a:pt x="366517" y="252730"/>
                  </a:lnTo>
                  <a:lnTo>
                    <a:pt x="368619" y="236220"/>
                  </a:lnTo>
                  <a:lnTo>
                    <a:pt x="368724" y="232410"/>
                  </a:lnTo>
                  <a:lnTo>
                    <a:pt x="368794" y="229870"/>
                  </a:lnTo>
                  <a:lnTo>
                    <a:pt x="368864" y="227330"/>
                  </a:lnTo>
                  <a:lnTo>
                    <a:pt x="368970" y="223520"/>
                  </a:lnTo>
                  <a:lnTo>
                    <a:pt x="369075" y="219710"/>
                  </a:lnTo>
                  <a:lnTo>
                    <a:pt x="368675" y="207010"/>
                  </a:lnTo>
                  <a:lnTo>
                    <a:pt x="368595" y="204470"/>
                  </a:lnTo>
                  <a:lnTo>
                    <a:pt x="365580" y="157480"/>
                  </a:lnTo>
                  <a:lnTo>
                    <a:pt x="362200" y="118110"/>
                  </a:lnTo>
                  <a:lnTo>
                    <a:pt x="362090" y="116840"/>
                  </a:lnTo>
                  <a:lnTo>
                    <a:pt x="361980" y="115570"/>
                  </a:lnTo>
                  <a:lnTo>
                    <a:pt x="361869" y="114300"/>
                  </a:lnTo>
                  <a:lnTo>
                    <a:pt x="361759" y="113030"/>
                  </a:lnTo>
                  <a:lnTo>
                    <a:pt x="358330" y="100330"/>
                  </a:lnTo>
                  <a:lnTo>
                    <a:pt x="356549" y="97790"/>
                  </a:lnTo>
                  <a:close/>
                </a:path>
                <a:path w="393700" h="406400">
                  <a:moveTo>
                    <a:pt x="111812" y="125730"/>
                  </a:moveTo>
                  <a:lnTo>
                    <a:pt x="79133" y="125730"/>
                  </a:lnTo>
                  <a:lnTo>
                    <a:pt x="86525" y="127000"/>
                  </a:lnTo>
                  <a:lnTo>
                    <a:pt x="95364" y="130810"/>
                  </a:lnTo>
                  <a:lnTo>
                    <a:pt x="101930" y="140970"/>
                  </a:lnTo>
                  <a:lnTo>
                    <a:pt x="107297" y="148590"/>
                  </a:lnTo>
                  <a:lnTo>
                    <a:pt x="126669" y="179070"/>
                  </a:lnTo>
                  <a:lnTo>
                    <a:pt x="130136" y="184150"/>
                  </a:lnTo>
                  <a:lnTo>
                    <a:pt x="133667" y="189230"/>
                  </a:lnTo>
                  <a:lnTo>
                    <a:pt x="137086" y="194310"/>
                  </a:lnTo>
                  <a:lnTo>
                    <a:pt x="141595" y="200660"/>
                  </a:lnTo>
                  <a:lnTo>
                    <a:pt x="147004" y="204470"/>
                  </a:lnTo>
                  <a:lnTo>
                    <a:pt x="153123" y="204470"/>
                  </a:lnTo>
                  <a:lnTo>
                    <a:pt x="155996" y="199390"/>
                  </a:lnTo>
                  <a:lnTo>
                    <a:pt x="154419" y="191770"/>
                  </a:lnTo>
                  <a:lnTo>
                    <a:pt x="150755" y="185420"/>
                  </a:lnTo>
                  <a:lnTo>
                    <a:pt x="147370" y="181610"/>
                  </a:lnTo>
                  <a:lnTo>
                    <a:pt x="143890" y="175260"/>
                  </a:lnTo>
                  <a:lnTo>
                    <a:pt x="140461" y="170180"/>
                  </a:lnTo>
                  <a:lnTo>
                    <a:pt x="113376" y="128270"/>
                  </a:lnTo>
                  <a:lnTo>
                    <a:pt x="111812" y="125730"/>
                  </a:lnTo>
                  <a:close/>
                </a:path>
                <a:path w="393700" h="406400">
                  <a:moveTo>
                    <a:pt x="221658" y="17780"/>
                  </a:moveTo>
                  <a:lnTo>
                    <a:pt x="193840" y="17780"/>
                  </a:lnTo>
                  <a:lnTo>
                    <a:pt x="198348" y="24130"/>
                  </a:lnTo>
                  <a:lnTo>
                    <a:pt x="289344" y="162560"/>
                  </a:lnTo>
                  <a:lnTo>
                    <a:pt x="292036" y="166370"/>
                  </a:lnTo>
                  <a:lnTo>
                    <a:pt x="297675" y="171450"/>
                  </a:lnTo>
                  <a:lnTo>
                    <a:pt x="309575" y="171450"/>
                  </a:lnTo>
                  <a:lnTo>
                    <a:pt x="308736" y="162560"/>
                  </a:lnTo>
                  <a:lnTo>
                    <a:pt x="309219" y="157480"/>
                  </a:lnTo>
                  <a:lnTo>
                    <a:pt x="310749" y="135890"/>
                  </a:lnTo>
                  <a:lnTo>
                    <a:pt x="293052" y="135890"/>
                  </a:lnTo>
                  <a:lnTo>
                    <a:pt x="290944" y="133350"/>
                  </a:lnTo>
                  <a:lnTo>
                    <a:pt x="289471" y="130810"/>
                  </a:lnTo>
                  <a:lnTo>
                    <a:pt x="288201" y="129540"/>
                  </a:lnTo>
                  <a:lnTo>
                    <a:pt x="290017" y="127000"/>
                  </a:lnTo>
                  <a:lnTo>
                    <a:pt x="292049" y="124460"/>
                  </a:lnTo>
                  <a:lnTo>
                    <a:pt x="294424" y="123190"/>
                  </a:lnTo>
                  <a:lnTo>
                    <a:pt x="311754" y="123190"/>
                  </a:lnTo>
                  <a:lnTo>
                    <a:pt x="312232" y="118110"/>
                  </a:lnTo>
                  <a:lnTo>
                    <a:pt x="312351" y="116840"/>
                  </a:lnTo>
                  <a:lnTo>
                    <a:pt x="312470" y="115570"/>
                  </a:lnTo>
                  <a:lnTo>
                    <a:pt x="312594" y="114300"/>
                  </a:lnTo>
                  <a:lnTo>
                    <a:pt x="277825" y="114300"/>
                  </a:lnTo>
                  <a:lnTo>
                    <a:pt x="258686" y="85090"/>
                  </a:lnTo>
                  <a:lnTo>
                    <a:pt x="263969" y="76200"/>
                  </a:lnTo>
                  <a:lnTo>
                    <a:pt x="266623" y="71120"/>
                  </a:lnTo>
                  <a:lnTo>
                    <a:pt x="268647" y="68580"/>
                  </a:lnTo>
                  <a:lnTo>
                    <a:pt x="248284" y="68580"/>
                  </a:lnTo>
                  <a:lnTo>
                    <a:pt x="229057" y="39370"/>
                  </a:lnTo>
                  <a:lnTo>
                    <a:pt x="230441" y="36830"/>
                  </a:lnTo>
                  <a:lnTo>
                    <a:pt x="231787" y="34290"/>
                  </a:lnTo>
                  <a:lnTo>
                    <a:pt x="233159" y="33020"/>
                  </a:lnTo>
                  <a:lnTo>
                    <a:pt x="237861" y="26670"/>
                  </a:lnTo>
                  <a:lnTo>
                    <a:pt x="242963" y="22860"/>
                  </a:lnTo>
                  <a:lnTo>
                    <a:pt x="248418" y="21590"/>
                  </a:lnTo>
                  <a:lnTo>
                    <a:pt x="277645" y="21590"/>
                  </a:lnTo>
                  <a:lnTo>
                    <a:pt x="276775" y="20320"/>
                  </a:lnTo>
                  <a:lnTo>
                    <a:pt x="222199" y="20320"/>
                  </a:lnTo>
                  <a:lnTo>
                    <a:pt x="221658" y="17780"/>
                  </a:lnTo>
                  <a:close/>
                </a:path>
                <a:path w="393700" h="406400">
                  <a:moveTo>
                    <a:pt x="130661" y="66040"/>
                  </a:moveTo>
                  <a:lnTo>
                    <a:pt x="106392" y="66040"/>
                  </a:lnTo>
                  <a:lnTo>
                    <a:pt x="111834" y="69850"/>
                  </a:lnTo>
                  <a:lnTo>
                    <a:pt x="117157" y="76200"/>
                  </a:lnTo>
                  <a:lnTo>
                    <a:pt x="174929" y="165100"/>
                  </a:lnTo>
                  <a:lnTo>
                    <a:pt x="176479" y="167640"/>
                  </a:lnTo>
                  <a:lnTo>
                    <a:pt x="184924" y="170180"/>
                  </a:lnTo>
                  <a:lnTo>
                    <a:pt x="188467" y="170180"/>
                  </a:lnTo>
                  <a:lnTo>
                    <a:pt x="192125" y="160020"/>
                  </a:lnTo>
                  <a:lnTo>
                    <a:pt x="190271" y="157480"/>
                  </a:lnTo>
                  <a:lnTo>
                    <a:pt x="138333" y="77470"/>
                  </a:lnTo>
                  <a:lnTo>
                    <a:pt x="130661" y="66040"/>
                  </a:lnTo>
                  <a:close/>
                </a:path>
                <a:path w="393700" h="406400">
                  <a:moveTo>
                    <a:pt x="175481" y="25400"/>
                  </a:moveTo>
                  <a:lnTo>
                    <a:pt x="133397" y="25400"/>
                  </a:lnTo>
                  <a:lnTo>
                    <a:pt x="138898" y="26670"/>
                  </a:lnTo>
                  <a:lnTo>
                    <a:pt x="144139" y="30480"/>
                  </a:lnTo>
                  <a:lnTo>
                    <a:pt x="149072" y="36830"/>
                  </a:lnTo>
                  <a:lnTo>
                    <a:pt x="165612" y="60960"/>
                  </a:lnTo>
                  <a:lnTo>
                    <a:pt x="198602" y="111760"/>
                  </a:lnTo>
                  <a:lnTo>
                    <a:pt x="218617" y="142240"/>
                  </a:lnTo>
                  <a:lnTo>
                    <a:pt x="222948" y="147320"/>
                  </a:lnTo>
                  <a:lnTo>
                    <a:pt x="235432" y="138430"/>
                  </a:lnTo>
                  <a:lnTo>
                    <a:pt x="231978" y="133350"/>
                  </a:lnTo>
                  <a:lnTo>
                    <a:pt x="215997" y="109220"/>
                  </a:lnTo>
                  <a:lnTo>
                    <a:pt x="203279" y="88900"/>
                  </a:lnTo>
                  <a:lnTo>
                    <a:pt x="190584" y="69850"/>
                  </a:lnTo>
                  <a:lnTo>
                    <a:pt x="175666" y="46990"/>
                  </a:lnTo>
                  <a:lnTo>
                    <a:pt x="173393" y="43180"/>
                  </a:lnTo>
                  <a:lnTo>
                    <a:pt x="172199" y="39370"/>
                  </a:lnTo>
                  <a:lnTo>
                    <a:pt x="171825" y="34290"/>
                  </a:lnTo>
                  <a:lnTo>
                    <a:pt x="171731" y="33020"/>
                  </a:lnTo>
                  <a:lnTo>
                    <a:pt x="173994" y="26670"/>
                  </a:lnTo>
                  <a:lnTo>
                    <a:pt x="175481" y="25400"/>
                  </a:lnTo>
                  <a:close/>
                </a:path>
                <a:path w="393700" h="406400">
                  <a:moveTo>
                    <a:pt x="311754" y="123190"/>
                  </a:moveTo>
                  <a:lnTo>
                    <a:pt x="294424" y="123190"/>
                  </a:lnTo>
                  <a:lnTo>
                    <a:pt x="293651" y="133350"/>
                  </a:lnTo>
                  <a:lnTo>
                    <a:pt x="293555" y="134620"/>
                  </a:lnTo>
                  <a:lnTo>
                    <a:pt x="293458" y="135890"/>
                  </a:lnTo>
                  <a:lnTo>
                    <a:pt x="310749" y="135890"/>
                  </a:lnTo>
                  <a:lnTo>
                    <a:pt x="311133" y="130810"/>
                  </a:lnTo>
                  <a:lnTo>
                    <a:pt x="311228" y="129540"/>
                  </a:lnTo>
                  <a:lnTo>
                    <a:pt x="311324" y="128270"/>
                  </a:lnTo>
                  <a:lnTo>
                    <a:pt x="311420" y="127000"/>
                  </a:lnTo>
                  <a:lnTo>
                    <a:pt x="311516" y="125730"/>
                  </a:lnTo>
                  <a:lnTo>
                    <a:pt x="311635" y="124460"/>
                  </a:lnTo>
                  <a:lnTo>
                    <a:pt x="311754" y="123190"/>
                  </a:lnTo>
                  <a:close/>
                </a:path>
                <a:path w="393700" h="406400">
                  <a:moveTo>
                    <a:pt x="309832" y="59690"/>
                  </a:moveTo>
                  <a:lnTo>
                    <a:pt x="282657" y="59690"/>
                  </a:lnTo>
                  <a:lnTo>
                    <a:pt x="288874" y="62230"/>
                  </a:lnTo>
                  <a:lnTo>
                    <a:pt x="294466" y="66040"/>
                  </a:lnTo>
                  <a:lnTo>
                    <a:pt x="297351" y="71120"/>
                  </a:lnTo>
                  <a:lnTo>
                    <a:pt x="297321" y="77470"/>
                  </a:lnTo>
                  <a:lnTo>
                    <a:pt x="294170" y="85090"/>
                  </a:lnTo>
                  <a:lnTo>
                    <a:pt x="290149" y="92710"/>
                  </a:lnTo>
                  <a:lnTo>
                    <a:pt x="286078" y="99060"/>
                  </a:lnTo>
                  <a:lnTo>
                    <a:pt x="281966" y="106680"/>
                  </a:lnTo>
                  <a:lnTo>
                    <a:pt x="277825" y="114300"/>
                  </a:lnTo>
                  <a:lnTo>
                    <a:pt x="312594" y="114300"/>
                  </a:lnTo>
                  <a:lnTo>
                    <a:pt x="313588" y="104140"/>
                  </a:lnTo>
                  <a:lnTo>
                    <a:pt x="320357" y="97790"/>
                  </a:lnTo>
                  <a:lnTo>
                    <a:pt x="356549" y="97790"/>
                  </a:lnTo>
                  <a:lnTo>
                    <a:pt x="351205" y="90170"/>
                  </a:lnTo>
                  <a:lnTo>
                    <a:pt x="345210" y="86360"/>
                  </a:lnTo>
                  <a:lnTo>
                    <a:pt x="312127" y="86360"/>
                  </a:lnTo>
                  <a:lnTo>
                    <a:pt x="313894" y="71120"/>
                  </a:lnTo>
                  <a:lnTo>
                    <a:pt x="309832" y="59690"/>
                  </a:lnTo>
                  <a:close/>
                </a:path>
                <a:path w="393700" h="406400">
                  <a:moveTo>
                    <a:pt x="136480" y="7620"/>
                  </a:moveTo>
                  <a:lnTo>
                    <a:pt x="103363" y="27940"/>
                  </a:lnTo>
                  <a:lnTo>
                    <a:pt x="100990" y="46990"/>
                  </a:lnTo>
                  <a:lnTo>
                    <a:pt x="84690" y="55880"/>
                  </a:lnTo>
                  <a:lnTo>
                    <a:pt x="74626" y="64770"/>
                  </a:lnTo>
                  <a:lnTo>
                    <a:pt x="70204" y="74930"/>
                  </a:lnTo>
                  <a:lnTo>
                    <a:pt x="70579" y="81280"/>
                  </a:lnTo>
                  <a:lnTo>
                    <a:pt x="70654" y="82550"/>
                  </a:lnTo>
                  <a:lnTo>
                    <a:pt x="70729" y="83820"/>
                  </a:lnTo>
                  <a:lnTo>
                    <a:pt x="70804" y="85090"/>
                  </a:lnTo>
                  <a:lnTo>
                    <a:pt x="70879" y="86360"/>
                  </a:lnTo>
                  <a:lnTo>
                    <a:pt x="70954" y="87630"/>
                  </a:lnTo>
                  <a:lnTo>
                    <a:pt x="88438" y="87630"/>
                  </a:lnTo>
                  <a:lnTo>
                    <a:pt x="86707" y="83820"/>
                  </a:lnTo>
                  <a:lnTo>
                    <a:pt x="86426" y="77470"/>
                  </a:lnTo>
                  <a:lnTo>
                    <a:pt x="89112" y="71120"/>
                  </a:lnTo>
                  <a:lnTo>
                    <a:pt x="94551" y="67310"/>
                  </a:lnTo>
                  <a:lnTo>
                    <a:pt x="100682" y="66040"/>
                  </a:lnTo>
                  <a:lnTo>
                    <a:pt x="130661" y="66040"/>
                  </a:lnTo>
                  <a:lnTo>
                    <a:pt x="122135" y="53340"/>
                  </a:lnTo>
                  <a:lnTo>
                    <a:pt x="118565" y="44450"/>
                  </a:lnTo>
                  <a:lnTo>
                    <a:pt x="118491" y="41910"/>
                  </a:lnTo>
                  <a:lnTo>
                    <a:pt x="118381" y="38100"/>
                  </a:lnTo>
                  <a:lnTo>
                    <a:pt x="121462" y="31750"/>
                  </a:lnTo>
                  <a:lnTo>
                    <a:pt x="127685" y="26670"/>
                  </a:lnTo>
                  <a:lnTo>
                    <a:pt x="133397" y="25400"/>
                  </a:lnTo>
                  <a:lnTo>
                    <a:pt x="175481" y="25400"/>
                  </a:lnTo>
                  <a:lnTo>
                    <a:pt x="178455" y="22860"/>
                  </a:lnTo>
                  <a:lnTo>
                    <a:pt x="159550" y="22860"/>
                  </a:lnTo>
                  <a:lnTo>
                    <a:pt x="156159" y="19050"/>
                  </a:lnTo>
                  <a:lnTo>
                    <a:pt x="146351" y="11430"/>
                  </a:lnTo>
                  <a:lnTo>
                    <a:pt x="136480" y="7620"/>
                  </a:lnTo>
                  <a:close/>
                </a:path>
                <a:path w="393700" h="406400">
                  <a:moveTo>
                    <a:pt x="329183" y="81280"/>
                  </a:moveTo>
                  <a:lnTo>
                    <a:pt x="322986" y="81280"/>
                  </a:lnTo>
                  <a:lnTo>
                    <a:pt x="317157" y="82550"/>
                  </a:lnTo>
                  <a:lnTo>
                    <a:pt x="312127" y="86360"/>
                  </a:lnTo>
                  <a:lnTo>
                    <a:pt x="345210" y="86360"/>
                  </a:lnTo>
                  <a:lnTo>
                    <a:pt x="341214" y="83820"/>
                  </a:lnTo>
                  <a:lnTo>
                    <a:pt x="329183" y="81280"/>
                  </a:lnTo>
                  <a:close/>
                </a:path>
                <a:path w="393700" h="406400">
                  <a:moveTo>
                    <a:pt x="277645" y="21590"/>
                  </a:moveTo>
                  <a:lnTo>
                    <a:pt x="248418" y="21590"/>
                  </a:lnTo>
                  <a:lnTo>
                    <a:pt x="254177" y="22860"/>
                  </a:lnTo>
                  <a:lnTo>
                    <a:pt x="260572" y="26670"/>
                  </a:lnTo>
                  <a:lnTo>
                    <a:pt x="263888" y="33020"/>
                  </a:lnTo>
                  <a:lnTo>
                    <a:pt x="263987" y="39370"/>
                  </a:lnTo>
                  <a:lnTo>
                    <a:pt x="260730" y="48260"/>
                  </a:lnTo>
                  <a:lnTo>
                    <a:pt x="248284" y="68580"/>
                  </a:lnTo>
                  <a:lnTo>
                    <a:pt x="268647" y="68580"/>
                  </a:lnTo>
                  <a:lnTo>
                    <a:pt x="271682" y="64770"/>
                  </a:lnTo>
                  <a:lnTo>
                    <a:pt x="276977" y="60960"/>
                  </a:lnTo>
                  <a:lnTo>
                    <a:pt x="282657" y="59690"/>
                  </a:lnTo>
                  <a:lnTo>
                    <a:pt x="309832" y="59690"/>
                  </a:lnTo>
                  <a:lnTo>
                    <a:pt x="299326" y="49530"/>
                  </a:lnTo>
                  <a:lnTo>
                    <a:pt x="281762" y="41910"/>
                  </a:lnTo>
                  <a:lnTo>
                    <a:pt x="281558" y="41910"/>
                  </a:lnTo>
                  <a:lnTo>
                    <a:pt x="281455" y="39370"/>
                  </a:lnTo>
                  <a:lnTo>
                    <a:pt x="281352" y="36830"/>
                  </a:lnTo>
                  <a:lnTo>
                    <a:pt x="281249" y="34290"/>
                  </a:lnTo>
                  <a:lnTo>
                    <a:pt x="281146" y="31750"/>
                  </a:lnTo>
                  <a:lnTo>
                    <a:pt x="281095" y="30480"/>
                  </a:lnTo>
                  <a:lnTo>
                    <a:pt x="278515" y="22860"/>
                  </a:lnTo>
                  <a:lnTo>
                    <a:pt x="277645" y="21590"/>
                  </a:lnTo>
                  <a:close/>
                </a:path>
                <a:path w="393700" h="406400">
                  <a:moveTo>
                    <a:pt x="193635" y="0"/>
                  </a:moveTo>
                  <a:lnTo>
                    <a:pt x="187200" y="1270"/>
                  </a:lnTo>
                  <a:lnTo>
                    <a:pt x="181114" y="3810"/>
                  </a:lnTo>
                  <a:lnTo>
                    <a:pt x="178650" y="3810"/>
                  </a:lnTo>
                  <a:lnTo>
                    <a:pt x="176148" y="5080"/>
                  </a:lnTo>
                  <a:lnTo>
                    <a:pt x="167970" y="8890"/>
                  </a:lnTo>
                  <a:lnTo>
                    <a:pt x="161086" y="13970"/>
                  </a:lnTo>
                  <a:lnTo>
                    <a:pt x="159550" y="22860"/>
                  </a:lnTo>
                  <a:lnTo>
                    <a:pt x="178455" y="22860"/>
                  </a:lnTo>
                  <a:lnTo>
                    <a:pt x="184581" y="20320"/>
                  </a:lnTo>
                  <a:lnTo>
                    <a:pt x="193840" y="17780"/>
                  </a:lnTo>
                  <a:lnTo>
                    <a:pt x="221658" y="17780"/>
                  </a:lnTo>
                  <a:lnTo>
                    <a:pt x="220306" y="11430"/>
                  </a:lnTo>
                  <a:lnTo>
                    <a:pt x="213220" y="6350"/>
                  </a:lnTo>
                  <a:lnTo>
                    <a:pt x="207479" y="3810"/>
                  </a:lnTo>
                  <a:lnTo>
                    <a:pt x="200401" y="1270"/>
                  </a:lnTo>
                  <a:lnTo>
                    <a:pt x="193635" y="0"/>
                  </a:lnTo>
                  <a:close/>
                </a:path>
                <a:path w="393700" h="406400">
                  <a:moveTo>
                    <a:pt x="244635" y="3810"/>
                  </a:moveTo>
                  <a:lnTo>
                    <a:pt x="234893" y="7620"/>
                  </a:lnTo>
                  <a:lnTo>
                    <a:pt x="225513" y="16510"/>
                  </a:lnTo>
                  <a:lnTo>
                    <a:pt x="222199" y="20320"/>
                  </a:lnTo>
                  <a:lnTo>
                    <a:pt x="276775" y="20320"/>
                  </a:lnTo>
                  <a:lnTo>
                    <a:pt x="273295" y="15240"/>
                  </a:lnTo>
                  <a:lnTo>
                    <a:pt x="264909" y="8890"/>
                  </a:lnTo>
                  <a:lnTo>
                    <a:pt x="254665" y="5080"/>
                  </a:lnTo>
                  <a:lnTo>
                    <a:pt x="244635" y="3810"/>
                  </a:lnTo>
                  <a:close/>
                </a:path>
              </a:pathLst>
            </a:custGeom>
            <a:solidFill>
              <a:srgbClr val="1544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1" name="object 108">
              <a:extLst>
                <a:ext uri="{FF2B5EF4-FFF2-40B4-BE49-F238E27FC236}">
                  <a16:creationId xmlns:a16="http://schemas.microsoft.com/office/drawing/2014/main" id="{80EFC39B-8C2A-6B34-0612-B2882ED17A04}"/>
                </a:ext>
              </a:extLst>
            </p:cNvPr>
            <p:cNvPicPr/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059536" y="5470933"/>
              <a:ext cx="133892" cy="125374"/>
            </a:xfrm>
            <a:prstGeom prst="rect">
              <a:avLst/>
            </a:prstGeom>
          </p:spPr>
        </p:pic>
      </p:grpSp>
      <p:sp>
        <p:nvSpPr>
          <p:cNvPr id="119" name="object 116">
            <a:extLst>
              <a:ext uri="{FF2B5EF4-FFF2-40B4-BE49-F238E27FC236}">
                <a16:creationId xmlns:a16="http://schemas.microsoft.com/office/drawing/2014/main" id="{4F58E82E-BCC7-7F04-FBC4-8C8A1F360ED2}"/>
              </a:ext>
            </a:extLst>
          </p:cNvPr>
          <p:cNvSpPr/>
          <p:nvPr/>
        </p:nvSpPr>
        <p:spPr>
          <a:xfrm>
            <a:off x="8496985" y="1969118"/>
            <a:ext cx="254931" cy="86125"/>
          </a:xfrm>
          <a:custGeom>
            <a:avLst/>
            <a:gdLst/>
            <a:ahLst/>
            <a:cxnLst/>
            <a:rect l="l" t="t" r="r" b="b"/>
            <a:pathLst>
              <a:path w="328929" h="111125">
                <a:moveTo>
                  <a:pt x="17119" y="12433"/>
                </a:moveTo>
                <a:lnTo>
                  <a:pt x="9004" y="13474"/>
                </a:lnTo>
                <a:lnTo>
                  <a:pt x="0" y="24841"/>
                </a:lnTo>
                <a:lnTo>
                  <a:pt x="863" y="33159"/>
                </a:lnTo>
                <a:lnTo>
                  <a:pt x="43038" y="65475"/>
                </a:lnTo>
                <a:lnTo>
                  <a:pt x="78303" y="86515"/>
                </a:lnTo>
                <a:lnTo>
                  <a:pt x="145777" y="109118"/>
                </a:lnTo>
                <a:lnTo>
                  <a:pt x="153293" y="110112"/>
                </a:lnTo>
                <a:lnTo>
                  <a:pt x="153654" y="110112"/>
                </a:lnTo>
                <a:lnTo>
                  <a:pt x="159105" y="110624"/>
                </a:lnTo>
                <a:lnTo>
                  <a:pt x="168015" y="111125"/>
                </a:lnTo>
                <a:lnTo>
                  <a:pt x="172491" y="111125"/>
                </a:lnTo>
                <a:lnTo>
                  <a:pt x="210756" y="107061"/>
                </a:lnTo>
                <a:lnTo>
                  <a:pt x="250406" y="94805"/>
                </a:lnTo>
                <a:lnTo>
                  <a:pt x="253562" y="93432"/>
                </a:lnTo>
                <a:lnTo>
                  <a:pt x="177553" y="93432"/>
                </a:lnTo>
                <a:lnTo>
                  <a:pt x="162933" y="93229"/>
                </a:lnTo>
                <a:lnTo>
                  <a:pt x="108383" y="80821"/>
                </a:lnTo>
                <a:lnTo>
                  <a:pt x="66649" y="59766"/>
                </a:lnTo>
                <a:lnTo>
                  <a:pt x="221320" y="59766"/>
                </a:lnTo>
                <a:lnTo>
                  <a:pt x="226001" y="57737"/>
                </a:lnTo>
                <a:lnTo>
                  <a:pt x="135014" y="57737"/>
                </a:lnTo>
                <a:lnTo>
                  <a:pt x="108178" y="53909"/>
                </a:lnTo>
                <a:lnTo>
                  <a:pt x="64541" y="39865"/>
                </a:lnTo>
                <a:lnTo>
                  <a:pt x="30225" y="21793"/>
                </a:lnTo>
                <a:lnTo>
                  <a:pt x="22961" y="16840"/>
                </a:lnTo>
                <a:lnTo>
                  <a:pt x="17119" y="12433"/>
                </a:lnTo>
                <a:close/>
              </a:path>
              <a:path w="328929" h="111125">
                <a:moveTo>
                  <a:pt x="303066" y="88798"/>
                </a:moveTo>
                <a:lnTo>
                  <a:pt x="264210" y="88798"/>
                </a:lnTo>
                <a:lnTo>
                  <a:pt x="277545" y="108089"/>
                </a:lnTo>
                <a:lnTo>
                  <a:pt x="282333" y="110261"/>
                </a:lnTo>
                <a:lnTo>
                  <a:pt x="292150" y="109118"/>
                </a:lnTo>
                <a:lnTo>
                  <a:pt x="296329" y="105918"/>
                </a:lnTo>
                <a:lnTo>
                  <a:pt x="303066" y="88798"/>
                </a:lnTo>
                <a:close/>
              </a:path>
              <a:path w="328929" h="111125">
                <a:moveTo>
                  <a:pt x="267195" y="67779"/>
                </a:moveTo>
                <a:lnTo>
                  <a:pt x="220579" y="86515"/>
                </a:lnTo>
                <a:lnTo>
                  <a:pt x="177553" y="93432"/>
                </a:lnTo>
                <a:lnTo>
                  <a:pt x="253562" y="93432"/>
                </a:lnTo>
                <a:lnTo>
                  <a:pt x="264210" y="88798"/>
                </a:lnTo>
                <a:lnTo>
                  <a:pt x="303066" y="88798"/>
                </a:lnTo>
                <a:lnTo>
                  <a:pt x="303572" y="87514"/>
                </a:lnTo>
                <a:lnTo>
                  <a:pt x="284735" y="87514"/>
                </a:lnTo>
                <a:lnTo>
                  <a:pt x="271932" y="69024"/>
                </a:lnTo>
                <a:lnTo>
                  <a:pt x="267195" y="67779"/>
                </a:lnTo>
                <a:close/>
              </a:path>
              <a:path w="328929" h="111125">
                <a:moveTo>
                  <a:pt x="328045" y="19050"/>
                </a:moveTo>
                <a:lnTo>
                  <a:pt x="243725" y="19050"/>
                </a:lnTo>
                <a:lnTo>
                  <a:pt x="308698" y="26403"/>
                </a:lnTo>
                <a:lnTo>
                  <a:pt x="284653" y="87514"/>
                </a:lnTo>
                <a:lnTo>
                  <a:pt x="303572" y="87514"/>
                </a:lnTo>
                <a:lnTo>
                  <a:pt x="328572" y="23990"/>
                </a:lnTo>
                <a:lnTo>
                  <a:pt x="328637" y="23825"/>
                </a:lnTo>
                <a:lnTo>
                  <a:pt x="328315" y="19964"/>
                </a:lnTo>
                <a:lnTo>
                  <a:pt x="328269" y="19418"/>
                </a:lnTo>
                <a:lnTo>
                  <a:pt x="328045" y="19050"/>
                </a:lnTo>
                <a:close/>
              </a:path>
              <a:path w="328929" h="111125">
                <a:moveTo>
                  <a:pt x="221320" y="59766"/>
                </a:moveTo>
                <a:lnTo>
                  <a:pt x="66649" y="59766"/>
                </a:lnTo>
                <a:lnTo>
                  <a:pt x="87339" y="66800"/>
                </a:lnTo>
                <a:lnTo>
                  <a:pt x="111182" y="72442"/>
                </a:lnTo>
                <a:lnTo>
                  <a:pt x="137529" y="75534"/>
                </a:lnTo>
                <a:lnTo>
                  <a:pt x="165734" y="74917"/>
                </a:lnTo>
                <a:lnTo>
                  <a:pt x="187680" y="71363"/>
                </a:lnTo>
                <a:lnTo>
                  <a:pt x="208965" y="65120"/>
                </a:lnTo>
                <a:lnTo>
                  <a:pt x="221320" y="59766"/>
                </a:lnTo>
                <a:close/>
              </a:path>
              <a:path w="328929" h="111125">
                <a:moveTo>
                  <a:pt x="232067" y="0"/>
                </a:moveTo>
                <a:lnTo>
                  <a:pt x="227202" y="2336"/>
                </a:lnTo>
                <a:lnTo>
                  <a:pt x="221703" y="10845"/>
                </a:lnTo>
                <a:lnTo>
                  <a:pt x="221614" y="16383"/>
                </a:lnTo>
                <a:lnTo>
                  <a:pt x="232435" y="34480"/>
                </a:lnTo>
                <a:lnTo>
                  <a:pt x="216117" y="43143"/>
                </a:lnTo>
                <a:lnTo>
                  <a:pt x="199240" y="49860"/>
                </a:lnTo>
                <a:lnTo>
                  <a:pt x="181854" y="54615"/>
                </a:lnTo>
                <a:lnTo>
                  <a:pt x="164007" y="57391"/>
                </a:lnTo>
                <a:lnTo>
                  <a:pt x="135014" y="57737"/>
                </a:lnTo>
                <a:lnTo>
                  <a:pt x="226001" y="57737"/>
                </a:lnTo>
                <a:lnTo>
                  <a:pt x="229517" y="56213"/>
                </a:lnTo>
                <a:lnTo>
                  <a:pt x="249262" y="44665"/>
                </a:lnTo>
                <a:lnTo>
                  <a:pt x="253187" y="42062"/>
                </a:lnTo>
                <a:lnTo>
                  <a:pt x="254355" y="36855"/>
                </a:lnTo>
                <a:lnTo>
                  <a:pt x="243725" y="19050"/>
                </a:lnTo>
                <a:lnTo>
                  <a:pt x="328045" y="19050"/>
                </a:lnTo>
                <a:lnTo>
                  <a:pt x="324058" y="12433"/>
                </a:lnTo>
                <a:lnTo>
                  <a:pt x="320306" y="9994"/>
                </a:lnTo>
                <a:lnTo>
                  <a:pt x="232067" y="0"/>
                </a:lnTo>
                <a:close/>
              </a:path>
            </a:pathLst>
          </a:custGeom>
          <a:solidFill>
            <a:srgbClr val="15445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0" name="object 117">
            <a:extLst>
              <a:ext uri="{FF2B5EF4-FFF2-40B4-BE49-F238E27FC236}">
                <a16:creationId xmlns:a16="http://schemas.microsoft.com/office/drawing/2014/main" id="{3AB5328F-5A22-4B0F-5BAB-48ED4F92ED36}"/>
              </a:ext>
            </a:extLst>
          </p:cNvPr>
          <p:cNvGrpSpPr/>
          <p:nvPr/>
        </p:nvGrpSpPr>
        <p:grpSpPr>
          <a:xfrm>
            <a:off x="8429723" y="1633141"/>
            <a:ext cx="395192" cy="315464"/>
            <a:chOff x="10191018" y="5222202"/>
            <a:chExt cx="509905" cy="407034"/>
          </a:xfrm>
        </p:grpSpPr>
        <p:sp>
          <p:nvSpPr>
            <p:cNvPr id="121" name="object 118">
              <a:extLst>
                <a:ext uri="{FF2B5EF4-FFF2-40B4-BE49-F238E27FC236}">
                  <a16:creationId xmlns:a16="http://schemas.microsoft.com/office/drawing/2014/main" id="{2327BE9C-B10F-D232-D342-D559A4019A15}"/>
                </a:ext>
              </a:extLst>
            </p:cNvPr>
            <p:cNvSpPr/>
            <p:nvPr/>
          </p:nvSpPr>
          <p:spPr>
            <a:xfrm>
              <a:off x="10278060" y="5222202"/>
              <a:ext cx="328930" cy="111125"/>
            </a:xfrm>
            <a:custGeom>
              <a:avLst/>
              <a:gdLst/>
              <a:ahLst/>
              <a:cxnLst/>
              <a:rect l="l" t="t" r="r" b="b"/>
              <a:pathLst>
                <a:path w="328929" h="111125">
                  <a:moveTo>
                    <a:pt x="46278" y="766"/>
                  </a:moveTo>
                  <a:lnTo>
                    <a:pt x="36483" y="1935"/>
                  </a:lnTo>
                  <a:lnTo>
                    <a:pt x="32321" y="5122"/>
                  </a:lnTo>
                  <a:lnTo>
                    <a:pt x="65" y="87050"/>
                  </a:lnTo>
                  <a:lnTo>
                    <a:pt x="0" y="87215"/>
                  </a:lnTo>
                  <a:lnTo>
                    <a:pt x="334" y="91089"/>
                  </a:lnTo>
                  <a:lnTo>
                    <a:pt x="380" y="91622"/>
                  </a:lnTo>
                  <a:lnTo>
                    <a:pt x="4622" y="98671"/>
                  </a:lnTo>
                  <a:lnTo>
                    <a:pt x="8356" y="101071"/>
                  </a:lnTo>
                  <a:lnTo>
                    <a:pt x="92165" y="110532"/>
                  </a:lnTo>
                  <a:lnTo>
                    <a:pt x="97523" y="110532"/>
                  </a:lnTo>
                  <a:lnTo>
                    <a:pt x="101726" y="108284"/>
                  </a:lnTo>
                  <a:lnTo>
                    <a:pt x="106933" y="100195"/>
                  </a:lnTo>
                  <a:lnTo>
                    <a:pt x="107022" y="94657"/>
                  </a:lnTo>
                  <a:lnTo>
                    <a:pt x="105437" y="92003"/>
                  </a:lnTo>
                  <a:lnTo>
                    <a:pt x="84912" y="92003"/>
                  </a:lnTo>
                  <a:lnTo>
                    <a:pt x="19938" y="84650"/>
                  </a:lnTo>
                  <a:lnTo>
                    <a:pt x="43967" y="23601"/>
                  </a:lnTo>
                  <a:lnTo>
                    <a:pt x="111830" y="23601"/>
                  </a:lnTo>
                  <a:lnTo>
                    <a:pt x="117327" y="22242"/>
                  </a:lnTo>
                  <a:lnTo>
                    <a:pt x="64439" y="22242"/>
                  </a:lnTo>
                  <a:lnTo>
                    <a:pt x="53969" y="7129"/>
                  </a:lnTo>
                  <a:lnTo>
                    <a:pt x="51104" y="2963"/>
                  </a:lnTo>
                  <a:lnTo>
                    <a:pt x="46278" y="766"/>
                  </a:lnTo>
                  <a:close/>
                </a:path>
                <a:path w="328929" h="111125">
                  <a:moveTo>
                    <a:pt x="295837" y="53303"/>
                  </a:moveTo>
                  <a:lnTo>
                    <a:pt x="193628" y="53303"/>
                  </a:lnTo>
                  <a:lnTo>
                    <a:pt x="220465" y="57130"/>
                  </a:lnTo>
                  <a:lnTo>
                    <a:pt x="244254" y="63599"/>
                  </a:lnTo>
                  <a:lnTo>
                    <a:pt x="282009" y="79765"/>
                  </a:lnTo>
                  <a:lnTo>
                    <a:pt x="311585" y="98671"/>
                  </a:lnTo>
                  <a:lnTo>
                    <a:pt x="311126" y="98671"/>
                  </a:lnTo>
                  <a:lnTo>
                    <a:pt x="319646" y="97566"/>
                  </a:lnTo>
                  <a:lnTo>
                    <a:pt x="328714" y="86123"/>
                  </a:lnTo>
                  <a:lnTo>
                    <a:pt x="327875" y="77970"/>
                  </a:lnTo>
                  <a:lnTo>
                    <a:pt x="322249" y="73271"/>
                  </a:lnTo>
                  <a:lnTo>
                    <a:pt x="295837" y="53303"/>
                  </a:lnTo>
                  <a:close/>
                </a:path>
                <a:path w="328929" h="111125">
                  <a:moveTo>
                    <a:pt x="191108" y="35513"/>
                  </a:moveTo>
                  <a:lnTo>
                    <a:pt x="140964" y="39677"/>
                  </a:lnTo>
                  <a:lnTo>
                    <a:pt x="99127" y="54833"/>
                  </a:lnTo>
                  <a:lnTo>
                    <a:pt x="74282" y="74198"/>
                  </a:lnTo>
                  <a:lnTo>
                    <a:pt x="84912" y="92003"/>
                  </a:lnTo>
                  <a:lnTo>
                    <a:pt x="105437" y="92003"/>
                  </a:lnTo>
                  <a:lnTo>
                    <a:pt x="96215" y="76560"/>
                  </a:lnTo>
                  <a:lnTo>
                    <a:pt x="112536" y="67897"/>
                  </a:lnTo>
                  <a:lnTo>
                    <a:pt x="129408" y="61180"/>
                  </a:lnTo>
                  <a:lnTo>
                    <a:pt x="146787" y="56425"/>
                  </a:lnTo>
                  <a:lnTo>
                    <a:pt x="164630" y="53649"/>
                  </a:lnTo>
                  <a:lnTo>
                    <a:pt x="193628" y="53303"/>
                  </a:lnTo>
                  <a:lnTo>
                    <a:pt x="295837" y="53303"/>
                  </a:lnTo>
                  <a:lnTo>
                    <a:pt x="293154" y="51274"/>
                  </a:lnTo>
                  <a:lnTo>
                    <a:pt x="261988" y="51274"/>
                  </a:lnTo>
                  <a:lnTo>
                    <a:pt x="241298" y="44247"/>
                  </a:lnTo>
                  <a:lnTo>
                    <a:pt x="217455" y="38608"/>
                  </a:lnTo>
                  <a:lnTo>
                    <a:pt x="191108" y="35513"/>
                  </a:lnTo>
                  <a:close/>
                </a:path>
                <a:path w="328929" h="111125">
                  <a:moveTo>
                    <a:pt x="234046" y="17610"/>
                  </a:moveTo>
                  <a:lnTo>
                    <a:pt x="151096" y="17610"/>
                  </a:lnTo>
                  <a:lnTo>
                    <a:pt x="165716" y="17816"/>
                  </a:lnTo>
                  <a:lnTo>
                    <a:pt x="180352" y="19359"/>
                  </a:lnTo>
                  <a:lnTo>
                    <a:pt x="200314" y="23601"/>
                  </a:lnTo>
                  <a:lnTo>
                    <a:pt x="220256" y="30221"/>
                  </a:lnTo>
                  <a:lnTo>
                    <a:pt x="240863" y="39458"/>
                  </a:lnTo>
                  <a:lnTo>
                    <a:pt x="261988" y="51274"/>
                  </a:lnTo>
                  <a:lnTo>
                    <a:pt x="293154" y="51274"/>
                  </a:lnTo>
                  <a:lnTo>
                    <a:pt x="285611" y="45572"/>
                  </a:lnTo>
                  <a:lnTo>
                    <a:pt x="250376" y="24553"/>
                  </a:lnTo>
                  <a:lnTo>
                    <a:pt x="234046" y="17610"/>
                  </a:lnTo>
                  <a:close/>
                </a:path>
                <a:path w="328929" h="111125">
                  <a:moveTo>
                    <a:pt x="111830" y="23601"/>
                  </a:moveTo>
                  <a:lnTo>
                    <a:pt x="43967" y="23601"/>
                  </a:lnTo>
                  <a:lnTo>
                    <a:pt x="56718" y="42029"/>
                  </a:lnTo>
                  <a:lnTo>
                    <a:pt x="61455" y="43260"/>
                  </a:lnTo>
                  <a:lnTo>
                    <a:pt x="65354" y="41330"/>
                  </a:lnTo>
                  <a:lnTo>
                    <a:pt x="80013" y="34576"/>
                  </a:lnTo>
                  <a:lnTo>
                    <a:pt x="94187" y="28995"/>
                  </a:lnTo>
                  <a:lnTo>
                    <a:pt x="107979" y="24553"/>
                  </a:lnTo>
                  <a:lnTo>
                    <a:pt x="111830" y="23601"/>
                  </a:lnTo>
                  <a:close/>
                </a:path>
                <a:path w="328929" h="111125">
                  <a:moveTo>
                    <a:pt x="150591" y="0"/>
                  </a:moveTo>
                  <a:lnTo>
                    <a:pt x="132829" y="1363"/>
                  </a:lnTo>
                  <a:lnTo>
                    <a:pt x="133642" y="1363"/>
                  </a:lnTo>
                  <a:lnTo>
                    <a:pt x="117894" y="3979"/>
                  </a:lnTo>
                  <a:lnTo>
                    <a:pt x="104889" y="7129"/>
                  </a:lnTo>
                  <a:lnTo>
                    <a:pt x="91695" y="11206"/>
                  </a:lnTo>
                  <a:lnTo>
                    <a:pt x="78237" y="16234"/>
                  </a:lnTo>
                  <a:lnTo>
                    <a:pt x="64439" y="22242"/>
                  </a:lnTo>
                  <a:lnTo>
                    <a:pt x="117327" y="22242"/>
                  </a:lnTo>
                  <a:lnTo>
                    <a:pt x="121488" y="21213"/>
                  </a:lnTo>
                  <a:lnTo>
                    <a:pt x="136388" y="18741"/>
                  </a:lnTo>
                  <a:lnTo>
                    <a:pt x="151096" y="17610"/>
                  </a:lnTo>
                  <a:lnTo>
                    <a:pt x="234046" y="17610"/>
                  </a:lnTo>
                  <a:lnTo>
                    <a:pt x="216207" y="10031"/>
                  </a:lnTo>
                  <a:lnTo>
                    <a:pt x="182956" y="1935"/>
                  </a:lnTo>
                  <a:lnTo>
                    <a:pt x="166759" y="231"/>
                  </a:lnTo>
                  <a:lnTo>
                    <a:pt x="150591" y="0"/>
                  </a:lnTo>
                  <a:close/>
                </a:path>
              </a:pathLst>
            </a:custGeom>
            <a:solidFill>
              <a:srgbClr val="1544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2" name="object 119">
              <a:extLst>
                <a:ext uri="{FF2B5EF4-FFF2-40B4-BE49-F238E27FC236}">
                  <a16:creationId xmlns:a16="http://schemas.microsoft.com/office/drawing/2014/main" id="{7140E6E4-8A71-3A2F-C4A6-229B33CA242B}"/>
                </a:ext>
              </a:extLst>
            </p:cNvPr>
            <p:cNvPicPr/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91018" y="5370407"/>
              <a:ext cx="185485" cy="258484"/>
            </a:xfrm>
            <a:prstGeom prst="rect">
              <a:avLst/>
            </a:prstGeom>
          </p:spPr>
        </p:pic>
        <p:pic>
          <p:nvPicPr>
            <p:cNvPr id="123" name="object 120">
              <a:extLst>
                <a:ext uri="{FF2B5EF4-FFF2-40B4-BE49-F238E27FC236}">
                  <a16:creationId xmlns:a16="http://schemas.microsoft.com/office/drawing/2014/main" id="{63FE8421-4091-783C-7E8E-D573FC23F323}"/>
                </a:ext>
              </a:extLst>
            </p:cNvPr>
            <p:cNvPicPr/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14962" y="5370414"/>
              <a:ext cx="185485" cy="258476"/>
            </a:xfrm>
            <a:prstGeom prst="rect">
              <a:avLst/>
            </a:prstGeom>
          </p:spPr>
        </p:pic>
      </p:grpSp>
      <p:sp>
        <p:nvSpPr>
          <p:cNvPr id="129" name="object 126">
            <a:extLst>
              <a:ext uri="{FF2B5EF4-FFF2-40B4-BE49-F238E27FC236}">
                <a16:creationId xmlns:a16="http://schemas.microsoft.com/office/drawing/2014/main" id="{3A6BA6C7-CC23-6CAE-05E5-4439A35391BD}"/>
              </a:ext>
            </a:extLst>
          </p:cNvPr>
          <p:cNvSpPr/>
          <p:nvPr/>
        </p:nvSpPr>
        <p:spPr>
          <a:xfrm>
            <a:off x="7773138" y="2305095"/>
            <a:ext cx="364677" cy="365171"/>
          </a:xfrm>
          <a:custGeom>
            <a:avLst/>
            <a:gdLst/>
            <a:ahLst/>
            <a:cxnLst/>
            <a:rect l="l" t="t" r="r" b="b"/>
            <a:pathLst>
              <a:path w="470534" h="471170">
                <a:moveTo>
                  <a:pt x="302679" y="9017"/>
                </a:moveTo>
                <a:lnTo>
                  <a:pt x="302552" y="3975"/>
                </a:lnTo>
                <a:lnTo>
                  <a:pt x="298919" y="254"/>
                </a:lnTo>
                <a:lnTo>
                  <a:pt x="294335" y="0"/>
                </a:lnTo>
                <a:lnTo>
                  <a:pt x="293154" y="0"/>
                </a:lnTo>
                <a:lnTo>
                  <a:pt x="284810" y="1270"/>
                </a:lnTo>
                <a:lnTo>
                  <a:pt x="284810" y="17868"/>
                </a:lnTo>
                <a:lnTo>
                  <a:pt x="273215" y="64236"/>
                </a:lnTo>
                <a:lnTo>
                  <a:pt x="246811" y="102260"/>
                </a:lnTo>
                <a:lnTo>
                  <a:pt x="208749" y="128727"/>
                </a:lnTo>
                <a:lnTo>
                  <a:pt x="162153" y="140398"/>
                </a:lnTo>
                <a:lnTo>
                  <a:pt x="162509" y="135496"/>
                </a:lnTo>
                <a:lnTo>
                  <a:pt x="163156" y="130505"/>
                </a:lnTo>
                <a:lnTo>
                  <a:pt x="164122" y="125285"/>
                </a:lnTo>
                <a:lnTo>
                  <a:pt x="176009" y="92633"/>
                </a:lnTo>
                <a:lnTo>
                  <a:pt x="179184" y="83908"/>
                </a:lnTo>
                <a:lnTo>
                  <a:pt x="206159" y="50685"/>
                </a:lnTo>
                <a:lnTo>
                  <a:pt x="242290" y="27901"/>
                </a:lnTo>
                <a:lnTo>
                  <a:pt x="284810" y="17868"/>
                </a:lnTo>
                <a:lnTo>
                  <a:pt x="284810" y="1270"/>
                </a:lnTo>
                <a:lnTo>
                  <a:pt x="249059" y="6692"/>
                </a:lnTo>
                <a:lnTo>
                  <a:pt x="209778" y="25641"/>
                </a:lnTo>
                <a:lnTo>
                  <a:pt x="177825" y="54914"/>
                </a:lnTo>
                <a:lnTo>
                  <a:pt x="155435" y="92633"/>
                </a:lnTo>
                <a:lnTo>
                  <a:pt x="151041" y="74739"/>
                </a:lnTo>
                <a:lnTo>
                  <a:pt x="121653" y="26885"/>
                </a:lnTo>
                <a:lnTo>
                  <a:pt x="118859" y="24345"/>
                </a:lnTo>
                <a:lnTo>
                  <a:pt x="115620" y="21323"/>
                </a:lnTo>
                <a:lnTo>
                  <a:pt x="110426" y="21323"/>
                </a:lnTo>
                <a:lnTo>
                  <a:pt x="106819" y="24345"/>
                </a:lnTo>
                <a:lnTo>
                  <a:pt x="106451" y="24714"/>
                </a:lnTo>
                <a:lnTo>
                  <a:pt x="80594" y="63093"/>
                </a:lnTo>
                <a:lnTo>
                  <a:pt x="71094" y="106895"/>
                </a:lnTo>
                <a:lnTo>
                  <a:pt x="78117" y="151193"/>
                </a:lnTo>
                <a:lnTo>
                  <a:pt x="101790" y="191008"/>
                </a:lnTo>
                <a:lnTo>
                  <a:pt x="102108" y="191389"/>
                </a:lnTo>
                <a:lnTo>
                  <a:pt x="48564" y="244944"/>
                </a:lnTo>
                <a:lnTo>
                  <a:pt x="57721" y="254101"/>
                </a:lnTo>
                <a:lnTo>
                  <a:pt x="111315" y="200507"/>
                </a:lnTo>
                <a:lnTo>
                  <a:pt x="111709" y="200837"/>
                </a:lnTo>
                <a:lnTo>
                  <a:pt x="129997" y="214312"/>
                </a:lnTo>
                <a:lnTo>
                  <a:pt x="149898" y="223926"/>
                </a:lnTo>
                <a:lnTo>
                  <a:pt x="170891" y="229679"/>
                </a:lnTo>
                <a:lnTo>
                  <a:pt x="192392" y="231584"/>
                </a:lnTo>
                <a:lnTo>
                  <a:pt x="215557" y="229362"/>
                </a:lnTo>
                <a:lnTo>
                  <a:pt x="238010" y="222707"/>
                </a:lnTo>
                <a:lnTo>
                  <a:pt x="254635" y="213969"/>
                </a:lnTo>
                <a:lnTo>
                  <a:pt x="259041" y="211658"/>
                </a:lnTo>
                <a:lnTo>
                  <a:pt x="277952" y="196202"/>
                </a:lnTo>
                <a:lnTo>
                  <a:pt x="281482" y="192468"/>
                </a:lnTo>
                <a:lnTo>
                  <a:pt x="281368" y="187312"/>
                </a:lnTo>
                <a:lnTo>
                  <a:pt x="259041" y="168046"/>
                </a:lnTo>
                <a:lnTo>
                  <a:pt x="259041" y="189687"/>
                </a:lnTo>
                <a:lnTo>
                  <a:pt x="226885" y="208102"/>
                </a:lnTo>
                <a:lnTo>
                  <a:pt x="191160" y="213969"/>
                </a:lnTo>
                <a:lnTo>
                  <a:pt x="155486" y="207200"/>
                </a:lnTo>
                <a:lnTo>
                  <a:pt x="144487" y="200507"/>
                </a:lnTo>
                <a:lnTo>
                  <a:pt x="123418" y="187693"/>
                </a:lnTo>
                <a:lnTo>
                  <a:pt x="122999" y="187312"/>
                </a:lnTo>
                <a:lnTo>
                  <a:pt x="121577" y="186156"/>
                </a:lnTo>
                <a:lnTo>
                  <a:pt x="120002" y="184708"/>
                </a:lnTo>
                <a:lnTo>
                  <a:pt x="95402" y="147180"/>
                </a:lnTo>
                <a:lnTo>
                  <a:pt x="88658" y="111442"/>
                </a:lnTo>
                <a:lnTo>
                  <a:pt x="94602" y="75666"/>
                </a:lnTo>
                <a:lnTo>
                  <a:pt x="113106" y="43459"/>
                </a:lnTo>
                <a:lnTo>
                  <a:pt x="131635" y="72834"/>
                </a:lnTo>
                <a:lnTo>
                  <a:pt x="139331" y="105867"/>
                </a:lnTo>
                <a:lnTo>
                  <a:pt x="135953" y="139674"/>
                </a:lnTo>
                <a:lnTo>
                  <a:pt x="121234" y="171373"/>
                </a:lnTo>
                <a:lnTo>
                  <a:pt x="118821" y="174866"/>
                </a:lnTo>
                <a:lnTo>
                  <a:pt x="119227" y="179285"/>
                </a:lnTo>
                <a:lnTo>
                  <a:pt x="119253" y="179590"/>
                </a:lnTo>
                <a:lnTo>
                  <a:pt x="125260" y="185597"/>
                </a:lnTo>
                <a:lnTo>
                  <a:pt x="129971" y="186042"/>
                </a:lnTo>
                <a:lnTo>
                  <a:pt x="133477" y="183616"/>
                </a:lnTo>
                <a:lnTo>
                  <a:pt x="164503" y="169087"/>
                </a:lnTo>
                <a:lnTo>
                  <a:pt x="197586" y="165430"/>
                </a:lnTo>
                <a:lnTo>
                  <a:pt x="230009" y="172377"/>
                </a:lnTo>
                <a:lnTo>
                  <a:pt x="259041" y="189687"/>
                </a:lnTo>
                <a:lnTo>
                  <a:pt x="259041" y="168046"/>
                </a:lnTo>
                <a:lnTo>
                  <a:pt x="254584" y="165430"/>
                </a:lnTo>
                <a:lnTo>
                  <a:pt x="244754" y="159651"/>
                </a:lnTo>
                <a:lnTo>
                  <a:pt x="226136" y="152552"/>
                </a:lnTo>
                <a:lnTo>
                  <a:pt x="206743" y="148602"/>
                </a:lnTo>
                <a:lnTo>
                  <a:pt x="221361" y="140398"/>
                </a:lnTo>
                <a:lnTo>
                  <a:pt x="245554" y="126822"/>
                </a:lnTo>
                <a:lnTo>
                  <a:pt x="275882" y="94869"/>
                </a:lnTo>
                <a:lnTo>
                  <a:pt x="295617" y="54914"/>
                </a:lnTo>
                <a:lnTo>
                  <a:pt x="301320" y="17868"/>
                </a:lnTo>
                <a:lnTo>
                  <a:pt x="302679" y="9017"/>
                </a:lnTo>
                <a:close/>
              </a:path>
              <a:path w="470534" h="471170">
                <a:moveTo>
                  <a:pt x="469950" y="314960"/>
                </a:moveTo>
                <a:lnTo>
                  <a:pt x="469404" y="312547"/>
                </a:lnTo>
                <a:lnTo>
                  <a:pt x="466331" y="308330"/>
                </a:lnTo>
                <a:lnTo>
                  <a:pt x="463677" y="306971"/>
                </a:lnTo>
                <a:lnTo>
                  <a:pt x="460870" y="306971"/>
                </a:lnTo>
                <a:lnTo>
                  <a:pt x="451980" y="305866"/>
                </a:lnTo>
                <a:lnTo>
                  <a:pt x="451980" y="391312"/>
                </a:lnTo>
                <a:lnTo>
                  <a:pt x="444754" y="392277"/>
                </a:lnTo>
                <a:lnTo>
                  <a:pt x="436537" y="393738"/>
                </a:lnTo>
                <a:lnTo>
                  <a:pt x="427329" y="395693"/>
                </a:lnTo>
                <a:lnTo>
                  <a:pt x="416864" y="398195"/>
                </a:lnTo>
                <a:lnTo>
                  <a:pt x="416407" y="398348"/>
                </a:lnTo>
                <a:lnTo>
                  <a:pt x="413080" y="399580"/>
                </a:lnTo>
                <a:lnTo>
                  <a:pt x="202552" y="452716"/>
                </a:lnTo>
                <a:lnTo>
                  <a:pt x="198335" y="453504"/>
                </a:lnTo>
                <a:lnTo>
                  <a:pt x="194525" y="453275"/>
                </a:lnTo>
                <a:lnTo>
                  <a:pt x="189915" y="451726"/>
                </a:lnTo>
                <a:lnTo>
                  <a:pt x="29083" y="335356"/>
                </a:lnTo>
                <a:lnTo>
                  <a:pt x="28689" y="335114"/>
                </a:lnTo>
                <a:lnTo>
                  <a:pt x="17551" y="322719"/>
                </a:lnTo>
                <a:lnTo>
                  <a:pt x="17602" y="317309"/>
                </a:lnTo>
                <a:lnTo>
                  <a:pt x="18872" y="310603"/>
                </a:lnTo>
                <a:lnTo>
                  <a:pt x="18910" y="310388"/>
                </a:lnTo>
                <a:lnTo>
                  <a:pt x="22669" y="304419"/>
                </a:lnTo>
                <a:lnTo>
                  <a:pt x="28346" y="300189"/>
                </a:lnTo>
                <a:lnTo>
                  <a:pt x="35394" y="298234"/>
                </a:lnTo>
                <a:lnTo>
                  <a:pt x="35712" y="298234"/>
                </a:lnTo>
                <a:lnTo>
                  <a:pt x="38239" y="297700"/>
                </a:lnTo>
                <a:lnTo>
                  <a:pt x="40640" y="297700"/>
                </a:lnTo>
                <a:lnTo>
                  <a:pt x="44170" y="298234"/>
                </a:lnTo>
                <a:lnTo>
                  <a:pt x="43878" y="298234"/>
                </a:lnTo>
                <a:lnTo>
                  <a:pt x="44526" y="298411"/>
                </a:lnTo>
                <a:lnTo>
                  <a:pt x="66776" y="313359"/>
                </a:lnTo>
                <a:lnTo>
                  <a:pt x="165938" y="377659"/>
                </a:lnTo>
                <a:lnTo>
                  <a:pt x="166852" y="378040"/>
                </a:lnTo>
                <a:lnTo>
                  <a:pt x="171500" y="379196"/>
                </a:lnTo>
                <a:lnTo>
                  <a:pt x="171996" y="379196"/>
                </a:lnTo>
                <a:lnTo>
                  <a:pt x="175285" y="379437"/>
                </a:lnTo>
                <a:lnTo>
                  <a:pt x="180009" y="379196"/>
                </a:lnTo>
                <a:lnTo>
                  <a:pt x="180644" y="379196"/>
                </a:lnTo>
                <a:lnTo>
                  <a:pt x="245795" y="362191"/>
                </a:lnTo>
                <a:lnTo>
                  <a:pt x="247675" y="361645"/>
                </a:lnTo>
                <a:lnTo>
                  <a:pt x="253415" y="359981"/>
                </a:lnTo>
                <a:lnTo>
                  <a:pt x="261137" y="357936"/>
                </a:lnTo>
                <a:lnTo>
                  <a:pt x="268897" y="356069"/>
                </a:lnTo>
                <a:lnTo>
                  <a:pt x="293865" y="349440"/>
                </a:lnTo>
                <a:lnTo>
                  <a:pt x="312064" y="327571"/>
                </a:lnTo>
                <a:lnTo>
                  <a:pt x="312153" y="327367"/>
                </a:lnTo>
                <a:lnTo>
                  <a:pt x="295706" y="287451"/>
                </a:lnTo>
                <a:lnTo>
                  <a:pt x="283857" y="283273"/>
                </a:lnTo>
                <a:lnTo>
                  <a:pt x="215353" y="283273"/>
                </a:lnTo>
                <a:lnTo>
                  <a:pt x="211289" y="279209"/>
                </a:lnTo>
                <a:lnTo>
                  <a:pt x="211289" y="269519"/>
                </a:lnTo>
                <a:lnTo>
                  <a:pt x="215226" y="265582"/>
                </a:lnTo>
                <a:lnTo>
                  <a:pt x="286753" y="265582"/>
                </a:lnTo>
                <a:lnTo>
                  <a:pt x="293636" y="265404"/>
                </a:lnTo>
                <a:lnTo>
                  <a:pt x="321271" y="265404"/>
                </a:lnTo>
                <a:lnTo>
                  <a:pt x="337248" y="266954"/>
                </a:lnTo>
                <a:lnTo>
                  <a:pt x="379145" y="286321"/>
                </a:lnTo>
                <a:lnTo>
                  <a:pt x="391134" y="295046"/>
                </a:lnTo>
                <a:lnTo>
                  <a:pt x="404507" y="304723"/>
                </a:lnTo>
                <a:lnTo>
                  <a:pt x="418693" y="313486"/>
                </a:lnTo>
                <a:lnTo>
                  <a:pt x="434301" y="320306"/>
                </a:lnTo>
                <a:lnTo>
                  <a:pt x="451929" y="324129"/>
                </a:lnTo>
                <a:lnTo>
                  <a:pt x="451980" y="391312"/>
                </a:lnTo>
                <a:lnTo>
                  <a:pt x="451980" y="305866"/>
                </a:lnTo>
                <a:lnTo>
                  <a:pt x="444093" y="304863"/>
                </a:lnTo>
                <a:lnTo>
                  <a:pt x="429285" y="299186"/>
                </a:lnTo>
                <a:lnTo>
                  <a:pt x="415455" y="290880"/>
                </a:lnTo>
                <a:lnTo>
                  <a:pt x="401637" y="280911"/>
                </a:lnTo>
                <a:lnTo>
                  <a:pt x="393458" y="274828"/>
                </a:lnTo>
                <a:lnTo>
                  <a:pt x="389229" y="271881"/>
                </a:lnTo>
                <a:lnTo>
                  <a:pt x="340702" y="249694"/>
                </a:lnTo>
                <a:lnTo>
                  <a:pt x="321157" y="247802"/>
                </a:lnTo>
                <a:lnTo>
                  <a:pt x="293357" y="247802"/>
                </a:lnTo>
                <a:lnTo>
                  <a:pt x="286486" y="247967"/>
                </a:lnTo>
                <a:lnTo>
                  <a:pt x="220065" y="247967"/>
                </a:lnTo>
                <a:lnTo>
                  <a:pt x="209804" y="250050"/>
                </a:lnTo>
                <a:lnTo>
                  <a:pt x="201409" y="255714"/>
                </a:lnTo>
                <a:lnTo>
                  <a:pt x="195745" y="264109"/>
                </a:lnTo>
                <a:lnTo>
                  <a:pt x="193675" y="274370"/>
                </a:lnTo>
                <a:lnTo>
                  <a:pt x="195694" y="284353"/>
                </a:lnTo>
                <a:lnTo>
                  <a:pt x="195745" y="284632"/>
                </a:lnTo>
                <a:lnTo>
                  <a:pt x="201409" y="293027"/>
                </a:lnTo>
                <a:lnTo>
                  <a:pt x="209969" y="298792"/>
                </a:lnTo>
                <a:lnTo>
                  <a:pt x="210350" y="298792"/>
                </a:lnTo>
                <a:lnTo>
                  <a:pt x="220065" y="300761"/>
                </a:lnTo>
                <a:lnTo>
                  <a:pt x="281647" y="300761"/>
                </a:lnTo>
                <a:lnTo>
                  <a:pt x="289890" y="302412"/>
                </a:lnTo>
                <a:lnTo>
                  <a:pt x="295821" y="309575"/>
                </a:lnTo>
                <a:lnTo>
                  <a:pt x="295795" y="324129"/>
                </a:lnTo>
                <a:lnTo>
                  <a:pt x="292646" y="329692"/>
                </a:lnTo>
                <a:lnTo>
                  <a:pt x="287439" y="332930"/>
                </a:lnTo>
                <a:lnTo>
                  <a:pt x="264591" y="339001"/>
                </a:lnTo>
                <a:lnTo>
                  <a:pt x="256743" y="340880"/>
                </a:lnTo>
                <a:lnTo>
                  <a:pt x="248780" y="342988"/>
                </a:lnTo>
                <a:lnTo>
                  <a:pt x="241160" y="345198"/>
                </a:lnTo>
                <a:lnTo>
                  <a:pt x="178308" y="361645"/>
                </a:lnTo>
                <a:lnTo>
                  <a:pt x="174701" y="361645"/>
                </a:lnTo>
                <a:lnTo>
                  <a:pt x="173304" y="361429"/>
                </a:lnTo>
                <a:lnTo>
                  <a:pt x="76669" y="298792"/>
                </a:lnTo>
                <a:lnTo>
                  <a:pt x="75158" y="297700"/>
                </a:lnTo>
                <a:lnTo>
                  <a:pt x="58724" y="285813"/>
                </a:lnTo>
                <a:lnTo>
                  <a:pt x="58013" y="285407"/>
                </a:lnTo>
                <a:lnTo>
                  <a:pt x="40627" y="279882"/>
                </a:lnTo>
                <a:lnTo>
                  <a:pt x="37071" y="280022"/>
                </a:lnTo>
                <a:lnTo>
                  <a:pt x="32499" y="280911"/>
                </a:lnTo>
                <a:lnTo>
                  <a:pt x="32804" y="280911"/>
                </a:lnTo>
                <a:lnTo>
                  <a:pt x="20942" y="284353"/>
                </a:lnTo>
                <a:lnTo>
                  <a:pt x="20066" y="284632"/>
                </a:lnTo>
                <a:lnTo>
                  <a:pt x="9512" y="292671"/>
                </a:lnTo>
                <a:lnTo>
                  <a:pt x="2489" y="303987"/>
                </a:lnTo>
                <a:lnTo>
                  <a:pt x="0" y="317309"/>
                </a:lnTo>
                <a:lnTo>
                  <a:pt x="0" y="318046"/>
                </a:lnTo>
                <a:lnTo>
                  <a:pt x="596" y="324129"/>
                </a:lnTo>
                <a:lnTo>
                  <a:pt x="660" y="324789"/>
                </a:lnTo>
                <a:lnTo>
                  <a:pt x="19596" y="350227"/>
                </a:lnTo>
                <a:lnTo>
                  <a:pt x="180594" y="466953"/>
                </a:lnTo>
                <a:lnTo>
                  <a:pt x="181419" y="467360"/>
                </a:lnTo>
                <a:lnTo>
                  <a:pt x="182295" y="467652"/>
                </a:lnTo>
                <a:lnTo>
                  <a:pt x="184048" y="468312"/>
                </a:lnTo>
                <a:lnTo>
                  <a:pt x="188861" y="469963"/>
                </a:lnTo>
                <a:lnTo>
                  <a:pt x="193382" y="470776"/>
                </a:lnTo>
                <a:lnTo>
                  <a:pt x="200621" y="470776"/>
                </a:lnTo>
                <a:lnTo>
                  <a:pt x="203415" y="470496"/>
                </a:lnTo>
                <a:lnTo>
                  <a:pt x="206133" y="469963"/>
                </a:lnTo>
                <a:lnTo>
                  <a:pt x="207454" y="469646"/>
                </a:lnTo>
                <a:lnTo>
                  <a:pt x="270979" y="453504"/>
                </a:lnTo>
                <a:lnTo>
                  <a:pt x="417779" y="416560"/>
                </a:lnTo>
                <a:lnTo>
                  <a:pt x="417982" y="416560"/>
                </a:lnTo>
                <a:lnTo>
                  <a:pt x="421932" y="415074"/>
                </a:lnTo>
                <a:lnTo>
                  <a:pt x="434263" y="412191"/>
                </a:lnTo>
                <a:lnTo>
                  <a:pt x="444931" y="410095"/>
                </a:lnTo>
                <a:lnTo>
                  <a:pt x="453796" y="408825"/>
                </a:lnTo>
                <a:lnTo>
                  <a:pt x="460730" y="408393"/>
                </a:lnTo>
                <a:lnTo>
                  <a:pt x="465594" y="408393"/>
                </a:lnTo>
                <a:lnTo>
                  <a:pt x="469544" y="404444"/>
                </a:lnTo>
                <a:lnTo>
                  <a:pt x="469544" y="317309"/>
                </a:lnTo>
                <a:lnTo>
                  <a:pt x="469950" y="314960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0">
            <a:extLst>
              <a:ext uri="{FF2B5EF4-FFF2-40B4-BE49-F238E27FC236}">
                <a16:creationId xmlns:a16="http://schemas.microsoft.com/office/drawing/2014/main" id="{34DCA39D-B201-4E59-0415-FBFE81B116C4}"/>
              </a:ext>
            </a:extLst>
          </p:cNvPr>
          <p:cNvSpPr/>
          <p:nvPr/>
        </p:nvSpPr>
        <p:spPr>
          <a:xfrm>
            <a:off x="9051287" y="2369587"/>
            <a:ext cx="337610" cy="236229"/>
          </a:xfrm>
          <a:custGeom>
            <a:avLst/>
            <a:gdLst/>
            <a:ahLst/>
            <a:cxnLst/>
            <a:rect l="l" t="t" r="r" b="b"/>
            <a:pathLst>
              <a:path w="435609" h="304800">
                <a:moveTo>
                  <a:pt x="92594" y="158661"/>
                </a:moveTo>
                <a:lnTo>
                  <a:pt x="73918" y="158661"/>
                </a:lnTo>
                <a:lnTo>
                  <a:pt x="71064" y="164820"/>
                </a:lnTo>
                <a:lnTo>
                  <a:pt x="68983" y="171311"/>
                </a:lnTo>
                <a:lnTo>
                  <a:pt x="67777" y="177711"/>
                </a:lnTo>
                <a:lnTo>
                  <a:pt x="67709" y="178072"/>
                </a:lnTo>
                <a:lnTo>
                  <a:pt x="67458" y="182105"/>
                </a:lnTo>
                <a:lnTo>
                  <a:pt x="67385" y="191733"/>
                </a:lnTo>
                <a:lnTo>
                  <a:pt x="68229" y="196976"/>
                </a:lnTo>
                <a:lnTo>
                  <a:pt x="84790" y="225424"/>
                </a:lnTo>
                <a:lnTo>
                  <a:pt x="158475" y="303441"/>
                </a:lnTo>
                <a:lnTo>
                  <a:pt x="160494" y="304317"/>
                </a:lnTo>
                <a:lnTo>
                  <a:pt x="164723" y="304317"/>
                </a:lnTo>
                <a:lnTo>
                  <a:pt x="166743" y="303441"/>
                </a:lnTo>
                <a:lnTo>
                  <a:pt x="183719" y="285457"/>
                </a:lnTo>
                <a:lnTo>
                  <a:pt x="162615" y="285457"/>
                </a:lnTo>
                <a:lnTo>
                  <a:pt x="95826" y="214718"/>
                </a:lnTo>
                <a:lnTo>
                  <a:pt x="82686" y="189776"/>
                </a:lnTo>
                <a:lnTo>
                  <a:pt x="82738" y="183862"/>
                </a:lnTo>
                <a:lnTo>
                  <a:pt x="83266" y="178072"/>
                </a:lnTo>
                <a:lnTo>
                  <a:pt x="83299" y="177711"/>
                </a:lnTo>
                <a:lnTo>
                  <a:pt x="83517" y="176796"/>
                </a:lnTo>
                <a:lnTo>
                  <a:pt x="85297" y="170509"/>
                </a:lnTo>
                <a:lnTo>
                  <a:pt x="85914" y="169214"/>
                </a:lnTo>
                <a:lnTo>
                  <a:pt x="88631" y="163795"/>
                </a:lnTo>
                <a:lnTo>
                  <a:pt x="92594" y="158661"/>
                </a:lnTo>
                <a:close/>
              </a:path>
              <a:path w="435609" h="304800">
                <a:moveTo>
                  <a:pt x="253153" y="207035"/>
                </a:moveTo>
                <a:lnTo>
                  <a:pt x="235754" y="207035"/>
                </a:lnTo>
                <a:lnTo>
                  <a:pt x="234586" y="208813"/>
                </a:lnTo>
                <a:lnTo>
                  <a:pt x="233316" y="210515"/>
                </a:lnTo>
                <a:lnTo>
                  <a:pt x="162615" y="285457"/>
                </a:lnTo>
                <a:lnTo>
                  <a:pt x="183719" y="285457"/>
                </a:lnTo>
                <a:lnTo>
                  <a:pt x="242993" y="222669"/>
                </a:lnTo>
                <a:lnTo>
                  <a:pt x="247438" y="217830"/>
                </a:lnTo>
                <a:lnTo>
                  <a:pt x="250740" y="212623"/>
                </a:lnTo>
                <a:lnTo>
                  <a:pt x="253153" y="207035"/>
                </a:lnTo>
                <a:close/>
              </a:path>
              <a:path w="435609" h="304800">
                <a:moveTo>
                  <a:pt x="234083" y="102095"/>
                </a:moveTo>
                <a:lnTo>
                  <a:pt x="165206" y="102095"/>
                </a:lnTo>
                <a:lnTo>
                  <a:pt x="223054" y="117246"/>
                </a:lnTo>
                <a:lnTo>
                  <a:pt x="230306" y="119329"/>
                </a:lnTo>
                <a:lnTo>
                  <a:pt x="237659" y="121284"/>
                </a:lnTo>
                <a:lnTo>
                  <a:pt x="244784" y="122986"/>
                </a:lnTo>
                <a:lnTo>
                  <a:pt x="265803" y="128562"/>
                </a:lnTo>
                <a:lnTo>
                  <a:pt x="270324" y="131419"/>
                </a:lnTo>
                <a:lnTo>
                  <a:pt x="273092" y="136359"/>
                </a:lnTo>
                <a:lnTo>
                  <a:pt x="273092" y="149136"/>
                </a:lnTo>
                <a:lnTo>
                  <a:pt x="267885" y="155460"/>
                </a:lnTo>
                <a:lnTo>
                  <a:pt x="260621" y="156959"/>
                </a:lnTo>
                <a:lnTo>
                  <a:pt x="203839" y="156959"/>
                </a:lnTo>
                <a:lnTo>
                  <a:pt x="194102" y="158929"/>
                </a:lnTo>
                <a:lnTo>
                  <a:pt x="186140" y="164298"/>
                </a:lnTo>
                <a:lnTo>
                  <a:pt x="180767" y="172255"/>
                </a:lnTo>
                <a:lnTo>
                  <a:pt x="179662" y="177711"/>
                </a:lnTo>
                <a:lnTo>
                  <a:pt x="178818" y="182105"/>
                </a:lnTo>
                <a:lnTo>
                  <a:pt x="180767" y="191733"/>
                </a:lnTo>
                <a:lnTo>
                  <a:pt x="186140" y="199694"/>
                </a:lnTo>
                <a:lnTo>
                  <a:pt x="194102" y="205065"/>
                </a:lnTo>
                <a:lnTo>
                  <a:pt x="203839" y="207035"/>
                </a:lnTo>
                <a:lnTo>
                  <a:pt x="261426" y="207035"/>
                </a:lnTo>
                <a:lnTo>
                  <a:pt x="284147" y="207390"/>
                </a:lnTo>
                <a:lnTo>
                  <a:pt x="295178" y="207390"/>
                </a:lnTo>
                <a:lnTo>
                  <a:pt x="315345" y="205434"/>
                </a:lnTo>
                <a:lnTo>
                  <a:pt x="332655" y="200294"/>
                </a:lnTo>
                <a:lnTo>
                  <a:pt x="347527" y="193064"/>
                </a:lnTo>
                <a:lnTo>
                  <a:pt x="352663" y="189776"/>
                </a:lnTo>
                <a:lnTo>
                  <a:pt x="284418" y="189776"/>
                </a:lnTo>
                <a:lnTo>
                  <a:pt x="261906" y="189433"/>
                </a:lnTo>
                <a:lnTo>
                  <a:pt x="199750" y="189433"/>
                </a:lnTo>
                <a:lnTo>
                  <a:pt x="196410" y="186093"/>
                </a:lnTo>
                <a:lnTo>
                  <a:pt x="196410" y="177901"/>
                </a:lnTo>
                <a:lnTo>
                  <a:pt x="199750" y="174561"/>
                </a:lnTo>
                <a:lnTo>
                  <a:pt x="262507" y="174561"/>
                </a:lnTo>
                <a:lnTo>
                  <a:pt x="274002" y="170509"/>
                </a:lnTo>
                <a:lnTo>
                  <a:pt x="282827" y="163196"/>
                </a:lnTo>
                <a:lnTo>
                  <a:pt x="288623" y="153314"/>
                </a:lnTo>
                <a:lnTo>
                  <a:pt x="290598" y="142278"/>
                </a:lnTo>
                <a:lnTo>
                  <a:pt x="290707" y="141668"/>
                </a:lnTo>
                <a:lnTo>
                  <a:pt x="289610" y="133605"/>
                </a:lnTo>
                <a:lnTo>
                  <a:pt x="289511" y="132880"/>
                </a:lnTo>
                <a:lnTo>
                  <a:pt x="286083" y="124845"/>
                </a:lnTo>
                <a:lnTo>
                  <a:pt x="249089" y="105917"/>
                </a:lnTo>
                <a:lnTo>
                  <a:pt x="242041" y="104216"/>
                </a:lnTo>
                <a:lnTo>
                  <a:pt x="234916" y="102336"/>
                </a:lnTo>
                <a:lnTo>
                  <a:pt x="234083" y="102095"/>
                </a:lnTo>
                <a:close/>
              </a:path>
              <a:path w="435609" h="304800">
                <a:moveTo>
                  <a:pt x="256286" y="17310"/>
                </a:moveTo>
                <a:lnTo>
                  <a:pt x="183761" y="17310"/>
                </a:lnTo>
                <a:lnTo>
                  <a:pt x="187545" y="18008"/>
                </a:lnTo>
                <a:lnTo>
                  <a:pt x="381830" y="67055"/>
                </a:lnTo>
                <a:lnTo>
                  <a:pt x="417301" y="74650"/>
                </a:lnTo>
                <a:lnTo>
                  <a:pt x="417212" y="135445"/>
                </a:lnTo>
                <a:lnTo>
                  <a:pt x="373894" y="153314"/>
                </a:lnTo>
                <a:lnTo>
                  <a:pt x="354080" y="167766"/>
                </a:lnTo>
                <a:lnTo>
                  <a:pt x="350132" y="170509"/>
                </a:lnTo>
                <a:lnTo>
                  <a:pt x="338910" y="177711"/>
                </a:lnTo>
                <a:lnTo>
                  <a:pt x="326348" y="183862"/>
                </a:lnTo>
                <a:lnTo>
                  <a:pt x="311905" y="188164"/>
                </a:lnTo>
                <a:lnTo>
                  <a:pt x="295178" y="189776"/>
                </a:lnTo>
                <a:lnTo>
                  <a:pt x="352663" y="189776"/>
                </a:lnTo>
                <a:lnTo>
                  <a:pt x="360380" y="184835"/>
                </a:lnTo>
                <a:lnTo>
                  <a:pt x="364317" y="182105"/>
                </a:lnTo>
                <a:lnTo>
                  <a:pt x="371886" y="176479"/>
                </a:lnTo>
                <a:lnTo>
                  <a:pt x="384563" y="167323"/>
                </a:lnTo>
                <a:lnTo>
                  <a:pt x="397068" y="159804"/>
                </a:lnTo>
                <a:lnTo>
                  <a:pt x="397929" y="159435"/>
                </a:lnTo>
                <a:lnTo>
                  <a:pt x="410800" y="154485"/>
                </a:lnTo>
                <a:lnTo>
                  <a:pt x="426127" y="152552"/>
                </a:lnTo>
                <a:lnTo>
                  <a:pt x="428972" y="152552"/>
                </a:lnTo>
                <a:lnTo>
                  <a:pt x="431639" y="151193"/>
                </a:lnTo>
                <a:lnTo>
                  <a:pt x="434665" y="146964"/>
                </a:lnTo>
                <a:lnTo>
                  <a:pt x="435208" y="144589"/>
                </a:lnTo>
                <a:lnTo>
                  <a:pt x="434814" y="142278"/>
                </a:lnTo>
                <a:lnTo>
                  <a:pt x="434814" y="61518"/>
                </a:lnTo>
                <a:lnTo>
                  <a:pt x="430877" y="57581"/>
                </a:lnTo>
                <a:lnTo>
                  <a:pt x="426013" y="57581"/>
                </a:lnTo>
                <a:lnTo>
                  <a:pt x="419672" y="57180"/>
                </a:lnTo>
                <a:lnTo>
                  <a:pt x="411476" y="56000"/>
                </a:lnTo>
                <a:lnTo>
                  <a:pt x="401640" y="54077"/>
                </a:lnTo>
                <a:lnTo>
                  <a:pt x="390377" y="51447"/>
                </a:lnTo>
                <a:lnTo>
                  <a:pt x="387418" y="50355"/>
                </a:lnTo>
                <a:lnTo>
                  <a:pt x="387638" y="50355"/>
                </a:lnTo>
                <a:lnTo>
                  <a:pt x="256286" y="17310"/>
                </a:lnTo>
                <a:close/>
              </a:path>
              <a:path w="435609" h="304800">
                <a:moveTo>
                  <a:pt x="185932" y="0"/>
                </a:moveTo>
                <a:lnTo>
                  <a:pt x="179112" y="0"/>
                </a:lnTo>
                <a:lnTo>
                  <a:pt x="174134" y="888"/>
                </a:lnTo>
                <a:lnTo>
                  <a:pt x="174480" y="888"/>
                </a:lnTo>
                <a:lnTo>
                  <a:pt x="170349" y="2324"/>
                </a:lnTo>
                <a:lnTo>
                  <a:pt x="168864" y="2882"/>
                </a:lnTo>
                <a:lnTo>
                  <a:pt x="167962" y="3174"/>
                </a:lnTo>
                <a:lnTo>
                  <a:pt x="167098" y="3594"/>
                </a:lnTo>
                <a:lnTo>
                  <a:pt x="18432" y="111391"/>
                </a:lnTo>
                <a:lnTo>
                  <a:pt x="15638" y="112890"/>
                </a:lnTo>
                <a:lnTo>
                  <a:pt x="13009" y="114833"/>
                </a:lnTo>
                <a:lnTo>
                  <a:pt x="0" y="142278"/>
                </a:lnTo>
                <a:lnTo>
                  <a:pt x="2282" y="154485"/>
                </a:lnTo>
                <a:lnTo>
                  <a:pt x="36308" y="177711"/>
                </a:lnTo>
                <a:lnTo>
                  <a:pt x="37329" y="177711"/>
                </a:lnTo>
                <a:lnTo>
                  <a:pt x="43402" y="176796"/>
                </a:lnTo>
                <a:lnTo>
                  <a:pt x="43558" y="176796"/>
                </a:lnTo>
                <a:lnTo>
                  <a:pt x="71796" y="160032"/>
                </a:lnTo>
                <a:lnTo>
                  <a:pt x="72144" y="159804"/>
                </a:lnTo>
                <a:lnTo>
                  <a:pt x="36247" y="159804"/>
                </a:lnTo>
                <a:lnTo>
                  <a:pt x="34498" y="159435"/>
                </a:lnTo>
                <a:lnTo>
                  <a:pt x="35148" y="159435"/>
                </a:lnTo>
                <a:lnTo>
                  <a:pt x="26178" y="158661"/>
                </a:lnTo>
                <a:lnTo>
                  <a:pt x="24555" y="158661"/>
                </a:lnTo>
                <a:lnTo>
                  <a:pt x="17652" y="151193"/>
                </a:lnTo>
                <a:lnTo>
                  <a:pt x="17581" y="137540"/>
                </a:lnTo>
                <a:lnTo>
                  <a:pt x="19410" y="133222"/>
                </a:lnTo>
                <a:lnTo>
                  <a:pt x="22902" y="129768"/>
                </a:lnTo>
                <a:lnTo>
                  <a:pt x="24157" y="128562"/>
                </a:lnTo>
                <a:lnTo>
                  <a:pt x="25633" y="127469"/>
                </a:lnTo>
                <a:lnTo>
                  <a:pt x="27513" y="126517"/>
                </a:lnTo>
                <a:lnTo>
                  <a:pt x="27906" y="126276"/>
                </a:lnTo>
                <a:lnTo>
                  <a:pt x="175633" y="19164"/>
                </a:lnTo>
                <a:lnTo>
                  <a:pt x="180370" y="17513"/>
                </a:lnTo>
                <a:lnTo>
                  <a:pt x="183761" y="17310"/>
                </a:lnTo>
                <a:lnTo>
                  <a:pt x="256286" y="17310"/>
                </a:lnTo>
                <a:lnTo>
                  <a:pt x="191698" y="888"/>
                </a:lnTo>
                <a:lnTo>
                  <a:pt x="188561" y="253"/>
                </a:lnTo>
                <a:lnTo>
                  <a:pt x="185932" y="0"/>
                </a:lnTo>
                <a:close/>
              </a:path>
              <a:path w="435609" h="304800">
                <a:moveTo>
                  <a:pt x="172627" y="174561"/>
                </a:moveTo>
                <a:lnTo>
                  <a:pt x="152344" y="174561"/>
                </a:lnTo>
                <a:lnTo>
                  <a:pt x="157014" y="177711"/>
                </a:lnTo>
                <a:lnTo>
                  <a:pt x="167975" y="177711"/>
                </a:lnTo>
                <a:lnTo>
                  <a:pt x="172627" y="174561"/>
                </a:lnTo>
                <a:close/>
              </a:path>
              <a:path w="435609" h="304800">
                <a:moveTo>
                  <a:pt x="152946" y="146964"/>
                </a:moveTo>
                <a:lnTo>
                  <a:pt x="117835" y="146964"/>
                </a:lnTo>
                <a:lnTo>
                  <a:pt x="127790" y="148539"/>
                </a:lnTo>
                <a:lnTo>
                  <a:pt x="136799" y="153017"/>
                </a:lnTo>
                <a:lnTo>
                  <a:pt x="144328" y="160032"/>
                </a:lnTo>
                <a:lnTo>
                  <a:pt x="149839" y="169214"/>
                </a:lnTo>
                <a:lnTo>
                  <a:pt x="152144" y="174561"/>
                </a:lnTo>
                <a:lnTo>
                  <a:pt x="172840" y="174561"/>
                </a:lnTo>
                <a:lnTo>
                  <a:pt x="175132" y="169214"/>
                </a:lnTo>
                <a:lnTo>
                  <a:pt x="180644" y="160032"/>
                </a:lnTo>
                <a:lnTo>
                  <a:pt x="162514" y="160032"/>
                </a:lnTo>
                <a:lnTo>
                  <a:pt x="154452" y="148240"/>
                </a:lnTo>
                <a:lnTo>
                  <a:pt x="152946" y="146964"/>
                </a:lnTo>
                <a:close/>
              </a:path>
              <a:path w="435609" h="304800">
                <a:moveTo>
                  <a:pt x="208367" y="131737"/>
                </a:moveTo>
                <a:lnTo>
                  <a:pt x="206285" y="131737"/>
                </a:lnTo>
                <a:lnTo>
                  <a:pt x="193505" y="133605"/>
                </a:lnTo>
                <a:lnTo>
                  <a:pt x="181083" y="139296"/>
                </a:lnTo>
                <a:lnTo>
                  <a:pt x="170530" y="148240"/>
                </a:lnTo>
                <a:lnTo>
                  <a:pt x="162462" y="160032"/>
                </a:lnTo>
                <a:lnTo>
                  <a:pt x="180641" y="160032"/>
                </a:lnTo>
                <a:lnTo>
                  <a:pt x="188169" y="153017"/>
                </a:lnTo>
                <a:lnTo>
                  <a:pt x="197175" y="148539"/>
                </a:lnTo>
                <a:lnTo>
                  <a:pt x="207129" y="146964"/>
                </a:lnTo>
                <a:lnTo>
                  <a:pt x="242492" y="146964"/>
                </a:lnTo>
                <a:lnTo>
                  <a:pt x="235317" y="140677"/>
                </a:lnTo>
                <a:lnTo>
                  <a:pt x="226606" y="135710"/>
                </a:lnTo>
                <a:lnTo>
                  <a:pt x="217145" y="132656"/>
                </a:lnTo>
                <a:lnTo>
                  <a:pt x="208367" y="131737"/>
                </a:lnTo>
                <a:close/>
              </a:path>
              <a:path w="435609" h="304800">
                <a:moveTo>
                  <a:pt x="167936" y="84645"/>
                </a:moveTo>
                <a:lnTo>
                  <a:pt x="158476" y="84645"/>
                </a:lnTo>
                <a:lnTo>
                  <a:pt x="154474" y="85648"/>
                </a:lnTo>
                <a:lnTo>
                  <a:pt x="153573" y="86029"/>
                </a:lnTo>
                <a:lnTo>
                  <a:pt x="61828" y="145516"/>
                </a:lnTo>
                <a:lnTo>
                  <a:pt x="45750" y="157149"/>
                </a:lnTo>
                <a:lnTo>
                  <a:pt x="45064" y="157594"/>
                </a:lnTo>
                <a:lnTo>
                  <a:pt x="42933" y="158661"/>
                </a:lnTo>
                <a:lnTo>
                  <a:pt x="42288" y="158929"/>
                </a:lnTo>
                <a:lnTo>
                  <a:pt x="40641" y="159435"/>
                </a:lnTo>
                <a:lnTo>
                  <a:pt x="40294" y="159435"/>
                </a:lnTo>
                <a:lnTo>
                  <a:pt x="37977" y="159804"/>
                </a:lnTo>
                <a:lnTo>
                  <a:pt x="72144" y="159804"/>
                </a:lnTo>
                <a:lnTo>
                  <a:pt x="73918" y="158661"/>
                </a:lnTo>
                <a:lnTo>
                  <a:pt x="92594" y="158661"/>
                </a:lnTo>
                <a:lnTo>
                  <a:pt x="117835" y="146964"/>
                </a:lnTo>
                <a:lnTo>
                  <a:pt x="152946" y="146964"/>
                </a:lnTo>
                <a:lnTo>
                  <a:pt x="143899" y="139296"/>
                </a:lnTo>
                <a:lnTo>
                  <a:pt x="131474" y="133605"/>
                </a:lnTo>
                <a:lnTo>
                  <a:pt x="118691" y="131737"/>
                </a:lnTo>
                <a:lnTo>
                  <a:pt x="115447" y="131737"/>
                </a:lnTo>
                <a:lnTo>
                  <a:pt x="160796" y="102336"/>
                </a:lnTo>
                <a:lnTo>
                  <a:pt x="160357" y="102336"/>
                </a:lnTo>
                <a:lnTo>
                  <a:pt x="162120" y="102095"/>
                </a:lnTo>
                <a:lnTo>
                  <a:pt x="234083" y="102095"/>
                </a:lnTo>
                <a:lnTo>
                  <a:pt x="227766" y="100266"/>
                </a:lnTo>
                <a:lnTo>
                  <a:pt x="174336" y="86243"/>
                </a:lnTo>
                <a:lnTo>
                  <a:pt x="167936" y="84645"/>
                </a:lnTo>
                <a:close/>
              </a:path>
              <a:path w="435609" h="304800">
                <a:moveTo>
                  <a:pt x="242492" y="146964"/>
                </a:moveTo>
                <a:lnTo>
                  <a:pt x="207129" y="146964"/>
                </a:lnTo>
                <a:lnTo>
                  <a:pt x="214274" y="147691"/>
                </a:lnTo>
                <a:lnTo>
                  <a:pt x="213852" y="147691"/>
                </a:lnTo>
                <a:lnTo>
                  <a:pt x="219854" y="149556"/>
                </a:lnTo>
                <a:lnTo>
                  <a:pt x="225624" y="152688"/>
                </a:lnTo>
                <a:lnTo>
                  <a:pt x="230827" y="156959"/>
                </a:lnTo>
                <a:lnTo>
                  <a:pt x="250093" y="156959"/>
                </a:lnTo>
                <a:lnTo>
                  <a:pt x="248112" y="153568"/>
                </a:lnTo>
                <a:lnTo>
                  <a:pt x="245775" y="150367"/>
                </a:lnTo>
                <a:lnTo>
                  <a:pt x="243057" y="147459"/>
                </a:lnTo>
                <a:lnTo>
                  <a:pt x="242492" y="146964"/>
                </a:lnTo>
                <a:close/>
              </a:path>
              <a:path w="435609" h="304800">
                <a:moveTo>
                  <a:pt x="162488" y="84302"/>
                </a:moveTo>
                <a:lnTo>
                  <a:pt x="157875" y="84645"/>
                </a:lnTo>
                <a:lnTo>
                  <a:pt x="168769" y="84645"/>
                </a:lnTo>
                <a:lnTo>
                  <a:pt x="162488" y="84302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40" name="object 137">
            <a:extLst>
              <a:ext uri="{FF2B5EF4-FFF2-40B4-BE49-F238E27FC236}">
                <a16:creationId xmlns:a16="http://schemas.microsoft.com/office/drawing/2014/main" id="{82EA7BC1-D77F-6F7E-01F4-2E1717BEC836}"/>
              </a:ext>
            </a:extLst>
          </p:cNvPr>
          <p:cNvGrpSpPr/>
          <p:nvPr/>
        </p:nvGrpSpPr>
        <p:grpSpPr>
          <a:xfrm>
            <a:off x="9680307" y="2319659"/>
            <a:ext cx="366155" cy="336134"/>
            <a:chOff x="11846755" y="8575301"/>
            <a:chExt cx="472440" cy="433705"/>
          </a:xfrm>
          <a:solidFill>
            <a:srgbClr val="238CAB"/>
          </a:solidFill>
        </p:grpSpPr>
        <p:pic>
          <p:nvPicPr>
            <p:cNvPr id="141" name="object 138">
              <a:extLst>
                <a:ext uri="{FF2B5EF4-FFF2-40B4-BE49-F238E27FC236}">
                  <a16:creationId xmlns:a16="http://schemas.microsoft.com/office/drawing/2014/main" id="{8E47A40E-804E-D40B-2D76-4272F7D4C86F}"/>
                </a:ext>
              </a:extLst>
            </p:cNvPr>
            <p:cNvPicPr/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052659" y="8604703"/>
              <a:ext cx="74002" cy="150863"/>
            </a:xfrm>
            <a:prstGeom prst="rect">
              <a:avLst/>
            </a:prstGeom>
            <a:noFill/>
          </p:spPr>
        </p:pic>
        <p:sp>
          <p:nvSpPr>
            <p:cNvPr id="142" name="object 139">
              <a:extLst>
                <a:ext uri="{FF2B5EF4-FFF2-40B4-BE49-F238E27FC236}">
                  <a16:creationId xmlns:a16="http://schemas.microsoft.com/office/drawing/2014/main" id="{23AAF44F-A6A3-2A48-14DB-E48E2C634216}"/>
                </a:ext>
              </a:extLst>
            </p:cNvPr>
            <p:cNvSpPr/>
            <p:nvPr/>
          </p:nvSpPr>
          <p:spPr>
            <a:xfrm>
              <a:off x="11846755" y="8575301"/>
              <a:ext cx="472440" cy="433705"/>
            </a:xfrm>
            <a:custGeom>
              <a:avLst/>
              <a:gdLst/>
              <a:ahLst/>
              <a:cxnLst/>
              <a:rect l="l" t="t" r="r" b="b"/>
              <a:pathLst>
                <a:path w="472440" h="433704">
                  <a:moveTo>
                    <a:pt x="243458" y="0"/>
                  </a:moveTo>
                  <a:lnTo>
                    <a:pt x="203673" y="8050"/>
                  </a:lnTo>
                  <a:lnTo>
                    <a:pt x="171148" y="29992"/>
                  </a:lnTo>
                  <a:lnTo>
                    <a:pt x="149200" y="62509"/>
                  </a:lnTo>
                  <a:lnTo>
                    <a:pt x="141147" y="102285"/>
                  </a:lnTo>
                  <a:lnTo>
                    <a:pt x="142044" y="115828"/>
                  </a:lnTo>
                  <a:lnTo>
                    <a:pt x="144656" y="128833"/>
                  </a:lnTo>
                  <a:lnTo>
                    <a:pt x="148863" y="141188"/>
                  </a:lnTo>
                  <a:lnTo>
                    <a:pt x="154546" y="152780"/>
                  </a:lnTo>
                  <a:lnTo>
                    <a:pt x="31394" y="152780"/>
                  </a:lnTo>
                  <a:lnTo>
                    <a:pt x="0" y="238213"/>
                  </a:lnTo>
                  <a:lnTo>
                    <a:pt x="14770" y="433158"/>
                  </a:lnTo>
                  <a:lnTo>
                    <a:pt x="459384" y="433158"/>
                  </a:lnTo>
                  <a:lnTo>
                    <a:pt x="460543" y="415556"/>
                  </a:lnTo>
                  <a:lnTo>
                    <a:pt x="31089" y="415556"/>
                  </a:lnTo>
                  <a:lnTo>
                    <a:pt x="19265" y="259257"/>
                  </a:lnTo>
                  <a:lnTo>
                    <a:pt x="470834" y="259257"/>
                  </a:lnTo>
                  <a:lnTo>
                    <a:pt x="471652" y="246837"/>
                  </a:lnTo>
                  <a:lnTo>
                    <a:pt x="18313" y="246837"/>
                  </a:lnTo>
                  <a:lnTo>
                    <a:pt x="17888" y="241122"/>
                  </a:lnTo>
                  <a:lnTo>
                    <a:pt x="17856" y="240690"/>
                  </a:lnTo>
                  <a:lnTo>
                    <a:pt x="43687" y="170395"/>
                  </a:lnTo>
                  <a:lnTo>
                    <a:pt x="185541" y="170395"/>
                  </a:lnTo>
                  <a:lnTo>
                    <a:pt x="179455" y="166289"/>
                  </a:lnTo>
                  <a:lnTo>
                    <a:pt x="160028" y="137502"/>
                  </a:lnTo>
                  <a:lnTo>
                    <a:pt x="152895" y="102285"/>
                  </a:lnTo>
                  <a:lnTo>
                    <a:pt x="160025" y="67075"/>
                  </a:lnTo>
                  <a:lnTo>
                    <a:pt x="179455" y="38288"/>
                  </a:lnTo>
                  <a:lnTo>
                    <a:pt x="208246" y="18862"/>
                  </a:lnTo>
                  <a:lnTo>
                    <a:pt x="243458" y="11734"/>
                  </a:lnTo>
                  <a:lnTo>
                    <a:pt x="288694" y="11734"/>
                  </a:lnTo>
                  <a:lnTo>
                    <a:pt x="283235" y="8050"/>
                  </a:lnTo>
                  <a:lnTo>
                    <a:pt x="243458" y="0"/>
                  </a:lnTo>
                  <a:close/>
                </a:path>
                <a:path w="472440" h="433704">
                  <a:moveTo>
                    <a:pt x="470834" y="259257"/>
                  </a:moveTo>
                  <a:lnTo>
                    <a:pt x="453186" y="259257"/>
                  </a:lnTo>
                  <a:lnTo>
                    <a:pt x="442899" y="415556"/>
                  </a:lnTo>
                  <a:lnTo>
                    <a:pt x="460543" y="415556"/>
                  </a:lnTo>
                  <a:lnTo>
                    <a:pt x="470834" y="259257"/>
                  </a:lnTo>
                  <a:close/>
                </a:path>
                <a:path w="472440" h="433704">
                  <a:moveTo>
                    <a:pt x="440666" y="170395"/>
                  </a:moveTo>
                  <a:lnTo>
                    <a:pt x="421208" y="170395"/>
                  </a:lnTo>
                  <a:lnTo>
                    <a:pt x="454380" y="241122"/>
                  </a:lnTo>
                  <a:lnTo>
                    <a:pt x="453999" y="246837"/>
                  </a:lnTo>
                  <a:lnTo>
                    <a:pt x="471652" y="246837"/>
                  </a:lnTo>
                  <a:lnTo>
                    <a:pt x="472220" y="238213"/>
                  </a:lnTo>
                  <a:lnTo>
                    <a:pt x="472249" y="237769"/>
                  </a:lnTo>
                  <a:lnTo>
                    <a:pt x="440666" y="170395"/>
                  </a:lnTo>
                  <a:close/>
                </a:path>
                <a:path w="472440" h="433704">
                  <a:moveTo>
                    <a:pt x="395935" y="193992"/>
                  </a:moveTo>
                  <a:lnTo>
                    <a:pt x="76301" y="193992"/>
                  </a:lnTo>
                  <a:lnTo>
                    <a:pt x="76301" y="231393"/>
                  </a:lnTo>
                  <a:lnTo>
                    <a:pt x="395935" y="231393"/>
                  </a:lnTo>
                  <a:lnTo>
                    <a:pt x="395935" y="223164"/>
                  </a:lnTo>
                  <a:lnTo>
                    <a:pt x="84531" y="223164"/>
                  </a:lnTo>
                  <a:lnTo>
                    <a:pt x="84531" y="202285"/>
                  </a:lnTo>
                  <a:lnTo>
                    <a:pt x="395935" y="202285"/>
                  </a:lnTo>
                  <a:lnTo>
                    <a:pt x="395935" y="193992"/>
                  </a:lnTo>
                  <a:close/>
                </a:path>
                <a:path w="472440" h="433704">
                  <a:moveTo>
                    <a:pt x="395935" y="202285"/>
                  </a:moveTo>
                  <a:lnTo>
                    <a:pt x="387730" y="202285"/>
                  </a:lnTo>
                  <a:lnTo>
                    <a:pt x="387730" y="223164"/>
                  </a:lnTo>
                  <a:lnTo>
                    <a:pt x="395935" y="223164"/>
                  </a:lnTo>
                  <a:lnTo>
                    <a:pt x="395935" y="202285"/>
                  </a:lnTo>
                  <a:close/>
                </a:path>
                <a:path w="472440" h="433704">
                  <a:moveTo>
                    <a:pt x="264960" y="202285"/>
                  </a:moveTo>
                  <a:lnTo>
                    <a:pt x="221970" y="202285"/>
                  </a:lnTo>
                  <a:lnTo>
                    <a:pt x="229349" y="203784"/>
                  </a:lnTo>
                  <a:lnTo>
                    <a:pt x="236304" y="204571"/>
                  </a:lnTo>
                  <a:lnTo>
                    <a:pt x="250977" y="204571"/>
                  </a:lnTo>
                  <a:lnTo>
                    <a:pt x="257954" y="203784"/>
                  </a:lnTo>
                  <a:lnTo>
                    <a:pt x="258118" y="203784"/>
                  </a:lnTo>
                  <a:lnTo>
                    <a:pt x="264960" y="202285"/>
                  </a:lnTo>
                  <a:close/>
                </a:path>
                <a:path w="472440" h="433704">
                  <a:moveTo>
                    <a:pt x="185541" y="170395"/>
                  </a:moveTo>
                  <a:lnTo>
                    <a:pt x="167208" y="170395"/>
                  </a:lnTo>
                  <a:lnTo>
                    <a:pt x="168668" y="172021"/>
                  </a:lnTo>
                  <a:lnTo>
                    <a:pt x="170256" y="173532"/>
                  </a:lnTo>
                  <a:lnTo>
                    <a:pt x="171805" y="175056"/>
                  </a:lnTo>
                  <a:lnTo>
                    <a:pt x="177798" y="180540"/>
                  </a:lnTo>
                  <a:lnTo>
                    <a:pt x="184202" y="185553"/>
                  </a:lnTo>
                  <a:lnTo>
                    <a:pt x="190999" y="190051"/>
                  </a:lnTo>
                  <a:lnTo>
                    <a:pt x="198170" y="193992"/>
                  </a:lnTo>
                  <a:lnTo>
                    <a:pt x="288747" y="193992"/>
                  </a:lnTo>
                  <a:lnTo>
                    <a:pt x="290794" y="192849"/>
                  </a:lnTo>
                  <a:lnTo>
                    <a:pt x="243458" y="192849"/>
                  </a:lnTo>
                  <a:lnTo>
                    <a:pt x="208246" y="185719"/>
                  </a:lnTo>
                  <a:lnTo>
                    <a:pt x="185541" y="170395"/>
                  </a:lnTo>
                  <a:close/>
                </a:path>
                <a:path w="472440" h="433704">
                  <a:moveTo>
                    <a:pt x="288694" y="11734"/>
                  </a:moveTo>
                  <a:lnTo>
                    <a:pt x="243458" y="11734"/>
                  </a:lnTo>
                  <a:lnTo>
                    <a:pt x="258073" y="12917"/>
                  </a:lnTo>
                  <a:lnTo>
                    <a:pt x="271943" y="16336"/>
                  </a:lnTo>
                  <a:lnTo>
                    <a:pt x="306235" y="37121"/>
                  </a:lnTo>
                  <a:lnTo>
                    <a:pt x="330722" y="78097"/>
                  </a:lnTo>
                  <a:lnTo>
                    <a:pt x="334009" y="102285"/>
                  </a:lnTo>
                  <a:lnTo>
                    <a:pt x="334009" y="105409"/>
                  </a:lnTo>
                  <a:lnTo>
                    <a:pt x="320884" y="149212"/>
                  </a:lnTo>
                  <a:lnTo>
                    <a:pt x="294050" y="177358"/>
                  </a:lnTo>
                  <a:lnTo>
                    <a:pt x="257235" y="191801"/>
                  </a:lnTo>
                  <a:lnTo>
                    <a:pt x="243458" y="192849"/>
                  </a:lnTo>
                  <a:lnTo>
                    <a:pt x="290794" y="192849"/>
                  </a:lnTo>
                  <a:lnTo>
                    <a:pt x="297328" y="189201"/>
                  </a:lnTo>
                  <a:lnTo>
                    <a:pt x="305379" y="183641"/>
                  </a:lnTo>
                  <a:lnTo>
                    <a:pt x="312851" y="177358"/>
                  </a:lnTo>
                  <a:lnTo>
                    <a:pt x="319697" y="170395"/>
                  </a:lnTo>
                  <a:lnTo>
                    <a:pt x="440666" y="170395"/>
                  </a:lnTo>
                  <a:lnTo>
                    <a:pt x="432409" y="152780"/>
                  </a:lnTo>
                  <a:lnTo>
                    <a:pt x="332358" y="152780"/>
                  </a:lnTo>
                  <a:lnTo>
                    <a:pt x="338034" y="141188"/>
                  </a:lnTo>
                  <a:lnTo>
                    <a:pt x="342238" y="128833"/>
                  </a:lnTo>
                  <a:lnTo>
                    <a:pt x="344848" y="115828"/>
                  </a:lnTo>
                  <a:lnTo>
                    <a:pt x="345744" y="102285"/>
                  </a:lnTo>
                  <a:lnTo>
                    <a:pt x="337693" y="62509"/>
                  </a:lnTo>
                  <a:lnTo>
                    <a:pt x="315752" y="29992"/>
                  </a:lnTo>
                  <a:lnTo>
                    <a:pt x="288694" y="11734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53" name="object 150">
            <a:extLst>
              <a:ext uri="{FF2B5EF4-FFF2-40B4-BE49-F238E27FC236}">
                <a16:creationId xmlns:a16="http://schemas.microsoft.com/office/drawing/2014/main" id="{8B33A590-72FC-CBF4-725E-1DF741B107CB}"/>
              </a:ext>
            </a:extLst>
          </p:cNvPr>
          <p:cNvPicPr/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1292" y="1687859"/>
            <a:ext cx="282382" cy="312600"/>
          </a:xfrm>
          <a:prstGeom prst="rect">
            <a:avLst/>
          </a:prstGeom>
        </p:spPr>
      </p:pic>
      <p:grpSp>
        <p:nvGrpSpPr>
          <p:cNvPr id="154" name="object 151">
            <a:extLst>
              <a:ext uri="{FF2B5EF4-FFF2-40B4-BE49-F238E27FC236}">
                <a16:creationId xmlns:a16="http://schemas.microsoft.com/office/drawing/2014/main" id="{18996C73-886E-2D0B-A68D-B0332B143F4F}"/>
              </a:ext>
            </a:extLst>
          </p:cNvPr>
          <p:cNvGrpSpPr/>
          <p:nvPr/>
        </p:nvGrpSpPr>
        <p:grpSpPr>
          <a:xfrm>
            <a:off x="8474664" y="2324912"/>
            <a:ext cx="239674" cy="325307"/>
            <a:chOff x="10291147" y="8582079"/>
            <a:chExt cx="309245" cy="419734"/>
          </a:xfrm>
          <a:solidFill>
            <a:srgbClr val="238CAB"/>
          </a:solidFill>
        </p:grpSpPr>
        <p:pic>
          <p:nvPicPr>
            <p:cNvPr id="155" name="object 152">
              <a:extLst>
                <a:ext uri="{FF2B5EF4-FFF2-40B4-BE49-F238E27FC236}">
                  <a16:creationId xmlns:a16="http://schemas.microsoft.com/office/drawing/2014/main" id="{A4285758-B1DA-0C4B-1720-0711D126EAE8}"/>
                </a:ext>
              </a:extLst>
            </p:cNvPr>
            <p:cNvPicPr/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25445" y="8857184"/>
              <a:ext cx="103962" cy="97523"/>
            </a:xfrm>
            <a:prstGeom prst="rect">
              <a:avLst/>
            </a:prstGeom>
            <a:noFill/>
          </p:spPr>
        </p:pic>
        <p:sp>
          <p:nvSpPr>
            <p:cNvPr id="156" name="object 153">
              <a:extLst>
                <a:ext uri="{FF2B5EF4-FFF2-40B4-BE49-F238E27FC236}">
                  <a16:creationId xmlns:a16="http://schemas.microsoft.com/office/drawing/2014/main" id="{85562050-916B-783C-469C-07792A38C3CA}"/>
                </a:ext>
              </a:extLst>
            </p:cNvPr>
            <p:cNvSpPr/>
            <p:nvPr/>
          </p:nvSpPr>
          <p:spPr>
            <a:xfrm>
              <a:off x="10291147" y="8582079"/>
              <a:ext cx="309245" cy="419734"/>
            </a:xfrm>
            <a:custGeom>
              <a:avLst/>
              <a:gdLst/>
              <a:ahLst/>
              <a:cxnLst/>
              <a:rect l="l" t="t" r="r" b="b"/>
              <a:pathLst>
                <a:path w="309245" h="419734">
                  <a:moveTo>
                    <a:pt x="126288" y="0"/>
                  </a:moveTo>
                  <a:lnTo>
                    <a:pt x="119468" y="0"/>
                  </a:lnTo>
                  <a:lnTo>
                    <a:pt x="116255" y="1600"/>
                  </a:lnTo>
                  <a:lnTo>
                    <a:pt x="86865" y="47679"/>
                  </a:lnTo>
                  <a:lnTo>
                    <a:pt x="62451" y="98514"/>
                  </a:lnTo>
                  <a:lnTo>
                    <a:pt x="41379" y="151861"/>
                  </a:lnTo>
                  <a:lnTo>
                    <a:pt x="24070" y="202757"/>
                  </a:lnTo>
                  <a:lnTo>
                    <a:pt x="10947" y="246240"/>
                  </a:lnTo>
                  <a:lnTo>
                    <a:pt x="7240" y="255386"/>
                  </a:lnTo>
                  <a:lnTo>
                    <a:pt x="4345" y="264617"/>
                  </a:lnTo>
                  <a:lnTo>
                    <a:pt x="2128" y="274345"/>
                  </a:lnTo>
                  <a:lnTo>
                    <a:pt x="736" y="284098"/>
                  </a:lnTo>
                  <a:lnTo>
                    <a:pt x="0" y="287070"/>
                  </a:lnTo>
                  <a:lnTo>
                    <a:pt x="30" y="288937"/>
                  </a:lnTo>
                  <a:lnTo>
                    <a:pt x="266" y="290169"/>
                  </a:lnTo>
                  <a:lnTo>
                    <a:pt x="172" y="291922"/>
                  </a:lnTo>
                  <a:lnTo>
                    <a:pt x="9729" y="344543"/>
                  </a:lnTo>
                  <a:lnTo>
                    <a:pt x="36075" y="383584"/>
                  </a:lnTo>
                  <a:lnTo>
                    <a:pt x="75121" y="409929"/>
                  </a:lnTo>
                  <a:lnTo>
                    <a:pt x="122885" y="419595"/>
                  </a:lnTo>
                  <a:lnTo>
                    <a:pt x="144370" y="417711"/>
                  </a:lnTo>
                  <a:lnTo>
                    <a:pt x="164642" y="412276"/>
                  </a:lnTo>
                  <a:lnTo>
                    <a:pt x="183382" y="403618"/>
                  </a:lnTo>
                  <a:lnTo>
                    <a:pt x="191786" y="397865"/>
                  </a:lnTo>
                  <a:lnTo>
                    <a:pt x="122885" y="397865"/>
                  </a:lnTo>
                  <a:lnTo>
                    <a:pt x="83576" y="389908"/>
                  </a:lnTo>
                  <a:lnTo>
                    <a:pt x="51442" y="368223"/>
                  </a:lnTo>
                  <a:lnTo>
                    <a:pt x="29761" y="336090"/>
                  </a:lnTo>
                  <a:lnTo>
                    <a:pt x="21805" y="296786"/>
                  </a:lnTo>
                  <a:lnTo>
                    <a:pt x="21907" y="291922"/>
                  </a:lnTo>
                  <a:lnTo>
                    <a:pt x="22041" y="290169"/>
                  </a:lnTo>
                  <a:lnTo>
                    <a:pt x="22156" y="288645"/>
                  </a:lnTo>
                  <a:lnTo>
                    <a:pt x="22269" y="287070"/>
                  </a:lnTo>
                  <a:lnTo>
                    <a:pt x="23256" y="279895"/>
                  </a:lnTo>
                  <a:lnTo>
                    <a:pt x="23328" y="279378"/>
                  </a:lnTo>
                  <a:lnTo>
                    <a:pt x="23432" y="278624"/>
                  </a:lnTo>
                  <a:lnTo>
                    <a:pt x="25280" y="270409"/>
                  </a:lnTo>
                  <a:lnTo>
                    <a:pt x="27817" y="262379"/>
                  </a:lnTo>
                  <a:lnTo>
                    <a:pt x="31038" y="254558"/>
                  </a:lnTo>
                  <a:lnTo>
                    <a:pt x="31280" y="254050"/>
                  </a:lnTo>
                  <a:lnTo>
                    <a:pt x="31623" y="252983"/>
                  </a:lnTo>
                  <a:lnTo>
                    <a:pt x="43446" y="213525"/>
                  </a:lnTo>
                  <a:lnTo>
                    <a:pt x="58857" y="167399"/>
                  </a:lnTo>
                  <a:lnTo>
                    <a:pt x="77481" y="118671"/>
                  </a:lnTo>
                  <a:lnTo>
                    <a:pt x="98948" y="71405"/>
                  </a:lnTo>
                  <a:lnTo>
                    <a:pt x="122885" y="29667"/>
                  </a:lnTo>
                  <a:lnTo>
                    <a:pt x="147525" y="29667"/>
                  </a:lnTo>
                  <a:lnTo>
                    <a:pt x="131546" y="4317"/>
                  </a:lnTo>
                  <a:lnTo>
                    <a:pt x="129501" y="1600"/>
                  </a:lnTo>
                  <a:lnTo>
                    <a:pt x="126288" y="0"/>
                  </a:lnTo>
                  <a:close/>
                </a:path>
                <a:path w="309245" h="419734">
                  <a:moveTo>
                    <a:pt x="277950" y="392061"/>
                  </a:moveTo>
                  <a:lnTo>
                    <a:pt x="200266" y="392061"/>
                  </a:lnTo>
                  <a:lnTo>
                    <a:pt x="209174" y="397453"/>
                  </a:lnTo>
                  <a:lnTo>
                    <a:pt x="218881" y="401477"/>
                  </a:lnTo>
                  <a:lnTo>
                    <a:pt x="229259" y="403993"/>
                  </a:lnTo>
                  <a:lnTo>
                    <a:pt x="240182" y="404863"/>
                  </a:lnTo>
                  <a:lnTo>
                    <a:pt x="267017" y="399434"/>
                  </a:lnTo>
                  <a:lnTo>
                    <a:pt x="277950" y="392061"/>
                  </a:lnTo>
                  <a:close/>
                </a:path>
                <a:path w="309245" h="419734">
                  <a:moveTo>
                    <a:pt x="147525" y="29667"/>
                  </a:moveTo>
                  <a:lnTo>
                    <a:pt x="122885" y="29667"/>
                  </a:lnTo>
                  <a:lnTo>
                    <a:pt x="146820" y="71405"/>
                  </a:lnTo>
                  <a:lnTo>
                    <a:pt x="168283" y="118671"/>
                  </a:lnTo>
                  <a:lnTo>
                    <a:pt x="186905" y="167399"/>
                  </a:lnTo>
                  <a:lnTo>
                    <a:pt x="202312" y="213525"/>
                  </a:lnTo>
                  <a:lnTo>
                    <a:pt x="214299" y="253517"/>
                  </a:lnTo>
                  <a:lnTo>
                    <a:pt x="214490" y="254050"/>
                  </a:lnTo>
                  <a:lnTo>
                    <a:pt x="217004" y="259511"/>
                  </a:lnTo>
                  <a:lnTo>
                    <a:pt x="218846" y="264617"/>
                  </a:lnTo>
                  <a:lnTo>
                    <a:pt x="220294" y="269824"/>
                  </a:lnTo>
                  <a:lnTo>
                    <a:pt x="200645" y="279378"/>
                  </a:lnTo>
                  <a:lnTo>
                    <a:pt x="185094" y="294387"/>
                  </a:lnTo>
                  <a:lnTo>
                    <a:pt x="174865" y="313627"/>
                  </a:lnTo>
                  <a:lnTo>
                    <a:pt x="171183" y="335876"/>
                  </a:lnTo>
                  <a:lnTo>
                    <a:pt x="172105" y="347089"/>
                  </a:lnTo>
                  <a:lnTo>
                    <a:pt x="174766" y="357719"/>
                  </a:lnTo>
                  <a:lnTo>
                    <a:pt x="179011" y="367632"/>
                  </a:lnTo>
                  <a:lnTo>
                    <a:pt x="184683" y="376694"/>
                  </a:lnTo>
                  <a:lnTo>
                    <a:pt x="171082" y="385596"/>
                  </a:lnTo>
                  <a:lnTo>
                    <a:pt x="156094" y="392252"/>
                  </a:lnTo>
                  <a:lnTo>
                    <a:pt x="139951" y="396422"/>
                  </a:lnTo>
                  <a:lnTo>
                    <a:pt x="122885" y="397865"/>
                  </a:lnTo>
                  <a:lnTo>
                    <a:pt x="191786" y="397865"/>
                  </a:lnTo>
                  <a:lnTo>
                    <a:pt x="200266" y="392061"/>
                  </a:lnTo>
                  <a:lnTo>
                    <a:pt x="277950" y="392061"/>
                  </a:lnTo>
                  <a:lnTo>
                    <a:pt x="278270" y="391845"/>
                  </a:lnTo>
                  <a:lnTo>
                    <a:pt x="240182" y="391845"/>
                  </a:lnTo>
                  <a:lnTo>
                    <a:pt x="218417" y="387440"/>
                  </a:lnTo>
                  <a:lnTo>
                    <a:pt x="200625" y="375434"/>
                  </a:lnTo>
                  <a:lnTo>
                    <a:pt x="188671" y="357719"/>
                  </a:lnTo>
                  <a:lnTo>
                    <a:pt x="186482" y="347089"/>
                  </a:lnTo>
                  <a:lnTo>
                    <a:pt x="184256" y="336090"/>
                  </a:lnTo>
                  <a:lnTo>
                    <a:pt x="184213" y="335876"/>
                  </a:lnTo>
                  <a:lnTo>
                    <a:pt x="188618" y="314104"/>
                  </a:lnTo>
                  <a:lnTo>
                    <a:pt x="200625" y="296308"/>
                  </a:lnTo>
                  <a:lnTo>
                    <a:pt x="218417" y="284300"/>
                  </a:lnTo>
                  <a:lnTo>
                    <a:pt x="240182" y="279895"/>
                  </a:lnTo>
                  <a:lnTo>
                    <a:pt x="278281" y="279895"/>
                  </a:lnTo>
                  <a:lnTo>
                    <a:pt x="268169" y="272858"/>
                  </a:lnTo>
                  <a:lnTo>
                    <a:pt x="241960" y="266953"/>
                  </a:lnTo>
                  <a:lnTo>
                    <a:pt x="240182" y="259880"/>
                  </a:lnTo>
                  <a:lnTo>
                    <a:pt x="237850" y="252983"/>
                  </a:lnTo>
                  <a:lnTo>
                    <a:pt x="234810" y="246240"/>
                  </a:lnTo>
                  <a:lnTo>
                    <a:pt x="221681" y="202757"/>
                  </a:lnTo>
                  <a:lnTo>
                    <a:pt x="204368" y="151861"/>
                  </a:lnTo>
                  <a:lnTo>
                    <a:pt x="183293" y="98514"/>
                  </a:lnTo>
                  <a:lnTo>
                    <a:pt x="158879" y="47679"/>
                  </a:lnTo>
                  <a:lnTo>
                    <a:pt x="147525" y="29667"/>
                  </a:lnTo>
                  <a:close/>
                </a:path>
                <a:path w="309245" h="419734">
                  <a:moveTo>
                    <a:pt x="278281" y="279895"/>
                  </a:moveTo>
                  <a:lnTo>
                    <a:pt x="240182" y="279895"/>
                  </a:lnTo>
                  <a:lnTo>
                    <a:pt x="261954" y="284300"/>
                  </a:lnTo>
                  <a:lnTo>
                    <a:pt x="279750" y="296308"/>
                  </a:lnTo>
                  <a:lnTo>
                    <a:pt x="291758" y="314104"/>
                  </a:lnTo>
                  <a:lnTo>
                    <a:pt x="296164" y="335876"/>
                  </a:lnTo>
                  <a:lnTo>
                    <a:pt x="293894" y="347089"/>
                  </a:lnTo>
                  <a:lnTo>
                    <a:pt x="291705" y="357719"/>
                  </a:lnTo>
                  <a:lnTo>
                    <a:pt x="279750" y="375434"/>
                  </a:lnTo>
                  <a:lnTo>
                    <a:pt x="261954" y="387440"/>
                  </a:lnTo>
                  <a:lnTo>
                    <a:pt x="240182" y="391845"/>
                  </a:lnTo>
                  <a:lnTo>
                    <a:pt x="278270" y="391845"/>
                  </a:lnTo>
                  <a:lnTo>
                    <a:pt x="288956" y="384638"/>
                  </a:lnTo>
                  <a:lnTo>
                    <a:pt x="303761" y="362708"/>
                  </a:lnTo>
                  <a:lnTo>
                    <a:pt x="309151" y="336090"/>
                  </a:lnTo>
                  <a:lnTo>
                    <a:pt x="309194" y="335876"/>
                  </a:lnTo>
                  <a:lnTo>
                    <a:pt x="303923" y="309441"/>
                  </a:lnTo>
                  <a:lnTo>
                    <a:pt x="289536" y="287728"/>
                  </a:lnTo>
                  <a:lnTo>
                    <a:pt x="278281" y="279895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7" name="object 154">
              <a:extLst>
                <a:ext uri="{FF2B5EF4-FFF2-40B4-BE49-F238E27FC236}">
                  <a16:creationId xmlns:a16="http://schemas.microsoft.com/office/drawing/2014/main" id="{4B0B5350-2C1F-EAC0-B9DD-FBA9249D6D67}"/>
                </a:ext>
              </a:extLst>
            </p:cNvPr>
            <p:cNvPicPr/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97305" y="8883916"/>
              <a:ext cx="68059" cy="68059"/>
            </a:xfrm>
            <a:prstGeom prst="rect">
              <a:avLst/>
            </a:prstGeom>
            <a:noFill/>
          </p:spPr>
        </p:pic>
      </p:grpSp>
      <p:sp>
        <p:nvSpPr>
          <p:cNvPr id="158" name="object 155">
            <a:extLst>
              <a:ext uri="{FF2B5EF4-FFF2-40B4-BE49-F238E27FC236}">
                <a16:creationId xmlns:a16="http://schemas.microsoft.com/office/drawing/2014/main" id="{AA825448-664F-B124-FF8D-51C864D74982}"/>
              </a:ext>
            </a:extLst>
          </p:cNvPr>
          <p:cNvSpPr/>
          <p:nvPr/>
        </p:nvSpPr>
        <p:spPr>
          <a:xfrm>
            <a:off x="10346758" y="1641132"/>
            <a:ext cx="338595" cy="406511"/>
          </a:xfrm>
          <a:custGeom>
            <a:avLst/>
            <a:gdLst/>
            <a:ahLst/>
            <a:cxnLst/>
            <a:rect l="l" t="t" r="r" b="b"/>
            <a:pathLst>
              <a:path w="436880" h="524510">
                <a:moveTo>
                  <a:pt x="436270" y="412750"/>
                </a:moveTo>
                <a:lnTo>
                  <a:pt x="436245" y="406400"/>
                </a:lnTo>
                <a:lnTo>
                  <a:pt x="431711" y="384810"/>
                </a:lnTo>
                <a:lnTo>
                  <a:pt x="421386" y="370027"/>
                </a:lnTo>
                <a:lnTo>
                  <a:pt x="421386" y="406400"/>
                </a:lnTo>
                <a:lnTo>
                  <a:pt x="421386" y="411480"/>
                </a:lnTo>
                <a:lnTo>
                  <a:pt x="408813" y="435610"/>
                </a:lnTo>
                <a:lnTo>
                  <a:pt x="332613" y="508000"/>
                </a:lnTo>
                <a:lnTo>
                  <a:pt x="259245" y="438150"/>
                </a:lnTo>
                <a:lnTo>
                  <a:pt x="257111" y="436880"/>
                </a:lnTo>
                <a:lnTo>
                  <a:pt x="255498" y="434340"/>
                </a:lnTo>
                <a:lnTo>
                  <a:pt x="250571" y="429260"/>
                </a:lnTo>
                <a:lnTo>
                  <a:pt x="247815" y="425450"/>
                </a:lnTo>
                <a:lnTo>
                  <a:pt x="244462" y="415290"/>
                </a:lnTo>
                <a:lnTo>
                  <a:pt x="243586" y="411480"/>
                </a:lnTo>
                <a:lnTo>
                  <a:pt x="243586" y="406400"/>
                </a:lnTo>
                <a:lnTo>
                  <a:pt x="262572" y="372110"/>
                </a:lnTo>
                <a:lnTo>
                  <a:pt x="286588" y="364490"/>
                </a:lnTo>
                <a:lnTo>
                  <a:pt x="296418" y="365760"/>
                </a:lnTo>
                <a:lnTo>
                  <a:pt x="305422" y="369570"/>
                </a:lnTo>
                <a:lnTo>
                  <a:pt x="313397" y="373380"/>
                </a:lnTo>
                <a:lnTo>
                  <a:pt x="320078" y="381000"/>
                </a:lnTo>
                <a:lnTo>
                  <a:pt x="322351" y="383540"/>
                </a:lnTo>
                <a:lnTo>
                  <a:pt x="324281" y="386080"/>
                </a:lnTo>
                <a:lnTo>
                  <a:pt x="326936" y="391160"/>
                </a:lnTo>
                <a:lnTo>
                  <a:pt x="329577" y="393700"/>
                </a:lnTo>
                <a:lnTo>
                  <a:pt x="335407" y="393700"/>
                </a:lnTo>
                <a:lnTo>
                  <a:pt x="338048" y="391160"/>
                </a:lnTo>
                <a:lnTo>
                  <a:pt x="339267" y="388620"/>
                </a:lnTo>
                <a:lnTo>
                  <a:pt x="340906" y="386080"/>
                </a:lnTo>
                <a:lnTo>
                  <a:pt x="378421" y="364490"/>
                </a:lnTo>
                <a:lnTo>
                  <a:pt x="387070" y="365760"/>
                </a:lnTo>
                <a:lnTo>
                  <a:pt x="418007" y="389890"/>
                </a:lnTo>
                <a:lnTo>
                  <a:pt x="421386" y="406400"/>
                </a:lnTo>
                <a:lnTo>
                  <a:pt x="421386" y="370027"/>
                </a:lnTo>
                <a:lnTo>
                  <a:pt x="419303" y="367030"/>
                </a:lnTo>
                <a:lnTo>
                  <a:pt x="400913" y="354330"/>
                </a:lnTo>
                <a:lnTo>
                  <a:pt x="378421" y="350520"/>
                </a:lnTo>
                <a:lnTo>
                  <a:pt x="367614" y="351790"/>
                </a:lnTo>
                <a:lnTo>
                  <a:pt x="357479" y="354330"/>
                </a:lnTo>
                <a:lnTo>
                  <a:pt x="348208" y="358140"/>
                </a:lnTo>
                <a:lnTo>
                  <a:pt x="339979" y="364490"/>
                </a:lnTo>
                <a:lnTo>
                  <a:pt x="339890" y="320040"/>
                </a:lnTo>
                <a:lnTo>
                  <a:pt x="338226" y="308610"/>
                </a:lnTo>
                <a:lnTo>
                  <a:pt x="333222" y="294640"/>
                </a:lnTo>
                <a:lnTo>
                  <a:pt x="323088" y="279400"/>
                </a:lnTo>
                <a:lnTo>
                  <a:pt x="318223" y="275590"/>
                </a:lnTo>
                <a:lnTo>
                  <a:pt x="313372" y="271780"/>
                </a:lnTo>
                <a:lnTo>
                  <a:pt x="301802" y="266700"/>
                </a:lnTo>
                <a:lnTo>
                  <a:pt x="288417" y="262890"/>
                </a:lnTo>
                <a:lnTo>
                  <a:pt x="273265" y="261620"/>
                </a:lnTo>
                <a:lnTo>
                  <a:pt x="258267" y="262890"/>
                </a:lnTo>
                <a:lnTo>
                  <a:pt x="223520" y="279400"/>
                </a:lnTo>
                <a:lnTo>
                  <a:pt x="205295" y="322580"/>
                </a:lnTo>
                <a:lnTo>
                  <a:pt x="205244" y="350520"/>
                </a:lnTo>
                <a:lnTo>
                  <a:pt x="205155" y="384810"/>
                </a:lnTo>
                <a:lnTo>
                  <a:pt x="187464" y="419100"/>
                </a:lnTo>
                <a:lnTo>
                  <a:pt x="170218" y="425450"/>
                </a:lnTo>
                <a:lnTo>
                  <a:pt x="148869" y="425450"/>
                </a:lnTo>
                <a:lnTo>
                  <a:pt x="114592" y="392430"/>
                </a:lnTo>
                <a:lnTo>
                  <a:pt x="113512" y="327660"/>
                </a:lnTo>
                <a:lnTo>
                  <a:pt x="135763" y="327660"/>
                </a:lnTo>
                <a:lnTo>
                  <a:pt x="141224" y="322580"/>
                </a:lnTo>
                <a:lnTo>
                  <a:pt x="141224" y="314960"/>
                </a:lnTo>
                <a:lnTo>
                  <a:pt x="141224" y="300990"/>
                </a:lnTo>
                <a:lnTo>
                  <a:pt x="174777" y="300990"/>
                </a:lnTo>
                <a:lnTo>
                  <a:pt x="177279" y="299720"/>
                </a:lnTo>
                <a:lnTo>
                  <a:pt x="182308" y="297180"/>
                </a:lnTo>
                <a:lnTo>
                  <a:pt x="201282" y="276860"/>
                </a:lnTo>
                <a:lnTo>
                  <a:pt x="209588" y="267970"/>
                </a:lnTo>
                <a:lnTo>
                  <a:pt x="211632" y="262890"/>
                </a:lnTo>
                <a:lnTo>
                  <a:pt x="211632" y="166370"/>
                </a:lnTo>
                <a:lnTo>
                  <a:pt x="211632" y="151130"/>
                </a:lnTo>
                <a:lnTo>
                  <a:pt x="211632" y="39370"/>
                </a:lnTo>
                <a:lnTo>
                  <a:pt x="211632" y="34290"/>
                </a:lnTo>
                <a:lnTo>
                  <a:pt x="209562" y="25400"/>
                </a:lnTo>
                <a:lnTo>
                  <a:pt x="203923" y="17780"/>
                </a:lnTo>
                <a:lnTo>
                  <a:pt x="195554" y="12700"/>
                </a:lnTo>
                <a:lnTo>
                  <a:pt x="191287" y="12179"/>
                </a:lnTo>
                <a:lnTo>
                  <a:pt x="191287" y="39370"/>
                </a:lnTo>
                <a:lnTo>
                  <a:pt x="191287" y="151130"/>
                </a:lnTo>
                <a:lnTo>
                  <a:pt x="191287" y="166535"/>
                </a:lnTo>
                <a:lnTo>
                  <a:pt x="191287" y="243840"/>
                </a:lnTo>
                <a:lnTo>
                  <a:pt x="165227" y="276860"/>
                </a:lnTo>
                <a:lnTo>
                  <a:pt x="128511" y="276860"/>
                </a:lnTo>
                <a:lnTo>
                  <a:pt x="128511" y="314921"/>
                </a:lnTo>
                <a:lnTo>
                  <a:pt x="82867" y="314960"/>
                </a:lnTo>
                <a:lnTo>
                  <a:pt x="128511" y="314921"/>
                </a:lnTo>
                <a:lnTo>
                  <a:pt x="128511" y="276860"/>
                </a:lnTo>
                <a:lnTo>
                  <a:pt x="46405" y="276860"/>
                </a:lnTo>
                <a:lnTo>
                  <a:pt x="25412" y="250190"/>
                </a:lnTo>
                <a:lnTo>
                  <a:pt x="20358" y="243840"/>
                </a:lnTo>
                <a:lnTo>
                  <a:pt x="20358" y="238760"/>
                </a:lnTo>
                <a:lnTo>
                  <a:pt x="50939" y="238760"/>
                </a:lnTo>
                <a:lnTo>
                  <a:pt x="52374" y="237490"/>
                </a:lnTo>
                <a:lnTo>
                  <a:pt x="54483" y="236220"/>
                </a:lnTo>
                <a:lnTo>
                  <a:pt x="55156" y="234950"/>
                </a:lnTo>
                <a:lnTo>
                  <a:pt x="55270" y="229870"/>
                </a:lnTo>
                <a:lnTo>
                  <a:pt x="54013" y="228600"/>
                </a:lnTo>
                <a:lnTo>
                  <a:pt x="52768" y="227330"/>
                </a:lnTo>
                <a:lnTo>
                  <a:pt x="25412" y="228600"/>
                </a:lnTo>
                <a:lnTo>
                  <a:pt x="20358" y="228600"/>
                </a:lnTo>
                <a:lnTo>
                  <a:pt x="20358" y="215900"/>
                </a:lnTo>
                <a:lnTo>
                  <a:pt x="38328" y="214630"/>
                </a:lnTo>
                <a:lnTo>
                  <a:pt x="41325" y="214630"/>
                </a:lnTo>
                <a:lnTo>
                  <a:pt x="42405" y="213360"/>
                </a:lnTo>
                <a:lnTo>
                  <a:pt x="43446" y="212090"/>
                </a:lnTo>
                <a:lnTo>
                  <a:pt x="44119" y="210820"/>
                </a:lnTo>
                <a:lnTo>
                  <a:pt x="44234" y="207010"/>
                </a:lnTo>
                <a:lnTo>
                  <a:pt x="41732" y="204470"/>
                </a:lnTo>
                <a:lnTo>
                  <a:pt x="20358" y="204470"/>
                </a:lnTo>
                <a:lnTo>
                  <a:pt x="20358" y="191770"/>
                </a:lnTo>
                <a:lnTo>
                  <a:pt x="25412" y="191770"/>
                </a:lnTo>
                <a:lnTo>
                  <a:pt x="38811" y="190500"/>
                </a:lnTo>
                <a:lnTo>
                  <a:pt x="41833" y="190500"/>
                </a:lnTo>
                <a:lnTo>
                  <a:pt x="43942" y="187960"/>
                </a:lnTo>
                <a:lnTo>
                  <a:pt x="44602" y="186690"/>
                </a:lnTo>
                <a:lnTo>
                  <a:pt x="44704" y="182880"/>
                </a:lnTo>
                <a:lnTo>
                  <a:pt x="42227" y="180340"/>
                </a:lnTo>
                <a:lnTo>
                  <a:pt x="20358" y="180340"/>
                </a:lnTo>
                <a:lnTo>
                  <a:pt x="20358" y="167640"/>
                </a:lnTo>
                <a:lnTo>
                  <a:pt x="51841" y="167640"/>
                </a:lnTo>
                <a:lnTo>
                  <a:pt x="191287" y="166535"/>
                </a:lnTo>
                <a:lnTo>
                  <a:pt x="191287" y="151130"/>
                </a:lnTo>
                <a:lnTo>
                  <a:pt x="20358" y="151130"/>
                </a:lnTo>
                <a:lnTo>
                  <a:pt x="20358" y="143510"/>
                </a:lnTo>
                <a:lnTo>
                  <a:pt x="41325" y="143510"/>
                </a:lnTo>
                <a:lnTo>
                  <a:pt x="42405" y="142240"/>
                </a:lnTo>
                <a:lnTo>
                  <a:pt x="43446" y="140970"/>
                </a:lnTo>
                <a:lnTo>
                  <a:pt x="44119" y="139700"/>
                </a:lnTo>
                <a:lnTo>
                  <a:pt x="44234" y="134620"/>
                </a:lnTo>
                <a:lnTo>
                  <a:pt x="41732" y="133350"/>
                </a:lnTo>
                <a:lnTo>
                  <a:pt x="20358" y="133350"/>
                </a:lnTo>
                <a:lnTo>
                  <a:pt x="20358" y="120650"/>
                </a:lnTo>
                <a:lnTo>
                  <a:pt x="25806" y="120650"/>
                </a:lnTo>
                <a:lnTo>
                  <a:pt x="38811" y="119380"/>
                </a:lnTo>
                <a:lnTo>
                  <a:pt x="41833" y="119380"/>
                </a:lnTo>
                <a:lnTo>
                  <a:pt x="43942" y="116840"/>
                </a:lnTo>
                <a:lnTo>
                  <a:pt x="44602" y="115570"/>
                </a:lnTo>
                <a:lnTo>
                  <a:pt x="44704" y="111760"/>
                </a:lnTo>
                <a:lnTo>
                  <a:pt x="42227" y="109220"/>
                </a:lnTo>
                <a:lnTo>
                  <a:pt x="20358" y="109220"/>
                </a:lnTo>
                <a:lnTo>
                  <a:pt x="20358" y="96520"/>
                </a:lnTo>
                <a:lnTo>
                  <a:pt x="21526" y="96520"/>
                </a:lnTo>
                <a:lnTo>
                  <a:pt x="51041" y="95250"/>
                </a:lnTo>
                <a:lnTo>
                  <a:pt x="54051" y="95250"/>
                </a:lnTo>
                <a:lnTo>
                  <a:pt x="56159" y="92710"/>
                </a:lnTo>
                <a:lnTo>
                  <a:pt x="56832" y="91440"/>
                </a:lnTo>
                <a:lnTo>
                  <a:pt x="56934" y="87630"/>
                </a:lnTo>
                <a:lnTo>
                  <a:pt x="55689" y="86360"/>
                </a:lnTo>
                <a:lnTo>
                  <a:pt x="54444" y="85090"/>
                </a:lnTo>
                <a:lnTo>
                  <a:pt x="21780" y="86360"/>
                </a:lnTo>
                <a:lnTo>
                  <a:pt x="20358" y="86360"/>
                </a:lnTo>
                <a:lnTo>
                  <a:pt x="20358" y="72390"/>
                </a:lnTo>
                <a:lnTo>
                  <a:pt x="40398" y="72390"/>
                </a:lnTo>
                <a:lnTo>
                  <a:pt x="41833" y="71120"/>
                </a:lnTo>
                <a:lnTo>
                  <a:pt x="43942" y="69850"/>
                </a:lnTo>
                <a:lnTo>
                  <a:pt x="44602" y="68580"/>
                </a:lnTo>
                <a:lnTo>
                  <a:pt x="44704" y="63500"/>
                </a:lnTo>
                <a:lnTo>
                  <a:pt x="43459" y="62230"/>
                </a:lnTo>
                <a:lnTo>
                  <a:pt x="42227" y="60960"/>
                </a:lnTo>
                <a:lnTo>
                  <a:pt x="21132" y="62230"/>
                </a:lnTo>
                <a:lnTo>
                  <a:pt x="20358" y="62230"/>
                </a:lnTo>
                <a:lnTo>
                  <a:pt x="20358" y="39370"/>
                </a:lnTo>
                <a:lnTo>
                  <a:pt x="191287" y="39370"/>
                </a:lnTo>
                <a:lnTo>
                  <a:pt x="191287" y="12179"/>
                </a:lnTo>
                <a:lnTo>
                  <a:pt x="185305" y="11430"/>
                </a:lnTo>
                <a:lnTo>
                  <a:pt x="152577" y="11430"/>
                </a:lnTo>
                <a:lnTo>
                  <a:pt x="151853" y="5080"/>
                </a:lnTo>
                <a:lnTo>
                  <a:pt x="146583" y="0"/>
                </a:lnTo>
                <a:lnTo>
                  <a:pt x="52222" y="0"/>
                </a:lnTo>
                <a:lnTo>
                  <a:pt x="46964" y="5080"/>
                </a:lnTo>
                <a:lnTo>
                  <a:pt x="46228" y="11430"/>
                </a:lnTo>
                <a:lnTo>
                  <a:pt x="26339" y="11430"/>
                </a:lnTo>
                <a:lnTo>
                  <a:pt x="16078" y="12700"/>
                </a:lnTo>
                <a:lnTo>
                  <a:pt x="7708" y="17780"/>
                </a:lnTo>
                <a:lnTo>
                  <a:pt x="2070" y="25400"/>
                </a:lnTo>
                <a:lnTo>
                  <a:pt x="0" y="34290"/>
                </a:lnTo>
                <a:lnTo>
                  <a:pt x="0" y="262890"/>
                </a:lnTo>
                <a:lnTo>
                  <a:pt x="2070" y="267970"/>
                </a:lnTo>
                <a:lnTo>
                  <a:pt x="29337" y="297180"/>
                </a:lnTo>
                <a:lnTo>
                  <a:pt x="36855" y="300990"/>
                </a:lnTo>
                <a:lnTo>
                  <a:pt x="70408" y="300990"/>
                </a:lnTo>
                <a:lnTo>
                  <a:pt x="70408" y="322580"/>
                </a:lnTo>
                <a:lnTo>
                  <a:pt x="75882" y="327660"/>
                </a:lnTo>
                <a:lnTo>
                  <a:pt x="99441" y="327660"/>
                </a:lnTo>
                <a:lnTo>
                  <a:pt x="99529" y="386080"/>
                </a:lnTo>
                <a:lnTo>
                  <a:pt x="114719" y="422910"/>
                </a:lnTo>
                <a:lnTo>
                  <a:pt x="159537" y="439420"/>
                </a:lnTo>
                <a:lnTo>
                  <a:pt x="173189" y="438150"/>
                </a:lnTo>
                <a:lnTo>
                  <a:pt x="185229" y="435610"/>
                </a:lnTo>
                <a:lnTo>
                  <a:pt x="195643" y="430530"/>
                </a:lnTo>
                <a:lnTo>
                  <a:pt x="201447" y="425450"/>
                </a:lnTo>
                <a:lnTo>
                  <a:pt x="204355" y="422910"/>
                </a:lnTo>
                <a:lnTo>
                  <a:pt x="213334" y="410210"/>
                </a:lnTo>
                <a:lnTo>
                  <a:pt x="217754" y="397510"/>
                </a:lnTo>
                <a:lnTo>
                  <a:pt x="219202" y="387350"/>
                </a:lnTo>
                <a:lnTo>
                  <a:pt x="219252" y="327660"/>
                </a:lnTo>
                <a:lnTo>
                  <a:pt x="219392" y="323850"/>
                </a:lnTo>
                <a:lnTo>
                  <a:pt x="241401" y="283210"/>
                </a:lnTo>
                <a:lnTo>
                  <a:pt x="261188" y="275590"/>
                </a:lnTo>
                <a:lnTo>
                  <a:pt x="285457" y="275590"/>
                </a:lnTo>
                <a:lnTo>
                  <a:pt x="320814" y="300990"/>
                </a:lnTo>
                <a:lnTo>
                  <a:pt x="325882" y="365760"/>
                </a:lnTo>
                <a:lnTo>
                  <a:pt x="324205" y="364490"/>
                </a:lnTo>
                <a:lnTo>
                  <a:pt x="317538" y="359410"/>
                </a:lnTo>
                <a:lnTo>
                  <a:pt x="308089" y="354330"/>
                </a:lnTo>
                <a:lnTo>
                  <a:pt x="297700" y="351790"/>
                </a:lnTo>
                <a:lnTo>
                  <a:pt x="286588" y="350520"/>
                </a:lnTo>
                <a:lnTo>
                  <a:pt x="264071" y="354330"/>
                </a:lnTo>
                <a:lnTo>
                  <a:pt x="245681" y="367030"/>
                </a:lnTo>
                <a:lnTo>
                  <a:pt x="233260" y="384810"/>
                </a:lnTo>
                <a:lnTo>
                  <a:pt x="228701" y="406400"/>
                </a:lnTo>
                <a:lnTo>
                  <a:pt x="228701" y="412750"/>
                </a:lnTo>
                <a:lnTo>
                  <a:pt x="229895" y="419100"/>
                </a:lnTo>
                <a:lnTo>
                  <a:pt x="234429" y="431800"/>
                </a:lnTo>
                <a:lnTo>
                  <a:pt x="238112" y="436880"/>
                </a:lnTo>
                <a:lnTo>
                  <a:pt x="244589" y="444500"/>
                </a:lnTo>
                <a:lnTo>
                  <a:pt x="246608" y="447040"/>
                </a:lnTo>
                <a:lnTo>
                  <a:pt x="248780" y="448310"/>
                </a:lnTo>
                <a:lnTo>
                  <a:pt x="326364" y="523240"/>
                </a:lnTo>
                <a:lnTo>
                  <a:pt x="327152" y="523240"/>
                </a:lnTo>
                <a:lnTo>
                  <a:pt x="331609" y="524510"/>
                </a:lnTo>
                <a:lnTo>
                  <a:pt x="333616" y="524510"/>
                </a:lnTo>
                <a:lnTo>
                  <a:pt x="338061" y="523240"/>
                </a:lnTo>
                <a:lnTo>
                  <a:pt x="338874" y="523240"/>
                </a:lnTo>
                <a:lnTo>
                  <a:pt x="354711" y="508000"/>
                </a:lnTo>
                <a:lnTo>
                  <a:pt x="419417" y="445770"/>
                </a:lnTo>
                <a:lnTo>
                  <a:pt x="425284" y="439420"/>
                </a:lnTo>
                <a:lnTo>
                  <a:pt x="429920" y="433070"/>
                </a:lnTo>
                <a:lnTo>
                  <a:pt x="432841" y="425450"/>
                </a:lnTo>
                <a:lnTo>
                  <a:pt x="435038" y="419100"/>
                </a:lnTo>
                <a:lnTo>
                  <a:pt x="436270" y="412750"/>
                </a:lnTo>
                <a:close/>
              </a:path>
            </a:pathLst>
          </a:custGeom>
          <a:solidFill>
            <a:srgbClr val="15445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6">
            <a:extLst>
              <a:ext uri="{FF2B5EF4-FFF2-40B4-BE49-F238E27FC236}">
                <a16:creationId xmlns:a16="http://schemas.microsoft.com/office/drawing/2014/main" id="{70681ABE-78D7-1DC3-E8EB-479B6DFDFC05}"/>
              </a:ext>
            </a:extLst>
          </p:cNvPr>
          <p:cNvSpPr/>
          <p:nvPr/>
        </p:nvSpPr>
        <p:spPr>
          <a:xfrm>
            <a:off x="3379887" y="3728167"/>
            <a:ext cx="328753" cy="328753"/>
          </a:xfrm>
          <a:custGeom>
            <a:avLst/>
            <a:gdLst/>
            <a:ahLst/>
            <a:cxnLst/>
            <a:rect l="l" t="t" r="r" b="b"/>
            <a:pathLst>
              <a:path w="424179" h="424179">
                <a:moveTo>
                  <a:pt x="385203" y="0"/>
                </a:moveTo>
                <a:lnTo>
                  <a:pt x="38519" y="0"/>
                </a:lnTo>
                <a:lnTo>
                  <a:pt x="23520" y="3027"/>
                </a:lnTo>
                <a:lnTo>
                  <a:pt x="11277" y="11283"/>
                </a:lnTo>
                <a:lnTo>
                  <a:pt x="3025" y="23531"/>
                </a:lnTo>
                <a:lnTo>
                  <a:pt x="0" y="38531"/>
                </a:lnTo>
                <a:lnTo>
                  <a:pt x="0" y="385216"/>
                </a:lnTo>
                <a:lnTo>
                  <a:pt x="3025" y="400216"/>
                </a:lnTo>
                <a:lnTo>
                  <a:pt x="11277" y="412464"/>
                </a:lnTo>
                <a:lnTo>
                  <a:pt x="23520" y="420720"/>
                </a:lnTo>
                <a:lnTo>
                  <a:pt x="38519" y="423748"/>
                </a:lnTo>
                <a:lnTo>
                  <a:pt x="385203" y="423748"/>
                </a:lnTo>
                <a:lnTo>
                  <a:pt x="400203" y="420720"/>
                </a:lnTo>
                <a:lnTo>
                  <a:pt x="412451" y="412464"/>
                </a:lnTo>
                <a:lnTo>
                  <a:pt x="417832" y="404482"/>
                </a:lnTo>
                <a:lnTo>
                  <a:pt x="38519" y="404482"/>
                </a:lnTo>
                <a:lnTo>
                  <a:pt x="31024" y="402966"/>
                </a:lnTo>
                <a:lnTo>
                  <a:pt x="24899" y="398835"/>
                </a:lnTo>
                <a:lnTo>
                  <a:pt x="20768" y="392711"/>
                </a:lnTo>
                <a:lnTo>
                  <a:pt x="19253" y="385216"/>
                </a:lnTo>
                <a:lnTo>
                  <a:pt x="19253" y="38531"/>
                </a:lnTo>
                <a:lnTo>
                  <a:pt x="20768" y="31037"/>
                </a:lnTo>
                <a:lnTo>
                  <a:pt x="24899" y="24912"/>
                </a:lnTo>
                <a:lnTo>
                  <a:pt x="31024" y="20781"/>
                </a:lnTo>
                <a:lnTo>
                  <a:pt x="38519" y="19265"/>
                </a:lnTo>
                <a:lnTo>
                  <a:pt x="417832" y="19265"/>
                </a:lnTo>
                <a:lnTo>
                  <a:pt x="412451" y="11283"/>
                </a:lnTo>
                <a:lnTo>
                  <a:pt x="400203" y="3027"/>
                </a:lnTo>
                <a:lnTo>
                  <a:pt x="385203" y="0"/>
                </a:lnTo>
                <a:close/>
              </a:path>
              <a:path w="424179" h="424179">
                <a:moveTo>
                  <a:pt x="417832" y="19265"/>
                </a:moveTo>
                <a:lnTo>
                  <a:pt x="385203" y="19265"/>
                </a:lnTo>
                <a:lnTo>
                  <a:pt x="392698" y="20781"/>
                </a:lnTo>
                <a:lnTo>
                  <a:pt x="398822" y="24912"/>
                </a:lnTo>
                <a:lnTo>
                  <a:pt x="402954" y="31037"/>
                </a:lnTo>
                <a:lnTo>
                  <a:pt x="404469" y="38531"/>
                </a:lnTo>
                <a:lnTo>
                  <a:pt x="404469" y="385216"/>
                </a:lnTo>
                <a:lnTo>
                  <a:pt x="402954" y="392711"/>
                </a:lnTo>
                <a:lnTo>
                  <a:pt x="398822" y="398835"/>
                </a:lnTo>
                <a:lnTo>
                  <a:pt x="392698" y="402966"/>
                </a:lnTo>
                <a:lnTo>
                  <a:pt x="385203" y="404482"/>
                </a:lnTo>
                <a:lnTo>
                  <a:pt x="417832" y="404482"/>
                </a:lnTo>
                <a:lnTo>
                  <a:pt x="420708" y="400216"/>
                </a:lnTo>
                <a:lnTo>
                  <a:pt x="423735" y="385216"/>
                </a:lnTo>
                <a:lnTo>
                  <a:pt x="423735" y="38531"/>
                </a:lnTo>
                <a:lnTo>
                  <a:pt x="420708" y="23531"/>
                </a:lnTo>
                <a:lnTo>
                  <a:pt x="417832" y="19265"/>
                </a:lnTo>
                <a:close/>
              </a:path>
              <a:path w="424179" h="424179">
                <a:moveTo>
                  <a:pt x="211861" y="96304"/>
                </a:moveTo>
                <a:lnTo>
                  <a:pt x="166880" y="105387"/>
                </a:lnTo>
                <a:lnTo>
                  <a:pt x="130144" y="130157"/>
                </a:lnTo>
                <a:lnTo>
                  <a:pt x="105374" y="166893"/>
                </a:lnTo>
                <a:lnTo>
                  <a:pt x="96291" y="211874"/>
                </a:lnTo>
                <a:lnTo>
                  <a:pt x="105374" y="256860"/>
                </a:lnTo>
                <a:lnTo>
                  <a:pt x="130144" y="293595"/>
                </a:lnTo>
                <a:lnTo>
                  <a:pt x="166880" y="318362"/>
                </a:lnTo>
                <a:lnTo>
                  <a:pt x="211861" y="327444"/>
                </a:lnTo>
                <a:lnTo>
                  <a:pt x="256842" y="318362"/>
                </a:lnTo>
                <a:lnTo>
                  <a:pt x="271947" y="308178"/>
                </a:lnTo>
                <a:lnTo>
                  <a:pt x="211861" y="308178"/>
                </a:lnTo>
                <a:lnTo>
                  <a:pt x="204854" y="307918"/>
                </a:lnTo>
                <a:lnTo>
                  <a:pt x="197994" y="307155"/>
                </a:lnTo>
                <a:lnTo>
                  <a:pt x="191289" y="305917"/>
                </a:lnTo>
                <a:lnTo>
                  <a:pt x="184746" y="304228"/>
                </a:lnTo>
                <a:lnTo>
                  <a:pt x="187001" y="297675"/>
                </a:lnTo>
                <a:lnTo>
                  <a:pt x="168287" y="297675"/>
                </a:lnTo>
                <a:lnTo>
                  <a:pt x="146857" y="282822"/>
                </a:lnTo>
                <a:lnTo>
                  <a:pt x="130197" y="262861"/>
                </a:lnTo>
                <a:lnTo>
                  <a:pt x="119399" y="238857"/>
                </a:lnTo>
                <a:lnTo>
                  <a:pt x="115557" y="211874"/>
                </a:lnTo>
                <a:lnTo>
                  <a:pt x="116060" y="201975"/>
                </a:lnTo>
                <a:lnTo>
                  <a:pt x="117538" y="192368"/>
                </a:lnTo>
                <a:lnTo>
                  <a:pt x="119939" y="183097"/>
                </a:lnTo>
                <a:lnTo>
                  <a:pt x="123215" y="174205"/>
                </a:lnTo>
                <a:lnTo>
                  <a:pt x="154650" y="174205"/>
                </a:lnTo>
                <a:lnTo>
                  <a:pt x="151879" y="165963"/>
                </a:lnTo>
                <a:lnTo>
                  <a:pt x="157759" y="165658"/>
                </a:lnTo>
                <a:lnTo>
                  <a:pt x="168351" y="164401"/>
                </a:lnTo>
                <a:lnTo>
                  <a:pt x="167853" y="158216"/>
                </a:lnTo>
                <a:lnTo>
                  <a:pt x="131899" y="158216"/>
                </a:lnTo>
                <a:lnTo>
                  <a:pt x="147060" y="140655"/>
                </a:lnTo>
                <a:lnTo>
                  <a:pt x="165912" y="127225"/>
                </a:lnTo>
                <a:lnTo>
                  <a:pt x="187765" y="118610"/>
                </a:lnTo>
                <a:lnTo>
                  <a:pt x="211861" y="115569"/>
                </a:lnTo>
                <a:lnTo>
                  <a:pt x="271943" y="115569"/>
                </a:lnTo>
                <a:lnTo>
                  <a:pt x="256842" y="105387"/>
                </a:lnTo>
                <a:lnTo>
                  <a:pt x="211861" y="96304"/>
                </a:lnTo>
                <a:close/>
              </a:path>
              <a:path w="424179" h="424179">
                <a:moveTo>
                  <a:pt x="243660" y="220421"/>
                </a:moveTo>
                <a:lnTo>
                  <a:pt x="213575" y="220421"/>
                </a:lnTo>
                <a:lnTo>
                  <a:pt x="236824" y="284098"/>
                </a:lnTo>
                <a:lnTo>
                  <a:pt x="240909" y="295166"/>
                </a:lnTo>
                <a:lnTo>
                  <a:pt x="243738" y="302666"/>
                </a:lnTo>
                <a:lnTo>
                  <a:pt x="236121" y="305006"/>
                </a:lnTo>
                <a:lnTo>
                  <a:pt x="228257" y="306736"/>
                </a:lnTo>
                <a:lnTo>
                  <a:pt x="219346" y="307918"/>
                </a:lnTo>
                <a:lnTo>
                  <a:pt x="217721" y="307918"/>
                </a:lnTo>
                <a:lnTo>
                  <a:pt x="211861" y="308178"/>
                </a:lnTo>
                <a:lnTo>
                  <a:pt x="271947" y="308178"/>
                </a:lnTo>
                <a:lnTo>
                  <a:pt x="292951" y="294017"/>
                </a:lnTo>
                <a:lnTo>
                  <a:pt x="261950" y="294017"/>
                </a:lnTo>
                <a:lnTo>
                  <a:pt x="269834" y="271221"/>
                </a:lnTo>
                <a:lnTo>
                  <a:pt x="260730" y="271221"/>
                </a:lnTo>
                <a:lnTo>
                  <a:pt x="243660" y="220421"/>
                </a:lnTo>
                <a:close/>
              </a:path>
              <a:path w="424179" h="424179">
                <a:moveTo>
                  <a:pt x="154650" y="174205"/>
                </a:moveTo>
                <a:lnTo>
                  <a:pt x="123215" y="174205"/>
                </a:lnTo>
                <a:lnTo>
                  <a:pt x="168287" y="297675"/>
                </a:lnTo>
                <a:lnTo>
                  <a:pt x="187001" y="297675"/>
                </a:lnTo>
                <a:lnTo>
                  <a:pt x="195825" y="272021"/>
                </a:lnTo>
                <a:lnTo>
                  <a:pt x="187540" y="272021"/>
                </a:lnTo>
                <a:lnTo>
                  <a:pt x="154650" y="174205"/>
                </a:lnTo>
                <a:close/>
              </a:path>
              <a:path w="424179" h="424179">
                <a:moveTo>
                  <a:pt x="318796" y="169113"/>
                </a:moveTo>
                <a:lnTo>
                  <a:pt x="298068" y="169113"/>
                </a:lnTo>
                <a:lnTo>
                  <a:pt x="302352" y="179064"/>
                </a:lnTo>
                <a:lnTo>
                  <a:pt x="305522" y="189555"/>
                </a:lnTo>
                <a:lnTo>
                  <a:pt x="307407" y="200056"/>
                </a:lnTo>
                <a:lnTo>
                  <a:pt x="307489" y="200515"/>
                </a:lnTo>
                <a:lnTo>
                  <a:pt x="308055" y="210032"/>
                </a:lnTo>
                <a:lnTo>
                  <a:pt x="295435" y="259661"/>
                </a:lnTo>
                <a:lnTo>
                  <a:pt x="261950" y="294017"/>
                </a:lnTo>
                <a:lnTo>
                  <a:pt x="292951" y="294017"/>
                </a:lnTo>
                <a:lnTo>
                  <a:pt x="293577" y="293595"/>
                </a:lnTo>
                <a:lnTo>
                  <a:pt x="318347" y="256860"/>
                </a:lnTo>
                <a:lnTo>
                  <a:pt x="327431" y="211874"/>
                </a:lnTo>
                <a:lnTo>
                  <a:pt x="318796" y="169113"/>
                </a:lnTo>
                <a:close/>
              </a:path>
              <a:path w="424179" h="424179">
                <a:moveTo>
                  <a:pt x="178765" y="156667"/>
                </a:moveTo>
                <a:lnTo>
                  <a:pt x="178179" y="164401"/>
                </a:lnTo>
                <a:lnTo>
                  <a:pt x="178155" y="164718"/>
                </a:lnTo>
                <a:lnTo>
                  <a:pt x="183413" y="165049"/>
                </a:lnTo>
                <a:lnTo>
                  <a:pt x="188417" y="165658"/>
                </a:lnTo>
                <a:lnTo>
                  <a:pt x="193700" y="165963"/>
                </a:lnTo>
                <a:lnTo>
                  <a:pt x="208965" y="207771"/>
                </a:lnTo>
                <a:lnTo>
                  <a:pt x="187540" y="272021"/>
                </a:lnTo>
                <a:lnTo>
                  <a:pt x="195825" y="272021"/>
                </a:lnTo>
                <a:lnTo>
                  <a:pt x="213575" y="220421"/>
                </a:lnTo>
                <a:lnTo>
                  <a:pt x="243660" y="220421"/>
                </a:lnTo>
                <a:lnTo>
                  <a:pt x="225361" y="165963"/>
                </a:lnTo>
                <a:lnTo>
                  <a:pt x="231241" y="165658"/>
                </a:lnTo>
                <a:lnTo>
                  <a:pt x="241833" y="164401"/>
                </a:lnTo>
                <a:lnTo>
                  <a:pt x="241335" y="158216"/>
                </a:lnTo>
                <a:lnTo>
                  <a:pt x="205575" y="158216"/>
                </a:lnTo>
                <a:lnTo>
                  <a:pt x="195247" y="157686"/>
                </a:lnTo>
                <a:lnTo>
                  <a:pt x="194837" y="157686"/>
                </a:lnTo>
                <a:lnTo>
                  <a:pt x="184048" y="156959"/>
                </a:lnTo>
                <a:lnTo>
                  <a:pt x="178765" y="156667"/>
                </a:lnTo>
                <a:close/>
              </a:path>
              <a:path w="424179" h="424179">
                <a:moveTo>
                  <a:pt x="271943" y="115569"/>
                </a:moveTo>
                <a:lnTo>
                  <a:pt x="211861" y="115569"/>
                </a:lnTo>
                <a:lnTo>
                  <a:pt x="229718" y="117235"/>
                </a:lnTo>
                <a:lnTo>
                  <a:pt x="246467" y="122023"/>
                </a:lnTo>
                <a:lnTo>
                  <a:pt x="261823" y="129623"/>
                </a:lnTo>
                <a:lnTo>
                  <a:pt x="275501" y="139725"/>
                </a:lnTo>
                <a:lnTo>
                  <a:pt x="266598" y="140411"/>
                </a:lnTo>
                <a:lnTo>
                  <a:pt x="260883" y="148374"/>
                </a:lnTo>
                <a:lnTo>
                  <a:pt x="260883" y="165049"/>
                </a:lnTo>
                <a:lnTo>
                  <a:pt x="264934" y="171869"/>
                </a:lnTo>
                <a:lnTo>
                  <a:pt x="269887" y="179933"/>
                </a:lnTo>
                <a:lnTo>
                  <a:pt x="272722" y="185198"/>
                </a:lnTo>
                <a:lnTo>
                  <a:pt x="275320" y="191338"/>
                </a:lnTo>
                <a:lnTo>
                  <a:pt x="277217" y="198525"/>
                </a:lnTo>
                <a:lnTo>
                  <a:pt x="277952" y="206933"/>
                </a:lnTo>
                <a:lnTo>
                  <a:pt x="277383" y="213504"/>
                </a:lnTo>
                <a:lnTo>
                  <a:pt x="275900" y="220421"/>
                </a:lnTo>
                <a:lnTo>
                  <a:pt x="275815" y="220816"/>
                </a:lnTo>
                <a:lnTo>
                  <a:pt x="273451" y="229102"/>
                </a:lnTo>
                <a:lnTo>
                  <a:pt x="270497" y="238594"/>
                </a:lnTo>
                <a:lnTo>
                  <a:pt x="260730" y="271221"/>
                </a:lnTo>
                <a:lnTo>
                  <a:pt x="269834" y="271221"/>
                </a:lnTo>
                <a:lnTo>
                  <a:pt x="290995" y="210032"/>
                </a:lnTo>
                <a:lnTo>
                  <a:pt x="294510" y="200056"/>
                </a:lnTo>
                <a:lnTo>
                  <a:pt x="296717" y="191338"/>
                </a:lnTo>
                <a:lnTo>
                  <a:pt x="296806" y="190984"/>
                </a:lnTo>
                <a:lnTo>
                  <a:pt x="297993" y="183097"/>
                </a:lnTo>
                <a:lnTo>
                  <a:pt x="298058" y="182666"/>
                </a:lnTo>
                <a:lnTo>
                  <a:pt x="298437" y="174955"/>
                </a:lnTo>
                <a:lnTo>
                  <a:pt x="298437" y="172859"/>
                </a:lnTo>
                <a:lnTo>
                  <a:pt x="298306" y="171869"/>
                </a:lnTo>
                <a:lnTo>
                  <a:pt x="298195" y="171030"/>
                </a:lnTo>
                <a:lnTo>
                  <a:pt x="298068" y="169113"/>
                </a:lnTo>
                <a:lnTo>
                  <a:pt x="318796" y="169113"/>
                </a:lnTo>
                <a:lnTo>
                  <a:pt x="318347" y="166893"/>
                </a:lnTo>
                <a:lnTo>
                  <a:pt x="293577" y="130157"/>
                </a:lnTo>
                <a:lnTo>
                  <a:pt x="271943" y="115569"/>
                </a:lnTo>
                <a:close/>
              </a:path>
              <a:path w="424179" h="424179">
                <a:moveTo>
                  <a:pt x="167728" y="156667"/>
                </a:moveTo>
                <a:lnTo>
                  <a:pt x="162445" y="156959"/>
                </a:lnTo>
                <a:lnTo>
                  <a:pt x="153122" y="157686"/>
                </a:lnTo>
                <a:lnTo>
                  <a:pt x="144845" y="158216"/>
                </a:lnTo>
                <a:lnTo>
                  <a:pt x="167853" y="158216"/>
                </a:lnTo>
                <a:lnTo>
                  <a:pt x="167728" y="156667"/>
                </a:lnTo>
                <a:close/>
              </a:path>
              <a:path w="424179" h="424179">
                <a:moveTo>
                  <a:pt x="241211" y="156667"/>
                </a:moveTo>
                <a:lnTo>
                  <a:pt x="235927" y="156959"/>
                </a:lnTo>
                <a:lnTo>
                  <a:pt x="226604" y="157686"/>
                </a:lnTo>
                <a:lnTo>
                  <a:pt x="218327" y="158216"/>
                </a:lnTo>
                <a:lnTo>
                  <a:pt x="241335" y="158216"/>
                </a:lnTo>
                <a:lnTo>
                  <a:pt x="241211" y="156667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pPr marL="0" algn="l" defTabSz="914400" rtl="0" eaLnBrk="1" latinLnBrk="0" hangingPunct="1"/>
            <a:endParaRPr/>
          </a:p>
        </p:txBody>
      </p:sp>
      <p:sp>
        <p:nvSpPr>
          <p:cNvPr id="160" name="object 157">
            <a:extLst>
              <a:ext uri="{FF2B5EF4-FFF2-40B4-BE49-F238E27FC236}">
                <a16:creationId xmlns:a16="http://schemas.microsoft.com/office/drawing/2014/main" id="{DDDAF2A7-7E17-DB6F-A759-1AF23F5CB0EE}"/>
              </a:ext>
            </a:extLst>
          </p:cNvPr>
          <p:cNvSpPr/>
          <p:nvPr/>
        </p:nvSpPr>
        <p:spPr>
          <a:xfrm>
            <a:off x="4019263" y="3728172"/>
            <a:ext cx="328753" cy="328753"/>
          </a:xfrm>
          <a:custGeom>
            <a:avLst/>
            <a:gdLst/>
            <a:ahLst/>
            <a:cxnLst/>
            <a:rect l="l" t="t" r="r" b="b"/>
            <a:pathLst>
              <a:path w="424179" h="424179">
                <a:moveTo>
                  <a:pt x="385203" y="0"/>
                </a:moveTo>
                <a:lnTo>
                  <a:pt x="38531" y="0"/>
                </a:lnTo>
                <a:lnTo>
                  <a:pt x="23531" y="3027"/>
                </a:lnTo>
                <a:lnTo>
                  <a:pt x="11283" y="11283"/>
                </a:lnTo>
                <a:lnTo>
                  <a:pt x="3027" y="23531"/>
                </a:lnTo>
                <a:lnTo>
                  <a:pt x="0" y="38531"/>
                </a:lnTo>
                <a:lnTo>
                  <a:pt x="0" y="385203"/>
                </a:lnTo>
                <a:lnTo>
                  <a:pt x="3027" y="400203"/>
                </a:lnTo>
                <a:lnTo>
                  <a:pt x="11283" y="412451"/>
                </a:lnTo>
                <a:lnTo>
                  <a:pt x="23531" y="420708"/>
                </a:lnTo>
                <a:lnTo>
                  <a:pt x="38531" y="423735"/>
                </a:lnTo>
                <a:lnTo>
                  <a:pt x="385203" y="423735"/>
                </a:lnTo>
                <a:lnTo>
                  <a:pt x="400203" y="420708"/>
                </a:lnTo>
                <a:lnTo>
                  <a:pt x="412451" y="412451"/>
                </a:lnTo>
                <a:lnTo>
                  <a:pt x="417832" y="404469"/>
                </a:lnTo>
                <a:lnTo>
                  <a:pt x="38531" y="404469"/>
                </a:lnTo>
                <a:lnTo>
                  <a:pt x="31031" y="402955"/>
                </a:lnTo>
                <a:lnTo>
                  <a:pt x="24907" y="398827"/>
                </a:lnTo>
                <a:lnTo>
                  <a:pt x="20779" y="392703"/>
                </a:lnTo>
                <a:lnTo>
                  <a:pt x="19265" y="385203"/>
                </a:lnTo>
                <a:lnTo>
                  <a:pt x="19265" y="38531"/>
                </a:lnTo>
                <a:lnTo>
                  <a:pt x="20779" y="31031"/>
                </a:lnTo>
                <a:lnTo>
                  <a:pt x="24907" y="24907"/>
                </a:lnTo>
                <a:lnTo>
                  <a:pt x="31031" y="20779"/>
                </a:lnTo>
                <a:lnTo>
                  <a:pt x="38531" y="19265"/>
                </a:lnTo>
                <a:lnTo>
                  <a:pt x="417832" y="19265"/>
                </a:lnTo>
                <a:lnTo>
                  <a:pt x="412451" y="11283"/>
                </a:lnTo>
                <a:lnTo>
                  <a:pt x="400203" y="3027"/>
                </a:lnTo>
                <a:lnTo>
                  <a:pt x="385203" y="0"/>
                </a:lnTo>
                <a:close/>
              </a:path>
              <a:path w="424179" h="424179">
                <a:moveTo>
                  <a:pt x="417832" y="19265"/>
                </a:moveTo>
                <a:lnTo>
                  <a:pt x="385203" y="19265"/>
                </a:lnTo>
                <a:lnTo>
                  <a:pt x="392703" y="20779"/>
                </a:lnTo>
                <a:lnTo>
                  <a:pt x="398827" y="24907"/>
                </a:lnTo>
                <a:lnTo>
                  <a:pt x="402955" y="31031"/>
                </a:lnTo>
                <a:lnTo>
                  <a:pt x="404469" y="38531"/>
                </a:lnTo>
                <a:lnTo>
                  <a:pt x="404469" y="385203"/>
                </a:lnTo>
                <a:lnTo>
                  <a:pt x="402955" y="392703"/>
                </a:lnTo>
                <a:lnTo>
                  <a:pt x="398827" y="398827"/>
                </a:lnTo>
                <a:lnTo>
                  <a:pt x="392703" y="402955"/>
                </a:lnTo>
                <a:lnTo>
                  <a:pt x="385203" y="404469"/>
                </a:lnTo>
                <a:lnTo>
                  <a:pt x="417832" y="404469"/>
                </a:lnTo>
                <a:lnTo>
                  <a:pt x="420708" y="400203"/>
                </a:lnTo>
                <a:lnTo>
                  <a:pt x="423735" y="385203"/>
                </a:lnTo>
                <a:lnTo>
                  <a:pt x="423735" y="38531"/>
                </a:lnTo>
                <a:lnTo>
                  <a:pt x="420708" y="23531"/>
                </a:lnTo>
                <a:lnTo>
                  <a:pt x="417832" y="19265"/>
                </a:lnTo>
                <a:close/>
              </a:path>
              <a:path w="424179" h="424179">
                <a:moveTo>
                  <a:pt x="211874" y="96304"/>
                </a:moveTo>
                <a:lnTo>
                  <a:pt x="166893" y="105387"/>
                </a:lnTo>
                <a:lnTo>
                  <a:pt x="130157" y="130155"/>
                </a:lnTo>
                <a:lnTo>
                  <a:pt x="105387" y="166887"/>
                </a:lnTo>
                <a:lnTo>
                  <a:pt x="96304" y="211861"/>
                </a:lnTo>
                <a:lnTo>
                  <a:pt x="104972" y="254798"/>
                </a:lnTo>
                <a:lnTo>
                  <a:pt x="105437" y="256926"/>
                </a:lnTo>
                <a:lnTo>
                  <a:pt x="130157" y="293587"/>
                </a:lnTo>
                <a:lnTo>
                  <a:pt x="166893" y="318351"/>
                </a:lnTo>
                <a:lnTo>
                  <a:pt x="211874" y="327431"/>
                </a:lnTo>
                <a:lnTo>
                  <a:pt x="256847" y="318351"/>
                </a:lnTo>
                <a:lnTo>
                  <a:pt x="271956" y="308165"/>
                </a:lnTo>
                <a:lnTo>
                  <a:pt x="211874" y="308165"/>
                </a:lnTo>
                <a:lnTo>
                  <a:pt x="197744" y="307049"/>
                </a:lnTo>
                <a:lnTo>
                  <a:pt x="197035" y="307049"/>
                </a:lnTo>
                <a:lnTo>
                  <a:pt x="182262" y="303495"/>
                </a:lnTo>
                <a:lnTo>
                  <a:pt x="168766" y="297942"/>
                </a:lnTo>
                <a:lnTo>
                  <a:pt x="156375" y="290499"/>
                </a:lnTo>
                <a:lnTo>
                  <a:pt x="165763" y="277723"/>
                </a:lnTo>
                <a:lnTo>
                  <a:pt x="141732" y="277723"/>
                </a:lnTo>
                <a:lnTo>
                  <a:pt x="130818" y="263755"/>
                </a:lnTo>
                <a:lnTo>
                  <a:pt x="122583" y="247902"/>
                </a:lnTo>
                <a:lnTo>
                  <a:pt x="117491" y="230860"/>
                </a:lnTo>
                <a:lnTo>
                  <a:pt x="117382" y="230494"/>
                </a:lnTo>
                <a:lnTo>
                  <a:pt x="115662" y="212813"/>
                </a:lnTo>
                <a:lnTo>
                  <a:pt x="115570" y="211861"/>
                </a:lnTo>
                <a:lnTo>
                  <a:pt x="140998" y="210664"/>
                </a:lnTo>
                <a:lnTo>
                  <a:pt x="165763" y="207156"/>
                </a:lnTo>
                <a:lnTo>
                  <a:pt x="189761" y="201456"/>
                </a:lnTo>
                <a:lnTo>
                  <a:pt x="212890" y="193687"/>
                </a:lnTo>
                <a:lnTo>
                  <a:pt x="234605" y="193687"/>
                </a:lnTo>
                <a:lnTo>
                  <a:pt x="234044" y="192506"/>
                </a:lnTo>
                <a:lnTo>
                  <a:pt x="117513" y="192506"/>
                </a:lnTo>
                <a:lnTo>
                  <a:pt x="123823" y="172817"/>
                </a:lnTo>
                <a:lnTo>
                  <a:pt x="134011" y="155243"/>
                </a:lnTo>
                <a:lnTo>
                  <a:pt x="147565" y="140276"/>
                </a:lnTo>
                <a:lnTo>
                  <a:pt x="163969" y="128409"/>
                </a:lnTo>
                <a:lnTo>
                  <a:pt x="190953" y="128409"/>
                </a:lnTo>
                <a:lnTo>
                  <a:pt x="183083" y="119938"/>
                </a:lnTo>
                <a:lnTo>
                  <a:pt x="190012" y="118066"/>
                </a:lnTo>
                <a:lnTo>
                  <a:pt x="197130" y="116697"/>
                </a:lnTo>
                <a:lnTo>
                  <a:pt x="204423" y="115856"/>
                </a:lnTo>
                <a:lnTo>
                  <a:pt x="211874" y="115569"/>
                </a:lnTo>
                <a:lnTo>
                  <a:pt x="271948" y="115569"/>
                </a:lnTo>
                <a:lnTo>
                  <a:pt x="256847" y="105387"/>
                </a:lnTo>
                <a:lnTo>
                  <a:pt x="211874" y="96304"/>
                </a:lnTo>
                <a:close/>
              </a:path>
              <a:path w="424179" h="424179">
                <a:moveTo>
                  <a:pt x="248572" y="230860"/>
                </a:moveTo>
                <a:lnTo>
                  <a:pt x="228460" y="230860"/>
                </a:lnTo>
                <a:lnTo>
                  <a:pt x="233446" y="248407"/>
                </a:lnTo>
                <a:lnTo>
                  <a:pt x="237071" y="266023"/>
                </a:lnTo>
                <a:lnTo>
                  <a:pt x="237158" y="266444"/>
                </a:lnTo>
                <a:lnTo>
                  <a:pt x="239552" y="284926"/>
                </a:lnTo>
                <a:lnTo>
                  <a:pt x="240571" y="303495"/>
                </a:lnTo>
                <a:lnTo>
                  <a:pt x="240588" y="303809"/>
                </a:lnTo>
                <a:lnTo>
                  <a:pt x="233676" y="305684"/>
                </a:lnTo>
                <a:lnTo>
                  <a:pt x="226574" y="307049"/>
                </a:lnTo>
                <a:lnTo>
                  <a:pt x="219300" y="307883"/>
                </a:lnTo>
                <a:lnTo>
                  <a:pt x="211874" y="308165"/>
                </a:lnTo>
                <a:lnTo>
                  <a:pt x="271956" y="308165"/>
                </a:lnTo>
                <a:lnTo>
                  <a:pt x="290680" y="295541"/>
                </a:lnTo>
                <a:lnTo>
                  <a:pt x="259461" y="295541"/>
                </a:lnTo>
                <a:lnTo>
                  <a:pt x="258066" y="277723"/>
                </a:lnTo>
                <a:lnTo>
                  <a:pt x="258040" y="277394"/>
                </a:lnTo>
                <a:lnTo>
                  <a:pt x="255490" y="259600"/>
                </a:lnTo>
                <a:lnTo>
                  <a:pt x="251804" y="242206"/>
                </a:lnTo>
                <a:lnTo>
                  <a:pt x="248572" y="230860"/>
                </a:lnTo>
                <a:close/>
              </a:path>
              <a:path w="424179" h="424179">
                <a:moveTo>
                  <a:pt x="325485" y="221500"/>
                </a:moveTo>
                <a:lnTo>
                  <a:pt x="279273" y="221500"/>
                </a:lnTo>
                <a:lnTo>
                  <a:pt x="286995" y="221752"/>
                </a:lnTo>
                <a:lnTo>
                  <a:pt x="286625" y="221752"/>
                </a:lnTo>
                <a:lnTo>
                  <a:pt x="294559" y="222484"/>
                </a:lnTo>
                <a:lnTo>
                  <a:pt x="294168" y="222484"/>
                </a:lnTo>
                <a:lnTo>
                  <a:pt x="300389" y="223375"/>
                </a:lnTo>
                <a:lnTo>
                  <a:pt x="307225" y="224637"/>
                </a:lnTo>
                <a:lnTo>
                  <a:pt x="301650" y="246492"/>
                </a:lnTo>
                <a:lnTo>
                  <a:pt x="291406" y="266023"/>
                </a:lnTo>
                <a:lnTo>
                  <a:pt x="277130" y="282587"/>
                </a:lnTo>
                <a:lnTo>
                  <a:pt x="259461" y="295541"/>
                </a:lnTo>
                <a:lnTo>
                  <a:pt x="290680" y="295541"/>
                </a:lnTo>
                <a:lnTo>
                  <a:pt x="293579" y="293587"/>
                </a:lnTo>
                <a:lnTo>
                  <a:pt x="318298" y="256926"/>
                </a:lnTo>
                <a:lnTo>
                  <a:pt x="318762" y="254798"/>
                </a:lnTo>
                <a:lnTo>
                  <a:pt x="325434" y="221752"/>
                </a:lnTo>
                <a:lnTo>
                  <a:pt x="325485" y="221500"/>
                </a:lnTo>
                <a:close/>
              </a:path>
              <a:path w="424179" h="424179">
                <a:moveTo>
                  <a:pt x="234605" y="193687"/>
                </a:moveTo>
                <a:lnTo>
                  <a:pt x="212890" y="193687"/>
                </a:lnTo>
                <a:lnTo>
                  <a:pt x="216090" y="199936"/>
                </a:lnTo>
                <a:lnTo>
                  <a:pt x="219151" y="206273"/>
                </a:lnTo>
                <a:lnTo>
                  <a:pt x="221856" y="212813"/>
                </a:lnTo>
                <a:lnTo>
                  <a:pt x="197972" y="224081"/>
                </a:lnTo>
                <a:lnTo>
                  <a:pt x="176426" y="238915"/>
                </a:lnTo>
                <a:lnTo>
                  <a:pt x="157564" y="256926"/>
                </a:lnTo>
                <a:lnTo>
                  <a:pt x="141732" y="277723"/>
                </a:lnTo>
                <a:lnTo>
                  <a:pt x="165763" y="277723"/>
                </a:lnTo>
                <a:lnTo>
                  <a:pt x="170436" y="271363"/>
                </a:lnTo>
                <a:lnTo>
                  <a:pt x="187364" y="254798"/>
                </a:lnTo>
                <a:lnTo>
                  <a:pt x="206818" y="241173"/>
                </a:lnTo>
                <a:lnTo>
                  <a:pt x="228460" y="230860"/>
                </a:lnTo>
                <a:lnTo>
                  <a:pt x="248572" y="230860"/>
                </a:lnTo>
                <a:lnTo>
                  <a:pt x="246976" y="225259"/>
                </a:lnTo>
                <a:lnTo>
                  <a:pt x="254846" y="223665"/>
                </a:lnTo>
                <a:lnTo>
                  <a:pt x="262853" y="222484"/>
                </a:lnTo>
                <a:lnTo>
                  <a:pt x="270995" y="221752"/>
                </a:lnTo>
                <a:lnTo>
                  <a:pt x="279273" y="221500"/>
                </a:lnTo>
                <a:lnTo>
                  <a:pt x="325485" y="221500"/>
                </a:lnTo>
                <a:lnTo>
                  <a:pt x="327431" y="211861"/>
                </a:lnTo>
                <a:lnTo>
                  <a:pt x="326481" y="207156"/>
                </a:lnTo>
                <a:lnTo>
                  <a:pt x="240375" y="207156"/>
                </a:lnTo>
                <a:lnTo>
                  <a:pt x="237457" y="199936"/>
                </a:lnTo>
                <a:lnTo>
                  <a:pt x="234605" y="193687"/>
                </a:lnTo>
                <a:close/>
              </a:path>
              <a:path w="424179" h="424179">
                <a:moveTo>
                  <a:pt x="307431" y="150698"/>
                </a:moveTo>
                <a:lnTo>
                  <a:pt x="286258" y="150698"/>
                </a:lnTo>
                <a:lnTo>
                  <a:pt x="294640" y="162646"/>
                </a:lnTo>
                <a:lnTo>
                  <a:pt x="301142" y="175829"/>
                </a:lnTo>
                <a:lnTo>
                  <a:pt x="305596" y="190058"/>
                </a:lnTo>
                <a:lnTo>
                  <a:pt x="307835" y="205143"/>
                </a:lnTo>
                <a:lnTo>
                  <a:pt x="249345" y="205143"/>
                </a:lnTo>
                <a:lnTo>
                  <a:pt x="240024" y="207156"/>
                </a:lnTo>
                <a:lnTo>
                  <a:pt x="326481" y="207156"/>
                </a:lnTo>
                <a:lnTo>
                  <a:pt x="318348" y="166887"/>
                </a:lnTo>
                <a:lnTo>
                  <a:pt x="307431" y="150698"/>
                </a:lnTo>
                <a:close/>
              </a:path>
              <a:path w="424179" h="424179">
                <a:moveTo>
                  <a:pt x="279273" y="202234"/>
                </a:moveTo>
                <a:lnTo>
                  <a:pt x="269279" y="202564"/>
                </a:lnTo>
                <a:lnTo>
                  <a:pt x="259457" y="203517"/>
                </a:lnTo>
                <a:lnTo>
                  <a:pt x="249174" y="205143"/>
                </a:lnTo>
                <a:lnTo>
                  <a:pt x="307835" y="205143"/>
                </a:lnTo>
                <a:lnTo>
                  <a:pt x="300829" y="203965"/>
                </a:lnTo>
                <a:lnTo>
                  <a:pt x="293744" y="203046"/>
                </a:lnTo>
                <a:lnTo>
                  <a:pt x="287958" y="202564"/>
                </a:lnTo>
                <a:lnTo>
                  <a:pt x="290532" y="202564"/>
                </a:lnTo>
                <a:lnTo>
                  <a:pt x="279273" y="202234"/>
                </a:lnTo>
                <a:close/>
              </a:path>
              <a:path w="424179" h="424179">
                <a:moveTo>
                  <a:pt x="190953" y="128409"/>
                </a:moveTo>
                <a:lnTo>
                  <a:pt x="163969" y="128409"/>
                </a:lnTo>
                <a:lnTo>
                  <a:pt x="174818" y="139515"/>
                </a:lnTo>
                <a:lnTo>
                  <a:pt x="184996" y="151247"/>
                </a:lnTo>
                <a:lnTo>
                  <a:pt x="194443" y="163603"/>
                </a:lnTo>
                <a:lnTo>
                  <a:pt x="203098" y="176580"/>
                </a:lnTo>
                <a:lnTo>
                  <a:pt x="182689" y="183235"/>
                </a:lnTo>
                <a:lnTo>
                  <a:pt x="161582" y="188187"/>
                </a:lnTo>
                <a:lnTo>
                  <a:pt x="139836" y="191316"/>
                </a:lnTo>
                <a:lnTo>
                  <a:pt x="117513" y="192506"/>
                </a:lnTo>
                <a:lnTo>
                  <a:pt x="234044" y="192506"/>
                </a:lnTo>
                <a:lnTo>
                  <a:pt x="230759" y="186054"/>
                </a:lnTo>
                <a:lnTo>
                  <a:pt x="245490" y="178487"/>
                </a:lnTo>
                <a:lnTo>
                  <a:pt x="259656" y="170033"/>
                </a:lnTo>
                <a:lnTo>
                  <a:pt x="261246" y="168948"/>
                </a:lnTo>
                <a:lnTo>
                  <a:pt x="221322" y="168948"/>
                </a:lnTo>
                <a:lnTo>
                  <a:pt x="212836" y="155839"/>
                </a:lnTo>
                <a:lnTo>
                  <a:pt x="203603" y="143300"/>
                </a:lnTo>
                <a:lnTo>
                  <a:pt x="193669" y="131332"/>
                </a:lnTo>
                <a:lnTo>
                  <a:pt x="190953" y="128409"/>
                </a:lnTo>
                <a:close/>
              </a:path>
              <a:path w="424179" h="424179">
                <a:moveTo>
                  <a:pt x="271948" y="115569"/>
                </a:moveTo>
                <a:lnTo>
                  <a:pt x="211874" y="115569"/>
                </a:lnTo>
                <a:lnTo>
                  <a:pt x="228663" y="117031"/>
                </a:lnTo>
                <a:lnTo>
                  <a:pt x="244500" y="121250"/>
                </a:lnTo>
                <a:lnTo>
                  <a:pt x="259137" y="127978"/>
                </a:lnTo>
                <a:lnTo>
                  <a:pt x="272326" y="136969"/>
                </a:lnTo>
                <a:lnTo>
                  <a:pt x="260356" y="146050"/>
                </a:lnTo>
                <a:lnTo>
                  <a:pt x="247853" y="154439"/>
                </a:lnTo>
                <a:lnTo>
                  <a:pt x="234835" y="162088"/>
                </a:lnTo>
                <a:lnTo>
                  <a:pt x="221322" y="168948"/>
                </a:lnTo>
                <a:lnTo>
                  <a:pt x="261246" y="168948"/>
                </a:lnTo>
                <a:lnTo>
                  <a:pt x="273248" y="160751"/>
                </a:lnTo>
                <a:lnTo>
                  <a:pt x="286258" y="150698"/>
                </a:lnTo>
                <a:lnTo>
                  <a:pt x="307431" y="150698"/>
                </a:lnTo>
                <a:lnTo>
                  <a:pt x="293579" y="130155"/>
                </a:lnTo>
                <a:lnTo>
                  <a:pt x="271948" y="115569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58">
            <a:extLst>
              <a:ext uri="{FF2B5EF4-FFF2-40B4-BE49-F238E27FC236}">
                <a16:creationId xmlns:a16="http://schemas.microsoft.com/office/drawing/2014/main" id="{A56E1E5F-27AE-F4CA-E2D0-A420CC7C4BE1}"/>
              </a:ext>
            </a:extLst>
          </p:cNvPr>
          <p:cNvSpPr/>
          <p:nvPr/>
        </p:nvSpPr>
        <p:spPr>
          <a:xfrm>
            <a:off x="4688500" y="3728172"/>
            <a:ext cx="268710" cy="328753"/>
          </a:xfrm>
          <a:custGeom>
            <a:avLst/>
            <a:gdLst/>
            <a:ahLst/>
            <a:cxnLst/>
            <a:rect l="l" t="t" r="r" b="b"/>
            <a:pathLst>
              <a:path w="346710" h="424179">
                <a:moveTo>
                  <a:pt x="250380" y="0"/>
                </a:moveTo>
                <a:lnTo>
                  <a:pt x="38519" y="0"/>
                </a:lnTo>
                <a:lnTo>
                  <a:pt x="23526" y="3023"/>
                </a:lnTo>
                <a:lnTo>
                  <a:pt x="11282" y="11274"/>
                </a:lnTo>
                <a:lnTo>
                  <a:pt x="3027" y="23520"/>
                </a:lnTo>
                <a:lnTo>
                  <a:pt x="0" y="38531"/>
                </a:lnTo>
                <a:lnTo>
                  <a:pt x="0" y="385190"/>
                </a:lnTo>
                <a:lnTo>
                  <a:pt x="3027" y="400198"/>
                </a:lnTo>
                <a:lnTo>
                  <a:pt x="11282" y="412449"/>
                </a:lnTo>
                <a:lnTo>
                  <a:pt x="23526" y="420707"/>
                </a:lnTo>
                <a:lnTo>
                  <a:pt x="38519" y="423735"/>
                </a:lnTo>
                <a:lnTo>
                  <a:pt x="308165" y="423735"/>
                </a:lnTo>
                <a:lnTo>
                  <a:pt x="323158" y="420707"/>
                </a:lnTo>
                <a:lnTo>
                  <a:pt x="335402" y="412449"/>
                </a:lnTo>
                <a:lnTo>
                  <a:pt x="340788" y="404456"/>
                </a:lnTo>
                <a:lnTo>
                  <a:pt x="38519" y="404456"/>
                </a:lnTo>
                <a:lnTo>
                  <a:pt x="31024" y="402945"/>
                </a:lnTo>
                <a:lnTo>
                  <a:pt x="24899" y="398819"/>
                </a:lnTo>
                <a:lnTo>
                  <a:pt x="20768" y="392696"/>
                </a:lnTo>
                <a:lnTo>
                  <a:pt x="19253" y="385190"/>
                </a:lnTo>
                <a:lnTo>
                  <a:pt x="19253" y="38531"/>
                </a:lnTo>
                <a:lnTo>
                  <a:pt x="20768" y="31026"/>
                </a:lnTo>
                <a:lnTo>
                  <a:pt x="24899" y="24903"/>
                </a:lnTo>
                <a:lnTo>
                  <a:pt x="31024" y="20777"/>
                </a:lnTo>
                <a:lnTo>
                  <a:pt x="38519" y="19265"/>
                </a:lnTo>
                <a:lnTo>
                  <a:pt x="267895" y="19265"/>
                </a:lnTo>
                <a:lnTo>
                  <a:pt x="250380" y="0"/>
                </a:lnTo>
                <a:close/>
              </a:path>
              <a:path w="346710" h="424179">
                <a:moveTo>
                  <a:pt x="231127" y="19265"/>
                </a:moveTo>
                <a:lnTo>
                  <a:pt x="211861" y="19265"/>
                </a:lnTo>
                <a:lnTo>
                  <a:pt x="211861" y="115569"/>
                </a:lnTo>
                <a:lnTo>
                  <a:pt x="213376" y="123060"/>
                </a:lnTo>
                <a:lnTo>
                  <a:pt x="217508" y="129176"/>
                </a:lnTo>
                <a:lnTo>
                  <a:pt x="223632" y="133299"/>
                </a:lnTo>
                <a:lnTo>
                  <a:pt x="231127" y="134810"/>
                </a:lnTo>
                <a:lnTo>
                  <a:pt x="327431" y="134810"/>
                </a:lnTo>
                <a:lnTo>
                  <a:pt x="327431" y="385190"/>
                </a:lnTo>
                <a:lnTo>
                  <a:pt x="325917" y="392696"/>
                </a:lnTo>
                <a:lnTo>
                  <a:pt x="321789" y="398819"/>
                </a:lnTo>
                <a:lnTo>
                  <a:pt x="315665" y="402945"/>
                </a:lnTo>
                <a:lnTo>
                  <a:pt x="308165" y="404456"/>
                </a:lnTo>
                <a:lnTo>
                  <a:pt x="340788" y="404456"/>
                </a:lnTo>
                <a:lnTo>
                  <a:pt x="343657" y="400198"/>
                </a:lnTo>
                <a:lnTo>
                  <a:pt x="346684" y="385190"/>
                </a:lnTo>
                <a:lnTo>
                  <a:pt x="346684" y="115569"/>
                </a:lnTo>
                <a:lnTo>
                  <a:pt x="231127" y="115569"/>
                </a:lnTo>
                <a:lnTo>
                  <a:pt x="231127" y="19265"/>
                </a:lnTo>
                <a:close/>
              </a:path>
              <a:path w="346710" h="424179">
                <a:moveTo>
                  <a:pt x="145554" y="290372"/>
                </a:moveTo>
                <a:lnTo>
                  <a:pt x="142265" y="304634"/>
                </a:lnTo>
                <a:lnTo>
                  <a:pt x="146291" y="307035"/>
                </a:lnTo>
                <a:lnTo>
                  <a:pt x="154343" y="309283"/>
                </a:lnTo>
                <a:lnTo>
                  <a:pt x="162496" y="309283"/>
                </a:lnTo>
                <a:lnTo>
                  <a:pt x="175271" y="307382"/>
                </a:lnTo>
                <a:lnTo>
                  <a:pt x="184257" y="302242"/>
                </a:lnTo>
                <a:lnTo>
                  <a:pt x="189273" y="295122"/>
                </a:lnTo>
                <a:lnTo>
                  <a:pt x="156565" y="295122"/>
                </a:lnTo>
                <a:lnTo>
                  <a:pt x="149885" y="292747"/>
                </a:lnTo>
                <a:lnTo>
                  <a:pt x="145554" y="290372"/>
                </a:lnTo>
                <a:close/>
              </a:path>
              <a:path w="346710" h="424179">
                <a:moveTo>
                  <a:pt x="234894" y="231901"/>
                </a:moveTo>
                <a:lnTo>
                  <a:pt x="208013" y="231901"/>
                </a:lnTo>
                <a:lnTo>
                  <a:pt x="202806" y="232816"/>
                </a:lnTo>
                <a:lnTo>
                  <a:pt x="202806" y="307822"/>
                </a:lnTo>
                <a:lnTo>
                  <a:pt x="206819" y="308381"/>
                </a:lnTo>
                <a:lnTo>
                  <a:pt x="212763" y="308940"/>
                </a:lnTo>
                <a:lnTo>
                  <a:pt x="221145" y="308940"/>
                </a:lnTo>
                <a:lnTo>
                  <a:pt x="230463" y="308381"/>
                </a:lnTo>
                <a:lnTo>
                  <a:pt x="230933" y="308381"/>
                </a:lnTo>
                <a:lnTo>
                  <a:pt x="240034" y="306522"/>
                </a:lnTo>
                <a:lnTo>
                  <a:pt x="247728" y="303448"/>
                </a:lnTo>
                <a:lnTo>
                  <a:pt x="254076" y="299084"/>
                </a:lnTo>
                <a:lnTo>
                  <a:pt x="257281" y="295452"/>
                </a:lnTo>
                <a:lnTo>
                  <a:pt x="220383" y="295452"/>
                </a:lnTo>
                <a:lnTo>
                  <a:pt x="219024" y="295122"/>
                </a:lnTo>
                <a:lnTo>
                  <a:pt x="219024" y="245160"/>
                </a:lnTo>
                <a:lnTo>
                  <a:pt x="219912" y="244944"/>
                </a:lnTo>
                <a:lnTo>
                  <a:pt x="219599" y="244944"/>
                </a:lnTo>
                <a:lnTo>
                  <a:pt x="221253" y="244703"/>
                </a:lnTo>
                <a:lnTo>
                  <a:pt x="259019" y="244703"/>
                </a:lnTo>
                <a:lnTo>
                  <a:pt x="258757" y="244259"/>
                </a:lnTo>
                <a:lnTo>
                  <a:pt x="255664" y="241211"/>
                </a:lnTo>
                <a:lnTo>
                  <a:pt x="253872" y="239394"/>
                </a:lnTo>
                <a:lnTo>
                  <a:pt x="248301" y="235766"/>
                </a:lnTo>
                <a:lnTo>
                  <a:pt x="241885" y="233273"/>
                </a:lnTo>
                <a:lnTo>
                  <a:pt x="242023" y="233273"/>
                </a:lnTo>
                <a:lnTo>
                  <a:pt x="234894" y="231901"/>
                </a:lnTo>
                <a:close/>
              </a:path>
              <a:path w="346710" h="424179">
                <a:moveTo>
                  <a:pt x="119024" y="231228"/>
                </a:moveTo>
                <a:lnTo>
                  <a:pt x="99225" y="231228"/>
                </a:lnTo>
                <a:lnTo>
                  <a:pt x="92227" y="231901"/>
                </a:lnTo>
                <a:lnTo>
                  <a:pt x="87248" y="232816"/>
                </a:lnTo>
                <a:lnTo>
                  <a:pt x="87248" y="308152"/>
                </a:lnTo>
                <a:lnTo>
                  <a:pt x="103250" y="308152"/>
                </a:lnTo>
                <a:lnTo>
                  <a:pt x="103250" y="280847"/>
                </a:lnTo>
                <a:lnTo>
                  <a:pt x="119410" y="280847"/>
                </a:lnTo>
                <a:lnTo>
                  <a:pt x="136514" y="267931"/>
                </a:lnTo>
                <a:lnTo>
                  <a:pt x="105097" y="267931"/>
                </a:lnTo>
                <a:lnTo>
                  <a:pt x="103250" y="267487"/>
                </a:lnTo>
                <a:lnTo>
                  <a:pt x="103250" y="244944"/>
                </a:lnTo>
                <a:lnTo>
                  <a:pt x="104035" y="244703"/>
                </a:lnTo>
                <a:lnTo>
                  <a:pt x="103637" y="244703"/>
                </a:lnTo>
                <a:lnTo>
                  <a:pt x="106629" y="244259"/>
                </a:lnTo>
                <a:lnTo>
                  <a:pt x="136926" y="244259"/>
                </a:lnTo>
                <a:lnTo>
                  <a:pt x="135445" y="241211"/>
                </a:lnTo>
                <a:lnTo>
                  <a:pt x="126123" y="233273"/>
                </a:lnTo>
                <a:lnTo>
                  <a:pt x="119024" y="231228"/>
                </a:lnTo>
                <a:close/>
              </a:path>
              <a:path w="346710" h="424179">
                <a:moveTo>
                  <a:pt x="259019" y="244703"/>
                </a:moveTo>
                <a:lnTo>
                  <a:pt x="227627" y="244703"/>
                </a:lnTo>
                <a:lnTo>
                  <a:pt x="235707" y="246045"/>
                </a:lnTo>
                <a:lnTo>
                  <a:pt x="242801" y="250659"/>
                </a:lnTo>
                <a:lnTo>
                  <a:pt x="247272" y="258246"/>
                </a:lnTo>
                <a:lnTo>
                  <a:pt x="248530" y="266982"/>
                </a:lnTo>
                <a:lnTo>
                  <a:pt x="248579" y="267323"/>
                </a:lnTo>
                <a:lnTo>
                  <a:pt x="248666" y="267931"/>
                </a:lnTo>
                <a:lnTo>
                  <a:pt x="248763" y="268833"/>
                </a:lnTo>
                <a:lnTo>
                  <a:pt x="247061" y="280618"/>
                </a:lnTo>
                <a:lnTo>
                  <a:pt x="242185" y="288982"/>
                </a:lnTo>
                <a:lnTo>
                  <a:pt x="234571" y="293897"/>
                </a:lnTo>
                <a:lnTo>
                  <a:pt x="224637" y="295452"/>
                </a:lnTo>
                <a:lnTo>
                  <a:pt x="257281" y="295452"/>
                </a:lnTo>
                <a:lnTo>
                  <a:pt x="265892" y="268833"/>
                </a:lnTo>
                <a:lnTo>
                  <a:pt x="265843" y="266982"/>
                </a:lnTo>
                <a:lnTo>
                  <a:pt x="265131" y="259105"/>
                </a:lnTo>
                <a:lnTo>
                  <a:pt x="265104" y="258808"/>
                </a:lnTo>
                <a:lnTo>
                  <a:pt x="262688" y="250926"/>
                </a:lnTo>
                <a:lnTo>
                  <a:pt x="259019" y="244703"/>
                </a:lnTo>
                <a:close/>
              </a:path>
              <a:path w="346710" h="424179">
                <a:moveTo>
                  <a:pt x="178282" y="230543"/>
                </a:moveTo>
                <a:lnTo>
                  <a:pt x="170243" y="230543"/>
                </a:lnTo>
                <a:lnTo>
                  <a:pt x="158483" y="232371"/>
                </a:lnTo>
                <a:lnTo>
                  <a:pt x="158799" y="232371"/>
                </a:lnTo>
                <a:lnTo>
                  <a:pt x="150421" y="237155"/>
                </a:lnTo>
                <a:lnTo>
                  <a:pt x="147452" y="241211"/>
                </a:lnTo>
                <a:lnTo>
                  <a:pt x="145121" y="244259"/>
                </a:lnTo>
                <a:lnTo>
                  <a:pt x="143230" y="253530"/>
                </a:lnTo>
                <a:lnTo>
                  <a:pt x="171399" y="279374"/>
                </a:lnTo>
                <a:lnTo>
                  <a:pt x="174802" y="282092"/>
                </a:lnTo>
                <a:lnTo>
                  <a:pt x="174802" y="291845"/>
                </a:lnTo>
                <a:lnTo>
                  <a:pt x="170865" y="295122"/>
                </a:lnTo>
                <a:lnTo>
                  <a:pt x="189273" y="295122"/>
                </a:lnTo>
                <a:lnTo>
                  <a:pt x="189567" y="294704"/>
                </a:lnTo>
                <a:lnTo>
                  <a:pt x="191312" y="285610"/>
                </a:lnTo>
                <a:lnTo>
                  <a:pt x="190367" y="279374"/>
                </a:lnTo>
                <a:lnTo>
                  <a:pt x="190265" y="278701"/>
                </a:lnTo>
                <a:lnTo>
                  <a:pt x="190204" y="278294"/>
                </a:lnTo>
                <a:lnTo>
                  <a:pt x="189020" y="276097"/>
                </a:lnTo>
                <a:lnTo>
                  <a:pt x="186897" y="272269"/>
                </a:lnTo>
                <a:lnTo>
                  <a:pt x="186777" y="272053"/>
                </a:lnTo>
                <a:lnTo>
                  <a:pt x="180999" y="266982"/>
                </a:lnTo>
                <a:lnTo>
                  <a:pt x="172783" y="262839"/>
                </a:lnTo>
                <a:lnTo>
                  <a:pt x="163563" y="259105"/>
                </a:lnTo>
                <a:lnTo>
                  <a:pt x="159537" y="256946"/>
                </a:lnTo>
                <a:lnTo>
                  <a:pt x="159537" y="248119"/>
                </a:lnTo>
                <a:lnTo>
                  <a:pt x="162928" y="244703"/>
                </a:lnTo>
                <a:lnTo>
                  <a:pt x="185788" y="244703"/>
                </a:lnTo>
                <a:lnTo>
                  <a:pt x="188455" y="234403"/>
                </a:lnTo>
                <a:lnTo>
                  <a:pt x="184226" y="232371"/>
                </a:lnTo>
                <a:lnTo>
                  <a:pt x="178282" y="230543"/>
                </a:lnTo>
                <a:close/>
              </a:path>
              <a:path w="346710" h="424179">
                <a:moveTo>
                  <a:pt x="119410" y="280847"/>
                </a:moveTo>
                <a:lnTo>
                  <a:pt x="103250" y="280847"/>
                </a:lnTo>
                <a:lnTo>
                  <a:pt x="105441" y="281190"/>
                </a:lnTo>
                <a:lnTo>
                  <a:pt x="118287" y="281190"/>
                </a:lnTo>
                <a:lnTo>
                  <a:pt x="119410" y="280847"/>
                </a:lnTo>
                <a:close/>
              </a:path>
              <a:path w="346710" h="424179">
                <a:moveTo>
                  <a:pt x="136926" y="244259"/>
                </a:moveTo>
                <a:lnTo>
                  <a:pt x="117970" y="244259"/>
                </a:lnTo>
                <a:lnTo>
                  <a:pt x="122529" y="248450"/>
                </a:lnTo>
                <a:lnTo>
                  <a:pt x="122529" y="263283"/>
                </a:lnTo>
                <a:lnTo>
                  <a:pt x="117233" y="267931"/>
                </a:lnTo>
                <a:lnTo>
                  <a:pt x="136514" y="267931"/>
                </a:lnTo>
                <a:lnTo>
                  <a:pt x="138392" y="262839"/>
                </a:lnTo>
                <a:lnTo>
                  <a:pt x="138518" y="247535"/>
                </a:lnTo>
                <a:lnTo>
                  <a:pt x="136926" y="244259"/>
                </a:lnTo>
                <a:close/>
              </a:path>
              <a:path w="346710" h="424179">
                <a:moveTo>
                  <a:pt x="185788" y="244703"/>
                </a:moveTo>
                <a:lnTo>
                  <a:pt x="176923" y="244703"/>
                </a:lnTo>
                <a:lnTo>
                  <a:pt x="181990" y="246849"/>
                </a:lnTo>
                <a:lnTo>
                  <a:pt x="185068" y="248450"/>
                </a:lnTo>
                <a:lnTo>
                  <a:pt x="184818" y="248450"/>
                </a:lnTo>
                <a:lnTo>
                  <a:pt x="185670" y="245160"/>
                </a:lnTo>
                <a:lnTo>
                  <a:pt x="185788" y="244703"/>
                </a:lnTo>
                <a:close/>
              </a:path>
              <a:path w="346710" h="424179">
                <a:moveTo>
                  <a:pt x="224637" y="231228"/>
                </a:moveTo>
                <a:lnTo>
                  <a:pt x="216471" y="231228"/>
                </a:lnTo>
                <a:lnTo>
                  <a:pt x="206938" y="231901"/>
                </a:lnTo>
                <a:lnTo>
                  <a:pt x="237383" y="231901"/>
                </a:lnTo>
                <a:lnTo>
                  <a:pt x="224637" y="231228"/>
                </a:lnTo>
                <a:close/>
              </a:path>
              <a:path w="346710" h="424179">
                <a:moveTo>
                  <a:pt x="267895" y="19265"/>
                </a:moveTo>
                <a:lnTo>
                  <a:pt x="240753" y="19265"/>
                </a:lnTo>
                <a:lnTo>
                  <a:pt x="327431" y="115569"/>
                </a:lnTo>
                <a:lnTo>
                  <a:pt x="346684" y="115569"/>
                </a:lnTo>
                <a:lnTo>
                  <a:pt x="346684" y="105930"/>
                </a:lnTo>
                <a:lnTo>
                  <a:pt x="267895" y="19265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59">
            <a:extLst>
              <a:ext uri="{FF2B5EF4-FFF2-40B4-BE49-F238E27FC236}">
                <a16:creationId xmlns:a16="http://schemas.microsoft.com/office/drawing/2014/main" id="{0B5F2DAF-49C4-5AFA-D451-A7C385772635}"/>
              </a:ext>
            </a:extLst>
          </p:cNvPr>
          <p:cNvSpPr/>
          <p:nvPr/>
        </p:nvSpPr>
        <p:spPr>
          <a:xfrm>
            <a:off x="5327871" y="3728169"/>
            <a:ext cx="268710" cy="328753"/>
          </a:xfrm>
          <a:custGeom>
            <a:avLst/>
            <a:gdLst/>
            <a:ahLst/>
            <a:cxnLst/>
            <a:rect l="l" t="t" r="r" b="b"/>
            <a:pathLst>
              <a:path w="346709" h="424179">
                <a:moveTo>
                  <a:pt x="250393" y="0"/>
                </a:moveTo>
                <a:lnTo>
                  <a:pt x="38531" y="0"/>
                </a:lnTo>
                <a:lnTo>
                  <a:pt x="23536" y="3027"/>
                </a:lnTo>
                <a:lnTo>
                  <a:pt x="11288" y="11283"/>
                </a:lnTo>
                <a:lnTo>
                  <a:pt x="3029" y="23531"/>
                </a:lnTo>
                <a:lnTo>
                  <a:pt x="0" y="38531"/>
                </a:lnTo>
                <a:lnTo>
                  <a:pt x="0" y="385216"/>
                </a:lnTo>
                <a:lnTo>
                  <a:pt x="3029" y="400214"/>
                </a:lnTo>
                <a:lnTo>
                  <a:pt x="11288" y="412457"/>
                </a:lnTo>
                <a:lnTo>
                  <a:pt x="23536" y="420710"/>
                </a:lnTo>
                <a:lnTo>
                  <a:pt x="38531" y="423735"/>
                </a:lnTo>
                <a:lnTo>
                  <a:pt x="308178" y="423735"/>
                </a:lnTo>
                <a:lnTo>
                  <a:pt x="323171" y="420710"/>
                </a:lnTo>
                <a:lnTo>
                  <a:pt x="335414" y="412457"/>
                </a:lnTo>
                <a:lnTo>
                  <a:pt x="340801" y="404469"/>
                </a:lnTo>
                <a:lnTo>
                  <a:pt x="38531" y="404469"/>
                </a:lnTo>
                <a:lnTo>
                  <a:pt x="31037" y="402957"/>
                </a:lnTo>
                <a:lnTo>
                  <a:pt x="24912" y="398833"/>
                </a:lnTo>
                <a:lnTo>
                  <a:pt x="20781" y="392714"/>
                </a:lnTo>
                <a:lnTo>
                  <a:pt x="19265" y="385216"/>
                </a:lnTo>
                <a:lnTo>
                  <a:pt x="19265" y="38531"/>
                </a:lnTo>
                <a:lnTo>
                  <a:pt x="20781" y="31026"/>
                </a:lnTo>
                <a:lnTo>
                  <a:pt x="24912" y="24903"/>
                </a:lnTo>
                <a:lnTo>
                  <a:pt x="31037" y="20777"/>
                </a:lnTo>
                <a:lnTo>
                  <a:pt x="38531" y="19265"/>
                </a:lnTo>
                <a:lnTo>
                  <a:pt x="267908" y="19265"/>
                </a:lnTo>
                <a:lnTo>
                  <a:pt x="250393" y="0"/>
                </a:lnTo>
                <a:close/>
              </a:path>
              <a:path w="346709" h="424179">
                <a:moveTo>
                  <a:pt x="231139" y="19265"/>
                </a:moveTo>
                <a:lnTo>
                  <a:pt x="211874" y="19265"/>
                </a:lnTo>
                <a:lnTo>
                  <a:pt x="211874" y="115570"/>
                </a:lnTo>
                <a:lnTo>
                  <a:pt x="213389" y="123060"/>
                </a:lnTo>
                <a:lnTo>
                  <a:pt x="217520" y="129176"/>
                </a:lnTo>
                <a:lnTo>
                  <a:pt x="223645" y="133299"/>
                </a:lnTo>
                <a:lnTo>
                  <a:pt x="231139" y="134810"/>
                </a:lnTo>
                <a:lnTo>
                  <a:pt x="327444" y="134810"/>
                </a:lnTo>
                <a:lnTo>
                  <a:pt x="327444" y="385216"/>
                </a:lnTo>
                <a:lnTo>
                  <a:pt x="325928" y="392714"/>
                </a:lnTo>
                <a:lnTo>
                  <a:pt x="321797" y="398833"/>
                </a:lnTo>
                <a:lnTo>
                  <a:pt x="315672" y="402957"/>
                </a:lnTo>
                <a:lnTo>
                  <a:pt x="308178" y="404469"/>
                </a:lnTo>
                <a:lnTo>
                  <a:pt x="340801" y="404469"/>
                </a:lnTo>
                <a:lnTo>
                  <a:pt x="343670" y="400214"/>
                </a:lnTo>
                <a:lnTo>
                  <a:pt x="346697" y="385216"/>
                </a:lnTo>
                <a:lnTo>
                  <a:pt x="346697" y="115570"/>
                </a:lnTo>
                <a:lnTo>
                  <a:pt x="231139" y="115570"/>
                </a:lnTo>
                <a:lnTo>
                  <a:pt x="231139" y="19265"/>
                </a:lnTo>
                <a:close/>
              </a:path>
              <a:path w="346709" h="424179">
                <a:moveTo>
                  <a:pt x="173231" y="231813"/>
                </a:moveTo>
                <a:lnTo>
                  <a:pt x="152028" y="231813"/>
                </a:lnTo>
                <a:lnTo>
                  <a:pt x="130225" y="308178"/>
                </a:lnTo>
                <a:lnTo>
                  <a:pt x="146951" y="308178"/>
                </a:lnTo>
                <a:lnTo>
                  <a:pt x="152031" y="288569"/>
                </a:lnTo>
                <a:lnTo>
                  <a:pt x="189690" y="288569"/>
                </a:lnTo>
                <a:lnTo>
                  <a:pt x="185944" y="275653"/>
                </a:lnTo>
                <a:lnTo>
                  <a:pt x="154381" y="275653"/>
                </a:lnTo>
                <a:lnTo>
                  <a:pt x="158597" y="259448"/>
                </a:lnTo>
                <a:lnTo>
                  <a:pt x="159778" y="255028"/>
                </a:lnTo>
                <a:lnTo>
                  <a:pt x="160832" y="249262"/>
                </a:lnTo>
                <a:lnTo>
                  <a:pt x="161886" y="244729"/>
                </a:lnTo>
                <a:lnTo>
                  <a:pt x="176977" y="244729"/>
                </a:lnTo>
                <a:lnTo>
                  <a:pt x="173231" y="231813"/>
                </a:lnTo>
                <a:close/>
              </a:path>
              <a:path w="346709" h="424179">
                <a:moveTo>
                  <a:pt x="189690" y="288569"/>
                </a:moveTo>
                <a:lnTo>
                  <a:pt x="172491" y="288569"/>
                </a:lnTo>
                <a:lnTo>
                  <a:pt x="177990" y="308178"/>
                </a:lnTo>
                <a:lnTo>
                  <a:pt x="195376" y="308178"/>
                </a:lnTo>
                <a:lnTo>
                  <a:pt x="189690" y="288569"/>
                </a:lnTo>
                <a:close/>
              </a:path>
              <a:path w="346709" h="424179">
                <a:moveTo>
                  <a:pt x="219024" y="231813"/>
                </a:moveTo>
                <a:lnTo>
                  <a:pt x="202818" y="231813"/>
                </a:lnTo>
                <a:lnTo>
                  <a:pt x="202818" y="308178"/>
                </a:lnTo>
                <a:lnTo>
                  <a:pt x="219024" y="308178"/>
                </a:lnTo>
                <a:lnTo>
                  <a:pt x="219024" y="231813"/>
                </a:lnTo>
                <a:close/>
              </a:path>
              <a:path w="346709" h="424179">
                <a:moveTo>
                  <a:pt x="176977" y="244729"/>
                </a:moveTo>
                <a:lnTo>
                  <a:pt x="162102" y="244729"/>
                </a:lnTo>
                <a:lnTo>
                  <a:pt x="164471" y="255028"/>
                </a:lnTo>
                <a:lnTo>
                  <a:pt x="165709" y="259448"/>
                </a:lnTo>
                <a:lnTo>
                  <a:pt x="170154" y="275653"/>
                </a:lnTo>
                <a:lnTo>
                  <a:pt x="185944" y="275653"/>
                </a:lnTo>
                <a:lnTo>
                  <a:pt x="176977" y="244729"/>
                </a:lnTo>
                <a:close/>
              </a:path>
              <a:path w="346709" h="424179">
                <a:moveTo>
                  <a:pt x="267908" y="19265"/>
                </a:moveTo>
                <a:lnTo>
                  <a:pt x="240766" y="19265"/>
                </a:lnTo>
                <a:lnTo>
                  <a:pt x="327444" y="115570"/>
                </a:lnTo>
                <a:lnTo>
                  <a:pt x="346697" y="115570"/>
                </a:lnTo>
                <a:lnTo>
                  <a:pt x="346697" y="105930"/>
                </a:lnTo>
                <a:lnTo>
                  <a:pt x="267908" y="19265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0">
            <a:extLst>
              <a:ext uri="{FF2B5EF4-FFF2-40B4-BE49-F238E27FC236}">
                <a16:creationId xmlns:a16="http://schemas.microsoft.com/office/drawing/2014/main" id="{851C2209-107F-6376-AC2F-D4117E4938A5}"/>
              </a:ext>
            </a:extLst>
          </p:cNvPr>
          <p:cNvSpPr/>
          <p:nvPr/>
        </p:nvSpPr>
        <p:spPr>
          <a:xfrm>
            <a:off x="5972952" y="3728175"/>
            <a:ext cx="268710" cy="328753"/>
          </a:xfrm>
          <a:custGeom>
            <a:avLst/>
            <a:gdLst/>
            <a:ahLst/>
            <a:cxnLst/>
            <a:rect l="l" t="t" r="r" b="b"/>
            <a:pathLst>
              <a:path w="346709" h="424179">
                <a:moveTo>
                  <a:pt x="250380" y="0"/>
                </a:moveTo>
                <a:lnTo>
                  <a:pt x="38519" y="0"/>
                </a:lnTo>
                <a:lnTo>
                  <a:pt x="23526" y="3025"/>
                </a:lnTo>
                <a:lnTo>
                  <a:pt x="11282" y="11277"/>
                </a:lnTo>
                <a:lnTo>
                  <a:pt x="3027" y="23520"/>
                </a:lnTo>
                <a:lnTo>
                  <a:pt x="0" y="38519"/>
                </a:lnTo>
                <a:lnTo>
                  <a:pt x="0" y="385203"/>
                </a:lnTo>
                <a:lnTo>
                  <a:pt x="3027" y="400203"/>
                </a:lnTo>
                <a:lnTo>
                  <a:pt x="11282" y="412451"/>
                </a:lnTo>
                <a:lnTo>
                  <a:pt x="23526" y="420708"/>
                </a:lnTo>
                <a:lnTo>
                  <a:pt x="38519" y="423735"/>
                </a:lnTo>
                <a:lnTo>
                  <a:pt x="308165" y="423735"/>
                </a:lnTo>
                <a:lnTo>
                  <a:pt x="323158" y="420708"/>
                </a:lnTo>
                <a:lnTo>
                  <a:pt x="335402" y="412451"/>
                </a:lnTo>
                <a:lnTo>
                  <a:pt x="340782" y="404469"/>
                </a:lnTo>
                <a:lnTo>
                  <a:pt x="38519" y="404469"/>
                </a:lnTo>
                <a:lnTo>
                  <a:pt x="31018" y="402957"/>
                </a:lnTo>
                <a:lnTo>
                  <a:pt x="24895" y="398832"/>
                </a:lnTo>
                <a:lnTo>
                  <a:pt x="20766" y="392709"/>
                </a:lnTo>
                <a:lnTo>
                  <a:pt x="19253" y="385203"/>
                </a:lnTo>
                <a:lnTo>
                  <a:pt x="19253" y="38519"/>
                </a:lnTo>
                <a:lnTo>
                  <a:pt x="20766" y="31018"/>
                </a:lnTo>
                <a:lnTo>
                  <a:pt x="24895" y="24895"/>
                </a:lnTo>
                <a:lnTo>
                  <a:pt x="31018" y="20766"/>
                </a:lnTo>
                <a:lnTo>
                  <a:pt x="38519" y="19253"/>
                </a:lnTo>
                <a:lnTo>
                  <a:pt x="267884" y="19253"/>
                </a:lnTo>
                <a:lnTo>
                  <a:pt x="250380" y="0"/>
                </a:lnTo>
                <a:close/>
              </a:path>
              <a:path w="346709" h="424179">
                <a:moveTo>
                  <a:pt x="231127" y="19253"/>
                </a:moveTo>
                <a:lnTo>
                  <a:pt x="211861" y="19253"/>
                </a:lnTo>
                <a:lnTo>
                  <a:pt x="211861" y="115557"/>
                </a:lnTo>
                <a:lnTo>
                  <a:pt x="213375" y="123050"/>
                </a:lnTo>
                <a:lnTo>
                  <a:pt x="217503" y="129170"/>
                </a:lnTo>
                <a:lnTo>
                  <a:pt x="223627" y="133297"/>
                </a:lnTo>
                <a:lnTo>
                  <a:pt x="231127" y="134810"/>
                </a:lnTo>
                <a:lnTo>
                  <a:pt x="327431" y="134810"/>
                </a:lnTo>
                <a:lnTo>
                  <a:pt x="327431" y="385203"/>
                </a:lnTo>
                <a:lnTo>
                  <a:pt x="325917" y="392709"/>
                </a:lnTo>
                <a:lnTo>
                  <a:pt x="321789" y="398832"/>
                </a:lnTo>
                <a:lnTo>
                  <a:pt x="315665" y="402957"/>
                </a:lnTo>
                <a:lnTo>
                  <a:pt x="308165" y="404469"/>
                </a:lnTo>
                <a:lnTo>
                  <a:pt x="340782" y="404469"/>
                </a:lnTo>
                <a:lnTo>
                  <a:pt x="343657" y="400203"/>
                </a:lnTo>
                <a:lnTo>
                  <a:pt x="346684" y="385203"/>
                </a:lnTo>
                <a:lnTo>
                  <a:pt x="346684" y="115557"/>
                </a:lnTo>
                <a:lnTo>
                  <a:pt x="231127" y="115557"/>
                </a:lnTo>
                <a:lnTo>
                  <a:pt x="231127" y="19253"/>
                </a:lnTo>
                <a:close/>
              </a:path>
              <a:path w="346709" h="424179">
                <a:moveTo>
                  <a:pt x="177173" y="231914"/>
                </a:moveTo>
                <a:lnTo>
                  <a:pt x="150286" y="231914"/>
                </a:lnTo>
                <a:lnTo>
                  <a:pt x="145033" y="232816"/>
                </a:lnTo>
                <a:lnTo>
                  <a:pt x="145033" y="307809"/>
                </a:lnTo>
                <a:lnTo>
                  <a:pt x="149059" y="308381"/>
                </a:lnTo>
                <a:lnTo>
                  <a:pt x="154978" y="308952"/>
                </a:lnTo>
                <a:lnTo>
                  <a:pt x="163360" y="308952"/>
                </a:lnTo>
                <a:lnTo>
                  <a:pt x="172853" y="308381"/>
                </a:lnTo>
                <a:lnTo>
                  <a:pt x="173196" y="308381"/>
                </a:lnTo>
                <a:lnTo>
                  <a:pt x="182246" y="306528"/>
                </a:lnTo>
                <a:lnTo>
                  <a:pt x="189947" y="303450"/>
                </a:lnTo>
                <a:lnTo>
                  <a:pt x="196303" y="299084"/>
                </a:lnTo>
                <a:lnTo>
                  <a:pt x="199484" y="295478"/>
                </a:lnTo>
                <a:lnTo>
                  <a:pt x="162598" y="295478"/>
                </a:lnTo>
                <a:lnTo>
                  <a:pt x="161226" y="295135"/>
                </a:lnTo>
                <a:lnTo>
                  <a:pt x="161226" y="245173"/>
                </a:lnTo>
                <a:lnTo>
                  <a:pt x="162157" y="244932"/>
                </a:lnTo>
                <a:lnTo>
                  <a:pt x="161784" y="244932"/>
                </a:lnTo>
                <a:lnTo>
                  <a:pt x="164134" y="244601"/>
                </a:lnTo>
                <a:lnTo>
                  <a:pt x="201239" y="244601"/>
                </a:lnTo>
                <a:lnTo>
                  <a:pt x="196087" y="239382"/>
                </a:lnTo>
                <a:lnTo>
                  <a:pt x="190523" y="235766"/>
                </a:lnTo>
                <a:lnTo>
                  <a:pt x="184134" y="233286"/>
                </a:lnTo>
                <a:lnTo>
                  <a:pt x="184296" y="233286"/>
                </a:lnTo>
                <a:lnTo>
                  <a:pt x="177173" y="231914"/>
                </a:lnTo>
                <a:close/>
              </a:path>
              <a:path w="346709" h="424179">
                <a:moveTo>
                  <a:pt x="119024" y="231228"/>
                </a:moveTo>
                <a:lnTo>
                  <a:pt x="99225" y="231228"/>
                </a:lnTo>
                <a:lnTo>
                  <a:pt x="92227" y="231914"/>
                </a:lnTo>
                <a:lnTo>
                  <a:pt x="87248" y="232816"/>
                </a:lnTo>
                <a:lnTo>
                  <a:pt x="87248" y="308165"/>
                </a:lnTo>
                <a:lnTo>
                  <a:pt x="103238" y="308165"/>
                </a:lnTo>
                <a:lnTo>
                  <a:pt x="103238" y="280860"/>
                </a:lnTo>
                <a:lnTo>
                  <a:pt x="119369" y="280860"/>
                </a:lnTo>
                <a:lnTo>
                  <a:pt x="126441" y="278701"/>
                </a:lnTo>
                <a:lnTo>
                  <a:pt x="136207" y="268846"/>
                </a:lnTo>
                <a:lnTo>
                  <a:pt x="136458" y="268160"/>
                </a:lnTo>
                <a:lnTo>
                  <a:pt x="136537" y="267944"/>
                </a:lnTo>
                <a:lnTo>
                  <a:pt x="105084" y="267944"/>
                </a:lnTo>
                <a:lnTo>
                  <a:pt x="103238" y="267500"/>
                </a:lnTo>
                <a:lnTo>
                  <a:pt x="103238" y="244932"/>
                </a:lnTo>
                <a:lnTo>
                  <a:pt x="104406" y="244601"/>
                </a:lnTo>
                <a:lnTo>
                  <a:pt x="106616" y="244271"/>
                </a:lnTo>
                <a:lnTo>
                  <a:pt x="136935" y="244271"/>
                </a:lnTo>
                <a:lnTo>
                  <a:pt x="135445" y="241211"/>
                </a:lnTo>
                <a:lnTo>
                  <a:pt x="126136" y="233286"/>
                </a:lnTo>
                <a:lnTo>
                  <a:pt x="119024" y="231228"/>
                </a:lnTo>
                <a:close/>
              </a:path>
              <a:path w="346709" h="424179">
                <a:moveTo>
                  <a:pt x="265709" y="231914"/>
                </a:moveTo>
                <a:lnTo>
                  <a:pt x="222072" y="231914"/>
                </a:lnTo>
                <a:lnTo>
                  <a:pt x="222072" y="308165"/>
                </a:lnTo>
                <a:lnTo>
                  <a:pt x="238264" y="308165"/>
                </a:lnTo>
                <a:lnTo>
                  <a:pt x="238264" y="277469"/>
                </a:lnTo>
                <a:lnTo>
                  <a:pt x="263918" y="277469"/>
                </a:lnTo>
                <a:lnTo>
                  <a:pt x="263918" y="263423"/>
                </a:lnTo>
                <a:lnTo>
                  <a:pt x="238264" y="263423"/>
                </a:lnTo>
                <a:lnTo>
                  <a:pt x="238264" y="246047"/>
                </a:lnTo>
                <a:lnTo>
                  <a:pt x="265709" y="246047"/>
                </a:lnTo>
                <a:lnTo>
                  <a:pt x="265709" y="231914"/>
                </a:lnTo>
                <a:close/>
              </a:path>
              <a:path w="346709" h="424179">
                <a:moveTo>
                  <a:pt x="201187" y="244601"/>
                </a:moveTo>
                <a:lnTo>
                  <a:pt x="169229" y="244601"/>
                </a:lnTo>
                <a:lnTo>
                  <a:pt x="177922" y="246047"/>
                </a:lnTo>
                <a:lnTo>
                  <a:pt x="185016" y="250666"/>
                </a:lnTo>
                <a:lnTo>
                  <a:pt x="189487" y="258257"/>
                </a:lnTo>
                <a:lnTo>
                  <a:pt x="190817" y="267500"/>
                </a:lnTo>
                <a:lnTo>
                  <a:pt x="190881" y="267944"/>
                </a:lnTo>
                <a:lnTo>
                  <a:pt x="166852" y="295478"/>
                </a:lnTo>
                <a:lnTo>
                  <a:pt x="199484" y="295478"/>
                </a:lnTo>
                <a:lnTo>
                  <a:pt x="201066" y="293683"/>
                </a:lnTo>
                <a:lnTo>
                  <a:pt x="204820" y="286770"/>
                </a:lnTo>
                <a:lnTo>
                  <a:pt x="207161" y="278701"/>
                </a:lnTo>
                <a:lnTo>
                  <a:pt x="207282" y="278284"/>
                </a:lnTo>
                <a:lnTo>
                  <a:pt x="208105" y="268846"/>
                </a:lnTo>
                <a:lnTo>
                  <a:pt x="208106" y="267500"/>
                </a:lnTo>
                <a:lnTo>
                  <a:pt x="207323" y="258807"/>
                </a:lnTo>
                <a:lnTo>
                  <a:pt x="204912" y="250928"/>
                </a:lnTo>
                <a:lnTo>
                  <a:pt x="201187" y="244601"/>
                </a:lnTo>
                <a:close/>
              </a:path>
              <a:path w="346709" h="424179">
                <a:moveTo>
                  <a:pt x="119369" y="280860"/>
                </a:moveTo>
                <a:lnTo>
                  <a:pt x="103238" y="280860"/>
                </a:lnTo>
                <a:lnTo>
                  <a:pt x="105510" y="281190"/>
                </a:lnTo>
                <a:lnTo>
                  <a:pt x="118287" y="281190"/>
                </a:lnTo>
                <a:lnTo>
                  <a:pt x="119369" y="280860"/>
                </a:lnTo>
                <a:close/>
              </a:path>
              <a:path w="346709" h="424179">
                <a:moveTo>
                  <a:pt x="136935" y="244271"/>
                </a:moveTo>
                <a:lnTo>
                  <a:pt x="117970" y="244271"/>
                </a:lnTo>
                <a:lnTo>
                  <a:pt x="122529" y="248450"/>
                </a:lnTo>
                <a:lnTo>
                  <a:pt x="122529" y="263423"/>
                </a:lnTo>
                <a:lnTo>
                  <a:pt x="122384" y="263423"/>
                </a:lnTo>
                <a:lnTo>
                  <a:pt x="117233" y="267944"/>
                </a:lnTo>
                <a:lnTo>
                  <a:pt x="136537" y="267944"/>
                </a:lnTo>
                <a:lnTo>
                  <a:pt x="138531" y="262496"/>
                </a:lnTo>
                <a:lnTo>
                  <a:pt x="138531" y="247548"/>
                </a:lnTo>
                <a:lnTo>
                  <a:pt x="136935" y="244271"/>
                </a:lnTo>
                <a:close/>
              </a:path>
              <a:path w="346709" h="424179">
                <a:moveTo>
                  <a:pt x="166852" y="231228"/>
                </a:moveTo>
                <a:lnTo>
                  <a:pt x="158686" y="231228"/>
                </a:lnTo>
                <a:lnTo>
                  <a:pt x="149405" y="231914"/>
                </a:lnTo>
                <a:lnTo>
                  <a:pt x="179806" y="231914"/>
                </a:lnTo>
                <a:lnTo>
                  <a:pt x="166852" y="231228"/>
                </a:lnTo>
                <a:close/>
              </a:path>
              <a:path w="346709" h="424179">
                <a:moveTo>
                  <a:pt x="267884" y="19253"/>
                </a:moveTo>
                <a:lnTo>
                  <a:pt x="240753" y="19253"/>
                </a:lnTo>
                <a:lnTo>
                  <a:pt x="327431" y="115557"/>
                </a:lnTo>
                <a:lnTo>
                  <a:pt x="346684" y="115557"/>
                </a:lnTo>
                <a:lnTo>
                  <a:pt x="346684" y="105930"/>
                </a:lnTo>
                <a:lnTo>
                  <a:pt x="267884" y="19253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1">
            <a:extLst>
              <a:ext uri="{FF2B5EF4-FFF2-40B4-BE49-F238E27FC236}">
                <a16:creationId xmlns:a16="http://schemas.microsoft.com/office/drawing/2014/main" id="{66C4DC2E-D135-6030-78DC-4DA8874D31FA}"/>
              </a:ext>
            </a:extLst>
          </p:cNvPr>
          <p:cNvSpPr/>
          <p:nvPr/>
        </p:nvSpPr>
        <p:spPr>
          <a:xfrm>
            <a:off x="6603889" y="3728175"/>
            <a:ext cx="268710" cy="328753"/>
          </a:xfrm>
          <a:custGeom>
            <a:avLst/>
            <a:gdLst/>
            <a:ahLst/>
            <a:cxnLst/>
            <a:rect l="l" t="t" r="r" b="b"/>
            <a:pathLst>
              <a:path w="346709" h="424179">
                <a:moveTo>
                  <a:pt x="250393" y="0"/>
                </a:moveTo>
                <a:lnTo>
                  <a:pt x="38519" y="0"/>
                </a:lnTo>
                <a:lnTo>
                  <a:pt x="23531" y="3025"/>
                </a:lnTo>
                <a:lnTo>
                  <a:pt x="11287" y="11277"/>
                </a:lnTo>
                <a:lnTo>
                  <a:pt x="3028" y="23520"/>
                </a:lnTo>
                <a:lnTo>
                  <a:pt x="0" y="38519"/>
                </a:lnTo>
                <a:lnTo>
                  <a:pt x="0" y="385203"/>
                </a:lnTo>
                <a:lnTo>
                  <a:pt x="3028" y="400203"/>
                </a:lnTo>
                <a:lnTo>
                  <a:pt x="11287" y="412451"/>
                </a:lnTo>
                <a:lnTo>
                  <a:pt x="23531" y="420708"/>
                </a:lnTo>
                <a:lnTo>
                  <a:pt x="38519" y="423735"/>
                </a:lnTo>
                <a:lnTo>
                  <a:pt x="308178" y="423735"/>
                </a:lnTo>
                <a:lnTo>
                  <a:pt x="323165" y="420708"/>
                </a:lnTo>
                <a:lnTo>
                  <a:pt x="335410" y="412451"/>
                </a:lnTo>
                <a:lnTo>
                  <a:pt x="340792" y="404469"/>
                </a:lnTo>
                <a:lnTo>
                  <a:pt x="38519" y="404469"/>
                </a:lnTo>
                <a:lnTo>
                  <a:pt x="31020" y="402957"/>
                </a:lnTo>
                <a:lnTo>
                  <a:pt x="24901" y="398832"/>
                </a:lnTo>
                <a:lnTo>
                  <a:pt x="20777" y="392709"/>
                </a:lnTo>
                <a:lnTo>
                  <a:pt x="19265" y="385203"/>
                </a:lnTo>
                <a:lnTo>
                  <a:pt x="19265" y="38519"/>
                </a:lnTo>
                <a:lnTo>
                  <a:pt x="20777" y="31018"/>
                </a:lnTo>
                <a:lnTo>
                  <a:pt x="24901" y="24895"/>
                </a:lnTo>
                <a:lnTo>
                  <a:pt x="31020" y="20766"/>
                </a:lnTo>
                <a:lnTo>
                  <a:pt x="38519" y="19253"/>
                </a:lnTo>
                <a:lnTo>
                  <a:pt x="267896" y="19253"/>
                </a:lnTo>
                <a:lnTo>
                  <a:pt x="250393" y="0"/>
                </a:lnTo>
                <a:close/>
              </a:path>
              <a:path w="346709" h="424179">
                <a:moveTo>
                  <a:pt x="231127" y="19253"/>
                </a:moveTo>
                <a:lnTo>
                  <a:pt x="211874" y="19253"/>
                </a:lnTo>
                <a:lnTo>
                  <a:pt x="211874" y="115557"/>
                </a:lnTo>
                <a:lnTo>
                  <a:pt x="213385" y="123050"/>
                </a:lnTo>
                <a:lnTo>
                  <a:pt x="217509" y="129170"/>
                </a:lnTo>
                <a:lnTo>
                  <a:pt x="223629" y="133297"/>
                </a:lnTo>
                <a:lnTo>
                  <a:pt x="231127" y="134810"/>
                </a:lnTo>
                <a:lnTo>
                  <a:pt x="327431" y="134810"/>
                </a:lnTo>
                <a:lnTo>
                  <a:pt x="327431" y="385203"/>
                </a:lnTo>
                <a:lnTo>
                  <a:pt x="325919" y="392709"/>
                </a:lnTo>
                <a:lnTo>
                  <a:pt x="321795" y="398832"/>
                </a:lnTo>
                <a:lnTo>
                  <a:pt x="315676" y="402957"/>
                </a:lnTo>
                <a:lnTo>
                  <a:pt x="308178" y="404469"/>
                </a:lnTo>
                <a:lnTo>
                  <a:pt x="340792" y="404469"/>
                </a:lnTo>
                <a:lnTo>
                  <a:pt x="343668" y="400203"/>
                </a:lnTo>
                <a:lnTo>
                  <a:pt x="346697" y="385203"/>
                </a:lnTo>
                <a:lnTo>
                  <a:pt x="346697" y="115557"/>
                </a:lnTo>
                <a:lnTo>
                  <a:pt x="231127" y="115557"/>
                </a:lnTo>
                <a:lnTo>
                  <a:pt x="231127" y="19253"/>
                </a:lnTo>
                <a:close/>
              </a:path>
              <a:path w="346709" h="424179">
                <a:moveTo>
                  <a:pt x="148424" y="231012"/>
                </a:moveTo>
                <a:lnTo>
                  <a:pt x="139192" y="231012"/>
                </a:lnTo>
                <a:lnTo>
                  <a:pt x="122954" y="233673"/>
                </a:lnTo>
                <a:lnTo>
                  <a:pt x="110058" y="241431"/>
                </a:lnTo>
                <a:lnTo>
                  <a:pt x="101533" y="253949"/>
                </a:lnTo>
                <a:lnTo>
                  <a:pt x="98412" y="270890"/>
                </a:lnTo>
                <a:lnTo>
                  <a:pt x="98896" y="277469"/>
                </a:lnTo>
                <a:lnTo>
                  <a:pt x="120808" y="306463"/>
                </a:lnTo>
                <a:lnTo>
                  <a:pt x="121044" y="306463"/>
                </a:lnTo>
                <a:lnTo>
                  <a:pt x="128387" y="308296"/>
                </a:lnTo>
                <a:lnTo>
                  <a:pt x="137490" y="308952"/>
                </a:lnTo>
                <a:lnTo>
                  <a:pt x="146939" y="308952"/>
                </a:lnTo>
                <a:lnTo>
                  <a:pt x="156362" y="306463"/>
                </a:lnTo>
                <a:lnTo>
                  <a:pt x="161340" y="304660"/>
                </a:lnTo>
                <a:lnTo>
                  <a:pt x="161340" y="295020"/>
                </a:lnTo>
                <a:lnTo>
                  <a:pt x="137807" y="295020"/>
                </a:lnTo>
                <a:lnTo>
                  <a:pt x="128716" y="293322"/>
                </a:lnTo>
                <a:lnTo>
                  <a:pt x="121618" y="288402"/>
                </a:lnTo>
                <a:lnTo>
                  <a:pt x="117001" y="280528"/>
                </a:lnTo>
                <a:lnTo>
                  <a:pt x="115354" y="269963"/>
                </a:lnTo>
                <a:lnTo>
                  <a:pt x="117153" y="259130"/>
                </a:lnTo>
                <a:lnTo>
                  <a:pt x="122121" y="251418"/>
                </a:lnTo>
                <a:lnTo>
                  <a:pt x="129611" y="246807"/>
                </a:lnTo>
                <a:lnTo>
                  <a:pt x="138976" y="245275"/>
                </a:lnTo>
                <a:lnTo>
                  <a:pt x="156437" y="245275"/>
                </a:lnTo>
                <a:lnTo>
                  <a:pt x="159016" y="234734"/>
                </a:lnTo>
                <a:lnTo>
                  <a:pt x="155511" y="232930"/>
                </a:lnTo>
                <a:lnTo>
                  <a:pt x="148424" y="231012"/>
                </a:lnTo>
                <a:close/>
              </a:path>
              <a:path w="346709" h="424179">
                <a:moveTo>
                  <a:pt x="194932" y="231800"/>
                </a:moveTo>
                <a:lnTo>
                  <a:pt x="178739" y="231800"/>
                </a:lnTo>
                <a:lnTo>
                  <a:pt x="178739" y="308165"/>
                </a:lnTo>
                <a:lnTo>
                  <a:pt x="194932" y="308165"/>
                </a:lnTo>
                <a:lnTo>
                  <a:pt x="194932" y="231800"/>
                </a:lnTo>
                <a:close/>
              </a:path>
              <a:path w="346709" h="424179">
                <a:moveTo>
                  <a:pt x="251269" y="231800"/>
                </a:moveTo>
                <a:lnTo>
                  <a:pt x="207632" y="231800"/>
                </a:lnTo>
                <a:lnTo>
                  <a:pt x="207632" y="308165"/>
                </a:lnTo>
                <a:lnTo>
                  <a:pt x="223824" y="308165"/>
                </a:lnTo>
                <a:lnTo>
                  <a:pt x="223824" y="277469"/>
                </a:lnTo>
                <a:lnTo>
                  <a:pt x="249478" y="277469"/>
                </a:lnTo>
                <a:lnTo>
                  <a:pt x="249478" y="263423"/>
                </a:lnTo>
                <a:lnTo>
                  <a:pt x="223824" y="263423"/>
                </a:lnTo>
                <a:lnTo>
                  <a:pt x="223824" y="245960"/>
                </a:lnTo>
                <a:lnTo>
                  <a:pt x="251269" y="245960"/>
                </a:lnTo>
                <a:lnTo>
                  <a:pt x="251269" y="231800"/>
                </a:lnTo>
                <a:close/>
              </a:path>
              <a:path w="346709" h="424179">
                <a:moveTo>
                  <a:pt x="161340" y="264413"/>
                </a:moveTo>
                <a:lnTo>
                  <a:pt x="134747" y="264413"/>
                </a:lnTo>
                <a:lnTo>
                  <a:pt x="134747" y="277914"/>
                </a:lnTo>
                <a:lnTo>
                  <a:pt x="145770" y="277914"/>
                </a:lnTo>
                <a:lnTo>
                  <a:pt x="145770" y="293877"/>
                </a:lnTo>
                <a:lnTo>
                  <a:pt x="144487" y="294551"/>
                </a:lnTo>
                <a:lnTo>
                  <a:pt x="141528" y="295020"/>
                </a:lnTo>
                <a:lnTo>
                  <a:pt x="161340" y="295020"/>
                </a:lnTo>
                <a:lnTo>
                  <a:pt x="161340" y="264413"/>
                </a:lnTo>
                <a:close/>
              </a:path>
              <a:path w="346709" h="424179">
                <a:moveTo>
                  <a:pt x="156437" y="245275"/>
                </a:moveTo>
                <a:lnTo>
                  <a:pt x="146824" y="245275"/>
                </a:lnTo>
                <a:lnTo>
                  <a:pt x="151788" y="246807"/>
                </a:lnTo>
                <a:lnTo>
                  <a:pt x="155625" y="248589"/>
                </a:lnTo>
                <a:lnTo>
                  <a:pt x="156437" y="245275"/>
                </a:lnTo>
                <a:close/>
              </a:path>
              <a:path w="346709" h="424179">
                <a:moveTo>
                  <a:pt x="267896" y="19253"/>
                </a:moveTo>
                <a:lnTo>
                  <a:pt x="240766" y="19253"/>
                </a:lnTo>
                <a:lnTo>
                  <a:pt x="327431" y="115557"/>
                </a:lnTo>
                <a:lnTo>
                  <a:pt x="346697" y="115557"/>
                </a:lnTo>
                <a:lnTo>
                  <a:pt x="346697" y="105930"/>
                </a:lnTo>
                <a:lnTo>
                  <a:pt x="267896" y="19253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2">
            <a:extLst>
              <a:ext uri="{FF2B5EF4-FFF2-40B4-BE49-F238E27FC236}">
                <a16:creationId xmlns:a16="http://schemas.microsoft.com/office/drawing/2014/main" id="{5064E361-BAEF-1A01-0AA1-907B6ECDD027}"/>
              </a:ext>
            </a:extLst>
          </p:cNvPr>
          <p:cNvSpPr/>
          <p:nvPr/>
        </p:nvSpPr>
        <p:spPr>
          <a:xfrm>
            <a:off x="7209525" y="3728169"/>
            <a:ext cx="268710" cy="328753"/>
          </a:xfrm>
          <a:custGeom>
            <a:avLst/>
            <a:gdLst/>
            <a:ahLst/>
            <a:cxnLst/>
            <a:rect l="l" t="t" r="r" b="b"/>
            <a:pathLst>
              <a:path w="346709" h="424179">
                <a:moveTo>
                  <a:pt x="250380" y="0"/>
                </a:moveTo>
                <a:lnTo>
                  <a:pt x="38519" y="0"/>
                </a:lnTo>
                <a:lnTo>
                  <a:pt x="23526" y="3027"/>
                </a:lnTo>
                <a:lnTo>
                  <a:pt x="11282" y="11283"/>
                </a:lnTo>
                <a:lnTo>
                  <a:pt x="3027" y="23531"/>
                </a:lnTo>
                <a:lnTo>
                  <a:pt x="0" y="38531"/>
                </a:lnTo>
                <a:lnTo>
                  <a:pt x="0" y="385216"/>
                </a:lnTo>
                <a:lnTo>
                  <a:pt x="3027" y="400214"/>
                </a:lnTo>
                <a:lnTo>
                  <a:pt x="11282" y="412457"/>
                </a:lnTo>
                <a:lnTo>
                  <a:pt x="23526" y="420710"/>
                </a:lnTo>
                <a:lnTo>
                  <a:pt x="38519" y="423735"/>
                </a:lnTo>
                <a:lnTo>
                  <a:pt x="308165" y="423735"/>
                </a:lnTo>
                <a:lnTo>
                  <a:pt x="323158" y="420710"/>
                </a:lnTo>
                <a:lnTo>
                  <a:pt x="335402" y="412457"/>
                </a:lnTo>
                <a:lnTo>
                  <a:pt x="340788" y="404469"/>
                </a:lnTo>
                <a:lnTo>
                  <a:pt x="38519" y="404469"/>
                </a:lnTo>
                <a:lnTo>
                  <a:pt x="31018" y="402957"/>
                </a:lnTo>
                <a:lnTo>
                  <a:pt x="24895" y="398833"/>
                </a:lnTo>
                <a:lnTo>
                  <a:pt x="20766" y="392714"/>
                </a:lnTo>
                <a:lnTo>
                  <a:pt x="19253" y="385216"/>
                </a:lnTo>
                <a:lnTo>
                  <a:pt x="19253" y="281203"/>
                </a:lnTo>
                <a:lnTo>
                  <a:pt x="106019" y="281203"/>
                </a:lnTo>
                <a:lnTo>
                  <a:pt x="19253" y="281076"/>
                </a:lnTo>
                <a:lnTo>
                  <a:pt x="19253" y="38531"/>
                </a:lnTo>
                <a:lnTo>
                  <a:pt x="20766" y="31026"/>
                </a:lnTo>
                <a:lnTo>
                  <a:pt x="24895" y="24903"/>
                </a:lnTo>
                <a:lnTo>
                  <a:pt x="31018" y="20777"/>
                </a:lnTo>
                <a:lnTo>
                  <a:pt x="38519" y="19265"/>
                </a:lnTo>
                <a:lnTo>
                  <a:pt x="267895" y="19265"/>
                </a:lnTo>
                <a:lnTo>
                  <a:pt x="250380" y="0"/>
                </a:lnTo>
                <a:close/>
              </a:path>
              <a:path w="346709" h="424179">
                <a:moveTo>
                  <a:pt x="346684" y="281203"/>
                </a:moveTo>
                <a:lnTo>
                  <a:pt x="327431" y="281203"/>
                </a:lnTo>
                <a:lnTo>
                  <a:pt x="327431" y="385216"/>
                </a:lnTo>
                <a:lnTo>
                  <a:pt x="325917" y="392714"/>
                </a:lnTo>
                <a:lnTo>
                  <a:pt x="321789" y="398833"/>
                </a:lnTo>
                <a:lnTo>
                  <a:pt x="315665" y="402957"/>
                </a:lnTo>
                <a:lnTo>
                  <a:pt x="308165" y="404469"/>
                </a:lnTo>
                <a:lnTo>
                  <a:pt x="340788" y="404469"/>
                </a:lnTo>
                <a:lnTo>
                  <a:pt x="343657" y="400214"/>
                </a:lnTo>
                <a:lnTo>
                  <a:pt x="346684" y="385216"/>
                </a:lnTo>
                <a:lnTo>
                  <a:pt x="346684" y="281203"/>
                </a:lnTo>
                <a:close/>
              </a:path>
              <a:path w="346709" h="424179">
                <a:moveTo>
                  <a:pt x="86766" y="293662"/>
                </a:moveTo>
                <a:lnTo>
                  <a:pt x="84950" y="307606"/>
                </a:lnTo>
                <a:lnTo>
                  <a:pt x="88125" y="308737"/>
                </a:lnTo>
                <a:lnTo>
                  <a:pt x="93014" y="309422"/>
                </a:lnTo>
                <a:lnTo>
                  <a:pt x="96723" y="309422"/>
                </a:lnTo>
                <a:lnTo>
                  <a:pt x="107305" y="307894"/>
                </a:lnTo>
                <a:lnTo>
                  <a:pt x="115306" y="302899"/>
                </a:lnTo>
                <a:lnTo>
                  <a:pt x="119695" y="295033"/>
                </a:lnTo>
                <a:lnTo>
                  <a:pt x="91833" y="295033"/>
                </a:lnTo>
                <a:lnTo>
                  <a:pt x="89484" y="294563"/>
                </a:lnTo>
                <a:lnTo>
                  <a:pt x="89256" y="294563"/>
                </a:lnTo>
                <a:lnTo>
                  <a:pt x="86766" y="293662"/>
                </a:lnTo>
                <a:close/>
              </a:path>
              <a:path w="346709" h="424179">
                <a:moveTo>
                  <a:pt x="213688" y="281203"/>
                </a:moveTo>
                <a:lnTo>
                  <a:pt x="195863" y="281203"/>
                </a:lnTo>
                <a:lnTo>
                  <a:pt x="197234" y="286512"/>
                </a:lnTo>
                <a:lnTo>
                  <a:pt x="200415" y="293113"/>
                </a:lnTo>
                <a:lnTo>
                  <a:pt x="204774" y="298653"/>
                </a:lnTo>
                <a:lnTo>
                  <a:pt x="210242" y="303134"/>
                </a:lnTo>
                <a:lnTo>
                  <a:pt x="217080" y="306463"/>
                </a:lnTo>
                <a:lnTo>
                  <a:pt x="217293" y="306463"/>
                </a:lnTo>
                <a:lnTo>
                  <a:pt x="224684" y="308300"/>
                </a:lnTo>
                <a:lnTo>
                  <a:pt x="233781" y="308952"/>
                </a:lnTo>
                <a:lnTo>
                  <a:pt x="243243" y="308952"/>
                </a:lnTo>
                <a:lnTo>
                  <a:pt x="252666" y="306463"/>
                </a:lnTo>
                <a:lnTo>
                  <a:pt x="257644" y="304660"/>
                </a:lnTo>
                <a:lnTo>
                  <a:pt x="257644" y="295033"/>
                </a:lnTo>
                <a:lnTo>
                  <a:pt x="234111" y="295033"/>
                </a:lnTo>
                <a:lnTo>
                  <a:pt x="225015" y="293336"/>
                </a:lnTo>
                <a:lnTo>
                  <a:pt x="217917" y="288420"/>
                </a:lnTo>
                <a:lnTo>
                  <a:pt x="213688" y="281203"/>
                </a:lnTo>
                <a:close/>
              </a:path>
              <a:path w="346709" h="424179">
                <a:moveTo>
                  <a:pt x="156197" y="281203"/>
                </a:moveTo>
                <a:lnTo>
                  <a:pt x="140208" y="281203"/>
                </a:lnTo>
                <a:lnTo>
                  <a:pt x="140208" y="308300"/>
                </a:lnTo>
                <a:lnTo>
                  <a:pt x="156197" y="308300"/>
                </a:lnTo>
                <a:lnTo>
                  <a:pt x="156197" y="281203"/>
                </a:lnTo>
                <a:close/>
              </a:path>
              <a:path w="346709" h="424179">
                <a:moveTo>
                  <a:pt x="121989" y="281203"/>
                </a:moveTo>
                <a:lnTo>
                  <a:pt x="106019" y="281203"/>
                </a:lnTo>
                <a:lnTo>
                  <a:pt x="106019" y="291757"/>
                </a:lnTo>
                <a:lnTo>
                  <a:pt x="101803" y="295033"/>
                </a:lnTo>
                <a:lnTo>
                  <a:pt x="119695" y="295033"/>
                </a:lnTo>
                <a:lnTo>
                  <a:pt x="120333" y="293890"/>
                </a:lnTo>
                <a:lnTo>
                  <a:pt x="120431" y="293336"/>
                </a:lnTo>
                <a:lnTo>
                  <a:pt x="121989" y="281203"/>
                </a:lnTo>
                <a:close/>
              </a:path>
              <a:path w="346709" h="424179">
                <a:moveTo>
                  <a:pt x="257644" y="281203"/>
                </a:moveTo>
                <a:lnTo>
                  <a:pt x="242049" y="281203"/>
                </a:lnTo>
                <a:lnTo>
                  <a:pt x="242049" y="293890"/>
                </a:lnTo>
                <a:lnTo>
                  <a:pt x="240792" y="294563"/>
                </a:lnTo>
                <a:lnTo>
                  <a:pt x="237832" y="295033"/>
                </a:lnTo>
                <a:lnTo>
                  <a:pt x="257644" y="295033"/>
                </a:lnTo>
                <a:lnTo>
                  <a:pt x="257644" y="281203"/>
                </a:lnTo>
                <a:close/>
              </a:path>
              <a:path w="346709" h="424179">
                <a:moveTo>
                  <a:pt x="157695" y="281076"/>
                </a:moveTo>
                <a:lnTo>
                  <a:pt x="156197" y="281076"/>
                </a:lnTo>
                <a:lnTo>
                  <a:pt x="159588" y="281203"/>
                </a:lnTo>
                <a:lnTo>
                  <a:pt x="157695" y="281076"/>
                </a:lnTo>
                <a:close/>
              </a:path>
              <a:path w="346709" h="424179">
                <a:moveTo>
                  <a:pt x="195830" y="281076"/>
                </a:moveTo>
                <a:lnTo>
                  <a:pt x="171673" y="281076"/>
                </a:lnTo>
                <a:lnTo>
                  <a:pt x="171259" y="281203"/>
                </a:lnTo>
                <a:lnTo>
                  <a:pt x="195863" y="281203"/>
                </a:lnTo>
                <a:close/>
              </a:path>
              <a:path w="346709" h="424179">
                <a:moveTo>
                  <a:pt x="242049" y="281076"/>
                </a:moveTo>
                <a:lnTo>
                  <a:pt x="213614" y="281076"/>
                </a:lnTo>
                <a:lnTo>
                  <a:pt x="242049" y="281203"/>
                </a:lnTo>
                <a:close/>
              </a:path>
              <a:path w="346709" h="424179">
                <a:moveTo>
                  <a:pt x="327431" y="281076"/>
                </a:moveTo>
                <a:lnTo>
                  <a:pt x="257644" y="281076"/>
                </a:lnTo>
                <a:lnTo>
                  <a:pt x="327431" y="281203"/>
                </a:lnTo>
                <a:close/>
              </a:path>
              <a:path w="346709" h="424179">
                <a:moveTo>
                  <a:pt x="122135" y="231914"/>
                </a:moveTo>
                <a:lnTo>
                  <a:pt x="106019" y="231914"/>
                </a:lnTo>
                <a:lnTo>
                  <a:pt x="106019" y="281076"/>
                </a:lnTo>
                <a:lnTo>
                  <a:pt x="122005" y="281076"/>
                </a:lnTo>
                <a:lnTo>
                  <a:pt x="122073" y="280546"/>
                </a:lnTo>
                <a:lnTo>
                  <a:pt x="122135" y="231914"/>
                </a:lnTo>
                <a:close/>
              </a:path>
              <a:path w="346709" h="424179">
                <a:moveTo>
                  <a:pt x="171996" y="231228"/>
                </a:moveTo>
                <a:lnTo>
                  <a:pt x="152171" y="231228"/>
                </a:lnTo>
                <a:lnTo>
                  <a:pt x="145186" y="231914"/>
                </a:lnTo>
                <a:lnTo>
                  <a:pt x="139662" y="232943"/>
                </a:lnTo>
                <a:lnTo>
                  <a:pt x="140208" y="232943"/>
                </a:lnTo>
                <a:lnTo>
                  <a:pt x="140208" y="281076"/>
                </a:lnTo>
                <a:lnTo>
                  <a:pt x="156197" y="281076"/>
                </a:lnTo>
                <a:lnTo>
                  <a:pt x="156197" y="280860"/>
                </a:lnTo>
                <a:lnTo>
                  <a:pt x="172376" y="280860"/>
                </a:lnTo>
                <a:lnTo>
                  <a:pt x="179412" y="278701"/>
                </a:lnTo>
                <a:lnTo>
                  <a:pt x="189166" y="268859"/>
                </a:lnTo>
                <a:lnTo>
                  <a:pt x="189497" y="267957"/>
                </a:lnTo>
                <a:lnTo>
                  <a:pt x="158043" y="267957"/>
                </a:lnTo>
                <a:lnTo>
                  <a:pt x="156197" y="267500"/>
                </a:lnTo>
                <a:lnTo>
                  <a:pt x="156197" y="244944"/>
                </a:lnTo>
                <a:lnTo>
                  <a:pt x="157365" y="244614"/>
                </a:lnTo>
                <a:lnTo>
                  <a:pt x="159588" y="244284"/>
                </a:lnTo>
                <a:lnTo>
                  <a:pt x="189901" y="244284"/>
                </a:lnTo>
                <a:lnTo>
                  <a:pt x="188521" y="241438"/>
                </a:lnTo>
                <a:lnTo>
                  <a:pt x="188417" y="241223"/>
                </a:lnTo>
                <a:lnTo>
                  <a:pt x="179108" y="233273"/>
                </a:lnTo>
                <a:lnTo>
                  <a:pt x="171996" y="231228"/>
                </a:lnTo>
                <a:close/>
              </a:path>
              <a:path w="346709" h="424179">
                <a:moveTo>
                  <a:pt x="172376" y="280860"/>
                </a:moveTo>
                <a:lnTo>
                  <a:pt x="156197" y="280860"/>
                </a:lnTo>
                <a:lnTo>
                  <a:pt x="157695" y="281076"/>
                </a:lnTo>
                <a:lnTo>
                  <a:pt x="171673" y="281076"/>
                </a:lnTo>
                <a:lnTo>
                  <a:pt x="172376" y="280860"/>
                </a:lnTo>
                <a:close/>
              </a:path>
              <a:path w="346709" h="424179">
                <a:moveTo>
                  <a:pt x="244716" y="231013"/>
                </a:moveTo>
                <a:lnTo>
                  <a:pt x="235496" y="231013"/>
                </a:lnTo>
                <a:lnTo>
                  <a:pt x="219258" y="233675"/>
                </a:lnTo>
                <a:lnTo>
                  <a:pt x="206360" y="241438"/>
                </a:lnTo>
                <a:lnTo>
                  <a:pt x="197832" y="253960"/>
                </a:lnTo>
                <a:lnTo>
                  <a:pt x="194703" y="270903"/>
                </a:lnTo>
                <a:lnTo>
                  <a:pt x="195223" y="277926"/>
                </a:lnTo>
                <a:lnTo>
                  <a:pt x="195305" y="279043"/>
                </a:lnTo>
                <a:lnTo>
                  <a:pt x="195512" y="279844"/>
                </a:lnTo>
                <a:lnTo>
                  <a:pt x="195568" y="280060"/>
                </a:lnTo>
                <a:lnTo>
                  <a:pt x="195693" y="280546"/>
                </a:lnTo>
                <a:lnTo>
                  <a:pt x="195774" y="280860"/>
                </a:lnTo>
                <a:lnTo>
                  <a:pt x="195830" y="281076"/>
                </a:lnTo>
                <a:lnTo>
                  <a:pt x="213614" y="281076"/>
                </a:lnTo>
                <a:lnTo>
                  <a:pt x="213303" y="280546"/>
                </a:lnTo>
                <a:lnTo>
                  <a:pt x="211658" y="269976"/>
                </a:lnTo>
                <a:lnTo>
                  <a:pt x="213457" y="259141"/>
                </a:lnTo>
                <a:lnTo>
                  <a:pt x="218425" y="251425"/>
                </a:lnTo>
                <a:lnTo>
                  <a:pt x="225915" y="246809"/>
                </a:lnTo>
                <a:lnTo>
                  <a:pt x="235280" y="245275"/>
                </a:lnTo>
                <a:lnTo>
                  <a:pt x="252733" y="245275"/>
                </a:lnTo>
                <a:lnTo>
                  <a:pt x="255295" y="234746"/>
                </a:lnTo>
                <a:lnTo>
                  <a:pt x="251815" y="232943"/>
                </a:lnTo>
                <a:lnTo>
                  <a:pt x="244716" y="231013"/>
                </a:lnTo>
                <a:close/>
              </a:path>
              <a:path w="346709" h="424179">
                <a:moveTo>
                  <a:pt x="257644" y="264426"/>
                </a:moveTo>
                <a:lnTo>
                  <a:pt x="231038" y="264426"/>
                </a:lnTo>
                <a:lnTo>
                  <a:pt x="231038" y="277926"/>
                </a:lnTo>
                <a:lnTo>
                  <a:pt x="242049" y="277926"/>
                </a:lnTo>
                <a:lnTo>
                  <a:pt x="242049" y="281076"/>
                </a:lnTo>
                <a:lnTo>
                  <a:pt x="257644" y="281076"/>
                </a:lnTo>
                <a:lnTo>
                  <a:pt x="257644" y="264426"/>
                </a:lnTo>
                <a:close/>
              </a:path>
              <a:path w="346709" h="424179">
                <a:moveTo>
                  <a:pt x="231127" y="19265"/>
                </a:moveTo>
                <a:lnTo>
                  <a:pt x="211861" y="19265"/>
                </a:lnTo>
                <a:lnTo>
                  <a:pt x="211861" y="115570"/>
                </a:lnTo>
                <a:lnTo>
                  <a:pt x="213375" y="123060"/>
                </a:lnTo>
                <a:lnTo>
                  <a:pt x="217503" y="129176"/>
                </a:lnTo>
                <a:lnTo>
                  <a:pt x="223627" y="133299"/>
                </a:lnTo>
                <a:lnTo>
                  <a:pt x="231127" y="134810"/>
                </a:lnTo>
                <a:lnTo>
                  <a:pt x="327431" y="134810"/>
                </a:lnTo>
                <a:lnTo>
                  <a:pt x="327431" y="281076"/>
                </a:lnTo>
                <a:lnTo>
                  <a:pt x="346684" y="281076"/>
                </a:lnTo>
                <a:lnTo>
                  <a:pt x="346684" y="115570"/>
                </a:lnTo>
                <a:lnTo>
                  <a:pt x="231127" y="115570"/>
                </a:lnTo>
                <a:lnTo>
                  <a:pt x="231127" y="19265"/>
                </a:lnTo>
                <a:close/>
              </a:path>
              <a:path w="346709" h="424179">
                <a:moveTo>
                  <a:pt x="189901" y="244284"/>
                </a:moveTo>
                <a:lnTo>
                  <a:pt x="170929" y="244284"/>
                </a:lnTo>
                <a:lnTo>
                  <a:pt x="174504" y="247561"/>
                </a:lnTo>
                <a:lnTo>
                  <a:pt x="175488" y="248577"/>
                </a:lnTo>
                <a:lnTo>
                  <a:pt x="175488" y="263309"/>
                </a:lnTo>
                <a:lnTo>
                  <a:pt x="170192" y="267957"/>
                </a:lnTo>
                <a:lnTo>
                  <a:pt x="189497" y="267957"/>
                </a:lnTo>
                <a:lnTo>
                  <a:pt x="191490" y="262521"/>
                </a:lnTo>
                <a:lnTo>
                  <a:pt x="191490" y="247561"/>
                </a:lnTo>
                <a:lnTo>
                  <a:pt x="189901" y="244284"/>
                </a:lnTo>
                <a:close/>
              </a:path>
              <a:path w="346709" h="424179">
                <a:moveTo>
                  <a:pt x="252733" y="245275"/>
                </a:moveTo>
                <a:lnTo>
                  <a:pt x="243128" y="245275"/>
                </a:lnTo>
                <a:lnTo>
                  <a:pt x="248070" y="246809"/>
                </a:lnTo>
                <a:lnTo>
                  <a:pt x="251929" y="248577"/>
                </a:lnTo>
                <a:lnTo>
                  <a:pt x="252733" y="245275"/>
                </a:lnTo>
                <a:close/>
              </a:path>
              <a:path w="346709" h="424179">
                <a:moveTo>
                  <a:pt x="267895" y="19265"/>
                </a:moveTo>
                <a:lnTo>
                  <a:pt x="240753" y="19265"/>
                </a:lnTo>
                <a:lnTo>
                  <a:pt x="327431" y="115570"/>
                </a:lnTo>
                <a:lnTo>
                  <a:pt x="346684" y="115570"/>
                </a:lnTo>
                <a:lnTo>
                  <a:pt x="346684" y="105930"/>
                </a:lnTo>
                <a:lnTo>
                  <a:pt x="267895" y="19265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3">
            <a:extLst>
              <a:ext uri="{FF2B5EF4-FFF2-40B4-BE49-F238E27FC236}">
                <a16:creationId xmlns:a16="http://schemas.microsoft.com/office/drawing/2014/main" id="{C0AF57EA-C2B6-4276-FC1C-98057D402923}"/>
              </a:ext>
            </a:extLst>
          </p:cNvPr>
          <p:cNvSpPr/>
          <p:nvPr/>
        </p:nvSpPr>
        <p:spPr>
          <a:xfrm>
            <a:off x="7820778" y="3728168"/>
            <a:ext cx="268710" cy="328753"/>
          </a:xfrm>
          <a:custGeom>
            <a:avLst/>
            <a:gdLst/>
            <a:ahLst/>
            <a:cxnLst/>
            <a:rect l="l" t="t" r="r" b="b"/>
            <a:pathLst>
              <a:path w="346709" h="424179">
                <a:moveTo>
                  <a:pt x="250393" y="0"/>
                </a:moveTo>
                <a:lnTo>
                  <a:pt x="38519" y="0"/>
                </a:lnTo>
                <a:lnTo>
                  <a:pt x="3027" y="23531"/>
                </a:lnTo>
                <a:lnTo>
                  <a:pt x="0" y="38531"/>
                </a:lnTo>
                <a:lnTo>
                  <a:pt x="0" y="385216"/>
                </a:lnTo>
                <a:lnTo>
                  <a:pt x="3027" y="400214"/>
                </a:lnTo>
                <a:lnTo>
                  <a:pt x="11282" y="412457"/>
                </a:lnTo>
                <a:lnTo>
                  <a:pt x="23526" y="420710"/>
                </a:lnTo>
                <a:lnTo>
                  <a:pt x="38519" y="423735"/>
                </a:lnTo>
                <a:lnTo>
                  <a:pt x="308165" y="423735"/>
                </a:lnTo>
                <a:lnTo>
                  <a:pt x="323160" y="420710"/>
                </a:lnTo>
                <a:lnTo>
                  <a:pt x="335408" y="412457"/>
                </a:lnTo>
                <a:lnTo>
                  <a:pt x="340789" y="404482"/>
                </a:lnTo>
                <a:lnTo>
                  <a:pt x="38519" y="404482"/>
                </a:lnTo>
                <a:lnTo>
                  <a:pt x="31024" y="402968"/>
                </a:lnTo>
                <a:lnTo>
                  <a:pt x="24899" y="398840"/>
                </a:lnTo>
                <a:lnTo>
                  <a:pt x="20768" y="392716"/>
                </a:lnTo>
                <a:lnTo>
                  <a:pt x="19253" y="385216"/>
                </a:lnTo>
                <a:lnTo>
                  <a:pt x="19253" y="231927"/>
                </a:lnTo>
                <a:lnTo>
                  <a:pt x="82600" y="231927"/>
                </a:lnTo>
                <a:lnTo>
                  <a:pt x="83873" y="231800"/>
                </a:lnTo>
                <a:lnTo>
                  <a:pt x="19253" y="231800"/>
                </a:lnTo>
                <a:lnTo>
                  <a:pt x="19253" y="38531"/>
                </a:lnTo>
                <a:lnTo>
                  <a:pt x="20768" y="31037"/>
                </a:lnTo>
                <a:lnTo>
                  <a:pt x="24899" y="24912"/>
                </a:lnTo>
                <a:lnTo>
                  <a:pt x="31024" y="20781"/>
                </a:lnTo>
                <a:lnTo>
                  <a:pt x="38519" y="19265"/>
                </a:lnTo>
                <a:lnTo>
                  <a:pt x="267906" y="19265"/>
                </a:lnTo>
                <a:lnTo>
                  <a:pt x="250393" y="0"/>
                </a:lnTo>
                <a:close/>
              </a:path>
              <a:path w="346709" h="424179">
                <a:moveTo>
                  <a:pt x="346697" y="231927"/>
                </a:moveTo>
                <a:lnTo>
                  <a:pt x="327431" y="231927"/>
                </a:lnTo>
                <a:lnTo>
                  <a:pt x="327431" y="385216"/>
                </a:lnTo>
                <a:lnTo>
                  <a:pt x="325915" y="392716"/>
                </a:lnTo>
                <a:lnTo>
                  <a:pt x="321784" y="398840"/>
                </a:lnTo>
                <a:lnTo>
                  <a:pt x="315660" y="402968"/>
                </a:lnTo>
                <a:lnTo>
                  <a:pt x="308165" y="404482"/>
                </a:lnTo>
                <a:lnTo>
                  <a:pt x="340789" y="404482"/>
                </a:lnTo>
                <a:lnTo>
                  <a:pt x="343668" y="400214"/>
                </a:lnTo>
                <a:lnTo>
                  <a:pt x="346697" y="385216"/>
                </a:lnTo>
                <a:lnTo>
                  <a:pt x="346697" y="231927"/>
                </a:lnTo>
                <a:close/>
              </a:path>
              <a:path w="346709" h="424179">
                <a:moveTo>
                  <a:pt x="262531" y="231927"/>
                </a:moveTo>
                <a:lnTo>
                  <a:pt x="244359" y="231927"/>
                </a:lnTo>
                <a:lnTo>
                  <a:pt x="233696" y="233675"/>
                </a:lnTo>
                <a:lnTo>
                  <a:pt x="220797" y="241438"/>
                </a:lnTo>
                <a:lnTo>
                  <a:pt x="212272" y="253960"/>
                </a:lnTo>
                <a:lnTo>
                  <a:pt x="209326" y="269976"/>
                </a:lnTo>
                <a:lnTo>
                  <a:pt x="209286" y="272670"/>
                </a:lnTo>
                <a:lnTo>
                  <a:pt x="209673" y="277926"/>
                </a:lnTo>
                <a:lnTo>
                  <a:pt x="209731" y="278714"/>
                </a:lnTo>
                <a:lnTo>
                  <a:pt x="231529" y="306463"/>
                </a:lnTo>
                <a:lnTo>
                  <a:pt x="231741" y="306463"/>
                </a:lnTo>
                <a:lnTo>
                  <a:pt x="239142" y="308309"/>
                </a:lnTo>
                <a:lnTo>
                  <a:pt x="248259" y="308965"/>
                </a:lnTo>
                <a:lnTo>
                  <a:pt x="257670" y="308965"/>
                </a:lnTo>
                <a:lnTo>
                  <a:pt x="267106" y="306463"/>
                </a:lnTo>
                <a:lnTo>
                  <a:pt x="272084" y="304660"/>
                </a:lnTo>
                <a:lnTo>
                  <a:pt x="272084" y="295033"/>
                </a:lnTo>
                <a:lnTo>
                  <a:pt x="248564" y="295033"/>
                </a:lnTo>
                <a:lnTo>
                  <a:pt x="239465" y="293334"/>
                </a:lnTo>
                <a:lnTo>
                  <a:pt x="232363" y="288415"/>
                </a:lnTo>
                <a:lnTo>
                  <a:pt x="227745" y="280540"/>
                </a:lnTo>
                <a:lnTo>
                  <a:pt x="226242" y="270903"/>
                </a:lnTo>
                <a:lnTo>
                  <a:pt x="226188" y="270556"/>
                </a:lnTo>
                <a:lnTo>
                  <a:pt x="226098" y="269976"/>
                </a:lnTo>
                <a:lnTo>
                  <a:pt x="227789" y="259803"/>
                </a:lnTo>
                <a:lnTo>
                  <a:pt x="227899" y="259141"/>
                </a:lnTo>
                <a:lnTo>
                  <a:pt x="232871" y="251425"/>
                </a:lnTo>
                <a:lnTo>
                  <a:pt x="240365" y="246809"/>
                </a:lnTo>
                <a:lnTo>
                  <a:pt x="249732" y="245275"/>
                </a:lnTo>
                <a:lnTo>
                  <a:pt x="267179" y="245275"/>
                </a:lnTo>
                <a:lnTo>
                  <a:pt x="269760" y="234746"/>
                </a:lnTo>
                <a:lnTo>
                  <a:pt x="266268" y="232943"/>
                </a:lnTo>
                <a:lnTo>
                  <a:pt x="262531" y="231927"/>
                </a:lnTo>
                <a:close/>
              </a:path>
              <a:path w="346709" h="424179">
                <a:moveTo>
                  <a:pt x="111797" y="231927"/>
                </a:moveTo>
                <a:lnTo>
                  <a:pt x="82600" y="231927"/>
                </a:lnTo>
                <a:lnTo>
                  <a:pt x="76991" y="232943"/>
                </a:lnTo>
                <a:lnTo>
                  <a:pt x="77622" y="232943"/>
                </a:lnTo>
                <a:lnTo>
                  <a:pt x="77622" y="308178"/>
                </a:lnTo>
                <a:lnTo>
                  <a:pt x="93598" y="308178"/>
                </a:lnTo>
                <a:lnTo>
                  <a:pt x="93598" y="280873"/>
                </a:lnTo>
                <a:lnTo>
                  <a:pt x="109742" y="280873"/>
                </a:lnTo>
                <a:lnTo>
                  <a:pt x="116814" y="278714"/>
                </a:lnTo>
                <a:lnTo>
                  <a:pt x="126568" y="268859"/>
                </a:lnTo>
                <a:lnTo>
                  <a:pt x="126900" y="267957"/>
                </a:lnTo>
                <a:lnTo>
                  <a:pt x="95462" y="267957"/>
                </a:lnTo>
                <a:lnTo>
                  <a:pt x="94044" y="267619"/>
                </a:lnTo>
                <a:lnTo>
                  <a:pt x="93598" y="267619"/>
                </a:lnTo>
                <a:lnTo>
                  <a:pt x="93598" y="244944"/>
                </a:lnTo>
                <a:lnTo>
                  <a:pt x="94780" y="244614"/>
                </a:lnTo>
                <a:lnTo>
                  <a:pt x="96989" y="244284"/>
                </a:lnTo>
                <a:lnTo>
                  <a:pt x="127309" y="244284"/>
                </a:lnTo>
                <a:lnTo>
                  <a:pt x="125923" y="241438"/>
                </a:lnTo>
                <a:lnTo>
                  <a:pt x="125818" y="241223"/>
                </a:lnTo>
                <a:lnTo>
                  <a:pt x="116509" y="233299"/>
                </a:lnTo>
                <a:lnTo>
                  <a:pt x="111797" y="231927"/>
                </a:lnTo>
                <a:close/>
              </a:path>
              <a:path w="346709" h="424179">
                <a:moveTo>
                  <a:pt x="154334" y="231927"/>
                </a:moveTo>
                <a:lnTo>
                  <a:pt x="135407" y="231927"/>
                </a:lnTo>
                <a:lnTo>
                  <a:pt x="135407" y="308178"/>
                </a:lnTo>
                <a:lnTo>
                  <a:pt x="150228" y="308178"/>
                </a:lnTo>
                <a:lnTo>
                  <a:pt x="150105" y="269976"/>
                </a:lnTo>
                <a:lnTo>
                  <a:pt x="149994" y="264426"/>
                </a:lnTo>
                <a:lnTo>
                  <a:pt x="149874" y="259560"/>
                </a:lnTo>
                <a:lnTo>
                  <a:pt x="149676" y="254127"/>
                </a:lnTo>
                <a:lnTo>
                  <a:pt x="149593" y="251853"/>
                </a:lnTo>
                <a:lnTo>
                  <a:pt x="164880" y="251853"/>
                </a:lnTo>
                <a:lnTo>
                  <a:pt x="154334" y="231927"/>
                </a:lnTo>
                <a:close/>
              </a:path>
              <a:path w="346709" h="424179">
                <a:moveTo>
                  <a:pt x="164880" y="251853"/>
                </a:moveTo>
                <a:lnTo>
                  <a:pt x="149952" y="251853"/>
                </a:lnTo>
                <a:lnTo>
                  <a:pt x="152729" y="258593"/>
                </a:lnTo>
                <a:lnTo>
                  <a:pt x="155832" y="265528"/>
                </a:lnTo>
                <a:lnTo>
                  <a:pt x="159072" y="272315"/>
                </a:lnTo>
                <a:lnTo>
                  <a:pt x="162305" y="278714"/>
                </a:lnTo>
                <a:lnTo>
                  <a:pt x="177545" y="308178"/>
                </a:lnTo>
                <a:lnTo>
                  <a:pt x="194513" y="308178"/>
                </a:lnTo>
                <a:lnTo>
                  <a:pt x="194513" y="285965"/>
                </a:lnTo>
                <a:lnTo>
                  <a:pt x="180746" y="285965"/>
                </a:lnTo>
                <a:lnTo>
                  <a:pt x="178171" y="279375"/>
                </a:lnTo>
                <a:lnTo>
                  <a:pt x="175307" y="272670"/>
                </a:lnTo>
                <a:lnTo>
                  <a:pt x="172248" y="266072"/>
                </a:lnTo>
                <a:lnTo>
                  <a:pt x="169087" y="259803"/>
                </a:lnTo>
                <a:lnTo>
                  <a:pt x="164880" y="251853"/>
                </a:lnTo>
                <a:close/>
              </a:path>
              <a:path w="346709" h="424179">
                <a:moveTo>
                  <a:pt x="272084" y="264426"/>
                </a:moveTo>
                <a:lnTo>
                  <a:pt x="245490" y="264426"/>
                </a:lnTo>
                <a:lnTo>
                  <a:pt x="245490" y="277926"/>
                </a:lnTo>
                <a:lnTo>
                  <a:pt x="256501" y="277926"/>
                </a:lnTo>
                <a:lnTo>
                  <a:pt x="256501" y="293890"/>
                </a:lnTo>
                <a:lnTo>
                  <a:pt x="255231" y="294563"/>
                </a:lnTo>
                <a:lnTo>
                  <a:pt x="252285" y="295033"/>
                </a:lnTo>
                <a:lnTo>
                  <a:pt x="272084" y="295033"/>
                </a:lnTo>
                <a:lnTo>
                  <a:pt x="272084" y="264426"/>
                </a:lnTo>
                <a:close/>
              </a:path>
              <a:path w="346709" h="424179">
                <a:moveTo>
                  <a:pt x="194513" y="231927"/>
                </a:moveTo>
                <a:lnTo>
                  <a:pt x="179692" y="231927"/>
                </a:lnTo>
                <a:lnTo>
                  <a:pt x="179731" y="259141"/>
                </a:lnTo>
                <a:lnTo>
                  <a:pt x="179856" y="266072"/>
                </a:lnTo>
                <a:lnTo>
                  <a:pt x="179981" y="270556"/>
                </a:lnTo>
                <a:lnTo>
                  <a:pt x="180280" y="276122"/>
                </a:lnTo>
                <a:lnTo>
                  <a:pt x="180377" y="277926"/>
                </a:lnTo>
                <a:lnTo>
                  <a:pt x="181051" y="285965"/>
                </a:lnTo>
                <a:lnTo>
                  <a:pt x="194513" y="285965"/>
                </a:lnTo>
                <a:lnTo>
                  <a:pt x="194513" y="231927"/>
                </a:lnTo>
                <a:close/>
              </a:path>
              <a:path w="346709" h="424179">
                <a:moveTo>
                  <a:pt x="109742" y="280873"/>
                </a:moveTo>
                <a:lnTo>
                  <a:pt x="93598" y="280873"/>
                </a:lnTo>
                <a:lnTo>
                  <a:pt x="95890" y="281203"/>
                </a:lnTo>
                <a:lnTo>
                  <a:pt x="108661" y="281203"/>
                </a:lnTo>
                <a:lnTo>
                  <a:pt x="109742" y="280873"/>
                </a:lnTo>
                <a:close/>
              </a:path>
              <a:path w="346709" h="424179">
                <a:moveTo>
                  <a:pt x="127309" y="244284"/>
                </a:moveTo>
                <a:lnTo>
                  <a:pt x="108343" y="244284"/>
                </a:lnTo>
                <a:lnTo>
                  <a:pt x="111919" y="247561"/>
                </a:lnTo>
                <a:lnTo>
                  <a:pt x="112902" y="248577"/>
                </a:lnTo>
                <a:lnTo>
                  <a:pt x="112902" y="263309"/>
                </a:lnTo>
                <a:lnTo>
                  <a:pt x="107607" y="267957"/>
                </a:lnTo>
                <a:lnTo>
                  <a:pt x="126900" y="267957"/>
                </a:lnTo>
                <a:lnTo>
                  <a:pt x="128904" y="262511"/>
                </a:lnTo>
                <a:lnTo>
                  <a:pt x="128904" y="247561"/>
                </a:lnTo>
                <a:lnTo>
                  <a:pt x="127309" y="244284"/>
                </a:lnTo>
                <a:close/>
              </a:path>
              <a:path w="346709" h="424179">
                <a:moveTo>
                  <a:pt x="267179" y="245275"/>
                </a:moveTo>
                <a:lnTo>
                  <a:pt x="257581" y="245275"/>
                </a:lnTo>
                <a:lnTo>
                  <a:pt x="262523" y="246809"/>
                </a:lnTo>
                <a:lnTo>
                  <a:pt x="266369" y="248577"/>
                </a:lnTo>
                <a:lnTo>
                  <a:pt x="267179" y="245275"/>
                </a:lnTo>
                <a:close/>
              </a:path>
              <a:path w="346709" h="424179">
                <a:moveTo>
                  <a:pt x="135407" y="231800"/>
                </a:moveTo>
                <a:lnTo>
                  <a:pt x="111361" y="231800"/>
                </a:lnTo>
                <a:lnTo>
                  <a:pt x="111797" y="231927"/>
                </a:lnTo>
                <a:lnTo>
                  <a:pt x="135407" y="231927"/>
                </a:lnTo>
                <a:close/>
              </a:path>
              <a:path w="346709" h="424179">
                <a:moveTo>
                  <a:pt x="179692" y="231800"/>
                </a:moveTo>
                <a:lnTo>
                  <a:pt x="154266" y="231800"/>
                </a:lnTo>
                <a:lnTo>
                  <a:pt x="179692" y="231927"/>
                </a:lnTo>
                <a:close/>
              </a:path>
              <a:path w="346709" h="424179">
                <a:moveTo>
                  <a:pt x="245134" y="231800"/>
                </a:moveTo>
                <a:lnTo>
                  <a:pt x="194513" y="231800"/>
                </a:lnTo>
                <a:lnTo>
                  <a:pt x="244359" y="231927"/>
                </a:lnTo>
                <a:lnTo>
                  <a:pt x="245134" y="231800"/>
                </a:lnTo>
                <a:close/>
              </a:path>
              <a:path w="346709" h="424179">
                <a:moveTo>
                  <a:pt x="327431" y="231800"/>
                </a:moveTo>
                <a:lnTo>
                  <a:pt x="262064" y="231800"/>
                </a:lnTo>
                <a:lnTo>
                  <a:pt x="262531" y="231927"/>
                </a:lnTo>
                <a:lnTo>
                  <a:pt x="327431" y="231927"/>
                </a:lnTo>
                <a:close/>
              </a:path>
              <a:path w="346709" h="424179">
                <a:moveTo>
                  <a:pt x="109397" y="231228"/>
                </a:moveTo>
                <a:lnTo>
                  <a:pt x="89598" y="231228"/>
                </a:lnTo>
                <a:lnTo>
                  <a:pt x="83873" y="231800"/>
                </a:lnTo>
                <a:lnTo>
                  <a:pt x="111361" y="231800"/>
                </a:lnTo>
                <a:lnTo>
                  <a:pt x="109397" y="231228"/>
                </a:lnTo>
                <a:close/>
              </a:path>
              <a:path w="346709" h="424179">
                <a:moveTo>
                  <a:pt x="259168" y="231013"/>
                </a:moveTo>
                <a:lnTo>
                  <a:pt x="249935" y="231013"/>
                </a:lnTo>
                <a:lnTo>
                  <a:pt x="245134" y="231800"/>
                </a:lnTo>
                <a:lnTo>
                  <a:pt x="262064" y="231800"/>
                </a:lnTo>
                <a:lnTo>
                  <a:pt x="259168" y="231013"/>
                </a:lnTo>
                <a:close/>
              </a:path>
              <a:path w="346709" h="424179">
                <a:moveTo>
                  <a:pt x="231127" y="19265"/>
                </a:moveTo>
                <a:lnTo>
                  <a:pt x="211861" y="19265"/>
                </a:lnTo>
                <a:lnTo>
                  <a:pt x="211861" y="115570"/>
                </a:lnTo>
                <a:lnTo>
                  <a:pt x="213376" y="123060"/>
                </a:lnTo>
                <a:lnTo>
                  <a:pt x="217508" y="129176"/>
                </a:lnTo>
                <a:lnTo>
                  <a:pt x="223632" y="133299"/>
                </a:lnTo>
                <a:lnTo>
                  <a:pt x="231127" y="134810"/>
                </a:lnTo>
                <a:lnTo>
                  <a:pt x="327431" y="134810"/>
                </a:lnTo>
                <a:lnTo>
                  <a:pt x="327431" y="231800"/>
                </a:lnTo>
                <a:lnTo>
                  <a:pt x="346697" y="231800"/>
                </a:lnTo>
                <a:lnTo>
                  <a:pt x="346697" y="115570"/>
                </a:lnTo>
                <a:lnTo>
                  <a:pt x="231127" y="115570"/>
                </a:lnTo>
                <a:lnTo>
                  <a:pt x="231127" y="19265"/>
                </a:lnTo>
                <a:close/>
              </a:path>
              <a:path w="346709" h="424179">
                <a:moveTo>
                  <a:pt x="267906" y="19265"/>
                </a:moveTo>
                <a:lnTo>
                  <a:pt x="240753" y="19265"/>
                </a:lnTo>
                <a:lnTo>
                  <a:pt x="327431" y="115570"/>
                </a:lnTo>
                <a:lnTo>
                  <a:pt x="346697" y="115570"/>
                </a:lnTo>
                <a:lnTo>
                  <a:pt x="346697" y="105943"/>
                </a:lnTo>
                <a:lnTo>
                  <a:pt x="267906" y="19265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4">
            <a:extLst>
              <a:ext uri="{FF2B5EF4-FFF2-40B4-BE49-F238E27FC236}">
                <a16:creationId xmlns:a16="http://schemas.microsoft.com/office/drawing/2014/main" id="{50C0C9D9-B2D3-FB56-97D4-D881650CDF34}"/>
              </a:ext>
            </a:extLst>
          </p:cNvPr>
          <p:cNvSpPr/>
          <p:nvPr/>
        </p:nvSpPr>
        <p:spPr>
          <a:xfrm>
            <a:off x="2771103" y="3708661"/>
            <a:ext cx="267234" cy="367631"/>
          </a:xfrm>
          <a:custGeom>
            <a:avLst/>
            <a:gdLst/>
            <a:ahLst/>
            <a:cxnLst/>
            <a:rect l="l" t="t" r="r" b="b"/>
            <a:pathLst>
              <a:path w="344804" h="474345">
                <a:moveTo>
                  <a:pt x="135229" y="150850"/>
                </a:moveTo>
                <a:lnTo>
                  <a:pt x="4838" y="150850"/>
                </a:lnTo>
                <a:lnTo>
                  <a:pt x="0" y="155676"/>
                </a:lnTo>
                <a:lnTo>
                  <a:pt x="0" y="469277"/>
                </a:lnTo>
                <a:lnTo>
                  <a:pt x="4838" y="474078"/>
                </a:lnTo>
                <a:lnTo>
                  <a:pt x="339953" y="474078"/>
                </a:lnTo>
                <a:lnTo>
                  <a:pt x="344779" y="469277"/>
                </a:lnTo>
                <a:lnTo>
                  <a:pt x="344779" y="452526"/>
                </a:lnTo>
                <a:lnTo>
                  <a:pt x="21539" y="452526"/>
                </a:lnTo>
                <a:lnTo>
                  <a:pt x="21539" y="172402"/>
                </a:lnTo>
                <a:lnTo>
                  <a:pt x="135229" y="172402"/>
                </a:lnTo>
                <a:lnTo>
                  <a:pt x="140068" y="167576"/>
                </a:lnTo>
                <a:lnTo>
                  <a:pt x="140068" y="155676"/>
                </a:lnTo>
                <a:lnTo>
                  <a:pt x="135229" y="150850"/>
                </a:lnTo>
                <a:close/>
              </a:path>
              <a:path w="344804" h="474345">
                <a:moveTo>
                  <a:pt x="339953" y="150850"/>
                </a:moveTo>
                <a:lnTo>
                  <a:pt x="209550" y="150850"/>
                </a:lnTo>
                <a:lnTo>
                  <a:pt x="204711" y="155676"/>
                </a:lnTo>
                <a:lnTo>
                  <a:pt x="204711" y="167576"/>
                </a:lnTo>
                <a:lnTo>
                  <a:pt x="209550" y="172402"/>
                </a:lnTo>
                <a:lnTo>
                  <a:pt x="323240" y="172402"/>
                </a:lnTo>
                <a:lnTo>
                  <a:pt x="323240" y="452526"/>
                </a:lnTo>
                <a:lnTo>
                  <a:pt x="344779" y="452526"/>
                </a:lnTo>
                <a:lnTo>
                  <a:pt x="344779" y="155676"/>
                </a:lnTo>
                <a:lnTo>
                  <a:pt x="339953" y="150850"/>
                </a:lnTo>
                <a:close/>
              </a:path>
              <a:path w="344804" h="474345">
                <a:moveTo>
                  <a:pt x="89166" y="280149"/>
                </a:moveTo>
                <a:lnTo>
                  <a:pt x="80251" y="280149"/>
                </a:lnTo>
                <a:lnTo>
                  <a:pt x="75412" y="284949"/>
                </a:lnTo>
                <a:lnTo>
                  <a:pt x="75412" y="293890"/>
                </a:lnTo>
                <a:lnTo>
                  <a:pt x="76619" y="296583"/>
                </a:lnTo>
                <a:lnTo>
                  <a:pt x="166725" y="386689"/>
                </a:lnTo>
                <a:lnTo>
                  <a:pt x="169418" y="387896"/>
                </a:lnTo>
                <a:lnTo>
                  <a:pt x="175361" y="387896"/>
                </a:lnTo>
                <a:lnTo>
                  <a:pt x="178054" y="386689"/>
                </a:lnTo>
                <a:lnTo>
                  <a:pt x="213639" y="351104"/>
                </a:lnTo>
                <a:lnTo>
                  <a:pt x="161620" y="351104"/>
                </a:lnTo>
                <a:lnTo>
                  <a:pt x="91859" y="281355"/>
                </a:lnTo>
                <a:lnTo>
                  <a:pt x="89166" y="280149"/>
                </a:lnTo>
                <a:close/>
              </a:path>
              <a:path w="344804" h="474345">
                <a:moveTo>
                  <a:pt x="178333" y="0"/>
                </a:moveTo>
                <a:lnTo>
                  <a:pt x="166446" y="0"/>
                </a:lnTo>
                <a:lnTo>
                  <a:pt x="161620" y="4826"/>
                </a:lnTo>
                <a:lnTo>
                  <a:pt x="161620" y="351104"/>
                </a:lnTo>
                <a:lnTo>
                  <a:pt x="183159" y="351104"/>
                </a:lnTo>
                <a:lnTo>
                  <a:pt x="183159" y="4826"/>
                </a:lnTo>
                <a:lnTo>
                  <a:pt x="178333" y="0"/>
                </a:lnTo>
                <a:close/>
              </a:path>
              <a:path w="344804" h="474345">
                <a:moveTo>
                  <a:pt x="264528" y="280149"/>
                </a:moveTo>
                <a:lnTo>
                  <a:pt x="255612" y="280149"/>
                </a:lnTo>
                <a:lnTo>
                  <a:pt x="252920" y="281355"/>
                </a:lnTo>
                <a:lnTo>
                  <a:pt x="183159" y="351104"/>
                </a:lnTo>
                <a:lnTo>
                  <a:pt x="213639" y="351104"/>
                </a:lnTo>
                <a:lnTo>
                  <a:pt x="268160" y="296583"/>
                </a:lnTo>
                <a:lnTo>
                  <a:pt x="269367" y="293890"/>
                </a:lnTo>
                <a:lnTo>
                  <a:pt x="269367" y="284949"/>
                </a:lnTo>
                <a:lnTo>
                  <a:pt x="264528" y="280149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5">
            <a:extLst>
              <a:ext uri="{FF2B5EF4-FFF2-40B4-BE49-F238E27FC236}">
                <a16:creationId xmlns:a16="http://schemas.microsoft.com/office/drawing/2014/main" id="{351D5B27-D9B0-B502-4844-BEF29707ED8F}"/>
              </a:ext>
            </a:extLst>
          </p:cNvPr>
          <p:cNvSpPr/>
          <p:nvPr/>
        </p:nvSpPr>
        <p:spPr>
          <a:xfrm>
            <a:off x="1481881" y="3708659"/>
            <a:ext cx="267234" cy="367631"/>
          </a:xfrm>
          <a:custGeom>
            <a:avLst/>
            <a:gdLst/>
            <a:ahLst/>
            <a:cxnLst/>
            <a:rect l="l" t="t" r="r" b="b"/>
            <a:pathLst>
              <a:path w="344805" h="474345">
                <a:moveTo>
                  <a:pt x="135229" y="150850"/>
                </a:moveTo>
                <a:lnTo>
                  <a:pt x="4838" y="150850"/>
                </a:lnTo>
                <a:lnTo>
                  <a:pt x="0" y="155676"/>
                </a:lnTo>
                <a:lnTo>
                  <a:pt x="0" y="469277"/>
                </a:lnTo>
                <a:lnTo>
                  <a:pt x="4838" y="474090"/>
                </a:lnTo>
                <a:lnTo>
                  <a:pt x="339953" y="474090"/>
                </a:lnTo>
                <a:lnTo>
                  <a:pt x="344792" y="469277"/>
                </a:lnTo>
                <a:lnTo>
                  <a:pt x="344792" y="452539"/>
                </a:lnTo>
                <a:lnTo>
                  <a:pt x="21551" y="452539"/>
                </a:lnTo>
                <a:lnTo>
                  <a:pt x="21551" y="172402"/>
                </a:lnTo>
                <a:lnTo>
                  <a:pt x="135229" y="172402"/>
                </a:lnTo>
                <a:lnTo>
                  <a:pt x="140068" y="167576"/>
                </a:lnTo>
                <a:lnTo>
                  <a:pt x="140068" y="155676"/>
                </a:lnTo>
                <a:lnTo>
                  <a:pt x="135229" y="150850"/>
                </a:lnTo>
                <a:close/>
              </a:path>
              <a:path w="344805" h="474345">
                <a:moveTo>
                  <a:pt x="339953" y="150850"/>
                </a:moveTo>
                <a:lnTo>
                  <a:pt x="209550" y="150850"/>
                </a:lnTo>
                <a:lnTo>
                  <a:pt x="204711" y="155676"/>
                </a:lnTo>
                <a:lnTo>
                  <a:pt x="204711" y="167576"/>
                </a:lnTo>
                <a:lnTo>
                  <a:pt x="209550" y="172402"/>
                </a:lnTo>
                <a:lnTo>
                  <a:pt x="323240" y="172402"/>
                </a:lnTo>
                <a:lnTo>
                  <a:pt x="323240" y="452539"/>
                </a:lnTo>
                <a:lnTo>
                  <a:pt x="344792" y="452539"/>
                </a:lnTo>
                <a:lnTo>
                  <a:pt x="344792" y="155676"/>
                </a:lnTo>
                <a:lnTo>
                  <a:pt x="339953" y="150850"/>
                </a:lnTo>
                <a:close/>
              </a:path>
              <a:path w="344805" h="474345">
                <a:moveTo>
                  <a:pt x="183172" y="36791"/>
                </a:moveTo>
                <a:lnTo>
                  <a:pt x="161620" y="36791"/>
                </a:lnTo>
                <a:lnTo>
                  <a:pt x="161620" y="383070"/>
                </a:lnTo>
                <a:lnTo>
                  <a:pt x="166458" y="387896"/>
                </a:lnTo>
                <a:lnTo>
                  <a:pt x="178333" y="387896"/>
                </a:lnTo>
                <a:lnTo>
                  <a:pt x="183172" y="383070"/>
                </a:lnTo>
                <a:lnTo>
                  <a:pt x="183172" y="36791"/>
                </a:lnTo>
                <a:close/>
              </a:path>
              <a:path w="344805" h="474345">
                <a:moveTo>
                  <a:pt x="175361" y="0"/>
                </a:moveTo>
                <a:lnTo>
                  <a:pt x="169418" y="0"/>
                </a:lnTo>
                <a:lnTo>
                  <a:pt x="166725" y="1206"/>
                </a:lnTo>
                <a:lnTo>
                  <a:pt x="76619" y="91325"/>
                </a:lnTo>
                <a:lnTo>
                  <a:pt x="75425" y="94005"/>
                </a:lnTo>
                <a:lnTo>
                  <a:pt x="75425" y="102946"/>
                </a:lnTo>
                <a:lnTo>
                  <a:pt x="80251" y="107746"/>
                </a:lnTo>
                <a:lnTo>
                  <a:pt x="89166" y="107746"/>
                </a:lnTo>
                <a:lnTo>
                  <a:pt x="91859" y="106565"/>
                </a:lnTo>
                <a:lnTo>
                  <a:pt x="93814" y="104584"/>
                </a:lnTo>
                <a:lnTo>
                  <a:pt x="161620" y="36791"/>
                </a:lnTo>
                <a:lnTo>
                  <a:pt x="213634" y="36791"/>
                </a:lnTo>
                <a:lnTo>
                  <a:pt x="178054" y="1206"/>
                </a:lnTo>
                <a:lnTo>
                  <a:pt x="175361" y="0"/>
                </a:lnTo>
                <a:close/>
              </a:path>
              <a:path w="344805" h="474345">
                <a:moveTo>
                  <a:pt x="213634" y="36791"/>
                </a:moveTo>
                <a:lnTo>
                  <a:pt x="183172" y="36791"/>
                </a:lnTo>
                <a:lnTo>
                  <a:pt x="250977" y="104584"/>
                </a:lnTo>
                <a:lnTo>
                  <a:pt x="252920" y="106565"/>
                </a:lnTo>
                <a:lnTo>
                  <a:pt x="255625" y="107746"/>
                </a:lnTo>
                <a:lnTo>
                  <a:pt x="264528" y="107746"/>
                </a:lnTo>
                <a:lnTo>
                  <a:pt x="269367" y="102946"/>
                </a:lnTo>
                <a:lnTo>
                  <a:pt x="269367" y="94005"/>
                </a:lnTo>
                <a:lnTo>
                  <a:pt x="268160" y="91325"/>
                </a:lnTo>
                <a:lnTo>
                  <a:pt x="213634" y="36791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6">
            <a:extLst>
              <a:ext uri="{FF2B5EF4-FFF2-40B4-BE49-F238E27FC236}">
                <a16:creationId xmlns:a16="http://schemas.microsoft.com/office/drawing/2014/main" id="{87377886-0B39-95CF-70AB-7B79B21F64B8}"/>
              </a:ext>
            </a:extLst>
          </p:cNvPr>
          <p:cNvSpPr/>
          <p:nvPr/>
        </p:nvSpPr>
        <p:spPr>
          <a:xfrm>
            <a:off x="2076148" y="3708663"/>
            <a:ext cx="367631" cy="367631"/>
          </a:xfrm>
          <a:custGeom>
            <a:avLst/>
            <a:gdLst/>
            <a:ahLst/>
            <a:cxnLst/>
            <a:rect l="l" t="t" r="r" b="b"/>
            <a:pathLst>
              <a:path w="474344" h="474345">
                <a:moveTo>
                  <a:pt x="430974" y="0"/>
                </a:moveTo>
                <a:lnTo>
                  <a:pt x="43103" y="0"/>
                </a:lnTo>
                <a:lnTo>
                  <a:pt x="26322" y="3386"/>
                </a:lnTo>
                <a:lnTo>
                  <a:pt x="12622" y="12622"/>
                </a:lnTo>
                <a:lnTo>
                  <a:pt x="3386" y="26322"/>
                </a:lnTo>
                <a:lnTo>
                  <a:pt x="0" y="43103"/>
                </a:lnTo>
                <a:lnTo>
                  <a:pt x="0" y="430974"/>
                </a:lnTo>
                <a:lnTo>
                  <a:pt x="3386" y="447755"/>
                </a:lnTo>
                <a:lnTo>
                  <a:pt x="12622" y="461456"/>
                </a:lnTo>
                <a:lnTo>
                  <a:pt x="26322" y="470691"/>
                </a:lnTo>
                <a:lnTo>
                  <a:pt x="43103" y="474078"/>
                </a:lnTo>
                <a:lnTo>
                  <a:pt x="430974" y="474078"/>
                </a:lnTo>
                <a:lnTo>
                  <a:pt x="447755" y="470691"/>
                </a:lnTo>
                <a:lnTo>
                  <a:pt x="461456" y="461456"/>
                </a:lnTo>
                <a:lnTo>
                  <a:pt x="467475" y="452526"/>
                </a:lnTo>
                <a:lnTo>
                  <a:pt x="43103" y="452526"/>
                </a:lnTo>
                <a:lnTo>
                  <a:pt x="34716" y="450832"/>
                </a:lnTo>
                <a:lnTo>
                  <a:pt x="27865" y="446212"/>
                </a:lnTo>
                <a:lnTo>
                  <a:pt x="23245" y="439362"/>
                </a:lnTo>
                <a:lnTo>
                  <a:pt x="21551" y="430974"/>
                </a:lnTo>
                <a:lnTo>
                  <a:pt x="21551" y="107746"/>
                </a:lnTo>
                <a:lnTo>
                  <a:pt x="474078" y="107746"/>
                </a:lnTo>
                <a:lnTo>
                  <a:pt x="474078" y="86182"/>
                </a:lnTo>
                <a:lnTo>
                  <a:pt x="21551" y="86182"/>
                </a:lnTo>
                <a:lnTo>
                  <a:pt x="21551" y="43103"/>
                </a:lnTo>
                <a:lnTo>
                  <a:pt x="23245" y="34716"/>
                </a:lnTo>
                <a:lnTo>
                  <a:pt x="27865" y="27865"/>
                </a:lnTo>
                <a:lnTo>
                  <a:pt x="34716" y="23245"/>
                </a:lnTo>
                <a:lnTo>
                  <a:pt x="43103" y="21551"/>
                </a:lnTo>
                <a:lnTo>
                  <a:pt x="467475" y="21551"/>
                </a:lnTo>
                <a:lnTo>
                  <a:pt x="461456" y="12622"/>
                </a:lnTo>
                <a:lnTo>
                  <a:pt x="447755" y="3386"/>
                </a:lnTo>
                <a:lnTo>
                  <a:pt x="430974" y="0"/>
                </a:lnTo>
                <a:close/>
              </a:path>
              <a:path w="474344" h="474345">
                <a:moveTo>
                  <a:pt x="474078" y="107746"/>
                </a:moveTo>
                <a:lnTo>
                  <a:pt x="452526" y="107746"/>
                </a:lnTo>
                <a:lnTo>
                  <a:pt x="452526" y="430974"/>
                </a:lnTo>
                <a:lnTo>
                  <a:pt x="450832" y="439362"/>
                </a:lnTo>
                <a:lnTo>
                  <a:pt x="446212" y="446212"/>
                </a:lnTo>
                <a:lnTo>
                  <a:pt x="439362" y="450832"/>
                </a:lnTo>
                <a:lnTo>
                  <a:pt x="430974" y="452526"/>
                </a:lnTo>
                <a:lnTo>
                  <a:pt x="467475" y="452526"/>
                </a:lnTo>
                <a:lnTo>
                  <a:pt x="470691" y="447755"/>
                </a:lnTo>
                <a:lnTo>
                  <a:pt x="474078" y="430974"/>
                </a:lnTo>
                <a:lnTo>
                  <a:pt x="474078" y="107746"/>
                </a:lnTo>
                <a:close/>
              </a:path>
              <a:path w="474344" h="474345">
                <a:moveTo>
                  <a:pt x="205930" y="360451"/>
                </a:moveTo>
                <a:lnTo>
                  <a:pt x="183984" y="373862"/>
                </a:lnTo>
                <a:lnTo>
                  <a:pt x="196168" y="379805"/>
                </a:lnTo>
                <a:lnTo>
                  <a:pt x="209142" y="384213"/>
                </a:lnTo>
                <a:lnTo>
                  <a:pt x="222798" y="386953"/>
                </a:lnTo>
                <a:lnTo>
                  <a:pt x="237032" y="387896"/>
                </a:lnTo>
                <a:lnTo>
                  <a:pt x="278969" y="379427"/>
                </a:lnTo>
                <a:lnTo>
                  <a:pt x="298392" y="366331"/>
                </a:lnTo>
                <a:lnTo>
                  <a:pt x="237032" y="366331"/>
                </a:lnTo>
                <a:lnTo>
                  <a:pt x="228903" y="365941"/>
                </a:lnTo>
                <a:lnTo>
                  <a:pt x="220991" y="364801"/>
                </a:lnTo>
                <a:lnTo>
                  <a:pt x="213324" y="362956"/>
                </a:lnTo>
                <a:lnTo>
                  <a:pt x="205930" y="360451"/>
                </a:lnTo>
                <a:close/>
              </a:path>
              <a:path w="474344" h="474345">
                <a:moveTo>
                  <a:pt x="339229" y="177927"/>
                </a:moveTo>
                <a:lnTo>
                  <a:pt x="214185" y="257276"/>
                </a:lnTo>
                <a:lnTo>
                  <a:pt x="134848" y="382333"/>
                </a:lnTo>
                <a:lnTo>
                  <a:pt x="259905" y="302996"/>
                </a:lnTo>
                <a:lnTo>
                  <a:pt x="266897" y="291973"/>
                </a:lnTo>
                <a:lnTo>
                  <a:pt x="233629" y="291973"/>
                </a:lnTo>
                <a:lnTo>
                  <a:pt x="225209" y="283552"/>
                </a:lnTo>
                <a:lnTo>
                  <a:pt x="225209" y="276745"/>
                </a:lnTo>
                <a:lnTo>
                  <a:pt x="233629" y="268312"/>
                </a:lnTo>
                <a:lnTo>
                  <a:pt x="281903" y="268312"/>
                </a:lnTo>
                <a:lnTo>
                  <a:pt x="339229" y="177927"/>
                </a:lnTo>
                <a:close/>
              </a:path>
              <a:path w="474344" h="474345">
                <a:moveTo>
                  <a:pt x="330758" y="227076"/>
                </a:moveTo>
                <a:lnTo>
                  <a:pt x="317372" y="249047"/>
                </a:lnTo>
                <a:lnTo>
                  <a:pt x="319857" y="256432"/>
                </a:lnTo>
                <a:lnTo>
                  <a:pt x="321695" y="264093"/>
                </a:lnTo>
                <a:lnTo>
                  <a:pt x="322836" y="272007"/>
                </a:lnTo>
                <a:lnTo>
                  <a:pt x="323227" y="280149"/>
                </a:lnTo>
                <a:lnTo>
                  <a:pt x="316455" y="313690"/>
                </a:lnTo>
                <a:lnTo>
                  <a:pt x="297984" y="341085"/>
                </a:lnTo>
                <a:lnTo>
                  <a:pt x="270587" y="359557"/>
                </a:lnTo>
                <a:lnTo>
                  <a:pt x="237032" y="366331"/>
                </a:lnTo>
                <a:lnTo>
                  <a:pt x="298392" y="366331"/>
                </a:lnTo>
                <a:lnTo>
                  <a:pt x="313218" y="356335"/>
                </a:lnTo>
                <a:lnTo>
                  <a:pt x="336311" y="322086"/>
                </a:lnTo>
                <a:lnTo>
                  <a:pt x="344779" y="280149"/>
                </a:lnTo>
                <a:lnTo>
                  <a:pt x="343839" y="265914"/>
                </a:lnTo>
                <a:lnTo>
                  <a:pt x="341102" y="252255"/>
                </a:lnTo>
                <a:lnTo>
                  <a:pt x="336700" y="239274"/>
                </a:lnTo>
                <a:lnTo>
                  <a:pt x="330758" y="227076"/>
                </a:lnTo>
                <a:close/>
              </a:path>
              <a:path w="474344" h="474345">
                <a:moveTo>
                  <a:pt x="237032" y="172402"/>
                </a:moveTo>
                <a:lnTo>
                  <a:pt x="195096" y="180870"/>
                </a:lnTo>
                <a:lnTo>
                  <a:pt x="160847" y="203963"/>
                </a:lnTo>
                <a:lnTo>
                  <a:pt x="137754" y="238212"/>
                </a:lnTo>
                <a:lnTo>
                  <a:pt x="129285" y="280149"/>
                </a:lnTo>
                <a:lnTo>
                  <a:pt x="130228" y="294372"/>
                </a:lnTo>
                <a:lnTo>
                  <a:pt x="132968" y="308030"/>
                </a:lnTo>
                <a:lnTo>
                  <a:pt x="137376" y="321009"/>
                </a:lnTo>
                <a:lnTo>
                  <a:pt x="143319" y="333197"/>
                </a:lnTo>
                <a:lnTo>
                  <a:pt x="156705" y="311251"/>
                </a:lnTo>
                <a:lnTo>
                  <a:pt x="154215" y="303857"/>
                </a:lnTo>
                <a:lnTo>
                  <a:pt x="152377" y="296190"/>
                </a:lnTo>
                <a:lnTo>
                  <a:pt x="151240" y="288279"/>
                </a:lnTo>
                <a:lnTo>
                  <a:pt x="150850" y="280149"/>
                </a:lnTo>
                <a:lnTo>
                  <a:pt x="157622" y="246590"/>
                </a:lnTo>
                <a:lnTo>
                  <a:pt x="176091" y="219184"/>
                </a:lnTo>
                <a:lnTo>
                  <a:pt x="203485" y="200705"/>
                </a:lnTo>
                <a:lnTo>
                  <a:pt x="237032" y="193929"/>
                </a:lnTo>
                <a:lnTo>
                  <a:pt x="277775" y="193929"/>
                </a:lnTo>
                <a:lnTo>
                  <a:pt x="290080" y="186423"/>
                </a:lnTo>
                <a:lnTo>
                  <a:pt x="277896" y="180482"/>
                </a:lnTo>
                <a:lnTo>
                  <a:pt x="264923" y="176079"/>
                </a:lnTo>
                <a:lnTo>
                  <a:pt x="251266" y="173343"/>
                </a:lnTo>
                <a:lnTo>
                  <a:pt x="237032" y="172402"/>
                </a:lnTo>
                <a:close/>
              </a:path>
              <a:path w="474344" h="474345">
                <a:moveTo>
                  <a:pt x="281903" y="268312"/>
                </a:moveTo>
                <a:lnTo>
                  <a:pt x="240436" y="268312"/>
                </a:lnTo>
                <a:lnTo>
                  <a:pt x="248869" y="276745"/>
                </a:lnTo>
                <a:lnTo>
                  <a:pt x="248869" y="283552"/>
                </a:lnTo>
                <a:lnTo>
                  <a:pt x="240436" y="291973"/>
                </a:lnTo>
                <a:lnTo>
                  <a:pt x="266897" y="291973"/>
                </a:lnTo>
                <a:lnTo>
                  <a:pt x="281903" y="268312"/>
                </a:lnTo>
                <a:close/>
              </a:path>
              <a:path w="474344" h="474345">
                <a:moveTo>
                  <a:pt x="277775" y="193929"/>
                </a:moveTo>
                <a:lnTo>
                  <a:pt x="237032" y="193929"/>
                </a:lnTo>
                <a:lnTo>
                  <a:pt x="245164" y="194324"/>
                </a:lnTo>
                <a:lnTo>
                  <a:pt x="253079" y="195473"/>
                </a:lnTo>
                <a:lnTo>
                  <a:pt x="260746" y="197320"/>
                </a:lnTo>
                <a:lnTo>
                  <a:pt x="268135" y="199809"/>
                </a:lnTo>
                <a:lnTo>
                  <a:pt x="277775" y="193929"/>
                </a:lnTo>
                <a:close/>
              </a:path>
              <a:path w="474344" h="474345">
                <a:moveTo>
                  <a:pt x="467475" y="21551"/>
                </a:moveTo>
                <a:lnTo>
                  <a:pt x="430974" y="21551"/>
                </a:lnTo>
                <a:lnTo>
                  <a:pt x="439362" y="23245"/>
                </a:lnTo>
                <a:lnTo>
                  <a:pt x="446212" y="27865"/>
                </a:lnTo>
                <a:lnTo>
                  <a:pt x="450832" y="34716"/>
                </a:lnTo>
                <a:lnTo>
                  <a:pt x="452526" y="43103"/>
                </a:lnTo>
                <a:lnTo>
                  <a:pt x="452526" y="86182"/>
                </a:lnTo>
                <a:lnTo>
                  <a:pt x="474078" y="86182"/>
                </a:lnTo>
                <a:lnTo>
                  <a:pt x="474078" y="43103"/>
                </a:lnTo>
                <a:lnTo>
                  <a:pt x="470691" y="26322"/>
                </a:lnTo>
                <a:lnTo>
                  <a:pt x="467475" y="21551"/>
                </a:lnTo>
                <a:close/>
              </a:path>
              <a:path w="474344" h="474345">
                <a:moveTo>
                  <a:pt x="59804" y="43103"/>
                </a:moveTo>
                <a:lnTo>
                  <a:pt x="47929" y="43103"/>
                </a:lnTo>
                <a:lnTo>
                  <a:pt x="43103" y="47929"/>
                </a:lnTo>
                <a:lnTo>
                  <a:pt x="43103" y="59829"/>
                </a:lnTo>
                <a:lnTo>
                  <a:pt x="47929" y="64630"/>
                </a:lnTo>
                <a:lnTo>
                  <a:pt x="59804" y="64630"/>
                </a:lnTo>
                <a:lnTo>
                  <a:pt x="64630" y="59829"/>
                </a:lnTo>
                <a:lnTo>
                  <a:pt x="64630" y="47929"/>
                </a:lnTo>
                <a:lnTo>
                  <a:pt x="59804" y="43103"/>
                </a:lnTo>
                <a:close/>
              </a:path>
              <a:path w="474344" h="474345">
                <a:moveTo>
                  <a:pt x="102908" y="43103"/>
                </a:moveTo>
                <a:lnTo>
                  <a:pt x="91008" y="43103"/>
                </a:lnTo>
                <a:lnTo>
                  <a:pt x="86182" y="47929"/>
                </a:lnTo>
                <a:lnTo>
                  <a:pt x="86182" y="59829"/>
                </a:lnTo>
                <a:lnTo>
                  <a:pt x="91008" y="64630"/>
                </a:lnTo>
                <a:lnTo>
                  <a:pt x="102908" y="64630"/>
                </a:lnTo>
                <a:lnTo>
                  <a:pt x="107734" y="59829"/>
                </a:lnTo>
                <a:lnTo>
                  <a:pt x="107734" y="47929"/>
                </a:lnTo>
                <a:lnTo>
                  <a:pt x="102908" y="43103"/>
                </a:lnTo>
                <a:close/>
              </a:path>
              <a:path w="474344" h="474345">
                <a:moveTo>
                  <a:pt x="146011" y="43103"/>
                </a:moveTo>
                <a:lnTo>
                  <a:pt x="134124" y="43103"/>
                </a:lnTo>
                <a:lnTo>
                  <a:pt x="129285" y="47929"/>
                </a:lnTo>
                <a:lnTo>
                  <a:pt x="129285" y="59829"/>
                </a:lnTo>
                <a:lnTo>
                  <a:pt x="134124" y="64630"/>
                </a:lnTo>
                <a:lnTo>
                  <a:pt x="146011" y="64630"/>
                </a:lnTo>
                <a:lnTo>
                  <a:pt x="150850" y="59829"/>
                </a:lnTo>
                <a:lnTo>
                  <a:pt x="150850" y="47929"/>
                </a:lnTo>
                <a:lnTo>
                  <a:pt x="146011" y="43103"/>
                </a:lnTo>
                <a:close/>
              </a:path>
              <a:path w="474344" h="474345">
                <a:moveTo>
                  <a:pt x="426148" y="43103"/>
                </a:moveTo>
                <a:lnTo>
                  <a:pt x="177228" y="43103"/>
                </a:lnTo>
                <a:lnTo>
                  <a:pt x="172402" y="47929"/>
                </a:lnTo>
                <a:lnTo>
                  <a:pt x="172402" y="59829"/>
                </a:lnTo>
                <a:lnTo>
                  <a:pt x="177228" y="64630"/>
                </a:lnTo>
                <a:lnTo>
                  <a:pt x="426148" y="64630"/>
                </a:lnTo>
                <a:lnTo>
                  <a:pt x="430974" y="59829"/>
                </a:lnTo>
                <a:lnTo>
                  <a:pt x="430974" y="47929"/>
                </a:lnTo>
                <a:lnTo>
                  <a:pt x="426148" y="43103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67">
            <a:extLst>
              <a:ext uri="{FF2B5EF4-FFF2-40B4-BE49-F238E27FC236}">
                <a16:creationId xmlns:a16="http://schemas.microsoft.com/office/drawing/2014/main" id="{54B6C6A6-3BA9-D1D6-D1E2-C8C0DC6B63E3}"/>
              </a:ext>
            </a:extLst>
          </p:cNvPr>
          <p:cNvSpPr/>
          <p:nvPr/>
        </p:nvSpPr>
        <p:spPr>
          <a:xfrm>
            <a:off x="1440101" y="3001109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5" h="452754">
                <a:moveTo>
                  <a:pt x="411441" y="0"/>
                </a:moveTo>
                <a:lnTo>
                  <a:pt x="41148" y="0"/>
                </a:lnTo>
                <a:lnTo>
                  <a:pt x="25128" y="3232"/>
                </a:lnTo>
                <a:lnTo>
                  <a:pt x="12049" y="12049"/>
                </a:lnTo>
                <a:lnTo>
                  <a:pt x="3232" y="25128"/>
                </a:lnTo>
                <a:lnTo>
                  <a:pt x="0" y="41148"/>
                </a:lnTo>
                <a:lnTo>
                  <a:pt x="0" y="411441"/>
                </a:lnTo>
                <a:lnTo>
                  <a:pt x="3232" y="427461"/>
                </a:lnTo>
                <a:lnTo>
                  <a:pt x="12049" y="440540"/>
                </a:lnTo>
                <a:lnTo>
                  <a:pt x="25128" y="449357"/>
                </a:lnTo>
                <a:lnTo>
                  <a:pt x="41148" y="452589"/>
                </a:lnTo>
                <a:lnTo>
                  <a:pt x="411441" y="452589"/>
                </a:lnTo>
                <a:lnTo>
                  <a:pt x="427463" y="449357"/>
                </a:lnTo>
                <a:lnTo>
                  <a:pt x="440547" y="440540"/>
                </a:lnTo>
                <a:lnTo>
                  <a:pt x="446296" y="432015"/>
                </a:lnTo>
                <a:lnTo>
                  <a:pt x="41148" y="432015"/>
                </a:lnTo>
                <a:lnTo>
                  <a:pt x="33143" y="430397"/>
                </a:lnTo>
                <a:lnTo>
                  <a:pt x="26603" y="425986"/>
                </a:lnTo>
                <a:lnTo>
                  <a:pt x="22192" y="419446"/>
                </a:lnTo>
                <a:lnTo>
                  <a:pt x="20574" y="411441"/>
                </a:lnTo>
                <a:lnTo>
                  <a:pt x="20574" y="102857"/>
                </a:lnTo>
                <a:lnTo>
                  <a:pt x="452602" y="102857"/>
                </a:lnTo>
                <a:lnTo>
                  <a:pt x="452602" y="82283"/>
                </a:lnTo>
                <a:lnTo>
                  <a:pt x="20574" y="82283"/>
                </a:lnTo>
                <a:lnTo>
                  <a:pt x="20574" y="41148"/>
                </a:lnTo>
                <a:lnTo>
                  <a:pt x="22192" y="33143"/>
                </a:lnTo>
                <a:lnTo>
                  <a:pt x="26603" y="26603"/>
                </a:lnTo>
                <a:lnTo>
                  <a:pt x="33143" y="22192"/>
                </a:lnTo>
                <a:lnTo>
                  <a:pt x="41148" y="20574"/>
                </a:lnTo>
                <a:lnTo>
                  <a:pt x="446296" y="20574"/>
                </a:lnTo>
                <a:lnTo>
                  <a:pt x="440547" y="12049"/>
                </a:lnTo>
                <a:lnTo>
                  <a:pt x="427463" y="3232"/>
                </a:lnTo>
                <a:lnTo>
                  <a:pt x="411441" y="0"/>
                </a:lnTo>
                <a:close/>
              </a:path>
              <a:path w="452755" h="452754">
                <a:moveTo>
                  <a:pt x="452602" y="102857"/>
                </a:moveTo>
                <a:lnTo>
                  <a:pt x="432015" y="102857"/>
                </a:lnTo>
                <a:lnTo>
                  <a:pt x="432015" y="411441"/>
                </a:lnTo>
                <a:lnTo>
                  <a:pt x="430397" y="419446"/>
                </a:lnTo>
                <a:lnTo>
                  <a:pt x="425986" y="425986"/>
                </a:lnTo>
                <a:lnTo>
                  <a:pt x="419446" y="430397"/>
                </a:lnTo>
                <a:lnTo>
                  <a:pt x="411441" y="432015"/>
                </a:lnTo>
                <a:lnTo>
                  <a:pt x="446296" y="432015"/>
                </a:lnTo>
                <a:lnTo>
                  <a:pt x="449368" y="427461"/>
                </a:lnTo>
                <a:lnTo>
                  <a:pt x="452602" y="411441"/>
                </a:lnTo>
                <a:lnTo>
                  <a:pt x="452602" y="102857"/>
                </a:lnTo>
                <a:close/>
              </a:path>
              <a:path w="452755" h="452754">
                <a:moveTo>
                  <a:pt x="446296" y="20574"/>
                </a:moveTo>
                <a:lnTo>
                  <a:pt x="411441" y="20574"/>
                </a:lnTo>
                <a:lnTo>
                  <a:pt x="419446" y="22192"/>
                </a:lnTo>
                <a:lnTo>
                  <a:pt x="425986" y="26603"/>
                </a:lnTo>
                <a:lnTo>
                  <a:pt x="430397" y="33143"/>
                </a:lnTo>
                <a:lnTo>
                  <a:pt x="432015" y="41148"/>
                </a:lnTo>
                <a:lnTo>
                  <a:pt x="432015" y="82283"/>
                </a:lnTo>
                <a:lnTo>
                  <a:pt x="452602" y="82283"/>
                </a:lnTo>
                <a:lnTo>
                  <a:pt x="452602" y="41148"/>
                </a:lnTo>
                <a:lnTo>
                  <a:pt x="449368" y="25128"/>
                </a:lnTo>
                <a:lnTo>
                  <a:pt x="446296" y="20574"/>
                </a:lnTo>
                <a:close/>
              </a:path>
              <a:path w="452755" h="452754">
                <a:moveTo>
                  <a:pt x="57099" y="41148"/>
                </a:moveTo>
                <a:lnTo>
                  <a:pt x="45758" y="41148"/>
                </a:lnTo>
                <a:lnTo>
                  <a:pt x="41148" y="45758"/>
                </a:lnTo>
                <a:lnTo>
                  <a:pt x="41148" y="57111"/>
                </a:lnTo>
                <a:lnTo>
                  <a:pt x="45758" y="61709"/>
                </a:lnTo>
                <a:lnTo>
                  <a:pt x="57099" y="61709"/>
                </a:lnTo>
                <a:lnTo>
                  <a:pt x="61709" y="57111"/>
                </a:lnTo>
                <a:lnTo>
                  <a:pt x="61709" y="45758"/>
                </a:lnTo>
                <a:lnTo>
                  <a:pt x="57099" y="41148"/>
                </a:lnTo>
                <a:close/>
              </a:path>
              <a:path w="452755" h="452754">
                <a:moveTo>
                  <a:pt x="98247" y="41148"/>
                </a:moveTo>
                <a:lnTo>
                  <a:pt x="86893" y="41148"/>
                </a:lnTo>
                <a:lnTo>
                  <a:pt x="82283" y="45758"/>
                </a:lnTo>
                <a:lnTo>
                  <a:pt x="82283" y="57111"/>
                </a:lnTo>
                <a:lnTo>
                  <a:pt x="86893" y="61709"/>
                </a:lnTo>
                <a:lnTo>
                  <a:pt x="98247" y="61709"/>
                </a:lnTo>
                <a:lnTo>
                  <a:pt x="102857" y="57111"/>
                </a:lnTo>
                <a:lnTo>
                  <a:pt x="102857" y="45758"/>
                </a:lnTo>
                <a:lnTo>
                  <a:pt x="98247" y="41148"/>
                </a:lnTo>
                <a:close/>
              </a:path>
              <a:path w="452755" h="452754">
                <a:moveTo>
                  <a:pt x="139407" y="41148"/>
                </a:moveTo>
                <a:lnTo>
                  <a:pt x="128041" y="41148"/>
                </a:lnTo>
                <a:lnTo>
                  <a:pt x="123431" y="45758"/>
                </a:lnTo>
                <a:lnTo>
                  <a:pt x="123431" y="57111"/>
                </a:lnTo>
                <a:lnTo>
                  <a:pt x="128041" y="61709"/>
                </a:lnTo>
                <a:lnTo>
                  <a:pt x="139407" y="61709"/>
                </a:lnTo>
                <a:lnTo>
                  <a:pt x="144018" y="57111"/>
                </a:lnTo>
                <a:lnTo>
                  <a:pt x="144018" y="45758"/>
                </a:lnTo>
                <a:lnTo>
                  <a:pt x="139407" y="41148"/>
                </a:lnTo>
                <a:close/>
              </a:path>
              <a:path w="452755" h="452754">
                <a:moveTo>
                  <a:pt x="406831" y="41148"/>
                </a:moveTo>
                <a:lnTo>
                  <a:pt x="169202" y="41148"/>
                </a:lnTo>
                <a:lnTo>
                  <a:pt x="164592" y="45758"/>
                </a:lnTo>
                <a:lnTo>
                  <a:pt x="164592" y="57111"/>
                </a:lnTo>
                <a:lnTo>
                  <a:pt x="169202" y="61709"/>
                </a:lnTo>
                <a:lnTo>
                  <a:pt x="406831" y="61709"/>
                </a:lnTo>
                <a:lnTo>
                  <a:pt x="411441" y="57111"/>
                </a:lnTo>
                <a:lnTo>
                  <a:pt x="411441" y="45758"/>
                </a:lnTo>
                <a:lnTo>
                  <a:pt x="406831" y="41148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68">
            <a:extLst>
              <a:ext uri="{FF2B5EF4-FFF2-40B4-BE49-F238E27FC236}">
                <a16:creationId xmlns:a16="http://schemas.microsoft.com/office/drawing/2014/main" id="{17E8834C-E598-E8E0-A6EE-C74A2D31DA8A}"/>
              </a:ext>
            </a:extLst>
          </p:cNvPr>
          <p:cNvSpPr/>
          <p:nvPr/>
        </p:nvSpPr>
        <p:spPr>
          <a:xfrm>
            <a:off x="2084468" y="3001100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5" h="452754">
                <a:moveTo>
                  <a:pt x="329158" y="82296"/>
                </a:moveTo>
                <a:lnTo>
                  <a:pt x="41148" y="82296"/>
                </a:lnTo>
                <a:lnTo>
                  <a:pt x="25128" y="85528"/>
                </a:lnTo>
                <a:lnTo>
                  <a:pt x="12049" y="94345"/>
                </a:lnTo>
                <a:lnTo>
                  <a:pt x="3232" y="107424"/>
                </a:lnTo>
                <a:lnTo>
                  <a:pt x="0" y="123444"/>
                </a:lnTo>
                <a:lnTo>
                  <a:pt x="0" y="411454"/>
                </a:lnTo>
                <a:lnTo>
                  <a:pt x="3232" y="427474"/>
                </a:lnTo>
                <a:lnTo>
                  <a:pt x="12049" y="440553"/>
                </a:lnTo>
                <a:lnTo>
                  <a:pt x="25128" y="449370"/>
                </a:lnTo>
                <a:lnTo>
                  <a:pt x="41148" y="452602"/>
                </a:lnTo>
                <a:lnTo>
                  <a:pt x="329158" y="452602"/>
                </a:lnTo>
                <a:lnTo>
                  <a:pt x="345180" y="449370"/>
                </a:lnTo>
                <a:lnTo>
                  <a:pt x="358263" y="440553"/>
                </a:lnTo>
                <a:lnTo>
                  <a:pt x="364013" y="432028"/>
                </a:lnTo>
                <a:lnTo>
                  <a:pt x="41148" y="432028"/>
                </a:lnTo>
                <a:lnTo>
                  <a:pt x="33143" y="430410"/>
                </a:lnTo>
                <a:lnTo>
                  <a:pt x="26603" y="425999"/>
                </a:lnTo>
                <a:lnTo>
                  <a:pt x="22192" y="419459"/>
                </a:lnTo>
                <a:lnTo>
                  <a:pt x="20574" y="411454"/>
                </a:lnTo>
                <a:lnTo>
                  <a:pt x="20574" y="185153"/>
                </a:lnTo>
                <a:lnTo>
                  <a:pt x="370319" y="185153"/>
                </a:lnTo>
                <a:lnTo>
                  <a:pt x="370319" y="164592"/>
                </a:lnTo>
                <a:lnTo>
                  <a:pt x="20574" y="164592"/>
                </a:lnTo>
                <a:lnTo>
                  <a:pt x="20574" y="123444"/>
                </a:lnTo>
                <a:lnTo>
                  <a:pt x="22192" y="115439"/>
                </a:lnTo>
                <a:lnTo>
                  <a:pt x="26603" y="108899"/>
                </a:lnTo>
                <a:lnTo>
                  <a:pt x="33143" y="104488"/>
                </a:lnTo>
                <a:lnTo>
                  <a:pt x="41148" y="102870"/>
                </a:lnTo>
                <a:lnTo>
                  <a:pt x="364013" y="102870"/>
                </a:lnTo>
                <a:lnTo>
                  <a:pt x="358263" y="94345"/>
                </a:lnTo>
                <a:lnTo>
                  <a:pt x="345180" y="85528"/>
                </a:lnTo>
                <a:lnTo>
                  <a:pt x="329158" y="82296"/>
                </a:lnTo>
                <a:close/>
              </a:path>
              <a:path w="452755" h="452754">
                <a:moveTo>
                  <a:pt x="370319" y="185153"/>
                </a:moveTo>
                <a:lnTo>
                  <a:pt x="349732" y="185153"/>
                </a:lnTo>
                <a:lnTo>
                  <a:pt x="349732" y="411454"/>
                </a:lnTo>
                <a:lnTo>
                  <a:pt x="348114" y="419459"/>
                </a:lnTo>
                <a:lnTo>
                  <a:pt x="343703" y="425999"/>
                </a:lnTo>
                <a:lnTo>
                  <a:pt x="337163" y="430410"/>
                </a:lnTo>
                <a:lnTo>
                  <a:pt x="329158" y="432028"/>
                </a:lnTo>
                <a:lnTo>
                  <a:pt x="364013" y="432028"/>
                </a:lnTo>
                <a:lnTo>
                  <a:pt x="367084" y="427474"/>
                </a:lnTo>
                <a:lnTo>
                  <a:pt x="370319" y="411454"/>
                </a:lnTo>
                <a:lnTo>
                  <a:pt x="370319" y="185153"/>
                </a:lnTo>
                <a:close/>
              </a:path>
              <a:path w="452755" h="452754">
                <a:moveTo>
                  <a:pt x="446298" y="20586"/>
                </a:moveTo>
                <a:lnTo>
                  <a:pt x="411441" y="20586"/>
                </a:lnTo>
                <a:lnTo>
                  <a:pt x="419451" y="22204"/>
                </a:lnTo>
                <a:lnTo>
                  <a:pt x="425991" y="26616"/>
                </a:lnTo>
                <a:lnTo>
                  <a:pt x="430399" y="33156"/>
                </a:lnTo>
                <a:lnTo>
                  <a:pt x="432015" y="41160"/>
                </a:lnTo>
                <a:lnTo>
                  <a:pt x="432015" y="329171"/>
                </a:lnTo>
                <a:lnTo>
                  <a:pt x="430399" y="337181"/>
                </a:lnTo>
                <a:lnTo>
                  <a:pt x="425991" y="343720"/>
                </a:lnTo>
                <a:lnTo>
                  <a:pt x="419451" y="348129"/>
                </a:lnTo>
                <a:lnTo>
                  <a:pt x="411441" y="349745"/>
                </a:lnTo>
                <a:lnTo>
                  <a:pt x="395503" y="349745"/>
                </a:lnTo>
                <a:lnTo>
                  <a:pt x="390893" y="354330"/>
                </a:lnTo>
                <a:lnTo>
                  <a:pt x="390893" y="365709"/>
                </a:lnTo>
                <a:lnTo>
                  <a:pt x="395503" y="370319"/>
                </a:lnTo>
                <a:lnTo>
                  <a:pt x="411441" y="370319"/>
                </a:lnTo>
                <a:lnTo>
                  <a:pt x="427463" y="367086"/>
                </a:lnTo>
                <a:lnTo>
                  <a:pt x="440547" y="358270"/>
                </a:lnTo>
                <a:lnTo>
                  <a:pt x="449368" y="345191"/>
                </a:lnTo>
                <a:lnTo>
                  <a:pt x="452602" y="329171"/>
                </a:lnTo>
                <a:lnTo>
                  <a:pt x="452602" y="41160"/>
                </a:lnTo>
                <a:lnTo>
                  <a:pt x="449368" y="25138"/>
                </a:lnTo>
                <a:lnTo>
                  <a:pt x="446298" y="20586"/>
                </a:lnTo>
                <a:close/>
              </a:path>
              <a:path w="452755" h="452754">
                <a:moveTo>
                  <a:pt x="364013" y="102870"/>
                </a:moveTo>
                <a:lnTo>
                  <a:pt x="329158" y="102870"/>
                </a:lnTo>
                <a:lnTo>
                  <a:pt x="337163" y="104488"/>
                </a:lnTo>
                <a:lnTo>
                  <a:pt x="343703" y="108899"/>
                </a:lnTo>
                <a:lnTo>
                  <a:pt x="348114" y="115439"/>
                </a:lnTo>
                <a:lnTo>
                  <a:pt x="349732" y="123444"/>
                </a:lnTo>
                <a:lnTo>
                  <a:pt x="349732" y="164592"/>
                </a:lnTo>
                <a:lnTo>
                  <a:pt x="370319" y="164592"/>
                </a:lnTo>
                <a:lnTo>
                  <a:pt x="370319" y="123444"/>
                </a:lnTo>
                <a:lnTo>
                  <a:pt x="367084" y="107424"/>
                </a:lnTo>
                <a:lnTo>
                  <a:pt x="364013" y="102870"/>
                </a:lnTo>
                <a:close/>
              </a:path>
              <a:path w="452755" h="452754">
                <a:moveTo>
                  <a:pt x="57099" y="123444"/>
                </a:moveTo>
                <a:lnTo>
                  <a:pt x="45758" y="123444"/>
                </a:lnTo>
                <a:lnTo>
                  <a:pt x="41148" y="128054"/>
                </a:lnTo>
                <a:lnTo>
                  <a:pt x="41148" y="139407"/>
                </a:lnTo>
                <a:lnTo>
                  <a:pt x="45758" y="144018"/>
                </a:lnTo>
                <a:lnTo>
                  <a:pt x="57099" y="144018"/>
                </a:lnTo>
                <a:lnTo>
                  <a:pt x="61709" y="139407"/>
                </a:lnTo>
                <a:lnTo>
                  <a:pt x="61709" y="128054"/>
                </a:lnTo>
                <a:lnTo>
                  <a:pt x="57099" y="123444"/>
                </a:lnTo>
                <a:close/>
              </a:path>
              <a:path w="452755" h="452754">
                <a:moveTo>
                  <a:pt x="98247" y="123444"/>
                </a:moveTo>
                <a:lnTo>
                  <a:pt x="86893" y="123444"/>
                </a:lnTo>
                <a:lnTo>
                  <a:pt x="82283" y="128054"/>
                </a:lnTo>
                <a:lnTo>
                  <a:pt x="82283" y="139407"/>
                </a:lnTo>
                <a:lnTo>
                  <a:pt x="86893" y="144018"/>
                </a:lnTo>
                <a:lnTo>
                  <a:pt x="98247" y="144018"/>
                </a:lnTo>
                <a:lnTo>
                  <a:pt x="102857" y="139407"/>
                </a:lnTo>
                <a:lnTo>
                  <a:pt x="102857" y="128054"/>
                </a:lnTo>
                <a:lnTo>
                  <a:pt x="98247" y="123444"/>
                </a:lnTo>
                <a:close/>
              </a:path>
              <a:path w="452755" h="452754">
                <a:moveTo>
                  <a:pt x="139407" y="123444"/>
                </a:moveTo>
                <a:lnTo>
                  <a:pt x="128054" y="123444"/>
                </a:lnTo>
                <a:lnTo>
                  <a:pt x="123444" y="128054"/>
                </a:lnTo>
                <a:lnTo>
                  <a:pt x="123444" y="139407"/>
                </a:lnTo>
                <a:lnTo>
                  <a:pt x="128054" y="144018"/>
                </a:lnTo>
                <a:lnTo>
                  <a:pt x="139407" y="144018"/>
                </a:lnTo>
                <a:lnTo>
                  <a:pt x="144018" y="139407"/>
                </a:lnTo>
                <a:lnTo>
                  <a:pt x="144018" y="128054"/>
                </a:lnTo>
                <a:lnTo>
                  <a:pt x="139407" y="123444"/>
                </a:lnTo>
                <a:close/>
              </a:path>
              <a:path w="452755" h="452754">
                <a:moveTo>
                  <a:pt x="324548" y="123444"/>
                </a:moveTo>
                <a:lnTo>
                  <a:pt x="169202" y="123444"/>
                </a:lnTo>
                <a:lnTo>
                  <a:pt x="164592" y="128054"/>
                </a:lnTo>
                <a:lnTo>
                  <a:pt x="164592" y="139407"/>
                </a:lnTo>
                <a:lnTo>
                  <a:pt x="169202" y="144018"/>
                </a:lnTo>
                <a:lnTo>
                  <a:pt x="324548" y="144018"/>
                </a:lnTo>
                <a:lnTo>
                  <a:pt x="329158" y="139407"/>
                </a:lnTo>
                <a:lnTo>
                  <a:pt x="329158" y="128054"/>
                </a:lnTo>
                <a:lnTo>
                  <a:pt x="324548" y="123444"/>
                </a:lnTo>
                <a:close/>
              </a:path>
              <a:path w="452755" h="452754">
                <a:moveTo>
                  <a:pt x="411441" y="0"/>
                </a:moveTo>
                <a:lnTo>
                  <a:pt x="123444" y="0"/>
                </a:lnTo>
                <a:lnTo>
                  <a:pt x="107416" y="3234"/>
                </a:lnTo>
                <a:lnTo>
                  <a:pt x="94334" y="12055"/>
                </a:lnTo>
                <a:lnTo>
                  <a:pt x="85516" y="25138"/>
                </a:lnTo>
                <a:lnTo>
                  <a:pt x="82283" y="41160"/>
                </a:lnTo>
                <a:lnTo>
                  <a:pt x="82283" y="57124"/>
                </a:lnTo>
                <a:lnTo>
                  <a:pt x="86893" y="61709"/>
                </a:lnTo>
                <a:lnTo>
                  <a:pt x="98247" y="61709"/>
                </a:lnTo>
                <a:lnTo>
                  <a:pt x="102857" y="57124"/>
                </a:lnTo>
                <a:lnTo>
                  <a:pt x="102857" y="41160"/>
                </a:lnTo>
                <a:lnTo>
                  <a:pt x="104475" y="33156"/>
                </a:lnTo>
                <a:lnTo>
                  <a:pt x="108888" y="26616"/>
                </a:lnTo>
                <a:lnTo>
                  <a:pt x="115432" y="22204"/>
                </a:lnTo>
                <a:lnTo>
                  <a:pt x="123444" y="20586"/>
                </a:lnTo>
                <a:lnTo>
                  <a:pt x="446298" y="20586"/>
                </a:lnTo>
                <a:lnTo>
                  <a:pt x="440547" y="12055"/>
                </a:lnTo>
                <a:lnTo>
                  <a:pt x="427463" y="3234"/>
                </a:lnTo>
                <a:lnTo>
                  <a:pt x="411441" y="0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69">
            <a:extLst>
              <a:ext uri="{FF2B5EF4-FFF2-40B4-BE49-F238E27FC236}">
                <a16:creationId xmlns:a16="http://schemas.microsoft.com/office/drawing/2014/main" id="{45906DF6-918F-D19F-8F8A-954D8CC774B2}"/>
              </a:ext>
            </a:extLst>
          </p:cNvPr>
          <p:cNvSpPr/>
          <p:nvPr/>
        </p:nvSpPr>
        <p:spPr>
          <a:xfrm>
            <a:off x="2729326" y="3048943"/>
            <a:ext cx="350899" cy="255423"/>
          </a:xfrm>
          <a:custGeom>
            <a:avLst/>
            <a:gdLst/>
            <a:ahLst/>
            <a:cxnLst/>
            <a:rect l="l" t="t" r="r" b="b"/>
            <a:pathLst>
              <a:path w="452754" h="329565">
                <a:moveTo>
                  <a:pt x="411441" y="0"/>
                </a:moveTo>
                <a:lnTo>
                  <a:pt x="41147" y="0"/>
                </a:lnTo>
                <a:lnTo>
                  <a:pt x="25128" y="3232"/>
                </a:lnTo>
                <a:lnTo>
                  <a:pt x="12049" y="12047"/>
                </a:lnTo>
                <a:lnTo>
                  <a:pt x="3232" y="25122"/>
                </a:lnTo>
                <a:lnTo>
                  <a:pt x="0" y="41135"/>
                </a:lnTo>
                <a:lnTo>
                  <a:pt x="0" y="288010"/>
                </a:lnTo>
                <a:lnTo>
                  <a:pt x="3232" y="304025"/>
                </a:lnTo>
                <a:lnTo>
                  <a:pt x="12049" y="317104"/>
                </a:lnTo>
                <a:lnTo>
                  <a:pt x="25128" y="325924"/>
                </a:lnTo>
                <a:lnTo>
                  <a:pt x="41147" y="329158"/>
                </a:lnTo>
                <a:lnTo>
                  <a:pt x="411441" y="329158"/>
                </a:lnTo>
                <a:lnTo>
                  <a:pt x="427461" y="325924"/>
                </a:lnTo>
                <a:lnTo>
                  <a:pt x="440540" y="317104"/>
                </a:lnTo>
                <a:lnTo>
                  <a:pt x="446283" y="308584"/>
                </a:lnTo>
                <a:lnTo>
                  <a:pt x="38734" y="308584"/>
                </a:lnTo>
                <a:lnTo>
                  <a:pt x="36436" y="308101"/>
                </a:lnTo>
                <a:lnTo>
                  <a:pt x="34289" y="307339"/>
                </a:lnTo>
                <a:lnTo>
                  <a:pt x="50033" y="291591"/>
                </a:lnTo>
                <a:lnTo>
                  <a:pt x="20929" y="291591"/>
                </a:lnTo>
                <a:lnTo>
                  <a:pt x="20713" y="290423"/>
                </a:lnTo>
                <a:lnTo>
                  <a:pt x="20573" y="289229"/>
                </a:lnTo>
                <a:lnTo>
                  <a:pt x="20573" y="39916"/>
                </a:lnTo>
                <a:lnTo>
                  <a:pt x="20713" y="38734"/>
                </a:lnTo>
                <a:lnTo>
                  <a:pt x="20929" y="37553"/>
                </a:lnTo>
                <a:lnTo>
                  <a:pt x="50011" y="37553"/>
                </a:lnTo>
                <a:lnTo>
                  <a:pt x="34289" y="21831"/>
                </a:lnTo>
                <a:lnTo>
                  <a:pt x="36436" y="21056"/>
                </a:lnTo>
                <a:lnTo>
                  <a:pt x="38734" y="20561"/>
                </a:lnTo>
                <a:lnTo>
                  <a:pt x="446281" y="20561"/>
                </a:lnTo>
                <a:lnTo>
                  <a:pt x="440540" y="12047"/>
                </a:lnTo>
                <a:lnTo>
                  <a:pt x="427461" y="3232"/>
                </a:lnTo>
                <a:lnTo>
                  <a:pt x="411441" y="0"/>
                </a:lnTo>
                <a:close/>
              </a:path>
              <a:path w="452754" h="329565">
                <a:moveTo>
                  <a:pt x="319165" y="179108"/>
                </a:moveTo>
                <a:lnTo>
                  <a:pt x="290093" y="179108"/>
                </a:lnTo>
                <a:lnTo>
                  <a:pt x="418312" y="307339"/>
                </a:lnTo>
                <a:lnTo>
                  <a:pt x="416153" y="308101"/>
                </a:lnTo>
                <a:lnTo>
                  <a:pt x="413867" y="308584"/>
                </a:lnTo>
                <a:lnTo>
                  <a:pt x="446283" y="308584"/>
                </a:lnTo>
                <a:lnTo>
                  <a:pt x="449357" y="304025"/>
                </a:lnTo>
                <a:lnTo>
                  <a:pt x="451866" y="291591"/>
                </a:lnTo>
                <a:lnTo>
                  <a:pt x="431660" y="291591"/>
                </a:lnTo>
                <a:lnTo>
                  <a:pt x="319165" y="179108"/>
                </a:lnTo>
                <a:close/>
              </a:path>
              <a:path w="452754" h="329565">
                <a:moveTo>
                  <a:pt x="50011" y="37553"/>
                </a:moveTo>
                <a:lnTo>
                  <a:pt x="20929" y="37553"/>
                </a:lnTo>
                <a:lnTo>
                  <a:pt x="147954" y="164579"/>
                </a:lnTo>
                <a:lnTo>
                  <a:pt x="20929" y="291591"/>
                </a:lnTo>
                <a:lnTo>
                  <a:pt x="50033" y="291591"/>
                </a:lnTo>
                <a:lnTo>
                  <a:pt x="162483" y="179108"/>
                </a:lnTo>
                <a:lnTo>
                  <a:pt x="191555" y="179108"/>
                </a:lnTo>
                <a:lnTo>
                  <a:pt x="50011" y="37553"/>
                </a:lnTo>
                <a:close/>
              </a:path>
              <a:path w="452754" h="329565">
                <a:moveTo>
                  <a:pt x="451866" y="37553"/>
                </a:moveTo>
                <a:lnTo>
                  <a:pt x="431660" y="37553"/>
                </a:lnTo>
                <a:lnTo>
                  <a:pt x="431863" y="38734"/>
                </a:lnTo>
                <a:lnTo>
                  <a:pt x="432015" y="39916"/>
                </a:lnTo>
                <a:lnTo>
                  <a:pt x="432015" y="289229"/>
                </a:lnTo>
                <a:lnTo>
                  <a:pt x="431863" y="290423"/>
                </a:lnTo>
                <a:lnTo>
                  <a:pt x="431660" y="291591"/>
                </a:lnTo>
                <a:lnTo>
                  <a:pt x="451866" y="291591"/>
                </a:lnTo>
                <a:lnTo>
                  <a:pt x="452589" y="288010"/>
                </a:lnTo>
                <a:lnTo>
                  <a:pt x="452589" y="41135"/>
                </a:lnTo>
                <a:lnTo>
                  <a:pt x="451866" y="37553"/>
                </a:lnTo>
                <a:close/>
              </a:path>
              <a:path w="452754" h="329565">
                <a:moveTo>
                  <a:pt x="191555" y="179108"/>
                </a:moveTo>
                <a:lnTo>
                  <a:pt x="162483" y="179108"/>
                </a:lnTo>
                <a:lnTo>
                  <a:pt x="197802" y="214439"/>
                </a:lnTo>
                <a:lnTo>
                  <a:pt x="204126" y="219606"/>
                </a:lnTo>
                <a:lnTo>
                  <a:pt x="211135" y="223297"/>
                </a:lnTo>
                <a:lnTo>
                  <a:pt x="218599" y="225512"/>
                </a:lnTo>
                <a:lnTo>
                  <a:pt x="226288" y="226250"/>
                </a:lnTo>
                <a:lnTo>
                  <a:pt x="233984" y="225512"/>
                </a:lnTo>
                <a:lnTo>
                  <a:pt x="241450" y="223297"/>
                </a:lnTo>
                <a:lnTo>
                  <a:pt x="248457" y="219606"/>
                </a:lnTo>
                <a:lnTo>
                  <a:pt x="254774" y="214439"/>
                </a:lnTo>
                <a:lnTo>
                  <a:pt x="263534" y="205676"/>
                </a:lnTo>
                <a:lnTo>
                  <a:pt x="221030" y="205676"/>
                </a:lnTo>
                <a:lnTo>
                  <a:pt x="216065" y="203619"/>
                </a:lnTo>
                <a:lnTo>
                  <a:pt x="191555" y="179108"/>
                </a:lnTo>
                <a:close/>
              </a:path>
              <a:path w="452754" h="329565">
                <a:moveTo>
                  <a:pt x="446281" y="20561"/>
                </a:moveTo>
                <a:lnTo>
                  <a:pt x="413867" y="20561"/>
                </a:lnTo>
                <a:lnTo>
                  <a:pt x="416153" y="21056"/>
                </a:lnTo>
                <a:lnTo>
                  <a:pt x="418312" y="21831"/>
                </a:lnTo>
                <a:lnTo>
                  <a:pt x="236512" y="203619"/>
                </a:lnTo>
                <a:lnTo>
                  <a:pt x="231546" y="205676"/>
                </a:lnTo>
                <a:lnTo>
                  <a:pt x="263534" y="205676"/>
                </a:lnTo>
                <a:lnTo>
                  <a:pt x="290093" y="179108"/>
                </a:lnTo>
                <a:lnTo>
                  <a:pt x="319165" y="179108"/>
                </a:lnTo>
                <a:lnTo>
                  <a:pt x="304634" y="164579"/>
                </a:lnTo>
                <a:lnTo>
                  <a:pt x="431660" y="37553"/>
                </a:lnTo>
                <a:lnTo>
                  <a:pt x="451866" y="37553"/>
                </a:lnTo>
                <a:lnTo>
                  <a:pt x="449357" y="25122"/>
                </a:lnTo>
                <a:lnTo>
                  <a:pt x="446281" y="20561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0">
            <a:extLst>
              <a:ext uri="{FF2B5EF4-FFF2-40B4-BE49-F238E27FC236}">
                <a16:creationId xmlns:a16="http://schemas.microsoft.com/office/drawing/2014/main" id="{C366443A-26B9-DBF7-F211-5F54A75A5EFB}"/>
              </a:ext>
            </a:extLst>
          </p:cNvPr>
          <p:cNvSpPr/>
          <p:nvPr/>
        </p:nvSpPr>
        <p:spPr>
          <a:xfrm>
            <a:off x="3368703" y="3040965"/>
            <a:ext cx="350899" cy="271172"/>
          </a:xfrm>
          <a:custGeom>
            <a:avLst/>
            <a:gdLst/>
            <a:ahLst/>
            <a:cxnLst/>
            <a:rect l="l" t="t" r="r" b="b"/>
            <a:pathLst>
              <a:path w="452754" h="349884">
                <a:moveTo>
                  <a:pt x="329158" y="82283"/>
                </a:moveTo>
                <a:lnTo>
                  <a:pt x="41148" y="82283"/>
                </a:lnTo>
                <a:lnTo>
                  <a:pt x="25128" y="85517"/>
                </a:lnTo>
                <a:lnTo>
                  <a:pt x="12049" y="94338"/>
                </a:lnTo>
                <a:lnTo>
                  <a:pt x="3232" y="107422"/>
                </a:lnTo>
                <a:lnTo>
                  <a:pt x="0" y="123443"/>
                </a:lnTo>
                <a:lnTo>
                  <a:pt x="0" y="308597"/>
                </a:lnTo>
                <a:lnTo>
                  <a:pt x="25128" y="346498"/>
                </a:lnTo>
                <a:lnTo>
                  <a:pt x="41148" y="349732"/>
                </a:lnTo>
                <a:lnTo>
                  <a:pt x="329158" y="349732"/>
                </a:lnTo>
                <a:lnTo>
                  <a:pt x="345178" y="346498"/>
                </a:lnTo>
                <a:lnTo>
                  <a:pt x="358257" y="337680"/>
                </a:lnTo>
                <a:lnTo>
                  <a:pt x="364003" y="329158"/>
                </a:lnTo>
                <a:lnTo>
                  <a:pt x="36017" y="329158"/>
                </a:lnTo>
                <a:lnTo>
                  <a:pt x="31381" y="327228"/>
                </a:lnTo>
                <a:lnTo>
                  <a:pt x="27787" y="324116"/>
                </a:lnTo>
                <a:lnTo>
                  <a:pt x="49657" y="302247"/>
                </a:lnTo>
                <a:lnTo>
                  <a:pt x="20574" y="302247"/>
                </a:lnTo>
                <a:lnTo>
                  <a:pt x="20574" y="129793"/>
                </a:lnTo>
                <a:lnTo>
                  <a:pt x="49674" y="129793"/>
                </a:lnTo>
                <a:lnTo>
                  <a:pt x="27800" y="107911"/>
                </a:lnTo>
                <a:lnTo>
                  <a:pt x="28345" y="107422"/>
                </a:lnTo>
                <a:lnTo>
                  <a:pt x="31381" y="104825"/>
                </a:lnTo>
                <a:lnTo>
                  <a:pt x="36017" y="102869"/>
                </a:lnTo>
                <a:lnTo>
                  <a:pt x="364006" y="102869"/>
                </a:lnTo>
                <a:lnTo>
                  <a:pt x="358257" y="94338"/>
                </a:lnTo>
                <a:lnTo>
                  <a:pt x="345178" y="85517"/>
                </a:lnTo>
                <a:lnTo>
                  <a:pt x="329158" y="82283"/>
                </a:lnTo>
                <a:close/>
              </a:path>
              <a:path w="452754" h="349884">
                <a:moveTo>
                  <a:pt x="278064" y="230568"/>
                </a:moveTo>
                <a:lnTo>
                  <a:pt x="248970" y="230568"/>
                </a:lnTo>
                <a:lnTo>
                  <a:pt x="342519" y="324116"/>
                </a:lnTo>
                <a:lnTo>
                  <a:pt x="338924" y="327228"/>
                </a:lnTo>
                <a:lnTo>
                  <a:pt x="334289" y="329158"/>
                </a:lnTo>
                <a:lnTo>
                  <a:pt x="364003" y="329158"/>
                </a:lnTo>
                <a:lnTo>
                  <a:pt x="367074" y="324604"/>
                </a:lnTo>
                <a:lnTo>
                  <a:pt x="370306" y="308597"/>
                </a:lnTo>
                <a:lnTo>
                  <a:pt x="370306" y="302247"/>
                </a:lnTo>
                <a:lnTo>
                  <a:pt x="349732" y="302247"/>
                </a:lnTo>
                <a:lnTo>
                  <a:pt x="278064" y="230568"/>
                </a:lnTo>
                <a:close/>
              </a:path>
              <a:path w="452754" h="349884">
                <a:moveTo>
                  <a:pt x="49674" y="129793"/>
                </a:moveTo>
                <a:lnTo>
                  <a:pt x="20574" y="129793"/>
                </a:lnTo>
                <a:lnTo>
                  <a:pt x="106794" y="216014"/>
                </a:lnTo>
                <a:lnTo>
                  <a:pt x="20574" y="302247"/>
                </a:lnTo>
                <a:lnTo>
                  <a:pt x="49657" y="302247"/>
                </a:lnTo>
                <a:lnTo>
                  <a:pt x="121335" y="230568"/>
                </a:lnTo>
                <a:lnTo>
                  <a:pt x="150413" y="230568"/>
                </a:lnTo>
                <a:lnTo>
                  <a:pt x="49674" y="129793"/>
                </a:lnTo>
                <a:close/>
              </a:path>
              <a:path w="452754" h="349884">
                <a:moveTo>
                  <a:pt x="370306" y="129793"/>
                </a:moveTo>
                <a:lnTo>
                  <a:pt x="349732" y="129793"/>
                </a:lnTo>
                <a:lnTo>
                  <a:pt x="349732" y="302247"/>
                </a:lnTo>
                <a:lnTo>
                  <a:pt x="370306" y="302247"/>
                </a:lnTo>
                <a:lnTo>
                  <a:pt x="370306" y="129793"/>
                </a:lnTo>
                <a:close/>
              </a:path>
              <a:path w="452754" h="349884">
                <a:moveTo>
                  <a:pt x="150413" y="230568"/>
                </a:moveTo>
                <a:lnTo>
                  <a:pt x="121335" y="230568"/>
                </a:lnTo>
                <a:lnTo>
                  <a:pt x="156667" y="265887"/>
                </a:lnTo>
                <a:lnTo>
                  <a:pt x="162987" y="271047"/>
                </a:lnTo>
                <a:lnTo>
                  <a:pt x="169989" y="274734"/>
                </a:lnTo>
                <a:lnTo>
                  <a:pt x="177448" y="276947"/>
                </a:lnTo>
                <a:lnTo>
                  <a:pt x="185140" y="277685"/>
                </a:lnTo>
                <a:lnTo>
                  <a:pt x="192848" y="276947"/>
                </a:lnTo>
                <a:lnTo>
                  <a:pt x="200315" y="274734"/>
                </a:lnTo>
                <a:lnTo>
                  <a:pt x="207313" y="271047"/>
                </a:lnTo>
                <a:lnTo>
                  <a:pt x="213614" y="265887"/>
                </a:lnTo>
                <a:lnTo>
                  <a:pt x="222386" y="257124"/>
                </a:lnTo>
                <a:lnTo>
                  <a:pt x="179882" y="257124"/>
                </a:lnTo>
                <a:lnTo>
                  <a:pt x="174942" y="255054"/>
                </a:lnTo>
                <a:lnTo>
                  <a:pt x="171183" y="251345"/>
                </a:lnTo>
                <a:lnTo>
                  <a:pt x="150413" y="230568"/>
                </a:lnTo>
                <a:close/>
              </a:path>
              <a:path w="452754" h="349884">
                <a:moveTo>
                  <a:pt x="446292" y="20586"/>
                </a:moveTo>
                <a:lnTo>
                  <a:pt x="411441" y="20586"/>
                </a:lnTo>
                <a:lnTo>
                  <a:pt x="419446" y="22202"/>
                </a:lnTo>
                <a:lnTo>
                  <a:pt x="425986" y="26609"/>
                </a:lnTo>
                <a:lnTo>
                  <a:pt x="430397" y="33145"/>
                </a:lnTo>
                <a:lnTo>
                  <a:pt x="432015" y="41147"/>
                </a:lnTo>
                <a:lnTo>
                  <a:pt x="432015" y="226288"/>
                </a:lnTo>
                <a:lnTo>
                  <a:pt x="430397" y="234300"/>
                </a:lnTo>
                <a:lnTo>
                  <a:pt x="425986" y="240844"/>
                </a:lnTo>
                <a:lnTo>
                  <a:pt x="419446" y="245257"/>
                </a:lnTo>
                <a:lnTo>
                  <a:pt x="411441" y="246875"/>
                </a:lnTo>
                <a:lnTo>
                  <a:pt x="395478" y="246875"/>
                </a:lnTo>
                <a:lnTo>
                  <a:pt x="390880" y="251485"/>
                </a:lnTo>
                <a:lnTo>
                  <a:pt x="390880" y="262851"/>
                </a:lnTo>
                <a:lnTo>
                  <a:pt x="395478" y="267449"/>
                </a:lnTo>
                <a:lnTo>
                  <a:pt x="411441" y="267449"/>
                </a:lnTo>
                <a:lnTo>
                  <a:pt x="427461" y="264214"/>
                </a:lnTo>
                <a:lnTo>
                  <a:pt x="440540" y="255393"/>
                </a:lnTo>
                <a:lnTo>
                  <a:pt x="449357" y="242310"/>
                </a:lnTo>
                <a:lnTo>
                  <a:pt x="452589" y="226288"/>
                </a:lnTo>
                <a:lnTo>
                  <a:pt x="452589" y="41147"/>
                </a:lnTo>
                <a:lnTo>
                  <a:pt x="449357" y="25133"/>
                </a:lnTo>
                <a:lnTo>
                  <a:pt x="446292" y="20586"/>
                </a:lnTo>
                <a:close/>
              </a:path>
              <a:path w="452754" h="349884">
                <a:moveTo>
                  <a:pt x="364006" y="102869"/>
                </a:moveTo>
                <a:lnTo>
                  <a:pt x="334289" y="102869"/>
                </a:lnTo>
                <a:lnTo>
                  <a:pt x="338924" y="104825"/>
                </a:lnTo>
                <a:lnTo>
                  <a:pt x="342519" y="107911"/>
                </a:lnTo>
                <a:lnTo>
                  <a:pt x="195364" y="255054"/>
                </a:lnTo>
                <a:lnTo>
                  <a:pt x="190423" y="257124"/>
                </a:lnTo>
                <a:lnTo>
                  <a:pt x="222386" y="257124"/>
                </a:lnTo>
                <a:lnTo>
                  <a:pt x="248970" y="230568"/>
                </a:lnTo>
                <a:lnTo>
                  <a:pt x="278064" y="230568"/>
                </a:lnTo>
                <a:lnTo>
                  <a:pt x="263512" y="216014"/>
                </a:lnTo>
                <a:lnTo>
                  <a:pt x="349732" y="129793"/>
                </a:lnTo>
                <a:lnTo>
                  <a:pt x="370306" y="129793"/>
                </a:lnTo>
                <a:lnTo>
                  <a:pt x="370306" y="123443"/>
                </a:lnTo>
                <a:lnTo>
                  <a:pt x="367172" y="107911"/>
                </a:lnTo>
                <a:lnTo>
                  <a:pt x="367074" y="107422"/>
                </a:lnTo>
                <a:lnTo>
                  <a:pt x="364006" y="102869"/>
                </a:lnTo>
                <a:close/>
              </a:path>
              <a:path w="452754" h="349884">
                <a:moveTo>
                  <a:pt x="411441" y="0"/>
                </a:moveTo>
                <a:lnTo>
                  <a:pt x="123431" y="0"/>
                </a:lnTo>
                <a:lnTo>
                  <a:pt x="107411" y="3234"/>
                </a:lnTo>
                <a:lnTo>
                  <a:pt x="94332" y="12053"/>
                </a:lnTo>
                <a:lnTo>
                  <a:pt x="85515" y="25133"/>
                </a:lnTo>
                <a:lnTo>
                  <a:pt x="82283" y="41147"/>
                </a:lnTo>
                <a:lnTo>
                  <a:pt x="82283" y="57124"/>
                </a:lnTo>
                <a:lnTo>
                  <a:pt x="86893" y="61721"/>
                </a:lnTo>
                <a:lnTo>
                  <a:pt x="98272" y="61721"/>
                </a:lnTo>
                <a:lnTo>
                  <a:pt x="102857" y="57124"/>
                </a:lnTo>
                <a:lnTo>
                  <a:pt x="102857" y="41147"/>
                </a:lnTo>
                <a:lnTo>
                  <a:pt x="104471" y="33145"/>
                </a:lnTo>
                <a:lnTo>
                  <a:pt x="108877" y="26609"/>
                </a:lnTo>
                <a:lnTo>
                  <a:pt x="115416" y="22202"/>
                </a:lnTo>
                <a:lnTo>
                  <a:pt x="123431" y="20586"/>
                </a:lnTo>
                <a:lnTo>
                  <a:pt x="446292" y="20586"/>
                </a:lnTo>
                <a:lnTo>
                  <a:pt x="440540" y="12053"/>
                </a:lnTo>
                <a:lnTo>
                  <a:pt x="427461" y="3234"/>
                </a:lnTo>
                <a:lnTo>
                  <a:pt x="411441" y="0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1">
            <a:extLst>
              <a:ext uri="{FF2B5EF4-FFF2-40B4-BE49-F238E27FC236}">
                <a16:creationId xmlns:a16="http://schemas.microsoft.com/office/drawing/2014/main" id="{DAD3C7C2-8576-C739-6F77-34A2114AF1FF}"/>
              </a:ext>
            </a:extLst>
          </p:cNvPr>
          <p:cNvSpPr/>
          <p:nvPr/>
        </p:nvSpPr>
        <p:spPr>
          <a:xfrm>
            <a:off x="4008083" y="3032996"/>
            <a:ext cx="350899" cy="287412"/>
          </a:xfrm>
          <a:custGeom>
            <a:avLst/>
            <a:gdLst/>
            <a:ahLst/>
            <a:cxnLst/>
            <a:rect l="l" t="t" r="r" b="b"/>
            <a:pathLst>
              <a:path w="452754" h="370840">
                <a:moveTo>
                  <a:pt x="343471" y="0"/>
                </a:moveTo>
                <a:lnTo>
                  <a:pt x="109118" y="0"/>
                </a:lnTo>
                <a:lnTo>
                  <a:pt x="105727" y="2362"/>
                </a:lnTo>
                <a:lnTo>
                  <a:pt x="104051" y="5740"/>
                </a:lnTo>
                <a:lnTo>
                  <a:pt x="1070" y="211467"/>
                </a:lnTo>
                <a:lnTo>
                  <a:pt x="482" y="212839"/>
                </a:lnTo>
                <a:lnTo>
                  <a:pt x="0" y="214350"/>
                </a:lnTo>
                <a:lnTo>
                  <a:pt x="0" y="365709"/>
                </a:lnTo>
                <a:lnTo>
                  <a:pt x="4610" y="370306"/>
                </a:lnTo>
                <a:lnTo>
                  <a:pt x="447979" y="370306"/>
                </a:lnTo>
                <a:lnTo>
                  <a:pt x="452589" y="365709"/>
                </a:lnTo>
                <a:lnTo>
                  <a:pt x="452589" y="349732"/>
                </a:lnTo>
                <a:lnTo>
                  <a:pt x="20573" y="349732"/>
                </a:lnTo>
                <a:lnTo>
                  <a:pt x="20573" y="226301"/>
                </a:lnTo>
                <a:lnTo>
                  <a:pt x="166666" y="226301"/>
                </a:lnTo>
                <a:lnTo>
                  <a:pt x="164591" y="216014"/>
                </a:lnTo>
                <a:lnTo>
                  <a:pt x="164591" y="210337"/>
                </a:lnTo>
                <a:lnTo>
                  <a:pt x="159981" y="205727"/>
                </a:lnTo>
                <a:lnTo>
                  <a:pt x="26923" y="205727"/>
                </a:lnTo>
                <a:lnTo>
                  <a:pt x="119494" y="20574"/>
                </a:lnTo>
                <a:lnTo>
                  <a:pt x="356072" y="20574"/>
                </a:lnTo>
                <a:lnTo>
                  <a:pt x="348665" y="5740"/>
                </a:lnTo>
                <a:lnTo>
                  <a:pt x="346862" y="2362"/>
                </a:lnTo>
                <a:lnTo>
                  <a:pt x="343471" y="0"/>
                </a:lnTo>
                <a:close/>
              </a:path>
              <a:path w="452754" h="370840">
                <a:moveTo>
                  <a:pt x="452589" y="226301"/>
                </a:moveTo>
                <a:lnTo>
                  <a:pt x="432015" y="226301"/>
                </a:lnTo>
                <a:lnTo>
                  <a:pt x="432015" y="349732"/>
                </a:lnTo>
                <a:lnTo>
                  <a:pt x="452589" y="349732"/>
                </a:lnTo>
                <a:lnTo>
                  <a:pt x="452589" y="226301"/>
                </a:lnTo>
                <a:close/>
              </a:path>
              <a:path w="452754" h="370840">
                <a:moveTo>
                  <a:pt x="166666" y="226301"/>
                </a:moveTo>
                <a:lnTo>
                  <a:pt x="144716" y="226301"/>
                </a:lnTo>
                <a:lnTo>
                  <a:pt x="153706" y="254668"/>
                </a:lnTo>
                <a:lnTo>
                  <a:pt x="171677" y="277515"/>
                </a:lnTo>
                <a:lnTo>
                  <a:pt x="196560" y="292754"/>
                </a:lnTo>
                <a:lnTo>
                  <a:pt x="226288" y="298297"/>
                </a:lnTo>
                <a:lnTo>
                  <a:pt x="256024" y="292754"/>
                </a:lnTo>
                <a:lnTo>
                  <a:pt x="280573" y="277723"/>
                </a:lnTo>
                <a:lnTo>
                  <a:pt x="226288" y="277723"/>
                </a:lnTo>
                <a:lnTo>
                  <a:pt x="202268" y="272876"/>
                </a:lnTo>
                <a:lnTo>
                  <a:pt x="182657" y="259656"/>
                </a:lnTo>
                <a:lnTo>
                  <a:pt x="169438" y="240042"/>
                </a:lnTo>
                <a:lnTo>
                  <a:pt x="166666" y="226301"/>
                </a:lnTo>
                <a:close/>
              </a:path>
              <a:path w="452754" h="370840">
                <a:moveTo>
                  <a:pt x="356072" y="20574"/>
                </a:moveTo>
                <a:lnTo>
                  <a:pt x="333095" y="20574"/>
                </a:lnTo>
                <a:lnTo>
                  <a:pt x="425665" y="205727"/>
                </a:lnTo>
                <a:lnTo>
                  <a:pt x="292607" y="205727"/>
                </a:lnTo>
                <a:lnTo>
                  <a:pt x="287997" y="210337"/>
                </a:lnTo>
                <a:lnTo>
                  <a:pt x="287997" y="216014"/>
                </a:lnTo>
                <a:lnTo>
                  <a:pt x="283147" y="240042"/>
                </a:lnTo>
                <a:lnTo>
                  <a:pt x="269921" y="259656"/>
                </a:lnTo>
                <a:lnTo>
                  <a:pt x="250305" y="272876"/>
                </a:lnTo>
                <a:lnTo>
                  <a:pt x="226288" y="277723"/>
                </a:lnTo>
                <a:lnTo>
                  <a:pt x="280573" y="277723"/>
                </a:lnTo>
                <a:lnTo>
                  <a:pt x="280912" y="277515"/>
                </a:lnTo>
                <a:lnTo>
                  <a:pt x="298888" y="254668"/>
                </a:lnTo>
                <a:lnTo>
                  <a:pt x="307886" y="226301"/>
                </a:lnTo>
                <a:lnTo>
                  <a:pt x="452589" y="226301"/>
                </a:lnTo>
                <a:lnTo>
                  <a:pt x="452589" y="214350"/>
                </a:lnTo>
                <a:lnTo>
                  <a:pt x="452107" y="212839"/>
                </a:lnTo>
                <a:lnTo>
                  <a:pt x="451396" y="211467"/>
                </a:lnTo>
                <a:lnTo>
                  <a:pt x="356072" y="20574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2">
            <a:extLst>
              <a:ext uri="{FF2B5EF4-FFF2-40B4-BE49-F238E27FC236}">
                <a16:creationId xmlns:a16="http://schemas.microsoft.com/office/drawing/2014/main" id="{117B8FEC-452A-2DF3-766C-B66DC1FEA9E2}"/>
              </a:ext>
            </a:extLst>
          </p:cNvPr>
          <p:cNvSpPr/>
          <p:nvPr/>
        </p:nvSpPr>
        <p:spPr>
          <a:xfrm>
            <a:off x="4647460" y="3017049"/>
            <a:ext cx="350899" cy="318910"/>
          </a:xfrm>
          <a:custGeom>
            <a:avLst/>
            <a:gdLst/>
            <a:ahLst/>
            <a:cxnLst/>
            <a:rect l="l" t="t" r="r" b="b"/>
            <a:pathLst>
              <a:path w="452754" h="411479">
                <a:moveTo>
                  <a:pt x="190842" y="41148"/>
                </a:moveTo>
                <a:lnTo>
                  <a:pt x="109118" y="41148"/>
                </a:lnTo>
                <a:lnTo>
                  <a:pt x="105727" y="43510"/>
                </a:lnTo>
                <a:lnTo>
                  <a:pt x="1076" y="252603"/>
                </a:lnTo>
                <a:lnTo>
                  <a:pt x="482" y="254000"/>
                </a:lnTo>
                <a:lnTo>
                  <a:pt x="0" y="255498"/>
                </a:lnTo>
                <a:lnTo>
                  <a:pt x="0" y="406857"/>
                </a:lnTo>
                <a:lnTo>
                  <a:pt x="4610" y="411454"/>
                </a:lnTo>
                <a:lnTo>
                  <a:pt x="447979" y="411454"/>
                </a:lnTo>
                <a:lnTo>
                  <a:pt x="452589" y="406857"/>
                </a:lnTo>
                <a:lnTo>
                  <a:pt x="452589" y="390880"/>
                </a:lnTo>
                <a:lnTo>
                  <a:pt x="20573" y="390880"/>
                </a:lnTo>
                <a:lnTo>
                  <a:pt x="20573" y="267449"/>
                </a:lnTo>
                <a:lnTo>
                  <a:pt x="166666" y="267449"/>
                </a:lnTo>
                <a:lnTo>
                  <a:pt x="164591" y="257162"/>
                </a:lnTo>
                <a:lnTo>
                  <a:pt x="164591" y="251485"/>
                </a:lnTo>
                <a:lnTo>
                  <a:pt x="159981" y="246875"/>
                </a:lnTo>
                <a:lnTo>
                  <a:pt x="26923" y="246875"/>
                </a:lnTo>
                <a:lnTo>
                  <a:pt x="119494" y="61722"/>
                </a:lnTo>
                <a:lnTo>
                  <a:pt x="190842" y="61722"/>
                </a:lnTo>
                <a:lnTo>
                  <a:pt x="195427" y="57124"/>
                </a:lnTo>
                <a:lnTo>
                  <a:pt x="195427" y="45758"/>
                </a:lnTo>
                <a:lnTo>
                  <a:pt x="190842" y="41148"/>
                </a:lnTo>
                <a:close/>
              </a:path>
              <a:path w="452754" h="411479">
                <a:moveTo>
                  <a:pt x="452589" y="267449"/>
                </a:moveTo>
                <a:lnTo>
                  <a:pt x="432015" y="267449"/>
                </a:lnTo>
                <a:lnTo>
                  <a:pt x="432015" y="390880"/>
                </a:lnTo>
                <a:lnTo>
                  <a:pt x="452589" y="390880"/>
                </a:lnTo>
                <a:lnTo>
                  <a:pt x="452589" y="267449"/>
                </a:lnTo>
                <a:close/>
              </a:path>
              <a:path w="452754" h="411479">
                <a:moveTo>
                  <a:pt x="166666" y="267449"/>
                </a:moveTo>
                <a:lnTo>
                  <a:pt x="144716" y="267449"/>
                </a:lnTo>
                <a:lnTo>
                  <a:pt x="153706" y="295811"/>
                </a:lnTo>
                <a:lnTo>
                  <a:pt x="171677" y="318658"/>
                </a:lnTo>
                <a:lnTo>
                  <a:pt x="196560" y="333900"/>
                </a:lnTo>
                <a:lnTo>
                  <a:pt x="226288" y="339445"/>
                </a:lnTo>
                <a:lnTo>
                  <a:pt x="256024" y="333900"/>
                </a:lnTo>
                <a:lnTo>
                  <a:pt x="280565" y="318871"/>
                </a:lnTo>
                <a:lnTo>
                  <a:pt x="226288" y="318871"/>
                </a:lnTo>
                <a:lnTo>
                  <a:pt x="202268" y="314024"/>
                </a:lnTo>
                <a:lnTo>
                  <a:pt x="182657" y="300804"/>
                </a:lnTo>
                <a:lnTo>
                  <a:pt x="169438" y="281190"/>
                </a:lnTo>
                <a:lnTo>
                  <a:pt x="166666" y="267449"/>
                </a:lnTo>
                <a:close/>
              </a:path>
              <a:path w="452754" h="411479">
                <a:moveTo>
                  <a:pt x="343471" y="41148"/>
                </a:moveTo>
                <a:lnTo>
                  <a:pt x="261746" y="41148"/>
                </a:lnTo>
                <a:lnTo>
                  <a:pt x="257162" y="45758"/>
                </a:lnTo>
                <a:lnTo>
                  <a:pt x="257162" y="57124"/>
                </a:lnTo>
                <a:lnTo>
                  <a:pt x="261746" y="61722"/>
                </a:lnTo>
                <a:lnTo>
                  <a:pt x="333095" y="61722"/>
                </a:lnTo>
                <a:lnTo>
                  <a:pt x="425665" y="246875"/>
                </a:lnTo>
                <a:lnTo>
                  <a:pt x="292607" y="246875"/>
                </a:lnTo>
                <a:lnTo>
                  <a:pt x="287997" y="251485"/>
                </a:lnTo>
                <a:lnTo>
                  <a:pt x="287997" y="257162"/>
                </a:lnTo>
                <a:lnTo>
                  <a:pt x="283147" y="281190"/>
                </a:lnTo>
                <a:lnTo>
                  <a:pt x="269921" y="300804"/>
                </a:lnTo>
                <a:lnTo>
                  <a:pt x="250305" y="314024"/>
                </a:lnTo>
                <a:lnTo>
                  <a:pt x="226288" y="318871"/>
                </a:lnTo>
                <a:lnTo>
                  <a:pt x="280565" y="318871"/>
                </a:lnTo>
                <a:lnTo>
                  <a:pt x="280912" y="318658"/>
                </a:lnTo>
                <a:lnTo>
                  <a:pt x="298888" y="295811"/>
                </a:lnTo>
                <a:lnTo>
                  <a:pt x="307886" y="267449"/>
                </a:lnTo>
                <a:lnTo>
                  <a:pt x="452589" y="267449"/>
                </a:lnTo>
                <a:lnTo>
                  <a:pt x="452589" y="255498"/>
                </a:lnTo>
                <a:lnTo>
                  <a:pt x="452107" y="254000"/>
                </a:lnTo>
                <a:lnTo>
                  <a:pt x="348640" y="46837"/>
                </a:lnTo>
                <a:lnTo>
                  <a:pt x="346862" y="43510"/>
                </a:lnTo>
                <a:lnTo>
                  <a:pt x="343471" y="41148"/>
                </a:lnTo>
                <a:close/>
              </a:path>
              <a:path w="452754" h="411479">
                <a:moveTo>
                  <a:pt x="167411" y="164579"/>
                </a:moveTo>
                <a:lnTo>
                  <a:pt x="158889" y="164579"/>
                </a:lnTo>
                <a:lnTo>
                  <a:pt x="154292" y="169189"/>
                </a:lnTo>
                <a:lnTo>
                  <a:pt x="154292" y="177711"/>
                </a:lnTo>
                <a:lnTo>
                  <a:pt x="155435" y="180276"/>
                </a:lnTo>
                <a:lnTo>
                  <a:pt x="220891" y="245732"/>
                </a:lnTo>
                <a:lnTo>
                  <a:pt x="223469" y="246875"/>
                </a:lnTo>
                <a:lnTo>
                  <a:pt x="229146" y="246875"/>
                </a:lnTo>
                <a:lnTo>
                  <a:pt x="231698" y="245732"/>
                </a:lnTo>
                <a:lnTo>
                  <a:pt x="265684" y="211747"/>
                </a:lnTo>
                <a:lnTo>
                  <a:pt x="216001" y="211747"/>
                </a:lnTo>
                <a:lnTo>
                  <a:pt x="171856" y="167589"/>
                </a:lnTo>
                <a:lnTo>
                  <a:pt x="169989" y="165747"/>
                </a:lnTo>
                <a:lnTo>
                  <a:pt x="167411" y="164579"/>
                </a:lnTo>
                <a:close/>
              </a:path>
              <a:path w="452754" h="411479">
                <a:moveTo>
                  <a:pt x="231978" y="0"/>
                </a:moveTo>
                <a:lnTo>
                  <a:pt x="220611" y="0"/>
                </a:lnTo>
                <a:lnTo>
                  <a:pt x="216001" y="4610"/>
                </a:lnTo>
                <a:lnTo>
                  <a:pt x="216001" y="211747"/>
                </a:lnTo>
                <a:lnTo>
                  <a:pt x="236588" y="211747"/>
                </a:lnTo>
                <a:lnTo>
                  <a:pt x="236588" y="4610"/>
                </a:lnTo>
                <a:lnTo>
                  <a:pt x="231978" y="0"/>
                </a:lnTo>
                <a:close/>
              </a:path>
              <a:path w="452754" h="411479">
                <a:moveTo>
                  <a:pt x="293700" y="164579"/>
                </a:moveTo>
                <a:lnTo>
                  <a:pt x="285178" y="164579"/>
                </a:lnTo>
                <a:lnTo>
                  <a:pt x="282600" y="165747"/>
                </a:lnTo>
                <a:lnTo>
                  <a:pt x="280733" y="167589"/>
                </a:lnTo>
                <a:lnTo>
                  <a:pt x="236588" y="211747"/>
                </a:lnTo>
                <a:lnTo>
                  <a:pt x="265684" y="211747"/>
                </a:lnTo>
                <a:lnTo>
                  <a:pt x="297154" y="180276"/>
                </a:lnTo>
                <a:lnTo>
                  <a:pt x="298284" y="177711"/>
                </a:lnTo>
                <a:lnTo>
                  <a:pt x="298284" y="169189"/>
                </a:lnTo>
                <a:lnTo>
                  <a:pt x="293700" y="164579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3">
            <a:extLst>
              <a:ext uri="{FF2B5EF4-FFF2-40B4-BE49-F238E27FC236}">
                <a16:creationId xmlns:a16="http://schemas.microsoft.com/office/drawing/2014/main" id="{47831396-EB96-D6F7-8D18-128999C71777}"/>
              </a:ext>
            </a:extLst>
          </p:cNvPr>
          <p:cNvSpPr/>
          <p:nvPr/>
        </p:nvSpPr>
        <p:spPr>
          <a:xfrm>
            <a:off x="5286839" y="3017049"/>
            <a:ext cx="350899" cy="318910"/>
          </a:xfrm>
          <a:custGeom>
            <a:avLst/>
            <a:gdLst/>
            <a:ahLst/>
            <a:cxnLst/>
            <a:rect l="l" t="t" r="r" b="b"/>
            <a:pathLst>
              <a:path w="452754" h="411479">
                <a:moveTo>
                  <a:pt x="129108" y="41148"/>
                </a:moveTo>
                <a:lnTo>
                  <a:pt x="109118" y="41148"/>
                </a:lnTo>
                <a:lnTo>
                  <a:pt x="105727" y="43510"/>
                </a:lnTo>
                <a:lnTo>
                  <a:pt x="1076" y="252603"/>
                </a:lnTo>
                <a:lnTo>
                  <a:pt x="482" y="254000"/>
                </a:lnTo>
                <a:lnTo>
                  <a:pt x="0" y="255498"/>
                </a:lnTo>
                <a:lnTo>
                  <a:pt x="0" y="406857"/>
                </a:lnTo>
                <a:lnTo>
                  <a:pt x="4610" y="411454"/>
                </a:lnTo>
                <a:lnTo>
                  <a:pt x="447979" y="411454"/>
                </a:lnTo>
                <a:lnTo>
                  <a:pt x="452589" y="406857"/>
                </a:lnTo>
                <a:lnTo>
                  <a:pt x="452589" y="390880"/>
                </a:lnTo>
                <a:lnTo>
                  <a:pt x="20573" y="390880"/>
                </a:lnTo>
                <a:lnTo>
                  <a:pt x="20573" y="267449"/>
                </a:lnTo>
                <a:lnTo>
                  <a:pt x="166666" y="267449"/>
                </a:lnTo>
                <a:lnTo>
                  <a:pt x="164591" y="257162"/>
                </a:lnTo>
                <a:lnTo>
                  <a:pt x="164591" y="251485"/>
                </a:lnTo>
                <a:lnTo>
                  <a:pt x="159981" y="246875"/>
                </a:lnTo>
                <a:lnTo>
                  <a:pt x="26923" y="246875"/>
                </a:lnTo>
                <a:lnTo>
                  <a:pt x="119494" y="61722"/>
                </a:lnTo>
                <a:lnTo>
                  <a:pt x="129108" y="61722"/>
                </a:lnTo>
                <a:lnTo>
                  <a:pt x="133718" y="57124"/>
                </a:lnTo>
                <a:lnTo>
                  <a:pt x="133718" y="45758"/>
                </a:lnTo>
                <a:lnTo>
                  <a:pt x="129108" y="41148"/>
                </a:lnTo>
                <a:close/>
              </a:path>
              <a:path w="452754" h="411479">
                <a:moveTo>
                  <a:pt x="452589" y="267449"/>
                </a:moveTo>
                <a:lnTo>
                  <a:pt x="432015" y="267449"/>
                </a:lnTo>
                <a:lnTo>
                  <a:pt x="432015" y="390880"/>
                </a:lnTo>
                <a:lnTo>
                  <a:pt x="452589" y="390880"/>
                </a:lnTo>
                <a:lnTo>
                  <a:pt x="452589" y="267449"/>
                </a:lnTo>
                <a:close/>
              </a:path>
              <a:path w="452754" h="411479">
                <a:moveTo>
                  <a:pt x="166666" y="267449"/>
                </a:moveTo>
                <a:lnTo>
                  <a:pt x="144716" y="267449"/>
                </a:lnTo>
                <a:lnTo>
                  <a:pt x="153706" y="295811"/>
                </a:lnTo>
                <a:lnTo>
                  <a:pt x="171677" y="318658"/>
                </a:lnTo>
                <a:lnTo>
                  <a:pt x="196560" y="333900"/>
                </a:lnTo>
                <a:lnTo>
                  <a:pt x="226288" y="339445"/>
                </a:lnTo>
                <a:lnTo>
                  <a:pt x="256023" y="333900"/>
                </a:lnTo>
                <a:lnTo>
                  <a:pt x="280562" y="318871"/>
                </a:lnTo>
                <a:lnTo>
                  <a:pt x="226288" y="318871"/>
                </a:lnTo>
                <a:lnTo>
                  <a:pt x="202268" y="314024"/>
                </a:lnTo>
                <a:lnTo>
                  <a:pt x="182657" y="300804"/>
                </a:lnTo>
                <a:lnTo>
                  <a:pt x="169438" y="281190"/>
                </a:lnTo>
                <a:lnTo>
                  <a:pt x="166666" y="267449"/>
                </a:lnTo>
                <a:close/>
              </a:path>
              <a:path w="452754" h="411479">
                <a:moveTo>
                  <a:pt x="343471" y="41148"/>
                </a:moveTo>
                <a:lnTo>
                  <a:pt x="323481" y="41148"/>
                </a:lnTo>
                <a:lnTo>
                  <a:pt x="318871" y="45758"/>
                </a:lnTo>
                <a:lnTo>
                  <a:pt x="318871" y="57124"/>
                </a:lnTo>
                <a:lnTo>
                  <a:pt x="323481" y="61722"/>
                </a:lnTo>
                <a:lnTo>
                  <a:pt x="333095" y="61722"/>
                </a:lnTo>
                <a:lnTo>
                  <a:pt x="425665" y="246875"/>
                </a:lnTo>
                <a:lnTo>
                  <a:pt x="292607" y="246875"/>
                </a:lnTo>
                <a:lnTo>
                  <a:pt x="287997" y="251485"/>
                </a:lnTo>
                <a:lnTo>
                  <a:pt x="287997" y="257162"/>
                </a:lnTo>
                <a:lnTo>
                  <a:pt x="283147" y="281190"/>
                </a:lnTo>
                <a:lnTo>
                  <a:pt x="269921" y="300804"/>
                </a:lnTo>
                <a:lnTo>
                  <a:pt x="250305" y="314024"/>
                </a:lnTo>
                <a:lnTo>
                  <a:pt x="226288" y="318871"/>
                </a:lnTo>
                <a:lnTo>
                  <a:pt x="280562" y="318871"/>
                </a:lnTo>
                <a:lnTo>
                  <a:pt x="280909" y="318658"/>
                </a:lnTo>
                <a:lnTo>
                  <a:pt x="298878" y="295811"/>
                </a:lnTo>
                <a:lnTo>
                  <a:pt x="307860" y="267449"/>
                </a:lnTo>
                <a:lnTo>
                  <a:pt x="452589" y="267449"/>
                </a:lnTo>
                <a:lnTo>
                  <a:pt x="452589" y="255498"/>
                </a:lnTo>
                <a:lnTo>
                  <a:pt x="452107" y="254000"/>
                </a:lnTo>
                <a:lnTo>
                  <a:pt x="348640" y="46837"/>
                </a:lnTo>
                <a:lnTo>
                  <a:pt x="346862" y="43510"/>
                </a:lnTo>
                <a:lnTo>
                  <a:pt x="343471" y="41148"/>
                </a:lnTo>
                <a:close/>
              </a:path>
              <a:path w="452754" h="411479">
                <a:moveTo>
                  <a:pt x="236588" y="35128"/>
                </a:moveTo>
                <a:lnTo>
                  <a:pt x="216001" y="35128"/>
                </a:lnTo>
                <a:lnTo>
                  <a:pt x="216001" y="242277"/>
                </a:lnTo>
                <a:lnTo>
                  <a:pt x="220611" y="246875"/>
                </a:lnTo>
                <a:lnTo>
                  <a:pt x="231978" y="246875"/>
                </a:lnTo>
                <a:lnTo>
                  <a:pt x="236588" y="242277"/>
                </a:lnTo>
                <a:lnTo>
                  <a:pt x="236588" y="35128"/>
                </a:lnTo>
                <a:close/>
              </a:path>
              <a:path w="452754" h="411479">
                <a:moveTo>
                  <a:pt x="229146" y="0"/>
                </a:moveTo>
                <a:lnTo>
                  <a:pt x="223443" y="0"/>
                </a:lnTo>
                <a:lnTo>
                  <a:pt x="220891" y="1168"/>
                </a:lnTo>
                <a:lnTo>
                  <a:pt x="219024" y="3009"/>
                </a:lnTo>
                <a:lnTo>
                  <a:pt x="157289" y="64731"/>
                </a:lnTo>
                <a:lnTo>
                  <a:pt x="155447" y="66611"/>
                </a:lnTo>
                <a:lnTo>
                  <a:pt x="154292" y="69164"/>
                </a:lnTo>
                <a:lnTo>
                  <a:pt x="154292" y="77698"/>
                </a:lnTo>
                <a:lnTo>
                  <a:pt x="158889" y="82296"/>
                </a:lnTo>
                <a:lnTo>
                  <a:pt x="167411" y="82296"/>
                </a:lnTo>
                <a:lnTo>
                  <a:pt x="169989" y="81153"/>
                </a:lnTo>
                <a:lnTo>
                  <a:pt x="216001" y="35128"/>
                </a:lnTo>
                <a:lnTo>
                  <a:pt x="265690" y="35128"/>
                </a:lnTo>
                <a:lnTo>
                  <a:pt x="233565" y="3009"/>
                </a:lnTo>
                <a:lnTo>
                  <a:pt x="231698" y="1168"/>
                </a:lnTo>
                <a:lnTo>
                  <a:pt x="229146" y="0"/>
                </a:lnTo>
                <a:close/>
              </a:path>
              <a:path w="452754" h="411479">
                <a:moveTo>
                  <a:pt x="265690" y="35128"/>
                </a:moveTo>
                <a:lnTo>
                  <a:pt x="236588" y="35128"/>
                </a:lnTo>
                <a:lnTo>
                  <a:pt x="282600" y="81153"/>
                </a:lnTo>
                <a:lnTo>
                  <a:pt x="285178" y="82296"/>
                </a:lnTo>
                <a:lnTo>
                  <a:pt x="293700" y="82296"/>
                </a:lnTo>
                <a:lnTo>
                  <a:pt x="298284" y="77698"/>
                </a:lnTo>
                <a:lnTo>
                  <a:pt x="298284" y="69164"/>
                </a:lnTo>
                <a:lnTo>
                  <a:pt x="297141" y="66611"/>
                </a:lnTo>
                <a:lnTo>
                  <a:pt x="295300" y="64731"/>
                </a:lnTo>
                <a:lnTo>
                  <a:pt x="265690" y="35128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4">
            <a:extLst>
              <a:ext uri="{FF2B5EF4-FFF2-40B4-BE49-F238E27FC236}">
                <a16:creationId xmlns:a16="http://schemas.microsoft.com/office/drawing/2014/main" id="{89564DBC-BF45-5E8D-5450-42853FC4683A}"/>
              </a:ext>
            </a:extLst>
          </p:cNvPr>
          <p:cNvSpPr/>
          <p:nvPr/>
        </p:nvSpPr>
        <p:spPr>
          <a:xfrm>
            <a:off x="5931908" y="3001107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4" h="452754">
                <a:moveTo>
                  <a:pt x="226301" y="0"/>
                </a:moveTo>
                <a:lnTo>
                  <a:pt x="180690" y="4597"/>
                </a:lnTo>
                <a:lnTo>
                  <a:pt x="138210" y="17782"/>
                </a:lnTo>
                <a:lnTo>
                  <a:pt x="99769" y="38645"/>
                </a:lnTo>
                <a:lnTo>
                  <a:pt x="66278" y="66278"/>
                </a:lnTo>
                <a:lnTo>
                  <a:pt x="38645" y="99769"/>
                </a:lnTo>
                <a:lnTo>
                  <a:pt x="17782" y="138210"/>
                </a:lnTo>
                <a:lnTo>
                  <a:pt x="4597" y="180690"/>
                </a:lnTo>
                <a:lnTo>
                  <a:pt x="0" y="226301"/>
                </a:lnTo>
                <a:lnTo>
                  <a:pt x="4597" y="271907"/>
                </a:lnTo>
                <a:lnTo>
                  <a:pt x="17782" y="314385"/>
                </a:lnTo>
                <a:lnTo>
                  <a:pt x="38645" y="352823"/>
                </a:lnTo>
                <a:lnTo>
                  <a:pt x="66278" y="386313"/>
                </a:lnTo>
                <a:lnTo>
                  <a:pt x="99769" y="413944"/>
                </a:lnTo>
                <a:lnTo>
                  <a:pt x="138210" y="434807"/>
                </a:lnTo>
                <a:lnTo>
                  <a:pt x="180690" y="447992"/>
                </a:lnTo>
                <a:lnTo>
                  <a:pt x="226301" y="452589"/>
                </a:lnTo>
                <a:lnTo>
                  <a:pt x="271908" y="447992"/>
                </a:lnTo>
                <a:lnTo>
                  <a:pt x="314387" y="434807"/>
                </a:lnTo>
                <a:lnTo>
                  <a:pt x="319531" y="432015"/>
                </a:lnTo>
                <a:lnTo>
                  <a:pt x="226301" y="432015"/>
                </a:lnTo>
                <a:lnTo>
                  <a:pt x="179123" y="426583"/>
                </a:lnTo>
                <a:lnTo>
                  <a:pt x="135819" y="411109"/>
                </a:lnTo>
                <a:lnTo>
                  <a:pt x="97621" y="386827"/>
                </a:lnTo>
                <a:lnTo>
                  <a:pt x="65763" y="354971"/>
                </a:lnTo>
                <a:lnTo>
                  <a:pt x="41480" y="316775"/>
                </a:lnTo>
                <a:lnTo>
                  <a:pt x="26006" y="273474"/>
                </a:lnTo>
                <a:lnTo>
                  <a:pt x="20574" y="226301"/>
                </a:lnTo>
                <a:lnTo>
                  <a:pt x="26006" y="179131"/>
                </a:lnTo>
                <a:lnTo>
                  <a:pt x="41480" y="135830"/>
                </a:lnTo>
                <a:lnTo>
                  <a:pt x="65763" y="97631"/>
                </a:lnTo>
                <a:lnTo>
                  <a:pt x="97621" y="65771"/>
                </a:lnTo>
                <a:lnTo>
                  <a:pt x="135819" y="41485"/>
                </a:lnTo>
                <a:lnTo>
                  <a:pt x="179123" y="26007"/>
                </a:lnTo>
                <a:lnTo>
                  <a:pt x="226301" y="20574"/>
                </a:lnTo>
                <a:lnTo>
                  <a:pt x="319530" y="20574"/>
                </a:lnTo>
                <a:lnTo>
                  <a:pt x="314387" y="17782"/>
                </a:lnTo>
                <a:lnTo>
                  <a:pt x="271908" y="4597"/>
                </a:lnTo>
                <a:lnTo>
                  <a:pt x="226301" y="0"/>
                </a:lnTo>
                <a:close/>
              </a:path>
              <a:path w="452754" h="452754">
                <a:moveTo>
                  <a:pt x="319530" y="20574"/>
                </a:moveTo>
                <a:lnTo>
                  <a:pt x="226301" y="20574"/>
                </a:lnTo>
                <a:lnTo>
                  <a:pt x="273474" y="26007"/>
                </a:lnTo>
                <a:lnTo>
                  <a:pt x="316775" y="41485"/>
                </a:lnTo>
                <a:lnTo>
                  <a:pt x="354971" y="65771"/>
                </a:lnTo>
                <a:lnTo>
                  <a:pt x="386827" y="97631"/>
                </a:lnTo>
                <a:lnTo>
                  <a:pt x="411109" y="135830"/>
                </a:lnTo>
                <a:lnTo>
                  <a:pt x="426583" y="179131"/>
                </a:lnTo>
                <a:lnTo>
                  <a:pt x="432015" y="226301"/>
                </a:lnTo>
                <a:lnTo>
                  <a:pt x="426583" y="273474"/>
                </a:lnTo>
                <a:lnTo>
                  <a:pt x="411109" y="316775"/>
                </a:lnTo>
                <a:lnTo>
                  <a:pt x="386827" y="354971"/>
                </a:lnTo>
                <a:lnTo>
                  <a:pt x="354971" y="386827"/>
                </a:lnTo>
                <a:lnTo>
                  <a:pt x="316775" y="411109"/>
                </a:lnTo>
                <a:lnTo>
                  <a:pt x="273474" y="426583"/>
                </a:lnTo>
                <a:lnTo>
                  <a:pt x="226301" y="432015"/>
                </a:lnTo>
                <a:lnTo>
                  <a:pt x="319531" y="432015"/>
                </a:lnTo>
                <a:lnTo>
                  <a:pt x="386319" y="386313"/>
                </a:lnTo>
                <a:lnTo>
                  <a:pt x="413953" y="352823"/>
                </a:lnTo>
                <a:lnTo>
                  <a:pt x="434818" y="314385"/>
                </a:lnTo>
                <a:lnTo>
                  <a:pt x="448004" y="271907"/>
                </a:lnTo>
                <a:lnTo>
                  <a:pt x="452602" y="226301"/>
                </a:lnTo>
                <a:lnTo>
                  <a:pt x="448004" y="180690"/>
                </a:lnTo>
                <a:lnTo>
                  <a:pt x="434818" y="138210"/>
                </a:lnTo>
                <a:lnTo>
                  <a:pt x="413953" y="99769"/>
                </a:lnTo>
                <a:lnTo>
                  <a:pt x="386319" y="66278"/>
                </a:lnTo>
                <a:lnTo>
                  <a:pt x="352827" y="38645"/>
                </a:lnTo>
                <a:lnTo>
                  <a:pt x="319530" y="20574"/>
                </a:lnTo>
                <a:close/>
              </a:path>
              <a:path w="452754" h="452754">
                <a:moveTo>
                  <a:pt x="249524" y="195611"/>
                </a:moveTo>
                <a:lnTo>
                  <a:pt x="223436" y="195611"/>
                </a:lnTo>
                <a:lnTo>
                  <a:pt x="197658" y="195893"/>
                </a:lnTo>
                <a:lnTo>
                  <a:pt x="148221" y="197586"/>
                </a:lnTo>
                <a:lnTo>
                  <a:pt x="116332" y="227990"/>
                </a:lnTo>
                <a:lnTo>
                  <a:pt x="113642" y="246875"/>
                </a:lnTo>
                <a:lnTo>
                  <a:pt x="113542" y="247723"/>
                </a:lnTo>
                <a:lnTo>
                  <a:pt x="113483" y="249097"/>
                </a:lnTo>
                <a:lnTo>
                  <a:pt x="113409" y="250786"/>
                </a:lnTo>
                <a:lnTo>
                  <a:pt x="113349" y="273474"/>
                </a:lnTo>
                <a:lnTo>
                  <a:pt x="116186" y="306019"/>
                </a:lnTo>
                <a:lnTo>
                  <a:pt x="116237" y="306362"/>
                </a:lnTo>
                <a:lnTo>
                  <a:pt x="148221" y="337413"/>
                </a:lnTo>
                <a:lnTo>
                  <a:pt x="186756" y="339191"/>
                </a:lnTo>
                <a:lnTo>
                  <a:pt x="205026" y="339445"/>
                </a:lnTo>
                <a:lnTo>
                  <a:pt x="226301" y="339445"/>
                </a:lnTo>
                <a:lnTo>
                  <a:pt x="249003" y="339191"/>
                </a:lnTo>
                <a:lnTo>
                  <a:pt x="252401" y="339191"/>
                </a:lnTo>
                <a:lnTo>
                  <a:pt x="304393" y="337413"/>
                </a:lnTo>
                <a:lnTo>
                  <a:pt x="334968" y="313105"/>
                </a:lnTo>
                <a:lnTo>
                  <a:pt x="183286" y="313105"/>
                </a:lnTo>
                <a:lnTo>
                  <a:pt x="183152" y="312102"/>
                </a:lnTo>
                <a:lnTo>
                  <a:pt x="149275" y="312102"/>
                </a:lnTo>
                <a:lnTo>
                  <a:pt x="149275" y="232041"/>
                </a:lnTo>
                <a:lnTo>
                  <a:pt x="133324" y="232041"/>
                </a:lnTo>
                <a:lnTo>
                  <a:pt x="133324" y="218884"/>
                </a:lnTo>
                <a:lnTo>
                  <a:pt x="334330" y="218884"/>
                </a:lnTo>
                <a:lnTo>
                  <a:pt x="333754" y="216162"/>
                </a:lnTo>
                <a:lnTo>
                  <a:pt x="281249" y="196426"/>
                </a:lnTo>
                <a:lnTo>
                  <a:pt x="267068" y="195893"/>
                </a:lnTo>
                <a:lnTo>
                  <a:pt x="269935" y="195893"/>
                </a:lnTo>
                <a:lnTo>
                  <a:pt x="249524" y="195611"/>
                </a:lnTo>
                <a:close/>
              </a:path>
              <a:path w="452754" h="452754">
                <a:moveTo>
                  <a:pt x="207708" y="306019"/>
                </a:moveTo>
                <a:lnTo>
                  <a:pt x="200279" y="313105"/>
                </a:lnTo>
                <a:lnTo>
                  <a:pt x="251548" y="313105"/>
                </a:lnTo>
                <a:lnTo>
                  <a:pt x="250397" y="312102"/>
                </a:lnTo>
                <a:lnTo>
                  <a:pt x="207708" y="312102"/>
                </a:lnTo>
                <a:lnTo>
                  <a:pt x="207708" y="306019"/>
                </a:lnTo>
                <a:close/>
              </a:path>
              <a:path w="452754" h="452754">
                <a:moveTo>
                  <a:pt x="301205" y="242176"/>
                </a:moveTo>
                <a:lnTo>
                  <a:pt x="267195" y="242176"/>
                </a:lnTo>
                <a:lnTo>
                  <a:pt x="270308" y="249097"/>
                </a:lnTo>
                <a:lnTo>
                  <a:pt x="270383" y="313105"/>
                </a:lnTo>
                <a:lnTo>
                  <a:pt x="284213" y="313105"/>
                </a:lnTo>
                <a:lnTo>
                  <a:pt x="281061" y="299135"/>
                </a:lnTo>
                <a:lnTo>
                  <a:pt x="281153" y="254965"/>
                </a:lnTo>
                <a:lnTo>
                  <a:pt x="281218" y="252914"/>
                </a:lnTo>
                <a:lnTo>
                  <a:pt x="281328" y="249441"/>
                </a:lnTo>
                <a:lnTo>
                  <a:pt x="283537" y="244328"/>
                </a:lnTo>
                <a:lnTo>
                  <a:pt x="289531" y="242445"/>
                </a:lnTo>
                <a:lnTo>
                  <a:pt x="301205" y="242176"/>
                </a:lnTo>
                <a:close/>
              </a:path>
              <a:path w="452754" h="452754">
                <a:moveTo>
                  <a:pt x="338969" y="287769"/>
                </a:moveTo>
                <a:lnTo>
                  <a:pt x="320319" y="287769"/>
                </a:lnTo>
                <a:lnTo>
                  <a:pt x="320287" y="299135"/>
                </a:lnTo>
                <a:lnTo>
                  <a:pt x="318198" y="313105"/>
                </a:lnTo>
                <a:lnTo>
                  <a:pt x="334968" y="313105"/>
                </a:lnTo>
                <a:lnTo>
                  <a:pt x="336257" y="307009"/>
                </a:lnTo>
                <a:lnTo>
                  <a:pt x="338100" y="295169"/>
                </a:lnTo>
                <a:lnTo>
                  <a:pt x="338969" y="287769"/>
                </a:lnTo>
                <a:close/>
              </a:path>
              <a:path w="452754" h="452754">
                <a:moveTo>
                  <a:pt x="231076" y="218884"/>
                </a:moveTo>
                <a:lnTo>
                  <a:pt x="180098" y="218884"/>
                </a:lnTo>
                <a:lnTo>
                  <a:pt x="180098" y="232041"/>
                </a:lnTo>
                <a:lnTo>
                  <a:pt x="164147" y="232041"/>
                </a:lnTo>
                <a:lnTo>
                  <a:pt x="164147" y="312102"/>
                </a:lnTo>
                <a:lnTo>
                  <a:pt x="183152" y="312102"/>
                </a:lnTo>
                <a:lnTo>
                  <a:pt x="182206" y="305003"/>
                </a:lnTo>
                <a:lnTo>
                  <a:pt x="182206" y="242176"/>
                </a:lnTo>
                <a:lnTo>
                  <a:pt x="231076" y="242176"/>
                </a:lnTo>
                <a:lnTo>
                  <a:pt x="231076" y="218884"/>
                </a:lnTo>
                <a:close/>
              </a:path>
              <a:path w="452754" h="452754">
                <a:moveTo>
                  <a:pt x="231076" y="242176"/>
                </a:moveTo>
                <a:lnTo>
                  <a:pt x="220446" y="242176"/>
                </a:lnTo>
                <a:lnTo>
                  <a:pt x="220446" y="312102"/>
                </a:lnTo>
                <a:lnTo>
                  <a:pt x="231076" y="312102"/>
                </a:lnTo>
                <a:lnTo>
                  <a:pt x="231076" y="242176"/>
                </a:lnTo>
                <a:close/>
              </a:path>
              <a:path w="452754" h="452754">
                <a:moveTo>
                  <a:pt x="244881" y="306362"/>
                </a:moveTo>
                <a:lnTo>
                  <a:pt x="244881" y="312102"/>
                </a:lnTo>
                <a:lnTo>
                  <a:pt x="250397" y="312102"/>
                </a:lnTo>
                <a:lnTo>
                  <a:pt x="247205" y="309321"/>
                </a:lnTo>
                <a:lnTo>
                  <a:pt x="244881" y="306362"/>
                </a:lnTo>
                <a:close/>
              </a:path>
              <a:path w="452754" h="452754">
                <a:moveTo>
                  <a:pt x="207708" y="242176"/>
                </a:moveTo>
                <a:lnTo>
                  <a:pt x="194957" y="242176"/>
                </a:lnTo>
                <a:lnTo>
                  <a:pt x="194957" y="303987"/>
                </a:lnTo>
                <a:lnTo>
                  <a:pt x="203454" y="303987"/>
                </a:lnTo>
                <a:lnTo>
                  <a:pt x="207708" y="298919"/>
                </a:lnTo>
                <a:lnTo>
                  <a:pt x="207708" y="242176"/>
                </a:lnTo>
                <a:close/>
              </a:path>
              <a:path w="452754" h="452754">
                <a:moveTo>
                  <a:pt x="256578" y="253326"/>
                </a:moveTo>
                <a:lnTo>
                  <a:pt x="248513" y="253326"/>
                </a:lnTo>
                <a:lnTo>
                  <a:pt x="246354" y="254965"/>
                </a:lnTo>
                <a:lnTo>
                  <a:pt x="244881" y="256527"/>
                </a:lnTo>
                <a:lnTo>
                  <a:pt x="244881" y="299135"/>
                </a:lnTo>
                <a:lnTo>
                  <a:pt x="246227" y="300570"/>
                </a:lnTo>
                <a:lnTo>
                  <a:pt x="248234" y="301955"/>
                </a:lnTo>
                <a:lnTo>
                  <a:pt x="257644" y="301955"/>
                </a:lnTo>
                <a:lnTo>
                  <a:pt x="257644" y="260413"/>
                </a:lnTo>
                <a:lnTo>
                  <a:pt x="256578" y="253326"/>
                </a:lnTo>
                <a:close/>
              </a:path>
              <a:path w="452754" h="452754">
                <a:moveTo>
                  <a:pt x="338017" y="242176"/>
                </a:moveTo>
                <a:lnTo>
                  <a:pt x="301205" y="242176"/>
                </a:lnTo>
                <a:lnTo>
                  <a:pt x="312705" y="244867"/>
                </a:lnTo>
                <a:lnTo>
                  <a:pt x="318330" y="250786"/>
                </a:lnTo>
                <a:lnTo>
                  <a:pt x="320114" y="256527"/>
                </a:lnTo>
                <a:lnTo>
                  <a:pt x="320170" y="256706"/>
                </a:lnTo>
                <a:lnTo>
                  <a:pt x="320319" y="259397"/>
                </a:lnTo>
                <a:lnTo>
                  <a:pt x="320319" y="279692"/>
                </a:lnTo>
                <a:lnTo>
                  <a:pt x="293751" y="279692"/>
                </a:lnTo>
                <a:lnTo>
                  <a:pt x="293751" y="301955"/>
                </a:lnTo>
                <a:lnTo>
                  <a:pt x="306514" y="301955"/>
                </a:lnTo>
                <a:lnTo>
                  <a:pt x="306514" y="287769"/>
                </a:lnTo>
                <a:lnTo>
                  <a:pt x="338969" y="287769"/>
                </a:lnTo>
                <a:lnTo>
                  <a:pt x="339047" y="287108"/>
                </a:lnTo>
                <a:lnTo>
                  <a:pt x="339270" y="282004"/>
                </a:lnTo>
                <a:lnTo>
                  <a:pt x="339395" y="279124"/>
                </a:lnTo>
                <a:lnTo>
                  <a:pt x="339445" y="267512"/>
                </a:lnTo>
                <a:lnTo>
                  <a:pt x="339203" y="260413"/>
                </a:lnTo>
                <a:lnTo>
                  <a:pt x="339076" y="256706"/>
                </a:lnTo>
                <a:lnTo>
                  <a:pt x="338961" y="253326"/>
                </a:lnTo>
                <a:lnTo>
                  <a:pt x="338947" y="252914"/>
                </a:lnTo>
                <a:lnTo>
                  <a:pt x="338040" y="242445"/>
                </a:lnTo>
                <a:lnTo>
                  <a:pt x="338017" y="242176"/>
                </a:lnTo>
                <a:close/>
              </a:path>
              <a:path w="452754" h="452754">
                <a:moveTo>
                  <a:pt x="306514" y="253326"/>
                </a:moveTo>
                <a:lnTo>
                  <a:pt x="293751" y="253326"/>
                </a:lnTo>
                <a:lnTo>
                  <a:pt x="293751" y="269519"/>
                </a:lnTo>
                <a:lnTo>
                  <a:pt x="306514" y="269519"/>
                </a:lnTo>
                <a:lnTo>
                  <a:pt x="306514" y="253326"/>
                </a:lnTo>
                <a:close/>
              </a:path>
              <a:path w="452754" h="452754">
                <a:moveTo>
                  <a:pt x="334330" y="218884"/>
                </a:moveTo>
                <a:lnTo>
                  <a:pt x="244881" y="218884"/>
                </a:lnTo>
                <a:lnTo>
                  <a:pt x="244881" y="249097"/>
                </a:lnTo>
                <a:lnTo>
                  <a:pt x="247002" y="246875"/>
                </a:lnTo>
                <a:lnTo>
                  <a:pt x="252196" y="242176"/>
                </a:lnTo>
                <a:lnTo>
                  <a:pt x="338017" y="242176"/>
                </a:lnTo>
                <a:lnTo>
                  <a:pt x="337851" y="240264"/>
                </a:lnTo>
                <a:lnTo>
                  <a:pt x="336840" y="232041"/>
                </a:lnTo>
                <a:lnTo>
                  <a:pt x="336755" y="231358"/>
                </a:lnTo>
                <a:lnTo>
                  <a:pt x="336257" y="227990"/>
                </a:lnTo>
                <a:lnTo>
                  <a:pt x="334330" y="218884"/>
                </a:lnTo>
                <a:close/>
              </a:path>
              <a:path w="452754" h="452754">
                <a:moveTo>
                  <a:pt x="230911" y="123164"/>
                </a:moveTo>
                <a:lnTo>
                  <a:pt x="207873" y="123164"/>
                </a:lnTo>
                <a:lnTo>
                  <a:pt x="200279" y="130721"/>
                </a:lnTo>
                <a:lnTo>
                  <a:pt x="200279" y="176847"/>
                </a:lnTo>
                <a:lnTo>
                  <a:pt x="207873" y="184416"/>
                </a:lnTo>
                <a:lnTo>
                  <a:pt x="230911" y="184416"/>
                </a:lnTo>
                <a:lnTo>
                  <a:pt x="238518" y="176847"/>
                </a:lnTo>
                <a:lnTo>
                  <a:pt x="238518" y="174917"/>
                </a:lnTo>
                <a:lnTo>
                  <a:pt x="215861" y="174917"/>
                </a:lnTo>
                <a:lnTo>
                  <a:pt x="213017" y="172072"/>
                </a:lnTo>
                <a:lnTo>
                  <a:pt x="213017" y="135509"/>
                </a:lnTo>
                <a:lnTo>
                  <a:pt x="215861" y="132676"/>
                </a:lnTo>
                <a:lnTo>
                  <a:pt x="238518" y="132676"/>
                </a:lnTo>
                <a:lnTo>
                  <a:pt x="238518" y="130721"/>
                </a:lnTo>
                <a:lnTo>
                  <a:pt x="230911" y="123164"/>
                </a:lnTo>
                <a:close/>
              </a:path>
              <a:path w="452754" h="452754">
                <a:moveTo>
                  <a:pt x="262940" y="123164"/>
                </a:moveTo>
                <a:lnTo>
                  <a:pt x="250202" y="123164"/>
                </a:lnTo>
                <a:lnTo>
                  <a:pt x="250313" y="176847"/>
                </a:lnTo>
                <a:lnTo>
                  <a:pt x="251269" y="184416"/>
                </a:lnTo>
                <a:lnTo>
                  <a:pt x="268249" y="184416"/>
                </a:lnTo>
                <a:lnTo>
                  <a:pt x="275704" y="177038"/>
                </a:lnTo>
                <a:lnTo>
                  <a:pt x="288442" y="177038"/>
                </a:lnTo>
                <a:lnTo>
                  <a:pt x="288442" y="174917"/>
                </a:lnTo>
                <a:lnTo>
                  <a:pt x="262940" y="174917"/>
                </a:lnTo>
                <a:lnTo>
                  <a:pt x="262940" y="123164"/>
                </a:lnTo>
                <a:close/>
              </a:path>
              <a:path w="452754" h="452754">
                <a:moveTo>
                  <a:pt x="164147" y="104140"/>
                </a:moveTo>
                <a:lnTo>
                  <a:pt x="149275" y="104140"/>
                </a:lnTo>
                <a:lnTo>
                  <a:pt x="167335" y="150609"/>
                </a:lnTo>
                <a:lnTo>
                  <a:pt x="167335" y="183362"/>
                </a:lnTo>
                <a:lnTo>
                  <a:pt x="182206" y="183362"/>
                </a:lnTo>
                <a:lnTo>
                  <a:pt x="182206" y="150609"/>
                </a:lnTo>
                <a:lnTo>
                  <a:pt x="187993" y="134797"/>
                </a:lnTo>
                <a:lnTo>
                  <a:pt x="174777" y="134797"/>
                </a:lnTo>
                <a:lnTo>
                  <a:pt x="164147" y="104140"/>
                </a:lnTo>
                <a:close/>
              </a:path>
              <a:path w="452754" h="452754">
                <a:moveTo>
                  <a:pt x="288442" y="177038"/>
                </a:moveTo>
                <a:lnTo>
                  <a:pt x="275704" y="177038"/>
                </a:lnTo>
                <a:lnTo>
                  <a:pt x="275704" y="183362"/>
                </a:lnTo>
                <a:lnTo>
                  <a:pt x="288442" y="183362"/>
                </a:lnTo>
                <a:lnTo>
                  <a:pt x="288442" y="177038"/>
                </a:lnTo>
                <a:close/>
              </a:path>
              <a:path w="452754" h="452754">
                <a:moveTo>
                  <a:pt x="238518" y="132676"/>
                </a:moveTo>
                <a:lnTo>
                  <a:pt x="222923" y="132676"/>
                </a:lnTo>
                <a:lnTo>
                  <a:pt x="225767" y="135509"/>
                </a:lnTo>
                <a:lnTo>
                  <a:pt x="225767" y="172072"/>
                </a:lnTo>
                <a:lnTo>
                  <a:pt x="222923" y="174917"/>
                </a:lnTo>
                <a:lnTo>
                  <a:pt x="238518" y="174917"/>
                </a:lnTo>
                <a:lnTo>
                  <a:pt x="238518" y="132676"/>
                </a:lnTo>
                <a:close/>
              </a:path>
              <a:path w="452754" h="452754">
                <a:moveTo>
                  <a:pt x="288442" y="123164"/>
                </a:moveTo>
                <a:lnTo>
                  <a:pt x="275704" y="123164"/>
                </a:lnTo>
                <a:lnTo>
                  <a:pt x="275704" y="169633"/>
                </a:lnTo>
                <a:lnTo>
                  <a:pt x="271449" y="174917"/>
                </a:lnTo>
                <a:lnTo>
                  <a:pt x="288442" y="174917"/>
                </a:lnTo>
                <a:lnTo>
                  <a:pt x="288442" y="123164"/>
                </a:lnTo>
                <a:close/>
              </a:path>
              <a:path w="452754" h="452754">
                <a:moveTo>
                  <a:pt x="199212" y="104140"/>
                </a:moveTo>
                <a:lnTo>
                  <a:pt x="185394" y="104140"/>
                </a:lnTo>
                <a:lnTo>
                  <a:pt x="174777" y="134797"/>
                </a:lnTo>
                <a:lnTo>
                  <a:pt x="187993" y="134797"/>
                </a:lnTo>
                <a:lnTo>
                  <a:pt x="199212" y="104140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5">
            <a:extLst>
              <a:ext uri="{FF2B5EF4-FFF2-40B4-BE49-F238E27FC236}">
                <a16:creationId xmlns:a16="http://schemas.microsoft.com/office/drawing/2014/main" id="{33FE9222-44B7-0497-2A10-1CB7736D0D6F}"/>
              </a:ext>
            </a:extLst>
          </p:cNvPr>
          <p:cNvSpPr/>
          <p:nvPr/>
        </p:nvSpPr>
        <p:spPr>
          <a:xfrm>
            <a:off x="6562848" y="3001109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4" h="452754">
                <a:moveTo>
                  <a:pt x="226301" y="0"/>
                </a:moveTo>
                <a:lnTo>
                  <a:pt x="180697" y="4597"/>
                </a:lnTo>
                <a:lnTo>
                  <a:pt x="138220" y="17782"/>
                </a:lnTo>
                <a:lnTo>
                  <a:pt x="99780" y="38645"/>
                </a:lnTo>
                <a:lnTo>
                  <a:pt x="66287" y="66276"/>
                </a:lnTo>
                <a:lnTo>
                  <a:pt x="38652" y="99766"/>
                </a:lnTo>
                <a:lnTo>
                  <a:pt x="17785" y="138204"/>
                </a:lnTo>
                <a:lnTo>
                  <a:pt x="4598" y="180682"/>
                </a:lnTo>
                <a:lnTo>
                  <a:pt x="0" y="226288"/>
                </a:lnTo>
                <a:lnTo>
                  <a:pt x="4500" y="270929"/>
                </a:lnTo>
                <a:lnTo>
                  <a:pt x="17785" y="314379"/>
                </a:lnTo>
                <a:lnTo>
                  <a:pt x="38652" y="352820"/>
                </a:lnTo>
                <a:lnTo>
                  <a:pt x="66287" y="386311"/>
                </a:lnTo>
                <a:lnTo>
                  <a:pt x="99780" y="413943"/>
                </a:lnTo>
                <a:lnTo>
                  <a:pt x="138220" y="434807"/>
                </a:lnTo>
                <a:lnTo>
                  <a:pt x="180697" y="447992"/>
                </a:lnTo>
                <a:lnTo>
                  <a:pt x="226301" y="452589"/>
                </a:lnTo>
                <a:lnTo>
                  <a:pt x="271904" y="447992"/>
                </a:lnTo>
                <a:lnTo>
                  <a:pt x="314381" y="434807"/>
                </a:lnTo>
                <a:lnTo>
                  <a:pt x="319525" y="432015"/>
                </a:lnTo>
                <a:lnTo>
                  <a:pt x="226301" y="432015"/>
                </a:lnTo>
                <a:lnTo>
                  <a:pt x="179127" y="426583"/>
                </a:lnTo>
                <a:lnTo>
                  <a:pt x="135824" y="411108"/>
                </a:lnTo>
                <a:lnTo>
                  <a:pt x="97626" y="386826"/>
                </a:lnTo>
                <a:lnTo>
                  <a:pt x="65767" y="354968"/>
                </a:lnTo>
                <a:lnTo>
                  <a:pt x="41483" y="316770"/>
                </a:lnTo>
                <a:lnTo>
                  <a:pt x="26007" y="273466"/>
                </a:lnTo>
                <a:lnTo>
                  <a:pt x="20829" y="228509"/>
                </a:lnTo>
                <a:lnTo>
                  <a:pt x="20644" y="226898"/>
                </a:lnTo>
                <a:lnTo>
                  <a:pt x="20573" y="226288"/>
                </a:lnTo>
                <a:lnTo>
                  <a:pt x="25793" y="180974"/>
                </a:lnTo>
                <a:lnTo>
                  <a:pt x="25827" y="180682"/>
                </a:lnTo>
                <a:lnTo>
                  <a:pt x="25944" y="179666"/>
                </a:lnTo>
                <a:lnTo>
                  <a:pt x="41483" y="135825"/>
                </a:lnTo>
                <a:lnTo>
                  <a:pt x="65767" y="97629"/>
                </a:lnTo>
                <a:lnTo>
                  <a:pt x="97626" y="65770"/>
                </a:lnTo>
                <a:lnTo>
                  <a:pt x="135824" y="41485"/>
                </a:lnTo>
                <a:lnTo>
                  <a:pt x="179127" y="26007"/>
                </a:lnTo>
                <a:lnTo>
                  <a:pt x="226301" y="20573"/>
                </a:lnTo>
                <a:lnTo>
                  <a:pt x="319525" y="20573"/>
                </a:lnTo>
                <a:lnTo>
                  <a:pt x="314381" y="17782"/>
                </a:lnTo>
                <a:lnTo>
                  <a:pt x="271904" y="4597"/>
                </a:lnTo>
                <a:lnTo>
                  <a:pt x="226301" y="0"/>
                </a:lnTo>
                <a:close/>
              </a:path>
              <a:path w="452754" h="452754">
                <a:moveTo>
                  <a:pt x="319525" y="20573"/>
                </a:moveTo>
                <a:lnTo>
                  <a:pt x="226301" y="20573"/>
                </a:lnTo>
                <a:lnTo>
                  <a:pt x="273474" y="26007"/>
                </a:lnTo>
                <a:lnTo>
                  <a:pt x="316777" y="41485"/>
                </a:lnTo>
                <a:lnTo>
                  <a:pt x="354976" y="65770"/>
                </a:lnTo>
                <a:lnTo>
                  <a:pt x="386834" y="97629"/>
                </a:lnTo>
                <a:lnTo>
                  <a:pt x="411119" y="135825"/>
                </a:lnTo>
                <a:lnTo>
                  <a:pt x="426595" y="179123"/>
                </a:lnTo>
                <a:lnTo>
                  <a:pt x="432028" y="226288"/>
                </a:lnTo>
                <a:lnTo>
                  <a:pt x="426634" y="273126"/>
                </a:lnTo>
                <a:lnTo>
                  <a:pt x="426595" y="273466"/>
                </a:lnTo>
                <a:lnTo>
                  <a:pt x="411194" y="316560"/>
                </a:lnTo>
                <a:lnTo>
                  <a:pt x="386834" y="354968"/>
                </a:lnTo>
                <a:lnTo>
                  <a:pt x="354976" y="386826"/>
                </a:lnTo>
                <a:lnTo>
                  <a:pt x="316777" y="411108"/>
                </a:lnTo>
                <a:lnTo>
                  <a:pt x="273474" y="426583"/>
                </a:lnTo>
                <a:lnTo>
                  <a:pt x="226301" y="432015"/>
                </a:lnTo>
                <a:lnTo>
                  <a:pt x="319525" y="432015"/>
                </a:lnTo>
                <a:lnTo>
                  <a:pt x="386314" y="386311"/>
                </a:lnTo>
                <a:lnTo>
                  <a:pt x="413950" y="352820"/>
                </a:lnTo>
                <a:lnTo>
                  <a:pt x="434816" y="314379"/>
                </a:lnTo>
                <a:lnTo>
                  <a:pt x="448004" y="271899"/>
                </a:lnTo>
                <a:lnTo>
                  <a:pt x="452378" y="228509"/>
                </a:lnTo>
                <a:lnTo>
                  <a:pt x="452437" y="227926"/>
                </a:lnTo>
                <a:lnTo>
                  <a:pt x="452541" y="226898"/>
                </a:lnTo>
                <a:lnTo>
                  <a:pt x="448033" y="180974"/>
                </a:lnTo>
                <a:lnTo>
                  <a:pt x="434816" y="138204"/>
                </a:lnTo>
                <a:lnTo>
                  <a:pt x="413950" y="99766"/>
                </a:lnTo>
                <a:lnTo>
                  <a:pt x="386314" y="66276"/>
                </a:lnTo>
                <a:lnTo>
                  <a:pt x="352822" y="38645"/>
                </a:lnTo>
                <a:lnTo>
                  <a:pt x="319525" y="20573"/>
                </a:lnTo>
                <a:close/>
              </a:path>
              <a:path w="452754" h="452754">
                <a:moveTo>
                  <a:pt x="218566" y="179666"/>
                </a:moveTo>
                <a:lnTo>
                  <a:pt x="190451" y="210489"/>
                </a:lnTo>
                <a:lnTo>
                  <a:pt x="190345" y="211480"/>
                </a:lnTo>
                <a:lnTo>
                  <a:pt x="192925" y="221449"/>
                </a:lnTo>
                <a:lnTo>
                  <a:pt x="195859" y="227926"/>
                </a:lnTo>
                <a:lnTo>
                  <a:pt x="193556" y="237786"/>
                </a:lnTo>
                <a:lnTo>
                  <a:pt x="191447" y="246367"/>
                </a:lnTo>
                <a:lnTo>
                  <a:pt x="189680" y="253193"/>
                </a:lnTo>
                <a:lnTo>
                  <a:pt x="187604" y="260692"/>
                </a:lnTo>
                <a:lnTo>
                  <a:pt x="185724" y="267906"/>
                </a:lnTo>
                <a:lnTo>
                  <a:pt x="185600" y="268381"/>
                </a:lnTo>
                <a:lnTo>
                  <a:pt x="182141" y="283715"/>
                </a:lnTo>
                <a:lnTo>
                  <a:pt x="180169" y="291274"/>
                </a:lnTo>
                <a:lnTo>
                  <a:pt x="178866" y="295732"/>
                </a:lnTo>
                <a:lnTo>
                  <a:pt x="178930" y="300596"/>
                </a:lnTo>
                <a:lnTo>
                  <a:pt x="177838" y="305307"/>
                </a:lnTo>
                <a:lnTo>
                  <a:pt x="177832" y="312229"/>
                </a:lnTo>
                <a:lnTo>
                  <a:pt x="176847" y="316560"/>
                </a:lnTo>
                <a:lnTo>
                  <a:pt x="177584" y="324319"/>
                </a:lnTo>
                <a:lnTo>
                  <a:pt x="179095" y="331381"/>
                </a:lnTo>
                <a:lnTo>
                  <a:pt x="178142" y="334797"/>
                </a:lnTo>
                <a:lnTo>
                  <a:pt x="179514" y="336803"/>
                </a:lnTo>
                <a:lnTo>
                  <a:pt x="179539" y="338264"/>
                </a:lnTo>
                <a:lnTo>
                  <a:pt x="180117" y="339318"/>
                </a:lnTo>
                <a:lnTo>
                  <a:pt x="184391" y="339318"/>
                </a:lnTo>
                <a:lnTo>
                  <a:pt x="190220" y="328231"/>
                </a:lnTo>
                <a:lnTo>
                  <a:pt x="192290" y="325005"/>
                </a:lnTo>
                <a:lnTo>
                  <a:pt x="196316" y="318820"/>
                </a:lnTo>
                <a:lnTo>
                  <a:pt x="200024" y="312229"/>
                </a:lnTo>
                <a:lnTo>
                  <a:pt x="205828" y="298475"/>
                </a:lnTo>
                <a:lnTo>
                  <a:pt x="206273" y="291274"/>
                </a:lnTo>
                <a:lnTo>
                  <a:pt x="210057" y="279285"/>
                </a:lnTo>
                <a:lnTo>
                  <a:pt x="212300" y="273466"/>
                </a:lnTo>
                <a:lnTo>
                  <a:pt x="212346" y="273126"/>
                </a:lnTo>
                <a:lnTo>
                  <a:pt x="212806" y="268381"/>
                </a:lnTo>
                <a:lnTo>
                  <a:pt x="212851" y="267906"/>
                </a:lnTo>
                <a:lnTo>
                  <a:pt x="282082" y="267906"/>
                </a:lnTo>
                <a:lnTo>
                  <a:pt x="283013" y="267225"/>
                </a:lnTo>
                <a:lnTo>
                  <a:pt x="287797" y="262030"/>
                </a:lnTo>
                <a:lnTo>
                  <a:pt x="236477" y="262030"/>
                </a:lnTo>
                <a:lnTo>
                  <a:pt x="229922" y="259689"/>
                </a:lnTo>
                <a:lnTo>
                  <a:pt x="226354" y="256746"/>
                </a:lnTo>
                <a:lnTo>
                  <a:pt x="224762" y="255409"/>
                </a:lnTo>
                <a:lnTo>
                  <a:pt x="221602" y="250202"/>
                </a:lnTo>
                <a:lnTo>
                  <a:pt x="219468" y="244665"/>
                </a:lnTo>
                <a:lnTo>
                  <a:pt x="220188" y="241670"/>
                </a:lnTo>
                <a:lnTo>
                  <a:pt x="222730" y="231914"/>
                </a:lnTo>
                <a:lnTo>
                  <a:pt x="225515" y="222627"/>
                </a:lnTo>
                <a:lnTo>
                  <a:pt x="228238" y="213779"/>
                </a:lnTo>
                <a:lnTo>
                  <a:pt x="231038" y="203936"/>
                </a:lnTo>
                <a:lnTo>
                  <a:pt x="231676" y="196543"/>
                </a:lnTo>
                <a:lnTo>
                  <a:pt x="231725" y="195071"/>
                </a:lnTo>
                <a:lnTo>
                  <a:pt x="229593" y="188039"/>
                </a:lnTo>
                <a:lnTo>
                  <a:pt x="225005" y="182687"/>
                </a:lnTo>
                <a:lnTo>
                  <a:pt x="218566" y="179666"/>
                </a:lnTo>
                <a:close/>
              </a:path>
              <a:path w="452754" h="452754">
                <a:moveTo>
                  <a:pt x="282082" y="267906"/>
                </a:moveTo>
                <a:lnTo>
                  <a:pt x="213182" y="267906"/>
                </a:lnTo>
                <a:lnTo>
                  <a:pt x="214058" y="270929"/>
                </a:lnTo>
                <a:lnTo>
                  <a:pt x="217233" y="273126"/>
                </a:lnTo>
                <a:lnTo>
                  <a:pt x="219595" y="274802"/>
                </a:lnTo>
                <a:lnTo>
                  <a:pt x="226077" y="278567"/>
                </a:lnTo>
                <a:lnTo>
                  <a:pt x="234168" y="281455"/>
                </a:lnTo>
                <a:lnTo>
                  <a:pt x="243470" y="282741"/>
                </a:lnTo>
                <a:lnTo>
                  <a:pt x="253580" y="281698"/>
                </a:lnTo>
                <a:lnTo>
                  <a:pt x="264721" y="278234"/>
                </a:lnTo>
                <a:lnTo>
                  <a:pt x="274450" y="273466"/>
                </a:lnTo>
                <a:lnTo>
                  <a:pt x="274953" y="273126"/>
                </a:lnTo>
                <a:lnTo>
                  <a:pt x="282082" y="267906"/>
                </a:lnTo>
                <a:close/>
              </a:path>
              <a:path w="452754" h="452754">
                <a:moveTo>
                  <a:pt x="284327" y="152704"/>
                </a:moveTo>
                <a:lnTo>
                  <a:pt x="228015" y="152704"/>
                </a:lnTo>
                <a:lnTo>
                  <a:pt x="234416" y="154063"/>
                </a:lnTo>
                <a:lnTo>
                  <a:pt x="245846" y="156032"/>
                </a:lnTo>
                <a:lnTo>
                  <a:pt x="255501" y="160000"/>
                </a:lnTo>
                <a:lnTo>
                  <a:pt x="278291" y="196543"/>
                </a:lnTo>
                <a:lnTo>
                  <a:pt x="278303" y="205519"/>
                </a:lnTo>
                <a:lnTo>
                  <a:pt x="277319" y="212574"/>
                </a:lnTo>
                <a:lnTo>
                  <a:pt x="277204" y="213406"/>
                </a:lnTo>
                <a:lnTo>
                  <a:pt x="277152" y="213779"/>
                </a:lnTo>
                <a:lnTo>
                  <a:pt x="276047" y="218516"/>
                </a:lnTo>
                <a:lnTo>
                  <a:pt x="276158" y="220903"/>
                </a:lnTo>
                <a:lnTo>
                  <a:pt x="276230" y="222627"/>
                </a:lnTo>
                <a:lnTo>
                  <a:pt x="275017" y="226288"/>
                </a:lnTo>
                <a:lnTo>
                  <a:pt x="274899" y="226644"/>
                </a:lnTo>
                <a:lnTo>
                  <a:pt x="244487" y="261658"/>
                </a:lnTo>
                <a:lnTo>
                  <a:pt x="236477" y="262030"/>
                </a:lnTo>
                <a:lnTo>
                  <a:pt x="287797" y="262030"/>
                </a:lnTo>
                <a:lnTo>
                  <a:pt x="305756" y="226898"/>
                </a:lnTo>
                <a:lnTo>
                  <a:pt x="306023" y="223710"/>
                </a:lnTo>
                <a:lnTo>
                  <a:pt x="306090" y="222627"/>
                </a:lnTo>
                <a:lnTo>
                  <a:pt x="306196" y="220903"/>
                </a:lnTo>
                <a:lnTo>
                  <a:pt x="307479" y="215417"/>
                </a:lnTo>
                <a:lnTo>
                  <a:pt x="308516" y="205519"/>
                </a:lnTo>
                <a:lnTo>
                  <a:pt x="308528" y="203936"/>
                </a:lnTo>
                <a:lnTo>
                  <a:pt x="307872" y="196543"/>
                </a:lnTo>
                <a:lnTo>
                  <a:pt x="307760" y="195272"/>
                </a:lnTo>
                <a:lnTo>
                  <a:pt x="307643" y="193955"/>
                </a:lnTo>
                <a:lnTo>
                  <a:pt x="305341" y="184072"/>
                </a:lnTo>
                <a:lnTo>
                  <a:pt x="302425" y="176047"/>
                </a:lnTo>
                <a:lnTo>
                  <a:pt x="290779" y="157821"/>
                </a:lnTo>
                <a:lnTo>
                  <a:pt x="284327" y="152704"/>
                </a:lnTo>
                <a:close/>
              </a:path>
              <a:path w="452754" h="452754">
                <a:moveTo>
                  <a:pt x="223621" y="133718"/>
                </a:moveTo>
                <a:lnTo>
                  <a:pt x="210477" y="135356"/>
                </a:lnTo>
                <a:lnTo>
                  <a:pt x="202247" y="137413"/>
                </a:lnTo>
                <a:lnTo>
                  <a:pt x="193255" y="139331"/>
                </a:lnTo>
                <a:lnTo>
                  <a:pt x="155184" y="172073"/>
                </a:lnTo>
                <a:lnTo>
                  <a:pt x="146824" y="191871"/>
                </a:lnTo>
                <a:lnTo>
                  <a:pt x="145926" y="195071"/>
                </a:lnTo>
                <a:lnTo>
                  <a:pt x="145834" y="195402"/>
                </a:lnTo>
                <a:lnTo>
                  <a:pt x="144543" y="208521"/>
                </a:lnTo>
                <a:lnTo>
                  <a:pt x="144446" y="209511"/>
                </a:lnTo>
                <a:lnTo>
                  <a:pt x="144349" y="210489"/>
                </a:lnTo>
                <a:lnTo>
                  <a:pt x="144252" y="211480"/>
                </a:lnTo>
                <a:lnTo>
                  <a:pt x="144144" y="212574"/>
                </a:lnTo>
                <a:lnTo>
                  <a:pt x="147489" y="227926"/>
                </a:lnTo>
                <a:lnTo>
                  <a:pt x="172948" y="254914"/>
                </a:lnTo>
                <a:lnTo>
                  <a:pt x="176352" y="249110"/>
                </a:lnTo>
                <a:lnTo>
                  <a:pt x="176106" y="246700"/>
                </a:lnTo>
                <a:lnTo>
                  <a:pt x="176072" y="246367"/>
                </a:lnTo>
                <a:lnTo>
                  <a:pt x="177317" y="242392"/>
                </a:lnTo>
                <a:lnTo>
                  <a:pt x="178813" y="239497"/>
                </a:lnTo>
                <a:lnTo>
                  <a:pt x="178700" y="238474"/>
                </a:lnTo>
                <a:lnTo>
                  <a:pt x="177901" y="234048"/>
                </a:lnTo>
                <a:lnTo>
                  <a:pt x="174294" y="231914"/>
                </a:lnTo>
                <a:lnTo>
                  <a:pt x="169710" y="223710"/>
                </a:lnTo>
                <a:lnTo>
                  <a:pt x="169622" y="220903"/>
                </a:lnTo>
                <a:lnTo>
                  <a:pt x="169557" y="218833"/>
                </a:lnTo>
                <a:lnTo>
                  <a:pt x="168046" y="211480"/>
                </a:lnTo>
                <a:lnTo>
                  <a:pt x="168173" y="210489"/>
                </a:lnTo>
                <a:lnTo>
                  <a:pt x="168274" y="209511"/>
                </a:lnTo>
                <a:lnTo>
                  <a:pt x="168401" y="208521"/>
                </a:lnTo>
                <a:lnTo>
                  <a:pt x="168818" y="200812"/>
                </a:lnTo>
                <a:lnTo>
                  <a:pt x="168846" y="200291"/>
                </a:lnTo>
                <a:lnTo>
                  <a:pt x="170230" y="194360"/>
                </a:lnTo>
                <a:lnTo>
                  <a:pt x="172678" y="188760"/>
                </a:lnTo>
                <a:lnTo>
                  <a:pt x="172783" y="188518"/>
                </a:lnTo>
                <a:lnTo>
                  <a:pt x="211505" y="156032"/>
                </a:lnTo>
                <a:lnTo>
                  <a:pt x="228015" y="152704"/>
                </a:lnTo>
                <a:lnTo>
                  <a:pt x="284327" y="152704"/>
                </a:lnTo>
                <a:lnTo>
                  <a:pt x="273872" y="144414"/>
                </a:lnTo>
                <a:lnTo>
                  <a:pt x="251540" y="136242"/>
                </a:lnTo>
                <a:lnTo>
                  <a:pt x="223621" y="133718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6">
            <a:extLst>
              <a:ext uri="{FF2B5EF4-FFF2-40B4-BE49-F238E27FC236}">
                <a16:creationId xmlns:a16="http://schemas.microsoft.com/office/drawing/2014/main" id="{04770C71-5061-C545-C6EF-6097D09F5601}"/>
              </a:ext>
            </a:extLst>
          </p:cNvPr>
          <p:cNvSpPr/>
          <p:nvPr/>
        </p:nvSpPr>
        <p:spPr>
          <a:xfrm>
            <a:off x="7168480" y="3001109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4" h="452754">
                <a:moveTo>
                  <a:pt x="226301" y="0"/>
                </a:moveTo>
                <a:lnTo>
                  <a:pt x="180697" y="4597"/>
                </a:lnTo>
                <a:lnTo>
                  <a:pt x="138220" y="17782"/>
                </a:lnTo>
                <a:lnTo>
                  <a:pt x="99780" y="38645"/>
                </a:lnTo>
                <a:lnTo>
                  <a:pt x="66287" y="66276"/>
                </a:lnTo>
                <a:lnTo>
                  <a:pt x="38652" y="99766"/>
                </a:lnTo>
                <a:lnTo>
                  <a:pt x="17785" y="138204"/>
                </a:lnTo>
                <a:lnTo>
                  <a:pt x="4598" y="180682"/>
                </a:lnTo>
                <a:lnTo>
                  <a:pt x="0" y="226288"/>
                </a:lnTo>
                <a:lnTo>
                  <a:pt x="4598" y="271899"/>
                </a:lnTo>
                <a:lnTo>
                  <a:pt x="17785" y="314379"/>
                </a:lnTo>
                <a:lnTo>
                  <a:pt x="38652" y="352820"/>
                </a:lnTo>
                <a:lnTo>
                  <a:pt x="66287" y="386311"/>
                </a:lnTo>
                <a:lnTo>
                  <a:pt x="99780" y="413943"/>
                </a:lnTo>
                <a:lnTo>
                  <a:pt x="138220" y="434807"/>
                </a:lnTo>
                <a:lnTo>
                  <a:pt x="180697" y="447992"/>
                </a:lnTo>
                <a:lnTo>
                  <a:pt x="226301" y="452589"/>
                </a:lnTo>
                <a:lnTo>
                  <a:pt x="271904" y="447992"/>
                </a:lnTo>
                <a:lnTo>
                  <a:pt x="314381" y="434807"/>
                </a:lnTo>
                <a:lnTo>
                  <a:pt x="319525" y="432015"/>
                </a:lnTo>
                <a:lnTo>
                  <a:pt x="226301" y="432015"/>
                </a:lnTo>
                <a:lnTo>
                  <a:pt x="179127" y="426583"/>
                </a:lnTo>
                <a:lnTo>
                  <a:pt x="135824" y="411108"/>
                </a:lnTo>
                <a:lnTo>
                  <a:pt x="97626" y="386826"/>
                </a:lnTo>
                <a:lnTo>
                  <a:pt x="65767" y="354968"/>
                </a:lnTo>
                <a:lnTo>
                  <a:pt x="41483" y="316770"/>
                </a:lnTo>
                <a:lnTo>
                  <a:pt x="26007" y="273466"/>
                </a:lnTo>
                <a:lnTo>
                  <a:pt x="20573" y="226288"/>
                </a:lnTo>
                <a:lnTo>
                  <a:pt x="26007" y="179123"/>
                </a:lnTo>
                <a:lnTo>
                  <a:pt x="41483" y="135825"/>
                </a:lnTo>
                <a:lnTo>
                  <a:pt x="65767" y="97629"/>
                </a:lnTo>
                <a:lnTo>
                  <a:pt x="97626" y="65770"/>
                </a:lnTo>
                <a:lnTo>
                  <a:pt x="135824" y="41485"/>
                </a:lnTo>
                <a:lnTo>
                  <a:pt x="179127" y="26007"/>
                </a:lnTo>
                <a:lnTo>
                  <a:pt x="226301" y="20573"/>
                </a:lnTo>
                <a:lnTo>
                  <a:pt x="319525" y="20573"/>
                </a:lnTo>
                <a:lnTo>
                  <a:pt x="314381" y="17782"/>
                </a:lnTo>
                <a:lnTo>
                  <a:pt x="271904" y="4597"/>
                </a:lnTo>
                <a:lnTo>
                  <a:pt x="226301" y="0"/>
                </a:lnTo>
                <a:close/>
              </a:path>
              <a:path w="452754" h="452754">
                <a:moveTo>
                  <a:pt x="319525" y="20573"/>
                </a:moveTo>
                <a:lnTo>
                  <a:pt x="226301" y="20573"/>
                </a:lnTo>
                <a:lnTo>
                  <a:pt x="273474" y="26007"/>
                </a:lnTo>
                <a:lnTo>
                  <a:pt x="316777" y="41485"/>
                </a:lnTo>
                <a:lnTo>
                  <a:pt x="354976" y="65770"/>
                </a:lnTo>
                <a:lnTo>
                  <a:pt x="386834" y="97629"/>
                </a:lnTo>
                <a:lnTo>
                  <a:pt x="411119" y="135825"/>
                </a:lnTo>
                <a:lnTo>
                  <a:pt x="426595" y="179123"/>
                </a:lnTo>
                <a:lnTo>
                  <a:pt x="432028" y="226288"/>
                </a:lnTo>
                <a:lnTo>
                  <a:pt x="426595" y="273466"/>
                </a:lnTo>
                <a:lnTo>
                  <a:pt x="411119" y="316770"/>
                </a:lnTo>
                <a:lnTo>
                  <a:pt x="386834" y="354968"/>
                </a:lnTo>
                <a:lnTo>
                  <a:pt x="354976" y="386826"/>
                </a:lnTo>
                <a:lnTo>
                  <a:pt x="316777" y="411108"/>
                </a:lnTo>
                <a:lnTo>
                  <a:pt x="273474" y="426583"/>
                </a:lnTo>
                <a:lnTo>
                  <a:pt x="226301" y="432015"/>
                </a:lnTo>
                <a:lnTo>
                  <a:pt x="319525" y="432015"/>
                </a:lnTo>
                <a:lnTo>
                  <a:pt x="386314" y="386311"/>
                </a:lnTo>
                <a:lnTo>
                  <a:pt x="413950" y="352820"/>
                </a:lnTo>
                <a:lnTo>
                  <a:pt x="434816" y="314379"/>
                </a:lnTo>
                <a:lnTo>
                  <a:pt x="448004" y="271899"/>
                </a:lnTo>
                <a:lnTo>
                  <a:pt x="452602" y="226288"/>
                </a:lnTo>
                <a:lnTo>
                  <a:pt x="448137" y="182003"/>
                </a:lnTo>
                <a:lnTo>
                  <a:pt x="448115" y="181786"/>
                </a:lnTo>
                <a:lnTo>
                  <a:pt x="448004" y="180682"/>
                </a:lnTo>
                <a:lnTo>
                  <a:pt x="434816" y="138204"/>
                </a:lnTo>
                <a:lnTo>
                  <a:pt x="413950" y="99766"/>
                </a:lnTo>
                <a:lnTo>
                  <a:pt x="386314" y="66276"/>
                </a:lnTo>
                <a:lnTo>
                  <a:pt x="352822" y="38645"/>
                </a:lnTo>
                <a:lnTo>
                  <a:pt x="319525" y="20573"/>
                </a:lnTo>
                <a:close/>
              </a:path>
              <a:path w="452754" h="452754">
                <a:moveTo>
                  <a:pt x="215834" y="190550"/>
                </a:moveTo>
                <a:lnTo>
                  <a:pt x="149212" y="190550"/>
                </a:lnTo>
                <a:lnTo>
                  <a:pt x="154435" y="192470"/>
                </a:lnTo>
                <a:lnTo>
                  <a:pt x="159478" y="198234"/>
                </a:lnTo>
                <a:lnTo>
                  <a:pt x="164348" y="207845"/>
                </a:lnTo>
                <a:lnTo>
                  <a:pt x="169049" y="221310"/>
                </a:lnTo>
                <a:lnTo>
                  <a:pt x="185673" y="277736"/>
                </a:lnTo>
                <a:lnTo>
                  <a:pt x="192258" y="291195"/>
                </a:lnTo>
                <a:lnTo>
                  <a:pt x="199532" y="300807"/>
                </a:lnTo>
                <a:lnTo>
                  <a:pt x="207498" y="306573"/>
                </a:lnTo>
                <a:lnTo>
                  <a:pt x="216153" y="308495"/>
                </a:lnTo>
                <a:lnTo>
                  <a:pt x="231506" y="305345"/>
                </a:lnTo>
                <a:lnTo>
                  <a:pt x="248473" y="295892"/>
                </a:lnTo>
                <a:lnTo>
                  <a:pt x="267058" y="280136"/>
                </a:lnTo>
                <a:lnTo>
                  <a:pt x="287261" y="258076"/>
                </a:lnTo>
                <a:lnTo>
                  <a:pt x="294278" y="249085"/>
                </a:lnTo>
                <a:lnTo>
                  <a:pt x="236918" y="249085"/>
                </a:lnTo>
                <a:lnTo>
                  <a:pt x="232856" y="247270"/>
                </a:lnTo>
                <a:lnTo>
                  <a:pt x="218451" y="204871"/>
                </a:lnTo>
                <a:lnTo>
                  <a:pt x="215885" y="190842"/>
                </a:lnTo>
                <a:lnTo>
                  <a:pt x="215834" y="190550"/>
                </a:lnTo>
                <a:close/>
              </a:path>
              <a:path w="452754" h="452754">
                <a:moveTo>
                  <a:pt x="328541" y="185407"/>
                </a:moveTo>
                <a:lnTo>
                  <a:pt x="266788" y="185407"/>
                </a:lnTo>
                <a:lnTo>
                  <a:pt x="271398" y="190842"/>
                </a:lnTo>
                <a:lnTo>
                  <a:pt x="270154" y="201650"/>
                </a:lnTo>
                <a:lnTo>
                  <a:pt x="250255" y="238519"/>
                </a:lnTo>
                <a:lnTo>
                  <a:pt x="236918" y="249085"/>
                </a:lnTo>
                <a:lnTo>
                  <a:pt x="294278" y="249085"/>
                </a:lnTo>
                <a:lnTo>
                  <a:pt x="305108" y="235206"/>
                </a:lnTo>
                <a:lnTo>
                  <a:pt x="318055" y="214906"/>
                </a:lnTo>
                <a:lnTo>
                  <a:pt x="326101" y="197172"/>
                </a:lnTo>
                <a:lnTo>
                  <a:pt x="328541" y="185407"/>
                </a:lnTo>
                <a:close/>
              </a:path>
              <a:path w="452754" h="452754">
                <a:moveTo>
                  <a:pt x="183845" y="146100"/>
                </a:moveTo>
                <a:lnTo>
                  <a:pt x="145952" y="169399"/>
                </a:lnTo>
                <a:lnTo>
                  <a:pt x="123380" y="187985"/>
                </a:lnTo>
                <a:lnTo>
                  <a:pt x="133057" y="199516"/>
                </a:lnTo>
                <a:lnTo>
                  <a:pt x="142278" y="193547"/>
                </a:lnTo>
                <a:lnTo>
                  <a:pt x="147662" y="190550"/>
                </a:lnTo>
                <a:lnTo>
                  <a:pt x="215834" y="190550"/>
                </a:lnTo>
                <a:lnTo>
                  <a:pt x="213372" y="176441"/>
                </a:lnTo>
                <a:lnTo>
                  <a:pt x="209453" y="162370"/>
                </a:lnTo>
                <a:lnTo>
                  <a:pt x="203223" y="152622"/>
                </a:lnTo>
                <a:lnTo>
                  <a:pt x="194686" y="147198"/>
                </a:lnTo>
                <a:lnTo>
                  <a:pt x="183845" y="146100"/>
                </a:lnTo>
                <a:close/>
              </a:path>
              <a:path w="452754" h="452754">
                <a:moveTo>
                  <a:pt x="299237" y="143967"/>
                </a:moveTo>
                <a:lnTo>
                  <a:pt x="279506" y="146259"/>
                </a:lnTo>
                <a:lnTo>
                  <a:pt x="263234" y="154431"/>
                </a:lnTo>
                <a:lnTo>
                  <a:pt x="250422" y="168480"/>
                </a:lnTo>
                <a:lnTo>
                  <a:pt x="241071" y="188404"/>
                </a:lnTo>
                <a:lnTo>
                  <a:pt x="246316" y="186423"/>
                </a:lnTo>
                <a:lnTo>
                  <a:pt x="251383" y="185407"/>
                </a:lnTo>
                <a:lnTo>
                  <a:pt x="328541" y="185407"/>
                </a:lnTo>
                <a:lnTo>
                  <a:pt x="329247" y="182003"/>
                </a:lnTo>
                <a:lnTo>
                  <a:pt x="328066" y="165682"/>
                </a:lnTo>
                <a:lnTo>
                  <a:pt x="322672" y="153903"/>
                </a:lnTo>
                <a:lnTo>
                  <a:pt x="313063" y="146665"/>
                </a:lnTo>
                <a:lnTo>
                  <a:pt x="299237" y="143967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77">
            <a:extLst>
              <a:ext uri="{FF2B5EF4-FFF2-40B4-BE49-F238E27FC236}">
                <a16:creationId xmlns:a16="http://schemas.microsoft.com/office/drawing/2014/main" id="{817D34A4-7C3C-8C6B-2679-104F9F7CAF3F}"/>
              </a:ext>
            </a:extLst>
          </p:cNvPr>
          <p:cNvSpPr/>
          <p:nvPr/>
        </p:nvSpPr>
        <p:spPr>
          <a:xfrm>
            <a:off x="7779734" y="3001100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4" h="452754">
                <a:moveTo>
                  <a:pt x="226301" y="0"/>
                </a:moveTo>
                <a:lnTo>
                  <a:pt x="180697" y="4597"/>
                </a:lnTo>
                <a:lnTo>
                  <a:pt x="138220" y="17784"/>
                </a:lnTo>
                <a:lnTo>
                  <a:pt x="99780" y="38649"/>
                </a:lnTo>
                <a:lnTo>
                  <a:pt x="66287" y="66282"/>
                </a:lnTo>
                <a:lnTo>
                  <a:pt x="38652" y="99774"/>
                </a:lnTo>
                <a:lnTo>
                  <a:pt x="17785" y="138215"/>
                </a:lnTo>
                <a:lnTo>
                  <a:pt x="4598" y="180694"/>
                </a:lnTo>
                <a:lnTo>
                  <a:pt x="0" y="226301"/>
                </a:lnTo>
                <a:lnTo>
                  <a:pt x="4282" y="268782"/>
                </a:lnTo>
                <a:lnTo>
                  <a:pt x="4351" y="269468"/>
                </a:lnTo>
                <a:lnTo>
                  <a:pt x="4476" y="270700"/>
                </a:lnTo>
                <a:lnTo>
                  <a:pt x="17785" y="314392"/>
                </a:lnTo>
                <a:lnTo>
                  <a:pt x="38652" y="352833"/>
                </a:lnTo>
                <a:lnTo>
                  <a:pt x="66287" y="386324"/>
                </a:lnTo>
                <a:lnTo>
                  <a:pt x="99780" y="413956"/>
                </a:lnTo>
                <a:lnTo>
                  <a:pt x="138220" y="434820"/>
                </a:lnTo>
                <a:lnTo>
                  <a:pt x="180697" y="448005"/>
                </a:lnTo>
                <a:lnTo>
                  <a:pt x="226301" y="452602"/>
                </a:lnTo>
                <a:lnTo>
                  <a:pt x="271911" y="448005"/>
                </a:lnTo>
                <a:lnTo>
                  <a:pt x="314392" y="434820"/>
                </a:lnTo>
                <a:lnTo>
                  <a:pt x="319535" y="432028"/>
                </a:lnTo>
                <a:lnTo>
                  <a:pt x="226301" y="432028"/>
                </a:lnTo>
                <a:lnTo>
                  <a:pt x="179132" y="426596"/>
                </a:lnTo>
                <a:lnTo>
                  <a:pt x="135832" y="411121"/>
                </a:lnTo>
                <a:lnTo>
                  <a:pt x="97636" y="386838"/>
                </a:lnTo>
                <a:lnTo>
                  <a:pt x="65779" y="354981"/>
                </a:lnTo>
                <a:lnTo>
                  <a:pt x="41495" y="316783"/>
                </a:lnTo>
                <a:lnTo>
                  <a:pt x="26019" y="273478"/>
                </a:lnTo>
                <a:lnTo>
                  <a:pt x="20586" y="226301"/>
                </a:lnTo>
                <a:lnTo>
                  <a:pt x="26019" y="179136"/>
                </a:lnTo>
                <a:lnTo>
                  <a:pt x="41495" y="135838"/>
                </a:lnTo>
                <a:lnTo>
                  <a:pt x="65779" y="97642"/>
                </a:lnTo>
                <a:lnTo>
                  <a:pt x="97636" y="65783"/>
                </a:lnTo>
                <a:lnTo>
                  <a:pt x="135832" y="41497"/>
                </a:lnTo>
                <a:lnTo>
                  <a:pt x="179132" y="26020"/>
                </a:lnTo>
                <a:lnTo>
                  <a:pt x="226301" y="20586"/>
                </a:lnTo>
                <a:lnTo>
                  <a:pt x="319555" y="20586"/>
                </a:lnTo>
                <a:lnTo>
                  <a:pt x="314392" y="17784"/>
                </a:lnTo>
                <a:lnTo>
                  <a:pt x="271911" y="4597"/>
                </a:lnTo>
                <a:lnTo>
                  <a:pt x="226301" y="0"/>
                </a:lnTo>
                <a:close/>
              </a:path>
              <a:path w="452754" h="452754">
                <a:moveTo>
                  <a:pt x="319555" y="20586"/>
                </a:moveTo>
                <a:lnTo>
                  <a:pt x="226301" y="20586"/>
                </a:lnTo>
                <a:lnTo>
                  <a:pt x="273474" y="26020"/>
                </a:lnTo>
                <a:lnTo>
                  <a:pt x="316777" y="41497"/>
                </a:lnTo>
                <a:lnTo>
                  <a:pt x="354976" y="65783"/>
                </a:lnTo>
                <a:lnTo>
                  <a:pt x="386834" y="97642"/>
                </a:lnTo>
                <a:lnTo>
                  <a:pt x="411119" y="135838"/>
                </a:lnTo>
                <a:lnTo>
                  <a:pt x="426595" y="179136"/>
                </a:lnTo>
                <a:lnTo>
                  <a:pt x="432028" y="226301"/>
                </a:lnTo>
                <a:lnTo>
                  <a:pt x="426595" y="273478"/>
                </a:lnTo>
                <a:lnTo>
                  <a:pt x="411119" y="316783"/>
                </a:lnTo>
                <a:lnTo>
                  <a:pt x="386834" y="354981"/>
                </a:lnTo>
                <a:lnTo>
                  <a:pt x="354976" y="386838"/>
                </a:lnTo>
                <a:lnTo>
                  <a:pt x="316777" y="411121"/>
                </a:lnTo>
                <a:lnTo>
                  <a:pt x="273474" y="426596"/>
                </a:lnTo>
                <a:lnTo>
                  <a:pt x="226301" y="432028"/>
                </a:lnTo>
                <a:lnTo>
                  <a:pt x="319535" y="432028"/>
                </a:lnTo>
                <a:lnTo>
                  <a:pt x="386324" y="386324"/>
                </a:lnTo>
                <a:lnTo>
                  <a:pt x="413956" y="352833"/>
                </a:lnTo>
                <a:lnTo>
                  <a:pt x="434820" y="314392"/>
                </a:lnTo>
                <a:lnTo>
                  <a:pt x="448005" y="271911"/>
                </a:lnTo>
                <a:lnTo>
                  <a:pt x="452602" y="226301"/>
                </a:lnTo>
                <a:lnTo>
                  <a:pt x="448005" y="180694"/>
                </a:lnTo>
                <a:lnTo>
                  <a:pt x="434820" y="138215"/>
                </a:lnTo>
                <a:lnTo>
                  <a:pt x="413956" y="99774"/>
                </a:lnTo>
                <a:lnTo>
                  <a:pt x="386324" y="66282"/>
                </a:lnTo>
                <a:lnTo>
                  <a:pt x="352833" y="38649"/>
                </a:lnTo>
                <a:lnTo>
                  <a:pt x="319555" y="20586"/>
                </a:lnTo>
                <a:close/>
              </a:path>
              <a:path w="452754" h="452754">
                <a:moveTo>
                  <a:pt x="257225" y="144017"/>
                </a:moveTo>
                <a:lnTo>
                  <a:pt x="198285" y="144017"/>
                </a:lnTo>
                <a:lnTo>
                  <a:pt x="181380" y="147249"/>
                </a:lnTo>
                <a:lnTo>
                  <a:pt x="167235" y="155946"/>
                </a:lnTo>
                <a:lnTo>
                  <a:pt x="157521" y="168610"/>
                </a:lnTo>
                <a:lnTo>
                  <a:pt x="154059" y="183121"/>
                </a:lnTo>
                <a:lnTo>
                  <a:pt x="153970" y="184061"/>
                </a:lnTo>
                <a:lnTo>
                  <a:pt x="156748" y="198991"/>
                </a:lnTo>
                <a:lnTo>
                  <a:pt x="164604" y="211293"/>
                </a:lnTo>
                <a:lnTo>
                  <a:pt x="176499" y="219665"/>
                </a:lnTo>
                <a:lnTo>
                  <a:pt x="191452" y="223126"/>
                </a:lnTo>
                <a:lnTo>
                  <a:pt x="191122" y="224675"/>
                </a:lnTo>
                <a:lnTo>
                  <a:pt x="190957" y="226301"/>
                </a:lnTo>
                <a:lnTo>
                  <a:pt x="190957" y="230873"/>
                </a:lnTo>
                <a:lnTo>
                  <a:pt x="191668" y="233895"/>
                </a:lnTo>
                <a:lnTo>
                  <a:pt x="193116" y="236778"/>
                </a:lnTo>
                <a:lnTo>
                  <a:pt x="174177" y="240008"/>
                </a:lnTo>
                <a:lnTo>
                  <a:pt x="158529" y="248508"/>
                </a:lnTo>
                <a:lnTo>
                  <a:pt x="147883" y="260926"/>
                </a:lnTo>
                <a:lnTo>
                  <a:pt x="143954" y="275907"/>
                </a:lnTo>
                <a:lnTo>
                  <a:pt x="147803" y="289001"/>
                </a:lnTo>
                <a:lnTo>
                  <a:pt x="158505" y="299346"/>
                </a:lnTo>
                <a:lnTo>
                  <a:pt x="174794" y="306141"/>
                </a:lnTo>
                <a:lnTo>
                  <a:pt x="195402" y="308584"/>
                </a:lnTo>
                <a:lnTo>
                  <a:pt x="216721" y="305142"/>
                </a:lnTo>
                <a:lnTo>
                  <a:pt x="232248" y="296146"/>
                </a:lnTo>
                <a:lnTo>
                  <a:pt x="235211" y="292227"/>
                </a:lnTo>
                <a:lnTo>
                  <a:pt x="195313" y="292227"/>
                </a:lnTo>
                <a:lnTo>
                  <a:pt x="185022" y="290561"/>
                </a:lnTo>
                <a:lnTo>
                  <a:pt x="176709" y="285992"/>
                </a:lnTo>
                <a:lnTo>
                  <a:pt x="171151" y="279159"/>
                </a:lnTo>
                <a:lnTo>
                  <a:pt x="169125" y="270700"/>
                </a:lnTo>
                <a:lnTo>
                  <a:pt x="171467" y="262804"/>
                </a:lnTo>
                <a:lnTo>
                  <a:pt x="177769" y="256192"/>
                </a:lnTo>
                <a:lnTo>
                  <a:pt x="186951" y="251649"/>
                </a:lnTo>
                <a:lnTo>
                  <a:pt x="197764" y="249986"/>
                </a:lnTo>
                <a:lnTo>
                  <a:pt x="197929" y="249986"/>
                </a:lnTo>
                <a:lnTo>
                  <a:pt x="197929" y="245643"/>
                </a:lnTo>
                <a:lnTo>
                  <a:pt x="238015" y="245643"/>
                </a:lnTo>
                <a:lnTo>
                  <a:pt x="235377" y="241904"/>
                </a:lnTo>
                <a:lnTo>
                  <a:pt x="227101" y="234607"/>
                </a:lnTo>
                <a:lnTo>
                  <a:pt x="221818" y="230682"/>
                </a:lnTo>
                <a:lnTo>
                  <a:pt x="216890" y="224878"/>
                </a:lnTo>
                <a:lnTo>
                  <a:pt x="216705" y="223126"/>
                </a:lnTo>
                <a:lnTo>
                  <a:pt x="216700" y="218566"/>
                </a:lnTo>
                <a:lnTo>
                  <a:pt x="223977" y="212648"/>
                </a:lnTo>
                <a:lnTo>
                  <a:pt x="227054" y="209588"/>
                </a:lnTo>
                <a:lnTo>
                  <a:pt x="200193" y="209588"/>
                </a:lnTo>
                <a:lnTo>
                  <a:pt x="192956" y="207292"/>
                </a:lnTo>
                <a:lnTo>
                  <a:pt x="186569" y="201504"/>
                </a:lnTo>
                <a:lnTo>
                  <a:pt x="181668" y="193135"/>
                </a:lnTo>
                <a:lnTo>
                  <a:pt x="178993" y="183121"/>
                </a:lnTo>
                <a:lnTo>
                  <a:pt x="178051" y="175605"/>
                </a:lnTo>
                <a:lnTo>
                  <a:pt x="178098" y="174802"/>
                </a:lnTo>
                <a:lnTo>
                  <a:pt x="179666" y="167932"/>
                </a:lnTo>
                <a:lnTo>
                  <a:pt x="183426" y="163575"/>
                </a:lnTo>
                <a:lnTo>
                  <a:pt x="185737" y="160934"/>
                </a:lnTo>
                <a:lnTo>
                  <a:pt x="188709" y="159524"/>
                </a:lnTo>
                <a:lnTo>
                  <a:pt x="192023" y="159524"/>
                </a:lnTo>
                <a:lnTo>
                  <a:pt x="192023" y="155244"/>
                </a:lnTo>
                <a:lnTo>
                  <a:pt x="242406" y="155244"/>
                </a:lnTo>
                <a:lnTo>
                  <a:pt x="257225" y="144017"/>
                </a:lnTo>
                <a:close/>
              </a:path>
              <a:path w="452754" h="452754">
                <a:moveTo>
                  <a:pt x="238015" y="245643"/>
                </a:moveTo>
                <a:lnTo>
                  <a:pt x="197929" y="245643"/>
                </a:lnTo>
                <a:lnTo>
                  <a:pt x="198199" y="248508"/>
                </a:lnTo>
                <a:lnTo>
                  <a:pt x="198315" y="249742"/>
                </a:lnTo>
                <a:lnTo>
                  <a:pt x="198338" y="249986"/>
                </a:lnTo>
                <a:lnTo>
                  <a:pt x="201663" y="249986"/>
                </a:lnTo>
                <a:lnTo>
                  <a:pt x="204863" y="250482"/>
                </a:lnTo>
                <a:lnTo>
                  <a:pt x="224464" y="271911"/>
                </a:lnTo>
                <a:lnTo>
                  <a:pt x="222720" y="280504"/>
                </a:lnTo>
                <a:lnTo>
                  <a:pt x="217214" y="287004"/>
                </a:lnTo>
                <a:lnTo>
                  <a:pt x="208070" y="290918"/>
                </a:lnTo>
                <a:lnTo>
                  <a:pt x="195313" y="292227"/>
                </a:lnTo>
                <a:lnTo>
                  <a:pt x="235211" y="292227"/>
                </a:lnTo>
                <a:lnTo>
                  <a:pt x="241740" y="283590"/>
                </a:lnTo>
                <a:lnTo>
                  <a:pt x="244957" y="269468"/>
                </a:lnTo>
                <a:lnTo>
                  <a:pt x="244040" y="259219"/>
                </a:lnTo>
                <a:lnTo>
                  <a:pt x="243996" y="258727"/>
                </a:lnTo>
                <a:lnTo>
                  <a:pt x="240990" y="249986"/>
                </a:lnTo>
                <a:lnTo>
                  <a:pt x="240906" y="249742"/>
                </a:lnTo>
                <a:lnTo>
                  <a:pt x="238015" y="245643"/>
                </a:lnTo>
                <a:close/>
              </a:path>
              <a:path w="452754" h="452754">
                <a:moveTo>
                  <a:pt x="308546" y="205689"/>
                </a:moveTo>
                <a:lnTo>
                  <a:pt x="287972" y="205689"/>
                </a:lnTo>
                <a:lnTo>
                  <a:pt x="287972" y="236423"/>
                </a:lnTo>
                <a:lnTo>
                  <a:pt x="308546" y="236423"/>
                </a:lnTo>
                <a:lnTo>
                  <a:pt x="308546" y="205689"/>
                </a:lnTo>
                <a:close/>
              </a:path>
              <a:path w="452754" h="452754">
                <a:moveTo>
                  <a:pt x="242406" y="155244"/>
                </a:moveTo>
                <a:lnTo>
                  <a:pt x="192023" y="155244"/>
                </a:lnTo>
                <a:lnTo>
                  <a:pt x="192404" y="159524"/>
                </a:lnTo>
                <a:lnTo>
                  <a:pt x="199617" y="161751"/>
                </a:lnTo>
                <a:lnTo>
                  <a:pt x="205995" y="167392"/>
                </a:lnTo>
                <a:lnTo>
                  <a:pt x="214502" y="193598"/>
                </a:lnTo>
                <a:lnTo>
                  <a:pt x="212788" y="201079"/>
                </a:lnTo>
                <a:lnTo>
                  <a:pt x="206603" y="208178"/>
                </a:lnTo>
                <a:lnTo>
                  <a:pt x="203707" y="209588"/>
                </a:lnTo>
                <a:lnTo>
                  <a:pt x="227054" y="209588"/>
                </a:lnTo>
                <a:lnTo>
                  <a:pt x="230229" y="206429"/>
                </a:lnTo>
                <a:lnTo>
                  <a:pt x="234808" y="199474"/>
                </a:lnTo>
                <a:lnTo>
                  <a:pt x="237623" y="191958"/>
                </a:lnTo>
                <a:lnTo>
                  <a:pt x="238401" y="185546"/>
                </a:lnTo>
                <a:lnTo>
                  <a:pt x="238457" y="185089"/>
                </a:lnTo>
                <a:lnTo>
                  <a:pt x="238582" y="174802"/>
                </a:lnTo>
                <a:lnTo>
                  <a:pt x="235978" y="166522"/>
                </a:lnTo>
                <a:lnTo>
                  <a:pt x="231546" y="160489"/>
                </a:lnTo>
                <a:lnTo>
                  <a:pt x="235483" y="160489"/>
                </a:lnTo>
                <a:lnTo>
                  <a:pt x="242406" y="155244"/>
                </a:lnTo>
                <a:close/>
              </a:path>
              <a:path w="452754" h="452754">
                <a:moveTo>
                  <a:pt x="339559" y="185089"/>
                </a:moveTo>
                <a:lnTo>
                  <a:pt x="256997" y="185089"/>
                </a:lnTo>
                <a:lnTo>
                  <a:pt x="256997" y="205689"/>
                </a:lnTo>
                <a:lnTo>
                  <a:pt x="339559" y="205689"/>
                </a:lnTo>
                <a:lnTo>
                  <a:pt x="339559" y="185089"/>
                </a:lnTo>
                <a:close/>
              </a:path>
              <a:path w="452754" h="452754">
                <a:moveTo>
                  <a:pt x="308546" y="154203"/>
                </a:moveTo>
                <a:lnTo>
                  <a:pt x="287972" y="154203"/>
                </a:lnTo>
                <a:lnTo>
                  <a:pt x="287972" y="185089"/>
                </a:lnTo>
                <a:lnTo>
                  <a:pt x="308546" y="185089"/>
                </a:lnTo>
                <a:lnTo>
                  <a:pt x="308546" y="154203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78">
            <a:extLst>
              <a:ext uri="{FF2B5EF4-FFF2-40B4-BE49-F238E27FC236}">
                <a16:creationId xmlns:a16="http://schemas.microsoft.com/office/drawing/2014/main" id="{8A4A6786-6CAE-7E51-B115-73F8303E442C}"/>
              </a:ext>
            </a:extLst>
          </p:cNvPr>
          <p:cNvSpPr/>
          <p:nvPr/>
        </p:nvSpPr>
        <p:spPr>
          <a:xfrm>
            <a:off x="8419128" y="3001109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4" h="452754">
                <a:moveTo>
                  <a:pt x="226282" y="0"/>
                </a:moveTo>
                <a:lnTo>
                  <a:pt x="180679" y="4597"/>
                </a:lnTo>
                <a:lnTo>
                  <a:pt x="138202" y="17782"/>
                </a:lnTo>
                <a:lnTo>
                  <a:pt x="99762" y="38645"/>
                </a:lnTo>
                <a:lnTo>
                  <a:pt x="66269" y="66276"/>
                </a:lnTo>
                <a:lnTo>
                  <a:pt x="38634" y="99766"/>
                </a:lnTo>
                <a:lnTo>
                  <a:pt x="17767" y="138204"/>
                </a:lnTo>
                <a:lnTo>
                  <a:pt x="4579" y="180682"/>
                </a:lnTo>
                <a:lnTo>
                  <a:pt x="88" y="225227"/>
                </a:lnTo>
                <a:lnTo>
                  <a:pt x="0" y="226472"/>
                </a:lnTo>
                <a:lnTo>
                  <a:pt x="4579" y="271899"/>
                </a:lnTo>
                <a:lnTo>
                  <a:pt x="17767" y="314379"/>
                </a:lnTo>
                <a:lnTo>
                  <a:pt x="38634" y="352820"/>
                </a:lnTo>
                <a:lnTo>
                  <a:pt x="66269" y="386311"/>
                </a:lnTo>
                <a:lnTo>
                  <a:pt x="99762" y="413943"/>
                </a:lnTo>
                <a:lnTo>
                  <a:pt x="138202" y="434807"/>
                </a:lnTo>
                <a:lnTo>
                  <a:pt x="180679" y="447992"/>
                </a:lnTo>
                <a:lnTo>
                  <a:pt x="226282" y="452589"/>
                </a:lnTo>
                <a:lnTo>
                  <a:pt x="271886" y="447992"/>
                </a:lnTo>
                <a:lnTo>
                  <a:pt x="314363" y="434807"/>
                </a:lnTo>
                <a:lnTo>
                  <a:pt x="319506" y="432015"/>
                </a:lnTo>
                <a:lnTo>
                  <a:pt x="226282" y="432015"/>
                </a:lnTo>
                <a:lnTo>
                  <a:pt x="179109" y="426583"/>
                </a:lnTo>
                <a:lnTo>
                  <a:pt x="135806" y="411108"/>
                </a:lnTo>
                <a:lnTo>
                  <a:pt x="97607" y="386826"/>
                </a:lnTo>
                <a:lnTo>
                  <a:pt x="65749" y="354968"/>
                </a:lnTo>
                <a:lnTo>
                  <a:pt x="41464" y="316770"/>
                </a:lnTo>
                <a:lnTo>
                  <a:pt x="25988" y="273466"/>
                </a:lnTo>
                <a:lnTo>
                  <a:pt x="20576" y="226472"/>
                </a:lnTo>
                <a:lnTo>
                  <a:pt x="20677" y="225227"/>
                </a:lnTo>
                <a:lnTo>
                  <a:pt x="25982" y="179171"/>
                </a:lnTo>
                <a:lnTo>
                  <a:pt x="41464" y="135825"/>
                </a:lnTo>
                <a:lnTo>
                  <a:pt x="65749" y="97629"/>
                </a:lnTo>
                <a:lnTo>
                  <a:pt x="97607" y="65770"/>
                </a:lnTo>
                <a:lnTo>
                  <a:pt x="135806" y="41485"/>
                </a:lnTo>
                <a:lnTo>
                  <a:pt x="179109" y="26007"/>
                </a:lnTo>
                <a:lnTo>
                  <a:pt x="226282" y="20573"/>
                </a:lnTo>
                <a:lnTo>
                  <a:pt x="319507" y="20573"/>
                </a:lnTo>
                <a:lnTo>
                  <a:pt x="314363" y="17782"/>
                </a:lnTo>
                <a:lnTo>
                  <a:pt x="271886" y="4597"/>
                </a:lnTo>
                <a:lnTo>
                  <a:pt x="226282" y="0"/>
                </a:lnTo>
                <a:close/>
              </a:path>
              <a:path w="452754" h="452754">
                <a:moveTo>
                  <a:pt x="319507" y="20573"/>
                </a:moveTo>
                <a:lnTo>
                  <a:pt x="226282" y="20573"/>
                </a:lnTo>
                <a:lnTo>
                  <a:pt x="273456" y="26007"/>
                </a:lnTo>
                <a:lnTo>
                  <a:pt x="316759" y="41485"/>
                </a:lnTo>
                <a:lnTo>
                  <a:pt x="354957" y="65770"/>
                </a:lnTo>
                <a:lnTo>
                  <a:pt x="386816" y="97629"/>
                </a:lnTo>
                <a:lnTo>
                  <a:pt x="411100" y="135825"/>
                </a:lnTo>
                <a:lnTo>
                  <a:pt x="426582" y="179171"/>
                </a:lnTo>
                <a:lnTo>
                  <a:pt x="431887" y="225227"/>
                </a:lnTo>
                <a:lnTo>
                  <a:pt x="431988" y="226472"/>
                </a:lnTo>
                <a:lnTo>
                  <a:pt x="426576" y="273466"/>
                </a:lnTo>
                <a:lnTo>
                  <a:pt x="411100" y="316770"/>
                </a:lnTo>
                <a:lnTo>
                  <a:pt x="386816" y="354968"/>
                </a:lnTo>
                <a:lnTo>
                  <a:pt x="354957" y="386826"/>
                </a:lnTo>
                <a:lnTo>
                  <a:pt x="316759" y="411108"/>
                </a:lnTo>
                <a:lnTo>
                  <a:pt x="273456" y="426583"/>
                </a:lnTo>
                <a:lnTo>
                  <a:pt x="226282" y="432015"/>
                </a:lnTo>
                <a:lnTo>
                  <a:pt x="319506" y="432015"/>
                </a:lnTo>
                <a:lnTo>
                  <a:pt x="386296" y="386311"/>
                </a:lnTo>
                <a:lnTo>
                  <a:pt x="413931" y="352820"/>
                </a:lnTo>
                <a:lnTo>
                  <a:pt x="434798" y="314379"/>
                </a:lnTo>
                <a:lnTo>
                  <a:pt x="447985" y="271899"/>
                </a:lnTo>
                <a:lnTo>
                  <a:pt x="452565" y="226472"/>
                </a:lnTo>
                <a:lnTo>
                  <a:pt x="452477" y="225227"/>
                </a:lnTo>
                <a:lnTo>
                  <a:pt x="447985" y="180682"/>
                </a:lnTo>
                <a:lnTo>
                  <a:pt x="434798" y="138204"/>
                </a:lnTo>
                <a:lnTo>
                  <a:pt x="413931" y="99766"/>
                </a:lnTo>
                <a:lnTo>
                  <a:pt x="386296" y="66276"/>
                </a:lnTo>
                <a:lnTo>
                  <a:pt x="352803" y="38645"/>
                </a:lnTo>
                <a:lnTo>
                  <a:pt x="319507" y="20573"/>
                </a:lnTo>
                <a:close/>
              </a:path>
              <a:path w="452754" h="452754">
                <a:moveTo>
                  <a:pt x="184982" y="195287"/>
                </a:moveTo>
                <a:lnTo>
                  <a:pt x="143999" y="195287"/>
                </a:lnTo>
                <a:lnTo>
                  <a:pt x="143999" y="308584"/>
                </a:lnTo>
                <a:lnTo>
                  <a:pt x="184982" y="308584"/>
                </a:lnTo>
                <a:lnTo>
                  <a:pt x="184982" y="195287"/>
                </a:lnTo>
                <a:close/>
              </a:path>
              <a:path w="452754" h="452754">
                <a:moveTo>
                  <a:pt x="246856" y="195427"/>
                </a:moveTo>
                <a:lnTo>
                  <a:pt x="205708" y="195427"/>
                </a:lnTo>
                <a:lnTo>
                  <a:pt x="205708" y="308584"/>
                </a:lnTo>
                <a:lnTo>
                  <a:pt x="246856" y="308584"/>
                </a:lnTo>
                <a:lnTo>
                  <a:pt x="246856" y="246875"/>
                </a:lnTo>
                <a:lnTo>
                  <a:pt x="247119" y="235343"/>
                </a:lnTo>
                <a:lnTo>
                  <a:pt x="247129" y="234892"/>
                </a:lnTo>
                <a:lnTo>
                  <a:pt x="249041" y="228739"/>
                </a:lnTo>
                <a:lnTo>
                  <a:pt x="254229" y="226472"/>
                </a:lnTo>
                <a:lnTo>
                  <a:pt x="264331" y="226148"/>
                </a:lnTo>
                <a:lnTo>
                  <a:pt x="316408" y="226148"/>
                </a:lnTo>
                <a:lnTo>
                  <a:pt x="316299" y="225227"/>
                </a:lnTo>
                <a:lnTo>
                  <a:pt x="311029" y="213639"/>
                </a:lnTo>
                <a:lnTo>
                  <a:pt x="246818" y="213639"/>
                </a:lnTo>
                <a:lnTo>
                  <a:pt x="246856" y="195427"/>
                </a:lnTo>
                <a:close/>
              </a:path>
              <a:path w="452754" h="452754">
                <a:moveTo>
                  <a:pt x="316408" y="226148"/>
                </a:moveTo>
                <a:lnTo>
                  <a:pt x="274187" y="226148"/>
                </a:lnTo>
                <a:lnTo>
                  <a:pt x="277730" y="235343"/>
                </a:lnTo>
                <a:lnTo>
                  <a:pt x="277730" y="308584"/>
                </a:lnTo>
                <a:lnTo>
                  <a:pt x="318853" y="308584"/>
                </a:lnTo>
                <a:lnTo>
                  <a:pt x="318853" y="246875"/>
                </a:lnTo>
                <a:lnTo>
                  <a:pt x="316446" y="226472"/>
                </a:lnTo>
                <a:lnTo>
                  <a:pt x="316408" y="226148"/>
                </a:lnTo>
                <a:close/>
              </a:path>
              <a:path w="452754" h="452754">
                <a:moveTo>
                  <a:pt x="281388" y="195287"/>
                </a:moveTo>
                <a:lnTo>
                  <a:pt x="263127" y="198155"/>
                </a:lnTo>
                <a:lnTo>
                  <a:pt x="252673" y="204463"/>
                </a:lnTo>
                <a:lnTo>
                  <a:pt x="247933" y="210771"/>
                </a:lnTo>
                <a:lnTo>
                  <a:pt x="246818" y="213639"/>
                </a:lnTo>
                <a:lnTo>
                  <a:pt x="311029" y="213639"/>
                </a:lnTo>
                <a:lnTo>
                  <a:pt x="308921" y="209003"/>
                </a:lnTo>
                <a:lnTo>
                  <a:pt x="297143" y="198819"/>
                </a:lnTo>
                <a:lnTo>
                  <a:pt x="281388" y="195287"/>
                </a:lnTo>
                <a:close/>
              </a:path>
              <a:path w="452754" h="452754">
                <a:moveTo>
                  <a:pt x="164484" y="144005"/>
                </a:moveTo>
                <a:lnTo>
                  <a:pt x="156515" y="145623"/>
                </a:lnTo>
                <a:lnTo>
                  <a:pt x="150003" y="150037"/>
                </a:lnTo>
                <a:lnTo>
                  <a:pt x="145610" y="156585"/>
                </a:lnTo>
                <a:lnTo>
                  <a:pt x="143999" y="164604"/>
                </a:lnTo>
                <a:lnTo>
                  <a:pt x="145610" y="172623"/>
                </a:lnTo>
                <a:lnTo>
                  <a:pt x="150003" y="179171"/>
                </a:lnTo>
                <a:lnTo>
                  <a:pt x="156515" y="183585"/>
                </a:lnTo>
                <a:lnTo>
                  <a:pt x="164484" y="185204"/>
                </a:lnTo>
                <a:lnTo>
                  <a:pt x="172461" y="183585"/>
                </a:lnTo>
                <a:lnTo>
                  <a:pt x="178976" y="179171"/>
                </a:lnTo>
                <a:lnTo>
                  <a:pt x="183370" y="172623"/>
                </a:lnTo>
                <a:lnTo>
                  <a:pt x="184982" y="164604"/>
                </a:lnTo>
                <a:lnTo>
                  <a:pt x="183370" y="156585"/>
                </a:lnTo>
                <a:lnTo>
                  <a:pt x="178976" y="150037"/>
                </a:lnTo>
                <a:lnTo>
                  <a:pt x="172461" y="145623"/>
                </a:lnTo>
                <a:lnTo>
                  <a:pt x="164484" y="144005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79">
            <a:extLst>
              <a:ext uri="{FF2B5EF4-FFF2-40B4-BE49-F238E27FC236}">
                <a16:creationId xmlns:a16="http://schemas.microsoft.com/office/drawing/2014/main" id="{A5BC7A1B-0A09-B97C-D87F-10EDD123AF3D}"/>
              </a:ext>
            </a:extLst>
          </p:cNvPr>
          <p:cNvSpPr/>
          <p:nvPr/>
        </p:nvSpPr>
        <p:spPr>
          <a:xfrm>
            <a:off x="9044431" y="3001109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4" h="452754">
                <a:moveTo>
                  <a:pt x="226301" y="0"/>
                </a:moveTo>
                <a:lnTo>
                  <a:pt x="180690" y="4597"/>
                </a:lnTo>
                <a:lnTo>
                  <a:pt x="138210" y="17782"/>
                </a:lnTo>
                <a:lnTo>
                  <a:pt x="99769" y="38645"/>
                </a:lnTo>
                <a:lnTo>
                  <a:pt x="66278" y="66276"/>
                </a:lnTo>
                <a:lnTo>
                  <a:pt x="38645" y="99766"/>
                </a:lnTo>
                <a:lnTo>
                  <a:pt x="17782" y="138204"/>
                </a:lnTo>
                <a:lnTo>
                  <a:pt x="4597" y="180682"/>
                </a:lnTo>
                <a:lnTo>
                  <a:pt x="0" y="226288"/>
                </a:lnTo>
                <a:lnTo>
                  <a:pt x="4607" y="271932"/>
                </a:lnTo>
                <a:lnTo>
                  <a:pt x="17782" y="314379"/>
                </a:lnTo>
                <a:lnTo>
                  <a:pt x="38645" y="352820"/>
                </a:lnTo>
                <a:lnTo>
                  <a:pt x="66278" y="386311"/>
                </a:lnTo>
                <a:lnTo>
                  <a:pt x="99769" y="413943"/>
                </a:lnTo>
                <a:lnTo>
                  <a:pt x="138210" y="434807"/>
                </a:lnTo>
                <a:lnTo>
                  <a:pt x="180690" y="447992"/>
                </a:lnTo>
                <a:lnTo>
                  <a:pt x="226301" y="452589"/>
                </a:lnTo>
                <a:lnTo>
                  <a:pt x="271911" y="447992"/>
                </a:lnTo>
                <a:lnTo>
                  <a:pt x="314392" y="434807"/>
                </a:lnTo>
                <a:lnTo>
                  <a:pt x="319535" y="432015"/>
                </a:lnTo>
                <a:lnTo>
                  <a:pt x="226301" y="432015"/>
                </a:lnTo>
                <a:lnTo>
                  <a:pt x="179127" y="426583"/>
                </a:lnTo>
                <a:lnTo>
                  <a:pt x="135824" y="411108"/>
                </a:lnTo>
                <a:lnTo>
                  <a:pt x="97626" y="386826"/>
                </a:lnTo>
                <a:lnTo>
                  <a:pt x="65767" y="354968"/>
                </a:lnTo>
                <a:lnTo>
                  <a:pt x="41483" y="316770"/>
                </a:lnTo>
                <a:lnTo>
                  <a:pt x="26007" y="273466"/>
                </a:lnTo>
                <a:lnTo>
                  <a:pt x="20573" y="226288"/>
                </a:lnTo>
                <a:lnTo>
                  <a:pt x="26007" y="179123"/>
                </a:lnTo>
                <a:lnTo>
                  <a:pt x="41483" y="135825"/>
                </a:lnTo>
                <a:lnTo>
                  <a:pt x="65767" y="97629"/>
                </a:lnTo>
                <a:lnTo>
                  <a:pt x="97626" y="65770"/>
                </a:lnTo>
                <a:lnTo>
                  <a:pt x="135824" y="41485"/>
                </a:lnTo>
                <a:lnTo>
                  <a:pt x="179127" y="26007"/>
                </a:lnTo>
                <a:lnTo>
                  <a:pt x="226301" y="20573"/>
                </a:lnTo>
                <a:lnTo>
                  <a:pt x="319536" y="20573"/>
                </a:lnTo>
                <a:lnTo>
                  <a:pt x="314392" y="17782"/>
                </a:lnTo>
                <a:lnTo>
                  <a:pt x="271911" y="4597"/>
                </a:lnTo>
                <a:lnTo>
                  <a:pt x="226301" y="0"/>
                </a:lnTo>
                <a:close/>
              </a:path>
              <a:path w="452754" h="452754">
                <a:moveTo>
                  <a:pt x="319536" y="20573"/>
                </a:moveTo>
                <a:lnTo>
                  <a:pt x="226301" y="20573"/>
                </a:lnTo>
                <a:lnTo>
                  <a:pt x="273474" y="26007"/>
                </a:lnTo>
                <a:lnTo>
                  <a:pt x="316777" y="41485"/>
                </a:lnTo>
                <a:lnTo>
                  <a:pt x="354976" y="65770"/>
                </a:lnTo>
                <a:lnTo>
                  <a:pt x="386834" y="97629"/>
                </a:lnTo>
                <a:lnTo>
                  <a:pt x="411119" y="135825"/>
                </a:lnTo>
                <a:lnTo>
                  <a:pt x="426595" y="179123"/>
                </a:lnTo>
                <a:lnTo>
                  <a:pt x="432028" y="226288"/>
                </a:lnTo>
                <a:lnTo>
                  <a:pt x="426595" y="273466"/>
                </a:lnTo>
                <a:lnTo>
                  <a:pt x="411119" y="316770"/>
                </a:lnTo>
                <a:lnTo>
                  <a:pt x="386834" y="354968"/>
                </a:lnTo>
                <a:lnTo>
                  <a:pt x="354976" y="386826"/>
                </a:lnTo>
                <a:lnTo>
                  <a:pt x="316777" y="411108"/>
                </a:lnTo>
                <a:lnTo>
                  <a:pt x="273474" y="426583"/>
                </a:lnTo>
                <a:lnTo>
                  <a:pt x="226301" y="432015"/>
                </a:lnTo>
                <a:lnTo>
                  <a:pt x="319535" y="432015"/>
                </a:lnTo>
                <a:lnTo>
                  <a:pt x="386324" y="386311"/>
                </a:lnTo>
                <a:lnTo>
                  <a:pt x="413956" y="352820"/>
                </a:lnTo>
                <a:lnTo>
                  <a:pt x="434820" y="314379"/>
                </a:lnTo>
                <a:lnTo>
                  <a:pt x="447995" y="271932"/>
                </a:lnTo>
                <a:lnTo>
                  <a:pt x="452602" y="226288"/>
                </a:lnTo>
                <a:lnTo>
                  <a:pt x="448005" y="180682"/>
                </a:lnTo>
                <a:lnTo>
                  <a:pt x="434820" y="138204"/>
                </a:lnTo>
                <a:lnTo>
                  <a:pt x="413956" y="99766"/>
                </a:lnTo>
                <a:lnTo>
                  <a:pt x="386324" y="66276"/>
                </a:lnTo>
                <a:lnTo>
                  <a:pt x="352833" y="38645"/>
                </a:lnTo>
                <a:lnTo>
                  <a:pt x="319536" y="20573"/>
                </a:lnTo>
                <a:close/>
              </a:path>
              <a:path w="452754" h="452754">
                <a:moveTo>
                  <a:pt x="236562" y="215798"/>
                </a:moveTo>
                <a:lnTo>
                  <a:pt x="195452" y="215798"/>
                </a:lnTo>
                <a:lnTo>
                  <a:pt x="195483" y="276872"/>
                </a:lnTo>
                <a:lnTo>
                  <a:pt x="195962" y="280057"/>
                </a:lnTo>
                <a:lnTo>
                  <a:pt x="196054" y="280669"/>
                </a:lnTo>
                <a:lnTo>
                  <a:pt x="196158" y="281356"/>
                </a:lnTo>
                <a:lnTo>
                  <a:pt x="228853" y="307568"/>
                </a:lnTo>
                <a:lnTo>
                  <a:pt x="235483" y="308584"/>
                </a:lnTo>
                <a:lnTo>
                  <a:pt x="250507" y="308584"/>
                </a:lnTo>
                <a:lnTo>
                  <a:pt x="284576" y="281762"/>
                </a:lnTo>
                <a:lnTo>
                  <a:pt x="251167" y="281762"/>
                </a:lnTo>
                <a:lnTo>
                  <a:pt x="246748" y="280669"/>
                </a:lnTo>
                <a:lnTo>
                  <a:pt x="239966" y="276872"/>
                </a:lnTo>
                <a:lnTo>
                  <a:pt x="237655" y="274650"/>
                </a:lnTo>
                <a:lnTo>
                  <a:pt x="236588" y="271932"/>
                </a:lnTo>
                <a:lnTo>
                  <a:pt x="236562" y="215798"/>
                </a:lnTo>
                <a:close/>
              </a:path>
              <a:path w="452754" h="452754">
                <a:moveTo>
                  <a:pt x="284606" y="274294"/>
                </a:moveTo>
                <a:lnTo>
                  <a:pt x="277717" y="277743"/>
                </a:lnTo>
                <a:lnTo>
                  <a:pt x="270425" y="280057"/>
                </a:lnTo>
                <a:lnTo>
                  <a:pt x="263113" y="281356"/>
                </a:lnTo>
                <a:lnTo>
                  <a:pt x="256158" y="281762"/>
                </a:lnTo>
                <a:lnTo>
                  <a:pt x="284576" y="281762"/>
                </a:lnTo>
                <a:lnTo>
                  <a:pt x="284606" y="274294"/>
                </a:lnTo>
                <a:close/>
              </a:path>
              <a:path w="452754" h="452754">
                <a:moveTo>
                  <a:pt x="236613" y="144005"/>
                </a:moveTo>
                <a:lnTo>
                  <a:pt x="210413" y="144132"/>
                </a:lnTo>
                <a:lnTo>
                  <a:pt x="209283" y="152615"/>
                </a:lnTo>
                <a:lnTo>
                  <a:pt x="207251" y="159613"/>
                </a:lnTo>
                <a:lnTo>
                  <a:pt x="174840" y="188239"/>
                </a:lnTo>
                <a:lnTo>
                  <a:pt x="174853" y="216001"/>
                </a:lnTo>
                <a:lnTo>
                  <a:pt x="277761" y="215798"/>
                </a:lnTo>
                <a:lnTo>
                  <a:pt x="277761" y="185140"/>
                </a:lnTo>
                <a:lnTo>
                  <a:pt x="236613" y="185140"/>
                </a:lnTo>
                <a:lnTo>
                  <a:pt x="236613" y="144005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0">
            <a:extLst>
              <a:ext uri="{FF2B5EF4-FFF2-40B4-BE49-F238E27FC236}">
                <a16:creationId xmlns:a16="http://schemas.microsoft.com/office/drawing/2014/main" id="{DB587B99-B76E-3785-DF59-8830FC802587}"/>
              </a:ext>
            </a:extLst>
          </p:cNvPr>
          <p:cNvSpPr/>
          <p:nvPr/>
        </p:nvSpPr>
        <p:spPr>
          <a:xfrm>
            <a:off x="9687927" y="3001106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4" h="452754">
                <a:moveTo>
                  <a:pt x="226288" y="0"/>
                </a:moveTo>
                <a:lnTo>
                  <a:pt x="180682" y="4597"/>
                </a:lnTo>
                <a:lnTo>
                  <a:pt x="138204" y="17782"/>
                </a:lnTo>
                <a:lnTo>
                  <a:pt x="99766" y="38645"/>
                </a:lnTo>
                <a:lnTo>
                  <a:pt x="66276" y="66278"/>
                </a:lnTo>
                <a:lnTo>
                  <a:pt x="38645" y="99769"/>
                </a:lnTo>
                <a:lnTo>
                  <a:pt x="17782" y="138210"/>
                </a:lnTo>
                <a:lnTo>
                  <a:pt x="4597" y="180690"/>
                </a:lnTo>
                <a:lnTo>
                  <a:pt x="0" y="226301"/>
                </a:lnTo>
                <a:lnTo>
                  <a:pt x="4479" y="270738"/>
                </a:lnTo>
                <a:lnTo>
                  <a:pt x="17782" y="314385"/>
                </a:lnTo>
                <a:lnTo>
                  <a:pt x="38645" y="352823"/>
                </a:lnTo>
                <a:lnTo>
                  <a:pt x="66276" y="386313"/>
                </a:lnTo>
                <a:lnTo>
                  <a:pt x="99766" y="413944"/>
                </a:lnTo>
                <a:lnTo>
                  <a:pt x="138204" y="434807"/>
                </a:lnTo>
                <a:lnTo>
                  <a:pt x="180682" y="447992"/>
                </a:lnTo>
                <a:lnTo>
                  <a:pt x="226288" y="452589"/>
                </a:lnTo>
                <a:lnTo>
                  <a:pt x="271899" y="447992"/>
                </a:lnTo>
                <a:lnTo>
                  <a:pt x="314379" y="434807"/>
                </a:lnTo>
                <a:lnTo>
                  <a:pt x="319523" y="432015"/>
                </a:lnTo>
                <a:lnTo>
                  <a:pt x="226288" y="432015"/>
                </a:lnTo>
                <a:lnTo>
                  <a:pt x="179115" y="426583"/>
                </a:lnTo>
                <a:lnTo>
                  <a:pt x="135814" y="411109"/>
                </a:lnTo>
                <a:lnTo>
                  <a:pt x="97618" y="386827"/>
                </a:lnTo>
                <a:lnTo>
                  <a:pt x="65762" y="354971"/>
                </a:lnTo>
                <a:lnTo>
                  <a:pt x="41480" y="316775"/>
                </a:lnTo>
                <a:lnTo>
                  <a:pt x="26006" y="273474"/>
                </a:lnTo>
                <a:lnTo>
                  <a:pt x="20573" y="226301"/>
                </a:lnTo>
                <a:lnTo>
                  <a:pt x="26006" y="179131"/>
                </a:lnTo>
                <a:lnTo>
                  <a:pt x="41480" y="135830"/>
                </a:lnTo>
                <a:lnTo>
                  <a:pt x="65762" y="97631"/>
                </a:lnTo>
                <a:lnTo>
                  <a:pt x="97618" y="65771"/>
                </a:lnTo>
                <a:lnTo>
                  <a:pt x="135814" y="41485"/>
                </a:lnTo>
                <a:lnTo>
                  <a:pt x="179115" y="26007"/>
                </a:lnTo>
                <a:lnTo>
                  <a:pt x="226288" y="20574"/>
                </a:lnTo>
                <a:lnTo>
                  <a:pt x="319523" y="20574"/>
                </a:lnTo>
                <a:lnTo>
                  <a:pt x="314379" y="17782"/>
                </a:lnTo>
                <a:lnTo>
                  <a:pt x="271899" y="4597"/>
                </a:lnTo>
                <a:lnTo>
                  <a:pt x="226288" y="0"/>
                </a:lnTo>
                <a:close/>
              </a:path>
              <a:path w="452754" h="452754">
                <a:moveTo>
                  <a:pt x="319523" y="20574"/>
                </a:moveTo>
                <a:lnTo>
                  <a:pt x="226288" y="20574"/>
                </a:lnTo>
                <a:lnTo>
                  <a:pt x="273466" y="26007"/>
                </a:lnTo>
                <a:lnTo>
                  <a:pt x="316770" y="41485"/>
                </a:lnTo>
                <a:lnTo>
                  <a:pt x="354968" y="65771"/>
                </a:lnTo>
                <a:lnTo>
                  <a:pt x="386826" y="97631"/>
                </a:lnTo>
                <a:lnTo>
                  <a:pt x="411108" y="135830"/>
                </a:lnTo>
                <a:lnTo>
                  <a:pt x="426583" y="179131"/>
                </a:lnTo>
                <a:lnTo>
                  <a:pt x="432015" y="226301"/>
                </a:lnTo>
                <a:lnTo>
                  <a:pt x="426763" y="271907"/>
                </a:lnTo>
                <a:lnTo>
                  <a:pt x="426679" y="272643"/>
                </a:lnTo>
                <a:lnTo>
                  <a:pt x="411108" y="316775"/>
                </a:lnTo>
                <a:lnTo>
                  <a:pt x="386826" y="354971"/>
                </a:lnTo>
                <a:lnTo>
                  <a:pt x="354968" y="386827"/>
                </a:lnTo>
                <a:lnTo>
                  <a:pt x="316770" y="411109"/>
                </a:lnTo>
                <a:lnTo>
                  <a:pt x="273466" y="426583"/>
                </a:lnTo>
                <a:lnTo>
                  <a:pt x="226288" y="432015"/>
                </a:lnTo>
                <a:lnTo>
                  <a:pt x="319523" y="432015"/>
                </a:lnTo>
                <a:lnTo>
                  <a:pt x="386311" y="386313"/>
                </a:lnTo>
                <a:lnTo>
                  <a:pt x="413943" y="352823"/>
                </a:lnTo>
                <a:lnTo>
                  <a:pt x="434807" y="314385"/>
                </a:lnTo>
                <a:lnTo>
                  <a:pt x="447992" y="271907"/>
                </a:lnTo>
                <a:lnTo>
                  <a:pt x="452589" y="226301"/>
                </a:lnTo>
                <a:lnTo>
                  <a:pt x="447992" y="180690"/>
                </a:lnTo>
                <a:lnTo>
                  <a:pt x="434807" y="138210"/>
                </a:lnTo>
                <a:lnTo>
                  <a:pt x="413943" y="99769"/>
                </a:lnTo>
                <a:lnTo>
                  <a:pt x="386311" y="66278"/>
                </a:lnTo>
                <a:lnTo>
                  <a:pt x="352820" y="38645"/>
                </a:lnTo>
                <a:lnTo>
                  <a:pt x="319523" y="20574"/>
                </a:lnTo>
                <a:close/>
              </a:path>
              <a:path w="452754" h="452754">
                <a:moveTo>
                  <a:pt x="148513" y="144310"/>
                </a:moveTo>
                <a:lnTo>
                  <a:pt x="144143" y="144310"/>
                </a:lnTo>
                <a:lnTo>
                  <a:pt x="198678" y="238696"/>
                </a:lnTo>
                <a:lnTo>
                  <a:pt x="197598" y="283375"/>
                </a:lnTo>
                <a:lnTo>
                  <a:pt x="197537" y="285889"/>
                </a:lnTo>
                <a:lnTo>
                  <a:pt x="197430" y="290347"/>
                </a:lnTo>
                <a:lnTo>
                  <a:pt x="197362" y="293141"/>
                </a:lnTo>
                <a:lnTo>
                  <a:pt x="197278" y="296621"/>
                </a:lnTo>
                <a:lnTo>
                  <a:pt x="197186" y="300431"/>
                </a:lnTo>
                <a:lnTo>
                  <a:pt x="197107" y="308597"/>
                </a:lnTo>
                <a:lnTo>
                  <a:pt x="198962" y="308597"/>
                </a:lnTo>
                <a:lnTo>
                  <a:pt x="205041" y="306882"/>
                </a:lnTo>
                <a:lnTo>
                  <a:pt x="221509" y="306882"/>
                </a:lnTo>
                <a:lnTo>
                  <a:pt x="220256" y="238696"/>
                </a:lnTo>
                <a:lnTo>
                  <a:pt x="223315" y="233028"/>
                </a:lnTo>
                <a:lnTo>
                  <a:pt x="229173" y="222296"/>
                </a:lnTo>
                <a:lnTo>
                  <a:pt x="234432" y="212801"/>
                </a:lnTo>
                <a:lnTo>
                  <a:pt x="209283" y="212801"/>
                </a:lnTo>
                <a:lnTo>
                  <a:pt x="170109" y="145872"/>
                </a:lnTo>
                <a:lnTo>
                  <a:pt x="154072" y="145872"/>
                </a:lnTo>
                <a:lnTo>
                  <a:pt x="148513" y="144310"/>
                </a:lnTo>
                <a:close/>
              </a:path>
              <a:path w="452754" h="452754">
                <a:moveTo>
                  <a:pt x="221509" y="306882"/>
                </a:moveTo>
                <a:lnTo>
                  <a:pt x="213512" y="306882"/>
                </a:lnTo>
                <a:lnTo>
                  <a:pt x="219562" y="308597"/>
                </a:lnTo>
                <a:lnTo>
                  <a:pt x="221540" y="308597"/>
                </a:lnTo>
                <a:lnTo>
                  <a:pt x="221509" y="306882"/>
                </a:lnTo>
                <a:close/>
              </a:path>
              <a:path w="452754" h="452754">
                <a:moveTo>
                  <a:pt x="270738" y="283375"/>
                </a:moveTo>
                <a:lnTo>
                  <a:pt x="265264" y="286689"/>
                </a:lnTo>
                <a:lnTo>
                  <a:pt x="262496" y="297268"/>
                </a:lnTo>
                <a:lnTo>
                  <a:pt x="263007" y="300431"/>
                </a:lnTo>
                <a:lnTo>
                  <a:pt x="266357" y="305460"/>
                </a:lnTo>
                <a:lnTo>
                  <a:pt x="268846" y="307200"/>
                </a:lnTo>
                <a:lnTo>
                  <a:pt x="272008" y="308038"/>
                </a:lnTo>
                <a:lnTo>
                  <a:pt x="273945" y="308597"/>
                </a:lnTo>
                <a:lnTo>
                  <a:pt x="281571" y="308597"/>
                </a:lnTo>
                <a:lnTo>
                  <a:pt x="285775" y="305460"/>
                </a:lnTo>
                <a:lnTo>
                  <a:pt x="287019" y="300431"/>
                </a:lnTo>
                <a:lnTo>
                  <a:pt x="287921" y="296621"/>
                </a:lnTo>
                <a:lnTo>
                  <a:pt x="287515" y="293141"/>
                </a:lnTo>
                <a:lnTo>
                  <a:pt x="285864" y="290347"/>
                </a:lnTo>
                <a:lnTo>
                  <a:pt x="284264" y="287731"/>
                </a:lnTo>
                <a:lnTo>
                  <a:pt x="281584" y="285889"/>
                </a:lnTo>
                <a:lnTo>
                  <a:pt x="278256" y="285089"/>
                </a:lnTo>
                <a:lnTo>
                  <a:pt x="270738" y="283375"/>
                </a:lnTo>
                <a:close/>
              </a:path>
              <a:path w="452754" h="452754">
                <a:moveTo>
                  <a:pt x="298399" y="146177"/>
                </a:moveTo>
                <a:lnTo>
                  <a:pt x="289195" y="146177"/>
                </a:lnTo>
                <a:lnTo>
                  <a:pt x="284924" y="150152"/>
                </a:lnTo>
                <a:lnTo>
                  <a:pt x="284378" y="157022"/>
                </a:lnTo>
                <a:lnTo>
                  <a:pt x="279729" y="211970"/>
                </a:lnTo>
                <a:lnTo>
                  <a:pt x="276245" y="246865"/>
                </a:lnTo>
                <a:lnTo>
                  <a:pt x="274050" y="265268"/>
                </a:lnTo>
                <a:lnTo>
                  <a:pt x="273265" y="270738"/>
                </a:lnTo>
                <a:lnTo>
                  <a:pt x="273354" y="272808"/>
                </a:lnTo>
                <a:lnTo>
                  <a:pt x="275361" y="273062"/>
                </a:lnTo>
                <a:lnTo>
                  <a:pt x="278282" y="273062"/>
                </a:lnTo>
                <a:lnTo>
                  <a:pt x="280554" y="273474"/>
                </a:lnTo>
                <a:lnTo>
                  <a:pt x="282295" y="274180"/>
                </a:lnTo>
                <a:lnTo>
                  <a:pt x="284518" y="275031"/>
                </a:lnTo>
                <a:lnTo>
                  <a:pt x="289400" y="247706"/>
                </a:lnTo>
                <a:lnTo>
                  <a:pt x="294754" y="221597"/>
                </a:lnTo>
                <a:lnTo>
                  <a:pt x="300137" y="197128"/>
                </a:lnTo>
                <a:lnTo>
                  <a:pt x="306298" y="170167"/>
                </a:lnTo>
                <a:lnTo>
                  <a:pt x="307492" y="165049"/>
                </a:lnTo>
                <a:lnTo>
                  <a:pt x="308952" y="157784"/>
                </a:lnTo>
                <a:lnTo>
                  <a:pt x="308521" y="153860"/>
                </a:lnTo>
                <a:lnTo>
                  <a:pt x="306692" y="150990"/>
                </a:lnTo>
                <a:lnTo>
                  <a:pt x="305142" y="148602"/>
                </a:lnTo>
                <a:lnTo>
                  <a:pt x="302704" y="147053"/>
                </a:lnTo>
                <a:lnTo>
                  <a:pt x="298399" y="146177"/>
                </a:lnTo>
                <a:close/>
              </a:path>
              <a:path w="452754" h="452754">
                <a:moveTo>
                  <a:pt x="251078" y="144310"/>
                </a:moveTo>
                <a:lnTo>
                  <a:pt x="249340" y="144310"/>
                </a:lnTo>
                <a:lnTo>
                  <a:pt x="209283" y="212801"/>
                </a:lnTo>
                <a:lnTo>
                  <a:pt x="234432" y="212801"/>
                </a:lnTo>
                <a:lnTo>
                  <a:pt x="236995" y="208174"/>
                </a:lnTo>
                <a:lnTo>
                  <a:pt x="245948" y="192354"/>
                </a:lnTo>
                <a:lnTo>
                  <a:pt x="255449" y="176026"/>
                </a:lnTo>
                <a:lnTo>
                  <a:pt x="264018" y="161621"/>
                </a:lnTo>
                <a:lnTo>
                  <a:pt x="270242" y="151315"/>
                </a:lnTo>
                <a:lnTo>
                  <a:pt x="272707" y="147281"/>
                </a:lnTo>
                <a:lnTo>
                  <a:pt x="273515" y="145872"/>
                </a:lnTo>
                <a:lnTo>
                  <a:pt x="256597" y="145872"/>
                </a:lnTo>
                <a:lnTo>
                  <a:pt x="251078" y="144310"/>
                </a:lnTo>
                <a:close/>
              </a:path>
              <a:path w="452754" h="452754">
                <a:moveTo>
                  <a:pt x="169024" y="144018"/>
                </a:moveTo>
                <a:lnTo>
                  <a:pt x="162153" y="145872"/>
                </a:lnTo>
                <a:lnTo>
                  <a:pt x="170109" y="145872"/>
                </a:lnTo>
                <a:lnTo>
                  <a:pt x="169024" y="144018"/>
                </a:lnTo>
                <a:close/>
              </a:path>
              <a:path w="452754" h="452754">
                <a:moveTo>
                  <a:pt x="274410" y="144310"/>
                </a:moveTo>
                <a:lnTo>
                  <a:pt x="270421" y="144310"/>
                </a:lnTo>
                <a:lnTo>
                  <a:pt x="264928" y="145872"/>
                </a:lnTo>
                <a:lnTo>
                  <a:pt x="273515" y="145872"/>
                </a:lnTo>
                <a:lnTo>
                  <a:pt x="274410" y="144310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1">
            <a:extLst>
              <a:ext uri="{FF2B5EF4-FFF2-40B4-BE49-F238E27FC236}">
                <a16:creationId xmlns:a16="http://schemas.microsoft.com/office/drawing/2014/main" id="{34862E1F-8644-76A8-E2D2-617CE50836D6}"/>
              </a:ext>
            </a:extLst>
          </p:cNvPr>
          <p:cNvSpPr/>
          <p:nvPr/>
        </p:nvSpPr>
        <p:spPr>
          <a:xfrm>
            <a:off x="8419113" y="3716991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4" h="452754">
                <a:moveTo>
                  <a:pt x="226301" y="0"/>
                </a:moveTo>
                <a:lnTo>
                  <a:pt x="180690" y="4597"/>
                </a:lnTo>
                <a:lnTo>
                  <a:pt x="138210" y="17782"/>
                </a:lnTo>
                <a:lnTo>
                  <a:pt x="99769" y="38645"/>
                </a:lnTo>
                <a:lnTo>
                  <a:pt x="66278" y="66276"/>
                </a:lnTo>
                <a:lnTo>
                  <a:pt x="38645" y="99766"/>
                </a:lnTo>
                <a:lnTo>
                  <a:pt x="17782" y="138204"/>
                </a:lnTo>
                <a:lnTo>
                  <a:pt x="4597" y="180682"/>
                </a:lnTo>
                <a:lnTo>
                  <a:pt x="0" y="226288"/>
                </a:lnTo>
                <a:lnTo>
                  <a:pt x="4597" y="271899"/>
                </a:lnTo>
                <a:lnTo>
                  <a:pt x="17782" y="314379"/>
                </a:lnTo>
                <a:lnTo>
                  <a:pt x="38645" y="352820"/>
                </a:lnTo>
                <a:lnTo>
                  <a:pt x="66278" y="386311"/>
                </a:lnTo>
                <a:lnTo>
                  <a:pt x="99769" y="413943"/>
                </a:lnTo>
                <a:lnTo>
                  <a:pt x="138210" y="434807"/>
                </a:lnTo>
                <a:lnTo>
                  <a:pt x="180690" y="447992"/>
                </a:lnTo>
                <a:lnTo>
                  <a:pt x="226301" y="452589"/>
                </a:lnTo>
                <a:lnTo>
                  <a:pt x="271911" y="447992"/>
                </a:lnTo>
                <a:lnTo>
                  <a:pt x="314392" y="434807"/>
                </a:lnTo>
                <a:lnTo>
                  <a:pt x="319535" y="432015"/>
                </a:lnTo>
                <a:lnTo>
                  <a:pt x="226301" y="432015"/>
                </a:lnTo>
                <a:lnTo>
                  <a:pt x="179127" y="426583"/>
                </a:lnTo>
                <a:lnTo>
                  <a:pt x="135824" y="411108"/>
                </a:lnTo>
                <a:lnTo>
                  <a:pt x="97626" y="386826"/>
                </a:lnTo>
                <a:lnTo>
                  <a:pt x="65767" y="354968"/>
                </a:lnTo>
                <a:lnTo>
                  <a:pt x="41483" y="316770"/>
                </a:lnTo>
                <a:lnTo>
                  <a:pt x="26007" y="273466"/>
                </a:lnTo>
                <a:lnTo>
                  <a:pt x="20573" y="226288"/>
                </a:lnTo>
                <a:lnTo>
                  <a:pt x="26007" y="179123"/>
                </a:lnTo>
                <a:lnTo>
                  <a:pt x="41483" y="135825"/>
                </a:lnTo>
                <a:lnTo>
                  <a:pt x="65767" y="97629"/>
                </a:lnTo>
                <a:lnTo>
                  <a:pt x="97626" y="65770"/>
                </a:lnTo>
                <a:lnTo>
                  <a:pt x="135824" y="41485"/>
                </a:lnTo>
                <a:lnTo>
                  <a:pt x="179127" y="26007"/>
                </a:lnTo>
                <a:lnTo>
                  <a:pt x="226301" y="20573"/>
                </a:lnTo>
                <a:lnTo>
                  <a:pt x="319536" y="20573"/>
                </a:lnTo>
                <a:lnTo>
                  <a:pt x="314392" y="17782"/>
                </a:lnTo>
                <a:lnTo>
                  <a:pt x="271911" y="4597"/>
                </a:lnTo>
                <a:lnTo>
                  <a:pt x="226301" y="0"/>
                </a:lnTo>
                <a:close/>
              </a:path>
              <a:path w="452754" h="452754">
                <a:moveTo>
                  <a:pt x="319536" y="20573"/>
                </a:moveTo>
                <a:lnTo>
                  <a:pt x="226301" y="20573"/>
                </a:lnTo>
                <a:lnTo>
                  <a:pt x="273474" y="26007"/>
                </a:lnTo>
                <a:lnTo>
                  <a:pt x="316777" y="41485"/>
                </a:lnTo>
                <a:lnTo>
                  <a:pt x="354976" y="65770"/>
                </a:lnTo>
                <a:lnTo>
                  <a:pt x="386834" y="97629"/>
                </a:lnTo>
                <a:lnTo>
                  <a:pt x="411119" y="135825"/>
                </a:lnTo>
                <a:lnTo>
                  <a:pt x="426595" y="179123"/>
                </a:lnTo>
                <a:lnTo>
                  <a:pt x="432028" y="226288"/>
                </a:lnTo>
                <a:lnTo>
                  <a:pt x="426595" y="273466"/>
                </a:lnTo>
                <a:lnTo>
                  <a:pt x="411119" y="316770"/>
                </a:lnTo>
                <a:lnTo>
                  <a:pt x="386834" y="354968"/>
                </a:lnTo>
                <a:lnTo>
                  <a:pt x="354976" y="386826"/>
                </a:lnTo>
                <a:lnTo>
                  <a:pt x="316777" y="411108"/>
                </a:lnTo>
                <a:lnTo>
                  <a:pt x="273474" y="426583"/>
                </a:lnTo>
                <a:lnTo>
                  <a:pt x="226301" y="432015"/>
                </a:lnTo>
                <a:lnTo>
                  <a:pt x="319535" y="432015"/>
                </a:lnTo>
                <a:lnTo>
                  <a:pt x="386324" y="386311"/>
                </a:lnTo>
                <a:lnTo>
                  <a:pt x="413956" y="352820"/>
                </a:lnTo>
                <a:lnTo>
                  <a:pt x="434820" y="314379"/>
                </a:lnTo>
                <a:lnTo>
                  <a:pt x="448005" y="271899"/>
                </a:lnTo>
                <a:lnTo>
                  <a:pt x="452602" y="226288"/>
                </a:lnTo>
                <a:lnTo>
                  <a:pt x="448005" y="180682"/>
                </a:lnTo>
                <a:lnTo>
                  <a:pt x="434820" y="138204"/>
                </a:lnTo>
                <a:lnTo>
                  <a:pt x="413956" y="99766"/>
                </a:lnTo>
                <a:lnTo>
                  <a:pt x="386324" y="66276"/>
                </a:lnTo>
                <a:lnTo>
                  <a:pt x="352833" y="38645"/>
                </a:lnTo>
                <a:lnTo>
                  <a:pt x="319536" y="20573"/>
                </a:lnTo>
                <a:close/>
              </a:path>
              <a:path w="452754" h="452754">
                <a:moveTo>
                  <a:pt x="158635" y="293865"/>
                </a:moveTo>
                <a:lnTo>
                  <a:pt x="158635" y="306489"/>
                </a:lnTo>
                <a:lnTo>
                  <a:pt x="226275" y="349757"/>
                </a:lnTo>
                <a:lnTo>
                  <a:pt x="290502" y="308330"/>
                </a:lnTo>
                <a:lnTo>
                  <a:pt x="182549" y="308330"/>
                </a:lnTo>
                <a:lnTo>
                  <a:pt x="158635" y="293865"/>
                </a:lnTo>
                <a:close/>
              </a:path>
              <a:path w="452754" h="452754">
                <a:moveTo>
                  <a:pt x="226326" y="274485"/>
                </a:moveTo>
                <a:lnTo>
                  <a:pt x="182943" y="307695"/>
                </a:lnTo>
                <a:lnTo>
                  <a:pt x="182762" y="307987"/>
                </a:lnTo>
                <a:lnTo>
                  <a:pt x="182660" y="308152"/>
                </a:lnTo>
                <a:lnTo>
                  <a:pt x="182549" y="308330"/>
                </a:lnTo>
                <a:lnTo>
                  <a:pt x="290502" y="308330"/>
                </a:lnTo>
                <a:lnTo>
                  <a:pt x="290778" y="308152"/>
                </a:lnTo>
                <a:lnTo>
                  <a:pt x="271513" y="308152"/>
                </a:lnTo>
                <a:lnTo>
                  <a:pt x="226326" y="274485"/>
                </a:lnTo>
                <a:close/>
              </a:path>
              <a:path w="452754" h="452754">
                <a:moveTo>
                  <a:pt x="293357" y="294754"/>
                </a:moveTo>
                <a:lnTo>
                  <a:pt x="271665" y="307987"/>
                </a:lnTo>
                <a:lnTo>
                  <a:pt x="271513" y="308152"/>
                </a:lnTo>
                <a:lnTo>
                  <a:pt x="290778" y="308152"/>
                </a:lnTo>
                <a:lnTo>
                  <a:pt x="293357" y="306489"/>
                </a:lnTo>
                <a:lnTo>
                  <a:pt x="293357" y="294754"/>
                </a:lnTo>
                <a:close/>
              </a:path>
              <a:path w="452754" h="452754">
                <a:moveTo>
                  <a:pt x="160164" y="204622"/>
                </a:moveTo>
                <a:lnTo>
                  <a:pt x="159812" y="204882"/>
                </a:lnTo>
                <a:lnTo>
                  <a:pt x="113233" y="242569"/>
                </a:lnTo>
                <a:lnTo>
                  <a:pt x="180847" y="283197"/>
                </a:lnTo>
                <a:lnTo>
                  <a:pt x="225882" y="248919"/>
                </a:lnTo>
                <a:lnTo>
                  <a:pt x="328900" y="248919"/>
                </a:lnTo>
                <a:lnTo>
                  <a:pt x="334582" y="245465"/>
                </a:lnTo>
                <a:lnTo>
                  <a:pt x="226047" y="245465"/>
                </a:lnTo>
                <a:lnTo>
                  <a:pt x="161062" y="205197"/>
                </a:lnTo>
                <a:lnTo>
                  <a:pt x="160654" y="204882"/>
                </a:lnTo>
                <a:lnTo>
                  <a:pt x="160164" y="204622"/>
                </a:lnTo>
                <a:close/>
              </a:path>
              <a:path w="452754" h="452754">
                <a:moveTo>
                  <a:pt x="328900" y="248919"/>
                </a:moveTo>
                <a:lnTo>
                  <a:pt x="226402" y="248919"/>
                </a:lnTo>
                <a:lnTo>
                  <a:pt x="272559" y="283197"/>
                </a:lnTo>
                <a:lnTo>
                  <a:pt x="328900" y="248919"/>
                </a:lnTo>
                <a:close/>
              </a:path>
              <a:path w="452754" h="452754">
                <a:moveTo>
                  <a:pt x="226402" y="248919"/>
                </a:moveTo>
                <a:lnTo>
                  <a:pt x="226009" y="248919"/>
                </a:lnTo>
                <a:lnTo>
                  <a:pt x="226263" y="249085"/>
                </a:lnTo>
                <a:lnTo>
                  <a:pt x="226402" y="248919"/>
                </a:lnTo>
                <a:close/>
              </a:path>
              <a:path w="452754" h="452754">
                <a:moveTo>
                  <a:pt x="291930" y="203930"/>
                </a:moveTo>
                <a:lnTo>
                  <a:pt x="291566" y="203930"/>
                </a:lnTo>
                <a:lnTo>
                  <a:pt x="226047" y="245465"/>
                </a:lnTo>
                <a:lnTo>
                  <a:pt x="334582" y="245465"/>
                </a:lnTo>
                <a:lnTo>
                  <a:pt x="339344" y="242569"/>
                </a:lnTo>
                <a:lnTo>
                  <a:pt x="291930" y="203930"/>
                </a:lnTo>
                <a:close/>
              </a:path>
              <a:path w="452754" h="452754">
                <a:moveTo>
                  <a:pt x="180835" y="123431"/>
                </a:moveTo>
                <a:lnTo>
                  <a:pt x="113156" y="168186"/>
                </a:lnTo>
                <a:lnTo>
                  <a:pt x="160318" y="204622"/>
                </a:lnTo>
                <a:lnTo>
                  <a:pt x="161315" y="203930"/>
                </a:lnTo>
                <a:lnTo>
                  <a:pt x="226009" y="162928"/>
                </a:lnTo>
                <a:lnTo>
                  <a:pt x="180835" y="123431"/>
                </a:lnTo>
                <a:close/>
              </a:path>
              <a:path w="452754" h="452754">
                <a:moveTo>
                  <a:pt x="273736" y="123431"/>
                </a:moveTo>
                <a:lnTo>
                  <a:pt x="226009" y="162928"/>
                </a:lnTo>
                <a:lnTo>
                  <a:pt x="292037" y="203930"/>
                </a:lnTo>
                <a:lnTo>
                  <a:pt x="291592" y="203930"/>
                </a:lnTo>
                <a:lnTo>
                  <a:pt x="339445" y="166077"/>
                </a:lnTo>
                <a:lnTo>
                  <a:pt x="273736" y="123431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2">
            <a:extLst>
              <a:ext uri="{FF2B5EF4-FFF2-40B4-BE49-F238E27FC236}">
                <a16:creationId xmlns:a16="http://schemas.microsoft.com/office/drawing/2014/main" id="{E3A92C5D-2A48-76D2-8549-CD6BC5DFBE48}"/>
              </a:ext>
            </a:extLst>
          </p:cNvPr>
          <p:cNvSpPr/>
          <p:nvPr/>
        </p:nvSpPr>
        <p:spPr>
          <a:xfrm>
            <a:off x="9044431" y="3716985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4" h="452754">
                <a:moveTo>
                  <a:pt x="226301" y="0"/>
                </a:moveTo>
                <a:lnTo>
                  <a:pt x="180690" y="4597"/>
                </a:lnTo>
                <a:lnTo>
                  <a:pt x="138210" y="17782"/>
                </a:lnTo>
                <a:lnTo>
                  <a:pt x="99769" y="38645"/>
                </a:lnTo>
                <a:lnTo>
                  <a:pt x="66278" y="66278"/>
                </a:lnTo>
                <a:lnTo>
                  <a:pt x="38645" y="99769"/>
                </a:lnTo>
                <a:lnTo>
                  <a:pt x="17782" y="138210"/>
                </a:lnTo>
                <a:lnTo>
                  <a:pt x="4597" y="180690"/>
                </a:lnTo>
                <a:lnTo>
                  <a:pt x="0" y="226301"/>
                </a:lnTo>
                <a:lnTo>
                  <a:pt x="4597" y="271911"/>
                </a:lnTo>
                <a:lnTo>
                  <a:pt x="17782" y="314392"/>
                </a:lnTo>
                <a:lnTo>
                  <a:pt x="38645" y="352833"/>
                </a:lnTo>
                <a:lnTo>
                  <a:pt x="66278" y="386324"/>
                </a:lnTo>
                <a:lnTo>
                  <a:pt x="99769" y="413956"/>
                </a:lnTo>
                <a:lnTo>
                  <a:pt x="138210" y="434820"/>
                </a:lnTo>
                <a:lnTo>
                  <a:pt x="180690" y="448005"/>
                </a:lnTo>
                <a:lnTo>
                  <a:pt x="226301" y="452602"/>
                </a:lnTo>
                <a:lnTo>
                  <a:pt x="271911" y="448005"/>
                </a:lnTo>
                <a:lnTo>
                  <a:pt x="314392" y="434820"/>
                </a:lnTo>
                <a:lnTo>
                  <a:pt x="319535" y="432028"/>
                </a:lnTo>
                <a:lnTo>
                  <a:pt x="226301" y="432028"/>
                </a:lnTo>
                <a:lnTo>
                  <a:pt x="179127" y="426595"/>
                </a:lnTo>
                <a:lnTo>
                  <a:pt x="135824" y="411119"/>
                </a:lnTo>
                <a:lnTo>
                  <a:pt x="97626" y="386834"/>
                </a:lnTo>
                <a:lnTo>
                  <a:pt x="65767" y="354976"/>
                </a:lnTo>
                <a:lnTo>
                  <a:pt x="41483" y="316777"/>
                </a:lnTo>
                <a:lnTo>
                  <a:pt x="26007" y="273474"/>
                </a:lnTo>
                <a:lnTo>
                  <a:pt x="20574" y="226301"/>
                </a:lnTo>
                <a:lnTo>
                  <a:pt x="26007" y="179131"/>
                </a:lnTo>
                <a:lnTo>
                  <a:pt x="41483" y="135830"/>
                </a:lnTo>
                <a:lnTo>
                  <a:pt x="65767" y="97631"/>
                </a:lnTo>
                <a:lnTo>
                  <a:pt x="97626" y="65771"/>
                </a:lnTo>
                <a:lnTo>
                  <a:pt x="135824" y="41485"/>
                </a:lnTo>
                <a:lnTo>
                  <a:pt x="179127" y="26007"/>
                </a:lnTo>
                <a:lnTo>
                  <a:pt x="226301" y="20573"/>
                </a:lnTo>
                <a:lnTo>
                  <a:pt x="319535" y="20573"/>
                </a:lnTo>
                <a:lnTo>
                  <a:pt x="314392" y="17782"/>
                </a:lnTo>
                <a:lnTo>
                  <a:pt x="271911" y="4597"/>
                </a:lnTo>
                <a:lnTo>
                  <a:pt x="226301" y="0"/>
                </a:lnTo>
                <a:close/>
              </a:path>
              <a:path w="452754" h="452754">
                <a:moveTo>
                  <a:pt x="319535" y="20573"/>
                </a:moveTo>
                <a:lnTo>
                  <a:pt x="226301" y="20573"/>
                </a:lnTo>
                <a:lnTo>
                  <a:pt x="273474" y="26007"/>
                </a:lnTo>
                <a:lnTo>
                  <a:pt x="316777" y="41485"/>
                </a:lnTo>
                <a:lnTo>
                  <a:pt x="354976" y="65771"/>
                </a:lnTo>
                <a:lnTo>
                  <a:pt x="386834" y="97631"/>
                </a:lnTo>
                <a:lnTo>
                  <a:pt x="411119" y="135830"/>
                </a:lnTo>
                <a:lnTo>
                  <a:pt x="426595" y="179131"/>
                </a:lnTo>
                <a:lnTo>
                  <a:pt x="432028" y="226301"/>
                </a:lnTo>
                <a:lnTo>
                  <a:pt x="426595" y="273474"/>
                </a:lnTo>
                <a:lnTo>
                  <a:pt x="411119" y="316777"/>
                </a:lnTo>
                <a:lnTo>
                  <a:pt x="386834" y="354976"/>
                </a:lnTo>
                <a:lnTo>
                  <a:pt x="354976" y="386834"/>
                </a:lnTo>
                <a:lnTo>
                  <a:pt x="316777" y="411119"/>
                </a:lnTo>
                <a:lnTo>
                  <a:pt x="273474" y="426595"/>
                </a:lnTo>
                <a:lnTo>
                  <a:pt x="226301" y="432028"/>
                </a:lnTo>
                <a:lnTo>
                  <a:pt x="319535" y="432028"/>
                </a:lnTo>
                <a:lnTo>
                  <a:pt x="386324" y="386324"/>
                </a:lnTo>
                <a:lnTo>
                  <a:pt x="413956" y="352833"/>
                </a:lnTo>
                <a:lnTo>
                  <a:pt x="434820" y="314392"/>
                </a:lnTo>
                <a:lnTo>
                  <a:pt x="448005" y="271911"/>
                </a:lnTo>
                <a:lnTo>
                  <a:pt x="452602" y="226301"/>
                </a:lnTo>
                <a:lnTo>
                  <a:pt x="448005" y="180690"/>
                </a:lnTo>
                <a:lnTo>
                  <a:pt x="434820" y="138210"/>
                </a:lnTo>
                <a:lnTo>
                  <a:pt x="413956" y="99769"/>
                </a:lnTo>
                <a:lnTo>
                  <a:pt x="386324" y="66278"/>
                </a:lnTo>
                <a:lnTo>
                  <a:pt x="352833" y="38645"/>
                </a:lnTo>
                <a:lnTo>
                  <a:pt x="319535" y="20573"/>
                </a:lnTo>
                <a:close/>
              </a:path>
              <a:path w="452754" h="452754">
                <a:moveTo>
                  <a:pt x="288010" y="123443"/>
                </a:moveTo>
                <a:lnTo>
                  <a:pt x="164592" y="123443"/>
                </a:lnTo>
                <a:lnTo>
                  <a:pt x="148572" y="126676"/>
                </a:lnTo>
                <a:lnTo>
                  <a:pt x="135493" y="135493"/>
                </a:lnTo>
                <a:lnTo>
                  <a:pt x="126676" y="148572"/>
                </a:lnTo>
                <a:lnTo>
                  <a:pt x="123444" y="164591"/>
                </a:lnTo>
                <a:lnTo>
                  <a:pt x="123444" y="288010"/>
                </a:lnTo>
                <a:lnTo>
                  <a:pt x="126676" y="304030"/>
                </a:lnTo>
                <a:lnTo>
                  <a:pt x="135493" y="317109"/>
                </a:lnTo>
                <a:lnTo>
                  <a:pt x="148572" y="325926"/>
                </a:lnTo>
                <a:lnTo>
                  <a:pt x="164592" y="329158"/>
                </a:lnTo>
                <a:lnTo>
                  <a:pt x="288010" y="329158"/>
                </a:lnTo>
                <a:lnTo>
                  <a:pt x="304030" y="325926"/>
                </a:lnTo>
                <a:lnTo>
                  <a:pt x="317109" y="317109"/>
                </a:lnTo>
                <a:lnTo>
                  <a:pt x="322856" y="308584"/>
                </a:lnTo>
                <a:lnTo>
                  <a:pt x="164592" y="308584"/>
                </a:lnTo>
                <a:lnTo>
                  <a:pt x="156587" y="306966"/>
                </a:lnTo>
                <a:lnTo>
                  <a:pt x="150047" y="302555"/>
                </a:lnTo>
                <a:lnTo>
                  <a:pt x="145636" y="296015"/>
                </a:lnTo>
                <a:lnTo>
                  <a:pt x="144018" y="288010"/>
                </a:lnTo>
                <a:lnTo>
                  <a:pt x="144018" y="216014"/>
                </a:lnTo>
                <a:lnTo>
                  <a:pt x="187220" y="216014"/>
                </a:lnTo>
                <a:lnTo>
                  <a:pt x="188376" y="210292"/>
                </a:lnTo>
                <a:lnTo>
                  <a:pt x="197200" y="197211"/>
                </a:lnTo>
                <a:lnTo>
                  <a:pt x="210284" y="188389"/>
                </a:lnTo>
                <a:lnTo>
                  <a:pt x="226301" y="185153"/>
                </a:lnTo>
                <a:lnTo>
                  <a:pt x="267449" y="185153"/>
                </a:lnTo>
                <a:lnTo>
                  <a:pt x="267449" y="154304"/>
                </a:lnTo>
                <a:lnTo>
                  <a:pt x="327082" y="154304"/>
                </a:lnTo>
                <a:lnTo>
                  <a:pt x="325926" y="148572"/>
                </a:lnTo>
                <a:lnTo>
                  <a:pt x="317109" y="135493"/>
                </a:lnTo>
                <a:lnTo>
                  <a:pt x="304030" y="126676"/>
                </a:lnTo>
                <a:lnTo>
                  <a:pt x="288010" y="123443"/>
                </a:lnTo>
                <a:close/>
              </a:path>
              <a:path w="452754" h="452754">
                <a:moveTo>
                  <a:pt x="329158" y="216014"/>
                </a:moveTo>
                <a:lnTo>
                  <a:pt x="308584" y="216014"/>
                </a:lnTo>
                <a:lnTo>
                  <a:pt x="308584" y="288010"/>
                </a:lnTo>
                <a:lnTo>
                  <a:pt x="306966" y="296015"/>
                </a:lnTo>
                <a:lnTo>
                  <a:pt x="302555" y="302555"/>
                </a:lnTo>
                <a:lnTo>
                  <a:pt x="296015" y="306966"/>
                </a:lnTo>
                <a:lnTo>
                  <a:pt x="288010" y="308584"/>
                </a:lnTo>
                <a:lnTo>
                  <a:pt x="322856" y="308584"/>
                </a:lnTo>
                <a:lnTo>
                  <a:pt x="325926" y="304030"/>
                </a:lnTo>
                <a:lnTo>
                  <a:pt x="329158" y="288010"/>
                </a:lnTo>
                <a:lnTo>
                  <a:pt x="329158" y="216014"/>
                </a:lnTo>
                <a:close/>
              </a:path>
              <a:path w="452754" h="452754">
                <a:moveTo>
                  <a:pt x="187220" y="216014"/>
                </a:moveTo>
                <a:lnTo>
                  <a:pt x="165620" y="216014"/>
                </a:lnTo>
                <a:lnTo>
                  <a:pt x="165049" y="219392"/>
                </a:lnTo>
                <a:lnTo>
                  <a:pt x="164592" y="222783"/>
                </a:lnTo>
                <a:lnTo>
                  <a:pt x="164592" y="226301"/>
                </a:lnTo>
                <a:lnTo>
                  <a:pt x="169440" y="250323"/>
                </a:lnTo>
                <a:lnTo>
                  <a:pt x="182664" y="269938"/>
                </a:lnTo>
                <a:lnTo>
                  <a:pt x="202278" y="283161"/>
                </a:lnTo>
                <a:lnTo>
                  <a:pt x="226301" y="288010"/>
                </a:lnTo>
                <a:lnTo>
                  <a:pt x="250318" y="283161"/>
                </a:lnTo>
                <a:lnTo>
                  <a:pt x="269933" y="269938"/>
                </a:lnTo>
                <a:lnTo>
                  <a:pt x="271612" y="267449"/>
                </a:lnTo>
                <a:lnTo>
                  <a:pt x="226301" y="267449"/>
                </a:lnTo>
                <a:lnTo>
                  <a:pt x="210284" y="264214"/>
                </a:lnTo>
                <a:lnTo>
                  <a:pt x="197200" y="255395"/>
                </a:lnTo>
                <a:lnTo>
                  <a:pt x="188376" y="242315"/>
                </a:lnTo>
                <a:lnTo>
                  <a:pt x="185140" y="226301"/>
                </a:lnTo>
                <a:lnTo>
                  <a:pt x="187220" y="216014"/>
                </a:lnTo>
                <a:close/>
              </a:path>
              <a:path w="452754" h="452754">
                <a:moveTo>
                  <a:pt x="327082" y="154304"/>
                </a:moveTo>
                <a:lnTo>
                  <a:pt x="298284" y="154304"/>
                </a:lnTo>
                <a:lnTo>
                  <a:pt x="298284" y="185153"/>
                </a:lnTo>
                <a:lnTo>
                  <a:pt x="226301" y="185153"/>
                </a:lnTo>
                <a:lnTo>
                  <a:pt x="242310" y="188389"/>
                </a:lnTo>
                <a:lnTo>
                  <a:pt x="255390" y="197211"/>
                </a:lnTo>
                <a:lnTo>
                  <a:pt x="264213" y="210292"/>
                </a:lnTo>
                <a:lnTo>
                  <a:pt x="267449" y="226301"/>
                </a:lnTo>
                <a:lnTo>
                  <a:pt x="264213" y="242315"/>
                </a:lnTo>
                <a:lnTo>
                  <a:pt x="255390" y="255395"/>
                </a:lnTo>
                <a:lnTo>
                  <a:pt x="242310" y="264214"/>
                </a:lnTo>
                <a:lnTo>
                  <a:pt x="226301" y="267449"/>
                </a:lnTo>
                <a:lnTo>
                  <a:pt x="271612" y="267449"/>
                </a:lnTo>
                <a:lnTo>
                  <a:pt x="283160" y="250323"/>
                </a:lnTo>
                <a:lnTo>
                  <a:pt x="288010" y="226301"/>
                </a:lnTo>
                <a:lnTo>
                  <a:pt x="288010" y="222783"/>
                </a:lnTo>
                <a:lnTo>
                  <a:pt x="287553" y="219392"/>
                </a:lnTo>
                <a:lnTo>
                  <a:pt x="286981" y="216014"/>
                </a:lnTo>
                <a:lnTo>
                  <a:pt x="329158" y="216014"/>
                </a:lnTo>
                <a:lnTo>
                  <a:pt x="329158" y="164591"/>
                </a:lnTo>
                <a:lnTo>
                  <a:pt x="327082" y="154304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3">
            <a:extLst>
              <a:ext uri="{FF2B5EF4-FFF2-40B4-BE49-F238E27FC236}">
                <a16:creationId xmlns:a16="http://schemas.microsoft.com/office/drawing/2014/main" id="{7AEB402C-FBDE-F617-BA84-A355B44B70AF}"/>
              </a:ext>
            </a:extLst>
          </p:cNvPr>
          <p:cNvSpPr/>
          <p:nvPr/>
        </p:nvSpPr>
        <p:spPr>
          <a:xfrm>
            <a:off x="10307770" y="2988625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5" h="452754">
                <a:moveTo>
                  <a:pt x="226301" y="0"/>
                </a:moveTo>
                <a:lnTo>
                  <a:pt x="180690" y="4597"/>
                </a:lnTo>
                <a:lnTo>
                  <a:pt x="138210" y="17782"/>
                </a:lnTo>
                <a:lnTo>
                  <a:pt x="99769" y="38645"/>
                </a:lnTo>
                <a:lnTo>
                  <a:pt x="66278" y="66278"/>
                </a:lnTo>
                <a:lnTo>
                  <a:pt x="38645" y="99769"/>
                </a:lnTo>
                <a:lnTo>
                  <a:pt x="17782" y="138210"/>
                </a:lnTo>
                <a:lnTo>
                  <a:pt x="4597" y="180690"/>
                </a:lnTo>
                <a:lnTo>
                  <a:pt x="0" y="226301"/>
                </a:lnTo>
                <a:lnTo>
                  <a:pt x="4597" y="271911"/>
                </a:lnTo>
                <a:lnTo>
                  <a:pt x="17670" y="314032"/>
                </a:lnTo>
                <a:lnTo>
                  <a:pt x="38645" y="352833"/>
                </a:lnTo>
                <a:lnTo>
                  <a:pt x="66278" y="386324"/>
                </a:lnTo>
                <a:lnTo>
                  <a:pt x="99769" y="413956"/>
                </a:lnTo>
                <a:lnTo>
                  <a:pt x="138210" y="434820"/>
                </a:lnTo>
                <a:lnTo>
                  <a:pt x="180690" y="448005"/>
                </a:lnTo>
                <a:lnTo>
                  <a:pt x="226301" y="452602"/>
                </a:lnTo>
                <a:lnTo>
                  <a:pt x="271908" y="448005"/>
                </a:lnTo>
                <a:lnTo>
                  <a:pt x="314387" y="434820"/>
                </a:lnTo>
                <a:lnTo>
                  <a:pt x="319530" y="432028"/>
                </a:lnTo>
                <a:lnTo>
                  <a:pt x="226301" y="432028"/>
                </a:lnTo>
                <a:lnTo>
                  <a:pt x="179123" y="426595"/>
                </a:lnTo>
                <a:lnTo>
                  <a:pt x="135819" y="411119"/>
                </a:lnTo>
                <a:lnTo>
                  <a:pt x="97621" y="386834"/>
                </a:lnTo>
                <a:lnTo>
                  <a:pt x="65763" y="354976"/>
                </a:lnTo>
                <a:lnTo>
                  <a:pt x="41480" y="316777"/>
                </a:lnTo>
                <a:lnTo>
                  <a:pt x="26006" y="273474"/>
                </a:lnTo>
                <a:lnTo>
                  <a:pt x="20574" y="226301"/>
                </a:lnTo>
                <a:lnTo>
                  <a:pt x="25826" y="180690"/>
                </a:lnTo>
                <a:lnTo>
                  <a:pt x="41460" y="135886"/>
                </a:lnTo>
                <a:lnTo>
                  <a:pt x="65763" y="97631"/>
                </a:lnTo>
                <a:lnTo>
                  <a:pt x="97621" y="65771"/>
                </a:lnTo>
                <a:lnTo>
                  <a:pt x="135819" y="41485"/>
                </a:lnTo>
                <a:lnTo>
                  <a:pt x="179123" y="26007"/>
                </a:lnTo>
                <a:lnTo>
                  <a:pt x="226301" y="20574"/>
                </a:lnTo>
                <a:lnTo>
                  <a:pt x="319530" y="20574"/>
                </a:lnTo>
                <a:lnTo>
                  <a:pt x="314387" y="17782"/>
                </a:lnTo>
                <a:lnTo>
                  <a:pt x="271908" y="4597"/>
                </a:lnTo>
                <a:lnTo>
                  <a:pt x="226301" y="0"/>
                </a:lnTo>
                <a:close/>
              </a:path>
              <a:path w="452755" h="452754">
                <a:moveTo>
                  <a:pt x="319530" y="20574"/>
                </a:moveTo>
                <a:lnTo>
                  <a:pt x="226301" y="20574"/>
                </a:lnTo>
                <a:lnTo>
                  <a:pt x="273474" y="26007"/>
                </a:lnTo>
                <a:lnTo>
                  <a:pt x="316775" y="41485"/>
                </a:lnTo>
                <a:lnTo>
                  <a:pt x="354971" y="65771"/>
                </a:lnTo>
                <a:lnTo>
                  <a:pt x="386827" y="97631"/>
                </a:lnTo>
                <a:lnTo>
                  <a:pt x="411129" y="135886"/>
                </a:lnTo>
                <a:lnTo>
                  <a:pt x="426583" y="179131"/>
                </a:lnTo>
                <a:lnTo>
                  <a:pt x="432015" y="226301"/>
                </a:lnTo>
                <a:lnTo>
                  <a:pt x="426583" y="273474"/>
                </a:lnTo>
                <a:lnTo>
                  <a:pt x="411109" y="316777"/>
                </a:lnTo>
                <a:lnTo>
                  <a:pt x="386827" y="354976"/>
                </a:lnTo>
                <a:lnTo>
                  <a:pt x="354971" y="386834"/>
                </a:lnTo>
                <a:lnTo>
                  <a:pt x="316775" y="411119"/>
                </a:lnTo>
                <a:lnTo>
                  <a:pt x="273474" y="426595"/>
                </a:lnTo>
                <a:lnTo>
                  <a:pt x="226301" y="432028"/>
                </a:lnTo>
                <a:lnTo>
                  <a:pt x="319530" y="432028"/>
                </a:lnTo>
                <a:lnTo>
                  <a:pt x="386319" y="386324"/>
                </a:lnTo>
                <a:lnTo>
                  <a:pt x="413953" y="352833"/>
                </a:lnTo>
                <a:lnTo>
                  <a:pt x="434818" y="314392"/>
                </a:lnTo>
                <a:lnTo>
                  <a:pt x="448004" y="271911"/>
                </a:lnTo>
                <a:lnTo>
                  <a:pt x="452602" y="226301"/>
                </a:lnTo>
                <a:lnTo>
                  <a:pt x="448004" y="180690"/>
                </a:lnTo>
                <a:lnTo>
                  <a:pt x="434893" y="138451"/>
                </a:lnTo>
                <a:lnTo>
                  <a:pt x="413953" y="99769"/>
                </a:lnTo>
                <a:lnTo>
                  <a:pt x="386319" y="66278"/>
                </a:lnTo>
                <a:lnTo>
                  <a:pt x="352827" y="38645"/>
                </a:lnTo>
                <a:lnTo>
                  <a:pt x="319530" y="20574"/>
                </a:lnTo>
                <a:close/>
              </a:path>
              <a:path w="452755" h="452754">
                <a:moveTo>
                  <a:pt x="226301" y="102870"/>
                </a:moveTo>
                <a:lnTo>
                  <a:pt x="178257" y="112571"/>
                </a:lnTo>
                <a:lnTo>
                  <a:pt x="139018" y="139025"/>
                </a:lnTo>
                <a:lnTo>
                  <a:pt x="112560" y="178259"/>
                </a:lnTo>
                <a:lnTo>
                  <a:pt x="102857" y="226301"/>
                </a:lnTo>
                <a:lnTo>
                  <a:pt x="112560" y="274355"/>
                </a:lnTo>
                <a:lnTo>
                  <a:pt x="139018" y="313593"/>
                </a:lnTo>
                <a:lnTo>
                  <a:pt x="178257" y="340045"/>
                </a:lnTo>
                <a:lnTo>
                  <a:pt x="226301" y="349745"/>
                </a:lnTo>
                <a:lnTo>
                  <a:pt x="274353" y="340045"/>
                </a:lnTo>
                <a:lnTo>
                  <a:pt x="290500" y="329158"/>
                </a:lnTo>
                <a:lnTo>
                  <a:pt x="226301" y="329158"/>
                </a:lnTo>
                <a:lnTo>
                  <a:pt x="218826" y="328882"/>
                </a:lnTo>
                <a:lnTo>
                  <a:pt x="211496" y="328071"/>
                </a:lnTo>
                <a:lnTo>
                  <a:pt x="204323" y="326752"/>
                </a:lnTo>
                <a:lnTo>
                  <a:pt x="197319" y="324954"/>
                </a:lnTo>
                <a:lnTo>
                  <a:pt x="199727" y="317957"/>
                </a:lnTo>
                <a:lnTo>
                  <a:pt x="179743" y="317957"/>
                </a:lnTo>
                <a:lnTo>
                  <a:pt x="156860" y="302087"/>
                </a:lnTo>
                <a:lnTo>
                  <a:pt x="139072" y="280763"/>
                </a:lnTo>
                <a:lnTo>
                  <a:pt x="127545" y="255122"/>
                </a:lnTo>
                <a:lnTo>
                  <a:pt x="123444" y="226301"/>
                </a:lnTo>
                <a:lnTo>
                  <a:pt x="123980" y="215726"/>
                </a:lnTo>
                <a:lnTo>
                  <a:pt x="125555" y="205465"/>
                </a:lnTo>
                <a:lnTo>
                  <a:pt x="128116" y="195563"/>
                </a:lnTo>
                <a:lnTo>
                  <a:pt x="131610" y="186067"/>
                </a:lnTo>
                <a:lnTo>
                  <a:pt x="165175" y="186067"/>
                </a:lnTo>
                <a:lnTo>
                  <a:pt x="162217" y="177266"/>
                </a:lnTo>
                <a:lnTo>
                  <a:pt x="168503" y="176936"/>
                </a:lnTo>
                <a:lnTo>
                  <a:pt x="174180" y="176288"/>
                </a:lnTo>
                <a:lnTo>
                  <a:pt x="179806" y="175590"/>
                </a:lnTo>
                <a:lnTo>
                  <a:pt x="179279" y="168998"/>
                </a:lnTo>
                <a:lnTo>
                  <a:pt x="140833" y="168998"/>
                </a:lnTo>
                <a:lnTo>
                  <a:pt x="157065" y="150222"/>
                </a:lnTo>
                <a:lnTo>
                  <a:pt x="177211" y="135886"/>
                </a:lnTo>
                <a:lnTo>
                  <a:pt x="200558" y="126690"/>
                </a:lnTo>
                <a:lnTo>
                  <a:pt x="226301" y="123444"/>
                </a:lnTo>
                <a:lnTo>
                  <a:pt x="290478" y="123444"/>
                </a:lnTo>
                <a:lnTo>
                  <a:pt x="274353" y="112571"/>
                </a:lnTo>
                <a:lnTo>
                  <a:pt x="226301" y="102870"/>
                </a:lnTo>
                <a:close/>
              </a:path>
              <a:path w="452755" h="452754">
                <a:moveTo>
                  <a:pt x="260260" y="235458"/>
                </a:moveTo>
                <a:lnTo>
                  <a:pt x="228117" y="235458"/>
                </a:lnTo>
                <a:lnTo>
                  <a:pt x="252960" y="303433"/>
                </a:lnTo>
                <a:lnTo>
                  <a:pt x="257329" y="315255"/>
                </a:lnTo>
                <a:lnTo>
                  <a:pt x="260362" y="323278"/>
                </a:lnTo>
                <a:lnTo>
                  <a:pt x="252213" y="325777"/>
                </a:lnTo>
                <a:lnTo>
                  <a:pt x="243803" y="327623"/>
                </a:lnTo>
                <a:lnTo>
                  <a:pt x="234284" y="328882"/>
                </a:lnTo>
                <a:lnTo>
                  <a:pt x="232547" y="328882"/>
                </a:lnTo>
                <a:lnTo>
                  <a:pt x="226301" y="329158"/>
                </a:lnTo>
                <a:lnTo>
                  <a:pt x="290500" y="329158"/>
                </a:lnTo>
                <a:lnTo>
                  <a:pt x="312934" y="314032"/>
                </a:lnTo>
                <a:lnTo>
                  <a:pt x="279793" y="314032"/>
                </a:lnTo>
                <a:lnTo>
                  <a:pt x="288217" y="289687"/>
                </a:lnTo>
                <a:lnTo>
                  <a:pt x="278498" y="289687"/>
                </a:lnTo>
                <a:lnTo>
                  <a:pt x="260260" y="235458"/>
                </a:lnTo>
                <a:close/>
              </a:path>
              <a:path w="452755" h="452754">
                <a:moveTo>
                  <a:pt x="165175" y="186067"/>
                </a:moveTo>
                <a:lnTo>
                  <a:pt x="131610" y="186067"/>
                </a:lnTo>
                <a:lnTo>
                  <a:pt x="179743" y="317957"/>
                </a:lnTo>
                <a:lnTo>
                  <a:pt x="199727" y="317957"/>
                </a:lnTo>
                <a:lnTo>
                  <a:pt x="209159" y="290550"/>
                </a:lnTo>
                <a:lnTo>
                  <a:pt x="200291" y="290550"/>
                </a:lnTo>
                <a:lnTo>
                  <a:pt x="165175" y="186067"/>
                </a:lnTo>
                <a:close/>
              </a:path>
              <a:path w="452755" h="452754">
                <a:moveTo>
                  <a:pt x="340525" y="180690"/>
                </a:moveTo>
                <a:lnTo>
                  <a:pt x="318394" y="180690"/>
                </a:lnTo>
                <a:lnTo>
                  <a:pt x="322943" y="191254"/>
                </a:lnTo>
                <a:lnTo>
                  <a:pt x="326332" y="202460"/>
                </a:lnTo>
                <a:lnTo>
                  <a:pt x="328352" y="213698"/>
                </a:lnTo>
                <a:lnTo>
                  <a:pt x="328436" y="214166"/>
                </a:lnTo>
                <a:lnTo>
                  <a:pt x="329042" y="224358"/>
                </a:lnTo>
                <a:lnTo>
                  <a:pt x="315563" y="277344"/>
                </a:lnTo>
                <a:lnTo>
                  <a:pt x="279793" y="314032"/>
                </a:lnTo>
                <a:lnTo>
                  <a:pt x="312934" y="314032"/>
                </a:lnTo>
                <a:lnTo>
                  <a:pt x="313586" y="313593"/>
                </a:lnTo>
                <a:lnTo>
                  <a:pt x="340035" y="274355"/>
                </a:lnTo>
                <a:lnTo>
                  <a:pt x="349732" y="226301"/>
                </a:lnTo>
                <a:lnTo>
                  <a:pt x="340525" y="180690"/>
                </a:lnTo>
                <a:close/>
              </a:path>
              <a:path w="452755" h="452754">
                <a:moveTo>
                  <a:pt x="190944" y="167335"/>
                </a:moveTo>
                <a:lnTo>
                  <a:pt x="190448" y="173918"/>
                </a:lnTo>
                <a:lnTo>
                  <a:pt x="190322" y="175590"/>
                </a:lnTo>
                <a:lnTo>
                  <a:pt x="190296" y="175933"/>
                </a:lnTo>
                <a:lnTo>
                  <a:pt x="195935" y="176288"/>
                </a:lnTo>
                <a:lnTo>
                  <a:pt x="201256" y="176936"/>
                </a:lnTo>
                <a:lnTo>
                  <a:pt x="206895" y="177266"/>
                </a:lnTo>
                <a:lnTo>
                  <a:pt x="223177" y="221907"/>
                </a:lnTo>
                <a:lnTo>
                  <a:pt x="200291" y="290550"/>
                </a:lnTo>
                <a:lnTo>
                  <a:pt x="209159" y="290550"/>
                </a:lnTo>
                <a:lnTo>
                  <a:pt x="228117" y="235458"/>
                </a:lnTo>
                <a:lnTo>
                  <a:pt x="260260" y="235458"/>
                </a:lnTo>
                <a:lnTo>
                  <a:pt x="240690" y="177266"/>
                </a:lnTo>
                <a:lnTo>
                  <a:pt x="247002" y="176936"/>
                </a:lnTo>
                <a:lnTo>
                  <a:pt x="258318" y="175590"/>
                </a:lnTo>
                <a:lnTo>
                  <a:pt x="257780" y="168998"/>
                </a:lnTo>
                <a:lnTo>
                  <a:pt x="219583" y="168998"/>
                </a:lnTo>
                <a:lnTo>
                  <a:pt x="208548" y="168430"/>
                </a:lnTo>
                <a:lnTo>
                  <a:pt x="208110" y="168430"/>
                </a:lnTo>
                <a:lnTo>
                  <a:pt x="196583" y="167652"/>
                </a:lnTo>
                <a:lnTo>
                  <a:pt x="190944" y="167335"/>
                </a:lnTo>
                <a:close/>
              </a:path>
              <a:path w="452755" h="452754">
                <a:moveTo>
                  <a:pt x="290478" y="123444"/>
                </a:moveTo>
                <a:lnTo>
                  <a:pt x="226301" y="123444"/>
                </a:lnTo>
                <a:lnTo>
                  <a:pt x="245374" y="125222"/>
                </a:lnTo>
                <a:lnTo>
                  <a:pt x="263263" y="130335"/>
                </a:lnTo>
                <a:lnTo>
                  <a:pt x="279663" y="138451"/>
                </a:lnTo>
                <a:lnTo>
                  <a:pt x="294271" y="149237"/>
                </a:lnTo>
                <a:lnTo>
                  <a:pt x="284759" y="149961"/>
                </a:lnTo>
                <a:lnTo>
                  <a:pt x="278663" y="158470"/>
                </a:lnTo>
                <a:lnTo>
                  <a:pt x="288277" y="192189"/>
                </a:lnTo>
                <a:lnTo>
                  <a:pt x="291305" y="197811"/>
                </a:lnTo>
                <a:lnTo>
                  <a:pt x="294078" y="204365"/>
                </a:lnTo>
                <a:lnTo>
                  <a:pt x="296103" y="212038"/>
                </a:lnTo>
                <a:lnTo>
                  <a:pt x="296887" y="221018"/>
                </a:lnTo>
                <a:lnTo>
                  <a:pt x="296281" y="228043"/>
                </a:lnTo>
                <a:lnTo>
                  <a:pt x="294695" y="235458"/>
                </a:lnTo>
                <a:lnTo>
                  <a:pt x="294609" y="235856"/>
                </a:lnTo>
                <a:lnTo>
                  <a:pt x="292092" y="244704"/>
                </a:lnTo>
                <a:lnTo>
                  <a:pt x="288950" y="254838"/>
                </a:lnTo>
                <a:lnTo>
                  <a:pt x="278498" y="289687"/>
                </a:lnTo>
                <a:lnTo>
                  <a:pt x="288217" y="289687"/>
                </a:lnTo>
                <a:lnTo>
                  <a:pt x="310819" y="224358"/>
                </a:lnTo>
                <a:lnTo>
                  <a:pt x="314574" y="213698"/>
                </a:lnTo>
                <a:lnTo>
                  <a:pt x="316936" y="204365"/>
                </a:lnTo>
                <a:lnTo>
                  <a:pt x="317028" y="204001"/>
                </a:lnTo>
                <a:lnTo>
                  <a:pt x="318298" y="195563"/>
                </a:lnTo>
                <a:lnTo>
                  <a:pt x="318365" y="195117"/>
                </a:lnTo>
                <a:lnTo>
                  <a:pt x="318770" y="186893"/>
                </a:lnTo>
                <a:lnTo>
                  <a:pt x="318770" y="184645"/>
                </a:lnTo>
                <a:lnTo>
                  <a:pt x="318516" y="182676"/>
                </a:lnTo>
                <a:lnTo>
                  <a:pt x="318368" y="180690"/>
                </a:lnTo>
                <a:lnTo>
                  <a:pt x="340525" y="180690"/>
                </a:lnTo>
                <a:lnTo>
                  <a:pt x="340035" y="178259"/>
                </a:lnTo>
                <a:lnTo>
                  <a:pt x="313586" y="139025"/>
                </a:lnTo>
                <a:lnTo>
                  <a:pt x="290478" y="123444"/>
                </a:lnTo>
                <a:close/>
              </a:path>
              <a:path w="452755" h="452754">
                <a:moveTo>
                  <a:pt x="179146" y="167335"/>
                </a:moveTo>
                <a:lnTo>
                  <a:pt x="173520" y="167652"/>
                </a:lnTo>
                <a:lnTo>
                  <a:pt x="163561" y="168430"/>
                </a:lnTo>
                <a:lnTo>
                  <a:pt x="154718" y="168998"/>
                </a:lnTo>
                <a:lnTo>
                  <a:pt x="179279" y="168998"/>
                </a:lnTo>
                <a:lnTo>
                  <a:pt x="179171" y="167652"/>
                </a:lnTo>
                <a:lnTo>
                  <a:pt x="179146" y="167335"/>
                </a:lnTo>
                <a:close/>
              </a:path>
              <a:path w="452755" h="452754">
                <a:moveTo>
                  <a:pt x="257644" y="167335"/>
                </a:moveTo>
                <a:lnTo>
                  <a:pt x="252006" y="167652"/>
                </a:lnTo>
                <a:lnTo>
                  <a:pt x="242048" y="168430"/>
                </a:lnTo>
                <a:lnTo>
                  <a:pt x="233206" y="168998"/>
                </a:lnTo>
                <a:lnTo>
                  <a:pt x="257780" y="168998"/>
                </a:lnTo>
                <a:lnTo>
                  <a:pt x="257670" y="167652"/>
                </a:lnTo>
                <a:lnTo>
                  <a:pt x="257644" y="167335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pPr marL="0" algn="l" defTabSz="914400" rtl="0" eaLnBrk="1" latinLnBrk="0" hangingPunct="1"/>
            <a:endParaRPr/>
          </a:p>
        </p:txBody>
      </p:sp>
      <p:sp>
        <p:nvSpPr>
          <p:cNvPr id="187" name="object 184">
            <a:extLst>
              <a:ext uri="{FF2B5EF4-FFF2-40B4-BE49-F238E27FC236}">
                <a16:creationId xmlns:a16="http://schemas.microsoft.com/office/drawing/2014/main" id="{BAC08CB0-7218-2472-71A2-99979288BB3F}"/>
              </a:ext>
            </a:extLst>
          </p:cNvPr>
          <p:cNvSpPr/>
          <p:nvPr/>
        </p:nvSpPr>
        <p:spPr>
          <a:xfrm>
            <a:off x="9716891" y="3721142"/>
            <a:ext cx="293318" cy="293318"/>
          </a:xfrm>
          <a:custGeom>
            <a:avLst/>
            <a:gdLst/>
            <a:ahLst/>
            <a:cxnLst/>
            <a:rect l="l" t="t" r="r" b="b"/>
            <a:pathLst>
              <a:path w="378459" h="378459">
                <a:moveTo>
                  <a:pt x="68694" y="158140"/>
                </a:moveTo>
                <a:lnTo>
                  <a:pt x="51511" y="158140"/>
                </a:lnTo>
                <a:lnTo>
                  <a:pt x="51511" y="374015"/>
                </a:lnTo>
                <a:lnTo>
                  <a:pt x="55384" y="377850"/>
                </a:lnTo>
                <a:lnTo>
                  <a:pt x="322465" y="377850"/>
                </a:lnTo>
                <a:lnTo>
                  <a:pt x="326326" y="374015"/>
                </a:lnTo>
                <a:lnTo>
                  <a:pt x="326326" y="360667"/>
                </a:lnTo>
                <a:lnTo>
                  <a:pt x="68694" y="360667"/>
                </a:lnTo>
                <a:lnTo>
                  <a:pt x="68694" y="343484"/>
                </a:lnTo>
                <a:lnTo>
                  <a:pt x="154571" y="343484"/>
                </a:lnTo>
                <a:lnTo>
                  <a:pt x="154571" y="326339"/>
                </a:lnTo>
                <a:lnTo>
                  <a:pt x="68694" y="326339"/>
                </a:lnTo>
                <a:lnTo>
                  <a:pt x="68694" y="158140"/>
                </a:lnTo>
                <a:close/>
              </a:path>
              <a:path w="378459" h="378459">
                <a:moveTo>
                  <a:pt x="154571" y="343484"/>
                </a:moveTo>
                <a:lnTo>
                  <a:pt x="137401" y="343484"/>
                </a:lnTo>
                <a:lnTo>
                  <a:pt x="137401" y="360667"/>
                </a:lnTo>
                <a:lnTo>
                  <a:pt x="154571" y="360667"/>
                </a:lnTo>
                <a:lnTo>
                  <a:pt x="154571" y="343484"/>
                </a:lnTo>
                <a:close/>
              </a:path>
              <a:path w="378459" h="378459">
                <a:moveTo>
                  <a:pt x="240436" y="223278"/>
                </a:moveTo>
                <a:lnTo>
                  <a:pt x="223278" y="223278"/>
                </a:lnTo>
                <a:lnTo>
                  <a:pt x="223278" y="360667"/>
                </a:lnTo>
                <a:lnTo>
                  <a:pt x="240449" y="360667"/>
                </a:lnTo>
                <a:lnTo>
                  <a:pt x="240449" y="343484"/>
                </a:lnTo>
                <a:lnTo>
                  <a:pt x="326326" y="343484"/>
                </a:lnTo>
                <a:lnTo>
                  <a:pt x="326326" y="326339"/>
                </a:lnTo>
                <a:lnTo>
                  <a:pt x="240436" y="326339"/>
                </a:lnTo>
                <a:lnTo>
                  <a:pt x="240436" y="223278"/>
                </a:lnTo>
                <a:close/>
              </a:path>
              <a:path w="378459" h="378459">
                <a:moveTo>
                  <a:pt x="326326" y="343484"/>
                </a:moveTo>
                <a:lnTo>
                  <a:pt x="309156" y="343484"/>
                </a:lnTo>
                <a:lnTo>
                  <a:pt x="309156" y="360667"/>
                </a:lnTo>
                <a:lnTo>
                  <a:pt x="326326" y="360667"/>
                </a:lnTo>
                <a:lnTo>
                  <a:pt x="326326" y="343484"/>
                </a:lnTo>
                <a:close/>
              </a:path>
              <a:path w="378459" h="378459">
                <a:moveTo>
                  <a:pt x="236588" y="206108"/>
                </a:moveTo>
                <a:lnTo>
                  <a:pt x="141249" y="206108"/>
                </a:lnTo>
                <a:lnTo>
                  <a:pt x="137401" y="209956"/>
                </a:lnTo>
                <a:lnTo>
                  <a:pt x="137401" y="326339"/>
                </a:lnTo>
                <a:lnTo>
                  <a:pt x="154571" y="326339"/>
                </a:lnTo>
                <a:lnTo>
                  <a:pt x="154571" y="223278"/>
                </a:lnTo>
                <a:lnTo>
                  <a:pt x="240436" y="223278"/>
                </a:lnTo>
                <a:lnTo>
                  <a:pt x="240436" y="209956"/>
                </a:lnTo>
                <a:lnTo>
                  <a:pt x="236588" y="206108"/>
                </a:lnTo>
                <a:close/>
              </a:path>
              <a:path w="378459" h="378459">
                <a:moveTo>
                  <a:pt x="213194" y="20726"/>
                </a:moveTo>
                <a:lnTo>
                  <a:pt x="188925" y="20726"/>
                </a:lnTo>
                <a:lnTo>
                  <a:pt x="309156" y="140957"/>
                </a:lnTo>
                <a:lnTo>
                  <a:pt x="309156" y="326339"/>
                </a:lnTo>
                <a:lnTo>
                  <a:pt x="326326" y="326339"/>
                </a:lnTo>
                <a:lnTo>
                  <a:pt x="326326" y="158140"/>
                </a:lnTo>
                <a:lnTo>
                  <a:pt x="350613" y="158140"/>
                </a:lnTo>
                <a:lnTo>
                  <a:pt x="309156" y="116674"/>
                </a:lnTo>
                <a:lnTo>
                  <a:pt x="309156" y="99504"/>
                </a:lnTo>
                <a:lnTo>
                  <a:pt x="291973" y="99504"/>
                </a:lnTo>
                <a:lnTo>
                  <a:pt x="257619" y="65151"/>
                </a:lnTo>
                <a:lnTo>
                  <a:pt x="257619" y="47967"/>
                </a:lnTo>
                <a:lnTo>
                  <a:pt x="240436" y="47967"/>
                </a:lnTo>
                <a:lnTo>
                  <a:pt x="213194" y="20726"/>
                </a:lnTo>
                <a:close/>
              </a:path>
              <a:path w="378459" h="378459">
                <a:moveTo>
                  <a:pt x="202247" y="291973"/>
                </a:moveTo>
                <a:lnTo>
                  <a:pt x="192773" y="291973"/>
                </a:lnTo>
                <a:lnTo>
                  <a:pt x="188925" y="295821"/>
                </a:lnTo>
                <a:lnTo>
                  <a:pt x="188925" y="305308"/>
                </a:lnTo>
                <a:lnTo>
                  <a:pt x="192773" y="309156"/>
                </a:lnTo>
                <a:lnTo>
                  <a:pt x="202247" y="309156"/>
                </a:lnTo>
                <a:lnTo>
                  <a:pt x="206095" y="305308"/>
                </a:lnTo>
                <a:lnTo>
                  <a:pt x="206095" y="295821"/>
                </a:lnTo>
                <a:lnTo>
                  <a:pt x="202247" y="291973"/>
                </a:lnTo>
                <a:close/>
              </a:path>
              <a:path w="378459" h="378459">
                <a:moveTo>
                  <a:pt x="191287" y="0"/>
                </a:moveTo>
                <a:lnTo>
                  <a:pt x="186563" y="0"/>
                </a:lnTo>
                <a:lnTo>
                  <a:pt x="184404" y="965"/>
                </a:lnTo>
                <a:lnTo>
                  <a:pt x="965" y="184416"/>
                </a:lnTo>
                <a:lnTo>
                  <a:pt x="0" y="186563"/>
                </a:lnTo>
                <a:lnTo>
                  <a:pt x="0" y="193687"/>
                </a:lnTo>
                <a:lnTo>
                  <a:pt x="3848" y="197510"/>
                </a:lnTo>
                <a:lnTo>
                  <a:pt x="10947" y="197510"/>
                </a:lnTo>
                <a:lnTo>
                  <a:pt x="13093" y="196557"/>
                </a:lnTo>
                <a:lnTo>
                  <a:pt x="51511" y="158140"/>
                </a:lnTo>
                <a:lnTo>
                  <a:pt x="68694" y="158140"/>
                </a:lnTo>
                <a:lnTo>
                  <a:pt x="68694" y="140957"/>
                </a:lnTo>
                <a:lnTo>
                  <a:pt x="188925" y="20726"/>
                </a:lnTo>
                <a:lnTo>
                  <a:pt x="213194" y="20726"/>
                </a:lnTo>
                <a:lnTo>
                  <a:pt x="193433" y="965"/>
                </a:lnTo>
                <a:lnTo>
                  <a:pt x="191287" y="0"/>
                </a:lnTo>
                <a:close/>
              </a:path>
              <a:path w="378459" h="378459">
                <a:moveTo>
                  <a:pt x="350613" y="158140"/>
                </a:moveTo>
                <a:lnTo>
                  <a:pt x="326326" y="158140"/>
                </a:lnTo>
                <a:lnTo>
                  <a:pt x="364744" y="196557"/>
                </a:lnTo>
                <a:lnTo>
                  <a:pt x="366890" y="197510"/>
                </a:lnTo>
                <a:lnTo>
                  <a:pt x="374002" y="197510"/>
                </a:lnTo>
                <a:lnTo>
                  <a:pt x="377850" y="193687"/>
                </a:lnTo>
                <a:lnTo>
                  <a:pt x="377850" y="186563"/>
                </a:lnTo>
                <a:lnTo>
                  <a:pt x="376885" y="184416"/>
                </a:lnTo>
                <a:lnTo>
                  <a:pt x="350613" y="158140"/>
                </a:lnTo>
                <a:close/>
              </a:path>
              <a:path w="378459" h="378459">
                <a:moveTo>
                  <a:pt x="309156" y="34353"/>
                </a:moveTo>
                <a:lnTo>
                  <a:pt x="291973" y="34353"/>
                </a:lnTo>
                <a:lnTo>
                  <a:pt x="291973" y="99504"/>
                </a:lnTo>
                <a:lnTo>
                  <a:pt x="309156" y="99504"/>
                </a:lnTo>
                <a:lnTo>
                  <a:pt x="309156" y="34353"/>
                </a:lnTo>
                <a:close/>
              </a:path>
              <a:path w="378459" h="378459">
                <a:moveTo>
                  <a:pt x="305295" y="17183"/>
                </a:moveTo>
                <a:lnTo>
                  <a:pt x="244309" y="17183"/>
                </a:lnTo>
                <a:lnTo>
                  <a:pt x="240436" y="21031"/>
                </a:lnTo>
                <a:lnTo>
                  <a:pt x="240436" y="47967"/>
                </a:lnTo>
                <a:lnTo>
                  <a:pt x="257619" y="47967"/>
                </a:lnTo>
                <a:lnTo>
                  <a:pt x="257619" y="34353"/>
                </a:lnTo>
                <a:lnTo>
                  <a:pt x="309156" y="34353"/>
                </a:lnTo>
                <a:lnTo>
                  <a:pt x="309156" y="21031"/>
                </a:lnTo>
                <a:lnTo>
                  <a:pt x="305295" y="17183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5">
            <a:extLst>
              <a:ext uri="{FF2B5EF4-FFF2-40B4-BE49-F238E27FC236}">
                <a16:creationId xmlns:a16="http://schemas.microsoft.com/office/drawing/2014/main" id="{4F8F7310-7A5C-4F26-D2E8-64B04B44A5C0}"/>
              </a:ext>
            </a:extLst>
          </p:cNvPr>
          <p:cNvSpPr/>
          <p:nvPr/>
        </p:nvSpPr>
        <p:spPr>
          <a:xfrm>
            <a:off x="10336735" y="3721148"/>
            <a:ext cx="293318" cy="293318"/>
          </a:xfrm>
          <a:custGeom>
            <a:avLst/>
            <a:gdLst/>
            <a:ahLst/>
            <a:cxnLst/>
            <a:rect l="l" t="t" r="r" b="b"/>
            <a:pathLst>
              <a:path w="378459" h="378459">
                <a:moveTo>
                  <a:pt x="188925" y="0"/>
                </a:moveTo>
                <a:lnTo>
                  <a:pt x="138704" y="6749"/>
                </a:lnTo>
                <a:lnTo>
                  <a:pt x="93575" y="25796"/>
                </a:lnTo>
                <a:lnTo>
                  <a:pt x="55303" y="55384"/>
                </a:lnTo>
                <a:lnTo>
                  <a:pt x="25796" y="93575"/>
                </a:lnTo>
                <a:lnTo>
                  <a:pt x="6749" y="138704"/>
                </a:lnTo>
                <a:lnTo>
                  <a:pt x="0" y="188925"/>
                </a:lnTo>
                <a:lnTo>
                  <a:pt x="6749" y="239149"/>
                </a:lnTo>
                <a:lnTo>
                  <a:pt x="25796" y="284280"/>
                </a:lnTo>
                <a:lnTo>
                  <a:pt x="55338" y="322516"/>
                </a:lnTo>
                <a:lnTo>
                  <a:pt x="93575" y="352057"/>
                </a:lnTo>
                <a:lnTo>
                  <a:pt x="138704" y="371101"/>
                </a:lnTo>
                <a:lnTo>
                  <a:pt x="188925" y="377850"/>
                </a:lnTo>
                <a:lnTo>
                  <a:pt x="239145" y="371101"/>
                </a:lnTo>
                <a:lnTo>
                  <a:pt x="263872" y="360667"/>
                </a:lnTo>
                <a:lnTo>
                  <a:pt x="188925" y="360667"/>
                </a:lnTo>
                <a:lnTo>
                  <a:pt x="143262" y="354532"/>
                </a:lnTo>
                <a:lnTo>
                  <a:pt x="102235" y="337220"/>
                </a:lnTo>
                <a:lnTo>
                  <a:pt x="67478" y="310367"/>
                </a:lnTo>
                <a:lnTo>
                  <a:pt x="40626" y="275609"/>
                </a:lnTo>
                <a:lnTo>
                  <a:pt x="23316" y="234583"/>
                </a:lnTo>
                <a:lnTo>
                  <a:pt x="17183" y="188925"/>
                </a:lnTo>
                <a:lnTo>
                  <a:pt x="23316" y="143261"/>
                </a:lnTo>
                <a:lnTo>
                  <a:pt x="40626" y="102232"/>
                </a:lnTo>
                <a:lnTo>
                  <a:pt x="67397" y="67576"/>
                </a:lnTo>
                <a:lnTo>
                  <a:pt x="102235" y="40617"/>
                </a:lnTo>
                <a:lnTo>
                  <a:pt x="143262" y="23304"/>
                </a:lnTo>
                <a:lnTo>
                  <a:pt x="188925" y="17170"/>
                </a:lnTo>
                <a:lnTo>
                  <a:pt x="263837" y="17170"/>
                </a:lnTo>
                <a:lnTo>
                  <a:pt x="239145" y="6749"/>
                </a:lnTo>
                <a:lnTo>
                  <a:pt x="188925" y="0"/>
                </a:lnTo>
                <a:close/>
              </a:path>
              <a:path w="378459" h="378459">
                <a:moveTo>
                  <a:pt x="263837" y="17170"/>
                </a:moveTo>
                <a:lnTo>
                  <a:pt x="188925" y="17170"/>
                </a:lnTo>
                <a:lnTo>
                  <a:pt x="234587" y="23304"/>
                </a:lnTo>
                <a:lnTo>
                  <a:pt x="275614" y="40617"/>
                </a:lnTo>
                <a:lnTo>
                  <a:pt x="310453" y="67576"/>
                </a:lnTo>
                <a:lnTo>
                  <a:pt x="337223" y="102232"/>
                </a:lnTo>
                <a:lnTo>
                  <a:pt x="354533" y="143261"/>
                </a:lnTo>
                <a:lnTo>
                  <a:pt x="360667" y="188925"/>
                </a:lnTo>
                <a:lnTo>
                  <a:pt x="354533" y="234583"/>
                </a:lnTo>
                <a:lnTo>
                  <a:pt x="337223" y="275609"/>
                </a:lnTo>
                <a:lnTo>
                  <a:pt x="310372" y="310367"/>
                </a:lnTo>
                <a:lnTo>
                  <a:pt x="275614" y="337220"/>
                </a:lnTo>
                <a:lnTo>
                  <a:pt x="234587" y="354532"/>
                </a:lnTo>
                <a:lnTo>
                  <a:pt x="188925" y="360667"/>
                </a:lnTo>
                <a:lnTo>
                  <a:pt x="263872" y="360667"/>
                </a:lnTo>
                <a:lnTo>
                  <a:pt x="322511" y="322516"/>
                </a:lnTo>
                <a:lnTo>
                  <a:pt x="352054" y="284280"/>
                </a:lnTo>
                <a:lnTo>
                  <a:pt x="371101" y="239149"/>
                </a:lnTo>
                <a:lnTo>
                  <a:pt x="377850" y="188925"/>
                </a:lnTo>
                <a:lnTo>
                  <a:pt x="371101" y="138704"/>
                </a:lnTo>
                <a:lnTo>
                  <a:pt x="352054" y="93575"/>
                </a:lnTo>
                <a:lnTo>
                  <a:pt x="322547" y="55384"/>
                </a:lnTo>
                <a:lnTo>
                  <a:pt x="284274" y="25796"/>
                </a:lnTo>
                <a:lnTo>
                  <a:pt x="263837" y="17170"/>
                </a:lnTo>
                <a:close/>
              </a:path>
              <a:path w="378459" h="378459">
                <a:moveTo>
                  <a:pt x="193662" y="309156"/>
                </a:moveTo>
                <a:lnTo>
                  <a:pt x="184188" y="309156"/>
                </a:lnTo>
                <a:lnTo>
                  <a:pt x="180339" y="313004"/>
                </a:lnTo>
                <a:lnTo>
                  <a:pt x="180378" y="322516"/>
                </a:lnTo>
                <a:lnTo>
                  <a:pt x="184188" y="326326"/>
                </a:lnTo>
                <a:lnTo>
                  <a:pt x="193662" y="326326"/>
                </a:lnTo>
                <a:lnTo>
                  <a:pt x="197472" y="322516"/>
                </a:lnTo>
                <a:lnTo>
                  <a:pt x="197510" y="313004"/>
                </a:lnTo>
                <a:lnTo>
                  <a:pt x="193662" y="309156"/>
                </a:lnTo>
                <a:close/>
              </a:path>
              <a:path w="378459" h="378459">
                <a:moveTo>
                  <a:pt x="124713" y="290677"/>
                </a:moveTo>
                <a:lnTo>
                  <a:pt x="119456" y="292074"/>
                </a:lnTo>
                <a:lnTo>
                  <a:pt x="114719" y="300304"/>
                </a:lnTo>
                <a:lnTo>
                  <a:pt x="116116" y="305549"/>
                </a:lnTo>
                <a:lnTo>
                  <a:pt x="124486" y="310367"/>
                </a:lnTo>
                <a:lnTo>
                  <a:pt x="124041" y="310367"/>
                </a:lnTo>
                <a:lnTo>
                  <a:pt x="129590" y="308889"/>
                </a:lnTo>
                <a:lnTo>
                  <a:pt x="131952" y="304761"/>
                </a:lnTo>
                <a:lnTo>
                  <a:pt x="134327" y="300672"/>
                </a:lnTo>
                <a:lnTo>
                  <a:pt x="132930" y="295401"/>
                </a:lnTo>
                <a:lnTo>
                  <a:pt x="124713" y="290677"/>
                </a:lnTo>
                <a:close/>
              </a:path>
              <a:path w="378459" h="378459">
                <a:moveTo>
                  <a:pt x="253161" y="290677"/>
                </a:moveTo>
                <a:lnTo>
                  <a:pt x="244919" y="295401"/>
                </a:lnTo>
                <a:lnTo>
                  <a:pt x="243620" y="300304"/>
                </a:lnTo>
                <a:lnTo>
                  <a:pt x="243522" y="300672"/>
                </a:lnTo>
                <a:lnTo>
                  <a:pt x="245897" y="304761"/>
                </a:lnTo>
                <a:lnTo>
                  <a:pt x="248259" y="308889"/>
                </a:lnTo>
                <a:lnTo>
                  <a:pt x="253835" y="310367"/>
                </a:lnTo>
                <a:lnTo>
                  <a:pt x="253389" y="310367"/>
                </a:lnTo>
                <a:lnTo>
                  <a:pt x="261734" y="305549"/>
                </a:lnTo>
                <a:lnTo>
                  <a:pt x="263033" y="300672"/>
                </a:lnTo>
                <a:lnTo>
                  <a:pt x="263131" y="300304"/>
                </a:lnTo>
                <a:lnTo>
                  <a:pt x="258394" y="292074"/>
                </a:lnTo>
                <a:lnTo>
                  <a:pt x="253161" y="290677"/>
                </a:lnTo>
                <a:close/>
              </a:path>
              <a:path w="378459" h="378459">
                <a:moveTo>
                  <a:pt x="77177" y="243522"/>
                </a:moveTo>
                <a:lnTo>
                  <a:pt x="68960" y="248259"/>
                </a:lnTo>
                <a:lnTo>
                  <a:pt x="67667" y="253161"/>
                </a:lnTo>
                <a:lnTo>
                  <a:pt x="67576" y="253504"/>
                </a:lnTo>
                <a:lnTo>
                  <a:pt x="72301" y="261721"/>
                </a:lnTo>
                <a:lnTo>
                  <a:pt x="77546" y="263143"/>
                </a:lnTo>
                <a:lnTo>
                  <a:pt x="85775" y="258406"/>
                </a:lnTo>
                <a:lnTo>
                  <a:pt x="87093" y="253504"/>
                </a:lnTo>
                <a:lnTo>
                  <a:pt x="87185" y="253161"/>
                </a:lnTo>
                <a:lnTo>
                  <a:pt x="82448" y="244919"/>
                </a:lnTo>
                <a:lnTo>
                  <a:pt x="77177" y="243522"/>
                </a:lnTo>
                <a:close/>
              </a:path>
              <a:path w="378459" h="378459">
                <a:moveTo>
                  <a:pt x="300672" y="243522"/>
                </a:moveTo>
                <a:lnTo>
                  <a:pt x="295401" y="244919"/>
                </a:lnTo>
                <a:lnTo>
                  <a:pt x="290664" y="253161"/>
                </a:lnTo>
                <a:lnTo>
                  <a:pt x="292074" y="258406"/>
                </a:lnTo>
                <a:lnTo>
                  <a:pt x="300278" y="263143"/>
                </a:lnTo>
                <a:lnTo>
                  <a:pt x="305549" y="261721"/>
                </a:lnTo>
                <a:lnTo>
                  <a:pt x="310273" y="253504"/>
                </a:lnTo>
                <a:lnTo>
                  <a:pt x="308876" y="248259"/>
                </a:lnTo>
                <a:lnTo>
                  <a:pt x="300672" y="243522"/>
                </a:lnTo>
                <a:close/>
              </a:path>
              <a:path w="378459" h="378459">
                <a:moveTo>
                  <a:pt x="193662" y="51511"/>
                </a:moveTo>
                <a:lnTo>
                  <a:pt x="184188" y="51511"/>
                </a:lnTo>
                <a:lnTo>
                  <a:pt x="180339" y="55384"/>
                </a:lnTo>
                <a:lnTo>
                  <a:pt x="180339" y="155790"/>
                </a:lnTo>
                <a:lnTo>
                  <a:pt x="170077" y="160337"/>
                </a:lnTo>
                <a:lnTo>
                  <a:pt x="161912" y="167800"/>
                </a:lnTo>
                <a:lnTo>
                  <a:pt x="156519" y="177541"/>
                </a:lnTo>
                <a:lnTo>
                  <a:pt x="154571" y="188925"/>
                </a:lnTo>
                <a:lnTo>
                  <a:pt x="157273" y="202297"/>
                </a:lnTo>
                <a:lnTo>
                  <a:pt x="164638" y="213217"/>
                </a:lnTo>
                <a:lnTo>
                  <a:pt x="175558" y="220579"/>
                </a:lnTo>
                <a:lnTo>
                  <a:pt x="188925" y="223278"/>
                </a:lnTo>
                <a:lnTo>
                  <a:pt x="200312" y="221333"/>
                </a:lnTo>
                <a:lnTo>
                  <a:pt x="210059" y="215942"/>
                </a:lnTo>
                <a:lnTo>
                  <a:pt x="217523" y="207778"/>
                </a:lnTo>
                <a:lnTo>
                  <a:pt x="218266" y="206095"/>
                </a:lnTo>
                <a:lnTo>
                  <a:pt x="179438" y="206095"/>
                </a:lnTo>
                <a:lnTo>
                  <a:pt x="171742" y="198399"/>
                </a:lnTo>
                <a:lnTo>
                  <a:pt x="171742" y="179438"/>
                </a:lnTo>
                <a:lnTo>
                  <a:pt x="179438" y="171742"/>
                </a:lnTo>
                <a:lnTo>
                  <a:pt x="218487" y="171742"/>
                </a:lnTo>
                <a:lnTo>
                  <a:pt x="213118" y="164734"/>
                </a:lnTo>
                <a:lnTo>
                  <a:pt x="205978" y="159253"/>
                </a:lnTo>
                <a:lnTo>
                  <a:pt x="197510" y="155790"/>
                </a:lnTo>
                <a:lnTo>
                  <a:pt x="197510" y="55384"/>
                </a:lnTo>
                <a:lnTo>
                  <a:pt x="193662" y="51511"/>
                </a:lnTo>
                <a:close/>
              </a:path>
              <a:path w="378459" h="378459">
                <a:moveTo>
                  <a:pt x="218487" y="171742"/>
                </a:moveTo>
                <a:lnTo>
                  <a:pt x="198412" y="171742"/>
                </a:lnTo>
                <a:lnTo>
                  <a:pt x="206108" y="179438"/>
                </a:lnTo>
                <a:lnTo>
                  <a:pt x="206108" y="198399"/>
                </a:lnTo>
                <a:lnTo>
                  <a:pt x="198412" y="206095"/>
                </a:lnTo>
                <a:lnTo>
                  <a:pt x="218266" y="206095"/>
                </a:lnTo>
                <a:lnTo>
                  <a:pt x="222059" y="197510"/>
                </a:lnTo>
                <a:lnTo>
                  <a:pt x="270954" y="197510"/>
                </a:lnTo>
                <a:lnTo>
                  <a:pt x="274802" y="193674"/>
                </a:lnTo>
                <a:lnTo>
                  <a:pt x="274802" y="184175"/>
                </a:lnTo>
                <a:lnTo>
                  <a:pt x="270954" y="180327"/>
                </a:lnTo>
                <a:lnTo>
                  <a:pt x="222059" y="180327"/>
                </a:lnTo>
                <a:lnTo>
                  <a:pt x="218591" y="171878"/>
                </a:lnTo>
                <a:lnTo>
                  <a:pt x="218487" y="171742"/>
                </a:lnTo>
                <a:close/>
              </a:path>
              <a:path w="378459" h="378459">
                <a:moveTo>
                  <a:pt x="64846" y="180327"/>
                </a:moveTo>
                <a:lnTo>
                  <a:pt x="55384" y="180327"/>
                </a:lnTo>
                <a:lnTo>
                  <a:pt x="51523" y="184175"/>
                </a:lnTo>
                <a:lnTo>
                  <a:pt x="51523" y="193674"/>
                </a:lnTo>
                <a:lnTo>
                  <a:pt x="55384" y="197510"/>
                </a:lnTo>
                <a:lnTo>
                  <a:pt x="64846" y="197510"/>
                </a:lnTo>
                <a:lnTo>
                  <a:pt x="68694" y="193674"/>
                </a:lnTo>
                <a:lnTo>
                  <a:pt x="68694" y="184175"/>
                </a:lnTo>
                <a:lnTo>
                  <a:pt x="64846" y="180327"/>
                </a:lnTo>
                <a:close/>
              </a:path>
              <a:path w="378459" h="378459">
                <a:moveTo>
                  <a:pt x="322465" y="180327"/>
                </a:moveTo>
                <a:lnTo>
                  <a:pt x="313004" y="180327"/>
                </a:lnTo>
                <a:lnTo>
                  <a:pt x="309156" y="184175"/>
                </a:lnTo>
                <a:lnTo>
                  <a:pt x="309156" y="193674"/>
                </a:lnTo>
                <a:lnTo>
                  <a:pt x="313004" y="197510"/>
                </a:lnTo>
                <a:lnTo>
                  <a:pt x="322465" y="197510"/>
                </a:lnTo>
                <a:lnTo>
                  <a:pt x="326326" y="193674"/>
                </a:lnTo>
                <a:lnTo>
                  <a:pt x="326326" y="184175"/>
                </a:lnTo>
                <a:lnTo>
                  <a:pt x="322465" y="180327"/>
                </a:lnTo>
                <a:close/>
              </a:path>
              <a:path w="378459" h="378459">
                <a:moveTo>
                  <a:pt x="77546" y="114693"/>
                </a:moveTo>
                <a:lnTo>
                  <a:pt x="72301" y="116116"/>
                </a:lnTo>
                <a:lnTo>
                  <a:pt x="67576" y="124332"/>
                </a:lnTo>
                <a:lnTo>
                  <a:pt x="68960" y="129590"/>
                </a:lnTo>
                <a:lnTo>
                  <a:pt x="77177" y="134327"/>
                </a:lnTo>
                <a:lnTo>
                  <a:pt x="82448" y="132930"/>
                </a:lnTo>
                <a:lnTo>
                  <a:pt x="87185" y="124701"/>
                </a:lnTo>
                <a:lnTo>
                  <a:pt x="85775" y="119456"/>
                </a:lnTo>
                <a:lnTo>
                  <a:pt x="77546" y="114693"/>
                </a:lnTo>
                <a:close/>
              </a:path>
              <a:path w="378459" h="378459">
                <a:moveTo>
                  <a:pt x="300278" y="114693"/>
                </a:moveTo>
                <a:lnTo>
                  <a:pt x="292074" y="119456"/>
                </a:lnTo>
                <a:lnTo>
                  <a:pt x="290763" y="124332"/>
                </a:lnTo>
                <a:lnTo>
                  <a:pt x="290664" y="124701"/>
                </a:lnTo>
                <a:lnTo>
                  <a:pt x="295401" y="132930"/>
                </a:lnTo>
                <a:lnTo>
                  <a:pt x="300672" y="134327"/>
                </a:lnTo>
                <a:lnTo>
                  <a:pt x="308876" y="129590"/>
                </a:lnTo>
                <a:lnTo>
                  <a:pt x="310175" y="124701"/>
                </a:lnTo>
                <a:lnTo>
                  <a:pt x="310273" y="124332"/>
                </a:lnTo>
                <a:lnTo>
                  <a:pt x="305549" y="116116"/>
                </a:lnTo>
                <a:lnTo>
                  <a:pt x="300278" y="114693"/>
                </a:lnTo>
                <a:close/>
              </a:path>
              <a:path w="378459" h="378459">
                <a:moveTo>
                  <a:pt x="124345" y="67576"/>
                </a:moveTo>
                <a:lnTo>
                  <a:pt x="116116" y="72313"/>
                </a:lnTo>
                <a:lnTo>
                  <a:pt x="114820" y="77177"/>
                </a:lnTo>
                <a:lnTo>
                  <a:pt x="114719" y="77558"/>
                </a:lnTo>
                <a:lnTo>
                  <a:pt x="119456" y="85763"/>
                </a:lnTo>
                <a:lnTo>
                  <a:pt x="124713" y="87185"/>
                </a:lnTo>
                <a:lnTo>
                  <a:pt x="132930" y="82435"/>
                </a:lnTo>
                <a:lnTo>
                  <a:pt x="134226" y="77558"/>
                </a:lnTo>
                <a:lnTo>
                  <a:pt x="134327" y="77177"/>
                </a:lnTo>
                <a:lnTo>
                  <a:pt x="129590" y="68973"/>
                </a:lnTo>
                <a:lnTo>
                  <a:pt x="124345" y="67576"/>
                </a:lnTo>
                <a:close/>
              </a:path>
              <a:path w="378459" h="378459">
                <a:moveTo>
                  <a:pt x="253530" y="67576"/>
                </a:moveTo>
                <a:lnTo>
                  <a:pt x="248259" y="68973"/>
                </a:lnTo>
                <a:lnTo>
                  <a:pt x="243522" y="77177"/>
                </a:lnTo>
                <a:lnTo>
                  <a:pt x="244919" y="82435"/>
                </a:lnTo>
                <a:lnTo>
                  <a:pt x="253161" y="87185"/>
                </a:lnTo>
                <a:lnTo>
                  <a:pt x="258394" y="85763"/>
                </a:lnTo>
                <a:lnTo>
                  <a:pt x="263131" y="77558"/>
                </a:lnTo>
                <a:lnTo>
                  <a:pt x="261734" y="72313"/>
                </a:lnTo>
                <a:lnTo>
                  <a:pt x="253530" y="67576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Google Shape;3848;p36">
            <a:extLst>
              <a:ext uri="{FF2B5EF4-FFF2-40B4-BE49-F238E27FC236}">
                <a16:creationId xmlns:a16="http://schemas.microsoft.com/office/drawing/2014/main" id="{208048BB-6A66-0A9C-95D6-AA37C64567E3}"/>
              </a:ext>
            </a:extLst>
          </p:cNvPr>
          <p:cNvSpPr/>
          <p:nvPr/>
        </p:nvSpPr>
        <p:spPr>
          <a:xfrm>
            <a:off x="1446925" y="4300339"/>
            <a:ext cx="318910" cy="31891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3849;p36">
            <a:extLst>
              <a:ext uri="{FF2B5EF4-FFF2-40B4-BE49-F238E27FC236}">
                <a16:creationId xmlns:a16="http://schemas.microsoft.com/office/drawing/2014/main" id="{12A77466-8CCC-C95D-EF2C-40221D813405}"/>
              </a:ext>
            </a:extLst>
          </p:cNvPr>
          <p:cNvSpPr/>
          <p:nvPr/>
        </p:nvSpPr>
        <p:spPr>
          <a:xfrm>
            <a:off x="2114942" y="4300339"/>
            <a:ext cx="318910" cy="31891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2086" y="20524"/>
                </a:moveTo>
                <a:cubicBezTo>
                  <a:pt x="11664" y="20580"/>
                  <a:pt x="11237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1237" y="982"/>
                  <a:pt x="11665" y="1020"/>
                  <a:pt x="12086" y="1076"/>
                </a:cubicBezTo>
                <a:cubicBezTo>
                  <a:pt x="14339" y="3664"/>
                  <a:pt x="15709" y="7100"/>
                  <a:pt x="15709" y="10800"/>
                </a:cubicBezTo>
                <a:cubicBezTo>
                  <a:pt x="15709" y="14500"/>
                  <a:pt x="14339" y="17936"/>
                  <a:pt x="12086" y="20524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3850;p36">
            <a:extLst>
              <a:ext uri="{FF2B5EF4-FFF2-40B4-BE49-F238E27FC236}">
                <a16:creationId xmlns:a16="http://schemas.microsoft.com/office/drawing/2014/main" id="{096D0D51-8639-A157-1996-5F0A6E9307C3}"/>
              </a:ext>
            </a:extLst>
          </p:cNvPr>
          <p:cNvSpPr/>
          <p:nvPr/>
        </p:nvSpPr>
        <p:spPr>
          <a:xfrm>
            <a:off x="2747445" y="4300339"/>
            <a:ext cx="318910" cy="31891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0800" y="982"/>
                  <a:pt x="10800" y="20618"/>
                  <a:pt x="10800" y="20618"/>
                </a:cubicBezTo>
                <a:close/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3851;p36">
            <a:extLst>
              <a:ext uri="{FF2B5EF4-FFF2-40B4-BE49-F238E27FC236}">
                <a16:creationId xmlns:a16="http://schemas.microsoft.com/office/drawing/2014/main" id="{622829B3-6EC2-28B5-CB9D-2603A14FD147}"/>
              </a:ext>
            </a:extLst>
          </p:cNvPr>
          <p:cNvSpPr/>
          <p:nvPr/>
        </p:nvSpPr>
        <p:spPr>
          <a:xfrm>
            <a:off x="3379947" y="4300339"/>
            <a:ext cx="318910" cy="31891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9570" y="20533"/>
                </a:moveTo>
                <a:cubicBezTo>
                  <a:pt x="4730" y="19927"/>
                  <a:pt x="982" y="15805"/>
                  <a:pt x="982" y="10800"/>
                </a:cubicBezTo>
                <a:cubicBezTo>
                  <a:pt x="982" y="5795"/>
                  <a:pt x="4730" y="1673"/>
                  <a:pt x="9570" y="1067"/>
                </a:cubicBezTo>
                <a:cubicBezTo>
                  <a:pt x="7282" y="3663"/>
                  <a:pt x="5891" y="7068"/>
                  <a:pt x="5891" y="10800"/>
                </a:cubicBezTo>
                <a:cubicBezTo>
                  <a:pt x="5891" y="14532"/>
                  <a:pt x="7282" y="17937"/>
                  <a:pt x="9570" y="20533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3852;p36">
            <a:extLst>
              <a:ext uri="{FF2B5EF4-FFF2-40B4-BE49-F238E27FC236}">
                <a16:creationId xmlns:a16="http://schemas.microsoft.com/office/drawing/2014/main" id="{A5459DB0-EDFB-A390-0025-85DA0E872D5A}"/>
              </a:ext>
            </a:extLst>
          </p:cNvPr>
          <p:cNvSpPr/>
          <p:nvPr/>
        </p:nvSpPr>
        <p:spPr>
          <a:xfrm>
            <a:off x="4024288" y="4300339"/>
            <a:ext cx="318910" cy="318910"/>
          </a:xfrm>
          <a:prstGeom prst="ellipse">
            <a:avLst/>
          </a:pr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3853;p36">
            <a:extLst>
              <a:ext uri="{FF2B5EF4-FFF2-40B4-BE49-F238E27FC236}">
                <a16:creationId xmlns:a16="http://schemas.microsoft.com/office/drawing/2014/main" id="{A57EE423-78B8-EA78-622E-A5E49220099E}"/>
              </a:ext>
            </a:extLst>
          </p:cNvPr>
          <p:cNvSpPr/>
          <p:nvPr/>
        </p:nvSpPr>
        <p:spPr>
          <a:xfrm>
            <a:off x="4680467" y="4300339"/>
            <a:ext cx="318910" cy="31891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2030" y="20533"/>
                </a:moveTo>
                <a:cubicBezTo>
                  <a:pt x="14318" y="17937"/>
                  <a:pt x="15709" y="14532"/>
                  <a:pt x="15709" y="10800"/>
                </a:cubicBezTo>
                <a:cubicBezTo>
                  <a:pt x="15709" y="7068"/>
                  <a:pt x="14318" y="3663"/>
                  <a:pt x="12030" y="1067"/>
                </a:cubicBezTo>
                <a:cubicBezTo>
                  <a:pt x="16870" y="1673"/>
                  <a:pt x="20618" y="5795"/>
                  <a:pt x="20618" y="10800"/>
                </a:cubicBezTo>
                <a:cubicBezTo>
                  <a:pt x="20618" y="15805"/>
                  <a:pt x="16870" y="19927"/>
                  <a:pt x="12030" y="20533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3854;p36">
            <a:extLst>
              <a:ext uri="{FF2B5EF4-FFF2-40B4-BE49-F238E27FC236}">
                <a16:creationId xmlns:a16="http://schemas.microsoft.com/office/drawing/2014/main" id="{E42943D8-8FE1-43CA-827C-9C8F709D7B32}"/>
              </a:ext>
            </a:extLst>
          </p:cNvPr>
          <p:cNvSpPr/>
          <p:nvPr/>
        </p:nvSpPr>
        <p:spPr>
          <a:xfrm>
            <a:off x="5324808" y="4300339"/>
            <a:ext cx="318910" cy="31891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0618"/>
                </a:moveTo>
                <a:lnTo>
                  <a:pt x="10800" y="982"/>
                </a:ln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3855;p36">
            <a:extLst>
              <a:ext uri="{FF2B5EF4-FFF2-40B4-BE49-F238E27FC236}">
                <a16:creationId xmlns:a16="http://schemas.microsoft.com/office/drawing/2014/main" id="{5810BCCD-A394-0F67-1E49-3EAA8DD24F80}"/>
              </a:ext>
            </a:extLst>
          </p:cNvPr>
          <p:cNvSpPr/>
          <p:nvPr/>
        </p:nvSpPr>
        <p:spPr>
          <a:xfrm>
            <a:off x="5969148" y="4300339"/>
            <a:ext cx="318910" cy="31891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0618"/>
                </a:moveTo>
                <a:cubicBezTo>
                  <a:pt x="10378" y="20618"/>
                  <a:pt x="9964" y="20583"/>
                  <a:pt x="9556" y="20531"/>
                </a:cubicBezTo>
                <a:cubicBezTo>
                  <a:pt x="7276" y="17937"/>
                  <a:pt x="5891" y="14524"/>
                  <a:pt x="5891" y="10800"/>
                </a:cubicBezTo>
                <a:cubicBezTo>
                  <a:pt x="5891" y="7076"/>
                  <a:pt x="7276" y="3663"/>
                  <a:pt x="9556" y="1069"/>
                </a:cubicBezTo>
                <a:cubicBezTo>
                  <a:pt x="9964" y="1017"/>
                  <a:pt x="10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3767;p36">
            <a:extLst>
              <a:ext uri="{FF2B5EF4-FFF2-40B4-BE49-F238E27FC236}">
                <a16:creationId xmlns:a16="http://schemas.microsoft.com/office/drawing/2014/main" id="{B3D62B7C-5BD7-DB4E-0700-B8CBBB479CFA}"/>
              </a:ext>
            </a:extLst>
          </p:cNvPr>
          <p:cNvSpPr/>
          <p:nvPr/>
        </p:nvSpPr>
        <p:spPr>
          <a:xfrm>
            <a:off x="6596259" y="4334148"/>
            <a:ext cx="271226" cy="27122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2907" y="14380"/>
                </a:moveTo>
                <a:cubicBezTo>
                  <a:pt x="12819" y="14469"/>
                  <a:pt x="12764" y="14592"/>
                  <a:pt x="12764" y="14727"/>
                </a:cubicBezTo>
                <a:cubicBezTo>
                  <a:pt x="12764" y="14999"/>
                  <a:pt x="12984" y="15218"/>
                  <a:pt x="13255" y="15218"/>
                </a:cubicBezTo>
                <a:cubicBezTo>
                  <a:pt x="13390" y="15218"/>
                  <a:pt x="13513" y="15164"/>
                  <a:pt x="13602" y="15074"/>
                </a:cubicBezTo>
                <a:lnTo>
                  <a:pt x="17529" y="11147"/>
                </a:lnTo>
                <a:cubicBezTo>
                  <a:pt x="17618" y="11058"/>
                  <a:pt x="17673" y="10936"/>
                  <a:pt x="17673" y="10800"/>
                </a:cubicBezTo>
                <a:cubicBezTo>
                  <a:pt x="17673" y="10665"/>
                  <a:pt x="17618" y="10542"/>
                  <a:pt x="17529" y="10453"/>
                </a:cubicBezTo>
                <a:lnTo>
                  <a:pt x="13602" y="6526"/>
                </a:lnTo>
                <a:cubicBezTo>
                  <a:pt x="13513" y="6437"/>
                  <a:pt x="13390" y="6382"/>
                  <a:pt x="13255" y="6382"/>
                </a:cubicBezTo>
                <a:cubicBezTo>
                  <a:pt x="12984" y="6382"/>
                  <a:pt x="12764" y="6601"/>
                  <a:pt x="12764" y="6873"/>
                </a:cubicBezTo>
                <a:cubicBezTo>
                  <a:pt x="12764" y="7008"/>
                  <a:pt x="12819" y="7131"/>
                  <a:pt x="12907" y="7220"/>
                </a:cubicBezTo>
                <a:lnTo>
                  <a:pt x="15997" y="10309"/>
                </a:lnTo>
                <a:lnTo>
                  <a:pt x="491" y="10309"/>
                </a:lnTo>
                <a:cubicBezTo>
                  <a:pt x="220" y="10309"/>
                  <a:pt x="0" y="10529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lnTo>
                  <a:pt x="15997" y="11291"/>
                </a:lnTo>
                <a:cubicBezTo>
                  <a:pt x="15997" y="11291"/>
                  <a:pt x="12907" y="14380"/>
                  <a:pt x="12907" y="14380"/>
                </a:cubicBezTo>
                <a:close/>
                <a:moveTo>
                  <a:pt x="21109" y="0"/>
                </a:moveTo>
                <a:lnTo>
                  <a:pt x="3436" y="0"/>
                </a:lnTo>
                <a:cubicBezTo>
                  <a:pt x="3166" y="0"/>
                  <a:pt x="2945" y="220"/>
                  <a:pt x="2945" y="491"/>
                </a:cubicBezTo>
                <a:lnTo>
                  <a:pt x="2945" y="7855"/>
                </a:lnTo>
                <a:cubicBezTo>
                  <a:pt x="2945" y="8126"/>
                  <a:pt x="3166" y="8345"/>
                  <a:pt x="3436" y="8345"/>
                </a:cubicBezTo>
                <a:cubicBezTo>
                  <a:pt x="3707" y="8345"/>
                  <a:pt x="3927" y="8126"/>
                  <a:pt x="3927" y="7855"/>
                </a:cubicBezTo>
                <a:lnTo>
                  <a:pt x="3927" y="982"/>
                </a:lnTo>
                <a:lnTo>
                  <a:pt x="20618" y="982"/>
                </a:lnTo>
                <a:lnTo>
                  <a:pt x="20618" y="20618"/>
                </a:lnTo>
                <a:lnTo>
                  <a:pt x="3927" y="20618"/>
                </a:lnTo>
                <a:lnTo>
                  <a:pt x="3927" y="13745"/>
                </a:lnTo>
                <a:cubicBezTo>
                  <a:pt x="3927" y="13475"/>
                  <a:pt x="3707" y="13255"/>
                  <a:pt x="3436" y="13255"/>
                </a:cubicBezTo>
                <a:cubicBezTo>
                  <a:pt x="3166" y="13255"/>
                  <a:pt x="2945" y="13475"/>
                  <a:pt x="2945" y="13745"/>
                </a:cubicBezTo>
                <a:lnTo>
                  <a:pt x="2945" y="21109"/>
                </a:lnTo>
                <a:cubicBezTo>
                  <a:pt x="2945" y="21380"/>
                  <a:pt x="3166" y="21600"/>
                  <a:pt x="3436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3768;p36">
            <a:extLst>
              <a:ext uri="{FF2B5EF4-FFF2-40B4-BE49-F238E27FC236}">
                <a16:creationId xmlns:a16="http://schemas.microsoft.com/office/drawing/2014/main" id="{B76152D9-0EA1-2692-FE88-19AE541BC5CA}"/>
              </a:ext>
            </a:extLst>
          </p:cNvPr>
          <p:cNvSpPr/>
          <p:nvPr/>
        </p:nvSpPr>
        <p:spPr>
          <a:xfrm>
            <a:off x="7220598" y="4334148"/>
            <a:ext cx="271226" cy="27122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109" y="10309"/>
                </a:moveTo>
                <a:lnTo>
                  <a:pt x="5604" y="10309"/>
                </a:lnTo>
                <a:lnTo>
                  <a:pt x="8693" y="7220"/>
                </a:lnTo>
                <a:cubicBezTo>
                  <a:pt x="8781" y="7131"/>
                  <a:pt x="8836" y="7008"/>
                  <a:pt x="8836" y="6873"/>
                </a:cubicBezTo>
                <a:cubicBezTo>
                  <a:pt x="8836" y="6601"/>
                  <a:pt x="8616" y="6382"/>
                  <a:pt x="8345" y="6382"/>
                </a:cubicBezTo>
                <a:cubicBezTo>
                  <a:pt x="8210" y="6382"/>
                  <a:pt x="8087" y="6437"/>
                  <a:pt x="7998" y="6526"/>
                </a:cubicBezTo>
                <a:lnTo>
                  <a:pt x="4071" y="10453"/>
                </a:lnTo>
                <a:cubicBezTo>
                  <a:pt x="3982" y="10542"/>
                  <a:pt x="3927" y="10665"/>
                  <a:pt x="3927" y="10800"/>
                </a:cubicBezTo>
                <a:cubicBezTo>
                  <a:pt x="3927" y="10936"/>
                  <a:pt x="3982" y="11058"/>
                  <a:pt x="4071" y="11147"/>
                </a:cubicBezTo>
                <a:lnTo>
                  <a:pt x="7998" y="15074"/>
                </a:lnTo>
                <a:cubicBezTo>
                  <a:pt x="8087" y="15164"/>
                  <a:pt x="8210" y="15218"/>
                  <a:pt x="8345" y="15218"/>
                </a:cubicBezTo>
                <a:cubicBezTo>
                  <a:pt x="8616" y="15218"/>
                  <a:pt x="8836" y="14999"/>
                  <a:pt x="8836" y="14727"/>
                </a:cubicBezTo>
                <a:cubicBezTo>
                  <a:pt x="8836" y="14592"/>
                  <a:pt x="8781" y="14469"/>
                  <a:pt x="8693" y="14380"/>
                </a:cubicBezTo>
                <a:lnTo>
                  <a:pt x="5604" y="11291"/>
                </a:lnTo>
                <a:lnTo>
                  <a:pt x="21109" y="11291"/>
                </a:lnTo>
                <a:cubicBezTo>
                  <a:pt x="21380" y="11291"/>
                  <a:pt x="21600" y="11071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  <a:moveTo>
                  <a:pt x="18164" y="13255"/>
                </a:moveTo>
                <a:cubicBezTo>
                  <a:pt x="17893" y="13255"/>
                  <a:pt x="17673" y="13475"/>
                  <a:pt x="17673" y="13745"/>
                </a:cubicBezTo>
                <a:lnTo>
                  <a:pt x="17673" y="20618"/>
                </a:lnTo>
                <a:lnTo>
                  <a:pt x="982" y="20618"/>
                </a:lnTo>
                <a:lnTo>
                  <a:pt x="982" y="982"/>
                </a:lnTo>
                <a:lnTo>
                  <a:pt x="17673" y="982"/>
                </a:lnTo>
                <a:lnTo>
                  <a:pt x="17673" y="7855"/>
                </a:lnTo>
                <a:cubicBezTo>
                  <a:pt x="17673" y="8126"/>
                  <a:pt x="17893" y="8345"/>
                  <a:pt x="18164" y="8345"/>
                </a:cubicBezTo>
                <a:cubicBezTo>
                  <a:pt x="18434" y="8345"/>
                  <a:pt x="18655" y="8126"/>
                  <a:pt x="18655" y="7855"/>
                </a:cubicBezTo>
                <a:lnTo>
                  <a:pt x="18655" y="491"/>
                </a:lnTo>
                <a:cubicBezTo>
                  <a:pt x="18655" y="220"/>
                  <a:pt x="18434" y="0"/>
                  <a:pt x="18164" y="0"/>
                </a:cubicBezTo>
                <a:lnTo>
                  <a:pt x="491" y="0"/>
                </a:lnTo>
                <a:cubicBezTo>
                  <a:pt x="220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18164" y="21600"/>
                </a:lnTo>
                <a:cubicBezTo>
                  <a:pt x="18434" y="21600"/>
                  <a:pt x="18655" y="21380"/>
                  <a:pt x="18655" y="21109"/>
                </a:cubicBezTo>
                <a:lnTo>
                  <a:pt x="18655" y="13745"/>
                </a:lnTo>
                <a:cubicBezTo>
                  <a:pt x="18655" y="13475"/>
                  <a:pt x="18434" y="13255"/>
                  <a:pt x="18164" y="13255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3769;p36">
            <a:extLst>
              <a:ext uri="{FF2B5EF4-FFF2-40B4-BE49-F238E27FC236}">
                <a16:creationId xmlns:a16="http://schemas.microsoft.com/office/drawing/2014/main" id="{447C1E0D-AF51-6B25-6F24-29F14B0BD0C2}"/>
              </a:ext>
            </a:extLst>
          </p:cNvPr>
          <p:cNvSpPr/>
          <p:nvPr/>
        </p:nvSpPr>
        <p:spPr>
          <a:xfrm>
            <a:off x="7889067" y="4334148"/>
            <a:ext cx="135613" cy="27122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0618" y="15709"/>
                </a:moveTo>
                <a:cubicBezTo>
                  <a:pt x="20347" y="15709"/>
                  <a:pt x="20102" y="15764"/>
                  <a:pt x="19924" y="15853"/>
                </a:cubicBezTo>
                <a:lnTo>
                  <a:pt x="11782" y="19924"/>
                </a:lnTo>
                <a:lnTo>
                  <a:pt x="11782" y="491"/>
                </a:lnTo>
                <a:cubicBezTo>
                  <a:pt x="11782" y="220"/>
                  <a:pt x="11342" y="0"/>
                  <a:pt x="10800" y="0"/>
                </a:cubicBezTo>
                <a:cubicBezTo>
                  <a:pt x="10258" y="0"/>
                  <a:pt x="9818" y="220"/>
                  <a:pt x="9818" y="491"/>
                </a:cubicBezTo>
                <a:lnTo>
                  <a:pt x="9818" y="19924"/>
                </a:lnTo>
                <a:lnTo>
                  <a:pt x="1676" y="15853"/>
                </a:lnTo>
                <a:cubicBezTo>
                  <a:pt x="1498" y="15764"/>
                  <a:pt x="1253" y="15709"/>
                  <a:pt x="982" y="15709"/>
                </a:cubicBezTo>
                <a:cubicBezTo>
                  <a:pt x="440" y="15709"/>
                  <a:pt x="0" y="15929"/>
                  <a:pt x="0" y="16200"/>
                </a:cubicBezTo>
                <a:cubicBezTo>
                  <a:pt x="0" y="16336"/>
                  <a:pt x="110" y="16458"/>
                  <a:pt x="288" y="16547"/>
                </a:cubicBezTo>
                <a:lnTo>
                  <a:pt x="10106" y="21456"/>
                </a:lnTo>
                <a:cubicBezTo>
                  <a:pt x="10284" y="21545"/>
                  <a:pt x="10529" y="21600"/>
                  <a:pt x="10800" y="21600"/>
                </a:cubicBezTo>
                <a:cubicBezTo>
                  <a:pt x="11071" y="21600"/>
                  <a:pt x="11316" y="21545"/>
                  <a:pt x="11494" y="21456"/>
                </a:cubicBezTo>
                <a:lnTo>
                  <a:pt x="21312" y="16547"/>
                </a:lnTo>
                <a:cubicBezTo>
                  <a:pt x="21490" y="16458"/>
                  <a:pt x="21600" y="16336"/>
                  <a:pt x="21600" y="16200"/>
                </a:cubicBezTo>
                <a:cubicBezTo>
                  <a:pt x="21600" y="15929"/>
                  <a:pt x="21160" y="15709"/>
                  <a:pt x="20618" y="15709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3770;p36">
            <a:extLst>
              <a:ext uri="{FF2B5EF4-FFF2-40B4-BE49-F238E27FC236}">
                <a16:creationId xmlns:a16="http://schemas.microsoft.com/office/drawing/2014/main" id="{B23FB196-FB13-9CD0-15E7-3CABF71E475C}"/>
              </a:ext>
            </a:extLst>
          </p:cNvPr>
          <p:cNvSpPr/>
          <p:nvPr/>
        </p:nvSpPr>
        <p:spPr>
          <a:xfrm>
            <a:off x="8525244" y="4334148"/>
            <a:ext cx="135613" cy="27122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312" y="5053"/>
                </a:moveTo>
                <a:lnTo>
                  <a:pt x="11494" y="144"/>
                </a:lnTo>
                <a:cubicBezTo>
                  <a:pt x="11316" y="55"/>
                  <a:pt x="11071" y="0"/>
                  <a:pt x="10800" y="0"/>
                </a:cubicBezTo>
                <a:cubicBezTo>
                  <a:pt x="10529" y="0"/>
                  <a:pt x="10284" y="55"/>
                  <a:pt x="10106" y="144"/>
                </a:cubicBezTo>
                <a:lnTo>
                  <a:pt x="288" y="5053"/>
                </a:lnTo>
                <a:cubicBezTo>
                  <a:pt x="110" y="5142"/>
                  <a:pt x="0" y="5264"/>
                  <a:pt x="0" y="5400"/>
                </a:cubicBezTo>
                <a:cubicBezTo>
                  <a:pt x="0" y="5671"/>
                  <a:pt x="440" y="5891"/>
                  <a:pt x="982" y="5891"/>
                </a:cubicBezTo>
                <a:cubicBezTo>
                  <a:pt x="1253" y="5891"/>
                  <a:pt x="1498" y="5836"/>
                  <a:pt x="1676" y="5747"/>
                </a:cubicBezTo>
                <a:lnTo>
                  <a:pt x="9818" y="1676"/>
                </a:lnTo>
                <a:lnTo>
                  <a:pt x="9818" y="21109"/>
                </a:lnTo>
                <a:cubicBezTo>
                  <a:pt x="9818" y="21380"/>
                  <a:pt x="10258" y="21600"/>
                  <a:pt x="10800" y="21600"/>
                </a:cubicBezTo>
                <a:cubicBezTo>
                  <a:pt x="11342" y="21600"/>
                  <a:pt x="11782" y="21380"/>
                  <a:pt x="11782" y="21109"/>
                </a:cubicBezTo>
                <a:lnTo>
                  <a:pt x="11782" y="1676"/>
                </a:lnTo>
                <a:lnTo>
                  <a:pt x="19924" y="5747"/>
                </a:lnTo>
                <a:cubicBezTo>
                  <a:pt x="20102" y="5836"/>
                  <a:pt x="20347" y="5891"/>
                  <a:pt x="20618" y="5891"/>
                </a:cubicBezTo>
                <a:cubicBezTo>
                  <a:pt x="21160" y="5891"/>
                  <a:pt x="21600" y="5671"/>
                  <a:pt x="21600" y="5400"/>
                </a:cubicBezTo>
                <a:cubicBezTo>
                  <a:pt x="21600" y="5264"/>
                  <a:pt x="21490" y="5142"/>
                  <a:pt x="21312" y="5053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3771;p36">
            <a:extLst>
              <a:ext uri="{FF2B5EF4-FFF2-40B4-BE49-F238E27FC236}">
                <a16:creationId xmlns:a16="http://schemas.microsoft.com/office/drawing/2014/main" id="{7D6A02EE-B074-651E-FE9B-1847411A607E}"/>
              </a:ext>
            </a:extLst>
          </p:cNvPr>
          <p:cNvSpPr/>
          <p:nvPr/>
        </p:nvSpPr>
        <p:spPr>
          <a:xfrm>
            <a:off x="9093615" y="4401955"/>
            <a:ext cx="271226" cy="135613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109" y="9818"/>
                </a:moveTo>
                <a:lnTo>
                  <a:pt x="1676" y="9818"/>
                </a:lnTo>
                <a:lnTo>
                  <a:pt x="5747" y="1676"/>
                </a:lnTo>
                <a:cubicBezTo>
                  <a:pt x="5836" y="1499"/>
                  <a:pt x="5891" y="1253"/>
                  <a:pt x="5891" y="982"/>
                </a:cubicBezTo>
                <a:cubicBezTo>
                  <a:pt x="5891" y="439"/>
                  <a:pt x="5671" y="0"/>
                  <a:pt x="5400" y="0"/>
                </a:cubicBezTo>
                <a:cubicBezTo>
                  <a:pt x="5265" y="0"/>
                  <a:pt x="5142" y="110"/>
                  <a:pt x="5053" y="288"/>
                </a:cubicBezTo>
                <a:lnTo>
                  <a:pt x="144" y="10106"/>
                </a:lnTo>
                <a:cubicBezTo>
                  <a:pt x="55" y="10284"/>
                  <a:pt x="0" y="10530"/>
                  <a:pt x="0" y="10800"/>
                </a:cubicBezTo>
                <a:cubicBezTo>
                  <a:pt x="0" y="11071"/>
                  <a:pt x="55" y="11317"/>
                  <a:pt x="144" y="11494"/>
                </a:cubicBezTo>
                <a:lnTo>
                  <a:pt x="5053" y="21312"/>
                </a:lnTo>
                <a:cubicBezTo>
                  <a:pt x="5142" y="21491"/>
                  <a:pt x="5265" y="21600"/>
                  <a:pt x="5400" y="21600"/>
                </a:cubicBezTo>
                <a:cubicBezTo>
                  <a:pt x="5671" y="21600"/>
                  <a:pt x="5891" y="21161"/>
                  <a:pt x="5891" y="20618"/>
                </a:cubicBezTo>
                <a:cubicBezTo>
                  <a:pt x="5891" y="20348"/>
                  <a:pt x="5836" y="20102"/>
                  <a:pt x="5747" y="19924"/>
                </a:cubicBezTo>
                <a:lnTo>
                  <a:pt x="1676" y="11782"/>
                </a:lnTo>
                <a:lnTo>
                  <a:pt x="21109" y="11782"/>
                </a:lnTo>
                <a:cubicBezTo>
                  <a:pt x="21380" y="11782"/>
                  <a:pt x="21600" y="11343"/>
                  <a:pt x="21600" y="10800"/>
                </a:cubicBezTo>
                <a:cubicBezTo>
                  <a:pt x="21600" y="10257"/>
                  <a:pt x="21380" y="9818"/>
                  <a:pt x="21109" y="9818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3772;p36">
            <a:extLst>
              <a:ext uri="{FF2B5EF4-FFF2-40B4-BE49-F238E27FC236}">
                <a16:creationId xmlns:a16="http://schemas.microsoft.com/office/drawing/2014/main" id="{22CB0591-3BFD-26A9-0558-741756B927E5}"/>
              </a:ext>
            </a:extLst>
          </p:cNvPr>
          <p:cNvSpPr/>
          <p:nvPr/>
        </p:nvSpPr>
        <p:spPr>
          <a:xfrm>
            <a:off x="9777145" y="4401955"/>
            <a:ext cx="271226" cy="135613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456" y="10106"/>
                </a:moveTo>
                <a:lnTo>
                  <a:pt x="16547" y="288"/>
                </a:lnTo>
                <a:cubicBezTo>
                  <a:pt x="16458" y="110"/>
                  <a:pt x="16336" y="0"/>
                  <a:pt x="16200" y="0"/>
                </a:cubicBezTo>
                <a:cubicBezTo>
                  <a:pt x="15929" y="0"/>
                  <a:pt x="15709" y="439"/>
                  <a:pt x="15709" y="982"/>
                </a:cubicBezTo>
                <a:cubicBezTo>
                  <a:pt x="15709" y="1253"/>
                  <a:pt x="15764" y="1499"/>
                  <a:pt x="15853" y="1676"/>
                </a:cubicBezTo>
                <a:lnTo>
                  <a:pt x="19924" y="9818"/>
                </a:lnTo>
                <a:lnTo>
                  <a:pt x="491" y="9818"/>
                </a:lnTo>
                <a:cubicBezTo>
                  <a:pt x="220" y="9818"/>
                  <a:pt x="0" y="10257"/>
                  <a:pt x="0" y="10800"/>
                </a:cubicBezTo>
                <a:cubicBezTo>
                  <a:pt x="0" y="11343"/>
                  <a:pt x="220" y="11782"/>
                  <a:pt x="491" y="11782"/>
                </a:cubicBezTo>
                <a:lnTo>
                  <a:pt x="19924" y="11782"/>
                </a:lnTo>
                <a:lnTo>
                  <a:pt x="15853" y="19924"/>
                </a:lnTo>
                <a:cubicBezTo>
                  <a:pt x="15764" y="20102"/>
                  <a:pt x="15709" y="20347"/>
                  <a:pt x="15709" y="20618"/>
                </a:cubicBezTo>
                <a:cubicBezTo>
                  <a:pt x="15709" y="21161"/>
                  <a:pt x="15929" y="21600"/>
                  <a:pt x="16200" y="21600"/>
                </a:cubicBezTo>
                <a:cubicBezTo>
                  <a:pt x="16336" y="21600"/>
                  <a:pt x="16458" y="21491"/>
                  <a:pt x="16547" y="21312"/>
                </a:cubicBezTo>
                <a:lnTo>
                  <a:pt x="21456" y="11494"/>
                </a:lnTo>
                <a:cubicBezTo>
                  <a:pt x="21545" y="11317"/>
                  <a:pt x="21600" y="11071"/>
                  <a:pt x="21600" y="10800"/>
                </a:cubicBezTo>
                <a:cubicBezTo>
                  <a:pt x="21600" y="10529"/>
                  <a:pt x="21545" y="10284"/>
                  <a:pt x="21456" y="10106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3773;p36">
            <a:extLst>
              <a:ext uri="{FF2B5EF4-FFF2-40B4-BE49-F238E27FC236}">
                <a16:creationId xmlns:a16="http://schemas.microsoft.com/office/drawing/2014/main" id="{F5B28943-2F8E-386F-FCEF-A39923AC878E}"/>
              </a:ext>
            </a:extLst>
          </p:cNvPr>
          <p:cNvSpPr/>
          <p:nvPr/>
        </p:nvSpPr>
        <p:spPr>
          <a:xfrm>
            <a:off x="10366459" y="4408119"/>
            <a:ext cx="246570" cy="12328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060" y="0"/>
                </a:moveTo>
                <a:cubicBezTo>
                  <a:pt x="20911" y="0"/>
                  <a:pt x="20776" y="121"/>
                  <a:pt x="20678" y="316"/>
                </a:cubicBezTo>
                <a:lnTo>
                  <a:pt x="10800" y="19033"/>
                </a:lnTo>
                <a:lnTo>
                  <a:pt x="922" y="316"/>
                </a:lnTo>
                <a:cubicBezTo>
                  <a:pt x="824" y="121"/>
                  <a:pt x="689" y="0"/>
                  <a:pt x="540" y="0"/>
                </a:cubicBezTo>
                <a:cubicBezTo>
                  <a:pt x="242" y="0"/>
                  <a:pt x="0" y="483"/>
                  <a:pt x="0" y="1080"/>
                </a:cubicBezTo>
                <a:cubicBezTo>
                  <a:pt x="0" y="1378"/>
                  <a:pt x="60" y="1648"/>
                  <a:pt x="158" y="1844"/>
                </a:cubicBezTo>
                <a:lnTo>
                  <a:pt x="10418" y="21284"/>
                </a:lnTo>
                <a:cubicBezTo>
                  <a:pt x="10516" y="21480"/>
                  <a:pt x="10651" y="21600"/>
                  <a:pt x="10800" y="21600"/>
                </a:cubicBezTo>
                <a:cubicBezTo>
                  <a:pt x="10949" y="21600"/>
                  <a:pt x="11084" y="21480"/>
                  <a:pt x="11182" y="21284"/>
                </a:cubicBezTo>
                <a:lnTo>
                  <a:pt x="21442" y="1844"/>
                </a:lnTo>
                <a:cubicBezTo>
                  <a:pt x="21540" y="1648"/>
                  <a:pt x="21600" y="1378"/>
                  <a:pt x="21600" y="1080"/>
                </a:cubicBezTo>
                <a:cubicBezTo>
                  <a:pt x="21600" y="483"/>
                  <a:pt x="21358" y="0"/>
                  <a:pt x="21060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مستطيل ذو زاوية واحدة مستديرة 5">
            <a:extLst>
              <a:ext uri="{FF2B5EF4-FFF2-40B4-BE49-F238E27FC236}">
                <a16:creationId xmlns:a16="http://schemas.microsoft.com/office/drawing/2014/main" id="{98712554-FADD-3774-C7CA-A4D4577D69C4}"/>
              </a:ext>
            </a:extLst>
          </p:cNvPr>
          <p:cNvSpPr/>
          <p:nvPr/>
        </p:nvSpPr>
        <p:spPr>
          <a:xfrm flipH="1">
            <a:off x="8172613" y="513504"/>
            <a:ext cx="3008835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icons</a:t>
            </a:r>
          </a:p>
        </p:txBody>
      </p:sp>
      <p:cxnSp>
        <p:nvCxnSpPr>
          <p:cNvPr id="7" name="موصل مستقيم 30">
            <a:extLst>
              <a:ext uri="{FF2B5EF4-FFF2-40B4-BE49-F238E27FC236}">
                <a16:creationId xmlns:a16="http://schemas.microsoft.com/office/drawing/2014/main" id="{A100149C-EF75-4A99-3544-8F56572EE997}"/>
              </a:ext>
            </a:extLst>
          </p:cNvPr>
          <p:cNvCxnSpPr>
            <a:cxnSpLocks/>
          </p:cNvCxnSpPr>
          <p:nvPr/>
        </p:nvCxnSpPr>
        <p:spPr>
          <a:xfrm>
            <a:off x="8176684" y="999914"/>
            <a:ext cx="3004764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مربع نص 7">
            <a:extLst>
              <a:ext uri="{FF2B5EF4-FFF2-40B4-BE49-F238E27FC236}">
                <a16:creationId xmlns:a16="http://schemas.microsoft.com/office/drawing/2014/main" id="{CBCC88F8-CC86-0B0E-5015-7B79D821340F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993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8E60E23B-F516-D43D-7AA2-E2E9D746D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62</a:t>
            </a:fld>
            <a:endParaRPr lang="ar-SA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1E700B69-67EA-5581-610A-2A4536E90DCD}"/>
              </a:ext>
            </a:extLst>
          </p:cNvPr>
          <p:cNvSpPr>
            <a:spLocks/>
          </p:cNvSpPr>
          <p:nvPr/>
        </p:nvSpPr>
        <p:spPr bwMode="auto">
          <a:xfrm>
            <a:off x="4768373" y="3288321"/>
            <a:ext cx="252220" cy="505843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180" y="1"/>
              </a:cxn>
              <a:cxn ang="0">
                <a:pos x="136" y="76"/>
              </a:cxn>
              <a:cxn ang="0">
                <a:pos x="177" y="76"/>
              </a:cxn>
              <a:cxn ang="0">
                <a:pos x="133" y="147"/>
              </a:cxn>
              <a:cxn ang="0">
                <a:pos x="172" y="147"/>
              </a:cxn>
              <a:cxn ang="0">
                <a:pos x="0" y="361"/>
              </a:cxn>
              <a:cxn ang="0">
                <a:pos x="55" y="214"/>
              </a:cxn>
              <a:cxn ang="0">
                <a:pos x="17" y="214"/>
              </a:cxn>
              <a:cxn ang="0">
                <a:pos x="46" y="145"/>
              </a:cxn>
              <a:cxn ang="0">
                <a:pos x="4" y="139"/>
              </a:cxn>
              <a:cxn ang="0">
                <a:pos x="72" y="0"/>
              </a:cxn>
            </a:cxnLst>
            <a:rect l="0" t="0" r="r" b="b"/>
            <a:pathLst>
              <a:path w="180" h="361">
                <a:moveTo>
                  <a:pt x="72" y="0"/>
                </a:moveTo>
                <a:lnTo>
                  <a:pt x="180" y="1"/>
                </a:lnTo>
                <a:lnTo>
                  <a:pt x="136" y="76"/>
                </a:lnTo>
                <a:lnTo>
                  <a:pt x="177" y="76"/>
                </a:lnTo>
                <a:lnTo>
                  <a:pt x="133" y="147"/>
                </a:lnTo>
                <a:lnTo>
                  <a:pt x="172" y="147"/>
                </a:lnTo>
                <a:lnTo>
                  <a:pt x="0" y="361"/>
                </a:lnTo>
                <a:lnTo>
                  <a:pt x="55" y="214"/>
                </a:lnTo>
                <a:lnTo>
                  <a:pt x="17" y="214"/>
                </a:lnTo>
                <a:lnTo>
                  <a:pt x="46" y="145"/>
                </a:lnTo>
                <a:lnTo>
                  <a:pt x="4" y="139"/>
                </a:lnTo>
                <a:lnTo>
                  <a:pt x="72" y="0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6" name="Group 244">
            <a:extLst>
              <a:ext uri="{FF2B5EF4-FFF2-40B4-BE49-F238E27FC236}">
                <a16:creationId xmlns:a16="http://schemas.microsoft.com/office/drawing/2014/main" id="{DC0E710C-E8DA-1200-5C8D-87046DBA1DE3}"/>
              </a:ext>
            </a:extLst>
          </p:cNvPr>
          <p:cNvGrpSpPr/>
          <p:nvPr/>
        </p:nvGrpSpPr>
        <p:grpSpPr>
          <a:xfrm>
            <a:off x="2916793" y="1325408"/>
            <a:ext cx="661379" cy="560490"/>
            <a:chOff x="1752600" y="2200276"/>
            <a:chExt cx="749301" cy="635000"/>
          </a:xfrm>
          <a:solidFill>
            <a:srgbClr val="351375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8EAF1DB3-4315-59C5-16C6-3B7BEC53A0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288" y="2711451"/>
              <a:ext cx="582613" cy="123825"/>
            </a:xfrm>
            <a:custGeom>
              <a:avLst/>
              <a:gdLst/>
              <a:ahLst/>
              <a:cxnLst>
                <a:cxn ang="0">
                  <a:pos x="367" y="24"/>
                </a:cxn>
                <a:cxn ang="0">
                  <a:pos x="367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164" y="24"/>
                </a:cxn>
                <a:cxn ang="0">
                  <a:pos x="164" y="53"/>
                </a:cxn>
                <a:cxn ang="0">
                  <a:pos x="132" y="53"/>
                </a:cxn>
                <a:cxn ang="0">
                  <a:pos x="132" y="78"/>
                </a:cxn>
                <a:cxn ang="0">
                  <a:pos x="235" y="78"/>
                </a:cxn>
                <a:cxn ang="0">
                  <a:pos x="235" y="53"/>
                </a:cxn>
                <a:cxn ang="0">
                  <a:pos x="203" y="53"/>
                </a:cxn>
                <a:cxn ang="0">
                  <a:pos x="203" y="24"/>
                </a:cxn>
                <a:cxn ang="0">
                  <a:pos x="367" y="24"/>
                </a:cxn>
              </a:cxnLst>
              <a:rect l="0" t="0" r="r" b="b"/>
              <a:pathLst>
                <a:path w="367" h="78">
                  <a:moveTo>
                    <a:pt x="367" y="24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164" y="24"/>
                  </a:lnTo>
                  <a:lnTo>
                    <a:pt x="164" y="53"/>
                  </a:lnTo>
                  <a:lnTo>
                    <a:pt x="132" y="53"/>
                  </a:lnTo>
                  <a:lnTo>
                    <a:pt x="132" y="78"/>
                  </a:lnTo>
                  <a:lnTo>
                    <a:pt x="235" y="78"/>
                  </a:lnTo>
                  <a:lnTo>
                    <a:pt x="235" y="53"/>
                  </a:lnTo>
                  <a:lnTo>
                    <a:pt x="203" y="53"/>
                  </a:lnTo>
                  <a:lnTo>
                    <a:pt x="203" y="24"/>
                  </a:lnTo>
                  <a:lnTo>
                    <a:pt x="367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13BCB896-E5C5-3FC4-6709-D99988DBE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6150" y="2476501"/>
              <a:ext cx="120650" cy="42863"/>
            </a:xfrm>
            <a:custGeom>
              <a:avLst/>
              <a:gdLst/>
              <a:ahLst/>
              <a:cxnLst>
                <a:cxn ang="0">
                  <a:pos x="76" y="27"/>
                </a:cxn>
                <a:cxn ang="0">
                  <a:pos x="70" y="0"/>
                </a:cxn>
                <a:cxn ang="0">
                  <a:pos x="0" y="0"/>
                </a:cxn>
                <a:cxn ang="0">
                  <a:pos x="0" y="27"/>
                </a:cxn>
                <a:cxn ang="0">
                  <a:pos x="76" y="27"/>
                </a:cxn>
              </a:cxnLst>
              <a:rect l="0" t="0" r="r" b="b"/>
              <a:pathLst>
                <a:path w="76" h="27">
                  <a:moveTo>
                    <a:pt x="76" y="27"/>
                  </a:moveTo>
                  <a:lnTo>
                    <a:pt x="70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76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AE099FFA-11F2-AFDB-7E53-121067DFF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4563" y="2528889"/>
              <a:ext cx="146050" cy="80963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92" y="51"/>
                </a:cxn>
                <a:cxn ang="0">
                  <a:pos x="79" y="0"/>
                </a:cxn>
                <a:cxn ang="0">
                  <a:pos x="1" y="0"/>
                </a:cxn>
                <a:cxn ang="0">
                  <a:pos x="0" y="51"/>
                </a:cxn>
              </a:cxnLst>
              <a:rect l="0" t="0" r="r" b="b"/>
              <a:pathLst>
                <a:path w="92" h="51">
                  <a:moveTo>
                    <a:pt x="0" y="51"/>
                  </a:moveTo>
                  <a:lnTo>
                    <a:pt x="92" y="51"/>
                  </a:lnTo>
                  <a:lnTo>
                    <a:pt x="79" y="0"/>
                  </a:lnTo>
                  <a:lnTo>
                    <a:pt x="1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6E1379F2-AFC3-4F22-EBF8-DE3DC665E3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1563" y="2476501"/>
              <a:ext cx="93663" cy="42863"/>
            </a:xfrm>
            <a:custGeom>
              <a:avLst/>
              <a:gdLst/>
              <a:ahLst/>
              <a:cxnLst>
                <a:cxn ang="0">
                  <a:pos x="59" y="27"/>
                </a:cxn>
                <a:cxn ang="0">
                  <a:pos x="51" y="0"/>
                </a:cxn>
                <a:cxn ang="0">
                  <a:pos x="0" y="0"/>
                </a:cxn>
                <a:cxn ang="0">
                  <a:pos x="8" y="27"/>
                </a:cxn>
                <a:cxn ang="0">
                  <a:pos x="59" y="27"/>
                </a:cxn>
              </a:cxnLst>
              <a:rect l="0" t="0" r="r" b="b"/>
              <a:pathLst>
                <a:path w="59" h="27">
                  <a:moveTo>
                    <a:pt x="59" y="27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8" y="27"/>
                  </a:lnTo>
                  <a:lnTo>
                    <a:pt x="59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CF8C9F68-3849-CAA7-34E4-8414BF1BD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850" y="2528889"/>
              <a:ext cx="106363" cy="80963"/>
            </a:xfrm>
            <a:custGeom>
              <a:avLst/>
              <a:gdLst/>
              <a:ahLst/>
              <a:cxnLst>
                <a:cxn ang="0">
                  <a:pos x="12" y="51"/>
                </a:cxn>
                <a:cxn ang="0">
                  <a:pos x="67" y="51"/>
                </a:cxn>
                <a:cxn ang="0">
                  <a:pos x="52" y="0"/>
                </a:cxn>
                <a:cxn ang="0">
                  <a:pos x="0" y="0"/>
                </a:cxn>
                <a:cxn ang="0">
                  <a:pos x="12" y="51"/>
                </a:cxn>
              </a:cxnLst>
              <a:rect l="0" t="0" r="r" b="b"/>
              <a:pathLst>
                <a:path w="67" h="51">
                  <a:moveTo>
                    <a:pt x="12" y="51"/>
                  </a:moveTo>
                  <a:lnTo>
                    <a:pt x="67" y="51"/>
                  </a:lnTo>
                  <a:lnTo>
                    <a:pt x="52" y="0"/>
                  </a:lnTo>
                  <a:lnTo>
                    <a:pt x="0" y="0"/>
                  </a:lnTo>
                  <a:lnTo>
                    <a:pt x="12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97695195-05A9-10E9-96ED-E7AB92374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1038" y="2528889"/>
              <a:ext cx="111125" cy="8096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17" y="0"/>
                </a:cxn>
                <a:cxn ang="0">
                  <a:pos x="0" y="51"/>
                </a:cxn>
                <a:cxn ang="0">
                  <a:pos x="56" y="51"/>
                </a:cxn>
                <a:cxn ang="0">
                  <a:pos x="70" y="0"/>
                </a:cxn>
              </a:cxnLst>
              <a:rect l="0" t="0" r="r" b="b"/>
              <a:pathLst>
                <a:path w="70" h="51">
                  <a:moveTo>
                    <a:pt x="70" y="0"/>
                  </a:moveTo>
                  <a:lnTo>
                    <a:pt x="17" y="0"/>
                  </a:lnTo>
                  <a:lnTo>
                    <a:pt x="0" y="51"/>
                  </a:lnTo>
                  <a:lnTo>
                    <a:pt x="56" y="51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F5C9CEE2-6F6B-55EF-4CFB-F317F0995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1200" y="2476501"/>
              <a:ext cx="95250" cy="42863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8" y="0"/>
                </a:cxn>
                <a:cxn ang="0">
                  <a:pos x="0" y="27"/>
                </a:cxn>
                <a:cxn ang="0">
                  <a:pos x="52" y="27"/>
                </a:cxn>
                <a:cxn ang="0">
                  <a:pos x="60" y="0"/>
                </a:cxn>
              </a:cxnLst>
              <a:rect l="0" t="0" r="r" b="b"/>
              <a:pathLst>
                <a:path w="60" h="27">
                  <a:moveTo>
                    <a:pt x="60" y="0"/>
                  </a:moveTo>
                  <a:lnTo>
                    <a:pt x="8" y="0"/>
                  </a:lnTo>
                  <a:lnTo>
                    <a:pt x="0" y="27"/>
                  </a:lnTo>
                  <a:lnTo>
                    <a:pt x="52" y="27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2118E6E2-42EF-1EAB-36C4-12DE9D80E4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2463" y="2619376"/>
              <a:ext cx="114300" cy="7461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47"/>
                </a:cxn>
                <a:cxn ang="0">
                  <a:pos x="60" y="47"/>
                </a:cxn>
                <a:cxn ang="0">
                  <a:pos x="72" y="0"/>
                </a:cxn>
                <a:cxn ang="0">
                  <a:pos x="16" y="0"/>
                </a:cxn>
              </a:cxnLst>
              <a:rect l="0" t="0" r="r" b="b"/>
              <a:pathLst>
                <a:path w="72" h="47">
                  <a:moveTo>
                    <a:pt x="16" y="0"/>
                  </a:moveTo>
                  <a:lnTo>
                    <a:pt x="0" y="47"/>
                  </a:lnTo>
                  <a:lnTo>
                    <a:pt x="60" y="47"/>
                  </a:lnTo>
                  <a:lnTo>
                    <a:pt x="72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27586C07-974C-F814-636F-AC625F003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1213" y="2476501"/>
              <a:ext cx="119063" cy="42863"/>
            </a:xfrm>
            <a:custGeom>
              <a:avLst/>
              <a:gdLst/>
              <a:ahLst/>
              <a:cxnLst>
                <a:cxn ang="0">
                  <a:pos x="75" y="27"/>
                </a:cxn>
                <a:cxn ang="0">
                  <a:pos x="75" y="0"/>
                </a:cxn>
                <a:cxn ang="0">
                  <a:pos x="7" y="0"/>
                </a:cxn>
                <a:cxn ang="0">
                  <a:pos x="0" y="27"/>
                </a:cxn>
                <a:cxn ang="0">
                  <a:pos x="75" y="27"/>
                </a:cxn>
              </a:cxnLst>
              <a:rect l="0" t="0" r="r" b="b"/>
              <a:pathLst>
                <a:path w="75" h="27">
                  <a:moveTo>
                    <a:pt x="75" y="27"/>
                  </a:moveTo>
                  <a:lnTo>
                    <a:pt x="75" y="0"/>
                  </a:lnTo>
                  <a:lnTo>
                    <a:pt x="7" y="0"/>
                  </a:lnTo>
                  <a:lnTo>
                    <a:pt x="0" y="27"/>
                  </a:lnTo>
                  <a:lnTo>
                    <a:pt x="75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6AE35391-8A5D-639F-BB56-B847CD66C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6488" y="2619376"/>
              <a:ext cx="112713" cy="74613"/>
            </a:xfrm>
            <a:custGeom>
              <a:avLst/>
              <a:gdLst/>
              <a:ahLst/>
              <a:cxnLst>
                <a:cxn ang="0">
                  <a:pos x="12" y="47"/>
                </a:cxn>
                <a:cxn ang="0">
                  <a:pos x="71" y="47"/>
                </a:cxn>
                <a:cxn ang="0">
                  <a:pos x="56" y="0"/>
                </a:cxn>
                <a:cxn ang="0">
                  <a:pos x="0" y="0"/>
                </a:cxn>
                <a:cxn ang="0">
                  <a:pos x="12" y="47"/>
                </a:cxn>
              </a:cxnLst>
              <a:rect l="0" t="0" r="r" b="b"/>
              <a:pathLst>
                <a:path w="71" h="47">
                  <a:moveTo>
                    <a:pt x="12" y="47"/>
                  </a:moveTo>
                  <a:lnTo>
                    <a:pt x="71" y="47"/>
                  </a:lnTo>
                  <a:lnTo>
                    <a:pt x="56" y="0"/>
                  </a:lnTo>
                  <a:lnTo>
                    <a:pt x="0" y="0"/>
                  </a:lnTo>
                  <a:lnTo>
                    <a:pt x="12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91B033E6-937D-4D23-ACBC-0A7D13708B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4563" y="2619376"/>
              <a:ext cx="166688" cy="746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7"/>
                </a:cxn>
                <a:cxn ang="0">
                  <a:pos x="105" y="47"/>
                </a:cxn>
                <a:cxn ang="0">
                  <a:pos x="93" y="0"/>
                </a:cxn>
                <a:cxn ang="0">
                  <a:pos x="0" y="0"/>
                </a:cxn>
              </a:cxnLst>
              <a:rect l="0" t="0" r="r" b="b"/>
              <a:pathLst>
                <a:path w="105" h="47">
                  <a:moveTo>
                    <a:pt x="0" y="0"/>
                  </a:moveTo>
                  <a:lnTo>
                    <a:pt x="0" y="47"/>
                  </a:lnTo>
                  <a:lnTo>
                    <a:pt x="105" y="47"/>
                  </a:lnTo>
                  <a:lnTo>
                    <a:pt x="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A745F72B-E5EA-EB00-87C0-B317D6AFEB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000" y="2619376"/>
              <a:ext cx="166688" cy="74613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47"/>
                </a:cxn>
                <a:cxn ang="0">
                  <a:pos x="105" y="47"/>
                </a:cxn>
                <a:cxn ang="0">
                  <a:pos x="105" y="0"/>
                </a:cxn>
                <a:cxn ang="0">
                  <a:pos x="13" y="0"/>
                </a:cxn>
              </a:cxnLst>
              <a:rect l="0" t="0" r="r" b="b"/>
              <a:pathLst>
                <a:path w="105" h="47">
                  <a:moveTo>
                    <a:pt x="13" y="0"/>
                  </a:moveTo>
                  <a:lnTo>
                    <a:pt x="0" y="47"/>
                  </a:lnTo>
                  <a:lnTo>
                    <a:pt x="105" y="47"/>
                  </a:lnTo>
                  <a:lnTo>
                    <a:pt x="10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58724ECC-1B32-B479-849C-DC6F25B22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5813" y="2528889"/>
              <a:ext cx="144463" cy="80963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90" y="51"/>
                </a:cxn>
                <a:cxn ang="0">
                  <a:pos x="91" y="0"/>
                </a:cxn>
                <a:cxn ang="0">
                  <a:pos x="14" y="0"/>
                </a:cxn>
                <a:cxn ang="0">
                  <a:pos x="0" y="51"/>
                </a:cxn>
              </a:cxnLst>
              <a:rect l="0" t="0" r="r" b="b"/>
              <a:pathLst>
                <a:path w="91" h="51">
                  <a:moveTo>
                    <a:pt x="0" y="51"/>
                  </a:moveTo>
                  <a:lnTo>
                    <a:pt x="90" y="51"/>
                  </a:lnTo>
                  <a:lnTo>
                    <a:pt x="91" y="0"/>
                  </a:lnTo>
                  <a:lnTo>
                    <a:pt x="14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" name="Freeform 21">
              <a:extLst>
                <a:ext uri="{FF2B5EF4-FFF2-40B4-BE49-F238E27FC236}">
                  <a16:creationId xmlns:a16="http://schemas.microsoft.com/office/drawing/2014/main" id="{84CE079B-C680-D238-D0B1-0E43C07F6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1975" y="2284414"/>
              <a:ext cx="295275" cy="285750"/>
            </a:xfrm>
            <a:custGeom>
              <a:avLst/>
              <a:gdLst/>
              <a:ahLst/>
              <a:cxnLst>
                <a:cxn ang="0">
                  <a:pos x="176" y="100"/>
                </a:cxn>
                <a:cxn ang="0">
                  <a:pos x="177" y="89"/>
                </a:cxn>
                <a:cxn ang="0">
                  <a:pos x="88" y="0"/>
                </a:cxn>
                <a:cxn ang="0">
                  <a:pos x="0" y="89"/>
                </a:cxn>
                <a:cxn ang="0">
                  <a:pos x="59" y="172"/>
                </a:cxn>
                <a:cxn ang="0">
                  <a:pos x="96" y="100"/>
                </a:cxn>
                <a:cxn ang="0">
                  <a:pos x="176" y="100"/>
                </a:cxn>
              </a:cxnLst>
              <a:rect l="0" t="0" r="r" b="b"/>
              <a:pathLst>
                <a:path w="177" h="172">
                  <a:moveTo>
                    <a:pt x="176" y="100"/>
                  </a:moveTo>
                  <a:cubicBezTo>
                    <a:pt x="177" y="97"/>
                    <a:pt x="177" y="93"/>
                    <a:pt x="177" y="89"/>
                  </a:cubicBezTo>
                  <a:cubicBezTo>
                    <a:pt x="177" y="40"/>
                    <a:pt x="137" y="0"/>
                    <a:pt x="88" y="0"/>
                  </a:cubicBezTo>
                  <a:cubicBezTo>
                    <a:pt x="40" y="0"/>
                    <a:pt x="0" y="40"/>
                    <a:pt x="0" y="89"/>
                  </a:cubicBezTo>
                  <a:cubicBezTo>
                    <a:pt x="0" y="127"/>
                    <a:pt x="24" y="159"/>
                    <a:pt x="59" y="172"/>
                  </a:cubicBezTo>
                  <a:cubicBezTo>
                    <a:pt x="96" y="100"/>
                    <a:pt x="96" y="100"/>
                    <a:pt x="96" y="100"/>
                  </a:cubicBezTo>
                  <a:lnTo>
                    <a:pt x="176" y="1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id="{A9DAF767-03A4-10C9-3F4E-D539833F6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5625" y="2524126"/>
              <a:ext cx="53975" cy="5556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33"/>
                </a:cxn>
                <a:cxn ang="0">
                  <a:pos x="32" y="15"/>
                </a:cxn>
                <a:cxn ang="0">
                  <a:pos x="18" y="0"/>
                </a:cxn>
              </a:cxnLst>
              <a:rect l="0" t="0" r="r" b="b"/>
              <a:pathLst>
                <a:path w="32" h="33">
                  <a:moveTo>
                    <a:pt x="18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7" y="10"/>
                    <a:pt x="22" y="6"/>
                    <a:pt x="1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" name="Freeform 23">
              <a:extLst>
                <a:ext uri="{FF2B5EF4-FFF2-40B4-BE49-F238E27FC236}">
                  <a16:creationId xmlns:a16="http://schemas.microsoft.com/office/drawing/2014/main" id="{77451306-CDA3-878D-F5F3-048F174DAA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0" y="2559051"/>
              <a:ext cx="46038" cy="82550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28" y="10"/>
                </a:cxn>
                <a:cxn ang="0">
                  <a:pos x="8" y="0"/>
                </a:cxn>
                <a:cxn ang="0">
                  <a:pos x="0" y="49"/>
                </a:cxn>
              </a:cxnLst>
              <a:rect l="0" t="0" r="r" b="b"/>
              <a:pathLst>
                <a:path w="28" h="49">
                  <a:moveTo>
                    <a:pt x="0" y="49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1" y="8"/>
                    <a:pt x="14" y="4"/>
                    <a:pt x="8" y="0"/>
                  </a:cubicBezTo>
                  <a:lnTo>
                    <a:pt x="0" y="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" name="Freeform 24">
              <a:extLst>
                <a:ext uri="{FF2B5EF4-FFF2-40B4-BE49-F238E27FC236}">
                  <a16:creationId xmlns:a16="http://schemas.microsoft.com/office/drawing/2014/main" id="{0B58DC95-757F-18F9-2FF0-682B68D60D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1650" y="2476501"/>
              <a:ext cx="76200" cy="53975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46" y="21"/>
                </a:cxn>
                <a:cxn ang="0">
                  <a:pos x="36" y="0"/>
                </a:cxn>
                <a:cxn ang="0">
                  <a:pos x="0" y="33"/>
                </a:cxn>
              </a:cxnLst>
              <a:rect l="0" t="0" r="r" b="b"/>
              <a:pathLst>
                <a:path w="46" h="33">
                  <a:moveTo>
                    <a:pt x="0" y="33"/>
                  </a:moveTo>
                  <a:cubicBezTo>
                    <a:pt x="46" y="21"/>
                    <a:pt x="46" y="21"/>
                    <a:pt x="46" y="21"/>
                  </a:cubicBezTo>
                  <a:cubicBezTo>
                    <a:pt x="42" y="14"/>
                    <a:pt x="39" y="7"/>
                    <a:pt x="36" y="0"/>
                  </a:cubicBezTo>
                  <a:lnTo>
                    <a:pt x="0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" name="Freeform 25">
              <a:extLst>
                <a:ext uri="{FF2B5EF4-FFF2-40B4-BE49-F238E27FC236}">
                  <a16:creationId xmlns:a16="http://schemas.microsoft.com/office/drawing/2014/main" id="{9F78A4AE-6365-E422-15E7-4E8F1564E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2600" y="2366964"/>
              <a:ext cx="84138" cy="396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7" y="23"/>
                </a:cxn>
                <a:cxn ang="0">
                  <a:pos x="51" y="2"/>
                </a:cxn>
                <a:cxn ang="0">
                  <a:pos x="0" y="0"/>
                </a:cxn>
              </a:cxnLst>
              <a:rect l="0" t="0" r="r" b="b"/>
              <a:pathLst>
                <a:path w="51" h="23">
                  <a:moveTo>
                    <a:pt x="0" y="0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5" y="18"/>
                    <a:pt x="48" y="10"/>
                    <a:pt x="51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" name="Freeform 26">
              <a:extLst>
                <a:ext uri="{FF2B5EF4-FFF2-40B4-BE49-F238E27FC236}">
                  <a16:creationId xmlns:a16="http://schemas.microsoft.com/office/drawing/2014/main" id="{6F0D8F53-B6A3-01A0-393F-632B62C56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6100" y="2392364"/>
              <a:ext cx="42863" cy="33338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14"/>
                </a:cxn>
                <a:cxn ang="0">
                  <a:pos x="26" y="20"/>
                </a:cxn>
                <a:cxn ang="0">
                  <a:pos x="25" y="6"/>
                </a:cxn>
                <a:cxn ang="0">
                  <a:pos x="26" y="0"/>
                </a:cxn>
              </a:cxnLst>
              <a:rect l="0" t="0" r="r" b="b"/>
              <a:pathLst>
                <a:path w="26" h="20">
                  <a:moveTo>
                    <a:pt x="26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5"/>
                    <a:pt x="25" y="11"/>
                    <a:pt x="25" y="6"/>
                  </a:cubicBezTo>
                  <a:cubicBezTo>
                    <a:pt x="25" y="4"/>
                    <a:pt x="25" y="2"/>
                    <a:pt x="2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" name="Freeform 27">
              <a:extLst>
                <a:ext uri="{FF2B5EF4-FFF2-40B4-BE49-F238E27FC236}">
                  <a16:creationId xmlns:a16="http://schemas.microsoft.com/office/drawing/2014/main" id="{FE3C63F8-8402-6591-E5AD-2046D80D91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1813" y="2324101"/>
              <a:ext cx="63500" cy="396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" y="24"/>
                </a:cxn>
                <a:cxn ang="0">
                  <a:pos x="38" y="2"/>
                </a:cxn>
                <a:cxn ang="0">
                  <a:pos x="0" y="0"/>
                </a:cxn>
              </a:cxnLst>
              <a:rect l="0" t="0" r="r" b="b"/>
              <a:pathLst>
                <a:path w="38" h="24">
                  <a:moveTo>
                    <a:pt x="0" y="0"/>
                  </a:moveTo>
                  <a:cubicBezTo>
                    <a:pt x="23" y="24"/>
                    <a:pt x="23" y="24"/>
                    <a:pt x="23" y="24"/>
                  </a:cubicBezTo>
                  <a:cubicBezTo>
                    <a:pt x="27" y="16"/>
                    <a:pt x="32" y="9"/>
                    <a:pt x="38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" name="Freeform 28">
              <a:extLst>
                <a:ext uri="{FF2B5EF4-FFF2-40B4-BE49-F238E27FC236}">
                  <a16:creationId xmlns:a16="http://schemas.microsoft.com/office/drawing/2014/main" id="{BF6CDCCC-D70D-3438-D58E-DF2F3204CE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2938" y="2241551"/>
              <a:ext cx="30163" cy="49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30"/>
                </a:cxn>
                <a:cxn ang="0">
                  <a:pos x="18" y="25"/>
                </a:cxn>
                <a:cxn ang="0">
                  <a:pos x="0" y="0"/>
                </a:cxn>
              </a:cxnLst>
              <a:rect l="0" t="0" r="r" b="b"/>
              <a:pathLst>
                <a:path w="18" h="30">
                  <a:moveTo>
                    <a:pt x="0" y="0"/>
                  </a:moveTo>
                  <a:cubicBezTo>
                    <a:pt x="1" y="30"/>
                    <a:pt x="1" y="30"/>
                    <a:pt x="1" y="30"/>
                  </a:cubicBezTo>
                  <a:cubicBezTo>
                    <a:pt x="6" y="28"/>
                    <a:pt x="12" y="26"/>
                    <a:pt x="18" y="2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id="{5E5CA284-D674-1813-A3CE-79D428239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0388" y="2259014"/>
              <a:ext cx="63500" cy="65088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0" y="0"/>
                </a:cxn>
                <a:cxn ang="0">
                  <a:pos x="23" y="39"/>
                </a:cxn>
                <a:cxn ang="0">
                  <a:pos x="38" y="26"/>
                </a:cxn>
              </a:cxnLst>
              <a:rect l="0" t="0" r="r" b="b"/>
              <a:pathLst>
                <a:path w="38" h="39">
                  <a:moveTo>
                    <a:pt x="38" y="2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7" y="34"/>
                    <a:pt x="32" y="30"/>
                    <a:pt x="38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" name="Freeform 30">
              <a:extLst>
                <a:ext uri="{FF2B5EF4-FFF2-40B4-BE49-F238E27FC236}">
                  <a16:creationId xmlns:a16="http://schemas.microsoft.com/office/drawing/2014/main" id="{6E871EE9-F03D-A1A2-AC7C-5BD2F0B76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3738" y="2200276"/>
              <a:ext cx="33338" cy="77788"/>
            </a:xfrm>
            <a:custGeom>
              <a:avLst/>
              <a:gdLst/>
              <a:ahLst/>
              <a:cxnLst>
                <a:cxn ang="0">
                  <a:pos x="20" y="46"/>
                </a:cxn>
                <a:cxn ang="0">
                  <a:pos x="7" y="0"/>
                </a:cxn>
                <a:cxn ang="0">
                  <a:pos x="0" y="46"/>
                </a:cxn>
                <a:cxn ang="0">
                  <a:pos x="9" y="46"/>
                </a:cxn>
                <a:cxn ang="0">
                  <a:pos x="20" y="46"/>
                </a:cxn>
              </a:cxnLst>
              <a:rect l="0" t="0" r="r" b="b"/>
              <a:pathLst>
                <a:path w="20" h="46">
                  <a:moveTo>
                    <a:pt x="20" y="46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3" y="46"/>
                    <a:pt x="6" y="46"/>
                    <a:pt x="9" y="46"/>
                  </a:cubicBezTo>
                  <a:cubicBezTo>
                    <a:pt x="13" y="46"/>
                    <a:pt x="17" y="46"/>
                    <a:pt x="20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" name="Freeform 31">
              <a:extLst>
                <a:ext uri="{FF2B5EF4-FFF2-40B4-BE49-F238E27FC236}">
                  <a16:creationId xmlns:a16="http://schemas.microsoft.com/office/drawing/2014/main" id="{5EA2E3C0-B807-F200-981F-309ED694B5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5813" y="2243139"/>
              <a:ext cx="55563" cy="77788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0" y="32"/>
                </a:cxn>
                <a:cxn ang="0">
                  <a:pos x="19" y="47"/>
                </a:cxn>
                <a:cxn ang="0">
                  <a:pos x="33" y="0"/>
                </a:cxn>
              </a:cxnLst>
              <a:rect l="0" t="0" r="r" b="b"/>
              <a:pathLst>
                <a:path w="33" h="47">
                  <a:moveTo>
                    <a:pt x="33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7" y="36"/>
                    <a:pt x="13" y="41"/>
                    <a:pt x="19" y="47"/>
                  </a:cubicBezTo>
                  <a:lnTo>
                    <a:pt x="3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" name="Freeform 32">
              <a:extLst>
                <a:ext uri="{FF2B5EF4-FFF2-40B4-BE49-F238E27FC236}">
                  <a16:creationId xmlns:a16="http://schemas.microsoft.com/office/drawing/2014/main" id="{9F983E06-CB2C-3339-657C-F592C81B8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4538" y="2241551"/>
              <a:ext cx="39688" cy="53975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24"/>
                </a:cxn>
                <a:cxn ang="0">
                  <a:pos x="24" y="33"/>
                </a:cxn>
                <a:cxn ang="0">
                  <a:pos x="18" y="0"/>
                </a:cxn>
              </a:cxnLst>
              <a:rect l="0" t="0" r="r" b="b"/>
              <a:pathLst>
                <a:path w="24" h="33">
                  <a:moveTo>
                    <a:pt x="18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9" y="26"/>
                    <a:pt x="16" y="29"/>
                    <a:pt x="24" y="33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" name="Freeform 33">
              <a:extLst>
                <a:ext uri="{FF2B5EF4-FFF2-40B4-BE49-F238E27FC236}">
                  <a16:creationId xmlns:a16="http://schemas.microsoft.com/office/drawing/2014/main" id="{BA09E881-F301-7572-AC5E-D0FEC4CBFC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8188" y="2293939"/>
              <a:ext cx="6350" cy="1588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4" y="1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4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" name="Freeform 34">
              <a:extLst>
                <a:ext uri="{FF2B5EF4-FFF2-40B4-BE49-F238E27FC236}">
                  <a16:creationId xmlns:a16="http://schemas.microsoft.com/office/drawing/2014/main" id="{83F8A8B4-A613-742E-D493-CBDCDB376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3913" y="2319339"/>
              <a:ext cx="58738" cy="44450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5"/>
                </a:cxn>
                <a:cxn ang="0">
                  <a:pos x="15" y="27"/>
                </a:cxn>
                <a:cxn ang="0">
                  <a:pos x="35" y="0"/>
                </a:cxn>
              </a:cxnLst>
              <a:rect l="0" t="0" r="r" b="b"/>
              <a:pathLst>
                <a:path w="35" h="27">
                  <a:moveTo>
                    <a:pt x="35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6" y="11"/>
                    <a:pt x="11" y="19"/>
                    <a:pt x="15" y="27"/>
                  </a:cubicBezTo>
                  <a:lnTo>
                    <a:pt x="3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" name="Freeform 35">
              <a:extLst>
                <a:ext uri="{FF2B5EF4-FFF2-40B4-BE49-F238E27FC236}">
                  <a16:creationId xmlns:a16="http://schemas.microsoft.com/office/drawing/2014/main" id="{54F92C8D-98AB-CE48-18B9-09DCB4CE4B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7250" y="2386014"/>
              <a:ext cx="76200" cy="55563"/>
            </a:xfrm>
            <a:custGeom>
              <a:avLst/>
              <a:gdLst/>
              <a:ahLst/>
              <a:cxnLst>
                <a:cxn ang="0">
                  <a:pos x="4" y="33"/>
                </a:cxn>
                <a:cxn ang="0">
                  <a:pos x="46" y="10"/>
                </a:cxn>
                <a:cxn ang="0">
                  <a:pos x="0" y="0"/>
                </a:cxn>
                <a:cxn ang="0">
                  <a:pos x="4" y="28"/>
                </a:cxn>
                <a:cxn ang="0">
                  <a:pos x="4" y="33"/>
                </a:cxn>
              </a:cxnLst>
              <a:rect l="0" t="0" r="r" b="b"/>
              <a:pathLst>
                <a:path w="46" h="33">
                  <a:moveTo>
                    <a:pt x="4" y="33"/>
                  </a:moveTo>
                  <a:cubicBezTo>
                    <a:pt x="46" y="10"/>
                    <a:pt x="46" y="10"/>
                    <a:pt x="46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9"/>
                    <a:pt x="4" y="18"/>
                    <a:pt x="4" y="28"/>
                  </a:cubicBezTo>
                  <a:cubicBezTo>
                    <a:pt x="4" y="29"/>
                    <a:pt x="4" y="31"/>
                    <a:pt x="4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5" name="Group 249">
            <a:extLst>
              <a:ext uri="{FF2B5EF4-FFF2-40B4-BE49-F238E27FC236}">
                <a16:creationId xmlns:a16="http://schemas.microsoft.com/office/drawing/2014/main" id="{96759F18-719E-C4B8-1321-B93AA600C72A}"/>
              </a:ext>
            </a:extLst>
          </p:cNvPr>
          <p:cNvGrpSpPr/>
          <p:nvPr/>
        </p:nvGrpSpPr>
        <p:grpSpPr>
          <a:xfrm>
            <a:off x="1877504" y="3282015"/>
            <a:ext cx="629151" cy="518455"/>
            <a:chOff x="1771650" y="4086226"/>
            <a:chExt cx="712788" cy="587376"/>
          </a:xfrm>
          <a:solidFill>
            <a:srgbClr val="9338FF"/>
          </a:solidFill>
        </p:grpSpPr>
        <p:sp>
          <p:nvSpPr>
            <p:cNvPr id="36" name="Freeform 83">
              <a:extLst>
                <a:ext uri="{FF2B5EF4-FFF2-40B4-BE49-F238E27FC236}">
                  <a16:creationId xmlns:a16="http://schemas.microsoft.com/office/drawing/2014/main" id="{A38109B6-89E3-789C-A88A-E323007540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8175" y="4086226"/>
              <a:ext cx="561975" cy="214313"/>
            </a:xfrm>
            <a:custGeom>
              <a:avLst/>
              <a:gdLst/>
              <a:ahLst/>
              <a:cxnLst>
                <a:cxn ang="0">
                  <a:pos x="0" y="135"/>
                </a:cxn>
                <a:cxn ang="0">
                  <a:pos x="354" y="135"/>
                </a:cxn>
                <a:cxn ang="0">
                  <a:pos x="298" y="40"/>
                </a:cxn>
                <a:cxn ang="0">
                  <a:pos x="250" y="106"/>
                </a:cxn>
                <a:cxn ang="0">
                  <a:pos x="180" y="0"/>
                </a:cxn>
                <a:cxn ang="0">
                  <a:pos x="118" y="101"/>
                </a:cxn>
                <a:cxn ang="0">
                  <a:pos x="73" y="40"/>
                </a:cxn>
                <a:cxn ang="0">
                  <a:pos x="0" y="135"/>
                </a:cxn>
              </a:cxnLst>
              <a:rect l="0" t="0" r="r" b="b"/>
              <a:pathLst>
                <a:path w="354" h="135">
                  <a:moveTo>
                    <a:pt x="0" y="135"/>
                  </a:moveTo>
                  <a:lnTo>
                    <a:pt x="354" y="135"/>
                  </a:lnTo>
                  <a:lnTo>
                    <a:pt x="298" y="40"/>
                  </a:lnTo>
                  <a:lnTo>
                    <a:pt x="250" y="106"/>
                  </a:lnTo>
                  <a:lnTo>
                    <a:pt x="180" y="0"/>
                  </a:lnTo>
                  <a:lnTo>
                    <a:pt x="118" y="101"/>
                  </a:lnTo>
                  <a:lnTo>
                    <a:pt x="73" y="40"/>
                  </a:lnTo>
                  <a:lnTo>
                    <a:pt x="0" y="1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" name="Freeform 84">
              <a:extLst>
                <a:ext uri="{FF2B5EF4-FFF2-40B4-BE49-F238E27FC236}">
                  <a16:creationId xmlns:a16="http://schemas.microsoft.com/office/drawing/2014/main" id="{22733AFB-E11A-B765-EB99-01F378F17A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5463" y="4221164"/>
              <a:ext cx="688975" cy="393700"/>
            </a:xfrm>
            <a:custGeom>
              <a:avLst/>
              <a:gdLst/>
              <a:ahLst/>
              <a:cxnLst>
                <a:cxn ang="0">
                  <a:pos x="413" y="61"/>
                </a:cxn>
                <a:cxn ang="0">
                  <a:pos x="58" y="61"/>
                </a:cxn>
                <a:cxn ang="0">
                  <a:pos x="4" y="5"/>
                </a:cxn>
                <a:cxn ang="0">
                  <a:pos x="0" y="20"/>
                </a:cxn>
                <a:cxn ang="0">
                  <a:pos x="42" y="61"/>
                </a:cxn>
                <a:cxn ang="0">
                  <a:pos x="92" y="237"/>
                </a:cxn>
                <a:cxn ang="0">
                  <a:pos x="111" y="237"/>
                </a:cxn>
                <a:cxn ang="0">
                  <a:pos x="110" y="231"/>
                </a:cxn>
                <a:cxn ang="0">
                  <a:pos x="157" y="184"/>
                </a:cxn>
                <a:cxn ang="0">
                  <a:pos x="204" y="231"/>
                </a:cxn>
                <a:cxn ang="0">
                  <a:pos x="203" y="237"/>
                </a:cxn>
                <a:cxn ang="0">
                  <a:pos x="256" y="237"/>
                </a:cxn>
                <a:cxn ang="0">
                  <a:pos x="256" y="231"/>
                </a:cxn>
                <a:cxn ang="0">
                  <a:pos x="303" y="184"/>
                </a:cxn>
                <a:cxn ang="0">
                  <a:pos x="349" y="231"/>
                </a:cxn>
                <a:cxn ang="0">
                  <a:pos x="349" y="237"/>
                </a:cxn>
                <a:cxn ang="0">
                  <a:pos x="366" y="237"/>
                </a:cxn>
                <a:cxn ang="0">
                  <a:pos x="413" y="61"/>
                </a:cxn>
              </a:cxnLst>
              <a:rect l="0" t="0" r="r" b="b"/>
              <a:pathLst>
                <a:path w="413" h="237">
                  <a:moveTo>
                    <a:pt x="413" y="61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64" y="0"/>
                    <a:pt x="4" y="5"/>
                    <a:pt x="4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4" y="13"/>
                    <a:pt x="42" y="61"/>
                    <a:pt x="42" y="61"/>
                  </a:cubicBezTo>
                  <a:cubicBezTo>
                    <a:pt x="92" y="237"/>
                    <a:pt x="92" y="237"/>
                    <a:pt x="92" y="237"/>
                  </a:cubicBezTo>
                  <a:cubicBezTo>
                    <a:pt x="111" y="237"/>
                    <a:pt x="111" y="237"/>
                    <a:pt x="111" y="237"/>
                  </a:cubicBezTo>
                  <a:cubicBezTo>
                    <a:pt x="110" y="235"/>
                    <a:pt x="110" y="233"/>
                    <a:pt x="110" y="231"/>
                  </a:cubicBezTo>
                  <a:cubicBezTo>
                    <a:pt x="110" y="205"/>
                    <a:pt x="131" y="184"/>
                    <a:pt x="157" y="184"/>
                  </a:cubicBezTo>
                  <a:cubicBezTo>
                    <a:pt x="183" y="184"/>
                    <a:pt x="204" y="205"/>
                    <a:pt x="204" y="231"/>
                  </a:cubicBezTo>
                  <a:cubicBezTo>
                    <a:pt x="204" y="233"/>
                    <a:pt x="204" y="235"/>
                    <a:pt x="203" y="237"/>
                  </a:cubicBezTo>
                  <a:cubicBezTo>
                    <a:pt x="256" y="237"/>
                    <a:pt x="256" y="237"/>
                    <a:pt x="256" y="237"/>
                  </a:cubicBezTo>
                  <a:cubicBezTo>
                    <a:pt x="256" y="235"/>
                    <a:pt x="256" y="233"/>
                    <a:pt x="256" y="231"/>
                  </a:cubicBezTo>
                  <a:cubicBezTo>
                    <a:pt x="256" y="205"/>
                    <a:pt x="277" y="184"/>
                    <a:pt x="303" y="184"/>
                  </a:cubicBezTo>
                  <a:cubicBezTo>
                    <a:pt x="329" y="184"/>
                    <a:pt x="349" y="205"/>
                    <a:pt x="349" y="231"/>
                  </a:cubicBezTo>
                  <a:cubicBezTo>
                    <a:pt x="349" y="233"/>
                    <a:pt x="349" y="235"/>
                    <a:pt x="349" y="237"/>
                  </a:cubicBezTo>
                  <a:cubicBezTo>
                    <a:pt x="366" y="237"/>
                    <a:pt x="366" y="237"/>
                    <a:pt x="366" y="237"/>
                  </a:cubicBezTo>
                  <a:lnTo>
                    <a:pt x="413" y="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8" name="Freeform 85">
              <a:extLst>
                <a:ext uri="{FF2B5EF4-FFF2-40B4-BE49-F238E27FC236}">
                  <a16:creationId xmlns:a16="http://schemas.microsoft.com/office/drawing/2014/main" id="{14FCE6BB-03B9-2CE1-EEE8-423DF17B8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5488" y="4557714"/>
              <a:ext cx="117475" cy="11588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0" y="40"/>
                </a:cxn>
                <a:cxn ang="0">
                  <a:pos x="35" y="70"/>
                </a:cxn>
                <a:cxn ang="0">
                  <a:pos x="69" y="40"/>
                </a:cxn>
                <a:cxn ang="0">
                  <a:pos x="70" y="35"/>
                </a:cxn>
                <a:cxn ang="0">
                  <a:pos x="35" y="0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cubicBezTo>
                    <a:pt x="15" y="0"/>
                    <a:pt x="0" y="15"/>
                    <a:pt x="0" y="35"/>
                  </a:cubicBezTo>
                  <a:cubicBezTo>
                    <a:pt x="0" y="36"/>
                    <a:pt x="0" y="38"/>
                    <a:pt x="0" y="40"/>
                  </a:cubicBezTo>
                  <a:cubicBezTo>
                    <a:pt x="2" y="57"/>
                    <a:pt x="17" y="70"/>
                    <a:pt x="35" y="70"/>
                  </a:cubicBezTo>
                  <a:cubicBezTo>
                    <a:pt x="52" y="70"/>
                    <a:pt x="67" y="57"/>
                    <a:pt x="69" y="40"/>
                  </a:cubicBezTo>
                  <a:cubicBezTo>
                    <a:pt x="70" y="38"/>
                    <a:pt x="70" y="36"/>
                    <a:pt x="70" y="35"/>
                  </a:cubicBezTo>
                  <a:cubicBezTo>
                    <a:pt x="70" y="15"/>
                    <a:pt x="54" y="0"/>
                    <a:pt x="3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9" name="Freeform 86">
              <a:extLst>
                <a:ext uri="{FF2B5EF4-FFF2-40B4-BE49-F238E27FC236}">
                  <a16:creationId xmlns:a16="http://schemas.microsoft.com/office/drawing/2014/main" id="{982FFE1D-4C98-9B72-15C5-72F760268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9963" y="4557714"/>
              <a:ext cx="117475" cy="11588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0" y="40"/>
                </a:cxn>
                <a:cxn ang="0">
                  <a:pos x="35" y="70"/>
                </a:cxn>
                <a:cxn ang="0">
                  <a:pos x="70" y="40"/>
                </a:cxn>
                <a:cxn ang="0">
                  <a:pos x="70" y="35"/>
                </a:cxn>
                <a:cxn ang="0">
                  <a:pos x="35" y="0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cubicBezTo>
                    <a:pt x="16" y="0"/>
                    <a:pt x="0" y="15"/>
                    <a:pt x="0" y="35"/>
                  </a:cubicBezTo>
                  <a:cubicBezTo>
                    <a:pt x="0" y="36"/>
                    <a:pt x="0" y="38"/>
                    <a:pt x="0" y="40"/>
                  </a:cubicBezTo>
                  <a:cubicBezTo>
                    <a:pt x="3" y="57"/>
                    <a:pt x="17" y="70"/>
                    <a:pt x="35" y="70"/>
                  </a:cubicBezTo>
                  <a:cubicBezTo>
                    <a:pt x="53" y="70"/>
                    <a:pt x="67" y="57"/>
                    <a:pt x="70" y="40"/>
                  </a:cubicBezTo>
                  <a:cubicBezTo>
                    <a:pt x="70" y="38"/>
                    <a:pt x="70" y="36"/>
                    <a:pt x="70" y="35"/>
                  </a:cubicBezTo>
                  <a:cubicBezTo>
                    <a:pt x="70" y="15"/>
                    <a:pt x="54" y="0"/>
                    <a:pt x="3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" name="Freeform 87">
              <a:extLst>
                <a:ext uri="{FF2B5EF4-FFF2-40B4-BE49-F238E27FC236}">
                  <a16:creationId xmlns:a16="http://schemas.microsoft.com/office/drawing/2014/main" id="{143149E3-D4DE-D24A-BA5C-E8CF1E6B84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4581526"/>
              <a:ext cx="63500" cy="65088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20"/>
                </a:cxn>
                <a:cxn ang="0">
                  <a:pos x="0" y="22"/>
                </a:cxn>
                <a:cxn ang="0">
                  <a:pos x="19" y="39"/>
                </a:cxn>
                <a:cxn ang="0">
                  <a:pos x="38" y="22"/>
                </a:cxn>
                <a:cxn ang="0">
                  <a:pos x="38" y="20"/>
                </a:cxn>
                <a:cxn ang="0">
                  <a:pos x="19" y="0"/>
                </a:cxn>
              </a:cxnLst>
              <a:rect l="0" t="0" r="r" b="b"/>
              <a:pathLst>
                <a:path w="38" h="39">
                  <a:moveTo>
                    <a:pt x="19" y="0"/>
                  </a:moveTo>
                  <a:cubicBezTo>
                    <a:pt x="8" y="0"/>
                    <a:pt x="0" y="9"/>
                    <a:pt x="0" y="20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1" y="32"/>
                    <a:pt x="9" y="39"/>
                    <a:pt x="19" y="39"/>
                  </a:cubicBezTo>
                  <a:cubicBezTo>
                    <a:pt x="29" y="39"/>
                    <a:pt x="37" y="32"/>
                    <a:pt x="38" y="22"/>
                  </a:cubicBezTo>
                  <a:cubicBezTo>
                    <a:pt x="38" y="22"/>
                    <a:pt x="38" y="21"/>
                    <a:pt x="38" y="20"/>
                  </a:cubicBezTo>
                  <a:cubicBezTo>
                    <a:pt x="38" y="9"/>
                    <a:pt x="30" y="0"/>
                    <a:pt x="1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1" name="Freeform 88">
              <a:extLst>
                <a:ext uri="{FF2B5EF4-FFF2-40B4-BE49-F238E27FC236}">
                  <a16:creationId xmlns:a16="http://schemas.microsoft.com/office/drawing/2014/main" id="{42C3F28D-A4BF-FB49-A55A-E2F18C5928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0888" y="4581526"/>
              <a:ext cx="65088" cy="65088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20"/>
                </a:cxn>
                <a:cxn ang="0">
                  <a:pos x="1" y="22"/>
                </a:cxn>
                <a:cxn ang="0">
                  <a:pos x="20" y="39"/>
                </a:cxn>
                <a:cxn ang="0">
                  <a:pos x="39" y="22"/>
                </a:cxn>
                <a:cxn ang="0">
                  <a:pos x="39" y="20"/>
                </a:cxn>
                <a:cxn ang="0">
                  <a:pos x="20" y="0"/>
                </a:cxn>
              </a:cxnLst>
              <a:rect l="0" t="0" r="r" b="b"/>
              <a:pathLst>
                <a:path w="39" h="39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21"/>
                    <a:pt x="0" y="22"/>
                    <a:pt x="1" y="22"/>
                  </a:cubicBezTo>
                  <a:cubicBezTo>
                    <a:pt x="2" y="32"/>
                    <a:pt x="10" y="39"/>
                    <a:pt x="20" y="39"/>
                  </a:cubicBezTo>
                  <a:cubicBezTo>
                    <a:pt x="30" y="39"/>
                    <a:pt x="38" y="32"/>
                    <a:pt x="39" y="22"/>
                  </a:cubicBezTo>
                  <a:cubicBezTo>
                    <a:pt x="39" y="22"/>
                    <a:pt x="39" y="21"/>
                    <a:pt x="39" y="20"/>
                  </a:cubicBezTo>
                  <a:cubicBezTo>
                    <a:pt x="39" y="9"/>
                    <a:pt x="3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" name="Oval 89">
              <a:extLst>
                <a:ext uri="{FF2B5EF4-FFF2-40B4-BE49-F238E27FC236}">
                  <a16:creationId xmlns:a16="http://schemas.microsoft.com/office/drawing/2014/main" id="{08E5F2B9-457D-9B30-3534-5409FF76F5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1650" y="4225926"/>
              <a:ext cx="53975" cy="555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3" name="Group 250">
            <a:extLst>
              <a:ext uri="{FF2B5EF4-FFF2-40B4-BE49-F238E27FC236}">
                <a16:creationId xmlns:a16="http://schemas.microsoft.com/office/drawing/2014/main" id="{BEACA9CD-44D5-10FB-49A4-A3C33EAC389D}"/>
              </a:ext>
            </a:extLst>
          </p:cNvPr>
          <p:cNvGrpSpPr/>
          <p:nvPr/>
        </p:nvGrpSpPr>
        <p:grpSpPr>
          <a:xfrm>
            <a:off x="1909032" y="4013118"/>
            <a:ext cx="566095" cy="640359"/>
            <a:chOff x="2684463" y="3948114"/>
            <a:chExt cx="641350" cy="725487"/>
          </a:xfrm>
          <a:solidFill>
            <a:srgbClr val="7A80FF"/>
          </a:solidFill>
        </p:grpSpPr>
        <p:sp>
          <p:nvSpPr>
            <p:cNvPr id="44" name="Freeform 90">
              <a:extLst>
                <a:ext uri="{FF2B5EF4-FFF2-40B4-BE49-F238E27FC236}">
                  <a16:creationId xmlns:a16="http://schemas.microsoft.com/office/drawing/2014/main" id="{5A861EB1-1E62-AB8D-FFAE-BAAA489C6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4463" y="4194176"/>
              <a:ext cx="520700" cy="479425"/>
            </a:xfrm>
            <a:custGeom>
              <a:avLst/>
              <a:gdLst/>
              <a:ahLst/>
              <a:cxnLst>
                <a:cxn ang="0">
                  <a:pos x="309" y="281"/>
                </a:cxn>
                <a:cxn ang="0">
                  <a:pos x="309" y="125"/>
                </a:cxn>
                <a:cxn ang="0">
                  <a:pos x="172" y="125"/>
                </a:cxn>
                <a:cxn ang="0">
                  <a:pos x="172" y="22"/>
                </a:cxn>
                <a:cxn ang="0">
                  <a:pos x="117" y="22"/>
                </a:cxn>
                <a:cxn ang="0">
                  <a:pos x="117" y="125"/>
                </a:cxn>
                <a:cxn ang="0">
                  <a:pos x="87" y="125"/>
                </a:cxn>
                <a:cxn ang="0">
                  <a:pos x="87" y="0"/>
                </a:cxn>
                <a:cxn ang="0">
                  <a:pos x="32" y="0"/>
                </a:cxn>
                <a:cxn ang="0">
                  <a:pos x="32" y="125"/>
                </a:cxn>
                <a:cxn ang="0">
                  <a:pos x="21" y="125"/>
                </a:cxn>
                <a:cxn ang="0">
                  <a:pos x="21" y="281"/>
                </a:cxn>
                <a:cxn ang="0">
                  <a:pos x="0" y="281"/>
                </a:cxn>
                <a:cxn ang="0">
                  <a:pos x="0" y="302"/>
                </a:cxn>
                <a:cxn ang="0">
                  <a:pos x="328" y="302"/>
                </a:cxn>
                <a:cxn ang="0">
                  <a:pos x="328" y="281"/>
                </a:cxn>
                <a:cxn ang="0">
                  <a:pos x="309" y="281"/>
                </a:cxn>
              </a:cxnLst>
              <a:rect l="0" t="0" r="r" b="b"/>
              <a:pathLst>
                <a:path w="328" h="302">
                  <a:moveTo>
                    <a:pt x="309" y="281"/>
                  </a:moveTo>
                  <a:lnTo>
                    <a:pt x="309" y="125"/>
                  </a:lnTo>
                  <a:lnTo>
                    <a:pt x="172" y="125"/>
                  </a:lnTo>
                  <a:lnTo>
                    <a:pt x="172" y="22"/>
                  </a:lnTo>
                  <a:lnTo>
                    <a:pt x="117" y="22"/>
                  </a:lnTo>
                  <a:lnTo>
                    <a:pt x="117" y="125"/>
                  </a:lnTo>
                  <a:lnTo>
                    <a:pt x="87" y="125"/>
                  </a:lnTo>
                  <a:lnTo>
                    <a:pt x="87" y="0"/>
                  </a:lnTo>
                  <a:lnTo>
                    <a:pt x="32" y="0"/>
                  </a:lnTo>
                  <a:lnTo>
                    <a:pt x="32" y="125"/>
                  </a:lnTo>
                  <a:lnTo>
                    <a:pt x="21" y="125"/>
                  </a:lnTo>
                  <a:lnTo>
                    <a:pt x="21" y="281"/>
                  </a:lnTo>
                  <a:lnTo>
                    <a:pt x="0" y="281"/>
                  </a:lnTo>
                  <a:lnTo>
                    <a:pt x="0" y="302"/>
                  </a:lnTo>
                  <a:lnTo>
                    <a:pt x="328" y="302"/>
                  </a:lnTo>
                  <a:lnTo>
                    <a:pt x="328" y="281"/>
                  </a:lnTo>
                  <a:lnTo>
                    <a:pt x="309" y="2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5" name="Rectangle 91">
              <a:extLst>
                <a:ext uri="{FF2B5EF4-FFF2-40B4-BE49-F238E27FC236}">
                  <a16:creationId xmlns:a16="http://schemas.microsoft.com/office/drawing/2014/main" id="{7CE9BFC0-F343-1C2C-93E4-CDF2B04E3D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2725" y="4435476"/>
              <a:ext cx="58738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6" name="Rectangle 92">
              <a:extLst>
                <a:ext uri="{FF2B5EF4-FFF2-40B4-BE49-F238E27FC236}">
                  <a16:creationId xmlns:a16="http://schemas.microsoft.com/office/drawing/2014/main" id="{74C1076B-178D-2D15-C8E8-0E0E23AD62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5438" y="4435476"/>
              <a:ext cx="60325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7" name="Rectangle 93">
              <a:extLst>
                <a:ext uri="{FF2B5EF4-FFF2-40B4-BE49-F238E27FC236}">
                  <a16:creationId xmlns:a16="http://schemas.microsoft.com/office/drawing/2014/main" id="{2B0028E2-86F5-44CB-237E-7234F43E18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8150" y="4435476"/>
              <a:ext cx="60325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8" name="Rectangle 94">
              <a:extLst>
                <a:ext uri="{FF2B5EF4-FFF2-40B4-BE49-F238E27FC236}">
                  <a16:creationId xmlns:a16="http://schemas.microsoft.com/office/drawing/2014/main" id="{E513B6FB-19E1-2977-65AB-C87C84F470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0863" y="4435476"/>
              <a:ext cx="58738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9" name="Rectangle 95">
              <a:extLst>
                <a:ext uri="{FF2B5EF4-FFF2-40B4-BE49-F238E27FC236}">
                  <a16:creationId xmlns:a16="http://schemas.microsoft.com/office/drawing/2014/main" id="{54B2D112-4043-5482-8FCF-C6507E4F46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2725" y="4545014"/>
              <a:ext cx="58738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0" name="Rectangle 96">
              <a:extLst>
                <a:ext uri="{FF2B5EF4-FFF2-40B4-BE49-F238E27FC236}">
                  <a16:creationId xmlns:a16="http://schemas.microsoft.com/office/drawing/2014/main" id="{7A4F5F70-E81D-30FE-A0AF-F25854C423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5438" y="4545014"/>
              <a:ext cx="60325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1" name="Rectangle 97">
              <a:extLst>
                <a:ext uri="{FF2B5EF4-FFF2-40B4-BE49-F238E27FC236}">
                  <a16:creationId xmlns:a16="http://schemas.microsoft.com/office/drawing/2014/main" id="{9B1C94BC-FB2F-8677-39D3-5E85DFA1A4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8150" y="4545014"/>
              <a:ext cx="60325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2" name="Rectangle 98">
              <a:extLst>
                <a:ext uri="{FF2B5EF4-FFF2-40B4-BE49-F238E27FC236}">
                  <a16:creationId xmlns:a16="http://schemas.microsoft.com/office/drawing/2014/main" id="{E852096C-4A61-84FC-B785-682D4B497F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0863" y="4545014"/>
              <a:ext cx="58738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3" name="Freeform 99">
              <a:extLst>
                <a:ext uri="{FF2B5EF4-FFF2-40B4-BE49-F238E27FC236}">
                  <a16:creationId xmlns:a16="http://schemas.microsoft.com/office/drawing/2014/main" id="{420A3092-13B4-67D7-90F3-5C1ADA8FC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8450" y="3976689"/>
              <a:ext cx="487363" cy="223838"/>
            </a:xfrm>
            <a:custGeom>
              <a:avLst/>
              <a:gdLst/>
              <a:ahLst/>
              <a:cxnLst>
                <a:cxn ang="0">
                  <a:pos x="6" y="109"/>
                </a:cxn>
                <a:cxn ang="0">
                  <a:pos x="27" y="86"/>
                </a:cxn>
                <a:cxn ang="0">
                  <a:pos x="47" y="72"/>
                </a:cxn>
                <a:cxn ang="0">
                  <a:pos x="52" y="62"/>
                </a:cxn>
                <a:cxn ang="0">
                  <a:pos x="68" y="61"/>
                </a:cxn>
                <a:cxn ang="0">
                  <a:pos x="74" y="27"/>
                </a:cxn>
                <a:cxn ang="0">
                  <a:pos x="99" y="11"/>
                </a:cxn>
                <a:cxn ang="0">
                  <a:pos x="117" y="15"/>
                </a:cxn>
                <a:cxn ang="0">
                  <a:pos x="143" y="1"/>
                </a:cxn>
                <a:cxn ang="0">
                  <a:pos x="171" y="18"/>
                </a:cxn>
                <a:cxn ang="0">
                  <a:pos x="218" y="30"/>
                </a:cxn>
                <a:cxn ang="0">
                  <a:pos x="258" y="34"/>
                </a:cxn>
                <a:cxn ang="0">
                  <a:pos x="274" y="48"/>
                </a:cxn>
                <a:cxn ang="0">
                  <a:pos x="272" y="67"/>
                </a:cxn>
                <a:cxn ang="0">
                  <a:pos x="287" y="113"/>
                </a:cxn>
                <a:cxn ang="0">
                  <a:pos x="275" y="124"/>
                </a:cxn>
                <a:cxn ang="0">
                  <a:pos x="228" y="111"/>
                </a:cxn>
                <a:cxn ang="0">
                  <a:pos x="215" y="130"/>
                </a:cxn>
                <a:cxn ang="0">
                  <a:pos x="194" y="120"/>
                </a:cxn>
                <a:cxn ang="0">
                  <a:pos x="153" y="103"/>
                </a:cxn>
                <a:cxn ang="0">
                  <a:pos x="139" y="124"/>
                </a:cxn>
                <a:cxn ang="0">
                  <a:pos x="118" y="117"/>
                </a:cxn>
                <a:cxn ang="0">
                  <a:pos x="109" y="124"/>
                </a:cxn>
                <a:cxn ang="0">
                  <a:pos x="83" y="134"/>
                </a:cxn>
                <a:cxn ang="0">
                  <a:pos x="72" y="125"/>
                </a:cxn>
                <a:cxn ang="0">
                  <a:pos x="92" y="123"/>
                </a:cxn>
                <a:cxn ang="0">
                  <a:pos x="107" y="121"/>
                </a:cxn>
                <a:cxn ang="0">
                  <a:pos x="116" y="108"/>
                </a:cxn>
                <a:cxn ang="0">
                  <a:pos x="135" y="119"/>
                </a:cxn>
                <a:cxn ang="0">
                  <a:pos x="157" y="98"/>
                </a:cxn>
                <a:cxn ang="0">
                  <a:pos x="172" y="116"/>
                </a:cxn>
                <a:cxn ang="0">
                  <a:pos x="196" y="114"/>
                </a:cxn>
                <a:cxn ang="0">
                  <a:pos x="223" y="117"/>
                </a:cxn>
                <a:cxn ang="0">
                  <a:pos x="254" y="119"/>
                </a:cxn>
                <a:cxn ang="0">
                  <a:pos x="278" y="112"/>
                </a:cxn>
                <a:cxn ang="0">
                  <a:pos x="283" y="92"/>
                </a:cxn>
                <a:cxn ang="0">
                  <a:pos x="267" y="68"/>
                </a:cxn>
                <a:cxn ang="0">
                  <a:pos x="267" y="46"/>
                </a:cxn>
                <a:cxn ang="0">
                  <a:pos x="237" y="35"/>
                </a:cxn>
                <a:cxn ang="0">
                  <a:pos x="216" y="38"/>
                </a:cxn>
                <a:cxn ang="0">
                  <a:pos x="172" y="20"/>
                </a:cxn>
                <a:cxn ang="0">
                  <a:pos x="168" y="11"/>
                </a:cxn>
                <a:cxn ang="0">
                  <a:pos x="118" y="26"/>
                </a:cxn>
                <a:cxn ang="0">
                  <a:pos x="107" y="20"/>
                </a:cxn>
                <a:cxn ang="0">
                  <a:pos x="80" y="30"/>
                </a:cxn>
                <a:cxn ang="0">
                  <a:pos x="69" y="65"/>
                </a:cxn>
                <a:cxn ang="0">
                  <a:pos x="59" y="64"/>
                </a:cxn>
                <a:cxn ang="0">
                  <a:pos x="53" y="77"/>
                </a:cxn>
                <a:cxn ang="0">
                  <a:pos x="38" y="79"/>
                </a:cxn>
                <a:cxn ang="0">
                  <a:pos x="25" y="115"/>
                </a:cxn>
                <a:cxn ang="0">
                  <a:pos x="2" y="118"/>
                </a:cxn>
              </a:cxnLst>
              <a:rect l="0" t="0" r="r" b="b"/>
              <a:pathLst>
                <a:path w="292" h="134">
                  <a:moveTo>
                    <a:pt x="2" y="127"/>
                  </a:moveTo>
                  <a:cubicBezTo>
                    <a:pt x="1" y="125"/>
                    <a:pt x="0" y="121"/>
                    <a:pt x="0" y="118"/>
                  </a:cubicBezTo>
                  <a:cubicBezTo>
                    <a:pt x="0" y="116"/>
                    <a:pt x="1" y="114"/>
                    <a:pt x="2" y="113"/>
                  </a:cubicBezTo>
                  <a:cubicBezTo>
                    <a:pt x="3" y="111"/>
                    <a:pt x="4" y="110"/>
                    <a:pt x="6" y="109"/>
                  </a:cubicBezTo>
                  <a:cubicBezTo>
                    <a:pt x="9" y="108"/>
                    <a:pt x="13" y="108"/>
                    <a:pt x="16" y="108"/>
                  </a:cubicBezTo>
                  <a:cubicBezTo>
                    <a:pt x="20" y="109"/>
                    <a:pt x="23" y="110"/>
                    <a:pt x="26" y="112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04"/>
                    <a:pt x="24" y="95"/>
                    <a:pt x="27" y="86"/>
                  </a:cubicBezTo>
                  <a:cubicBezTo>
                    <a:pt x="29" y="82"/>
                    <a:pt x="31" y="77"/>
                    <a:pt x="35" y="74"/>
                  </a:cubicBezTo>
                  <a:cubicBezTo>
                    <a:pt x="37" y="73"/>
                    <a:pt x="38" y="73"/>
                    <a:pt x="39" y="72"/>
                  </a:cubicBezTo>
                  <a:cubicBezTo>
                    <a:pt x="41" y="72"/>
                    <a:pt x="42" y="72"/>
                    <a:pt x="43" y="72"/>
                  </a:cubicBezTo>
                  <a:cubicBezTo>
                    <a:pt x="45" y="72"/>
                    <a:pt x="46" y="72"/>
                    <a:pt x="47" y="72"/>
                  </a:cubicBezTo>
                  <a:cubicBezTo>
                    <a:pt x="49" y="73"/>
                    <a:pt x="50" y="73"/>
                    <a:pt x="51" y="74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7" y="73"/>
                    <a:pt x="48" y="71"/>
                    <a:pt x="49" y="69"/>
                  </a:cubicBezTo>
                  <a:cubicBezTo>
                    <a:pt x="49" y="67"/>
                    <a:pt x="50" y="65"/>
                    <a:pt x="52" y="62"/>
                  </a:cubicBezTo>
                  <a:cubicBezTo>
                    <a:pt x="53" y="61"/>
                    <a:pt x="53" y="60"/>
                    <a:pt x="55" y="59"/>
                  </a:cubicBezTo>
                  <a:cubicBezTo>
                    <a:pt x="56" y="58"/>
                    <a:pt x="58" y="57"/>
                    <a:pt x="60" y="57"/>
                  </a:cubicBezTo>
                  <a:cubicBezTo>
                    <a:pt x="62" y="58"/>
                    <a:pt x="63" y="58"/>
                    <a:pt x="65" y="59"/>
                  </a:cubicBezTo>
                  <a:cubicBezTo>
                    <a:pt x="66" y="60"/>
                    <a:pt x="67" y="61"/>
                    <a:pt x="68" y="61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4" y="56"/>
                    <a:pt x="65" y="49"/>
                    <a:pt x="67" y="42"/>
                  </a:cubicBezTo>
                  <a:cubicBezTo>
                    <a:pt x="68" y="38"/>
                    <a:pt x="70" y="35"/>
                    <a:pt x="71" y="31"/>
                  </a:cubicBezTo>
                  <a:cubicBezTo>
                    <a:pt x="72" y="30"/>
                    <a:pt x="73" y="28"/>
                    <a:pt x="74" y="27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6" y="23"/>
                    <a:pt x="77" y="23"/>
                    <a:pt x="78" y="22"/>
                  </a:cubicBezTo>
                  <a:cubicBezTo>
                    <a:pt x="80" y="19"/>
                    <a:pt x="83" y="16"/>
                    <a:pt x="87" y="14"/>
                  </a:cubicBezTo>
                  <a:cubicBezTo>
                    <a:pt x="90" y="12"/>
                    <a:pt x="94" y="11"/>
                    <a:pt x="99" y="11"/>
                  </a:cubicBezTo>
                  <a:cubicBezTo>
                    <a:pt x="103" y="11"/>
                    <a:pt x="107" y="12"/>
                    <a:pt x="111" y="15"/>
                  </a:cubicBezTo>
                  <a:cubicBezTo>
                    <a:pt x="114" y="17"/>
                    <a:pt x="116" y="21"/>
                    <a:pt x="118" y="24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4" y="21"/>
                    <a:pt x="115" y="18"/>
                    <a:pt x="117" y="15"/>
                  </a:cubicBezTo>
                  <a:cubicBezTo>
                    <a:pt x="119" y="12"/>
                    <a:pt x="121" y="10"/>
                    <a:pt x="124" y="8"/>
                  </a:cubicBezTo>
                  <a:cubicBezTo>
                    <a:pt x="125" y="6"/>
                    <a:pt x="126" y="5"/>
                    <a:pt x="128" y="5"/>
                  </a:cubicBezTo>
                  <a:cubicBezTo>
                    <a:pt x="130" y="4"/>
                    <a:pt x="131" y="3"/>
                    <a:pt x="133" y="3"/>
                  </a:cubicBezTo>
                  <a:cubicBezTo>
                    <a:pt x="136" y="2"/>
                    <a:pt x="139" y="1"/>
                    <a:pt x="143" y="1"/>
                  </a:cubicBezTo>
                  <a:cubicBezTo>
                    <a:pt x="149" y="0"/>
                    <a:pt x="156" y="1"/>
                    <a:pt x="162" y="3"/>
                  </a:cubicBezTo>
                  <a:cubicBezTo>
                    <a:pt x="165" y="4"/>
                    <a:pt x="168" y="6"/>
                    <a:pt x="170" y="9"/>
                  </a:cubicBezTo>
                  <a:cubicBezTo>
                    <a:pt x="172" y="12"/>
                    <a:pt x="173" y="16"/>
                    <a:pt x="173" y="19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75" y="15"/>
                    <a:pt x="180" y="13"/>
                    <a:pt x="185" y="12"/>
                  </a:cubicBezTo>
                  <a:cubicBezTo>
                    <a:pt x="191" y="11"/>
                    <a:pt x="196" y="11"/>
                    <a:pt x="201" y="13"/>
                  </a:cubicBezTo>
                  <a:cubicBezTo>
                    <a:pt x="207" y="15"/>
                    <a:pt x="211" y="18"/>
                    <a:pt x="215" y="22"/>
                  </a:cubicBezTo>
                  <a:cubicBezTo>
                    <a:pt x="216" y="24"/>
                    <a:pt x="217" y="27"/>
                    <a:pt x="218" y="30"/>
                  </a:cubicBezTo>
                  <a:cubicBezTo>
                    <a:pt x="219" y="32"/>
                    <a:pt x="219" y="35"/>
                    <a:pt x="219" y="38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23" y="33"/>
                    <a:pt x="230" y="32"/>
                    <a:pt x="237" y="31"/>
                  </a:cubicBezTo>
                  <a:cubicBezTo>
                    <a:pt x="244" y="31"/>
                    <a:pt x="251" y="32"/>
                    <a:pt x="258" y="34"/>
                  </a:cubicBezTo>
                  <a:cubicBezTo>
                    <a:pt x="260" y="35"/>
                    <a:pt x="261" y="35"/>
                    <a:pt x="263" y="36"/>
                  </a:cubicBezTo>
                  <a:cubicBezTo>
                    <a:pt x="265" y="37"/>
                    <a:pt x="266" y="38"/>
                    <a:pt x="268" y="39"/>
                  </a:cubicBezTo>
                  <a:cubicBezTo>
                    <a:pt x="269" y="40"/>
                    <a:pt x="270" y="42"/>
                    <a:pt x="272" y="43"/>
                  </a:cubicBezTo>
                  <a:cubicBezTo>
                    <a:pt x="273" y="45"/>
                    <a:pt x="274" y="47"/>
                    <a:pt x="274" y="48"/>
                  </a:cubicBezTo>
                  <a:cubicBezTo>
                    <a:pt x="276" y="52"/>
                    <a:pt x="276" y="56"/>
                    <a:pt x="276" y="60"/>
                  </a:cubicBezTo>
                  <a:cubicBezTo>
                    <a:pt x="275" y="62"/>
                    <a:pt x="275" y="63"/>
                    <a:pt x="275" y="65"/>
                  </a:cubicBezTo>
                  <a:cubicBezTo>
                    <a:pt x="274" y="67"/>
                    <a:pt x="273" y="69"/>
                    <a:pt x="273" y="70"/>
                  </a:cubicBezTo>
                  <a:cubicBezTo>
                    <a:pt x="272" y="67"/>
                    <a:pt x="272" y="67"/>
                    <a:pt x="272" y="67"/>
                  </a:cubicBezTo>
                  <a:cubicBezTo>
                    <a:pt x="276" y="70"/>
                    <a:pt x="279" y="73"/>
                    <a:pt x="282" y="77"/>
                  </a:cubicBezTo>
                  <a:cubicBezTo>
                    <a:pt x="285" y="81"/>
                    <a:pt x="288" y="85"/>
                    <a:pt x="290" y="90"/>
                  </a:cubicBezTo>
                  <a:cubicBezTo>
                    <a:pt x="292" y="95"/>
                    <a:pt x="292" y="101"/>
                    <a:pt x="290" y="106"/>
                  </a:cubicBezTo>
                  <a:cubicBezTo>
                    <a:pt x="290" y="109"/>
                    <a:pt x="288" y="111"/>
                    <a:pt x="287" y="113"/>
                  </a:cubicBezTo>
                  <a:cubicBezTo>
                    <a:pt x="286" y="114"/>
                    <a:pt x="285" y="115"/>
                    <a:pt x="284" y="116"/>
                  </a:cubicBezTo>
                  <a:cubicBezTo>
                    <a:pt x="284" y="117"/>
                    <a:pt x="283" y="117"/>
                    <a:pt x="283" y="118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80" y="121"/>
                    <a:pt x="278" y="122"/>
                    <a:pt x="275" y="124"/>
                  </a:cubicBezTo>
                  <a:cubicBezTo>
                    <a:pt x="273" y="125"/>
                    <a:pt x="271" y="126"/>
                    <a:pt x="268" y="127"/>
                  </a:cubicBezTo>
                  <a:cubicBezTo>
                    <a:pt x="263" y="128"/>
                    <a:pt x="258" y="129"/>
                    <a:pt x="252" y="127"/>
                  </a:cubicBezTo>
                  <a:cubicBezTo>
                    <a:pt x="247" y="126"/>
                    <a:pt x="242" y="124"/>
                    <a:pt x="238" y="121"/>
                  </a:cubicBezTo>
                  <a:cubicBezTo>
                    <a:pt x="234" y="118"/>
                    <a:pt x="231" y="114"/>
                    <a:pt x="228" y="111"/>
                  </a:cubicBezTo>
                  <a:cubicBezTo>
                    <a:pt x="235" y="108"/>
                    <a:pt x="235" y="108"/>
                    <a:pt x="235" y="108"/>
                  </a:cubicBezTo>
                  <a:cubicBezTo>
                    <a:pt x="235" y="111"/>
                    <a:pt x="234" y="113"/>
                    <a:pt x="233" y="116"/>
                  </a:cubicBezTo>
                  <a:cubicBezTo>
                    <a:pt x="232" y="118"/>
                    <a:pt x="231" y="121"/>
                    <a:pt x="229" y="123"/>
                  </a:cubicBezTo>
                  <a:cubicBezTo>
                    <a:pt x="225" y="127"/>
                    <a:pt x="220" y="129"/>
                    <a:pt x="215" y="130"/>
                  </a:cubicBezTo>
                  <a:cubicBezTo>
                    <a:pt x="210" y="131"/>
                    <a:pt x="205" y="131"/>
                    <a:pt x="200" y="129"/>
                  </a:cubicBezTo>
                  <a:cubicBezTo>
                    <a:pt x="198" y="128"/>
                    <a:pt x="195" y="126"/>
                    <a:pt x="193" y="124"/>
                  </a:cubicBezTo>
                  <a:cubicBezTo>
                    <a:pt x="191" y="123"/>
                    <a:pt x="190" y="121"/>
                    <a:pt x="189" y="118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91" y="122"/>
                    <a:pt x="187" y="124"/>
                    <a:pt x="182" y="125"/>
                  </a:cubicBezTo>
                  <a:cubicBezTo>
                    <a:pt x="178" y="126"/>
                    <a:pt x="173" y="125"/>
                    <a:pt x="169" y="123"/>
                  </a:cubicBezTo>
                  <a:cubicBezTo>
                    <a:pt x="164" y="121"/>
                    <a:pt x="161" y="117"/>
                    <a:pt x="159" y="114"/>
                  </a:cubicBezTo>
                  <a:cubicBezTo>
                    <a:pt x="157" y="110"/>
                    <a:pt x="155" y="107"/>
                    <a:pt x="153" y="103"/>
                  </a:cubicBezTo>
                  <a:cubicBezTo>
                    <a:pt x="160" y="102"/>
                    <a:pt x="160" y="102"/>
                    <a:pt x="160" y="102"/>
                  </a:cubicBezTo>
                  <a:cubicBezTo>
                    <a:pt x="159" y="107"/>
                    <a:pt x="157" y="113"/>
                    <a:pt x="154" y="117"/>
                  </a:cubicBezTo>
                  <a:cubicBezTo>
                    <a:pt x="152" y="119"/>
                    <a:pt x="149" y="121"/>
                    <a:pt x="147" y="122"/>
                  </a:cubicBezTo>
                  <a:cubicBezTo>
                    <a:pt x="145" y="123"/>
                    <a:pt x="142" y="124"/>
                    <a:pt x="139" y="124"/>
                  </a:cubicBezTo>
                  <a:cubicBezTo>
                    <a:pt x="138" y="125"/>
                    <a:pt x="137" y="125"/>
                    <a:pt x="136" y="125"/>
                  </a:cubicBezTo>
                  <a:cubicBezTo>
                    <a:pt x="134" y="125"/>
                    <a:pt x="133" y="125"/>
                    <a:pt x="132" y="125"/>
                  </a:cubicBezTo>
                  <a:cubicBezTo>
                    <a:pt x="129" y="124"/>
                    <a:pt x="126" y="123"/>
                    <a:pt x="124" y="122"/>
                  </a:cubicBezTo>
                  <a:cubicBezTo>
                    <a:pt x="121" y="120"/>
                    <a:pt x="120" y="118"/>
                    <a:pt x="118" y="117"/>
                  </a:cubicBezTo>
                  <a:cubicBezTo>
                    <a:pt x="116" y="115"/>
                    <a:pt x="115" y="113"/>
                    <a:pt x="113" y="112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3"/>
                    <a:pt x="117" y="116"/>
                    <a:pt x="115" y="118"/>
                  </a:cubicBezTo>
                  <a:cubicBezTo>
                    <a:pt x="114" y="121"/>
                    <a:pt x="111" y="123"/>
                    <a:pt x="109" y="124"/>
                  </a:cubicBezTo>
                  <a:cubicBezTo>
                    <a:pt x="104" y="126"/>
                    <a:pt x="98" y="127"/>
                    <a:pt x="93" y="125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94" y="127"/>
                    <a:pt x="92" y="129"/>
                    <a:pt x="90" y="131"/>
                  </a:cubicBezTo>
                  <a:cubicBezTo>
                    <a:pt x="88" y="132"/>
                    <a:pt x="86" y="133"/>
                    <a:pt x="83" y="134"/>
                  </a:cubicBezTo>
                  <a:cubicBezTo>
                    <a:pt x="80" y="134"/>
                    <a:pt x="78" y="133"/>
                    <a:pt x="76" y="131"/>
                  </a:cubicBezTo>
                  <a:cubicBezTo>
                    <a:pt x="73" y="130"/>
                    <a:pt x="72" y="127"/>
                    <a:pt x="72" y="125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3" y="127"/>
                    <a:pt x="74" y="129"/>
                    <a:pt x="76" y="130"/>
                  </a:cubicBezTo>
                  <a:cubicBezTo>
                    <a:pt x="78" y="131"/>
                    <a:pt x="81" y="132"/>
                    <a:pt x="83" y="132"/>
                  </a:cubicBezTo>
                  <a:cubicBezTo>
                    <a:pt x="85" y="131"/>
                    <a:pt x="87" y="130"/>
                    <a:pt x="89" y="129"/>
                  </a:cubicBezTo>
                  <a:cubicBezTo>
                    <a:pt x="90" y="127"/>
                    <a:pt x="91" y="125"/>
                    <a:pt x="92" y="123"/>
                  </a:cubicBezTo>
                  <a:cubicBezTo>
                    <a:pt x="92" y="123"/>
                    <a:pt x="93" y="122"/>
                    <a:pt x="94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8" y="123"/>
                    <a:pt x="103" y="123"/>
                    <a:pt x="107" y="121"/>
                  </a:cubicBezTo>
                  <a:cubicBezTo>
                    <a:pt x="109" y="120"/>
                    <a:pt x="111" y="118"/>
                    <a:pt x="111" y="116"/>
                  </a:cubicBezTo>
                  <a:cubicBezTo>
                    <a:pt x="112" y="115"/>
                    <a:pt x="113" y="112"/>
                    <a:pt x="112" y="110"/>
                  </a:cubicBezTo>
                  <a:cubicBezTo>
                    <a:pt x="112" y="109"/>
                    <a:pt x="113" y="108"/>
                    <a:pt x="114" y="108"/>
                  </a:cubicBezTo>
                  <a:cubicBezTo>
                    <a:pt x="115" y="108"/>
                    <a:pt x="115" y="108"/>
                    <a:pt x="116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20" y="111"/>
                    <a:pt x="123" y="115"/>
                    <a:pt x="127" y="117"/>
                  </a:cubicBezTo>
                  <a:cubicBezTo>
                    <a:pt x="128" y="118"/>
                    <a:pt x="130" y="119"/>
                    <a:pt x="132" y="119"/>
                  </a:cubicBezTo>
                  <a:cubicBezTo>
                    <a:pt x="133" y="119"/>
                    <a:pt x="134" y="119"/>
                    <a:pt x="135" y="119"/>
                  </a:cubicBezTo>
                  <a:cubicBezTo>
                    <a:pt x="136" y="119"/>
                    <a:pt x="138" y="118"/>
                    <a:pt x="138" y="118"/>
                  </a:cubicBezTo>
                  <a:cubicBezTo>
                    <a:pt x="142" y="117"/>
                    <a:pt x="146" y="116"/>
                    <a:pt x="149" y="112"/>
                  </a:cubicBezTo>
                  <a:cubicBezTo>
                    <a:pt x="151" y="109"/>
                    <a:pt x="152" y="105"/>
                    <a:pt x="153" y="101"/>
                  </a:cubicBezTo>
                  <a:cubicBezTo>
                    <a:pt x="153" y="99"/>
                    <a:pt x="155" y="98"/>
                    <a:pt x="157" y="98"/>
                  </a:cubicBezTo>
                  <a:cubicBezTo>
                    <a:pt x="158" y="98"/>
                    <a:pt x="159" y="99"/>
                    <a:pt x="160" y="100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1" y="104"/>
                    <a:pt x="163" y="107"/>
                    <a:pt x="165" y="110"/>
                  </a:cubicBezTo>
                  <a:cubicBezTo>
                    <a:pt x="167" y="113"/>
                    <a:pt x="169" y="115"/>
                    <a:pt x="172" y="116"/>
                  </a:cubicBezTo>
                  <a:cubicBezTo>
                    <a:pt x="175" y="118"/>
                    <a:pt x="178" y="118"/>
                    <a:pt x="181" y="117"/>
                  </a:cubicBezTo>
                  <a:cubicBezTo>
                    <a:pt x="184" y="116"/>
                    <a:pt x="187" y="115"/>
                    <a:pt x="190" y="113"/>
                  </a:cubicBezTo>
                  <a:cubicBezTo>
                    <a:pt x="192" y="112"/>
                    <a:pt x="194" y="112"/>
                    <a:pt x="196" y="114"/>
                  </a:cubicBezTo>
                  <a:cubicBezTo>
                    <a:pt x="196" y="114"/>
                    <a:pt x="196" y="114"/>
                    <a:pt x="196" y="114"/>
                  </a:cubicBezTo>
                  <a:cubicBezTo>
                    <a:pt x="196" y="114"/>
                    <a:pt x="196" y="114"/>
                    <a:pt x="196" y="114"/>
                  </a:cubicBezTo>
                  <a:cubicBezTo>
                    <a:pt x="197" y="117"/>
                    <a:pt x="200" y="120"/>
                    <a:pt x="203" y="121"/>
                  </a:cubicBezTo>
                  <a:cubicBezTo>
                    <a:pt x="207" y="122"/>
                    <a:pt x="210" y="122"/>
                    <a:pt x="214" y="122"/>
                  </a:cubicBezTo>
                  <a:cubicBezTo>
                    <a:pt x="217" y="121"/>
                    <a:pt x="220" y="119"/>
                    <a:pt x="223" y="117"/>
                  </a:cubicBezTo>
                  <a:cubicBezTo>
                    <a:pt x="225" y="114"/>
                    <a:pt x="226" y="111"/>
                    <a:pt x="227" y="108"/>
                  </a:cubicBezTo>
                  <a:cubicBezTo>
                    <a:pt x="227" y="105"/>
                    <a:pt x="229" y="104"/>
                    <a:pt x="231" y="104"/>
                  </a:cubicBezTo>
                  <a:cubicBezTo>
                    <a:pt x="232" y="104"/>
                    <a:pt x="233" y="104"/>
                    <a:pt x="234" y="105"/>
                  </a:cubicBezTo>
                  <a:cubicBezTo>
                    <a:pt x="240" y="112"/>
                    <a:pt x="246" y="118"/>
                    <a:pt x="254" y="119"/>
                  </a:cubicBezTo>
                  <a:cubicBezTo>
                    <a:pt x="258" y="120"/>
                    <a:pt x="262" y="120"/>
                    <a:pt x="266" y="119"/>
                  </a:cubicBezTo>
                  <a:cubicBezTo>
                    <a:pt x="268" y="119"/>
                    <a:pt x="270" y="118"/>
                    <a:pt x="271" y="117"/>
                  </a:cubicBezTo>
                  <a:cubicBezTo>
                    <a:pt x="273" y="116"/>
                    <a:pt x="275" y="115"/>
                    <a:pt x="276" y="113"/>
                  </a:cubicBezTo>
                  <a:cubicBezTo>
                    <a:pt x="278" y="112"/>
                    <a:pt x="278" y="112"/>
                    <a:pt x="278" y="112"/>
                  </a:cubicBezTo>
                  <a:cubicBezTo>
                    <a:pt x="279" y="111"/>
                    <a:pt x="279" y="111"/>
                    <a:pt x="279" y="111"/>
                  </a:cubicBezTo>
                  <a:cubicBezTo>
                    <a:pt x="279" y="110"/>
                    <a:pt x="280" y="110"/>
                    <a:pt x="281" y="109"/>
                  </a:cubicBezTo>
                  <a:cubicBezTo>
                    <a:pt x="282" y="107"/>
                    <a:pt x="283" y="105"/>
                    <a:pt x="283" y="104"/>
                  </a:cubicBezTo>
                  <a:cubicBezTo>
                    <a:pt x="284" y="100"/>
                    <a:pt x="284" y="96"/>
                    <a:pt x="283" y="92"/>
                  </a:cubicBezTo>
                  <a:cubicBezTo>
                    <a:pt x="282" y="88"/>
                    <a:pt x="280" y="85"/>
                    <a:pt x="277" y="81"/>
                  </a:cubicBezTo>
                  <a:cubicBezTo>
                    <a:pt x="274" y="78"/>
                    <a:pt x="271" y="74"/>
                    <a:pt x="268" y="71"/>
                  </a:cubicBezTo>
                  <a:cubicBezTo>
                    <a:pt x="267" y="71"/>
                    <a:pt x="266" y="69"/>
                    <a:pt x="267" y="68"/>
                  </a:cubicBezTo>
                  <a:cubicBezTo>
                    <a:pt x="267" y="68"/>
                    <a:pt x="267" y="68"/>
                    <a:pt x="267" y="68"/>
                  </a:cubicBezTo>
                  <a:cubicBezTo>
                    <a:pt x="268" y="66"/>
                    <a:pt x="268" y="65"/>
                    <a:pt x="269" y="63"/>
                  </a:cubicBezTo>
                  <a:cubicBezTo>
                    <a:pt x="269" y="62"/>
                    <a:pt x="269" y="60"/>
                    <a:pt x="270" y="59"/>
                  </a:cubicBezTo>
                  <a:cubicBezTo>
                    <a:pt x="270" y="56"/>
                    <a:pt x="270" y="53"/>
                    <a:pt x="269" y="50"/>
                  </a:cubicBezTo>
                  <a:cubicBezTo>
                    <a:pt x="269" y="49"/>
                    <a:pt x="268" y="48"/>
                    <a:pt x="267" y="46"/>
                  </a:cubicBezTo>
                  <a:cubicBezTo>
                    <a:pt x="266" y="45"/>
                    <a:pt x="265" y="44"/>
                    <a:pt x="264" y="43"/>
                  </a:cubicBezTo>
                  <a:cubicBezTo>
                    <a:pt x="263" y="42"/>
                    <a:pt x="262" y="41"/>
                    <a:pt x="261" y="40"/>
                  </a:cubicBezTo>
                  <a:cubicBezTo>
                    <a:pt x="259" y="40"/>
                    <a:pt x="258" y="39"/>
                    <a:pt x="256" y="38"/>
                  </a:cubicBezTo>
                  <a:cubicBezTo>
                    <a:pt x="250" y="36"/>
                    <a:pt x="244" y="35"/>
                    <a:pt x="237" y="35"/>
                  </a:cubicBezTo>
                  <a:cubicBezTo>
                    <a:pt x="231" y="35"/>
                    <a:pt x="224" y="37"/>
                    <a:pt x="218" y="39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7" y="40"/>
                    <a:pt x="216" y="39"/>
                    <a:pt x="216" y="38"/>
                  </a:cubicBezTo>
                  <a:cubicBezTo>
                    <a:pt x="216" y="38"/>
                    <a:pt x="216" y="38"/>
                    <a:pt x="216" y="38"/>
                  </a:cubicBezTo>
                  <a:cubicBezTo>
                    <a:pt x="216" y="35"/>
                    <a:pt x="216" y="33"/>
                    <a:pt x="215" y="30"/>
                  </a:cubicBezTo>
                  <a:cubicBezTo>
                    <a:pt x="215" y="28"/>
                    <a:pt x="214" y="26"/>
                    <a:pt x="212" y="24"/>
                  </a:cubicBezTo>
                  <a:cubicBezTo>
                    <a:pt x="210" y="20"/>
                    <a:pt x="205" y="17"/>
                    <a:pt x="201" y="15"/>
                  </a:cubicBezTo>
                  <a:cubicBezTo>
                    <a:pt x="191" y="12"/>
                    <a:pt x="180" y="14"/>
                    <a:pt x="172" y="20"/>
                  </a:cubicBezTo>
                  <a:cubicBezTo>
                    <a:pt x="172" y="21"/>
                    <a:pt x="171" y="21"/>
                    <a:pt x="171" y="20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70" y="16"/>
                    <a:pt x="169" y="13"/>
                    <a:pt x="168" y="11"/>
                  </a:cubicBezTo>
                  <a:cubicBezTo>
                    <a:pt x="166" y="9"/>
                    <a:pt x="164" y="7"/>
                    <a:pt x="161" y="6"/>
                  </a:cubicBezTo>
                  <a:cubicBezTo>
                    <a:pt x="155" y="4"/>
                    <a:pt x="149" y="4"/>
                    <a:pt x="143" y="5"/>
                  </a:cubicBezTo>
                  <a:cubicBezTo>
                    <a:pt x="137" y="6"/>
                    <a:pt x="131" y="8"/>
                    <a:pt x="127" y="11"/>
                  </a:cubicBezTo>
                  <a:cubicBezTo>
                    <a:pt x="123" y="15"/>
                    <a:pt x="120" y="21"/>
                    <a:pt x="118" y="26"/>
                  </a:cubicBezTo>
                  <a:cubicBezTo>
                    <a:pt x="118" y="28"/>
                    <a:pt x="116" y="29"/>
                    <a:pt x="115" y="28"/>
                  </a:cubicBezTo>
                  <a:cubicBezTo>
                    <a:pt x="114" y="28"/>
                    <a:pt x="113" y="28"/>
                    <a:pt x="113" y="27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1" y="24"/>
                    <a:pt x="109" y="21"/>
                    <a:pt x="107" y="20"/>
                  </a:cubicBezTo>
                  <a:cubicBezTo>
                    <a:pt x="105" y="18"/>
                    <a:pt x="102" y="17"/>
                    <a:pt x="99" y="18"/>
                  </a:cubicBezTo>
                  <a:cubicBezTo>
                    <a:pt x="93" y="18"/>
                    <a:pt x="87" y="22"/>
                    <a:pt x="83" y="27"/>
                  </a:cubicBezTo>
                  <a:cubicBezTo>
                    <a:pt x="83" y="27"/>
                    <a:pt x="82" y="28"/>
                    <a:pt x="82" y="28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79" y="32"/>
                    <a:pt x="78" y="33"/>
                    <a:pt x="78" y="35"/>
                  </a:cubicBezTo>
                  <a:cubicBezTo>
                    <a:pt x="76" y="38"/>
                    <a:pt x="75" y="41"/>
                    <a:pt x="74" y="44"/>
                  </a:cubicBezTo>
                  <a:cubicBezTo>
                    <a:pt x="72" y="51"/>
                    <a:pt x="71" y="58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8" y="67"/>
                    <a:pt x="67" y="68"/>
                    <a:pt x="65" y="67"/>
                  </a:cubicBezTo>
                  <a:cubicBezTo>
                    <a:pt x="64" y="67"/>
                    <a:pt x="64" y="67"/>
                    <a:pt x="63" y="66"/>
                  </a:cubicBezTo>
                  <a:cubicBezTo>
                    <a:pt x="62" y="65"/>
                    <a:pt x="60" y="64"/>
                    <a:pt x="60" y="64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58" y="65"/>
                    <a:pt x="58" y="65"/>
                    <a:pt x="57" y="66"/>
                  </a:cubicBezTo>
                  <a:cubicBezTo>
                    <a:pt x="56" y="67"/>
                    <a:pt x="55" y="69"/>
                    <a:pt x="55" y="71"/>
                  </a:cubicBezTo>
                  <a:cubicBezTo>
                    <a:pt x="54" y="73"/>
                    <a:pt x="53" y="75"/>
                    <a:pt x="53" y="77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2" y="79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7" y="78"/>
                    <a:pt x="45" y="78"/>
                    <a:pt x="43" y="78"/>
                  </a:cubicBezTo>
                  <a:cubicBezTo>
                    <a:pt x="42" y="78"/>
                    <a:pt x="40" y="78"/>
                    <a:pt x="38" y="79"/>
                  </a:cubicBezTo>
                  <a:cubicBezTo>
                    <a:pt x="35" y="81"/>
                    <a:pt x="33" y="84"/>
                    <a:pt x="32" y="88"/>
                  </a:cubicBezTo>
                  <a:cubicBezTo>
                    <a:pt x="28" y="96"/>
                    <a:pt x="27" y="105"/>
                    <a:pt x="27" y="11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6" y="115"/>
                    <a:pt x="26" y="116"/>
                    <a:pt x="25" y="115"/>
                  </a:cubicBezTo>
                  <a:cubicBezTo>
                    <a:pt x="24" y="115"/>
                    <a:pt x="24" y="115"/>
                    <a:pt x="24" y="115"/>
                  </a:cubicBezTo>
                  <a:cubicBezTo>
                    <a:pt x="21" y="113"/>
                    <a:pt x="19" y="112"/>
                    <a:pt x="16" y="111"/>
                  </a:cubicBezTo>
                  <a:cubicBezTo>
                    <a:pt x="13" y="110"/>
                    <a:pt x="10" y="111"/>
                    <a:pt x="7" y="112"/>
                  </a:cubicBezTo>
                  <a:cubicBezTo>
                    <a:pt x="4" y="113"/>
                    <a:pt x="2" y="115"/>
                    <a:pt x="2" y="118"/>
                  </a:cubicBezTo>
                  <a:cubicBezTo>
                    <a:pt x="1" y="121"/>
                    <a:pt x="2" y="124"/>
                    <a:pt x="3" y="127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2" y="127"/>
                    <a:pt x="2" y="127"/>
                    <a:pt x="2" y="1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4" name="Freeform 100">
              <a:extLst>
                <a:ext uri="{FF2B5EF4-FFF2-40B4-BE49-F238E27FC236}">
                  <a16:creationId xmlns:a16="http://schemas.microsoft.com/office/drawing/2014/main" id="{3AA3AFC0-B6EB-8A31-CD4A-2FA5A8338D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3948114"/>
              <a:ext cx="276225" cy="231775"/>
            </a:xfrm>
            <a:custGeom>
              <a:avLst/>
              <a:gdLst/>
              <a:ahLst/>
              <a:cxnLst>
                <a:cxn ang="0">
                  <a:pos x="1" y="127"/>
                </a:cxn>
                <a:cxn ang="0">
                  <a:pos x="4" y="102"/>
                </a:cxn>
                <a:cxn ang="0">
                  <a:pos x="21" y="97"/>
                </a:cxn>
                <a:cxn ang="0">
                  <a:pos x="22" y="102"/>
                </a:cxn>
                <a:cxn ang="0">
                  <a:pos x="21" y="92"/>
                </a:cxn>
                <a:cxn ang="0">
                  <a:pos x="29" y="82"/>
                </a:cxn>
                <a:cxn ang="0">
                  <a:pos x="40" y="84"/>
                </a:cxn>
                <a:cxn ang="0">
                  <a:pos x="34" y="80"/>
                </a:cxn>
                <a:cxn ang="0">
                  <a:pos x="48" y="47"/>
                </a:cxn>
                <a:cxn ang="0">
                  <a:pos x="66" y="50"/>
                </a:cxn>
                <a:cxn ang="0">
                  <a:pos x="68" y="55"/>
                </a:cxn>
                <a:cxn ang="0">
                  <a:pos x="79" y="40"/>
                </a:cxn>
                <a:cxn ang="0">
                  <a:pos x="89" y="45"/>
                </a:cxn>
                <a:cxn ang="0">
                  <a:pos x="83" y="28"/>
                </a:cxn>
                <a:cxn ang="0">
                  <a:pos x="90" y="11"/>
                </a:cxn>
                <a:cxn ang="0">
                  <a:pos x="95" y="6"/>
                </a:cxn>
                <a:cxn ang="0">
                  <a:pos x="111" y="0"/>
                </a:cxn>
                <a:cxn ang="0">
                  <a:pos x="125" y="17"/>
                </a:cxn>
                <a:cxn ang="0">
                  <a:pos x="126" y="8"/>
                </a:cxn>
                <a:cxn ang="0">
                  <a:pos x="138" y="5"/>
                </a:cxn>
                <a:cxn ang="0">
                  <a:pos x="146" y="14"/>
                </a:cxn>
                <a:cxn ang="0">
                  <a:pos x="145" y="16"/>
                </a:cxn>
                <a:cxn ang="0">
                  <a:pos x="155" y="12"/>
                </a:cxn>
                <a:cxn ang="0">
                  <a:pos x="164" y="19"/>
                </a:cxn>
                <a:cxn ang="0">
                  <a:pos x="166" y="30"/>
                </a:cxn>
                <a:cxn ang="0">
                  <a:pos x="165" y="28"/>
                </a:cxn>
                <a:cxn ang="0">
                  <a:pos x="160" y="19"/>
                </a:cxn>
                <a:cxn ang="0">
                  <a:pos x="152" y="16"/>
                </a:cxn>
                <a:cxn ang="0">
                  <a:pos x="148" y="20"/>
                </a:cxn>
                <a:cxn ang="0">
                  <a:pos x="142" y="22"/>
                </a:cxn>
                <a:cxn ang="0">
                  <a:pos x="138" y="12"/>
                </a:cxn>
                <a:cxn ang="0">
                  <a:pos x="129" y="14"/>
                </a:cxn>
                <a:cxn ang="0">
                  <a:pos x="119" y="19"/>
                </a:cxn>
                <a:cxn ang="0">
                  <a:pos x="116" y="10"/>
                </a:cxn>
                <a:cxn ang="0">
                  <a:pos x="104" y="11"/>
                </a:cxn>
                <a:cxn ang="0">
                  <a:pos x="99" y="14"/>
                </a:cxn>
                <a:cxn ang="0">
                  <a:pos x="93" y="21"/>
                </a:cxn>
                <a:cxn ang="0">
                  <a:pos x="90" y="38"/>
                </a:cxn>
                <a:cxn ang="0">
                  <a:pos x="84" y="49"/>
                </a:cxn>
                <a:cxn ang="0">
                  <a:pos x="80" y="46"/>
                </a:cxn>
                <a:cxn ang="0">
                  <a:pos x="72" y="55"/>
                </a:cxn>
                <a:cxn ang="0">
                  <a:pos x="68" y="59"/>
                </a:cxn>
                <a:cxn ang="0">
                  <a:pos x="57" y="48"/>
                </a:cxn>
                <a:cxn ang="0">
                  <a:pos x="37" y="71"/>
                </a:cxn>
                <a:cxn ang="0">
                  <a:pos x="41" y="90"/>
                </a:cxn>
                <a:cxn ang="0">
                  <a:pos x="35" y="88"/>
                </a:cxn>
                <a:cxn ang="0">
                  <a:pos x="30" y="89"/>
                </a:cxn>
                <a:cxn ang="0">
                  <a:pos x="28" y="95"/>
                </a:cxn>
                <a:cxn ang="0">
                  <a:pos x="29" y="100"/>
                </a:cxn>
                <a:cxn ang="0">
                  <a:pos x="26" y="106"/>
                </a:cxn>
                <a:cxn ang="0">
                  <a:pos x="11" y="104"/>
                </a:cxn>
                <a:cxn ang="0">
                  <a:pos x="5" y="126"/>
                </a:cxn>
                <a:cxn ang="0">
                  <a:pos x="12" y="138"/>
                </a:cxn>
              </a:cxnLst>
              <a:rect l="0" t="0" r="r" b="b"/>
              <a:pathLst>
                <a:path w="166" h="139">
                  <a:moveTo>
                    <a:pt x="12" y="139"/>
                  </a:moveTo>
                  <a:cubicBezTo>
                    <a:pt x="11" y="139"/>
                    <a:pt x="9" y="139"/>
                    <a:pt x="8" y="138"/>
                  </a:cubicBezTo>
                  <a:cubicBezTo>
                    <a:pt x="6" y="137"/>
                    <a:pt x="6" y="136"/>
                    <a:pt x="5" y="135"/>
                  </a:cubicBezTo>
                  <a:cubicBezTo>
                    <a:pt x="3" y="132"/>
                    <a:pt x="2" y="130"/>
                    <a:pt x="1" y="127"/>
                  </a:cubicBezTo>
                  <a:cubicBezTo>
                    <a:pt x="1" y="125"/>
                    <a:pt x="0" y="122"/>
                    <a:pt x="0" y="119"/>
                  </a:cubicBezTo>
                  <a:cubicBezTo>
                    <a:pt x="0" y="116"/>
                    <a:pt x="0" y="113"/>
                    <a:pt x="1" y="111"/>
                  </a:cubicBezTo>
                  <a:cubicBezTo>
                    <a:pt x="1" y="109"/>
                    <a:pt x="1" y="108"/>
                    <a:pt x="2" y="106"/>
                  </a:cubicBezTo>
                  <a:cubicBezTo>
                    <a:pt x="2" y="105"/>
                    <a:pt x="3" y="104"/>
                    <a:pt x="4" y="102"/>
                  </a:cubicBezTo>
                  <a:cubicBezTo>
                    <a:pt x="5" y="101"/>
                    <a:pt x="6" y="100"/>
                    <a:pt x="7" y="99"/>
                  </a:cubicBezTo>
                  <a:cubicBezTo>
                    <a:pt x="9" y="98"/>
                    <a:pt x="10" y="97"/>
                    <a:pt x="12" y="97"/>
                  </a:cubicBezTo>
                  <a:cubicBezTo>
                    <a:pt x="14" y="96"/>
                    <a:pt x="15" y="96"/>
                    <a:pt x="17" y="96"/>
                  </a:cubicBezTo>
                  <a:cubicBezTo>
                    <a:pt x="18" y="96"/>
                    <a:pt x="20" y="96"/>
                    <a:pt x="21" y="97"/>
                  </a:cubicBezTo>
                  <a:cubicBezTo>
                    <a:pt x="24" y="98"/>
                    <a:pt x="27" y="99"/>
                    <a:pt x="29" y="100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2" y="103"/>
                    <a:pt x="22" y="102"/>
                  </a:cubicBezTo>
                  <a:cubicBezTo>
                    <a:pt x="22" y="101"/>
                    <a:pt x="21" y="100"/>
                    <a:pt x="21" y="99"/>
                  </a:cubicBezTo>
                  <a:cubicBezTo>
                    <a:pt x="21" y="99"/>
                    <a:pt x="21" y="98"/>
                    <a:pt x="21" y="97"/>
                  </a:cubicBezTo>
                  <a:cubicBezTo>
                    <a:pt x="20" y="96"/>
                    <a:pt x="20" y="95"/>
                    <a:pt x="20" y="94"/>
                  </a:cubicBezTo>
                  <a:cubicBezTo>
                    <a:pt x="20" y="93"/>
                    <a:pt x="21" y="93"/>
                    <a:pt x="21" y="92"/>
                  </a:cubicBezTo>
                  <a:cubicBezTo>
                    <a:pt x="21" y="91"/>
                    <a:pt x="21" y="90"/>
                    <a:pt x="22" y="89"/>
                  </a:cubicBezTo>
                  <a:cubicBezTo>
                    <a:pt x="22" y="88"/>
                    <a:pt x="22" y="88"/>
                    <a:pt x="23" y="87"/>
                  </a:cubicBezTo>
                  <a:cubicBezTo>
                    <a:pt x="24" y="85"/>
                    <a:pt x="25" y="84"/>
                    <a:pt x="27" y="83"/>
                  </a:cubicBezTo>
                  <a:cubicBezTo>
                    <a:pt x="28" y="83"/>
                    <a:pt x="28" y="82"/>
                    <a:pt x="29" y="82"/>
                  </a:cubicBezTo>
                  <a:cubicBezTo>
                    <a:pt x="30" y="82"/>
                    <a:pt x="31" y="81"/>
                    <a:pt x="32" y="81"/>
                  </a:cubicBezTo>
                  <a:cubicBezTo>
                    <a:pt x="33" y="81"/>
                    <a:pt x="34" y="81"/>
                    <a:pt x="35" y="82"/>
                  </a:cubicBezTo>
                  <a:cubicBezTo>
                    <a:pt x="36" y="82"/>
                    <a:pt x="37" y="82"/>
                    <a:pt x="38" y="83"/>
                  </a:cubicBezTo>
                  <a:cubicBezTo>
                    <a:pt x="38" y="83"/>
                    <a:pt x="39" y="84"/>
                    <a:pt x="40" y="84"/>
                  </a:cubicBezTo>
                  <a:cubicBezTo>
                    <a:pt x="41" y="86"/>
                    <a:pt x="41" y="86"/>
                    <a:pt x="41" y="86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6" y="88"/>
                    <a:pt x="35" y="87"/>
                    <a:pt x="35" y="85"/>
                  </a:cubicBezTo>
                  <a:cubicBezTo>
                    <a:pt x="34" y="83"/>
                    <a:pt x="34" y="82"/>
                    <a:pt x="34" y="80"/>
                  </a:cubicBezTo>
                  <a:cubicBezTo>
                    <a:pt x="33" y="77"/>
                    <a:pt x="33" y="74"/>
                    <a:pt x="33" y="71"/>
                  </a:cubicBezTo>
                  <a:cubicBezTo>
                    <a:pt x="34" y="64"/>
                    <a:pt x="36" y="58"/>
                    <a:pt x="40" y="53"/>
                  </a:cubicBezTo>
                  <a:cubicBezTo>
                    <a:pt x="41" y="52"/>
                    <a:pt x="43" y="51"/>
                    <a:pt x="44" y="50"/>
                  </a:cubicBezTo>
                  <a:cubicBezTo>
                    <a:pt x="45" y="49"/>
                    <a:pt x="46" y="48"/>
                    <a:pt x="48" y="47"/>
                  </a:cubicBezTo>
                  <a:cubicBezTo>
                    <a:pt x="49" y="46"/>
                    <a:pt x="51" y="46"/>
                    <a:pt x="52" y="45"/>
                  </a:cubicBezTo>
                  <a:cubicBezTo>
                    <a:pt x="54" y="45"/>
                    <a:pt x="56" y="45"/>
                    <a:pt x="57" y="45"/>
                  </a:cubicBezTo>
                  <a:cubicBezTo>
                    <a:pt x="59" y="46"/>
                    <a:pt x="61" y="46"/>
                    <a:pt x="62" y="47"/>
                  </a:cubicBezTo>
                  <a:cubicBezTo>
                    <a:pt x="64" y="48"/>
                    <a:pt x="65" y="49"/>
                    <a:pt x="66" y="50"/>
                  </a:cubicBezTo>
                  <a:cubicBezTo>
                    <a:pt x="67" y="51"/>
                    <a:pt x="69" y="52"/>
                    <a:pt x="69" y="53"/>
                  </a:cubicBezTo>
                  <a:cubicBezTo>
                    <a:pt x="71" y="55"/>
                    <a:pt x="71" y="56"/>
                    <a:pt x="72" y="57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57"/>
                    <a:pt x="68" y="56"/>
                    <a:pt x="68" y="55"/>
                  </a:cubicBezTo>
                  <a:cubicBezTo>
                    <a:pt x="68" y="53"/>
                    <a:pt x="68" y="52"/>
                    <a:pt x="69" y="51"/>
                  </a:cubicBezTo>
                  <a:cubicBezTo>
                    <a:pt x="69" y="48"/>
                    <a:pt x="71" y="46"/>
                    <a:pt x="73" y="44"/>
                  </a:cubicBezTo>
                  <a:cubicBezTo>
                    <a:pt x="74" y="42"/>
                    <a:pt x="75" y="42"/>
                    <a:pt x="76" y="41"/>
                  </a:cubicBezTo>
                  <a:cubicBezTo>
                    <a:pt x="77" y="41"/>
                    <a:pt x="78" y="40"/>
                    <a:pt x="79" y="40"/>
                  </a:cubicBezTo>
                  <a:cubicBezTo>
                    <a:pt x="80" y="40"/>
                    <a:pt x="81" y="40"/>
                    <a:pt x="81" y="40"/>
                  </a:cubicBezTo>
                  <a:cubicBezTo>
                    <a:pt x="83" y="40"/>
                    <a:pt x="85" y="41"/>
                    <a:pt x="86" y="42"/>
                  </a:cubicBezTo>
                  <a:cubicBezTo>
                    <a:pt x="87" y="42"/>
                    <a:pt x="87" y="43"/>
                    <a:pt x="88" y="43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3" y="36"/>
                    <a:pt x="83" y="35"/>
                    <a:pt x="83" y="33"/>
                  </a:cubicBezTo>
                  <a:cubicBezTo>
                    <a:pt x="83" y="31"/>
                    <a:pt x="83" y="30"/>
                    <a:pt x="83" y="28"/>
                  </a:cubicBezTo>
                  <a:cubicBezTo>
                    <a:pt x="83" y="26"/>
                    <a:pt x="83" y="25"/>
                    <a:pt x="84" y="23"/>
                  </a:cubicBezTo>
                  <a:cubicBezTo>
                    <a:pt x="84" y="21"/>
                    <a:pt x="85" y="20"/>
                    <a:pt x="85" y="18"/>
                  </a:cubicBezTo>
                  <a:cubicBezTo>
                    <a:pt x="86" y="16"/>
                    <a:pt x="87" y="15"/>
                    <a:pt x="88" y="13"/>
                  </a:cubicBezTo>
                  <a:cubicBezTo>
                    <a:pt x="89" y="13"/>
                    <a:pt x="89" y="12"/>
                    <a:pt x="90" y="11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4" y="7"/>
                    <a:pt x="94" y="7"/>
                    <a:pt x="94" y="7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7" y="5"/>
                    <a:pt x="99" y="4"/>
                    <a:pt x="100" y="3"/>
                  </a:cubicBezTo>
                  <a:cubicBezTo>
                    <a:pt x="102" y="2"/>
                    <a:pt x="103" y="2"/>
                    <a:pt x="105" y="1"/>
                  </a:cubicBezTo>
                  <a:cubicBezTo>
                    <a:pt x="107" y="1"/>
                    <a:pt x="109" y="0"/>
                    <a:pt x="111" y="0"/>
                  </a:cubicBezTo>
                  <a:cubicBezTo>
                    <a:pt x="113" y="0"/>
                    <a:pt x="115" y="0"/>
                    <a:pt x="117" y="1"/>
                  </a:cubicBezTo>
                  <a:cubicBezTo>
                    <a:pt x="119" y="2"/>
                    <a:pt x="121" y="3"/>
                    <a:pt x="122" y="5"/>
                  </a:cubicBezTo>
                  <a:cubicBezTo>
                    <a:pt x="124" y="7"/>
                    <a:pt x="125" y="9"/>
                    <a:pt x="125" y="11"/>
                  </a:cubicBezTo>
                  <a:cubicBezTo>
                    <a:pt x="126" y="13"/>
                    <a:pt x="125" y="15"/>
                    <a:pt x="125" y="17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21" y="11"/>
                    <a:pt x="122" y="10"/>
                    <a:pt x="123" y="10"/>
                  </a:cubicBezTo>
                  <a:cubicBezTo>
                    <a:pt x="124" y="9"/>
                    <a:pt x="125" y="8"/>
                    <a:pt x="126" y="8"/>
                  </a:cubicBezTo>
                  <a:cubicBezTo>
                    <a:pt x="127" y="7"/>
                    <a:pt x="128" y="7"/>
                    <a:pt x="129" y="6"/>
                  </a:cubicBezTo>
                  <a:cubicBezTo>
                    <a:pt x="130" y="6"/>
                    <a:pt x="131" y="6"/>
                    <a:pt x="132" y="6"/>
                  </a:cubicBezTo>
                  <a:cubicBezTo>
                    <a:pt x="133" y="6"/>
                    <a:pt x="134" y="5"/>
                    <a:pt x="135" y="5"/>
                  </a:cubicBezTo>
                  <a:cubicBezTo>
                    <a:pt x="136" y="5"/>
                    <a:pt x="137" y="5"/>
                    <a:pt x="138" y="5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42" y="6"/>
                    <a:pt x="142" y="6"/>
                    <a:pt x="142" y="6"/>
                  </a:cubicBezTo>
                  <a:cubicBezTo>
                    <a:pt x="143" y="6"/>
                    <a:pt x="144" y="7"/>
                    <a:pt x="144" y="8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7" y="16"/>
                    <a:pt x="147" y="18"/>
                    <a:pt x="148" y="20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4" y="17"/>
                    <a:pt x="144" y="16"/>
                    <a:pt x="145" y="16"/>
                  </a:cubicBezTo>
                  <a:cubicBezTo>
                    <a:pt x="145" y="15"/>
                    <a:pt x="146" y="14"/>
                    <a:pt x="147" y="14"/>
                  </a:cubicBezTo>
                  <a:cubicBezTo>
                    <a:pt x="147" y="13"/>
                    <a:pt x="148" y="13"/>
                    <a:pt x="149" y="12"/>
                  </a:cubicBezTo>
                  <a:cubicBezTo>
                    <a:pt x="150" y="12"/>
                    <a:pt x="151" y="12"/>
                    <a:pt x="152" y="11"/>
                  </a:cubicBezTo>
                  <a:cubicBezTo>
                    <a:pt x="153" y="11"/>
                    <a:pt x="154" y="11"/>
                    <a:pt x="155" y="12"/>
                  </a:cubicBezTo>
                  <a:cubicBezTo>
                    <a:pt x="155" y="12"/>
                    <a:pt x="156" y="12"/>
                    <a:pt x="157" y="13"/>
                  </a:cubicBezTo>
                  <a:cubicBezTo>
                    <a:pt x="158" y="13"/>
                    <a:pt x="159" y="13"/>
                    <a:pt x="159" y="14"/>
                  </a:cubicBezTo>
                  <a:cubicBezTo>
                    <a:pt x="160" y="15"/>
                    <a:pt x="162" y="16"/>
                    <a:pt x="163" y="17"/>
                  </a:cubicBezTo>
                  <a:cubicBezTo>
                    <a:pt x="163" y="18"/>
                    <a:pt x="163" y="18"/>
                    <a:pt x="164" y="19"/>
                  </a:cubicBezTo>
                  <a:cubicBezTo>
                    <a:pt x="164" y="20"/>
                    <a:pt x="165" y="20"/>
                    <a:pt x="165" y="21"/>
                  </a:cubicBezTo>
                  <a:cubicBezTo>
                    <a:pt x="166" y="23"/>
                    <a:pt x="166" y="24"/>
                    <a:pt x="166" y="26"/>
                  </a:cubicBezTo>
                  <a:cubicBezTo>
                    <a:pt x="166" y="26"/>
                    <a:pt x="166" y="27"/>
                    <a:pt x="166" y="28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1"/>
                    <a:pt x="166" y="31"/>
                    <a:pt x="166" y="31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28"/>
                    <a:pt x="165" y="28"/>
                    <a:pt x="165" y="28"/>
                  </a:cubicBezTo>
                  <a:cubicBezTo>
                    <a:pt x="165" y="27"/>
                    <a:pt x="165" y="27"/>
                    <a:pt x="165" y="26"/>
                  </a:cubicBezTo>
                  <a:cubicBezTo>
                    <a:pt x="164" y="25"/>
                    <a:pt x="164" y="23"/>
                    <a:pt x="163" y="22"/>
                  </a:cubicBezTo>
                  <a:cubicBezTo>
                    <a:pt x="163" y="22"/>
                    <a:pt x="162" y="21"/>
                    <a:pt x="162" y="21"/>
                  </a:cubicBezTo>
                  <a:cubicBezTo>
                    <a:pt x="161" y="20"/>
                    <a:pt x="161" y="20"/>
                    <a:pt x="160" y="19"/>
                  </a:cubicBezTo>
                  <a:cubicBezTo>
                    <a:pt x="159" y="18"/>
                    <a:pt x="158" y="17"/>
                    <a:pt x="157" y="17"/>
                  </a:cubicBezTo>
                  <a:cubicBezTo>
                    <a:pt x="157" y="16"/>
                    <a:pt x="156" y="16"/>
                    <a:pt x="155" y="16"/>
                  </a:cubicBezTo>
                  <a:cubicBezTo>
                    <a:pt x="155" y="16"/>
                    <a:pt x="154" y="16"/>
                    <a:pt x="154" y="16"/>
                  </a:cubicBezTo>
                  <a:cubicBezTo>
                    <a:pt x="153" y="16"/>
                    <a:pt x="153" y="16"/>
                    <a:pt x="152" y="16"/>
                  </a:cubicBezTo>
                  <a:cubicBezTo>
                    <a:pt x="152" y="16"/>
                    <a:pt x="151" y="16"/>
                    <a:pt x="151" y="16"/>
                  </a:cubicBezTo>
                  <a:cubicBezTo>
                    <a:pt x="151" y="17"/>
                    <a:pt x="150" y="17"/>
                    <a:pt x="150" y="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9" y="19"/>
                    <a:pt x="148" y="19"/>
                    <a:pt x="148" y="20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7" y="23"/>
                    <a:pt x="146" y="24"/>
                    <a:pt x="144" y="24"/>
                  </a:cubicBezTo>
                  <a:cubicBezTo>
                    <a:pt x="143" y="23"/>
                    <a:pt x="143" y="23"/>
                    <a:pt x="142" y="22"/>
                  </a:cubicBezTo>
                  <a:cubicBezTo>
                    <a:pt x="142" y="22"/>
                    <a:pt x="142" y="22"/>
                    <a:pt x="142" y="22"/>
                  </a:cubicBezTo>
                  <a:cubicBezTo>
                    <a:pt x="140" y="16"/>
                    <a:pt x="140" y="16"/>
                    <a:pt x="140" y="16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7" y="12"/>
                    <a:pt x="136" y="12"/>
                    <a:pt x="136" y="12"/>
                  </a:cubicBezTo>
                  <a:cubicBezTo>
                    <a:pt x="135" y="12"/>
                    <a:pt x="134" y="13"/>
                    <a:pt x="133" y="13"/>
                  </a:cubicBezTo>
                  <a:cubicBezTo>
                    <a:pt x="133" y="13"/>
                    <a:pt x="132" y="13"/>
                    <a:pt x="131" y="13"/>
                  </a:cubicBezTo>
                  <a:cubicBezTo>
                    <a:pt x="131" y="14"/>
                    <a:pt x="130" y="14"/>
                    <a:pt x="129" y="14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23" y="21"/>
                    <a:pt x="120" y="21"/>
                    <a:pt x="119" y="19"/>
                  </a:cubicBezTo>
                  <a:cubicBezTo>
                    <a:pt x="118" y="19"/>
                    <a:pt x="117" y="17"/>
                    <a:pt x="117" y="16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7" y="15"/>
                    <a:pt x="117" y="14"/>
                    <a:pt x="117" y="13"/>
                  </a:cubicBezTo>
                  <a:cubicBezTo>
                    <a:pt x="117" y="12"/>
                    <a:pt x="117" y="11"/>
                    <a:pt x="116" y="10"/>
                  </a:cubicBezTo>
                  <a:cubicBezTo>
                    <a:pt x="116" y="10"/>
                    <a:pt x="115" y="9"/>
                    <a:pt x="114" y="9"/>
                  </a:cubicBezTo>
                  <a:cubicBezTo>
                    <a:pt x="113" y="9"/>
                    <a:pt x="112" y="9"/>
                    <a:pt x="111" y="9"/>
                  </a:cubicBezTo>
                  <a:cubicBezTo>
                    <a:pt x="110" y="9"/>
                    <a:pt x="109" y="9"/>
                    <a:pt x="107" y="10"/>
                  </a:cubicBezTo>
                  <a:cubicBezTo>
                    <a:pt x="106" y="10"/>
                    <a:pt x="105" y="10"/>
                    <a:pt x="104" y="11"/>
                  </a:cubicBezTo>
                  <a:cubicBezTo>
                    <a:pt x="102" y="11"/>
                    <a:pt x="102" y="12"/>
                    <a:pt x="100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5" y="18"/>
                    <a:pt x="95" y="18"/>
                    <a:pt x="95" y="18"/>
                  </a:cubicBezTo>
                  <a:cubicBezTo>
                    <a:pt x="94" y="19"/>
                    <a:pt x="93" y="20"/>
                    <a:pt x="93" y="21"/>
                  </a:cubicBezTo>
                  <a:cubicBezTo>
                    <a:pt x="92" y="23"/>
                    <a:pt x="92" y="24"/>
                    <a:pt x="91" y="25"/>
                  </a:cubicBezTo>
                  <a:cubicBezTo>
                    <a:pt x="91" y="26"/>
                    <a:pt x="91" y="28"/>
                    <a:pt x="90" y="29"/>
                  </a:cubicBezTo>
                  <a:cubicBezTo>
                    <a:pt x="90" y="31"/>
                    <a:pt x="90" y="32"/>
                    <a:pt x="90" y="33"/>
                  </a:cubicBezTo>
                  <a:cubicBezTo>
                    <a:pt x="90" y="35"/>
                    <a:pt x="90" y="36"/>
                    <a:pt x="90" y="38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0" y="49"/>
                    <a:pt x="88" y="50"/>
                    <a:pt x="86" y="50"/>
                  </a:cubicBezTo>
                  <a:cubicBezTo>
                    <a:pt x="85" y="50"/>
                    <a:pt x="84" y="50"/>
                    <a:pt x="84" y="4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8"/>
                    <a:pt x="82" y="48"/>
                    <a:pt x="82" y="47"/>
                  </a:cubicBezTo>
                  <a:cubicBezTo>
                    <a:pt x="82" y="47"/>
                    <a:pt x="81" y="47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8" y="47"/>
                    <a:pt x="77" y="47"/>
                    <a:pt x="76" y="48"/>
                  </a:cubicBezTo>
                  <a:cubicBezTo>
                    <a:pt x="75" y="49"/>
                    <a:pt x="74" y="50"/>
                    <a:pt x="73" y="52"/>
                  </a:cubicBezTo>
                  <a:cubicBezTo>
                    <a:pt x="73" y="53"/>
                    <a:pt x="73" y="54"/>
                    <a:pt x="72" y="55"/>
                  </a:cubicBezTo>
                  <a:cubicBezTo>
                    <a:pt x="72" y="56"/>
                    <a:pt x="72" y="57"/>
                    <a:pt x="72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3" y="59"/>
                    <a:pt x="72" y="60"/>
                    <a:pt x="71" y="60"/>
                  </a:cubicBezTo>
                  <a:cubicBezTo>
                    <a:pt x="70" y="60"/>
                    <a:pt x="69" y="60"/>
                    <a:pt x="68" y="59"/>
                  </a:cubicBezTo>
                  <a:cubicBezTo>
                    <a:pt x="68" y="58"/>
                    <a:pt x="67" y="57"/>
                    <a:pt x="66" y="56"/>
                  </a:cubicBezTo>
                  <a:cubicBezTo>
                    <a:pt x="66" y="54"/>
                    <a:pt x="65" y="53"/>
                    <a:pt x="64" y="52"/>
                  </a:cubicBezTo>
                  <a:cubicBezTo>
                    <a:pt x="63" y="51"/>
                    <a:pt x="62" y="50"/>
                    <a:pt x="61" y="50"/>
                  </a:cubicBezTo>
                  <a:cubicBezTo>
                    <a:pt x="59" y="49"/>
                    <a:pt x="58" y="48"/>
                    <a:pt x="57" y="48"/>
                  </a:cubicBezTo>
                  <a:cubicBezTo>
                    <a:pt x="54" y="48"/>
                    <a:pt x="51" y="48"/>
                    <a:pt x="49" y="49"/>
                  </a:cubicBezTo>
                  <a:cubicBezTo>
                    <a:pt x="48" y="50"/>
                    <a:pt x="46" y="51"/>
                    <a:pt x="45" y="52"/>
                  </a:cubicBezTo>
                  <a:cubicBezTo>
                    <a:pt x="44" y="53"/>
                    <a:pt x="43" y="54"/>
                    <a:pt x="42" y="55"/>
                  </a:cubicBezTo>
                  <a:cubicBezTo>
                    <a:pt x="39" y="59"/>
                    <a:pt x="37" y="65"/>
                    <a:pt x="37" y="71"/>
                  </a:cubicBezTo>
                  <a:cubicBezTo>
                    <a:pt x="37" y="74"/>
                    <a:pt x="37" y="76"/>
                    <a:pt x="38" y="79"/>
                  </a:cubicBezTo>
                  <a:cubicBezTo>
                    <a:pt x="39" y="80"/>
                    <a:pt x="39" y="82"/>
                    <a:pt x="40" y="83"/>
                  </a:cubicBezTo>
                  <a:cubicBezTo>
                    <a:pt x="40" y="84"/>
                    <a:pt x="41" y="85"/>
                    <a:pt x="42" y="87"/>
                  </a:cubicBezTo>
                  <a:cubicBezTo>
                    <a:pt x="43" y="88"/>
                    <a:pt x="42" y="90"/>
                    <a:pt x="41" y="90"/>
                  </a:cubicBezTo>
                  <a:cubicBezTo>
                    <a:pt x="40" y="91"/>
                    <a:pt x="39" y="91"/>
                    <a:pt x="38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8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3" y="88"/>
                    <a:pt x="33" y="88"/>
                    <a:pt x="32" y="88"/>
                  </a:cubicBezTo>
                  <a:cubicBezTo>
                    <a:pt x="32" y="88"/>
                    <a:pt x="32" y="88"/>
                    <a:pt x="31" y="88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0" y="89"/>
                    <a:pt x="29" y="90"/>
                    <a:pt x="29" y="91"/>
                  </a:cubicBezTo>
                  <a:cubicBezTo>
                    <a:pt x="29" y="91"/>
                    <a:pt x="28" y="91"/>
                    <a:pt x="28" y="92"/>
                  </a:cubicBezTo>
                  <a:cubicBezTo>
                    <a:pt x="28" y="92"/>
                    <a:pt x="28" y="93"/>
                    <a:pt x="28" y="93"/>
                  </a:cubicBezTo>
                  <a:cubicBezTo>
                    <a:pt x="28" y="94"/>
                    <a:pt x="28" y="94"/>
                    <a:pt x="28" y="95"/>
                  </a:cubicBezTo>
                  <a:cubicBezTo>
                    <a:pt x="28" y="95"/>
                    <a:pt x="27" y="96"/>
                    <a:pt x="28" y="96"/>
                  </a:cubicBezTo>
                  <a:cubicBezTo>
                    <a:pt x="28" y="96"/>
                    <a:pt x="28" y="97"/>
                    <a:pt x="28" y="97"/>
                  </a:cubicBezTo>
                  <a:cubicBezTo>
                    <a:pt x="28" y="98"/>
                    <a:pt x="28" y="98"/>
                    <a:pt x="28" y="99"/>
                  </a:cubicBezTo>
                  <a:cubicBezTo>
                    <a:pt x="29" y="99"/>
                    <a:pt x="29" y="99"/>
                    <a:pt x="29" y="100"/>
                  </a:cubicBezTo>
                  <a:cubicBezTo>
                    <a:pt x="29" y="100"/>
                    <a:pt x="30" y="100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2" y="103"/>
                    <a:pt x="31" y="105"/>
                    <a:pt x="30" y="106"/>
                  </a:cubicBezTo>
                  <a:cubicBezTo>
                    <a:pt x="29" y="107"/>
                    <a:pt x="27" y="107"/>
                    <a:pt x="26" y="106"/>
                  </a:cubicBezTo>
                  <a:cubicBezTo>
                    <a:pt x="24" y="105"/>
                    <a:pt x="22" y="104"/>
                    <a:pt x="20" y="103"/>
                  </a:cubicBezTo>
                  <a:cubicBezTo>
                    <a:pt x="18" y="103"/>
                    <a:pt x="17" y="103"/>
                    <a:pt x="16" y="103"/>
                  </a:cubicBezTo>
                  <a:cubicBezTo>
                    <a:pt x="15" y="103"/>
                    <a:pt x="14" y="103"/>
                    <a:pt x="14" y="103"/>
                  </a:cubicBezTo>
                  <a:cubicBezTo>
                    <a:pt x="13" y="103"/>
                    <a:pt x="12" y="103"/>
                    <a:pt x="11" y="104"/>
                  </a:cubicBezTo>
                  <a:cubicBezTo>
                    <a:pt x="10" y="104"/>
                    <a:pt x="10" y="105"/>
                    <a:pt x="9" y="106"/>
                  </a:cubicBezTo>
                  <a:cubicBezTo>
                    <a:pt x="8" y="107"/>
                    <a:pt x="8" y="108"/>
                    <a:pt x="7" y="109"/>
                  </a:cubicBezTo>
                  <a:cubicBezTo>
                    <a:pt x="7" y="110"/>
                    <a:pt x="6" y="111"/>
                    <a:pt x="6" y="112"/>
                  </a:cubicBezTo>
                  <a:cubicBezTo>
                    <a:pt x="5" y="116"/>
                    <a:pt x="4" y="122"/>
                    <a:pt x="5" y="126"/>
                  </a:cubicBezTo>
                  <a:cubicBezTo>
                    <a:pt x="5" y="129"/>
                    <a:pt x="6" y="131"/>
                    <a:pt x="7" y="134"/>
                  </a:cubicBezTo>
                  <a:cubicBezTo>
                    <a:pt x="7" y="135"/>
                    <a:pt x="8" y="136"/>
                    <a:pt x="9" y="137"/>
                  </a:cubicBezTo>
                  <a:cubicBezTo>
                    <a:pt x="10" y="137"/>
                    <a:pt x="10" y="138"/>
                    <a:pt x="12" y="138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12" y="138"/>
                    <a:pt x="12" y="138"/>
                    <a:pt x="12" y="138"/>
                  </a:cubicBezTo>
                  <a:lnTo>
                    <a:pt x="12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55" name="Group 247">
            <a:extLst>
              <a:ext uri="{FF2B5EF4-FFF2-40B4-BE49-F238E27FC236}">
                <a16:creationId xmlns:a16="http://schemas.microsoft.com/office/drawing/2014/main" id="{E52D5228-10F1-8469-0FC5-B2DD4B6A2FFE}"/>
              </a:ext>
            </a:extLst>
          </p:cNvPr>
          <p:cNvGrpSpPr/>
          <p:nvPr/>
        </p:nvGrpSpPr>
        <p:grpSpPr>
          <a:xfrm>
            <a:off x="1901325" y="2232430"/>
            <a:ext cx="581509" cy="588515"/>
            <a:chOff x="1817688" y="3025776"/>
            <a:chExt cx="658813" cy="666750"/>
          </a:xfrm>
          <a:solidFill>
            <a:srgbClr val="725AA4"/>
          </a:solidFill>
        </p:grpSpPr>
        <p:sp>
          <p:nvSpPr>
            <p:cNvPr id="56" name="Freeform 101">
              <a:extLst>
                <a:ext uri="{FF2B5EF4-FFF2-40B4-BE49-F238E27FC236}">
                  <a16:creationId xmlns:a16="http://schemas.microsoft.com/office/drawing/2014/main" id="{0C673AB5-BC8A-CADA-32F7-F29AD9457C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3563" y="3025776"/>
              <a:ext cx="642938" cy="422275"/>
            </a:xfrm>
            <a:custGeom>
              <a:avLst/>
              <a:gdLst/>
              <a:ahLst/>
              <a:cxnLst>
                <a:cxn ang="0">
                  <a:pos x="13" y="253"/>
                </a:cxn>
                <a:cxn ang="0">
                  <a:pos x="277" y="135"/>
                </a:cxn>
                <a:cxn ang="0">
                  <a:pos x="323" y="227"/>
                </a:cxn>
                <a:cxn ang="0">
                  <a:pos x="343" y="227"/>
                </a:cxn>
                <a:cxn ang="0">
                  <a:pos x="286" y="0"/>
                </a:cxn>
                <a:cxn ang="0">
                  <a:pos x="255" y="63"/>
                </a:cxn>
                <a:cxn ang="0">
                  <a:pos x="267" y="103"/>
                </a:cxn>
                <a:cxn ang="0">
                  <a:pos x="0" y="226"/>
                </a:cxn>
                <a:cxn ang="0">
                  <a:pos x="13" y="253"/>
                </a:cxn>
              </a:cxnLst>
              <a:rect l="0" t="0" r="r" b="b"/>
              <a:pathLst>
                <a:path w="386" h="253">
                  <a:moveTo>
                    <a:pt x="13" y="253"/>
                  </a:moveTo>
                  <a:cubicBezTo>
                    <a:pt x="277" y="135"/>
                    <a:pt x="277" y="135"/>
                    <a:pt x="277" y="135"/>
                  </a:cubicBezTo>
                  <a:cubicBezTo>
                    <a:pt x="323" y="227"/>
                    <a:pt x="323" y="227"/>
                    <a:pt x="323" y="227"/>
                  </a:cubicBezTo>
                  <a:cubicBezTo>
                    <a:pt x="323" y="227"/>
                    <a:pt x="329" y="243"/>
                    <a:pt x="343" y="227"/>
                  </a:cubicBezTo>
                  <a:cubicBezTo>
                    <a:pt x="343" y="227"/>
                    <a:pt x="386" y="45"/>
                    <a:pt x="286" y="0"/>
                  </a:cubicBezTo>
                  <a:cubicBezTo>
                    <a:pt x="255" y="63"/>
                    <a:pt x="255" y="63"/>
                    <a:pt x="255" y="63"/>
                  </a:cubicBezTo>
                  <a:cubicBezTo>
                    <a:pt x="267" y="103"/>
                    <a:pt x="267" y="103"/>
                    <a:pt x="267" y="103"/>
                  </a:cubicBezTo>
                  <a:cubicBezTo>
                    <a:pt x="0" y="226"/>
                    <a:pt x="0" y="226"/>
                    <a:pt x="0" y="226"/>
                  </a:cubicBezTo>
                  <a:lnTo>
                    <a:pt x="13" y="2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7" name="Freeform 102">
              <a:extLst>
                <a:ext uri="{FF2B5EF4-FFF2-40B4-BE49-F238E27FC236}">
                  <a16:creationId xmlns:a16="http://schemas.microsoft.com/office/drawing/2014/main" id="{B3DFA816-6F0B-63DB-4687-DF427F65B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4425" y="3405189"/>
              <a:ext cx="1588" cy="250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8"/>
                </a:cxn>
                <a:cxn ang="0">
                  <a:pos x="0" y="0"/>
                </a:cxn>
              </a:cxnLst>
              <a:rect l="0" t="0" r="r" b="b"/>
              <a:pathLst>
                <a:path h="158">
                  <a:moveTo>
                    <a:pt x="0" y="0"/>
                  </a:moveTo>
                  <a:lnTo>
                    <a:pt x="0" y="1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8" name="Line 103">
              <a:extLst>
                <a:ext uri="{FF2B5EF4-FFF2-40B4-BE49-F238E27FC236}">
                  <a16:creationId xmlns:a16="http://schemas.microsoft.com/office/drawing/2014/main" id="{A104AD00-CAC1-AFCF-8434-AD172F3C6D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84425" y="3405189"/>
              <a:ext cx="1588" cy="250825"/>
            </a:xfrm>
            <a:prstGeom prst="lin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9" name="Rectangle 104">
              <a:extLst>
                <a:ext uri="{FF2B5EF4-FFF2-40B4-BE49-F238E27FC236}">
                  <a16:creationId xmlns:a16="http://schemas.microsoft.com/office/drawing/2014/main" id="{656AA836-637E-7013-B7F8-9A697EE73D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6488" y="3405189"/>
              <a:ext cx="15875" cy="2508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0" name="Freeform 105">
              <a:extLst>
                <a:ext uri="{FF2B5EF4-FFF2-40B4-BE49-F238E27FC236}">
                  <a16:creationId xmlns:a16="http://schemas.microsoft.com/office/drawing/2014/main" id="{A5EB31E5-F6DB-DD5E-25E3-A85795BD59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3425" y="3173414"/>
              <a:ext cx="119063" cy="490538"/>
            </a:xfrm>
            <a:custGeom>
              <a:avLst/>
              <a:gdLst/>
              <a:ahLst/>
              <a:cxnLst>
                <a:cxn ang="0">
                  <a:pos x="5" y="294"/>
                </a:cxn>
                <a:cxn ang="0">
                  <a:pos x="4" y="294"/>
                </a:cxn>
                <a:cxn ang="0">
                  <a:pos x="0" y="288"/>
                </a:cxn>
                <a:cxn ang="0">
                  <a:pos x="61" y="4"/>
                </a:cxn>
                <a:cxn ang="0">
                  <a:pos x="67" y="0"/>
                </a:cxn>
                <a:cxn ang="0">
                  <a:pos x="71" y="6"/>
                </a:cxn>
                <a:cxn ang="0">
                  <a:pos x="10" y="291"/>
                </a:cxn>
                <a:cxn ang="0">
                  <a:pos x="5" y="294"/>
                </a:cxn>
              </a:cxnLst>
              <a:rect l="0" t="0" r="r" b="b"/>
              <a:pathLst>
                <a:path w="71" h="294">
                  <a:moveTo>
                    <a:pt x="5" y="294"/>
                  </a:moveTo>
                  <a:cubicBezTo>
                    <a:pt x="4" y="294"/>
                    <a:pt x="4" y="294"/>
                    <a:pt x="4" y="294"/>
                  </a:cubicBezTo>
                  <a:cubicBezTo>
                    <a:pt x="1" y="294"/>
                    <a:pt x="0" y="291"/>
                    <a:pt x="0" y="288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7" y="0"/>
                  </a:cubicBezTo>
                  <a:cubicBezTo>
                    <a:pt x="70" y="1"/>
                    <a:pt x="71" y="4"/>
                    <a:pt x="71" y="6"/>
                  </a:cubicBezTo>
                  <a:cubicBezTo>
                    <a:pt x="10" y="291"/>
                    <a:pt x="10" y="291"/>
                    <a:pt x="10" y="291"/>
                  </a:cubicBezTo>
                  <a:cubicBezTo>
                    <a:pt x="9" y="293"/>
                    <a:pt x="7" y="294"/>
                    <a:pt x="5" y="2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1" name="Freeform 106">
              <a:extLst>
                <a:ext uri="{FF2B5EF4-FFF2-40B4-BE49-F238E27FC236}">
                  <a16:creationId xmlns:a16="http://schemas.microsoft.com/office/drawing/2014/main" id="{E35E3E96-283F-0A13-B635-61654B181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6613" y="3176589"/>
              <a:ext cx="133350" cy="490538"/>
            </a:xfrm>
            <a:custGeom>
              <a:avLst/>
              <a:gdLst/>
              <a:ahLst/>
              <a:cxnLst>
                <a:cxn ang="0">
                  <a:pos x="75" y="294"/>
                </a:cxn>
                <a:cxn ang="0">
                  <a:pos x="70" y="290"/>
                </a:cxn>
                <a:cxn ang="0">
                  <a:pos x="0" y="7"/>
                </a:cxn>
                <a:cxn ang="0">
                  <a:pos x="4" y="1"/>
                </a:cxn>
                <a:cxn ang="0">
                  <a:pos x="10" y="4"/>
                </a:cxn>
                <a:cxn ang="0">
                  <a:pos x="79" y="288"/>
                </a:cxn>
                <a:cxn ang="0">
                  <a:pos x="76" y="294"/>
                </a:cxn>
                <a:cxn ang="0">
                  <a:pos x="75" y="294"/>
                </a:cxn>
              </a:cxnLst>
              <a:rect l="0" t="0" r="r" b="b"/>
              <a:pathLst>
                <a:path w="80" h="294">
                  <a:moveTo>
                    <a:pt x="75" y="294"/>
                  </a:moveTo>
                  <a:cubicBezTo>
                    <a:pt x="72" y="294"/>
                    <a:pt x="70" y="292"/>
                    <a:pt x="70" y="29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1" y="1"/>
                    <a:pt x="4" y="1"/>
                  </a:cubicBezTo>
                  <a:cubicBezTo>
                    <a:pt x="7" y="0"/>
                    <a:pt x="9" y="2"/>
                    <a:pt x="10" y="4"/>
                  </a:cubicBezTo>
                  <a:cubicBezTo>
                    <a:pt x="79" y="288"/>
                    <a:pt x="79" y="288"/>
                    <a:pt x="79" y="288"/>
                  </a:cubicBezTo>
                  <a:cubicBezTo>
                    <a:pt x="80" y="290"/>
                    <a:pt x="78" y="293"/>
                    <a:pt x="76" y="294"/>
                  </a:cubicBezTo>
                  <a:cubicBezTo>
                    <a:pt x="75" y="294"/>
                    <a:pt x="75" y="294"/>
                    <a:pt x="75" y="2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2" name="Rectangle 107">
              <a:extLst>
                <a:ext uri="{FF2B5EF4-FFF2-40B4-BE49-F238E27FC236}">
                  <a16:creationId xmlns:a16="http://schemas.microsoft.com/office/drawing/2014/main" id="{3035387A-614E-1B02-6BB2-81AF56DA6A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5950" y="3408364"/>
              <a:ext cx="15875" cy="141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3" name="Freeform 108">
              <a:extLst>
                <a:ext uri="{FF2B5EF4-FFF2-40B4-BE49-F238E27FC236}">
                  <a16:creationId xmlns:a16="http://schemas.microsoft.com/office/drawing/2014/main" id="{1D5D5A37-C990-4496-319B-849937FD38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7713" y="3432176"/>
              <a:ext cx="169863" cy="238125"/>
            </a:xfrm>
            <a:custGeom>
              <a:avLst/>
              <a:gdLst/>
              <a:ahLst/>
              <a:cxnLst>
                <a:cxn ang="0">
                  <a:pos x="6" y="143"/>
                </a:cxn>
                <a:cxn ang="0">
                  <a:pos x="3" y="142"/>
                </a:cxn>
                <a:cxn ang="0">
                  <a:pos x="2" y="135"/>
                </a:cxn>
                <a:cxn ang="0">
                  <a:pos x="92" y="3"/>
                </a:cxn>
                <a:cxn ang="0">
                  <a:pos x="99" y="1"/>
                </a:cxn>
                <a:cxn ang="0">
                  <a:pos x="100" y="8"/>
                </a:cxn>
                <a:cxn ang="0">
                  <a:pos x="10" y="141"/>
                </a:cxn>
                <a:cxn ang="0">
                  <a:pos x="6" y="143"/>
                </a:cxn>
              </a:cxnLst>
              <a:rect l="0" t="0" r="r" b="b"/>
              <a:pathLst>
                <a:path w="102" h="143">
                  <a:moveTo>
                    <a:pt x="6" y="143"/>
                  </a:moveTo>
                  <a:cubicBezTo>
                    <a:pt x="5" y="143"/>
                    <a:pt x="4" y="143"/>
                    <a:pt x="3" y="142"/>
                  </a:cubicBezTo>
                  <a:cubicBezTo>
                    <a:pt x="1" y="141"/>
                    <a:pt x="0" y="138"/>
                    <a:pt x="2" y="135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3" y="0"/>
                    <a:pt x="96" y="0"/>
                    <a:pt x="99" y="1"/>
                  </a:cubicBezTo>
                  <a:cubicBezTo>
                    <a:pt x="101" y="3"/>
                    <a:pt x="102" y="6"/>
                    <a:pt x="100" y="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9" y="142"/>
                    <a:pt x="8" y="143"/>
                    <a:pt x="6" y="1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4" name="Freeform 109">
              <a:extLst>
                <a:ext uri="{FF2B5EF4-FFF2-40B4-BE49-F238E27FC236}">
                  <a16:creationId xmlns:a16="http://schemas.microsoft.com/office/drawing/2014/main" id="{0D7239B8-CF78-5EDF-A6EF-25162BAB0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050" y="3440114"/>
              <a:ext cx="185738" cy="228600"/>
            </a:xfrm>
            <a:custGeom>
              <a:avLst/>
              <a:gdLst/>
              <a:ahLst/>
              <a:cxnLst>
                <a:cxn ang="0">
                  <a:pos x="106" y="137"/>
                </a:cxn>
                <a:cxn ang="0">
                  <a:pos x="102" y="136"/>
                </a:cxn>
                <a:cxn ang="0">
                  <a:pos x="2" y="9"/>
                </a:cxn>
                <a:cxn ang="0">
                  <a:pos x="3" y="2"/>
                </a:cxn>
                <a:cxn ang="0">
                  <a:pos x="10" y="3"/>
                </a:cxn>
                <a:cxn ang="0">
                  <a:pos x="110" y="129"/>
                </a:cxn>
                <a:cxn ang="0">
                  <a:pos x="109" y="136"/>
                </a:cxn>
                <a:cxn ang="0">
                  <a:pos x="106" y="137"/>
                </a:cxn>
              </a:cxnLst>
              <a:rect l="0" t="0" r="r" b="b"/>
              <a:pathLst>
                <a:path w="112" h="137">
                  <a:moveTo>
                    <a:pt x="106" y="137"/>
                  </a:moveTo>
                  <a:cubicBezTo>
                    <a:pt x="105" y="137"/>
                    <a:pt x="103" y="137"/>
                    <a:pt x="102" y="13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5" y="0"/>
                    <a:pt x="8" y="1"/>
                    <a:pt x="10" y="3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12" y="132"/>
                    <a:pt x="111" y="135"/>
                    <a:pt x="109" y="136"/>
                  </a:cubicBezTo>
                  <a:cubicBezTo>
                    <a:pt x="108" y="137"/>
                    <a:pt x="107" y="137"/>
                    <a:pt x="106" y="1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5" name="Freeform 110">
              <a:extLst>
                <a:ext uri="{FF2B5EF4-FFF2-40B4-BE49-F238E27FC236}">
                  <a16:creationId xmlns:a16="http://schemas.microsoft.com/office/drawing/2014/main" id="{138F752D-77D6-A958-DB4B-CFB7001212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2638" y="3308351"/>
              <a:ext cx="107950" cy="141288"/>
            </a:xfrm>
            <a:custGeom>
              <a:avLst/>
              <a:gdLst/>
              <a:ahLst/>
              <a:cxnLst>
                <a:cxn ang="0">
                  <a:pos x="6" y="84"/>
                </a:cxn>
                <a:cxn ang="0">
                  <a:pos x="3" y="83"/>
                </a:cxn>
                <a:cxn ang="0">
                  <a:pos x="2" y="76"/>
                </a:cxn>
                <a:cxn ang="0">
                  <a:pos x="55" y="3"/>
                </a:cxn>
                <a:cxn ang="0">
                  <a:pos x="62" y="2"/>
                </a:cxn>
                <a:cxn ang="0">
                  <a:pos x="63" y="9"/>
                </a:cxn>
                <a:cxn ang="0">
                  <a:pos x="10" y="82"/>
                </a:cxn>
                <a:cxn ang="0">
                  <a:pos x="6" y="84"/>
                </a:cxn>
              </a:cxnLst>
              <a:rect l="0" t="0" r="r" b="b"/>
              <a:pathLst>
                <a:path w="65" h="84">
                  <a:moveTo>
                    <a:pt x="6" y="84"/>
                  </a:moveTo>
                  <a:cubicBezTo>
                    <a:pt x="5" y="84"/>
                    <a:pt x="4" y="84"/>
                    <a:pt x="3" y="83"/>
                  </a:cubicBezTo>
                  <a:cubicBezTo>
                    <a:pt x="1" y="82"/>
                    <a:pt x="0" y="79"/>
                    <a:pt x="2" y="7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7" y="1"/>
                    <a:pt x="60" y="0"/>
                    <a:pt x="62" y="2"/>
                  </a:cubicBezTo>
                  <a:cubicBezTo>
                    <a:pt x="64" y="4"/>
                    <a:pt x="65" y="7"/>
                    <a:pt x="63" y="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4"/>
                    <a:pt x="7" y="84"/>
                    <a:pt x="6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6" name="Freeform 111">
              <a:extLst>
                <a:ext uri="{FF2B5EF4-FFF2-40B4-BE49-F238E27FC236}">
                  <a16:creationId xmlns:a16="http://schemas.microsoft.com/office/drawing/2014/main" id="{042EE64C-3EDA-04A1-B0F3-10717A1C2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5338" y="3324226"/>
              <a:ext cx="122238" cy="119063"/>
            </a:xfrm>
            <a:custGeom>
              <a:avLst/>
              <a:gdLst/>
              <a:ahLst/>
              <a:cxnLst>
                <a:cxn ang="0">
                  <a:pos x="67" y="72"/>
                </a:cxn>
                <a:cxn ang="0">
                  <a:pos x="64" y="70"/>
                </a:cxn>
                <a:cxn ang="0">
                  <a:pos x="2" y="9"/>
                </a:cxn>
                <a:cxn ang="0">
                  <a:pos x="2" y="2"/>
                </a:cxn>
                <a:cxn ang="0">
                  <a:pos x="9" y="2"/>
                </a:cxn>
                <a:cxn ang="0">
                  <a:pos x="71" y="63"/>
                </a:cxn>
                <a:cxn ang="0">
                  <a:pos x="71" y="70"/>
                </a:cxn>
                <a:cxn ang="0">
                  <a:pos x="67" y="72"/>
                </a:cxn>
              </a:cxnLst>
              <a:rect l="0" t="0" r="r" b="b"/>
              <a:pathLst>
                <a:path w="73" h="72">
                  <a:moveTo>
                    <a:pt x="67" y="72"/>
                  </a:moveTo>
                  <a:cubicBezTo>
                    <a:pt x="66" y="72"/>
                    <a:pt x="65" y="71"/>
                    <a:pt x="64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3" y="65"/>
                    <a:pt x="73" y="68"/>
                    <a:pt x="71" y="70"/>
                  </a:cubicBezTo>
                  <a:cubicBezTo>
                    <a:pt x="70" y="71"/>
                    <a:pt x="69" y="72"/>
                    <a:pt x="67" y="7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7" name="Rectangle 112">
              <a:extLst>
                <a:ext uri="{FF2B5EF4-FFF2-40B4-BE49-F238E27FC236}">
                  <a16:creationId xmlns:a16="http://schemas.microsoft.com/office/drawing/2014/main" id="{7D089EF8-9F41-4CD6-10A8-B8C511583E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7688" y="3651251"/>
              <a:ext cx="619125" cy="412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8" name="Rectangle 113">
              <a:extLst>
                <a:ext uri="{FF2B5EF4-FFF2-40B4-BE49-F238E27FC236}">
                  <a16:creationId xmlns:a16="http://schemas.microsoft.com/office/drawing/2014/main" id="{D06F69C6-1747-DEDB-0B90-3273467C7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613" y="3530601"/>
              <a:ext cx="84138" cy="1285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69" name="Group 248">
            <a:extLst>
              <a:ext uri="{FF2B5EF4-FFF2-40B4-BE49-F238E27FC236}">
                <a16:creationId xmlns:a16="http://schemas.microsoft.com/office/drawing/2014/main" id="{045387E7-601E-6008-ECBC-A3E042FC66CB}"/>
              </a:ext>
            </a:extLst>
          </p:cNvPr>
          <p:cNvGrpSpPr/>
          <p:nvPr/>
        </p:nvGrpSpPr>
        <p:grpSpPr>
          <a:xfrm>
            <a:off x="2872888" y="3246986"/>
            <a:ext cx="669786" cy="588515"/>
            <a:chOff x="4338638" y="4006851"/>
            <a:chExt cx="758825" cy="666750"/>
          </a:xfrm>
          <a:solidFill>
            <a:srgbClr val="9338FF"/>
          </a:solidFill>
        </p:grpSpPr>
        <p:sp>
          <p:nvSpPr>
            <p:cNvPr id="70" name="Rectangle 114">
              <a:extLst>
                <a:ext uri="{FF2B5EF4-FFF2-40B4-BE49-F238E27FC236}">
                  <a16:creationId xmlns:a16="http://schemas.microsoft.com/office/drawing/2014/main" id="{04666DEA-7D02-DBB5-D857-B4F62F2F74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8638" y="4638676"/>
              <a:ext cx="66516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1" name="Freeform 115">
              <a:extLst>
                <a:ext uri="{FF2B5EF4-FFF2-40B4-BE49-F238E27FC236}">
                  <a16:creationId xmlns:a16="http://schemas.microsoft.com/office/drawing/2014/main" id="{3C0F7765-1C10-1675-A3DC-F68981A83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6738" y="4275139"/>
              <a:ext cx="327025" cy="377825"/>
            </a:xfrm>
            <a:custGeom>
              <a:avLst/>
              <a:gdLst/>
              <a:ahLst/>
              <a:cxnLst>
                <a:cxn ang="0">
                  <a:pos x="0" y="227"/>
                </a:cxn>
                <a:cxn ang="0">
                  <a:pos x="35" y="0"/>
                </a:cxn>
                <a:cxn ang="0">
                  <a:pos x="156" y="0"/>
                </a:cxn>
                <a:cxn ang="0">
                  <a:pos x="197" y="226"/>
                </a:cxn>
                <a:cxn ang="0">
                  <a:pos x="0" y="226"/>
                </a:cxn>
              </a:cxnLst>
              <a:rect l="0" t="0" r="r" b="b"/>
              <a:pathLst>
                <a:path w="197" h="227">
                  <a:moveTo>
                    <a:pt x="0" y="227"/>
                  </a:moveTo>
                  <a:cubicBezTo>
                    <a:pt x="0" y="227"/>
                    <a:pt x="87" y="121"/>
                    <a:pt x="35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11" y="150"/>
                    <a:pt x="197" y="226"/>
                  </a:cubicBezTo>
                  <a:cubicBezTo>
                    <a:pt x="0" y="226"/>
                    <a:pt x="0" y="226"/>
                    <a:pt x="0" y="2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2" name="Freeform 116">
              <a:extLst>
                <a:ext uri="{FF2B5EF4-FFF2-40B4-BE49-F238E27FC236}">
                  <a16:creationId xmlns:a16="http://schemas.microsoft.com/office/drawing/2014/main" id="{3D5D6552-7C64-1E9B-35A7-0DAD230F8E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5663" y="4273551"/>
              <a:ext cx="300038" cy="374650"/>
            </a:xfrm>
            <a:custGeom>
              <a:avLst/>
              <a:gdLst/>
              <a:ahLst/>
              <a:cxnLst>
                <a:cxn ang="0">
                  <a:pos x="180" y="225"/>
                </a:cxn>
                <a:cxn ang="0">
                  <a:pos x="139" y="0"/>
                </a:cxn>
                <a:cxn ang="0">
                  <a:pos x="18" y="0"/>
                </a:cxn>
                <a:cxn ang="0">
                  <a:pos x="0" y="178"/>
                </a:cxn>
                <a:cxn ang="0">
                  <a:pos x="26" y="225"/>
                </a:cxn>
                <a:cxn ang="0">
                  <a:pos x="180" y="225"/>
                </a:cxn>
              </a:cxnLst>
              <a:rect l="0" t="0" r="r" b="b"/>
              <a:pathLst>
                <a:path w="180" h="225">
                  <a:moveTo>
                    <a:pt x="180" y="225"/>
                  </a:moveTo>
                  <a:cubicBezTo>
                    <a:pt x="100" y="153"/>
                    <a:pt x="139" y="0"/>
                    <a:pt x="13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35" y="64"/>
                    <a:pt x="38" y="140"/>
                    <a:pt x="0" y="178"/>
                  </a:cubicBezTo>
                  <a:cubicBezTo>
                    <a:pt x="8" y="189"/>
                    <a:pt x="23" y="194"/>
                    <a:pt x="26" y="225"/>
                  </a:cubicBezTo>
                  <a:lnTo>
                    <a:pt x="180" y="2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3" name="Freeform 117">
              <a:extLst>
                <a:ext uri="{FF2B5EF4-FFF2-40B4-BE49-F238E27FC236}">
                  <a16:creationId xmlns:a16="http://schemas.microsoft.com/office/drawing/2014/main" id="{51E80858-7238-A8A6-1901-704E55882E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9313" y="4068764"/>
              <a:ext cx="438150" cy="201613"/>
            </a:xfrm>
            <a:custGeom>
              <a:avLst/>
              <a:gdLst/>
              <a:ahLst/>
              <a:cxnLst>
                <a:cxn ang="0">
                  <a:pos x="1" y="98"/>
                </a:cxn>
                <a:cxn ang="0">
                  <a:pos x="5" y="79"/>
                </a:cxn>
                <a:cxn ang="0">
                  <a:pos x="32" y="79"/>
                </a:cxn>
                <a:cxn ang="0">
                  <a:pos x="47" y="59"/>
                </a:cxn>
                <a:cxn ang="0">
                  <a:pos x="50" y="37"/>
                </a:cxn>
                <a:cxn ang="0">
                  <a:pos x="56" y="29"/>
                </a:cxn>
                <a:cxn ang="0">
                  <a:pos x="77" y="24"/>
                </a:cxn>
                <a:cxn ang="0">
                  <a:pos x="90" y="23"/>
                </a:cxn>
                <a:cxn ang="0">
                  <a:pos x="99" y="18"/>
                </a:cxn>
                <a:cxn ang="0">
                  <a:pos x="114" y="13"/>
                </a:cxn>
                <a:cxn ang="0">
                  <a:pos x="139" y="0"/>
                </a:cxn>
                <a:cxn ang="0">
                  <a:pos x="154" y="14"/>
                </a:cxn>
                <a:cxn ang="0">
                  <a:pos x="173" y="6"/>
                </a:cxn>
                <a:cxn ang="0">
                  <a:pos x="189" y="19"/>
                </a:cxn>
                <a:cxn ang="0">
                  <a:pos x="207" y="19"/>
                </a:cxn>
                <a:cxn ang="0">
                  <a:pos x="222" y="37"/>
                </a:cxn>
                <a:cxn ang="0">
                  <a:pos x="240" y="39"/>
                </a:cxn>
                <a:cxn ang="0">
                  <a:pos x="248" y="42"/>
                </a:cxn>
                <a:cxn ang="0">
                  <a:pos x="261" y="60"/>
                </a:cxn>
                <a:cxn ang="0">
                  <a:pos x="263" y="73"/>
                </a:cxn>
                <a:cxn ang="0">
                  <a:pos x="255" y="89"/>
                </a:cxn>
                <a:cxn ang="0">
                  <a:pos x="243" y="96"/>
                </a:cxn>
                <a:cxn ang="0">
                  <a:pos x="220" y="92"/>
                </a:cxn>
                <a:cxn ang="0">
                  <a:pos x="219" y="109"/>
                </a:cxn>
                <a:cxn ang="0">
                  <a:pos x="213" y="113"/>
                </a:cxn>
                <a:cxn ang="0">
                  <a:pos x="197" y="107"/>
                </a:cxn>
                <a:cxn ang="0">
                  <a:pos x="181" y="120"/>
                </a:cxn>
                <a:cxn ang="0">
                  <a:pos x="157" y="108"/>
                </a:cxn>
                <a:cxn ang="0">
                  <a:pos x="178" y="117"/>
                </a:cxn>
                <a:cxn ang="0">
                  <a:pos x="192" y="109"/>
                </a:cxn>
                <a:cxn ang="0">
                  <a:pos x="207" y="108"/>
                </a:cxn>
                <a:cxn ang="0">
                  <a:pos x="211" y="107"/>
                </a:cxn>
                <a:cxn ang="0">
                  <a:pos x="216" y="101"/>
                </a:cxn>
                <a:cxn ang="0">
                  <a:pos x="223" y="85"/>
                </a:cxn>
                <a:cxn ang="0">
                  <a:pos x="241" y="88"/>
                </a:cxn>
                <a:cxn ang="0">
                  <a:pos x="245" y="87"/>
                </a:cxn>
                <a:cxn ang="0">
                  <a:pos x="255" y="74"/>
                </a:cxn>
                <a:cxn ang="0">
                  <a:pos x="255" y="72"/>
                </a:cxn>
                <a:cxn ang="0">
                  <a:pos x="248" y="52"/>
                </a:cxn>
                <a:cxn ang="0">
                  <a:pos x="244" y="49"/>
                </a:cxn>
                <a:cxn ang="0">
                  <a:pos x="226" y="47"/>
                </a:cxn>
                <a:cxn ang="0">
                  <a:pos x="214" y="33"/>
                </a:cxn>
                <a:cxn ang="0">
                  <a:pos x="198" y="25"/>
                </a:cxn>
                <a:cxn ang="0">
                  <a:pos x="184" y="20"/>
                </a:cxn>
                <a:cxn ang="0">
                  <a:pos x="172" y="11"/>
                </a:cxn>
                <a:cxn ang="0">
                  <a:pos x="156" y="16"/>
                </a:cxn>
                <a:cxn ang="0">
                  <a:pos x="146" y="4"/>
                </a:cxn>
                <a:cxn ang="0">
                  <a:pos x="121" y="9"/>
                </a:cxn>
                <a:cxn ang="0">
                  <a:pos x="108" y="25"/>
                </a:cxn>
                <a:cxn ang="0">
                  <a:pos x="96" y="23"/>
                </a:cxn>
                <a:cxn ang="0">
                  <a:pos x="90" y="33"/>
                </a:cxn>
                <a:cxn ang="0">
                  <a:pos x="69" y="30"/>
                </a:cxn>
                <a:cxn ang="0">
                  <a:pos x="54" y="47"/>
                </a:cxn>
                <a:cxn ang="0">
                  <a:pos x="46" y="66"/>
                </a:cxn>
                <a:cxn ang="0">
                  <a:pos x="38" y="72"/>
                </a:cxn>
                <a:cxn ang="0">
                  <a:pos x="12" y="79"/>
                </a:cxn>
                <a:cxn ang="0">
                  <a:pos x="3" y="98"/>
                </a:cxn>
                <a:cxn ang="0">
                  <a:pos x="10" y="110"/>
                </a:cxn>
              </a:cxnLst>
              <a:rect l="0" t="0" r="r" b="b"/>
              <a:pathLst>
                <a:path w="263" h="121">
                  <a:moveTo>
                    <a:pt x="10" y="111"/>
                  </a:moveTo>
                  <a:cubicBezTo>
                    <a:pt x="9" y="111"/>
                    <a:pt x="8" y="111"/>
                    <a:pt x="8" y="111"/>
                  </a:cubicBezTo>
                  <a:cubicBezTo>
                    <a:pt x="7" y="110"/>
                    <a:pt x="6" y="110"/>
                    <a:pt x="6" y="110"/>
                  </a:cubicBezTo>
                  <a:cubicBezTo>
                    <a:pt x="5" y="109"/>
                    <a:pt x="4" y="109"/>
                    <a:pt x="4" y="108"/>
                  </a:cubicBezTo>
                  <a:cubicBezTo>
                    <a:pt x="3" y="107"/>
                    <a:pt x="3" y="107"/>
                    <a:pt x="3" y="106"/>
                  </a:cubicBezTo>
                  <a:cubicBezTo>
                    <a:pt x="2" y="105"/>
                    <a:pt x="2" y="103"/>
                    <a:pt x="1" y="102"/>
                  </a:cubicBezTo>
                  <a:cubicBezTo>
                    <a:pt x="1" y="101"/>
                    <a:pt x="1" y="99"/>
                    <a:pt x="1" y="98"/>
                  </a:cubicBezTo>
                  <a:cubicBezTo>
                    <a:pt x="0" y="95"/>
                    <a:pt x="0" y="92"/>
                    <a:pt x="1" y="89"/>
                  </a:cubicBezTo>
                  <a:cubicBezTo>
                    <a:pt x="1" y="88"/>
                    <a:pt x="1" y="87"/>
                    <a:pt x="2" y="85"/>
                  </a:cubicBezTo>
                  <a:cubicBezTo>
                    <a:pt x="2" y="84"/>
                    <a:pt x="2" y="84"/>
                    <a:pt x="2" y="83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0"/>
                    <a:pt x="4" y="80"/>
                    <a:pt x="5" y="79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2" y="74"/>
                    <a:pt x="13" y="73"/>
                    <a:pt x="15" y="73"/>
                  </a:cubicBezTo>
                  <a:cubicBezTo>
                    <a:pt x="16" y="73"/>
                    <a:pt x="18" y="72"/>
                    <a:pt x="19" y="72"/>
                  </a:cubicBezTo>
                  <a:cubicBezTo>
                    <a:pt x="25" y="72"/>
                    <a:pt x="31" y="74"/>
                    <a:pt x="36" y="76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2" y="77"/>
                    <a:pt x="31" y="74"/>
                    <a:pt x="32" y="71"/>
                  </a:cubicBezTo>
                  <a:cubicBezTo>
                    <a:pt x="32" y="69"/>
                    <a:pt x="32" y="66"/>
                    <a:pt x="34" y="63"/>
                  </a:cubicBezTo>
                  <a:cubicBezTo>
                    <a:pt x="35" y="63"/>
                    <a:pt x="35" y="62"/>
                    <a:pt x="36" y="61"/>
                  </a:cubicBezTo>
                  <a:cubicBezTo>
                    <a:pt x="37" y="61"/>
                    <a:pt x="37" y="60"/>
                    <a:pt x="38" y="60"/>
                  </a:cubicBezTo>
                  <a:cubicBezTo>
                    <a:pt x="40" y="59"/>
                    <a:pt x="41" y="59"/>
                    <a:pt x="43" y="59"/>
                  </a:cubicBezTo>
                  <a:cubicBezTo>
                    <a:pt x="43" y="59"/>
                    <a:pt x="44" y="59"/>
                    <a:pt x="45" y="59"/>
                  </a:cubicBezTo>
                  <a:cubicBezTo>
                    <a:pt x="46" y="59"/>
                    <a:pt x="46" y="59"/>
                    <a:pt x="47" y="59"/>
                  </a:cubicBezTo>
                  <a:cubicBezTo>
                    <a:pt x="48" y="59"/>
                    <a:pt x="50" y="59"/>
                    <a:pt x="51" y="60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60"/>
                    <a:pt x="46" y="58"/>
                    <a:pt x="46" y="55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49"/>
                    <a:pt x="47" y="48"/>
                    <a:pt x="47" y="46"/>
                  </a:cubicBezTo>
                  <a:cubicBezTo>
                    <a:pt x="47" y="45"/>
                    <a:pt x="48" y="43"/>
                    <a:pt x="48" y="42"/>
                  </a:cubicBezTo>
                  <a:cubicBezTo>
                    <a:pt x="48" y="40"/>
                    <a:pt x="49" y="39"/>
                    <a:pt x="50" y="37"/>
                  </a:cubicBezTo>
                  <a:cubicBezTo>
                    <a:pt x="50" y="36"/>
                    <a:pt x="51" y="35"/>
                    <a:pt x="52" y="33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60" y="26"/>
                    <a:pt x="62" y="26"/>
                    <a:pt x="63" y="25"/>
                  </a:cubicBezTo>
                  <a:cubicBezTo>
                    <a:pt x="65" y="24"/>
                    <a:pt x="66" y="24"/>
                    <a:pt x="68" y="24"/>
                  </a:cubicBezTo>
                  <a:cubicBezTo>
                    <a:pt x="69" y="24"/>
                    <a:pt x="71" y="24"/>
                    <a:pt x="72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9"/>
                    <a:pt x="87" y="29"/>
                    <a:pt x="87" y="28"/>
                  </a:cubicBezTo>
                  <a:cubicBezTo>
                    <a:pt x="88" y="27"/>
                    <a:pt x="88" y="25"/>
                    <a:pt x="89" y="24"/>
                  </a:cubicBezTo>
                  <a:cubicBezTo>
                    <a:pt x="89" y="24"/>
                    <a:pt x="90" y="23"/>
                    <a:pt x="90" y="23"/>
                  </a:cubicBezTo>
                  <a:cubicBezTo>
                    <a:pt x="90" y="22"/>
                    <a:pt x="91" y="21"/>
                    <a:pt x="91" y="21"/>
                  </a:cubicBezTo>
                  <a:cubicBezTo>
                    <a:pt x="92" y="20"/>
                    <a:pt x="92" y="20"/>
                    <a:pt x="93" y="20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4" y="19"/>
                    <a:pt x="94" y="19"/>
                    <a:pt x="95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6" y="18"/>
                    <a:pt x="96" y="18"/>
                    <a:pt x="97" y="18"/>
                  </a:cubicBezTo>
                  <a:cubicBezTo>
                    <a:pt x="98" y="18"/>
                    <a:pt x="99" y="18"/>
                    <a:pt x="99" y="18"/>
                  </a:cubicBezTo>
                  <a:cubicBezTo>
                    <a:pt x="101" y="18"/>
                    <a:pt x="102" y="19"/>
                    <a:pt x="103" y="19"/>
                  </a:cubicBezTo>
                  <a:cubicBezTo>
                    <a:pt x="105" y="19"/>
                    <a:pt x="106" y="20"/>
                    <a:pt x="107" y="20"/>
                  </a:cubicBezTo>
                  <a:cubicBezTo>
                    <a:pt x="108" y="21"/>
                    <a:pt x="109" y="22"/>
                    <a:pt x="110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2"/>
                    <a:pt x="109" y="21"/>
                    <a:pt x="109" y="19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21" y="7"/>
                    <a:pt x="122" y="6"/>
                    <a:pt x="123" y="5"/>
                  </a:cubicBezTo>
                  <a:cubicBezTo>
                    <a:pt x="124" y="4"/>
                    <a:pt x="126" y="4"/>
                    <a:pt x="127" y="3"/>
                  </a:cubicBezTo>
                  <a:cubicBezTo>
                    <a:pt x="128" y="3"/>
                    <a:pt x="129" y="2"/>
                    <a:pt x="131" y="2"/>
                  </a:cubicBezTo>
                  <a:cubicBezTo>
                    <a:pt x="132" y="1"/>
                    <a:pt x="133" y="1"/>
                    <a:pt x="134" y="1"/>
                  </a:cubicBezTo>
                  <a:cubicBezTo>
                    <a:pt x="136" y="1"/>
                    <a:pt x="137" y="1"/>
                    <a:pt x="139" y="0"/>
                  </a:cubicBezTo>
                  <a:cubicBezTo>
                    <a:pt x="140" y="0"/>
                    <a:pt x="141" y="1"/>
                    <a:pt x="143" y="1"/>
                  </a:cubicBezTo>
                  <a:cubicBezTo>
                    <a:pt x="144" y="1"/>
                    <a:pt x="145" y="1"/>
                    <a:pt x="147" y="2"/>
                  </a:cubicBezTo>
                  <a:cubicBezTo>
                    <a:pt x="148" y="3"/>
                    <a:pt x="149" y="3"/>
                    <a:pt x="150" y="4"/>
                  </a:cubicBezTo>
                  <a:cubicBezTo>
                    <a:pt x="151" y="5"/>
                    <a:pt x="152" y="6"/>
                    <a:pt x="153" y="7"/>
                  </a:cubicBezTo>
                  <a:cubicBezTo>
                    <a:pt x="154" y="9"/>
                    <a:pt x="155" y="10"/>
                    <a:pt x="155" y="11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6" y="12"/>
                    <a:pt x="156" y="12"/>
                    <a:pt x="156" y="12"/>
                  </a:cubicBezTo>
                  <a:cubicBezTo>
                    <a:pt x="157" y="11"/>
                    <a:pt x="157" y="11"/>
                    <a:pt x="158" y="10"/>
                  </a:cubicBezTo>
                  <a:cubicBezTo>
                    <a:pt x="159" y="9"/>
                    <a:pt x="160" y="9"/>
                    <a:pt x="161" y="8"/>
                  </a:cubicBezTo>
                  <a:cubicBezTo>
                    <a:pt x="162" y="8"/>
                    <a:pt x="163" y="8"/>
                    <a:pt x="164" y="7"/>
                  </a:cubicBezTo>
                  <a:cubicBezTo>
                    <a:pt x="164" y="7"/>
                    <a:pt x="165" y="7"/>
                    <a:pt x="166" y="7"/>
                  </a:cubicBezTo>
                  <a:cubicBezTo>
                    <a:pt x="167" y="6"/>
                    <a:pt x="168" y="6"/>
                    <a:pt x="169" y="6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77" y="7"/>
                    <a:pt x="178" y="7"/>
                    <a:pt x="179" y="8"/>
                  </a:cubicBezTo>
                  <a:cubicBezTo>
                    <a:pt x="179" y="8"/>
                    <a:pt x="180" y="8"/>
                    <a:pt x="181" y="9"/>
                  </a:cubicBezTo>
                  <a:cubicBezTo>
                    <a:pt x="182" y="10"/>
                    <a:pt x="183" y="10"/>
                    <a:pt x="184" y="11"/>
                  </a:cubicBezTo>
                  <a:cubicBezTo>
                    <a:pt x="185" y="12"/>
                    <a:pt x="186" y="12"/>
                    <a:pt x="186" y="13"/>
                  </a:cubicBezTo>
                  <a:cubicBezTo>
                    <a:pt x="187" y="14"/>
                    <a:pt x="187" y="15"/>
                    <a:pt x="188" y="16"/>
                  </a:cubicBezTo>
                  <a:cubicBezTo>
                    <a:pt x="188" y="17"/>
                    <a:pt x="189" y="18"/>
                    <a:pt x="189" y="19"/>
                  </a:cubicBezTo>
                  <a:cubicBezTo>
                    <a:pt x="189" y="20"/>
                    <a:pt x="190" y="21"/>
                    <a:pt x="190" y="22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85" y="23"/>
                    <a:pt x="185" y="23"/>
                    <a:pt x="185" y="23"/>
                  </a:cubicBezTo>
                  <a:cubicBezTo>
                    <a:pt x="187" y="22"/>
                    <a:pt x="189" y="21"/>
                    <a:pt x="191" y="20"/>
                  </a:cubicBezTo>
                  <a:cubicBezTo>
                    <a:pt x="193" y="20"/>
                    <a:pt x="195" y="19"/>
                    <a:pt x="197" y="19"/>
                  </a:cubicBezTo>
                  <a:cubicBezTo>
                    <a:pt x="200" y="19"/>
                    <a:pt x="202" y="19"/>
                    <a:pt x="204" y="19"/>
                  </a:cubicBezTo>
                  <a:cubicBezTo>
                    <a:pt x="205" y="19"/>
                    <a:pt x="206" y="19"/>
                    <a:pt x="207" y="19"/>
                  </a:cubicBezTo>
                  <a:cubicBezTo>
                    <a:pt x="208" y="20"/>
                    <a:pt x="209" y="20"/>
                    <a:pt x="211" y="21"/>
                  </a:cubicBezTo>
                  <a:cubicBezTo>
                    <a:pt x="212" y="21"/>
                    <a:pt x="213" y="22"/>
                    <a:pt x="214" y="22"/>
                  </a:cubicBezTo>
                  <a:cubicBezTo>
                    <a:pt x="215" y="23"/>
                    <a:pt x="216" y="24"/>
                    <a:pt x="216" y="24"/>
                  </a:cubicBezTo>
                  <a:cubicBezTo>
                    <a:pt x="217" y="25"/>
                    <a:pt x="218" y="26"/>
                    <a:pt x="219" y="27"/>
                  </a:cubicBezTo>
                  <a:cubicBezTo>
                    <a:pt x="219" y="28"/>
                    <a:pt x="220" y="29"/>
                    <a:pt x="220" y="30"/>
                  </a:cubicBezTo>
                  <a:cubicBezTo>
                    <a:pt x="221" y="31"/>
                    <a:pt x="221" y="32"/>
                    <a:pt x="222" y="33"/>
                  </a:cubicBezTo>
                  <a:cubicBezTo>
                    <a:pt x="222" y="34"/>
                    <a:pt x="222" y="36"/>
                    <a:pt x="222" y="37"/>
                  </a:cubicBezTo>
                  <a:cubicBezTo>
                    <a:pt x="223" y="38"/>
                    <a:pt x="223" y="39"/>
                    <a:pt x="223" y="40"/>
                  </a:cubicBezTo>
                  <a:cubicBezTo>
                    <a:pt x="223" y="43"/>
                    <a:pt x="223" y="43"/>
                    <a:pt x="223" y="43"/>
                  </a:cubicBezTo>
                  <a:cubicBezTo>
                    <a:pt x="219" y="39"/>
                    <a:pt x="219" y="39"/>
                    <a:pt x="219" y="39"/>
                  </a:cubicBezTo>
                  <a:cubicBezTo>
                    <a:pt x="221" y="39"/>
                    <a:pt x="223" y="39"/>
                    <a:pt x="226" y="39"/>
                  </a:cubicBezTo>
                  <a:cubicBezTo>
                    <a:pt x="228" y="39"/>
                    <a:pt x="230" y="38"/>
                    <a:pt x="232" y="38"/>
                  </a:cubicBezTo>
                  <a:cubicBezTo>
                    <a:pt x="236" y="38"/>
                    <a:pt x="236" y="38"/>
                    <a:pt x="236" y="38"/>
                  </a:cubicBezTo>
                  <a:cubicBezTo>
                    <a:pt x="238" y="38"/>
                    <a:pt x="239" y="39"/>
                    <a:pt x="240" y="39"/>
                  </a:cubicBezTo>
                  <a:cubicBezTo>
                    <a:pt x="244" y="40"/>
                    <a:pt x="244" y="40"/>
                    <a:pt x="244" y="40"/>
                  </a:cubicBezTo>
                  <a:cubicBezTo>
                    <a:pt x="248" y="42"/>
                    <a:pt x="248" y="42"/>
                    <a:pt x="248" y="42"/>
                  </a:cubicBezTo>
                  <a:cubicBezTo>
                    <a:pt x="248" y="42"/>
                    <a:pt x="248" y="42"/>
                    <a:pt x="248" y="42"/>
                  </a:cubicBezTo>
                  <a:cubicBezTo>
                    <a:pt x="248" y="42"/>
                    <a:pt x="248" y="42"/>
                    <a:pt x="248" y="42"/>
                  </a:cubicBezTo>
                  <a:cubicBezTo>
                    <a:pt x="248" y="42"/>
                    <a:pt x="248" y="42"/>
                    <a:pt x="248" y="42"/>
                  </a:cubicBezTo>
                  <a:cubicBezTo>
                    <a:pt x="248" y="42"/>
                    <a:pt x="248" y="42"/>
                    <a:pt x="248" y="42"/>
                  </a:cubicBezTo>
                  <a:cubicBezTo>
                    <a:pt x="248" y="42"/>
                    <a:pt x="248" y="42"/>
                    <a:pt x="248" y="42"/>
                  </a:cubicBezTo>
                  <a:cubicBezTo>
                    <a:pt x="249" y="42"/>
                    <a:pt x="249" y="42"/>
                    <a:pt x="249" y="42"/>
                  </a:cubicBezTo>
                  <a:cubicBezTo>
                    <a:pt x="249" y="43"/>
                    <a:pt x="249" y="43"/>
                    <a:pt x="249" y="43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4"/>
                    <a:pt x="253" y="46"/>
                    <a:pt x="254" y="47"/>
                  </a:cubicBezTo>
                  <a:cubicBezTo>
                    <a:pt x="255" y="48"/>
                    <a:pt x="255" y="49"/>
                    <a:pt x="256" y="50"/>
                  </a:cubicBezTo>
                  <a:cubicBezTo>
                    <a:pt x="257" y="51"/>
                    <a:pt x="258" y="52"/>
                    <a:pt x="258" y="53"/>
                  </a:cubicBezTo>
                  <a:cubicBezTo>
                    <a:pt x="260" y="55"/>
                    <a:pt x="261" y="57"/>
                    <a:pt x="261" y="60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7"/>
                    <a:pt x="263" y="67"/>
                    <a:pt x="263" y="67"/>
                  </a:cubicBezTo>
                  <a:cubicBezTo>
                    <a:pt x="263" y="68"/>
                    <a:pt x="263" y="70"/>
                    <a:pt x="263" y="71"/>
                  </a:cubicBezTo>
                  <a:cubicBezTo>
                    <a:pt x="263" y="72"/>
                    <a:pt x="263" y="72"/>
                    <a:pt x="263" y="72"/>
                  </a:cubicBezTo>
                  <a:cubicBezTo>
                    <a:pt x="263" y="72"/>
                    <a:pt x="263" y="72"/>
                    <a:pt x="263" y="72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5"/>
                    <a:pt x="263" y="75"/>
                    <a:pt x="263" y="75"/>
                  </a:cubicBezTo>
                  <a:cubicBezTo>
                    <a:pt x="263" y="76"/>
                    <a:pt x="262" y="78"/>
                    <a:pt x="262" y="79"/>
                  </a:cubicBezTo>
                  <a:cubicBezTo>
                    <a:pt x="261" y="80"/>
                    <a:pt x="261" y="81"/>
                    <a:pt x="260" y="83"/>
                  </a:cubicBezTo>
                  <a:cubicBezTo>
                    <a:pt x="260" y="84"/>
                    <a:pt x="259" y="85"/>
                    <a:pt x="258" y="86"/>
                  </a:cubicBezTo>
                  <a:cubicBezTo>
                    <a:pt x="257" y="87"/>
                    <a:pt x="256" y="88"/>
                    <a:pt x="255" y="89"/>
                  </a:cubicBezTo>
                  <a:cubicBezTo>
                    <a:pt x="254" y="90"/>
                    <a:pt x="253" y="91"/>
                    <a:pt x="252" y="91"/>
                  </a:cubicBezTo>
                  <a:cubicBezTo>
                    <a:pt x="251" y="92"/>
                    <a:pt x="250" y="93"/>
                    <a:pt x="249" y="94"/>
                  </a:cubicBezTo>
                  <a:cubicBezTo>
                    <a:pt x="248" y="94"/>
                    <a:pt x="247" y="95"/>
                    <a:pt x="246" y="95"/>
                  </a:cubicBezTo>
                  <a:cubicBezTo>
                    <a:pt x="244" y="96"/>
                    <a:pt x="244" y="96"/>
                    <a:pt x="244" y="96"/>
                  </a:cubicBezTo>
                  <a:cubicBezTo>
                    <a:pt x="244" y="96"/>
                    <a:pt x="244" y="96"/>
                    <a:pt x="244" y="96"/>
                  </a:cubicBezTo>
                  <a:cubicBezTo>
                    <a:pt x="243" y="96"/>
                    <a:pt x="243" y="96"/>
                    <a:pt x="243" y="96"/>
                  </a:cubicBezTo>
                  <a:cubicBezTo>
                    <a:pt x="243" y="96"/>
                    <a:pt x="243" y="96"/>
                    <a:pt x="243" y="96"/>
                  </a:cubicBezTo>
                  <a:cubicBezTo>
                    <a:pt x="243" y="96"/>
                    <a:pt x="243" y="96"/>
                    <a:pt x="243" y="96"/>
                  </a:cubicBezTo>
                  <a:cubicBezTo>
                    <a:pt x="242" y="97"/>
                    <a:pt x="242" y="97"/>
                    <a:pt x="242" y="97"/>
                  </a:cubicBezTo>
                  <a:cubicBezTo>
                    <a:pt x="240" y="97"/>
                    <a:pt x="240" y="97"/>
                    <a:pt x="240" y="97"/>
                  </a:cubicBezTo>
                  <a:cubicBezTo>
                    <a:pt x="239" y="97"/>
                    <a:pt x="239" y="97"/>
                    <a:pt x="238" y="97"/>
                  </a:cubicBezTo>
                  <a:cubicBezTo>
                    <a:pt x="236" y="97"/>
                    <a:pt x="235" y="97"/>
                    <a:pt x="234" y="97"/>
                  </a:cubicBezTo>
                  <a:cubicBezTo>
                    <a:pt x="231" y="96"/>
                    <a:pt x="228" y="96"/>
                    <a:pt x="226" y="95"/>
                  </a:cubicBezTo>
                  <a:cubicBezTo>
                    <a:pt x="224" y="94"/>
                    <a:pt x="222" y="93"/>
                    <a:pt x="220" y="92"/>
                  </a:cubicBezTo>
                  <a:cubicBezTo>
                    <a:pt x="225" y="89"/>
                    <a:pt x="225" y="89"/>
                    <a:pt x="225" y="89"/>
                  </a:cubicBezTo>
                  <a:cubicBezTo>
                    <a:pt x="225" y="94"/>
                    <a:pt x="225" y="94"/>
                    <a:pt x="225" y="94"/>
                  </a:cubicBezTo>
                  <a:cubicBezTo>
                    <a:pt x="225" y="95"/>
                    <a:pt x="225" y="96"/>
                    <a:pt x="224" y="97"/>
                  </a:cubicBezTo>
                  <a:cubicBezTo>
                    <a:pt x="224" y="98"/>
                    <a:pt x="224" y="99"/>
                    <a:pt x="224" y="100"/>
                  </a:cubicBezTo>
                  <a:cubicBezTo>
                    <a:pt x="224" y="101"/>
                    <a:pt x="223" y="103"/>
                    <a:pt x="223" y="104"/>
                  </a:cubicBezTo>
                  <a:cubicBezTo>
                    <a:pt x="222" y="105"/>
                    <a:pt x="222" y="106"/>
                    <a:pt x="221" y="106"/>
                  </a:cubicBezTo>
                  <a:cubicBezTo>
                    <a:pt x="220" y="107"/>
                    <a:pt x="220" y="108"/>
                    <a:pt x="219" y="109"/>
                  </a:cubicBezTo>
                  <a:cubicBezTo>
                    <a:pt x="218" y="110"/>
                    <a:pt x="217" y="110"/>
                    <a:pt x="216" y="111"/>
                  </a:cubicBezTo>
                  <a:cubicBezTo>
                    <a:pt x="215" y="112"/>
                    <a:pt x="215" y="112"/>
                    <a:pt x="215" y="112"/>
                  </a:cubicBezTo>
                  <a:cubicBezTo>
                    <a:pt x="214" y="112"/>
                    <a:pt x="214" y="112"/>
                    <a:pt x="214" y="112"/>
                  </a:cubicBezTo>
                  <a:cubicBezTo>
                    <a:pt x="214" y="112"/>
                    <a:pt x="214" y="112"/>
                    <a:pt x="214" y="112"/>
                  </a:cubicBezTo>
                  <a:cubicBezTo>
                    <a:pt x="214" y="112"/>
                    <a:pt x="214" y="112"/>
                    <a:pt x="214" y="112"/>
                  </a:cubicBezTo>
                  <a:cubicBezTo>
                    <a:pt x="214" y="112"/>
                    <a:pt x="214" y="112"/>
                    <a:pt x="214" y="112"/>
                  </a:cubicBezTo>
                  <a:cubicBezTo>
                    <a:pt x="213" y="113"/>
                    <a:pt x="213" y="113"/>
                    <a:pt x="213" y="113"/>
                  </a:cubicBezTo>
                  <a:cubicBezTo>
                    <a:pt x="212" y="113"/>
                    <a:pt x="212" y="113"/>
                    <a:pt x="210" y="114"/>
                  </a:cubicBezTo>
                  <a:cubicBezTo>
                    <a:pt x="209" y="114"/>
                    <a:pt x="208" y="114"/>
                    <a:pt x="207" y="114"/>
                  </a:cubicBezTo>
                  <a:cubicBezTo>
                    <a:pt x="206" y="114"/>
                    <a:pt x="205" y="114"/>
                    <a:pt x="204" y="114"/>
                  </a:cubicBezTo>
                  <a:cubicBezTo>
                    <a:pt x="203" y="114"/>
                    <a:pt x="202" y="114"/>
                    <a:pt x="201" y="113"/>
                  </a:cubicBezTo>
                  <a:cubicBezTo>
                    <a:pt x="200" y="113"/>
                    <a:pt x="199" y="113"/>
                    <a:pt x="198" y="112"/>
                  </a:cubicBezTo>
                  <a:cubicBezTo>
                    <a:pt x="196" y="111"/>
                    <a:pt x="194" y="110"/>
                    <a:pt x="193" y="109"/>
                  </a:cubicBezTo>
                  <a:cubicBezTo>
                    <a:pt x="197" y="107"/>
                    <a:pt x="197" y="107"/>
                    <a:pt x="197" y="107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1"/>
                    <a:pt x="196" y="112"/>
                    <a:pt x="195" y="113"/>
                  </a:cubicBezTo>
                  <a:cubicBezTo>
                    <a:pt x="195" y="114"/>
                    <a:pt x="194" y="115"/>
                    <a:pt x="193" y="116"/>
                  </a:cubicBezTo>
                  <a:cubicBezTo>
                    <a:pt x="192" y="117"/>
                    <a:pt x="191" y="118"/>
                    <a:pt x="190" y="119"/>
                  </a:cubicBezTo>
                  <a:cubicBezTo>
                    <a:pt x="189" y="119"/>
                    <a:pt x="188" y="120"/>
                    <a:pt x="187" y="120"/>
                  </a:cubicBezTo>
                  <a:cubicBezTo>
                    <a:pt x="186" y="120"/>
                    <a:pt x="185" y="120"/>
                    <a:pt x="184" y="120"/>
                  </a:cubicBezTo>
                  <a:cubicBezTo>
                    <a:pt x="183" y="120"/>
                    <a:pt x="182" y="121"/>
                    <a:pt x="181" y="120"/>
                  </a:cubicBezTo>
                  <a:cubicBezTo>
                    <a:pt x="180" y="120"/>
                    <a:pt x="179" y="120"/>
                    <a:pt x="178" y="120"/>
                  </a:cubicBezTo>
                  <a:cubicBezTo>
                    <a:pt x="177" y="120"/>
                    <a:pt x="176" y="120"/>
                    <a:pt x="175" y="119"/>
                  </a:cubicBezTo>
                  <a:cubicBezTo>
                    <a:pt x="174" y="119"/>
                    <a:pt x="173" y="119"/>
                    <a:pt x="172" y="119"/>
                  </a:cubicBezTo>
                  <a:cubicBezTo>
                    <a:pt x="170" y="118"/>
                    <a:pt x="168" y="117"/>
                    <a:pt x="166" y="116"/>
                  </a:cubicBezTo>
                  <a:cubicBezTo>
                    <a:pt x="164" y="115"/>
                    <a:pt x="163" y="114"/>
                    <a:pt x="161" y="113"/>
                  </a:cubicBezTo>
                  <a:cubicBezTo>
                    <a:pt x="159" y="111"/>
                    <a:pt x="158" y="110"/>
                    <a:pt x="157" y="108"/>
                  </a:cubicBezTo>
                  <a:cubicBezTo>
                    <a:pt x="157" y="108"/>
                    <a:pt x="157" y="108"/>
                    <a:pt x="157" y="108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9" y="109"/>
                    <a:pt x="160" y="110"/>
                    <a:pt x="162" y="111"/>
                  </a:cubicBezTo>
                  <a:cubicBezTo>
                    <a:pt x="164" y="113"/>
                    <a:pt x="165" y="113"/>
                    <a:pt x="167" y="114"/>
                  </a:cubicBezTo>
                  <a:cubicBezTo>
                    <a:pt x="169" y="115"/>
                    <a:pt x="171" y="115"/>
                    <a:pt x="172" y="116"/>
                  </a:cubicBezTo>
                  <a:cubicBezTo>
                    <a:pt x="173" y="116"/>
                    <a:pt x="174" y="116"/>
                    <a:pt x="175" y="117"/>
                  </a:cubicBezTo>
                  <a:cubicBezTo>
                    <a:pt x="176" y="117"/>
                    <a:pt x="177" y="117"/>
                    <a:pt x="178" y="117"/>
                  </a:cubicBezTo>
                  <a:cubicBezTo>
                    <a:pt x="179" y="117"/>
                    <a:pt x="180" y="117"/>
                    <a:pt x="181" y="117"/>
                  </a:cubicBezTo>
                  <a:cubicBezTo>
                    <a:pt x="182" y="117"/>
                    <a:pt x="182" y="117"/>
                    <a:pt x="183" y="117"/>
                  </a:cubicBezTo>
                  <a:cubicBezTo>
                    <a:pt x="184" y="117"/>
                    <a:pt x="185" y="116"/>
                    <a:pt x="186" y="116"/>
                  </a:cubicBezTo>
                  <a:cubicBezTo>
                    <a:pt x="187" y="116"/>
                    <a:pt x="187" y="115"/>
                    <a:pt x="188" y="115"/>
                  </a:cubicBezTo>
                  <a:cubicBezTo>
                    <a:pt x="189" y="115"/>
                    <a:pt x="189" y="114"/>
                    <a:pt x="190" y="113"/>
                  </a:cubicBezTo>
                  <a:cubicBezTo>
                    <a:pt x="190" y="113"/>
                    <a:pt x="191" y="112"/>
                    <a:pt x="191" y="111"/>
                  </a:cubicBezTo>
                  <a:cubicBezTo>
                    <a:pt x="191" y="111"/>
                    <a:pt x="192" y="110"/>
                    <a:pt x="192" y="109"/>
                  </a:cubicBezTo>
                  <a:cubicBezTo>
                    <a:pt x="192" y="107"/>
                    <a:pt x="192" y="107"/>
                    <a:pt x="192" y="107"/>
                  </a:cubicBezTo>
                  <a:cubicBezTo>
                    <a:pt x="192" y="105"/>
                    <a:pt x="193" y="104"/>
                    <a:pt x="195" y="104"/>
                  </a:cubicBezTo>
                  <a:cubicBezTo>
                    <a:pt x="195" y="104"/>
                    <a:pt x="195" y="105"/>
                    <a:pt x="196" y="105"/>
                  </a:cubicBezTo>
                  <a:cubicBezTo>
                    <a:pt x="197" y="106"/>
                    <a:pt x="199" y="107"/>
                    <a:pt x="200" y="107"/>
                  </a:cubicBezTo>
                  <a:cubicBezTo>
                    <a:pt x="201" y="107"/>
                    <a:pt x="201" y="108"/>
                    <a:pt x="202" y="108"/>
                  </a:cubicBezTo>
                  <a:cubicBezTo>
                    <a:pt x="203" y="108"/>
                    <a:pt x="204" y="108"/>
                    <a:pt x="204" y="108"/>
                  </a:cubicBezTo>
                  <a:cubicBezTo>
                    <a:pt x="205" y="108"/>
                    <a:pt x="206" y="108"/>
                    <a:pt x="207" y="108"/>
                  </a:cubicBezTo>
                  <a:cubicBezTo>
                    <a:pt x="207" y="108"/>
                    <a:pt x="208" y="108"/>
                    <a:pt x="208" y="108"/>
                  </a:cubicBezTo>
                  <a:cubicBezTo>
                    <a:pt x="209" y="108"/>
                    <a:pt x="210" y="107"/>
                    <a:pt x="211" y="107"/>
                  </a:cubicBezTo>
                  <a:cubicBezTo>
                    <a:pt x="211" y="107"/>
                    <a:pt x="211" y="107"/>
                    <a:pt x="211" y="107"/>
                  </a:cubicBezTo>
                  <a:cubicBezTo>
                    <a:pt x="211" y="107"/>
                    <a:pt x="211" y="107"/>
                    <a:pt x="211" y="107"/>
                  </a:cubicBezTo>
                  <a:cubicBezTo>
                    <a:pt x="211" y="107"/>
                    <a:pt x="211" y="107"/>
                    <a:pt x="211" y="107"/>
                  </a:cubicBezTo>
                  <a:cubicBezTo>
                    <a:pt x="211" y="107"/>
                    <a:pt x="211" y="107"/>
                    <a:pt x="211" y="107"/>
                  </a:cubicBezTo>
                  <a:cubicBezTo>
                    <a:pt x="211" y="107"/>
                    <a:pt x="211" y="107"/>
                    <a:pt x="211" y="107"/>
                  </a:cubicBezTo>
                  <a:cubicBezTo>
                    <a:pt x="211" y="107"/>
                    <a:pt x="211" y="107"/>
                    <a:pt x="211" y="107"/>
                  </a:cubicBezTo>
                  <a:cubicBezTo>
                    <a:pt x="211" y="106"/>
                    <a:pt x="211" y="106"/>
                    <a:pt x="211" y="106"/>
                  </a:cubicBezTo>
                  <a:cubicBezTo>
                    <a:pt x="212" y="106"/>
                    <a:pt x="212" y="106"/>
                    <a:pt x="212" y="106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213" y="105"/>
                    <a:pt x="214" y="105"/>
                    <a:pt x="214" y="104"/>
                  </a:cubicBezTo>
                  <a:cubicBezTo>
                    <a:pt x="215" y="104"/>
                    <a:pt x="215" y="103"/>
                    <a:pt x="216" y="103"/>
                  </a:cubicBezTo>
                  <a:cubicBezTo>
                    <a:pt x="216" y="102"/>
                    <a:pt x="216" y="102"/>
                    <a:pt x="216" y="101"/>
                  </a:cubicBezTo>
                  <a:cubicBezTo>
                    <a:pt x="217" y="100"/>
                    <a:pt x="217" y="100"/>
                    <a:pt x="217" y="99"/>
                  </a:cubicBezTo>
                  <a:cubicBezTo>
                    <a:pt x="217" y="98"/>
                    <a:pt x="217" y="97"/>
                    <a:pt x="217" y="96"/>
                  </a:cubicBezTo>
                  <a:cubicBezTo>
                    <a:pt x="217" y="96"/>
                    <a:pt x="218" y="95"/>
                    <a:pt x="218" y="94"/>
                  </a:cubicBezTo>
                  <a:cubicBezTo>
                    <a:pt x="218" y="89"/>
                    <a:pt x="218" y="89"/>
                    <a:pt x="218" y="89"/>
                  </a:cubicBezTo>
                  <a:cubicBezTo>
                    <a:pt x="218" y="87"/>
                    <a:pt x="220" y="85"/>
                    <a:pt x="222" y="85"/>
                  </a:cubicBezTo>
                  <a:cubicBezTo>
                    <a:pt x="222" y="85"/>
                    <a:pt x="222" y="85"/>
                    <a:pt x="222" y="85"/>
                  </a:cubicBezTo>
                  <a:cubicBezTo>
                    <a:pt x="223" y="85"/>
                    <a:pt x="223" y="85"/>
                    <a:pt x="223" y="85"/>
                  </a:cubicBezTo>
                  <a:cubicBezTo>
                    <a:pt x="225" y="86"/>
                    <a:pt x="227" y="87"/>
                    <a:pt x="229" y="88"/>
                  </a:cubicBezTo>
                  <a:cubicBezTo>
                    <a:pt x="231" y="88"/>
                    <a:pt x="233" y="89"/>
                    <a:pt x="235" y="89"/>
                  </a:cubicBezTo>
                  <a:cubicBezTo>
                    <a:pt x="236" y="89"/>
                    <a:pt x="237" y="89"/>
                    <a:pt x="237" y="89"/>
                  </a:cubicBezTo>
                  <a:cubicBezTo>
                    <a:pt x="238" y="89"/>
                    <a:pt x="238" y="89"/>
                    <a:pt x="238" y="89"/>
                  </a:cubicBezTo>
                  <a:cubicBezTo>
                    <a:pt x="240" y="89"/>
                    <a:pt x="240" y="89"/>
                    <a:pt x="240" y="89"/>
                  </a:cubicBezTo>
                  <a:cubicBezTo>
                    <a:pt x="241" y="89"/>
                    <a:pt x="241" y="89"/>
                    <a:pt x="241" y="89"/>
                  </a:cubicBezTo>
                  <a:cubicBezTo>
                    <a:pt x="241" y="88"/>
                    <a:pt x="241" y="88"/>
                    <a:pt x="241" y="88"/>
                  </a:cubicBezTo>
                  <a:cubicBezTo>
                    <a:pt x="241" y="88"/>
                    <a:pt x="241" y="88"/>
                    <a:pt x="241" y="88"/>
                  </a:cubicBezTo>
                  <a:cubicBezTo>
                    <a:pt x="241" y="88"/>
                    <a:pt x="241" y="88"/>
                    <a:pt x="241" y="88"/>
                  </a:cubicBezTo>
                  <a:cubicBezTo>
                    <a:pt x="241" y="88"/>
                    <a:pt x="241" y="88"/>
                    <a:pt x="241" y="88"/>
                  </a:cubicBezTo>
                  <a:cubicBezTo>
                    <a:pt x="241" y="88"/>
                    <a:pt x="241" y="88"/>
                    <a:pt x="241" y="88"/>
                  </a:cubicBezTo>
                  <a:cubicBezTo>
                    <a:pt x="241" y="88"/>
                    <a:pt x="241" y="88"/>
                    <a:pt x="241" y="88"/>
                  </a:cubicBezTo>
                  <a:cubicBezTo>
                    <a:pt x="242" y="88"/>
                    <a:pt x="242" y="88"/>
                    <a:pt x="242" y="88"/>
                  </a:cubicBezTo>
                  <a:cubicBezTo>
                    <a:pt x="243" y="88"/>
                    <a:pt x="244" y="87"/>
                    <a:pt x="245" y="87"/>
                  </a:cubicBezTo>
                  <a:cubicBezTo>
                    <a:pt x="246" y="86"/>
                    <a:pt x="247" y="85"/>
                    <a:pt x="247" y="85"/>
                  </a:cubicBezTo>
                  <a:cubicBezTo>
                    <a:pt x="248" y="84"/>
                    <a:pt x="249" y="84"/>
                    <a:pt x="249" y="83"/>
                  </a:cubicBezTo>
                  <a:cubicBezTo>
                    <a:pt x="250" y="82"/>
                    <a:pt x="251" y="82"/>
                    <a:pt x="251" y="81"/>
                  </a:cubicBezTo>
                  <a:cubicBezTo>
                    <a:pt x="252" y="80"/>
                    <a:pt x="252" y="79"/>
                    <a:pt x="253" y="78"/>
                  </a:cubicBezTo>
                  <a:cubicBezTo>
                    <a:pt x="253" y="78"/>
                    <a:pt x="254" y="77"/>
                    <a:pt x="254" y="76"/>
                  </a:cubicBezTo>
                  <a:cubicBezTo>
                    <a:pt x="254" y="75"/>
                    <a:pt x="254" y="75"/>
                    <a:pt x="254" y="75"/>
                  </a:cubicBezTo>
                  <a:cubicBezTo>
                    <a:pt x="254" y="75"/>
                    <a:pt x="255" y="74"/>
                    <a:pt x="255" y="74"/>
                  </a:cubicBezTo>
                  <a:cubicBezTo>
                    <a:pt x="255" y="72"/>
                    <a:pt x="255" y="72"/>
                    <a:pt x="255" y="72"/>
                  </a:cubicBezTo>
                  <a:cubicBezTo>
                    <a:pt x="255" y="72"/>
                    <a:pt x="255" y="72"/>
                    <a:pt x="255" y="72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5" y="71"/>
                    <a:pt x="255" y="72"/>
                    <a:pt x="255" y="72"/>
                  </a:cubicBezTo>
                  <a:cubicBezTo>
                    <a:pt x="255" y="72"/>
                    <a:pt x="255" y="72"/>
                    <a:pt x="255" y="72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5" y="70"/>
                    <a:pt x="255" y="69"/>
                    <a:pt x="255" y="68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3" y="62"/>
                    <a:pt x="253" y="62"/>
                    <a:pt x="253" y="62"/>
                  </a:cubicBezTo>
                  <a:cubicBezTo>
                    <a:pt x="253" y="61"/>
                    <a:pt x="252" y="59"/>
                    <a:pt x="251" y="57"/>
                  </a:cubicBezTo>
                  <a:cubicBezTo>
                    <a:pt x="251" y="56"/>
                    <a:pt x="250" y="55"/>
                    <a:pt x="249" y="55"/>
                  </a:cubicBezTo>
                  <a:cubicBezTo>
                    <a:pt x="249" y="54"/>
                    <a:pt x="248" y="53"/>
                    <a:pt x="248" y="52"/>
                  </a:cubicBezTo>
                  <a:cubicBezTo>
                    <a:pt x="247" y="52"/>
                    <a:pt x="247" y="51"/>
                    <a:pt x="246" y="51"/>
                  </a:cubicBezTo>
                  <a:cubicBezTo>
                    <a:pt x="244" y="50"/>
                    <a:pt x="244" y="50"/>
                    <a:pt x="244" y="50"/>
                  </a:cubicBezTo>
                  <a:cubicBezTo>
                    <a:pt x="244" y="49"/>
                    <a:pt x="244" y="49"/>
                    <a:pt x="244" y="49"/>
                  </a:cubicBezTo>
                  <a:cubicBezTo>
                    <a:pt x="243" y="49"/>
                    <a:pt x="243" y="49"/>
                    <a:pt x="243" y="49"/>
                  </a:cubicBezTo>
                  <a:cubicBezTo>
                    <a:pt x="244" y="49"/>
                    <a:pt x="244" y="49"/>
                    <a:pt x="244" y="49"/>
                  </a:cubicBezTo>
                  <a:cubicBezTo>
                    <a:pt x="244" y="49"/>
                    <a:pt x="244" y="49"/>
                    <a:pt x="244" y="49"/>
                  </a:cubicBezTo>
                  <a:cubicBezTo>
                    <a:pt x="244" y="49"/>
                    <a:pt x="244" y="49"/>
                    <a:pt x="244" y="49"/>
                  </a:cubicBezTo>
                  <a:cubicBezTo>
                    <a:pt x="244" y="49"/>
                    <a:pt x="244" y="49"/>
                    <a:pt x="244" y="49"/>
                  </a:cubicBezTo>
                  <a:cubicBezTo>
                    <a:pt x="243" y="49"/>
                    <a:pt x="243" y="49"/>
                    <a:pt x="243" y="49"/>
                  </a:cubicBezTo>
                  <a:cubicBezTo>
                    <a:pt x="241" y="47"/>
                    <a:pt x="241" y="47"/>
                    <a:pt x="241" y="47"/>
                  </a:cubicBezTo>
                  <a:cubicBezTo>
                    <a:pt x="238" y="47"/>
                    <a:pt x="238" y="47"/>
                    <a:pt x="238" y="47"/>
                  </a:cubicBezTo>
                  <a:cubicBezTo>
                    <a:pt x="236" y="46"/>
                    <a:pt x="236" y="46"/>
                    <a:pt x="236" y="46"/>
                  </a:cubicBezTo>
                  <a:cubicBezTo>
                    <a:pt x="233" y="46"/>
                    <a:pt x="233" y="46"/>
                    <a:pt x="233" y="46"/>
                  </a:cubicBezTo>
                  <a:cubicBezTo>
                    <a:pt x="231" y="46"/>
                    <a:pt x="228" y="46"/>
                    <a:pt x="226" y="47"/>
                  </a:cubicBezTo>
                  <a:cubicBezTo>
                    <a:pt x="224" y="47"/>
                    <a:pt x="222" y="47"/>
                    <a:pt x="219" y="47"/>
                  </a:cubicBezTo>
                  <a:cubicBezTo>
                    <a:pt x="217" y="47"/>
                    <a:pt x="215" y="45"/>
                    <a:pt x="215" y="43"/>
                  </a:cubicBezTo>
                  <a:cubicBezTo>
                    <a:pt x="215" y="43"/>
                    <a:pt x="215" y="43"/>
                    <a:pt x="215" y="43"/>
                  </a:cubicBezTo>
                  <a:cubicBezTo>
                    <a:pt x="215" y="40"/>
                    <a:pt x="215" y="40"/>
                    <a:pt x="215" y="40"/>
                  </a:cubicBezTo>
                  <a:cubicBezTo>
                    <a:pt x="215" y="39"/>
                    <a:pt x="215" y="39"/>
                    <a:pt x="215" y="38"/>
                  </a:cubicBezTo>
                  <a:cubicBezTo>
                    <a:pt x="215" y="37"/>
                    <a:pt x="215" y="36"/>
                    <a:pt x="215" y="35"/>
                  </a:cubicBezTo>
                  <a:cubicBezTo>
                    <a:pt x="214" y="35"/>
                    <a:pt x="214" y="34"/>
                    <a:pt x="214" y="33"/>
                  </a:cubicBezTo>
                  <a:cubicBezTo>
                    <a:pt x="214" y="33"/>
                    <a:pt x="213" y="32"/>
                    <a:pt x="213" y="31"/>
                  </a:cubicBezTo>
                  <a:cubicBezTo>
                    <a:pt x="212" y="31"/>
                    <a:pt x="212" y="30"/>
                    <a:pt x="211" y="30"/>
                  </a:cubicBezTo>
                  <a:cubicBezTo>
                    <a:pt x="211" y="29"/>
                    <a:pt x="210" y="29"/>
                    <a:pt x="210" y="28"/>
                  </a:cubicBezTo>
                  <a:cubicBezTo>
                    <a:pt x="209" y="28"/>
                    <a:pt x="208" y="27"/>
                    <a:pt x="208" y="27"/>
                  </a:cubicBezTo>
                  <a:cubicBezTo>
                    <a:pt x="207" y="27"/>
                    <a:pt x="206" y="26"/>
                    <a:pt x="206" y="26"/>
                  </a:cubicBezTo>
                  <a:cubicBezTo>
                    <a:pt x="205" y="26"/>
                    <a:pt x="204" y="26"/>
                    <a:pt x="203" y="26"/>
                  </a:cubicBezTo>
                  <a:cubicBezTo>
                    <a:pt x="202" y="25"/>
                    <a:pt x="200" y="25"/>
                    <a:pt x="198" y="25"/>
                  </a:cubicBezTo>
                  <a:cubicBezTo>
                    <a:pt x="196" y="26"/>
                    <a:pt x="195" y="26"/>
                    <a:pt x="193" y="26"/>
                  </a:cubicBezTo>
                  <a:cubicBezTo>
                    <a:pt x="191" y="27"/>
                    <a:pt x="190" y="27"/>
                    <a:pt x="188" y="28"/>
                  </a:cubicBezTo>
                  <a:cubicBezTo>
                    <a:pt x="188" y="28"/>
                    <a:pt x="188" y="28"/>
                    <a:pt x="188" y="28"/>
                  </a:cubicBezTo>
                  <a:cubicBezTo>
                    <a:pt x="186" y="29"/>
                    <a:pt x="185" y="28"/>
                    <a:pt x="184" y="26"/>
                  </a:cubicBezTo>
                  <a:cubicBezTo>
                    <a:pt x="184" y="26"/>
                    <a:pt x="184" y="25"/>
                    <a:pt x="184" y="25"/>
                  </a:cubicBezTo>
                  <a:cubicBezTo>
                    <a:pt x="184" y="23"/>
                    <a:pt x="184" y="23"/>
                    <a:pt x="184" y="23"/>
                  </a:cubicBezTo>
                  <a:cubicBezTo>
                    <a:pt x="184" y="22"/>
                    <a:pt x="184" y="21"/>
                    <a:pt x="184" y="20"/>
                  </a:cubicBezTo>
                  <a:cubicBezTo>
                    <a:pt x="184" y="20"/>
                    <a:pt x="183" y="19"/>
                    <a:pt x="183" y="18"/>
                  </a:cubicBezTo>
                  <a:cubicBezTo>
                    <a:pt x="183" y="18"/>
                    <a:pt x="182" y="17"/>
                    <a:pt x="182" y="16"/>
                  </a:cubicBezTo>
                  <a:cubicBezTo>
                    <a:pt x="182" y="16"/>
                    <a:pt x="181" y="15"/>
                    <a:pt x="180" y="15"/>
                  </a:cubicBezTo>
                  <a:cubicBezTo>
                    <a:pt x="180" y="14"/>
                    <a:pt x="179" y="14"/>
                    <a:pt x="179" y="13"/>
                  </a:cubicBezTo>
                  <a:cubicBezTo>
                    <a:pt x="178" y="13"/>
                    <a:pt x="177" y="12"/>
                    <a:pt x="177" y="12"/>
                  </a:cubicBezTo>
                  <a:cubicBezTo>
                    <a:pt x="174" y="11"/>
                    <a:pt x="174" y="11"/>
                    <a:pt x="174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0" y="10"/>
                    <a:pt x="170" y="10"/>
                    <a:pt x="170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5" y="11"/>
                    <a:pt x="165" y="11"/>
                    <a:pt x="165" y="11"/>
                  </a:cubicBezTo>
                  <a:cubicBezTo>
                    <a:pt x="162" y="12"/>
                    <a:pt x="162" y="12"/>
                    <a:pt x="162" y="12"/>
                  </a:cubicBezTo>
                  <a:cubicBezTo>
                    <a:pt x="160" y="13"/>
                    <a:pt x="160" y="13"/>
                    <a:pt x="160" y="13"/>
                  </a:cubicBezTo>
                  <a:cubicBezTo>
                    <a:pt x="158" y="14"/>
                    <a:pt x="158" y="14"/>
                    <a:pt x="158" y="14"/>
                  </a:cubicBezTo>
                  <a:cubicBezTo>
                    <a:pt x="156" y="16"/>
                    <a:pt x="156" y="16"/>
                    <a:pt x="156" y="16"/>
                  </a:cubicBezTo>
                  <a:cubicBezTo>
                    <a:pt x="156" y="16"/>
                    <a:pt x="156" y="16"/>
                    <a:pt x="156" y="16"/>
                  </a:cubicBezTo>
                  <a:cubicBezTo>
                    <a:pt x="156" y="17"/>
                    <a:pt x="155" y="17"/>
                    <a:pt x="154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11"/>
                    <a:pt x="151" y="10"/>
                    <a:pt x="151" y="9"/>
                  </a:cubicBezTo>
                  <a:cubicBezTo>
                    <a:pt x="150" y="8"/>
                    <a:pt x="149" y="7"/>
                    <a:pt x="148" y="6"/>
                  </a:cubicBezTo>
                  <a:cubicBezTo>
                    <a:pt x="148" y="6"/>
                    <a:pt x="146" y="5"/>
                    <a:pt x="146" y="4"/>
                  </a:cubicBezTo>
                  <a:cubicBezTo>
                    <a:pt x="144" y="4"/>
                    <a:pt x="143" y="4"/>
                    <a:pt x="142" y="3"/>
                  </a:cubicBezTo>
                  <a:cubicBezTo>
                    <a:pt x="141" y="3"/>
                    <a:pt x="140" y="3"/>
                    <a:pt x="139" y="3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4" y="4"/>
                    <a:pt x="132" y="4"/>
                    <a:pt x="131" y="4"/>
                  </a:cubicBezTo>
                  <a:cubicBezTo>
                    <a:pt x="130" y="5"/>
                    <a:pt x="129" y="5"/>
                    <a:pt x="128" y="6"/>
                  </a:cubicBezTo>
                  <a:cubicBezTo>
                    <a:pt x="127" y="6"/>
                    <a:pt x="125" y="7"/>
                    <a:pt x="124" y="7"/>
                  </a:cubicBezTo>
                  <a:cubicBezTo>
                    <a:pt x="123" y="8"/>
                    <a:pt x="122" y="9"/>
                    <a:pt x="121" y="9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0" y="25"/>
                    <a:pt x="109" y="25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4"/>
                    <a:pt x="107" y="24"/>
                    <a:pt x="106" y="23"/>
                  </a:cubicBezTo>
                  <a:cubicBezTo>
                    <a:pt x="105" y="23"/>
                    <a:pt x="104" y="23"/>
                    <a:pt x="102" y="22"/>
                  </a:cubicBezTo>
                  <a:cubicBezTo>
                    <a:pt x="101" y="22"/>
                    <a:pt x="100" y="22"/>
                    <a:pt x="99" y="22"/>
                  </a:cubicBezTo>
                  <a:cubicBezTo>
                    <a:pt x="99" y="22"/>
                    <a:pt x="98" y="22"/>
                    <a:pt x="98" y="22"/>
                  </a:cubicBezTo>
                  <a:cubicBezTo>
                    <a:pt x="98" y="22"/>
                    <a:pt x="97" y="22"/>
                    <a:pt x="97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5" y="23"/>
                    <a:pt x="95" y="24"/>
                    <a:pt x="95" y="24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3" y="26"/>
                    <a:pt x="93" y="26"/>
                  </a:cubicBezTo>
                  <a:cubicBezTo>
                    <a:pt x="93" y="27"/>
                    <a:pt x="92" y="29"/>
                    <a:pt x="92" y="30"/>
                  </a:cubicBezTo>
                  <a:cubicBezTo>
                    <a:pt x="91" y="31"/>
                    <a:pt x="91" y="32"/>
                    <a:pt x="90" y="33"/>
                  </a:cubicBezTo>
                  <a:cubicBezTo>
                    <a:pt x="89" y="34"/>
                    <a:pt x="88" y="35"/>
                    <a:pt x="87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8" y="30"/>
                    <a:pt x="67" y="31"/>
                    <a:pt x="66" y="31"/>
                  </a:cubicBezTo>
                  <a:cubicBezTo>
                    <a:pt x="65" y="32"/>
                    <a:pt x="64" y="32"/>
                    <a:pt x="63" y="32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59" y="36"/>
                    <a:pt x="59" y="37"/>
                    <a:pt x="58" y="38"/>
                  </a:cubicBezTo>
                  <a:cubicBezTo>
                    <a:pt x="57" y="39"/>
                    <a:pt x="57" y="40"/>
                    <a:pt x="56" y="41"/>
                  </a:cubicBezTo>
                  <a:cubicBezTo>
                    <a:pt x="56" y="42"/>
                    <a:pt x="55" y="43"/>
                    <a:pt x="55" y="44"/>
                  </a:cubicBezTo>
                  <a:cubicBezTo>
                    <a:pt x="54" y="45"/>
                    <a:pt x="54" y="46"/>
                    <a:pt x="54" y="47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8"/>
                    <a:pt x="53" y="61"/>
                    <a:pt x="53" y="63"/>
                  </a:cubicBezTo>
                  <a:cubicBezTo>
                    <a:pt x="53" y="65"/>
                    <a:pt x="52" y="67"/>
                    <a:pt x="50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8" y="66"/>
                    <a:pt x="47" y="66"/>
                    <a:pt x="46" y="66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4" y="66"/>
                    <a:pt x="44" y="66"/>
                    <a:pt x="43" y="66"/>
                  </a:cubicBezTo>
                  <a:cubicBezTo>
                    <a:pt x="42" y="66"/>
                    <a:pt x="42" y="66"/>
                    <a:pt x="41" y="66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39" y="68"/>
                    <a:pt x="39" y="68"/>
                    <a:pt x="39" y="69"/>
                  </a:cubicBezTo>
                  <a:cubicBezTo>
                    <a:pt x="38" y="70"/>
                    <a:pt x="38" y="71"/>
                    <a:pt x="38" y="72"/>
                  </a:cubicBezTo>
                  <a:cubicBezTo>
                    <a:pt x="38" y="74"/>
                    <a:pt x="38" y="76"/>
                    <a:pt x="38" y="78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8" y="80"/>
                    <a:pt x="37" y="81"/>
                    <a:pt x="36" y="82"/>
                  </a:cubicBezTo>
                  <a:cubicBezTo>
                    <a:pt x="35" y="82"/>
                    <a:pt x="34" y="82"/>
                    <a:pt x="34" y="81"/>
                  </a:cubicBezTo>
                  <a:cubicBezTo>
                    <a:pt x="29" y="79"/>
                    <a:pt x="24" y="78"/>
                    <a:pt x="19" y="78"/>
                  </a:cubicBezTo>
                  <a:cubicBezTo>
                    <a:pt x="18" y="78"/>
                    <a:pt x="17" y="78"/>
                    <a:pt x="16" y="78"/>
                  </a:cubicBezTo>
                  <a:cubicBezTo>
                    <a:pt x="15" y="78"/>
                    <a:pt x="14" y="78"/>
                    <a:pt x="12" y="79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8" y="82"/>
                    <a:pt x="7" y="83"/>
                    <a:pt x="7" y="83"/>
                  </a:cubicBezTo>
                  <a:cubicBezTo>
                    <a:pt x="6" y="84"/>
                    <a:pt x="6" y="85"/>
                    <a:pt x="5" y="86"/>
                  </a:cubicBezTo>
                  <a:cubicBezTo>
                    <a:pt x="5" y="87"/>
                    <a:pt x="4" y="89"/>
                    <a:pt x="4" y="90"/>
                  </a:cubicBezTo>
                  <a:cubicBezTo>
                    <a:pt x="4" y="93"/>
                    <a:pt x="3" y="95"/>
                    <a:pt x="3" y="98"/>
                  </a:cubicBezTo>
                  <a:cubicBezTo>
                    <a:pt x="3" y="99"/>
                    <a:pt x="3" y="100"/>
                    <a:pt x="4" y="102"/>
                  </a:cubicBezTo>
                  <a:cubicBezTo>
                    <a:pt x="4" y="103"/>
                    <a:pt x="4" y="104"/>
                    <a:pt x="4" y="105"/>
                  </a:cubicBezTo>
                  <a:cubicBezTo>
                    <a:pt x="5" y="106"/>
                    <a:pt x="5" y="107"/>
                    <a:pt x="5" y="107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7" y="109"/>
                    <a:pt x="7" y="109"/>
                    <a:pt x="8" y="109"/>
                  </a:cubicBezTo>
                  <a:cubicBezTo>
                    <a:pt x="8" y="110"/>
                    <a:pt x="9" y="110"/>
                    <a:pt x="10" y="110"/>
                  </a:cubicBezTo>
                  <a:cubicBezTo>
                    <a:pt x="10" y="110"/>
                    <a:pt x="10" y="110"/>
                    <a:pt x="10" y="110"/>
                  </a:cubicBezTo>
                  <a:cubicBezTo>
                    <a:pt x="10" y="110"/>
                    <a:pt x="10" y="110"/>
                    <a:pt x="10" y="110"/>
                  </a:cubicBezTo>
                  <a:cubicBezTo>
                    <a:pt x="10" y="111"/>
                    <a:pt x="10" y="111"/>
                    <a:pt x="10" y="1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4" name="Freeform 118">
              <a:extLst>
                <a:ext uri="{FF2B5EF4-FFF2-40B4-BE49-F238E27FC236}">
                  <a16:creationId xmlns:a16="http://schemas.microsoft.com/office/drawing/2014/main" id="{8F677D82-B72F-1C34-681D-782BDE0A2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1350" y="4006851"/>
              <a:ext cx="431800" cy="247650"/>
            </a:xfrm>
            <a:custGeom>
              <a:avLst/>
              <a:gdLst/>
              <a:ahLst/>
              <a:cxnLst>
                <a:cxn ang="0">
                  <a:pos x="0" y="140"/>
                </a:cxn>
                <a:cxn ang="0">
                  <a:pos x="11" y="130"/>
                </a:cxn>
                <a:cxn ang="0">
                  <a:pos x="1" y="113"/>
                </a:cxn>
                <a:cxn ang="0">
                  <a:pos x="2" y="108"/>
                </a:cxn>
                <a:cxn ang="0">
                  <a:pos x="26" y="103"/>
                </a:cxn>
                <a:cxn ang="0">
                  <a:pos x="24" y="84"/>
                </a:cxn>
                <a:cxn ang="0">
                  <a:pos x="37" y="86"/>
                </a:cxn>
                <a:cxn ang="0">
                  <a:pos x="28" y="65"/>
                </a:cxn>
                <a:cxn ang="0">
                  <a:pos x="44" y="51"/>
                </a:cxn>
                <a:cxn ang="0">
                  <a:pos x="60" y="47"/>
                </a:cxn>
                <a:cxn ang="0">
                  <a:pos x="77" y="30"/>
                </a:cxn>
                <a:cxn ang="0">
                  <a:pos x="87" y="36"/>
                </a:cxn>
                <a:cxn ang="0">
                  <a:pos x="101" y="26"/>
                </a:cxn>
                <a:cxn ang="0">
                  <a:pos x="114" y="34"/>
                </a:cxn>
                <a:cxn ang="0">
                  <a:pos x="114" y="31"/>
                </a:cxn>
                <a:cxn ang="0">
                  <a:pos x="132" y="23"/>
                </a:cxn>
                <a:cxn ang="0">
                  <a:pos x="139" y="35"/>
                </a:cxn>
                <a:cxn ang="0">
                  <a:pos x="143" y="14"/>
                </a:cxn>
                <a:cxn ang="0">
                  <a:pos x="157" y="2"/>
                </a:cxn>
                <a:cxn ang="0">
                  <a:pos x="179" y="11"/>
                </a:cxn>
                <a:cxn ang="0">
                  <a:pos x="179" y="9"/>
                </a:cxn>
                <a:cxn ang="0">
                  <a:pos x="198" y="9"/>
                </a:cxn>
                <a:cxn ang="0">
                  <a:pos x="208" y="23"/>
                </a:cxn>
                <a:cxn ang="0">
                  <a:pos x="211" y="7"/>
                </a:cxn>
                <a:cxn ang="0">
                  <a:pos x="227" y="8"/>
                </a:cxn>
                <a:cxn ang="0">
                  <a:pos x="238" y="25"/>
                </a:cxn>
                <a:cxn ang="0">
                  <a:pos x="251" y="24"/>
                </a:cxn>
                <a:cxn ang="0">
                  <a:pos x="258" y="39"/>
                </a:cxn>
                <a:cxn ang="0">
                  <a:pos x="246" y="25"/>
                </a:cxn>
                <a:cxn ang="0">
                  <a:pos x="238" y="31"/>
                </a:cxn>
                <a:cxn ang="0">
                  <a:pos x="220" y="12"/>
                </a:cxn>
                <a:cxn ang="0">
                  <a:pos x="214" y="13"/>
                </a:cxn>
                <a:cxn ang="0">
                  <a:pos x="204" y="28"/>
                </a:cxn>
                <a:cxn ang="0">
                  <a:pos x="197" y="18"/>
                </a:cxn>
                <a:cxn ang="0">
                  <a:pos x="187" y="14"/>
                </a:cxn>
                <a:cxn ang="0">
                  <a:pos x="180" y="22"/>
                </a:cxn>
                <a:cxn ang="0">
                  <a:pos x="166" y="9"/>
                </a:cxn>
                <a:cxn ang="0">
                  <a:pos x="153" y="14"/>
                </a:cxn>
                <a:cxn ang="0">
                  <a:pos x="147" y="24"/>
                </a:cxn>
                <a:cxn ang="0">
                  <a:pos x="139" y="37"/>
                </a:cxn>
                <a:cxn ang="0">
                  <a:pos x="129" y="29"/>
                </a:cxn>
                <a:cxn ang="0">
                  <a:pos x="118" y="34"/>
                </a:cxn>
                <a:cxn ang="0">
                  <a:pos x="111" y="41"/>
                </a:cxn>
                <a:cxn ang="0">
                  <a:pos x="105" y="31"/>
                </a:cxn>
                <a:cxn ang="0">
                  <a:pos x="92" y="34"/>
                </a:cxn>
                <a:cxn ang="0">
                  <a:pos x="84" y="37"/>
                </a:cxn>
                <a:cxn ang="0">
                  <a:pos x="68" y="34"/>
                </a:cxn>
                <a:cxn ang="0">
                  <a:pos x="61" y="61"/>
                </a:cxn>
                <a:cxn ang="0">
                  <a:pos x="42" y="57"/>
                </a:cxn>
                <a:cxn ang="0">
                  <a:pos x="34" y="70"/>
                </a:cxn>
                <a:cxn ang="0">
                  <a:pos x="32" y="91"/>
                </a:cxn>
                <a:cxn ang="0">
                  <a:pos x="29" y="89"/>
                </a:cxn>
                <a:cxn ang="0">
                  <a:pos x="27" y="105"/>
                </a:cxn>
                <a:cxn ang="0">
                  <a:pos x="7" y="109"/>
                </a:cxn>
                <a:cxn ang="0">
                  <a:pos x="6" y="111"/>
                </a:cxn>
                <a:cxn ang="0">
                  <a:pos x="7" y="121"/>
                </a:cxn>
                <a:cxn ang="0">
                  <a:pos x="8" y="133"/>
                </a:cxn>
                <a:cxn ang="0">
                  <a:pos x="2" y="141"/>
                </a:cxn>
                <a:cxn ang="0">
                  <a:pos x="5" y="148"/>
                </a:cxn>
              </a:cxnLst>
              <a:rect l="0" t="0" r="r" b="b"/>
              <a:pathLst>
                <a:path w="259" h="148">
                  <a:moveTo>
                    <a:pt x="5" y="148"/>
                  </a:moveTo>
                  <a:cubicBezTo>
                    <a:pt x="4" y="147"/>
                    <a:pt x="3" y="147"/>
                    <a:pt x="2" y="146"/>
                  </a:cubicBezTo>
                  <a:cubicBezTo>
                    <a:pt x="2" y="146"/>
                    <a:pt x="1" y="145"/>
                    <a:pt x="1" y="145"/>
                  </a:cubicBezTo>
                  <a:cubicBezTo>
                    <a:pt x="1" y="144"/>
                    <a:pt x="1" y="144"/>
                    <a:pt x="0" y="143"/>
                  </a:cubicBezTo>
                  <a:cubicBezTo>
                    <a:pt x="0" y="143"/>
                    <a:pt x="0" y="142"/>
                    <a:pt x="0" y="142"/>
                  </a:cubicBezTo>
                  <a:cubicBezTo>
                    <a:pt x="0" y="141"/>
                    <a:pt x="0" y="141"/>
                    <a:pt x="0" y="140"/>
                  </a:cubicBezTo>
                  <a:cubicBezTo>
                    <a:pt x="0" y="139"/>
                    <a:pt x="0" y="138"/>
                    <a:pt x="0" y="137"/>
                  </a:cubicBezTo>
                  <a:cubicBezTo>
                    <a:pt x="0" y="136"/>
                    <a:pt x="1" y="135"/>
                    <a:pt x="2" y="134"/>
                  </a:cubicBezTo>
                  <a:cubicBezTo>
                    <a:pt x="2" y="133"/>
                    <a:pt x="3" y="132"/>
                    <a:pt x="4" y="131"/>
                  </a:cubicBezTo>
                  <a:cubicBezTo>
                    <a:pt x="5" y="131"/>
                    <a:pt x="5" y="131"/>
                    <a:pt x="6" y="131"/>
                  </a:cubicBezTo>
                  <a:cubicBezTo>
                    <a:pt x="6" y="130"/>
                    <a:pt x="7" y="130"/>
                    <a:pt x="7" y="130"/>
                  </a:cubicBezTo>
                  <a:cubicBezTo>
                    <a:pt x="9" y="130"/>
                    <a:pt x="10" y="130"/>
                    <a:pt x="11" y="130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8" y="131"/>
                    <a:pt x="7" y="130"/>
                    <a:pt x="6" y="128"/>
                  </a:cubicBezTo>
                  <a:cubicBezTo>
                    <a:pt x="4" y="126"/>
                    <a:pt x="3" y="124"/>
                    <a:pt x="3" y="122"/>
                  </a:cubicBezTo>
                  <a:cubicBezTo>
                    <a:pt x="2" y="121"/>
                    <a:pt x="2" y="120"/>
                    <a:pt x="2" y="119"/>
                  </a:cubicBezTo>
                  <a:cubicBezTo>
                    <a:pt x="1" y="118"/>
                    <a:pt x="1" y="117"/>
                    <a:pt x="1" y="116"/>
                  </a:cubicBezTo>
                  <a:cubicBezTo>
                    <a:pt x="1" y="115"/>
                    <a:pt x="1" y="114"/>
                    <a:pt x="1" y="113"/>
                  </a:cubicBezTo>
                  <a:cubicBezTo>
                    <a:pt x="0" y="112"/>
                    <a:pt x="1" y="110"/>
                    <a:pt x="1" y="109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7"/>
                    <a:pt x="3" y="106"/>
                    <a:pt x="3" y="106"/>
                  </a:cubicBezTo>
                  <a:cubicBezTo>
                    <a:pt x="4" y="104"/>
                    <a:pt x="5" y="104"/>
                    <a:pt x="6" y="103"/>
                  </a:cubicBezTo>
                  <a:cubicBezTo>
                    <a:pt x="8" y="102"/>
                    <a:pt x="10" y="101"/>
                    <a:pt x="13" y="100"/>
                  </a:cubicBezTo>
                  <a:cubicBezTo>
                    <a:pt x="17" y="100"/>
                    <a:pt x="22" y="101"/>
                    <a:pt x="26" y="103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0" y="104"/>
                    <a:pt x="20" y="102"/>
                    <a:pt x="20" y="99"/>
                  </a:cubicBezTo>
                  <a:cubicBezTo>
                    <a:pt x="20" y="98"/>
                    <a:pt x="20" y="96"/>
                    <a:pt x="20" y="95"/>
                  </a:cubicBezTo>
                  <a:cubicBezTo>
                    <a:pt x="20" y="94"/>
                    <a:pt x="20" y="92"/>
                    <a:pt x="20" y="91"/>
                  </a:cubicBezTo>
                  <a:cubicBezTo>
                    <a:pt x="21" y="89"/>
                    <a:pt x="21" y="88"/>
                    <a:pt x="22" y="86"/>
                  </a:cubicBezTo>
                  <a:cubicBezTo>
                    <a:pt x="22" y="86"/>
                    <a:pt x="23" y="85"/>
                    <a:pt x="24" y="84"/>
                  </a:cubicBezTo>
                  <a:cubicBezTo>
                    <a:pt x="24" y="83"/>
                    <a:pt x="26" y="83"/>
                    <a:pt x="27" y="82"/>
                  </a:cubicBezTo>
                  <a:cubicBezTo>
                    <a:pt x="28" y="82"/>
                    <a:pt x="29" y="82"/>
                    <a:pt x="30" y="82"/>
                  </a:cubicBezTo>
                  <a:cubicBezTo>
                    <a:pt x="31" y="82"/>
                    <a:pt x="31" y="82"/>
                    <a:pt x="32" y="83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34" y="83"/>
                    <a:pt x="34" y="84"/>
                    <a:pt x="35" y="84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7"/>
                    <a:pt x="30" y="86"/>
                    <a:pt x="30" y="85"/>
                  </a:cubicBezTo>
                  <a:cubicBezTo>
                    <a:pt x="30" y="84"/>
                    <a:pt x="30" y="83"/>
                    <a:pt x="30" y="82"/>
                  </a:cubicBezTo>
                  <a:cubicBezTo>
                    <a:pt x="29" y="79"/>
                    <a:pt x="28" y="77"/>
                    <a:pt x="28" y="74"/>
                  </a:cubicBezTo>
                  <a:cubicBezTo>
                    <a:pt x="27" y="72"/>
                    <a:pt x="28" y="71"/>
                    <a:pt x="27" y="69"/>
                  </a:cubicBezTo>
                  <a:cubicBezTo>
                    <a:pt x="28" y="68"/>
                    <a:pt x="28" y="66"/>
                    <a:pt x="28" y="65"/>
                  </a:cubicBezTo>
                  <a:cubicBezTo>
                    <a:pt x="29" y="63"/>
                    <a:pt x="29" y="62"/>
                    <a:pt x="30" y="61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2" y="58"/>
                    <a:pt x="32" y="58"/>
                    <a:pt x="33" y="57"/>
                  </a:cubicBezTo>
                  <a:cubicBezTo>
                    <a:pt x="34" y="56"/>
                    <a:pt x="35" y="55"/>
                    <a:pt x="36" y="54"/>
                  </a:cubicBezTo>
                  <a:cubicBezTo>
                    <a:pt x="37" y="53"/>
                    <a:pt x="39" y="52"/>
                    <a:pt x="40" y="52"/>
                  </a:cubicBezTo>
                  <a:cubicBezTo>
                    <a:pt x="41" y="51"/>
                    <a:pt x="43" y="51"/>
                    <a:pt x="44" y="51"/>
                  </a:cubicBezTo>
                  <a:cubicBezTo>
                    <a:pt x="46" y="51"/>
                    <a:pt x="47" y="51"/>
                    <a:pt x="49" y="51"/>
                  </a:cubicBezTo>
                  <a:cubicBezTo>
                    <a:pt x="52" y="51"/>
                    <a:pt x="54" y="52"/>
                    <a:pt x="57" y="53"/>
                  </a:cubicBezTo>
                  <a:cubicBezTo>
                    <a:pt x="58" y="54"/>
                    <a:pt x="59" y="55"/>
                    <a:pt x="60" y="56"/>
                  </a:cubicBezTo>
                  <a:cubicBezTo>
                    <a:pt x="61" y="57"/>
                    <a:pt x="62" y="58"/>
                    <a:pt x="63" y="59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1" y="56"/>
                    <a:pt x="60" y="51"/>
                    <a:pt x="60" y="47"/>
                  </a:cubicBezTo>
                  <a:cubicBezTo>
                    <a:pt x="60" y="45"/>
                    <a:pt x="60" y="42"/>
                    <a:pt x="60" y="40"/>
                  </a:cubicBezTo>
                  <a:cubicBezTo>
                    <a:pt x="61" y="38"/>
                    <a:pt x="62" y="36"/>
                    <a:pt x="64" y="34"/>
                  </a:cubicBezTo>
                  <a:cubicBezTo>
                    <a:pt x="65" y="33"/>
                    <a:pt x="66" y="33"/>
                    <a:pt x="67" y="32"/>
                  </a:cubicBezTo>
                  <a:cubicBezTo>
                    <a:pt x="68" y="31"/>
                    <a:pt x="69" y="31"/>
                    <a:pt x="70" y="30"/>
                  </a:cubicBezTo>
                  <a:cubicBezTo>
                    <a:pt x="71" y="30"/>
                    <a:pt x="72" y="30"/>
                    <a:pt x="74" y="30"/>
                  </a:cubicBezTo>
                  <a:cubicBezTo>
                    <a:pt x="75" y="30"/>
                    <a:pt x="76" y="30"/>
                    <a:pt x="77" y="30"/>
                  </a:cubicBezTo>
                  <a:cubicBezTo>
                    <a:pt x="78" y="30"/>
                    <a:pt x="79" y="31"/>
                    <a:pt x="80" y="31"/>
                  </a:cubicBezTo>
                  <a:cubicBezTo>
                    <a:pt x="81" y="32"/>
                    <a:pt x="82" y="32"/>
                    <a:pt x="83" y="33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7" y="35"/>
                    <a:pt x="87" y="35"/>
                    <a:pt x="88" y="34"/>
                  </a:cubicBezTo>
                  <a:cubicBezTo>
                    <a:pt x="88" y="33"/>
                    <a:pt x="89" y="33"/>
                    <a:pt x="89" y="32"/>
                  </a:cubicBezTo>
                  <a:cubicBezTo>
                    <a:pt x="90" y="31"/>
                    <a:pt x="91" y="31"/>
                    <a:pt x="91" y="30"/>
                  </a:cubicBezTo>
                  <a:cubicBezTo>
                    <a:pt x="92" y="29"/>
                    <a:pt x="93" y="29"/>
                    <a:pt x="93" y="28"/>
                  </a:cubicBezTo>
                  <a:cubicBezTo>
                    <a:pt x="94" y="28"/>
                    <a:pt x="95" y="28"/>
                    <a:pt x="96" y="27"/>
                  </a:cubicBezTo>
                  <a:cubicBezTo>
                    <a:pt x="97" y="27"/>
                    <a:pt x="99" y="26"/>
                    <a:pt x="101" y="26"/>
                  </a:cubicBezTo>
                  <a:cubicBezTo>
                    <a:pt x="102" y="26"/>
                    <a:pt x="103" y="26"/>
                    <a:pt x="104" y="26"/>
                  </a:cubicBezTo>
                  <a:cubicBezTo>
                    <a:pt x="105" y="27"/>
                    <a:pt x="106" y="27"/>
                    <a:pt x="106" y="27"/>
                  </a:cubicBezTo>
                  <a:cubicBezTo>
                    <a:pt x="107" y="27"/>
                    <a:pt x="108" y="28"/>
                    <a:pt x="109" y="28"/>
                  </a:cubicBezTo>
                  <a:cubicBezTo>
                    <a:pt x="110" y="29"/>
                    <a:pt x="110" y="29"/>
                    <a:pt x="111" y="30"/>
                  </a:cubicBezTo>
                  <a:cubicBezTo>
                    <a:pt x="112" y="31"/>
                    <a:pt x="112" y="31"/>
                    <a:pt x="113" y="32"/>
                  </a:cubicBezTo>
                  <a:cubicBezTo>
                    <a:pt x="113" y="33"/>
                    <a:pt x="114" y="34"/>
                    <a:pt x="114" y="34"/>
                  </a:cubicBezTo>
                  <a:cubicBezTo>
                    <a:pt x="115" y="35"/>
                    <a:pt x="115" y="36"/>
                    <a:pt x="115" y="37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2" y="37"/>
                    <a:pt x="112" y="37"/>
                    <a:pt x="112" y="37"/>
                  </a:cubicBezTo>
                  <a:cubicBezTo>
                    <a:pt x="112" y="36"/>
                    <a:pt x="112" y="35"/>
                    <a:pt x="112" y="34"/>
                  </a:cubicBezTo>
                  <a:cubicBezTo>
                    <a:pt x="113" y="33"/>
                    <a:pt x="113" y="32"/>
                    <a:pt x="114" y="31"/>
                  </a:cubicBezTo>
                  <a:cubicBezTo>
                    <a:pt x="114" y="30"/>
                    <a:pt x="115" y="30"/>
                    <a:pt x="115" y="29"/>
                  </a:cubicBezTo>
                  <a:cubicBezTo>
                    <a:pt x="117" y="27"/>
                    <a:pt x="118" y="26"/>
                    <a:pt x="120" y="25"/>
                  </a:cubicBezTo>
                  <a:cubicBezTo>
                    <a:pt x="121" y="25"/>
                    <a:pt x="122" y="24"/>
                    <a:pt x="123" y="24"/>
                  </a:cubicBezTo>
                  <a:cubicBezTo>
                    <a:pt x="124" y="24"/>
                    <a:pt x="125" y="23"/>
                    <a:pt x="126" y="23"/>
                  </a:cubicBezTo>
                  <a:cubicBezTo>
                    <a:pt x="127" y="23"/>
                    <a:pt x="128" y="23"/>
                    <a:pt x="129" y="23"/>
                  </a:cubicBezTo>
                  <a:cubicBezTo>
                    <a:pt x="130" y="23"/>
                    <a:pt x="131" y="23"/>
                    <a:pt x="132" y="23"/>
                  </a:cubicBezTo>
                  <a:cubicBezTo>
                    <a:pt x="134" y="23"/>
                    <a:pt x="136" y="24"/>
                    <a:pt x="137" y="25"/>
                  </a:cubicBezTo>
                  <a:cubicBezTo>
                    <a:pt x="138" y="25"/>
                    <a:pt x="139" y="26"/>
                    <a:pt x="140" y="27"/>
                  </a:cubicBezTo>
                  <a:cubicBezTo>
                    <a:pt x="141" y="27"/>
                    <a:pt x="142" y="28"/>
                    <a:pt x="142" y="29"/>
                  </a:cubicBezTo>
                  <a:cubicBezTo>
                    <a:pt x="143" y="29"/>
                    <a:pt x="144" y="30"/>
                    <a:pt x="144" y="31"/>
                  </a:cubicBezTo>
                  <a:cubicBezTo>
                    <a:pt x="145" y="32"/>
                    <a:pt x="145" y="33"/>
                    <a:pt x="146" y="34"/>
                  </a:cubicBezTo>
                  <a:cubicBezTo>
                    <a:pt x="139" y="35"/>
                    <a:pt x="139" y="35"/>
                    <a:pt x="139" y="35"/>
                  </a:cubicBezTo>
                  <a:cubicBezTo>
                    <a:pt x="139" y="31"/>
                    <a:pt x="139" y="31"/>
                    <a:pt x="139" y="31"/>
                  </a:cubicBezTo>
                  <a:cubicBezTo>
                    <a:pt x="139" y="30"/>
                    <a:pt x="139" y="28"/>
                    <a:pt x="139" y="27"/>
                  </a:cubicBezTo>
                  <a:cubicBezTo>
                    <a:pt x="139" y="25"/>
                    <a:pt x="140" y="24"/>
                    <a:pt x="140" y="22"/>
                  </a:cubicBezTo>
                  <a:cubicBezTo>
                    <a:pt x="140" y="21"/>
                    <a:pt x="141" y="19"/>
                    <a:pt x="141" y="18"/>
                  </a:cubicBezTo>
                  <a:cubicBezTo>
                    <a:pt x="141" y="17"/>
                    <a:pt x="142" y="16"/>
                    <a:pt x="142" y="16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7"/>
                    <a:pt x="149" y="7"/>
                    <a:pt x="149" y="7"/>
                  </a:cubicBezTo>
                  <a:cubicBezTo>
                    <a:pt x="151" y="6"/>
                    <a:pt x="152" y="5"/>
                    <a:pt x="153" y="4"/>
                  </a:cubicBezTo>
                  <a:cubicBezTo>
                    <a:pt x="155" y="3"/>
                    <a:pt x="156" y="3"/>
                    <a:pt x="157" y="2"/>
                  </a:cubicBezTo>
                  <a:cubicBezTo>
                    <a:pt x="159" y="1"/>
                    <a:pt x="159" y="1"/>
                    <a:pt x="159" y="1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64" y="0"/>
                    <a:pt x="165" y="0"/>
                    <a:pt x="167" y="1"/>
                  </a:cubicBezTo>
                  <a:cubicBezTo>
                    <a:pt x="169" y="1"/>
                    <a:pt x="171" y="1"/>
                    <a:pt x="173" y="3"/>
                  </a:cubicBezTo>
                  <a:cubicBezTo>
                    <a:pt x="174" y="4"/>
                    <a:pt x="176" y="5"/>
                    <a:pt x="177" y="7"/>
                  </a:cubicBezTo>
                  <a:cubicBezTo>
                    <a:pt x="178" y="8"/>
                    <a:pt x="178" y="10"/>
                    <a:pt x="179" y="11"/>
                  </a:cubicBezTo>
                  <a:cubicBezTo>
                    <a:pt x="180" y="15"/>
                    <a:pt x="180" y="18"/>
                    <a:pt x="180" y="21"/>
                  </a:cubicBezTo>
                  <a:cubicBezTo>
                    <a:pt x="172" y="19"/>
                    <a:pt x="172" y="19"/>
                    <a:pt x="172" y="19"/>
                  </a:cubicBezTo>
                  <a:cubicBezTo>
                    <a:pt x="173" y="16"/>
                    <a:pt x="173" y="16"/>
                    <a:pt x="173" y="16"/>
                  </a:cubicBezTo>
                  <a:cubicBezTo>
                    <a:pt x="173" y="15"/>
                    <a:pt x="174" y="15"/>
                    <a:pt x="175" y="14"/>
                  </a:cubicBezTo>
                  <a:cubicBezTo>
                    <a:pt x="175" y="13"/>
                    <a:pt x="176" y="12"/>
                    <a:pt x="177" y="11"/>
                  </a:cubicBezTo>
                  <a:cubicBezTo>
                    <a:pt x="177" y="10"/>
                    <a:pt x="178" y="10"/>
                    <a:pt x="179" y="9"/>
                  </a:cubicBezTo>
                  <a:cubicBezTo>
                    <a:pt x="180" y="8"/>
                    <a:pt x="181" y="8"/>
                    <a:pt x="182" y="7"/>
                  </a:cubicBezTo>
                  <a:cubicBezTo>
                    <a:pt x="183" y="6"/>
                    <a:pt x="184" y="6"/>
                    <a:pt x="185" y="6"/>
                  </a:cubicBezTo>
                  <a:cubicBezTo>
                    <a:pt x="186" y="6"/>
                    <a:pt x="188" y="6"/>
                    <a:pt x="189" y="5"/>
                  </a:cubicBezTo>
                  <a:cubicBezTo>
                    <a:pt x="190" y="6"/>
                    <a:pt x="191" y="6"/>
                    <a:pt x="192" y="6"/>
                  </a:cubicBezTo>
                  <a:cubicBezTo>
                    <a:pt x="193" y="6"/>
                    <a:pt x="194" y="6"/>
                    <a:pt x="195" y="7"/>
                  </a:cubicBezTo>
                  <a:cubicBezTo>
                    <a:pt x="196" y="7"/>
                    <a:pt x="197" y="8"/>
                    <a:pt x="198" y="9"/>
                  </a:cubicBezTo>
                  <a:cubicBezTo>
                    <a:pt x="199" y="9"/>
                    <a:pt x="200" y="10"/>
                    <a:pt x="201" y="11"/>
                  </a:cubicBezTo>
                  <a:cubicBezTo>
                    <a:pt x="202" y="11"/>
                    <a:pt x="202" y="12"/>
                    <a:pt x="203" y="13"/>
                  </a:cubicBezTo>
                  <a:cubicBezTo>
                    <a:pt x="204" y="14"/>
                    <a:pt x="204" y="14"/>
                    <a:pt x="205" y="15"/>
                  </a:cubicBezTo>
                  <a:cubicBezTo>
                    <a:pt x="205" y="16"/>
                    <a:pt x="206" y="17"/>
                    <a:pt x="206" y="18"/>
                  </a:cubicBezTo>
                  <a:cubicBezTo>
                    <a:pt x="207" y="19"/>
                    <a:pt x="207" y="20"/>
                    <a:pt x="207" y="21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201" y="24"/>
                    <a:pt x="201" y="24"/>
                    <a:pt x="201" y="24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02" y="19"/>
                    <a:pt x="203" y="18"/>
                    <a:pt x="203" y="17"/>
                  </a:cubicBezTo>
                  <a:cubicBezTo>
                    <a:pt x="204" y="16"/>
                    <a:pt x="204" y="15"/>
                    <a:pt x="205" y="13"/>
                  </a:cubicBezTo>
                  <a:cubicBezTo>
                    <a:pt x="206" y="12"/>
                    <a:pt x="206" y="11"/>
                    <a:pt x="207" y="10"/>
                  </a:cubicBezTo>
                  <a:cubicBezTo>
                    <a:pt x="208" y="9"/>
                    <a:pt x="210" y="8"/>
                    <a:pt x="211" y="7"/>
                  </a:cubicBezTo>
                  <a:cubicBezTo>
                    <a:pt x="212" y="7"/>
                    <a:pt x="214" y="6"/>
                    <a:pt x="215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8" y="6"/>
                    <a:pt x="218" y="6"/>
                  </a:cubicBezTo>
                  <a:cubicBezTo>
                    <a:pt x="219" y="6"/>
                    <a:pt x="219" y="6"/>
                    <a:pt x="219" y="6"/>
                  </a:cubicBezTo>
                  <a:cubicBezTo>
                    <a:pt x="220" y="6"/>
                    <a:pt x="222" y="6"/>
                    <a:pt x="223" y="7"/>
                  </a:cubicBezTo>
                  <a:cubicBezTo>
                    <a:pt x="224" y="7"/>
                    <a:pt x="225" y="8"/>
                    <a:pt x="227" y="8"/>
                  </a:cubicBezTo>
                  <a:cubicBezTo>
                    <a:pt x="228" y="9"/>
                    <a:pt x="229" y="10"/>
                    <a:pt x="230" y="10"/>
                  </a:cubicBezTo>
                  <a:cubicBezTo>
                    <a:pt x="232" y="12"/>
                    <a:pt x="233" y="14"/>
                    <a:pt x="235" y="16"/>
                  </a:cubicBezTo>
                  <a:cubicBezTo>
                    <a:pt x="237" y="20"/>
                    <a:pt x="239" y="25"/>
                    <a:pt x="239" y="30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6" y="27"/>
                    <a:pt x="236" y="27"/>
                    <a:pt x="236" y="27"/>
                  </a:cubicBezTo>
                  <a:cubicBezTo>
                    <a:pt x="236" y="26"/>
                    <a:pt x="237" y="25"/>
                    <a:pt x="238" y="25"/>
                  </a:cubicBezTo>
                  <a:cubicBezTo>
                    <a:pt x="238" y="24"/>
                    <a:pt x="239" y="24"/>
                    <a:pt x="240" y="23"/>
                  </a:cubicBezTo>
                  <a:cubicBezTo>
                    <a:pt x="240" y="23"/>
                    <a:pt x="241" y="22"/>
                    <a:pt x="242" y="22"/>
                  </a:cubicBezTo>
                  <a:cubicBezTo>
                    <a:pt x="243" y="22"/>
                    <a:pt x="243" y="22"/>
                    <a:pt x="244" y="22"/>
                  </a:cubicBezTo>
                  <a:cubicBezTo>
                    <a:pt x="245" y="21"/>
                    <a:pt x="246" y="22"/>
                    <a:pt x="247" y="22"/>
                  </a:cubicBezTo>
                  <a:cubicBezTo>
                    <a:pt x="248" y="22"/>
                    <a:pt x="248" y="22"/>
                    <a:pt x="249" y="22"/>
                  </a:cubicBezTo>
                  <a:cubicBezTo>
                    <a:pt x="250" y="23"/>
                    <a:pt x="251" y="23"/>
                    <a:pt x="251" y="24"/>
                  </a:cubicBezTo>
                  <a:cubicBezTo>
                    <a:pt x="254" y="25"/>
                    <a:pt x="256" y="28"/>
                    <a:pt x="257" y="31"/>
                  </a:cubicBezTo>
                  <a:cubicBezTo>
                    <a:pt x="258" y="32"/>
                    <a:pt x="258" y="33"/>
                    <a:pt x="259" y="35"/>
                  </a:cubicBezTo>
                  <a:cubicBezTo>
                    <a:pt x="259" y="36"/>
                    <a:pt x="259" y="38"/>
                    <a:pt x="259" y="39"/>
                  </a:cubicBezTo>
                  <a:cubicBezTo>
                    <a:pt x="258" y="40"/>
                    <a:pt x="258" y="40"/>
                    <a:pt x="258" y="40"/>
                  </a:cubicBezTo>
                  <a:cubicBezTo>
                    <a:pt x="258" y="39"/>
                    <a:pt x="258" y="39"/>
                    <a:pt x="258" y="39"/>
                  </a:cubicBezTo>
                  <a:cubicBezTo>
                    <a:pt x="258" y="39"/>
                    <a:pt x="258" y="39"/>
                    <a:pt x="258" y="39"/>
                  </a:cubicBezTo>
                  <a:cubicBezTo>
                    <a:pt x="258" y="38"/>
                    <a:pt x="258" y="36"/>
                    <a:pt x="257" y="35"/>
                  </a:cubicBezTo>
                  <a:cubicBezTo>
                    <a:pt x="257" y="34"/>
                    <a:pt x="257" y="34"/>
                    <a:pt x="256" y="33"/>
                  </a:cubicBezTo>
                  <a:cubicBezTo>
                    <a:pt x="256" y="33"/>
                    <a:pt x="256" y="32"/>
                    <a:pt x="256" y="31"/>
                  </a:cubicBezTo>
                  <a:cubicBezTo>
                    <a:pt x="254" y="29"/>
                    <a:pt x="252" y="27"/>
                    <a:pt x="250" y="26"/>
                  </a:cubicBezTo>
                  <a:cubicBezTo>
                    <a:pt x="249" y="26"/>
                    <a:pt x="249" y="25"/>
                    <a:pt x="248" y="25"/>
                  </a:cubicBezTo>
                  <a:cubicBezTo>
                    <a:pt x="248" y="25"/>
                    <a:pt x="247" y="25"/>
                    <a:pt x="246" y="25"/>
                  </a:cubicBezTo>
                  <a:cubicBezTo>
                    <a:pt x="246" y="25"/>
                    <a:pt x="245" y="25"/>
                    <a:pt x="245" y="25"/>
                  </a:cubicBezTo>
                  <a:cubicBezTo>
                    <a:pt x="244" y="25"/>
                    <a:pt x="244" y="25"/>
                    <a:pt x="243" y="26"/>
                  </a:cubicBezTo>
                  <a:cubicBezTo>
                    <a:pt x="243" y="26"/>
                    <a:pt x="242" y="26"/>
                    <a:pt x="242" y="26"/>
                  </a:cubicBezTo>
                  <a:cubicBezTo>
                    <a:pt x="241" y="27"/>
                    <a:pt x="241" y="27"/>
                    <a:pt x="240" y="28"/>
                  </a:cubicBezTo>
                  <a:cubicBezTo>
                    <a:pt x="240" y="28"/>
                    <a:pt x="240" y="29"/>
                    <a:pt x="239" y="29"/>
                  </a:cubicBezTo>
                  <a:cubicBezTo>
                    <a:pt x="238" y="31"/>
                    <a:pt x="238" y="31"/>
                    <a:pt x="238" y="31"/>
                  </a:cubicBezTo>
                  <a:cubicBezTo>
                    <a:pt x="238" y="32"/>
                    <a:pt x="236" y="32"/>
                    <a:pt x="235" y="32"/>
                  </a:cubicBezTo>
                  <a:cubicBezTo>
                    <a:pt x="235" y="31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26"/>
                    <a:pt x="233" y="22"/>
                    <a:pt x="230" y="19"/>
                  </a:cubicBezTo>
                  <a:cubicBezTo>
                    <a:pt x="228" y="16"/>
                    <a:pt x="225" y="14"/>
                    <a:pt x="221" y="13"/>
                  </a:cubicBezTo>
                  <a:cubicBezTo>
                    <a:pt x="221" y="13"/>
                    <a:pt x="220" y="13"/>
                    <a:pt x="220" y="12"/>
                  </a:cubicBezTo>
                  <a:cubicBezTo>
                    <a:pt x="220" y="12"/>
                    <a:pt x="220" y="12"/>
                    <a:pt x="220" y="12"/>
                  </a:cubicBezTo>
                  <a:cubicBezTo>
                    <a:pt x="219" y="12"/>
                    <a:pt x="219" y="12"/>
                    <a:pt x="219" y="12"/>
                  </a:cubicBezTo>
                  <a:cubicBezTo>
                    <a:pt x="218" y="12"/>
                    <a:pt x="218" y="12"/>
                    <a:pt x="218" y="12"/>
                  </a:cubicBezTo>
                  <a:cubicBezTo>
                    <a:pt x="217" y="12"/>
                    <a:pt x="217" y="12"/>
                    <a:pt x="217" y="12"/>
                  </a:cubicBezTo>
                  <a:cubicBezTo>
                    <a:pt x="216" y="13"/>
                    <a:pt x="216" y="13"/>
                    <a:pt x="216" y="13"/>
                  </a:cubicBezTo>
                  <a:cubicBezTo>
                    <a:pt x="215" y="13"/>
                    <a:pt x="215" y="13"/>
                    <a:pt x="214" y="13"/>
                  </a:cubicBezTo>
                  <a:cubicBezTo>
                    <a:pt x="214" y="14"/>
                    <a:pt x="213" y="14"/>
                    <a:pt x="213" y="15"/>
                  </a:cubicBezTo>
                  <a:cubicBezTo>
                    <a:pt x="212" y="16"/>
                    <a:pt x="212" y="16"/>
                    <a:pt x="211" y="17"/>
                  </a:cubicBezTo>
                  <a:cubicBezTo>
                    <a:pt x="211" y="18"/>
                    <a:pt x="210" y="19"/>
                    <a:pt x="210" y="20"/>
                  </a:cubicBezTo>
                  <a:cubicBezTo>
                    <a:pt x="210" y="20"/>
                    <a:pt x="209" y="21"/>
                    <a:pt x="209" y="22"/>
                  </a:cubicBezTo>
                  <a:cubicBezTo>
                    <a:pt x="208" y="25"/>
                    <a:pt x="208" y="25"/>
                    <a:pt x="208" y="25"/>
                  </a:cubicBezTo>
                  <a:cubicBezTo>
                    <a:pt x="208" y="27"/>
                    <a:pt x="206" y="29"/>
                    <a:pt x="204" y="28"/>
                  </a:cubicBezTo>
                  <a:cubicBezTo>
                    <a:pt x="203" y="28"/>
                    <a:pt x="202" y="27"/>
                    <a:pt x="201" y="26"/>
                  </a:cubicBezTo>
                  <a:cubicBezTo>
                    <a:pt x="201" y="26"/>
                    <a:pt x="201" y="26"/>
                    <a:pt x="201" y="26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200" y="23"/>
                    <a:pt x="200" y="22"/>
                    <a:pt x="199" y="21"/>
                  </a:cubicBezTo>
                  <a:cubicBezTo>
                    <a:pt x="199" y="21"/>
                    <a:pt x="199" y="20"/>
                    <a:pt x="198" y="20"/>
                  </a:cubicBezTo>
                  <a:cubicBezTo>
                    <a:pt x="198" y="19"/>
                    <a:pt x="197" y="18"/>
                    <a:pt x="197" y="18"/>
                  </a:cubicBezTo>
                  <a:cubicBezTo>
                    <a:pt x="196" y="17"/>
                    <a:pt x="196" y="17"/>
                    <a:pt x="195" y="17"/>
                  </a:cubicBezTo>
                  <a:cubicBezTo>
                    <a:pt x="195" y="16"/>
                    <a:pt x="194" y="16"/>
                    <a:pt x="194" y="15"/>
                  </a:cubicBezTo>
                  <a:cubicBezTo>
                    <a:pt x="193" y="15"/>
                    <a:pt x="193" y="15"/>
                    <a:pt x="192" y="14"/>
                  </a:cubicBezTo>
                  <a:cubicBezTo>
                    <a:pt x="192" y="14"/>
                    <a:pt x="191" y="14"/>
                    <a:pt x="190" y="14"/>
                  </a:cubicBezTo>
                  <a:cubicBezTo>
                    <a:pt x="190" y="14"/>
                    <a:pt x="189" y="14"/>
                    <a:pt x="189" y="14"/>
                  </a:cubicBezTo>
                  <a:cubicBezTo>
                    <a:pt x="188" y="14"/>
                    <a:pt x="188" y="14"/>
                    <a:pt x="187" y="14"/>
                  </a:cubicBezTo>
                  <a:cubicBezTo>
                    <a:pt x="187" y="14"/>
                    <a:pt x="186" y="14"/>
                    <a:pt x="186" y="15"/>
                  </a:cubicBezTo>
                  <a:cubicBezTo>
                    <a:pt x="185" y="15"/>
                    <a:pt x="185" y="15"/>
                    <a:pt x="184" y="15"/>
                  </a:cubicBezTo>
                  <a:cubicBezTo>
                    <a:pt x="184" y="16"/>
                    <a:pt x="183" y="16"/>
                    <a:pt x="183" y="17"/>
                  </a:cubicBezTo>
                  <a:cubicBezTo>
                    <a:pt x="182" y="17"/>
                    <a:pt x="182" y="18"/>
                    <a:pt x="182" y="18"/>
                  </a:cubicBezTo>
                  <a:cubicBezTo>
                    <a:pt x="181" y="19"/>
                    <a:pt x="181" y="19"/>
                    <a:pt x="181" y="20"/>
                  </a:cubicBezTo>
                  <a:cubicBezTo>
                    <a:pt x="180" y="22"/>
                    <a:pt x="180" y="22"/>
                    <a:pt x="180" y="22"/>
                  </a:cubicBezTo>
                  <a:cubicBezTo>
                    <a:pt x="180" y="22"/>
                    <a:pt x="180" y="22"/>
                    <a:pt x="180" y="22"/>
                  </a:cubicBezTo>
                  <a:cubicBezTo>
                    <a:pt x="179" y="25"/>
                    <a:pt x="176" y="25"/>
                    <a:pt x="174" y="24"/>
                  </a:cubicBezTo>
                  <a:cubicBezTo>
                    <a:pt x="172" y="24"/>
                    <a:pt x="171" y="22"/>
                    <a:pt x="171" y="21"/>
                  </a:cubicBezTo>
                  <a:cubicBezTo>
                    <a:pt x="172" y="18"/>
                    <a:pt x="171" y="16"/>
                    <a:pt x="171" y="14"/>
                  </a:cubicBezTo>
                  <a:cubicBezTo>
                    <a:pt x="170" y="12"/>
                    <a:pt x="169" y="10"/>
                    <a:pt x="168" y="10"/>
                  </a:cubicBezTo>
                  <a:cubicBezTo>
                    <a:pt x="167" y="9"/>
                    <a:pt x="167" y="9"/>
                    <a:pt x="166" y="9"/>
                  </a:cubicBezTo>
                  <a:cubicBezTo>
                    <a:pt x="165" y="9"/>
                    <a:pt x="164" y="9"/>
                    <a:pt x="163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10"/>
                    <a:pt x="158" y="11"/>
                    <a:pt x="157" y="11"/>
                  </a:cubicBezTo>
                  <a:cubicBezTo>
                    <a:pt x="156" y="11"/>
                    <a:pt x="155" y="12"/>
                    <a:pt x="154" y="13"/>
                  </a:cubicBezTo>
                  <a:cubicBezTo>
                    <a:pt x="154" y="13"/>
                    <a:pt x="153" y="13"/>
                    <a:pt x="153" y="14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49" y="19"/>
                    <a:pt x="149" y="19"/>
                    <a:pt x="149" y="19"/>
                  </a:cubicBezTo>
                  <a:cubicBezTo>
                    <a:pt x="149" y="20"/>
                    <a:pt x="149" y="20"/>
                    <a:pt x="148" y="21"/>
                  </a:cubicBezTo>
                  <a:cubicBezTo>
                    <a:pt x="148" y="22"/>
                    <a:pt x="148" y="23"/>
                    <a:pt x="147" y="24"/>
                  </a:cubicBezTo>
                  <a:cubicBezTo>
                    <a:pt x="147" y="25"/>
                    <a:pt x="147" y="26"/>
                    <a:pt x="147" y="28"/>
                  </a:cubicBezTo>
                  <a:cubicBezTo>
                    <a:pt x="147" y="29"/>
                    <a:pt x="146" y="30"/>
                    <a:pt x="146" y="31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6" y="37"/>
                    <a:pt x="144" y="39"/>
                    <a:pt x="142" y="39"/>
                  </a:cubicBezTo>
                  <a:cubicBezTo>
                    <a:pt x="141" y="39"/>
                    <a:pt x="140" y="38"/>
                    <a:pt x="139" y="37"/>
                  </a:cubicBezTo>
                  <a:cubicBezTo>
                    <a:pt x="139" y="37"/>
                    <a:pt x="139" y="37"/>
                    <a:pt x="139" y="37"/>
                  </a:cubicBezTo>
                  <a:cubicBezTo>
                    <a:pt x="139" y="36"/>
                    <a:pt x="139" y="35"/>
                    <a:pt x="138" y="35"/>
                  </a:cubicBezTo>
                  <a:cubicBezTo>
                    <a:pt x="138" y="34"/>
                    <a:pt x="138" y="34"/>
                    <a:pt x="137" y="33"/>
                  </a:cubicBezTo>
                  <a:cubicBezTo>
                    <a:pt x="137" y="33"/>
                    <a:pt x="136" y="32"/>
                    <a:pt x="136" y="32"/>
                  </a:cubicBezTo>
                  <a:cubicBezTo>
                    <a:pt x="135" y="32"/>
                    <a:pt x="135" y="31"/>
                    <a:pt x="134" y="31"/>
                  </a:cubicBezTo>
                  <a:cubicBezTo>
                    <a:pt x="133" y="30"/>
                    <a:pt x="132" y="30"/>
                    <a:pt x="131" y="30"/>
                  </a:cubicBezTo>
                  <a:cubicBezTo>
                    <a:pt x="130" y="29"/>
                    <a:pt x="129" y="29"/>
                    <a:pt x="129" y="29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4" y="30"/>
                    <a:pt x="123" y="30"/>
                    <a:pt x="123" y="31"/>
                  </a:cubicBezTo>
                  <a:cubicBezTo>
                    <a:pt x="122" y="31"/>
                    <a:pt x="122" y="31"/>
                    <a:pt x="121" y="32"/>
                  </a:cubicBezTo>
                  <a:cubicBezTo>
                    <a:pt x="121" y="32"/>
                    <a:pt x="120" y="32"/>
                    <a:pt x="120" y="33"/>
                  </a:cubicBezTo>
                  <a:cubicBezTo>
                    <a:pt x="119" y="33"/>
                    <a:pt x="119" y="34"/>
                    <a:pt x="118" y="34"/>
                  </a:cubicBezTo>
                  <a:cubicBezTo>
                    <a:pt x="118" y="35"/>
                    <a:pt x="118" y="35"/>
                    <a:pt x="117" y="36"/>
                  </a:cubicBezTo>
                  <a:cubicBezTo>
                    <a:pt x="117" y="37"/>
                    <a:pt x="117" y="37"/>
                    <a:pt x="117" y="38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2"/>
                    <a:pt x="115" y="43"/>
                    <a:pt x="113" y="42"/>
                  </a:cubicBezTo>
                  <a:cubicBezTo>
                    <a:pt x="112" y="42"/>
                    <a:pt x="112" y="41"/>
                    <a:pt x="111" y="41"/>
                  </a:cubicBezTo>
                  <a:cubicBezTo>
                    <a:pt x="111" y="38"/>
                    <a:pt x="111" y="38"/>
                    <a:pt x="111" y="38"/>
                  </a:cubicBezTo>
                  <a:cubicBezTo>
                    <a:pt x="111" y="38"/>
                    <a:pt x="110" y="37"/>
                    <a:pt x="110" y="37"/>
                  </a:cubicBezTo>
                  <a:cubicBezTo>
                    <a:pt x="110" y="36"/>
                    <a:pt x="109" y="35"/>
                    <a:pt x="109" y="35"/>
                  </a:cubicBezTo>
                  <a:cubicBezTo>
                    <a:pt x="109" y="34"/>
                    <a:pt x="108" y="34"/>
                    <a:pt x="108" y="33"/>
                  </a:cubicBezTo>
                  <a:cubicBezTo>
                    <a:pt x="107" y="33"/>
                    <a:pt x="107" y="32"/>
                    <a:pt x="106" y="32"/>
                  </a:cubicBezTo>
                  <a:cubicBezTo>
                    <a:pt x="106" y="31"/>
                    <a:pt x="105" y="31"/>
                    <a:pt x="105" y="31"/>
                  </a:cubicBezTo>
                  <a:cubicBezTo>
                    <a:pt x="104" y="31"/>
                    <a:pt x="104" y="30"/>
                    <a:pt x="103" y="30"/>
                  </a:cubicBezTo>
                  <a:cubicBezTo>
                    <a:pt x="102" y="30"/>
                    <a:pt x="102" y="30"/>
                    <a:pt x="101" y="30"/>
                  </a:cubicBezTo>
                  <a:cubicBezTo>
                    <a:pt x="100" y="30"/>
                    <a:pt x="98" y="30"/>
                    <a:pt x="97" y="31"/>
                  </a:cubicBezTo>
                  <a:cubicBezTo>
                    <a:pt x="96" y="31"/>
                    <a:pt x="96" y="31"/>
                    <a:pt x="95" y="31"/>
                  </a:cubicBezTo>
                  <a:cubicBezTo>
                    <a:pt x="94" y="32"/>
                    <a:pt x="94" y="32"/>
                    <a:pt x="93" y="32"/>
                  </a:cubicBezTo>
                  <a:cubicBezTo>
                    <a:pt x="93" y="33"/>
                    <a:pt x="92" y="33"/>
                    <a:pt x="92" y="34"/>
                  </a:cubicBezTo>
                  <a:cubicBezTo>
                    <a:pt x="91" y="34"/>
                    <a:pt x="91" y="35"/>
                    <a:pt x="90" y="36"/>
                  </a:cubicBezTo>
                  <a:cubicBezTo>
                    <a:pt x="90" y="36"/>
                    <a:pt x="89" y="37"/>
                    <a:pt x="89" y="37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8" y="40"/>
                    <a:pt x="87" y="41"/>
                    <a:pt x="86" y="40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1" y="35"/>
                    <a:pt x="80" y="34"/>
                    <a:pt x="79" y="33"/>
                  </a:cubicBezTo>
                  <a:cubicBezTo>
                    <a:pt x="78" y="33"/>
                    <a:pt x="78" y="33"/>
                    <a:pt x="77" y="32"/>
                  </a:cubicBezTo>
                  <a:cubicBezTo>
                    <a:pt x="76" y="32"/>
                    <a:pt x="75" y="32"/>
                    <a:pt x="74" y="32"/>
                  </a:cubicBezTo>
                  <a:cubicBezTo>
                    <a:pt x="73" y="32"/>
                    <a:pt x="72" y="32"/>
                    <a:pt x="71" y="33"/>
                  </a:cubicBezTo>
                  <a:cubicBezTo>
                    <a:pt x="70" y="33"/>
                    <a:pt x="69" y="33"/>
                    <a:pt x="68" y="34"/>
                  </a:cubicBezTo>
                  <a:cubicBezTo>
                    <a:pt x="67" y="34"/>
                    <a:pt x="66" y="35"/>
                    <a:pt x="66" y="36"/>
                  </a:cubicBezTo>
                  <a:cubicBezTo>
                    <a:pt x="64" y="37"/>
                    <a:pt x="63" y="39"/>
                    <a:pt x="63" y="41"/>
                  </a:cubicBezTo>
                  <a:cubicBezTo>
                    <a:pt x="62" y="43"/>
                    <a:pt x="62" y="45"/>
                    <a:pt x="63" y="47"/>
                  </a:cubicBezTo>
                  <a:cubicBezTo>
                    <a:pt x="63" y="51"/>
                    <a:pt x="64" y="55"/>
                    <a:pt x="64" y="60"/>
                  </a:cubicBezTo>
                  <a:cubicBezTo>
                    <a:pt x="64" y="61"/>
                    <a:pt x="63" y="62"/>
                    <a:pt x="62" y="62"/>
                  </a:cubicBezTo>
                  <a:cubicBezTo>
                    <a:pt x="61" y="62"/>
                    <a:pt x="61" y="62"/>
                    <a:pt x="61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0" y="60"/>
                    <a:pt x="59" y="60"/>
                    <a:pt x="58" y="59"/>
                  </a:cubicBezTo>
                  <a:cubicBezTo>
                    <a:pt x="57" y="58"/>
                    <a:pt x="56" y="58"/>
                    <a:pt x="55" y="57"/>
                  </a:cubicBezTo>
                  <a:cubicBezTo>
                    <a:pt x="53" y="56"/>
                    <a:pt x="51" y="56"/>
                    <a:pt x="48" y="56"/>
                  </a:cubicBezTo>
                  <a:cubicBezTo>
                    <a:pt x="47" y="56"/>
                    <a:pt x="46" y="56"/>
                    <a:pt x="45" y="56"/>
                  </a:cubicBezTo>
                  <a:cubicBezTo>
                    <a:pt x="44" y="56"/>
                    <a:pt x="43" y="56"/>
                    <a:pt x="42" y="57"/>
                  </a:cubicBezTo>
                  <a:cubicBezTo>
                    <a:pt x="41" y="57"/>
                    <a:pt x="40" y="58"/>
                    <a:pt x="40" y="59"/>
                  </a:cubicBezTo>
                  <a:cubicBezTo>
                    <a:pt x="39" y="59"/>
                    <a:pt x="38" y="60"/>
                    <a:pt x="37" y="61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5" y="64"/>
                    <a:pt x="35" y="66"/>
                    <a:pt x="35" y="67"/>
                  </a:cubicBezTo>
                  <a:cubicBezTo>
                    <a:pt x="34" y="68"/>
                    <a:pt x="34" y="69"/>
                    <a:pt x="34" y="70"/>
                  </a:cubicBezTo>
                  <a:cubicBezTo>
                    <a:pt x="34" y="71"/>
                    <a:pt x="34" y="72"/>
                    <a:pt x="34" y="73"/>
                  </a:cubicBezTo>
                  <a:cubicBezTo>
                    <a:pt x="35" y="75"/>
                    <a:pt x="36" y="77"/>
                    <a:pt x="36" y="80"/>
                  </a:cubicBezTo>
                  <a:cubicBezTo>
                    <a:pt x="37" y="81"/>
                    <a:pt x="37" y="83"/>
                    <a:pt x="37" y="84"/>
                  </a:cubicBezTo>
                  <a:cubicBezTo>
                    <a:pt x="38" y="85"/>
                    <a:pt x="38" y="87"/>
                    <a:pt x="38" y="88"/>
                  </a:cubicBezTo>
                  <a:cubicBezTo>
                    <a:pt x="38" y="90"/>
                    <a:pt x="37" y="92"/>
                    <a:pt x="35" y="92"/>
                  </a:cubicBezTo>
                  <a:cubicBezTo>
                    <a:pt x="34" y="92"/>
                    <a:pt x="33" y="92"/>
                    <a:pt x="32" y="91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28" y="91"/>
                    <a:pt x="27" y="91"/>
                    <a:pt x="27" y="92"/>
                  </a:cubicBezTo>
                  <a:cubicBezTo>
                    <a:pt x="27" y="93"/>
                    <a:pt x="27" y="94"/>
                    <a:pt x="27" y="95"/>
                  </a:cubicBezTo>
                  <a:cubicBezTo>
                    <a:pt x="27" y="97"/>
                    <a:pt x="27" y="98"/>
                    <a:pt x="27" y="99"/>
                  </a:cubicBezTo>
                  <a:cubicBezTo>
                    <a:pt x="27" y="101"/>
                    <a:pt x="27" y="103"/>
                    <a:pt x="27" y="105"/>
                  </a:cubicBezTo>
                  <a:cubicBezTo>
                    <a:pt x="28" y="105"/>
                    <a:pt x="28" y="105"/>
                    <a:pt x="28" y="105"/>
                  </a:cubicBezTo>
                  <a:cubicBezTo>
                    <a:pt x="28" y="107"/>
                    <a:pt x="27" y="109"/>
                    <a:pt x="25" y="109"/>
                  </a:cubicBezTo>
                  <a:cubicBezTo>
                    <a:pt x="24" y="110"/>
                    <a:pt x="23" y="109"/>
                    <a:pt x="23" y="109"/>
                  </a:cubicBezTo>
                  <a:cubicBezTo>
                    <a:pt x="20" y="107"/>
                    <a:pt x="17" y="106"/>
                    <a:pt x="13" y="107"/>
                  </a:cubicBezTo>
                  <a:cubicBezTo>
                    <a:pt x="12" y="107"/>
                    <a:pt x="10" y="107"/>
                    <a:pt x="9" y="108"/>
                  </a:cubicBezTo>
                  <a:cubicBezTo>
                    <a:pt x="8" y="108"/>
                    <a:pt x="8" y="109"/>
                    <a:pt x="7" y="109"/>
                  </a:cubicBezTo>
                  <a:cubicBezTo>
                    <a:pt x="7" y="109"/>
                    <a:pt x="7" y="109"/>
                    <a:pt x="7" y="110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6" y="112"/>
                    <a:pt x="6" y="112"/>
                    <a:pt x="6" y="113"/>
                  </a:cubicBezTo>
                  <a:cubicBezTo>
                    <a:pt x="6" y="114"/>
                    <a:pt x="6" y="115"/>
                    <a:pt x="6" y="115"/>
                  </a:cubicBezTo>
                  <a:cubicBezTo>
                    <a:pt x="6" y="116"/>
                    <a:pt x="6" y="117"/>
                    <a:pt x="6" y="118"/>
                  </a:cubicBezTo>
                  <a:cubicBezTo>
                    <a:pt x="7" y="119"/>
                    <a:pt x="7" y="120"/>
                    <a:pt x="7" y="121"/>
                  </a:cubicBezTo>
                  <a:cubicBezTo>
                    <a:pt x="8" y="122"/>
                    <a:pt x="8" y="124"/>
                    <a:pt x="9" y="126"/>
                  </a:cubicBezTo>
                  <a:cubicBezTo>
                    <a:pt x="10" y="127"/>
                    <a:pt x="11" y="129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3" y="131"/>
                    <a:pt x="13" y="133"/>
                    <a:pt x="12" y="133"/>
                  </a:cubicBezTo>
                  <a:cubicBezTo>
                    <a:pt x="11" y="134"/>
                    <a:pt x="11" y="134"/>
                    <a:pt x="10" y="134"/>
                  </a:cubicBezTo>
                  <a:cubicBezTo>
                    <a:pt x="10" y="133"/>
                    <a:pt x="9" y="133"/>
                    <a:pt x="8" y="133"/>
                  </a:cubicBezTo>
                  <a:cubicBezTo>
                    <a:pt x="8" y="133"/>
                    <a:pt x="7" y="134"/>
                    <a:pt x="7" y="134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4" y="135"/>
                    <a:pt x="4" y="135"/>
                  </a:cubicBezTo>
                  <a:cubicBezTo>
                    <a:pt x="3" y="136"/>
                    <a:pt x="3" y="137"/>
                    <a:pt x="2" y="138"/>
                  </a:cubicBezTo>
                  <a:cubicBezTo>
                    <a:pt x="2" y="138"/>
                    <a:pt x="2" y="139"/>
                    <a:pt x="2" y="140"/>
                  </a:cubicBezTo>
                  <a:cubicBezTo>
                    <a:pt x="2" y="140"/>
                    <a:pt x="1" y="141"/>
                    <a:pt x="2" y="141"/>
                  </a:cubicBezTo>
                  <a:cubicBezTo>
                    <a:pt x="2" y="142"/>
                    <a:pt x="2" y="142"/>
                    <a:pt x="2" y="143"/>
                  </a:cubicBezTo>
                  <a:cubicBezTo>
                    <a:pt x="2" y="143"/>
                    <a:pt x="2" y="143"/>
                    <a:pt x="2" y="144"/>
                  </a:cubicBezTo>
                  <a:cubicBezTo>
                    <a:pt x="3" y="144"/>
                    <a:pt x="3" y="145"/>
                    <a:pt x="3" y="145"/>
                  </a:cubicBezTo>
                  <a:cubicBezTo>
                    <a:pt x="3" y="145"/>
                    <a:pt x="4" y="146"/>
                    <a:pt x="4" y="146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5" y="148"/>
                    <a:pt x="5" y="148"/>
                    <a:pt x="5" y="14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5" name="Group 269">
            <a:extLst>
              <a:ext uri="{FF2B5EF4-FFF2-40B4-BE49-F238E27FC236}">
                <a16:creationId xmlns:a16="http://schemas.microsoft.com/office/drawing/2014/main" id="{4D3438C9-E7C6-3803-4D5E-55DF540CAC89}"/>
              </a:ext>
            </a:extLst>
          </p:cNvPr>
          <p:cNvGrpSpPr/>
          <p:nvPr/>
        </p:nvGrpSpPr>
        <p:grpSpPr>
          <a:xfrm>
            <a:off x="3908907" y="3230171"/>
            <a:ext cx="493233" cy="622145"/>
            <a:chOff x="4435475" y="2132014"/>
            <a:chExt cx="558801" cy="704850"/>
          </a:xfrm>
          <a:solidFill>
            <a:srgbClr val="9338FF"/>
          </a:solidFill>
        </p:grpSpPr>
        <p:sp>
          <p:nvSpPr>
            <p:cNvPr id="76" name="Freeform 135">
              <a:extLst>
                <a:ext uri="{FF2B5EF4-FFF2-40B4-BE49-F238E27FC236}">
                  <a16:creationId xmlns:a16="http://schemas.microsoft.com/office/drawing/2014/main" id="{F0866D08-2A29-9793-F4D2-61ED43B784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5163" y="2132014"/>
              <a:ext cx="423863" cy="277813"/>
            </a:xfrm>
            <a:custGeom>
              <a:avLst/>
              <a:gdLst/>
              <a:ahLst/>
              <a:cxnLst>
                <a:cxn ang="0">
                  <a:pos x="0" y="166"/>
                </a:cxn>
                <a:cxn ang="0">
                  <a:pos x="193" y="73"/>
                </a:cxn>
                <a:cxn ang="0">
                  <a:pos x="187" y="101"/>
                </a:cxn>
                <a:cxn ang="0">
                  <a:pos x="255" y="77"/>
                </a:cxn>
                <a:cxn ang="0">
                  <a:pos x="207" y="7"/>
                </a:cxn>
                <a:cxn ang="0">
                  <a:pos x="202" y="34"/>
                </a:cxn>
                <a:cxn ang="0">
                  <a:pos x="0" y="166"/>
                </a:cxn>
              </a:cxnLst>
              <a:rect l="0" t="0" r="r" b="b"/>
              <a:pathLst>
                <a:path w="255" h="166">
                  <a:moveTo>
                    <a:pt x="0" y="166"/>
                  </a:moveTo>
                  <a:cubicBezTo>
                    <a:pt x="0" y="166"/>
                    <a:pt x="47" y="18"/>
                    <a:pt x="193" y="73"/>
                  </a:cubicBezTo>
                  <a:cubicBezTo>
                    <a:pt x="187" y="101"/>
                    <a:pt x="187" y="101"/>
                    <a:pt x="187" y="101"/>
                  </a:cubicBezTo>
                  <a:cubicBezTo>
                    <a:pt x="255" y="77"/>
                    <a:pt x="255" y="77"/>
                    <a:pt x="255" y="77"/>
                  </a:cubicBezTo>
                  <a:cubicBezTo>
                    <a:pt x="207" y="7"/>
                    <a:pt x="207" y="7"/>
                    <a:pt x="207" y="7"/>
                  </a:cubicBezTo>
                  <a:cubicBezTo>
                    <a:pt x="202" y="34"/>
                    <a:pt x="202" y="34"/>
                    <a:pt x="202" y="34"/>
                  </a:cubicBezTo>
                  <a:cubicBezTo>
                    <a:pt x="202" y="34"/>
                    <a:pt x="27" y="0"/>
                    <a:pt x="0" y="1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7" name="Freeform 136">
              <a:extLst>
                <a:ext uri="{FF2B5EF4-FFF2-40B4-BE49-F238E27FC236}">
                  <a16:creationId xmlns:a16="http://schemas.microsoft.com/office/drawing/2014/main" id="{EEC1C05D-8953-7737-34AE-412D9A447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5475" y="2700339"/>
              <a:ext cx="557213" cy="65088"/>
            </a:xfrm>
            <a:custGeom>
              <a:avLst/>
              <a:gdLst/>
              <a:ahLst/>
              <a:cxnLst>
                <a:cxn ang="0">
                  <a:pos x="68" y="38"/>
                </a:cxn>
                <a:cxn ang="0">
                  <a:pos x="65" y="38"/>
                </a:cxn>
                <a:cxn ang="0">
                  <a:pos x="40" y="24"/>
                </a:cxn>
                <a:cxn ang="0">
                  <a:pos x="20" y="34"/>
                </a:cxn>
                <a:cxn ang="0">
                  <a:pos x="0" y="11"/>
                </a:cxn>
                <a:cxn ang="0">
                  <a:pos x="5" y="6"/>
                </a:cxn>
                <a:cxn ang="0">
                  <a:pos x="10" y="11"/>
                </a:cxn>
                <a:cxn ang="0">
                  <a:pos x="21" y="25"/>
                </a:cxn>
                <a:cxn ang="0">
                  <a:pos x="36" y="12"/>
                </a:cxn>
                <a:cxn ang="0">
                  <a:pos x="40" y="8"/>
                </a:cxn>
                <a:cxn ang="0">
                  <a:pos x="45" y="11"/>
                </a:cxn>
                <a:cxn ang="0">
                  <a:pos x="66" y="28"/>
                </a:cxn>
                <a:cxn ang="0">
                  <a:pos x="99" y="8"/>
                </a:cxn>
                <a:cxn ang="0">
                  <a:pos x="104" y="6"/>
                </a:cxn>
                <a:cxn ang="0">
                  <a:pos x="108" y="9"/>
                </a:cxn>
                <a:cxn ang="0">
                  <a:pos x="133" y="28"/>
                </a:cxn>
                <a:cxn ang="0">
                  <a:pos x="158" y="11"/>
                </a:cxn>
                <a:cxn ang="0">
                  <a:pos x="163" y="9"/>
                </a:cxn>
                <a:cxn ang="0">
                  <a:pos x="166" y="11"/>
                </a:cxn>
                <a:cxn ang="0">
                  <a:pos x="192" y="26"/>
                </a:cxn>
                <a:cxn ang="0">
                  <a:pos x="220" y="9"/>
                </a:cxn>
                <a:cxn ang="0">
                  <a:pos x="224" y="6"/>
                </a:cxn>
                <a:cxn ang="0">
                  <a:pos x="228" y="9"/>
                </a:cxn>
                <a:cxn ang="0">
                  <a:pos x="248" y="25"/>
                </a:cxn>
                <a:cxn ang="0">
                  <a:pos x="275" y="12"/>
                </a:cxn>
                <a:cxn ang="0">
                  <a:pos x="279" y="10"/>
                </a:cxn>
                <a:cxn ang="0">
                  <a:pos x="283" y="12"/>
                </a:cxn>
                <a:cxn ang="0">
                  <a:pos x="306" y="23"/>
                </a:cxn>
                <a:cxn ang="0">
                  <a:pos x="324" y="4"/>
                </a:cxn>
                <a:cxn ang="0">
                  <a:pos x="330" y="1"/>
                </a:cxn>
                <a:cxn ang="0">
                  <a:pos x="333" y="6"/>
                </a:cxn>
                <a:cxn ang="0">
                  <a:pos x="308" y="32"/>
                </a:cxn>
                <a:cxn ang="0">
                  <a:pos x="279" y="23"/>
                </a:cxn>
                <a:cxn ang="0">
                  <a:pos x="247" y="35"/>
                </a:cxn>
                <a:cxn ang="0">
                  <a:pos x="224" y="20"/>
                </a:cxn>
                <a:cxn ang="0">
                  <a:pos x="192" y="35"/>
                </a:cxn>
                <a:cxn ang="0">
                  <a:pos x="162" y="22"/>
                </a:cxn>
                <a:cxn ang="0">
                  <a:pos x="132" y="37"/>
                </a:cxn>
                <a:cxn ang="0">
                  <a:pos x="103" y="20"/>
                </a:cxn>
                <a:cxn ang="0">
                  <a:pos x="68" y="38"/>
                </a:cxn>
              </a:cxnLst>
              <a:rect l="0" t="0" r="r" b="b"/>
              <a:pathLst>
                <a:path w="334" h="39">
                  <a:moveTo>
                    <a:pt x="68" y="38"/>
                  </a:moveTo>
                  <a:cubicBezTo>
                    <a:pt x="67" y="38"/>
                    <a:pt x="66" y="38"/>
                    <a:pt x="65" y="38"/>
                  </a:cubicBezTo>
                  <a:cubicBezTo>
                    <a:pt x="55" y="37"/>
                    <a:pt x="46" y="32"/>
                    <a:pt x="40" y="24"/>
                  </a:cubicBezTo>
                  <a:cubicBezTo>
                    <a:pt x="35" y="31"/>
                    <a:pt x="27" y="35"/>
                    <a:pt x="20" y="34"/>
                  </a:cubicBezTo>
                  <a:cubicBezTo>
                    <a:pt x="10" y="33"/>
                    <a:pt x="0" y="26"/>
                    <a:pt x="0" y="11"/>
                  </a:cubicBezTo>
                  <a:cubicBezTo>
                    <a:pt x="0" y="9"/>
                    <a:pt x="2" y="6"/>
                    <a:pt x="5" y="6"/>
                  </a:cubicBezTo>
                  <a:cubicBezTo>
                    <a:pt x="7" y="6"/>
                    <a:pt x="10" y="8"/>
                    <a:pt x="10" y="11"/>
                  </a:cubicBezTo>
                  <a:cubicBezTo>
                    <a:pt x="10" y="20"/>
                    <a:pt x="15" y="24"/>
                    <a:pt x="21" y="25"/>
                  </a:cubicBezTo>
                  <a:cubicBezTo>
                    <a:pt x="27" y="25"/>
                    <a:pt x="34" y="21"/>
                    <a:pt x="36" y="12"/>
                  </a:cubicBezTo>
                  <a:cubicBezTo>
                    <a:pt x="36" y="10"/>
                    <a:pt x="38" y="8"/>
                    <a:pt x="40" y="8"/>
                  </a:cubicBezTo>
                  <a:cubicBezTo>
                    <a:pt x="42" y="8"/>
                    <a:pt x="44" y="9"/>
                    <a:pt x="45" y="11"/>
                  </a:cubicBezTo>
                  <a:cubicBezTo>
                    <a:pt x="47" y="21"/>
                    <a:pt x="55" y="28"/>
                    <a:pt x="66" y="28"/>
                  </a:cubicBezTo>
                  <a:cubicBezTo>
                    <a:pt x="77" y="29"/>
                    <a:pt x="93" y="23"/>
                    <a:pt x="99" y="8"/>
                  </a:cubicBezTo>
                  <a:cubicBezTo>
                    <a:pt x="100" y="7"/>
                    <a:pt x="102" y="5"/>
                    <a:pt x="104" y="6"/>
                  </a:cubicBezTo>
                  <a:cubicBezTo>
                    <a:pt x="106" y="6"/>
                    <a:pt x="108" y="7"/>
                    <a:pt x="108" y="9"/>
                  </a:cubicBezTo>
                  <a:cubicBezTo>
                    <a:pt x="110" y="19"/>
                    <a:pt x="124" y="27"/>
                    <a:pt x="133" y="28"/>
                  </a:cubicBezTo>
                  <a:cubicBezTo>
                    <a:pt x="144" y="29"/>
                    <a:pt x="151" y="22"/>
                    <a:pt x="158" y="11"/>
                  </a:cubicBezTo>
                  <a:cubicBezTo>
                    <a:pt x="159" y="10"/>
                    <a:pt x="161" y="9"/>
                    <a:pt x="163" y="9"/>
                  </a:cubicBezTo>
                  <a:cubicBezTo>
                    <a:pt x="164" y="9"/>
                    <a:pt x="166" y="10"/>
                    <a:pt x="166" y="11"/>
                  </a:cubicBezTo>
                  <a:cubicBezTo>
                    <a:pt x="171" y="20"/>
                    <a:pt x="181" y="26"/>
                    <a:pt x="192" y="26"/>
                  </a:cubicBezTo>
                  <a:cubicBezTo>
                    <a:pt x="204" y="26"/>
                    <a:pt x="215" y="19"/>
                    <a:pt x="220" y="9"/>
                  </a:cubicBezTo>
                  <a:cubicBezTo>
                    <a:pt x="221" y="7"/>
                    <a:pt x="222" y="6"/>
                    <a:pt x="224" y="6"/>
                  </a:cubicBezTo>
                  <a:cubicBezTo>
                    <a:pt x="226" y="7"/>
                    <a:pt x="228" y="8"/>
                    <a:pt x="228" y="9"/>
                  </a:cubicBezTo>
                  <a:cubicBezTo>
                    <a:pt x="233" y="19"/>
                    <a:pt x="238" y="24"/>
                    <a:pt x="248" y="25"/>
                  </a:cubicBezTo>
                  <a:cubicBezTo>
                    <a:pt x="261" y="27"/>
                    <a:pt x="267" y="24"/>
                    <a:pt x="275" y="12"/>
                  </a:cubicBezTo>
                  <a:cubicBezTo>
                    <a:pt x="276" y="11"/>
                    <a:pt x="278" y="10"/>
                    <a:pt x="279" y="10"/>
                  </a:cubicBezTo>
                  <a:cubicBezTo>
                    <a:pt x="281" y="10"/>
                    <a:pt x="282" y="11"/>
                    <a:pt x="283" y="12"/>
                  </a:cubicBezTo>
                  <a:cubicBezTo>
                    <a:pt x="287" y="20"/>
                    <a:pt x="297" y="24"/>
                    <a:pt x="306" y="23"/>
                  </a:cubicBezTo>
                  <a:cubicBezTo>
                    <a:pt x="315" y="21"/>
                    <a:pt x="322" y="15"/>
                    <a:pt x="324" y="4"/>
                  </a:cubicBezTo>
                  <a:cubicBezTo>
                    <a:pt x="325" y="2"/>
                    <a:pt x="327" y="0"/>
                    <a:pt x="330" y="1"/>
                  </a:cubicBezTo>
                  <a:cubicBezTo>
                    <a:pt x="332" y="1"/>
                    <a:pt x="334" y="4"/>
                    <a:pt x="333" y="6"/>
                  </a:cubicBezTo>
                  <a:cubicBezTo>
                    <a:pt x="330" y="21"/>
                    <a:pt x="321" y="30"/>
                    <a:pt x="308" y="32"/>
                  </a:cubicBezTo>
                  <a:cubicBezTo>
                    <a:pt x="297" y="34"/>
                    <a:pt x="286" y="30"/>
                    <a:pt x="279" y="23"/>
                  </a:cubicBezTo>
                  <a:cubicBezTo>
                    <a:pt x="271" y="32"/>
                    <a:pt x="263" y="37"/>
                    <a:pt x="247" y="35"/>
                  </a:cubicBezTo>
                  <a:cubicBezTo>
                    <a:pt x="237" y="33"/>
                    <a:pt x="229" y="29"/>
                    <a:pt x="224" y="20"/>
                  </a:cubicBezTo>
                  <a:cubicBezTo>
                    <a:pt x="216" y="30"/>
                    <a:pt x="205" y="35"/>
                    <a:pt x="192" y="35"/>
                  </a:cubicBezTo>
                  <a:cubicBezTo>
                    <a:pt x="180" y="35"/>
                    <a:pt x="169" y="30"/>
                    <a:pt x="162" y="22"/>
                  </a:cubicBezTo>
                  <a:cubicBezTo>
                    <a:pt x="155" y="31"/>
                    <a:pt x="146" y="39"/>
                    <a:pt x="132" y="37"/>
                  </a:cubicBezTo>
                  <a:cubicBezTo>
                    <a:pt x="123" y="36"/>
                    <a:pt x="110" y="30"/>
                    <a:pt x="103" y="20"/>
                  </a:cubicBezTo>
                  <a:cubicBezTo>
                    <a:pt x="94" y="33"/>
                    <a:pt x="80" y="38"/>
                    <a:pt x="68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8" name="Freeform 137">
              <a:extLst>
                <a:ext uri="{FF2B5EF4-FFF2-40B4-BE49-F238E27FC236}">
                  <a16:creationId xmlns:a16="http://schemas.microsoft.com/office/drawing/2014/main" id="{9D0E4641-4F93-5748-A1BC-FDC3434EE5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7063" y="2773364"/>
              <a:ext cx="557213" cy="63500"/>
            </a:xfrm>
            <a:custGeom>
              <a:avLst/>
              <a:gdLst/>
              <a:ahLst/>
              <a:cxnLst>
                <a:cxn ang="0">
                  <a:pos x="69" y="37"/>
                </a:cxn>
                <a:cxn ang="0">
                  <a:pos x="66" y="37"/>
                </a:cxn>
                <a:cxn ang="0">
                  <a:pos x="41" y="24"/>
                </a:cxn>
                <a:cxn ang="0">
                  <a:pos x="20" y="34"/>
                </a:cxn>
                <a:cxn ang="0">
                  <a:pos x="0" y="11"/>
                </a:cxn>
                <a:cxn ang="0">
                  <a:pos x="5" y="6"/>
                </a:cxn>
                <a:cxn ang="0">
                  <a:pos x="10" y="11"/>
                </a:cxn>
                <a:cxn ang="0">
                  <a:pos x="21" y="24"/>
                </a:cxn>
                <a:cxn ang="0">
                  <a:pos x="36" y="11"/>
                </a:cxn>
                <a:cxn ang="0">
                  <a:pos x="40" y="7"/>
                </a:cxn>
                <a:cxn ang="0">
                  <a:pos x="45" y="11"/>
                </a:cxn>
                <a:cxn ang="0">
                  <a:pos x="66" y="28"/>
                </a:cxn>
                <a:cxn ang="0">
                  <a:pos x="99" y="8"/>
                </a:cxn>
                <a:cxn ang="0">
                  <a:pos x="104" y="5"/>
                </a:cxn>
                <a:cxn ang="0">
                  <a:pos x="108" y="9"/>
                </a:cxn>
                <a:cxn ang="0">
                  <a:pos x="133" y="27"/>
                </a:cxn>
                <a:cxn ang="0">
                  <a:pos x="159" y="11"/>
                </a:cxn>
                <a:cxn ang="0">
                  <a:pos x="163" y="8"/>
                </a:cxn>
                <a:cxn ang="0">
                  <a:pos x="167" y="11"/>
                </a:cxn>
                <a:cxn ang="0">
                  <a:pos x="192" y="25"/>
                </a:cxn>
                <a:cxn ang="0">
                  <a:pos x="192" y="25"/>
                </a:cxn>
                <a:cxn ang="0">
                  <a:pos x="220" y="9"/>
                </a:cxn>
                <a:cxn ang="0">
                  <a:pos x="224" y="6"/>
                </a:cxn>
                <a:cxn ang="0">
                  <a:pos x="224" y="6"/>
                </a:cxn>
                <a:cxn ang="0">
                  <a:pos x="229" y="9"/>
                </a:cxn>
                <a:cxn ang="0">
                  <a:pos x="248" y="25"/>
                </a:cxn>
                <a:cxn ang="0">
                  <a:pos x="275" y="12"/>
                </a:cxn>
                <a:cxn ang="0">
                  <a:pos x="279" y="10"/>
                </a:cxn>
                <a:cxn ang="0">
                  <a:pos x="283" y="12"/>
                </a:cxn>
                <a:cxn ang="0">
                  <a:pos x="307" y="22"/>
                </a:cxn>
                <a:cxn ang="0">
                  <a:pos x="324" y="4"/>
                </a:cxn>
                <a:cxn ang="0">
                  <a:pos x="330" y="0"/>
                </a:cxn>
                <a:cxn ang="0">
                  <a:pos x="333" y="6"/>
                </a:cxn>
                <a:cxn ang="0">
                  <a:pos x="308" y="32"/>
                </a:cxn>
                <a:cxn ang="0">
                  <a:pos x="279" y="22"/>
                </a:cxn>
                <a:cxn ang="0">
                  <a:pos x="247" y="34"/>
                </a:cxn>
                <a:cxn ang="0">
                  <a:pos x="224" y="20"/>
                </a:cxn>
                <a:cxn ang="0">
                  <a:pos x="192" y="35"/>
                </a:cxn>
                <a:cxn ang="0">
                  <a:pos x="192" y="35"/>
                </a:cxn>
                <a:cxn ang="0">
                  <a:pos x="162" y="21"/>
                </a:cxn>
                <a:cxn ang="0">
                  <a:pos x="132" y="37"/>
                </a:cxn>
                <a:cxn ang="0">
                  <a:pos x="103" y="20"/>
                </a:cxn>
                <a:cxn ang="0">
                  <a:pos x="69" y="37"/>
                </a:cxn>
              </a:cxnLst>
              <a:rect l="0" t="0" r="r" b="b"/>
              <a:pathLst>
                <a:path w="334" h="38">
                  <a:moveTo>
                    <a:pt x="69" y="37"/>
                  </a:moveTo>
                  <a:cubicBezTo>
                    <a:pt x="68" y="37"/>
                    <a:pt x="67" y="37"/>
                    <a:pt x="66" y="37"/>
                  </a:cubicBezTo>
                  <a:cubicBezTo>
                    <a:pt x="55" y="36"/>
                    <a:pt x="46" y="32"/>
                    <a:pt x="41" y="24"/>
                  </a:cubicBezTo>
                  <a:cubicBezTo>
                    <a:pt x="36" y="31"/>
                    <a:pt x="27" y="34"/>
                    <a:pt x="20" y="34"/>
                  </a:cubicBezTo>
                  <a:cubicBezTo>
                    <a:pt x="10" y="33"/>
                    <a:pt x="1" y="25"/>
                    <a:pt x="0" y="11"/>
                  </a:cubicBezTo>
                  <a:cubicBezTo>
                    <a:pt x="0" y="8"/>
                    <a:pt x="2" y="6"/>
                    <a:pt x="5" y="6"/>
                  </a:cubicBezTo>
                  <a:cubicBezTo>
                    <a:pt x="7" y="6"/>
                    <a:pt x="10" y="8"/>
                    <a:pt x="10" y="11"/>
                  </a:cubicBezTo>
                  <a:cubicBezTo>
                    <a:pt x="10" y="20"/>
                    <a:pt x="16" y="24"/>
                    <a:pt x="21" y="24"/>
                  </a:cubicBezTo>
                  <a:cubicBezTo>
                    <a:pt x="27" y="25"/>
                    <a:pt x="34" y="21"/>
                    <a:pt x="36" y="11"/>
                  </a:cubicBezTo>
                  <a:cubicBezTo>
                    <a:pt x="36" y="9"/>
                    <a:pt x="38" y="8"/>
                    <a:pt x="40" y="7"/>
                  </a:cubicBezTo>
                  <a:cubicBezTo>
                    <a:pt x="42" y="7"/>
                    <a:pt x="44" y="9"/>
                    <a:pt x="45" y="11"/>
                  </a:cubicBezTo>
                  <a:cubicBezTo>
                    <a:pt x="48" y="21"/>
                    <a:pt x="56" y="27"/>
                    <a:pt x="66" y="28"/>
                  </a:cubicBezTo>
                  <a:cubicBezTo>
                    <a:pt x="78" y="29"/>
                    <a:pt x="93" y="23"/>
                    <a:pt x="99" y="8"/>
                  </a:cubicBezTo>
                  <a:cubicBezTo>
                    <a:pt x="100" y="6"/>
                    <a:pt x="102" y="5"/>
                    <a:pt x="104" y="5"/>
                  </a:cubicBezTo>
                  <a:cubicBezTo>
                    <a:pt x="106" y="5"/>
                    <a:pt x="108" y="7"/>
                    <a:pt x="108" y="9"/>
                  </a:cubicBezTo>
                  <a:cubicBezTo>
                    <a:pt x="110" y="19"/>
                    <a:pt x="124" y="26"/>
                    <a:pt x="133" y="27"/>
                  </a:cubicBezTo>
                  <a:cubicBezTo>
                    <a:pt x="144" y="28"/>
                    <a:pt x="151" y="21"/>
                    <a:pt x="159" y="11"/>
                  </a:cubicBezTo>
                  <a:cubicBezTo>
                    <a:pt x="159" y="9"/>
                    <a:pt x="161" y="8"/>
                    <a:pt x="163" y="8"/>
                  </a:cubicBezTo>
                  <a:cubicBezTo>
                    <a:pt x="164" y="8"/>
                    <a:pt x="166" y="9"/>
                    <a:pt x="167" y="11"/>
                  </a:cubicBezTo>
                  <a:cubicBezTo>
                    <a:pt x="171" y="20"/>
                    <a:pt x="181" y="25"/>
                    <a:pt x="192" y="25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205" y="25"/>
                    <a:pt x="215" y="19"/>
                    <a:pt x="220" y="9"/>
                  </a:cubicBezTo>
                  <a:cubicBezTo>
                    <a:pt x="221" y="7"/>
                    <a:pt x="223" y="6"/>
                    <a:pt x="224" y="6"/>
                  </a:cubicBezTo>
                  <a:cubicBezTo>
                    <a:pt x="224" y="6"/>
                    <a:pt x="224" y="6"/>
                    <a:pt x="224" y="6"/>
                  </a:cubicBezTo>
                  <a:cubicBezTo>
                    <a:pt x="226" y="6"/>
                    <a:pt x="228" y="7"/>
                    <a:pt x="229" y="9"/>
                  </a:cubicBezTo>
                  <a:cubicBezTo>
                    <a:pt x="233" y="19"/>
                    <a:pt x="239" y="23"/>
                    <a:pt x="248" y="25"/>
                  </a:cubicBezTo>
                  <a:cubicBezTo>
                    <a:pt x="261" y="27"/>
                    <a:pt x="267" y="24"/>
                    <a:pt x="275" y="12"/>
                  </a:cubicBezTo>
                  <a:cubicBezTo>
                    <a:pt x="276" y="10"/>
                    <a:pt x="278" y="9"/>
                    <a:pt x="279" y="10"/>
                  </a:cubicBezTo>
                  <a:cubicBezTo>
                    <a:pt x="281" y="10"/>
                    <a:pt x="283" y="11"/>
                    <a:pt x="283" y="12"/>
                  </a:cubicBezTo>
                  <a:cubicBezTo>
                    <a:pt x="288" y="19"/>
                    <a:pt x="298" y="24"/>
                    <a:pt x="307" y="22"/>
                  </a:cubicBezTo>
                  <a:cubicBezTo>
                    <a:pt x="315" y="21"/>
                    <a:pt x="322" y="14"/>
                    <a:pt x="324" y="4"/>
                  </a:cubicBezTo>
                  <a:cubicBezTo>
                    <a:pt x="325" y="1"/>
                    <a:pt x="327" y="0"/>
                    <a:pt x="330" y="0"/>
                  </a:cubicBezTo>
                  <a:cubicBezTo>
                    <a:pt x="332" y="1"/>
                    <a:pt x="334" y="3"/>
                    <a:pt x="333" y="6"/>
                  </a:cubicBezTo>
                  <a:cubicBezTo>
                    <a:pt x="330" y="20"/>
                    <a:pt x="321" y="30"/>
                    <a:pt x="308" y="32"/>
                  </a:cubicBezTo>
                  <a:cubicBezTo>
                    <a:pt x="298" y="33"/>
                    <a:pt x="286" y="29"/>
                    <a:pt x="279" y="22"/>
                  </a:cubicBezTo>
                  <a:cubicBezTo>
                    <a:pt x="272" y="32"/>
                    <a:pt x="263" y="36"/>
                    <a:pt x="247" y="34"/>
                  </a:cubicBezTo>
                  <a:cubicBezTo>
                    <a:pt x="237" y="33"/>
                    <a:pt x="229" y="28"/>
                    <a:pt x="224" y="20"/>
                  </a:cubicBezTo>
                  <a:cubicBezTo>
                    <a:pt x="217" y="29"/>
                    <a:pt x="205" y="35"/>
                    <a:pt x="192" y="35"/>
                  </a:cubicBezTo>
                  <a:cubicBezTo>
                    <a:pt x="192" y="35"/>
                    <a:pt x="192" y="35"/>
                    <a:pt x="192" y="35"/>
                  </a:cubicBezTo>
                  <a:cubicBezTo>
                    <a:pt x="180" y="35"/>
                    <a:pt x="169" y="30"/>
                    <a:pt x="162" y="21"/>
                  </a:cubicBezTo>
                  <a:cubicBezTo>
                    <a:pt x="155" y="31"/>
                    <a:pt x="146" y="38"/>
                    <a:pt x="132" y="37"/>
                  </a:cubicBezTo>
                  <a:cubicBezTo>
                    <a:pt x="123" y="36"/>
                    <a:pt x="110" y="30"/>
                    <a:pt x="103" y="20"/>
                  </a:cubicBezTo>
                  <a:cubicBezTo>
                    <a:pt x="94" y="32"/>
                    <a:pt x="81" y="37"/>
                    <a:pt x="69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9" name="Freeform 138">
              <a:extLst>
                <a:ext uri="{FF2B5EF4-FFF2-40B4-BE49-F238E27FC236}">
                  <a16:creationId xmlns:a16="http://schemas.microsoft.com/office/drawing/2014/main" id="{2A6CE2A4-34A7-69C8-992F-B937F24620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2475" y="2339976"/>
              <a:ext cx="290513" cy="288925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0" y="87"/>
                </a:cxn>
                <a:cxn ang="0">
                  <a:pos x="87" y="174"/>
                </a:cxn>
                <a:cxn ang="0">
                  <a:pos x="174" y="87"/>
                </a:cxn>
                <a:cxn ang="0">
                  <a:pos x="87" y="0"/>
                </a:cxn>
                <a:cxn ang="0">
                  <a:pos x="87" y="158"/>
                </a:cxn>
                <a:cxn ang="0">
                  <a:pos x="16" y="87"/>
                </a:cxn>
                <a:cxn ang="0">
                  <a:pos x="87" y="17"/>
                </a:cxn>
                <a:cxn ang="0">
                  <a:pos x="158" y="87"/>
                </a:cxn>
                <a:cxn ang="0">
                  <a:pos x="87" y="158"/>
                </a:cxn>
              </a:cxnLst>
              <a:rect l="0" t="0" r="r" b="b"/>
              <a:pathLst>
                <a:path w="174" h="174">
                  <a:moveTo>
                    <a:pt x="87" y="0"/>
                  </a:moveTo>
                  <a:cubicBezTo>
                    <a:pt x="39" y="0"/>
                    <a:pt x="0" y="39"/>
                    <a:pt x="0" y="87"/>
                  </a:cubicBezTo>
                  <a:cubicBezTo>
                    <a:pt x="0" y="135"/>
                    <a:pt x="39" y="174"/>
                    <a:pt x="87" y="174"/>
                  </a:cubicBezTo>
                  <a:cubicBezTo>
                    <a:pt x="135" y="174"/>
                    <a:pt x="174" y="135"/>
                    <a:pt x="174" y="87"/>
                  </a:cubicBezTo>
                  <a:cubicBezTo>
                    <a:pt x="174" y="39"/>
                    <a:pt x="135" y="0"/>
                    <a:pt x="87" y="0"/>
                  </a:cubicBezTo>
                  <a:moveTo>
                    <a:pt x="87" y="158"/>
                  </a:moveTo>
                  <a:cubicBezTo>
                    <a:pt x="48" y="158"/>
                    <a:pt x="16" y="126"/>
                    <a:pt x="16" y="87"/>
                  </a:cubicBezTo>
                  <a:cubicBezTo>
                    <a:pt x="16" y="48"/>
                    <a:pt x="48" y="17"/>
                    <a:pt x="87" y="17"/>
                  </a:cubicBezTo>
                  <a:cubicBezTo>
                    <a:pt x="126" y="17"/>
                    <a:pt x="158" y="48"/>
                    <a:pt x="158" y="87"/>
                  </a:cubicBezTo>
                  <a:cubicBezTo>
                    <a:pt x="158" y="126"/>
                    <a:pt x="126" y="158"/>
                    <a:pt x="87" y="15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0" name="Oval 139">
              <a:extLst>
                <a:ext uri="{FF2B5EF4-FFF2-40B4-BE49-F238E27FC236}">
                  <a16:creationId xmlns:a16="http://schemas.microsoft.com/office/drawing/2014/main" id="{2D3304C4-932A-1F81-CBB9-4C1C48F82F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138" y="2432051"/>
              <a:ext cx="103188" cy="1031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1" name="Rectangle 140">
              <a:extLst>
                <a:ext uri="{FF2B5EF4-FFF2-40B4-BE49-F238E27FC236}">
                  <a16:creationId xmlns:a16="http://schemas.microsoft.com/office/drawing/2014/main" id="{4036FA73-1CFA-AEB9-7FFE-0076A13E77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7863" y="2470151"/>
              <a:ext cx="82550" cy="365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2" name="Rectangle 141">
              <a:extLst>
                <a:ext uri="{FF2B5EF4-FFF2-40B4-BE49-F238E27FC236}">
                  <a16:creationId xmlns:a16="http://schemas.microsoft.com/office/drawing/2014/main" id="{B8317840-B42E-63B8-73D2-74BA0CE336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0288" y="2470151"/>
              <a:ext cx="84138" cy="365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3" name="Freeform 142">
              <a:extLst>
                <a:ext uri="{FF2B5EF4-FFF2-40B4-BE49-F238E27FC236}">
                  <a16:creationId xmlns:a16="http://schemas.microsoft.com/office/drawing/2014/main" id="{DFAD653D-839A-7C5F-4474-0BAD89EE8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9475" y="2268539"/>
              <a:ext cx="36513" cy="8572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1" y="0"/>
                </a:cxn>
                <a:cxn ang="0">
                  <a:pos x="23" y="2"/>
                </a:cxn>
                <a:cxn ang="0">
                  <a:pos x="23" y="54"/>
                </a:cxn>
                <a:cxn ang="0">
                  <a:pos x="0" y="54"/>
                </a:cxn>
              </a:cxnLst>
              <a:rect l="0" t="0" r="r" b="b"/>
              <a:pathLst>
                <a:path w="23" h="54">
                  <a:moveTo>
                    <a:pt x="0" y="54"/>
                  </a:moveTo>
                  <a:lnTo>
                    <a:pt x="1" y="0"/>
                  </a:lnTo>
                  <a:lnTo>
                    <a:pt x="23" y="2"/>
                  </a:lnTo>
                  <a:lnTo>
                    <a:pt x="23" y="54"/>
                  </a:lnTo>
                  <a:lnTo>
                    <a:pt x="0" y="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4" name="Freeform 143">
              <a:extLst>
                <a:ext uri="{FF2B5EF4-FFF2-40B4-BE49-F238E27FC236}">
                  <a16:creationId xmlns:a16="http://schemas.microsoft.com/office/drawing/2014/main" id="{AA353F79-1CCA-C2CD-0E3E-5C371EE4C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300" y="2622551"/>
              <a:ext cx="36513" cy="8572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1" y="0"/>
                </a:cxn>
                <a:cxn ang="0">
                  <a:pos x="23" y="1"/>
                </a:cxn>
                <a:cxn ang="0">
                  <a:pos x="22" y="54"/>
                </a:cxn>
                <a:cxn ang="0">
                  <a:pos x="0" y="54"/>
                </a:cxn>
              </a:cxnLst>
              <a:rect l="0" t="0" r="r" b="b"/>
              <a:pathLst>
                <a:path w="23" h="54">
                  <a:moveTo>
                    <a:pt x="0" y="54"/>
                  </a:moveTo>
                  <a:lnTo>
                    <a:pt x="1" y="0"/>
                  </a:lnTo>
                  <a:lnTo>
                    <a:pt x="23" y="1"/>
                  </a:lnTo>
                  <a:lnTo>
                    <a:pt x="22" y="54"/>
                  </a:lnTo>
                  <a:lnTo>
                    <a:pt x="0" y="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5" name="Freeform 144">
              <a:extLst>
                <a:ext uri="{FF2B5EF4-FFF2-40B4-BE49-F238E27FC236}">
                  <a16:creationId xmlns:a16="http://schemas.microsoft.com/office/drawing/2014/main" id="{D9DC0A21-8D10-14B9-DAC8-01147B989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8188" y="2568576"/>
              <a:ext cx="80963" cy="80963"/>
            </a:xfrm>
            <a:custGeom>
              <a:avLst/>
              <a:gdLst/>
              <a:ahLst/>
              <a:cxnLst>
                <a:cxn ang="0">
                  <a:pos x="51" y="15"/>
                </a:cxn>
                <a:cxn ang="0">
                  <a:pos x="15" y="51"/>
                </a:cxn>
                <a:cxn ang="0">
                  <a:pos x="0" y="36"/>
                </a:cxn>
                <a:cxn ang="0">
                  <a:pos x="35" y="0"/>
                </a:cxn>
                <a:cxn ang="0">
                  <a:pos x="51" y="15"/>
                </a:cxn>
              </a:cxnLst>
              <a:rect l="0" t="0" r="r" b="b"/>
              <a:pathLst>
                <a:path w="51" h="51">
                  <a:moveTo>
                    <a:pt x="51" y="15"/>
                  </a:moveTo>
                  <a:lnTo>
                    <a:pt x="15" y="51"/>
                  </a:lnTo>
                  <a:lnTo>
                    <a:pt x="0" y="36"/>
                  </a:lnTo>
                  <a:lnTo>
                    <a:pt x="35" y="0"/>
                  </a:lnTo>
                  <a:lnTo>
                    <a:pt x="51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6" name="Freeform 145">
              <a:extLst>
                <a:ext uri="{FF2B5EF4-FFF2-40B4-BE49-F238E27FC236}">
                  <a16:creationId xmlns:a16="http://schemas.microsoft.com/office/drawing/2014/main" id="{9CC81302-3C2B-8185-9FD9-1CB0544380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138" y="2327276"/>
              <a:ext cx="80963" cy="82550"/>
            </a:xfrm>
            <a:custGeom>
              <a:avLst/>
              <a:gdLst/>
              <a:ahLst/>
              <a:cxnLst>
                <a:cxn ang="0">
                  <a:pos x="51" y="15"/>
                </a:cxn>
                <a:cxn ang="0">
                  <a:pos x="15" y="52"/>
                </a:cxn>
                <a:cxn ang="0">
                  <a:pos x="0" y="37"/>
                </a:cxn>
                <a:cxn ang="0">
                  <a:pos x="35" y="0"/>
                </a:cxn>
                <a:cxn ang="0">
                  <a:pos x="51" y="15"/>
                </a:cxn>
              </a:cxnLst>
              <a:rect l="0" t="0" r="r" b="b"/>
              <a:pathLst>
                <a:path w="51" h="52">
                  <a:moveTo>
                    <a:pt x="51" y="15"/>
                  </a:moveTo>
                  <a:lnTo>
                    <a:pt x="15" y="52"/>
                  </a:lnTo>
                  <a:lnTo>
                    <a:pt x="0" y="37"/>
                  </a:lnTo>
                  <a:lnTo>
                    <a:pt x="35" y="0"/>
                  </a:lnTo>
                  <a:lnTo>
                    <a:pt x="51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7" name="Freeform 146">
              <a:extLst>
                <a:ext uri="{FF2B5EF4-FFF2-40B4-BE49-F238E27FC236}">
                  <a16:creationId xmlns:a16="http://schemas.microsoft.com/office/drawing/2014/main" id="{83D3AC17-5D56-52D8-5302-4239DCE38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6600" y="2328864"/>
              <a:ext cx="80963" cy="82550"/>
            </a:xfrm>
            <a:custGeom>
              <a:avLst/>
              <a:gdLst/>
              <a:ahLst/>
              <a:cxnLst>
                <a:cxn ang="0">
                  <a:pos x="36" y="52"/>
                </a:cxn>
                <a:cxn ang="0">
                  <a:pos x="0" y="16"/>
                </a:cxn>
                <a:cxn ang="0">
                  <a:pos x="15" y="0"/>
                </a:cxn>
                <a:cxn ang="0">
                  <a:pos x="51" y="36"/>
                </a:cxn>
                <a:cxn ang="0">
                  <a:pos x="36" y="52"/>
                </a:cxn>
              </a:cxnLst>
              <a:rect l="0" t="0" r="r" b="b"/>
              <a:pathLst>
                <a:path w="51" h="52">
                  <a:moveTo>
                    <a:pt x="36" y="52"/>
                  </a:moveTo>
                  <a:lnTo>
                    <a:pt x="0" y="16"/>
                  </a:lnTo>
                  <a:lnTo>
                    <a:pt x="15" y="0"/>
                  </a:lnTo>
                  <a:lnTo>
                    <a:pt x="51" y="36"/>
                  </a:lnTo>
                  <a:lnTo>
                    <a:pt x="36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8" name="Freeform 147">
              <a:extLst>
                <a:ext uri="{FF2B5EF4-FFF2-40B4-BE49-F238E27FC236}">
                  <a16:creationId xmlns:a16="http://schemas.microsoft.com/office/drawing/2014/main" id="{7FB49B0D-882B-ACE4-3B4D-8AB1930A1D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4725" y="2566989"/>
              <a:ext cx="80963" cy="80963"/>
            </a:xfrm>
            <a:custGeom>
              <a:avLst/>
              <a:gdLst/>
              <a:ahLst/>
              <a:cxnLst>
                <a:cxn ang="0">
                  <a:pos x="35" y="51"/>
                </a:cxn>
                <a:cxn ang="0">
                  <a:pos x="0" y="15"/>
                </a:cxn>
                <a:cxn ang="0">
                  <a:pos x="16" y="0"/>
                </a:cxn>
                <a:cxn ang="0">
                  <a:pos x="51" y="36"/>
                </a:cxn>
                <a:cxn ang="0">
                  <a:pos x="35" y="51"/>
                </a:cxn>
              </a:cxnLst>
              <a:rect l="0" t="0" r="r" b="b"/>
              <a:pathLst>
                <a:path w="51" h="51">
                  <a:moveTo>
                    <a:pt x="35" y="51"/>
                  </a:moveTo>
                  <a:lnTo>
                    <a:pt x="0" y="15"/>
                  </a:lnTo>
                  <a:lnTo>
                    <a:pt x="16" y="0"/>
                  </a:lnTo>
                  <a:lnTo>
                    <a:pt x="51" y="36"/>
                  </a:lnTo>
                  <a:lnTo>
                    <a:pt x="35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9" name="Group 253">
            <a:extLst>
              <a:ext uri="{FF2B5EF4-FFF2-40B4-BE49-F238E27FC236}">
                <a16:creationId xmlns:a16="http://schemas.microsoft.com/office/drawing/2014/main" id="{8A3E2DA8-642D-F4B2-5BF1-C2CFC8DBB9FB}"/>
              </a:ext>
            </a:extLst>
          </p:cNvPr>
          <p:cNvGrpSpPr/>
          <p:nvPr/>
        </p:nvGrpSpPr>
        <p:grpSpPr>
          <a:xfrm>
            <a:off x="5005084" y="2299687"/>
            <a:ext cx="554886" cy="453997"/>
            <a:chOff x="3514725" y="1471614"/>
            <a:chExt cx="628651" cy="514350"/>
          </a:xfrm>
          <a:solidFill>
            <a:srgbClr val="725AA4"/>
          </a:solidFill>
        </p:grpSpPr>
        <p:sp>
          <p:nvSpPr>
            <p:cNvPr id="90" name="Freeform 148">
              <a:extLst>
                <a:ext uri="{FF2B5EF4-FFF2-40B4-BE49-F238E27FC236}">
                  <a16:creationId xmlns:a16="http://schemas.microsoft.com/office/drawing/2014/main" id="{12FEBDD1-46E6-8E81-60DE-195C8C2D6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0925" y="1471614"/>
              <a:ext cx="501650" cy="469900"/>
            </a:xfrm>
            <a:custGeom>
              <a:avLst/>
              <a:gdLst/>
              <a:ahLst/>
              <a:cxnLst>
                <a:cxn ang="0">
                  <a:pos x="301" y="34"/>
                </a:cxn>
                <a:cxn ang="0">
                  <a:pos x="72" y="34"/>
                </a:cxn>
                <a:cxn ang="0">
                  <a:pos x="70" y="0"/>
                </a:cxn>
                <a:cxn ang="0">
                  <a:pos x="47" y="0"/>
                </a:cxn>
                <a:cxn ang="0">
                  <a:pos x="0" y="240"/>
                </a:cxn>
                <a:cxn ang="0">
                  <a:pos x="32" y="246"/>
                </a:cxn>
                <a:cxn ang="0">
                  <a:pos x="105" y="68"/>
                </a:cxn>
                <a:cxn ang="0">
                  <a:pos x="125" y="68"/>
                </a:cxn>
                <a:cxn ang="0">
                  <a:pos x="84" y="254"/>
                </a:cxn>
                <a:cxn ang="0">
                  <a:pos x="91" y="256"/>
                </a:cxn>
                <a:cxn ang="0">
                  <a:pos x="164" y="77"/>
                </a:cxn>
                <a:cxn ang="0">
                  <a:pos x="185" y="77"/>
                </a:cxn>
                <a:cxn ang="0">
                  <a:pos x="144" y="264"/>
                </a:cxn>
                <a:cxn ang="0">
                  <a:pos x="151" y="263"/>
                </a:cxn>
                <a:cxn ang="0">
                  <a:pos x="224" y="83"/>
                </a:cxn>
                <a:cxn ang="0">
                  <a:pos x="244" y="83"/>
                </a:cxn>
                <a:cxn ang="0">
                  <a:pos x="205" y="274"/>
                </a:cxn>
                <a:cxn ang="0">
                  <a:pos x="252" y="282"/>
                </a:cxn>
                <a:cxn ang="0">
                  <a:pos x="301" y="34"/>
                </a:cxn>
              </a:cxnLst>
              <a:rect l="0" t="0" r="r" b="b"/>
              <a:pathLst>
                <a:path w="301" h="282">
                  <a:moveTo>
                    <a:pt x="301" y="34"/>
                  </a:moveTo>
                  <a:cubicBezTo>
                    <a:pt x="72" y="34"/>
                    <a:pt x="72" y="34"/>
                    <a:pt x="72" y="34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2" y="246"/>
                    <a:pt x="32" y="246"/>
                    <a:pt x="32" y="246"/>
                  </a:cubicBezTo>
                  <a:cubicBezTo>
                    <a:pt x="35" y="226"/>
                    <a:pt x="56" y="98"/>
                    <a:pt x="105" y="68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5" y="68"/>
                    <a:pt x="63" y="150"/>
                    <a:pt x="84" y="254"/>
                  </a:cubicBezTo>
                  <a:cubicBezTo>
                    <a:pt x="91" y="256"/>
                    <a:pt x="91" y="256"/>
                    <a:pt x="91" y="256"/>
                  </a:cubicBezTo>
                  <a:cubicBezTo>
                    <a:pt x="94" y="239"/>
                    <a:pt x="115" y="108"/>
                    <a:pt x="164" y="77"/>
                  </a:cubicBezTo>
                  <a:cubicBezTo>
                    <a:pt x="185" y="77"/>
                    <a:pt x="185" y="77"/>
                    <a:pt x="185" y="77"/>
                  </a:cubicBezTo>
                  <a:cubicBezTo>
                    <a:pt x="185" y="77"/>
                    <a:pt x="123" y="160"/>
                    <a:pt x="144" y="264"/>
                  </a:cubicBezTo>
                  <a:cubicBezTo>
                    <a:pt x="151" y="263"/>
                    <a:pt x="151" y="263"/>
                    <a:pt x="151" y="263"/>
                  </a:cubicBezTo>
                  <a:cubicBezTo>
                    <a:pt x="151" y="263"/>
                    <a:pt x="171" y="115"/>
                    <a:pt x="224" y="83"/>
                  </a:cubicBezTo>
                  <a:cubicBezTo>
                    <a:pt x="244" y="83"/>
                    <a:pt x="244" y="83"/>
                    <a:pt x="244" y="83"/>
                  </a:cubicBezTo>
                  <a:cubicBezTo>
                    <a:pt x="244" y="83"/>
                    <a:pt x="181" y="168"/>
                    <a:pt x="205" y="274"/>
                  </a:cubicBezTo>
                  <a:cubicBezTo>
                    <a:pt x="252" y="282"/>
                    <a:pt x="252" y="282"/>
                    <a:pt x="252" y="282"/>
                  </a:cubicBezTo>
                  <a:cubicBezTo>
                    <a:pt x="301" y="34"/>
                    <a:pt x="301" y="34"/>
                    <a:pt x="301" y="3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1" name="Freeform 149">
              <a:extLst>
                <a:ext uri="{FF2B5EF4-FFF2-40B4-BE49-F238E27FC236}">
                  <a16:creationId xmlns:a16="http://schemas.microsoft.com/office/drawing/2014/main" id="{17CB574B-76B0-9070-A606-B9F776434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4900" y="1881189"/>
              <a:ext cx="90488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54" y="15"/>
                </a:cxn>
                <a:cxn ang="0">
                  <a:pos x="52" y="8"/>
                </a:cxn>
                <a:cxn ang="0">
                  <a:pos x="0" y="0"/>
                </a:cxn>
              </a:cxnLst>
              <a:rect l="0" t="0" r="r" b="b"/>
              <a:pathLst>
                <a:path w="54" h="1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3"/>
                    <a:pt x="53" y="10"/>
                    <a:pt x="52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2" name="Freeform 150">
              <a:extLst>
                <a:ext uri="{FF2B5EF4-FFF2-40B4-BE49-F238E27FC236}">
                  <a16:creationId xmlns:a16="http://schemas.microsoft.com/office/drawing/2014/main" id="{726A7E78-3EA0-ABFA-F0F2-AF79C3706D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3325" y="1897064"/>
              <a:ext cx="90488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54" y="14"/>
                </a:cxn>
                <a:cxn ang="0">
                  <a:pos x="54" y="14"/>
                </a:cxn>
                <a:cxn ang="0">
                  <a:pos x="53" y="8"/>
                </a:cxn>
                <a:cxn ang="0">
                  <a:pos x="53" y="8"/>
                </a:cxn>
                <a:cxn ang="0">
                  <a:pos x="53" y="8"/>
                </a:cxn>
                <a:cxn ang="0">
                  <a:pos x="0" y="0"/>
                </a:cxn>
              </a:cxnLst>
              <a:rect l="0" t="0" r="r" b="b"/>
              <a:pathLst>
                <a:path w="54" h="1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2"/>
                    <a:pt x="54" y="10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3" name="Freeform 151">
              <a:extLst>
                <a:ext uri="{FF2B5EF4-FFF2-40B4-BE49-F238E27FC236}">
                  <a16:creationId xmlns:a16="http://schemas.microsoft.com/office/drawing/2014/main" id="{9206DF91-6324-74D6-337F-EEC19D80F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6838" y="1924051"/>
              <a:ext cx="26988" cy="47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6" y="3"/>
                </a:cxn>
                <a:cxn ang="0">
                  <a:pos x="16" y="2"/>
                </a:cxn>
                <a:cxn ang="0">
                  <a:pos x="0" y="0"/>
                </a:cxn>
              </a:cxnLst>
              <a:rect l="0" t="0" r="r" b="b"/>
              <a:pathLst>
                <a:path w="16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4" name="Freeform 152">
              <a:extLst>
                <a:ext uri="{FF2B5EF4-FFF2-40B4-BE49-F238E27FC236}">
                  <a16:creationId xmlns:a16="http://schemas.microsoft.com/office/drawing/2014/main" id="{947C4A78-8C0E-13F0-D254-4593AF7DB8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3000" y="1828801"/>
              <a:ext cx="339725" cy="157163"/>
            </a:xfrm>
            <a:custGeom>
              <a:avLst/>
              <a:gdLst/>
              <a:ahLst/>
              <a:cxnLst>
                <a:cxn ang="0">
                  <a:pos x="14" y="94"/>
                </a:cxn>
                <a:cxn ang="0">
                  <a:pos x="35" y="69"/>
                </a:cxn>
                <a:cxn ang="0">
                  <a:pos x="68" y="46"/>
                </a:cxn>
                <a:cxn ang="0">
                  <a:pos x="82" y="33"/>
                </a:cxn>
                <a:cxn ang="0">
                  <a:pos x="131" y="33"/>
                </a:cxn>
                <a:cxn ang="0">
                  <a:pos x="152" y="48"/>
                </a:cxn>
                <a:cxn ang="0">
                  <a:pos x="173" y="64"/>
                </a:cxn>
                <a:cxn ang="0">
                  <a:pos x="198" y="92"/>
                </a:cxn>
              </a:cxnLst>
              <a:rect l="0" t="0" r="r" b="b"/>
              <a:pathLst>
                <a:path w="204" h="94">
                  <a:moveTo>
                    <a:pt x="14" y="94"/>
                  </a:moveTo>
                  <a:cubicBezTo>
                    <a:pt x="0" y="83"/>
                    <a:pt x="24" y="59"/>
                    <a:pt x="35" y="69"/>
                  </a:cubicBezTo>
                  <a:cubicBezTo>
                    <a:pt x="29" y="49"/>
                    <a:pt x="52" y="25"/>
                    <a:pt x="68" y="46"/>
                  </a:cubicBezTo>
                  <a:cubicBezTo>
                    <a:pt x="68" y="39"/>
                    <a:pt x="73" y="25"/>
                    <a:pt x="82" y="33"/>
                  </a:cubicBezTo>
                  <a:cubicBezTo>
                    <a:pt x="77" y="1"/>
                    <a:pt x="132" y="0"/>
                    <a:pt x="131" y="33"/>
                  </a:cubicBezTo>
                  <a:cubicBezTo>
                    <a:pt x="142" y="21"/>
                    <a:pt x="153" y="36"/>
                    <a:pt x="152" y="48"/>
                  </a:cubicBezTo>
                  <a:cubicBezTo>
                    <a:pt x="164" y="41"/>
                    <a:pt x="174" y="52"/>
                    <a:pt x="173" y="64"/>
                  </a:cubicBezTo>
                  <a:cubicBezTo>
                    <a:pt x="193" y="50"/>
                    <a:pt x="204" y="79"/>
                    <a:pt x="198" y="9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5" name="Freeform 153">
              <a:extLst>
                <a:ext uri="{FF2B5EF4-FFF2-40B4-BE49-F238E27FC236}">
                  <a16:creationId xmlns:a16="http://schemas.microsoft.com/office/drawing/2014/main" id="{1DB393F5-68E1-24A8-CB1F-633F556C92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3000" y="1828801"/>
              <a:ext cx="339725" cy="157163"/>
            </a:xfrm>
            <a:custGeom>
              <a:avLst/>
              <a:gdLst/>
              <a:ahLst/>
              <a:cxnLst>
                <a:cxn ang="0">
                  <a:pos x="14" y="94"/>
                </a:cxn>
                <a:cxn ang="0">
                  <a:pos x="35" y="69"/>
                </a:cxn>
                <a:cxn ang="0">
                  <a:pos x="68" y="46"/>
                </a:cxn>
                <a:cxn ang="0">
                  <a:pos x="82" y="33"/>
                </a:cxn>
                <a:cxn ang="0">
                  <a:pos x="131" y="33"/>
                </a:cxn>
                <a:cxn ang="0">
                  <a:pos x="152" y="48"/>
                </a:cxn>
                <a:cxn ang="0">
                  <a:pos x="173" y="64"/>
                </a:cxn>
                <a:cxn ang="0">
                  <a:pos x="198" y="92"/>
                </a:cxn>
              </a:cxnLst>
              <a:rect l="0" t="0" r="r" b="b"/>
              <a:pathLst>
                <a:path w="204" h="94">
                  <a:moveTo>
                    <a:pt x="14" y="94"/>
                  </a:moveTo>
                  <a:cubicBezTo>
                    <a:pt x="0" y="83"/>
                    <a:pt x="24" y="59"/>
                    <a:pt x="35" y="69"/>
                  </a:cubicBezTo>
                  <a:cubicBezTo>
                    <a:pt x="29" y="49"/>
                    <a:pt x="52" y="25"/>
                    <a:pt x="68" y="46"/>
                  </a:cubicBezTo>
                  <a:cubicBezTo>
                    <a:pt x="68" y="39"/>
                    <a:pt x="73" y="25"/>
                    <a:pt x="82" y="33"/>
                  </a:cubicBezTo>
                  <a:cubicBezTo>
                    <a:pt x="77" y="1"/>
                    <a:pt x="132" y="0"/>
                    <a:pt x="131" y="33"/>
                  </a:cubicBezTo>
                  <a:cubicBezTo>
                    <a:pt x="142" y="21"/>
                    <a:pt x="153" y="36"/>
                    <a:pt x="152" y="48"/>
                  </a:cubicBezTo>
                  <a:cubicBezTo>
                    <a:pt x="164" y="41"/>
                    <a:pt x="174" y="52"/>
                    <a:pt x="173" y="64"/>
                  </a:cubicBezTo>
                  <a:cubicBezTo>
                    <a:pt x="193" y="50"/>
                    <a:pt x="204" y="79"/>
                    <a:pt x="198" y="92"/>
                  </a:cubicBezTo>
                </a:path>
              </a:pathLst>
            </a:custGeom>
            <a:grpFill/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6" name="Freeform 154">
              <a:extLst>
                <a:ext uri="{FF2B5EF4-FFF2-40B4-BE49-F238E27FC236}">
                  <a16:creationId xmlns:a16="http://schemas.microsoft.com/office/drawing/2014/main" id="{5C059A93-0592-14CC-9631-10EF9AB886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4725" y="1851026"/>
              <a:ext cx="231775" cy="133350"/>
            </a:xfrm>
            <a:custGeom>
              <a:avLst/>
              <a:gdLst/>
              <a:ahLst/>
              <a:cxnLst>
                <a:cxn ang="0">
                  <a:pos x="5" y="80"/>
                </a:cxn>
                <a:cxn ang="0">
                  <a:pos x="4" y="62"/>
                </a:cxn>
                <a:cxn ang="0">
                  <a:pos x="22" y="60"/>
                </a:cxn>
                <a:cxn ang="0">
                  <a:pos x="20" y="43"/>
                </a:cxn>
                <a:cxn ang="0">
                  <a:pos x="34" y="39"/>
                </a:cxn>
                <a:cxn ang="0">
                  <a:pos x="78" y="26"/>
                </a:cxn>
                <a:cxn ang="0">
                  <a:pos x="98" y="22"/>
                </a:cxn>
                <a:cxn ang="0">
                  <a:pos x="128" y="21"/>
                </a:cxn>
                <a:cxn ang="0">
                  <a:pos x="139" y="30"/>
                </a:cxn>
              </a:cxnLst>
              <a:rect l="0" t="0" r="r" b="b"/>
              <a:pathLst>
                <a:path w="139" h="80">
                  <a:moveTo>
                    <a:pt x="5" y="80"/>
                  </a:moveTo>
                  <a:cubicBezTo>
                    <a:pt x="3" y="74"/>
                    <a:pt x="0" y="67"/>
                    <a:pt x="4" y="62"/>
                  </a:cubicBezTo>
                  <a:cubicBezTo>
                    <a:pt x="8" y="56"/>
                    <a:pt x="17" y="55"/>
                    <a:pt x="22" y="60"/>
                  </a:cubicBezTo>
                  <a:cubicBezTo>
                    <a:pt x="20" y="55"/>
                    <a:pt x="18" y="49"/>
                    <a:pt x="20" y="43"/>
                  </a:cubicBezTo>
                  <a:cubicBezTo>
                    <a:pt x="22" y="36"/>
                    <a:pt x="30" y="28"/>
                    <a:pt x="34" y="39"/>
                  </a:cubicBezTo>
                  <a:cubicBezTo>
                    <a:pt x="31" y="14"/>
                    <a:pt x="70" y="0"/>
                    <a:pt x="78" y="26"/>
                  </a:cubicBezTo>
                  <a:cubicBezTo>
                    <a:pt x="81" y="20"/>
                    <a:pt x="94" y="11"/>
                    <a:pt x="98" y="22"/>
                  </a:cubicBezTo>
                  <a:cubicBezTo>
                    <a:pt x="99" y="8"/>
                    <a:pt x="127" y="4"/>
                    <a:pt x="128" y="21"/>
                  </a:cubicBezTo>
                  <a:cubicBezTo>
                    <a:pt x="136" y="15"/>
                    <a:pt x="139" y="24"/>
                    <a:pt x="13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7" name="Freeform 155">
              <a:extLst>
                <a:ext uri="{FF2B5EF4-FFF2-40B4-BE49-F238E27FC236}">
                  <a16:creationId xmlns:a16="http://schemas.microsoft.com/office/drawing/2014/main" id="{925A19EB-46CE-B232-3F0A-84EF16DE99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4725" y="1851026"/>
              <a:ext cx="231775" cy="133350"/>
            </a:xfrm>
            <a:custGeom>
              <a:avLst/>
              <a:gdLst/>
              <a:ahLst/>
              <a:cxnLst>
                <a:cxn ang="0">
                  <a:pos x="5" y="80"/>
                </a:cxn>
                <a:cxn ang="0">
                  <a:pos x="4" y="62"/>
                </a:cxn>
                <a:cxn ang="0">
                  <a:pos x="22" y="60"/>
                </a:cxn>
                <a:cxn ang="0">
                  <a:pos x="20" y="43"/>
                </a:cxn>
                <a:cxn ang="0">
                  <a:pos x="34" y="39"/>
                </a:cxn>
                <a:cxn ang="0">
                  <a:pos x="78" y="26"/>
                </a:cxn>
                <a:cxn ang="0">
                  <a:pos x="98" y="22"/>
                </a:cxn>
                <a:cxn ang="0">
                  <a:pos x="128" y="21"/>
                </a:cxn>
                <a:cxn ang="0">
                  <a:pos x="139" y="30"/>
                </a:cxn>
              </a:cxnLst>
              <a:rect l="0" t="0" r="r" b="b"/>
              <a:pathLst>
                <a:path w="139" h="80">
                  <a:moveTo>
                    <a:pt x="5" y="80"/>
                  </a:moveTo>
                  <a:cubicBezTo>
                    <a:pt x="3" y="74"/>
                    <a:pt x="0" y="67"/>
                    <a:pt x="4" y="62"/>
                  </a:cubicBezTo>
                  <a:cubicBezTo>
                    <a:pt x="8" y="56"/>
                    <a:pt x="17" y="55"/>
                    <a:pt x="22" y="60"/>
                  </a:cubicBezTo>
                  <a:cubicBezTo>
                    <a:pt x="20" y="55"/>
                    <a:pt x="18" y="49"/>
                    <a:pt x="20" y="43"/>
                  </a:cubicBezTo>
                  <a:cubicBezTo>
                    <a:pt x="22" y="36"/>
                    <a:pt x="30" y="28"/>
                    <a:pt x="34" y="39"/>
                  </a:cubicBezTo>
                  <a:cubicBezTo>
                    <a:pt x="31" y="14"/>
                    <a:pt x="70" y="0"/>
                    <a:pt x="78" y="26"/>
                  </a:cubicBezTo>
                  <a:cubicBezTo>
                    <a:pt x="81" y="20"/>
                    <a:pt x="94" y="11"/>
                    <a:pt x="98" y="22"/>
                  </a:cubicBezTo>
                  <a:cubicBezTo>
                    <a:pt x="99" y="8"/>
                    <a:pt x="127" y="4"/>
                    <a:pt x="128" y="21"/>
                  </a:cubicBezTo>
                  <a:cubicBezTo>
                    <a:pt x="136" y="15"/>
                    <a:pt x="139" y="24"/>
                    <a:pt x="139" y="30"/>
                  </a:cubicBezTo>
                </a:path>
              </a:pathLst>
            </a:custGeom>
            <a:grpFill/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8" name="Freeform 156">
              <a:extLst>
                <a:ext uri="{FF2B5EF4-FFF2-40B4-BE49-F238E27FC236}">
                  <a16:creationId xmlns:a16="http://schemas.microsoft.com/office/drawing/2014/main" id="{0E5E4AF5-904D-56FB-EE5A-4178BACAF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3838" y="1476376"/>
              <a:ext cx="109538" cy="487363"/>
            </a:xfrm>
            <a:custGeom>
              <a:avLst/>
              <a:gdLst/>
              <a:ahLst/>
              <a:cxnLst>
                <a:cxn ang="0">
                  <a:pos x="0" y="306"/>
                </a:cxn>
                <a:cxn ang="0">
                  <a:pos x="50" y="0"/>
                </a:cxn>
                <a:cxn ang="0">
                  <a:pos x="69" y="0"/>
                </a:cxn>
                <a:cxn ang="0">
                  <a:pos x="67" y="307"/>
                </a:cxn>
                <a:cxn ang="0">
                  <a:pos x="0" y="307"/>
                </a:cxn>
                <a:cxn ang="0">
                  <a:pos x="0" y="306"/>
                </a:cxn>
              </a:cxnLst>
              <a:rect l="0" t="0" r="r" b="b"/>
              <a:pathLst>
                <a:path w="69" h="307">
                  <a:moveTo>
                    <a:pt x="0" y="306"/>
                  </a:moveTo>
                  <a:lnTo>
                    <a:pt x="50" y="0"/>
                  </a:lnTo>
                  <a:lnTo>
                    <a:pt x="69" y="0"/>
                  </a:lnTo>
                  <a:lnTo>
                    <a:pt x="67" y="307"/>
                  </a:lnTo>
                  <a:lnTo>
                    <a:pt x="0" y="307"/>
                  </a:lnTo>
                  <a:lnTo>
                    <a:pt x="0" y="30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9" name="Freeform 157">
              <a:extLst>
                <a:ext uri="{FF2B5EF4-FFF2-40B4-BE49-F238E27FC236}">
                  <a16:creationId xmlns:a16="http://schemas.microsoft.com/office/drawing/2014/main" id="{A37BD808-FCB8-8EFB-3D3B-650E959627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3838" y="1476376"/>
              <a:ext cx="109538" cy="487363"/>
            </a:xfrm>
            <a:custGeom>
              <a:avLst/>
              <a:gdLst/>
              <a:ahLst/>
              <a:cxnLst>
                <a:cxn ang="0">
                  <a:pos x="0" y="306"/>
                </a:cxn>
                <a:cxn ang="0">
                  <a:pos x="50" y="0"/>
                </a:cxn>
                <a:cxn ang="0">
                  <a:pos x="69" y="0"/>
                </a:cxn>
                <a:cxn ang="0">
                  <a:pos x="67" y="307"/>
                </a:cxn>
                <a:cxn ang="0">
                  <a:pos x="0" y="307"/>
                </a:cxn>
              </a:cxnLst>
              <a:rect l="0" t="0" r="r" b="b"/>
              <a:pathLst>
                <a:path w="69" h="307">
                  <a:moveTo>
                    <a:pt x="0" y="306"/>
                  </a:moveTo>
                  <a:lnTo>
                    <a:pt x="50" y="0"/>
                  </a:lnTo>
                  <a:lnTo>
                    <a:pt x="69" y="0"/>
                  </a:lnTo>
                  <a:lnTo>
                    <a:pt x="67" y="307"/>
                  </a:lnTo>
                  <a:lnTo>
                    <a:pt x="0" y="307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0" name="Group 259">
            <a:extLst>
              <a:ext uri="{FF2B5EF4-FFF2-40B4-BE49-F238E27FC236}">
                <a16:creationId xmlns:a16="http://schemas.microsoft.com/office/drawing/2014/main" id="{2F0A2165-27B3-1F72-36CD-72156E222E02}"/>
              </a:ext>
            </a:extLst>
          </p:cNvPr>
          <p:cNvGrpSpPr/>
          <p:nvPr/>
        </p:nvGrpSpPr>
        <p:grpSpPr>
          <a:xfrm>
            <a:off x="4010666" y="2246442"/>
            <a:ext cx="518454" cy="560491"/>
            <a:chOff x="4421188" y="1352551"/>
            <a:chExt cx="587375" cy="635001"/>
          </a:xfrm>
          <a:solidFill>
            <a:srgbClr val="725AA4"/>
          </a:solidFill>
        </p:grpSpPr>
        <p:sp>
          <p:nvSpPr>
            <p:cNvPr id="101" name="Rectangle 160">
              <a:extLst>
                <a:ext uri="{FF2B5EF4-FFF2-40B4-BE49-F238E27FC236}">
                  <a16:creationId xmlns:a16="http://schemas.microsoft.com/office/drawing/2014/main" id="{D1DEB020-FA6D-38D3-02B1-AE1525B759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1538" y="1352551"/>
              <a:ext cx="96838" cy="698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2" name="Rectangle 161">
              <a:extLst>
                <a:ext uri="{FF2B5EF4-FFF2-40B4-BE49-F238E27FC236}">
                  <a16:creationId xmlns:a16="http://schemas.microsoft.com/office/drawing/2014/main" id="{9E5B28E5-7D50-1F97-AF65-F851B71504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1225" y="1416051"/>
              <a:ext cx="14288" cy="2397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3" name="Rectangle 162">
              <a:extLst>
                <a:ext uri="{FF2B5EF4-FFF2-40B4-BE49-F238E27FC236}">
                  <a16:creationId xmlns:a16="http://schemas.microsoft.com/office/drawing/2014/main" id="{C964C699-6AE1-DA80-FAA0-D6F16D3CA2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7875" y="1651001"/>
              <a:ext cx="28575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4" name="Freeform 163">
              <a:extLst>
                <a:ext uri="{FF2B5EF4-FFF2-40B4-BE49-F238E27FC236}">
                  <a16:creationId xmlns:a16="http://schemas.microsoft.com/office/drawing/2014/main" id="{5AAED8F0-A7A1-1B38-AFF2-BDF82B485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7563" y="1420814"/>
              <a:ext cx="76200" cy="238125"/>
            </a:xfrm>
            <a:custGeom>
              <a:avLst/>
              <a:gdLst/>
              <a:ahLst/>
              <a:cxnLst>
                <a:cxn ang="0">
                  <a:pos x="32" y="1"/>
                </a:cxn>
                <a:cxn ang="0">
                  <a:pos x="6" y="143"/>
                </a:cxn>
                <a:cxn ang="0">
                  <a:pos x="18" y="143"/>
                </a:cxn>
                <a:cxn ang="0">
                  <a:pos x="46" y="0"/>
                </a:cxn>
              </a:cxnLst>
              <a:rect l="0" t="0" r="r" b="b"/>
              <a:pathLst>
                <a:path w="46" h="143">
                  <a:moveTo>
                    <a:pt x="32" y="1"/>
                  </a:moveTo>
                  <a:cubicBezTo>
                    <a:pt x="32" y="1"/>
                    <a:pt x="0" y="80"/>
                    <a:pt x="6" y="143"/>
                  </a:cubicBezTo>
                  <a:cubicBezTo>
                    <a:pt x="18" y="143"/>
                    <a:pt x="18" y="143"/>
                    <a:pt x="18" y="143"/>
                  </a:cubicBezTo>
                  <a:cubicBezTo>
                    <a:pt x="18" y="143"/>
                    <a:pt x="8" y="76"/>
                    <a:pt x="4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5" name="Freeform 164">
              <a:extLst>
                <a:ext uri="{FF2B5EF4-FFF2-40B4-BE49-F238E27FC236}">
                  <a16:creationId xmlns:a16="http://schemas.microsoft.com/office/drawing/2014/main" id="{311964C5-701E-C9AC-BD76-ACDA5C1E1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1388" y="1417639"/>
              <a:ext cx="79375" cy="236538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43" y="142"/>
                </a:cxn>
                <a:cxn ang="0">
                  <a:pos x="31" y="142"/>
                </a:cxn>
                <a:cxn ang="0">
                  <a:pos x="0" y="0"/>
                </a:cxn>
              </a:cxnLst>
              <a:rect l="0" t="0" r="r" b="b"/>
              <a:pathLst>
                <a:path w="48" h="142">
                  <a:moveTo>
                    <a:pt x="15" y="1"/>
                  </a:moveTo>
                  <a:cubicBezTo>
                    <a:pt x="15" y="1"/>
                    <a:pt x="48" y="79"/>
                    <a:pt x="43" y="142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1" y="142"/>
                    <a:pt x="40" y="75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6" name="Freeform 165">
              <a:extLst>
                <a:ext uri="{FF2B5EF4-FFF2-40B4-BE49-F238E27FC236}">
                  <a16:creationId xmlns:a16="http://schemas.microsoft.com/office/drawing/2014/main" id="{ED79B26B-DCCA-1A45-23C4-4F91EF6E8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3438" y="1508126"/>
              <a:ext cx="155575" cy="149225"/>
            </a:xfrm>
            <a:custGeom>
              <a:avLst/>
              <a:gdLst/>
              <a:ahLst/>
              <a:cxnLst>
                <a:cxn ang="0">
                  <a:pos x="14" y="94"/>
                </a:cxn>
                <a:cxn ang="0">
                  <a:pos x="98" y="10"/>
                </a:cxn>
                <a:cxn ang="0">
                  <a:pos x="93" y="0"/>
                </a:cxn>
                <a:cxn ang="0">
                  <a:pos x="0" y="91"/>
                </a:cxn>
                <a:cxn ang="0">
                  <a:pos x="14" y="94"/>
                </a:cxn>
              </a:cxnLst>
              <a:rect l="0" t="0" r="r" b="b"/>
              <a:pathLst>
                <a:path w="98" h="94">
                  <a:moveTo>
                    <a:pt x="14" y="94"/>
                  </a:moveTo>
                  <a:lnTo>
                    <a:pt x="98" y="10"/>
                  </a:lnTo>
                  <a:lnTo>
                    <a:pt x="93" y="0"/>
                  </a:lnTo>
                  <a:lnTo>
                    <a:pt x="0" y="91"/>
                  </a:lnTo>
                  <a:lnTo>
                    <a:pt x="14" y="9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7" name="Freeform 166">
              <a:extLst>
                <a:ext uri="{FF2B5EF4-FFF2-40B4-BE49-F238E27FC236}">
                  <a16:creationId xmlns:a16="http://schemas.microsoft.com/office/drawing/2014/main" id="{BB672CFD-CBC0-8C99-CD06-C67A1CA603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3438" y="1508126"/>
              <a:ext cx="155575" cy="149225"/>
            </a:xfrm>
            <a:custGeom>
              <a:avLst/>
              <a:gdLst/>
              <a:ahLst/>
              <a:cxnLst>
                <a:cxn ang="0">
                  <a:pos x="14" y="94"/>
                </a:cxn>
                <a:cxn ang="0">
                  <a:pos x="98" y="10"/>
                </a:cxn>
                <a:cxn ang="0">
                  <a:pos x="93" y="0"/>
                </a:cxn>
                <a:cxn ang="0">
                  <a:pos x="0" y="91"/>
                </a:cxn>
              </a:cxnLst>
              <a:rect l="0" t="0" r="r" b="b"/>
              <a:pathLst>
                <a:path w="98" h="94">
                  <a:moveTo>
                    <a:pt x="14" y="94"/>
                  </a:moveTo>
                  <a:lnTo>
                    <a:pt x="98" y="10"/>
                  </a:lnTo>
                  <a:lnTo>
                    <a:pt x="93" y="0"/>
                  </a:lnTo>
                  <a:lnTo>
                    <a:pt x="0" y="9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8" name="Freeform 167">
              <a:extLst>
                <a:ext uri="{FF2B5EF4-FFF2-40B4-BE49-F238E27FC236}">
                  <a16:creationId xmlns:a16="http://schemas.microsoft.com/office/drawing/2014/main" id="{B08333EB-D281-BD9E-E483-B568B182D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2963" y="1512889"/>
              <a:ext cx="160338" cy="144463"/>
            </a:xfrm>
            <a:custGeom>
              <a:avLst/>
              <a:gdLst/>
              <a:ahLst/>
              <a:cxnLst>
                <a:cxn ang="0">
                  <a:pos x="101" y="78"/>
                </a:cxn>
                <a:cxn ang="0">
                  <a:pos x="10" y="0"/>
                </a:cxn>
                <a:cxn ang="0">
                  <a:pos x="0" y="5"/>
                </a:cxn>
                <a:cxn ang="0">
                  <a:pos x="97" y="91"/>
                </a:cxn>
                <a:cxn ang="0">
                  <a:pos x="101" y="78"/>
                </a:cxn>
              </a:cxnLst>
              <a:rect l="0" t="0" r="r" b="b"/>
              <a:pathLst>
                <a:path w="101" h="91">
                  <a:moveTo>
                    <a:pt x="101" y="78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97" y="91"/>
                  </a:lnTo>
                  <a:lnTo>
                    <a:pt x="101" y="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9" name="Freeform 168">
              <a:extLst>
                <a:ext uri="{FF2B5EF4-FFF2-40B4-BE49-F238E27FC236}">
                  <a16:creationId xmlns:a16="http://schemas.microsoft.com/office/drawing/2014/main" id="{C625C47D-B24E-93EC-9CB0-562E89C21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2963" y="1512889"/>
              <a:ext cx="160338" cy="144463"/>
            </a:xfrm>
            <a:custGeom>
              <a:avLst/>
              <a:gdLst/>
              <a:ahLst/>
              <a:cxnLst>
                <a:cxn ang="0">
                  <a:pos x="101" y="78"/>
                </a:cxn>
                <a:cxn ang="0">
                  <a:pos x="10" y="0"/>
                </a:cxn>
                <a:cxn ang="0">
                  <a:pos x="0" y="5"/>
                </a:cxn>
                <a:cxn ang="0">
                  <a:pos x="97" y="91"/>
                </a:cxn>
              </a:cxnLst>
              <a:rect l="0" t="0" r="r" b="b"/>
              <a:pathLst>
                <a:path w="101" h="91">
                  <a:moveTo>
                    <a:pt x="101" y="78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97" y="9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0" name="Freeform 169">
              <a:extLst>
                <a:ext uri="{FF2B5EF4-FFF2-40B4-BE49-F238E27FC236}">
                  <a16:creationId xmlns:a16="http://schemas.microsoft.com/office/drawing/2014/main" id="{F5CAFCCA-6850-7A64-BCC2-4BAC37B20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4075" y="1427164"/>
              <a:ext cx="114300" cy="98425"/>
            </a:xfrm>
            <a:custGeom>
              <a:avLst/>
              <a:gdLst/>
              <a:ahLst/>
              <a:cxnLst>
                <a:cxn ang="0">
                  <a:pos x="11" y="62"/>
                </a:cxn>
                <a:cxn ang="0">
                  <a:pos x="72" y="8"/>
                </a:cxn>
                <a:cxn ang="0">
                  <a:pos x="68" y="0"/>
                </a:cxn>
                <a:cxn ang="0">
                  <a:pos x="0" y="60"/>
                </a:cxn>
                <a:cxn ang="0">
                  <a:pos x="11" y="62"/>
                </a:cxn>
              </a:cxnLst>
              <a:rect l="0" t="0" r="r" b="b"/>
              <a:pathLst>
                <a:path w="72" h="62">
                  <a:moveTo>
                    <a:pt x="11" y="62"/>
                  </a:moveTo>
                  <a:lnTo>
                    <a:pt x="72" y="8"/>
                  </a:lnTo>
                  <a:lnTo>
                    <a:pt x="68" y="0"/>
                  </a:lnTo>
                  <a:lnTo>
                    <a:pt x="0" y="60"/>
                  </a:lnTo>
                  <a:lnTo>
                    <a:pt x="11" y="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1" name="Freeform 170">
              <a:extLst>
                <a:ext uri="{FF2B5EF4-FFF2-40B4-BE49-F238E27FC236}">
                  <a16:creationId xmlns:a16="http://schemas.microsoft.com/office/drawing/2014/main" id="{EB692367-BA12-F7EC-6856-D0FC2EDBF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4075" y="1427164"/>
              <a:ext cx="114300" cy="98425"/>
            </a:xfrm>
            <a:custGeom>
              <a:avLst/>
              <a:gdLst/>
              <a:ahLst/>
              <a:cxnLst>
                <a:cxn ang="0">
                  <a:pos x="11" y="62"/>
                </a:cxn>
                <a:cxn ang="0">
                  <a:pos x="72" y="8"/>
                </a:cxn>
                <a:cxn ang="0">
                  <a:pos x="68" y="0"/>
                </a:cxn>
                <a:cxn ang="0">
                  <a:pos x="0" y="60"/>
                </a:cxn>
              </a:cxnLst>
              <a:rect l="0" t="0" r="r" b="b"/>
              <a:pathLst>
                <a:path w="72" h="62">
                  <a:moveTo>
                    <a:pt x="11" y="62"/>
                  </a:moveTo>
                  <a:lnTo>
                    <a:pt x="72" y="8"/>
                  </a:lnTo>
                  <a:lnTo>
                    <a:pt x="68" y="0"/>
                  </a:lnTo>
                  <a:lnTo>
                    <a:pt x="0" y="6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2" name="Freeform 171">
              <a:extLst>
                <a:ext uri="{FF2B5EF4-FFF2-40B4-BE49-F238E27FC236}">
                  <a16:creationId xmlns:a16="http://schemas.microsoft.com/office/drawing/2014/main" id="{A6EF75CA-5295-A674-91CC-1834C06EA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8363" y="1435101"/>
              <a:ext cx="112713" cy="90488"/>
            </a:xfrm>
            <a:custGeom>
              <a:avLst/>
              <a:gdLst/>
              <a:ahLst/>
              <a:cxnLst>
                <a:cxn ang="0">
                  <a:pos x="71" y="49"/>
                </a:cxn>
                <a:cxn ang="0">
                  <a:pos x="8" y="0"/>
                </a:cxn>
                <a:cxn ang="0">
                  <a:pos x="0" y="3"/>
                </a:cxn>
                <a:cxn ang="0">
                  <a:pos x="70" y="57"/>
                </a:cxn>
                <a:cxn ang="0">
                  <a:pos x="71" y="49"/>
                </a:cxn>
              </a:cxnLst>
              <a:rect l="0" t="0" r="r" b="b"/>
              <a:pathLst>
                <a:path w="71" h="57">
                  <a:moveTo>
                    <a:pt x="71" y="49"/>
                  </a:moveTo>
                  <a:lnTo>
                    <a:pt x="8" y="0"/>
                  </a:lnTo>
                  <a:lnTo>
                    <a:pt x="0" y="3"/>
                  </a:lnTo>
                  <a:lnTo>
                    <a:pt x="70" y="57"/>
                  </a:lnTo>
                  <a:lnTo>
                    <a:pt x="71" y="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3" name="Freeform 172">
              <a:extLst>
                <a:ext uri="{FF2B5EF4-FFF2-40B4-BE49-F238E27FC236}">
                  <a16:creationId xmlns:a16="http://schemas.microsoft.com/office/drawing/2014/main" id="{FB9F95D2-E0C0-F1F0-A47E-E741231F1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8363" y="1435101"/>
              <a:ext cx="112713" cy="90488"/>
            </a:xfrm>
            <a:custGeom>
              <a:avLst/>
              <a:gdLst/>
              <a:ahLst/>
              <a:cxnLst>
                <a:cxn ang="0">
                  <a:pos x="71" y="49"/>
                </a:cxn>
                <a:cxn ang="0">
                  <a:pos x="8" y="0"/>
                </a:cxn>
                <a:cxn ang="0">
                  <a:pos x="0" y="3"/>
                </a:cxn>
                <a:cxn ang="0">
                  <a:pos x="70" y="57"/>
                </a:cxn>
              </a:cxnLst>
              <a:rect l="0" t="0" r="r" b="b"/>
              <a:pathLst>
                <a:path w="71" h="57">
                  <a:moveTo>
                    <a:pt x="71" y="49"/>
                  </a:moveTo>
                  <a:lnTo>
                    <a:pt x="8" y="0"/>
                  </a:lnTo>
                  <a:lnTo>
                    <a:pt x="0" y="3"/>
                  </a:lnTo>
                  <a:lnTo>
                    <a:pt x="70" y="57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4" name="Freeform 173">
              <a:extLst>
                <a:ext uri="{FF2B5EF4-FFF2-40B4-BE49-F238E27FC236}">
                  <a16:creationId xmlns:a16="http://schemas.microsoft.com/office/drawing/2014/main" id="{B4A326F4-0923-910F-9C5A-DFF6188DB4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1188" y="1843089"/>
              <a:ext cx="585788" cy="68263"/>
            </a:xfrm>
            <a:custGeom>
              <a:avLst/>
              <a:gdLst/>
              <a:ahLst/>
              <a:cxnLst>
                <a:cxn ang="0">
                  <a:pos x="72" y="40"/>
                </a:cxn>
                <a:cxn ang="0">
                  <a:pos x="69" y="40"/>
                </a:cxn>
                <a:cxn ang="0">
                  <a:pos x="42" y="26"/>
                </a:cxn>
                <a:cxn ang="0">
                  <a:pos x="21" y="36"/>
                </a:cxn>
                <a:cxn ang="0">
                  <a:pos x="0" y="12"/>
                </a:cxn>
                <a:cxn ang="0">
                  <a:pos x="5" y="7"/>
                </a:cxn>
                <a:cxn ang="0">
                  <a:pos x="10" y="12"/>
                </a:cxn>
                <a:cxn ang="0">
                  <a:pos x="22" y="26"/>
                </a:cxn>
                <a:cxn ang="0">
                  <a:pos x="37" y="13"/>
                </a:cxn>
                <a:cxn ang="0">
                  <a:pos x="42" y="9"/>
                </a:cxn>
                <a:cxn ang="0">
                  <a:pos x="47" y="12"/>
                </a:cxn>
                <a:cxn ang="0">
                  <a:pos x="70" y="30"/>
                </a:cxn>
                <a:cxn ang="0">
                  <a:pos x="105" y="9"/>
                </a:cxn>
                <a:cxn ang="0">
                  <a:pos x="110" y="6"/>
                </a:cxn>
                <a:cxn ang="0">
                  <a:pos x="114" y="10"/>
                </a:cxn>
                <a:cxn ang="0">
                  <a:pos x="140" y="29"/>
                </a:cxn>
                <a:cxn ang="0">
                  <a:pos x="167" y="12"/>
                </a:cxn>
                <a:cxn ang="0">
                  <a:pos x="171" y="10"/>
                </a:cxn>
                <a:cxn ang="0">
                  <a:pos x="175" y="12"/>
                </a:cxn>
                <a:cxn ang="0">
                  <a:pos x="202" y="27"/>
                </a:cxn>
                <a:cxn ang="0">
                  <a:pos x="203" y="27"/>
                </a:cxn>
                <a:cxn ang="0">
                  <a:pos x="232" y="10"/>
                </a:cxn>
                <a:cxn ang="0">
                  <a:pos x="236" y="7"/>
                </a:cxn>
                <a:cxn ang="0">
                  <a:pos x="241" y="10"/>
                </a:cxn>
                <a:cxn ang="0">
                  <a:pos x="261" y="27"/>
                </a:cxn>
                <a:cxn ang="0">
                  <a:pos x="290" y="13"/>
                </a:cxn>
                <a:cxn ang="0">
                  <a:pos x="294" y="11"/>
                </a:cxn>
                <a:cxn ang="0">
                  <a:pos x="299" y="13"/>
                </a:cxn>
                <a:cxn ang="0">
                  <a:pos x="323" y="24"/>
                </a:cxn>
                <a:cxn ang="0">
                  <a:pos x="342" y="5"/>
                </a:cxn>
                <a:cxn ang="0">
                  <a:pos x="348" y="1"/>
                </a:cxn>
                <a:cxn ang="0">
                  <a:pos x="351" y="7"/>
                </a:cxn>
                <a:cxn ang="0">
                  <a:pos x="325" y="34"/>
                </a:cxn>
                <a:cxn ang="0">
                  <a:pos x="294" y="24"/>
                </a:cxn>
                <a:cxn ang="0">
                  <a:pos x="260" y="37"/>
                </a:cxn>
                <a:cxn ang="0">
                  <a:pos x="236" y="22"/>
                </a:cxn>
                <a:cxn ang="0">
                  <a:pos x="203" y="37"/>
                </a:cxn>
                <a:cxn ang="0">
                  <a:pos x="171" y="23"/>
                </a:cxn>
                <a:cxn ang="0">
                  <a:pos x="139" y="39"/>
                </a:cxn>
                <a:cxn ang="0">
                  <a:pos x="109" y="22"/>
                </a:cxn>
                <a:cxn ang="0">
                  <a:pos x="72" y="40"/>
                </a:cxn>
              </a:cxnLst>
              <a:rect l="0" t="0" r="r" b="b"/>
              <a:pathLst>
                <a:path w="352" h="41">
                  <a:moveTo>
                    <a:pt x="72" y="40"/>
                  </a:moveTo>
                  <a:cubicBezTo>
                    <a:pt x="71" y="40"/>
                    <a:pt x="70" y="40"/>
                    <a:pt x="69" y="40"/>
                  </a:cubicBezTo>
                  <a:cubicBezTo>
                    <a:pt x="58" y="39"/>
                    <a:pt x="48" y="34"/>
                    <a:pt x="42" y="26"/>
                  </a:cubicBezTo>
                  <a:cubicBezTo>
                    <a:pt x="37" y="33"/>
                    <a:pt x="29" y="37"/>
                    <a:pt x="21" y="36"/>
                  </a:cubicBezTo>
                  <a:cubicBezTo>
                    <a:pt x="11" y="35"/>
                    <a:pt x="0" y="28"/>
                    <a:pt x="0" y="12"/>
                  </a:cubicBezTo>
                  <a:cubicBezTo>
                    <a:pt x="0" y="9"/>
                    <a:pt x="2" y="7"/>
                    <a:pt x="5" y="7"/>
                  </a:cubicBezTo>
                  <a:cubicBezTo>
                    <a:pt x="7" y="7"/>
                    <a:pt x="10" y="9"/>
                    <a:pt x="10" y="12"/>
                  </a:cubicBezTo>
                  <a:cubicBezTo>
                    <a:pt x="10" y="22"/>
                    <a:pt x="16" y="26"/>
                    <a:pt x="22" y="26"/>
                  </a:cubicBezTo>
                  <a:cubicBezTo>
                    <a:pt x="28" y="27"/>
                    <a:pt x="36" y="23"/>
                    <a:pt x="37" y="13"/>
                  </a:cubicBezTo>
                  <a:cubicBezTo>
                    <a:pt x="38" y="10"/>
                    <a:pt x="40" y="9"/>
                    <a:pt x="42" y="9"/>
                  </a:cubicBezTo>
                  <a:cubicBezTo>
                    <a:pt x="44" y="9"/>
                    <a:pt x="46" y="10"/>
                    <a:pt x="47" y="12"/>
                  </a:cubicBezTo>
                  <a:cubicBezTo>
                    <a:pt x="50" y="23"/>
                    <a:pt x="58" y="29"/>
                    <a:pt x="70" y="30"/>
                  </a:cubicBezTo>
                  <a:cubicBezTo>
                    <a:pt x="82" y="31"/>
                    <a:pt x="98" y="25"/>
                    <a:pt x="105" y="9"/>
                  </a:cubicBezTo>
                  <a:cubicBezTo>
                    <a:pt x="105" y="7"/>
                    <a:pt x="107" y="6"/>
                    <a:pt x="110" y="6"/>
                  </a:cubicBezTo>
                  <a:cubicBezTo>
                    <a:pt x="112" y="6"/>
                    <a:pt x="113" y="8"/>
                    <a:pt x="114" y="10"/>
                  </a:cubicBezTo>
                  <a:cubicBezTo>
                    <a:pt x="116" y="20"/>
                    <a:pt x="131" y="28"/>
                    <a:pt x="140" y="29"/>
                  </a:cubicBezTo>
                  <a:cubicBezTo>
                    <a:pt x="152" y="31"/>
                    <a:pt x="159" y="23"/>
                    <a:pt x="167" y="12"/>
                  </a:cubicBezTo>
                  <a:cubicBezTo>
                    <a:pt x="168" y="10"/>
                    <a:pt x="169" y="10"/>
                    <a:pt x="171" y="10"/>
                  </a:cubicBezTo>
                  <a:cubicBezTo>
                    <a:pt x="173" y="10"/>
                    <a:pt x="175" y="11"/>
                    <a:pt x="175" y="12"/>
                  </a:cubicBezTo>
                  <a:cubicBezTo>
                    <a:pt x="180" y="22"/>
                    <a:pt x="190" y="27"/>
                    <a:pt x="202" y="27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15" y="27"/>
                    <a:pt x="227" y="21"/>
                    <a:pt x="232" y="10"/>
                  </a:cubicBezTo>
                  <a:cubicBezTo>
                    <a:pt x="233" y="8"/>
                    <a:pt x="234" y="7"/>
                    <a:pt x="236" y="7"/>
                  </a:cubicBezTo>
                  <a:cubicBezTo>
                    <a:pt x="238" y="7"/>
                    <a:pt x="240" y="8"/>
                    <a:pt x="241" y="10"/>
                  </a:cubicBezTo>
                  <a:cubicBezTo>
                    <a:pt x="246" y="21"/>
                    <a:pt x="251" y="25"/>
                    <a:pt x="261" y="27"/>
                  </a:cubicBezTo>
                  <a:cubicBezTo>
                    <a:pt x="275" y="29"/>
                    <a:pt x="281" y="26"/>
                    <a:pt x="290" y="13"/>
                  </a:cubicBezTo>
                  <a:cubicBezTo>
                    <a:pt x="291" y="12"/>
                    <a:pt x="293" y="11"/>
                    <a:pt x="294" y="11"/>
                  </a:cubicBezTo>
                  <a:cubicBezTo>
                    <a:pt x="296" y="11"/>
                    <a:pt x="298" y="12"/>
                    <a:pt x="299" y="13"/>
                  </a:cubicBezTo>
                  <a:cubicBezTo>
                    <a:pt x="303" y="21"/>
                    <a:pt x="313" y="26"/>
                    <a:pt x="323" y="24"/>
                  </a:cubicBezTo>
                  <a:cubicBezTo>
                    <a:pt x="332" y="23"/>
                    <a:pt x="339" y="16"/>
                    <a:pt x="342" y="5"/>
                  </a:cubicBezTo>
                  <a:cubicBezTo>
                    <a:pt x="342" y="2"/>
                    <a:pt x="345" y="0"/>
                    <a:pt x="348" y="1"/>
                  </a:cubicBezTo>
                  <a:cubicBezTo>
                    <a:pt x="350" y="2"/>
                    <a:pt x="352" y="4"/>
                    <a:pt x="351" y="7"/>
                  </a:cubicBezTo>
                  <a:cubicBezTo>
                    <a:pt x="348" y="22"/>
                    <a:pt x="338" y="32"/>
                    <a:pt x="325" y="34"/>
                  </a:cubicBezTo>
                  <a:cubicBezTo>
                    <a:pt x="313" y="36"/>
                    <a:pt x="302" y="32"/>
                    <a:pt x="294" y="24"/>
                  </a:cubicBezTo>
                  <a:cubicBezTo>
                    <a:pt x="286" y="34"/>
                    <a:pt x="277" y="39"/>
                    <a:pt x="260" y="37"/>
                  </a:cubicBezTo>
                  <a:cubicBezTo>
                    <a:pt x="249" y="35"/>
                    <a:pt x="242" y="31"/>
                    <a:pt x="236" y="22"/>
                  </a:cubicBezTo>
                  <a:cubicBezTo>
                    <a:pt x="228" y="31"/>
                    <a:pt x="216" y="37"/>
                    <a:pt x="203" y="37"/>
                  </a:cubicBezTo>
                  <a:cubicBezTo>
                    <a:pt x="190" y="37"/>
                    <a:pt x="178" y="32"/>
                    <a:pt x="171" y="23"/>
                  </a:cubicBezTo>
                  <a:cubicBezTo>
                    <a:pt x="164" y="33"/>
                    <a:pt x="154" y="41"/>
                    <a:pt x="139" y="39"/>
                  </a:cubicBezTo>
                  <a:cubicBezTo>
                    <a:pt x="129" y="38"/>
                    <a:pt x="116" y="32"/>
                    <a:pt x="109" y="22"/>
                  </a:cubicBezTo>
                  <a:cubicBezTo>
                    <a:pt x="99" y="35"/>
                    <a:pt x="85" y="40"/>
                    <a:pt x="72" y="4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5" name="Freeform 174">
              <a:extLst>
                <a:ext uri="{FF2B5EF4-FFF2-40B4-BE49-F238E27FC236}">
                  <a16:creationId xmlns:a16="http://schemas.microsoft.com/office/drawing/2014/main" id="{E07838E7-0B2F-CBA6-52B9-3A58058824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5" y="1919289"/>
              <a:ext cx="585788" cy="68263"/>
            </a:xfrm>
            <a:custGeom>
              <a:avLst/>
              <a:gdLst/>
              <a:ahLst/>
              <a:cxnLst>
                <a:cxn ang="0">
                  <a:pos x="72" y="40"/>
                </a:cxn>
                <a:cxn ang="0">
                  <a:pos x="69" y="40"/>
                </a:cxn>
                <a:cxn ang="0">
                  <a:pos x="43" y="26"/>
                </a:cxn>
                <a:cxn ang="0">
                  <a:pos x="21" y="36"/>
                </a:cxn>
                <a:cxn ang="0">
                  <a:pos x="0" y="12"/>
                </a:cxn>
                <a:cxn ang="0">
                  <a:pos x="5" y="7"/>
                </a:cxn>
                <a:cxn ang="0">
                  <a:pos x="10" y="12"/>
                </a:cxn>
                <a:cxn ang="0">
                  <a:pos x="22" y="26"/>
                </a:cxn>
                <a:cxn ang="0">
                  <a:pos x="38" y="13"/>
                </a:cxn>
                <a:cxn ang="0">
                  <a:pos x="42" y="9"/>
                </a:cxn>
                <a:cxn ang="0">
                  <a:pos x="47" y="12"/>
                </a:cxn>
                <a:cxn ang="0">
                  <a:pos x="70" y="30"/>
                </a:cxn>
                <a:cxn ang="0">
                  <a:pos x="105" y="9"/>
                </a:cxn>
                <a:cxn ang="0">
                  <a:pos x="110" y="6"/>
                </a:cxn>
                <a:cxn ang="0">
                  <a:pos x="114" y="10"/>
                </a:cxn>
                <a:cxn ang="0">
                  <a:pos x="140" y="29"/>
                </a:cxn>
                <a:cxn ang="0">
                  <a:pos x="167" y="12"/>
                </a:cxn>
                <a:cxn ang="0">
                  <a:pos x="172" y="10"/>
                </a:cxn>
                <a:cxn ang="0">
                  <a:pos x="176" y="12"/>
                </a:cxn>
                <a:cxn ang="0">
                  <a:pos x="202" y="27"/>
                </a:cxn>
                <a:cxn ang="0">
                  <a:pos x="203" y="27"/>
                </a:cxn>
                <a:cxn ang="0">
                  <a:pos x="232" y="10"/>
                </a:cxn>
                <a:cxn ang="0">
                  <a:pos x="237" y="7"/>
                </a:cxn>
                <a:cxn ang="0">
                  <a:pos x="241" y="10"/>
                </a:cxn>
                <a:cxn ang="0">
                  <a:pos x="262" y="27"/>
                </a:cxn>
                <a:cxn ang="0">
                  <a:pos x="290" y="13"/>
                </a:cxn>
                <a:cxn ang="0">
                  <a:pos x="295" y="11"/>
                </a:cxn>
                <a:cxn ang="0">
                  <a:pos x="299" y="13"/>
                </a:cxn>
                <a:cxn ang="0">
                  <a:pos x="323" y="24"/>
                </a:cxn>
                <a:cxn ang="0">
                  <a:pos x="342" y="5"/>
                </a:cxn>
                <a:cxn ang="0">
                  <a:pos x="348" y="1"/>
                </a:cxn>
                <a:cxn ang="0">
                  <a:pos x="351" y="7"/>
                </a:cxn>
                <a:cxn ang="0">
                  <a:pos x="325" y="34"/>
                </a:cxn>
                <a:cxn ang="0">
                  <a:pos x="295" y="24"/>
                </a:cxn>
                <a:cxn ang="0">
                  <a:pos x="260" y="37"/>
                </a:cxn>
                <a:cxn ang="0">
                  <a:pos x="236" y="22"/>
                </a:cxn>
                <a:cxn ang="0">
                  <a:pos x="203" y="37"/>
                </a:cxn>
                <a:cxn ang="0">
                  <a:pos x="171" y="23"/>
                </a:cxn>
                <a:cxn ang="0">
                  <a:pos x="139" y="39"/>
                </a:cxn>
                <a:cxn ang="0">
                  <a:pos x="109" y="22"/>
                </a:cxn>
                <a:cxn ang="0">
                  <a:pos x="72" y="40"/>
                </a:cxn>
              </a:cxnLst>
              <a:rect l="0" t="0" r="r" b="b"/>
              <a:pathLst>
                <a:path w="352" h="41">
                  <a:moveTo>
                    <a:pt x="72" y="40"/>
                  </a:moveTo>
                  <a:cubicBezTo>
                    <a:pt x="71" y="40"/>
                    <a:pt x="70" y="40"/>
                    <a:pt x="69" y="40"/>
                  </a:cubicBezTo>
                  <a:cubicBezTo>
                    <a:pt x="58" y="39"/>
                    <a:pt x="48" y="34"/>
                    <a:pt x="43" y="26"/>
                  </a:cubicBezTo>
                  <a:cubicBezTo>
                    <a:pt x="37" y="33"/>
                    <a:pt x="29" y="37"/>
                    <a:pt x="21" y="36"/>
                  </a:cubicBezTo>
                  <a:cubicBezTo>
                    <a:pt x="11" y="35"/>
                    <a:pt x="1" y="28"/>
                    <a:pt x="0" y="12"/>
                  </a:cubicBezTo>
                  <a:cubicBezTo>
                    <a:pt x="0" y="9"/>
                    <a:pt x="2" y="7"/>
                    <a:pt x="5" y="7"/>
                  </a:cubicBezTo>
                  <a:cubicBezTo>
                    <a:pt x="8" y="7"/>
                    <a:pt x="10" y="9"/>
                    <a:pt x="10" y="12"/>
                  </a:cubicBezTo>
                  <a:cubicBezTo>
                    <a:pt x="10" y="22"/>
                    <a:pt x="16" y="26"/>
                    <a:pt x="22" y="26"/>
                  </a:cubicBezTo>
                  <a:cubicBezTo>
                    <a:pt x="28" y="27"/>
                    <a:pt x="36" y="23"/>
                    <a:pt x="38" y="13"/>
                  </a:cubicBezTo>
                  <a:cubicBezTo>
                    <a:pt x="38" y="10"/>
                    <a:pt x="40" y="9"/>
                    <a:pt x="42" y="9"/>
                  </a:cubicBezTo>
                  <a:cubicBezTo>
                    <a:pt x="45" y="8"/>
                    <a:pt x="47" y="10"/>
                    <a:pt x="47" y="12"/>
                  </a:cubicBezTo>
                  <a:cubicBezTo>
                    <a:pt x="50" y="23"/>
                    <a:pt x="58" y="29"/>
                    <a:pt x="70" y="30"/>
                  </a:cubicBezTo>
                  <a:cubicBezTo>
                    <a:pt x="82" y="31"/>
                    <a:pt x="98" y="25"/>
                    <a:pt x="105" y="9"/>
                  </a:cubicBezTo>
                  <a:cubicBezTo>
                    <a:pt x="106" y="7"/>
                    <a:pt x="108" y="6"/>
                    <a:pt x="110" y="6"/>
                  </a:cubicBezTo>
                  <a:cubicBezTo>
                    <a:pt x="112" y="6"/>
                    <a:pt x="114" y="8"/>
                    <a:pt x="114" y="10"/>
                  </a:cubicBezTo>
                  <a:cubicBezTo>
                    <a:pt x="116" y="20"/>
                    <a:pt x="131" y="28"/>
                    <a:pt x="140" y="29"/>
                  </a:cubicBezTo>
                  <a:cubicBezTo>
                    <a:pt x="152" y="31"/>
                    <a:pt x="160" y="23"/>
                    <a:pt x="167" y="12"/>
                  </a:cubicBezTo>
                  <a:cubicBezTo>
                    <a:pt x="168" y="10"/>
                    <a:pt x="170" y="9"/>
                    <a:pt x="172" y="10"/>
                  </a:cubicBezTo>
                  <a:cubicBezTo>
                    <a:pt x="173" y="10"/>
                    <a:pt x="175" y="11"/>
                    <a:pt x="176" y="12"/>
                  </a:cubicBezTo>
                  <a:cubicBezTo>
                    <a:pt x="181" y="22"/>
                    <a:pt x="191" y="27"/>
                    <a:pt x="202" y="27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16" y="27"/>
                    <a:pt x="227" y="21"/>
                    <a:pt x="232" y="10"/>
                  </a:cubicBezTo>
                  <a:cubicBezTo>
                    <a:pt x="233" y="8"/>
                    <a:pt x="235" y="7"/>
                    <a:pt x="237" y="7"/>
                  </a:cubicBezTo>
                  <a:cubicBezTo>
                    <a:pt x="239" y="7"/>
                    <a:pt x="240" y="8"/>
                    <a:pt x="241" y="10"/>
                  </a:cubicBezTo>
                  <a:cubicBezTo>
                    <a:pt x="246" y="21"/>
                    <a:pt x="252" y="25"/>
                    <a:pt x="262" y="27"/>
                  </a:cubicBezTo>
                  <a:cubicBezTo>
                    <a:pt x="275" y="29"/>
                    <a:pt x="281" y="26"/>
                    <a:pt x="290" y="13"/>
                  </a:cubicBezTo>
                  <a:cubicBezTo>
                    <a:pt x="291" y="12"/>
                    <a:pt x="293" y="11"/>
                    <a:pt x="295" y="11"/>
                  </a:cubicBezTo>
                  <a:cubicBezTo>
                    <a:pt x="296" y="11"/>
                    <a:pt x="298" y="12"/>
                    <a:pt x="299" y="13"/>
                  </a:cubicBezTo>
                  <a:cubicBezTo>
                    <a:pt x="303" y="21"/>
                    <a:pt x="314" y="26"/>
                    <a:pt x="323" y="24"/>
                  </a:cubicBezTo>
                  <a:cubicBezTo>
                    <a:pt x="333" y="23"/>
                    <a:pt x="339" y="16"/>
                    <a:pt x="342" y="5"/>
                  </a:cubicBezTo>
                  <a:cubicBezTo>
                    <a:pt x="342" y="2"/>
                    <a:pt x="345" y="0"/>
                    <a:pt x="348" y="1"/>
                  </a:cubicBezTo>
                  <a:cubicBezTo>
                    <a:pt x="350" y="2"/>
                    <a:pt x="352" y="4"/>
                    <a:pt x="351" y="7"/>
                  </a:cubicBezTo>
                  <a:cubicBezTo>
                    <a:pt x="348" y="22"/>
                    <a:pt x="338" y="32"/>
                    <a:pt x="325" y="34"/>
                  </a:cubicBezTo>
                  <a:cubicBezTo>
                    <a:pt x="314" y="36"/>
                    <a:pt x="302" y="32"/>
                    <a:pt x="295" y="24"/>
                  </a:cubicBezTo>
                  <a:cubicBezTo>
                    <a:pt x="286" y="34"/>
                    <a:pt x="277" y="39"/>
                    <a:pt x="260" y="37"/>
                  </a:cubicBezTo>
                  <a:cubicBezTo>
                    <a:pt x="250" y="35"/>
                    <a:pt x="242" y="30"/>
                    <a:pt x="236" y="22"/>
                  </a:cubicBezTo>
                  <a:cubicBezTo>
                    <a:pt x="228" y="31"/>
                    <a:pt x="216" y="37"/>
                    <a:pt x="203" y="37"/>
                  </a:cubicBezTo>
                  <a:cubicBezTo>
                    <a:pt x="190" y="37"/>
                    <a:pt x="179" y="32"/>
                    <a:pt x="171" y="23"/>
                  </a:cubicBezTo>
                  <a:cubicBezTo>
                    <a:pt x="164" y="33"/>
                    <a:pt x="154" y="41"/>
                    <a:pt x="139" y="39"/>
                  </a:cubicBezTo>
                  <a:cubicBezTo>
                    <a:pt x="129" y="38"/>
                    <a:pt x="116" y="32"/>
                    <a:pt x="109" y="22"/>
                  </a:cubicBezTo>
                  <a:cubicBezTo>
                    <a:pt x="99" y="35"/>
                    <a:pt x="85" y="40"/>
                    <a:pt x="72" y="4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6" name="Rectangle 175">
              <a:extLst>
                <a:ext uri="{FF2B5EF4-FFF2-40B4-BE49-F238E27FC236}">
                  <a16:creationId xmlns:a16="http://schemas.microsoft.com/office/drawing/2014/main" id="{F1F9C420-1FD0-2758-0DA6-28C14EFCF4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8975" y="1719264"/>
              <a:ext cx="463550" cy="857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7" name="Rectangle 176">
              <a:extLst>
                <a:ext uri="{FF2B5EF4-FFF2-40B4-BE49-F238E27FC236}">
                  <a16:creationId xmlns:a16="http://schemas.microsoft.com/office/drawing/2014/main" id="{7F27FECB-3DE6-F2C1-D9DB-51DB0D0D5E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8975" y="1682751"/>
              <a:ext cx="46355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8" name="Rectangle 177">
              <a:extLst>
                <a:ext uri="{FF2B5EF4-FFF2-40B4-BE49-F238E27FC236}">
                  <a16:creationId xmlns:a16="http://schemas.microsoft.com/office/drawing/2014/main" id="{B0B10CDF-9E48-726F-418F-A06DE56B0F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9775" y="1787526"/>
              <a:ext cx="39688" cy="1079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9" name="Rectangle 178">
              <a:extLst>
                <a:ext uri="{FF2B5EF4-FFF2-40B4-BE49-F238E27FC236}">
                  <a16:creationId xmlns:a16="http://schemas.microsoft.com/office/drawing/2014/main" id="{CC6AB103-AAF9-BB99-AECF-1F014FAD3E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100" y="1787526"/>
              <a:ext cx="41275" cy="1079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0" name="Rectangle 179">
              <a:extLst>
                <a:ext uri="{FF2B5EF4-FFF2-40B4-BE49-F238E27FC236}">
                  <a16:creationId xmlns:a16="http://schemas.microsoft.com/office/drawing/2014/main" id="{34C8A25D-4BF5-7A48-93B6-98AD3BD20A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9638" y="1787526"/>
              <a:ext cx="28575" cy="1079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1" name="Group 270">
            <a:extLst>
              <a:ext uri="{FF2B5EF4-FFF2-40B4-BE49-F238E27FC236}">
                <a16:creationId xmlns:a16="http://schemas.microsoft.com/office/drawing/2014/main" id="{01078393-0441-1CEF-B3A4-CD2436CB5392}"/>
              </a:ext>
            </a:extLst>
          </p:cNvPr>
          <p:cNvGrpSpPr/>
          <p:nvPr/>
        </p:nvGrpSpPr>
        <p:grpSpPr>
          <a:xfrm>
            <a:off x="2958798" y="2258353"/>
            <a:ext cx="575904" cy="536670"/>
            <a:chOff x="2662238" y="2252664"/>
            <a:chExt cx="652462" cy="608013"/>
          </a:xfrm>
          <a:solidFill>
            <a:srgbClr val="725AA4"/>
          </a:solidFill>
        </p:grpSpPr>
        <p:sp>
          <p:nvSpPr>
            <p:cNvPr id="122" name="Freeform 180">
              <a:extLst>
                <a:ext uri="{FF2B5EF4-FFF2-40B4-BE49-F238E27FC236}">
                  <a16:creationId xmlns:a16="http://schemas.microsoft.com/office/drawing/2014/main" id="{165AC84E-9BBE-38B0-4E6E-8F4502A3DE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1950" y="2390776"/>
              <a:ext cx="155575" cy="130175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0" y="45"/>
                </a:cxn>
                <a:cxn ang="0">
                  <a:pos x="19" y="78"/>
                </a:cxn>
                <a:cxn ang="0">
                  <a:pos x="93" y="22"/>
                </a:cxn>
              </a:cxnLst>
              <a:rect l="0" t="0" r="r" b="b"/>
              <a:pathLst>
                <a:path w="93" h="78">
                  <a:moveTo>
                    <a:pt x="69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7" y="56"/>
                    <a:pt x="19" y="78"/>
                  </a:cubicBezTo>
                  <a:cubicBezTo>
                    <a:pt x="93" y="22"/>
                    <a:pt x="93" y="22"/>
                    <a:pt x="93" y="2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3" name="Freeform 181">
              <a:extLst>
                <a:ext uri="{FF2B5EF4-FFF2-40B4-BE49-F238E27FC236}">
                  <a16:creationId xmlns:a16="http://schemas.microsoft.com/office/drawing/2014/main" id="{A175D913-3B2A-178D-0BB8-018BAE2017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4988" y="2387601"/>
              <a:ext cx="100013" cy="16510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8" y="99"/>
                </a:cxn>
                <a:cxn ang="0">
                  <a:pos x="60" y="84"/>
                </a:cxn>
                <a:cxn ang="0">
                  <a:pos x="19" y="0"/>
                </a:cxn>
              </a:cxnLst>
              <a:rect l="0" t="0" r="r" b="b"/>
              <a:pathLst>
                <a:path w="60" h="99">
                  <a:moveTo>
                    <a:pt x="0" y="13"/>
                  </a:move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46" y="81"/>
                    <a:pt x="60" y="84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4" name="Freeform 182">
              <a:extLst>
                <a:ext uri="{FF2B5EF4-FFF2-40B4-BE49-F238E27FC236}">
                  <a16:creationId xmlns:a16="http://schemas.microsoft.com/office/drawing/2014/main" id="{84C9BE10-CEB9-1693-AE04-69EE51D23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3375" y="2555876"/>
              <a:ext cx="176213" cy="127000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86" y="76"/>
                </a:cxn>
                <a:cxn ang="0">
                  <a:pos x="106" y="32"/>
                </a:cxn>
                <a:cxn ang="0">
                  <a:pos x="8" y="0"/>
                </a:cxn>
              </a:cxnLst>
              <a:rect l="0" t="0" r="r" b="b"/>
              <a:pathLst>
                <a:path w="106" h="76">
                  <a:moveTo>
                    <a:pt x="0" y="37"/>
                  </a:moveTo>
                  <a:cubicBezTo>
                    <a:pt x="86" y="76"/>
                    <a:pt x="86" y="76"/>
                    <a:pt x="86" y="76"/>
                  </a:cubicBezTo>
                  <a:cubicBezTo>
                    <a:pt x="86" y="76"/>
                    <a:pt x="78" y="56"/>
                    <a:pt x="106" y="32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5" name="Freeform 183">
              <a:extLst>
                <a:ext uri="{FF2B5EF4-FFF2-40B4-BE49-F238E27FC236}">
                  <a16:creationId xmlns:a16="http://schemas.microsoft.com/office/drawing/2014/main" id="{47A97074-FD68-3CAA-6CC0-62CE5A9FF7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03550" y="2563814"/>
              <a:ext cx="311150" cy="296863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23" y="81"/>
                </a:cxn>
                <a:cxn ang="0">
                  <a:pos x="105" y="163"/>
                </a:cxn>
                <a:cxn ang="0">
                  <a:pos x="187" y="81"/>
                </a:cxn>
                <a:cxn ang="0">
                  <a:pos x="105" y="0"/>
                </a:cxn>
                <a:cxn ang="0">
                  <a:pos x="63" y="31"/>
                </a:cxn>
                <a:cxn ang="0">
                  <a:pos x="64" y="32"/>
                </a:cxn>
                <a:cxn ang="0">
                  <a:pos x="128" y="148"/>
                </a:cxn>
                <a:cxn ang="0">
                  <a:pos x="63" y="31"/>
                </a:cxn>
              </a:cxnLst>
              <a:rect l="0" t="0" r="r" b="b"/>
              <a:pathLst>
                <a:path w="187" h="178">
                  <a:moveTo>
                    <a:pt x="105" y="0"/>
                  </a:moveTo>
                  <a:cubicBezTo>
                    <a:pt x="60" y="0"/>
                    <a:pt x="23" y="36"/>
                    <a:pt x="23" y="81"/>
                  </a:cubicBezTo>
                  <a:cubicBezTo>
                    <a:pt x="23" y="127"/>
                    <a:pt x="60" y="163"/>
                    <a:pt x="105" y="163"/>
                  </a:cubicBezTo>
                  <a:cubicBezTo>
                    <a:pt x="150" y="163"/>
                    <a:pt x="187" y="127"/>
                    <a:pt x="187" y="81"/>
                  </a:cubicBezTo>
                  <a:cubicBezTo>
                    <a:pt x="187" y="36"/>
                    <a:pt x="150" y="0"/>
                    <a:pt x="105" y="0"/>
                  </a:cubicBezTo>
                  <a:moveTo>
                    <a:pt x="63" y="31"/>
                  </a:moveTo>
                  <a:cubicBezTo>
                    <a:pt x="64" y="32"/>
                    <a:pt x="64" y="32"/>
                    <a:pt x="64" y="32"/>
                  </a:cubicBezTo>
                  <a:cubicBezTo>
                    <a:pt x="22" y="85"/>
                    <a:pt x="77" y="154"/>
                    <a:pt x="128" y="148"/>
                  </a:cubicBezTo>
                  <a:cubicBezTo>
                    <a:pt x="60" y="178"/>
                    <a:pt x="0" y="71"/>
                    <a:pt x="63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6" name="Freeform 184">
              <a:extLst>
                <a:ext uri="{FF2B5EF4-FFF2-40B4-BE49-F238E27FC236}">
                  <a16:creationId xmlns:a16="http://schemas.microsoft.com/office/drawing/2014/main" id="{64EE1B78-1BF4-5EF2-887A-160224F5C8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2238" y="2425701"/>
              <a:ext cx="266700" cy="254000"/>
            </a:xfrm>
            <a:custGeom>
              <a:avLst/>
              <a:gdLst/>
              <a:ahLst/>
              <a:cxnLst>
                <a:cxn ang="0">
                  <a:pos x="101" y="9"/>
                </a:cxn>
                <a:cxn ang="0">
                  <a:pos x="17" y="59"/>
                </a:cxn>
                <a:cxn ang="0">
                  <a:pos x="67" y="143"/>
                </a:cxn>
                <a:cxn ang="0">
                  <a:pos x="151" y="93"/>
                </a:cxn>
                <a:cxn ang="0">
                  <a:pos x="101" y="9"/>
                </a:cxn>
                <a:cxn ang="0">
                  <a:pos x="60" y="26"/>
                </a:cxn>
                <a:cxn ang="0">
                  <a:pos x="61" y="27"/>
                </a:cxn>
                <a:cxn ang="0">
                  <a:pos x="89" y="135"/>
                </a:cxn>
                <a:cxn ang="0">
                  <a:pos x="60" y="26"/>
                </a:cxn>
              </a:cxnLst>
              <a:rect l="0" t="0" r="r" b="b"/>
              <a:pathLst>
                <a:path w="160" h="152">
                  <a:moveTo>
                    <a:pt x="101" y="9"/>
                  </a:moveTo>
                  <a:cubicBezTo>
                    <a:pt x="64" y="0"/>
                    <a:pt x="26" y="22"/>
                    <a:pt x="17" y="59"/>
                  </a:cubicBezTo>
                  <a:cubicBezTo>
                    <a:pt x="7" y="96"/>
                    <a:pt x="30" y="134"/>
                    <a:pt x="67" y="143"/>
                  </a:cubicBezTo>
                  <a:cubicBezTo>
                    <a:pt x="104" y="152"/>
                    <a:pt x="141" y="130"/>
                    <a:pt x="151" y="93"/>
                  </a:cubicBezTo>
                  <a:cubicBezTo>
                    <a:pt x="160" y="56"/>
                    <a:pt x="138" y="19"/>
                    <a:pt x="101" y="9"/>
                  </a:cubicBezTo>
                  <a:moveTo>
                    <a:pt x="60" y="26"/>
                  </a:moveTo>
                  <a:cubicBezTo>
                    <a:pt x="61" y="27"/>
                    <a:pt x="61" y="27"/>
                    <a:pt x="61" y="27"/>
                  </a:cubicBezTo>
                  <a:cubicBezTo>
                    <a:pt x="15" y="62"/>
                    <a:pt x="46" y="130"/>
                    <a:pt x="89" y="135"/>
                  </a:cubicBezTo>
                  <a:cubicBezTo>
                    <a:pt x="27" y="145"/>
                    <a:pt x="0" y="45"/>
                    <a:pt x="60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7" name="Freeform 185">
              <a:extLst>
                <a:ext uri="{FF2B5EF4-FFF2-40B4-BE49-F238E27FC236}">
                  <a16:creationId xmlns:a16="http://schemas.microsoft.com/office/drawing/2014/main" id="{A60892CE-EB80-CC8A-6717-8C65ED58EB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9100" y="2252664"/>
              <a:ext cx="209550" cy="211138"/>
            </a:xfrm>
            <a:custGeom>
              <a:avLst/>
              <a:gdLst/>
              <a:ahLst/>
              <a:cxnLst>
                <a:cxn ang="0">
                  <a:pos x="120" y="60"/>
                </a:cxn>
                <a:cxn ang="0">
                  <a:pos x="58" y="16"/>
                </a:cxn>
                <a:cxn ang="0">
                  <a:pos x="14" y="78"/>
                </a:cxn>
                <a:cxn ang="0">
                  <a:pos x="77" y="122"/>
                </a:cxn>
                <a:cxn ang="0">
                  <a:pos x="120" y="60"/>
                </a:cxn>
                <a:cxn ang="0">
                  <a:pos x="95" y="36"/>
                </a:cxn>
                <a:cxn ang="0">
                  <a:pos x="95" y="37"/>
                </a:cxn>
                <a:cxn ang="0">
                  <a:pos x="27" y="91"/>
                </a:cxn>
                <a:cxn ang="0">
                  <a:pos x="95" y="36"/>
                </a:cxn>
              </a:cxnLst>
              <a:rect l="0" t="0" r="r" b="b"/>
              <a:pathLst>
                <a:path w="126" h="127">
                  <a:moveTo>
                    <a:pt x="120" y="60"/>
                  </a:moveTo>
                  <a:cubicBezTo>
                    <a:pt x="115" y="30"/>
                    <a:pt x="87" y="11"/>
                    <a:pt x="58" y="16"/>
                  </a:cubicBezTo>
                  <a:cubicBezTo>
                    <a:pt x="29" y="21"/>
                    <a:pt x="9" y="49"/>
                    <a:pt x="14" y="78"/>
                  </a:cubicBezTo>
                  <a:cubicBezTo>
                    <a:pt x="19" y="108"/>
                    <a:pt x="47" y="127"/>
                    <a:pt x="77" y="122"/>
                  </a:cubicBezTo>
                  <a:cubicBezTo>
                    <a:pt x="106" y="117"/>
                    <a:pt x="126" y="89"/>
                    <a:pt x="120" y="60"/>
                  </a:cubicBezTo>
                  <a:moveTo>
                    <a:pt x="95" y="36"/>
                  </a:moveTo>
                  <a:cubicBezTo>
                    <a:pt x="95" y="37"/>
                    <a:pt x="95" y="37"/>
                    <a:pt x="95" y="37"/>
                  </a:cubicBezTo>
                  <a:cubicBezTo>
                    <a:pt x="55" y="15"/>
                    <a:pt x="17" y="59"/>
                    <a:pt x="27" y="91"/>
                  </a:cubicBezTo>
                  <a:cubicBezTo>
                    <a:pt x="0" y="51"/>
                    <a:pt x="62" y="0"/>
                    <a:pt x="95" y="3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8" name="Group 271">
            <a:extLst>
              <a:ext uri="{FF2B5EF4-FFF2-40B4-BE49-F238E27FC236}">
                <a16:creationId xmlns:a16="http://schemas.microsoft.com/office/drawing/2014/main" id="{294B7E95-4D13-E3AD-2862-B47696ED6901}"/>
              </a:ext>
            </a:extLst>
          </p:cNvPr>
          <p:cNvGrpSpPr/>
          <p:nvPr/>
        </p:nvGrpSpPr>
        <p:grpSpPr>
          <a:xfrm>
            <a:off x="4092307" y="1361140"/>
            <a:ext cx="524059" cy="489027"/>
            <a:chOff x="2701925" y="1435101"/>
            <a:chExt cx="593726" cy="554037"/>
          </a:xfrm>
          <a:solidFill>
            <a:srgbClr val="351375"/>
          </a:solidFill>
        </p:grpSpPr>
        <p:sp>
          <p:nvSpPr>
            <p:cNvPr id="129" name="Freeform 234">
              <a:extLst>
                <a:ext uri="{FF2B5EF4-FFF2-40B4-BE49-F238E27FC236}">
                  <a16:creationId xmlns:a16="http://schemas.microsoft.com/office/drawing/2014/main" id="{E9B024D5-09A1-20B1-CCB1-F7DEA2D827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463" y="1509713"/>
              <a:ext cx="312738" cy="336550"/>
            </a:xfrm>
            <a:custGeom>
              <a:avLst/>
              <a:gdLst/>
              <a:ahLst/>
              <a:cxnLst>
                <a:cxn ang="0">
                  <a:pos x="182" y="5"/>
                </a:cxn>
                <a:cxn ang="0">
                  <a:pos x="180" y="26"/>
                </a:cxn>
                <a:cxn ang="0">
                  <a:pos x="26" y="194"/>
                </a:cxn>
                <a:cxn ang="0">
                  <a:pos x="5" y="197"/>
                </a:cxn>
                <a:cxn ang="0">
                  <a:pos x="7" y="176"/>
                </a:cxn>
                <a:cxn ang="0">
                  <a:pos x="161" y="8"/>
                </a:cxn>
                <a:cxn ang="0">
                  <a:pos x="182" y="5"/>
                </a:cxn>
              </a:cxnLst>
              <a:rect l="0" t="0" r="r" b="b"/>
              <a:pathLst>
                <a:path w="187" h="202">
                  <a:moveTo>
                    <a:pt x="182" y="5"/>
                  </a:moveTo>
                  <a:cubicBezTo>
                    <a:pt x="187" y="10"/>
                    <a:pt x="187" y="19"/>
                    <a:pt x="180" y="26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20" y="200"/>
                    <a:pt x="11" y="202"/>
                    <a:pt x="5" y="197"/>
                  </a:cubicBezTo>
                  <a:cubicBezTo>
                    <a:pt x="0" y="192"/>
                    <a:pt x="0" y="182"/>
                    <a:pt x="7" y="176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7" y="2"/>
                    <a:pt x="177" y="0"/>
                    <a:pt x="182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0" name="Freeform 235">
              <a:extLst>
                <a:ext uri="{FF2B5EF4-FFF2-40B4-BE49-F238E27FC236}">
                  <a16:creationId xmlns:a16="http://schemas.microsoft.com/office/drawing/2014/main" id="{095A27F1-95B0-00D9-EE09-2394FACD7B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738" y="1563688"/>
              <a:ext cx="366713" cy="374650"/>
            </a:xfrm>
            <a:custGeom>
              <a:avLst/>
              <a:gdLst/>
              <a:ahLst/>
              <a:cxnLst>
                <a:cxn ang="0">
                  <a:pos x="202" y="39"/>
                </a:cxn>
                <a:cxn ang="0">
                  <a:pos x="199" y="113"/>
                </a:cxn>
                <a:cxn ang="0">
                  <a:pos x="115" y="200"/>
                </a:cxn>
                <a:cxn ang="0">
                  <a:pos x="42" y="206"/>
                </a:cxn>
                <a:cxn ang="0">
                  <a:pos x="20" y="185"/>
                </a:cxn>
                <a:cxn ang="0">
                  <a:pos x="23" y="111"/>
                </a:cxn>
                <a:cxn ang="0">
                  <a:pos x="107" y="24"/>
                </a:cxn>
                <a:cxn ang="0">
                  <a:pos x="180" y="18"/>
                </a:cxn>
                <a:cxn ang="0">
                  <a:pos x="202" y="39"/>
                </a:cxn>
              </a:cxnLst>
              <a:rect l="0" t="0" r="r" b="b"/>
              <a:pathLst>
                <a:path w="221" h="224">
                  <a:moveTo>
                    <a:pt x="202" y="39"/>
                  </a:moveTo>
                  <a:cubicBezTo>
                    <a:pt x="221" y="58"/>
                    <a:pt x="220" y="91"/>
                    <a:pt x="199" y="113"/>
                  </a:cubicBezTo>
                  <a:cubicBezTo>
                    <a:pt x="115" y="200"/>
                    <a:pt x="115" y="200"/>
                    <a:pt x="115" y="200"/>
                  </a:cubicBezTo>
                  <a:cubicBezTo>
                    <a:pt x="94" y="222"/>
                    <a:pt x="61" y="224"/>
                    <a:pt x="42" y="206"/>
                  </a:cubicBezTo>
                  <a:cubicBezTo>
                    <a:pt x="20" y="185"/>
                    <a:pt x="20" y="185"/>
                    <a:pt x="20" y="185"/>
                  </a:cubicBezTo>
                  <a:cubicBezTo>
                    <a:pt x="0" y="166"/>
                    <a:pt x="2" y="133"/>
                    <a:pt x="23" y="111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28" y="2"/>
                    <a:pt x="161" y="0"/>
                    <a:pt x="180" y="18"/>
                  </a:cubicBezTo>
                  <a:lnTo>
                    <a:pt x="202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1" name="Freeform 236">
              <a:extLst>
                <a:ext uri="{FF2B5EF4-FFF2-40B4-BE49-F238E27FC236}">
                  <a16:creationId xmlns:a16="http://schemas.microsoft.com/office/drawing/2014/main" id="{34CCFE3F-2B96-8932-E314-F37954B61D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2763" y="1752601"/>
              <a:ext cx="177800" cy="184150"/>
            </a:xfrm>
            <a:custGeom>
              <a:avLst/>
              <a:gdLst/>
              <a:ahLst/>
              <a:cxnLst>
                <a:cxn ang="0">
                  <a:pos x="0" y="77"/>
                </a:cxn>
                <a:cxn ang="0">
                  <a:pos x="69" y="110"/>
                </a:cxn>
                <a:cxn ang="0">
                  <a:pos x="106" y="73"/>
                </a:cxn>
                <a:cxn ang="0">
                  <a:pos x="67" y="0"/>
                </a:cxn>
              </a:cxnLst>
              <a:rect l="0" t="0" r="r" b="b"/>
              <a:pathLst>
                <a:path w="106" h="110">
                  <a:moveTo>
                    <a:pt x="0" y="77"/>
                  </a:moveTo>
                  <a:cubicBezTo>
                    <a:pt x="69" y="110"/>
                    <a:pt x="69" y="110"/>
                    <a:pt x="69" y="110"/>
                  </a:cubicBezTo>
                  <a:cubicBezTo>
                    <a:pt x="69" y="110"/>
                    <a:pt x="96" y="110"/>
                    <a:pt x="106" y="73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2" name="Freeform 237">
              <a:extLst>
                <a:ext uri="{FF2B5EF4-FFF2-40B4-BE49-F238E27FC236}">
                  <a16:creationId xmlns:a16="http://schemas.microsoft.com/office/drawing/2014/main" id="{7967FF43-BFF6-DAB2-31C3-09033B7501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6113" y="1885951"/>
              <a:ext cx="66675" cy="71438"/>
            </a:xfrm>
            <a:custGeom>
              <a:avLst/>
              <a:gdLst/>
              <a:ahLst/>
              <a:cxnLst>
                <a:cxn ang="0">
                  <a:pos x="38" y="1"/>
                </a:cxn>
                <a:cxn ang="0">
                  <a:pos x="39" y="7"/>
                </a:cxn>
                <a:cxn ang="0">
                  <a:pos x="8" y="41"/>
                </a:cxn>
                <a:cxn ang="0">
                  <a:pos x="2" y="41"/>
                </a:cxn>
                <a:cxn ang="0">
                  <a:pos x="2" y="35"/>
                </a:cxn>
                <a:cxn ang="0">
                  <a:pos x="33" y="2"/>
                </a:cxn>
                <a:cxn ang="0">
                  <a:pos x="38" y="1"/>
                </a:cxn>
              </a:cxnLst>
              <a:rect l="0" t="0" r="r" b="b"/>
              <a:pathLst>
                <a:path w="40" h="43">
                  <a:moveTo>
                    <a:pt x="38" y="1"/>
                  </a:moveTo>
                  <a:cubicBezTo>
                    <a:pt x="40" y="3"/>
                    <a:pt x="40" y="6"/>
                    <a:pt x="39" y="7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6" y="42"/>
                    <a:pt x="4" y="43"/>
                    <a:pt x="2" y="41"/>
                  </a:cubicBezTo>
                  <a:cubicBezTo>
                    <a:pt x="1" y="39"/>
                    <a:pt x="0" y="37"/>
                    <a:pt x="2" y="35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4" y="0"/>
                    <a:pt x="37" y="0"/>
                    <a:pt x="3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3" name="Freeform 238">
              <a:extLst>
                <a:ext uri="{FF2B5EF4-FFF2-40B4-BE49-F238E27FC236}">
                  <a16:creationId xmlns:a16="http://schemas.microsoft.com/office/drawing/2014/main" id="{95D472AC-156D-A069-442D-B04928D84F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5163" y="1897063"/>
              <a:ext cx="66675" cy="73025"/>
            </a:xfrm>
            <a:custGeom>
              <a:avLst/>
              <a:gdLst/>
              <a:ahLst/>
              <a:cxnLst>
                <a:cxn ang="0">
                  <a:pos x="38" y="2"/>
                </a:cxn>
                <a:cxn ang="0">
                  <a:pos x="38" y="8"/>
                </a:cxn>
                <a:cxn ang="0">
                  <a:pos x="8" y="41"/>
                </a:cxn>
                <a:cxn ang="0">
                  <a:pos x="2" y="41"/>
                </a:cxn>
                <a:cxn ang="0">
                  <a:pos x="2" y="36"/>
                </a:cxn>
                <a:cxn ang="0">
                  <a:pos x="32" y="2"/>
                </a:cxn>
                <a:cxn ang="0">
                  <a:pos x="38" y="2"/>
                </a:cxn>
              </a:cxnLst>
              <a:rect l="0" t="0" r="r" b="b"/>
              <a:pathLst>
                <a:path w="40" h="43">
                  <a:moveTo>
                    <a:pt x="38" y="2"/>
                  </a:moveTo>
                  <a:cubicBezTo>
                    <a:pt x="40" y="3"/>
                    <a:pt x="40" y="6"/>
                    <a:pt x="38" y="8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6" y="43"/>
                    <a:pt x="3" y="43"/>
                    <a:pt x="2" y="41"/>
                  </a:cubicBezTo>
                  <a:cubicBezTo>
                    <a:pt x="0" y="40"/>
                    <a:pt x="0" y="37"/>
                    <a:pt x="2" y="36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4" y="1"/>
                    <a:pt x="36" y="0"/>
                    <a:pt x="3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4" name="Freeform 239">
              <a:extLst>
                <a:ext uri="{FF2B5EF4-FFF2-40B4-BE49-F238E27FC236}">
                  <a16:creationId xmlns:a16="http://schemas.microsoft.com/office/drawing/2014/main" id="{BE0A3B48-286F-D706-C549-C433AF346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1925" y="1585913"/>
              <a:ext cx="168275" cy="163513"/>
            </a:xfrm>
            <a:custGeom>
              <a:avLst/>
              <a:gdLst/>
              <a:ahLst/>
              <a:cxnLst>
                <a:cxn ang="0">
                  <a:pos x="83" y="98"/>
                </a:cxn>
                <a:cxn ang="0">
                  <a:pos x="101" y="78"/>
                </a:cxn>
                <a:cxn ang="0">
                  <a:pos x="23" y="10"/>
                </a:cxn>
                <a:cxn ang="0">
                  <a:pos x="6" y="29"/>
                </a:cxn>
                <a:cxn ang="0">
                  <a:pos x="83" y="98"/>
                </a:cxn>
              </a:cxnLst>
              <a:rect l="0" t="0" r="r" b="b"/>
              <a:pathLst>
                <a:path w="101" h="98">
                  <a:moveTo>
                    <a:pt x="83" y="98"/>
                  </a:moveTo>
                  <a:cubicBezTo>
                    <a:pt x="101" y="78"/>
                    <a:pt x="101" y="78"/>
                    <a:pt x="101" y="7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0" y="0"/>
                    <a:pt x="6" y="29"/>
                  </a:cubicBezTo>
                  <a:lnTo>
                    <a:pt x="83" y="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5" name="Freeform 240">
              <a:extLst>
                <a:ext uri="{FF2B5EF4-FFF2-40B4-BE49-F238E27FC236}">
                  <a16:creationId xmlns:a16="http://schemas.microsoft.com/office/drawing/2014/main" id="{184C4EFF-7AAC-FCCC-4152-BCF3CBCD4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1625" y="1435101"/>
              <a:ext cx="166688" cy="161925"/>
            </a:xfrm>
            <a:custGeom>
              <a:avLst/>
              <a:gdLst/>
              <a:ahLst/>
              <a:cxnLst>
                <a:cxn ang="0">
                  <a:pos x="83" y="98"/>
                </a:cxn>
                <a:cxn ang="0">
                  <a:pos x="100" y="78"/>
                </a:cxn>
                <a:cxn ang="0">
                  <a:pos x="23" y="10"/>
                </a:cxn>
                <a:cxn ang="0">
                  <a:pos x="6" y="29"/>
                </a:cxn>
                <a:cxn ang="0">
                  <a:pos x="83" y="98"/>
                </a:cxn>
              </a:cxnLst>
              <a:rect l="0" t="0" r="r" b="b"/>
              <a:pathLst>
                <a:path w="100" h="98">
                  <a:moveTo>
                    <a:pt x="83" y="98"/>
                  </a:moveTo>
                  <a:cubicBezTo>
                    <a:pt x="100" y="78"/>
                    <a:pt x="100" y="78"/>
                    <a:pt x="100" y="7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0" y="0"/>
                    <a:pt x="6" y="29"/>
                  </a:cubicBezTo>
                  <a:lnTo>
                    <a:pt x="83" y="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6" name="Freeform 241">
              <a:extLst>
                <a:ext uri="{FF2B5EF4-FFF2-40B4-BE49-F238E27FC236}">
                  <a16:creationId xmlns:a16="http://schemas.microsoft.com/office/drawing/2014/main" id="{8EC9B732-99E1-6DEA-5FD5-56B967C56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1038" y="1916113"/>
              <a:ext cx="74613" cy="73025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35" y="9"/>
                </a:cxn>
                <a:cxn ang="0">
                  <a:pos x="39" y="30"/>
                </a:cxn>
                <a:cxn ang="0">
                  <a:pos x="30" y="39"/>
                </a:cxn>
                <a:cxn ang="0">
                  <a:pos x="9" y="36"/>
                </a:cxn>
                <a:cxn ang="0">
                  <a:pos x="4" y="15"/>
                </a:cxn>
                <a:cxn ang="0">
                  <a:pos x="13" y="5"/>
                </a:cxn>
              </a:cxnLst>
              <a:rect l="0" t="0" r="r" b="b"/>
              <a:pathLst>
                <a:path w="44" h="44">
                  <a:moveTo>
                    <a:pt x="13" y="5"/>
                  </a:moveTo>
                  <a:cubicBezTo>
                    <a:pt x="18" y="0"/>
                    <a:pt x="28" y="2"/>
                    <a:pt x="35" y="9"/>
                  </a:cubicBezTo>
                  <a:cubicBezTo>
                    <a:pt x="42" y="16"/>
                    <a:pt x="44" y="25"/>
                    <a:pt x="39" y="3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25" y="44"/>
                    <a:pt x="16" y="43"/>
                    <a:pt x="9" y="36"/>
                  </a:cubicBezTo>
                  <a:cubicBezTo>
                    <a:pt x="2" y="29"/>
                    <a:pt x="0" y="20"/>
                    <a:pt x="4" y="15"/>
                  </a:cubicBezTo>
                  <a:lnTo>
                    <a:pt x="13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37" name="Group 258">
            <a:extLst>
              <a:ext uri="{FF2B5EF4-FFF2-40B4-BE49-F238E27FC236}">
                <a16:creationId xmlns:a16="http://schemas.microsoft.com/office/drawing/2014/main" id="{75DAB385-B1EA-8176-D3E8-9753AEDB6BF1}"/>
              </a:ext>
            </a:extLst>
          </p:cNvPr>
          <p:cNvGrpSpPr/>
          <p:nvPr/>
        </p:nvGrpSpPr>
        <p:grpSpPr>
          <a:xfrm>
            <a:off x="1981501" y="1238532"/>
            <a:ext cx="421157" cy="734243"/>
            <a:chOff x="1651000" y="682898"/>
            <a:chExt cx="762000" cy="1328465"/>
          </a:xfrm>
          <a:solidFill>
            <a:srgbClr val="351375"/>
          </a:solidFill>
        </p:grpSpPr>
        <p:grpSp>
          <p:nvGrpSpPr>
            <p:cNvPr id="138" name="Group 252">
              <a:extLst>
                <a:ext uri="{FF2B5EF4-FFF2-40B4-BE49-F238E27FC236}">
                  <a16:creationId xmlns:a16="http://schemas.microsoft.com/office/drawing/2014/main" id="{D37E2AED-F4DC-C939-5B18-66EDACACBEC5}"/>
                </a:ext>
              </a:extLst>
            </p:cNvPr>
            <p:cNvGrpSpPr/>
            <p:nvPr/>
          </p:nvGrpSpPr>
          <p:grpSpPr>
            <a:xfrm>
              <a:off x="1651000" y="1160463"/>
              <a:ext cx="762000" cy="850900"/>
              <a:chOff x="1936750" y="1560514"/>
              <a:chExt cx="381000" cy="425450"/>
            </a:xfrm>
            <a:grpFill/>
          </p:grpSpPr>
          <p:sp>
            <p:nvSpPr>
              <p:cNvPr id="143" name="Rectangle 122">
                <a:extLst>
                  <a:ext uri="{FF2B5EF4-FFF2-40B4-BE49-F238E27FC236}">
                    <a16:creationId xmlns:a16="http://schemas.microsoft.com/office/drawing/2014/main" id="{4D5DAFD8-182C-96F0-E851-2CE042AB4E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2163" y="1560514"/>
                <a:ext cx="127000" cy="936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4" name="Rectangle 123">
                <a:extLst>
                  <a:ext uri="{FF2B5EF4-FFF2-40B4-BE49-F238E27FC236}">
                    <a16:creationId xmlns:a16="http://schemas.microsoft.com/office/drawing/2014/main" id="{9A21D7D1-E9D0-1E49-FFF4-EB6F338FA1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16138" y="1646239"/>
                <a:ext cx="17463" cy="31591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5" name="Rectangle 124">
                <a:extLst>
                  <a:ext uri="{FF2B5EF4-FFF2-40B4-BE49-F238E27FC236}">
                    <a16:creationId xmlns:a16="http://schemas.microsoft.com/office/drawing/2014/main" id="{59627961-3EC9-0789-F5FA-DD83C95B3C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6750" y="1954214"/>
                <a:ext cx="381000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6" name="Freeform 125">
                <a:extLst>
                  <a:ext uri="{FF2B5EF4-FFF2-40B4-BE49-F238E27FC236}">
                    <a16:creationId xmlns:a16="http://schemas.microsoft.com/office/drawing/2014/main" id="{688B4D68-D2B5-6CF2-D3DF-C07195E035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0725" y="1652589"/>
                <a:ext cx="103188" cy="312738"/>
              </a:xfrm>
              <a:custGeom>
                <a:avLst/>
                <a:gdLst/>
                <a:ahLst/>
                <a:cxnLst>
                  <a:cxn ang="0">
                    <a:pos x="43" y="1"/>
                  </a:cxn>
                  <a:cxn ang="0">
                    <a:pos x="8" y="188"/>
                  </a:cxn>
                  <a:cxn ang="0">
                    <a:pos x="24" y="188"/>
                  </a:cxn>
                  <a:cxn ang="0">
                    <a:pos x="62" y="0"/>
                  </a:cxn>
                </a:cxnLst>
                <a:rect l="0" t="0" r="r" b="b"/>
                <a:pathLst>
                  <a:path w="62" h="188">
                    <a:moveTo>
                      <a:pt x="43" y="1"/>
                    </a:moveTo>
                    <a:cubicBezTo>
                      <a:pt x="43" y="1"/>
                      <a:pt x="0" y="105"/>
                      <a:pt x="8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24" y="188"/>
                      <a:pt x="10" y="100"/>
                      <a:pt x="6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7" name="Freeform 126">
                <a:extLst>
                  <a:ext uri="{FF2B5EF4-FFF2-40B4-BE49-F238E27FC236}">
                    <a16:creationId xmlns:a16="http://schemas.microsoft.com/office/drawing/2014/main" id="{375E751F-44FA-8DE9-7585-CF5CB8BD4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5825" y="1647826"/>
                <a:ext cx="103188" cy="311150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56" y="187"/>
                  </a:cxn>
                  <a:cxn ang="0">
                    <a:pos x="40" y="187"/>
                  </a:cxn>
                  <a:cxn ang="0">
                    <a:pos x="0" y="0"/>
                  </a:cxn>
                </a:cxnLst>
                <a:rect l="0" t="0" r="r" b="b"/>
                <a:pathLst>
                  <a:path w="62" h="187">
                    <a:moveTo>
                      <a:pt x="19" y="0"/>
                    </a:moveTo>
                    <a:cubicBezTo>
                      <a:pt x="19" y="0"/>
                      <a:pt x="62" y="104"/>
                      <a:pt x="56" y="187"/>
                    </a:cubicBezTo>
                    <a:cubicBezTo>
                      <a:pt x="40" y="187"/>
                      <a:pt x="40" y="187"/>
                      <a:pt x="40" y="187"/>
                    </a:cubicBezTo>
                    <a:cubicBezTo>
                      <a:pt x="40" y="187"/>
                      <a:pt x="52" y="99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8" name="Freeform 127">
                <a:extLst>
                  <a:ext uri="{FF2B5EF4-FFF2-40B4-BE49-F238E27FC236}">
                    <a16:creationId xmlns:a16="http://schemas.microsoft.com/office/drawing/2014/main" id="{3BB37AB2-1C8B-8079-95FC-A2D8FC7F37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2950" y="1765301"/>
                <a:ext cx="204788" cy="198438"/>
              </a:xfrm>
              <a:custGeom>
                <a:avLst/>
                <a:gdLst/>
                <a:ahLst/>
                <a:cxnLst>
                  <a:cxn ang="0">
                    <a:pos x="17" y="125"/>
                  </a:cxn>
                  <a:cxn ang="0">
                    <a:pos x="129" y="15"/>
                  </a:cxn>
                  <a:cxn ang="0">
                    <a:pos x="122" y="0"/>
                  </a:cxn>
                  <a:cxn ang="0">
                    <a:pos x="0" y="121"/>
                  </a:cxn>
                  <a:cxn ang="0">
                    <a:pos x="17" y="125"/>
                  </a:cxn>
                </a:cxnLst>
                <a:rect l="0" t="0" r="r" b="b"/>
                <a:pathLst>
                  <a:path w="129" h="125">
                    <a:moveTo>
                      <a:pt x="17" y="125"/>
                    </a:moveTo>
                    <a:lnTo>
                      <a:pt x="129" y="15"/>
                    </a:lnTo>
                    <a:lnTo>
                      <a:pt x="122" y="0"/>
                    </a:lnTo>
                    <a:lnTo>
                      <a:pt x="0" y="121"/>
                    </a:lnTo>
                    <a:lnTo>
                      <a:pt x="17" y="12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9" name="Freeform 128">
                <a:extLst>
                  <a:ext uri="{FF2B5EF4-FFF2-40B4-BE49-F238E27FC236}">
                    <a16:creationId xmlns:a16="http://schemas.microsoft.com/office/drawing/2014/main" id="{250725F2-A959-8BF9-2AD3-D3176BF09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2950" y="1765301"/>
                <a:ext cx="204788" cy="198438"/>
              </a:xfrm>
              <a:custGeom>
                <a:avLst/>
                <a:gdLst/>
                <a:ahLst/>
                <a:cxnLst>
                  <a:cxn ang="0">
                    <a:pos x="17" y="125"/>
                  </a:cxn>
                  <a:cxn ang="0">
                    <a:pos x="129" y="15"/>
                  </a:cxn>
                  <a:cxn ang="0">
                    <a:pos x="122" y="0"/>
                  </a:cxn>
                  <a:cxn ang="0">
                    <a:pos x="0" y="121"/>
                  </a:cxn>
                </a:cxnLst>
                <a:rect l="0" t="0" r="r" b="b"/>
                <a:pathLst>
                  <a:path w="129" h="125">
                    <a:moveTo>
                      <a:pt x="17" y="125"/>
                    </a:moveTo>
                    <a:lnTo>
                      <a:pt x="129" y="15"/>
                    </a:lnTo>
                    <a:lnTo>
                      <a:pt x="122" y="0"/>
                    </a:lnTo>
                    <a:lnTo>
                      <a:pt x="0" y="121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50" name="Freeform 129">
                <a:extLst>
                  <a:ext uri="{FF2B5EF4-FFF2-40B4-BE49-F238E27FC236}">
                    <a16:creationId xmlns:a16="http://schemas.microsoft.com/office/drawing/2014/main" id="{E26BC242-03F6-DCED-5387-E69AD6152A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063" y="1773239"/>
                <a:ext cx="209550" cy="190500"/>
              </a:xfrm>
              <a:custGeom>
                <a:avLst/>
                <a:gdLst/>
                <a:ahLst/>
                <a:cxnLst>
                  <a:cxn ang="0">
                    <a:pos x="132" y="101"/>
                  </a:cxn>
                  <a:cxn ang="0">
                    <a:pos x="15" y="0"/>
                  </a:cxn>
                  <a:cxn ang="0">
                    <a:pos x="0" y="7"/>
                  </a:cxn>
                  <a:cxn ang="0">
                    <a:pos x="130" y="120"/>
                  </a:cxn>
                  <a:cxn ang="0">
                    <a:pos x="132" y="101"/>
                  </a:cxn>
                </a:cxnLst>
                <a:rect l="0" t="0" r="r" b="b"/>
                <a:pathLst>
                  <a:path w="132" h="120">
                    <a:moveTo>
                      <a:pt x="132" y="101"/>
                    </a:moveTo>
                    <a:lnTo>
                      <a:pt x="15" y="0"/>
                    </a:lnTo>
                    <a:lnTo>
                      <a:pt x="0" y="7"/>
                    </a:lnTo>
                    <a:lnTo>
                      <a:pt x="130" y="120"/>
                    </a:lnTo>
                    <a:lnTo>
                      <a:pt x="132" y="1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51" name="Freeform 130">
                <a:extLst>
                  <a:ext uri="{FF2B5EF4-FFF2-40B4-BE49-F238E27FC236}">
                    <a16:creationId xmlns:a16="http://schemas.microsoft.com/office/drawing/2014/main" id="{59A8CB5A-D2CC-5ABC-5EEB-30013B34D1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063" y="1773239"/>
                <a:ext cx="209550" cy="190500"/>
              </a:xfrm>
              <a:custGeom>
                <a:avLst/>
                <a:gdLst/>
                <a:ahLst/>
                <a:cxnLst>
                  <a:cxn ang="0">
                    <a:pos x="132" y="101"/>
                  </a:cxn>
                  <a:cxn ang="0">
                    <a:pos x="15" y="0"/>
                  </a:cxn>
                  <a:cxn ang="0">
                    <a:pos x="0" y="7"/>
                  </a:cxn>
                  <a:cxn ang="0">
                    <a:pos x="130" y="120"/>
                  </a:cxn>
                </a:cxnLst>
                <a:rect l="0" t="0" r="r" b="b"/>
                <a:pathLst>
                  <a:path w="132" h="120">
                    <a:moveTo>
                      <a:pt x="132" y="101"/>
                    </a:moveTo>
                    <a:lnTo>
                      <a:pt x="15" y="0"/>
                    </a:lnTo>
                    <a:lnTo>
                      <a:pt x="0" y="7"/>
                    </a:lnTo>
                    <a:lnTo>
                      <a:pt x="130" y="12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52" name="Freeform 131">
                <a:extLst>
                  <a:ext uri="{FF2B5EF4-FFF2-40B4-BE49-F238E27FC236}">
                    <a16:creationId xmlns:a16="http://schemas.microsoft.com/office/drawing/2014/main" id="{F228DDA1-DAD6-5295-F7AE-C63C239F8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8350" y="1660526"/>
                <a:ext cx="150813" cy="130175"/>
              </a:xfrm>
              <a:custGeom>
                <a:avLst/>
                <a:gdLst/>
                <a:ahLst/>
                <a:cxnLst>
                  <a:cxn ang="0">
                    <a:pos x="14" y="82"/>
                  </a:cxn>
                  <a:cxn ang="0">
                    <a:pos x="95" y="10"/>
                  </a:cxn>
                  <a:cxn ang="0">
                    <a:pos x="91" y="0"/>
                  </a:cxn>
                  <a:cxn ang="0">
                    <a:pos x="0" y="79"/>
                  </a:cxn>
                  <a:cxn ang="0">
                    <a:pos x="14" y="82"/>
                  </a:cxn>
                </a:cxnLst>
                <a:rect l="0" t="0" r="r" b="b"/>
                <a:pathLst>
                  <a:path w="95" h="82">
                    <a:moveTo>
                      <a:pt x="14" y="82"/>
                    </a:moveTo>
                    <a:lnTo>
                      <a:pt x="95" y="10"/>
                    </a:lnTo>
                    <a:lnTo>
                      <a:pt x="91" y="0"/>
                    </a:lnTo>
                    <a:lnTo>
                      <a:pt x="0" y="79"/>
                    </a:lnTo>
                    <a:lnTo>
                      <a:pt x="14" y="8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53" name="Freeform 132">
                <a:extLst>
                  <a:ext uri="{FF2B5EF4-FFF2-40B4-BE49-F238E27FC236}">
                    <a16:creationId xmlns:a16="http://schemas.microsoft.com/office/drawing/2014/main" id="{6A101D86-B5FD-E6C4-38FD-BAB57CB23C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8350" y="1660526"/>
                <a:ext cx="150813" cy="130175"/>
              </a:xfrm>
              <a:custGeom>
                <a:avLst/>
                <a:gdLst/>
                <a:ahLst/>
                <a:cxnLst>
                  <a:cxn ang="0">
                    <a:pos x="14" y="82"/>
                  </a:cxn>
                  <a:cxn ang="0">
                    <a:pos x="95" y="10"/>
                  </a:cxn>
                  <a:cxn ang="0">
                    <a:pos x="91" y="0"/>
                  </a:cxn>
                  <a:cxn ang="0">
                    <a:pos x="0" y="79"/>
                  </a:cxn>
                </a:cxnLst>
                <a:rect l="0" t="0" r="r" b="b"/>
                <a:pathLst>
                  <a:path w="95" h="82">
                    <a:moveTo>
                      <a:pt x="14" y="82"/>
                    </a:moveTo>
                    <a:lnTo>
                      <a:pt x="95" y="10"/>
                    </a:lnTo>
                    <a:lnTo>
                      <a:pt x="91" y="0"/>
                    </a:lnTo>
                    <a:lnTo>
                      <a:pt x="0" y="79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54" name="Freeform 133">
                <a:extLst>
                  <a:ext uri="{FF2B5EF4-FFF2-40B4-BE49-F238E27FC236}">
                    <a16:creationId xmlns:a16="http://schemas.microsoft.com/office/drawing/2014/main" id="{0BFBD07E-5D41-E7E7-208F-5AE0DA79C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8988" y="1668464"/>
                <a:ext cx="147638" cy="122238"/>
              </a:xfrm>
              <a:custGeom>
                <a:avLst/>
                <a:gdLst/>
                <a:ahLst/>
                <a:cxnLst>
                  <a:cxn ang="0">
                    <a:pos x="93" y="65"/>
                  </a:cxn>
                  <a:cxn ang="0">
                    <a:pos x="9" y="0"/>
                  </a:cxn>
                  <a:cxn ang="0">
                    <a:pos x="0" y="5"/>
                  </a:cxn>
                  <a:cxn ang="0">
                    <a:pos x="91" y="77"/>
                  </a:cxn>
                  <a:cxn ang="0">
                    <a:pos x="93" y="65"/>
                  </a:cxn>
                </a:cxnLst>
                <a:rect l="0" t="0" r="r" b="b"/>
                <a:pathLst>
                  <a:path w="93" h="77">
                    <a:moveTo>
                      <a:pt x="93" y="65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91" y="77"/>
                    </a:lnTo>
                    <a:lnTo>
                      <a:pt x="93" y="6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55" name="Freeform 134">
                <a:extLst>
                  <a:ext uri="{FF2B5EF4-FFF2-40B4-BE49-F238E27FC236}">
                    <a16:creationId xmlns:a16="http://schemas.microsoft.com/office/drawing/2014/main" id="{32DCFFA3-7D29-415A-1B3B-3C2ABF190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8988" y="1668464"/>
                <a:ext cx="147638" cy="122238"/>
              </a:xfrm>
              <a:custGeom>
                <a:avLst/>
                <a:gdLst/>
                <a:ahLst/>
                <a:cxnLst>
                  <a:cxn ang="0">
                    <a:pos x="93" y="65"/>
                  </a:cxn>
                  <a:cxn ang="0">
                    <a:pos x="9" y="0"/>
                  </a:cxn>
                  <a:cxn ang="0">
                    <a:pos x="0" y="5"/>
                  </a:cxn>
                  <a:cxn ang="0">
                    <a:pos x="91" y="77"/>
                  </a:cxn>
                </a:cxnLst>
                <a:rect l="0" t="0" r="r" b="b"/>
                <a:pathLst>
                  <a:path w="93" h="77">
                    <a:moveTo>
                      <a:pt x="93" y="65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91" y="77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  <p:grpSp>
          <p:nvGrpSpPr>
            <p:cNvPr id="139" name="Group 257">
              <a:extLst>
                <a:ext uri="{FF2B5EF4-FFF2-40B4-BE49-F238E27FC236}">
                  <a16:creationId xmlns:a16="http://schemas.microsoft.com/office/drawing/2014/main" id="{CD635C80-212B-5A0F-5514-9823C2E22C65}"/>
                </a:ext>
              </a:extLst>
            </p:cNvPr>
            <p:cNvGrpSpPr/>
            <p:nvPr/>
          </p:nvGrpSpPr>
          <p:grpSpPr>
            <a:xfrm>
              <a:off x="1672143" y="682898"/>
              <a:ext cx="709108" cy="448677"/>
              <a:chOff x="1570830" y="639290"/>
              <a:chExt cx="907917" cy="577737"/>
            </a:xfrm>
            <a:grpFill/>
          </p:grpSpPr>
          <p:sp>
            <p:nvSpPr>
              <p:cNvPr id="140" name="Freeform 6">
                <a:extLst>
                  <a:ext uri="{FF2B5EF4-FFF2-40B4-BE49-F238E27FC236}">
                    <a16:creationId xmlns:a16="http://schemas.microsoft.com/office/drawing/2014/main" id="{FA011761-2665-29C1-9556-54009D2821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5791816">
                <a:off x="2139815" y="878096"/>
                <a:ext cx="276225" cy="401638"/>
              </a:xfrm>
              <a:custGeom>
                <a:avLst/>
                <a:gdLst/>
                <a:ahLst/>
                <a:cxnLst>
                  <a:cxn ang="0">
                    <a:pos x="164" y="29"/>
                  </a:cxn>
                  <a:cxn ang="0">
                    <a:pos x="136" y="6"/>
                  </a:cxn>
                  <a:cxn ang="0">
                    <a:pos x="115" y="20"/>
                  </a:cxn>
                  <a:cxn ang="0">
                    <a:pos x="101" y="93"/>
                  </a:cxn>
                  <a:cxn ang="0">
                    <a:pos x="60" y="323"/>
                  </a:cxn>
                  <a:cxn ang="0">
                    <a:pos x="209" y="345"/>
                  </a:cxn>
                  <a:cxn ang="0">
                    <a:pos x="253" y="217"/>
                  </a:cxn>
                  <a:cxn ang="0">
                    <a:pos x="164" y="29"/>
                  </a:cxn>
                  <a:cxn ang="0">
                    <a:pos x="164" y="29"/>
                  </a:cxn>
                  <a:cxn ang="0">
                    <a:pos x="164" y="29"/>
                  </a:cxn>
                </a:cxnLst>
                <a:rect l="0" t="0" r="r" b="b"/>
                <a:pathLst>
                  <a:path w="259" h="378">
                    <a:moveTo>
                      <a:pt x="164" y="29"/>
                    </a:moveTo>
                    <a:cubicBezTo>
                      <a:pt x="155" y="20"/>
                      <a:pt x="146" y="13"/>
                      <a:pt x="136" y="6"/>
                    </a:cubicBezTo>
                    <a:cubicBezTo>
                      <a:pt x="126" y="0"/>
                      <a:pt x="113" y="8"/>
                      <a:pt x="115" y="20"/>
                    </a:cubicBezTo>
                    <a:cubicBezTo>
                      <a:pt x="118" y="45"/>
                      <a:pt x="112" y="69"/>
                      <a:pt x="101" y="93"/>
                    </a:cubicBezTo>
                    <a:cubicBezTo>
                      <a:pt x="67" y="162"/>
                      <a:pt x="0" y="248"/>
                      <a:pt x="60" y="323"/>
                    </a:cubicBezTo>
                    <a:cubicBezTo>
                      <a:pt x="95" y="366"/>
                      <a:pt x="165" y="378"/>
                      <a:pt x="209" y="345"/>
                    </a:cubicBezTo>
                    <a:cubicBezTo>
                      <a:pt x="246" y="316"/>
                      <a:pt x="259" y="264"/>
                      <a:pt x="253" y="217"/>
                    </a:cubicBezTo>
                    <a:cubicBezTo>
                      <a:pt x="245" y="153"/>
                      <a:pt x="208" y="77"/>
                      <a:pt x="164" y="29"/>
                    </a:cubicBezTo>
                    <a:close/>
                    <a:moveTo>
                      <a:pt x="164" y="29"/>
                    </a:moveTo>
                    <a:cubicBezTo>
                      <a:pt x="164" y="29"/>
                      <a:pt x="164" y="29"/>
                      <a:pt x="164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1" name="Freeform 6">
                <a:extLst>
                  <a:ext uri="{FF2B5EF4-FFF2-40B4-BE49-F238E27FC236}">
                    <a16:creationId xmlns:a16="http://schemas.microsoft.com/office/drawing/2014/main" id="{60870B2F-5905-92A6-589A-CA3D97B56C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5808184" flipH="1">
                <a:off x="1633536" y="878095"/>
                <a:ext cx="276225" cy="401638"/>
              </a:xfrm>
              <a:custGeom>
                <a:avLst/>
                <a:gdLst/>
                <a:ahLst/>
                <a:cxnLst>
                  <a:cxn ang="0">
                    <a:pos x="164" y="29"/>
                  </a:cxn>
                  <a:cxn ang="0">
                    <a:pos x="136" y="6"/>
                  </a:cxn>
                  <a:cxn ang="0">
                    <a:pos x="115" y="20"/>
                  </a:cxn>
                  <a:cxn ang="0">
                    <a:pos x="101" y="93"/>
                  </a:cxn>
                  <a:cxn ang="0">
                    <a:pos x="60" y="323"/>
                  </a:cxn>
                  <a:cxn ang="0">
                    <a:pos x="209" y="345"/>
                  </a:cxn>
                  <a:cxn ang="0">
                    <a:pos x="253" y="217"/>
                  </a:cxn>
                  <a:cxn ang="0">
                    <a:pos x="164" y="29"/>
                  </a:cxn>
                  <a:cxn ang="0">
                    <a:pos x="164" y="29"/>
                  </a:cxn>
                  <a:cxn ang="0">
                    <a:pos x="164" y="29"/>
                  </a:cxn>
                </a:cxnLst>
                <a:rect l="0" t="0" r="r" b="b"/>
                <a:pathLst>
                  <a:path w="259" h="378">
                    <a:moveTo>
                      <a:pt x="164" y="29"/>
                    </a:moveTo>
                    <a:cubicBezTo>
                      <a:pt x="155" y="20"/>
                      <a:pt x="146" y="13"/>
                      <a:pt x="136" y="6"/>
                    </a:cubicBezTo>
                    <a:cubicBezTo>
                      <a:pt x="126" y="0"/>
                      <a:pt x="113" y="8"/>
                      <a:pt x="115" y="20"/>
                    </a:cubicBezTo>
                    <a:cubicBezTo>
                      <a:pt x="118" y="45"/>
                      <a:pt x="112" y="69"/>
                      <a:pt x="101" y="93"/>
                    </a:cubicBezTo>
                    <a:cubicBezTo>
                      <a:pt x="67" y="162"/>
                      <a:pt x="0" y="248"/>
                      <a:pt x="60" y="323"/>
                    </a:cubicBezTo>
                    <a:cubicBezTo>
                      <a:pt x="95" y="366"/>
                      <a:pt x="165" y="378"/>
                      <a:pt x="209" y="345"/>
                    </a:cubicBezTo>
                    <a:cubicBezTo>
                      <a:pt x="246" y="316"/>
                      <a:pt x="259" y="264"/>
                      <a:pt x="253" y="217"/>
                    </a:cubicBezTo>
                    <a:cubicBezTo>
                      <a:pt x="245" y="153"/>
                      <a:pt x="208" y="77"/>
                      <a:pt x="164" y="29"/>
                    </a:cubicBezTo>
                    <a:close/>
                    <a:moveTo>
                      <a:pt x="164" y="29"/>
                    </a:moveTo>
                    <a:cubicBezTo>
                      <a:pt x="164" y="29"/>
                      <a:pt x="164" y="29"/>
                      <a:pt x="164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2" name="Freeform 6">
                <a:extLst>
                  <a:ext uri="{FF2B5EF4-FFF2-40B4-BE49-F238E27FC236}">
                    <a16:creationId xmlns:a16="http://schemas.microsoft.com/office/drawing/2014/main" id="{45478DA0-1C29-4027-0586-C39C37A8F1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237099" flipH="1">
                <a:off x="1862862" y="639290"/>
                <a:ext cx="276225" cy="401638"/>
              </a:xfrm>
              <a:custGeom>
                <a:avLst/>
                <a:gdLst/>
                <a:ahLst/>
                <a:cxnLst>
                  <a:cxn ang="0">
                    <a:pos x="164" y="29"/>
                  </a:cxn>
                  <a:cxn ang="0">
                    <a:pos x="136" y="6"/>
                  </a:cxn>
                  <a:cxn ang="0">
                    <a:pos x="115" y="20"/>
                  </a:cxn>
                  <a:cxn ang="0">
                    <a:pos x="101" y="93"/>
                  </a:cxn>
                  <a:cxn ang="0">
                    <a:pos x="60" y="323"/>
                  </a:cxn>
                  <a:cxn ang="0">
                    <a:pos x="209" y="345"/>
                  </a:cxn>
                  <a:cxn ang="0">
                    <a:pos x="253" y="217"/>
                  </a:cxn>
                  <a:cxn ang="0">
                    <a:pos x="164" y="29"/>
                  </a:cxn>
                  <a:cxn ang="0">
                    <a:pos x="164" y="29"/>
                  </a:cxn>
                  <a:cxn ang="0">
                    <a:pos x="164" y="29"/>
                  </a:cxn>
                </a:cxnLst>
                <a:rect l="0" t="0" r="r" b="b"/>
                <a:pathLst>
                  <a:path w="259" h="378">
                    <a:moveTo>
                      <a:pt x="164" y="29"/>
                    </a:moveTo>
                    <a:cubicBezTo>
                      <a:pt x="155" y="20"/>
                      <a:pt x="146" y="13"/>
                      <a:pt x="136" y="6"/>
                    </a:cubicBezTo>
                    <a:cubicBezTo>
                      <a:pt x="126" y="0"/>
                      <a:pt x="113" y="8"/>
                      <a:pt x="115" y="20"/>
                    </a:cubicBezTo>
                    <a:cubicBezTo>
                      <a:pt x="118" y="45"/>
                      <a:pt x="112" y="69"/>
                      <a:pt x="101" y="93"/>
                    </a:cubicBezTo>
                    <a:cubicBezTo>
                      <a:pt x="67" y="162"/>
                      <a:pt x="0" y="248"/>
                      <a:pt x="60" y="323"/>
                    </a:cubicBezTo>
                    <a:cubicBezTo>
                      <a:pt x="95" y="366"/>
                      <a:pt x="165" y="378"/>
                      <a:pt x="209" y="345"/>
                    </a:cubicBezTo>
                    <a:cubicBezTo>
                      <a:pt x="246" y="316"/>
                      <a:pt x="259" y="264"/>
                      <a:pt x="253" y="217"/>
                    </a:cubicBezTo>
                    <a:cubicBezTo>
                      <a:pt x="245" y="153"/>
                      <a:pt x="208" y="77"/>
                      <a:pt x="164" y="29"/>
                    </a:cubicBezTo>
                    <a:close/>
                    <a:moveTo>
                      <a:pt x="164" y="29"/>
                    </a:moveTo>
                    <a:cubicBezTo>
                      <a:pt x="164" y="29"/>
                      <a:pt x="164" y="29"/>
                      <a:pt x="164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grpSp>
        <p:nvGrpSpPr>
          <p:cNvPr id="156" name="Group 267">
            <a:extLst>
              <a:ext uri="{FF2B5EF4-FFF2-40B4-BE49-F238E27FC236}">
                <a16:creationId xmlns:a16="http://schemas.microsoft.com/office/drawing/2014/main" id="{9A3E058B-CFE0-0E77-0E8B-AFA5967E2A51}"/>
              </a:ext>
            </a:extLst>
          </p:cNvPr>
          <p:cNvGrpSpPr/>
          <p:nvPr/>
        </p:nvGrpSpPr>
        <p:grpSpPr>
          <a:xfrm>
            <a:off x="6986897" y="1310664"/>
            <a:ext cx="313225" cy="589979"/>
            <a:chOff x="8085138" y="1274763"/>
            <a:chExt cx="463550" cy="873125"/>
          </a:xfrm>
          <a:solidFill>
            <a:srgbClr val="351375"/>
          </a:solidFill>
        </p:grpSpPr>
        <p:sp>
          <p:nvSpPr>
            <p:cNvPr id="157" name="Freeform 13">
              <a:extLst>
                <a:ext uri="{FF2B5EF4-FFF2-40B4-BE49-F238E27FC236}">
                  <a16:creationId xmlns:a16="http://schemas.microsoft.com/office/drawing/2014/main" id="{92CD4F30-1FD6-D8A9-59A9-A392485DDC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85138" y="1543050"/>
              <a:ext cx="463550" cy="604838"/>
            </a:xfrm>
            <a:custGeom>
              <a:avLst/>
              <a:gdLst/>
              <a:ahLst/>
              <a:cxnLst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56" y="88"/>
                </a:cxn>
                <a:cxn ang="0">
                  <a:pos x="56" y="111"/>
                </a:cxn>
                <a:cxn ang="0">
                  <a:pos x="32" y="111"/>
                </a:cxn>
                <a:cxn ang="0">
                  <a:pos x="21" y="121"/>
                </a:cxn>
                <a:cxn ang="0">
                  <a:pos x="21" y="174"/>
                </a:cxn>
                <a:cxn ang="0">
                  <a:pos x="27" y="193"/>
                </a:cxn>
                <a:cxn ang="0">
                  <a:pos x="46" y="219"/>
                </a:cxn>
                <a:cxn ang="0">
                  <a:pos x="53" y="238"/>
                </a:cxn>
                <a:cxn ang="0">
                  <a:pos x="53" y="259"/>
                </a:cxn>
                <a:cxn ang="0">
                  <a:pos x="63" y="270"/>
                </a:cxn>
                <a:cxn ang="0">
                  <a:pos x="74" y="270"/>
                </a:cxn>
                <a:cxn ang="0">
                  <a:pos x="76" y="274"/>
                </a:cxn>
                <a:cxn ang="0">
                  <a:pos x="74" y="283"/>
                </a:cxn>
                <a:cxn ang="0">
                  <a:pos x="76" y="291"/>
                </a:cxn>
                <a:cxn ang="0">
                  <a:pos x="74" y="300"/>
                </a:cxn>
                <a:cxn ang="0">
                  <a:pos x="83" y="313"/>
                </a:cxn>
                <a:cxn ang="0">
                  <a:pos x="99" y="313"/>
                </a:cxn>
                <a:cxn ang="0">
                  <a:pos x="99" y="317"/>
                </a:cxn>
                <a:cxn ang="0">
                  <a:pos x="108" y="330"/>
                </a:cxn>
                <a:cxn ang="0">
                  <a:pos x="146" y="330"/>
                </a:cxn>
                <a:cxn ang="0">
                  <a:pos x="156" y="317"/>
                </a:cxn>
                <a:cxn ang="0">
                  <a:pos x="155" y="313"/>
                </a:cxn>
                <a:cxn ang="0">
                  <a:pos x="171" y="313"/>
                </a:cxn>
                <a:cxn ang="0">
                  <a:pos x="181" y="300"/>
                </a:cxn>
                <a:cxn ang="0">
                  <a:pos x="178" y="291"/>
                </a:cxn>
                <a:cxn ang="0">
                  <a:pos x="181" y="283"/>
                </a:cxn>
                <a:cxn ang="0">
                  <a:pos x="178" y="274"/>
                </a:cxn>
                <a:cxn ang="0">
                  <a:pos x="180" y="270"/>
                </a:cxn>
                <a:cxn ang="0">
                  <a:pos x="191" y="270"/>
                </a:cxn>
                <a:cxn ang="0">
                  <a:pos x="202" y="259"/>
                </a:cxn>
                <a:cxn ang="0">
                  <a:pos x="202" y="238"/>
                </a:cxn>
                <a:cxn ang="0">
                  <a:pos x="208" y="219"/>
                </a:cxn>
                <a:cxn ang="0">
                  <a:pos x="227" y="193"/>
                </a:cxn>
                <a:cxn ang="0">
                  <a:pos x="233" y="174"/>
                </a:cxn>
                <a:cxn ang="0">
                  <a:pos x="233" y="121"/>
                </a:cxn>
                <a:cxn ang="0">
                  <a:pos x="223" y="111"/>
                </a:cxn>
                <a:cxn ang="0">
                  <a:pos x="198" y="111"/>
                </a:cxn>
                <a:cxn ang="0">
                  <a:pos x="199" y="109"/>
                </a:cxn>
                <a:cxn ang="0">
                  <a:pos x="199" y="50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87" y="80"/>
                </a:cxn>
                <a:cxn ang="0">
                  <a:pos x="167" y="58"/>
                </a:cxn>
                <a:cxn ang="0">
                  <a:pos x="167" y="109"/>
                </a:cxn>
                <a:cxn ang="0">
                  <a:pos x="168" y="111"/>
                </a:cxn>
                <a:cxn ang="0">
                  <a:pos x="87" y="111"/>
                </a:cxn>
                <a:cxn ang="0">
                  <a:pos x="87" y="80"/>
                </a:cxn>
                <a:cxn ang="0">
                  <a:pos x="87" y="80"/>
                </a:cxn>
                <a:cxn ang="0">
                  <a:pos x="87" y="80"/>
                </a:cxn>
              </a:cxnLst>
              <a:rect l="0" t="0" r="r" b="b"/>
              <a:pathLst>
                <a:path w="254" h="330">
                  <a:moveTo>
                    <a:pt x="229" y="3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6" y="62"/>
                    <a:pt x="0" y="73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7"/>
                    <a:pt x="26" y="96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26" y="111"/>
                    <a:pt x="21" y="115"/>
                    <a:pt x="21" y="121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80"/>
                    <a:pt x="24" y="189"/>
                    <a:pt x="27" y="193"/>
                  </a:cubicBezTo>
                  <a:cubicBezTo>
                    <a:pt x="46" y="219"/>
                    <a:pt x="46" y="219"/>
                    <a:pt x="46" y="219"/>
                  </a:cubicBezTo>
                  <a:cubicBezTo>
                    <a:pt x="50" y="224"/>
                    <a:pt x="53" y="232"/>
                    <a:pt x="53" y="238"/>
                  </a:cubicBezTo>
                  <a:cubicBezTo>
                    <a:pt x="53" y="259"/>
                    <a:pt x="53" y="259"/>
                    <a:pt x="53" y="259"/>
                  </a:cubicBezTo>
                  <a:cubicBezTo>
                    <a:pt x="53" y="265"/>
                    <a:pt x="58" y="270"/>
                    <a:pt x="63" y="270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5" y="271"/>
                    <a:pt x="75" y="273"/>
                    <a:pt x="76" y="274"/>
                  </a:cubicBezTo>
                  <a:cubicBezTo>
                    <a:pt x="75" y="276"/>
                    <a:pt x="74" y="279"/>
                    <a:pt x="74" y="283"/>
                  </a:cubicBezTo>
                  <a:cubicBezTo>
                    <a:pt x="74" y="286"/>
                    <a:pt x="75" y="289"/>
                    <a:pt x="76" y="291"/>
                  </a:cubicBezTo>
                  <a:cubicBezTo>
                    <a:pt x="75" y="294"/>
                    <a:pt x="74" y="297"/>
                    <a:pt x="74" y="300"/>
                  </a:cubicBezTo>
                  <a:cubicBezTo>
                    <a:pt x="74" y="307"/>
                    <a:pt x="78" y="313"/>
                    <a:pt x="83" y="313"/>
                  </a:cubicBezTo>
                  <a:cubicBezTo>
                    <a:pt x="99" y="313"/>
                    <a:pt x="99" y="313"/>
                    <a:pt x="99" y="313"/>
                  </a:cubicBezTo>
                  <a:cubicBezTo>
                    <a:pt x="99" y="314"/>
                    <a:pt x="99" y="316"/>
                    <a:pt x="99" y="317"/>
                  </a:cubicBezTo>
                  <a:cubicBezTo>
                    <a:pt x="99" y="324"/>
                    <a:pt x="103" y="330"/>
                    <a:pt x="108" y="330"/>
                  </a:cubicBezTo>
                  <a:cubicBezTo>
                    <a:pt x="146" y="330"/>
                    <a:pt x="146" y="330"/>
                    <a:pt x="146" y="330"/>
                  </a:cubicBezTo>
                  <a:cubicBezTo>
                    <a:pt x="151" y="330"/>
                    <a:pt x="156" y="324"/>
                    <a:pt x="156" y="317"/>
                  </a:cubicBezTo>
                  <a:cubicBezTo>
                    <a:pt x="156" y="316"/>
                    <a:pt x="155" y="314"/>
                    <a:pt x="155" y="313"/>
                  </a:cubicBezTo>
                  <a:cubicBezTo>
                    <a:pt x="171" y="313"/>
                    <a:pt x="171" y="313"/>
                    <a:pt x="171" y="313"/>
                  </a:cubicBezTo>
                  <a:cubicBezTo>
                    <a:pt x="177" y="313"/>
                    <a:pt x="181" y="307"/>
                    <a:pt x="181" y="300"/>
                  </a:cubicBezTo>
                  <a:cubicBezTo>
                    <a:pt x="181" y="297"/>
                    <a:pt x="180" y="294"/>
                    <a:pt x="178" y="291"/>
                  </a:cubicBezTo>
                  <a:cubicBezTo>
                    <a:pt x="180" y="289"/>
                    <a:pt x="181" y="286"/>
                    <a:pt x="181" y="283"/>
                  </a:cubicBezTo>
                  <a:cubicBezTo>
                    <a:pt x="181" y="279"/>
                    <a:pt x="180" y="276"/>
                    <a:pt x="178" y="274"/>
                  </a:cubicBezTo>
                  <a:cubicBezTo>
                    <a:pt x="179" y="273"/>
                    <a:pt x="180" y="271"/>
                    <a:pt x="180" y="270"/>
                  </a:cubicBezTo>
                  <a:cubicBezTo>
                    <a:pt x="191" y="270"/>
                    <a:pt x="191" y="270"/>
                    <a:pt x="191" y="270"/>
                  </a:cubicBezTo>
                  <a:cubicBezTo>
                    <a:pt x="197" y="270"/>
                    <a:pt x="202" y="265"/>
                    <a:pt x="202" y="259"/>
                  </a:cubicBezTo>
                  <a:cubicBezTo>
                    <a:pt x="202" y="238"/>
                    <a:pt x="202" y="238"/>
                    <a:pt x="202" y="238"/>
                  </a:cubicBezTo>
                  <a:cubicBezTo>
                    <a:pt x="202" y="232"/>
                    <a:pt x="204" y="224"/>
                    <a:pt x="208" y="219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31" y="189"/>
                    <a:pt x="233" y="180"/>
                    <a:pt x="233" y="174"/>
                  </a:cubicBezTo>
                  <a:cubicBezTo>
                    <a:pt x="233" y="121"/>
                    <a:pt x="233" y="121"/>
                    <a:pt x="233" y="121"/>
                  </a:cubicBezTo>
                  <a:cubicBezTo>
                    <a:pt x="233" y="115"/>
                    <a:pt x="229" y="111"/>
                    <a:pt x="223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0"/>
                    <a:pt x="199" y="109"/>
                    <a:pt x="199" y="109"/>
                  </a:cubicBezTo>
                  <a:cubicBezTo>
                    <a:pt x="199" y="50"/>
                    <a:pt x="199" y="50"/>
                    <a:pt x="199" y="50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lose/>
                  <a:moveTo>
                    <a:pt x="87" y="80"/>
                  </a:moveTo>
                  <a:cubicBezTo>
                    <a:pt x="167" y="58"/>
                    <a:pt x="167" y="58"/>
                    <a:pt x="167" y="5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7" y="109"/>
                    <a:pt x="167" y="110"/>
                    <a:pt x="168" y="111"/>
                  </a:cubicBezTo>
                  <a:cubicBezTo>
                    <a:pt x="87" y="111"/>
                    <a:pt x="87" y="111"/>
                    <a:pt x="87" y="111"/>
                  </a:cubicBezTo>
                  <a:lnTo>
                    <a:pt x="87" y="80"/>
                  </a:lnTo>
                  <a:close/>
                  <a:moveTo>
                    <a:pt x="87" y="80"/>
                  </a:moveTo>
                  <a:cubicBezTo>
                    <a:pt x="87" y="80"/>
                    <a:pt x="87" y="80"/>
                    <a:pt x="87" y="8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8" name="Freeform 14">
              <a:extLst>
                <a:ext uri="{FF2B5EF4-FFF2-40B4-BE49-F238E27FC236}">
                  <a16:creationId xmlns:a16="http://schemas.microsoft.com/office/drawing/2014/main" id="{27837D47-E14B-1102-54BF-B3EF29FCF7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85138" y="1436688"/>
              <a:ext cx="463550" cy="177800"/>
            </a:xfrm>
            <a:custGeom>
              <a:avLst/>
              <a:gdLst/>
              <a:ahLst/>
              <a:cxnLst>
                <a:cxn ang="0">
                  <a:pos x="229" y="2"/>
                </a:cxn>
                <a:cxn ang="0">
                  <a:pos x="16" y="59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2"/>
                </a:cxn>
                <a:cxn ang="0">
                  <a:pos x="229" y="2"/>
                </a:cxn>
                <a:cxn ang="0">
                  <a:pos x="229" y="2"/>
                </a:cxn>
              </a:cxnLst>
              <a:rect l="0" t="0" r="r" b="b"/>
              <a:pathLst>
                <a:path w="254" h="97">
                  <a:moveTo>
                    <a:pt x="229" y="2"/>
                  </a:moveTo>
                  <a:cubicBezTo>
                    <a:pt x="16" y="59"/>
                    <a:pt x="16" y="59"/>
                    <a:pt x="16" y="59"/>
                  </a:cubicBezTo>
                  <a:cubicBezTo>
                    <a:pt x="6" y="62"/>
                    <a:pt x="0" y="72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6"/>
                    <a:pt x="26" y="96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6"/>
                    <a:pt x="254" y="26"/>
                    <a:pt x="252" y="16"/>
                  </a:cubicBezTo>
                  <a:cubicBezTo>
                    <a:pt x="249" y="6"/>
                    <a:pt x="239" y="0"/>
                    <a:pt x="229" y="2"/>
                  </a:cubicBezTo>
                  <a:close/>
                  <a:moveTo>
                    <a:pt x="229" y="2"/>
                  </a:moveTo>
                  <a:cubicBezTo>
                    <a:pt x="229" y="2"/>
                    <a:pt x="229" y="2"/>
                    <a:pt x="229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9" name="Freeform 15">
              <a:extLst>
                <a:ext uri="{FF2B5EF4-FFF2-40B4-BE49-F238E27FC236}">
                  <a16:creationId xmlns:a16="http://schemas.microsoft.com/office/drawing/2014/main" id="{F55F9DFE-AFBA-E524-E98F-7F4AB2CD8C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85138" y="1328738"/>
              <a:ext cx="463550" cy="177800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21" y="97"/>
                </a:cxn>
                <a:cxn ang="0">
                  <a:pos x="26" y="97"/>
                </a:cxn>
                <a:cxn ang="0">
                  <a:pos x="238" y="40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3" y="83"/>
                </a:cxn>
                <a:cxn ang="0">
                  <a:pos x="3" y="83"/>
                </a:cxn>
              </a:cxnLst>
              <a:rect l="0" t="0" r="r" b="b"/>
              <a:pathLst>
                <a:path w="254" h="97">
                  <a:moveTo>
                    <a:pt x="3" y="83"/>
                  </a:moveTo>
                  <a:cubicBezTo>
                    <a:pt x="5" y="92"/>
                    <a:pt x="13" y="97"/>
                    <a:pt x="21" y="97"/>
                  </a:cubicBezTo>
                  <a:cubicBezTo>
                    <a:pt x="23" y="97"/>
                    <a:pt x="24" y="97"/>
                    <a:pt x="26" y="97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6" y="63"/>
                    <a:pt x="0" y="73"/>
                    <a:pt x="3" y="83"/>
                  </a:cubicBezTo>
                  <a:close/>
                  <a:moveTo>
                    <a:pt x="3" y="83"/>
                  </a:moveTo>
                  <a:cubicBezTo>
                    <a:pt x="3" y="83"/>
                    <a:pt x="3" y="83"/>
                    <a:pt x="3" y="8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0" name="Freeform 16">
              <a:extLst>
                <a:ext uri="{FF2B5EF4-FFF2-40B4-BE49-F238E27FC236}">
                  <a16:creationId xmlns:a16="http://schemas.microsoft.com/office/drawing/2014/main" id="{B78E425D-635B-54DC-7C36-5A359A65A2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85138" y="1274763"/>
              <a:ext cx="273050" cy="125413"/>
            </a:xfrm>
            <a:custGeom>
              <a:avLst/>
              <a:gdLst/>
              <a:ahLst/>
              <a:cxnLst>
                <a:cxn ang="0">
                  <a:pos x="21" y="69"/>
                </a:cxn>
                <a:cxn ang="0">
                  <a:pos x="26" y="68"/>
                </a:cxn>
                <a:cxn ang="0">
                  <a:pos x="134" y="39"/>
                </a:cxn>
                <a:cxn ang="0">
                  <a:pos x="147" y="16"/>
                </a:cxn>
                <a:cxn ang="0">
                  <a:pos x="124" y="3"/>
                </a:cxn>
                <a:cxn ang="0">
                  <a:pos x="16" y="32"/>
                </a:cxn>
                <a:cxn ang="0">
                  <a:pos x="3" y="55"/>
                </a:cxn>
                <a:cxn ang="0">
                  <a:pos x="21" y="69"/>
                </a:cxn>
                <a:cxn ang="0">
                  <a:pos x="21" y="69"/>
                </a:cxn>
                <a:cxn ang="0">
                  <a:pos x="21" y="69"/>
                </a:cxn>
              </a:cxnLst>
              <a:rect l="0" t="0" r="r" b="b"/>
              <a:pathLst>
                <a:path w="150" h="69">
                  <a:moveTo>
                    <a:pt x="21" y="69"/>
                  </a:moveTo>
                  <a:cubicBezTo>
                    <a:pt x="23" y="69"/>
                    <a:pt x="24" y="69"/>
                    <a:pt x="26" y="6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44" y="36"/>
                    <a:pt x="150" y="26"/>
                    <a:pt x="147" y="16"/>
                  </a:cubicBezTo>
                  <a:cubicBezTo>
                    <a:pt x="144" y="6"/>
                    <a:pt x="134" y="0"/>
                    <a:pt x="124" y="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6" y="34"/>
                    <a:pt x="0" y="45"/>
                    <a:pt x="3" y="55"/>
                  </a:cubicBezTo>
                  <a:cubicBezTo>
                    <a:pt x="5" y="63"/>
                    <a:pt x="13" y="69"/>
                    <a:pt x="21" y="69"/>
                  </a:cubicBezTo>
                  <a:close/>
                  <a:moveTo>
                    <a:pt x="21" y="69"/>
                  </a:moveTo>
                  <a:cubicBezTo>
                    <a:pt x="21" y="69"/>
                    <a:pt x="21" y="69"/>
                    <a:pt x="21" y="6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61" name="Group 268">
            <a:extLst>
              <a:ext uri="{FF2B5EF4-FFF2-40B4-BE49-F238E27FC236}">
                <a16:creationId xmlns:a16="http://schemas.microsoft.com/office/drawing/2014/main" id="{22DF8642-684E-D812-3639-43545D0CB9B5}"/>
              </a:ext>
            </a:extLst>
          </p:cNvPr>
          <p:cNvGrpSpPr/>
          <p:nvPr/>
        </p:nvGrpSpPr>
        <p:grpSpPr>
          <a:xfrm>
            <a:off x="6132719" y="1319782"/>
            <a:ext cx="340043" cy="571743"/>
            <a:chOff x="6627813" y="1292225"/>
            <a:chExt cx="503238" cy="846138"/>
          </a:xfrm>
          <a:solidFill>
            <a:srgbClr val="351375"/>
          </a:solidFill>
        </p:grpSpPr>
        <p:sp>
          <p:nvSpPr>
            <p:cNvPr id="162" name="Freeform 17">
              <a:extLst>
                <a:ext uri="{FF2B5EF4-FFF2-40B4-BE49-F238E27FC236}">
                  <a16:creationId xmlns:a16="http://schemas.microsoft.com/office/drawing/2014/main" id="{CD88FF2D-69F1-7855-B3D2-226E65E1C2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0525" y="1900238"/>
              <a:ext cx="276225" cy="63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31" y="0"/>
                </a:cxn>
                <a:cxn ang="0">
                  <a:pos x="131" y="0"/>
                </a:cxn>
                <a:cxn ang="0">
                  <a:pos x="131" y="0"/>
                </a:cxn>
              </a:cxnLst>
              <a:rect l="0" t="0" r="r" b="b"/>
              <a:pathLst>
                <a:path w="151" h="34">
                  <a:moveTo>
                    <a:pt x="13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ubicBezTo>
                    <a:pt x="151" y="8"/>
                    <a:pt x="142" y="0"/>
                    <a:pt x="131" y="0"/>
                  </a:cubicBezTo>
                  <a:close/>
                  <a:moveTo>
                    <a:pt x="131" y="0"/>
                  </a:moveTo>
                  <a:cubicBezTo>
                    <a:pt x="131" y="0"/>
                    <a:pt x="131" y="0"/>
                    <a:pt x="1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3" name="Freeform 18">
              <a:extLst>
                <a:ext uri="{FF2B5EF4-FFF2-40B4-BE49-F238E27FC236}">
                  <a16:creationId xmlns:a16="http://schemas.microsoft.com/office/drawing/2014/main" id="{492D6720-AF2E-0CC2-1C88-3AEA64E3A8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0525" y="1989138"/>
              <a:ext cx="276225" cy="61913"/>
            </a:xfrm>
            <a:custGeom>
              <a:avLst/>
              <a:gdLst/>
              <a:ahLst/>
              <a:cxnLst>
                <a:cxn ang="0">
                  <a:pos x="151" y="17"/>
                </a:cxn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51" y="17"/>
                </a:cxn>
                <a:cxn ang="0">
                  <a:pos x="151" y="17"/>
                </a:cxn>
              </a:cxnLst>
              <a:rect l="0" t="0" r="r" b="b"/>
              <a:pathLst>
                <a:path w="151" h="34">
                  <a:moveTo>
                    <a:pt x="151" y="17"/>
                  </a:moveTo>
                  <a:cubicBezTo>
                    <a:pt x="151" y="8"/>
                    <a:pt x="142" y="0"/>
                    <a:pt x="13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lose/>
                  <a:moveTo>
                    <a:pt x="151" y="17"/>
                  </a:moveTo>
                  <a:cubicBezTo>
                    <a:pt x="151" y="17"/>
                    <a:pt x="151" y="17"/>
                    <a:pt x="151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4" name="Freeform 19">
              <a:extLst>
                <a:ext uri="{FF2B5EF4-FFF2-40B4-BE49-F238E27FC236}">
                  <a16:creationId xmlns:a16="http://schemas.microsoft.com/office/drawing/2014/main" id="{A377D1DB-8413-DCC2-ED33-99BF04CEE9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0688" y="2078038"/>
              <a:ext cx="219075" cy="603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"/>
                </a:cxn>
                <a:cxn ang="0">
                  <a:pos x="20" y="33"/>
                </a:cxn>
                <a:cxn ang="0">
                  <a:pos x="99" y="33"/>
                </a:cxn>
                <a:cxn ang="0">
                  <a:pos x="120" y="17"/>
                </a:cxn>
                <a:cxn ang="0">
                  <a:pos x="99" y="0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120" h="33">
                  <a:moveTo>
                    <a:pt x="20" y="0"/>
                  </a:moveTo>
                  <a:cubicBezTo>
                    <a:pt x="9" y="0"/>
                    <a:pt x="0" y="7"/>
                    <a:pt x="0" y="17"/>
                  </a:cubicBezTo>
                  <a:cubicBezTo>
                    <a:pt x="0" y="26"/>
                    <a:pt x="9" y="33"/>
                    <a:pt x="2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10" y="33"/>
                    <a:pt x="120" y="26"/>
                    <a:pt x="120" y="17"/>
                  </a:cubicBezTo>
                  <a:cubicBezTo>
                    <a:pt x="120" y="7"/>
                    <a:pt x="110" y="0"/>
                    <a:pt x="99" y="0"/>
                  </a:cubicBezTo>
                  <a:lnTo>
                    <a:pt x="20" y="0"/>
                  </a:ln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5" name="Freeform 20">
              <a:extLst>
                <a:ext uri="{FF2B5EF4-FFF2-40B4-BE49-F238E27FC236}">
                  <a16:creationId xmlns:a16="http://schemas.microsoft.com/office/drawing/2014/main" id="{E5BA3605-CBC4-2F53-3762-96D9B4A8C7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7813" y="1292225"/>
              <a:ext cx="503238" cy="581025"/>
            </a:xfrm>
            <a:custGeom>
              <a:avLst/>
              <a:gdLst/>
              <a:ahLst/>
              <a:cxnLst>
                <a:cxn ang="0">
                  <a:pos x="221" y="309"/>
                </a:cxn>
                <a:cxn ang="0">
                  <a:pos x="223" y="297"/>
                </a:cxn>
                <a:cxn ang="0">
                  <a:pos x="224" y="294"/>
                </a:cxn>
                <a:cxn ang="0">
                  <a:pos x="251" y="220"/>
                </a:cxn>
                <a:cxn ang="0">
                  <a:pos x="276" y="138"/>
                </a:cxn>
                <a:cxn ang="0">
                  <a:pos x="138" y="0"/>
                </a:cxn>
                <a:cxn ang="0">
                  <a:pos x="0" y="138"/>
                </a:cxn>
                <a:cxn ang="0">
                  <a:pos x="24" y="220"/>
                </a:cxn>
                <a:cxn ang="0">
                  <a:pos x="52" y="301"/>
                </a:cxn>
                <a:cxn ang="0">
                  <a:pos x="68" y="317"/>
                </a:cxn>
                <a:cxn ang="0">
                  <a:pos x="207" y="317"/>
                </a:cxn>
                <a:cxn ang="0">
                  <a:pos x="221" y="309"/>
                </a:cxn>
                <a:cxn ang="0">
                  <a:pos x="115" y="281"/>
                </a:cxn>
                <a:cxn ang="0">
                  <a:pos x="149" y="175"/>
                </a:cxn>
                <a:cxn ang="0">
                  <a:pos x="150" y="169"/>
                </a:cxn>
                <a:cxn ang="0">
                  <a:pos x="147" y="167"/>
                </a:cxn>
                <a:cxn ang="0">
                  <a:pos x="144" y="168"/>
                </a:cxn>
                <a:cxn ang="0">
                  <a:pos x="109" y="226"/>
                </a:cxn>
                <a:cxn ang="0">
                  <a:pos x="109" y="226"/>
                </a:cxn>
                <a:cxn ang="0">
                  <a:pos x="99" y="159"/>
                </a:cxn>
                <a:cxn ang="0">
                  <a:pos x="186" y="102"/>
                </a:cxn>
                <a:cxn ang="0">
                  <a:pos x="187" y="102"/>
                </a:cxn>
                <a:cxn ang="0">
                  <a:pos x="191" y="105"/>
                </a:cxn>
                <a:cxn ang="0">
                  <a:pos x="175" y="216"/>
                </a:cxn>
                <a:cxn ang="0">
                  <a:pos x="145" y="231"/>
                </a:cxn>
                <a:cxn ang="0">
                  <a:pos x="136" y="241"/>
                </a:cxn>
                <a:cxn ang="0">
                  <a:pos x="136" y="280"/>
                </a:cxn>
                <a:cxn ang="0">
                  <a:pos x="131" y="285"/>
                </a:cxn>
                <a:cxn ang="0">
                  <a:pos x="119" y="285"/>
                </a:cxn>
                <a:cxn ang="0">
                  <a:pos x="115" y="284"/>
                </a:cxn>
                <a:cxn ang="0">
                  <a:pos x="115" y="281"/>
                </a:cxn>
                <a:cxn ang="0">
                  <a:pos x="115" y="281"/>
                </a:cxn>
                <a:cxn ang="0">
                  <a:pos x="115" y="281"/>
                </a:cxn>
              </a:cxnLst>
              <a:rect l="0" t="0" r="r" b="b"/>
              <a:pathLst>
                <a:path w="276" h="317">
                  <a:moveTo>
                    <a:pt x="221" y="309"/>
                  </a:moveTo>
                  <a:cubicBezTo>
                    <a:pt x="223" y="306"/>
                    <a:pt x="223" y="301"/>
                    <a:pt x="223" y="297"/>
                  </a:cubicBezTo>
                  <a:cubicBezTo>
                    <a:pt x="224" y="296"/>
                    <a:pt x="224" y="295"/>
                    <a:pt x="224" y="294"/>
                  </a:cubicBezTo>
                  <a:cubicBezTo>
                    <a:pt x="228" y="260"/>
                    <a:pt x="240" y="240"/>
                    <a:pt x="251" y="220"/>
                  </a:cubicBezTo>
                  <a:cubicBezTo>
                    <a:pt x="264" y="198"/>
                    <a:pt x="276" y="177"/>
                    <a:pt x="276" y="138"/>
                  </a:cubicBezTo>
                  <a:cubicBezTo>
                    <a:pt x="276" y="62"/>
                    <a:pt x="214" y="0"/>
                    <a:pt x="138" y="0"/>
                  </a:cubicBezTo>
                  <a:cubicBezTo>
                    <a:pt x="62" y="0"/>
                    <a:pt x="0" y="62"/>
                    <a:pt x="0" y="138"/>
                  </a:cubicBezTo>
                  <a:cubicBezTo>
                    <a:pt x="0" y="177"/>
                    <a:pt x="12" y="198"/>
                    <a:pt x="24" y="220"/>
                  </a:cubicBezTo>
                  <a:cubicBezTo>
                    <a:pt x="36" y="241"/>
                    <a:pt x="48" y="263"/>
                    <a:pt x="52" y="301"/>
                  </a:cubicBezTo>
                  <a:cubicBezTo>
                    <a:pt x="52" y="310"/>
                    <a:pt x="60" y="317"/>
                    <a:pt x="68" y="317"/>
                  </a:cubicBezTo>
                  <a:cubicBezTo>
                    <a:pt x="207" y="317"/>
                    <a:pt x="207" y="317"/>
                    <a:pt x="207" y="317"/>
                  </a:cubicBezTo>
                  <a:cubicBezTo>
                    <a:pt x="213" y="317"/>
                    <a:pt x="218" y="314"/>
                    <a:pt x="221" y="309"/>
                  </a:cubicBezTo>
                  <a:close/>
                  <a:moveTo>
                    <a:pt x="115" y="281"/>
                  </a:moveTo>
                  <a:cubicBezTo>
                    <a:pt x="126" y="209"/>
                    <a:pt x="144" y="182"/>
                    <a:pt x="149" y="175"/>
                  </a:cubicBezTo>
                  <a:cubicBezTo>
                    <a:pt x="151" y="172"/>
                    <a:pt x="151" y="170"/>
                    <a:pt x="150" y="169"/>
                  </a:cubicBezTo>
                  <a:cubicBezTo>
                    <a:pt x="150" y="168"/>
                    <a:pt x="149" y="167"/>
                    <a:pt x="147" y="167"/>
                  </a:cubicBezTo>
                  <a:cubicBezTo>
                    <a:pt x="146" y="167"/>
                    <a:pt x="145" y="167"/>
                    <a:pt x="144" y="168"/>
                  </a:cubicBezTo>
                  <a:cubicBezTo>
                    <a:pt x="136" y="171"/>
                    <a:pt x="112" y="186"/>
                    <a:pt x="109" y="226"/>
                  </a:cubicBezTo>
                  <a:cubicBezTo>
                    <a:pt x="109" y="226"/>
                    <a:pt x="109" y="226"/>
                    <a:pt x="109" y="226"/>
                  </a:cubicBezTo>
                  <a:cubicBezTo>
                    <a:pt x="102" y="215"/>
                    <a:pt x="88" y="187"/>
                    <a:pt x="99" y="159"/>
                  </a:cubicBezTo>
                  <a:cubicBezTo>
                    <a:pt x="110" y="133"/>
                    <a:pt x="139" y="114"/>
                    <a:pt x="186" y="102"/>
                  </a:cubicBezTo>
                  <a:cubicBezTo>
                    <a:pt x="186" y="102"/>
                    <a:pt x="187" y="102"/>
                    <a:pt x="187" y="102"/>
                  </a:cubicBezTo>
                  <a:cubicBezTo>
                    <a:pt x="189" y="102"/>
                    <a:pt x="191" y="103"/>
                    <a:pt x="191" y="105"/>
                  </a:cubicBezTo>
                  <a:cubicBezTo>
                    <a:pt x="193" y="126"/>
                    <a:pt x="200" y="188"/>
                    <a:pt x="175" y="216"/>
                  </a:cubicBezTo>
                  <a:cubicBezTo>
                    <a:pt x="168" y="225"/>
                    <a:pt x="158" y="230"/>
                    <a:pt x="145" y="231"/>
                  </a:cubicBezTo>
                  <a:cubicBezTo>
                    <a:pt x="140" y="231"/>
                    <a:pt x="136" y="236"/>
                    <a:pt x="136" y="241"/>
                  </a:cubicBezTo>
                  <a:cubicBezTo>
                    <a:pt x="136" y="280"/>
                    <a:pt x="136" y="280"/>
                    <a:pt x="136" y="280"/>
                  </a:cubicBezTo>
                  <a:cubicBezTo>
                    <a:pt x="136" y="283"/>
                    <a:pt x="134" y="285"/>
                    <a:pt x="131" y="285"/>
                  </a:cubicBezTo>
                  <a:cubicBezTo>
                    <a:pt x="119" y="285"/>
                    <a:pt x="119" y="285"/>
                    <a:pt x="119" y="285"/>
                  </a:cubicBezTo>
                  <a:cubicBezTo>
                    <a:pt x="117" y="285"/>
                    <a:pt x="116" y="285"/>
                    <a:pt x="115" y="284"/>
                  </a:cubicBezTo>
                  <a:cubicBezTo>
                    <a:pt x="115" y="283"/>
                    <a:pt x="114" y="282"/>
                    <a:pt x="115" y="281"/>
                  </a:cubicBezTo>
                  <a:close/>
                  <a:moveTo>
                    <a:pt x="115" y="281"/>
                  </a:moveTo>
                  <a:cubicBezTo>
                    <a:pt x="115" y="281"/>
                    <a:pt x="115" y="281"/>
                    <a:pt x="115" y="28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66" name="Freeform 91">
            <a:extLst>
              <a:ext uri="{FF2B5EF4-FFF2-40B4-BE49-F238E27FC236}">
                <a16:creationId xmlns:a16="http://schemas.microsoft.com/office/drawing/2014/main" id="{377B719B-6D74-20E7-1903-D50B5A3D77A1}"/>
              </a:ext>
            </a:extLst>
          </p:cNvPr>
          <p:cNvSpPr>
            <a:spLocks noEditPoints="1"/>
          </p:cNvSpPr>
          <p:nvPr/>
        </p:nvSpPr>
        <p:spPr bwMode="auto">
          <a:xfrm>
            <a:off x="7814257" y="1333465"/>
            <a:ext cx="344135" cy="544377"/>
          </a:xfrm>
          <a:custGeom>
            <a:avLst/>
            <a:gdLst/>
            <a:ahLst/>
            <a:cxnLst>
              <a:cxn ang="0">
                <a:pos x="163" y="142"/>
              </a:cxn>
              <a:cxn ang="0">
                <a:pos x="187" y="86"/>
              </a:cxn>
              <a:cxn ang="0">
                <a:pos x="93" y="0"/>
              </a:cxn>
              <a:cxn ang="0">
                <a:pos x="0" y="86"/>
              </a:cxn>
              <a:cxn ang="0">
                <a:pos x="25" y="144"/>
              </a:cxn>
              <a:cxn ang="0">
                <a:pos x="60" y="234"/>
              </a:cxn>
              <a:cxn ang="0">
                <a:pos x="60" y="240"/>
              </a:cxn>
              <a:cxn ang="0">
                <a:pos x="60" y="241"/>
              </a:cxn>
              <a:cxn ang="0">
                <a:pos x="60" y="282"/>
              </a:cxn>
              <a:cxn ang="0">
                <a:pos x="75" y="295"/>
              </a:cxn>
              <a:cxn ang="0">
                <a:pos x="114" y="295"/>
              </a:cxn>
              <a:cxn ang="0">
                <a:pos x="130" y="282"/>
              </a:cxn>
              <a:cxn ang="0">
                <a:pos x="130" y="241"/>
              </a:cxn>
              <a:cxn ang="0">
                <a:pos x="129" y="239"/>
              </a:cxn>
              <a:cxn ang="0">
                <a:pos x="129" y="234"/>
              </a:cxn>
              <a:cxn ang="0">
                <a:pos x="163" y="142"/>
              </a:cxn>
              <a:cxn ang="0">
                <a:pos x="114" y="227"/>
              </a:cxn>
              <a:cxn ang="0">
                <a:pos x="95" y="227"/>
              </a:cxn>
              <a:cxn ang="0">
                <a:pos x="98" y="185"/>
              </a:cxn>
              <a:cxn ang="0">
                <a:pos x="100" y="152"/>
              </a:cxn>
              <a:cxn ang="0">
                <a:pos x="95" y="96"/>
              </a:cxn>
              <a:cxn ang="0">
                <a:pos x="94" y="94"/>
              </a:cxn>
              <a:cxn ang="0">
                <a:pos x="107" y="161"/>
              </a:cxn>
              <a:cxn ang="0">
                <a:pos x="106" y="180"/>
              </a:cxn>
              <a:cxn ang="0">
                <a:pos x="136" y="124"/>
              </a:cxn>
              <a:cxn ang="0">
                <a:pos x="86" y="51"/>
              </a:cxn>
              <a:cxn ang="0">
                <a:pos x="61" y="136"/>
              </a:cxn>
              <a:cxn ang="0">
                <a:pos x="94" y="178"/>
              </a:cxn>
              <a:cxn ang="0">
                <a:pos x="87" y="227"/>
              </a:cxn>
              <a:cxn ang="0">
                <a:pos x="75" y="227"/>
              </a:cxn>
              <a:cxn ang="0">
                <a:pos x="38" y="137"/>
              </a:cxn>
              <a:cxn ang="0">
                <a:pos x="15" y="86"/>
              </a:cxn>
              <a:cxn ang="0">
                <a:pos x="93" y="14"/>
              </a:cxn>
              <a:cxn ang="0">
                <a:pos x="171" y="86"/>
              </a:cxn>
              <a:cxn ang="0">
                <a:pos x="150" y="135"/>
              </a:cxn>
              <a:cxn ang="0">
                <a:pos x="114" y="227"/>
              </a:cxn>
              <a:cxn ang="0">
                <a:pos x="114" y="227"/>
              </a:cxn>
              <a:cxn ang="0">
                <a:pos x="114" y="227"/>
              </a:cxn>
            </a:cxnLst>
            <a:rect l="0" t="0" r="r" b="b"/>
            <a:pathLst>
              <a:path w="187" h="295">
                <a:moveTo>
                  <a:pt x="163" y="142"/>
                </a:moveTo>
                <a:cubicBezTo>
                  <a:pt x="175" y="123"/>
                  <a:pt x="187" y="106"/>
                  <a:pt x="187" y="86"/>
                </a:cubicBezTo>
                <a:cubicBezTo>
                  <a:pt x="187" y="39"/>
                  <a:pt x="145" y="0"/>
                  <a:pt x="93" y="0"/>
                </a:cubicBezTo>
                <a:cubicBezTo>
                  <a:pt x="42" y="0"/>
                  <a:pt x="0" y="39"/>
                  <a:pt x="0" y="86"/>
                </a:cubicBezTo>
                <a:cubicBezTo>
                  <a:pt x="0" y="107"/>
                  <a:pt x="12" y="125"/>
                  <a:pt x="25" y="144"/>
                </a:cubicBezTo>
                <a:cubicBezTo>
                  <a:pt x="42" y="168"/>
                  <a:pt x="60" y="195"/>
                  <a:pt x="60" y="234"/>
                </a:cubicBezTo>
                <a:cubicBezTo>
                  <a:pt x="60" y="240"/>
                  <a:pt x="60" y="240"/>
                  <a:pt x="60" y="240"/>
                </a:cubicBezTo>
                <a:cubicBezTo>
                  <a:pt x="60" y="240"/>
                  <a:pt x="60" y="241"/>
                  <a:pt x="60" y="241"/>
                </a:cubicBezTo>
                <a:cubicBezTo>
                  <a:pt x="60" y="282"/>
                  <a:pt x="60" y="282"/>
                  <a:pt x="60" y="282"/>
                </a:cubicBezTo>
                <a:cubicBezTo>
                  <a:pt x="60" y="289"/>
                  <a:pt x="67" y="295"/>
                  <a:pt x="75" y="295"/>
                </a:cubicBezTo>
                <a:cubicBezTo>
                  <a:pt x="114" y="295"/>
                  <a:pt x="114" y="295"/>
                  <a:pt x="114" y="295"/>
                </a:cubicBezTo>
                <a:cubicBezTo>
                  <a:pt x="123" y="295"/>
                  <a:pt x="130" y="289"/>
                  <a:pt x="130" y="282"/>
                </a:cubicBezTo>
                <a:cubicBezTo>
                  <a:pt x="130" y="241"/>
                  <a:pt x="130" y="241"/>
                  <a:pt x="130" y="241"/>
                </a:cubicBezTo>
                <a:cubicBezTo>
                  <a:pt x="130" y="240"/>
                  <a:pt x="130" y="239"/>
                  <a:pt x="129" y="239"/>
                </a:cubicBezTo>
                <a:cubicBezTo>
                  <a:pt x="129" y="234"/>
                  <a:pt x="129" y="234"/>
                  <a:pt x="129" y="234"/>
                </a:cubicBezTo>
                <a:cubicBezTo>
                  <a:pt x="129" y="194"/>
                  <a:pt x="147" y="167"/>
                  <a:pt x="163" y="142"/>
                </a:cubicBezTo>
                <a:close/>
                <a:moveTo>
                  <a:pt x="114" y="227"/>
                </a:moveTo>
                <a:cubicBezTo>
                  <a:pt x="109" y="227"/>
                  <a:pt x="102" y="227"/>
                  <a:pt x="95" y="227"/>
                </a:cubicBezTo>
                <a:cubicBezTo>
                  <a:pt x="97" y="215"/>
                  <a:pt x="97" y="195"/>
                  <a:pt x="98" y="185"/>
                </a:cubicBezTo>
                <a:cubicBezTo>
                  <a:pt x="99" y="174"/>
                  <a:pt x="100" y="163"/>
                  <a:pt x="100" y="152"/>
                </a:cubicBezTo>
                <a:cubicBezTo>
                  <a:pt x="101" y="133"/>
                  <a:pt x="99" y="114"/>
                  <a:pt x="95" y="96"/>
                </a:cubicBezTo>
                <a:cubicBezTo>
                  <a:pt x="94" y="94"/>
                  <a:pt x="94" y="94"/>
                  <a:pt x="94" y="94"/>
                </a:cubicBezTo>
                <a:cubicBezTo>
                  <a:pt x="102" y="113"/>
                  <a:pt x="106" y="135"/>
                  <a:pt x="107" y="161"/>
                </a:cubicBezTo>
                <a:cubicBezTo>
                  <a:pt x="107" y="167"/>
                  <a:pt x="106" y="174"/>
                  <a:pt x="106" y="180"/>
                </a:cubicBezTo>
                <a:cubicBezTo>
                  <a:pt x="117" y="177"/>
                  <a:pt x="140" y="149"/>
                  <a:pt x="136" y="124"/>
                </a:cubicBezTo>
                <a:cubicBezTo>
                  <a:pt x="132" y="96"/>
                  <a:pt x="83" y="74"/>
                  <a:pt x="86" y="51"/>
                </a:cubicBezTo>
                <a:cubicBezTo>
                  <a:pt x="89" y="27"/>
                  <a:pt x="57" y="108"/>
                  <a:pt x="61" y="136"/>
                </a:cubicBezTo>
                <a:cubicBezTo>
                  <a:pt x="64" y="156"/>
                  <a:pt x="74" y="168"/>
                  <a:pt x="94" y="178"/>
                </a:cubicBezTo>
                <a:cubicBezTo>
                  <a:pt x="93" y="179"/>
                  <a:pt x="96" y="203"/>
                  <a:pt x="87" y="227"/>
                </a:cubicBezTo>
                <a:cubicBezTo>
                  <a:pt x="83" y="227"/>
                  <a:pt x="79" y="227"/>
                  <a:pt x="75" y="227"/>
                </a:cubicBezTo>
                <a:cubicBezTo>
                  <a:pt x="73" y="188"/>
                  <a:pt x="54" y="159"/>
                  <a:pt x="38" y="137"/>
                </a:cubicBezTo>
                <a:cubicBezTo>
                  <a:pt x="26" y="118"/>
                  <a:pt x="15" y="103"/>
                  <a:pt x="15" y="86"/>
                </a:cubicBezTo>
                <a:cubicBezTo>
                  <a:pt x="15" y="47"/>
                  <a:pt x="50" y="14"/>
                  <a:pt x="93" y="14"/>
                </a:cubicBezTo>
                <a:cubicBezTo>
                  <a:pt x="136" y="14"/>
                  <a:pt x="171" y="47"/>
                  <a:pt x="171" y="86"/>
                </a:cubicBezTo>
                <a:cubicBezTo>
                  <a:pt x="171" y="102"/>
                  <a:pt x="162" y="117"/>
                  <a:pt x="150" y="135"/>
                </a:cubicBezTo>
                <a:cubicBezTo>
                  <a:pt x="135" y="158"/>
                  <a:pt x="116" y="187"/>
                  <a:pt x="114" y="227"/>
                </a:cubicBezTo>
                <a:close/>
                <a:moveTo>
                  <a:pt x="114" y="227"/>
                </a:moveTo>
                <a:cubicBezTo>
                  <a:pt x="114" y="227"/>
                  <a:pt x="114" y="227"/>
                  <a:pt x="114" y="227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67" name="Group 274">
            <a:extLst>
              <a:ext uri="{FF2B5EF4-FFF2-40B4-BE49-F238E27FC236}">
                <a16:creationId xmlns:a16="http://schemas.microsoft.com/office/drawing/2014/main" id="{921F23B8-16D5-5A09-EE4B-42F02112B944}"/>
              </a:ext>
            </a:extLst>
          </p:cNvPr>
          <p:cNvGrpSpPr/>
          <p:nvPr/>
        </p:nvGrpSpPr>
        <p:grpSpPr>
          <a:xfrm>
            <a:off x="5130501" y="1339554"/>
            <a:ext cx="488083" cy="532199"/>
            <a:chOff x="4829176" y="1644650"/>
            <a:chExt cx="825500" cy="900113"/>
          </a:xfrm>
          <a:solidFill>
            <a:srgbClr val="351375"/>
          </a:solidFill>
        </p:grpSpPr>
        <p:sp>
          <p:nvSpPr>
            <p:cNvPr id="168" name="Freeform 68">
              <a:extLst>
                <a:ext uri="{FF2B5EF4-FFF2-40B4-BE49-F238E27FC236}">
                  <a16:creationId xmlns:a16="http://schemas.microsoft.com/office/drawing/2014/main" id="{6AB61F59-E64C-8340-6C04-1B152E690B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29176" y="1717675"/>
              <a:ext cx="374650" cy="754063"/>
            </a:xfrm>
            <a:custGeom>
              <a:avLst/>
              <a:gdLst/>
              <a:ahLst/>
              <a:cxnLst>
                <a:cxn ang="0">
                  <a:pos x="97" y="204"/>
                </a:cxn>
                <a:cxn ang="0">
                  <a:pos x="129" y="259"/>
                </a:cxn>
                <a:cxn ang="0">
                  <a:pos x="129" y="207"/>
                </a:cxn>
                <a:cxn ang="0">
                  <a:pos x="54" y="132"/>
                </a:cxn>
                <a:cxn ang="0">
                  <a:pos x="129" y="57"/>
                </a:cxn>
                <a:cxn ang="0">
                  <a:pos x="129" y="0"/>
                </a:cxn>
                <a:cxn ang="0">
                  <a:pos x="98" y="56"/>
                </a:cxn>
                <a:cxn ang="0">
                  <a:pos x="39" y="40"/>
                </a:cxn>
                <a:cxn ang="0">
                  <a:pos x="55" y="99"/>
                </a:cxn>
                <a:cxn ang="0">
                  <a:pos x="0" y="131"/>
                </a:cxn>
                <a:cxn ang="0">
                  <a:pos x="55" y="163"/>
                </a:cxn>
                <a:cxn ang="0">
                  <a:pos x="40" y="220"/>
                </a:cxn>
                <a:cxn ang="0">
                  <a:pos x="97" y="204"/>
                </a:cxn>
                <a:cxn ang="0">
                  <a:pos x="97" y="204"/>
                </a:cxn>
                <a:cxn ang="0">
                  <a:pos x="97" y="204"/>
                </a:cxn>
              </a:cxnLst>
              <a:rect l="0" t="0" r="r" b="b"/>
              <a:pathLst>
                <a:path w="129" h="259">
                  <a:moveTo>
                    <a:pt x="97" y="204"/>
                  </a:moveTo>
                  <a:cubicBezTo>
                    <a:pt x="129" y="259"/>
                    <a:pt x="129" y="259"/>
                    <a:pt x="129" y="259"/>
                  </a:cubicBezTo>
                  <a:cubicBezTo>
                    <a:pt x="129" y="207"/>
                    <a:pt x="129" y="207"/>
                    <a:pt x="129" y="207"/>
                  </a:cubicBezTo>
                  <a:cubicBezTo>
                    <a:pt x="88" y="207"/>
                    <a:pt x="54" y="173"/>
                    <a:pt x="54" y="132"/>
                  </a:cubicBezTo>
                  <a:cubicBezTo>
                    <a:pt x="54" y="90"/>
                    <a:pt x="88" y="57"/>
                    <a:pt x="129" y="57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98" y="56"/>
                    <a:pt x="98" y="56"/>
                    <a:pt x="98" y="56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55" y="163"/>
                    <a:pt x="55" y="163"/>
                    <a:pt x="55" y="163"/>
                  </a:cubicBezTo>
                  <a:cubicBezTo>
                    <a:pt x="40" y="220"/>
                    <a:pt x="40" y="220"/>
                    <a:pt x="40" y="220"/>
                  </a:cubicBezTo>
                  <a:lnTo>
                    <a:pt x="97" y="204"/>
                  </a:lnTo>
                  <a:close/>
                  <a:moveTo>
                    <a:pt x="97" y="204"/>
                  </a:moveTo>
                  <a:cubicBezTo>
                    <a:pt x="97" y="204"/>
                    <a:pt x="97" y="204"/>
                    <a:pt x="97" y="20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9" name="Freeform 69">
              <a:extLst>
                <a:ext uri="{FF2B5EF4-FFF2-40B4-BE49-F238E27FC236}">
                  <a16:creationId xmlns:a16="http://schemas.microsoft.com/office/drawing/2014/main" id="{C954097A-CC7E-8132-75AF-06B2E57329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8088" y="1916113"/>
              <a:ext cx="185738" cy="371475"/>
            </a:xfrm>
            <a:custGeom>
              <a:avLst/>
              <a:gdLst/>
              <a:ahLst/>
              <a:cxnLst>
                <a:cxn ang="0">
                  <a:pos x="64" y="128"/>
                </a:cxn>
                <a:cxn ang="0">
                  <a:pos x="64" y="0"/>
                </a:cxn>
                <a:cxn ang="0">
                  <a:pos x="0" y="64"/>
                </a:cxn>
                <a:cxn ang="0">
                  <a:pos x="64" y="128"/>
                </a:cxn>
                <a:cxn ang="0">
                  <a:pos x="64" y="128"/>
                </a:cxn>
                <a:cxn ang="0">
                  <a:pos x="64" y="128"/>
                </a:cxn>
              </a:cxnLst>
              <a:rect l="0" t="0" r="r" b="b"/>
              <a:pathLst>
                <a:path w="64" h="128">
                  <a:moveTo>
                    <a:pt x="64" y="128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7"/>
                    <a:pt x="64" y="128"/>
                  </a:cubicBezTo>
                  <a:close/>
                  <a:moveTo>
                    <a:pt x="64" y="128"/>
                  </a:moveTo>
                  <a:cubicBezTo>
                    <a:pt x="64" y="128"/>
                    <a:pt x="64" y="128"/>
                    <a:pt x="64" y="1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0" name="Freeform 70">
              <a:extLst>
                <a:ext uri="{FF2B5EF4-FFF2-40B4-BE49-F238E27FC236}">
                  <a16:creationId xmlns:a16="http://schemas.microsoft.com/office/drawing/2014/main" id="{F643581D-4B8D-5F23-7551-8B40EE6A47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6538" y="2495550"/>
              <a:ext cx="273050" cy="49213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8" y="17"/>
                </a:cxn>
                <a:cxn ang="0">
                  <a:pos x="85" y="17"/>
                </a:cxn>
                <a:cxn ang="0">
                  <a:pos x="94" y="9"/>
                </a:cxn>
                <a:cxn ang="0">
                  <a:pos x="94" y="0"/>
                </a:cxn>
                <a:cxn ang="0">
                  <a:pos x="0" y="0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9"/>
                </a:cxn>
              </a:cxnLst>
              <a:rect l="0" t="0" r="r" b="b"/>
              <a:pathLst>
                <a:path w="94" h="17">
                  <a:moveTo>
                    <a:pt x="0" y="9"/>
                  </a:moveTo>
                  <a:cubicBezTo>
                    <a:pt x="0" y="13"/>
                    <a:pt x="3" y="17"/>
                    <a:pt x="8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90" y="17"/>
                    <a:pt x="94" y="13"/>
                    <a:pt x="94" y="9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9"/>
                  </a:lnTo>
                  <a:close/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1" name="Freeform 71">
              <a:extLst>
                <a:ext uri="{FF2B5EF4-FFF2-40B4-BE49-F238E27FC236}">
                  <a16:creationId xmlns:a16="http://schemas.microsoft.com/office/drawing/2014/main" id="{B7336DC8-C800-2857-D66D-5530E1EDB9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8288" y="1644650"/>
              <a:ext cx="206375" cy="79375"/>
            </a:xfrm>
            <a:custGeom>
              <a:avLst/>
              <a:gdLst/>
              <a:ahLst/>
              <a:cxnLst>
                <a:cxn ang="0">
                  <a:pos x="22" y="27"/>
                </a:cxn>
                <a:cxn ang="0">
                  <a:pos x="71" y="27"/>
                </a:cxn>
                <a:cxn ang="0">
                  <a:pos x="71" y="25"/>
                </a:cxn>
                <a:cxn ang="0">
                  <a:pos x="71" y="24"/>
                </a:cxn>
                <a:cxn ang="0">
                  <a:pos x="57" y="11"/>
                </a:cxn>
                <a:cxn ang="0">
                  <a:pos x="49" y="11"/>
                </a:cxn>
                <a:cxn ang="0">
                  <a:pos x="49" y="0"/>
                </a:cxn>
                <a:cxn ang="0">
                  <a:pos x="22" y="0"/>
                </a:cxn>
                <a:cxn ang="0">
                  <a:pos x="22" y="11"/>
                </a:cxn>
                <a:cxn ang="0">
                  <a:pos x="14" y="11"/>
                </a:cxn>
                <a:cxn ang="0">
                  <a:pos x="0" y="24"/>
                </a:cxn>
                <a:cxn ang="0">
                  <a:pos x="0" y="25"/>
                </a:cxn>
                <a:cxn ang="0">
                  <a:pos x="0" y="27"/>
                </a:cxn>
                <a:cxn ang="0">
                  <a:pos x="22" y="27"/>
                </a:cxn>
                <a:cxn ang="0">
                  <a:pos x="22" y="27"/>
                </a:cxn>
                <a:cxn ang="0">
                  <a:pos x="22" y="27"/>
                </a:cxn>
              </a:cxnLst>
              <a:rect l="0" t="0" r="r" b="b"/>
              <a:pathLst>
                <a:path w="71" h="27">
                  <a:moveTo>
                    <a:pt x="22" y="27"/>
                  </a:moveTo>
                  <a:cubicBezTo>
                    <a:pt x="71" y="27"/>
                    <a:pt x="71" y="27"/>
                    <a:pt x="71" y="27"/>
                  </a:cubicBezTo>
                  <a:cubicBezTo>
                    <a:pt x="71" y="26"/>
                    <a:pt x="71" y="26"/>
                    <a:pt x="71" y="25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17"/>
                    <a:pt x="65" y="11"/>
                    <a:pt x="57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6" y="11"/>
                    <a:pt x="0" y="17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6"/>
                    <a:pt x="0" y="27"/>
                  </a:cubicBezTo>
                  <a:lnTo>
                    <a:pt x="22" y="27"/>
                  </a:lnTo>
                  <a:close/>
                  <a:moveTo>
                    <a:pt x="22" y="27"/>
                  </a:moveTo>
                  <a:cubicBezTo>
                    <a:pt x="22" y="27"/>
                    <a:pt x="22" y="27"/>
                    <a:pt x="22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2" name="Freeform 72">
              <a:extLst>
                <a:ext uri="{FF2B5EF4-FFF2-40B4-BE49-F238E27FC236}">
                  <a16:creationId xmlns:a16="http://schemas.microsoft.com/office/drawing/2014/main" id="{23D66F74-75E0-9CE7-23A6-FE3AE7EF43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35576" y="1755775"/>
              <a:ext cx="419100" cy="706438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21" y="0"/>
                </a:cxn>
                <a:cxn ang="0">
                  <a:pos x="3" y="8"/>
                </a:cxn>
                <a:cxn ang="0">
                  <a:pos x="0" y="16"/>
                </a:cxn>
                <a:cxn ang="0">
                  <a:pos x="0" y="222"/>
                </a:cxn>
                <a:cxn ang="0">
                  <a:pos x="0" y="225"/>
                </a:cxn>
                <a:cxn ang="0">
                  <a:pos x="21" y="243"/>
                </a:cxn>
                <a:cxn ang="0">
                  <a:pos x="128" y="243"/>
                </a:cxn>
                <a:cxn ang="0">
                  <a:pos x="144" y="222"/>
                </a:cxn>
                <a:cxn ang="0">
                  <a:pos x="144" y="16"/>
                </a:cxn>
                <a:cxn ang="0">
                  <a:pos x="128" y="0"/>
                </a:cxn>
                <a:cxn ang="0">
                  <a:pos x="84" y="100"/>
                </a:cxn>
                <a:cxn ang="0">
                  <a:pos x="106" y="100"/>
                </a:cxn>
                <a:cxn ang="0">
                  <a:pos x="99" y="109"/>
                </a:cxn>
                <a:cxn ang="0">
                  <a:pos x="68" y="149"/>
                </a:cxn>
                <a:cxn ang="0">
                  <a:pos x="64" y="154"/>
                </a:cxn>
                <a:cxn ang="0">
                  <a:pos x="56" y="164"/>
                </a:cxn>
                <a:cxn ang="0">
                  <a:pos x="69" y="116"/>
                </a:cxn>
                <a:cxn ang="0">
                  <a:pos x="38" y="116"/>
                </a:cxn>
                <a:cxn ang="0">
                  <a:pos x="51" y="100"/>
                </a:cxn>
                <a:cxn ang="0">
                  <a:pos x="55" y="94"/>
                </a:cxn>
                <a:cxn ang="0">
                  <a:pos x="59" y="89"/>
                </a:cxn>
                <a:cxn ang="0">
                  <a:pos x="69" y="76"/>
                </a:cxn>
                <a:cxn ang="0">
                  <a:pos x="88" y="52"/>
                </a:cxn>
                <a:cxn ang="0">
                  <a:pos x="76" y="95"/>
                </a:cxn>
                <a:cxn ang="0">
                  <a:pos x="74" y="100"/>
                </a:cxn>
                <a:cxn ang="0">
                  <a:pos x="84" y="100"/>
                </a:cxn>
                <a:cxn ang="0">
                  <a:pos x="84" y="100"/>
                </a:cxn>
                <a:cxn ang="0">
                  <a:pos x="84" y="100"/>
                </a:cxn>
              </a:cxnLst>
              <a:rect l="0" t="0" r="r" b="b"/>
              <a:pathLst>
                <a:path w="144" h="243">
                  <a:moveTo>
                    <a:pt x="128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4" y="0"/>
                    <a:pt x="7" y="3"/>
                    <a:pt x="3" y="8"/>
                  </a:cubicBezTo>
                  <a:cubicBezTo>
                    <a:pt x="1" y="10"/>
                    <a:pt x="0" y="13"/>
                    <a:pt x="0" y="1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23"/>
                    <a:pt x="0" y="224"/>
                    <a:pt x="0" y="225"/>
                  </a:cubicBezTo>
                  <a:cubicBezTo>
                    <a:pt x="2" y="234"/>
                    <a:pt x="12" y="243"/>
                    <a:pt x="21" y="243"/>
                  </a:cubicBezTo>
                  <a:cubicBezTo>
                    <a:pt x="128" y="243"/>
                    <a:pt x="128" y="243"/>
                    <a:pt x="128" y="243"/>
                  </a:cubicBezTo>
                  <a:cubicBezTo>
                    <a:pt x="138" y="243"/>
                    <a:pt x="144" y="232"/>
                    <a:pt x="144" y="222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6"/>
                    <a:pt x="138" y="0"/>
                    <a:pt x="128" y="0"/>
                  </a:cubicBezTo>
                  <a:close/>
                  <a:moveTo>
                    <a:pt x="84" y="100"/>
                  </a:moveTo>
                  <a:cubicBezTo>
                    <a:pt x="106" y="100"/>
                    <a:pt x="106" y="100"/>
                    <a:pt x="106" y="100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68" y="149"/>
                    <a:pt x="68" y="149"/>
                    <a:pt x="68" y="149"/>
                  </a:cubicBezTo>
                  <a:cubicBezTo>
                    <a:pt x="64" y="154"/>
                    <a:pt x="64" y="154"/>
                    <a:pt x="64" y="154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69" y="76"/>
                    <a:pt x="69" y="76"/>
                    <a:pt x="69" y="76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4" y="100"/>
                    <a:pt x="74" y="100"/>
                    <a:pt x="74" y="100"/>
                  </a:cubicBezTo>
                  <a:lnTo>
                    <a:pt x="84" y="100"/>
                  </a:lnTo>
                  <a:close/>
                  <a:moveTo>
                    <a:pt x="84" y="100"/>
                  </a:moveTo>
                  <a:cubicBezTo>
                    <a:pt x="84" y="100"/>
                    <a:pt x="84" y="100"/>
                    <a:pt x="84" y="10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73" name="Group 280">
            <a:extLst>
              <a:ext uri="{FF2B5EF4-FFF2-40B4-BE49-F238E27FC236}">
                <a16:creationId xmlns:a16="http://schemas.microsoft.com/office/drawing/2014/main" id="{DDA9C8EF-779F-C688-3831-36F7D34FF87A}"/>
              </a:ext>
            </a:extLst>
          </p:cNvPr>
          <p:cNvGrpSpPr/>
          <p:nvPr/>
        </p:nvGrpSpPr>
        <p:grpSpPr>
          <a:xfrm>
            <a:off x="6035934" y="2340419"/>
            <a:ext cx="559977" cy="372537"/>
            <a:chOff x="3349626" y="2794000"/>
            <a:chExt cx="758825" cy="504825"/>
          </a:xfrm>
          <a:solidFill>
            <a:srgbClr val="725AA4"/>
          </a:solidFill>
        </p:grpSpPr>
        <p:sp>
          <p:nvSpPr>
            <p:cNvPr id="174" name="Freeform 86">
              <a:extLst>
                <a:ext uri="{FF2B5EF4-FFF2-40B4-BE49-F238E27FC236}">
                  <a16:creationId xmlns:a16="http://schemas.microsoft.com/office/drawing/2014/main" id="{6F2871BA-6D9C-39F5-CC6A-ECEB4C84AC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49626" y="2794000"/>
              <a:ext cx="674688" cy="504825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16" y="0"/>
                </a:cxn>
                <a:cxn ang="0">
                  <a:pos x="0" y="17"/>
                </a:cxn>
                <a:cxn ang="0">
                  <a:pos x="0" y="156"/>
                </a:cxn>
                <a:cxn ang="0">
                  <a:pos x="16" y="173"/>
                </a:cxn>
                <a:cxn ang="0">
                  <a:pos x="216" y="173"/>
                </a:cxn>
                <a:cxn ang="0">
                  <a:pos x="232" y="156"/>
                </a:cxn>
                <a:cxn ang="0">
                  <a:pos x="232" y="17"/>
                </a:cxn>
                <a:cxn ang="0">
                  <a:pos x="216" y="0"/>
                </a:cxn>
                <a:cxn ang="0">
                  <a:pos x="32" y="88"/>
                </a:cxn>
                <a:cxn ang="0">
                  <a:pos x="50" y="71"/>
                </a:cxn>
                <a:cxn ang="0">
                  <a:pos x="84" y="71"/>
                </a:cxn>
                <a:cxn ang="0">
                  <a:pos x="84" y="53"/>
                </a:cxn>
                <a:cxn ang="0">
                  <a:pos x="97" y="40"/>
                </a:cxn>
                <a:cxn ang="0">
                  <a:pos x="142" y="40"/>
                </a:cxn>
                <a:cxn ang="0">
                  <a:pos x="145" y="43"/>
                </a:cxn>
                <a:cxn ang="0">
                  <a:pos x="145" y="134"/>
                </a:cxn>
                <a:cxn ang="0">
                  <a:pos x="142" y="136"/>
                </a:cxn>
                <a:cxn ang="0">
                  <a:pos x="97" y="136"/>
                </a:cxn>
                <a:cxn ang="0">
                  <a:pos x="84" y="123"/>
                </a:cxn>
                <a:cxn ang="0">
                  <a:pos x="84" y="106"/>
                </a:cxn>
                <a:cxn ang="0">
                  <a:pos x="50" y="106"/>
                </a:cxn>
                <a:cxn ang="0">
                  <a:pos x="32" y="88"/>
                </a:cxn>
                <a:cxn ang="0">
                  <a:pos x="182" y="121"/>
                </a:cxn>
                <a:cxn ang="0">
                  <a:pos x="154" y="121"/>
                </a:cxn>
                <a:cxn ang="0">
                  <a:pos x="154" y="100"/>
                </a:cxn>
                <a:cxn ang="0">
                  <a:pos x="182" y="100"/>
                </a:cxn>
                <a:cxn ang="0">
                  <a:pos x="193" y="110"/>
                </a:cxn>
                <a:cxn ang="0">
                  <a:pos x="182" y="121"/>
                </a:cxn>
                <a:cxn ang="0">
                  <a:pos x="182" y="76"/>
                </a:cxn>
                <a:cxn ang="0">
                  <a:pos x="154" y="76"/>
                </a:cxn>
                <a:cxn ang="0">
                  <a:pos x="154" y="55"/>
                </a:cxn>
                <a:cxn ang="0">
                  <a:pos x="182" y="55"/>
                </a:cxn>
                <a:cxn ang="0">
                  <a:pos x="193" y="66"/>
                </a:cxn>
                <a:cxn ang="0">
                  <a:pos x="182" y="76"/>
                </a:cxn>
                <a:cxn ang="0">
                  <a:pos x="182" y="76"/>
                </a:cxn>
                <a:cxn ang="0">
                  <a:pos x="182" y="76"/>
                </a:cxn>
              </a:cxnLst>
              <a:rect l="0" t="0" r="r" b="b"/>
              <a:pathLst>
                <a:path w="232" h="173">
                  <a:moveTo>
                    <a:pt x="2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5"/>
                    <a:pt x="7" y="173"/>
                    <a:pt x="16" y="173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25" y="173"/>
                    <a:pt x="232" y="165"/>
                    <a:pt x="232" y="156"/>
                  </a:cubicBezTo>
                  <a:cubicBezTo>
                    <a:pt x="232" y="17"/>
                    <a:pt x="232" y="17"/>
                    <a:pt x="232" y="17"/>
                  </a:cubicBezTo>
                  <a:cubicBezTo>
                    <a:pt x="232" y="8"/>
                    <a:pt x="225" y="0"/>
                    <a:pt x="216" y="0"/>
                  </a:cubicBezTo>
                  <a:close/>
                  <a:moveTo>
                    <a:pt x="32" y="88"/>
                  </a:moveTo>
                  <a:cubicBezTo>
                    <a:pt x="32" y="78"/>
                    <a:pt x="40" y="71"/>
                    <a:pt x="50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46"/>
                    <a:pt x="90" y="40"/>
                    <a:pt x="97" y="40"/>
                  </a:cubicBezTo>
                  <a:cubicBezTo>
                    <a:pt x="142" y="40"/>
                    <a:pt x="142" y="40"/>
                    <a:pt x="142" y="40"/>
                  </a:cubicBezTo>
                  <a:cubicBezTo>
                    <a:pt x="144" y="40"/>
                    <a:pt x="145" y="41"/>
                    <a:pt x="145" y="43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5"/>
                    <a:pt x="144" y="136"/>
                    <a:pt x="142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0" y="136"/>
                    <a:pt x="84" y="130"/>
                    <a:pt x="84" y="123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40" y="106"/>
                    <a:pt x="32" y="98"/>
                    <a:pt x="32" y="88"/>
                  </a:cubicBezTo>
                  <a:close/>
                  <a:moveTo>
                    <a:pt x="182" y="121"/>
                  </a:moveTo>
                  <a:cubicBezTo>
                    <a:pt x="154" y="121"/>
                    <a:pt x="154" y="121"/>
                    <a:pt x="154" y="121"/>
                  </a:cubicBezTo>
                  <a:cubicBezTo>
                    <a:pt x="154" y="100"/>
                    <a:pt x="154" y="100"/>
                    <a:pt x="154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8" y="100"/>
                    <a:pt x="193" y="104"/>
                    <a:pt x="193" y="110"/>
                  </a:cubicBezTo>
                  <a:cubicBezTo>
                    <a:pt x="193" y="116"/>
                    <a:pt x="188" y="121"/>
                    <a:pt x="182" y="121"/>
                  </a:cubicBezTo>
                  <a:close/>
                  <a:moveTo>
                    <a:pt x="182" y="76"/>
                  </a:moveTo>
                  <a:cubicBezTo>
                    <a:pt x="154" y="76"/>
                    <a:pt x="154" y="76"/>
                    <a:pt x="154" y="76"/>
                  </a:cubicBezTo>
                  <a:cubicBezTo>
                    <a:pt x="154" y="55"/>
                    <a:pt x="154" y="55"/>
                    <a:pt x="154" y="55"/>
                  </a:cubicBezTo>
                  <a:cubicBezTo>
                    <a:pt x="182" y="55"/>
                    <a:pt x="182" y="55"/>
                    <a:pt x="182" y="55"/>
                  </a:cubicBezTo>
                  <a:cubicBezTo>
                    <a:pt x="188" y="55"/>
                    <a:pt x="193" y="60"/>
                    <a:pt x="193" y="66"/>
                  </a:cubicBezTo>
                  <a:cubicBezTo>
                    <a:pt x="193" y="72"/>
                    <a:pt x="188" y="76"/>
                    <a:pt x="182" y="76"/>
                  </a:cubicBezTo>
                  <a:close/>
                  <a:moveTo>
                    <a:pt x="182" y="76"/>
                  </a:moveTo>
                  <a:cubicBezTo>
                    <a:pt x="182" y="76"/>
                    <a:pt x="182" y="76"/>
                    <a:pt x="182" y="7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5" name="Freeform 87">
              <a:extLst>
                <a:ext uri="{FF2B5EF4-FFF2-40B4-BE49-F238E27FC236}">
                  <a16:creationId xmlns:a16="http://schemas.microsoft.com/office/drawing/2014/main" id="{24A1C403-601C-EE7E-A363-BF8BE86424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49713" y="2898775"/>
              <a:ext cx="58738" cy="29527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" y="0"/>
                </a:cxn>
                <a:cxn ang="0">
                  <a:pos x="0" y="3"/>
                </a:cxn>
                <a:cxn ang="0">
                  <a:pos x="0" y="98"/>
                </a:cxn>
                <a:cxn ang="0">
                  <a:pos x="1" y="101"/>
                </a:cxn>
                <a:cxn ang="0">
                  <a:pos x="3" y="101"/>
                </a:cxn>
                <a:cxn ang="0">
                  <a:pos x="20" y="84"/>
                </a:cxn>
                <a:cxn ang="0">
                  <a:pos x="20" y="17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20" h="101">
                  <a:moveTo>
                    <a:pt x="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0"/>
                    <a:pt x="0" y="101"/>
                    <a:pt x="1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12" y="101"/>
                    <a:pt x="20" y="93"/>
                    <a:pt x="20" y="84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8"/>
                    <a:pt x="12" y="0"/>
                    <a:pt x="3" y="0"/>
                  </a:cubicBezTo>
                  <a:close/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76" name="Freeform 112">
            <a:extLst>
              <a:ext uri="{FF2B5EF4-FFF2-40B4-BE49-F238E27FC236}">
                <a16:creationId xmlns:a16="http://schemas.microsoft.com/office/drawing/2014/main" id="{DBF6B957-EB1E-8B8E-CBE4-3DA29AEB274F}"/>
              </a:ext>
            </a:extLst>
          </p:cNvPr>
          <p:cNvSpPr>
            <a:spLocks noEditPoints="1"/>
          </p:cNvSpPr>
          <p:nvPr/>
        </p:nvSpPr>
        <p:spPr bwMode="auto">
          <a:xfrm>
            <a:off x="7071875" y="2292681"/>
            <a:ext cx="245824" cy="468010"/>
          </a:xfrm>
          <a:custGeom>
            <a:avLst/>
            <a:gdLst/>
            <a:ahLst/>
            <a:cxnLst>
              <a:cxn ang="0">
                <a:pos x="87" y="179"/>
              </a:cxn>
              <a:cxn ang="0">
                <a:pos x="108" y="179"/>
              </a:cxn>
              <a:cxn ang="0">
                <a:pos x="63" y="217"/>
              </a:cxn>
              <a:cxn ang="0">
                <a:pos x="32" y="179"/>
              </a:cxn>
              <a:cxn ang="0">
                <a:pos x="54" y="179"/>
              </a:cxn>
              <a:cxn ang="0">
                <a:pos x="66" y="142"/>
              </a:cxn>
              <a:cxn ang="0">
                <a:pos x="40" y="142"/>
              </a:cxn>
              <a:cxn ang="0">
                <a:pos x="66" y="69"/>
              </a:cxn>
              <a:cxn ang="0">
                <a:pos x="96" y="69"/>
              </a:cxn>
              <a:cxn ang="0">
                <a:pos x="79" y="119"/>
              </a:cxn>
              <a:cxn ang="0">
                <a:pos x="107" y="119"/>
              </a:cxn>
              <a:cxn ang="0">
                <a:pos x="87" y="179"/>
              </a:cxn>
              <a:cxn ang="0">
                <a:pos x="142" y="39"/>
              </a:cxn>
              <a:cxn ang="0">
                <a:pos x="142" y="246"/>
              </a:cxn>
              <a:cxn ang="0">
                <a:pos x="118" y="270"/>
              </a:cxn>
              <a:cxn ang="0">
                <a:pos x="23" y="270"/>
              </a:cxn>
              <a:cxn ang="0">
                <a:pos x="0" y="246"/>
              </a:cxn>
              <a:cxn ang="0">
                <a:pos x="0" y="39"/>
              </a:cxn>
              <a:cxn ang="0">
                <a:pos x="23" y="16"/>
              </a:cxn>
              <a:cxn ang="0">
                <a:pos x="43" y="16"/>
              </a:cxn>
              <a:cxn ang="0">
                <a:pos x="43" y="0"/>
              </a:cxn>
              <a:cxn ang="0">
                <a:pos x="98" y="0"/>
              </a:cxn>
              <a:cxn ang="0">
                <a:pos x="98" y="16"/>
              </a:cxn>
              <a:cxn ang="0">
                <a:pos x="118" y="16"/>
              </a:cxn>
              <a:cxn ang="0">
                <a:pos x="142" y="39"/>
              </a:cxn>
              <a:cxn ang="0">
                <a:pos x="126" y="39"/>
              </a:cxn>
              <a:cxn ang="0">
                <a:pos x="118" y="31"/>
              </a:cxn>
              <a:cxn ang="0">
                <a:pos x="23" y="31"/>
              </a:cxn>
              <a:cxn ang="0">
                <a:pos x="16" y="39"/>
              </a:cxn>
              <a:cxn ang="0">
                <a:pos x="16" y="246"/>
              </a:cxn>
              <a:cxn ang="0">
                <a:pos x="23" y="254"/>
              </a:cxn>
              <a:cxn ang="0">
                <a:pos x="118" y="254"/>
              </a:cxn>
              <a:cxn ang="0">
                <a:pos x="126" y="246"/>
              </a:cxn>
              <a:cxn ang="0">
                <a:pos x="126" y="39"/>
              </a:cxn>
              <a:cxn ang="0">
                <a:pos x="126" y="39"/>
              </a:cxn>
              <a:cxn ang="0">
                <a:pos x="126" y="39"/>
              </a:cxn>
            </a:cxnLst>
            <a:rect l="0" t="0" r="r" b="b"/>
            <a:pathLst>
              <a:path w="142" h="270">
                <a:moveTo>
                  <a:pt x="87" y="179"/>
                </a:moveTo>
                <a:cubicBezTo>
                  <a:pt x="108" y="179"/>
                  <a:pt x="108" y="179"/>
                  <a:pt x="108" y="179"/>
                </a:cubicBezTo>
                <a:cubicBezTo>
                  <a:pt x="63" y="217"/>
                  <a:pt x="63" y="217"/>
                  <a:pt x="63" y="217"/>
                </a:cubicBezTo>
                <a:cubicBezTo>
                  <a:pt x="32" y="179"/>
                  <a:pt x="32" y="179"/>
                  <a:pt x="32" y="179"/>
                </a:cubicBezTo>
                <a:cubicBezTo>
                  <a:pt x="54" y="179"/>
                  <a:pt x="54" y="179"/>
                  <a:pt x="54" y="179"/>
                </a:cubicBezTo>
                <a:cubicBezTo>
                  <a:pt x="66" y="142"/>
                  <a:pt x="66" y="142"/>
                  <a:pt x="66" y="142"/>
                </a:cubicBezTo>
                <a:cubicBezTo>
                  <a:pt x="40" y="142"/>
                  <a:pt x="40" y="142"/>
                  <a:pt x="40" y="142"/>
                </a:cubicBezTo>
                <a:cubicBezTo>
                  <a:pt x="66" y="69"/>
                  <a:pt x="66" y="69"/>
                  <a:pt x="6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107" y="119"/>
                  <a:pt x="107" y="119"/>
                  <a:pt x="107" y="119"/>
                </a:cubicBezTo>
                <a:lnTo>
                  <a:pt x="87" y="179"/>
                </a:lnTo>
                <a:close/>
                <a:moveTo>
                  <a:pt x="142" y="39"/>
                </a:moveTo>
                <a:cubicBezTo>
                  <a:pt x="142" y="246"/>
                  <a:pt x="142" y="246"/>
                  <a:pt x="142" y="246"/>
                </a:cubicBezTo>
                <a:cubicBezTo>
                  <a:pt x="142" y="259"/>
                  <a:pt x="131" y="270"/>
                  <a:pt x="118" y="270"/>
                </a:cubicBezTo>
                <a:cubicBezTo>
                  <a:pt x="23" y="270"/>
                  <a:pt x="23" y="270"/>
                  <a:pt x="23" y="270"/>
                </a:cubicBezTo>
                <a:cubicBezTo>
                  <a:pt x="10" y="270"/>
                  <a:pt x="0" y="259"/>
                  <a:pt x="0" y="246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26"/>
                  <a:pt x="10" y="16"/>
                  <a:pt x="2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0"/>
                  <a:pt x="43" y="0"/>
                  <a:pt x="43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16"/>
                  <a:pt x="98" y="16"/>
                  <a:pt x="98" y="16"/>
                </a:cubicBezTo>
                <a:cubicBezTo>
                  <a:pt x="118" y="16"/>
                  <a:pt x="118" y="16"/>
                  <a:pt x="118" y="16"/>
                </a:cubicBezTo>
                <a:cubicBezTo>
                  <a:pt x="131" y="16"/>
                  <a:pt x="142" y="26"/>
                  <a:pt x="142" y="39"/>
                </a:cubicBezTo>
                <a:close/>
                <a:moveTo>
                  <a:pt x="126" y="39"/>
                </a:moveTo>
                <a:cubicBezTo>
                  <a:pt x="126" y="35"/>
                  <a:pt x="123" y="31"/>
                  <a:pt x="118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19" y="31"/>
                  <a:pt x="16" y="35"/>
                  <a:pt x="16" y="39"/>
                </a:cubicBezTo>
                <a:cubicBezTo>
                  <a:pt x="16" y="246"/>
                  <a:pt x="16" y="246"/>
                  <a:pt x="16" y="246"/>
                </a:cubicBezTo>
                <a:cubicBezTo>
                  <a:pt x="16" y="251"/>
                  <a:pt x="19" y="254"/>
                  <a:pt x="23" y="254"/>
                </a:cubicBezTo>
                <a:cubicBezTo>
                  <a:pt x="118" y="254"/>
                  <a:pt x="118" y="254"/>
                  <a:pt x="118" y="254"/>
                </a:cubicBezTo>
                <a:cubicBezTo>
                  <a:pt x="123" y="254"/>
                  <a:pt x="126" y="251"/>
                  <a:pt x="126" y="246"/>
                </a:cubicBezTo>
                <a:lnTo>
                  <a:pt x="126" y="39"/>
                </a:lnTo>
                <a:close/>
                <a:moveTo>
                  <a:pt x="126" y="39"/>
                </a:moveTo>
                <a:cubicBezTo>
                  <a:pt x="126" y="39"/>
                  <a:pt x="126" y="39"/>
                  <a:pt x="126" y="39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77" name="Group 284">
            <a:extLst>
              <a:ext uri="{FF2B5EF4-FFF2-40B4-BE49-F238E27FC236}">
                <a16:creationId xmlns:a16="http://schemas.microsoft.com/office/drawing/2014/main" id="{3774307B-B8C6-804E-55F3-A8BC6998A653}"/>
              </a:ext>
            </a:extLst>
          </p:cNvPr>
          <p:cNvGrpSpPr/>
          <p:nvPr/>
        </p:nvGrpSpPr>
        <p:grpSpPr>
          <a:xfrm>
            <a:off x="7793663" y="2296886"/>
            <a:ext cx="212987" cy="459602"/>
            <a:chOff x="5938838" y="2478088"/>
            <a:chExt cx="241300" cy="520700"/>
          </a:xfrm>
          <a:solidFill>
            <a:srgbClr val="725AA4"/>
          </a:solidFill>
        </p:grpSpPr>
        <p:sp>
          <p:nvSpPr>
            <p:cNvPr id="178" name="Freeform 40">
              <a:extLst>
                <a:ext uri="{FF2B5EF4-FFF2-40B4-BE49-F238E27FC236}">
                  <a16:creationId xmlns:a16="http://schemas.microsoft.com/office/drawing/2014/main" id="{EE22E15C-172F-E435-0201-30EB208A3D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4876" y="2971800"/>
              <a:ext cx="157163" cy="2698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5" y="9"/>
                </a:cxn>
                <a:cxn ang="0">
                  <a:pos x="50" y="9"/>
                </a:cxn>
                <a:cxn ang="0">
                  <a:pos x="54" y="4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54" h="9">
                  <a:moveTo>
                    <a:pt x="0" y="4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2" y="9"/>
                    <a:pt x="54" y="7"/>
                    <a:pt x="54" y="4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9" name="Freeform 41">
              <a:extLst>
                <a:ext uri="{FF2B5EF4-FFF2-40B4-BE49-F238E27FC236}">
                  <a16:creationId xmlns:a16="http://schemas.microsoft.com/office/drawing/2014/main" id="{64529433-DD9D-0253-D2B7-72650C0C70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02338" y="2478088"/>
              <a:ext cx="122238" cy="4603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6"/>
                </a:cxn>
                <a:cxn ang="0">
                  <a:pos x="9" y="6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" y="16"/>
                </a:cxn>
                <a:cxn ang="0">
                  <a:pos x="42" y="16"/>
                </a:cxn>
                <a:cxn ang="0">
                  <a:pos x="42" y="14"/>
                </a:cxn>
                <a:cxn ang="0">
                  <a:pos x="42" y="14"/>
                </a:cxn>
                <a:cxn ang="0">
                  <a:pos x="33" y="6"/>
                </a:cxn>
                <a:cxn ang="0">
                  <a:pos x="29" y="6"/>
                </a:cxn>
                <a:cxn ang="0">
                  <a:pos x="29" y="0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42" h="16">
                  <a:moveTo>
                    <a:pt x="13" y="0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4" y="6"/>
                    <a:pt x="0" y="10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5"/>
                    <a:pt x="42" y="15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0"/>
                    <a:pt x="38" y="6"/>
                    <a:pt x="33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3" y="0"/>
                  </a:lnTo>
                  <a:close/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0" name="Freeform 42">
              <a:extLst>
                <a:ext uri="{FF2B5EF4-FFF2-40B4-BE49-F238E27FC236}">
                  <a16:creationId xmlns:a16="http://schemas.microsoft.com/office/drawing/2014/main" id="{4A7C4BF5-2190-69A1-9776-7C1818C3AB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38838" y="2541588"/>
              <a:ext cx="241300" cy="409575"/>
            </a:xfrm>
            <a:custGeom>
              <a:avLst/>
              <a:gdLst/>
              <a:ahLst/>
              <a:cxnLst>
                <a:cxn ang="0">
                  <a:pos x="83" y="129"/>
                </a:cxn>
                <a:cxn ang="0">
                  <a:pos x="83" y="9"/>
                </a:cxn>
                <a:cxn ang="0">
                  <a:pos x="74" y="0"/>
                </a:cxn>
                <a:cxn ang="0">
                  <a:pos x="12" y="0"/>
                </a:cxn>
                <a:cxn ang="0">
                  <a:pos x="0" y="9"/>
                </a:cxn>
                <a:cxn ang="0">
                  <a:pos x="0" y="129"/>
                </a:cxn>
                <a:cxn ang="0">
                  <a:pos x="12" y="141"/>
                </a:cxn>
                <a:cxn ang="0">
                  <a:pos x="74" y="141"/>
                </a:cxn>
                <a:cxn ang="0">
                  <a:pos x="83" y="129"/>
                </a:cxn>
                <a:cxn ang="0">
                  <a:pos x="51" y="30"/>
                </a:cxn>
                <a:cxn ang="0">
                  <a:pos x="43" y="58"/>
                </a:cxn>
                <a:cxn ang="0">
                  <a:pos x="61" y="58"/>
                </a:cxn>
                <a:cxn ang="0">
                  <a:pos x="32" y="95"/>
                </a:cxn>
                <a:cxn ang="0">
                  <a:pos x="40" y="68"/>
                </a:cxn>
                <a:cxn ang="0">
                  <a:pos x="22" y="68"/>
                </a:cxn>
                <a:cxn ang="0">
                  <a:pos x="51" y="30"/>
                </a:cxn>
                <a:cxn ang="0">
                  <a:pos x="51" y="30"/>
                </a:cxn>
                <a:cxn ang="0">
                  <a:pos x="51" y="30"/>
                </a:cxn>
              </a:cxnLst>
              <a:rect l="0" t="0" r="r" b="b"/>
              <a:pathLst>
                <a:path w="83" h="141">
                  <a:moveTo>
                    <a:pt x="83" y="129"/>
                  </a:moveTo>
                  <a:cubicBezTo>
                    <a:pt x="83" y="9"/>
                    <a:pt x="83" y="9"/>
                    <a:pt x="83" y="9"/>
                  </a:cubicBezTo>
                  <a:cubicBezTo>
                    <a:pt x="83" y="4"/>
                    <a:pt x="80" y="0"/>
                    <a:pt x="7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5"/>
                    <a:pt x="6" y="141"/>
                    <a:pt x="12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80" y="141"/>
                    <a:pt x="83" y="135"/>
                    <a:pt x="83" y="129"/>
                  </a:cubicBezTo>
                  <a:close/>
                  <a:moveTo>
                    <a:pt x="51" y="30"/>
                  </a:moveTo>
                  <a:cubicBezTo>
                    <a:pt x="43" y="58"/>
                    <a:pt x="43" y="58"/>
                    <a:pt x="43" y="58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22" y="68"/>
                    <a:pt x="22" y="68"/>
                    <a:pt x="22" y="68"/>
                  </a:cubicBezTo>
                  <a:lnTo>
                    <a:pt x="51" y="30"/>
                  </a:lnTo>
                  <a:close/>
                  <a:moveTo>
                    <a:pt x="51" y="30"/>
                  </a:moveTo>
                  <a:cubicBezTo>
                    <a:pt x="51" y="30"/>
                    <a:pt x="51" y="30"/>
                    <a:pt x="51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81" name="Group 288">
            <a:extLst>
              <a:ext uri="{FF2B5EF4-FFF2-40B4-BE49-F238E27FC236}">
                <a16:creationId xmlns:a16="http://schemas.microsoft.com/office/drawing/2014/main" id="{05B39AFE-3F97-EF57-FB00-53722CF29F4B}"/>
              </a:ext>
            </a:extLst>
          </p:cNvPr>
          <p:cNvGrpSpPr/>
          <p:nvPr/>
        </p:nvGrpSpPr>
        <p:grpSpPr>
          <a:xfrm>
            <a:off x="9153642" y="4222905"/>
            <a:ext cx="580701" cy="385656"/>
            <a:chOff x="8291513" y="4287838"/>
            <a:chExt cx="415925" cy="276225"/>
          </a:xfrm>
          <a:solidFill>
            <a:srgbClr val="7A80FF"/>
          </a:solidFill>
        </p:grpSpPr>
        <p:sp>
          <p:nvSpPr>
            <p:cNvPr id="182" name="Freeform 6">
              <a:extLst>
                <a:ext uri="{FF2B5EF4-FFF2-40B4-BE49-F238E27FC236}">
                  <a16:creationId xmlns:a16="http://schemas.microsoft.com/office/drawing/2014/main" id="{42A2F4C0-31C7-293E-DCED-5132CC694B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1513" y="4287838"/>
              <a:ext cx="415925" cy="276225"/>
            </a:xfrm>
            <a:custGeom>
              <a:avLst/>
              <a:gdLst/>
              <a:ahLst/>
              <a:cxnLst>
                <a:cxn ang="0">
                  <a:pos x="145" y="134"/>
                </a:cxn>
                <a:cxn ang="0">
                  <a:pos x="262" y="134"/>
                </a:cxn>
                <a:cxn ang="0">
                  <a:pos x="216" y="0"/>
                </a:cxn>
                <a:cxn ang="0">
                  <a:pos x="46" y="0"/>
                </a:cxn>
                <a:cxn ang="0">
                  <a:pos x="0" y="134"/>
                </a:cxn>
                <a:cxn ang="0">
                  <a:pos x="112" y="134"/>
                </a:cxn>
                <a:cxn ang="0">
                  <a:pos x="112" y="159"/>
                </a:cxn>
                <a:cxn ang="0">
                  <a:pos x="79" y="159"/>
                </a:cxn>
                <a:cxn ang="0">
                  <a:pos x="79" y="174"/>
                </a:cxn>
                <a:cxn ang="0">
                  <a:pos x="172" y="174"/>
                </a:cxn>
                <a:cxn ang="0">
                  <a:pos x="172" y="159"/>
                </a:cxn>
                <a:cxn ang="0">
                  <a:pos x="145" y="159"/>
                </a:cxn>
                <a:cxn ang="0">
                  <a:pos x="145" y="134"/>
                </a:cxn>
                <a:cxn ang="0">
                  <a:pos x="134" y="64"/>
                </a:cxn>
                <a:cxn ang="0">
                  <a:pos x="134" y="11"/>
                </a:cxn>
                <a:cxn ang="0">
                  <a:pos x="171" y="11"/>
                </a:cxn>
                <a:cxn ang="0">
                  <a:pos x="180" y="64"/>
                </a:cxn>
                <a:cxn ang="0">
                  <a:pos x="134" y="64"/>
                </a:cxn>
                <a:cxn ang="0">
                  <a:pos x="182" y="70"/>
                </a:cxn>
                <a:cxn ang="0">
                  <a:pos x="191" y="123"/>
                </a:cxn>
                <a:cxn ang="0">
                  <a:pos x="134" y="123"/>
                </a:cxn>
                <a:cxn ang="0">
                  <a:pos x="134" y="70"/>
                </a:cxn>
                <a:cxn ang="0">
                  <a:pos x="182" y="70"/>
                </a:cxn>
                <a:cxn ang="0">
                  <a:pos x="129" y="64"/>
                </a:cxn>
                <a:cxn ang="0">
                  <a:pos x="85" y="64"/>
                </a:cxn>
                <a:cxn ang="0">
                  <a:pos x="94" y="11"/>
                </a:cxn>
                <a:cxn ang="0">
                  <a:pos x="129" y="11"/>
                </a:cxn>
                <a:cxn ang="0">
                  <a:pos x="129" y="64"/>
                </a:cxn>
                <a:cxn ang="0">
                  <a:pos x="129" y="70"/>
                </a:cxn>
                <a:cxn ang="0">
                  <a:pos x="129" y="123"/>
                </a:cxn>
                <a:cxn ang="0">
                  <a:pos x="74" y="123"/>
                </a:cxn>
                <a:cxn ang="0">
                  <a:pos x="83" y="70"/>
                </a:cxn>
                <a:cxn ang="0">
                  <a:pos x="129" y="70"/>
                </a:cxn>
                <a:cxn ang="0">
                  <a:pos x="196" y="123"/>
                </a:cxn>
                <a:cxn ang="0">
                  <a:pos x="187" y="70"/>
                </a:cxn>
                <a:cxn ang="0">
                  <a:pos x="229" y="70"/>
                </a:cxn>
                <a:cxn ang="0">
                  <a:pos x="246" y="123"/>
                </a:cxn>
                <a:cxn ang="0">
                  <a:pos x="196" y="123"/>
                </a:cxn>
                <a:cxn ang="0">
                  <a:pos x="226" y="64"/>
                </a:cxn>
                <a:cxn ang="0">
                  <a:pos x="185" y="64"/>
                </a:cxn>
                <a:cxn ang="0">
                  <a:pos x="176" y="11"/>
                </a:cxn>
                <a:cxn ang="0">
                  <a:pos x="209" y="11"/>
                </a:cxn>
                <a:cxn ang="0">
                  <a:pos x="226" y="64"/>
                </a:cxn>
                <a:cxn ang="0">
                  <a:pos x="54" y="11"/>
                </a:cxn>
                <a:cxn ang="0">
                  <a:pos x="88" y="11"/>
                </a:cxn>
                <a:cxn ang="0">
                  <a:pos x="79" y="64"/>
                </a:cxn>
                <a:cxn ang="0">
                  <a:pos x="37" y="64"/>
                </a:cxn>
                <a:cxn ang="0">
                  <a:pos x="54" y="11"/>
                </a:cxn>
                <a:cxn ang="0">
                  <a:pos x="35" y="70"/>
                </a:cxn>
                <a:cxn ang="0">
                  <a:pos x="77" y="70"/>
                </a:cxn>
                <a:cxn ang="0">
                  <a:pos x="68" y="123"/>
                </a:cxn>
                <a:cxn ang="0">
                  <a:pos x="17" y="123"/>
                </a:cxn>
                <a:cxn ang="0">
                  <a:pos x="35" y="70"/>
                </a:cxn>
                <a:cxn ang="0">
                  <a:pos x="35" y="70"/>
                </a:cxn>
                <a:cxn ang="0">
                  <a:pos x="35" y="70"/>
                </a:cxn>
              </a:cxnLst>
              <a:rect l="0" t="0" r="r" b="b"/>
              <a:pathLst>
                <a:path w="262" h="174">
                  <a:moveTo>
                    <a:pt x="145" y="134"/>
                  </a:moveTo>
                  <a:lnTo>
                    <a:pt x="262" y="134"/>
                  </a:lnTo>
                  <a:lnTo>
                    <a:pt x="216" y="0"/>
                  </a:lnTo>
                  <a:lnTo>
                    <a:pt x="46" y="0"/>
                  </a:lnTo>
                  <a:lnTo>
                    <a:pt x="0" y="134"/>
                  </a:lnTo>
                  <a:lnTo>
                    <a:pt x="112" y="134"/>
                  </a:lnTo>
                  <a:lnTo>
                    <a:pt x="112" y="159"/>
                  </a:lnTo>
                  <a:lnTo>
                    <a:pt x="79" y="159"/>
                  </a:lnTo>
                  <a:lnTo>
                    <a:pt x="79" y="174"/>
                  </a:lnTo>
                  <a:lnTo>
                    <a:pt x="172" y="174"/>
                  </a:lnTo>
                  <a:lnTo>
                    <a:pt x="172" y="159"/>
                  </a:lnTo>
                  <a:lnTo>
                    <a:pt x="145" y="159"/>
                  </a:lnTo>
                  <a:lnTo>
                    <a:pt x="145" y="134"/>
                  </a:lnTo>
                  <a:close/>
                  <a:moveTo>
                    <a:pt x="134" y="64"/>
                  </a:moveTo>
                  <a:lnTo>
                    <a:pt x="134" y="11"/>
                  </a:lnTo>
                  <a:lnTo>
                    <a:pt x="171" y="11"/>
                  </a:lnTo>
                  <a:lnTo>
                    <a:pt x="180" y="64"/>
                  </a:lnTo>
                  <a:lnTo>
                    <a:pt x="134" y="64"/>
                  </a:lnTo>
                  <a:close/>
                  <a:moveTo>
                    <a:pt x="182" y="70"/>
                  </a:moveTo>
                  <a:lnTo>
                    <a:pt x="191" y="123"/>
                  </a:lnTo>
                  <a:lnTo>
                    <a:pt x="134" y="123"/>
                  </a:lnTo>
                  <a:lnTo>
                    <a:pt x="134" y="70"/>
                  </a:lnTo>
                  <a:lnTo>
                    <a:pt x="182" y="70"/>
                  </a:lnTo>
                  <a:close/>
                  <a:moveTo>
                    <a:pt x="129" y="64"/>
                  </a:moveTo>
                  <a:lnTo>
                    <a:pt x="85" y="64"/>
                  </a:lnTo>
                  <a:lnTo>
                    <a:pt x="94" y="11"/>
                  </a:lnTo>
                  <a:lnTo>
                    <a:pt x="129" y="11"/>
                  </a:lnTo>
                  <a:lnTo>
                    <a:pt x="129" y="64"/>
                  </a:lnTo>
                  <a:close/>
                  <a:moveTo>
                    <a:pt x="129" y="70"/>
                  </a:moveTo>
                  <a:lnTo>
                    <a:pt x="129" y="123"/>
                  </a:lnTo>
                  <a:lnTo>
                    <a:pt x="74" y="123"/>
                  </a:lnTo>
                  <a:lnTo>
                    <a:pt x="83" y="70"/>
                  </a:lnTo>
                  <a:lnTo>
                    <a:pt x="129" y="70"/>
                  </a:lnTo>
                  <a:close/>
                  <a:moveTo>
                    <a:pt x="196" y="123"/>
                  </a:moveTo>
                  <a:lnTo>
                    <a:pt x="187" y="70"/>
                  </a:lnTo>
                  <a:lnTo>
                    <a:pt x="229" y="70"/>
                  </a:lnTo>
                  <a:lnTo>
                    <a:pt x="246" y="123"/>
                  </a:lnTo>
                  <a:lnTo>
                    <a:pt x="196" y="123"/>
                  </a:lnTo>
                  <a:close/>
                  <a:moveTo>
                    <a:pt x="226" y="64"/>
                  </a:moveTo>
                  <a:lnTo>
                    <a:pt x="185" y="64"/>
                  </a:lnTo>
                  <a:lnTo>
                    <a:pt x="176" y="11"/>
                  </a:lnTo>
                  <a:lnTo>
                    <a:pt x="209" y="11"/>
                  </a:lnTo>
                  <a:lnTo>
                    <a:pt x="226" y="64"/>
                  </a:lnTo>
                  <a:close/>
                  <a:moveTo>
                    <a:pt x="54" y="11"/>
                  </a:moveTo>
                  <a:lnTo>
                    <a:pt x="88" y="11"/>
                  </a:lnTo>
                  <a:lnTo>
                    <a:pt x="79" y="64"/>
                  </a:lnTo>
                  <a:lnTo>
                    <a:pt x="37" y="64"/>
                  </a:lnTo>
                  <a:lnTo>
                    <a:pt x="54" y="11"/>
                  </a:lnTo>
                  <a:close/>
                  <a:moveTo>
                    <a:pt x="35" y="70"/>
                  </a:moveTo>
                  <a:lnTo>
                    <a:pt x="77" y="70"/>
                  </a:lnTo>
                  <a:lnTo>
                    <a:pt x="68" y="123"/>
                  </a:lnTo>
                  <a:lnTo>
                    <a:pt x="17" y="123"/>
                  </a:lnTo>
                  <a:lnTo>
                    <a:pt x="35" y="70"/>
                  </a:lnTo>
                  <a:close/>
                  <a:moveTo>
                    <a:pt x="35" y="70"/>
                  </a:moveTo>
                  <a:lnTo>
                    <a:pt x="35" y="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3" name="Freeform 7">
              <a:extLst>
                <a:ext uri="{FF2B5EF4-FFF2-40B4-BE49-F238E27FC236}">
                  <a16:creationId xmlns:a16="http://schemas.microsoft.com/office/drawing/2014/main" id="{931301BA-0F18-CB68-8D36-B90868E11B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1513" y="4287838"/>
              <a:ext cx="415925" cy="276225"/>
            </a:xfrm>
            <a:custGeom>
              <a:avLst/>
              <a:gdLst/>
              <a:ahLst/>
              <a:cxnLst>
                <a:cxn ang="0">
                  <a:pos x="145" y="134"/>
                </a:cxn>
                <a:cxn ang="0">
                  <a:pos x="262" y="134"/>
                </a:cxn>
                <a:cxn ang="0">
                  <a:pos x="216" y="0"/>
                </a:cxn>
                <a:cxn ang="0">
                  <a:pos x="46" y="0"/>
                </a:cxn>
                <a:cxn ang="0">
                  <a:pos x="0" y="134"/>
                </a:cxn>
                <a:cxn ang="0">
                  <a:pos x="112" y="134"/>
                </a:cxn>
                <a:cxn ang="0">
                  <a:pos x="112" y="159"/>
                </a:cxn>
                <a:cxn ang="0">
                  <a:pos x="79" y="159"/>
                </a:cxn>
                <a:cxn ang="0">
                  <a:pos x="79" y="174"/>
                </a:cxn>
                <a:cxn ang="0">
                  <a:pos x="172" y="174"/>
                </a:cxn>
                <a:cxn ang="0">
                  <a:pos x="172" y="159"/>
                </a:cxn>
                <a:cxn ang="0">
                  <a:pos x="145" y="159"/>
                </a:cxn>
                <a:cxn ang="0">
                  <a:pos x="145" y="134"/>
                </a:cxn>
                <a:cxn ang="0">
                  <a:pos x="134" y="64"/>
                </a:cxn>
                <a:cxn ang="0">
                  <a:pos x="134" y="11"/>
                </a:cxn>
                <a:cxn ang="0">
                  <a:pos x="171" y="11"/>
                </a:cxn>
                <a:cxn ang="0">
                  <a:pos x="180" y="64"/>
                </a:cxn>
                <a:cxn ang="0">
                  <a:pos x="134" y="64"/>
                </a:cxn>
                <a:cxn ang="0">
                  <a:pos x="182" y="70"/>
                </a:cxn>
                <a:cxn ang="0">
                  <a:pos x="191" y="123"/>
                </a:cxn>
                <a:cxn ang="0">
                  <a:pos x="134" y="123"/>
                </a:cxn>
                <a:cxn ang="0">
                  <a:pos x="134" y="70"/>
                </a:cxn>
                <a:cxn ang="0">
                  <a:pos x="182" y="70"/>
                </a:cxn>
                <a:cxn ang="0">
                  <a:pos x="129" y="64"/>
                </a:cxn>
                <a:cxn ang="0">
                  <a:pos x="85" y="64"/>
                </a:cxn>
                <a:cxn ang="0">
                  <a:pos x="94" y="11"/>
                </a:cxn>
                <a:cxn ang="0">
                  <a:pos x="129" y="11"/>
                </a:cxn>
                <a:cxn ang="0">
                  <a:pos x="129" y="64"/>
                </a:cxn>
                <a:cxn ang="0">
                  <a:pos x="129" y="70"/>
                </a:cxn>
                <a:cxn ang="0">
                  <a:pos x="129" y="123"/>
                </a:cxn>
                <a:cxn ang="0">
                  <a:pos x="74" y="123"/>
                </a:cxn>
                <a:cxn ang="0">
                  <a:pos x="83" y="70"/>
                </a:cxn>
                <a:cxn ang="0">
                  <a:pos x="129" y="70"/>
                </a:cxn>
                <a:cxn ang="0">
                  <a:pos x="196" y="123"/>
                </a:cxn>
                <a:cxn ang="0">
                  <a:pos x="187" y="70"/>
                </a:cxn>
                <a:cxn ang="0">
                  <a:pos x="229" y="70"/>
                </a:cxn>
                <a:cxn ang="0">
                  <a:pos x="246" y="123"/>
                </a:cxn>
                <a:cxn ang="0">
                  <a:pos x="196" y="123"/>
                </a:cxn>
                <a:cxn ang="0">
                  <a:pos x="226" y="64"/>
                </a:cxn>
                <a:cxn ang="0">
                  <a:pos x="185" y="64"/>
                </a:cxn>
                <a:cxn ang="0">
                  <a:pos x="176" y="11"/>
                </a:cxn>
                <a:cxn ang="0">
                  <a:pos x="209" y="11"/>
                </a:cxn>
                <a:cxn ang="0">
                  <a:pos x="226" y="64"/>
                </a:cxn>
                <a:cxn ang="0">
                  <a:pos x="54" y="11"/>
                </a:cxn>
                <a:cxn ang="0">
                  <a:pos x="88" y="11"/>
                </a:cxn>
                <a:cxn ang="0">
                  <a:pos x="79" y="64"/>
                </a:cxn>
                <a:cxn ang="0">
                  <a:pos x="37" y="64"/>
                </a:cxn>
                <a:cxn ang="0">
                  <a:pos x="54" y="11"/>
                </a:cxn>
                <a:cxn ang="0">
                  <a:pos x="35" y="70"/>
                </a:cxn>
                <a:cxn ang="0">
                  <a:pos x="77" y="70"/>
                </a:cxn>
                <a:cxn ang="0">
                  <a:pos x="68" y="123"/>
                </a:cxn>
                <a:cxn ang="0">
                  <a:pos x="17" y="123"/>
                </a:cxn>
                <a:cxn ang="0">
                  <a:pos x="35" y="70"/>
                </a:cxn>
                <a:cxn ang="0">
                  <a:pos x="35" y="70"/>
                </a:cxn>
                <a:cxn ang="0">
                  <a:pos x="35" y="70"/>
                </a:cxn>
              </a:cxnLst>
              <a:rect l="0" t="0" r="r" b="b"/>
              <a:pathLst>
                <a:path w="262" h="174">
                  <a:moveTo>
                    <a:pt x="145" y="134"/>
                  </a:moveTo>
                  <a:lnTo>
                    <a:pt x="262" y="134"/>
                  </a:lnTo>
                  <a:lnTo>
                    <a:pt x="216" y="0"/>
                  </a:lnTo>
                  <a:lnTo>
                    <a:pt x="46" y="0"/>
                  </a:lnTo>
                  <a:lnTo>
                    <a:pt x="0" y="134"/>
                  </a:lnTo>
                  <a:lnTo>
                    <a:pt x="112" y="134"/>
                  </a:lnTo>
                  <a:lnTo>
                    <a:pt x="112" y="159"/>
                  </a:lnTo>
                  <a:lnTo>
                    <a:pt x="79" y="159"/>
                  </a:lnTo>
                  <a:lnTo>
                    <a:pt x="79" y="174"/>
                  </a:lnTo>
                  <a:lnTo>
                    <a:pt x="172" y="174"/>
                  </a:lnTo>
                  <a:lnTo>
                    <a:pt x="172" y="159"/>
                  </a:lnTo>
                  <a:lnTo>
                    <a:pt x="145" y="159"/>
                  </a:lnTo>
                  <a:lnTo>
                    <a:pt x="145" y="134"/>
                  </a:lnTo>
                  <a:moveTo>
                    <a:pt x="134" y="64"/>
                  </a:moveTo>
                  <a:lnTo>
                    <a:pt x="134" y="11"/>
                  </a:lnTo>
                  <a:lnTo>
                    <a:pt x="171" y="11"/>
                  </a:lnTo>
                  <a:lnTo>
                    <a:pt x="180" y="64"/>
                  </a:lnTo>
                  <a:lnTo>
                    <a:pt x="134" y="64"/>
                  </a:lnTo>
                  <a:moveTo>
                    <a:pt x="182" y="70"/>
                  </a:moveTo>
                  <a:lnTo>
                    <a:pt x="191" y="123"/>
                  </a:lnTo>
                  <a:lnTo>
                    <a:pt x="134" y="123"/>
                  </a:lnTo>
                  <a:lnTo>
                    <a:pt x="134" y="70"/>
                  </a:lnTo>
                  <a:lnTo>
                    <a:pt x="182" y="70"/>
                  </a:lnTo>
                  <a:moveTo>
                    <a:pt x="129" y="64"/>
                  </a:moveTo>
                  <a:lnTo>
                    <a:pt x="85" y="64"/>
                  </a:lnTo>
                  <a:lnTo>
                    <a:pt x="94" y="11"/>
                  </a:lnTo>
                  <a:lnTo>
                    <a:pt x="129" y="11"/>
                  </a:lnTo>
                  <a:lnTo>
                    <a:pt x="129" y="64"/>
                  </a:lnTo>
                  <a:moveTo>
                    <a:pt x="129" y="70"/>
                  </a:moveTo>
                  <a:lnTo>
                    <a:pt x="129" y="123"/>
                  </a:lnTo>
                  <a:lnTo>
                    <a:pt x="74" y="123"/>
                  </a:lnTo>
                  <a:lnTo>
                    <a:pt x="83" y="70"/>
                  </a:lnTo>
                  <a:lnTo>
                    <a:pt x="129" y="70"/>
                  </a:lnTo>
                  <a:moveTo>
                    <a:pt x="196" y="123"/>
                  </a:moveTo>
                  <a:lnTo>
                    <a:pt x="187" y="70"/>
                  </a:lnTo>
                  <a:lnTo>
                    <a:pt x="229" y="70"/>
                  </a:lnTo>
                  <a:lnTo>
                    <a:pt x="246" y="123"/>
                  </a:lnTo>
                  <a:lnTo>
                    <a:pt x="196" y="123"/>
                  </a:lnTo>
                  <a:moveTo>
                    <a:pt x="226" y="64"/>
                  </a:moveTo>
                  <a:lnTo>
                    <a:pt x="185" y="64"/>
                  </a:lnTo>
                  <a:lnTo>
                    <a:pt x="176" y="11"/>
                  </a:lnTo>
                  <a:lnTo>
                    <a:pt x="209" y="11"/>
                  </a:lnTo>
                  <a:lnTo>
                    <a:pt x="226" y="64"/>
                  </a:lnTo>
                  <a:moveTo>
                    <a:pt x="54" y="11"/>
                  </a:moveTo>
                  <a:lnTo>
                    <a:pt x="88" y="11"/>
                  </a:lnTo>
                  <a:lnTo>
                    <a:pt x="79" y="64"/>
                  </a:lnTo>
                  <a:lnTo>
                    <a:pt x="37" y="64"/>
                  </a:lnTo>
                  <a:lnTo>
                    <a:pt x="54" y="11"/>
                  </a:lnTo>
                  <a:moveTo>
                    <a:pt x="35" y="70"/>
                  </a:moveTo>
                  <a:lnTo>
                    <a:pt x="77" y="70"/>
                  </a:lnTo>
                  <a:lnTo>
                    <a:pt x="68" y="123"/>
                  </a:lnTo>
                  <a:lnTo>
                    <a:pt x="17" y="123"/>
                  </a:lnTo>
                  <a:lnTo>
                    <a:pt x="35" y="70"/>
                  </a:lnTo>
                  <a:moveTo>
                    <a:pt x="35" y="70"/>
                  </a:moveTo>
                  <a:lnTo>
                    <a:pt x="35" y="7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84" name="Group 291">
            <a:extLst>
              <a:ext uri="{FF2B5EF4-FFF2-40B4-BE49-F238E27FC236}">
                <a16:creationId xmlns:a16="http://schemas.microsoft.com/office/drawing/2014/main" id="{B3EAD0D3-91F8-8139-5318-F3607FACE802}"/>
              </a:ext>
            </a:extLst>
          </p:cNvPr>
          <p:cNvGrpSpPr/>
          <p:nvPr/>
        </p:nvGrpSpPr>
        <p:grpSpPr>
          <a:xfrm>
            <a:off x="8292985" y="4180512"/>
            <a:ext cx="433501" cy="378055"/>
            <a:chOff x="6938963" y="3956050"/>
            <a:chExt cx="273050" cy="238126"/>
          </a:xfrm>
          <a:solidFill>
            <a:srgbClr val="7A80FF"/>
          </a:solidFill>
        </p:grpSpPr>
        <p:sp>
          <p:nvSpPr>
            <p:cNvPr id="185" name="Freeform 13">
              <a:extLst>
                <a:ext uri="{FF2B5EF4-FFF2-40B4-BE49-F238E27FC236}">
                  <a16:creationId xmlns:a16="http://schemas.microsoft.com/office/drawing/2014/main" id="{16A3558F-2BD6-2CCE-EB11-EBC706DDDB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38963" y="3956050"/>
              <a:ext cx="273050" cy="206375"/>
            </a:xfrm>
            <a:custGeom>
              <a:avLst/>
              <a:gdLst/>
              <a:ahLst/>
              <a:cxnLst>
                <a:cxn ang="0">
                  <a:pos x="83" y="3"/>
                </a:cxn>
                <a:cxn ang="0">
                  <a:pos x="79" y="0"/>
                </a:cxn>
                <a:cxn ang="0">
                  <a:pos x="13" y="0"/>
                </a:cxn>
                <a:cxn ang="0">
                  <a:pos x="9" y="3"/>
                </a:cxn>
                <a:cxn ang="0">
                  <a:pos x="0" y="50"/>
                </a:cxn>
                <a:cxn ang="0">
                  <a:pos x="4" y="53"/>
                </a:cxn>
                <a:cxn ang="0">
                  <a:pos x="9" y="53"/>
                </a:cxn>
                <a:cxn ang="0">
                  <a:pos x="47" y="65"/>
                </a:cxn>
                <a:cxn ang="0">
                  <a:pos x="83" y="53"/>
                </a:cxn>
                <a:cxn ang="0">
                  <a:pos x="91" y="53"/>
                </a:cxn>
                <a:cxn ang="0">
                  <a:pos x="94" y="50"/>
                </a:cxn>
                <a:cxn ang="0">
                  <a:pos x="83" y="3"/>
                </a:cxn>
                <a:cxn ang="0">
                  <a:pos x="13" y="53"/>
                </a:cxn>
                <a:cxn ang="0">
                  <a:pos x="79" y="53"/>
                </a:cxn>
                <a:cxn ang="0">
                  <a:pos x="13" y="53"/>
                </a:cxn>
                <a:cxn ang="0">
                  <a:pos x="4" y="50"/>
                </a:cxn>
                <a:cxn ang="0">
                  <a:pos x="13" y="3"/>
                </a:cxn>
                <a:cxn ang="0">
                  <a:pos x="79" y="3"/>
                </a:cxn>
                <a:cxn ang="0">
                  <a:pos x="90" y="50"/>
                </a:cxn>
                <a:cxn ang="0">
                  <a:pos x="4" y="50"/>
                </a:cxn>
                <a:cxn ang="0">
                  <a:pos x="4" y="50"/>
                </a:cxn>
                <a:cxn ang="0">
                  <a:pos x="4" y="50"/>
                </a:cxn>
              </a:cxnLst>
              <a:rect l="0" t="0" r="r" b="b"/>
              <a:pathLst>
                <a:path w="94" h="71">
                  <a:moveTo>
                    <a:pt x="83" y="3"/>
                  </a:moveTo>
                  <a:cubicBezTo>
                    <a:pt x="83" y="1"/>
                    <a:pt x="81" y="0"/>
                    <a:pt x="7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9" y="1"/>
                    <a:pt x="9" y="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2" y="53"/>
                    <a:pt x="4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11" y="55"/>
                    <a:pt x="27" y="65"/>
                    <a:pt x="47" y="65"/>
                  </a:cubicBezTo>
                  <a:cubicBezTo>
                    <a:pt x="58" y="65"/>
                    <a:pt x="71" y="62"/>
                    <a:pt x="83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3" y="53"/>
                    <a:pt x="94" y="52"/>
                    <a:pt x="94" y="50"/>
                  </a:cubicBezTo>
                  <a:lnTo>
                    <a:pt x="83" y="3"/>
                  </a:lnTo>
                  <a:close/>
                  <a:moveTo>
                    <a:pt x="13" y="53"/>
                  </a:moveTo>
                  <a:cubicBezTo>
                    <a:pt x="79" y="53"/>
                    <a:pt x="79" y="53"/>
                    <a:pt x="79" y="53"/>
                  </a:cubicBezTo>
                  <a:cubicBezTo>
                    <a:pt x="51" y="71"/>
                    <a:pt x="23" y="59"/>
                    <a:pt x="13" y="53"/>
                  </a:cubicBezTo>
                  <a:close/>
                  <a:moveTo>
                    <a:pt x="4" y="50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90" y="50"/>
                    <a:pt x="90" y="50"/>
                    <a:pt x="90" y="50"/>
                  </a:cubicBezTo>
                  <a:lnTo>
                    <a:pt x="4" y="50"/>
                  </a:lnTo>
                  <a:close/>
                  <a:moveTo>
                    <a:pt x="4" y="50"/>
                  </a:moveTo>
                  <a:cubicBezTo>
                    <a:pt x="4" y="50"/>
                    <a:pt x="4" y="50"/>
                    <a:pt x="4" y="5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6" name="Freeform 14">
              <a:extLst>
                <a:ext uri="{FF2B5EF4-FFF2-40B4-BE49-F238E27FC236}">
                  <a16:creationId xmlns:a16="http://schemas.microsoft.com/office/drawing/2014/main" id="{9B3D46A4-7730-EBDE-0D1A-3347CAC506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75476" y="3976688"/>
              <a:ext cx="58738" cy="3175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" y="0"/>
                </a:cxn>
                <a:cxn ang="0">
                  <a:pos x="0" y="20"/>
                </a:cxn>
                <a:cxn ang="0">
                  <a:pos x="37" y="20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37" y="0"/>
                </a:cxn>
              </a:cxnLst>
              <a:rect l="0" t="0" r="r" b="b"/>
              <a:pathLst>
                <a:path w="37" h="20">
                  <a:moveTo>
                    <a:pt x="37" y="0"/>
                  </a:moveTo>
                  <a:lnTo>
                    <a:pt x="6" y="0"/>
                  </a:lnTo>
                  <a:lnTo>
                    <a:pt x="0" y="20"/>
                  </a:lnTo>
                  <a:lnTo>
                    <a:pt x="37" y="20"/>
                  </a:lnTo>
                  <a:lnTo>
                    <a:pt x="37" y="0"/>
                  </a:lnTo>
                  <a:close/>
                  <a:moveTo>
                    <a:pt x="37" y="0"/>
                  </a:move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7" name="Freeform 15">
              <a:extLst>
                <a:ext uri="{FF2B5EF4-FFF2-40B4-BE49-F238E27FC236}">
                  <a16:creationId xmlns:a16="http://schemas.microsoft.com/office/drawing/2014/main" id="{ECE425B0-74C1-55BA-5073-ABAA746E67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75476" y="3976688"/>
              <a:ext cx="58738" cy="3175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" y="0"/>
                </a:cxn>
                <a:cxn ang="0">
                  <a:pos x="0" y="20"/>
                </a:cxn>
                <a:cxn ang="0">
                  <a:pos x="37" y="20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37" y="0"/>
                </a:cxn>
              </a:cxnLst>
              <a:rect l="0" t="0" r="r" b="b"/>
              <a:pathLst>
                <a:path w="37" h="20">
                  <a:moveTo>
                    <a:pt x="37" y="0"/>
                  </a:moveTo>
                  <a:lnTo>
                    <a:pt x="6" y="0"/>
                  </a:lnTo>
                  <a:lnTo>
                    <a:pt x="0" y="20"/>
                  </a:lnTo>
                  <a:lnTo>
                    <a:pt x="37" y="20"/>
                  </a:lnTo>
                  <a:lnTo>
                    <a:pt x="37" y="0"/>
                  </a:lnTo>
                  <a:moveTo>
                    <a:pt x="37" y="0"/>
                  </a:moveTo>
                  <a:lnTo>
                    <a:pt x="3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8" name="Rectangle 16">
              <a:extLst>
                <a:ext uri="{FF2B5EF4-FFF2-40B4-BE49-F238E27FC236}">
                  <a16:creationId xmlns:a16="http://schemas.microsoft.com/office/drawing/2014/main" id="{520228CF-04FD-12E2-5958-C2A5649A69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5326" y="3976688"/>
              <a:ext cx="58738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9" name="Freeform 17">
              <a:extLst>
                <a:ext uri="{FF2B5EF4-FFF2-40B4-BE49-F238E27FC236}">
                  <a16:creationId xmlns:a16="http://schemas.microsoft.com/office/drawing/2014/main" id="{B4653707-2346-8A1E-602C-D4B9E97CBE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5176" y="3976688"/>
              <a:ext cx="55563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35" y="20"/>
                </a:cxn>
                <a:cxn ang="0">
                  <a:pos x="2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20">
                  <a:moveTo>
                    <a:pt x="0" y="0"/>
                  </a:moveTo>
                  <a:lnTo>
                    <a:pt x="0" y="20"/>
                  </a:lnTo>
                  <a:lnTo>
                    <a:pt x="35" y="20"/>
                  </a:lnTo>
                  <a:lnTo>
                    <a:pt x="29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0" name="Freeform 18">
              <a:extLst>
                <a:ext uri="{FF2B5EF4-FFF2-40B4-BE49-F238E27FC236}">
                  <a16:creationId xmlns:a16="http://schemas.microsoft.com/office/drawing/2014/main" id="{A6CC6DC7-5CC7-2C77-DDD9-2F12699BD0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5176" y="3976688"/>
              <a:ext cx="55563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35" y="20"/>
                </a:cxn>
                <a:cxn ang="0">
                  <a:pos x="2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20">
                  <a:moveTo>
                    <a:pt x="0" y="0"/>
                  </a:moveTo>
                  <a:lnTo>
                    <a:pt x="0" y="20"/>
                  </a:lnTo>
                  <a:lnTo>
                    <a:pt x="35" y="20"/>
                  </a:lnTo>
                  <a:lnTo>
                    <a:pt x="29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1" name="Freeform 19">
              <a:extLst>
                <a:ext uri="{FF2B5EF4-FFF2-40B4-BE49-F238E27FC236}">
                  <a16:creationId xmlns:a16="http://schemas.microsoft.com/office/drawing/2014/main" id="{70B9A550-E7E1-785F-58D7-CDAF01BA78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7538" y="4016375"/>
              <a:ext cx="66675" cy="333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42" y="21"/>
                </a:cxn>
                <a:cxn ang="0">
                  <a:pos x="42" y="0"/>
                </a:cxn>
                <a:cxn ang="0">
                  <a:pos x="7" y="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42" h="21">
                  <a:moveTo>
                    <a:pt x="0" y="21"/>
                  </a:moveTo>
                  <a:lnTo>
                    <a:pt x="42" y="21"/>
                  </a:lnTo>
                  <a:lnTo>
                    <a:pt x="42" y="0"/>
                  </a:lnTo>
                  <a:lnTo>
                    <a:pt x="7" y="0"/>
                  </a:lnTo>
                  <a:lnTo>
                    <a:pt x="0" y="21"/>
                  </a:lnTo>
                  <a:close/>
                  <a:moveTo>
                    <a:pt x="0" y="21"/>
                  </a:moveTo>
                  <a:lnTo>
                    <a:pt x="0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2" name="Freeform 20">
              <a:extLst>
                <a:ext uri="{FF2B5EF4-FFF2-40B4-BE49-F238E27FC236}">
                  <a16:creationId xmlns:a16="http://schemas.microsoft.com/office/drawing/2014/main" id="{37D7AA4C-3B98-AC64-ADFB-EDB610CEC4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7538" y="4016375"/>
              <a:ext cx="66675" cy="333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42" y="21"/>
                </a:cxn>
                <a:cxn ang="0">
                  <a:pos x="42" y="0"/>
                </a:cxn>
                <a:cxn ang="0">
                  <a:pos x="7" y="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42" h="21">
                  <a:moveTo>
                    <a:pt x="0" y="21"/>
                  </a:moveTo>
                  <a:lnTo>
                    <a:pt x="42" y="21"/>
                  </a:lnTo>
                  <a:lnTo>
                    <a:pt x="42" y="0"/>
                  </a:lnTo>
                  <a:lnTo>
                    <a:pt x="7" y="0"/>
                  </a:lnTo>
                  <a:lnTo>
                    <a:pt x="0" y="21"/>
                  </a:lnTo>
                  <a:moveTo>
                    <a:pt x="0" y="21"/>
                  </a:moveTo>
                  <a:lnTo>
                    <a:pt x="0" y="2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3" name="Rectangle 21">
              <a:extLst>
                <a:ext uri="{FF2B5EF4-FFF2-40B4-BE49-F238E27FC236}">
                  <a16:creationId xmlns:a16="http://schemas.microsoft.com/office/drawing/2014/main" id="{7C00CEB8-8B43-D79C-C062-91E5F34988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8501" y="4016375"/>
              <a:ext cx="55563" cy="333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4" name="Freeform 22">
              <a:extLst>
                <a:ext uri="{FF2B5EF4-FFF2-40B4-BE49-F238E27FC236}">
                  <a16:creationId xmlns:a16="http://schemas.microsoft.com/office/drawing/2014/main" id="{7CC632FE-E2F0-22FF-E08C-C09C30A732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5176" y="4016375"/>
              <a:ext cx="63500" cy="333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40" y="21"/>
                </a:cxn>
                <a:cxn ang="0">
                  <a:pos x="35" y="0"/>
                </a:cxn>
                <a:cxn ang="0">
                  <a:pos x="0" y="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40" h="21">
                  <a:moveTo>
                    <a:pt x="0" y="21"/>
                  </a:moveTo>
                  <a:lnTo>
                    <a:pt x="40" y="21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21"/>
                  </a:lnTo>
                  <a:close/>
                  <a:moveTo>
                    <a:pt x="0" y="21"/>
                  </a:moveTo>
                  <a:lnTo>
                    <a:pt x="0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5" name="Freeform 23">
              <a:extLst>
                <a:ext uri="{FF2B5EF4-FFF2-40B4-BE49-F238E27FC236}">
                  <a16:creationId xmlns:a16="http://schemas.microsoft.com/office/drawing/2014/main" id="{A9727964-B143-3121-7B52-128E6659E1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5176" y="4016375"/>
              <a:ext cx="63500" cy="333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40" y="21"/>
                </a:cxn>
                <a:cxn ang="0">
                  <a:pos x="35" y="0"/>
                </a:cxn>
                <a:cxn ang="0">
                  <a:pos x="0" y="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40" h="21">
                  <a:moveTo>
                    <a:pt x="0" y="21"/>
                  </a:moveTo>
                  <a:lnTo>
                    <a:pt x="40" y="21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21"/>
                  </a:lnTo>
                  <a:moveTo>
                    <a:pt x="0" y="21"/>
                  </a:moveTo>
                  <a:lnTo>
                    <a:pt x="0" y="2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6" name="Freeform 24">
              <a:extLst>
                <a:ext uri="{FF2B5EF4-FFF2-40B4-BE49-F238E27FC236}">
                  <a16:creationId xmlns:a16="http://schemas.microsoft.com/office/drawing/2014/main" id="{2D12EFF9-93E2-773A-FFE3-B717EABD97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1188" y="4057650"/>
              <a:ext cx="73025" cy="31750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46" y="20"/>
                </a:cxn>
                <a:cxn ang="0">
                  <a:pos x="46" y="0"/>
                </a:cxn>
                <a:cxn ang="0">
                  <a:pos x="6" y="0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46" h="20">
                  <a:moveTo>
                    <a:pt x="0" y="20"/>
                  </a:moveTo>
                  <a:lnTo>
                    <a:pt x="46" y="20"/>
                  </a:lnTo>
                  <a:lnTo>
                    <a:pt x="46" y="0"/>
                  </a:lnTo>
                  <a:lnTo>
                    <a:pt x="6" y="0"/>
                  </a:lnTo>
                  <a:lnTo>
                    <a:pt x="0" y="20"/>
                  </a:lnTo>
                  <a:close/>
                  <a:moveTo>
                    <a:pt x="0" y="20"/>
                  </a:moveTo>
                  <a:lnTo>
                    <a:pt x="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7" name="Freeform 25">
              <a:extLst>
                <a:ext uri="{FF2B5EF4-FFF2-40B4-BE49-F238E27FC236}">
                  <a16:creationId xmlns:a16="http://schemas.microsoft.com/office/drawing/2014/main" id="{8F346E8C-72BF-8B9D-59C0-95F4A11B84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1188" y="4057650"/>
              <a:ext cx="73025" cy="31750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46" y="20"/>
                </a:cxn>
                <a:cxn ang="0">
                  <a:pos x="46" y="0"/>
                </a:cxn>
                <a:cxn ang="0">
                  <a:pos x="6" y="0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46" h="20">
                  <a:moveTo>
                    <a:pt x="0" y="20"/>
                  </a:moveTo>
                  <a:lnTo>
                    <a:pt x="46" y="20"/>
                  </a:lnTo>
                  <a:lnTo>
                    <a:pt x="46" y="0"/>
                  </a:lnTo>
                  <a:lnTo>
                    <a:pt x="6" y="0"/>
                  </a:lnTo>
                  <a:lnTo>
                    <a:pt x="0" y="20"/>
                  </a:lnTo>
                  <a:moveTo>
                    <a:pt x="0" y="20"/>
                  </a:moveTo>
                  <a:lnTo>
                    <a:pt x="0" y="2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8" name="Rectangle 26">
              <a:extLst>
                <a:ext uri="{FF2B5EF4-FFF2-40B4-BE49-F238E27FC236}">
                  <a16:creationId xmlns:a16="http://schemas.microsoft.com/office/drawing/2014/main" id="{B21F23EA-C253-EB01-2C55-23F29F9286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8501" y="4057650"/>
              <a:ext cx="55563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9" name="Freeform 27">
              <a:extLst>
                <a:ext uri="{FF2B5EF4-FFF2-40B4-BE49-F238E27FC236}">
                  <a16:creationId xmlns:a16="http://schemas.microsoft.com/office/drawing/2014/main" id="{4AE34FB5-95DF-EB8F-2C2B-9EB4857227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5176" y="4057650"/>
              <a:ext cx="73025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6" y="20"/>
                </a:cxn>
                <a:cxn ang="0">
                  <a:pos x="4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6" h="20">
                  <a:moveTo>
                    <a:pt x="0" y="0"/>
                  </a:moveTo>
                  <a:lnTo>
                    <a:pt x="0" y="20"/>
                  </a:lnTo>
                  <a:lnTo>
                    <a:pt x="46" y="2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0" name="Freeform 28">
              <a:extLst>
                <a:ext uri="{FF2B5EF4-FFF2-40B4-BE49-F238E27FC236}">
                  <a16:creationId xmlns:a16="http://schemas.microsoft.com/office/drawing/2014/main" id="{636D95E3-E72C-185B-672E-BCB077E25B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5176" y="4057650"/>
              <a:ext cx="73025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6" y="20"/>
                </a:cxn>
                <a:cxn ang="0">
                  <a:pos x="4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6" h="20">
                  <a:moveTo>
                    <a:pt x="0" y="0"/>
                  </a:moveTo>
                  <a:lnTo>
                    <a:pt x="0" y="20"/>
                  </a:lnTo>
                  <a:lnTo>
                    <a:pt x="46" y="20"/>
                  </a:lnTo>
                  <a:lnTo>
                    <a:pt x="4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1" name="Freeform 29">
              <a:extLst>
                <a:ext uri="{FF2B5EF4-FFF2-40B4-BE49-F238E27FC236}">
                  <a16:creationId xmlns:a16="http://schemas.microsoft.com/office/drawing/2014/main" id="{45CD7B57-15DD-E381-FB31-0EE55B3EC7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24688" y="4144963"/>
              <a:ext cx="104775" cy="49213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2" y="4"/>
                </a:cxn>
                <a:cxn ang="0">
                  <a:pos x="0" y="5"/>
                </a:cxn>
                <a:cxn ang="0">
                  <a:pos x="0" y="15"/>
                </a:cxn>
                <a:cxn ang="0">
                  <a:pos x="2" y="17"/>
                </a:cxn>
                <a:cxn ang="0">
                  <a:pos x="35" y="17"/>
                </a:cxn>
                <a:cxn ang="0">
                  <a:pos x="36" y="15"/>
                </a:cxn>
                <a:cxn ang="0">
                  <a:pos x="36" y="5"/>
                </a:cxn>
                <a:cxn ang="0">
                  <a:pos x="35" y="4"/>
                </a:cxn>
                <a:cxn ang="0">
                  <a:pos x="20" y="4"/>
                </a:cxn>
                <a:cxn ang="0">
                  <a:pos x="20" y="0"/>
                </a:cxn>
                <a:cxn ang="0">
                  <a:pos x="16" y="0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36" h="17">
                  <a:moveTo>
                    <a:pt x="16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7"/>
                    <a:pt x="36" y="16"/>
                    <a:pt x="36" y="1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4"/>
                    <a:pt x="35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4"/>
                  </a:lnTo>
                  <a:close/>
                  <a:moveTo>
                    <a:pt x="16" y="4"/>
                  </a:moveTo>
                  <a:cubicBezTo>
                    <a:pt x="16" y="4"/>
                    <a:pt x="16" y="4"/>
                    <a:pt x="16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02" name="Freeform 38">
            <a:extLst>
              <a:ext uri="{FF2B5EF4-FFF2-40B4-BE49-F238E27FC236}">
                <a16:creationId xmlns:a16="http://schemas.microsoft.com/office/drawing/2014/main" id="{DBE49B0D-618B-7D4B-E668-6A00B0A2ACF8}"/>
              </a:ext>
            </a:extLst>
          </p:cNvPr>
          <p:cNvSpPr>
            <a:spLocks noEditPoints="1"/>
          </p:cNvSpPr>
          <p:nvPr/>
        </p:nvSpPr>
        <p:spPr bwMode="auto">
          <a:xfrm>
            <a:off x="4853509" y="5006988"/>
            <a:ext cx="409158" cy="597756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03" name="Group 310">
            <a:extLst>
              <a:ext uri="{FF2B5EF4-FFF2-40B4-BE49-F238E27FC236}">
                <a16:creationId xmlns:a16="http://schemas.microsoft.com/office/drawing/2014/main" id="{9151A024-9828-D5DC-53AA-FDB107DD9A2A}"/>
              </a:ext>
            </a:extLst>
          </p:cNvPr>
          <p:cNvGrpSpPr/>
          <p:nvPr/>
        </p:nvGrpSpPr>
        <p:grpSpPr>
          <a:xfrm>
            <a:off x="5659517" y="4107000"/>
            <a:ext cx="542473" cy="452596"/>
            <a:chOff x="6289676" y="2943225"/>
            <a:chExt cx="268288" cy="223838"/>
          </a:xfrm>
          <a:solidFill>
            <a:srgbClr val="7A80FF"/>
          </a:solidFill>
        </p:grpSpPr>
        <p:sp>
          <p:nvSpPr>
            <p:cNvPr id="204" name="Freeform 56">
              <a:extLst>
                <a:ext uri="{FF2B5EF4-FFF2-40B4-BE49-F238E27FC236}">
                  <a16:creationId xmlns:a16="http://schemas.microsoft.com/office/drawing/2014/main" id="{782878A7-7112-DB73-CBFA-587D5913BF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89676" y="2943225"/>
              <a:ext cx="268288" cy="209550"/>
            </a:xfrm>
            <a:custGeom>
              <a:avLst/>
              <a:gdLst/>
              <a:ahLst/>
              <a:cxnLst>
                <a:cxn ang="0">
                  <a:pos x="91" y="58"/>
                </a:cxn>
                <a:cxn ang="0">
                  <a:pos x="91" y="56"/>
                </a:cxn>
                <a:cxn ang="0">
                  <a:pos x="89" y="44"/>
                </a:cxn>
                <a:cxn ang="0">
                  <a:pos x="83" y="37"/>
                </a:cxn>
                <a:cxn ang="0">
                  <a:pos x="79" y="28"/>
                </a:cxn>
                <a:cxn ang="0">
                  <a:pos x="78" y="24"/>
                </a:cxn>
                <a:cxn ang="0">
                  <a:pos x="87" y="15"/>
                </a:cxn>
                <a:cxn ang="0">
                  <a:pos x="76" y="0"/>
                </a:cxn>
                <a:cxn ang="0">
                  <a:pos x="71" y="15"/>
                </a:cxn>
                <a:cxn ang="0">
                  <a:pos x="76" y="24"/>
                </a:cxn>
                <a:cxn ang="0">
                  <a:pos x="75" y="28"/>
                </a:cxn>
                <a:cxn ang="0">
                  <a:pos x="75" y="28"/>
                </a:cxn>
                <a:cxn ang="0">
                  <a:pos x="81" y="40"/>
                </a:cxn>
                <a:cxn ang="0">
                  <a:pos x="86" y="45"/>
                </a:cxn>
                <a:cxn ang="0">
                  <a:pos x="87" y="53"/>
                </a:cxn>
                <a:cxn ang="0">
                  <a:pos x="75" y="48"/>
                </a:cxn>
                <a:cxn ang="0">
                  <a:pos x="72" y="48"/>
                </a:cxn>
                <a:cxn ang="0">
                  <a:pos x="54" y="34"/>
                </a:cxn>
                <a:cxn ang="0">
                  <a:pos x="41" y="34"/>
                </a:cxn>
                <a:cxn ang="0">
                  <a:pos x="24" y="48"/>
                </a:cxn>
                <a:cxn ang="0">
                  <a:pos x="17" y="48"/>
                </a:cxn>
                <a:cxn ang="0">
                  <a:pos x="0" y="66"/>
                </a:cxn>
                <a:cxn ang="0">
                  <a:pos x="0" y="72"/>
                </a:cxn>
                <a:cxn ang="0">
                  <a:pos x="5" y="72"/>
                </a:cxn>
                <a:cxn ang="0">
                  <a:pos x="5" y="69"/>
                </a:cxn>
                <a:cxn ang="0">
                  <a:pos x="3" y="69"/>
                </a:cxn>
                <a:cxn ang="0">
                  <a:pos x="3" y="66"/>
                </a:cxn>
                <a:cxn ang="0">
                  <a:pos x="17" y="51"/>
                </a:cxn>
                <a:cxn ang="0">
                  <a:pos x="26" y="51"/>
                </a:cxn>
                <a:cxn ang="0">
                  <a:pos x="27" y="50"/>
                </a:cxn>
                <a:cxn ang="0">
                  <a:pos x="41" y="37"/>
                </a:cxn>
                <a:cxn ang="0">
                  <a:pos x="54" y="37"/>
                </a:cxn>
                <a:cxn ang="0">
                  <a:pos x="69" y="50"/>
                </a:cxn>
                <a:cxn ang="0">
                  <a:pos x="69" y="51"/>
                </a:cxn>
                <a:cxn ang="0">
                  <a:pos x="75" y="51"/>
                </a:cxn>
                <a:cxn ang="0">
                  <a:pos x="89" y="66"/>
                </a:cxn>
                <a:cxn ang="0">
                  <a:pos x="89" y="69"/>
                </a:cxn>
                <a:cxn ang="0">
                  <a:pos x="87" y="69"/>
                </a:cxn>
                <a:cxn ang="0">
                  <a:pos x="87" y="72"/>
                </a:cxn>
                <a:cxn ang="0">
                  <a:pos x="92" y="72"/>
                </a:cxn>
                <a:cxn ang="0">
                  <a:pos x="92" y="66"/>
                </a:cxn>
                <a:cxn ang="0">
                  <a:pos x="91" y="58"/>
                </a:cxn>
                <a:cxn ang="0">
                  <a:pos x="91" y="58"/>
                </a:cxn>
                <a:cxn ang="0">
                  <a:pos x="91" y="58"/>
                </a:cxn>
              </a:cxnLst>
              <a:rect l="0" t="0" r="r" b="b"/>
              <a:pathLst>
                <a:path w="92" h="72">
                  <a:moveTo>
                    <a:pt x="91" y="58"/>
                  </a:moveTo>
                  <a:cubicBezTo>
                    <a:pt x="91" y="56"/>
                    <a:pt x="91" y="56"/>
                    <a:pt x="91" y="56"/>
                  </a:cubicBezTo>
                  <a:cubicBezTo>
                    <a:pt x="91" y="52"/>
                    <a:pt x="91" y="48"/>
                    <a:pt x="89" y="44"/>
                  </a:cubicBezTo>
                  <a:cubicBezTo>
                    <a:pt x="87" y="41"/>
                    <a:pt x="85" y="39"/>
                    <a:pt x="83" y="37"/>
                  </a:cubicBezTo>
                  <a:cubicBezTo>
                    <a:pt x="81" y="35"/>
                    <a:pt x="79" y="33"/>
                    <a:pt x="79" y="28"/>
                  </a:cubicBezTo>
                  <a:cubicBezTo>
                    <a:pt x="79" y="27"/>
                    <a:pt x="79" y="25"/>
                    <a:pt x="78" y="24"/>
                  </a:cubicBezTo>
                  <a:cubicBezTo>
                    <a:pt x="82" y="24"/>
                    <a:pt x="87" y="22"/>
                    <a:pt x="87" y="15"/>
                  </a:cubicBezTo>
                  <a:cubicBezTo>
                    <a:pt x="86" y="9"/>
                    <a:pt x="76" y="0"/>
                    <a:pt x="76" y="0"/>
                  </a:cubicBezTo>
                  <a:cubicBezTo>
                    <a:pt x="76" y="0"/>
                    <a:pt x="80" y="3"/>
                    <a:pt x="71" y="15"/>
                  </a:cubicBezTo>
                  <a:cubicBezTo>
                    <a:pt x="68" y="20"/>
                    <a:pt x="72" y="24"/>
                    <a:pt x="76" y="24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6" y="35"/>
                    <a:pt x="78" y="37"/>
                    <a:pt x="81" y="40"/>
                  </a:cubicBezTo>
                  <a:cubicBezTo>
                    <a:pt x="83" y="41"/>
                    <a:pt x="84" y="43"/>
                    <a:pt x="86" y="45"/>
                  </a:cubicBezTo>
                  <a:cubicBezTo>
                    <a:pt x="87" y="48"/>
                    <a:pt x="87" y="51"/>
                    <a:pt x="87" y="53"/>
                  </a:cubicBezTo>
                  <a:cubicBezTo>
                    <a:pt x="84" y="50"/>
                    <a:pt x="80" y="48"/>
                    <a:pt x="75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0" y="40"/>
                    <a:pt x="62" y="34"/>
                    <a:pt x="54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33" y="34"/>
                    <a:pt x="25" y="40"/>
                    <a:pt x="24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8" y="48"/>
                    <a:pt x="0" y="56"/>
                    <a:pt x="0" y="6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58"/>
                    <a:pt x="9" y="51"/>
                    <a:pt x="17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8" y="43"/>
                    <a:pt x="34" y="37"/>
                    <a:pt x="41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61" y="37"/>
                    <a:pt x="68" y="43"/>
                    <a:pt x="69" y="50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83" y="51"/>
                    <a:pt x="89" y="58"/>
                    <a:pt x="89" y="66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63"/>
                    <a:pt x="92" y="60"/>
                    <a:pt x="91" y="58"/>
                  </a:cubicBezTo>
                  <a:close/>
                  <a:moveTo>
                    <a:pt x="91" y="58"/>
                  </a:moveTo>
                  <a:cubicBezTo>
                    <a:pt x="91" y="58"/>
                    <a:pt x="91" y="58"/>
                    <a:pt x="91" y="5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5" name="Freeform 57">
              <a:extLst>
                <a:ext uri="{FF2B5EF4-FFF2-40B4-BE49-F238E27FC236}">
                  <a16:creationId xmlns:a16="http://schemas.microsoft.com/office/drawing/2014/main" id="{67563A92-E876-A4E0-E91F-263652D5A4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13488" y="3114675"/>
              <a:ext cx="52388" cy="52388"/>
            </a:xfrm>
            <a:custGeom>
              <a:avLst/>
              <a:gdLst/>
              <a:ahLst/>
              <a:cxnLst>
                <a:cxn ang="0">
                  <a:pos x="18" y="9"/>
                </a:cxn>
                <a:cxn ang="0">
                  <a:pos x="9" y="18"/>
                </a:cxn>
                <a:cxn ang="0">
                  <a:pos x="0" y="9"/>
                </a:cxn>
                <a:cxn ang="0">
                  <a:pos x="9" y="0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9"/>
                </a:cxn>
              </a:cxnLst>
              <a:rect l="0" t="0" r="r" b="b"/>
              <a:pathLst>
                <a:path w="18" h="18">
                  <a:moveTo>
                    <a:pt x="18" y="9"/>
                  </a:moveTo>
                  <a:cubicBezTo>
                    <a:pt x="18" y="14"/>
                    <a:pt x="14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lose/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6" name="Freeform 58">
              <a:extLst>
                <a:ext uri="{FF2B5EF4-FFF2-40B4-BE49-F238E27FC236}">
                  <a16:creationId xmlns:a16="http://schemas.microsoft.com/office/drawing/2014/main" id="{B0FD9BCB-104C-C27A-63EE-15EC57B14F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8588" y="3114675"/>
              <a:ext cx="52388" cy="52388"/>
            </a:xfrm>
            <a:custGeom>
              <a:avLst/>
              <a:gdLst/>
              <a:ahLst/>
              <a:cxnLst>
                <a:cxn ang="0">
                  <a:pos x="18" y="9"/>
                </a:cxn>
                <a:cxn ang="0">
                  <a:pos x="9" y="18"/>
                </a:cxn>
                <a:cxn ang="0">
                  <a:pos x="0" y="9"/>
                </a:cxn>
                <a:cxn ang="0">
                  <a:pos x="9" y="0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9"/>
                </a:cxn>
              </a:cxnLst>
              <a:rect l="0" t="0" r="r" b="b"/>
              <a:pathLst>
                <a:path w="18" h="18">
                  <a:moveTo>
                    <a:pt x="18" y="9"/>
                  </a:moveTo>
                  <a:cubicBezTo>
                    <a:pt x="18" y="14"/>
                    <a:pt x="14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lose/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7" name="Freeform 59">
              <a:extLst>
                <a:ext uri="{FF2B5EF4-FFF2-40B4-BE49-F238E27FC236}">
                  <a16:creationId xmlns:a16="http://schemas.microsoft.com/office/drawing/2014/main" id="{8076767C-A577-4E56-F69E-97607A86DB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9688" y="3086100"/>
              <a:ext cx="71438" cy="69850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7" y="24"/>
                </a:cxn>
                <a:cxn ang="0">
                  <a:pos x="22" y="24"/>
                </a:cxn>
                <a:cxn ang="0">
                  <a:pos x="0" y="44"/>
                </a:cxn>
                <a:cxn ang="0">
                  <a:pos x="40" y="16"/>
                </a:cxn>
                <a:cxn ang="0">
                  <a:pos x="25" y="16"/>
                </a:cxn>
                <a:cxn ang="0">
                  <a:pos x="45" y="0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45" h="44">
                  <a:moveTo>
                    <a:pt x="38" y="0"/>
                  </a:moveTo>
                  <a:lnTo>
                    <a:pt x="7" y="24"/>
                  </a:lnTo>
                  <a:lnTo>
                    <a:pt x="22" y="24"/>
                  </a:lnTo>
                  <a:lnTo>
                    <a:pt x="0" y="44"/>
                  </a:lnTo>
                  <a:lnTo>
                    <a:pt x="40" y="16"/>
                  </a:lnTo>
                  <a:lnTo>
                    <a:pt x="25" y="16"/>
                  </a:lnTo>
                  <a:lnTo>
                    <a:pt x="45" y="0"/>
                  </a:lnTo>
                  <a:lnTo>
                    <a:pt x="38" y="0"/>
                  </a:lnTo>
                  <a:close/>
                  <a:moveTo>
                    <a:pt x="38" y="0"/>
                  </a:move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8" name="Freeform 60">
              <a:extLst>
                <a:ext uri="{FF2B5EF4-FFF2-40B4-BE49-F238E27FC236}">
                  <a16:creationId xmlns:a16="http://schemas.microsoft.com/office/drawing/2014/main" id="{3D8B01B4-8ADE-5958-A3D8-9F31732ED8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9688" y="3086100"/>
              <a:ext cx="71438" cy="69850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7" y="24"/>
                </a:cxn>
                <a:cxn ang="0">
                  <a:pos x="22" y="24"/>
                </a:cxn>
                <a:cxn ang="0">
                  <a:pos x="0" y="44"/>
                </a:cxn>
                <a:cxn ang="0">
                  <a:pos x="40" y="16"/>
                </a:cxn>
                <a:cxn ang="0">
                  <a:pos x="25" y="16"/>
                </a:cxn>
                <a:cxn ang="0">
                  <a:pos x="45" y="0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45" h="44">
                  <a:moveTo>
                    <a:pt x="38" y="0"/>
                  </a:moveTo>
                  <a:lnTo>
                    <a:pt x="7" y="24"/>
                  </a:lnTo>
                  <a:lnTo>
                    <a:pt x="22" y="24"/>
                  </a:lnTo>
                  <a:lnTo>
                    <a:pt x="0" y="44"/>
                  </a:lnTo>
                  <a:lnTo>
                    <a:pt x="40" y="16"/>
                  </a:lnTo>
                  <a:lnTo>
                    <a:pt x="25" y="16"/>
                  </a:lnTo>
                  <a:lnTo>
                    <a:pt x="45" y="0"/>
                  </a:lnTo>
                  <a:lnTo>
                    <a:pt x="38" y="0"/>
                  </a:lnTo>
                  <a:moveTo>
                    <a:pt x="38" y="0"/>
                  </a:moveTo>
                  <a:lnTo>
                    <a:pt x="3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09" name="Freeform 85">
            <a:extLst>
              <a:ext uri="{FF2B5EF4-FFF2-40B4-BE49-F238E27FC236}">
                <a16:creationId xmlns:a16="http://schemas.microsoft.com/office/drawing/2014/main" id="{01D2755B-EF33-4A95-6AB2-8B084349D931}"/>
              </a:ext>
            </a:extLst>
          </p:cNvPr>
          <p:cNvSpPr>
            <a:spLocks noEditPoints="1"/>
          </p:cNvSpPr>
          <p:nvPr/>
        </p:nvSpPr>
        <p:spPr bwMode="auto">
          <a:xfrm>
            <a:off x="2902283" y="4068096"/>
            <a:ext cx="493506" cy="530404"/>
          </a:xfrm>
          <a:custGeom>
            <a:avLst/>
            <a:gdLst/>
            <a:ahLst/>
            <a:cxnLst>
              <a:cxn ang="0">
                <a:pos x="205" y="439"/>
              </a:cxn>
              <a:cxn ang="0">
                <a:pos x="0" y="234"/>
              </a:cxn>
              <a:cxn ang="0">
                <a:pos x="69" y="81"/>
              </a:cxn>
              <a:cxn ang="0">
                <a:pos x="110" y="83"/>
              </a:cxn>
              <a:cxn ang="0">
                <a:pos x="107" y="124"/>
              </a:cxn>
              <a:cxn ang="0">
                <a:pos x="58" y="234"/>
              </a:cxn>
              <a:cxn ang="0">
                <a:pos x="205" y="380"/>
              </a:cxn>
              <a:cxn ang="0">
                <a:pos x="351" y="234"/>
              </a:cxn>
              <a:cxn ang="0">
                <a:pos x="302" y="124"/>
              </a:cxn>
              <a:cxn ang="0">
                <a:pos x="299" y="83"/>
              </a:cxn>
              <a:cxn ang="0">
                <a:pos x="341" y="81"/>
              </a:cxn>
              <a:cxn ang="0">
                <a:pos x="409" y="234"/>
              </a:cxn>
              <a:cxn ang="0">
                <a:pos x="205" y="439"/>
              </a:cxn>
              <a:cxn ang="0">
                <a:pos x="234" y="175"/>
              </a:cxn>
              <a:cxn ang="0">
                <a:pos x="234" y="29"/>
              </a:cxn>
              <a:cxn ang="0">
                <a:pos x="205" y="0"/>
              </a:cxn>
              <a:cxn ang="0">
                <a:pos x="175" y="29"/>
              </a:cxn>
              <a:cxn ang="0">
                <a:pos x="175" y="175"/>
              </a:cxn>
              <a:cxn ang="0">
                <a:pos x="205" y="205"/>
              </a:cxn>
              <a:cxn ang="0">
                <a:pos x="234" y="175"/>
              </a:cxn>
              <a:cxn ang="0">
                <a:pos x="234" y="175"/>
              </a:cxn>
              <a:cxn ang="0">
                <a:pos x="234" y="175"/>
              </a:cxn>
            </a:cxnLst>
            <a:rect l="0" t="0" r="r" b="b"/>
            <a:pathLst>
              <a:path w="409" h="439">
                <a:moveTo>
                  <a:pt x="205" y="439"/>
                </a:moveTo>
                <a:cubicBezTo>
                  <a:pt x="92" y="439"/>
                  <a:pt x="0" y="347"/>
                  <a:pt x="0" y="234"/>
                </a:cubicBezTo>
                <a:cubicBezTo>
                  <a:pt x="0" y="175"/>
                  <a:pt x="25" y="120"/>
                  <a:pt x="69" y="81"/>
                </a:cubicBezTo>
                <a:cubicBezTo>
                  <a:pt x="81" y="70"/>
                  <a:pt x="99" y="71"/>
                  <a:pt x="110" y="83"/>
                </a:cubicBezTo>
                <a:cubicBezTo>
                  <a:pt x="121" y="95"/>
                  <a:pt x="120" y="114"/>
                  <a:pt x="107" y="124"/>
                </a:cubicBezTo>
                <a:cubicBezTo>
                  <a:pt x="76" y="152"/>
                  <a:pt x="58" y="192"/>
                  <a:pt x="58" y="234"/>
                </a:cubicBezTo>
                <a:cubicBezTo>
                  <a:pt x="58" y="314"/>
                  <a:pt x="124" y="380"/>
                  <a:pt x="205" y="380"/>
                </a:cubicBezTo>
                <a:cubicBezTo>
                  <a:pt x="285" y="380"/>
                  <a:pt x="351" y="314"/>
                  <a:pt x="351" y="234"/>
                </a:cubicBezTo>
                <a:cubicBezTo>
                  <a:pt x="351" y="192"/>
                  <a:pt x="333" y="152"/>
                  <a:pt x="302" y="124"/>
                </a:cubicBezTo>
                <a:cubicBezTo>
                  <a:pt x="290" y="114"/>
                  <a:pt x="289" y="95"/>
                  <a:pt x="299" y="83"/>
                </a:cubicBezTo>
                <a:cubicBezTo>
                  <a:pt x="310" y="71"/>
                  <a:pt x="329" y="70"/>
                  <a:pt x="341" y="81"/>
                </a:cubicBezTo>
                <a:cubicBezTo>
                  <a:pt x="384" y="120"/>
                  <a:pt x="409" y="175"/>
                  <a:pt x="409" y="234"/>
                </a:cubicBezTo>
                <a:cubicBezTo>
                  <a:pt x="409" y="347"/>
                  <a:pt x="318" y="439"/>
                  <a:pt x="205" y="439"/>
                </a:cubicBezTo>
                <a:close/>
                <a:moveTo>
                  <a:pt x="234" y="175"/>
                </a:moveTo>
                <a:cubicBezTo>
                  <a:pt x="234" y="29"/>
                  <a:pt x="234" y="29"/>
                  <a:pt x="234" y="29"/>
                </a:cubicBezTo>
                <a:cubicBezTo>
                  <a:pt x="234" y="13"/>
                  <a:pt x="221" y="0"/>
                  <a:pt x="205" y="0"/>
                </a:cubicBezTo>
                <a:cubicBezTo>
                  <a:pt x="188" y="0"/>
                  <a:pt x="175" y="13"/>
                  <a:pt x="175" y="29"/>
                </a:cubicBezTo>
                <a:cubicBezTo>
                  <a:pt x="175" y="175"/>
                  <a:pt x="175" y="175"/>
                  <a:pt x="175" y="175"/>
                </a:cubicBezTo>
                <a:cubicBezTo>
                  <a:pt x="175" y="191"/>
                  <a:pt x="188" y="205"/>
                  <a:pt x="205" y="205"/>
                </a:cubicBezTo>
                <a:cubicBezTo>
                  <a:pt x="221" y="205"/>
                  <a:pt x="234" y="191"/>
                  <a:pt x="234" y="175"/>
                </a:cubicBezTo>
                <a:close/>
                <a:moveTo>
                  <a:pt x="234" y="175"/>
                </a:moveTo>
                <a:cubicBezTo>
                  <a:pt x="234" y="175"/>
                  <a:pt x="234" y="175"/>
                  <a:pt x="234" y="175"/>
                </a:cubicBezTo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10" name="Group 322">
            <a:extLst>
              <a:ext uri="{FF2B5EF4-FFF2-40B4-BE49-F238E27FC236}">
                <a16:creationId xmlns:a16="http://schemas.microsoft.com/office/drawing/2014/main" id="{C83333B7-C56F-5CEB-2F50-E84186C18328}"/>
              </a:ext>
            </a:extLst>
          </p:cNvPr>
          <p:cNvGrpSpPr/>
          <p:nvPr/>
        </p:nvGrpSpPr>
        <p:grpSpPr>
          <a:xfrm>
            <a:off x="7361387" y="3986494"/>
            <a:ext cx="504442" cy="693607"/>
            <a:chOff x="8597901" y="2862263"/>
            <a:chExt cx="571500" cy="785813"/>
          </a:xfrm>
          <a:solidFill>
            <a:srgbClr val="7A80FF"/>
          </a:solidFill>
        </p:grpSpPr>
        <p:sp>
          <p:nvSpPr>
            <p:cNvPr id="211" name="Freeform 105">
              <a:extLst>
                <a:ext uri="{FF2B5EF4-FFF2-40B4-BE49-F238E27FC236}">
                  <a16:creationId xmlns:a16="http://schemas.microsoft.com/office/drawing/2014/main" id="{9C8FEA60-B2EC-60E2-AD38-D2ACDC0E85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32851" y="3132138"/>
              <a:ext cx="98425" cy="96838"/>
            </a:xfrm>
            <a:custGeom>
              <a:avLst/>
              <a:gdLst/>
              <a:ahLst/>
              <a:cxnLst>
                <a:cxn ang="0">
                  <a:pos x="34" y="16"/>
                </a:cxn>
                <a:cxn ang="0">
                  <a:pos x="17" y="33"/>
                </a:cxn>
                <a:cxn ang="0">
                  <a:pos x="0" y="16"/>
                </a:cxn>
                <a:cxn ang="0">
                  <a:pos x="17" y="0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4" y="16"/>
                </a:cxn>
              </a:cxnLst>
              <a:rect l="0" t="0" r="r" b="b"/>
              <a:pathLst>
                <a:path w="34" h="33">
                  <a:moveTo>
                    <a:pt x="34" y="16"/>
                  </a:moveTo>
                  <a:cubicBezTo>
                    <a:pt x="34" y="26"/>
                    <a:pt x="27" y="33"/>
                    <a:pt x="17" y="33"/>
                  </a:cubicBezTo>
                  <a:cubicBezTo>
                    <a:pt x="8" y="33"/>
                    <a:pt x="0" y="26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7" y="0"/>
                    <a:pt x="34" y="7"/>
                    <a:pt x="34" y="16"/>
                  </a:cubicBezTo>
                  <a:close/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2" name="Freeform 106">
              <a:extLst>
                <a:ext uri="{FF2B5EF4-FFF2-40B4-BE49-F238E27FC236}">
                  <a16:creationId xmlns:a16="http://schemas.microsoft.com/office/drawing/2014/main" id="{5F9B57FE-A62A-7E74-9B76-A2BE21EC33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36026" y="2862263"/>
              <a:ext cx="92075" cy="261938"/>
            </a:xfrm>
            <a:custGeom>
              <a:avLst/>
              <a:gdLst/>
              <a:ahLst/>
              <a:cxnLst>
                <a:cxn ang="0">
                  <a:pos x="32" y="90"/>
                </a:cxn>
                <a:cxn ang="0">
                  <a:pos x="16" y="0"/>
                </a:cxn>
                <a:cxn ang="0">
                  <a:pos x="0" y="90"/>
                </a:cxn>
                <a:cxn ang="0">
                  <a:pos x="16" y="84"/>
                </a:cxn>
                <a:cxn ang="0">
                  <a:pos x="32" y="90"/>
                </a:cxn>
                <a:cxn ang="0">
                  <a:pos x="32" y="90"/>
                </a:cxn>
                <a:cxn ang="0">
                  <a:pos x="32" y="90"/>
                </a:cxn>
              </a:cxnLst>
              <a:rect l="0" t="0" r="r" b="b"/>
              <a:pathLst>
                <a:path w="32" h="90">
                  <a:moveTo>
                    <a:pt x="32" y="90"/>
                  </a:moveTo>
                  <a:cubicBezTo>
                    <a:pt x="30" y="63"/>
                    <a:pt x="23" y="0"/>
                    <a:pt x="16" y="0"/>
                  </a:cubicBezTo>
                  <a:cubicBezTo>
                    <a:pt x="10" y="0"/>
                    <a:pt x="3" y="63"/>
                    <a:pt x="0" y="90"/>
                  </a:cubicBezTo>
                  <a:cubicBezTo>
                    <a:pt x="5" y="86"/>
                    <a:pt x="10" y="84"/>
                    <a:pt x="16" y="84"/>
                  </a:cubicBezTo>
                  <a:cubicBezTo>
                    <a:pt x="22" y="84"/>
                    <a:pt x="28" y="86"/>
                    <a:pt x="32" y="90"/>
                  </a:cubicBezTo>
                  <a:close/>
                  <a:moveTo>
                    <a:pt x="32" y="90"/>
                  </a:moveTo>
                  <a:cubicBezTo>
                    <a:pt x="32" y="90"/>
                    <a:pt x="32" y="90"/>
                    <a:pt x="32" y="9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3" name="Freeform 107">
              <a:extLst>
                <a:ext uri="{FF2B5EF4-FFF2-40B4-BE49-F238E27FC236}">
                  <a16:creationId xmlns:a16="http://schemas.microsoft.com/office/drawing/2014/main" id="{5E3337DB-2F49-F0F9-2D17-133D3A10E9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97901" y="3170238"/>
              <a:ext cx="571500" cy="477838"/>
            </a:xfrm>
            <a:custGeom>
              <a:avLst/>
              <a:gdLst/>
              <a:ahLst/>
              <a:cxnLst>
                <a:cxn ang="0">
                  <a:pos x="123" y="0"/>
                </a:cxn>
                <a:cxn ang="0">
                  <a:pos x="124" y="3"/>
                </a:cxn>
                <a:cxn ang="0">
                  <a:pos x="98" y="29"/>
                </a:cxn>
                <a:cxn ang="0">
                  <a:pos x="73" y="3"/>
                </a:cxn>
                <a:cxn ang="0">
                  <a:pos x="73" y="0"/>
                </a:cxn>
                <a:cxn ang="0">
                  <a:pos x="3" y="58"/>
                </a:cxn>
                <a:cxn ang="0">
                  <a:pos x="89" y="27"/>
                </a:cxn>
                <a:cxn ang="0">
                  <a:pos x="81" y="155"/>
                </a:cxn>
                <a:cxn ang="0">
                  <a:pos x="98" y="164"/>
                </a:cxn>
                <a:cxn ang="0">
                  <a:pos x="115" y="155"/>
                </a:cxn>
                <a:cxn ang="0">
                  <a:pos x="108" y="27"/>
                </a:cxn>
                <a:cxn ang="0">
                  <a:pos x="193" y="58"/>
                </a:cxn>
                <a:cxn ang="0">
                  <a:pos x="123" y="0"/>
                </a:cxn>
                <a:cxn ang="0">
                  <a:pos x="123" y="0"/>
                </a:cxn>
                <a:cxn ang="0">
                  <a:pos x="123" y="0"/>
                </a:cxn>
              </a:cxnLst>
              <a:rect l="0" t="0" r="r" b="b"/>
              <a:pathLst>
                <a:path w="197" h="164">
                  <a:moveTo>
                    <a:pt x="123" y="0"/>
                  </a:moveTo>
                  <a:cubicBezTo>
                    <a:pt x="124" y="1"/>
                    <a:pt x="124" y="2"/>
                    <a:pt x="124" y="3"/>
                  </a:cubicBezTo>
                  <a:cubicBezTo>
                    <a:pt x="124" y="17"/>
                    <a:pt x="112" y="29"/>
                    <a:pt x="98" y="29"/>
                  </a:cubicBezTo>
                  <a:cubicBezTo>
                    <a:pt x="84" y="29"/>
                    <a:pt x="73" y="17"/>
                    <a:pt x="73" y="3"/>
                  </a:cubicBezTo>
                  <a:cubicBezTo>
                    <a:pt x="73" y="2"/>
                    <a:pt x="73" y="1"/>
                    <a:pt x="73" y="0"/>
                  </a:cubicBezTo>
                  <a:cubicBezTo>
                    <a:pt x="52" y="15"/>
                    <a:pt x="0" y="53"/>
                    <a:pt x="3" y="58"/>
                  </a:cubicBezTo>
                  <a:cubicBezTo>
                    <a:pt x="7" y="64"/>
                    <a:pt x="65" y="38"/>
                    <a:pt x="89" y="27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5"/>
                    <a:pt x="86" y="164"/>
                    <a:pt x="98" y="164"/>
                  </a:cubicBezTo>
                  <a:cubicBezTo>
                    <a:pt x="111" y="164"/>
                    <a:pt x="115" y="155"/>
                    <a:pt x="115" y="155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32" y="38"/>
                    <a:pt x="190" y="64"/>
                    <a:pt x="193" y="58"/>
                  </a:cubicBezTo>
                  <a:cubicBezTo>
                    <a:pt x="197" y="53"/>
                    <a:pt x="145" y="15"/>
                    <a:pt x="123" y="0"/>
                  </a:cubicBezTo>
                  <a:close/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14" name="Group 326">
            <a:extLst>
              <a:ext uri="{FF2B5EF4-FFF2-40B4-BE49-F238E27FC236}">
                <a16:creationId xmlns:a16="http://schemas.microsoft.com/office/drawing/2014/main" id="{FE478592-81D8-E806-EB91-B691D4A42DF6}"/>
              </a:ext>
            </a:extLst>
          </p:cNvPr>
          <p:cNvGrpSpPr/>
          <p:nvPr/>
        </p:nvGrpSpPr>
        <p:grpSpPr>
          <a:xfrm>
            <a:off x="3822945" y="4163049"/>
            <a:ext cx="494633" cy="340499"/>
            <a:chOff x="1266826" y="3141663"/>
            <a:chExt cx="560388" cy="385763"/>
          </a:xfrm>
          <a:solidFill>
            <a:srgbClr val="7A80FF"/>
          </a:solidFill>
        </p:grpSpPr>
        <p:sp>
          <p:nvSpPr>
            <p:cNvPr id="215" name="Freeform 109">
              <a:extLst>
                <a:ext uri="{FF2B5EF4-FFF2-40B4-BE49-F238E27FC236}">
                  <a16:creationId xmlns:a16="http://schemas.microsoft.com/office/drawing/2014/main" id="{4D084FBB-33E4-607A-6C37-391FA62892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5726" y="3141663"/>
              <a:ext cx="296863" cy="385763"/>
            </a:xfrm>
            <a:custGeom>
              <a:avLst/>
              <a:gdLst/>
              <a:ahLst/>
              <a:cxnLst>
                <a:cxn ang="0">
                  <a:pos x="91" y="36"/>
                </a:cxn>
                <a:cxn ang="0">
                  <a:pos x="90" y="36"/>
                </a:cxn>
                <a:cxn ang="0">
                  <a:pos x="72" y="36"/>
                </a:cxn>
                <a:cxn ang="0">
                  <a:pos x="102" y="2"/>
                </a:cxn>
                <a:cxn ang="0">
                  <a:pos x="102" y="1"/>
                </a:cxn>
                <a:cxn ang="0">
                  <a:pos x="101" y="0"/>
                </a:cxn>
                <a:cxn ang="0">
                  <a:pos x="65" y="0"/>
                </a:cxn>
                <a:cxn ang="0">
                  <a:pos x="64" y="0"/>
                </a:cxn>
                <a:cxn ang="0">
                  <a:pos x="21" y="52"/>
                </a:cxn>
                <a:cxn ang="0">
                  <a:pos x="20" y="54"/>
                </a:cxn>
                <a:cxn ang="0">
                  <a:pos x="22" y="55"/>
                </a:cxn>
                <a:cxn ang="0">
                  <a:pos x="53" y="55"/>
                </a:cxn>
                <a:cxn ang="0">
                  <a:pos x="1" y="130"/>
                </a:cxn>
                <a:cxn ang="0">
                  <a:pos x="1" y="132"/>
                </a:cxn>
                <a:cxn ang="0">
                  <a:pos x="2" y="133"/>
                </a:cxn>
                <a:cxn ang="0">
                  <a:pos x="3" y="132"/>
                </a:cxn>
                <a:cxn ang="0">
                  <a:pos x="91" y="38"/>
                </a:cxn>
                <a:cxn ang="0">
                  <a:pos x="91" y="36"/>
                </a:cxn>
                <a:cxn ang="0">
                  <a:pos x="91" y="36"/>
                </a:cxn>
                <a:cxn ang="0">
                  <a:pos x="91" y="36"/>
                </a:cxn>
              </a:cxnLst>
              <a:rect l="0" t="0" r="r" b="b"/>
              <a:pathLst>
                <a:path w="102" h="133">
                  <a:moveTo>
                    <a:pt x="91" y="36"/>
                  </a:moveTo>
                  <a:cubicBezTo>
                    <a:pt x="91" y="36"/>
                    <a:pt x="90" y="36"/>
                    <a:pt x="90" y="36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102" y="2"/>
                    <a:pt x="102" y="1"/>
                    <a:pt x="102" y="1"/>
                  </a:cubicBezTo>
                  <a:cubicBezTo>
                    <a:pt x="102" y="0"/>
                    <a:pt x="101" y="0"/>
                    <a:pt x="101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4" y="0"/>
                    <a:pt x="64" y="0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0" y="53"/>
                    <a:pt x="20" y="53"/>
                    <a:pt x="20" y="54"/>
                  </a:cubicBezTo>
                  <a:cubicBezTo>
                    <a:pt x="21" y="54"/>
                    <a:pt x="21" y="55"/>
                    <a:pt x="22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1" y="130"/>
                    <a:pt x="1" y="130"/>
                    <a:pt x="1" y="130"/>
                  </a:cubicBezTo>
                  <a:cubicBezTo>
                    <a:pt x="0" y="131"/>
                    <a:pt x="0" y="132"/>
                    <a:pt x="1" y="132"/>
                  </a:cubicBezTo>
                  <a:cubicBezTo>
                    <a:pt x="1" y="132"/>
                    <a:pt x="2" y="133"/>
                    <a:pt x="2" y="133"/>
                  </a:cubicBezTo>
                  <a:cubicBezTo>
                    <a:pt x="2" y="133"/>
                    <a:pt x="3" y="132"/>
                    <a:pt x="3" y="132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1" y="38"/>
                    <a:pt x="91" y="37"/>
                    <a:pt x="91" y="36"/>
                  </a:cubicBezTo>
                  <a:close/>
                  <a:moveTo>
                    <a:pt x="91" y="36"/>
                  </a:moveTo>
                  <a:cubicBezTo>
                    <a:pt x="91" y="36"/>
                    <a:pt x="91" y="36"/>
                    <a:pt x="91" y="3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6" name="Freeform 110">
              <a:extLst>
                <a:ext uri="{FF2B5EF4-FFF2-40B4-BE49-F238E27FC236}">
                  <a16:creationId xmlns:a16="http://schemas.microsoft.com/office/drawing/2014/main" id="{C009F926-1B93-3F85-8596-5B46AB4A56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6826" y="3181350"/>
              <a:ext cx="214313" cy="247650"/>
            </a:xfrm>
            <a:custGeom>
              <a:avLst/>
              <a:gdLst/>
              <a:ahLst/>
              <a:cxnLst>
                <a:cxn ang="0">
                  <a:pos x="51" y="49"/>
                </a:cxn>
                <a:cxn ang="0">
                  <a:pos x="44" y="44"/>
                </a:cxn>
                <a:cxn ang="0">
                  <a:pos x="45" y="35"/>
                </a:cxn>
                <a:cxn ang="0">
                  <a:pos x="74" y="0"/>
                </a:cxn>
                <a:cxn ang="0">
                  <a:pos x="0" y="0"/>
                </a:cxn>
                <a:cxn ang="0">
                  <a:pos x="0" y="85"/>
                </a:cxn>
                <a:cxn ang="0">
                  <a:pos x="45" y="85"/>
                </a:cxn>
                <a:cxn ang="0">
                  <a:pos x="70" y="49"/>
                </a:cxn>
                <a:cxn ang="0">
                  <a:pos x="51" y="49"/>
                </a:cxn>
                <a:cxn ang="0">
                  <a:pos x="51" y="49"/>
                </a:cxn>
                <a:cxn ang="0">
                  <a:pos x="51" y="49"/>
                </a:cxn>
              </a:cxnLst>
              <a:rect l="0" t="0" r="r" b="b"/>
              <a:pathLst>
                <a:path w="74" h="85">
                  <a:moveTo>
                    <a:pt x="51" y="49"/>
                  </a:moveTo>
                  <a:cubicBezTo>
                    <a:pt x="48" y="49"/>
                    <a:pt x="45" y="47"/>
                    <a:pt x="44" y="44"/>
                  </a:cubicBezTo>
                  <a:cubicBezTo>
                    <a:pt x="42" y="41"/>
                    <a:pt x="43" y="38"/>
                    <a:pt x="45" y="35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70" y="49"/>
                    <a:pt x="70" y="49"/>
                    <a:pt x="70" y="49"/>
                  </a:cubicBezTo>
                  <a:lnTo>
                    <a:pt x="51" y="49"/>
                  </a:lnTo>
                  <a:close/>
                  <a:moveTo>
                    <a:pt x="51" y="49"/>
                  </a:moveTo>
                  <a:cubicBezTo>
                    <a:pt x="51" y="49"/>
                    <a:pt x="51" y="49"/>
                    <a:pt x="51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7" name="Freeform 111">
              <a:extLst>
                <a:ext uri="{FF2B5EF4-FFF2-40B4-BE49-F238E27FC236}">
                  <a16:creationId xmlns:a16="http://schemas.microsoft.com/office/drawing/2014/main" id="{3B2637EF-AF26-7819-92A0-5F53BA3EAF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2251" y="3181350"/>
              <a:ext cx="334963" cy="247650"/>
            </a:xfrm>
            <a:custGeom>
              <a:avLst/>
              <a:gdLst/>
              <a:ahLst/>
              <a:cxnLst>
                <a:cxn ang="0">
                  <a:pos x="98" y="21"/>
                </a:cxn>
                <a:cxn ang="0">
                  <a:pos x="98" y="0"/>
                </a:cxn>
                <a:cxn ang="0">
                  <a:pos x="57" y="0"/>
                </a:cxn>
                <a:cxn ang="0">
                  <a:pos x="43" y="16"/>
                </a:cxn>
                <a:cxn ang="0">
                  <a:pos x="45" y="16"/>
                </a:cxn>
                <a:cxn ang="0">
                  <a:pos x="53" y="21"/>
                </a:cxn>
                <a:cxn ang="0">
                  <a:pos x="51" y="30"/>
                </a:cxn>
                <a:cxn ang="0">
                  <a:pos x="0" y="85"/>
                </a:cxn>
                <a:cxn ang="0">
                  <a:pos x="98" y="85"/>
                </a:cxn>
                <a:cxn ang="0">
                  <a:pos x="98" y="65"/>
                </a:cxn>
                <a:cxn ang="0">
                  <a:pos x="98" y="65"/>
                </a:cxn>
                <a:cxn ang="0">
                  <a:pos x="98" y="57"/>
                </a:cxn>
                <a:cxn ang="0">
                  <a:pos x="115" y="57"/>
                </a:cxn>
                <a:cxn ang="0">
                  <a:pos x="115" y="21"/>
                </a:cxn>
                <a:cxn ang="0">
                  <a:pos x="98" y="21"/>
                </a:cxn>
                <a:cxn ang="0">
                  <a:pos x="111" y="53"/>
                </a:cxn>
                <a:cxn ang="0">
                  <a:pos x="98" y="53"/>
                </a:cxn>
                <a:cxn ang="0">
                  <a:pos x="98" y="25"/>
                </a:cxn>
                <a:cxn ang="0">
                  <a:pos x="111" y="25"/>
                </a:cxn>
                <a:cxn ang="0">
                  <a:pos x="111" y="53"/>
                </a:cxn>
                <a:cxn ang="0">
                  <a:pos x="111" y="53"/>
                </a:cxn>
                <a:cxn ang="0">
                  <a:pos x="111" y="53"/>
                </a:cxn>
              </a:cxnLst>
              <a:rect l="0" t="0" r="r" b="b"/>
              <a:pathLst>
                <a:path w="115" h="85">
                  <a:moveTo>
                    <a:pt x="98" y="21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8" y="16"/>
                    <a:pt x="51" y="18"/>
                    <a:pt x="53" y="21"/>
                  </a:cubicBezTo>
                  <a:cubicBezTo>
                    <a:pt x="54" y="24"/>
                    <a:pt x="53" y="28"/>
                    <a:pt x="51" y="3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115" y="57"/>
                    <a:pt x="115" y="57"/>
                    <a:pt x="115" y="57"/>
                  </a:cubicBezTo>
                  <a:cubicBezTo>
                    <a:pt x="115" y="21"/>
                    <a:pt x="115" y="21"/>
                    <a:pt x="115" y="21"/>
                  </a:cubicBezTo>
                  <a:lnTo>
                    <a:pt x="98" y="21"/>
                  </a:lnTo>
                  <a:close/>
                  <a:moveTo>
                    <a:pt x="111" y="53"/>
                  </a:moveTo>
                  <a:cubicBezTo>
                    <a:pt x="98" y="53"/>
                    <a:pt x="98" y="53"/>
                    <a:pt x="98" y="53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111" y="25"/>
                    <a:pt x="111" y="25"/>
                    <a:pt x="111" y="25"/>
                  </a:cubicBezTo>
                  <a:lnTo>
                    <a:pt x="111" y="53"/>
                  </a:lnTo>
                  <a:close/>
                  <a:moveTo>
                    <a:pt x="111" y="53"/>
                  </a:moveTo>
                  <a:cubicBezTo>
                    <a:pt x="111" y="53"/>
                    <a:pt x="111" y="53"/>
                    <a:pt x="111" y="5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18" name="Freeform 36">
            <a:extLst>
              <a:ext uri="{FF2B5EF4-FFF2-40B4-BE49-F238E27FC236}">
                <a16:creationId xmlns:a16="http://schemas.microsoft.com/office/drawing/2014/main" id="{50545B45-74D0-FAF1-6EFC-5C02DD9DDED8}"/>
              </a:ext>
            </a:extLst>
          </p:cNvPr>
          <p:cNvSpPr>
            <a:spLocks noEditPoints="1"/>
          </p:cNvSpPr>
          <p:nvPr/>
        </p:nvSpPr>
        <p:spPr bwMode="auto">
          <a:xfrm>
            <a:off x="6629146" y="4124324"/>
            <a:ext cx="305085" cy="417949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19" name="Freeform 12">
            <a:extLst>
              <a:ext uri="{FF2B5EF4-FFF2-40B4-BE49-F238E27FC236}">
                <a16:creationId xmlns:a16="http://schemas.microsoft.com/office/drawing/2014/main" id="{3E12AE24-4D50-10E0-59A1-C9A2FD1A7077}"/>
              </a:ext>
            </a:extLst>
          </p:cNvPr>
          <p:cNvSpPr>
            <a:spLocks noEditPoints="1"/>
          </p:cNvSpPr>
          <p:nvPr/>
        </p:nvSpPr>
        <p:spPr bwMode="auto">
          <a:xfrm>
            <a:off x="6411409" y="3328257"/>
            <a:ext cx="396547" cy="425973"/>
          </a:xfrm>
          <a:custGeom>
            <a:avLst/>
            <a:gdLst/>
            <a:ahLst/>
            <a:cxnLst>
              <a:cxn ang="0">
                <a:pos x="149" y="42"/>
              </a:cxn>
              <a:cxn ang="0">
                <a:pos x="102" y="40"/>
              </a:cxn>
              <a:cxn ang="0">
                <a:pos x="53" y="40"/>
              </a:cxn>
              <a:cxn ang="0">
                <a:pos x="6" y="42"/>
              </a:cxn>
              <a:cxn ang="0">
                <a:pos x="17" y="94"/>
              </a:cxn>
              <a:cxn ang="0">
                <a:pos x="24" y="132"/>
              </a:cxn>
              <a:cxn ang="0">
                <a:pos x="77" y="166"/>
              </a:cxn>
              <a:cxn ang="0">
                <a:pos x="131" y="132"/>
              </a:cxn>
              <a:cxn ang="0">
                <a:pos x="127" y="83"/>
              </a:cxn>
              <a:cxn ang="0">
                <a:pos x="145" y="44"/>
              </a:cxn>
              <a:cxn ang="0">
                <a:pos x="106" y="67"/>
              </a:cxn>
              <a:cxn ang="0">
                <a:pos x="131" y="40"/>
              </a:cxn>
              <a:cxn ang="0">
                <a:pos x="77" y="110"/>
              </a:cxn>
              <a:cxn ang="0">
                <a:pos x="54" y="96"/>
              </a:cxn>
              <a:cxn ang="0">
                <a:pos x="54" y="70"/>
              </a:cxn>
              <a:cxn ang="0">
                <a:pos x="77" y="56"/>
              </a:cxn>
              <a:cxn ang="0">
                <a:pos x="101" y="70"/>
              </a:cxn>
              <a:cxn ang="0">
                <a:pos x="101" y="96"/>
              </a:cxn>
              <a:cxn ang="0">
                <a:pos x="100" y="103"/>
              </a:cxn>
              <a:cxn ang="0">
                <a:pos x="83" y="113"/>
              </a:cxn>
              <a:cxn ang="0">
                <a:pos x="100" y="103"/>
              </a:cxn>
              <a:cxn ang="0">
                <a:pos x="57" y="119"/>
              </a:cxn>
              <a:cxn ang="0">
                <a:pos x="63" y="108"/>
              </a:cxn>
              <a:cxn ang="0">
                <a:pos x="49" y="93"/>
              </a:cxn>
              <a:cxn ang="0">
                <a:pos x="49" y="73"/>
              </a:cxn>
              <a:cxn ang="0">
                <a:pos x="49" y="93"/>
              </a:cxn>
              <a:cxn ang="0">
                <a:pos x="57" y="47"/>
              </a:cxn>
              <a:cxn ang="0">
                <a:pos x="63" y="58"/>
              </a:cxn>
              <a:cxn ang="0">
                <a:pos x="83" y="53"/>
              </a:cxn>
              <a:cxn ang="0">
                <a:pos x="100" y="63"/>
              </a:cxn>
              <a:cxn ang="0">
                <a:pos x="83" y="53"/>
              </a:cxn>
              <a:cxn ang="0">
                <a:pos x="119" y="83"/>
              </a:cxn>
              <a:cxn ang="0">
                <a:pos x="106" y="83"/>
              </a:cxn>
              <a:cxn ang="0">
                <a:pos x="77" y="6"/>
              </a:cxn>
              <a:cxn ang="0">
                <a:pos x="77" y="50"/>
              </a:cxn>
              <a:cxn ang="0">
                <a:pos x="77" y="6"/>
              </a:cxn>
              <a:cxn ang="0">
                <a:pos x="24" y="40"/>
              </a:cxn>
              <a:cxn ang="0">
                <a:pos x="49" y="67"/>
              </a:cxn>
              <a:cxn ang="0">
                <a:pos x="10" y="44"/>
              </a:cxn>
              <a:cxn ang="0">
                <a:pos x="24" y="126"/>
              </a:cxn>
              <a:cxn ang="0">
                <a:pos x="21" y="97"/>
              </a:cxn>
              <a:cxn ang="0">
                <a:pos x="49" y="99"/>
              </a:cxn>
              <a:cxn ang="0">
                <a:pos x="24" y="126"/>
              </a:cxn>
              <a:cxn ang="0">
                <a:pos x="58" y="124"/>
              </a:cxn>
              <a:cxn ang="0">
                <a:pos x="97" y="124"/>
              </a:cxn>
              <a:cxn ang="0">
                <a:pos x="145" y="122"/>
              </a:cxn>
              <a:cxn ang="0">
                <a:pos x="131" y="126"/>
              </a:cxn>
              <a:cxn ang="0">
                <a:pos x="106" y="99"/>
              </a:cxn>
              <a:cxn ang="0">
                <a:pos x="145" y="122"/>
              </a:cxn>
              <a:cxn ang="0">
                <a:pos x="64" y="83"/>
              </a:cxn>
              <a:cxn ang="0">
                <a:pos x="91" y="83"/>
              </a:cxn>
              <a:cxn ang="0">
                <a:pos x="77" y="91"/>
              </a:cxn>
              <a:cxn ang="0">
                <a:pos x="77" y="75"/>
              </a:cxn>
              <a:cxn ang="0">
                <a:pos x="77" y="91"/>
              </a:cxn>
              <a:cxn ang="0">
                <a:pos x="77" y="91"/>
              </a:cxn>
            </a:cxnLst>
            <a:rect l="0" t="0" r="r" b="b"/>
            <a:pathLst>
              <a:path w="155" h="166">
                <a:moveTo>
                  <a:pt x="127" y="83"/>
                </a:moveTo>
                <a:cubicBezTo>
                  <a:pt x="144" y="68"/>
                  <a:pt x="155" y="52"/>
                  <a:pt x="149" y="42"/>
                </a:cubicBezTo>
                <a:cubicBezTo>
                  <a:pt x="147" y="38"/>
                  <a:pt x="143" y="34"/>
                  <a:pt x="131" y="34"/>
                </a:cubicBezTo>
                <a:cubicBezTo>
                  <a:pt x="123" y="34"/>
                  <a:pt x="113" y="36"/>
                  <a:pt x="102" y="40"/>
                </a:cubicBezTo>
                <a:cubicBezTo>
                  <a:pt x="98" y="17"/>
                  <a:pt x="89" y="0"/>
                  <a:pt x="77" y="0"/>
                </a:cubicBezTo>
                <a:cubicBezTo>
                  <a:pt x="66" y="0"/>
                  <a:pt x="57" y="17"/>
                  <a:pt x="53" y="40"/>
                </a:cubicBezTo>
                <a:cubicBezTo>
                  <a:pt x="42" y="36"/>
                  <a:pt x="32" y="34"/>
                  <a:pt x="24" y="34"/>
                </a:cubicBezTo>
                <a:cubicBezTo>
                  <a:pt x="12" y="34"/>
                  <a:pt x="8" y="38"/>
                  <a:pt x="6" y="42"/>
                </a:cubicBezTo>
                <a:cubicBezTo>
                  <a:pt x="0" y="52"/>
                  <a:pt x="10" y="68"/>
                  <a:pt x="28" y="83"/>
                </a:cubicBezTo>
                <a:cubicBezTo>
                  <a:pt x="24" y="87"/>
                  <a:pt x="20" y="90"/>
                  <a:pt x="17" y="94"/>
                </a:cubicBezTo>
                <a:cubicBezTo>
                  <a:pt x="6" y="106"/>
                  <a:pt x="2" y="117"/>
                  <a:pt x="6" y="124"/>
                </a:cubicBezTo>
                <a:cubicBezTo>
                  <a:pt x="8" y="128"/>
                  <a:pt x="12" y="132"/>
                  <a:pt x="24" y="132"/>
                </a:cubicBezTo>
                <a:cubicBezTo>
                  <a:pt x="32" y="132"/>
                  <a:pt x="42" y="130"/>
                  <a:pt x="53" y="126"/>
                </a:cubicBezTo>
                <a:cubicBezTo>
                  <a:pt x="57" y="149"/>
                  <a:pt x="66" y="166"/>
                  <a:pt x="77" y="166"/>
                </a:cubicBezTo>
                <a:cubicBezTo>
                  <a:pt x="89" y="166"/>
                  <a:pt x="98" y="149"/>
                  <a:pt x="102" y="126"/>
                </a:cubicBezTo>
                <a:cubicBezTo>
                  <a:pt x="113" y="130"/>
                  <a:pt x="123" y="132"/>
                  <a:pt x="131" y="132"/>
                </a:cubicBezTo>
                <a:cubicBezTo>
                  <a:pt x="143" y="132"/>
                  <a:pt x="147" y="128"/>
                  <a:pt x="149" y="124"/>
                </a:cubicBezTo>
                <a:cubicBezTo>
                  <a:pt x="155" y="114"/>
                  <a:pt x="144" y="98"/>
                  <a:pt x="127" y="83"/>
                </a:cubicBezTo>
                <a:close/>
                <a:moveTo>
                  <a:pt x="131" y="40"/>
                </a:moveTo>
                <a:cubicBezTo>
                  <a:pt x="136" y="40"/>
                  <a:pt x="142" y="40"/>
                  <a:pt x="145" y="44"/>
                </a:cubicBezTo>
                <a:cubicBezTo>
                  <a:pt x="148" y="51"/>
                  <a:pt x="140" y="64"/>
                  <a:pt x="123" y="80"/>
                </a:cubicBezTo>
                <a:cubicBezTo>
                  <a:pt x="118" y="75"/>
                  <a:pt x="112" y="71"/>
                  <a:pt x="106" y="67"/>
                </a:cubicBezTo>
                <a:cubicBezTo>
                  <a:pt x="105" y="59"/>
                  <a:pt x="104" y="52"/>
                  <a:pt x="103" y="45"/>
                </a:cubicBezTo>
                <a:cubicBezTo>
                  <a:pt x="114" y="42"/>
                  <a:pt x="124" y="40"/>
                  <a:pt x="131" y="40"/>
                </a:cubicBezTo>
                <a:close/>
                <a:moveTo>
                  <a:pt x="89" y="103"/>
                </a:moveTo>
                <a:cubicBezTo>
                  <a:pt x="85" y="106"/>
                  <a:pt x="81" y="108"/>
                  <a:pt x="77" y="110"/>
                </a:cubicBezTo>
                <a:cubicBezTo>
                  <a:pt x="74" y="108"/>
                  <a:pt x="70" y="106"/>
                  <a:pt x="66" y="103"/>
                </a:cubicBezTo>
                <a:cubicBezTo>
                  <a:pt x="62" y="101"/>
                  <a:pt x="58" y="99"/>
                  <a:pt x="54" y="96"/>
                </a:cubicBezTo>
                <a:cubicBezTo>
                  <a:pt x="54" y="92"/>
                  <a:pt x="54" y="88"/>
                  <a:pt x="54" y="83"/>
                </a:cubicBezTo>
                <a:cubicBezTo>
                  <a:pt x="54" y="78"/>
                  <a:pt x="54" y="74"/>
                  <a:pt x="54" y="70"/>
                </a:cubicBezTo>
                <a:cubicBezTo>
                  <a:pt x="58" y="67"/>
                  <a:pt x="62" y="65"/>
                  <a:pt x="66" y="63"/>
                </a:cubicBezTo>
                <a:cubicBezTo>
                  <a:pt x="70" y="60"/>
                  <a:pt x="74" y="58"/>
                  <a:pt x="77" y="56"/>
                </a:cubicBezTo>
                <a:cubicBezTo>
                  <a:pt x="81" y="58"/>
                  <a:pt x="85" y="60"/>
                  <a:pt x="89" y="63"/>
                </a:cubicBezTo>
                <a:cubicBezTo>
                  <a:pt x="93" y="65"/>
                  <a:pt x="97" y="67"/>
                  <a:pt x="101" y="70"/>
                </a:cubicBezTo>
                <a:cubicBezTo>
                  <a:pt x="101" y="74"/>
                  <a:pt x="101" y="78"/>
                  <a:pt x="101" y="83"/>
                </a:cubicBezTo>
                <a:cubicBezTo>
                  <a:pt x="101" y="88"/>
                  <a:pt x="101" y="92"/>
                  <a:pt x="101" y="96"/>
                </a:cubicBezTo>
                <a:cubicBezTo>
                  <a:pt x="97" y="99"/>
                  <a:pt x="93" y="101"/>
                  <a:pt x="89" y="103"/>
                </a:cubicBezTo>
                <a:close/>
                <a:moveTo>
                  <a:pt x="100" y="103"/>
                </a:moveTo>
                <a:cubicBezTo>
                  <a:pt x="100" y="109"/>
                  <a:pt x="99" y="114"/>
                  <a:pt x="98" y="119"/>
                </a:cubicBezTo>
                <a:cubicBezTo>
                  <a:pt x="93" y="117"/>
                  <a:pt x="88" y="115"/>
                  <a:pt x="83" y="113"/>
                </a:cubicBezTo>
                <a:cubicBezTo>
                  <a:pt x="86" y="111"/>
                  <a:pt x="89" y="110"/>
                  <a:pt x="92" y="108"/>
                </a:cubicBezTo>
                <a:cubicBezTo>
                  <a:pt x="95" y="106"/>
                  <a:pt x="97" y="105"/>
                  <a:pt x="100" y="103"/>
                </a:cubicBezTo>
                <a:close/>
                <a:moveTo>
                  <a:pt x="72" y="113"/>
                </a:moveTo>
                <a:cubicBezTo>
                  <a:pt x="66" y="115"/>
                  <a:pt x="61" y="117"/>
                  <a:pt x="57" y="119"/>
                </a:cubicBezTo>
                <a:cubicBezTo>
                  <a:pt x="56" y="114"/>
                  <a:pt x="55" y="109"/>
                  <a:pt x="55" y="103"/>
                </a:cubicBezTo>
                <a:cubicBezTo>
                  <a:pt x="57" y="105"/>
                  <a:pt x="60" y="106"/>
                  <a:pt x="63" y="108"/>
                </a:cubicBezTo>
                <a:cubicBezTo>
                  <a:pt x="66" y="110"/>
                  <a:pt x="69" y="111"/>
                  <a:pt x="72" y="113"/>
                </a:cubicBezTo>
                <a:close/>
                <a:moveTo>
                  <a:pt x="49" y="93"/>
                </a:moveTo>
                <a:cubicBezTo>
                  <a:pt x="44" y="89"/>
                  <a:pt x="40" y="86"/>
                  <a:pt x="36" y="83"/>
                </a:cubicBezTo>
                <a:cubicBezTo>
                  <a:pt x="40" y="80"/>
                  <a:pt x="44" y="76"/>
                  <a:pt x="49" y="73"/>
                </a:cubicBezTo>
                <a:cubicBezTo>
                  <a:pt x="49" y="77"/>
                  <a:pt x="49" y="80"/>
                  <a:pt x="49" y="83"/>
                </a:cubicBezTo>
                <a:cubicBezTo>
                  <a:pt x="49" y="86"/>
                  <a:pt x="49" y="90"/>
                  <a:pt x="49" y="93"/>
                </a:cubicBezTo>
                <a:close/>
                <a:moveTo>
                  <a:pt x="55" y="63"/>
                </a:moveTo>
                <a:cubicBezTo>
                  <a:pt x="55" y="57"/>
                  <a:pt x="56" y="52"/>
                  <a:pt x="57" y="47"/>
                </a:cubicBezTo>
                <a:cubicBezTo>
                  <a:pt x="61" y="49"/>
                  <a:pt x="66" y="51"/>
                  <a:pt x="72" y="53"/>
                </a:cubicBezTo>
                <a:cubicBezTo>
                  <a:pt x="69" y="55"/>
                  <a:pt x="66" y="56"/>
                  <a:pt x="63" y="58"/>
                </a:cubicBezTo>
                <a:cubicBezTo>
                  <a:pt x="60" y="60"/>
                  <a:pt x="57" y="61"/>
                  <a:pt x="55" y="63"/>
                </a:cubicBezTo>
                <a:close/>
                <a:moveTo>
                  <a:pt x="83" y="53"/>
                </a:moveTo>
                <a:cubicBezTo>
                  <a:pt x="88" y="51"/>
                  <a:pt x="93" y="49"/>
                  <a:pt x="98" y="47"/>
                </a:cubicBezTo>
                <a:cubicBezTo>
                  <a:pt x="99" y="52"/>
                  <a:pt x="100" y="57"/>
                  <a:pt x="100" y="63"/>
                </a:cubicBezTo>
                <a:cubicBezTo>
                  <a:pt x="98" y="61"/>
                  <a:pt x="95" y="60"/>
                  <a:pt x="92" y="58"/>
                </a:cubicBezTo>
                <a:cubicBezTo>
                  <a:pt x="89" y="56"/>
                  <a:pt x="86" y="55"/>
                  <a:pt x="83" y="53"/>
                </a:cubicBezTo>
                <a:close/>
                <a:moveTo>
                  <a:pt x="106" y="73"/>
                </a:moveTo>
                <a:cubicBezTo>
                  <a:pt x="111" y="77"/>
                  <a:pt x="115" y="80"/>
                  <a:pt x="119" y="83"/>
                </a:cubicBezTo>
                <a:cubicBezTo>
                  <a:pt x="115" y="86"/>
                  <a:pt x="111" y="89"/>
                  <a:pt x="106" y="93"/>
                </a:cubicBezTo>
                <a:cubicBezTo>
                  <a:pt x="106" y="90"/>
                  <a:pt x="106" y="86"/>
                  <a:pt x="106" y="83"/>
                </a:cubicBezTo>
                <a:cubicBezTo>
                  <a:pt x="106" y="80"/>
                  <a:pt x="106" y="77"/>
                  <a:pt x="106" y="73"/>
                </a:cubicBezTo>
                <a:close/>
                <a:moveTo>
                  <a:pt x="77" y="6"/>
                </a:moveTo>
                <a:cubicBezTo>
                  <a:pt x="85" y="6"/>
                  <a:pt x="93" y="19"/>
                  <a:pt x="97" y="42"/>
                </a:cubicBezTo>
                <a:cubicBezTo>
                  <a:pt x="91" y="44"/>
                  <a:pt x="84" y="47"/>
                  <a:pt x="77" y="50"/>
                </a:cubicBezTo>
                <a:cubicBezTo>
                  <a:pt x="71" y="47"/>
                  <a:pt x="64" y="44"/>
                  <a:pt x="58" y="42"/>
                </a:cubicBezTo>
                <a:cubicBezTo>
                  <a:pt x="62" y="19"/>
                  <a:pt x="70" y="6"/>
                  <a:pt x="77" y="6"/>
                </a:cubicBezTo>
                <a:close/>
                <a:moveTo>
                  <a:pt x="10" y="44"/>
                </a:moveTo>
                <a:cubicBezTo>
                  <a:pt x="13" y="40"/>
                  <a:pt x="19" y="40"/>
                  <a:pt x="24" y="40"/>
                </a:cubicBezTo>
                <a:cubicBezTo>
                  <a:pt x="31" y="40"/>
                  <a:pt x="41" y="42"/>
                  <a:pt x="52" y="45"/>
                </a:cubicBezTo>
                <a:cubicBezTo>
                  <a:pt x="50" y="52"/>
                  <a:pt x="50" y="59"/>
                  <a:pt x="49" y="67"/>
                </a:cubicBezTo>
                <a:cubicBezTo>
                  <a:pt x="43" y="71"/>
                  <a:pt x="37" y="75"/>
                  <a:pt x="32" y="80"/>
                </a:cubicBezTo>
                <a:cubicBezTo>
                  <a:pt x="15" y="64"/>
                  <a:pt x="7" y="51"/>
                  <a:pt x="10" y="44"/>
                </a:cubicBezTo>
                <a:close/>
                <a:moveTo>
                  <a:pt x="24" y="126"/>
                </a:moveTo>
                <a:cubicBezTo>
                  <a:pt x="24" y="126"/>
                  <a:pt x="24" y="126"/>
                  <a:pt x="24" y="126"/>
                </a:cubicBezTo>
                <a:cubicBezTo>
                  <a:pt x="19" y="126"/>
                  <a:pt x="13" y="126"/>
                  <a:pt x="10" y="122"/>
                </a:cubicBezTo>
                <a:cubicBezTo>
                  <a:pt x="8" y="117"/>
                  <a:pt x="12" y="108"/>
                  <a:pt x="21" y="97"/>
                </a:cubicBezTo>
                <a:cubicBezTo>
                  <a:pt x="24" y="94"/>
                  <a:pt x="28" y="90"/>
                  <a:pt x="32" y="86"/>
                </a:cubicBezTo>
                <a:cubicBezTo>
                  <a:pt x="37" y="91"/>
                  <a:pt x="43" y="95"/>
                  <a:pt x="49" y="99"/>
                </a:cubicBezTo>
                <a:cubicBezTo>
                  <a:pt x="50" y="107"/>
                  <a:pt x="50" y="114"/>
                  <a:pt x="52" y="121"/>
                </a:cubicBezTo>
                <a:cubicBezTo>
                  <a:pt x="41" y="124"/>
                  <a:pt x="31" y="126"/>
                  <a:pt x="24" y="126"/>
                </a:cubicBezTo>
                <a:close/>
                <a:moveTo>
                  <a:pt x="77" y="161"/>
                </a:moveTo>
                <a:cubicBezTo>
                  <a:pt x="70" y="161"/>
                  <a:pt x="62" y="147"/>
                  <a:pt x="58" y="124"/>
                </a:cubicBezTo>
                <a:cubicBezTo>
                  <a:pt x="64" y="122"/>
                  <a:pt x="71" y="119"/>
                  <a:pt x="77" y="116"/>
                </a:cubicBezTo>
                <a:cubicBezTo>
                  <a:pt x="84" y="119"/>
                  <a:pt x="91" y="122"/>
                  <a:pt x="97" y="124"/>
                </a:cubicBezTo>
                <a:cubicBezTo>
                  <a:pt x="93" y="147"/>
                  <a:pt x="85" y="161"/>
                  <a:pt x="77" y="161"/>
                </a:cubicBezTo>
                <a:close/>
                <a:moveTo>
                  <a:pt x="145" y="122"/>
                </a:moveTo>
                <a:cubicBezTo>
                  <a:pt x="142" y="126"/>
                  <a:pt x="136" y="126"/>
                  <a:pt x="131" y="126"/>
                </a:cubicBezTo>
                <a:cubicBezTo>
                  <a:pt x="131" y="126"/>
                  <a:pt x="131" y="126"/>
                  <a:pt x="131" y="126"/>
                </a:cubicBezTo>
                <a:cubicBezTo>
                  <a:pt x="124" y="126"/>
                  <a:pt x="114" y="124"/>
                  <a:pt x="103" y="121"/>
                </a:cubicBezTo>
                <a:cubicBezTo>
                  <a:pt x="104" y="114"/>
                  <a:pt x="105" y="107"/>
                  <a:pt x="106" y="99"/>
                </a:cubicBezTo>
                <a:cubicBezTo>
                  <a:pt x="112" y="95"/>
                  <a:pt x="118" y="91"/>
                  <a:pt x="123" y="87"/>
                </a:cubicBezTo>
                <a:cubicBezTo>
                  <a:pt x="140" y="102"/>
                  <a:pt x="148" y="115"/>
                  <a:pt x="145" y="122"/>
                </a:cubicBezTo>
                <a:close/>
                <a:moveTo>
                  <a:pt x="77" y="70"/>
                </a:moveTo>
                <a:cubicBezTo>
                  <a:pt x="70" y="70"/>
                  <a:pt x="64" y="76"/>
                  <a:pt x="64" y="83"/>
                </a:cubicBezTo>
                <a:cubicBezTo>
                  <a:pt x="64" y="90"/>
                  <a:pt x="70" y="96"/>
                  <a:pt x="77" y="96"/>
                </a:cubicBezTo>
                <a:cubicBezTo>
                  <a:pt x="85" y="96"/>
                  <a:pt x="91" y="90"/>
                  <a:pt x="91" y="83"/>
                </a:cubicBezTo>
                <a:cubicBezTo>
                  <a:pt x="91" y="76"/>
                  <a:pt x="85" y="70"/>
                  <a:pt x="77" y="70"/>
                </a:cubicBezTo>
                <a:close/>
                <a:moveTo>
                  <a:pt x="77" y="91"/>
                </a:moveTo>
                <a:cubicBezTo>
                  <a:pt x="73" y="91"/>
                  <a:pt x="70" y="87"/>
                  <a:pt x="70" y="83"/>
                </a:cubicBezTo>
                <a:cubicBezTo>
                  <a:pt x="70" y="79"/>
                  <a:pt x="73" y="75"/>
                  <a:pt x="77" y="75"/>
                </a:cubicBezTo>
                <a:cubicBezTo>
                  <a:pt x="82" y="75"/>
                  <a:pt x="85" y="79"/>
                  <a:pt x="85" y="83"/>
                </a:cubicBezTo>
                <a:cubicBezTo>
                  <a:pt x="85" y="87"/>
                  <a:pt x="82" y="91"/>
                  <a:pt x="77" y="91"/>
                </a:cubicBezTo>
                <a:close/>
                <a:moveTo>
                  <a:pt x="77" y="91"/>
                </a:moveTo>
                <a:cubicBezTo>
                  <a:pt x="77" y="91"/>
                  <a:pt x="77" y="91"/>
                  <a:pt x="77" y="91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20" name="Group 332">
            <a:extLst>
              <a:ext uri="{FF2B5EF4-FFF2-40B4-BE49-F238E27FC236}">
                <a16:creationId xmlns:a16="http://schemas.microsoft.com/office/drawing/2014/main" id="{1BC18B42-C29A-83C2-A99C-D2E5AF90E9A1}"/>
              </a:ext>
            </a:extLst>
          </p:cNvPr>
          <p:cNvGrpSpPr/>
          <p:nvPr/>
        </p:nvGrpSpPr>
        <p:grpSpPr>
          <a:xfrm>
            <a:off x="9229927" y="3439281"/>
            <a:ext cx="484824" cy="341900"/>
            <a:chOff x="6310313" y="3435350"/>
            <a:chExt cx="549275" cy="387350"/>
          </a:xfrm>
          <a:solidFill>
            <a:srgbClr val="9338FF"/>
          </a:solidFill>
        </p:grpSpPr>
        <p:sp>
          <p:nvSpPr>
            <p:cNvPr id="221" name="Freeform 30">
              <a:extLst>
                <a:ext uri="{FF2B5EF4-FFF2-40B4-BE49-F238E27FC236}">
                  <a16:creationId xmlns:a16="http://schemas.microsoft.com/office/drawing/2014/main" id="{23517DCC-141A-0CC5-E01A-C89B87BC68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72226" y="3543300"/>
              <a:ext cx="434975" cy="63500"/>
            </a:xfrm>
            <a:custGeom>
              <a:avLst/>
              <a:gdLst/>
              <a:ahLst/>
              <a:cxnLst>
                <a:cxn ang="0">
                  <a:pos x="267" y="0"/>
                </a:cxn>
                <a:cxn ang="0">
                  <a:pos x="3" y="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274" y="40"/>
                </a:cxn>
                <a:cxn ang="0">
                  <a:pos x="267" y="0"/>
                </a:cxn>
                <a:cxn ang="0">
                  <a:pos x="56" y="34"/>
                </a:cxn>
                <a:cxn ang="0">
                  <a:pos x="49" y="34"/>
                </a:cxn>
                <a:cxn ang="0">
                  <a:pos x="51" y="7"/>
                </a:cxn>
                <a:cxn ang="0">
                  <a:pos x="60" y="7"/>
                </a:cxn>
                <a:cxn ang="0">
                  <a:pos x="56" y="34"/>
                </a:cxn>
                <a:cxn ang="0">
                  <a:pos x="137" y="33"/>
                </a:cxn>
                <a:cxn ang="0">
                  <a:pos x="128" y="33"/>
                </a:cxn>
                <a:cxn ang="0">
                  <a:pos x="128" y="5"/>
                </a:cxn>
                <a:cxn ang="0">
                  <a:pos x="137" y="5"/>
                </a:cxn>
                <a:cxn ang="0">
                  <a:pos x="137" y="33"/>
                </a:cxn>
                <a:cxn ang="0">
                  <a:pos x="205" y="34"/>
                </a:cxn>
                <a:cxn ang="0">
                  <a:pos x="203" y="7"/>
                </a:cxn>
                <a:cxn ang="0">
                  <a:pos x="210" y="7"/>
                </a:cxn>
                <a:cxn ang="0">
                  <a:pos x="214" y="34"/>
                </a:cxn>
                <a:cxn ang="0">
                  <a:pos x="205" y="34"/>
                </a:cxn>
                <a:cxn ang="0">
                  <a:pos x="205" y="34"/>
                </a:cxn>
                <a:cxn ang="0">
                  <a:pos x="205" y="34"/>
                </a:cxn>
              </a:cxnLst>
              <a:rect l="0" t="0" r="r" b="b"/>
              <a:pathLst>
                <a:path w="274" h="40">
                  <a:moveTo>
                    <a:pt x="267" y="0"/>
                  </a:moveTo>
                  <a:lnTo>
                    <a:pt x="3" y="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274" y="40"/>
                  </a:lnTo>
                  <a:lnTo>
                    <a:pt x="267" y="0"/>
                  </a:lnTo>
                  <a:close/>
                  <a:moveTo>
                    <a:pt x="56" y="34"/>
                  </a:moveTo>
                  <a:lnTo>
                    <a:pt x="49" y="34"/>
                  </a:lnTo>
                  <a:lnTo>
                    <a:pt x="51" y="7"/>
                  </a:lnTo>
                  <a:lnTo>
                    <a:pt x="60" y="7"/>
                  </a:lnTo>
                  <a:lnTo>
                    <a:pt x="56" y="34"/>
                  </a:lnTo>
                  <a:close/>
                  <a:moveTo>
                    <a:pt x="137" y="33"/>
                  </a:moveTo>
                  <a:lnTo>
                    <a:pt x="128" y="33"/>
                  </a:lnTo>
                  <a:lnTo>
                    <a:pt x="128" y="5"/>
                  </a:lnTo>
                  <a:lnTo>
                    <a:pt x="137" y="5"/>
                  </a:lnTo>
                  <a:lnTo>
                    <a:pt x="137" y="33"/>
                  </a:lnTo>
                  <a:close/>
                  <a:moveTo>
                    <a:pt x="205" y="34"/>
                  </a:moveTo>
                  <a:lnTo>
                    <a:pt x="203" y="7"/>
                  </a:lnTo>
                  <a:lnTo>
                    <a:pt x="210" y="7"/>
                  </a:lnTo>
                  <a:lnTo>
                    <a:pt x="214" y="34"/>
                  </a:lnTo>
                  <a:lnTo>
                    <a:pt x="205" y="34"/>
                  </a:lnTo>
                  <a:close/>
                  <a:moveTo>
                    <a:pt x="205" y="34"/>
                  </a:moveTo>
                  <a:lnTo>
                    <a:pt x="205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2" name="Freeform 31">
              <a:extLst>
                <a:ext uri="{FF2B5EF4-FFF2-40B4-BE49-F238E27FC236}">
                  <a16:creationId xmlns:a16="http://schemas.microsoft.com/office/drawing/2014/main" id="{8B16264D-A7F0-52C6-70A6-711AC4C29C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72226" y="3543300"/>
              <a:ext cx="434975" cy="63500"/>
            </a:xfrm>
            <a:custGeom>
              <a:avLst/>
              <a:gdLst/>
              <a:ahLst/>
              <a:cxnLst>
                <a:cxn ang="0">
                  <a:pos x="267" y="0"/>
                </a:cxn>
                <a:cxn ang="0">
                  <a:pos x="3" y="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274" y="40"/>
                </a:cxn>
                <a:cxn ang="0">
                  <a:pos x="267" y="0"/>
                </a:cxn>
                <a:cxn ang="0">
                  <a:pos x="56" y="34"/>
                </a:cxn>
                <a:cxn ang="0">
                  <a:pos x="49" y="34"/>
                </a:cxn>
                <a:cxn ang="0">
                  <a:pos x="51" y="7"/>
                </a:cxn>
                <a:cxn ang="0">
                  <a:pos x="60" y="7"/>
                </a:cxn>
                <a:cxn ang="0">
                  <a:pos x="56" y="34"/>
                </a:cxn>
                <a:cxn ang="0">
                  <a:pos x="137" y="33"/>
                </a:cxn>
                <a:cxn ang="0">
                  <a:pos x="128" y="33"/>
                </a:cxn>
                <a:cxn ang="0">
                  <a:pos x="128" y="5"/>
                </a:cxn>
                <a:cxn ang="0">
                  <a:pos x="137" y="5"/>
                </a:cxn>
                <a:cxn ang="0">
                  <a:pos x="137" y="33"/>
                </a:cxn>
                <a:cxn ang="0">
                  <a:pos x="205" y="34"/>
                </a:cxn>
                <a:cxn ang="0">
                  <a:pos x="203" y="7"/>
                </a:cxn>
                <a:cxn ang="0">
                  <a:pos x="210" y="7"/>
                </a:cxn>
                <a:cxn ang="0">
                  <a:pos x="214" y="34"/>
                </a:cxn>
                <a:cxn ang="0">
                  <a:pos x="205" y="34"/>
                </a:cxn>
                <a:cxn ang="0">
                  <a:pos x="205" y="34"/>
                </a:cxn>
                <a:cxn ang="0">
                  <a:pos x="205" y="34"/>
                </a:cxn>
              </a:cxnLst>
              <a:rect l="0" t="0" r="r" b="b"/>
              <a:pathLst>
                <a:path w="274" h="40">
                  <a:moveTo>
                    <a:pt x="267" y="0"/>
                  </a:moveTo>
                  <a:lnTo>
                    <a:pt x="3" y="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274" y="40"/>
                  </a:lnTo>
                  <a:lnTo>
                    <a:pt x="267" y="0"/>
                  </a:lnTo>
                  <a:moveTo>
                    <a:pt x="56" y="34"/>
                  </a:moveTo>
                  <a:lnTo>
                    <a:pt x="49" y="34"/>
                  </a:lnTo>
                  <a:lnTo>
                    <a:pt x="51" y="7"/>
                  </a:lnTo>
                  <a:lnTo>
                    <a:pt x="60" y="7"/>
                  </a:lnTo>
                  <a:lnTo>
                    <a:pt x="56" y="34"/>
                  </a:lnTo>
                  <a:moveTo>
                    <a:pt x="137" y="33"/>
                  </a:moveTo>
                  <a:lnTo>
                    <a:pt x="128" y="33"/>
                  </a:lnTo>
                  <a:lnTo>
                    <a:pt x="128" y="5"/>
                  </a:lnTo>
                  <a:lnTo>
                    <a:pt x="137" y="5"/>
                  </a:lnTo>
                  <a:lnTo>
                    <a:pt x="137" y="33"/>
                  </a:lnTo>
                  <a:moveTo>
                    <a:pt x="205" y="34"/>
                  </a:moveTo>
                  <a:lnTo>
                    <a:pt x="203" y="7"/>
                  </a:lnTo>
                  <a:lnTo>
                    <a:pt x="210" y="7"/>
                  </a:lnTo>
                  <a:lnTo>
                    <a:pt x="214" y="34"/>
                  </a:lnTo>
                  <a:lnTo>
                    <a:pt x="205" y="34"/>
                  </a:lnTo>
                  <a:moveTo>
                    <a:pt x="205" y="34"/>
                  </a:moveTo>
                  <a:lnTo>
                    <a:pt x="205" y="34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3" name="Freeform 32">
              <a:extLst>
                <a:ext uri="{FF2B5EF4-FFF2-40B4-BE49-F238E27FC236}">
                  <a16:creationId xmlns:a16="http://schemas.microsoft.com/office/drawing/2014/main" id="{4FB87C21-43EB-EABB-B64F-C7C13B31A0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0163" y="3473450"/>
              <a:ext cx="415925" cy="53975"/>
            </a:xfrm>
            <a:custGeom>
              <a:avLst/>
              <a:gdLst/>
              <a:ahLst/>
              <a:cxnLst>
                <a:cxn ang="0">
                  <a:pos x="255" y="0"/>
                </a:cxn>
                <a:cxn ang="0">
                  <a:pos x="6" y="0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62" y="34"/>
                </a:cxn>
                <a:cxn ang="0">
                  <a:pos x="255" y="0"/>
                </a:cxn>
                <a:cxn ang="0">
                  <a:pos x="57" y="31"/>
                </a:cxn>
                <a:cxn ang="0">
                  <a:pos x="48" y="31"/>
                </a:cxn>
                <a:cxn ang="0">
                  <a:pos x="51" y="3"/>
                </a:cxn>
                <a:cxn ang="0">
                  <a:pos x="60" y="3"/>
                </a:cxn>
                <a:cxn ang="0">
                  <a:pos x="57" y="31"/>
                </a:cxn>
                <a:cxn ang="0">
                  <a:pos x="132" y="31"/>
                </a:cxn>
                <a:cxn ang="0">
                  <a:pos x="123" y="31"/>
                </a:cxn>
                <a:cxn ang="0">
                  <a:pos x="123" y="3"/>
                </a:cxn>
                <a:cxn ang="0">
                  <a:pos x="132" y="3"/>
                </a:cxn>
                <a:cxn ang="0">
                  <a:pos x="132" y="31"/>
                </a:cxn>
                <a:cxn ang="0">
                  <a:pos x="196" y="31"/>
                </a:cxn>
                <a:cxn ang="0">
                  <a:pos x="192" y="3"/>
                </a:cxn>
                <a:cxn ang="0">
                  <a:pos x="201" y="3"/>
                </a:cxn>
                <a:cxn ang="0">
                  <a:pos x="203" y="31"/>
                </a:cxn>
                <a:cxn ang="0">
                  <a:pos x="196" y="31"/>
                </a:cxn>
                <a:cxn ang="0">
                  <a:pos x="196" y="31"/>
                </a:cxn>
                <a:cxn ang="0">
                  <a:pos x="196" y="31"/>
                </a:cxn>
              </a:cxnLst>
              <a:rect l="0" t="0" r="r" b="b"/>
              <a:pathLst>
                <a:path w="262" h="34">
                  <a:moveTo>
                    <a:pt x="255" y="0"/>
                  </a:moveTo>
                  <a:lnTo>
                    <a:pt x="6" y="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62" y="34"/>
                  </a:lnTo>
                  <a:lnTo>
                    <a:pt x="255" y="0"/>
                  </a:lnTo>
                  <a:close/>
                  <a:moveTo>
                    <a:pt x="57" y="31"/>
                  </a:moveTo>
                  <a:lnTo>
                    <a:pt x="48" y="31"/>
                  </a:lnTo>
                  <a:lnTo>
                    <a:pt x="51" y="3"/>
                  </a:lnTo>
                  <a:lnTo>
                    <a:pt x="60" y="3"/>
                  </a:lnTo>
                  <a:lnTo>
                    <a:pt x="57" y="31"/>
                  </a:lnTo>
                  <a:close/>
                  <a:moveTo>
                    <a:pt x="132" y="31"/>
                  </a:moveTo>
                  <a:lnTo>
                    <a:pt x="123" y="31"/>
                  </a:lnTo>
                  <a:lnTo>
                    <a:pt x="123" y="3"/>
                  </a:lnTo>
                  <a:lnTo>
                    <a:pt x="132" y="3"/>
                  </a:lnTo>
                  <a:lnTo>
                    <a:pt x="132" y="31"/>
                  </a:lnTo>
                  <a:close/>
                  <a:moveTo>
                    <a:pt x="196" y="31"/>
                  </a:moveTo>
                  <a:lnTo>
                    <a:pt x="192" y="3"/>
                  </a:lnTo>
                  <a:lnTo>
                    <a:pt x="201" y="3"/>
                  </a:lnTo>
                  <a:lnTo>
                    <a:pt x="203" y="31"/>
                  </a:lnTo>
                  <a:lnTo>
                    <a:pt x="196" y="31"/>
                  </a:lnTo>
                  <a:close/>
                  <a:moveTo>
                    <a:pt x="196" y="31"/>
                  </a:moveTo>
                  <a:lnTo>
                    <a:pt x="196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4" name="Freeform 33">
              <a:extLst>
                <a:ext uri="{FF2B5EF4-FFF2-40B4-BE49-F238E27FC236}">
                  <a16:creationId xmlns:a16="http://schemas.microsoft.com/office/drawing/2014/main" id="{C93EC9B8-F374-557D-307B-419E9EE5FE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0163" y="3473450"/>
              <a:ext cx="415925" cy="53975"/>
            </a:xfrm>
            <a:custGeom>
              <a:avLst/>
              <a:gdLst/>
              <a:ahLst/>
              <a:cxnLst>
                <a:cxn ang="0">
                  <a:pos x="255" y="0"/>
                </a:cxn>
                <a:cxn ang="0">
                  <a:pos x="6" y="0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62" y="34"/>
                </a:cxn>
                <a:cxn ang="0">
                  <a:pos x="255" y="0"/>
                </a:cxn>
                <a:cxn ang="0">
                  <a:pos x="57" y="31"/>
                </a:cxn>
                <a:cxn ang="0">
                  <a:pos x="48" y="31"/>
                </a:cxn>
                <a:cxn ang="0">
                  <a:pos x="51" y="3"/>
                </a:cxn>
                <a:cxn ang="0">
                  <a:pos x="60" y="3"/>
                </a:cxn>
                <a:cxn ang="0">
                  <a:pos x="57" y="31"/>
                </a:cxn>
                <a:cxn ang="0">
                  <a:pos x="132" y="31"/>
                </a:cxn>
                <a:cxn ang="0">
                  <a:pos x="123" y="31"/>
                </a:cxn>
                <a:cxn ang="0">
                  <a:pos x="123" y="3"/>
                </a:cxn>
                <a:cxn ang="0">
                  <a:pos x="132" y="3"/>
                </a:cxn>
                <a:cxn ang="0">
                  <a:pos x="132" y="31"/>
                </a:cxn>
                <a:cxn ang="0">
                  <a:pos x="196" y="31"/>
                </a:cxn>
                <a:cxn ang="0">
                  <a:pos x="192" y="3"/>
                </a:cxn>
                <a:cxn ang="0">
                  <a:pos x="201" y="3"/>
                </a:cxn>
                <a:cxn ang="0">
                  <a:pos x="203" y="31"/>
                </a:cxn>
                <a:cxn ang="0">
                  <a:pos x="196" y="31"/>
                </a:cxn>
                <a:cxn ang="0">
                  <a:pos x="196" y="31"/>
                </a:cxn>
                <a:cxn ang="0">
                  <a:pos x="196" y="31"/>
                </a:cxn>
              </a:cxnLst>
              <a:rect l="0" t="0" r="r" b="b"/>
              <a:pathLst>
                <a:path w="262" h="34">
                  <a:moveTo>
                    <a:pt x="255" y="0"/>
                  </a:moveTo>
                  <a:lnTo>
                    <a:pt x="6" y="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62" y="34"/>
                  </a:lnTo>
                  <a:lnTo>
                    <a:pt x="255" y="0"/>
                  </a:lnTo>
                  <a:moveTo>
                    <a:pt x="57" y="31"/>
                  </a:moveTo>
                  <a:lnTo>
                    <a:pt x="48" y="31"/>
                  </a:lnTo>
                  <a:lnTo>
                    <a:pt x="51" y="3"/>
                  </a:lnTo>
                  <a:lnTo>
                    <a:pt x="60" y="3"/>
                  </a:lnTo>
                  <a:lnTo>
                    <a:pt x="57" y="31"/>
                  </a:lnTo>
                  <a:moveTo>
                    <a:pt x="132" y="31"/>
                  </a:moveTo>
                  <a:lnTo>
                    <a:pt x="123" y="31"/>
                  </a:lnTo>
                  <a:lnTo>
                    <a:pt x="123" y="3"/>
                  </a:lnTo>
                  <a:lnTo>
                    <a:pt x="132" y="3"/>
                  </a:lnTo>
                  <a:lnTo>
                    <a:pt x="132" y="31"/>
                  </a:lnTo>
                  <a:moveTo>
                    <a:pt x="196" y="31"/>
                  </a:moveTo>
                  <a:lnTo>
                    <a:pt x="192" y="3"/>
                  </a:lnTo>
                  <a:lnTo>
                    <a:pt x="201" y="3"/>
                  </a:lnTo>
                  <a:lnTo>
                    <a:pt x="203" y="31"/>
                  </a:lnTo>
                  <a:lnTo>
                    <a:pt x="196" y="31"/>
                  </a:lnTo>
                  <a:moveTo>
                    <a:pt x="196" y="31"/>
                  </a:moveTo>
                  <a:lnTo>
                    <a:pt x="196" y="3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5" name="Freeform 34">
              <a:extLst>
                <a:ext uri="{FF2B5EF4-FFF2-40B4-BE49-F238E27FC236}">
                  <a16:creationId xmlns:a16="http://schemas.microsoft.com/office/drawing/2014/main" id="{AD49BC05-F54D-C567-9FC0-2A14CB3FB6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62701" y="3621088"/>
              <a:ext cx="455613" cy="5556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287" y="35"/>
                </a:cxn>
                <a:cxn ang="0">
                  <a:pos x="282" y="0"/>
                </a:cxn>
                <a:cxn ang="0">
                  <a:pos x="4" y="0"/>
                </a:cxn>
                <a:cxn ang="0">
                  <a:pos x="57" y="31"/>
                </a:cxn>
                <a:cxn ang="0">
                  <a:pos x="50" y="31"/>
                </a:cxn>
                <a:cxn ang="0">
                  <a:pos x="51" y="4"/>
                </a:cxn>
                <a:cxn ang="0">
                  <a:pos x="61" y="4"/>
                </a:cxn>
                <a:cxn ang="0">
                  <a:pos x="57" y="31"/>
                </a:cxn>
                <a:cxn ang="0">
                  <a:pos x="143" y="33"/>
                </a:cxn>
                <a:cxn ang="0">
                  <a:pos x="134" y="33"/>
                </a:cxn>
                <a:cxn ang="0">
                  <a:pos x="134" y="6"/>
                </a:cxn>
                <a:cxn ang="0">
                  <a:pos x="143" y="6"/>
                </a:cxn>
                <a:cxn ang="0">
                  <a:pos x="143" y="33"/>
                </a:cxn>
                <a:cxn ang="0">
                  <a:pos x="216" y="31"/>
                </a:cxn>
                <a:cxn ang="0">
                  <a:pos x="214" y="4"/>
                </a:cxn>
                <a:cxn ang="0">
                  <a:pos x="222" y="4"/>
                </a:cxn>
                <a:cxn ang="0">
                  <a:pos x="225" y="31"/>
                </a:cxn>
                <a:cxn ang="0">
                  <a:pos x="216" y="31"/>
                </a:cxn>
                <a:cxn ang="0">
                  <a:pos x="216" y="31"/>
                </a:cxn>
                <a:cxn ang="0">
                  <a:pos x="216" y="31"/>
                </a:cxn>
              </a:cxnLst>
              <a:rect l="0" t="0" r="r" b="b"/>
              <a:pathLst>
                <a:path w="287" h="35">
                  <a:moveTo>
                    <a:pt x="4" y="0"/>
                  </a:moveTo>
                  <a:lnTo>
                    <a:pt x="0" y="35"/>
                  </a:lnTo>
                  <a:lnTo>
                    <a:pt x="0" y="35"/>
                  </a:lnTo>
                  <a:lnTo>
                    <a:pt x="287" y="35"/>
                  </a:lnTo>
                  <a:lnTo>
                    <a:pt x="282" y="0"/>
                  </a:lnTo>
                  <a:lnTo>
                    <a:pt x="4" y="0"/>
                  </a:lnTo>
                  <a:close/>
                  <a:moveTo>
                    <a:pt x="57" y="31"/>
                  </a:moveTo>
                  <a:lnTo>
                    <a:pt x="50" y="31"/>
                  </a:lnTo>
                  <a:lnTo>
                    <a:pt x="51" y="4"/>
                  </a:lnTo>
                  <a:lnTo>
                    <a:pt x="61" y="4"/>
                  </a:lnTo>
                  <a:lnTo>
                    <a:pt x="57" y="31"/>
                  </a:lnTo>
                  <a:close/>
                  <a:moveTo>
                    <a:pt x="143" y="33"/>
                  </a:moveTo>
                  <a:lnTo>
                    <a:pt x="134" y="33"/>
                  </a:lnTo>
                  <a:lnTo>
                    <a:pt x="134" y="6"/>
                  </a:lnTo>
                  <a:lnTo>
                    <a:pt x="143" y="6"/>
                  </a:lnTo>
                  <a:lnTo>
                    <a:pt x="143" y="33"/>
                  </a:lnTo>
                  <a:close/>
                  <a:moveTo>
                    <a:pt x="216" y="31"/>
                  </a:moveTo>
                  <a:lnTo>
                    <a:pt x="214" y="4"/>
                  </a:lnTo>
                  <a:lnTo>
                    <a:pt x="222" y="4"/>
                  </a:lnTo>
                  <a:lnTo>
                    <a:pt x="225" y="31"/>
                  </a:lnTo>
                  <a:lnTo>
                    <a:pt x="216" y="31"/>
                  </a:lnTo>
                  <a:close/>
                  <a:moveTo>
                    <a:pt x="216" y="31"/>
                  </a:moveTo>
                  <a:lnTo>
                    <a:pt x="216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6" name="Freeform 35">
              <a:extLst>
                <a:ext uri="{FF2B5EF4-FFF2-40B4-BE49-F238E27FC236}">
                  <a16:creationId xmlns:a16="http://schemas.microsoft.com/office/drawing/2014/main" id="{079BD205-B1E3-155B-ADB9-7C8D1AFEFE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62701" y="3621088"/>
              <a:ext cx="455613" cy="5556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287" y="35"/>
                </a:cxn>
                <a:cxn ang="0">
                  <a:pos x="282" y="0"/>
                </a:cxn>
                <a:cxn ang="0">
                  <a:pos x="4" y="0"/>
                </a:cxn>
                <a:cxn ang="0">
                  <a:pos x="57" y="31"/>
                </a:cxn>
                <a:cxn ang="0">
                  <a:pos x="50" y="31"/>
                </a:cxn>
                <a:cxn ang="0">
                  <a:pos x="51" y="4"/>
                </a:cxn>
                <a:cxn ang="0">
                  <a:pos x="61" y="4"/>
                </a:cxn>
                <a:cxn ang="0">
                  <a:pos x="57" y="31"/>
                </a:cxn>
                <a:cxn ang="0">
                  <a:pos x="143" y="33"/>
                </a:cxn>
                <a:cxn ang="0">
                  <a:pos x="134" y="33"/>
                </a:cxn>
                <a:cxn ang="0">
                  <a:pos x="134" y="6"/>
                </a:cxn>
                <a:cxn ang="0">
                  <a:pos x="143" y="6"/>
                </a:cxn>
                <a:cxn ang="0">
                  <a:pos x="143" y="33"/>
                </a:cxn>
                <a:cxn ang="0">
                  <a:pos x="216" y="31"/>
                </a:cxn>
                <a:cxn ang="0">
                  <a:pos x="214" y="4"/>
                </a:cxn>
                <a:cxn ang="0">
                  <a:pos x="222" y="4"/>
                </a:cxn>
                <a:cxn ang="0">
                  <a:pos x="225" y="31"/>
                </a:cxn>
                <a:cxn ang="0">
                  <a:pos x="216" y="31"/>
                </a:cxn>
                <a:cxn ang="0">
                  <a:pos x="216" y="31"/>
                </a:cxn>
                <a:cxn ang="0">
                  <a:pos x="216" y="31"/>
                </a:cxn>
              </a:cxnLst>
              <a:rect l="0" t="0" r="r" b="b"/>
              <a:pathLst>
                <a:path w="287" h="35">
                  <a:moveTo>
                    <a:pt x="4" y="0"/>
                  </a:moveTo>
                  <a:lnTo>
                    <a:pt x="0" y="35"/>
                  </a:lnTo>
                  <a:lnTo>
                    <a:pt x="0" y="35"/>
                  </a:lnTo>
                  <a:lnTo>
                    <a:pt x="287" y="35"/>
                  </a:lnTo>
                  <a:lnTo>
                    <a:pt x="282" y="0"/>
                  </a:lnTo>
                  <a:lnTo>
                    <a:pt x="4" y="0"/>
                  </a:lnTo>
                  <a:moveTo>
                    <a:pt x="57" y="31"/>
                  </a:moveTo>
                  <a:lnTo>
                    <a:pt x="50" y="31"/>
                  </a:lnTo>
                  <a:lnTo>
                    <a:pt x="51" y="4"/>
                  </a:lnTo>
                  <a:lnTo>
                    <a:pt x="61" y="4"/>
                  </a:lnTo>
                  <a:lnTo>
                    <a:pt x="57" y="31"/>
                  </a:lnTo>
                  <a:moveTo>
                    <a:pt x="143" y="33"/>
                  </a:moveTo>
                  <a:lnTo>
                    <a:pt x="134" y="33"/>
                  </a:lnTo>
                  <a:lnTo>
                    <a:pt x="134" y="6"/>
                  </a:lnTo>
                  <a:lnTo>
                    <a:pt x="143" y="6"/>
                  </a:lnTo>
                  <a:lnTo>
                    <a:pt x="143" y="33"/>
                  </a:lnTo>
                  <a:moveTo>
                    <a:pt x="216" y="31"/>
                  </a:moveTo>
                  <a:lnTo>
                    <a:pt x="214" y="4"/>
                  </a:lnTo>
                  <a:lnTo>
                    <a:pt x="222" y="4"/>
                  </a:lnTo>
                  <a:lnTo>
                    <a:pt x="225" y="31"/>
                  </a:lnTo>
                  <a:lnTo>
                    <a:pt x="216" y="31"/>
                  </a:lnTo>
                  <a:moveTo>
                    <a:pt x="216" y="31"/>
                  </a:moveTo>
                  <a:lnTo>
                    <a:pt x="216" y="3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7" name="Freeform 36">
              <a:extLst>
                <a:ext uri="{FF2B5EF4-FFF2-40B4-BE49-F238E27FC236}">
                  <a16:creationId xmlns:a16="http://schemas.microsoft.com/office/drawing/2014/main" id="{15160071-B840-4DBF-E8B8-06EAA1FA72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10313" y="3435350"/>
              <a:ext cx="549275" cy="387350"/>
            </a:xfrm>
            <a:custGeom>
              <a:avLst/>
              <a:gdLst/>
              <a:ahLst/>
              <a:cxnLst>
                <a:cxn ang="0">
                  <a:pos x="178" y="174"/>
                </a:cxn>
                <a:cxn ang="0">
                  <a:pos x="346" y="174"/>
                </a:cxn>
                <a:cxn ang="0">
                  <a:pos x="320" y="0"/>
                </a:cxn>
                <a:cxn ang="0">
                  <a:pos x="26" y="0"/>
                </a:cxn>
                <a:cxn ang="0">
                  <a:pos x="0" y="174"/>
                </a:cxn>
                <a:cxn ang="0">
                  <a:pos x="165" y="174"/>
                </a:cxn>
                <a:cxn ang="0">
                  <a:pos x="165" y="231"/>
                </a:cxn>
                <a:cxn ang="0">
                  <a:pos x="101" y="231"/>
                </a:cxn>
                <a:cxn ang="0">
                  <a:pos x="101" y="244"/>
                </a:cxn>
                <a:cxn ang="0">
                  <a:pos x="240" y="244"/>
                </a:cxn>
                <a:cxn ang="0">
                  <a:pos x="240" y="231"/>
                </a:cxn>
                <a:cxn ang="0">
                  <a:pos x="178" y="231"/>
                </a:cxn>
                <a:cxn ang="0">
                  <a:pos x="178" y="174"/>
                </a:cxn>
                <a:cxn ang="0">
                  <a:pos x="9" y="167"/>
                </a:cxn>
                <a:cxn ang="0">
                  <a:pos x="9" y="167"/>
                </a:cxn>
                <a:cxn ang="0">
                  <a:pos x="33" y="7"/>
                </a:cxn>
                <a:cxn ang="0">
                  <a:pos x="315" y="7"/>
                </a:cxn>
                <a:cxn ang="0">
                  <a:pos x="337" y="167"/>
                </a:cxn>
                <a:cxn ang="0">
                  <a:pos x="9" y="167"/>
                </a:cxn>
                <a:cxn ang="0">
                  <a:pos x="9" y="167"/>
                </a:cxn>
                <a:cxn ang="0">
                  <a:pos x="9" y="167"/>
                </a:cxn>
              </a:cxnLst>
              <a:rect l="0" t="0" r="r" b="b"/>
              <a:pathLst>
                <a:path w="346" h="244">
                  <a:moveTo>
                    <a:pt x="178" y="174"/>
                  </a:moveTo>
                  <a:lnTo>
                    <a:pt x="346" y="174"/>
                  </a:lnTo>
                  <a:lnTo>
                    <a:pt x="320" y="0"/>
                  </a:lnTo>
                  <a:lnTo>
                    <a:pt x="26" y="0"/>
                  </a:lnTo>
                  <a:lnTo>
                    <a:pt x="0" y="174"/>
                  </a:lnTo>
                  <a:lnTo>
                    <a:pt x="165" y="174"/>
                  </a:lnTo>
                  <a:lnTo>
                    <a:pt x="165" y="231"/>
                  </a:lnTo>
                  <a:lnTo>
                    <a:pt x="101" y="231"/>
                  </a:lnTo>
                  <a:lnTo>
                    <a:pt x="101" y="244"/>
                  </a:lnTo>
                  <a:lnTo>
                    <a:pt x="240" y="244"/>
                  </a:lnTo>
                  <a:lnTo>
                    <a:pt x="240" y="231"/>
                  </a:lnTo>
                  <a:lnTo>
                    <a:pt x="178" y="231"/>
                  </a:lnTo>
                  <a:lnTo>
                    <a:pt x="178" y="174"/>
                  </a:lnTo>
                  <a:close/>
                  <a:moveTo>
                    <a:pt x="9" y="167"/>
                  </a:moveTo>
                  <a:lnTo>
                    <a:pt x="9" y="167"/>
                  </a:lnTo>
                  <a:lnTo>
                    <a:pt x="33" y="7"/>
                  </a:lnTo>
                  <a:lnTo>
                    <a:pt x="315" y="7"/>
                  </a:lnTo>
                  <a:lnTo>
                    <a:pt x="337" y="167"/>
                  </a:lnTo>
                  <a:lnTo>
                    <a:pt x="9" y="167"/>
                  </a:lnTo>
                  <a:close/>
                  <a:moveTo>
                    <a:pt x="9" y="167"/>
                  </a:moveTo>
                  <a:lnTo>
                    <a:pt x="9" y="1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8" name="Freeform 37">
              <a:extLst>
                <a:ext uri="{FF2B5EF4-FFF2-40B4-BE49-F238E27FC236}">
                  <a16:creationId xmlns:a16="http://schemas.microsoft.com/office/drawing/2014/main" id="{442DDB08-CB40-4DAE-6B3B-CE7A0C0EDD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10313" y="3435350"/>
              <a:ext cx="549275" cy="387350"/>
            </a:xfrm>
            <a:custGeom>
              <a:avLst/>
              <a:gdLst/>
              <a:ahLst/>
              <a:cxnLst>
                <a:cxn ang="0">
                  <a:pos x="178" y="174"/>
                </a:cxn>
                <a:cxn ang="0">
                  <a:pos x="346" y="174"/>
                </a:cxn>
                <a:cxn ang="0">
                  <a:pos x="320" y="0"/>
                </a:cxn>
                <a:cxn ang="0">
                  <a:pos x="26" y="0"/>
                </a:cxn>
                <a:cxn ang="0">
                  <a:pos x="0" y="174"/>
                </a:cxn>
                <a:cxn ang="0">
                  <a:pos x="165" y="174"/>
                </a:cxn>
                <a:cxn ang="0">
                  <a:pos x="165" y="231"/>
                </a:cxn>
                <a:cxn ang="0">
                  <a:pos x="101" y="231"/>
                </a:cxn>
                <a:cxn ang="0">
                  <a:pos x="101" y="244"/>
                </a:cxn>
                <a:cxn ang="0">
                  <a:pos x="240" y="244"/>
                </a:cxn>
                <a:cxn ang="0">
                  <a:pos x="240" y="231"/>
                </a:cxn>
                <a:cxn ang="0">
                  <a:pos x="178" y="231"/>
                </a:cxn>
                <a:cxn ang="0">
                  <a:pos x="178" y="174"/>
                </a:cxn>
                <a:cxn ang="0">
                  <a:pos x="9" y="167"/>
                </a:cxn>
                <a:cxn ang="0">
                  <a:pos x="9" y="167"/>
                </a:cxn>
                <a:cxn ang="0">
                  <a:pos x="33" y="7"/>
                </a:cxn>
                <a:cxn ang="0">
                  <a:pos x="315" y="7"/>
                </a:cxn>
                <a:cxn ang="0">
                  <a:pos x="337" y="167"/>
                </a:cxn>
                <a:cxn ang="0">
                  <a:pos x="9" y="167"/>
                </a:cxn>
                <a:cxn ang="0">
                  <a:pos x="9" y="167"/>
                </a:cxn>
                <a:cxn ang="0">
                  <a:pos x="9" y="167"/>
                </a:cxn>
              </a:cxnLst>
              <a:rect l="0" t="0" r="r" b="b"/>
              <a:pathLst>
                <a:path w="346" h="244">
                  <a:moveTo>
                    <a:pt x="178" y="174"/>
                  </a:moveTo>
                  <a:lnTo>
                    <a:pt x="346" y="174"/>
                  </a:lnTo>
                  <a:lnTo>
                    <a:pt x="320" y="0"/>
                  </a:lnTo>
                  <a:lnTo>
                    <a:pt x="26" y="0"/>
                  </a:lnTo>
                  <a:lnTo>
                    <a:pt x="0" y="174"/>
                  </a:lnTo>
                  <a:lnTo>
                    <a:pt x="165" y="174"/>
                  </a:lnTo>
                  <a:lnTo>
                    <a:pt x="165" y="231"/>
                  </a:lnTo>
                  <a:lnTo>
                    <a:pt x="101" y="231"/>
                  </a:lnTo>
                  <a:lnTo>
                    <a:pt x="101" y="244"/>
                  </a:lnTo>
                  <a:lnTo>
                    <a:pt x="240" y="244"/>
                  </a:lnTo>
                  <a:lnTo>
                    <a:pt x="240" y="231"/>
                  </a:lnTo>
                  <a:lnTo>
                    <a:pt x="178" y="231"/>
                  </a:lnTo>
                  <a:lnTo>
                    <a:pt x="178" y="174"/>
                  </a:lnTo>
                  <a:moveTo>
                    <a:pt x="9" y="167"/>
                  </a:moveTo>
                  <a:lnTo>
                    <a:pt x="9" y="167"/>
                  </a:lnTo>
                  <a:lnTo>
                    <a:pt x="33" y="7"/>
                  </a:lnTo>
                  <a:lnTo>
                    <a:pt x="315" y="7"/>
                  </a:lnTo>
                  <a:lnTo>
                    <a:pt x="337" y="167"/>
                  </a:lnTo>
                  <a:lnTo>
                    <a:pt x="9" y="167"/>
                  </a:lnTo>
                  <a:moveTo>
                    <a:pt x="9" y="167"/>
                  </a:moveTo>
                  <a:lnTo>
                    <a:pt x="9" y="167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29" name="Group 341">
            <a:extLst>
              <a:ext uri="{FF2B5EF4-FFF2-40B4-BE49-F238E27FC236}">
                <a16:creationId xmlns:a16="http://schemas.microsoft.com/office/drawing/2014/main" id="{DF4CCAD8-1BD6-1804-00AD-5C5D90CC50FF}"/>
              </a:ext>
            </a:extLst>
          </p:cNvPr>
          <p:cNvGrpSpPr/>
          <p:nvPr/>
        </p:nvGrpSpPr>
        <p:grpSpPr>
          <a:xfrm>
            <a:off x="7174189" y="3311443"/>
            <a:ext cx="212987" cy="459602"/>
            <a:chOff x="8335963" y="1325563"/>
            <a:chExt cx="241300" cy="520700"/>
          </a:xfrm>
          <a:solidFill>
            <a:srgbClr val="9338FF"/>
          </a:solidFill>
        </p:grpSpPr>
        <p:sp>
          <p:nvSpPr>
            <p:cNvPr id="230" name="Freeform 49">
              <a:extLst>
                <a:ext uri="{FF2B5EF4-FFF2-40B4-BE49-F238E27FC236}">
                  <a16:creationId xmlns:a16="http://schemas.microsoft.com/office/drawing/2014/main" id="{BD98948B-5F5F-A8BF-B937-9E93C788DC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82001" y="1819275"/>
              <a:ext cx="157163" cy="2698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4" y="9"/>
                </a:cxn>
                <a:cxn ang="0">
                  <a:pos x="49" y="9"/>
                </a:cxn>
                <a:cxn ang="0">
                  <a:pos x="54" y="4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54" h="9">
                  <a:moveTo>
                    <a:pt x="0" y="4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2" y="9"/>
                    <a:pt x="54" y="7"/>
                    <a:pt x="54" y="4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1" name="Freeform 50">
              <a:extLst>
                <a:ext uri="{FF2B5EF4-FFF2-40B4-BE49-F238E27FC236}">
                  <a16:creationId xmlns:a16="http://schemas.microsoft.com/office/drawing/2014/main" id="{D56F7F00-BE8B-BA8D-4B42-E7DF7220CC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99463" y="1325563"/>
              <a:ext cx="122238" cy="4603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6"/>
                </a:cxn>
                <a:cxn ang="0">
                  <a:pos x="8" y="6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41" y="16"/>
                </a:cxn>
                <a:cxn ang="0">
                  <a:pos x="42" y="14"/>
                </a:cxn>
                <a:cxn ang="0">
                  <a:pos x="42" y="14"/>
                </a:cxn>
                <a:cxn ang="0">
                  <a:pos x="33" y="6"/>
                </a:cxn>
                <a:cxn ang="0">
                  <a:pos x="29" y="6"/>
                </a:cxn>
                <a:cxn ang="0">
                  <a:pos x="29" y="0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42" h="16">
                  <a:moveTo>
                    <a:pt x="13" y="0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4" y="6"/>
                    <a:pt x="0" y="10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5"/>
                    <a:pt x="42" y="15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0"/>
                    <a:pt x="38" y="6"/>
                    <a:pt x="33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3" y="0"/>
                  </a:lnTo>
                  <a:close/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2" name="Freeform 51">
              <a:extLst>
                <a:ext uri="{FF2B5EF4-FFF2-40B4-BE49-F238E27FC236}">
                  <a16:creationId xmlns:a16="http://schemas.microsoft.com/office/drawing/2014/main" id="{853B1366-AF5E-7B2F-585C-1C5592D161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35963" y="1389063"/>
              <a:ext cx="241300" cy="409575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129"/>
                </a:cxn>
                <a:cxn ang="0">
                  <a:pos x="12" y="141"/>
                </a:cxn>
                <a:cxn ang="0">
                  <a:pos x="74" y="141"/>
                </a:cxn>
                <a:cxn ang="0">
                  <a:pos x="83" y="129"/>
                </a:cxn>
                <a:cxn ang="0">
                  <a:pos x="83" y="9"/>
                </a:cxn>
                <a:cxn ang="0">
                  <a:pos x="74" y="0"/>
                </a:cxn>
                <a:cxn ang="0">
                  <a:pos x="12" y="0"/>
                </a:cxn>
                <a:cxn ang="0">
                  <a:pos x="0" y="9"/>
                </a:cxn>
                <a:cxn ang="0">
                  <a:pos x="28" y="132"/>
                </a:cxn>
                <a:cxn ang="0">
                  <a:pos x="28" y="125"/>
                </a:cxn>
                <a:cxn ang="0">
                  <a:pos x="57" y="125"/>
                </a:cxn>
                <a:cxn ang="0">
                  <a:pos x="57" y="132"/>
                </a:cxn>
                <a:cxn ang="0">
                  <a:pos x="28" y="132"/>
                </a:cxn>
                <a:cxn ang="0">
                  <a:pos x="25" y="23"/>
                </a:cxn>
                <a:cxn ang="0">
                  <a:pos x="38" y="23"/>
                </a:cxn>
                <a:cxn ang="0">
                  <a:pos x="38" y="10"/>
                </a:cxn>
                <a:cxn ang="0">
                  <a:pos x="44" y="10"/>
                </a:cxn>
                <a:cxn ang="0">
                  <a:pos x="44" y="23"/>
                </a:cxn>
                <a:cxn ang="0">
                  <a:pos x="57" y="23"/>
                </a:cxn>
                <a:cxn ang="0">
                  <a:pos x="57" y="29"/>
                </a:cxn>
                <a:cxn ang="0">
                  <a:pos x="44" y="29"/>
                </a:cxn>
                <a:cxn ang="0">
                  <a:pos x="44" y="42"/>
                </a:cxn>
                <a:cxn ang="0">
                  <a:pos x="38" y="42"/>
                </a:cxn>
                <a:cxn ang="0">
                  <a:pos x="38" y="29"/>
                </a:cxn>
                <a:cxn ang="0">
                  <a:pos x="25" y="29"/>
                </a:cxn>
                <a:cxn ang="0">
                  <a:pos x="25" y="23"/>
                </a:cxn>
                <a:cxn ang="0">
                  <a:pos x="25" y="23"/>
                </a:cxn>
                <a:cxn ang="0">
                  <a:pos x="25" y="23"/>
                </a:cxn>
              </a:cxnLst>
              <a:rect l="0" t="0" r="r" b="b"/>
              <a:pathLst>
                <a:path w="83" h="141">
                  <a:moveTo>
                    <a:pt x="0" y="9"/>
                  </a:moveTo>
                  <a:cubicBezTo>
                    <a:pt x="0" y="129"/>
                    <a:pt x="0" y="129"/>
                    <a:pt x="0" y="129"/>
                  </a:cubicBezTo>
                  <a:cubicBezTo>
                    <a:pt x="0" y="135"/>
                    <a:pt x="6" y="141"/>
                    <a:pt x="12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80" y="141"/>
                    <a:pt x="83" y="135"/>
                    <a:pt x="83" y="12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3"/>
                    <a:pt x="80" y="0"/>
                    <a:pt x="7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3"/>
                    <a:pt x="0" y="9"/>
                  </a:cubicBezTo>
                  <a:close/>
                  <a:moveTo>
                    <a:pt x="28" y="132"/>
                  </a:moveTo>
                  <a:cubicBezTo>
                    <a:pt x="28" y="125"/>
                    <a:pt x="28" y="125"/>
                    <a:pt x="28" y="125"/>
                  </a:cubicBezTo>
                  <a:cubicBezTo>
                    <a:pt x="57" y="125"/>
                    <a:pt x="57" y="125"/>
                    <a:pt x="57" y="125"/>
                  </a:cubicBezTo>
                  <a:cubicBezTo>
                    <a:pt x="57" y="132"/>
                    <a:pt x="57" y="132"/>
                    <a:pt x="57" y="132"/>
                  </a:cubicBezTo>
                  <a:lnTo>
                    <a:pt x="28" y="132"/>
                  </a:lnTo>
                  <a:close/>
                  <a:moveTo>
                    <a:pt x="25" y="23"/>
                  </a:moveTo>
                  <a:cubicBezTo>
                    <a:pt x="38" y="23"/>
                    <a:pt x="38" y="23"/>
                    <a:pt x="38" y="23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25" y="29"/>
                    <a:pt x="25" y="29"/>
                    <a:pt x="25" y="29"/>
                  </a:cubicBezTo>
                  <a:lnTo>
                    <a:pt x="25" y="23"/>
                  </a:lnTo>
                  <a:close/>
                  <a:moveTo>
                    <a:pt x="25" y="23"/>
                  </a:moveTo>
                  <a:cubicBezTo>
                    <a:pt x="25" y="23"/>
                    <a:pt x="25" y="23"/>
                    <a:pt x="25" y="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33" name="Group 345">
            <a:extLst>
              <a:ext uri="{FF2B5EF4-FFF2-40B4-BE49-F238E27FC236}">
                <a16:creationId xmlns:a16="http://schemas.microsoft.com/office/drawing/2014/main" id="{97B42673-FB1F-C7FD-ED34-8C98B02E119A}"/>
              </a:ext>
            </a:extLst>
          </p:cNvPr>
          <p:cNvGrpSpPr/>
          <p:nvPr/>
        </p:nvGrpSpPr>
        <p:grpSpPr>
          <a:xfrm>
            <a:off x="4744734" y="4089484"/>
            <a:ext cx="487627" cy="487627"/>
            <a:chOff x="3119438" y="3767138"/>
            <a:chExt cx="552450" cy="552450"/>
          </a:xfrm>
          <a:solidFill>
            <a:srgbClr val="7A80FF"/>
          </a:solidFill>
        </p:grpSpPr>
        <p:sp>
          <p:nvSpPr>
            <p:cNvPr id="234" name="Freeform 82">
              <a:extLst>
                <a:ext uri="{FF2B5EF4-FFF2-40B4-BE49-F238E27FC236}">
                  <a16:creationId xmlns:a16="http://schemas.microsoft.com/office/drawing/2014/main" id="{F1A74770-F2B2-E983-8EE3-151F3225C8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19438" y="3767138"/>
              <a:ext cx="552450" cy="552450"/>
            </a:xfrm>
            <a:custGeom>
              <a:avLst/>
              <a:gdLst/>
              <a:ahLst/>
              <a:cxnLst>
                <a:cxn ang="0">
                  <a:pos x="30" y="162"/>
                </a:cxn>
                <a:cxn ang="0">
                  <a:pos x="72" y="150"/>
                </a:cxn>
                <a:cxn ang="0">
                  <a:pos x="95" y="190"/>
                </a:cxn>
                <a:cxn ang="0">
                  <a:pos x="117" y="152"/>
                </a:cxn>
                <a:cxn ang="0">
                  <a:pos x="161" y="164"/>
                </a:cxn>
                <a:cxn ang="0">
                  <a:pos x="150" y="121"/>
                </a:cxn>
                <a:cxn ang="0">
                  <a:pos x="190" y="98"/>
                </a:cxn>
                <a:cxn ang="0">
                  <a:pos x="151" y="75"/>
                </a:cxn>
                <a:cxn ang="0">
                  <a:pos x="164" y="30"/>
                </a:cxn>
                <a:cxn ang="0">
                  <a:pos x="120" y="41"/>
                </a:cxn>
                <a:cxn ang="0">
                  <a:pos x="96" y="0"/>
                </a:cxn>
                <a:cxn ang="0">
                  <a:pos x="72" y="41"/>
                </a:cxn>
                <a:cxn ang="0">
                  <a:pos x="29" y="30"/>
                </a:cxn>
                <a:cxn ang="0">
                  <a:pos x="41" y="73"/>
                </a:cxn>
                <a:cxn ang="0">
                  <a:pos x="0" y="96"/>
                </a:cxn>
                <a:cxn ang="0">
                  <a:pos x="41" y="120"/>
                </a:cxn>
                <a:cxn ang="0">
                  <a:pos x="30" y="162"/>
                </a:cxn>
                <a:cxn ang="0">
                  <a:pos x="96" y="43"/>
                </a:cxn>
                <a:cxn ang="0">
                  <a:pos x="150" y="97"/>
                </a:cxn>
                <a:cxn ang="0">
                  <a:pos x="96" y="151"/>
                </a:cxn>
                <a:cxn ang="0">
                  <a:pos x="41" y="97"/>
                </a:cxn>
                <a:cxn ang="0">
                  <a:pos x="96" y="43"/>
                </a:cxn>
                <a:cxn ang="0">
                  <a:pos x="96" y="43"/>
                </a:cxn>
                <a:cxn ang="0">
                  <a:pos x="96" y="43"/>
                </a:cxn>
              </a:cxnLst>
              <a:rect l="0" t="0" r="r" b="b"/>
              <a:pathLst>
                <a:path w="190" h="190">
                  <a:moveTo>
                    <a:pt x="30" y="162"/>
                  </a:moveTo>
                  <a:cubicBezTo>
                    <a:pt x="72" y="150"/>
                    <a:pt x="72" y="150"/>
                    <a:pt x="72" y="150"/>
                  </a:cubicBezTo>
                  <a:cubicBezTo>
                    <a:pt x="95" y="190"/>
                    <a:pt x="95" y="190"/>
                    <a:pt x="95" y="190"/>
                  </a:cubicBezTo>
                  <a:cubicBezTo>
                    <a:pt x="117" y="152"/>
                    <a:pt x="117" y="152"/>
                    <a:pt x="117" y="152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90" y="98"/>
                    <a:pt x="190" y="98"/>
                    <a:pt x="190" y="98"/>
                  </a:cubicBezTo>
                  <a:cubicBezTo>
                    <a:pt x="151" y="75"/>
                    <a:pt x="151" y="75"/>
                    <a:pt x="151" y="75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1" y="120"/>
                    <a:pt x="41" y="120"/>
                    <a:pt x="41" y="120"/>
                  </a:cubicBezTo>
                  <a:lnTo>
                    <a:pt x="30" y="162"/>
                  </a:lnTo>
                  <a:close/>
                  <a:moveTo>
                    <a:pt x="96" y="43"/>
                  </a:moveTo>
                  <a:cubicBezTo>
                    <a:pt x="125" y="43"/>
                    <a:pt x="150" y="67"/>
                    <a:pt x="150" y="97"/>
                  </a:cubicBezTo>
                  <a:cubicBezTo>
                    <a:pt x="150" y="127"/>
                    <a:pt x="125" y="151"/>
                    <a:pt x="96" y="151"/>
                  </a:cubicBezTo>
                  <a:cubicBezTo>
                    <a:pt x="66" y="151"/>
                    <a:pt x="41" y="127"/>
                    <a:pt x="41" y="97"/>
                  </a:cubicBezTo>
                  <a:cubicBezTo>
                    <a:pt x="41" y="67"/>
                    <a:pt x="66" y="43"/>
                    <a:pt x="96" y="43"/>
                  </a:cubicBezTo>
                  <a:close/>
                  <a:moveTo>
                    <a:pt x="96" y="43"/>
                  </a:moveTo>
                  <a:cubicBezTo>
                    <a:pt x="96" y="43"/>
                    <a:pt x="96" y="43"/>
                    <a:pt x="96" y="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5" name="Freeform 83">
              <a:extLst>
                <a:ext uri="{FF2B5EF4-FFF2-40B4-BE49-F238E27FC236}">
                  <a16:creationId xmlns:a16="http://schemas.microsoft.com/office/drawing/2014/main" id="{A3F995C0-8FF2-8F04-75B6-7558530A5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59138" y="3910013"/>
              <a:ext cx="276225" cy="279400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95" y="48"/>
                </a:cxn>
                <a:cxn ang="0">
                  <a:pos x="48" y="0"/>
                </a:cxn>
                <a:cxn ang="0">
                  <a:pos x="0" y="48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96"/>
                </a:cxn>
              </a:cxnLst>
              <a:rect l="0" t="0" r="r" b="b"/>
              <a:pathLst>
                <a:path w="95" h="96">
                  <a:moveTo>
                    <a:pt x="48" y="96"/>
                  </a:moveTo>
                  <a:cubicBezTo>
                    <a:pt x="74" y="96"/>
                    <a:pt x="95" y="74"/>
                    <a:pt x="95" y="48"/>
                  </a:cubicBezTo>
                  <a:cubicBezTo>
                    <a:pt x="95" y="22"/>
                    <a:pt x="74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4"/>
                    <a:pt x="21" y="96"/>
                    <a:pt x="48" y="96"/>
                  </a:cubicBezTo>
                  <a:close/>
                  <a:moveTo>
                    <a:pt x="48" y="96"/>
                  </a:moveTo>
                  <a:cubicBezTo>
                    <a:pt x="48" y="96"/>
                    <a:pt x="48" y="96"/>
                    <a:pt x="48" y="9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36" name="Group 348">
            <a:extLst>
              <a:ext uri="{FF2B5EF4-FFF2-40B4-BE49-F238E27FC236}">
                <a16:creationId xmlns:a16="http://schemas.microsoft.com/office/drawing/2014/main" id="{D08AB232-078F-2933-0969-095DFC42B2BF}"/>
              </a:ext>
            </a:extLst>
          </p:cNvPr>
          <p:cNvGrpSpPr/>
          <p:nvPr/>
        </p:nvGrpSpPr>
        <p:grpSpPr>
          <a:xfrm>
            <a:off x="8632491" y="3360010"/>
            <a:ext cx="231203" cy="362918"/>
            <a:chOff x="7618413" y="3513138"/>
            <a:chExt cx="261938" cy="411163"/>
          </a:xfrm>
          <a:solidFill>
            <a:srgbClr val="9338FF"/>
          </a:solidFill>
        </p:grpSpPr>
        <p:sp>
          <p:nvSpPr>
            <p:cNvPr id="237" name="Freeform 96">
              <a:extLst>
                <a:ext uri="{FF2B5EF4-FFF2-40B4-BE49-F238E27FC236}">
                  <a16:creationId xmlns:a16="http://schemas.microsoft.com/office/drawing/2014/main" id="{6E990081-A1A3-1465-AD60-A6DE845AA5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8413" y="3513138"/>
              <a:ext cx="261938" cy="411163"/>
            </a:xfrm>
            <a:custGeom>
              <a:avLst/>
              <a:gdLst/>
              <a:ahLst/>
              <a:cxnLst>
                <a:cxn ang="0">
                  <a:pos x="80" y="13"/>
                </a:cxn>
                <a:cxn ang="0">
                  <a:pos x="67" y="13"/>
                </a:cxn>
                <a:cxn ang="0">
                  <a:pos x="67" y="6"/>
                </a:cxn>
                <a:cxn ang="0">
                  <a:pos x="61" y="0"/>
                </a:cxn>
                <a:cxn ang="0">
                  <a:pos x="29" y="0"/>
                </a:cxn>
                <a:cxn ang="0">
                  <a:pos x="22" y="6"/>
                </a:cxn>
                <a:cxn ang="0">
                  <a:pos x="22" y="13"/>
                </a:cxn>
                <a:cxn ang="0">
                  <a:pos x="10" y="13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10" y="141"/>
                </a:cxn>
                <a:cxn ang="0">
                  <a:pos x="80" y="141"/>
                </a:cxn>
                <a:cxn ang="0">
                  <a:pos x="90" y="131"/>
                </a:cxn>
                <a:cxn ang="0">
                  <a:pos x="90" y="22"/>
                </a:cxn>
                <a:cxn ang="0">
                  <a:pos x="80" y="13"/>
                </a:cxn>
                <a:cxn ang="0">
                  <a:pos x="83" y="131"/>
                </a:cxn>
                <a:cxn ang="0">
                  <a:pos x="80" y="134"/>
                </a:cxn>
                <a:cxn ang="0">
                  <a:pos x="10" y="134"/>
                </a:cxn>
                <a:cxn ang="0">
                  <a:pos x="6" y="131"/>
                </a:cxn>
                <a:cxn ang="0">
                  <a:pos x="6" y="22"/>
                </a:cxn>
                <a:cxn ang="0">
                  <a:pos x="10" y="19"/>
                </a:cxn>
                <a:cxn ang="0">
                  <a:pos x="80" y="19"/>
                </a:cxn>
                <a:cxn ang="0">
                  <a:pos x="83" y="22"/>
                </a:cxn>
                <a:cxn ang="0">
                  <a:pos x="83" y="131"/>
                </a:cxn>
                <a:cxn ang="0">
                  <a:pos x="83" y="131"/>
                </a:cxn>
                <a:cxn ang="0">
                  <a:pos x="83" y="131"/>
                </a:cxn>
              </a:cxnLst>
              <a:rect l="0" t="0" r="r" b="b"/>
              <a:pathLst>
                <a:path w="90" h="141">
                  <a:moveTo>
                    <a:pt x="80" y="13"/>
                  </a:moveTo>
                  <a:cubicBezTo>
                    <a:pt x="67" y="13"/>
                    <a:pt x="67" y="13"/>
                    <a:pt x="67" y="13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3"/>
                    <a:pt x="64" y="0"/>
                    <a:pt x="6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2" y="3"/>
                    <a:pt x="22" y="6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4" y="13"/>
                    <a:pt x="0" y="17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6"/>
                    <a:pt x="4" y="141"/>
                    <a:pt x="10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5" y="141"/>
                    <a:pt x="90" y="136"/>
                    <a:pt x="90" y="131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0" y="17"/>
                    <a:pt x="85" y="13"/>
                    <a:pt x="80" y="13"/>
                  </a:cubicBezTo>
                  <a:close/>
                  <a:moveTo>
                    <a:pt x="83" y="131"/>
                  </a:moveTo>
                  <a:cubicBezTo>
                    <a:pt x="83" y="133"/>
                    <a:pt x="82" y="134"/>
                    <a:pt x="8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8" y="134"/>
                    <a:pt x="6" y="133"/>
                    <a:pt x="6" y="13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8" y="19"/>
                    <a:pt x="10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2" y="19"/>
                    <a:pt x="83" y="20"/>
                    <a:pt x="83" y="22"/>
                  </a:cubicBezTo>
                  <a:lnTo>
                    <a:pt x="83" y="131"/>
                  </a:lnTo>
                  <a:close/>
                  <a:moveTo>
                    <a:pt x="83" y="131"/>
                  </a:moveTo>
                  <a:cubicBezTo>
                    <a:pt x="83" y="131"/>
                    <a:pt x="83" y="131"/>
                    <a:pt x="83" y="1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8" name="Rectangle 97">
              <a:extLst>
                <a:ext uri="{FF2B5EF4-FFF2-40B4-BE49-F238E27FC236}">
                  <a16:creationId xmlns:a16="http://schemas.microsoft.com/office/drawing/2014/main" id="{9A8C4269-F14D-2195-205A-9D2252BDAC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6513" y="3586163"/>
              <a:ext cx="185738" cy="936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9" name="Rectangle 98">
              <a:extLst>
                <a:ext uri="{FF2B5EF4-FFF2-40B4-BE49-F238E27FC236}">
                  <a16:creationId xmlns:a16="http://schemas.microsoft.com/office/drawing/2014/main" id="{DD15C14A-1C6F-22E7-D58E-6173FEEE1D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6513" y="3690938"/>
              <a:ext cx="185738" cy="936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0" name="Rectangle 99">
              <a:extLst>
                <a:ext uri="{FF2B5EF4-FFF2-40B4-BE49-F238E27FC236}">
                  <a16:creationId xmlns:a16="http://schemas.microsoft.com/office/drawing/2014/main" id="{C78FB7BC-7422-CCD1-BAFB-39E4F6E59B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6513" y="3792538"/>
              <a:ext cx="185738" cy="936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1" name="Group 353">
            <a:extLst>
              <a:ext uri="{FF2B5EF4-FFF2-40B4-BE49-F238E27FC236}">
                <a16:creationId xmlns:a16="http://schemas.microsoft.com/office/drawing/2014/main" id="{FDA71E18-13E9-F50D-874A-938F88165F36}"/>
              </a:ext>
            </a:extLst>
          </p:cNvPr>
          <p:cNvGrpSpPr/>
          <p:nvPr/>
        </p:nvGrpSpPr>
        <p:grpSpPr>
          <a:xfrm>
            <a:off x="7753409" y="3298832"/>
            <a:ext cx="512849" cy="484824"/>
            <a:chOff x="8440738" y="2105025"/>
            <a:chExt cx="581025" cy="549275"/>
          </a:xfrm>
          <a:solidFill>
            <a:srgbClr val="9338FF"/>
          </a:solidFill>
        </p:grpSpPr>
        <p:sp>
          <p:nvSpPr>
            <p:cNvPr id="242" name="Freeform 100">
              <a:extLst>
                <a:ext uri="{FF2B5EF4-FFF2-40B4-BE49-F238E27FC236}">
                  <a16:creationId xmlns:a16="http://schemas.microsoft.com/office/drawing/2014/main" id="{8FEEECB0-88A7-27F5-F74B-F7BB810DD0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24876" y="2105025"/>
              <a:ext cx="420688" cy="549275"/>
            </a:xfrm>
            <a:custGeom>
              <a:avLst/>
              <a:gdLst/>
              <a:ahLst/>
              <a:cxnLst>
                <a:cxn ang="0">
                  <a:pos x="84" y="81"/>
                </a:cxn>
                <a:cxn ang="0">
                  <a:pos x="86" y="82"/>
                </a:cxn>
                <a:cxn ang="0">
                  <a:pos x="94" y="87"/>
                </a:cxn>
                <a:cxn ang="0">
                  <a:pos x="110" y="94"/>
                </a:cxn>
                <a:cxn ang="0">
                  <a:pos x="127" y="99"/>
                </a:cxn>
                <a:cxn ang="0">
                  <a:pos x="135" y="99"/>
                </a:cxn>
                <a:cxn ang="0">
                  <a:pos x="140" y="99"/>
                </a:cxn>
                <a:cxn ang="0">
                  <a:pos x="145" y="99"/>
                </a:cxn>
                <a:cxn ang="0">
                  <a:pos x="141" y="95"/>
                </a:cxn>
                <a:cxn ang="0">
                  <a:pos x="138" y="92"/>
                </a:cxn>
                <a:cxn ang="0">
                  <a:pos x="130" y="87"/>
                </a:cxn>
                <a:cxn ang="0">
                  <a:pos x="115" y="80"/>
                </a:cxn>
                <a:cxn ang="0">
                  <a:pos x="98" y="76"/>
                </a:cxn>
                <a:cxn ang="0">
                  <a:pos x="89" y="75"/>
                </a:cxn>
                <a:cxn ang="0">
                  <a:pos x="85" y="75"/>
                </a:cxn>
                <a:cxn ang="0">
                  <a:pos x="76" y="64"/>
                </a:cxn>
                <a:cxn ang="0">
                  <a:pos x="77" y="61"/>
                </a:cxn>
                <a:cxn ang="0">
                  <a:pos x="79" y="52"/>
                </a:cxn>
                <a:cxn ang="0">
                  <a:pos x="81" y="35"/>
                </a:cxn>
                <a:cxn ang="0">
                  <a:pos x="79" y="17"/>
                </a:cxn>
                <a:cxn ang="0">
                  <a:pos x="77" y="9"/>
                </a:cxn>
                <a:cxn ang="0">
                  <a:pos x="75" y="4"/>
                </a:cxn>
                <a:cxn ang="0">
                  <a:pos x="73" y="0"/>
                </a:cxn>
                <a:cxn ang="0">
                  <a:pos x="71" y="4"/>
                </a:cxn>
                <a:cxn ang="0">
                  <a:pos x="69" y="9"/>
                </a:cxn>
                <a:cxn ang="0">
                  <a:pos x="67" y="17"/>
                </a:cxn>
                <a:cxn ang="0">
                  <a:pos x="65" y="35"/>
                </a:cxn>
                <a:cxn ang="0">
                  <a:pos x="67" y="52"/>
                </a:cxn>
                <a:cxn ang="0">
                  <a:pos x="69" y="61"/>
                </a:cxn>
                <a:cxn ang="0">
                  <a:pos x="70" y="64"/>
                </a:cxn>
                <a:cxn ang="0">
                  <a:pos x="61" y="75"/>
                </a:cxn>
                <a:cxn ang="0">
                  <a:pos x="61" y="75"/>
                </a:cxn>
                <a:cxn ang="0">
                  <a:pos x="56" y="75"/>
                </a:cxn>
                <a:cxn ang="0">
                  <a:pos x="47" y="76"/>
                </a:cxn>
                <a:cxn ang="0">
                  <a:pos x="30" y="80"/>
                </a:cxn>
                <a:cxn ang="0">
                  <a:pos x="14" y="87"/>
                </a:cxn>
                <a:cxn ang="0">
                  <a:pos x="7" y="92"/>
                </a:cxn>
                <a:cxn ang="0">
                  <a:pos x="3" y="95"/>
                </a:cxn>
                <a:cxn ang="0">
                  <a:pos x="0" y="99"/>
                </a:cxn>
                <a:cxn ang="0">
                  <a:pos x="5" y="99"/>
                </a:cxn>
                <a:cxn ang="0">
                  <a:pos x="9" y="99"/>
                </a:cxn>
                <a:cxn ang="0">
                  <a:pos x="18" y="99"/>
                </a:cxn>
                <a:cxn ang="0">
                  <a:pos x="35" y="94"/>
                </a:cxn>
                <a:cxn ang="0">
                  <a:pos x="51" y="87"/>
                </a:cxn>
                <a:cxn ang="0">
                  <a:pos x="58" y="82"/>
                </a:cxn>
                <a:cxn ang="0">
                  <a:pos x="61" y="80"/>
                </a:cxn>
                <a:cxn ang="0">
                  <a:pos x="68" y="87"/>
                </a:cxn>
                <a:cxn ang="0">
                  <a:pos x="58" y="189"/>
                </a:cxn>
                <a:cxn ang="0">
                  <a:pos x="88" y="189"/>
                </a:cxn>
                <a:cxn ang="0">
                  <a:pos x="78" y="87"/>
                </a:cxn>
                <a:cxn ang="0">
                  <a:pos x="84" y="81"/>
                </a:cxn>
                <a:cxn ang="0">
                  <a:pos x="73" y="81"/>
                </a:cxn>
                <a:cxn ang="0">
                  <a:pos x="68" y="76"/>
                </a:cxn>
                <a:cxn ang="0">
                  <a:pos x="73" y="71"/>
                </a:cxn>
                <a:cxn ang="0">
                  <a:pos x="78" y="76"/>
                </a:cxn>
                <a:cxn ang="0">
                  <a:pos x="73" y="81"/>
                </a:cxn>
                <a:cxn ang="0">
                  <a:pos x="73" y="81"/>
                </a:cxn>
                <a:cxn ang="0">
                  <a:pos x="73" y="81"/>
                </a:cxn>
              </a:cxnLst>
              <a:rect l="0" t="0" r="r" b="b"/>
              <a:pathLst>
                <a:path w="145" h="189">
                  <a:moveTo>
                    <a:pt x="84" y="81"/>
                  </a:moveTo>
                  <a:cubicBezTo>
                    <a:pt x="85" y="81"/>
                    <a:pt x="86" y="82"/>
                    <a:pt x="86" y="82"/>
                  </a:cubicBezTo>
                  <a:cubicBezTo>
                    <a:pt x="89" y="84"/>
                    <a:pt x="91" y="86"/>
                    <a:pt x="94" y="87"/>
                  </a:cubicBezTo>
                  <a:cubicBezTo>
                    <a:pt x="99" y="90"/>
                    <a:pt x="104" y="93"/>
                    <a:pt x="110" y="94"/>
                  </a:cubicBezTo>
                  <a:cubicBezTo>
                    <a:pt x="115" y="96"/>
                    <a:pt x="121" y="98"/>
                    <a:pt x="127" y="99"/>
                  </a:cubicBezTo>
                  <a:cubicBezTo>
                    <a:pt x="129" y="99"/>
                    <a:pt x="132" y="99"/>
                    <a:pt x="135" y="99"/>
                  </a:cubicBezTo>
                  <a:cubicBezTo>
                    <a:pt x="137" y="99"/>
                    <a:pt x="139" y="99"/>
                    <a:pt x="140" y="99"/>
                  </a:cubicBezTo>
                  <a:cubicBezTo>
                    <a:pt x="142" y="99"/>
                    <a:pt x="143" y="99"/>
                    <a:pt x="145" y="99"/>
                  </a:cubicBezTo>
                  <a:cubicBezTo>
                    <a:pt x="144" y="97"/>
                    <a:pt x="143" y="96"/>
                    <a:pt x="141" y="95"/>
                  </a:cubicBezTo>
                  <a:cubicBezTo>
                    <a:pt x="140" y="94"/>
                    <a:pt x="139" y="93"/>
                    <a:pt x="138" y="92"/>
                  </a:cubicBezTo>
                  <a:cubicBezTo>
                    <a:pt x="135" y="90"/>
                    <a:pt x="133" y="89"/>
                    <a:pt x="130" y="87"/>
                  </a:cubicBezTo>
                  <a:cubicBezTo>
                    <a:pt x="125" y="84"/>
                    <a:pt x="120" y="82"/>
                    <a:pt x="115" y="80"/>
                  </a:cubicBezTo>
                  <a:cubicBezTo>
                    <a:pt x="109" y="78"/>
                    <a:pt x="103" y="77"/>
                    <a:pt x="98" y="76"/>
                  </a:cubicBezTo>
                  <a:cubicBezTo>
                    <a:pt x="95" y="75"/>
                    <a:pt x="92" y="75"/>
                    <a:pt x="89" y="75"/>
                  </a:cubicBezTo>
                  <a:cubicBezTo>
                    <a:pt x="88" y="75"/>
                    <a:pt x="87" y="75"/>
                    <a:pt x="85" y="75"/>
                  </a:cubicBezTo>
                  <a:cubicBezTo>
                    <a:pt x="85" y="70"/>
                    <a:pt x="81" y="65"/>
                    <a:pt x="76" y="64"/>
                  </a:cubicBezTo>
                  <a:cubicBezTo>
                    <a:pt x="76" y="63"/>
                    <a:pt x="76" y="62"/>
                    <a:pt x="77" y="61"/>
                  </a:cubicBezTo>
                  <a:cubicBezTo>
                    <a:pt x="78" y="58"/>
                    <a:pt x="78" y="55"/>
                    <a:pt x="79" y="52"/>
                  </a:cubicBezTo>
                  <a:cubicBezTo>
                    <a:pt x="80" y="46"/>
                    <a:pt x="81" y="40"/>
                    <a:pt x="81" y="35"/>
                  </a:cubicBezTo>
                  <a:cubicBezTo>
                    <a:pt x="81" y="29"/>
                    <a:pt x="80" y="23"/>
                    <a:pt x="79" y="17"/>
                  </a:cubicBezTo>
                  <a:cubicBezTo>
                    <a:pt x="79" y="14"/>
                    <a:pt x="78" y="12"/>
                    <a:pt x="77" y="9"/>
                  </a:cubicBezTo>
                  <a:cubicBezTo>
                    <a:pt x="76" y="7"/>
                    <a:pt x="76" y="6"/>
                    <a:pt x="75" y="4"/>
                  </a:cubicBezTo>
                  <a:cubicBezTo>
                    <a:pt x="75" y="3"/>
                    <a:pt x="74" y="1"/>
                    <a:pt x="73" y="0"/>
                  </a:cubicBezTo>
                  <a:cubicBezTo>
                    <a:pt x="72" y="1"/>
                    <a:pt x="72" y="3"/>
                    <a:pt x="71" y="4"/>
                  </a:cubicBezTo>
                  <a:cubicBezTo>
                    <a:pt x="70" y="6"/>
                    <a:pt x="70" y="7"/>
                    <a:pt x="69" y="9"/>
                  </a:cubicBezTo>
                  <a:cubicBezTo>
                    <a:pt x="68" y="12"/>
                    <a:pt x="68" y="14"/>
                    <a:pt x="67" y="17"/>
                  </a:cubicBezTo>
                  <a:cubicBezTo>
                    <a:pt x="66" y="23"/>
                    <a:pt x="65" y="29"/>
                    <a:pt x="65" y="35"/>
                  </a:cubicBezTo>
                  <a:cubicBezTo>
                    <a:pt x="65" y="40"/>
                    <a:pt x="66" y="46"/>
                    <a:pt x="67" y="52"/>
                  </a:cubicBezTo>
                  <a:cubicBezTo>
                    <a:pt x="68" y="55"/>
                    <a:pt x="68" y="58"/>
                    <a:pt x="69" y="61"/>
                  </a:cubicBezTo>
                  <a:cubicBezTo>
                    <a:pt x="70" y="62"/>
                    <a:pt x="70" y="63"/>
                    <a:pt x="70" y="64"/>
                  </a:cubicBezTo>
                  <a:cubicBezTo>
                    <a:pt x="65" y="65"/>
                    <a:pt x="61" y="70"/>
                    <a:pt x="61" y="75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59" y="75"/>
                    <a:pt x="57" y="75"/>
                    <a:pt x="56" y="75"/>
                  </a:cubicBezTo>
                  <a:cubicBezTo>
                    <a:pt x="53" y="75"/>
                    <a:pt x="50" y="75"/>
                    <a:pt x="47" y="76"/>
                  </a:cubicBezTo>
                  <a:cubicBezTo>
                    <a:pt x="41" y="77"/>
                    <a:pt x="36" y="78"/>
                    <a:pt x="30" y="80"/>
                  </a:cubicBezTo>
                  <a:cubicBezTo>
                    <a:pt x="25" y="82"/>
                    <a:pt x="19" y="84"/>
                    <a:pt x="14" y="87"/>
                  </a:cubicBezTo>
                  <a:cubicBezTo>
                    <a:pt x="12" y="89"/>
                    <a:pt x="9" y="90"/>
                    <a:pt x="7" y="92"/>
                  </a:cubicBezTo>
                  <a:cubicBezTo>
                    <a:pt x="6" y="93"/>
                    <a:pt x="4" y="94"/>
                    <a:pt x="3" y="95"/>
                  </a:cubicBezTo>
                  <a:cubicBezTo>
                    <a:pt x="2" y="96"/>
                    <a:pt x="1" y="97"/>
                    <a:pt x="0" y="99"/>
                  </a:cubicBezTo>
                  <a:cubicBezTo>
                    <a:pt x="1" y="99"/>
                    <a:pt x="3" y="99"/>
                    <a:pt x="5" y="99"/>
                  </a:cubicBezTo>
                  <a:cubicBezTo>
                    <a:pt x="6" y="99"/>
                    <a:pt x="8" y="99"/>
                    <a:pt x="9" y="99"/>
                  </a:cubicBezTo>
                  <a:cubicBezTo>
                    <a:pt x="12" y="99"/>
                    <a:pt x="15" y="99"/>
                    <a:pt x="18" y="99"/>
                  </a:cubicBezTo>
                  <a:cubicBezTo>
                    <a:pt x="24" y="98"/>
                    <a:pt x="30" y="96"/>
                    <a:pt x="35" y="94"/>
                  </a:cubicBezTo>
                  <a:cubicBezTo>
                    <a:pt x="41" y="93"/>
                    <a:pt x="46" y="90"/>
                    <a:pt x="51" y="87"/>
                  </a:cubicBezTo>
                  <a:cubicBezTo>
                    <a:pt x="53" y="86"/>
                    <a:pt x="56" y="84"/>
                    <a:pt x="58" y="82"/>
                  </a:cubicBezTo>
                  <a:cubicBezTo>
                    <a:pt x="59" y="81"/>
                    <a:pt x="60" y="81"/>
                    <a:pt x="61" y="80"/>
                  </a:cubicBezTo>
                  <a:cubicBezTo>
                    <a:pt x="62" y="83"/>
                    <a:pt x="65" y="86"/>
                    <a:pt x="68" y="87"/>
                  </a:cubicBezTo>
                  <a:cubicBezTo>
                    <a:pt x="58" y="189"/>
                    <a:pt x="58" y="189"/>
                    <a:pt x="58" y="189"/>
                  </a:cubicBezTo>
                  <a:cubicBezTo>
                    <a:pt x="88" y="189"/>
                    <a:pt x="88" y="189"/>
                    <a:pt x="88" y="189"/>
                  </a:cubicBezTo>
                  <a:cubicBezTo>
                    <a:pt x="78" y="87"/>
                    <a:pt x="78" y="87"/>
                    <a:pt x="78" y="87"/>
                  </a:cubicBezTo>
                  <a:cubicBezTo>
                    <a:pt x="81" y="86"/>
                    <a:pt x="83" y="84"/>
                    <a:pt x="84" y="81"/>
                  </a:cubicBezTo>
                  <a:close/>
                  <a:moveTo>
                    <a:pt x="73" y="81"/>
                  </a:moveTo>
                  <a:cubicBezTo>
                    <a:pt x="70" y="81"/>
                    <a:pt x="68" y="78"/>
                    <a:pt x="68" y="76"/>
                  </a:cubicBezTo>
                  <a:cubicBezTo>
                    <a:pt x="68" y="73"/>
                    <a:pt x="70" y="71"/>
                    <a:pt x="73" y="71"/>
                  </a:cubicBezTo>
                  <a:cubicBezTo>
                    <a:pt x="76" y="71"/>
                    <a:pt x="78" y="73"/>
                    <a:pt x="78" y="76"/>
                  </a:cubicBezTo>
                  <a:cubicBezTo>
                    <a:pt x="78" y="78"/>
                    <a:pt x="76" y="81"/>
                    <a:pt x="73" y="81"/>
                  </a:cubicBezTo>
                  <a:close/>
                  <a:moveTo>
                    <a:pt x="73" y="81"/>
                  </a:moveTo>
                  <a:cubicBezTo>
                    <a:pt x="73" y="81"/>
                    <a:pt x="73" y="81"/>
                    <a:pt x="73" y="8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3" name="Freeform 101">
              <a:extLst>
                <a:ext uri="{FF2B5EF4-FFF2-40B4-BE49-F238E27FC236}">
                  <a16:creationId xmlns:a16="http://schemas.microsoft.com/office/drawing/2014/main" id="{F1539FA9-4C9C-FBA7-E2C6-D934458C3C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40738" y="2401888"/>
              <a:ext cx="238125" cy="238125"/>
            </a:xfrm>
            <a:custGeom>
              <a:avLst/>
              <a:gdLst/>
              <a:ahLst/>
              <a:cxnLst>
                <a:cxn ang="0">
                  <a:pos x="78" y="27"/>
                </a:cxn>
                <a:cxn ang="0">
                  <a:pos x="74" y="24"/>
                </a:cxn>
                <a:cxn ang="0">
                  <a:pos x="65" y="20"/>
                </a:cxn>
                <a:cxn ang="0">
                  <a:pos x="55" y="18"/>
                </a:cxn>
                <a:cxn ang="0">
                  <a:pos x="50" y="18"/>
                </a:cxn>
                <a:cxn ang="0">
                  <a:pos x="48" y="18"/>
                </a:cxn>
                <a:cxn ang="0">
                  <a:pos x="43" y="11"/>
                </a:cxn>
                <a:cxn ang="0">
                  <a:pos x="43" y="10"/>
                </a:cxn>
                <a:cxn ang="0">
                  <a:pos x="45" y="5"/>
                </a:cxn>
                <a:cxn ang="0">
                  <a:pos x="45" y="0"/>
                </a:cxn>
                <a:cxn ang="0">
                  <a:pos x="37" y="1"/>
                </a:cxn>
                <a:cxn ang="0">
                  <a:pos x="38" y="5"/>
                </a:cxn>
                <a:cxn ang="0">
                  <a:pos x="39" y="10"/>
                </a:cxn>
                <a:cxn ang="0">
                  <a:pos x="40" y="11"/>
                </a:cxn>
                <a:cxn ang="0">
                  <a:pos x="34" y="18"/>
                </a:cxn>
                <a:cxn ang="0">
                  <a:pos x="34" y="18"/>
                </a:cxn>
                <a:cxn ang="0">
                  <a:pos x="32" y="18"/>
                </a:cxn>
                <a:cxn ang="0">
                  <a:pos x="27" y="18"/>
                </a:cxn>
                <a:cxn ang="0">
                  <a:pos x="17" y="20"/>
                </a:cxn>
                <a:cxn ang="0">
                  <a:pos x="8" y="24"/>
                </a:cxn>
                <a:cxn ang="0">
                  <a:pos x="4" y="27"/>
                </a:cxn>
                <a:cxn ang="0">
                  <a:pos x="2" y="29"/>
                </a:cxn>
                <a:cxn ang="0">
                  <a:pos x="0" y="31"/>
                </a:cxn>
                <a:cxn ang="0">
                  <a:pos x="3" y="31"/>
                </a:cxn>
                <a:cxn ang="0">
                  <a:pos x="5" y="31"/>
                </a:cxn>
                <a:cxn ang="0">
                  <a:pos x="10" y="31"/>
                </a:cxn>
                <a:cxn ang="0">
                  <a:pos x="20" y="28"/>
                </a:cxn>
                <a:cxn ang="0">
                  <a:pos x="29" y="24"/>
                </a:cxn>
                <a:cxn ang="0">
                  <a:pos x="33" y="22"/>
                </a:cxn>
                <a:cxn ang="0">
                  <a:pos x="35" y="20"/>
                </a:cxn>
                <a:cxn ang="0">
                  <a:pos x="38" y="24"/>
                </a:cxn>
                <a:cxn ang="0">
                  <a:pos x="33" y="82"/>
                </a:cxn>
                <a:cxn ang="0">
                  <a:pos x="50" y="82"/>
                </a:cxn>
                <a:cxn ang="0">
                  <a:pos x="44" y="24"/>
                </a:cxn>
                <a:cxn ang="0">
                  <a:pos x="48" y="21"/>
                </a:cxn>
                <a:cxn ang="0">
                  <a:pos x="49" y="22"/>
                </a:cxn>
                <a:cxn ang="0">
                  <a:pos x="53" y="24"/>
                </a:cxn>
                <a:cxn ang="0">
                  <a:pos x="62" y="28"/>
                </a:cxn>
                <a:cxn ang="0">
                  <a:pos x="71" y="31"/>
                </a:cxn>
                <a:cxn ang="0">
                  <a:pos x="76" y="31"/>
                </a:cxn>
                <a:cxn ang="0">
                  <a:pos x="79" y="31"/>
                </a:cxn>
                <a:cxn ang="0">
                  <a:pos x="82" y="31"/>
                </a:cxn>
                <a:cxn ang="0">
                  <a:pos x="80" y="29"/>
                </a:cxn>
                <a:cxn ang="0">
                  <a:pos x="78" y="27"/>
                </a:cxn>
                <a:cxn ang="0">
                  <a:pos x="41" y="21"/>
                </a:cxn>
                <a:cxn ang="0">
                  <a:pos x="39" y="18"/>
                </a:cxn>
                <a:cxn ang="0">
                  <a:pos x="41" y="15"/>
                </a:cxn>
                <a:cxn ang="0">
                  <a:pos x="44" y="18"/>
                </a:cxn>
                <a:cxn ang="0">
                  <a:pos x="41" y="21"/>
                </a:cxn>
                <a:cxn ang="0">
                  <a:pos x="41" y="21"/>
                </a:cxn>
                <a:cxn ang="0">
                  <a:pos x="41" y="21"/>
                </a:cxn>
              </a:cxnLst>
              <a:rect l="0" t="0" r="r" b="b"/>
              <a:pathLst>
                <a:path w="82" h="82">
                  <a:moveTo>
                    <a:pt x="78" y="27"/>
                  </a:moveTo>
                  <a:cubicBezTo>
                    <a:pt x="76" y="26"/>
                    <a:pt x="75" y="25"/>
                    <a:pt x="74" y="24"/>
                  </a:cubicBezTo>
                  <a:cubicBezTo>
                    <a:pt x="71" y="23"/>
                    <a:pt x="68" y="21"/>
                    <a:pt x="65" y="20"/>
                  </a:cubicBezTo>
                  <a:cubicBezTo>
                    <a:pt x="62" y="19"/>
                    <a:pt x="58" y="18"/>
                    <a:pt x="55" y="18"/>
                  </a:cubicBezTo>
                  <a:cubicBezTo>
                    <a:pt x="53" y="18"/>
                    <a:pt x="52" y="18"/>
                    <a:pt x="50" y="18"/>
                  </a:cubicBezTo>
                  <a:cubicBezTo>
                    <a:pt x="50" y="18"/>
                    <a:pt x="49" y="18"/>
                    <a:pt x="48" y="18"/>
                  </a:cubicBezTo>
                  <a:cubicBezTo>
                    <a:pt x="48" y="14"/>
                    <a:pt x="46" y="12"/>
                    <a:pt x="43" y="11"/>
                  </a:cubicBezTo>
                  <a:cubicBezTo>
                    <a:pt x="43" y="11"/>
                    <a:pt x="43" y="10"/>
                    <a:pt x="43" y="10"/>
                  </a:cubicBezTo>
                  <a:cubicBezTo>
                    <a:pt x="44" y="8"/>
                    <a:pt x="44" y="6"/>
                    <a:pt x="45" y="5"/>
                  </a:cubicBezTo>
                  <a:cubicBezTo>
                    <a:pt x="45" y="3"/>
                    <a:pt x="45" y="2"/>
                    <a:pt x="45" y="0"/>
                  </a:cubicBezTo>
                  <a:cubicBezTo>
                    <a:pt x="43" y="0"/>
                    <a:pt x="40" y="1"/>
                    <a:pt x="37" y="1"/>
                  </a:cubicBezTo>
                  <a:cubicBezTo>
                    <a:pt x="38" y="2"/>
                    <a:pt x="38" y="3"/>
                    <a:pt x="38" y="5"/>
                  </a:cubicBezTo>
                  <a:cubicBezTo>
                    <a:pt x="38" y="6"/>
                    <a:pt x="39" y="8"/>
                    <a:pt x="39" y="10"/>
                  </a:cubicBezTo>
                  <a:cubicBezTo>
                    <a:pt x="39" y="10"/>
                    <a:pt x="40" y="11"/>
                    <a:pt x="40" y="11"/>
                  </a:cubicBezTo>
                  <a:cubicBezTo>
                    <a:pt x="37" y="12"/>
                    <a:pt x="35" y="15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3" y="18"/>
                    <a:pt x="33" y="18"/>
                    <a:pt x="32" y="18"/>
                  </a:cubicBezTo>
                  <a:cubicBezTo>
                    <a:pt x="30" y="18"/>
                    <a:pt x="28" y="18"/>
                    <a:pt x="27" y="18"/>
                  </a:cubicBezTo>
                  <a:cubicBezTo>
                    <a:pt x="23" y="18"/>
                    <a:pt x="20" y="19"/>
                    <a:pt x="17" y="20"/>
                  </a:cubicBezTo>
                  <a:cubicBezTo>
                    <a:pt x="14" y="21"/>
                    <a:pt x="11" y="23"/>
                    <a:pt x="8" y="24"/>
                  </a:cubicBezTo>
                  <a:cubicBezTo>
                    <a:pt x="7" y="25"/>
                    <a:pt x="5" y="26"/>
                    <a:pt x="4" y="27"/>
                  </a:cubicBezTo>
                  <a:cubicBezTo>
                    <a:pt x="3" y="28"/>
                    <a:pt x="3" y="28"/>
                    <a:pt x="2" y="29"/>
                  </a:cubicBezTo>
                  <a:cubicBezTo>
                    <a:pt x="1" y="29"/>
                    <a:pt x="1" y="30"/>
                    <a:pt x="0" y="31"/>
                  </a:cubicBezTo>
                  <a:cubicBezTo>
                    <a:pt x="1" y="31"/>
                    <a:pt x="2" y="31"/>
                    <a:pt x="3" y="31"/>
                  </a:cubicBezTo>
                  <a:cubicBezTo>
                    <a:pt x="4" y="31"/>
                    <a:pt x="5" y="31"/>
                    <a:pt x="5" y="31"/>
                  </a:cubicBezTo>
                  <a:cubicBezTo>
                    <a:pt x="7" y="31"/>
                    <a:pt x="9" y="31"/>
                    <a:pt x="10" y="31"/>
                  </a:cubicBezTo>
                  <a:cubicBezTo>
                    <a:pt x="14" y="30"/>
                    <a:pt x="17" y="29"/>
                    <a:pt x="20" y="28"/>
                  </a:cubicBezTo>
                  <a:cubicBezTo>
                    <a:pt x="23" y="27"/>
                    <a:pt x="26" y="26"/>
                    <a:pt x="29" y="24"/>
                  </a:cubicBezTo>
                  <a:cubicBezTo>
                    <a:pt x="30" y="24"/>
                    <a:pt x="32" y="23"/>
                    <a:pt x="33" y="22"/>
                  </a:cubicBezTo>
                  <a:cubicBezTo>
                    <a:pt x="34" y="21"/>
                    <a:pt x="34" y="21"/>
                    <a:pt x="35" y="20"/>
                  </a:cubicBezTo>
                  <a:cubicBezTo>
                    <a:pt x="35" y="22"/>
                    <a:pt x="37" y="24"/>
                    <a:pt x="38" y="24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6" y="24"/>
                    <a:pt x="47" y="22"/>
                    <a:pt x="48" y="21"/>
                  </a:cubicBezTo>
                  <a:cubicBezTo>
                    <a:pt x="48" y="21"/>
                    <a:pt x="48" y="21"/>
                    <a:pt x="49" y="22"/>
                  </a:cubicBezTo>
                  <a:cubicBezTo>
                    <a:pt x="50" y="23"/>
                    <a:pt x="51" y="24"/>
                    <a:pt x="53" y="24"/>
                  </a:cubicBezTo>
                  <a:cubicBezTo>
                    <a:pt x="56" y="26"/>
                    <a:pt x="59" y="27"/>
                    <a:pt x="62" y="28"/>
                  </a:cubicBezTo>
                  <a:cubicBezTo>
                    <a:pt x="65" y="30"/>
                    <a:pt x="68" y="30"/>
                    <a:pt x="71" y="31"/>
                  </a:cubicBezTo>
                  <a:cubicBezTo>
                    <a:pt x="73" y="31"/>
                    <a:pt x="75" y="31"/>
                    <a:pt x="76" y="31"/>
                  </a:cubicBezTo>
                  <a:cubicBezTo>
                    <a:pt x="77" y="31"/>
                    <a:pt x="78" y="31"/>
                    <a:pt x="79" y="31"/>
                  </a:cubicBezTo>
                  <a:cubicBezTo>
                    <a:pt x="80" y="31"/>
                    <a:pt x="81" y="31"/>
                    <a:pt x="82" y="31"/>
                  </a:cubicBezTo>
                  <a:cubicBezTo>
                    <a:pt x="81" y="30"/>
                    <a:pt x="80" y="29"/>
                    <a:pt x="80" y="29"/>
                  </a:cubicBezTo>
                  <a:cubicBezTo>
                    <a:pt x="79" y="28"/>
                    <a:pt x="78" y="28"/>
                    <a:pt x="78" y="27"/>
                  </a:cubicBezTo>
                  <a:close/>
                  <a:moveTo>
                    <a:pt x="41" y="21"/>
                  </a:moveTo>
                  <a:cubicBezTo>
                    <a:pt x="40" y="21"/>
                    <a:pt x="39" y="19"/>
                    <a:pt x="39" y="18"/>
                  </a:cubicBezTo>
                  <a:cubicBezTo>
                    <a:pt x="39" y="17"/>
                    <a:pt x="40" y="15"/>
                    <a:pt x="41" y="15"/>
                  </a:cubicBezTo>
                  <a:cubicBezTo>
                    <a:pt x="43" y="15"/>
                    <a:pt x="44" y="17"/>
                    <a:pt x="44" y="18"/>
                  </a:cubicBezTo>
                  <a:cubicBezTo>
                    <a:pt x="44" y="19"/>
                    <a:pt x="43" y="21"/>
                    <a:pt x="41" y="21"/>
                  </a:cubicBezTo>
                  <a:close/>
                  <a:moveTo>
                    <a:pt x="41" y="21"/>
                  </a:moveTo>
                  <a:cubicBezTo>
                    <a:pt x="41" y="21"/>
                    <a:pt x="41" y="21"/>
                    <a:pt x="41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4" name="Freeform 102">
              <a:extLst>
                <a:ext uri="{FF2B5EF4-FFF2-40B4-BE49-F238E27FC236}">
                  <a16:creationId xmlns:a16="http://schemas.microsoft.com/office/drawing/2014/main" id="{9CE29387-0089-A197-FD84-A612EC2F24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50276" y="2328863"/>
              <a:ext cx="17463" cy="26988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5" y="5"/>
                </a:cxn>
                <a:cxn ang="0">
                  <a:pos x="5" y="3"/>
                </a:cxn>
                <a:cxn ang="0">
                  <a:pos x="3" y="0"/>
                </a:cxn>
                <a:cxn ang="0">
                  <a:pos x="2" y="3"/>
                </a:cxn>
                <a:cxn ang="0">
                  <a:pos x="1" y="5"/>
                </a:cxn>
                <a:cxn ang="0">
                  <a:pos x="0" y="9"/>
                </a:cxn>
                <a:cxn ang="0">
                  <a:pos x="2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9">
                  <a:moveTo>
                    <a:pt x="6" y="6"/>
                  </a:moveTo>
                  <a:cubicBezTo>
                    <a:pt x="6" y="6"/>
                    <a:pt x="6" y="6"/>
                    <a:pt x="5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4" y="2"/>
                    <a:pt x="4" y="1"/>
                    <a:pt x="3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1" y="7"/>
                    <a:pt x="1" y="8"/>
                    <a:pt x="0" y="9"/>
                  </a:cubicBezTo>
                  <a:cubicBezTo>
                    <a:pt x="1" y="9"/>
                    <a:pt x="2" y="8"/>
                    <a:pt x="2" y="8"/>
                  </a:cubicBezTo>
                  <a:cubicBezTo>
                    <a:pt x="3" y="7"/>
                    <a:pt x="4" y="7"/>
                    <a:pt x="6" y="6"/>
                  </a:cubicBez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5" name="Freeform 103">
              <a:extLst>
                <a:ext uri="{FF2B5EF4-FFF2-40B4-BE49-F238E27FC236}">
                  <a16:creationId xmlns:a16="http://schemas.microsoft.com/office/drawing/2014/main" id="{07EE15E0-7E9A-AB33-1C15-DDF44DBF83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3638" y="2401888"/>
              <a:ext cx="238125" cy="238125"/>
            </a:xfrm>
            <a:custGeom>
              <a:avLst/>
              <a:gdLst/>
              <a:ahLst/>
              <a:cxnLst>
                <a:cxn ang="0">
                  <a:pos x="80" y="29"/>
                </a:cxn>
                <a:cxn ang="0">
                  <a:pos x="78" y="27"/>
                </a:cxn>
                <a:cxn ang="0">
                  <a:pos x="74" y="24"/>
                </a:cxn>
                <a:cxn ang="0">
                  <a:pos x="65" y="20"/>
                </a:cxn>
                <a:cxn ang="0">
                  <a:pos x="55" y="18"/>
                </a:cxn>
                <a:cxn ang="0">
                  <a:pos x="50" y="18"/>
                </a:cxn>
                <a:cxn ang="0">
                  <a:pos x="48" y="18"/>
                </a:cxn>
                <a:cxn ang="0">
                  <a:pos x="43" y="11"/>
                </a:cxn>
                <a:cxn ang="0">
                  <a:pos x="44" y="10"/>
                </a:cxn>
                <a:cxn ang="0">
                  <a:pos x="45" y="5"/>
                </a:cxn>
                <a:cxn ang="0">
                  <a:pos x="45" y="1"/>
                </a:cxn>
                <a:cxn ang="0">
                  <a:pos x="45" y="1"/>
                </a:cxn>
                <a:cxn ang="0">
                  <a:pos x="37" y="0"/>
                </a:cxn>
                <a:cxn ang="0">
                  <a:pos x="38" y="5"/>
                </a:cxn>
                <a:cxn ang="0">
                  <a:pos x="39" y="10"/>
                </a:cxn>
                <a:cxn ang="0">
                  <a:pos x="40" y="11"/>
                </a:cxn>
                <a:cxn ang="0">
                  <a:pos x="34" y="18"/>
                </a:cxn>
                <a:cxn ang="0">
                  <a:pos x="34" y="18"/>
                </a:cxn>
                <a:cxn ang="0">
                  <a:pos x="32" y="18"/>
                </a:cxn>
                <a:cxn ang="0">
                  <a:pos x="27" y="18"/>
                </a:cxn>
                <a:cxn ang="0">
                  <a:pos x="17" y="20"/>
                </a:cxn>
                <a:cxn ang="0">
                  <a:pos x="8" y="24"/>
                </a:cxn>
                <a:cxn ang="0">
                  <a:pos x="4" y="27"/>
                </a:cxn>
                <a:cxn ang="0">
                  <a:pos x="2" y="29"/>
                </a:cxn>
                <a:cxn ang="0">
                  <a:pos x="0" y="31"/>
                </a:cxn>
                <a:cxn ang="0">
                  <a:pos x="3" y="31"/>
                </a:cxn>
                <a:cxn ang="0">
                  <a:pos x="6" y="31"/>
                </a:cxn>
                <a:cxn ang="0">
                  <a:pos x="11" y="31"/>
                </a:cxn>
                <a:cxn ang="0">
                  <a:pos x="20" y="28"/>
                </a:cxn>
                <a:cxn ang="0">
                  <a:pos x="29" y="24"/>
                </a:cxn>
                <a:cxn ang="0">
                  <a:pos x="33" y="22"/>
                </a:cxn>
                <a:cxn ang="0">
                  <a:pos x="35" y="20"/>
                </a:cxn>
                <a:cxn ang="0">
                  <a:pos x="39" y="24"/>
                </a:cxn>
                <a:cxn ang="0">
                  <a:pos x="33" y="82"/>
                </a:cxn>
                <a:cxn ang="0">
                  <a:pos x="50" y="82"/>
                </a:cxn>
                <a:cxn ang="0">
                  <a:pos x="44" y="24"/>
                </a:cxn>
                <a:cxn ang="0">
                  <a:pos x="48" y="21"/>
                </a:cxn>
                <a:cxn ang="0">
                  <a:pos x="49" y="22"/>
                </a:cxn>
                <a:cxn ang="0">
                  <a:pos x="53" y="24"/>
                </a:cxn>
                <a:cxn ang="0">
                  <a:pos x="62" y="28"/>
                </a:cxn>
                <a:cxn ang="0">
                  <a:pos x="71" y="31"/>
                </a:cxn>
                <a:cxn ang="0">
                  <a:pos x="76" y="31"/>
                </a:cxn>
                <a:cxn ang="0">
                  <a:pos x="79" y="31"/>
                </a:cxn>
                <a:cxn ang="0">
                  <a:pos x="82" y="31"/>
                </a:cxn>
                <a:cxn ang="0">
                  <a:pos x="80" y="29"/>
                </a:cxn>
                <a:cxn ang="0">
                  <a:pos x="41" y="21"/>
                </a:cxn>
                <a:cxn ang="0">
                  <a:pos x="39" y="18"/>
                </a:cxn>
                <a:cxn ang="0">
                  <a:pos x="41" y="15"/>
                </a:cxn>
                <a:cxn ang="0">
                  <a:pos x="44" y="18"/>
                </a:cxn>
                <a:cxn ang="0">
                  <a:pos x="41" y="21"/>
                </a:cxn>
                <a:cxn ang="0">
                  <a:pos x="41" y="21"/>
                </a:cxn>
                <a:cxn ang="0">
                  <a:pos x="41" y="21"/>
                </a:cxn>
              </a:cxnLst>
              <a:rect l="0" t="0" r="r" b="b"/>
              <a:pathLst>
                <a:path w="82" h="82">
                  <a:moveTo>
                    <a:pt x="80" y="29"/>
                  </a:moveTo>
                  <a:cubicBezTo>
                    <a:pt x="79" y="28"/>
                    <a:pt x="79" y="28"/>
                    <a:pt x="78" y="27"/>
                  </a:cubicBezTo>
                  <a:cubicBezTo>
                    <a:pt x="77" y="26"/>
                    <a:pt x="75" y="25"/>
                    <a:pt x="74" y="24"/>
                  </a:cubicBezTo>
                  <a:cubicBezTo>
                    <a:pt x="71" y="23"/>
                    <a:pt x="68" y="21"/>
                    <a:pt x="65" y="20"/>
                  </a:cubicBezTo>
                  <a:cubicBezTo>
                    <a:pt x="62" y="19"/>
                    <a:pt x="59" y="18"/>
                    <a:pt x="55" y="18"/>
                  </a:cubicBezTo>
                  <a:cubicBezTo>
                    <a:pt x="54" y="18"/>
                    <a:pt x="52" y="18"/>
                    <a:pt x="50" y="18"/>
                  </a:cubicBezTo>
                  <a:cubicBezTo>
                    <a:pt x="50" y="18"/>
                    <a:pt x="49" y="18"/>
                    <a:pt x="48" y="18"/>
                  </a:cubicBezTo>
                  <a:cubicBezTo>
                    <a:pt x="48" y="14"/>
                    <a:pt x="46" y="12"/>
                    <a:pt x="43" y="11"/>
                  </a:cubicBezTo>
                  <a:cubicBezTo>
                    <a:pt x="43" y="11"/>
                    <a:pt x="43" y="10"/>
                    <a:pt x="44" y="10"/>
                  </a:cubicBezTo>
                  <a:cubicBezTo>
                    <a:pt x="44" y="8"/>
                    <a:pt x="44" y="6"/>
                    <a:pt x="45" y="5"/>
                  </a:cubicBezTo>
                  <a:cubicBezTo>
                    <a:pt x="45" y="3"/>
                    <a:pt x="45" y="2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2" y="1"/>
                    <a:pt x="40" y="0"/>
                    <a:pt x="37" y="0"/>
                  </a:cubicBezTo>
                  <a:cubicBezTo>
                    <a:pt x="38" y="2"/>
                    <a:pt x="38" y="3"/>
                    <a:pt x="38" y="5"/>
                  </a:cubicBezTo>
                  <a:cubicBezTo>
                    <a:pt x="38" y="6"/>
                    <a:pt x="39" y="8"/>
                    <a:pt x="39" y="10"/>
                  </a:cubicBezTo>
                  <a:cubicBezTo>
                    <a:pt x="40" y="10"/>
                    <a:pt x="40" y="11"/>
                    <a:pt x="40" y="11"/>
                  </a:cubicBezTo>
                  <a:cubicBezTo>
                    <a:pt x="37" y="12"/>
                    <a:pt x="35" y="15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0" y="18"/>
                    <a:pt x="28" y="18"/>
                    <a:pt x="27" y="18"/>
                  </a:cubicBezTo>
                  <a:cubicBezTo>
                    <a:pt x="24" y="18"/>
                    <a:pt x="20" y="19"/>
                    <a:pt x="17" y="20"/>
                  </a:cubicBezTo>
                  <a:cubicBezTo>
                    <a:pt x="14" y="21"/>
                    <a:pt x="11" y="23"/>
                    <a:pt x="8" y="24"/>
                  </a:cubicBezTo>
                  <a:cubicBezTo>
                    <a:pt x="7" y="25"/>
                    <a:pt x="6" y="26"/>
                    <a:pt x="4" y="27"/>
                  </a:cubicBezTo>
                  <a:cubicBezTo>
                    <a:pt x="4" y="28"/>
                    <a:pt x="3" y="28"/>
                    <a:pt x="2" y="29"/>
                  </a:cubicBezTo>
                  <a:cubicBezTo>
                    <a:pt x="2" y="29"/>
                    <a:pt x="1" y="30"/>
                    <a:pt x="0" y="31"/>
                  </a:cubicBezTo>
                  <a:cubicBezTo>
                    <a:pt x="1" y="31"/>
                    <a:pt x="2" y="31"/>
                    <a:pt x="3" y="31"/>
                  </a:cubicBezTo>
                  <a:cubicBezTo>
                    <a:pt x="4" y="31"/>
                    <a:pt x="5" y="31"/>
                    <a:pt x="6" y="31"/>
                  </a:cubicBezTo>
                  <a:cubicBezTo>
                    <a:pt x="7" y="31"/>
                    <a:pt x="9" y="31"/>
                    <a:pt x="11" y="31"/>
                  </a:cubicBezTo>
                  <a:cubicBezTo>
                    <a:pt x="14" y="30"/>
                    <a:pt x="17" y="29"/>
                    <a:pt x="20" y="28"/>
                  </a:cubicBezTo>
                  <a:cubicBezTo>
                    <a:pt x="23" y="27"/>
                    <a:pt x="26" y="26"/>
                    <a:pt x="29" y="24"/>
                  </a:cubicBezTo>
                  <a:cubicBezTo>
                    <a:pt x="30" y="24"/>
                    <a:pt x="32" y="23"/>
                    <a:pt x="33" y="22"/>
                  </a:cubicBezTo>
                  <a:cubicBezTo>
                    <a:pt x="34" y="21"/>
                    <a:pt x="34" y="21"/>
                    <a:pt x="35" y="20"/>
                  </a:cubicBezTo>
                  <a:cubicBezTo>
                    <a:pt x="35" y="22"/>
                    <a:pt x="37" y="24"/>
                    <a:pt x="39" y="24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6" y="24"/>
                    <a:pt x="47" y="22"/>
                    <a:pt x="48" y="21"/>
                  </a:cubicBezTo>
                  <a:cubicBezTo>
                    <a:pt x="48" y="21"/>
                    <a:pt x="49" y="21"/>
                    <a:pt x="49" y="22"/>
                  </a:cubicBezTo>
                  <a:cubicBezTo>
                    <a:pt x="50" y="23"/>
                    <a:pt x="52" y="24"/>
                    <a:pt x="53" y="24"/>
                  </a:cubicBezTo>
                  <a:cubicBezTo>
                    <a:pt x="56" y="26"/>
                    <a:pt x="59" y="27"/>
                    <a:pt x="62" y="28"/>
                  </a:cubicBezTo>
                  <a:cubicBezTo>
                    <a:pt x="65" y="30"/>
                    <a:pt x="68" y="30"/>
                    <a:pt x="71" y="31"/>
                  </a:cubicBezTo>
                  <a:cubicBezTo>
                    <a:pt x="73" y="31"/>
                    <a:pt x="75" y="31"/>
                    <a:pt x="76" y="31"/>
                  </a:cubicBezTo>
                  <a:cubicBezTo>
                    <a:pt x="77" y="31"/>
                    <a:pt x="78" y="31"/>
                    <a:pt x="79" y="31"/>
                  </a:cubicBezTo>
                  <a:cubicBezTo>
                    <a:pt x="80" y="31"/>
                    <a:pt x="81" y="31"/>
                    <a:pt x="82" y="31"/>
                  </a:cubicBezTo>
                  <a:cubicBezTo>
                    <a:pt x="81" y="30"/>
                    <a:pt x="81" y="29"/>
                    <a:pt x="80" y="29"/>
                  </a:cubicBezTo>
                  <a:close/>
                  <a:moveTo>
                    <a:pt x="41" y="21"/>
                  </a:moveTo>
                  <a:cubicBezTo>
                    <a:pt x="40" y="21"/>
                    <a:pt x="39" y="19"/>
                    <a:pt x="39" y="18"/>
                  </a:cubicBezTo>
                  <a:cubicBezTo>
                    <a:pt x="39" y="17"/>
                    <a:pt x="40" y="15"/>
                    <a:pt x="41" y="15"/>
                  </a:cubicBezTo>
                  <a:cubicBezTo>
                    <a:pt x="43" y="15"/>
                    <a:pt x="44" y="17"/>
                    <a:pt x="44" y="18"/>
                  </a:cubicBezTo>
                  <a:cubicBezTo>
                    <a:pt x="44" y="19"/>
                    <a:pt x="43" y="21"/>
                    <a:pt x="41" y="21"/>
                  </a:cubicBezTo>
                  <a:close/>
                  <a:moveTo>
                    <a:pt x="41" y="21"/>
                  </a:moveTo>
                  <a:cubicBezTo>
                    <a:pt x="41" y="21"/>
                    <a:pt x="41" y="21"/>
                    <a:pt x="41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6" name="Freeform 104">
              <a:extLst>
                <a:ext uri="{FF2B5EF4-FFF2-40B4-BE49-F238E27FC236}">
                  <a16:creationId xmlns:a16="http://schemas.microsoft.com/office/drawing/2014/main" id="{32598DCE-CC79-58A4-5E44-7C0E4618FD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6351" y="2328863"/>
              <a:ext cx="17463" cy="28575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5" y="5"/>
                </a:cxn>
                <a:cxn ang="0">
                  <a:pos x="4" y="3"/>
                </a:cxn>
                <a:cxn ang="0">
                  <a:pos x="2" y="0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3" y="8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6" y="10"/>
                </a:cxn>
              </a:cxnLst>
              <a:rect l="0" t="0" r="r" b="b"/>
              <a:pathLst>
                <a:path w="6" h="10">
                  <a:moveTo>
                    <a:pt x="6" y="10"/>
                  </a:moveTo>
                  <a:cubicBezTo>
                    <a:pt x="5" y="8"/>
                    <a:pt x="5" y="7"/>
                    <a:pt x="5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3" y="2"/>
                    <a:pt x="3" y="1"/>
                    <a:pt x="2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8"/>
                    <a:pt x="5" y="9"/>
                    <a:pt x="6" y="10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47" name="Freeform 113">
            <a:extLst>
              <a:ext uri="{FF2B5EF4-FFF2-40B4-BE49-F238E27FC236}">
                <a16:creationId xmlns:a16="http://schemas.microsoft.com/office/drawing/2014/main" id="{57CB1097-C889-BC6E-08DF-6B903869398D}"/>
              </a:ext>
            </a:extLst>
          </p:cNvPr>
          <p:cNvSpPr>
            <a:spLocks noEditPoints="1"/>
          </p:cNvSpPr>
          <p:nvPr/>
        </p:nvSpPr>
        <p:spPr bwMode="auto">
          <a:xfrm>
            <a:off x="5386826" y="3213207"/>
            <a:ext cx="658350" cy="656072"/>
          </a:xfrm>
          <a:custGeom>
            <a:avLst/>
            <a:gdLst/>
            <a:ahLst/>
            <a:cxnLst>
              <a:cxn ang="0">
                <a:pos x="154" y="36"/>
              </a:cxn>
              <a:cxn ang="0">
                <a:pos x="53" y="38"/>
              </a:cxn>
              <a:cxn ang="0">
                <a:pos x="60" y="96"/>
              </a:cxn>
              <a:cxn ang="0">
                <a:pos x="88" y="108"/>
              </a:cxn>
              <a:cxn ang="0">
                <a:pos x="102" y="96"/>
              </a:cxn>
              <a:cxn ang="0">
                <a:pos x="91" y="129"/>
              </a:cxn>
              <a:cxn ang="0">
                <a:pos x="82" y="129"/>
              </a:cxn>
              <a:cxn ang="0">
                <a:pos x="50" y="129"/>
              </a:cxn>
              <a:cxn ang="0">
                <a:pos x="92" y="156"/>
              </a:cxn>
              <a:cxn ang="0">
                <a:pos x="157" y="38"/>
              </a:cxn>
              <a:cxn ang="0">
                <a:pos x="88" y="126"/>
              </a:cxn>
              <a:cxn ang="0">
                <a:pos x="50" y="132"/>
              </a:cxn>
              <a:cxn ang="0">
                <a:pos x="115" y="52"/>
              </a:cxn>
              <a:cxn ang="0">
                <a:pos x="106" y="65"/>
              </a:cxn>
              <a:cxn ang="0">
                <a:pos x="92" y="64"/>
              </a:cxn>
              <a:cxn ang="0">
                <a:pos x="108" y="61"/>
              </a:cxn>
              <a:cxn ang="0">
                <a:pos x="101" y="76"/>
              </a:cxn>
              <a:cxn ang="0">
                <a:pos x="87" y="75"/>
              </a:cxn>
              <a:cxn ang="0">
                <a:pos x="116" y="83"/>
              </a:cxn>
              <a:cxn ang="0">
                <a:pos x="104" y="72"/>
              </a:cxn>
              <a:cxn ang="0">
                <a:pos x="120" y="72"/>
              </a:cxn>
              <a:cxn ang="0">
                <a:pos x="129" y="52"/>
              </a:cxn>
              <a:cxn ang="0">
                <a:pos x="109" y="52"/>
              </a:cxn>
              <a:cxn ang="0">
                <a:pos x="82" y="48"/>
              </a:cxn>
              <a:cxn ang="0">
                <a:pos x="81" y="50"/>
              </a:cxn>
              <a:cxn ang="0">
                <a:pos x="91" y="55"/>
              </a:cxn>
              <a:cxn ang="0">
                <a:pos x="74" y="66"/>
              </a:cxn>
              <a:cxn ang="0">
                <a:pos x="74" y="66"/>
              </a:cxn>
              <a:cxn ang="0">
                <a:pos x="66" y="84"/>
              </a:cxn>
              <a:cxn ang="0">
                <a:pos x="77" y="93"/>
              </a:cxn>
              <a:cxn ang="0">
                <a:pos x="97" y="86"/>
              </a:cxn>
              <a:cxn ang="0">
                <a:pos x="89" y="96"/>
              </a:cxn>
              <a:cxn ang="0">
                <a:pos x="107" y="108"/>
              </a:cxn>
              <a:cxn ang="0">
                <a:pos x="101" y="84"/>
              </a:cxn>
              <a:cxn ang="0">
                <a:pos x="114" y="93"/>
              </a:cxn>
              <a:cxn ang="0">
                <a:pos x="120" y="82"/>
              </a:cxn>
              <a:cxn ang="0">
                <a:pos x="138" y="71"/>
              </a:cxn>
              <a:cxn ang="0">
                <a:pos x="138" y="71"/>
              </a:cxn>
              <a:cxn ang="0">
                <a:pos x="147" y="50"/>
              </a:cxn>
              <a:cxn ang="0">
                <a:pos x="151" y="40"/>
              </a:cxn>
              <a:cxn ang="0">
                <a:pos x="29" y="12"/>
              </a:cxn>
              <a:cxn ang="0">
                <a:pos x="0" y="22"/>
              </a:cxn>
              <a:cxn ang="0">
                <a:pos x="5" y="24"/>
              </a:cxn>
              <a:cxn ang="0">
                <a:pos x="15" y="11"/>
              </a:cxn>
              <a:cxn ang="0">
                <a:pos x="43" y="12"/>
              </a:cxn>
              <a:cxn ang="0">
                <a:pos x="44" y="12"/>
              </a:cxn>
              <a:cxn ang="0">
                <a:pos x="74" y="17"/>
              </a:cxn>
              <a:cxn ang="0">
                <a:pos x="43" y="50"/>
              </a:cxn>
              <a:cxn ang="0">
                <a:pos x="30" y="56"/>
              </a:cxn>
              <a:cxn ang="0">
                <a:pos x="30" y="55"/>
              </a:cxn>
              <a:cxn ang="0">
                <a:pos x="12" y="56"/>
              </a:cxn>
              <a:cxn ang="0">
                <a:pos x="15" y="50"/>
              </a:cxn>
              <a:cxn ang="0">
                <a:pos x="0" y="41"/>
              </a:cxn>
              <a:cxn ang="0">
                <a:pos x="28" y="1"/>
              </a:cxn>
              <a:cxn ang="0">
                <a:pos x="84" y="137"/>
              </a:cxn>
              <a:cxn ang="0">
                <a:pos x="86" y="135"/>
              </a:cxn>
              <a:cxn ang="0">
                <a:pos x="84" y="137"/>
              </a:cxn>
              <a:cxn ang="0">
                <a:pos x="57" y="137"/>
              </a:cxn>
            </a:cxnLst>
            <a:rect l="0" t="0" r="r" b="b"/>
            <a:pathLst>
              <a:path w="158" h="157">
                <a:moveTo>
                  <a:pt x="157" y="38"/>
                </a:moveTo>
                <a:cubicBezTo>
                  <a:pt x="155" y="36"/>
                  <a:pt x="155" y="36"/>
                  <a:pt x="155" y="36"/>
                </a:cubicBezTo>
                <a:cubicBezTo>
                  <a:pt x="155" y="36"/>
                  <a:pt x="155" y="36"/>
                  <a:pt x="155" y="36"/>
                </a:cubicBezTo>
                <a:cubicBezTo>
                  <a:pt x="155" y="36"/>
                  <a:pt x="155" y="36"/>
                  <a:pt x="155" y="36"/>
                </a:cubicBezTo>
                <a:cubicBezTo>
                  <a:pt x="154" y="36"/>
                  <a:pt x="154" y="36"/>
                  <a:pt x="154" y="36"/>
                </a:cubicBezTo>
                <a:cubicBezTo>
                  <a:pt x="154" y="36"/>
                  <a:pt x="154" y="36"/>
                  <a:pt x="154" y="36"/>
                </a:cubicBezTo>
                <a:cubicBezTo>
                  <a:pt x="154" y="36"/>
                  <a:pt x="154" y="36"/>
                  <a:pt x="154" y="36"/>
                </a:cubicBezTo>
                <a:cubicBezTo>
                  <a:pt x="154" y="36"/>
                  <a:pt x="154" y="36"/>
                  <a:pt x="154" y="36"/>
                </a:cubicBezTo>
                <a:cubicBezTo>
                  <a:pt x="81" y="44"/>
                  <a:pt x="81" y="44"/>
                  <a:pt x="81" y="44"/>
                </a:cubicBezTo>
                <a:cubicBezTo>
                  <a:pt x="80" y="44"/>
                  <a:pt x="80" y="44"/>
                  <a:pt x="79" y="45"/>
                </a:cubicBezTo>
                <a:cubicBezTo>
                  <a:pt x="79" y="47"/>
                  <a:pt x="79" y="47"/>
                  <a:pt x="79" y="4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2" y="39"/>
                  <a:pt x="52" y="39"/>
                  <a:pt x="52" y="39"/>
                </a:cubicBezTo>
                <a:cubicBezTo>
                  <a:pt x="78" y="49"/>
                  <a:pt x="78" y="49"/>
                  <a:pt x="78" y="49"/>
                </a:cubicBezTo>
                <a:cubicBezTo>
                  <a:pt x="58" y="94"/>
                  <a:pt x="58" y="94"/>
                  <a:pt x="58" y="94"/>
                </a:cubicBezTo>
                <a:cubicBezTo>
                  <a:pt x="58" y="94"/>
                  <a:pt x="58" y="94"/>
                  <a:pt x="58" y="95"/>
                </a:cubicBezTo>
                <a:cubicBezTo>
                  <a:pt x="58" y="96"/>
                  <a:pt x="59" y="96"/>
                  <a:pt x="60" y="96"/>
                </a:cubicBezTo>
                <a:cubicBezTo>
                  <a:pt x="87" y="96"/>
                  <a:pt x="87" y="96"/>
                  <a:pt x="87" y="96"/>
                </a:cubicBezTo>
                <a:cubicBezTo>
                  <a:pt x="87" y="101"/>
                  <a:pt x="87" y="101"/>
                  <a:pt x="87" y="101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0" y="102"/>
                  <a:pt x="70" y="103"/>
                  <a:pt x="70" y="103"/>
                </a:cubicBezTo>
                <a:cubicBezTo>
                  <a:pt x="70" y="104"/>
                  <a:pt x="70" y="104"/>
                  <a:pt x="71" y="104"/>
                </a:cubicBezTo>
                <a:cubicBezTo>
                  <a:pt x="88" y="108"/>
                  <a:pt x="88" y="108"/>
                  <a:pt x="88" y="108"/>
                </a:cubicBezTo>
                <a:cubicBezTo>
                  <a:pt x="111" y="111"/>
                  <a:pt x="111" y="111"/>
                  <a:pt x="111" y="111"/>
                </a:cubicBezTo>
                <a:cubicBezTo>
                  <a:pt x="111" y="111"/>
                  <a:pt x="111" y="111"/>
                  <a:pt x="111" y="111"/>
                </a:cubicBezTo>
                <a:cubicBezTo>
                  <a:pt x="112" y="111"/>
                  <a:pt x="112" y="111"/>
                  <a:pt x="112" y="111"/>
                </a:cubicBezTo>
                <a:cubicBezTo>
                  <a:pt x="112" y="110"/>
                  <a:pt x="112" y="110"/>
                  <a:pt x="112" y="109"/>
                </a:cubicBezTo>
                <a:cubicBezTo>
                  <a:pt x="100" y="102"/>
                  <a:pt x="100" y="102"/>
                  <a:pt x="100" y="102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33" y="96"/>
                  <a:pt x="133" y="96"/>
                  <a:pt x="133" y="96"/>
                </a:cubicBezTo>
                <a:cubicBezTo>
                  <a:pt x="134" y="96"/>
                  <a:pt x="134" y="96"/>
                  <a:pt x="134" y="96"/>
                </a:cubicBezTo>
                <a:cubicBezTo>
                  <a:pt x="134" y="151"/>
                  <a:pt x="134" y="151"/>
                  <a:pt x="134" y="151"/>
                </a:cubicBezTo>
                <a:cubicBezTo>
                  <a:pt x="92" y="151"/>
                  <a:pt x="92" y="151"/>
                  <a:pt x="92" y="151"/>
                </a:cubicBezTo>
                <a:cubicBezTo>
                  <a:pt x="92" y="130"/>
                  <a:pt x="92" y="130"/>
                  <a:pt x="92" y="130"/>
                </a:cubicBezTo>
                <a:cubicBezTo>
                  <a:pt x="92" y="129"/>
                  <a:pt x="92" y="129"/>
                  <a:pt x="91" y="129"/>
                </a:cubicBezTo>
                <a:cubicBezTo>
                  <a:pt x="89" y="129"/>
                  <a:pt x="89" y="129"/>
                  <a:pt x="89" y="129"/>
                </a:cubicBezTo>
                <a:cubicBezTo>
                  <a:pt x="89" y="125"/>
                  <a:pt x="89" y="125"/>
                  <a:pt x="89" y="125"/>
                </a:cubicBezTo>
                <a:cubicBezTo>
                  <a:pt x="89" y="125"/>
                  <a:pt x="89" y="125"/>
                  <a:pt x="88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2" y="125"/>
                  <a:pt x="82" y="125"/>
                  <a:pt x="82" y="125"/>
                </a:cubicBezTo>
                <a:cubicBezTo>
                  <a:pt x="82" y="129"/>
                  <a:pt x="82" y="129"/>
                  <a:pt x="82" y="129"/>
                </a:cubicBezTo>
                <a:cubicBezTo>
                  <a:pt x="57" y="129"/>
                  <a:pt x="57" y="129"/>
                  <a:pt x="57" y="129"/>
                </a:cubicBezTo>
                <a:cubicBezTo>
                  <a:pt x="57" y="125"/>
                  <a:pt x="57" y="125"/>
                  <a:pt x="57" y="125"/>
                </a:cubicBezTo>
                <a:cubicBezTo>
                  <a:pt x="57" y="125"/>
                  <a:pt x="57" y="125"/>
                  <a:pt x="57" y="125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51" y="125"/>
                  <a:pt x="50" y="125"/>
                  <a:pt x="50" y="125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48" y="129"/>
                  <a:pt x="48" y="129"/>
                  <a:pt x="48" y="129"/>
                </a:cubicBezTo>
                <a:cubicBezTo>
                  <a:pt x="47" y="129"/>
                  <a:pt x="47" y="129"/>
                  <a:pt x="47" y="130"/>
                </a:cubicBezTo>
                <a:cubicBezTo>
                  <a:pt x="47" y="156"/>
                  <a:pt x="47" y="156"/>
                  <a:pt x="47" y="156"/>
                </a:cubicBezTo>
                <a:cubicBezTo>
                  <a:pt x="47" y="157"/>
                  <a:pt x="47" y="157"/>
                  <a:pt x="48" y="157"/>
                </a:cubicBezTo>
                <a:cubicBezTo>
                  <a:pt x="91" y="157"/>
                  <a:pt x="91" y="157"/>
                  <a:pt x="91" y="157"/>
                </a:cubicBezTo>
                <a:cubicBezTo>
                  <a:pt x="92" y="157"/>
                  <a:pt x="92" y="157"/>
                  <a:pt x="92" y="156"/>
                </a:cubicBezTo>
                <a:cubicBezTo>
                  <a:pt x="92" y="153"/>
                  <a:pt x="92" y="153"/>
                  <a:pt x="92" y="153"/>
                </a:cubicBezTo>
                <a:cubicBezTo>
                  <a:pt x="135" y="153"/>
                  <a:pt x="135" y="153"/>
                  <a:pt x="135" y="153"/>
                </a:cubicBezTo>
                <a:cubicBezTo>
                  <a:pt x="135" y="153"/>
                  <a:pt x="136" y="152"/>
                  <a:pt x="136" y="152"/>
                </a:cubicBezTo>
                <a:cubicBezTo>
                  <a:pt x="136" y="94"/>
                  <a:pt x="136" y="94"/>
                  <a:pt x="136" y="94"/>
                </a:cubicBezTo>
                <a:cubicBezTo>
                  <a:pt x="158" y="40"/>
                  <a:pt x="158" y="40"/>
                  <a:pt x="158" y="40"/>
                </a:cubicBezTo>
                <a:cubicBezTo>
                  <a:pt x="158" y="39"/>
                  <a:pt x="158" y="39"/>
                  <a:pt x="157" y="38"/>
                </a:cubicBezTo>
                <a:close/>
                <a:moveTo>
                  <a:pt x="87" y="106"/>
                </a:moveTo>
                <a:cubicBezTo>
                  <a:pt x="79" y="104"/>
                  <a:pt x="79" y="104"/>
                  <a:pt x="79" y="104"/>
                </a:cubicBezTo>
                <a:cubicBezTo>
                  <a:pt x="87" y="104"/>
                  <a:pt x="87" y="104"/>
                  <a:pt x="87" y="104"/>
                </a:cubicBezTo>
                <a:lnTo>
                  <a:pt x="87" y="106"/>
                </a:lnTo>
                <a:close/>
                <a:moveTo>
                  <a:pt x="84" y="126"/>
                </a:moveTo>
                <a:cubicBezTo>
                  <a:pt x="88" y="126"/>
                  <a:pt x="88" y="126"/>
                  <a:pt x="88" y="126"/>
                </a:cubicBezTo>
                <a:cubicBezTo>
                  <a:pt x="88" y="129"/>
                  <a:pt x="88" y="129"/>
                  <a:pt x="88" y="129"/>
                </a:cubicBezTo>
                <a:cubicBezTo>
                  <a:pt x="84" y="129"/>
                  <a:pt x="84" y="129"/>
                  <a:pt x="84" y="129"/>
                </a:cubicBezTo>
                <a:lnTo>
                  <a:pt x="84" y="126"/>
                </a:lnTo>
                <a:close/>
                <a:moveTo>
                  <a:pt x="89" y="155"/>
                </a:moveTo>
                <a:cubicBezTo>
                  <a:pt x="50" y="155"/>
                  <a:pt x="50" y="155"/>
                  <a:pt x="50" y="155"/>
                </a:cubicBezTo>
                <a:cubicBezTo>
                  <a:pt x="50" y="132"/>
                  <a:pt x="50" y="132"/>
                  <a:pt x="50" y="132"/>
                </a:cubicBezTo>
                <a:cubicBezTo>
                  <a:pt x="89" y="132"/>
                  <a:pt x="89" y="132"/>
                  <a:pt x="89" y="132"/>
                </a:cubicBezTo>
                <a:lnTo>
                  <a:pt x="89" y="155"/>
                </a:lnTo>
                <a:close/>
                <a:moveTo>
                  <a:pt x="135" y="41"/>
                </a:moveTo>
                <a:cubicBezTo>
                  <a:pt x="131" y="49"/>
                  <a:pt x="131" y="49"/>
                  <a:pt x="131" y="49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3" y="50"/>
                  <a:pt x="113" y="50"/>
                  <a:pt x="113" y="50"/>
                </a:cubicBezTo>
                <a:cubicBezTo>
                  <a:pt x="116" y="43"/>
                  <a:pt x="116" y="43"/>
                  <a:pt x="116" y="43"/>
                </a:cubicBezTo>
                <a:lnTo>
                  <a:pt x="135" y="41"/>
                </a:lnTo>
                <a:close/>
                <a:moveTo>
                  <a:pt x="92" y="64"/>
                </a:moveTo>
                <a:cubicBezTo>
                  <a:pt x="105" y="64"/>
                  <a:pt x="105" y="64"/>
                  <a:pt x="105" y="64"/>
                </a:cubicBezTo>
                <a:cubicBezTo>
                  <a:pt x="106" y="65"/>
                  <a:pt x="106" y="65"/>
                  <a:pt x="106" y="65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101" y="73"/>
                  <a:pt x="101" y="73"/>
                  <a:pt x="101" y="73"/>
                </a:cubicBezTo>
                <a:cubicBezTo>
                  <a:pt x="88" y="74"/>
                  <a:pt x="88" y="74"/>
                  <a:pt x="88" y="74"/>
                </a:cubicBezTo>
                <a:cubicBezTo>
                  <a:pt x="86" y="73"/>
                  <a:pt x="86" y="73"/>
                  <a:pt x="86" y="73"/>
                </a:cubicBezTo>
                <a:cubicBezTo>
                  <a:pt x="89" y="66"/>
                  <a:pt x="89" y="66"/>
                  <a:pt x="89" y="66"/>
                </a:cubicBezTo>
                <a:lnTo>
                  <a:pt x="92" y="64"/>
                </a:lnTo>
                <a:close/>
                <a:moveTo>
                  <a:pt x="91" y="62"/>
                </a:moveTo>
                <a:cubicBezTo>
                  <a:pt x="94" y="56"/>
                  <a:pt x="94" y="56"/>
                  <a:pt x="94" y="56"/>
                </a:cubicBezTo>
                <a:cubicBezTo>
                  <a:pt x="96" y="54"/>
                  <a:pt x="96" y="54"/>
                  <a:pt x="96" y="54"/>
                </a:cubicBezTo>
                <a:cubicBezTo>
                  <a:pt x="109" y="53"/>
                  <a:pt x="109" y="53"/>
                  <a:pt x="109" y="53"/>
                </a:cubicBezTo>
                <a:cubicBezTo>
                  <a:pt x="110" y="54"/>
                  <a:pt x="110" y="54"/>
                  <a:pt x="110" y="54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05" y="63"/>
                  <a:pt x="105" y="63"/>
                  <a:pt x="105" y="63"/>
                </a:cubicBezTo>
                <a:cubicBezTo>
                  <a:pt x="92" y="63"/>
                  <a:pt x="92" y="63"/>
                  <a:pt x="92" y="63"/>
                </a:cubicBezTo>
                <a:lnTo>
                  <a:pt x="91" y="62"/>
                </a:lnTo>
                <a:close/>
                <a:moveTo>
                  <a:pt x="87" y="75"/>
                </a:moveTo>
                <a:cubicBezTo>
                  <a:pt x="100" y="74"/>
                  <a:pt x="100" y="74"/>
                  <a:pt x="100" y="74"/>
                </a:cubicBezTo>
                <a:cubicBezTo>
                  <a:pt x="101" y="76"/>
                  <a:pt x="101" y="76"/>
                  <a:pt x="101" y="76"/>
                </a:cubicBezTo>
                <a:cubicBezTo>
                  <a:pt x="99" y="82"/>
                  <a:pt x="99" y="82"/>
                  <a:pt x="99" y="82"/>
                </a:cubicBezTo>
                <a:cubicBezTo>
                  <a:pt x="97" y="83"/>
                  <a:pt x="97" y="83"/>
                  <a:pt x="97" y="83"/>
                </a:cubicBezTo>
                <a:cubicBezTo>
                  <a:pt x="84" y="84"/>
                  <a:pt x="84" y="84"/>
                  <a:pt x="84" y="84"/>
                </a:cubicBezTo>
                <a:cubicBezTo>
                  <a:pt x="82" y="82"/>
                  <a:pt x="82" y="82"/>
                  <a:pt x="82" y="82"/>
                </a:cubicBezTo>
                <a:cubicBezTo>
                  <a:pt x="85" y="77"/>
                  <a:pt x="85" y="77"/>
                  <a:pt x="85" y="77"/>
                </a:cubicBezTo>
                <a:lnTo>
                  <a:pt x="87" y="75"/>
                </a:lnTo>
                <a:close/>
                <a:moveTo>
                  <a:pt x="103" y="76"/>
                </a:moveTo>
                <a:cubicBezTo>
                  <a:pt x="105" y="74"/>
                  <a:pt x="105" y="74"/>
                  <a:pt x="105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20" y="75"/>
                  <a:pt x="120" y="75"/>
                  <a:pt x="120" y="75"/>
                </a:cubicBezTo>
                <a:cubicBezTo>
                  <a:pt x="118" y="81"/>
                  <a:pt x="118" y="81"/>
                  <a:pt x="118" y="81"/>
                </a:cubicBezTo>
                <a:cubicBezTo>
                  <a:pt x="116" y="83"/>
                  <a:pt x="116" y="83"/>
                  <a:pt x="116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0" y="82"/>
                  <a:pt x="100" y="82"/>
                  <a:pt x="100" y="82"/>
                </a:cubicBezTo>
                <a:lnTo>
                  <a:pt x="103" y="76"/>
                </a:lnTo>
                <a:close/>
                <a:moveTo>
                  <a:pt x="120" y="72"/>
                </a:moveTo>
                <a:cubicBezTo>
                  <a:pt x="106" y="73"/>
                  <a:pt x="106" y="73"/>
                  <a:pt x="106" y="73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7" y="65"/>
                  <a:pt x="107" y="65"/>
                  <a:pt x="107" y="65"/>
                </a:cubicBezTo>
                <a:cubicBezTo>
                  <a:pt x="110" y="63"/>
                  <a:pt x="110" y="63"/>
                  <a:pt x="110" y="63"/>
                </a:cubicBezTo>
                <a:cubicBezTo>
                  <a:pt x="124" y="62"/>
                  <a:pt x="124" y="62"/>
                  <a:pt x="124" y="62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2" y="71"/>
                  <a:pt x="122" y="71"/>
                  <a:pt x="122" y="71"/>
                </a:cubicBezTo>
                <a:lnTo>
                  <a:pt x="120" y="72"/>
                </a:lnTo>
                <a:close/>
                <a:moveTo>
                  <a:pt x="124" y="61"/>
                </a:moveTo>
                <a:cubicBezTo>
                  <a:pt x="110" y="62"/>
                  <a:pt x="110" y="62"/>
                  <a:pt x="110" y="62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112" y="54"/>
                  <a:pt x="112" y="54"/>
                  <a:pt x="112" y="54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129" y="52"/>
                  <a:pt x="129" y="52"/>
                  <a:pt x="129" y="52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27" y="60"/>
                  <a:pt x="127" y="60"/>
                  <a:pt x="127" y="60"/>
                </a:cubicBezTo>
                <a:lnTo>
                  <a:pt x="124" y="61"/>
                </a:lnTo>
                <a:close/>
                <a:moveTo>
                  <a:pt x="115" y="43"/>
                </a:moveTo>
                <a:cubicBezTo>
                  <a:pt x="112" y="50"/>
                  <a:pt x="112" y="50"/>
                  <a:pt x="112" y="50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97" y="53"/>
                  <a:pt x="97" y="53"/>
                  <a:pt x="97" y="53"/>
                </a:cubicBezTo>
                <a:cubicBezTo>
                  <a:pt x="95" y="52"/>
                  <a:pt x="95" y="52"/>
                  <a:pt x="95" y="52"/>
                </a:cubicBezTo>
                <a:cubicBezTo>
                  <a:pt x="98" y="45"/>
                  <a:pt x="98" y="45"/>
                  <a:pt x="98" y="45"/>
                </a:cubicBezTo>
                <a:lnTo>
                  <a:pt x="115" y="43"/>
                </a:lnTo>
                <a:close/>
                <a:moveTo>
                  <a:pt x="87" y="50"/>
                </a:moveTo>
                <a:cubicBezTo>
                  <a:pt x="82" y="48"/>
                  <a:pt x="82" y="48"/>
                  <a:pt x="82" y="48"/>
                </a:cubicBezTo>
                <a:cubicBezTo>
                  <a:pt x="82" y="47"/>
                  <a:pt x="82" y="47"/>
                  <a:pt x="82" y="47"/>
                </a:cubicBezTo>
                <a:cubicBezTo>
                  <a:pt x="97" y="45"/>
                  <a:pt x="97" y="45"/>
                  <a:pt x="97" y="45"/>
                </a:cubicBezTo>
                <a:cubicBezTo>
                  <a:pt x="94" y="52"/>
                  <a:pt x="94" y="52"/>
                  <a:pt x="94" y="52"/>
                </a:cubicBezTo>
                <a:cubicBezTo>
                  <a:pt x="91" y="53"/>
                  <a:pt x="91" y="53"/>
                  <a:pt x="91" y="53"/>
                </a:cubicBezTo>
                <a:cubicBezTo>
                  <a:pt x="79" y="54"/>
                  <a:pt x="79" y="54"/>
                  <a:pt x="79" y="54"/>
                </a:cubicBezTo>
                <a:cubicBezTo>
                  <a:pt x="81" y="50"/>
                  <a:pt x="81" y="50"/>
                  <a:pt x="81" y="50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8" y="51"/>
                  <a:pt x="88" y="51"/>
                </a:cubicBezTo>
                <a:cubicBezTo>
                  <a:pt x="88" y="51"/>
                  <a:pt x="88" y="50"/>
                  <a:pt x="87" y="50"/>
                </a:cubicBezTo>
                <a:close/>
                <a:moveTo>
                  <a:pt x="78" y="56"/>
                </a:moveTo>
                <a:cubicBezTo>
                  <a:pt x="91" y="55"/>
                  <a:pt x="91" y="55"/>
                  <a:pt x="91" y="55"/>
                </a:cubicBezTo>
                <a:cubicBezTo>
                  <a:pt x="92" y="56"/>
                  <a:pt x="92" y="56"/>
                  <a:pt x="92" y="56"/>
                </a:cubicBezTo>
                <a:cubicBezTo>
                  <a:pt x="90" y="62"/>
                  <a:pt x="90" y="62"/>
                  <a:pt x="90" y="62"/>
                </a:cubicBezTo>
                <a:cubicBezTo>
                  <a:pt x="87" y="64"/>
                  <a:pt x="87" y="64"/>
                  <a:pt x="87" y="64"/>
                </a:cubicBezTo>
                <a:cubicBezTo>
                  <a:pt x="74" y="65"/>
                  <a:pt x="74" y="65"/>
                  <a:pt x="74" y="65"/>
                </a:cubicBezTo>
                <a:lnTo>
                  <a:pt x="78" y="56"/>
                </a:lnTo>
                <a:close/>
                <a:moveTo>
                  <a:pt x="74" y="66"/>
                </a:moveTo>
                <a:cubicBezTo>
                  <a:pt x="87" y="65"/>
                  <a:pt x="87" y="65"/>
                  <a:pt x="87" y="65"/>
                </a:cubicBezTo>
                <a:cubicBezTo>
                  <a:pt x="88" y="66"/>
                  <a:pt x="88" y="66"/>
                  <a:pt x="88" y="66"/>
                </a:cubicBezTo>
                <a:cubicBezTo>
                  <a:pt x="85" y="73"/>
                  <a:pt x="85" y="73"/>
                  <a:pt x="85" y="73"/>
                </a:cubicBezTo>
                <a:cubicBezTo>
                  <a:pt x="83" y="74"/>
                  <a:pt x="83" y="74"/>
                  <a:pt x="83" y="74"/>
                </a:cubicBezTo>
                <a:cubicBezTo>
                  <a:pt x="70" y="75"/>
                  <a:pt x="70" y="75"/>
                  <a:pt x="70" y="75"/>
                </a:cubicBezTo>
                <a:lnTo>
                  <a:pt x="74" y="66"/>
                </a:lnTo>
                <a:close/>
                <a:moveTo>
                  <a:pt x="70" y="76"/>
                </a:moveTo>
                <a:cubicBezTo>
                  <a:pt x="82" y="75"/>
                  <a:pt x="82" y="75"/>
                  <a:pt x="82" y="75"/>
                </a:cubicBezTo>
                <a:cubicBezTo>
                  <a:pt x="83" y="77"/>
                  <a:pt x="83" y="77"/>
                  <a:pt x="83" y="77"/>
                </a:cubicBezTo>
                <a:cubicBezTo>
                  <a:pt x="81" y="82"/>
                  <a:pt x="81" y="82"/>
                  <a:pt x="81" y="82"/>
                </a:cubicBezTo>
                <a:cubicBezTo>
                  <a:pt x="79" y="84"/>
                  <a:pt x="79" y="84"/>
                  <a:pt x="79" y="84"/>
                </a:cubicBezTo>
                <a:cubicBezTo>
                  <a:pt x="66" y="84"/>
                  <a:pt x="66" y="84"/>
                  <a:pt x="66" y="84"/>
                </a:cubicBezTo>
                <a:lnTo>
                  <a:pt x="70" y="76"/>
                </a:lnTo>
                <a:close/>
                <a:moveTo>
                  <a:pt x="62" y="93"/>
                </a:moveTo>
                <a:cubicBezTo>
                  <a:pt x="65" y="85"/>
                  <a:pt x="65" y="85"/>
                  <a:pt x="65" y="85"/>
                </a:cubicBezTo>
                <a:cubicBezTo>
                  <a:pt x="78" y="85"/>
                  <a:pt x="78" y="85"/>
                  <a:pt x="78" y="85"/>
                </a:cubicBezTo>
                <a:cubicBezTo>
                  <a:pt x="79" y="87"/>
                  <a:pt x="79" y="87"/>
                  <a:pt x="79" y="87"/>
                </a:cubicBezTo>
                <a:cubicBezTo>
                  <a:pt x="77" y="93"/>
                  <a:pt x="77" y="93"/>
                  <a:pt x="77" y="93"/>
                </a:cubicBezTo>
                <a:lnTo>
                  <a:pt x="62" y="93"/>
                </a:lnTo>
                <a:close/>
                <a:moveTo>
                  <a:pt x="78" y="93"/>
                </a:moveTo>
                <a:cubicBezTo>
                  <a:pt x="81" y="86"/>
                  <a:pt x="81" y="86"/>
                  <a:pt x="81" y="86"/>
                </a:cubicBezTo>
                <a:cubicBezTo>
                  <a:pt x="83" y="85"/>
                  <a:pt x="83" y="85"/>
                  <a:pt x="83" y="85"/>
                </a:cubicBezTo>
                <a:cubicBezTo>
                  <a:pt x="95" y="84"/>
                  <a:pt x="95" y="84"/>
                  <a:pt x="95" y="84"/>
                </a:cubicBezTo>
                <a:cubicBezTo>
                  <a:pt x="97" y="86"/>
                  <a:pt x="97" y="86"/>
                  <a:pt x="97" y="86"/>
                </a:cubicBezTo>
                <a:cubicBezTo>
                  <a:pt x="94" y="93"/>
                  <a:pt x="94" y="93"/>
                  <a:pt x="94" y="93"/>
                </a:cubicBezTo>
                <a:lnTo>
                  <a:pt x="78" y="93"/>
                </a:lnTo>
                <a:close/>
                <a:moveTo>
                  <a:pt x="100" y="96"/>
                </a:moveTo>
                <a:cubicBezTo>
                  <a:pt x="98" y="101"/>
                  <a:pt x="98" y="101"/>
                  <a:pt x="98" y="101"/>
                </a:cubicBezTo>
                <a:cubicBezTo>
                  <a:pt x="89" y="101"/>
                  <a:pt x="89" y="101"/>
                  <a:pt x="89" y="101"/>
                </a:cubicBezTo>
                <a:cubicBezTo>
                  <a:pt x="89" y="96"/>
                  <a:pt x="89" y="96"/>
                  <a:pt x="89" y="96"/>
                </a:cubicBezTo>
                <a:cubicBezTo>
                  <a:pt x="100" y="96"/>
                  <a:pt x="100" y="96"/>
                  <a:pt x="100" y="96"/>
                </a:cubicBezTo>
                <a:close/>
                <a:moveTo>
                  <a:pt x="89" y="103"/>
                </a:moveTo>
                <a:cubicBezTo>
                  <a:pt x="93" y="103"/>
                  <a:pt x="93" y="103"/>
                  <a:pt x="93" y="103"/>
                </a:cubicBezTo>
                <a:cubicBezTo>
                  <a:pt x="89" y="105"/>
                  <a:pt x="89" y="105"/>
                  <a:pt x="89" y="105"/>
                </a:cubicBezTo>
                <a:lnTo>
                  <a:pt x="89" y="103"/>
                </a:lnTo>
                <a:close/>
                <a:moveTo>
                  <a:pt x="107" y="108"/>
                </a:moveTo>
                <a:cubicBezTo>
                  <a:pt x="92" y="106"/>
                  <a:pt x="92" y="106"/>
                  <a:pt x="92" y="106"/>
                </a:cubicBezTo>
                <a:cubicBezTo>
                  <a:pt x="99" y="103"/>
                  <a:pt x="99" y="103"/>
                  <a:pt x="99" y="103"/>
                </a:cubicBezTo>
                <a:lnTo>
                  <a:pt x="107" y="108"/>
                </a:lnTo>
                <a:close/>
                <a:moveTo>
                  <a:pt x="95" y="93"/>
                </a:moveTo>
                <a:cubicBezTo>
                  <a:pt x="98" y="86"/>
                  <a:pt x="98" y="86"/>
                  <a:pt x="98" y="86"/>
                </a:cubicBezTo>
                <a:cubicBezTo>
                  <a:pt x="101" y="84"/>
                  <a:pt x="101" y="84"/>
                  <a:pt x="101" y="84"/>
                </a:cubicBezTo>
                <a:cubicBezTo>
                  <a:pt x="115" y="84"/>
                  <a:pt x="115" y="84"/>
                  <a:pt x="115" y="84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3" y="93"/>
                  <a:pt x="113" y="93"/>
                  <a:pt x="113" y="93"/>
                </a:cubicBezTo>
                <a:lnTo>
                  <a:pt x="95" y="93"/>
                </a:lnTo>
                <a:close/>
                <a:moveTo>
                  <a:pt x="129" y="93"/>
                </a:moveTo>
                <a:cubicBezTo>
                  <a:pt x="114" y="93"/>
                  <a:pt x="114" y="93"/>
                  <a:pt x="114" y="93"/>
                </a:cubicBezTo>
                <a:cubicBezTo>
                  <a:pt x="117" y="85"/>
                  <a:pt x="117" y="85"/>
                  <a:pt x="117" y="85"/>
                </a:cubicBezTo>
                <a:cubicBezTo>
                  <a:pt x="120" y="83"/>
                  <a:pt x="120" y="83"/>
                  <a:pt x="120" y="83"/>
                </a:cubicBezTo>
                <a:cubicBezTo>
                  <a:pt x="133" y="83"/>
                  <a:pt x="133" y="83"/>
                  <a:pt x="133" y="83"/>
                </a:cubicBezTo>
                <a:lnTo>
                  <a:pt x="129" y="93"/>
                </a:lnTo>
                <a:close/>
                <a:moveTo>
                  <a:pt x="133" y="82"/>
                </a:moveTo>
                <a:cubicBezTo>
                  <a:pt x="120" y="82"/>
                  <a:pt x="120" y="82"/>
                  <a:pt x="120" y="82"/>
                </a:cubicBezTo>
                <a:cubicBezTo>
                  <a:pt x="119" y="81"/>
                  <a:pt x="119" y="81"/>
                  <a:pt x="119" y="81"/>
                </a:cubicBezTo>
                <a:cubicBezTo>
                  <a:pt x="122" y="75"/>
                  <a:pt x="122" y="75"/>
                  <a:pt x="122" y="75"/>
                </a:cubicBezTo>
                <a:cubicBezTo>
                  <a:pt x="124" y="73"/>
                  <a:pt x="124" y="73"/>
                  <a:pt x="124" y="73"/>
                </a:cubicBezTo>
                <a:cubicBezTo>
                  <a:pt x="137" y="72"/>
                  <a:pt x="137" y="72"/>
                  <a:pt x="137" y="72"/>
                </a:cubicBezTo>
                <a:lnTo>
                  <a:pt x="133" y="82"/>
                </a:lnTo>
                <a:close/>
                <a:moveTo>
                  <a:pt x="138" y="71"/>
                </a:moveTo>
                <a:cubicBezTo>
                  <a:pt x="125" y="72"/>
                  <a:pt x="125" y="72"/>
                  <a:pt x="125" y="72"/>
                </a:cubicBezTo>
                <a:cubicBezTo>
                  <a:pt x="123" y="71"/>
                  <a:pt x="123" y="71"/>
                  <a:pt x="123" y="71"/>
                </a:cubicBezTo>
                <a:cubicBezTo>
                  <a:pt x="126" y="64"/>
                  <a:pt x="126" y="64"/>
                  <a:pt x="126" y="64"/>
                </a:cubicBezTo>
                <a:cubicBezTo>
                  <a:pt x="129" y="62"/>
                  <a:pt x="129" y="62"/>
                  <a:pt x="129" y="62"/>
                </a:cubicBezTo>
                <a:cubicBezTo>
                  <a:pt x="142" y="61"/>
                  <a:pt x="142" y="61"/>
                  <a:pt x="142" y="61"/>
                </a:cubicBezTo>
                <a:lnTo>
                  <a:pt x="138" y="71"/>
                </a:lnTo>
                <a:close/>
                <a:moveTo>
                  <a:pt x="142" y="60"/>
                </a:moveTo>
                <a:cubicBezTo>
                  <a:pt x="129" y="61"/>
                  <a:pt x="129" y="61"/>
                  <a:pt x="129" y="61"/>
                </a:cubicBezTo>
                <a:cubicBezTo>
                  <a:pt x="128" y="60"/>
                  <a:pt x="128" y="60"/>
                  <a:pt x="128" y="60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3" y="51"/>
                  <a:pt x="133" y="51"/>
                  <a:pt x="133" y="51"/>
                </a:cubicBezTo>
                <a:cubicBezTo>
                  <a:pt x="147" y="50"/>
                  <a:pt x="147" y="50"/>
                  <a:pt x="147" y="50"/>
                </a:cubicBezTo>
                <a:lnTo>
                  <a:pt x="142" y="60"/>
                </a:lnTo>
                <a:close/>
                <a:moveTo>
                  <a:pt x="147" y="49"/>
                </a:moveTo>
                <a:cubicBezTo>
                  <a:pt x="134" y="50"/>
                  <a:pt x="134" y="50"/>
                  <a:pt x="134" y="50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6" y="41"/>
                  <a:pt x="136" y="41"/>
                  <a:pt x="136" y="41"/>
                </a:cubicBezTo>
                <a:cubicBezTo>
                  <a:pt x="151" y="40"/>
                  <a:pt x="151" y="40"/>
                  <a:pt x="151" y="40"/>
                </a:cubicBezTo>
                <a:lnTo>
                  <a:pt x="147" y="49"/>
                </a:lnTo>
                <a:close/>
                <a:moveTo>
                  <a:pt x="29" y="12"/>
                </a:moveTo>
                <a:cubicBezTo>
                  <a:pt x="19" y="12"/>
                  <a:pt x="10" y="21"/>
                  <a:pt x="10" y="31"/>
                </a:cubicBezTo>
                <a:cubicBezTo>
                  <a:pt x="10" y="42"/>
                  <a:pt x="19" y="50"/>
                  <a:pt x="29" y="50"/>
                </a:cubicBezTo>
                <a:cubicBezTo>
                  <a:pt x="40" y="50"/>
                  <a:pt x="48" y="42"/>
                  <a:pt x="48" y="31"/>
                </a:cubicBezTo>
                <a:cubicBezTo>
                  <a:pt x="48" y="21"/>
                  <a:pt x="40" y="12"/>
                  <a:pt x="29" y="12"/>
                </a:cubicBezTo>
                <a:close/>
                <a:moveTo>
                  <a:pt x="29" y="47"/>
                </a:moveTo>
                <a:cubicBezTo>
                  <a:pt x="21" y="47"/>
                  <a:pt x="14" y="40"/>
                  <a:pt x="14" y="31"/>
                </a:cubicBezTo>
                <a:cubicBezTo>
                  <a:pt x="14" y="23"/>
                  <a:pt x="21" y="16"/>
                  <a:pt x="29" y="16"/>
                </a:cubicBezTo>
                <a:cubicBezTo>
                  <a:pt x="38" y="16"/>
                  <a:pt x="44" y="23"/>
                  <a:pt x="44" y="31"/>
                </a:cubicBezTo>
                <a:cubicBezTo>
                  <a:pt x="44" y="40"/>
                  <a:pt x="38" y="47"/>
                  <a:pt x="29" y="47"/>
                </a:cubicBezTo>
                <a:close/>
                <a:moveTo>
                  <a:pt x="0" y="22"/>
                </a:moveTo>
                <a:cubicBezTo>
                  <a:pt x="0" y="22"/>
                  <a:pt x="0" y="22"/>
                  <a:pt x="0" y="22"/>
                </a:cubicBezTo>
                <a:cubicBezTo>
                  <a:pt x="0" y="21"/>
                  <a:pt x="1" y="21"/>
                  <a:pt x="1" y="21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7" y="23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5" y="24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3"/>
                  <a:pt x="0" y="22"/>
                  <a:pt x="0" y="22"/>
                </a:cubicBezTo>
                <a:close/>
                <a:moveTo>
                  <a:pt x="11" y="8"/>
                </a:moveTo>
                <a:cubicBezTo>
                  <a:pt x="11" y="7"/>
                  <a:pt x="11" y="7"/>
                  <a:pt x="11" y="6"/>
                </a:cubicBezTo>
                <a:cubicBezTo>
                  <a:pt x="12" y="6"/>
                  <a:pt x="12" y="6"/>
                  <a:pt x="12" y="7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1"/>
                  <a:pt x="16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lnTo>
                  <a:pt x="11" y="8"/>
                </a:lnTo>
                <a:close/>
                <a:moveTo>
                  <a:pt x="43" y="12"/>
                </a:moveTo>
                <a:cubicBezTo>
                  <a:pt x="43" y="12"/>
                  <a:pt x="43" y="11"/>
                  <a:pt x="43" y="11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7" y="6"/>
                  <a:pt x="47" y="6"/>
                </a:cubicBezTo>
                <a:cubicBezTo>
                  <a:pt x="47" y="7"/>
                  <a:pt x="48" y="7"/>
                  <a:pt x="47" y="8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3" y="12"/>
                  <a:pt x="43" y="12"/>
                  <a:pt x="43" y="12"/>
                </a:cubicBezTo>
                <a:close/>
                <a:moveTo>
                  <a:pt x="52" y="24"/>
                </a:moveTo>
                <a:cubicBezTo>
                  <a:pt x="52" y="23"/>
                  <a:pt x="52" y="23"/>
                  <a:pt x="52" y="23"/>
                </a:cubicBezTo>
                <a:cubicBezTo>
                  <a:pt x="74" y="16"/>
                  <a:pt x="74" y="16"/>
                  <a:pt x="74" y="16"/>
                </a:cubicBezTo>
                <a:cubicBezTo>
                  <a:pt x="74" y="15"/>
                  <a:pt x="75" y="16"/>
                  <a:pt x="75" y="16"/>
                </a:cubicBezTo>
                <a:cubicBezTo>
                  <a:pt x="75" y="17"/>
                  <a:pt x="75" y="17"/>
                  <a:pt x="74" y="17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2" y="24"/>
                  <a:pt x="52" y="24"/>
                  <a:pt x="52" y="24"/>
                </a:cubicBezTo>
                <a:close/>
                <a:moveTo>
                  <a:pt x="58" y="72"/>
                </a:move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0"/>
                  <a:pt x="43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60" y="71"/>
                  <a:pt x="60" y="71"/>
                  <a:pt x="60" y="71"/>
                </a:cubicBezTo>
                <a:cubicBezTo>
                  <a:pt x="60" y="72"/>
                  <a:pt x="60" y="72"/>
                  <a:pt x="59" y="73"/>
                </a:cubicBezTo>
                <a:cubicBezTo>
                  <a:pt x="59" y="73"/>
                  <a:pt x="59" y="73"/>
                  <a:pt x="59" y="73"/>
                </a:cubicBezTo>
                <a:cubicBezTo>
                  <a:pt x="59" y="73"/>
                  <a:pt x="58" y="73"/>
                  <a:pt x="58" y="72"/>
                </a:cubicBezTo>
                <a:close/>
                <a:moveTo>
                  <a:pt x="30" y="56"/>
                </a:move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0" y="62"/>
                  <a:pt x="29" y="62"/>
                </a:cubicBezTo>
                <a:cubicBezTo>
                  <a:pt x="29" y="62"/>
                  <a:pt x="28" y="61"/>
                  <a:pt x="28" y="61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5"/>
                  <a:pt x="29" y="55"/>
                  <a:pt x="29" y="55"/>
                </a:cubicBezTo>
                <a:cubicBezTo>
                  <a:pt x="29" y="55"/>
                  <a:pt x="29" y="55"/>
                  <a:pt x="30" y="55"/>
                </a:cubicBezTo>
                <a:cubicBezTo>
                  <a:pt x="30" y="55"/>
                  <a:pt x="30" y="55"/>
                  <a:pt x="30" y="56"/>
                </a:cubicBezTo>
                <a:close/>
                <a:moveTo>
                  <a:pt x="15" y="50"/>
                </a:moveTo>
                <a:cubicBezTo>
                  <a:pt x="15" y="50"/>
                  <a:pt x="16" y="51"/>
                  <a:pt x="16" y="51"/>
                </a:cubicBezTo>
                <a:cubicBezTo>
                  <a:pt x="16" y="51"/>
                  <a:pt x="16" y="51"/>
                  <a:pt x="15" y="51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6"/>
                  <a:pt x="11" y="56"/>
                  <a:pt x="11" y="56"/>
                </a:cubicBezTo>
                <a:cubicBezTo>
                  <a:pt x="11" y="56"/>
                  <a:pt x="11" y="55"/>
                  <a:pt x="11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5" y="50"/>
                  <a:pt x="15" y="50"/>
                </a:cubicBezTo>
                <a:close/>
                <a:moveTo>
                  <a:pt x="7" y="38"/>
                </a:moveTo>
                <a:cubicBezTo>
                  <a:pt x="7" y="39"/>
                  <a:pt x="7" y="39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1" y="41"/>
                  <a:pt x="1" y="41"/>
                  <a:pt x="1" y="41"/>
                </a:cubicBezTo>
                <a:cubicBezTo>
                  <a:pt x="1" y="41"/>
                  <a:pt x="1" y="41"/>
                  <a:pt x="1" y="41"/>
                </a:cubicBezTo>
                <a:cubicBezTo>
                  <a:pt x="1" y="41"/>
                  <a:pt x="0" y="41"/>
                  <a:pt x="0" y="4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1" y="39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8"/>
                  <a:pt x="7" y="38"/>
                </a:cubicBezTo>
                <a:close/>
                <a:moveTo>
                  <a:pt x="28" y="6"/>
                </a:move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9" y="0"/>
                  <a:pt x="29" y="0"/>
                </a:cubicBezTo>
                <a:cubicBezTo>
                  <a:pt x="30" y="0"/>
                  <a:pt x="30" y="1"/>
                  <a:pt x="30" y="1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7"/>
                  <a:pt x="30" y="7"/>
                  <a:pt x="29" y="7"/>
                </a:cubicBezTo>
                <a:cubicBezTo>
                  <a:pt x="29" y="7"/>
                  <a:pt x="28" y="7"/>
                  <a:pt x="28" y="6"/>
                </a:cubicBezTo>
                <a:close/>
                <a:moveTo>
                  <a:pt x="84" y="137"/>
                </a:moveTo>
                <a:cubicBezTo>
                  <a:pt x="83" y="137"/>
                  <a:pt x="83" y="137"/>
                  <a:pt x="83" y="137"/>
                </a:cubicBezTo>
                <a:cubicBezTo>
                  <a:pt x="83" y="135"/>
                  <a:pt x="83" y="135"/>
                  <a:pt x="83" y="135"/>
                </a:cubicBezTo>
                <a:cubicBezTo>
                  <a:pt x="84" y="135"/>
                  <a:pt x="84" y="135"/>
                  <a:pt x="84" y="135"/>
                </a:cubicBezTo>
                <a:cubicBezTo>
                  <a:pt x="84" y="134"/>
                  <a:pt x="84" y="134"/>
                  <a:pt x="84" y="134"/>
                </a:cubicBezTo>
                <a:cubicBezTo>
                  <a:pt x="86" y="134"/>
                  <a:pt x="86" y="134"/>
                  <a:pt x="86" y="134"/>
                </a:cubicBezTo>
                <a:cubicBezTo>
                  <a:pt x="86" y="135"/>
                  <a:pt x="86" y="135"/>
                  <a:pt x="86" y="135"/>
                </a:cubicBezTo>
                <a:cubicBezTo>
                  <a:pt x="88" y="135"/>
                  <a:pt x="88" y="135"/>
                  <a:pt x="88" y="135"/>
                </a:cubicBezTo>
                <a:cubicBezTo>
                  <a:pt x="88" y="137"/>
                  <a:pt x="88" y="137"/>
                  <a:pt x="88" y="137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6" y="139"/>
                  <a:pt x="86" y="139"/>
                  <a:pt x="86" y="139"/>
                </a:cubicBezTo>
                <a:cubicBezTo>
                  <a:pt x="84" y="139"/>
                  <a:pt x="84" y="139"/>
                  <a:pt x="84" y="139"/>
                </a:cubicBezTo>
                <a:lnTo>
                  <a:pt x="84" y="137"/>
                </a:lnTo>
                <a:close/>
                <a:moveTo>
                  <a:pt x="57" y="137"/>
                </a:moveTo>
                <a:cubicBezTo>
                  <a:pt x="52" y="137"/>
                  <a:pt x="52" y="137"/>
                  <a:pt x="52" y="137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7" y="135"/>
                  <a:pt x="57" y="135"/>
                  <a:pt x="57" y="135"/>
                </a:cubicBezTo>
                <a:lnTo>
                  <a:pt x="57" y="137"/>
                </a:lnTo>
                <a:close/>
                <a:moveTo>
                  <a:pt x="57" y="137"/>
                </a:moveTo>
                <a:cubicBezTo>
                  <a:pt x="57" y="137"/>
                  <a:pt x="57" y="137"/>
                  <a:pt x="57" y="137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48" name="Freeform 5">
            <a:extLst>
              <a:ext uri="{FF2B5EF4-FFF2-40B4-BE49-F238E27FC236}">
                <a16:creationId xmlns:a16="http://schemas.microsoft.com/office/drawing/2014/main" id="{AE654FA0-2811-EA77-0F5A-09E7DBB63950}"/>
              </a:ext>
            </a:extLst>
          </p:cNvPr>
          <p:cNvSpPr>
            <a:spLocks noEditPoints="1"/>
          </p:cNvSpPr>
          <p:nvPr/>
        </p:nvSpPr>
        <p:spPr bwMode="auto">
          <a:xfrm>
            <a:off x="9234605" y="2277179"/>
            <a:ext cx="461042" cy="720378"/>
          </a:xfrm>
          <a:custGeom>
            <a:avLst/>
            <a:gdLst/>
            <a:ahLst/>
            <a:cxnLst>
              <a:cxn ang="0">
                <a:pos x="231" y="188"/>
              </a:cxn>
              <a:cxn ang="0">
                <a:pos x="188" y="129"/>
              </a:cxn>
              <a:cxn ang="0">
                <a:pos x="226" y="120"/>
              </a:cxn>
              <a:cxn ang="0">
                <a:pos x="167" y="44"/>
              </a:cxn>
              <a:cxn ang="0">
                <a:pos x="88" y="57"/>
              </a:cxn>
              <a:cxn ang="0">
                <a:pos x="50" y="0"/>
              </a:cxn>
              <a:cxn ang="0">
                <a:pos x="13" y="57"/>
              </a:cxn>
              <a:cxn ang="0">
                <a:pos x="4" y="93"/>
              </a:cxn>
              <a:cxn ang="0">
                <a:pos x="12" y="112"/>
              </a:cxn>
              <a:cxn ang="0">
                <a:pos x="78" y="226"/>
              </a:cxn>
              <a:cxn ang="0">
                <a:pos x="127" y="199"/>
              </a:cxn>
              <a:cxn ang="0">
                <a:pos x="150" y="218"/>
              </a:cxn>
              <a:cxn ang="0">
                <a:pos x="201" y="368"/>
              </a:cxn>
              <a:cxn ang="0">
                <a:pos x="138" y="129"/>
              </a:cxn>
              <a:cxn ang="0">
                <a:pos x="134" y="122"/>
              </a:cxn>
              <a:cxn ang="0">
                <a:pos x="116" y="120"/>
              </a:cxn>
              <a:cxn ang="0">
                <a:pos x="150" y="114"/>
              </a:cxn>
              <a:cxn ang="0">
                <a:pos x="159" y="173"/>
              </a:cxn>
              <a:cxn ang="0">
                <a:pos x="183" y="169"/>
              </a:cxn>
              <a:cxn ang="0">
                <a:pos x="150" y="149"/>
              </a:cxn>
              <a:cxn ang="0">
                <a:pos x="154" y="221"/>
              </a:cxn>
              <a:cxn ang="0">
                <a:pos x="168" y="267"/>
              </a:cxn>
              <a:cxn ang="0">
                <a:pos x="184" y="187"/>
              </a:cxn>
              <a:cxn ang="0">
                <a:pos x="208" y="191"/>
              </a:cxn>
              <a:cxn ang="0">
                <a:pos x="229" y="181"/>
              </a:cxn>
              <a:cxn ang="0">
                <a:pos x="169" y="143"/>
              </a:cxn>
              <a:cxn ang="0">
                <a:pos x="169" y="105"/>
              </a:cxn>
              <a:cxn ang="0">
                <a:pos x="224" y="127"/>
              </a:cxn>
              <a:cxn ang="0">
                <a:pos x="207" y="117"/>
              </a:cxn>
              <a:cxn ang="0">
                <a:pos x="169" y="63"/>
              </a:cxn>
              <a:cxn ang="0">
                <a:pos x="161" y="113"/>
              </a:cxn>
              <a:cxn ang="0">
                <a:pos x="74" y="61"/>
              </a:cxn>
              <a:cxn ang="0">
                <a:pos x="63" y="47"/>
              </a:cxn>
              <a:cxn ang="0">
                <a:pos x="76" y="63"/>
              </a:cxn>
              <a:cxn ang="0">
                <a:pos x="117" y="122"/>
              </a:cxn>
              <a:cxn ang="0">
                <a:pos x="89" y="102"/>
              </a:cxn>
              <a:cxn ang="0">
                <a:pos x="77" y="103"/>
              </a:cxn>
              <a:cxn ang="0">
                <a:pos x="63" y="76"/>
              </a:cxn>
              <a:cxn ang="0">
                <a:pos x="77" y="105"/>
              </a:cxn>
              <a:cxn ang="0">
                <a:pos x="34" y="148"/>
              </a:cxn>
              <a:cxn ang="0">
                <a:pos x="62" y="134"/>
              </a:cxn>
              <a:cxn ang="0">
                <a:pos x="43" y="98"/>
              </a:cxn>
              <a:cxn ang="0">
                <a:pos x="41" y="156"/>
              </a:cxn>
              <a:cxn ang="0">
                <a:pos x="71" y="178"/>
              </a:cxn>
              <a:cxn ang="0">
                <a:pos x="52" y="105"/>
              </a:cxn>
              <a:cxn ang="0">
                <a:pos x="60" y="54"/>
              </a:cxn>
              <a:cxn ang="0">
                <a:pos x="60" y="62"/>
              </a:cxn>
              <a:cxn ang="0">
                <a:pos x="39" y="38"/>
              </a:cxn>
              <a:cxn ang="0">
                <a:pos x="39" y="89"/>
              </a:cxn>
              <a:cxn ang="0">
                <a:pos x="28" y="54"/>
              </a:cxn>
              <a:cxn ang="0">
                <a:pos x="25" y="63"/>
              </a:cxn>
              <a:cxn ang="0">
                <a:pos x="28" y="76"/>
              </a:cxn>
              <a:cxn ang="0">
                <a:pos x="8" y="104"/>
              </a:cxn>
              <a:cxn ang="0">
                <a:pos x="23" y="102"/>
              </a:cxn>
              <a:cxn ang="0">
                <a:pos x="35" y="153"/>
              </a:cxn>
              <a:cxn ang="0">
                <a:pos x="30" y="186"/>
              </a:cxn>
              <a:cxn ang="0">
                <a:pos x="72" y="181"/>
              </a:cxn>
              <a:cxn ang="0">
                <a:pos x="107" y="181"/>
              </a:cxn>
              <a:cxn ang="0">
                <a:pos x="110" y="190"/>
              </a:cxn>
              <a:cxn ang="0">
                <a:pos x="145" y="169"/>
              </a:cxn>
              <a:cxn ang="0">
                <a:pos x="140" y="280"/>
              </a:cxn>
              <a:cxn ang="0">
                <a:pos x="224" y="359"/>
              </a:cxn>
            </a:cxnLst>
            <a:rect l="0" t="0" r="r" b="b"/>
            <a:pathLst>
              <a:path w="236" h="368">
                <a:moveTo>
                  <a:pt x="230" y="361"/>
                </a:moveTo>
                <a:cubicBezTo>
                  <a:pt x="230" y="361"/>
                  <a:pt x="230" y="361"/>
                  <a:pt x="229" y="360"/>
                </a:cubicBezTo>
                <a:cubicBezTo>
                  <a:pt x="206" y="307"/>
                  <a:pt x="206" y="307"/>
                  <a:pt x="206" y="307"/>
                </a:cubicBezTo>
                <a:cubicBezTo>
                  <a:pt x="188" y="218"/>
                  <a:pt x="188" y="218"/>
                  <a:pt x="188" y="218"/>
                </a:cubicBezTo>
                <a:cubicBezTo>
                  <a:pt x="188" y="188"/>
                  <a:pt x="188" y="188"/>
                  <a:pt x="188" y="188"/>
                </a:cubicBezTo>
                <a:cubicBezTo>
                  <a:pt x="196" y="191"/>
                  <a:pt x="203" y="193"/>
                  <a:pt x="212" y="195"/>
                </a:cubicBezTo>
                <a:cubicBezTo>
                  <a:pt x="212" y="199"/>
                  <a:pt x="212" y="199"/>
                  <a:pt x="212" y="199"/>
                </a:cubicBezTo>
                <a:cubicBezTo>
                  <a:pt x="212" y="200"/>
                  <a:pt x="212" y="200"/>
                  <a:pt x="213" y="200"/>
                </a:cubicBezTo>
                <a:cubicBezTo>
                  <a:pt x="223" y="200"/>
                  <a:pt x="223" y="200"/>
                  <a:pt x="223" y="200"/>
                </a:cubicBezTo>
                <a:cubicBezTo>
                  <a:pt x="224" y="200"/>
                  <a:pt x="224" y="200"/>
                  <a:pt x="224" y="199"/>
                </a:cubicBezTo>
                <a:cubicBezTo>
                  <a:pt x="224" y="191"/>
                  <a:pt x="224" y="191"/>
                  <a:pt x="224" y="191"/>
                </a:cubicBezTo>
                <a:cubicBezTo>
                  <a:pt x="229" y="191"/>
                  <a:pt x="229" y="191"/>
                  <a:pt x="229" y="191"/>
                </a:cubicBezTo>
                <a:cubicBezTo>
                  <a:pt x="230" y="191"/>
                  <a:pt x="231" y="190"/>
                  <a:pt x="231" y="188"/>
                </a:cubicBezTo>
                <a:cubicBezTo>
                  <a:pt x="231" y="187"/>
                  <a:pt x="230" y="185"/>
                  <a:pt x="229" y="185"/>
                </a:cubicBezTo>
                <a:cubicBezTo>
                  <a:pt x="224" y="185"/>
                  <a:pt x="224" y="185"/>
                  <a:pt x="224" y="185"/>
                </a:cubicBezTo>
                <a:cubicBezTo>
                  <a:pt x="224" y="183"/>
                  <a:pt x="224" y="183"/>
                  <a:pt x="224" y="183"/>
                </a:cubicBezTo>
                <a:cubicBezTo>
                  <a:pt x="229" y="183"/>
                  <a:pt x="229" y="183"/>
                  <a:pt x="229" y="183"/>
                </a:cubicBezTo>
                <a:cubicBezTo>
                  <a:pt x="230" y="183"/>
                  <a:pt x="231" y="182"/>
                  <a:pt x="231" y="180"/>
                </a:cubicBezTo>
                <a:cubicBezTo>
                  <a:pt x="231" y="179"/>
                  <a:pt x="230" y="177"/>
                  <a:pt x="229" y="177"/>
                </a:cubicBezTo>
                <a:cubicBezTo>
                  <a:pt x="224" y="177"/>
                  <a:pt x="224" y="177"/>
                  <a:pt x="224" y="177"/>
                </a:cubicBezTo>
                <a:cubicBezTo>
                  <a:pt x="224" y="173"/>
                  <a:pt x="224" y="173"/>
                  <a:pt x="224" y="173"/>
                </a:cubicBezTo>
                <a:cubicBezTo>
                  <a:pt x="233" y="173"/>
                  <a:pt x="233" y="173"/>
                  <a:pt x="233" y="173"/>
                </a:cubicBezTo>
                <a:cubicBezTo>
                  <a:pt x="234" y="173"/>
                  <a:pt x="235" y="172"/>
                  <a:pt x="235" y="171"/>
                </a:cubicBezTo>
                <a:cubicBezTo>
                  <a:pt x="235" y="170"/>
                  <a:pt x="235" y="169"/>
                  <a:pt x="234" y="169"/>
                </a:cubicBezTo>
                <a:cubicBezTo>
                  <a:pt x="188" y="144"/>
                  <a:pt x="188" y="144"/>
                  <a:pt x="188" y="144"/>
                </a:cubicBezTo>
                <a:cubicBezTo>
                  <a:pt x="188" y="129"/>
                  <a:pt x="188" y="129"/>
                  <a:pt x="188" y="129"/>
                </a:cubicBezTo>
                <a:cubicBezTo>
                  <a:pt x="194" y="131"/>
                  <a:pt x="200" y="132"/>
                  <a:pt x="206" y="133"/>
                </a:cubicBezTo>
                <a:cubicBezTo>
                  <a:pt x="206" y="138"/>
                  <a:pt x="206" y="138"/>
                  <a:pt x="206" y="138"/>
                </a:cubicBezTo>
                <a:cubicBezTo>
                  <a:pt x="206" y="139"/>
                  <a:pt x="207" y="140"/>
                  <a:pt x="208" y="140"/>
                </a:cubicBezTo>
                <a:cubicBezTo>
                  <a:pt x="218" y="140"/>
                  <a:pt x="218" y="140"/>
                  <a:pt x="218" y="140"/>
                </a:cubicBezTo>
                <a:cubicBezTo>
                  <a:pt x="219" y="140"/>
                  <a:pt x="219" y="139"/>
                  <a:pt x="219" y="138"/>
                </a:cubicBezTo>
                <a:cubicBezTo>
                  <a:pt x="219" y="130"/>
                  <a:pt x="219" y="130"/>
                  <a:pt x="219" y="130"/>
                </a:cubicBezTo>
                <a:cubicBezTo>
                  <a:pt x="224" y="130"/>
                  <a:pt x="224" y="130"/>
                  <a:pt x="224" y="130"/>
                </a:cubicBezTo>
                <a:cubicBezTo>
                  <a:pt x="225" y="130"/>
                  <a:pt x="226" y="129"/>
                  <a:pt x="226" y="128"/>
                </a:cubicBezTo>
                <a:cubicBezTo>
                  <a:pt x="226" y="126"/>
                  <a:pt x="225" y="125"/>
                  <a:pt x="224" y="125"/>
                </a:cubicBezTo>
                <a:cubicBezTo>
                  <a:pt x="219" y="125"/>
                  <a:pt x="219" y="125"/>
                  <a:pt x="219" y="125"/>
                </a:cubicBezTo>
                <a:cubicBezTo>
                  <a:pt x="219" y="122"/>
                  <a:pt x="219" y="122"/>
                  <a:pt x="219" y="122"/>
                </a:cubicBezTo>
                <a:cubicBezTo>
                  <a:pt x="224" y="122"/>
                  <a:pt x="224" y="122"/>
                  <a:pt x="224" y="122"/>
                </a:cubicBezTo>
                <a:cubicBezTo>
                  <a:pt x="225" y="122"/>
                  <a:pt x="226" y="121"/>
                  <a:pt x="226" y="120"/>
                </a:cubicBezTo>
                <a:cubicBezTo>
                  <a:pt x="226" y="118"/>
                  <a:pt x="225" y="117"/>
                  <a:pt x="224" y="117"/>
                </a:cubicBezTo>
                <a:cubicBezTo>
                  <a:pt x="219" y="117"/>
                  <a:pt x="219" y="117"/>
                  <a:pt x="219" y="117"/>
                </a:cubicBezTo>
                <a:cubicBezTo>
                  <a:pt x="219" y="113"/>
                  <a:pt x="219" y="113"/>
                  <a:pt x="219" y="113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26" y="113"/>
                  <a:pt x="227" y="112"/>
                  <a:pt x="227" y="111"/>
                </a:cubicBezTo>
                <a:cubicBezTo>
                  <a:pt x="227" y="110"/>
                  <a:pt x="227" y="109"/>
                  <a:pt x="226" y="109"/>
                </a:cubicBezTo>
                <a:cubicBezTo>
                  <a:pt x="188" y="87"/>
                  <a:pt x="188" y="87"/>
                  <a:pt x="188" y="87"/>
                </a:cubicBezTo>
                <a:cubicBezTo>
                  <a:pt x="188" y="85"/>
                  <a:pt x="188" y="85"/>
                  <a:pt x="188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71" y="59"/>
                  <a:pt x="171" y="59"/>
                  <a:pt x="171" y="59"/>
                </a:cubicBezTo>
                <a:cubicBezTo>
                  <a:pt x="171" y="44"/>
                  <a:pt x="171" y="44"/>
                  <a:pt x="171" y="44"/>
                </a:cubicBezTo>
                <a:cubicBezTo>
                  <a:pt x="171" y="43"/>
                  <a:pt x="170" y="42"/>
                  <a:pt x="169" y="42"/>
                </a:cubicBezTo>
                <a:cubicBezTo>
                  <a:pt x="168" y="42"/>
                  <a:pt x="167" y="43"/>
                  <a:pt x="167" y="44"/>
                </a:cubicBezTo>
                <a:cubicBezTo>
                  <a:pt x="167" y="59"/>
                  <a:pt x="167" y="59"/>
                  <a:pt x="167" y="59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5"/>
                  <a:pt x="150" y="85"/>
                </a:cubicBezTo>
                <a:cubicBezTo>
                  <a:pt x="150" y="87"/>
                  <a:pt x="150" y="87"/>
                  <a:pt x="150" y="87"/>
                </a:cubicBezTo>
                <a:cubicBezTo>
                  <a:pt x="125" y="101"/>
                  <a:pt x="125" y="101"/>
                  <a:pt x="125" y="101"/>
                </a:cubicBezTo>
                <a:cubicBezTo>
                  <a:pt x="101" y="87"/>
                  <a:pt x="90" y="71"/>
                  <a:pt x="86" y="65"/>
                </a:cubicBezTo>
                <a:cubicBezTo>
                  <a:pt x="86" y="63"/>
                  <a:pt x="86" y="63"/>
                  <a:pt x="86" y="63"/>
                </a:cubicBezTo>
                <a:cubicBezTo>
                  <a:pt x="88" y="63"/>
                  <a:pt x="88" y="63"/>
                  <a:pt x="88" y="63"/>
                </a:cubicBezTo>
                <a:cubicBezTo>
                  <a:pt x="90" y="63"/>
                  <a:pt x="90" y="62"/>
                  <a:pt x="90" y="61"/>
                </a:cubicBezTo>
                <a:cubicBezTo>
                  <a:pt x="90" y="59"/>
                  <a:pt x="90" y="59"/>
                  <a:pt x="88" y="59"/>
                </a:cubicBezTo>
                <a:cubicBezTo>
                  <a:pt x="86" y="59"/>
                  <a:pt x="86" y="59"/>
                  <a:pt x="86" y="59"/>
                </a:cubicBezTo>
                <a:cubicBezTo>
                  <a:pt x="86" y="57"/>
                  <a:pt x="86" y="57"/>
                  <a:pt x="86" y="57"/>
                </a:cubicBezTo>
                <a:cubicBezTo>
                  <a:pt x="88" y="57"/>
                  <a:pt x="88" y="57"/>
                  <a:pt x="88" y="57"/>
                </a:cubicBezTo>
                <a:cubicBezTo>
                  <a:pt x="90" y="57"/>
                  <a:pt x="90" y="56"/>
                  <a:pt x="90" y="55"/>
                </a:cubicBezTo>
                <a:cubicBezTo>
                  <a:pt x="90" y="54"/>
                  <a:pt x="90" y="53"/>
                  <a:pt x="88" y="53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0"/>
                  <a:pt x="86" y="50"/>
                  <a:pt x="86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90" y="50"/>
                  <a:pt x="91" y="50"/>
                  <a:pt x="91" y="49"/>
                </a:cubicBezTo>
                <a:cubicBezTo>
                  <a:pt x="91" y="48"/>
                  <a:pt x="91" y="48"/>
                  <a:pt x="90" y="47"/>
                </a:cubicBezTo>
                <a:cubicBezTo>
                  <a:pt x="63" y="32"/>
                  <a:pt x="63" y="32"/>
                  <a:pt x="63" y="32"/>
                </a:cubicBezTo>
                <a:cubicBezTo>
                  <a:pt x="63" y="30"/>
                  <a:pt x="63" y="30"/>
                  <a:pt x="63" y="30"/>
                </a:cubicBezTo>
                <a:cubicBezTo>
                  <a:pt x="63" y="30"/>
                  <a:pt x="63" y="30"/>
                  <a:pt x="63" y="29"/>
                </a:cubicBezTo>
                <a:cubicBezTo>
                  <a:pt x="51" y="12"/>
                  <a:pt x="51" y="12"/>
                  <a:pt x="51" y="12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0"/>
                  <a:pt x="51" y="0"/>
                  <a:pt x="50" y="0"/>
                </a:cubicBezTo>
                <a:cubicBezTo>
                  <a:pt x="49" y="0"/>
                  <a:pt x="48" y="0"/>
                  <a:pt x="48" y="1"/>
                </a:cubicBezTo>
                <a:cubicBezTo>
                  <a:pt x="48" y="12"/>
                  <a:pt x="48" y="12"/>
                  <a:pt x="48" y="12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2"/>
                  <a:pt x="36" y="32"/>
                  <a:pt x="36" y="32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8"/>
                  <a:pt x="8" y="48"/>
                  <a:pt x="9" y="49"/>
                </a:cubicBezTo>
                <a:cubicBezTo>
                  <a:pt x="9" y="50"/>
                  <a:pt x="9" y="50"/>
                  <a:pt x="10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53"/>
                  <a:pt x="16" y="53"/>
                  <a:pt x="16" y="53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1" y="54"/>
                  <a:pt x="11" y="55"/>
                </a:cubicBezTo>
                <a:cubicBezTo>
                  <a:pt x="11" y="56"/>
                  <a:pt x="12" y="57"/>
                  <a:pt x="13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59"/>
                  <a:pt x="16" y="59"/>
                  <a:pt x="16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1" y="59"/>
                  <a:pt x="11" y="61"/>
                </a:cubicBezTo>
                <a:cubicBezTo>
                  <a:pt x="11" y="62"/>
                  <a:pt x="12" y="63"/>
                  <a:pt x="13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8"/>
                  <a:pt x="16" y="68"/>
                  <a:pt x="16" y="68"/>
                </a:cubicBezTo>
                <a:cubicBezTo>
                  <a:pt x="16" y="69"/>
                  <a:pt x="16" y="69"/>
                  <a:pt x="17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2" y="72"/>
                  <a:pt x="23" y="74"/>
                  <a:pt x="25" y="78"/>
                </a:cubicBezTo>
                <a:cubicBezTo>
                  <a:pt x="4" y="90"/>
                  <a:pt x="4" y="90"/>
                  <a:pt x="4" y="90"/>
                </a:cubicBezTo>
                <a:cubicBezTo>
                  <a:pt x="3" y="90"/>
                  <a:pt x="3" y="91"/>
                  <a:pt x="3" y="92"/>
                </a:cubicBezTo>
                <a:cubicBezTo>
                  <a:pt x="3" y="92"/>
                  <a:pt x="4" y="93"/>
                  <a:pt x="4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6"/>
                  <a:pt x="11" y="96"/>
                  <a:pt x="11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7" y="96"/>
                  <a:pt x="6" y="97"/>
                  <a:pt x="6" y="98"/>
                </a:cubicBezTo>
                <a:cubicBezTo>
                  <a:pt x="6" y="99"/>
                  <a:pt x="7" y="100"/>
                  <a:pt x="8" y="100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1" y="102"/>
                  <a:pt x="11" y="102"/>
                  <a:pt x="11" y="102"/>
                </a:cubicBezTo>
                <a:cubicBezTo>
                  <a:pt x="8" y="102"/>
                  <a:pt x="8" y="102"/>
                  <a:pt x="8" y="102"/>
                </a:cubicBezTo>
                <a:cubicBezTo>
                  <a:pt x="7" y="102"/>
                  <a:pt x="6" y="103"/>
                  <a:pt x="6" y="104"/>
                </a:cubicBezTo>
                <a:cubicBezTo>
                  <a:pt x="6" y="105"/>
                  <a:pt x="7" y="106"/>
                  <a:pt x="8" y="106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11" y="111"/>
                  <a:pt x="11" y="111"/>
                  <a:pt x="11" y="111"/>
                </a:cubicBezTo>
                <a:cubicBezTo>
                  <a:pt x="11" y="112"/>
                  <a:pt x="11" y="112"/>
                  <a:pt x="12" y="112"/>
                </a:cubicBezTo>
                <a:cubicBezTo>
                  <a:pt x="15" y="112"/>
                  <a:pt x="15" y="112"/>
                  <a:pt x="15" y="112"/>
                </a:cubicBezTo>
                <a:cubicBezTo>
                  <a:pt x="16" y="119"/>
                  <a:pt x="20" y="133"/>
                  <a:pt x="31" y="148"/>
                </a:cubicBezTo>
                <a:cubicBezTo>
                  <a:pt x="21" y="187"/>
                  <a:pt x="21" y="187"/>
                  <a:pt x="21" y="187"/>
                </a:cubicBezTo>
                <a:cubicBezTo>
                  <a:pt x="5" y="225"/>
                  <a:pt x="5" y="225"/>
                  <a:pt x="5" y="225"/>
                </a:cubicBezTo>
                <a:cubicBezTo>
                  <a:pt x="5" y="226"/>
                  <a:pt x="5" y="226"/>
                  <a:pt x="5" y="226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31"/>
                  <a:pt x="0" y="231"/>
                  <a:pt x="0" y="231"/>
                </a:cubicBezTo>
                <a:cubicBezTo>
                  <a:pt x="25" y="231"/>
                  <a:pt x="25" y="231"/>
                  <a:pt x="25" y="231"/>
                </a:cubicBezTo>
                <a:cubicBezTo>
                  <a:pt x="25" y="226"/>
                  <a:pt x="25" y="226"/>
                  <a:pt x="25" y="226"/>
                </a:cubicBezTo>
                <a:cubicBezTo>
                  <a:pt x="19" y="226"/>
                  <a:pt x="19" y="226"/>
                  <a:pt x="19" y="226"/>
                </a:cubicBezTo>
                <a:cubicBezTo>
                  <a:pt x="44" y="190"/>
                  <a:pt x="44" y="190"/>
                  <a:pt x="44" y="190"/>
                </a:cubicBezTo>
                <a:cubicBezTo>
                  <a:pt x="53" y="190"/>
                  <a:pt x="53" y="190"/>
                  <a:pt x="53" y="190"/>
                </a:cubicBezTo>
                <a:cubicBezTo>
                  <a:pt x="78" y="226"/>
                  <a:pt x="78" y="226"/>
                  <a:pt x="78" y="226"/>
                </a:cubicBezTo>
                <a:cubicBezTo>
                  <a:pt x="73" y="226"/>
                  <a:pt x="73" y="226"/>
                  <a:pt x="73" y="226"/>
                </a:cubicBezTo>
                <a:cubicBezTo>
                  <a:pt x="73" y="231"/>
                  <a:pt x="73" y="231"/>
                  <a:pt x="73" y="231"/>
                </a:cubicBezTo>
                <a:cubicBezTo>
                  <a:pt x="97" y="231"/>
                  <a:pt x="97" y="231"/>
                  <a:pt x="97" y="231"/>
                </a:cubicBezTo>
                <a:cubicBezTo>
                  <a:pt x="97" y="226"/>
                  <a:pt x="97" y="226"/>
                  <a:pt x="97" y="226"/>
                </a:cubicBezTo>
                <a:cubicBezTo>
                  <a:pt x="93" y="226"/>
                  <a:pt x="93" y="226"/>
                  <a:pt x="93" y="226"/>
                </a:cubicBezTo>
                <a:cubicBezTo>
                  <a:pt x="93" y="226"/>
                  <a:pt x="93" y="226"/>
                  <a:pt x="93" y="225"/>
                </a:cubicBezTo>
                <a:cubicBezTo>
                  <a:pt x="76" y="187"/>
                  <a:pt x="76" y="187"/>
                  <a:pt x="76" y="187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86" y="188"/>
                  <a:pt x="99" y="192"/>
                  <a:pt x="114" y="196"/>
                </a:cubicBezTo>
                <a:cubicBezTo>
                  <a:pt x="114" y="199"/>
                  <a:pt x="114" y="199"/>
                  <a:pt x="114" y="199"/>
                </a:cubicBezTo>
                <a:cubicBezTo>
                  <a:pt x="114" y="200"/>
                  <a:pt x="115" y="201"/>
                  <a:pt x="116" y="201"/>
                </a:cubicBezTo>
                <a:cubicBezTo>
                  <a:pt x="125" y="201"/>
                  <a:pt x="125" y="201"/>
                  <a:pt x="125" y="201"/>
                </a:cubicBezTo>
                <a:cubicBezTo>
                  <a:pt x="126" y="201"/>
                  <a:pt x="127" y="200"/>
                  <a:pt x="127" y="199"/>
                </a:cubicBezTo>
                <a:cubicBezTo>
                  <a:pt x="127" y="191"/>
                  <a:pt x="127" y="191"/>
                  <a:pt x="127" y="191"/>
                </a:cubicBezTo>
                <a:cubicBezTo>
                  <a:pt x="131" y="191"/>
                  <a:pt x="131" y="191"/>
                  <a:pt x="131" y="191"/>
                </a:cubicBezTo>
                <a:cubicBezTo>
                  <a:pt x="132" y="191"/>
                  <a:pt x="134" y="190"/>
                  <a:pt x="134" y="189"/>
                </a:cubicBezTo>
                <a:cubicBezTo>
                  <a:pt x="134" y="187"/>
                  <a:pt x="132" y="186"/>
                  <a:pt x="131" y="186"/>
                </a:cubicBezTo>
                <a:cubicBezTo>
                  <a:pt x="127" y="186"/>
                  <a:pt x="127" y="186"/>
                  <a:pt x="127" y="186"/>
                </a:cubicBezTo>
                <a:cubicBezTo>
                  <a:pt x="127" y="183"/>
                  <a:pt x="127" y="183"/>
                  <a:pt x="127" y="183"/>
                </a:cubicBezTo>
                <a:cubicBezTo>
                  <a:pt x="131" y="183"/>
                  <a:pt x="131" y="183"/>
                  <a:pt x="131" y="183"/>
                </a:cubicBezTo>
                <a:cubicBezTo>
                  <a:pt x="132" y="183"/>
                  <a:pt x="134" y="182"/>
                  <a:pt x="134" y="181"/>
                </a:cubicBezTo>
                <a:cubicBezTo>
                  <a:pt x="134" y="179"/>
                  <a:pt x="132" y="178"/>
                  <a:pt x="131" y="178"/>
                </a:cubicBezTo>
                <a:cubicBezTo>
                  <a:pt x="127" y="178"/>
                  <a:pt x="127" y="178"/>
                  <a:pt x="127" y="178"/>
                </a:cubicBezTo>
                <a:cubicBezTo>
                  <a:pt x="127" y="173"/>
                  <a:pt x="127" y="173"/>
                  <a:pt x="127" y="173"/>
                </a:cubicBezTo>
                <a:cubicBezTo>
                  <a:pt x="150" y="173"/>
                  <a:pt x="150" y="173"/>
                  <a:pt x="150" y="173"/>
                </a:cubicBezTo>
                <a:cubicBezTo>
                  <a:pt x="150" y="218"/>
                  <a:pt x="150" y="218"/>
                  <a:pt x="150" y="218"/>
                </a:cubicBezTo>
                <a:cubicBezTo>
                  <a:pt x="129" y="307"/>
                  <a:pt x="129" y="307"/>
                  <a:pt x="129" y="307"/>
                </a:cubicBezTo>
                <a:cubicBezTo>
                  <a:pt x="106" y="360"/>
                  <a:pt x="106" y="360"/>
                  <a:pt x="106" y="360"/>
                </a:cubicBezTo>
                <a:cubicBezTo>
                  <a:pt x="105" y="361"/>
                  <a:pt x="105" y="361"/>
                  <a:pt x="105" y="361"/>
                </a:cubicBezTo>
                <a:cubicBezTo>
                  <a:pt x="99" y="361"/>
                  <a:pt x="99" y="361"/>
                  <a:pt x="99" y="361"/>
                </a:cubicBezTo>
                <a:cubicBezTo>
                  <a:pt x="99" y="368"/>
                  <a:pt x="99" y="368"/>
                  <a:pt x="99" y="368"/>
                </a:cubicBezTo>
                <a:cubicBezTo>
                  <a:pt x="133" y="368"/>
                  <a:pt x="133" y="368"/>
                  <a:pt x="133" y="368"/>
                </a:cubicBezTo>
                <a:cubicBezTo>
                  <a:pt x="133" y="361"/>
                  <a:pt x="133" y="361"/>
                  <a:pt x="133" y="361"/>
                </a:cubicBezTo>
                <a:cubicBezTo>
                  <a:pt x="125" y="361"/>
                  <a:pt x="125" y="361"/>
                  <a:pt x="125" y="361"/>
                </a:cubicBezTo>
                <a:cubicBezTo>
                  <a:pt x="161" y="310"/>
                  <a:pt x="161" y="310"/>
                  <a:pt x="161" y="310"/>
                </a:cubicBezTo>
                <a:cubicBezTo>
                  <a:pt x="174" y="310"/>
                  <a:pt x="174" y="310"/>
                  <a:pt x="174" y="310"/>
                </a:cubicBezTo>
                <a:cubicBezTo>
                  <a:pt x="209" y="361"/>
                  <a:pt x="209" y="361"/>
                  <a:pt x="209" y="361"/>
                </a:cubicBezTo>
                <a:cubicBezTo>
                  <a:pt x="201" y="361"/>
                  <a:pt x="201" y="361"/>
                  <a:pt x="201" y="361"/>
                </a:cubicBezTo>
                <a:cubicBezTo>
                  <a:pt x="201" y="368"/>
                  <a:pt x="201" y="368"/>
                  <a:pt x="201" y="368"/>
                </a:cubicBezTo>
                <a:cubicBezTo>
                  <a:pt x="236" y="368"/>
                  <a:pt x="236" y="368"/>
                  <a:pt x="236" y="368"/>
                </a:cubicBezTo>
                <a:cubicBezTo>
                  <a:pt x="236" y="361"/>
                  <a:pt x="236" y="361"/>
                  <a:pt x="236" y="361"/>
                </a:cubicBezTo>
                <a:lnTo>
                  <a:pt x="230" y="361"/>
                </a:lnTo>
                <a:close/>
                <a:moveTo>
                  <a:pt x="201" y="305"/>
                </a:moveTo>
                <a:cubicBezTo>
                  <a:pt x="201" y="305"/>
                  <a:pt x="201" y="305"/>
                  <a:pt x="201" y="305"/>
                </a:cubicBezTo>
                <a:cubicBezTo>
                  <a:pt x="172" y="291"/>
                  <a:pt x="172" y="291"/>
                  <a:pt x="172" y="291"/>
                </a:cubicBezTo>
                <a:cubicBezTo>
                  <a:pt x="196" y="280"/>
                  <a:pt x="196" y="280"/>
                  <a:pt x="196" y="280"/>
                </a:cubicBezTo>
                <a:lnTo>
                  <a:pt x="201" y="305"/>
                </a:lnTo>
                <a:close/>
                <a:moveTo>
                  <a:pt x="116" y="128"/>
                </a:moveTo>
                <a:cubicBezTo>
                  <a:pt x="116" y="127"/>
                  <a:pt x="117" y="127"/>
                  <a:pt x="117" y="127"/>
                </a:cubicBezTo>
                <a:cubicBezTo>
                  <a:pt x="138" y="127"/>
                  <a:pt x="138" y="127"/>
                  <a:pt x="138" y="127"/>
                </a:cubicBezTo>
                <a:cubicBezTo>
                  <a:pt x="138" y="127"/>
                  <a:pt x="139" y="127"/>
                  <a:pt x="139" y="128"/>
                </a:cubicBezTo>
                <a:cubicBezTo>
                  <a:pt x="139" y="128"/>
                  <a:pt x="138" y="129"/>
                  <a:pt x="138" y="129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7" y="129"/>
                  <a:pt x="116" y="128"/>
                  <a:pt x="116" y="128"/>
                </a:cubicBezTo>
                <a:close/>
                <a:moveTo>
                  <a:pt x="121" y="133"/>
                </a:moveTo>
                <a:cubicBezTo>
                  <a:pt x="121" y="138"/>
                  <a:pt x="121" y="138"/>
                  <a:pt x="121" y="138"/>
                </a:cubicBezTo>
                <a:cubicBezTo>
                  <a:pt x="121" y="139"/>
                  <a:pt x="122" y="140"/>
                  <a:pt x="123" y="140"/>
                </a:cubicBezTo>
                <a:cubicBezTo>
                  <a:pt x="132" y="140"/>
                  <a:pt x="132" y="140"/>
                  <a:pt x="132" y="140"/>
                </a:cubicBezTo>
                <a:cubicBezTo>
                  <a:pt x="133" y="140"/>
                  <a:pt x="134" y="139"/>
                  <a:pt x="134" y="138"/>
                </a:cubicBezTo>
                <a:cubicBezTo>
                  <a:pt x="134" y="130"/>
                  <a:pt x="134" y="130"/>
                  <a:pt x="134" y="130"/>
                </a:cubicBezTo>
                <a:cubicBezTo>
                  <a:pt x="138" y="130"/>
                  <a:pt x="138" y="130"/>
                  <a:pt x="138" y="130"/>
                </a:cubicBezTo>
                <a:cubicBezTo>
                  <a:pt x="139" y="130"/>
                  <a:pt x="141" y="129"/>
                  <a:pt x="141" y="128"/>
                </a:cubicBezTo>
                <a:cubicBezTo>
                  <a:pt x="141" y="126"/>
                  <a:pt x="139" y="125"/>
                  <a:pt x="138" y="125"/>
                </a:cubicBezTo>
                <a:cubicBezTo>
                  <a:pt x="134" y="125"/>
                  <a:pt x="134" y="125"/>
                  <a:pt x="134" y="125"/>
                </a:cubicBezTo>
                <a:cubicBezTo>
                  <a:pt x="134" y="122"/>
                  <a:pt x="134" y="122"/>
                  <a:pt x="134" y="122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39" y="122"/>
                  <a:pt x="141" y="121"/>
                  <a:pt x="141" y="120"/>
                </a:cubicBezTo>
                <a:cubicBezTo>
                  <a:pt x="141" y="118"/>
                  <a:pt x="139" y="117"/>
                  <a:pt x="138" y="117"/>
                </a:cubicBezTo>
                <a:cubicBezTo>
                  <a:pt x="134" y="117"/>
                  <a:pt x="134" y="117"/>
                  <a:pt x="134" y="117"/>
                </a:cubicBezTo>
                <a:cubicBezTo>
                  <a:pt x="134" y="113"/>
                  <a:pt x="134" y="113"/>
                  <a:pt x="134" y="113"/>
                </a:cubicBezTo>
                <a:cubicBezTo>
                  <a:pt x="140" y="113"/>
                  <a:pt x="140" y="113"/>
                  <a:pt x="140" y="113"/>
                </a:cubicBezTo>
                <a:cubicBezTo>
                  <a:pt x="143" y="114"/>
                  <a:pt x="146" y="116"/>
                  <a:pt x="150" y="117"/>
                </a:cubicBezTo>
                <a:cubicBezTo>
                  <a:pt x="150" y="144"/>
                  <a:pt x="150" y="144"/>
                  <a:pt x="150" y="144"/>
                </a:cubicBezTo>
                <a:cubicBezTo>
                  <a:pt x="130" y="155"/>
                  <a:pt x="130" y="155"/>
                  <a:pt x="130" y="155"/>
                </a:cubicBezTo>
                <a:cubicBezTo>
                  <a:pt x="117" y="145"/>
                  <a:pt x="108" y="136"/>
                  <a:pt x="101" y="128"/>
                </a:cubicBezTo>
                <a:cubicBezTo>
                  <a:pt x="107" y="129"/>
                  <a:pt x="114" y="131"/>
                  <a:pt x="121" y="133"/>
                </a:cubicBezTo>
                <a:close/>
                <a:moveTo>
                  <a:pt x="117" y="120"/>
                </a:moveTo>
                <a:cubicBezTo>
                  <a:pt x="117" y="120"/>
                  <a:pt x="116" y="120"/>
                  <a:pt x="116" y="120"/>
                </a:cubicBezTo>
                <a:cubicBezTo>
                  <a:pt x="116" y="119"/>
                  <a:pt x="117" y="119"/>
                  <a:pt x="117" y="119"/>
                </a:cubicBezTo>
                <a:cubicBezTo>
                  <a:pt x="138" y="119"/>
                  <a:pt x="138" y="119"/>
                  <a:pt x="138" y="119"/>
                </a:cubicBezTo>
                <a:cubicBezTo>
                  <a:pt x="138" y="119"/>
                  <a:pt x="139" y="119"/>
                  <a:pt x="139" y="120"/>
                </a:cubicBezTo>
                <a:cubicBezTo>
                  <a:pt x="139" y="120"/>
                  <a:pt x="138" y="120"/>
                  <a:pt x="138" y="120"/>
                </a:cubicBezTo>
                <a:lnTo>
                  <a:pt x="117" y="120"/>
                </a:lnTo>
                <a:close/>
                <a:moveTo>
                  <a:pt x="122" y="108"/>
                </a:moveTo>
                <a:cubicBezTo>
                  <a:pt x="127" y="106"/>
                  <a:pt x="127" y="106"/>
                  <a:pt x="127" y="106"/>
                </a:cubicBezTo>
                <a:cubicBezTo>
                  <a:pt x="128" y="107"/>
                  <a:pt x="130" y="107"/>
                  <a:pt x="131" y="108"/>
                </a:cubicBezTo>
                <a:lnTo>
                  <a:pt x="122" y="108"/>
                </a:lnTo>
                <a:close/>
                <a:moveTo>
                  <a:pt x="150" y="114"/>
                </a:moveTo>
                <a:cubicBezTo>
                  <a:pt x="149" y="114"/>
                  <a:pt x="148" y="113"/>
                  <a:pt x="147" y="113"/>
                </a:cubicBezTo>
                <a:cubicBezTo>
                  <a:pt x="150" y="113"/>
                  <a:pt x="150" y="113"/>
                  <a:pt x="150" y="113"/>
                </a:cubicBezTo>
                <a:lnTo>
                  <a:pt x="150" y="114"/>
                </a:lnTo>
                <a:close/>
                <a:moveTo>
                  <a:pt x="161" y="177"/>
                </a:moveTo>
                <a:cubicBezTo>
                  <a:pt x="165" y="179"/>
                  <a:pt x="169" y="181"/>
                  <a:pt x="173" y="183"/>
                </a:cubicBezTo>
                <a:cubicBezTo>
                  <a:pt x="169" y="189"/>
                  <a:pt x="169" y="189"/>
                  <a:pt x="169" y="189"/>
                </a:cubicBezTo>
                <a:lnTo>
                  <a:pt x="161" y="177"/>
                </a:lnTo>
                <a:close/>
                <a:moveTo>
                  <a:pt x="183" y="215"/>
                </a:moveTo>
                <a:cubicBezTo>
                  <a:pt x="183" y="215"/>
                  <a:pt x="183" y="215"/>
                  <a:pt x="184" y="215"/>
                </a:cubicBezTo>
                <a:cubicBezTo>
                  <a:pt x="184" y="216"/>
                  <a:pt x="184" y="216"/>
                  <a:pt x="184" y="216"/>
                </a:cubicBezTo>
                <a:cubicBezTo>
                  <a:pt x="154" y="216"/>
                  <a:pt x="154" y="216"/>
                  <a:pt x="154" y="216"/>
                </a:cubicBezTo>
                <a:cubicBezTo>
                  <a:pt x="154" y="216"/>
                  <a:pt x="154" y="216"/>
                  <a:pt x="154" y="216"/>
                </a:cubicBezTo>
                <a:cubicBezTo>
                  <a:pt x="154" y="216"/>
                  <a:pt x="155" y="216"/>
                  <a:pt x="155" y="215"/>
                </a:cubicBezTo>
                <a:cubicBezTo>
                  <a:pt x="169" y="195"/>
                  <a:pt x="169" y="195"/>
                  <a:pt x="169" y="195"/>
                </a:cubicBezTo>
                <a:lnTo>
                  <a:pt x="183" y="215"/>
                </a:lnTo>
                <a:close/>
                <a:moveTo>
                  <a:pt x="159" y="173"/>
                </a:moveTo>
                <a:cubicBezTo>
                  <a:pt x="180" y="173"/>
                  <a:pt x="180" y="173"/>
                  <a:pt x="180" y="173"/>
                </a:cubicBezTo>
                <a:cubicBezTo>
                  <a:pt x="175" y="180"/>
                  <a:pt x="175" y="180"/>
                  <a:pt x="175" y="180"/>
                </a:cubicBezTo>
                <a:cubicBezTo>
                  <a:pt x="169" y="178"/>
                  <a:pt x="164" y="176"/>
                  <a:pt x="159" y="173"/>
                </a:cubicBezTo>
                <a:close/>
                <a:moveTo>
                  <a:pt x="184" y="174"/>
                </a:moveTo>
                <a:cubicBezTo>
                  <a:pt x="184" y="184"/>
                  <a:pt x="184" y="184"/>
                  <a:pt x="184" y="184"/>
                </a:cubicBezTo>
                <a:cubicBezTo>
                  <a:pt x="182" y="183"/>
                  <a:pt x="180" y="183"/>
                  <a:pt x="178" y="182"/>
                </a:cubicBezTo>
                <a:lnTo>
                  <a:pt x="184" y="174"/>
                </a:lnTo>
                <a:close/>
                <a:moveTo>
                  <a:pt x="184" y="162"/>
                </a:moveTo>
                <a:cubicBezTo>
                  <a:pt x="171" y="146"/>
                  <a:pt x="171" y="146"/>
                  <a:pt x="171" y="146"/>
                </a:cubicBezTo>
                <a:cubicBezTo>
                  <a:pt x="184" y="129"/>
                  <a:pt x="184" y="129"/>
                  <a:pt x="184" y="129"/>
                </a:cubicBezTo>
                <a:lnTo>
                  <a:pt x="184" y="162"/>
                </a:lnTo>
                <a:close/>
                <a:moveTo>
                  <a:pt x="184" y="168"/>
                </a:moveTo>
                <a:cubicBezTo>
                  <a:pt x="183" y="169"/>
                  <a:pt x="183" y="169"/>
                  <a:pt x="183" y="169"/>
                </a:cubicBezTo>
                <a:cubicBezTo>
                  <a:pt x="155" y="169"/>
                  <a:pt x="155" y="169"/>
                  <a:pt x="155" y="169"/>
                </a:cubicBezTo>
                <a:cubicBezTo>
                  <a:pt x="154" y="167"/>
                  <a:pt x="154" y="167"/>
                  <a:pt x="154" y="167"/>
                </a:cubicBezTo>
                <a:cubicBezTo>
                  <a:pt x="154" y="167"/>
                  <a:pt x="154" y="167"/>
                  <a:pt x="154" y="167"/>
                </a:cubicBezTo>
                <a:cubicBezTo>
                  <a:pt x="169" y="149"/>
                  <a:pt x="169" y="149"/>
                  <a:pt x="169" y="149"/>
                </a:cubicBezTo>
                <a:lnTo>
                  <a:pt x="184" y="168"/>
                </a:lnTo>
                <a:close/>
                <a:moveTo>
                  <a:pt x="154" y="161"/>
                </a:moveTo>
                <a:cubicBezTo>
                  <a:pt x="154" y="130"/>
                  <a:pt x="154" y="130"/>
                  <a:pt x="154" y="130"/>
                </a:cubicBezTo>
                <a:cubicBezTo>
                  <a:pt x="166" y="146"/>
                  <a:pt x="166" y="146"/>
                  <a:pt x="166" y="146"/>
                </a:cubicBezTo>
                <a:lnTo>
                  <a:pt x="154" y="161"/>
                </a:lnTo>
                <a:close/>
                <a:moveTo>
                  <a:pt x="154" y="119"/>
                </a:moveTo>
                <a:cubicBezTo>
                  <a:pt x="154" y="119"/>
                  <a:pt x="154" y="119"/>
                  <a:pt x="154" y="119"/>
                </a:cubicBezTo>
                <a:cubicBezTo>
                  <a:pt x="154" y="119"/>
                  <a:pt x="154" y="119"/>
                  <a:pt x="154" y="119"/>
                </a:cubicBezTo>
                <a:close/>
                <a:moveTo>
                  <a:pt x="150" y="149"/>
                </a:moveTo>
                <a:cubicBezTo>
                  <a:pt x="150" y="168"/>
                  <a:pt x="150" y="168"/>
                  <a:pt x="150" y="168"/>
                </a:cubicBezTo>
                <a:cubicBezTo>
                  <a:pt x="144" y="165"/>
                  <a:pt x="138" y="161"/>
                  <a:pt x="134" y="158"/>
                </a:cubicBezTo>
                <a:lnTo>
                  <a:pt x="150" y="149"/>
                </a:lnTo>
                <a:close/>
                <a:moveTo>
                  <a:pt x="154" y="174"/>
                </a:moveTo>
                <a:cubicBezTo>
                  <a:pt x="167" y="192"/>
                  <a:pt x="167" y="192"/>
                  <a:pt x="167" y="192"/>
                </a:cubicBezTo>
                <a:cubicBezTo>
                  <a:pt x="154" y="210"/>
                  <a:pt x="154" y="210"/>
                  <a:pt x="154" y="210"/>
                </a:cubicBezTo>
                <a:cubicBezTo>
                  <a:pt x="154" y="174"/>
                  <a:pt x="154" y="174"/>
                  <a:pt x="154" y="174"/>
                </a:cubicBezTo>
                <a:cubicBezTo>
                  <a:pt x="154" y="174"/>
                  <a:pt x="154" y="174"/>
                  <a:pt x="154" y="174"/>
                </a:cubicBezTo>
                <a:close/>
                <a:moveTo>
                  <a:pt x="154" y="221"/>
                </a:moveTo>
                <a:cubicBezTo>
                  <a:pt x="184" y="221"/>
                  <a:pt x="184" y="221"/>
                  <a:pt x="184" y="221"/>
                </a:cubicBezTo>
                <a:cubicBezTo>
                  <a:pt x="186" y="231"/>
                  <a:pt x="186" y="231"/>
                  <a:pt x="186" y="231"/>
                </a:cubicBezTo>
                <a:cubicBezTo>
                  <a:pt x="151" y="231"/>
                  <a:pt x="151" y="231"/>
                  <a:pt x="151" y="231"/>
                </a:cubicBezTo>
                <a:lnTo>
                  <a:pt x="154" y="221"/>
                </a:lnTo>
                <a:close/>
                <a:moveTo>
                  <a:pt x="180" y="234"/>
                </a:moveTo>
                <a:cubicBezTo>
                  <a:pt x="169" y="240"/>
                  <a:pt x="169" y="240"/>
                  <a:pt x="169" y="240"/>
                </a:cubicBezTo>
                <a:cubicBezTo>
                  <a:pt x="156" y="234"/>
                  <a:pt x="156" y="234"/>
                  <a:pt x="156" y="234"/>
                </a:cubicBezTo>
                <a:lnTo>
                  <a:pt x="180" y="234"/>
                </a:lnTo>
                <a:close/>
                <a:moveTo>
                  <a:pt x="169" y="245"/>
                </a:moveTo>
                <a:cubicBezTo>
                  <a:pt x="189" y="255"/>
                  <a:pt x="189" y="255"/>
                  <a:pt x="189" y="255"/>
                </a:cubicBezTo>
                <a:cubicBezTo>
                  <a:pt x="168" y="263"/>
                  <a:pt x="168" y="263"/>
                  <a:pt x="168" y="263"/>
                </a:cubicBezTo>
                <a:cubicBezTo>
                  <a:pt x="148" y="255"/>
                  <a:pt x="148" y="255"/>
                  <a:pt x="148" y="255"/>
                </a:cubicBezTo>
                <a:lnTo>
                  <a:pt x="169" y="245"/>
                </a:lnTo>
                <a:close/>
                <a:moveTo>
                  <a:pt x="193" y="278"/>
                </a:moveTo>
                <a:cubicBezTo>
                  <a:pt x="167" y="289"/>
                  <a:pt x="167" y="289"/>
                  <a:pt x="167" y="289"/>
                </a:cubicBezTo>
                <a:cubicBezTo>
                  <a:pt x="143" y="278"/>
                  <a:pt x="143" y="278"/>
                  <a:pt x="143" y="278"/>
                </a:cubicBezTo>
                <a:cubicBezTo>
                  <a:pt x="168" y="267"/>
                  <a:pt x="168" y="267"/>
                  <a:pt x="168" y="267"/>
                </a:cubicBezTo>
                <a:lnTo>
                  <a:pt x="193" y="278"/>
                </a:lnTo>
                <a:close/>
                <a:moveTo>
                  <a:pt x="195" y="274"/>
                </a:moveTo>
                <a:cubicBezTo>
                  <a:pt x="173" y="265"/>
                  <a:pt x="173" y="265"/>
                  <a:pt x="173" y="265"/>
                </a:cubicBezTo>
                <a:cubicBezTo>
                  <a:pt x="191" y="257"/>
                  <a:pt x="191" y="257"/>
                  <a:pt x="191" y="257"/>
                </a:cubicBezTo>
                <a:lnTo>
                  <a:pt x="195" y="274"/>
                </a:lnTo>
                <a:close/>
                <a:moveTo>
                  <a:pt x="190" y="251"/>
                </a:moveTo>
                <a:cubicBezTo>
                  <a:pt x="173" y="242"/>
                  <a:pt x="173" y="242"/>
                  <a:pt x="173" y="242"/>
                </a:cubicBezTo>
                <a:cubicBezTo>
                  <a:pt x="187" y="235"/>
                  <a:pt x="187" y="235"/>
                  <a:pt x="187" y="235"/>
                </a:cubicBezTo>
                <a:lnTo>
                  <a:pt x="190" y="251"/>
                </a:lnTo>
                <a:close/>
                <a:moveTo>
                  <a:pt x="184" y="210"/>
                </a:moveTo>
                <a:cubicBezTo>
                  <a:pt x="171" y="192"/>
                  <a:pt x="171" y="192"/>
                  <a:pt x="171" y="192"/>
                </a:cubicBezTo>
                <a:cubicBezTo>
                  <a:pt x="177" y="184"/>
                  <a:pt x="177" y="184"/>
                  <a:pt x="177" y="184"/>
                </a:cubicBezTo>
                <a:cubicBezTo>
                  <a:pt x="179" y="185"/>
                  <a:pt x="181" y="186"/>
                  <a:pt x="184" y="187"/>
                </a:cubicBezTo>
                <a:lnTo>
                  <a:pt x="184" y="210"/>
                </a:lnTo>
                <a:close/>
                <a:moveTo>
                  <a:pt x="188" y="186"/>
                </a:moveTo>
                <a:cubicBezTo>
                  <a:pt x="188" y="173"/>
                  <a:pt x="188" y="173"/>
                  <a:pt x="188" y="173"/>
                </a:cubicBezTo>
                <a:cubicBezTo>
                  <a:pt x="212" y="173"/>
                  <a:pt x="212" y="173"/>
                  <a:pt x="212" y="173"/>
                </a:cubicBezTo>
                <a:cubicBezTo>
                  <a:pt x="212" y="177"/>
                  <a:pt x="212" y="177"/>
                  <a:pt x="212" y="177"/>
                </a:cubicBezTo>
                <a:cubicBezTo>
                  <a:pt x="208" y="177"/>
                  <a:pt x="208" y="177"/>
                  <a:pt x="208" y="177"/>
                </a:cubicBezTo>
                <a:cubicBezTo>
                  <a:pt x="206" y="177"/>
                  <a:pt x="205" y="179"/>
                  <a:pt x="205" y="180"/>
                </a:cubicBezTo>
                <a:cubicBezTo>
                  <a:pt x="205" y="182"/>
                  <a:pt x="206" y="183"/>
                  <a:pt x="208" y="183"/>
                </a:cubicBezTo>
                <a:cubicBezTo>
                  <a:pt x="212" y="183"/>
                  <a:pt x="212" y="183"/>
                  <a:pt x="212" y="183"/>
                </a:cubicBezTo>
                <a:cubicBezTo>
                  <a:pt x="212" y="185"/>
                  <a:pt x="212" y="185"/>
                  <a:pt x="212" y="185"/>
                </a:cubicBezTo>
                <a:cubicBezTo>
                  <a:pt x="208" y="185"/>
                  <a:pt x="208" y="185"/>
                  <a:pt x="208" y="185"/>
                </a:cubicBezTo>
                <a:cubicBezTo>
                  <a:pt x="206" y="185"/>
                  <a:pt x="205" y="187"/>
                  <a:pt x="205" y="188"/>
                </a:cubicBezTo>
                <a:cubicBezTo>
                  <a:pt x="205" y="190"/>
                  <a:pt x="206" y="191"/>
                  <a:pt x="208" y="191"/>
                </a:cubicBezTo>
                <a:cubicBezTo>
                  <a:pt x="212" y="191"/>
                  <a:pt x="212" y="191"/>
                  <a:pt x="212" y="191"/>
                </a:cubicBezTo>
                <a:cubicBezTo>
                  <a:pt x="212" y="192"/>
                  <a:pt x="212" y="192"/>
                  <a:pt x="212" y="192"/>
                </a:cubicBezTo>
                <a:cubicBezTo>
                  <a:pt x="203" y="190"/>
                  <a:pt x="196" y="188"/>
                  <a:pt x="188" y="186"/>
                </a:cubicBezTo>
                <a:close/>
                <a:moveTo>
                  <a:pt x="229" y="187"/>
                </a:moveTo>
                <a:cubicBezTo>
                  <a:pt x="229" y="187"/>
                  <a:pt x="230" y="188"/>
                  <a:pt x="230" y="188"/>
                </a:cubicBezTo>
                <a:cubicBezTo>
                  <a:pt x="230" y="189"/>
                  <a:pt x="229" y="189"/>
                  <a:pt x="229" y="189"/>
                </a:cubicBezTo>
                <a:cubicBezTo>
                  <a:pt x="208" y="189"/>
                  <a:pt x="208" y="189"/>
                  <a:pt x="208" y="189"/>
                </a:cubicBezTo>
                <a:cubicBezTo>
                  <a:pt x="207" y="189"/>
                  <a:pt x="207" y="189"/>
                  <a:pt x="207" y="188"/>
                </a:cubicBezTo>
                <a:cubicBezTo>
                  <a:pt x="207" y="188"/>
                  <a:pt x="207" y="187"/>
                  <a:pt x="208" y="187"/>
                </a:cubicBezTo>
                <a:lnTo>
                  <a:pt x="229" y="187"/>
                </a:lnTo>
                <a:close/>
                <a:moveTo>
                  <a:pt x="229" y="179"/>
                </a:moveTo>
                <a:cubicBezTo>
                  <a:pt x="229" y="179"/>
                  <a:pt x="230" y="180"/>
                  <a:pt x="230" y="180"/>
                </a:cubicBezTo>
                <a:cubicBezTo>
                  <a:pt x="230" y="181"/>
                  <a:pt x="229" y="181"/>
                  <a:pt x="229" y="181"/>
                </a:cubicBezTo>
                <a:cubicBezTo>
                  <a:pt x="208" y="181"/>
                  <a:pt x="208" y="181"/>
                  <a:pt x="208" y="181"/>
                </a:cubicBezTo>
                <a:cubicBezTo>
                  <a:pt x="207" y="181"/>
                  <a:pt x="207" y="181"/>
                  <a:pt x="207" y="180"/>
                </a:cubicBezTo>
                <a:cubicBezTo>
                  <a:pt x="207" y="180"/>
                  <a:pt x="207" y="179"/>
                  <a:pt x="208" y="179"/>
                </a:cubicBezTo>
                <a:lnTo>
                  <a:pt x="229" y="179"/>
                </a:lnTo>
                <a:close/>
                <a:moveTo>
                  <a:pt x="224" y="169"/>
                </a:moveTo>
                <a:cubicBezTo>
                  <a:pt x="188" y="169"/>
                  <a:pt x="188" y="169"/>
                  <a:pt x="188" y="169"/>
                </a:cubicBezTo>
                <a:cubicBezTo>
                  <a:pt x="188" y="149"/>
                  <a:pt x="188" y="149"/>
                  <a:pt x="188" y="149"/>
                </a:cubicBezTo>
                <a:lnTo>
                  <a:pt x="224" y="169"/>
                </a:lnTo>
                <a:close/>
                <a:moveTo>
                  <a:pt x="169" y="143"/>
                </a:moveTo>
                <a:cubicBezTo>
                  <a:pt x="154" y="124"/>
                  <a:pt x="154" y="124"/>
                  <a:pt x="154" y="124"/>
                </a:cubicBezTo>
                <a:cubicBezTo>
                  <a:pt x="158" y="120"/>
                  <a:pt x="158" y="120"/>
                  <a:pt x="158" y="120"/>
                </a:cubicBezTo>
                <a:cubicBezTo>
                  <a:pt x="165" y="123"/>
                  <a:pt x="173" y="125"/>
                  <a:pt x="181" y="127"/>
                </a:cubicBezTo>
                <a:lnTo>
                  <a:pt x="169" y="143"/>
                </a:lnTo>
                <a:close/>
                <a:moveTo>
                  <a:pt x="184" y="119"/>
                </a:moveTo>
                <a:cubicBezTo>
                  <a:pt x="178" y="113"/>
                  <a:pt x="178" y="113"/>
                  <a:pt x="178" y="113"/>
                </a:cubicBezTo>
                <a:cubicBezTo>
                  <a:pt x="184" y="113"/>
                  <a:pt x="184" y="113"/>
                  <a:pt x="184" y="113"/>
                </a:cubicBezTo>
                <a:lnTo>
                  <a:pt x="184" y="119"/>
                </a:lnTo>
                <a:close/>
                <a:moveTo>
                  <a:pt x="184" y="108"/>
                </a:moveTo>
                <a:cubicBezTo>
                  <a:pt x="173" y="108"/>
                  <a:pt x="173" y="108"/>
                  <a:pt x="173" y="108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84" y="96"/>
                  <a:pt x="184" y="96"/>
                  <a:pt x="184" y="96"/>
                </a:cubicBezTo>
                <a:lnTo>
                  <a:pt x="184" y="108"/>
                </a:lnTo>
                <a:close/>
                <a:moveTo>
                  <a:pt x="169" y="105"/>
                </a:moveTo>
                <a:cubicBezTo>
                  <a:pt x="155" y="91"/>
                  <a:pt x="155" y="91"/>
                  <a:pt x="155" y="91"/>
                </a:cubicBezTo>
                <a:cubicBezTo>
                  <a:pt x="184" y="91"/>
                  <a:pt x="184" y="91"/>
                  <a:pt x="184" y="91"/>
                </a:cubicBezTo>
                <a:lnTo>
                  <a:pt x="169" y="105"/>
                </a:lnTo>
                <a:close/>
                <a:moveTo>
                  <a:pt x="172" y="113"/>
                </a:moveTo>
                <a:cubicBezTo>
                  <a:pt x="183" y="124"/>
                  <a:pt x="183" y="124"/>
                  <a:pt x="183" y="124"/>
                </a:cubicBezTo>
                <a:cubicBezTo>
                  <a:pt x="182" y="125"/>
                  <a:pt x="182" y="125"/>
                  <a:pt x="182" y="125"/>
                </a:cubicBezTo>
                <a:cubicBezTo>
                  <a:pt x="174" y="123"/>
                  <a:pt x="167" y="121"/>
                  <a:pt x="160" y="118"/>
                </a:cubicBezTo>
                <a:cubicBezTo>
                  <a:pt x="166" y="113"/>
                  <a:pt x="166" y="113"/>
                  <a:pt x="166" y="113"/>
                </a:cubicBezTo>
                <a:lnTo>
                  <a:pt x="172" y="113"/>
                </a:lnTo>
                <a:close/>
                <a:moveTo>
                  <a:pt x="224" y="127"/>
                </a:moveTo>
                <a:cubicBezTo>
                  <a:pt x="224" y="127"/>
                  <a:pt x="225" y="127"/>
                  <a:pt x="225" y="128"/>
                </a:cubicBezTo>
                <a:cubicBezTo>
                  <a:pt x="225" y="128"/>
                  <a:pt x="224" y="129"/>
                  <a:pt x="224" y="129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2" y="129"/>
                  <a:pt x="202" y="128"/>
                  <a:pt x="202" y="128"/>
                </a:cubicBezTo>
                <a:cubicBezTo>
                  <a:pt x="202" y="127"/>
                  <a:pt x="202" y="127"/>
                  <a:pt x="203" y="127"/>
                </a:cubicBezTo>
                <a:lnTo>
                  <a:pt x="224" y="127"/>
                </a:lnTo>
                <a:close/>
                <a:moveTo>
                  <a:pt x="224" y="119"/>
                </a:moveTo>
                <a:cubicBezTo>
                  <a:pt x="224" y="119"/>
                  <a:pt x="225" y="119"/>
                  <a:pt x="225" y="120"/>
                </a:cubicBezTo>
                <a:cubicBezTo>
                  <a:pt x="225" y="120"/>
                  <a:pt x="224" y="120"/>
                  <a:pt x="224" y="120"/>
                </a:cubicBezTo>
                <a:cubicBezTo>
                  <a:pt x="203" y="120"/>
                  <a:pt x="203" y="120"/>
                  <a:pt x="203" y="120"/>
                </a:cubicBezTo>
                <a:cubicBezTo>
                  <a:pt x="202" y="120"/>
                  <a:pt x="202" y="120"/>
                  <a:pt x="202" y="120"/>
                </a:cubicBezTo>
                <a:cubicBezTo>
                  <a:pt x="202" y="119"/>
                  <a:pt x="202" y="119"/>
                  <a:pt x="203" y="119"/>
                </a:cubicBezTo>
                <a:lnTo>
                  <a:pt x="224" y="119"/>
                </a:lnTo>
                <a:close/>
                <a:moveTo>
                  <a:pt x="188" y="93"/>
                </a:moveTo>
                <a:cubicBezTo>
                  <a:pt x="216" y="108"/>
                  <a:pt x="216" y="108"/>
                  <a:pt x="216" y="108"/>
                </a:cubicBezTo>
                <a:cubicBezTo>
                  <a:pt x="188" y="108"/>
                  <a:pt x="188" y="108"/>
                  <a:pt x="188" y="108"/>
                </a:cubicBezTo>
                <a:lnTo>
                  <a:pt x="188" y="93"/>
                </a:lnTo>
                <a:close/>
                <a:moveTo>
                  <a:pt x="207" y="113"/>
                </a:moveTo>
                <a:cubicBezTo>
                  <a:pt x="207" y="117"/>
                  <a:pt x="207" y="117"/>
                  <a:pt x="207" y="117"/>
                </a:cubicBezTo>
                <a:cubicBezTo>
                  <a:pt x="203" y="117"/>
                  <a:pt x="203" y="117"/>
                  <a:pt x="203" y="117"/>
                </a:cubicBezTo>
                <a:cubicBezTo>
                  <a:pt x="201" y="117"/>
                  <a:pt x="200" y="118"/>
                  <a:pt x="200" y="120"/>
                </a:cubicBezTo>
                <a:cubicBezTo>
                  <a:pt x="200" y="121"/>
                  <a:pt x="201" y="122"/>
                  <a:pt x="203" y="122"/>
                </a:cubicBezTo>
                <a:cubicBezTo>
                  <a:pt x="207" y="122"/>
                  <a:pt x="207" y="122"/>
                  <a:pt x="207" y="122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03" y="125"/>
                  <a:pt x="203" y="125"/>
                  <a:pt x="203" y="125"/>
                </a:cubicBezTo>
                <a:cubicBezTo>
                  <a:pt x="201" y="125"/>
                  <a:pt x="200" y="126"/>
                  <a:pt x="200" y="128"/>
                </a:cubicBezTo>
                <a:cubicBezTo>
                  <a:pt x="200" y="128"/>
                  <a:pt x="200" y="129"/>
                  <a:pt x="201" y="129"/>
                </a:cubicBezTo>
                <a:cubicBezTo>
                  <a:pt x="196" y="128"/>
                  <a:pt x="192" y="127"/>
                  <a:pt x="188" y="127"/>
                </a:cubicBezTo>
                <a:cubicBezTo>
                  <a:pt x="188" y="113"/>
                  <a:pt x="188" y="113"/>
                  <a:pt x="188" y="113"/>
                </a:cubicBezTo>
                <a:lnTo>
                  <a:pt x="207" y="113"/>
                </a:lnTo>
                <a:close/>
                <a:moveTo>
                  <a:pt x="154" y="86"/>
                </a:moveTo>
                <a:cubicBezTo>
                  <a:pt x="169" y="63"/>
                  <a:pt x="169" y="63"/>
                  <a:pt x="169" y="63"/>
                </a:cubicBezTo>
                <a:cubicBezTo>
                  <a:pt x="184" y="86"/>
                  <a:pt x="184" y="86"/>
                  <a:pt x="184" y="86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86"/>
                  <a:pt x="154" y="86"/>
                  <a:pt x="154" y="86"/>
                </a:cubicBezTo>
                <a:close/>
                <a:moveTo>
                  <a:pt x="154" y="96"/>
                </a:moveTo>
                <a:cubicBezTo>
                  <a:pt x="166" y="107"/>
                  <a:pt x="166" y="107"/>
                  <a:pt x="166" y="107"/>
                </a:cubicBezTo>
                <a:cubicBezTo>
                  <a:pt x="165" y="108"/>
                  <a:pt x="165" y="108"/>
                  <a:pt x="165" y="108"/>
                </a:cubicBezTo>
                <a:cubicBezTo>
                  <a:pt x="154" y="108"/>
                  <a:pt x="154" y="108"/>
                  <a:pt x="154" y="108"/>
                </a:cubicBezTo>
                <a:lnTo>
                  <a:pt x="154" y="96"/>
                </a:lnTo>
                <a:close/>
                <a:moveTo>
                  <a:pt x="161" y="113"/>
                </a:moveTo>
                <a:cubicBezTo>
                  <a:pt x="156" y="117"/>
                  <a:pt x="156" y="117"/>
                  <a:pt x="156" y="117"/>
                </a:cubicBezTo>
                <a:cubicBezTo>
                  <a:pt x="156" y="117"/>
                  <a:pt x="155" y="116"/>
                  <a:pt x="154" y="116"/>
                </a:cubicBezTo>
                <a:cubicBezTo>
                  <a:pt x="154" y="113"/>
                  <a:pt x="154" y="113"/>
                  <a:pt x="154" y="113"/>
                </a:cubicBezTo>
                <a:lnTo>
                  <a:pt x="161" y="113"/>
                </a:lnTo>
                <a:close/>
                <a:moveTo>
                  <a:pt x="150" y="92"/>
                </a:moveTo>
                <a:cubicBezTo>
                  <a:pt x="150" y="108"/>
                  <a:pt x="150" y="108"/>
                  <a:pt x="150" y="108"/>
                </a:cubicBezTo>
                <a:cubicBezTo>
                  <a:pt x="137" y="108"/>
                  <a:pt x="137" y="108"/>
                  <a:pt x="137" y="108"/>
                </a:cubicBezTo>
                <a:cubicBezTo>
                  <a:pt x="134" y="107"/>
                  <a:pt x="132" y="106"/>
                  <a:pt x="129" y="104"/>
                </a:cubicBezTo>
                <a:lnTo>
                  <a:pt x="150" y="92"/>
                </a:lnTo>
                <a:close/>
                <a:moveTo>
                  <a:pt x="89" y="60"/>
                </a:moveTo>
                <a:cubicBezTo>
                  <a:pt x="89" y="60"/>
                  <a:pt x="89" y="60"/>
                  <a:pt x="89" y="61"/>
                </a:cubicBezTo>
                <a:cubicBezTo>
                  <a:pt x="89" y="61"/>
                  <a:pt x="89" y="61"/>
                  <a:pt x="89" y="61"/>
                </a:cubicBezTo>
                <a:cubicBezTo>
                  <a:pt x="74" y="61"/>
                  <a:pt x="74" y="61"/>
                  <a:pt x="74" y="61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60"/>
                  <a:pt x="73" y="60"/>
                  <a:pt x="74" y="60"/>
                </a:cubicBezTo>
                <a:lnTo>
                  <a:pt x="89" y="60"/>
                </a:lnTo>
                <a:close/>
                <a:moveTo>
                  <a:pt x="89" y="54"/>
                </a:moveTo>
                <a:cubicBezTo>
                  <a:pt x="89" y="54"/>
                  <a:pt x="89" y="54"/>
                  <a:pt x="89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74" y="55"/>
                  <a:pt x="74" y="55"/>
                  <a:pt x="74" y="55"/>
                </a:cubicBezTo>
                <a:cubicBezTo>
                  <a:pt x="73" y="55"/>
                  <a:pt x="73" y="55"/>
                  <a:pt x="73" y="55"/>
                </a:cubicBezTo>
                <a:cubicBezTo>
                  <a:pt x="73" y="54"/>
                  <a:pt x="73" y="54"/>
                  <a:pt x="74" y="54"/>
                </a:cubicBezTo>
                <a:lnTo>
                  <a:pt x="89" y="54"/>
                </a:lnTo>
                <a:close/>
                <a:moveTo>
                  <a:pt x="63" y="36"/>
                </a:moveTo>
                <a:cubicBezTo>
                  <a:pt x="83" y="47"/>
                  <a:pt x="83" y="47"/>
                  <a:pt x="83" y="47"/>
                </a:cubicBezTo>
                <a:cubicBezTo>
                  <a:pt x="63" y="47"/>
                  <a:pt x="63" y="47"/>
                  <a:pt x="63" y="47"/>
                </a:cubicBezTo>
                <a:lnTo>
                  <a:pt x="63" y="36"/>
                </a:lnTo>
                <a:close/>
                <a:moveTo>
                  <a:pt x="63" y="50"/>
                </a:moveTo>
                <a:cubicBezTo>
                  <a:pt x="76" y="50"/>
                  <a:pt x="76" y="50"/>
                  <a:pt x="76" y="50"/>
                </a:cubicBezTo>
                <a:cubicBezTo>
                  <a:pt x="76" y="53"/>
                  <a:pt x="76" y="53"/>
                  <a:pt x="76" y="53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2" y="54"/>
                  <a:pt x="72" y="55"/>
                </a:cubicBezTo>
                <a:cubicBezTo>
                  <a:pt x="72" y="56"/>
                  <a:pt x="73" y="57"/>
                  <a:pt x="74" y="57"/>
                </a:cubicBezTo>
                <a:cubicBezTo>
                  <a:pt x="76" y="57"/>
                  <a:pt x="76" y="57"/>
                  <a:pt x="76" y="57"/>
                </a:cubicBezTo>
                <a:cubicBezTo>
                  <a:pt x="76" y="59"/>
                  <a:pt x="76" y="59"/>
                  <a:pt x="76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3" y="59"/>
                  <a:pt x="72" y="59"/>
                  <a:pt x="72" y="61"/>
                </a:cubicBezTo>
                <a:cubicBezTo>
                  <a:pt x="72" y="62"/>
                  <a:pt x="73" y="63"/>
                  <a:pt x="74" y="63"/>
                </a:cubicBezTo>
                <a:cubicBezTo>
                  <a:pt x="76" y="63"/>
                  <a:pt x="76" y="63"/>
                  <a:pt x="76" y="63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69"/>
                  <a:pt x="77" y="69"/>
                  <a:pt x="78" y="69"/>
                </a:cubicBezTo>
                <a:cubicBezTo>
                  <a:pt x="84" y="69"/>
                  <a:pt x="84" y="69"/>
                  <a:pt x="84" y="69"/>
                </a:cubicBezTo>
                <a:cubicBezTo>
                  <a:pt x="84" y="69"/>
                  <a:pt x="85" y="69"/>
                  <a:pt x="85" y="69"/>
                </a:cubicBezTo>
                <a:cubicBezTo>
                  <a:pt x="90" y="76"/>
                  <a:pt x="101" y="90"/>
                  <a:pt x="122" y="103"/>
                </a:cubicBezTo>
                <a:cubicBezTo>
                  <a:pt x="112" y="109"/>
                  <a:pt x="112" y="109"/>
                  <a:pt x="112" y="109"/>
                </a:cubicBezTo>
                <a:cubicBezTo>
                  <a:pt x="111" y="109"/>
                  <a:pt x="111" y="110"/>
                  <a:pt x="111" y="111"/>
                </a:cubicBezTo>
                <a:cubicBezTo>
                  <a:pt x="111" y="112"/>
                  <a:pt x="112" y="113"/>
                  <a:pt x="113" y="113"/>
                </a:cubicBezTo>
                <a:cubicBezTo>
                  <a:pt x="121" y="113"/>
                  <a:pt x="121" y="113"/>
                  <a:pt x="121" y="113"/>
                </a:cubicBezTo>
                <a:cubicBezTo>
                  <a:pt x="121" y="117"/>
                  <a:pt x="121" y="117"/>
                  <a:pt x="121" y="117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16" y="117"/>
                  <a:pt x="114" y="118"/>
                  <a:pt x="114" y="120"/>
                </a:cubicBezTo>
                <a:cubicBezTo>
                  <a:pt x="114" y="121"/>
                  <a:pt x="116" y="122"/>
                  <a:pt x="117" y="122"/>
                </a:cubicBezTo>
                <a:cubicBezTo>
                  <a:pt x="121" y="122"/>
                  <a:pt x="121" y="122"/>
                  <a:pt x="121" y="122"/>
                </a:cubicBezTo>
                <a:cubicBezTo>
                  <a:pt x="121" y="125"/>
                  <a:pt x="121" y="125"/>
                  <a:pt x="121" y="125"/>
                </a:cubicBezTo>
                <a:cubicBezTo>
                  <a:pt x="117" y="125"/>
                  <a:pt x="117" y="125"/>
                  <a:pt x="117" y="125"/>
                </a:cubicBezTo>
                <a:cubicBezTo>
                  <a:pt x="116" y="125"/>
                  <a:pt x="114" y="126"/>
                  <a:pt x="114" y="128"/>
                </a:cubicBezTo>
                <a:cubicBezTo>
                  <a:pt x="114" y="128"/>
                  <a:pt x="114" y="128"/>
                  <a:pt x="115" y="128"/>
                </a:cubicBezTo>
                <a:cubicBezTo>
                  <a:pt x="108" y="127"/>
                  <a:pt x="103" y="125"/>
                  <a:pt x="97" y="124"/>
                </a:cubicBezTo>
                <a:cubicBezTo>
                  <a:pt x="93" y="119"/>
                  <a:pt x="91" y="115"/>
                  <a:pt x="89" y="112"/>
                </a:cubicBezTo>
                <a:cubicBezTo>
                  <a:pt x="89" y="111"/>
                  <a:pt x="89" y="111"/>
                  <a:pt x="89" y="111"/>
                </a:cubicBezTo>
                <a:cubicBezTo>
                  <a:pt x="89" y="105"/>
                  <a:pt x="89" y="105"/>
                  <a:pt x="89" y="105"/>
                </a:cubicBezTo>
                <a:cubicBezTo>
                  <a:pt x="92" y="105"/>
                  <a:pt x="92" y="105"/>
                  <a:pt x="92" y="105"/>
                </a:cubicBezTo>
                <a:cubicBezTo>
                  <a:pt x="93" y="105"/>
                  <a:pt x="94" y="105"/>
                  <a:pt x="94" y="103"/>
                </a:cubicBezTo>
                <a:cubicBezTo>
                  <a:pt x="94" y="102"/>
                  <a:pt x="93" y="102"/>
                  <a:pt x="92" y="10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89" y="100"/>
                  <a:pt x="89" y="100"/>
                  <a:pt x="89" y="100"/>
                </a:cubicBezTo>
                <a:cubicBezTo>
                  <a:pt x="92" y="100"/>
                  <a:pt x="92" y="100"/>
                  <a:pt x="92" y="100"/>
                </a:cubicBezTo>
                <a:cubicBezTo>
                  <a:pt x="93" y="100"/>
                  <a:pt x="94" y="99"/>
                  <a:pt x="94" y="98"/>
                </a:cubicBezTo>
                <a:cubicBezTo>
                  <a:pt x="94" y="97"/>
                  <a:pt x="93" y="96"/>
                  <a:pt x="92" y="96"/>
                </a:cubicBezTo>
                <a:cubicBezTo>
                  <a:pt x="89" y="96"/>
                  <a:pt x="89" y="96"/>
                  <a:pt x="89" y="96"/>
                </a:cubicBezTo>
                <a:cubicBezTo>
                  <a:pt x="89" y="93"/>
                  <a:pt x="89" y="93"/>
                  <a:pt x="89" y="93"/>
                </a:cubicBezTo>
                <a:cubicBezTo>
                  <a:pt x="95" y="93"/>
                  <a:pt x="95" y="93"/>
                  <a:pt x="95" y="93"/>
                </a:cubicBezTo>
                <a:cubicBezTo>
                  <a:pt x="96" y="93"/>
                  <a:pt x="96" y="92"/>
                  <a:pt x="97" y="92"/>
                </a:cubicBezTo>
                <a:cubicBezTo>
                  <a:pt x="97" y="91"/>
                  <a:pt x="97" y="90"/>
                  <a:pt x="96" y="90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77" y="104"/>
                </a:moveTo>
                <a:cubicBezTo>
                  <a:pt x="77" y="104"/>
                  <a:pt x="77" y="104"/>
                  <a:pt x="77" y="103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92" y="103"/>
                  <a:pt x="93" y="103"/>
                  <a:pt x="93" y="103"/>
                </a:cubicBezTo>
                <a:cubicBezTo>
                  <a:pt x="93" y="104"/>
                  <a:pt x="92" y="104"/>
                  <a:pt x="92" y="104"/>
                </a:cubicBezTo>
                <a:lnTo>
                  <a:pt x="77" y="104"/>
                </a:lnTo>
                <a:close/>
                <a:moveTo>
                  <a:pt x="77" y="98"/>
                </a:moveTo>
                <a:cubicBezTo>
                  <a:pt x="77" y="98"/>
                  <a:pt x="77" y="98"/>
                  <a:pt x="77" y="98"/>
                </a:cubicBezTo>
                <a:cubicBezTo>
                  <a:pt x="77" y="97"/>
                  <a:pt x="77" y="97"/>
                  <a:pt x="77" y="97"/>
                </a:cubicBezTo>
                <a:cubicBezTo>
                  <a:pt x="92" y="97"/>
                  <a:pt x="92" y="97"/>
                  <a:pt x="92" y="97"/>
                </a:cubicBezTo>
                <a:cubicBezTo>
                  <a:pt x="92" y="97"/>
                  <a:pt x="93" y="97"/>
                  <a:pt x="93" y="98"/>
                </a:cubicBezTo>
                <a:cubicBezTo>
                  <a:pt x="93" y="98"/>
                  <a:pt x="92" y="98"/>
                  <a:pt x="92" y="98"/>
                </a:cubicBezTo>
                <a:lnTo>
                  <a:pt x="77" y="98"/>
                </a:lnTo>
                <a:close/>
                <a:moveTo>
                  <a:pt x="63" y="76"/>
                </a:moveTo>
                <a:cubicBezTo>
                  <a:pt x="89" y="90"/>
                  <a:pt x="89" y="90"/>
                  <a:pt x="89" y="90"/>
                </a:cubicBezTo>
                <a:cubicBezTo>
                  <a:pt x="63" y="90"/>
                  <a:pt x="63" y="90"/>
                  <a:pt x="63" y="90"/>
                </a:cubicBezTo>
                <a:lnTo>
                  <a:pt x="63" y="76"/>
                </a:lnTo>
                <a:close/>
                <a:moveTo>
                  <a:pt x="80" y="93"/>
                </a:moveTo>
                <a:cubicBezTo>
                  <a:pt x="80" y="96"/>
                  <a:pt x="80" y="96"/>
                  <a:pt x="80" y="96"/>
                </a:cubicBezTo>
                <a:cubicBezTo>
                  <a:pt x="77" y="96"/>
                  <a:pt x="77" y="96"/>
                  <a:pt x="77" y="96"/>
                </a:cubicBezTo>
                <a:cubicBezTo>
                  <a:pt x="76" y="96"/>
                  <a:pt x="75" y="97"/>
                  <a:pt x="75" y="98"/>
                </a:cubicBezTo>
                <a:cubicBezTo>
                  <a:pt x="75" y="99"/>
                  <a:pt x="76" y="100"/>
                  <a:pt x="77" y="100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80" y="102"/>
                  <a:pt x="80" y="102"/>
                  <a:pt x="80" y="102"/>
                </a:cubicBezTo>
                <a:cubicBezTo>
                  <a:pt x="77" y="102"/>
                  <a:pt x="77" y="102"/>
                  <a:pt x="77" y="102"/>
                </a:cubicBezTo>
                <a:cubicBezTo>
                  <a:pt x="76" y="102"/>
                  <a:pt x="75" y="102"/>
                  <a:pt x="75" y="103"/>
                </a:cubicBezTo>
                <a:cubicBezTo>
                  <a:pt x="75" y="105"/>
                  <a:pt x="76" y="105"/>
                  <a:pt x="77" y="105"/>
                </a:cubicBezTo>
                <a:cubicBezTo>
                  <a:pt x="80" y="105"/>
                  <a:pt x="80" y="105"/>
                  <a:pt x="80" y="105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2"/>
                  <a:pt x="81" y="112"/>
                  <a:pt x="81" y="112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87" y="114"/>
                  <a:pt x="90" y="118"/>
                  <a:pt x="93" y="122"/>
                </a:cubicBezTo>
                <a:cubicBezTo>
                  <a:pt x="81" y="118"/>
                  <a:pt x="72" y="114"/>
                  <a:pt x="63" y="109"/>
                </a:cubicBezTo>
                <a:cubicBezTo>
                  <a:pt x="63" y="93"/>
                  <a:pt x="63" y="93"/>
                  <a:pt x="63" y="93"/>
                </a:cubicBezTo>
                <a:lnTo>
                  <a:pt x="80" y="93"/>
                </a:lnTo>
                <a:close/>
                <a:moveTo>
                  <a:pt x="34" y="148"/>
                </a:moveTo>
                <a:cubicBezTo>
                  <a:pt x="37" y="137"/>
                  <a:pt x="37" y="137"/>
                  <a:pt x="37" y="137"/>
                </a:cubicBezTo>
                <a:cubicBezTo>
                  <a:pt x="47" y="142"/>
                  <a:pt x="47" y="142"/>
                  <a:pt x="47" y="142"/>
                </a:cubicBezTo>
                <a:cubicBezTo>
                  <a:pt x="34" y="148"/>
                  <a:pt x="34" y="148"/>
                  <a:pt x="34" y="148"/>
                </a:cubicBezTo>
                <a:cubicBezTo>
                  <a:pt x="34" y="148"/>
                  <a:pt x="34" y="148"/>
                  <a:pt x="34" y="148"/>
                </a:cubicBezTo>
                <a:close/>
                <a:moveTo>
                  <a:pt x="36" y="87"/>
                </a:moveTo>
                <a:cubicBezTo>
                  <a:pt x="34" y="84"/>
                  <a:pt x="31" y="82"/>
                  <a:pt x="30" y="79"/>
                </a:cubicBezTo>
                <a:cubicBezTo>
                  <a:pt x="36" y="76"/>
                  <a:pt x="36" y="76"/>
                  <a:pt x="36" y="76"/>
                </a:cubicBezTo>
                <a:lnTo>
                  <a:pt x="36" y="87"/>
                </a:lnTo>
                <a:close/>
                <a:moveTo>
                  <a:pt x="42" y="93"/>
                </a:moveTo>
                <a:cubicBezTo>
                  <a:pt x="57" y="93"/>
                  <a:pt x="57" y="93"/>
                  <a:pt x="57" y="93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49" y="99"/>
                  <a:pt x="46" y="97"/>
                  <a:pt x="44" y="95"/>
                </a:cubicBezTo>
                <a:lnTo>
                  <a:pt x="42" y="93"/>
                </a:lnTo>
                <a:close/>
                <a:moveTo>
                  <a:pt x="37" y="134"/>
                </a:moveTo>
                <a:cubicBezTo>
                  <a:pt x="39" y="127"/>
                  <a:pt x="39" y="127"/>
                  <a:pt x="39" y="127"/>
                </a:cubicBezTo>
                <a:cubicBezTo>
                  <a:pt x="60" y="127"/>
                  <a:pt x="60" y="127"/>
                  <a:pt x="60" y="127"/>
                </a:cubicBezTo>
                <a:cubicBezTo>
                  <a:pt x="62" y="134"/>
                  <a:pt x="62" y="134"/>
                  <a:pt x="62" y="134"/>
                </a:cubicBezTo>
                <a:lnTo>
                  <a:pt x="37" y="134"/>
                </a:lnTo>
                <a:close/>
                <a:moveTo>
                  <a:pt x="58" y="136"/>
                </a:moveTo>
                <a:cubicBezTo>
                  <a:pt x="49" y="140"/>
                  <a:pt x="49" y="140"/>
                  <a:pt x="49" y="140"/>
                </a:cubicBezTo>
                <a:cubicBezTo>
                  <a:pt x="41" y="136"/>
                  <a:pt x="41" y="136"/>
                  <a:pt x="41" y="136"/>
                </a:cubicBezTo>
                <a:lnTo>
                  <a:pt x="58" y="136"/>
                </a:lnTo>
                <a:close/>
                <a:moveTo>
                  <a:pt x="60" y="123"/>
                </a:moveTo>
                <a:cubicBezTo>
                  <a:pt x="39" y="123"/>
                  <a:pt x="39" y="123"/>
                  <a:pt x="39" y="123"/>
                </a:cubicBezTo>
                <a:cubicBezTo>
                  <a:pt x="39" y="123"/>
                  <a:pt x="39" y="123"/>
                  <a:pt x="39" y="123"/>
                </a:cubicBezTo>
                <a:cubicBezTo>
                  <a:pt x="40" y="123"/>
                  <a:pt x="40" y="123"/>
                  <a:pt x="40" y="12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60" y="123"/>
                  <a:pt x="60" y="123"/>
                  <a:pt x="60" y="123"/>
                </a:cubicBezTo>
                <a:close/>
                <a:moveTo>
                  <a:pt x="43" y="98"/>
                </a:moveTo>
                <a:cubicBezTo>
                  <a:pt x="48" y="106"/>
                  <a:pt x="48" y="106"/>
                  <a:pt x="48" y="106"/>
                </a:cubicBezTo>
                <a:cubicBezTo>
                  <a:pt x="39" y="119"/>
                  <a:pt x="39" y="119"/>
                  <a:pt x="39" y="119"/>
                </a:cubicBezTo>
                <a:cubicBezTo>
                  <a:pt x="39" y="95"/>
                  <a:pt x="39" y="95"/>
                  <a:pt x="39" y="95"/>
                </a:cubicBezTo>
                <a:cubicBezTo>
                  <a:pt x="40" y="96"/>
                  <a:pt x="42" y="97"/>
                  <a:pt x="43" y="98"/>
                </a:cubicBezTo>
                <a:close/>
                <a:moveTo>
                  <a:pt x="50" y="143"/>
                </a:moveTo>
                <a:cubicBezTo>
                  <a:pt x="64" y="150"/>
                  <a:pt x="64" y="150"/>
                  <a:pt x="64" y="150"/>
                </a:cubicBezTo>
                <a:cubicBezTo>
                  <a:pt x="49" y="156"/>
                  <a:pt x="49" y="156"/>
                  <a:pt x="49" y="156"/>
                </a:cubicBezTo>
                <a:cubicBezTo>
                  <a:pt x="37" y="151"/>
                  <a:pt x="37" y="151"/>
                  <a:pt x="37" y="151"/>
                </a:cubicBezTo>
                <a:cubicBezTo>
                  <a:pt x="37" y="151"/>
                  <a:pt x="36" y="150"/>
                  <a:pt x="36" y="150"/>
                </a:cubicBezTo>
                <a:lnTo>
                  <a:pt x="50" y="143"/>
                </a:lnTo>
                <a:close/>
                <a:moveTo>
                  <a:pt x="46" y="158"/>
                </a:moveTo>
                <a:cubicBezTo>
                  <a:pt x="44" y="159"/>
                  <a:pt x="44" y="159"/>
                  <a:pt x="44" y="159"/>
                </a:cubicBezTo>
                <a:cubicBezTo>
                  <a:pt x="43" y="158"/>
                  <a:pt x="42" y="157"/>
                  <a:pt x="41" y="156"/>
                </a:cubicBezTo>
                <a:lnTo>
                  <a:pt x="46" y="158"/>
                </a:lnTo>
                <a:close/>
                <a:moveTo>
                  <a:pt x="43" y="162"/>
                </a:moveTo>
                <a:cubicBezTo>
                  <a:pt x="47" y="165"/>
                  <a:pt x="51" y="169"/>
                  <a:pt x="56" y="172"/>
                </a:cubicBezTo>
                <a:cubicBezTo>
                  <a:pt x="49" y="175"/>
                  <a:pt x="49" y="175"/>
                  <a:pt x="49" y="175"/>
                </a:cubicBezTo>
                <a:cubicBezTo>
                  <a:pt x="31" y="167"/>
                  <a:pt x="31" y="167"/>
                  <a:pt x="31" y="167"/>
                </a:cubicBezTo>
                <a:lnTo>
                  <a:pt x="43" y="162"/>
                </a:lnTo>
                <a:close/>
                <a:moveTo>
                  <a:pt x="46" y="161"/>
                </a:moveTo>
                <a:cubicBezTo>
                  <a:pt x="49" y="159"/>
                  <a:pt x="49" y="159"/>
                  <a:pt x="49" y="159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59" y="171"/>
                  <a:pt x="59" y="171"/>
                  <a:pt x="59" y="171"/>
                </a:cubicBezTo>
                <a:cubicBezTo>
                  <a:pt x="54" y="167"/>
                  <a:pt x="50" y="164"/>
                  <a:pt x="46" y="161"/>
                </a:cubicBezTo>
                <a:close/>
                <a:moveTo>
                  <a:pt x="69" y="169"/>
                </a:moveTo>
                <a:cubicBezTo>
                  <a:pt x="71" y="178"/>
                  <a:pt x="71" y="178"/>
                  <a:pt x="71" y="178"/>
                </a:cubicBezTo>
                <a:cubicBezTo>
                  <a:pt x="67" y="176"/>
                  <a:pt x="64" y="174"/>
                  <a:pt x="61" y="172"/>
                </a:cubicBezTo>
                <a:lnTo>
                  <a:pt x="69" y="169"/>
                </a:lnTo>
                <a:close/>
                <a:moveTo>
                  <a:pt x="53" y="158"/>
                </a:moveTo>
                <a:cubicBezTo>
                  <a:pt x="66" y="153"/>
                  <a:pt x="66" y="153"/>
                  <a:pt x="66" y="153"/>
                </a:cubicBezTo>
                <a:cubicBezTo>
                  <a:pt x="68" y="164"/>
                  <a:pt x="68" y="164"/>
                  <a:pt x="68" y="164"/>
                </a:cubicBezTo>
                <a:lnTo>
                  <a:pt x="53" y="158"/>
                </a:lnTo>
                <a:close/>
                <a:moveTo>
                  <a:pt x="52" y="142"/>
                </a:moveTo>
                <a:cubicBezTo>
                  <a:pt x="63" y="137"/>
                  <a:pt x="63" y="137"/>
                  <a:pt x="63" y="137"/>
                </a:cubicBezTo>
                <a:cubicBezTo>
                  <a:pt x="65" y="148"/>
                  <a:pt x="65" y="148"/>
                  <a:pt x="65" y="148"/>
                </a:cubicBezTo>
                <a:lnTo>
                  <a:pt x="52" y="142"/>
                </a:lnTo>
                <a:close/>
                <a:moveTo>
                  <a:pt x="60" y="119"/>
                </a:moveTo>
                <a:cubicBezTo>
                  <a:pt x="51" y="106"/>
                  <a:pt x="51" y="106"/>
                  <a:pt x="51" y="106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54" y="107"/>
                  <a:pt x="57" y="109"/>
                  <a:pt x="60" y="111"/>
                </a:cubicBezTo>
                <a:lnTo>
                  <a:pt x="60" y="119"/>
                </a:lnTo>
                <a:close/>
                <a:moveTo>
                  <a:pt x="54" y="103"/>
                </a:moveTo>
                <a:cubicBezTo>
                  <a:pt x="60" y="93"/>
                  <a:pt x="60" y="93"/>
                  <a:pt x="60" y="93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58" y="106"/>
                  <a:pt x="56" y="104"/>
                  <a:pt x="54" y="103"/>
                </a:cubicBezTo>
                <a:close/>
                <a:moveTo>
                  <a:pt x="52" y="47"/>
                </a:moveTo>
                <a:cubicBezTo>
                  <a:pt x="52" y="46"/>
                  <a:pt x="52" y="46"/>
                  <a:pt x="52" y="46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47"/>
                  <a:pt x="60" y="47"/>
                  <a:pt x="60" y="47"/>
                </a:cubicBezTo>
                <a:lnTo>
                  <a:pt x="52" y="47"/>
                </a:lnTo>
                <a:close/>
                <a:moveTo>
                  <a:pt x="60" y="50"/>
                </a:moveTo>
                <a:cubicBezTo>
                  <a:pt x="60" y="54"/>
                  <a:pt x="60" y="54"/>
                  <a:pt x="60" y="54"/>
                </a:cubicBezTo>
                <a:cubicBezTo>
                  <a:pt x="56" y="50"/>
                  <a:pt x="56" y="50"/>
                  <a:pt x="56" y="50"/>
                </a:cubicBezTo>
                <a:lnTo>
                  <a:pt x="60" y="50"/>
                </a:lnTo>
                <a:close/>
                <a:moveTo>
                  <a:pt x="50" y="44"/>
                </a:moveTo>
                <a:cubicBezTo>
                  <a:pt x="40" y="35"/>
                  <a:pt x="40" y="35"/>
                  <a:pt x="40" y="35"/>
                </a:cubicBezTo>
                <a:cubicBezTo>
                  <a:pt x="60" y="35"/>
                  <a:pt x="60" y="35"/>
                  <a:pt x="60" y="35"/>
                </a:cubicBezTo>
                <a:lnTo>
                  <a:pt x="50" y="44"/>
                </a:lnTo>
                <a:close/>
                <a:moveTo>
                  <a:pt x="52" y="50"/>
                </a:moveTo>
                <a:cubicBezTo>
                  <a:pt x="60" y="58"/>
                  <a:pt x="60" y="58"/>
                  <a:pt x="60" y="58"/>
                </a:cubicBezTo>
                <a:cubicBezTo>
                  <a:pt x="50" y="71"/>
                  <a:pt x="50" y="71"/>
                  <a:pt x="50" y="71"/>
                </a:cubicBezTo>
                <a:cubicBezTo>
                  <a:pt x="39" y="58"/>
                  <a:pt x="39" y="58"/>
                  <a:pt x="39" y="58"/>
                </a:cubicBezTo>
                <a:cubicBezTo>
                  <a:pt x="48" y="50"/>
                  <a:pt x="48" y="50"/>
                  <a:pt x="48" y="50"/>
                </a:cubicBezTo>
                <a:lnTo>
                  <a:pt x="52" y="50"/>
                </a:lnTo>
                <a:close/>
                <a:moveTo>
                  <a:pt x="60" y="62"/>
                </a:moveTo>
                <a:cubicBezTo>
                  <a:pt x="60" y="85"/>
                  <a:pt x="60" y="85"/>
                  <a:pt x="60" y="85"/>
                </a:cubicBezTo>
                <a:cubicBezTo>
                  <a:pt x="51" y="73"/>
                  <a:pt x="51" y="73"/>
                  <a:pt x="51" y="73"/>
                </a:cubicBezTo>
                <a:lnTo>
                  <a:pt x="60" y="62"/>
                </a:lnTo>
                <a:close/>
                <a:moveTo>
                  <a:pt x="39" y="31"/>
                </a:moveTo>
                <a:cubicBezTo>
                  <a:pt x="50" y="15"/>
                  <a:pt x="50" y="15"/>
                  <a:pt x="50" y="15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lnTo>
                  <a:pt x="39" y="31"/>
                </a:lnTo>
                <a:close/>
                <a:moveTo>
                  <a:pt x="39" y="38"/>
                </a:moveTo>
                <a:cubicBezTo>
                  <a:pt x="48" y="46"/>
                  <a:pt x="48" y="46"/>
                  <a:pt x="48" y="46"/>
                </a:cubicBezTo>
                <a:cubicBezTo>
                  <a:pt x="47" y="47"/>
                  <a:pt x="47" y="47"/>
                  <a:pt x="47" y="47"/>
                </a:cubicBezTo>
                <a:cubicBezTo>
                  <a:pt x="39" y="47"/>
                  <a:pt x="39" y="47"/>
                  <a:pt x="39" y="47"/>
                </a:cubicBezTo>
                <a:lnTo>
                  <a:pt x="39" y="38"/>
                </a:lnTo>
                <a:close/>
                <a:moveTo>
                  <a:pt x="39" y="50"/>
                </a:moveTo>
                <a:cubicBezTo>
                  <a:pt x="44" y="50"/>
                  <a:pt x="44" y="50"/>
                  <a:pt x="44" y="50"/>
                </a:cubicBezTo>
                <a:cubicBezTo>
                  <a:pt x="39" y="55"/>
                  <a:pt x="39" y="55"/>
                  <a:pt x="39" y="55"/>
                </a:cubicBezTo>
                <a:lnTo>
                  <a:pt x="39" y="50"/>
                </a:lnTo>
                <a:close/>
                <a:moveTo>
                  <a:pt x="39" y="62"/>
                </a:moveTo>
                <a:cubicBezTo>
                  <a:pt x="48" y="73"/>
                  <a:pt x="48" y="73"/>
                  <a:pt x="48" y="73"/>
                </a:cubicBezTo>
                <a:cubicBezTo>
                  <a:pt x="39" y="84"/>
                  <a:pt x="39" y="84"/>
                  <a:pt x="39" y="84"/>
                </a:cubicBezTo>
                <a:lnTo>
                  <a:pt x="39" y="62"/>
                </a:lnTo>
                <a:close/>
                <a:moveTo>
                  <a:pt x="39" y="89"/>
                </a:moveTo>
                <a:cubicBezTo>
                  <a:pt x="50" y="75"/>
                  <a:pt x="50" y="75"/>
                  <a:pt x="50" y="75"/>
                </a:cubicBezTo>
                <a:cubicBezTo>
                  <a:pt x="60" y="89"/>
                  <a:pt x="60" y="89"/>
                  <a:pt x="60" y="89"/>
                </a:cubicBezTo>
                <a:cubicBezTo>
                  <a:pt x="60" y="90"/>
                  <a:pt x="60" y="90"/>
                  <a:pt x="60" y="90"/>
                </a:cubicBezTo>
                <a:cubicBezTo>
                  <a:pt x="40" y="90"/>
                  <a:pt x="40" y="90"/>
                  <a:pt x="40" y="90"/>
                </a:cubicBezTo>
                <a:cubicBezTo>
                  <a:pt x="39" y="89"/>
                  <a:pt x="39" y="89"/>
                  <a:pt x="39" y="89"/>
                </a:cubicBezTo>
                <a:close/>
                <a:moveTo>
                  <a:pt x="36" y="36"/>
                </a:moveTo>
                <a:cubicBezTo>
                  <a:pt x="36" y="47"/>
                  <a:pt x="36" y="47"/>
                  <a:pt x="36" y="47"/>
                </a:cubicBezTo>
                <a:cubicBezTo>
                  <a:pt x="16" y="47"/>
                  <a:pt x="16" y="47"/>
                  <a:pt x="16" y="47"/>
                </a:cubicBezTo>
                <a:lnTo>
                  <a:pt x="36" y="36"/>
                </a:lnTo>
                <a:close/>
                <a:moveTo>
                  <a:pt x="13" y="55"/>
                </a:moveTo>
                <a:cubicBezTo>
                  <a:pt x="13" y="55"/>
                  <a:pt x="12" y="55"/>
                  <a:pt x="12" y="55"/>
                </a:cubicBezTo>
                <a:cubicBezTo>
                  <a:pt x="12" y="54"/>
                  <a:pt x="13" y="54"/>
                  <a:pt x="13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4"/>
                  <a:pt x="28" y="54"/>
                  <a:pt x="28" y="55"/>
                </a:cubicBezTo>
                <a:cubicBezTo>
                  <a:pt x="28" y="55"/>
                  <a:pt x="28" y="55"/>
                  <a:pt x="28" y="55"/>
                </a:cubicBezTo>
                <a:lnTo>
                  <a:pt x="13" y="55"/>
                </a:lnTo>
                <a:close/>
                <a:moveTo>
                  <a:pt x="13" y="61"/>
                </a:moveTo>
                <a:cubicBezTo>
                  <a:pt x="13" y="61"/>
                  <a:pt x="12" y="61"/>
                  <a:pt x="12" y="61"/>
                </a:cubicBezTo>
                <a:cubicBezTo>
                  <a:pt x="12" y="60"/>
                  <a:pt x="13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0"/>
                  <a:pt x="28" y="60"/>
                  <a:pt x="28" y="61"/>
                </a:cubicBezTo>
                <a:cubicBezTo>
                  <a:pt x="28" y="61"/>
                  <a:pt x="28" y="61"/>
                  <a:pt x="28" y="61"/>
                </a:cubicBezTo>
                <a:lnTo>
                  <a:pt x="13" y="61"/>
                </a:lnTo>
                <a:close/>
                <a:moveTo>
                  <a:pt x="24" y="69"/>
                </a:moveTo>
                <a:cubicBezTo>
                  <a:pt x="25" y="69"/>
                  <a:pt x="25" y="68"/>
                  <a:pt x="25" y="68"/>
                </a:cubicBezTo>
                <a:cubicBezTo>
                  <a:pt x="25" y="63"/>
                  <a:pt x="25" y="63"/>
                  <a:pt x="25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3"/>
                  <a:pt x="30" y="62"/>
                  <a:pt x="30" y="61"/>
                </a:cubicBezTo>
                <a:cubicBezTo>
                  <a:pt x="30" y="59"/>
                  <a:pt x="29" y="59"/>
                  <a:pt x="28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5" y="57"/>
                  <a:pt x="25" y="57"/>
                  <a:pt x="25" y="57"/>
                </a:cubicBezTo>
                <a:cubicBezTo>
                  <a:pt x="28" y="57"/>
                  <a:pt x="28" y="57"/>
                  <a:pt x="28" y="57"/>
                </a:cubicBezTo>
                <a:cubicBezTo>
                  <a:pt x="29" y="57"/>
                  <a:pt x="30" y="56"/>
                  <a:pt x="30" y="55"/>
                </a:cubicBezTo>
                <a:cubicBezTo>
                  <a:pt x="30" y="54"/>
                  <a:pt x="29" y="53"/>
                  <a:pt x="28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0"/>
                  <a:pt x="25" y="50"/>
                  <a:pt x="25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72"/>
                  <a:pt x="36" y="72"/>
                  <a:pt x="36" y="72"/>
                </a:cubicBezTo>
                <a:cubicBezTo>
                  <a:pt x="28" y="76"/>
                  <a:pt x="28" y="76"/>
                  <a:pt x="28" y="76"/>
                </a:cubicBezTo>
                <a:cubicBezTo>
                  <a:pt x="26" y="74"/>
                  <a:pt x="25" y="71"/>
                  <a:pt x="24" y="69"/>
                </a:cubicBezTo>
                <a:close/>
                <a:moveTo>
                  <a:pt x="11" y="90"/>
                </a:moveTo>
                <a:cubicBezTo>
                  <a:pt x="27" y="81"/>
                  <a:pt x="27" y="81"/>
                  <a:pt x="27" y="81"/>
                </a:cubicBezTo>
                <a:cubicBezTo>
                  <a:pt x="29" y="83"/>
                  <a:pt x="31" y="86"/>
                  <a:pt x="34" y="90"/>
                </a:cubicBezTo>
                <a:lnTo>
                  <a:pt x="11" y="90"/>
                </a:lnTo>
                <a:close/>
                <a:moveTo>
                  <a:pt x="8" y="99"/>
                </a:moveTo>
                <a:cubicBezTo>
                  <a:pt x="8" y="99"/>
                  <a:pt x="8" y="98"/>
                  <a:pt x="8" y="98"/>
                </a:cubicBezTo>
                <a:cubicBezTo>
                  <a:pt x="8" y="98"/>
                  <a:pt x="8" y="97"/>
                  <a:pt x="8" y="97"/>
                </a:cubicBezTo>
                <a:cubicBezTo>
                  <a:pt x="23" y="97"/>
                  <a:pt x="23" y="97"/>
                  <a:pt x="23" y="97"/>
                </a:cubicBezTo>
                <a:cubicBezTo>
                  <a:pt x="23" y="97"/>
                  <a:pt x="24" y="98"/>
                  <a:pt x="24" y="98"/>
                </a:cubicBezTo>
                <a:cubicBezTo>
                  <a:pt x="24" y="98"/>
                  <a:pt x="23" y="99"/>
                  <a:pt x="23" y="99"/>
                </a:cubicBezTo>
                <a:lnTo>
                  <a:pt x="8" y="99"/>
                </a:lnTo>
                <a:close/>
                <a:moveTo>
                  <a:pt x="8" y="104"/>
                </a:moveTo>
                <a:cubicBezTo>
                  <a:pt x="8" y="104"/>
                  <a:pt x="8" y="104"/>
                  <a:pt x="8" y="104"/>
                </a:cubicBezTo>
                <a:cubicBezTo>
                  <a:pt x="8" y="103"/>
                  <a:pt x="8" y="103"/>
                  <a:pt x="8" y="103"/>
                </a:cubicBezTo>
                <a:cubicBezTo>
                  <a:pt x="23" y="103"/>
                  <a:pt x="23" y="103"/>
                  <a:pt x="23" y="103"/>
                </a:cubicBezTo>
                <a:cubicBezTo>
                  <a:pt x="23" y="103"/>
                  <a:pt x="24" y="103"/>
                  <a:pt x="24" y="104"/>
                </a:cubicBezTo>
                <a:cubicBezTo>
                  <a:pt x="24" y="104"/>
                  <a:pt x="23" y="104"/>
                  <a:pt x="23" y="104"/>
                </a:cubicBezTo>
                <a:lnTo>
                  <a:pt x="8" y="104"/>
                </a:lnTo>
                <a:close/>
                <a:moveTo>
                  <a:pt x="18" y="112"/>
                </a:moveTo>
                <a:cubicBezTo>
                  <a:pt x="19" y="112"/>
                  <a:pt x="19" y="112"/>
                  <a:pt x="19" y="112"/>
                </a:cubicBezTo>
                <a:cubicBezTo>
                  <a:pt x="19" y="112"/>
                  <a:pt x="20" y="112"/>
                  <a:pt x="20" y="111"/>
                </a:cubicBezTo>
                <a:cubicBezTo>
                  <a:pt x="20" y="106"/>
                  <a:pt x="20" y="106"/>
                  <a:pt x="20" y="106"/>
                </a:cubicBezTo>
                <a:cubicBezTo>
                  <a:pt x="23" y="106"/>
                  <a:pt x="23" y="106"/>
                  <a:pt x="23" y="106"/>
                </a:cubicBezTo>
                <a:cubicBezTo>
                  <a:pt x="24" y="106"/>
                  <a:pt x="25" y="105"/>
                  <a:pt x="25" y="104"/>
                </a:cubicBezTo>
                <a:cubicBezTo>
                  <a:pt x="25" y="103"/>
                  <a:pt x="24" y="102"/>
                  <a:pt x="23" y="102"/>
                </a:cubicBezTo>
                <a:cubicBezTo>
                  <a:pt x="20" y="102"/>
                  <a:pt x="20" y="102"/>
                  <a:pt x="20" y="102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4" y="100"/>
                  <a:pt x="25" y="99"/>
                  <a:pt x="25" y="98"/>
                </a:cubicBezTo>
                <a:cubicBezTo>
                  <a:pt x="25" y="97"/>
                  <a:pt x="24" y="96"/>
                  <a:pt x="23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3"/>
                  <a:pt x="20" y="93"/>
                  <a:pt x="20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125"/>
                  <a:pt x="36" y="125"/>
                  <a:pt x="36" y="125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22" y="131"/>
                  <a:pt x="19" y="119"/>
                  <a:pt x="18" y="112"/>
                </a:cubicBezTo>
                <a:close/>
                <a:moveTo>
                  <a:pt x="33" y="152"/>
                </a:moveTo>
                <a:cubicBezTo>
                  <a:pt x="35" y="153"/>
                  <a:pt x="35" y="153"/>
                  <a:pt x="35" y="153"/>
                </a:cubicBezTo>
                <a:cubicBezTo>
                  <a:pt x="37" y="155"/>
                  <a:pt x="39" y="158"/>
                  <a:pt x="41" y="160"/>
                </a:cubicBezTo>
                <a:cubicBezTo>
                  <a:pt x="30" y="164"/>
                  <a:pt x="30" y="164"/>
                  <a:pt x="30" y="164"/>
                </a:cubicBezTo>
                <a:lnTo>
                  <a:pt x="33" y="152"/>
                </a:lnTo>
                <a:close/>
                <a:moveTo>
                  <a:pt x="29" y="169"/>
                </a:moveTo>
                <a:cubicBezTo>
                  <a:pt x="46" y="177"/>
                  <a:pt x="46" y="177"/>
                  <a:pt x="46" y="177"/>
                </a:cubicBezTo>
                <a:cubicBezTo>
                  <a:pt x="25" y="186"/>
                  <a:pt x="25" y="186"/>
                  <a:pt x="25" y="186"/>
                </a:cubicBezTo>
                <a:lnTo>
                  <a:pt x="29" y="169"/>
                </a:lnTo>
                <a:close/>
                <a:moveTo>
                  <a:pt x="16" y="224"/>
                </a:moveTo>
                <a:cubicBezTo>
                  <a:pt x="9" y="224"/>
                  <a:pt x="9" y="224"/>
                  <a:pt x="9" y="224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40" y="190"/>
                  <a:pt x="40" y="190"/>
                  <a:pt x="40" y="190"/>
                </a:cubicBezTo>
                <a:lnTo>
                  <a:pt x="16" y="224"/>
                </a:lnTo>
                <a:close/>
                <a:moveTo>
                  <a:pt x="30" y="186"/>
                </a:moveTo>
                <a:cubicBezTo>
                  <a:pt x="49" y="178"/>
                  <a:pt x="49" y="178"/>
                  <a:pt x="49" y="178"/>
                </a:cubicBezTo>
                <a:cubicBezTo>
                  <a:pt x="66" y="186"/>
                  <a:pt x="66" y="186"/>
                  <a:pt x="66" y="186"/>
                </a:cubicBezTo>
                <a:lnTo>
                  <a:pt x="30" y="186"/>
                </a:lnTo>
                <a:close/>
                <a:moveTo>
                  <a:pt x="89" y="224"/>
                </a:moveTo>
                <a:cubicBezTo>
                  <a:pt x="81" y="224"/>
                  <a:pt x="81" y="224"/>
                  <a:pt x="81" y="224"/>
                </a:cubicBezTo>
                <a:cubicBezTo>
                  <a:pt x="57" y="190"/>
                  <a:pt x="57" y="190"/>
                  <a:pt x="57" y="190"/>
                </a:cubicBezTo>
                <a:cubicBezTo>
                  <a:pt x="73" y="190"/>
                  <a:pt x="73" y="190"/>
                  <a:pt x="73" y="190"/>
                </a:cubicBezTo>
                <a:lnTo>
                  <a:pt x="89" y="224"/>
                </a:lnTo>
                <a:close/>
                <a:moveTo>
                  <a:pt x="73" y="186"/>
                </a:moveTo>
                <a:cubicBezTo>
                  <a:pt x="72" y="186"/>
                  <a:pt x="72" y="186"/>
                  <a:pt x="72" y="186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58" y="174"/>
                  <a:pt x="58" y="174"/>
                  <a:pt x="58" y="174"/>
                </a:cubicBezTo>
                <a:cubicBezTo>
                  <a:pt x="62" y="176"/>
                  <a:pt x="67" y="179"/>
                  <a:pt x="72" y="181"/>
                </a:cubicBezTo>
                <a:lnTo>
                  <a:pt x="73" y="186"/>
                </a:lnTo>
                <a:close/>
                <a:moveTo>
                  <a:pt x="75" y="180"/>
                </a:moveTo>
                <a:cubicBezTo>
                  <a:pt x="63" y="125"/>
                  <a:pt x="63" y="125"/>
                  <a:pt x="63" y="125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72" y="117"/>
                  <a:pt x="83" y="122"/>
                  <a:pt x="96" y="126"/>
                </a:cubicBezTo>
                <a:cubicBezTo>
                  <a:pt x="103" y="135"/>
                  <a:pt x="113" y="145"/>
                  <a:pt x="127" y="156"/>
                </a:cubicBezTo>
                <a:cubicBezTo>
                  <a:pt x="104" y="169"/>
                  <a:pt x="104" y="169"/>
                  <a:pt x="104" y="169"/>
                </a:cubicBezTo>
                <a:cubicBezTo>
                  <a:pt x="103" y="169"/>
                  <a:pt x="102" y="170"/>
                  <a:pt x="103" y="171"/>
                </a:cubicBezTo>
                <a:cubicBezTo>
                  <a:pt x="103" y="172"/>
                  <a:pt x="104" y="173"/>
                  <a:pt x="105" y="173"/>
                </a:cubicBezTo>
                <a:cubicBezTo>
                  <a:pt x="114" y="173"/>
                  <a:pt x="114" y="173"/>
                  <a:pt x="114" y="173"/>
                </a:cubicBezTo>
                <a:cubicBezTo>
                  <a:pt x="114" y="178"/>
                  <a:pt x="114" y="178"/>
                  <a:pt x="114" y="178"/>
                </a:cubicBezTo>
                <a:cubicBezTo>
                  <a:pt x="110" y="178"/>
                  <a:pt x="110" y="178"/>
                  <a:pt x="110" y="178"/>
                </a:cubicBezTo>
                <a:cubicBezTo>
                  <a:pt x="109" y="178"/>
                  <a:pt x="107" y="179"/>
                  <a:pt x="107" y="181"/>
                </a:cubicBezTo>
                <a:cubicBezTo>
                  <a:pt x="107" y="182"/>
                  <a:pt x="109" y="183"/>
                  <a:pt x="110" y="183"/>
                </a:cubicBezTo>
                <a:cubicBezTo>
                  <a:pt x="114" y="183"/>
                  <a:pt x="114" y="183"/>
                  <a:pt x="114" y="183"/>
                </a:cubicBezTo>
                <a:cubicBezTo>
                  <a:pt x="114" y="186"/>
                  <a:pt x="114" y="186"/>
                  <a:pt x="114" y="186"/>
                </a:cubicBezTo>
                <a:cubicBezTo>
                  <a:pt x="110" y="186"/>
                  <a:pt x="110" y="186"/>
                  <a:pt x="110" y="186"/>
                </a:cubicBezTo>
                <a:cubicBezTo>
                  <a:pt x="109" y="186"/>
                  <a:pt x="107" y="187"/>
                  <a:pt x="107" y="189"/>
                </a:cubicBezTo>
                <a:cubicBezTo>
                  <a:pt x="107" y="190"/>
                  <a:pt x="109" y="191"/>
                  <a:pt x="110" y="191"/>
                </a:cubicBezTo>
                <a:cubicBezTo>
                  <a:pt x="114" y="191"/>
                  <a:pt x="114" y="191"/>
                  <a:pt x="114" y="191"/>
                </a:cubicBezTo>
                <a:cubicBezTo>
                  <a:pt x="114" y="193"/>
                  <a:pt x="114" y="193"/>
                  <a:pt x="114" y="193"/>
                </a:cubicBezTo>
                <a:cubicBezTo>
                  <a:pt x="98" y="190"/>
                  <a:pt x="85" y="185"/>
                  <a:pt x="75" y="180"/>
                </a:cubicBezTo>
                <a:close/>
                <a:moveTo>
                  <a:pt x="131" y="188"/>
                </a:moveTo>
                <a:cubicBezTo>
                  <a:pt x="131" y="188"/>
                  <a:pt x="132" y="188"/>
                  <a:pt x="132" y="189"/>
                </a:cubicBezTo>
                <a:cubicBezTo>
                  <a:pt x="132" y="189"/>
                  <a:pt x="131" y="190"/>
                  <a:pt x="131" y="190"/>
                </a:cubicBezTo>
                <a:cubicBezTo>
                  <a:pt x="110" y="190"/>
                  <a:pt x="110" y="190"/>
                  <a:pt x="110" y="190"/>
                </a:cubicBezTo>
                <a:cubicBezTo>
                  <a:pt x="110" y="190"/>
                  <a:pt x="109" y="189"/>
                  <a:pt x="109" y="189"/>
                </a:cubicBezTo>
                <a:cubicBezTo>
                  <a:pt x="109" y="188"/>
                  <a:pt x="110" y="188"/>
                  <a:pt x="110" y="188"/>
                </a:cubicBezTo>
                <a:lnTo>
                  <a:pt x="131" y="188"/>
                </a:lnTo>
                <a:close/>
                <a:moveTo>
                  <a:pt x="131" y="180"/>
                </a:moveTo>
                <a:cubicBezTo>
                  <a:pt x="131" y="180"/>
                  <a:pt x="132" y="180"/>
                  <a:pt x="132" y="181"/>
                </a:cubicBezTo>
                <a:cubicBezTo>
                  <a:pt x="132" y="181"/>
                  <a:pt x="131" y="182"/>
                  <a:pt x="131" y="182"/>
                </a:cubicBezTo>
                <a:cubicBezTo>
                  <a:pt x="110" y="182"/>
                  <a:pt x="110" y="182"/>
                  <a:pt x="110" y="182"/>
                </a:cubicBezTo>
                <a:cubicBezTo>
                  <a:pt x="110" y="182"/>
                  <a:pt x="109" y="181"/>
                  <a:pt x="109" y="181"/>
                </a:cubicBezTo>
                <a:cubicBezTo>
                  <a:pt x="109" y="180"/>
                  <a:pt x="110" y="180"/>
                  <a:pt x="110" y="180"/>
                </a:cubicBezTo>
                <a:lnTo>
                  <a:pt x="131" y="180"/>
                </a:lnTo>
                <a:close/>
                <a:moveTo>
                  <a:pt x="114" y="169"/>
                </a:moveTo>
                <a:cubicBezTo>
                  <a:pt x="131" y="159"/>
                  <a:pt x="131" y="159"/>
                  <a:pt x="131" y="159"/>
                </a:cubicBezTo>
                <a:cubicBezTo>
                  <a:pt x="135" y="162"/>
                  <a:pt x="140" y="165"/>
                  <a:pt x="145" y="169"/>
                </a:cubicBezTo>
                <a:lnTo>
                  <a:pt x="114" y="169"/>
                </a:lnTo>
                <a:close/>
                <a:moveTo>
                  <a:pt x="150" y="236"/>
                </a:moveTo>
                <a:cubicBezTo>
                  <a:pt x="164" y="243"/>
                  <a:pt x="164" y="243"/>
                  <a:pt x="164" y="243"/>
                </a:cubicBezTo>
                <a:cubicBezTo>
                  <a:pt x="147" y="251"/>
                  <a:pt x="147" y="251"/>
                  <a:pt x="147" y="251"/>
                </a:cubicBezTo>
                <a:lnTo>
                  <a:pt x="150" y="236"/>
                </a:lnTo>
                <a:close/>
                <a:moveTo>
                  <a:pt x="145" y="257"/>
                </a:moveTo>
                <a:cubicBezTo>
                  <a:pt x="164" y="265"/>
                  <a:pt x="164" y="265"/>
                  <a:pt x="164" y="265"/>
                </a:cubicBezTo>
                <a:cubicBezTo>
                  <a:pt x="141" y="274"/>
                  <a:pt x="141" y="274"/>
                  <a:pt x="141" y="274"/>
                </a:cubicBezTo>
                <a:lnTo>
                  <a:pt x="145" y="257"/>
                </a:lnTo>
                <a:close/>
                <a:moveTo>
                  <a:pt x="140" y="280"/>
                </a:moveTo>
                <a:cubicBezTo>
                  <a:pt x="163" y="291"/>
                  <a:pt x="163" y="291"/>
                  <a:pt x="163" y="291"/>
                </a:cubicBezTo>
                <a:cubicBezTo>
                  <a:pt x="134" y="304"/>
                  <a:pt x="134" y="304"/>
                  <a:pt x="134" y="304"/>
                </a:cubicBezTo>
                <a:lnTo>
                  <a:pt x="140" y="280"/>
                </a:lnTo>
                <a:close/>
                <a:moveTo>
                  <a:pt x="121" y="359"/>
                </a:moveTo>
                <a:cubicBezTo>
                  <a:pt x="111" y="359"/>
                  <a:pt x="111" y="359"/>
                  <a:pt x="111" y="359"/>
                </a:cubicBezTo>
                <a:cubicBezTo>
                  <a:pt x="133" y="310"/>
                  <a:pt x="133" y="310"/>
                  <a:pt x="133" y="310"/>
                </a:cubicBezTo>
                <a:cubicBezTo>
                  <a:pt x="156" y="310"/>
                  <a:pt x="156" y="310"/>
                  <a:pt x="156" y="310"/>
                </a:cubicBezTo>
                <a:lnTo>
                  <a:pt x="121" y="359"/>
                </a:lnTo>
                <a:close/>
                <a:moveTo>
                  <a:pt x="141" y="305"/>
                </a:moveTo>
                <a:cubicBezTo>
                  <a:pt x="167" y="293"/>
                  <a:pt x="167" y="293"/>
                  <a:pt x="167" y="293"/>
                </a:cubicBezTo>
                <a:cubicBezTo>
                  <a:pt x="192" y="305"/>
                  <a:pt x="192" y="305"/>
                  <a:pt x="192" y="305"/>
                </a:cubicBezTo>
                <a:lnTo>
                  <a:pt x="141" y="305"/>
                </a:lnTo>
                <a:close/>
                <a:moveTo>
                  <a:pt x="213" y="359"/>
                </a:moveTo>
                <a:cubicBezTo>
                  <a:pt x="179" y="310"/>
                  <a:pt x="179" y="310"/>
                  <a:pt x="179" y="310"/>
                </a:cubicBezTo>
                <a:cubicBezTo>
                  <a:pt x="202" y="310"/>
                  <a:pt x="202" y="310"/>
                  <a:pt x="202" y="310"/>
                </a:cubicBezTo>
                <a:cubicBezTo>
                  <a:pt x="224" y="359"/>
                  <a:pt x="224" y="359"/>
                  <a:pt x="224" y="359"/>
                </a:cubicBezTo>
                <a:lnTo>
                  <a:pt x="213" y="359"/>
                </a:lnTo>
                <a:close/>
                <a:moveTo>
                  <a:pt x="213" y="359"/>
                </a:moveTo>
                <a:cubicBezTo>
                  <a:pt x="213" y="359"/>
                  <a:pt x="213" y="359"/>
                  <a:pt x="213" y="359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49" name="Freeform 81">
            <a:extLst>
              <a:ext uri="{FF2B5EF4-FFF2-40B4-BE49-F238E27FC236}">
                <a16:creationId xmlns:a16="http://schemas.microsoft.com/office/drawing/2014/main" id="{0296C8B6-334E-EB14-70F1-AE80D019D329}"/>
              </a:ext>
            </a:extLst>
          </p:cNvPr>
          <p:cNvSpPr>
            <a:spLocks noEditPoints="1"/>
          </p:cNvSpPr>
          <p:nvPr/>
        </p:nvSpPr>
        <p:spPr bwMode="auto">
          <a:xfrm>
            <a:off x="8482614" y="2243996"/>
            <a:ext cx="276027" cy="658430"/>
          </a:xfrm>
          <a:custGeom>
            <a:avLst/>
            <a:gdLst/>
            <a:ahLst/>
            <a:cxnLst>
              <a:cxn ang="0">
                <a:pos x="135" y="158"/>
              </a:cxn>
              <a:cxn ang="0">
                <a:pos x="135" y="172"/>
              </a:cxn>
              <a:cxn ang="0">
                <a:pos x="137" y="190"/>
              </a:cxn>
              <a:cxn ang="0">
                <a:pos x="155" y="172"/>
              </a:cxn>
              <a:cxn ang="0">
                <a:pos x="150" y="163"/>
              </a:cxn>
              <a:cxn ang="0">
                <a:pos x="107" y="85"/>
              </a:cxn>
              <a:cxn ang="0">
                <a:pos x="129" y="97"/>
              </a:cxn>
              <a:cxn ang="0">
                <a:pos x="129" y="115"/>
              </a:cxn>
              <a:cxn ang="0">
                <a:pos x="153" y="103"/>
              </a:cxn>
              <a:cxn ang="0">
                <a:pos x="149" y="90"/>
              </a:cxn>
              <a:cxn ang="0">
                <a:pos x="107" y="55"/>
              </a:cxn>
              <a:cxn ang="0">
                <a:pos x="81" y="3"/>
              </a:cxn>
              <a:cxn ang="0">
                <a:pos x="14" y="83"/>
              </a:cxn>
              <a:cxn ang="0">
                <a:pos x="21" y="97"/>
              </a:cxn>
              <a:cxn ang="0">
                <a:pos x="26" y="106"/>
              </a:cxn>
              <a:cxn ang="0">
                <a:pos x="46" y="106"/>
              </a:cxn>
              <a:cxn ang="0">
                <a:pos x="50" y="93"/>
              </a:cxn>
              <a:cxn ang="0">
                <a:pos x="5" y="152"/>
              </a:cxn>
              <a:cxn ang="0">
                <a:pos x="10" y="167"/>
              </a:cxn>
              <a:cxn ang="0">
                <a:pos x="13" y="180"/>
              </a:cxn>
              <a:cxn ang="0">
                <a:pos x="33" y="180"/>
              </a:cxn>
              <a:cxn ang="0">
                <a:pos x="38" y="170"/>
              </a:cxn>
              <a:cxn ang="0">
                <a:pos x="60" y="212"/>
              </a:cxn>
              <a:cxn ang="0">
                <a:pos x="41" y="392"/>
              </a:cxn>
              <a:cxn ang="0">
                <a:pos x="123" y="384"/>
              </a:cxn>
              <a:cxn ang="0">
                <a:pos x="156" y="176"/>
              </a:cxn>
              <a:cxn ang="0">
                <a:pos x="155" y="165"/>
              </a:cxn>
              <a:cxn ang="0">
                <a:pos x="155" y="165"/>
              </a:cxn>
              <a:cxn ang="0">
                <a:pos x="124" y="102"/>
              </a:cxn>
              <a:cxn ang="0">
                <a:pos x="123" y="93"/>
              </a:cxn>
              <a:cxn ang="0">
                <a:pos x="21" y="104"/>
              </a:cxn>
              <a:cxn ang="0">
                <a:pos x="46" y="94"/>
              </a:cxn>
              <a:cxn ang="0">
                <a:pos x="39" y="176"/>
              </a:cxn>
              <a:cxn ang="0">
                <a:pos x="38" y="166"/>
              </a:cxn>
              <a:cxn ang="0">
                <a:pos x="38" y="166"/>
              </a:cxn>
              <a:cxn ang="0">
                <a:pos x="76" y="300"/>
              </a:cxn>
              <a:cxn ang="0">
                <a:pos x="88" y="80"/>
              </a:cxn>
              <a:cxn ang="0">
                <a:pos x="66" y="65"/>
              </a:cxn>
              <a:cxn ang="0">
                <a:pos x="101" y="98"/>
              </a:cxn>
              <a:cxn ang="0">
                <a:pos x="67" y="208"/>
              </a:cxn>
              <a:cxn ang="0">
                <a:pos x="86" y="180"/>
              </a:cxn>
              <a:cxn ang="0">
                <a:pos x="101" y="151"/>
              </a:cxn>
              <a:cxn ang="0">
                <a:pos x="71" y="158"/>
              </a:cxn>
              <a:cxn ang="0">
                <a:pos x="80" y="125"/>
              </a:cxn>
              <a:cxn ang="0">
                <a:pos x="66" y="158"/>
              </a:cxn>
              <a:cxn ang="0">
                <a:pos x="65" y="215"/>
              </a:cxn>
              <a:cxn ang="0">
                <a:pos x="82" y="297"/>
              </a:cxn>
              <a:cxn ang="0">
                <a:pos x="83" y="243"/>
              </a:cxn>
              <a:cxn ang="0">
                <a:pos x="88" y="241"/>
              </a:cxn>
              <a:cxn ang="0">
                <a:pos x="78" y="241"/>
              </a:cxn>
              <a:cxn ang="0">
                <a:pos x="55" y="259"/>
              </a:cxn>
              <a:cxn ang="0">
                <a:pos x="107" y="152"/>
              </a:cxn>
              <a:cxn ang="0">
                <a:pos x="101" y="92"/>
              </a:cxn>
              <a:cxn ang="0">
                <a:pos x="101" y="53"/>
              </a:cxn>
              <a:cxn ang="0">
                <a:pos x="66" y="53"/>
              </a:cxn>
              <a:cxn ang="0">
                <a:pos x="74" y="85"/>
              </a:cxn>
              <a:cxn ang="0">
                <a:pos x="60" y="152"/>
              </a:cxn>
              <a:cxn ang="0">
                <a:pos x="26" y="381"/>
              </a:cxn>
              <a:cxn ang="0">
                <a:pos x="124" y="322"/>
              </a:cxn>
            </a:cxnLst>
            <a:rect l="0" t="0" r="r" b="b"/>
            <a:pathLst>
              <a:path w="164" h="392">
                <a:moveTo>
                  <a:pt x="156" y="384"/>
                </a:moveTo>
                <a:cubicBezTo>
                  <a:pt x="156" y="383"/>
                  <a:pt x="156" y="383"/>
                  <a:pt x="156" y="382"/>
                </a:cubicBezTo>
                <a:cubicBezTo>
                  <a:pt x="128" y="318"/>
                  <a:pt x="128" y="318"/>
                  <a:pt x="128" y="318"/>
                </a:cubicBezTo>
                <a:cubicBezTo>
                  <a:pt x="107" y="212"/>
                  <a:pt x="107" y="212"/>
                  <a:pt x="107" y="212"/>
                </a:cubicBezTo>
                <a:cubicBezTo>
                  <a:pt x="107" y="158"/>
                  <a:pt x="107" y="158"/>
                  <a:pt x="107" y="158"/>
                </a:cubicBezTo>
                <a:cubicBezTo>
                  <a:pt x="135" y="158"/>
                  <a:pt x="135" y="158"/>
                  <a:pt x="135" y="158"/>
                </a:cubicBezTo>
                <a:cubicBezTo>
                  <a:pt x="135" y="163"/>
                  <a:pt x="135" y="163"/>
                  <a:pt x="135" y="163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29" y="163"/>
                  <a:pt x="127" y="164"/>
                  <a:pt x="127" y="166"/>
                </a:cubicBezTo>
                <a:cubicBezTo>
                  <a:pt x="127" y="168"/>
                  <a:pt x="129" y="169"/>
                  <a:pt x="130" y="169"/>
                </a:cubicBezTo>
                <a:cubicBezTo>
                  <a:pt x="135" y="169"/>
                  <a:pt x="135" y="169"/>
                  <a:pt x="135" y="169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0" y="172"/>
                  <a:pt x="130" y="172"/>
                  <a:pt x="130" y="172"/>
                </a:cubicBezTo>
                <a:cubicBezTo>
                  <a:pt x="129" y="172"/>
                  <a:pt x="127" y="174"/>
                  <a:pt x="127" y="176"/>
                </a:cubicBezTo>
                <a:cubicBezTo>
                  <a:pt x="127" y="178"/>
                  <a:pt x="129" y="179"/>
                  <a:pt x="130" y="179"/>
                </a:cubicBezTo>
                <a:cubicBezTo>
                  <a:pt x="135" y="179"/>
                  <a:pt x="135" y="179"/>
                  <a:pt x="135" y="17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5" y="189"/>
                  <a:pt x="136" y="190"/>
                  <a:pt x="137" y="190"/>
                </a:cubicBezTo>
                <a:cubicBezTo>
                  <a:pt x="148" y="190"/>
                  <a:pt x="148" y="190"/>
                  <a:pt x="148" y="190"/>
                </a:cubicBezTo>
                <a:cubicBezTo>
                  <a:pt x="149" y="190"/>
                  <a:pt x="150" y="189"/>
                  <a:pt x="150" y="188"/>
                </a:cubicBezTo>
                <a:cubicBezTo>
                  <a:pt x="150" y="179"/>
                  <a:pt x="150" y="179"/>
                  <a:pt x="150" y="179"/>
                </a:cubicBezTo>
                <a:cubicBezTo>
                  <a:pt x="155" y="179"/>
                  <a:pt x="155" y="179"/>
                  <a:pt x="155" y="179"/>
                </a:cubicBezTo>
                <a:cubicBezTo>
                  <a:pt x="157" y="179"/>
                  <a:pt x="159" y="178"/>
                  <a:pt x="159" y="176"/>
                </a:cubicBezTo>
                <a:cubicBezTo>
                  <a:pt x="159" y="174"/>
                  <a:pt x="157" y="172"/>
                  <a:pt x="155" y="172"/>
                </a:cubicBezTo>
                <a:cubicBezTo>
                  <a:pt x="150" y="172"/>
                  <a:pt x="150" y="172"/>
                  <a:pt x="150" y="172"/>
                </a:cubicBezTo>
                <a:cubicBezTo>
                  <a:pt x="150" y="169"/>
                  <a:pt x="150" y="169"/>
                  <a:pt x="150" y="169"/>
                </a:cubicBezTo>
                <a:cubicBezTo>
                  <a:pt x="155" y="169"/>
                  <a:pt x="155" y="169"/>
                  <a:pt x="155" y="169"/>
                </a:cubicBezTo>
                <a:cubicBezTo>
                  <a:pt x="157" y="169"/>
                  <a:pt x="159" y="168"/>
                  <a:pt x="159" y="166"/>
                </a:cubicBezTo>
                <a:cubicBezTo>
                  <a:pt x="159" y="164"/>
                  <a:pt x="157" y="163"/>
                  <a:pt x="155" y="163"/>
                </a:cubicBezTo>
                <a:cubicBezTo>
                  <a:pt x="150" y="163"/>
                  <a:pt x="150" y="163"/>
                  <a:pt x="150" y="163"/>
                </a:cubicBezTo>
                <a:cubicBezTo>
                  <a:pt x="150" y="158"/>
                  <a:pt x="150" y="158"/>
                  <a:pt x="150" y="158"/>
                </a:cubicBezTo>
                <a:cubicBezTo>
                  <a:pt x="160" y="158"/>
                  <a:pt x="160" y="158"/>
                  <a:pt x="160" y="158"/>
                </a:cubicBezTo>
                <a:cubicBezTo>
                  <a:pt x="162" y="158"/>
                  <a:pt x="163" y="157"/>
                  <a:pt x="163" y="156"/>
                </a:cubicBezTo>
                <a:cubicBezTo>
                  <a:pt x="163" y="154"/>
                  <a:pt x="163" y="153"/>
                  <a:pt x="162" y="152"/>
                </a:cubicBezTo>
                <a:cubicBezTo>
                  <a:pt x="107" y="123"/>
                  <a:pt x="107" y="123"/>
                  <a:pt x="107" y="123"/>
                </a:cubicBezTo>
                <a:cubicBezTo>
                  <a:pt x="107" y="85"/>
                  <a:pt x="107" y="85"/>
                  <a:pt x="107" y="85"/>
                </a:cubicBezTo>
                <a:cubicBezTo>
                  <a:pt x="129" y="85"/>
                  <a:pt x="129" y="85"/>
                  <a:pt x="129" y="85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24" y="90"/>
                  <a:pt x="124" y="90"/>
                  <a:pt x="124" y="90"/>
                </a:cubicBezTo>
                <a:cubicBezTo>
                  <a:pt x="123" y="90"/>
                  <a:pt x="121" y="92"/>
                  <a:pt x="121" y="93"/>
                </a:cubicBezTo>
                <a:cubicBezTo>
                  <a:pt x="121" y="95"/>
                  <a:pt x="123" y="97"/>
                  <a:pt x="124" y="97"/>
                </a:cubicBezTo>
                <a:cubicBezTo>
                  <a:pt x="129" y="97"/>
                  <a:pt x="129" y="97"/>
                  <a:pt x="129" y="97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23" y="100"/>
                  <a:pt x="121" y="101"/>
                  <a:pt x="121" y="103"/>
                </a:cubicBezTo>
                <a:cubicBezTo>
                  <a:pt x="121" y="105"/>
                  <a:pt x="123" y="106"/>
                  <a:pt x="124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129" y="117"/>
                  <a:pt x="130" y="118"/>
                  <a:pt x="131" y="118"/>
                </a:cubicBezTo>
                <a:cubicBezTo>
                  <a:pt x="142" y="118"/>
                  <a:pt x="142" y="118"/>
                  <a:pt x="142" y="118"/>
                </a:cubicBezTo>
                <a:cubicBezTo>
                  <a:pt x="143" y="118"/>
                  <a:pt x="144" y="117"/>
                  <a:pt x="144" y="115"/>
                </a:cubicBezTo>
                <a:cubicBezTo>
                  <a:pt x="144" y="106"/>
                  <a:pt x="144" y="106"/>
                  <a:pt x="144" y="106"/>
                </a:cubicBezTo>
                <a:cubicBezTo>
                  <a:pt x="149" y="106"/>
                  <a:pt x="149" y="106"/>
                  <a:pt x="149" y="106"/>
                </a:cubicBezTo>
                <a:cubicBezTo>
                  <a:pt x="151" y="106"/>
                  <a:pt x="153" y="105"/>
                  <a:pt x="153" y="103"/>
                </a:cubicBezTo>
                <a:cubicBezTo>
                  <a:pt x="153" y="101"/>
                  <a:pt x="151" y="100"/>
                  <a:pt x="149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97"/>
                  <a:pt x="144" y="97"/>
                  <a:pt x="144" y="97"/>
                </a:cubicBezTo>
                <a:cubicBezTo>
                  <a:pt x="149" y="97"/>
                  <a:pt x="149" y="97"/>
                  <a:pt x="149" y="97"/>
                </a:cubicBezTo>
                <a:cubicBezTo>
                  <a:pt x="151" y="97"/>
                  <a:pt x="153" y="95"/>
                  <a:pt x="153" y="93"/>
                </a:cubicBezTo>
                <a:cubicBezTo>
                  <a:pt x="153" y="92"/>
                  <a:pt x="151" y="90"/>
                  <a:pt x="149" y="90"/>
                </a:cubicBezTo>
                <a:cubicBezTo>
                  <a:pt x="144" y="90"/>
                  <a:pt x="144" y="90"/>
                  <a:pt x="144" y="90"/>
                </a:cubicBezTo>
                <a:cubicBezTo>
                  <a:pt x="144" y="85"/>
                  <a:pt x="144" y="85"/>
                  <a:pt x="144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2" y="85"/>
                  <a:pt x="153" y="85"/>
                  <a:pt x="153" y="83"/>
                </a:cubicBezTo>
                <a:cubicBezTo>
                  <a:pt x="153" y="82"/>
                  <a:pt x="153" y="81"/>
                  <a:pt x="152" y="80"/>
                </a:cubicBezTo>
                <a:cubicBezTo>
                  <a:pt x="107" y="55"/>
                  <a:pt x="107" y="55"/>
                  <a:pt x="107" y="55"/>
                </a:cubicBezTo>
                <a:cubicBezTo>
                  <a:pt x="107" y="52"/>
                  <a:pt x="107" y="52"/>
                  <a:pt x="107" y="52"/>
                </a:cubicBezTo>
                <a:cubicBezTo>
                  <a:pt x="107" y="51"/>
                  <a:pt x="107" y="51"/>
                  <a:pt x="106" y="5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3"/>
                  <a:pt x="86" y="3"/>
                  <a:pt x="86" y="3"/>
                </a:cubicBezTo>
                <a:cubicBezTo>
                  <a:pt x="86" y="1"/>
                  <a:pt x="85" y="0"/>
                  <a:pt x="84" y="0"/>
                </a:cubicBezTo>
                <a:cubicBezTo>
                  <a:pt x="82" y="0"/>
                  <a:pt x="81" y="1"/>
                  <a:pt x="81" y="3"/>
                </a:cubicBezTo>
                <a:cubicBezTo>
                  <a:pt x="81" y="20"/>
                  <a:pt x="81" y="20"/>
                  <a:pt x="81" y="2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1"/>
                  <a:pt x="60" y="51"/>
                  <a:pt x="60" y="52"/>
                </a:cubicBezTo>
                <a:cubicBezTo>
                  <a:pt x="60" y="54"/>
                  <a:pt x="60" y="54"/>
                  <a:pt x="60" y="54"/>
                </a:cubicBezTo>
                <a:cubicBezTo>
                  <a:pt x="15" y="80"/>
                  <a:pt x="15" y="80"/>
                  <a:pt x="15" y="80"/>
                </a:cubicBezTo>
                <a:cubicBezTo>
                  <a:pt x="14" y="81"/>
                  <a:pt x="13" y="82"/>
                  <a:pt x="14" y="83"/>
                </a:cubicBezTo>
                <a:cubicBezTo>
                  <a:pt x="14" y="85"/>
                  <a:pt x="15" y="85"/>
                  <a:pt x="16" y="85"/>
                </a:cubicBezTo>
                <a:cubicBezTo>
                  <a:pt x="26" y="85"/>
                  <a:pt x="26" y="85"/>
                  <a:pt x="26" y="85"/>
                </a:cubicBezTo>
                <a:cubicBezTo>
                  <a:pt x="26" y="90"/>
                  <a:pt x="26" y="90"/>
                  <a:pt x="26" y="90"/>
                </a:cubicBezTo>
                <a:cubicBezTo>
                  <a:pt x="21" y="90"/>
                  <a:pt x="21" y="90"/>
                  <a:pt x="21" y="90"/>
                </a:cubicBezTo>
                <a:cubicBezTo>
                  <a:pt x="20" y="90"/>
                  <a:pt x="18" y="92"/>
                  <a:pt x="18" y="93"/>
                </a:cubicBezTo>
                <a:cubicBezTo>
                  <a:pt x="18" y="95"/>
                  <a:pt x="20" y="97"/>
                  <a:pt x="21" y="97"/>
                </a:cubicBezTo>
                <a:cubicBezTo>
                  <a:pt x="26" y="97"/>
                  <a:pt x="26" y="97"/>
                  <a:pt x="26" y="97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1" y="100"/>
                  <a:pt x="21" y="100"/>
                  <a:pt x="21" y="100"/>
                </a:cubicBezTo>
                <a:cubicBezTo>
                  <a:pt x="20" y="100"/>
                  <a:pt x="18" y="101"/>
                  <a:pt x="18" y="103"/>
                </a:cubicBezTo>
                <a:cubicBezTo>
                  <a:pt x="18" y="105"/>
                  <a:pt x="20" y="106"/>
                  <a:pt x="21" y="106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26" y="115"/>
                  <a:pt x="26" y="115"/>
                  <a:pt x="26" y="115"/>
                </a:cubicBezTo>
                <a:cubicBezTo>
                  <a:pt x="26" y="117"/>
                  <a:pt x="27" y="118"/>
                  <a:pt x="2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1" y="117"/>
                  <a:pt x="41" y="115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46" y="106"/>
                  <a:pt x="46" y="106"/>
                  <a:pt x="46" y="106"/>
                </a:cubicBezTo>
                <a:cubicBezTo>
                  <a:pt x="48" y="106"/>
                  <a:pt x="50" y="105"/>
                  <a:pt x="50" y="103"/>
                </a:cubicBezTo>
                <a:cubicBezTo>
                  <a:pt x="50" y="101"/>
                  <a:pt x="48" y="100"/>
                  <a:pt x="46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1" y="97"/>
                  <a:pt x="41" y="97"/>
                  <a:pt x="41" y="97"/>
                </a:cubicBezTo>
                <a:cubicBezTo>
                  <a:pt x="46" y="97"/>
                  <a:pt x="46" y="97"/>
                  <a:pt x="46" y="97"/>
                </a:cubicBezTo>
                <a:cubicBezTo>
                  <a:pt x="48" y="97"/>
                  <a:pt x="50" y="95"/>
                  <a:pt x="50" y="93"/>
                </a:cubicBezTo>
                <a:cubicBezTo>
                  <a:pt x="50" y="92"/>
                  <a:pt x="48" y="90"/>
                  <a:pt x="46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85"/>
                  <a:pt x="41" y="85"/>
                  <a:pt x="41" y="85"/>
                </a:cubicBezTo>
                <a:cubicBezTo>
                  <a:pt x="60" y="85"/>
                  <a:pt x="60" y="85"/>
                  <a:pt x="60" y="85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5" y="152"/>
                  <a:pt x="5" y="152"/>
                  <a:pt x="5" y="152"/>
                </a:cubicBezTo>
                <a:cubicBezTo>
                  <a:pt x="4" y="153"/>
                  <a:pt x="4" y="154"/>
                  <a:pt x="4" y="156"/>
                </a:cubicBezTo>
                <a:cubicBezTo>
                  <a:pt x="4" y="157"/>
                  <a:pt x="5" y="158"/>
                  <a:pt x="7" y="158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7" y="163"/>
                  <a:pt x="17" y="163"/>
                  <a:pt x="17" y="163"/>
                </a:cubicBezTo>
                <a:cubicBezTo>
                  <a:pt x="13" y="163"/>
                  <a:pt x="13" y="163"/>
                  <a:pt x="13" y="163"/>
                </a:cubicBezTo>
                <a:cubicBezTo>
                  <a:pt x="11" y="163"/>
                  <a:pt x="10" y="165"/>
                  <a:pt x="10" y="167"/>
                </a:cubicBezTo>
                <a:cubicBezTo>
                  <a:pt x="10" y="168"/>
                  <a:pt x="11" y="170"/>
                  <a:pt x="13" y="170"/>
                </a:cubicBezTo>
                <a:cubicBezTo>
                  <a:pt x="17" y="170"/>
                  <a:pt x="17" y="170"/>
                  <a:pt x="17" y="170"/>
                </a:cubicBezTo>
                <a:cubicBezTo>
                  <a:pt x="17" y="173"/>
                  <a:pt x="17" y="173"/>
                  <a:pt x="17" y="173"/>
                </a:cubicBezTo>
                <a:cubicBezTo>
                  <a:pt x="13" y="173"/>
                  <a:pt x="13" y="173"/>
                  <a:pt x="13" y="173"/>
                </a:cubicBezTo>
                <a:cubicBezTo>
                  <a:pt x="11" y="173"/>
                  <a:pt x="10" y="174"/>
                  <a:pt x="10" y="176"/>
                </a:cubicBezTo>
                <a:cubicBezTo>
                  <a:pt x="10" y="178"/>
                  <a:pt x="11" y="180"/>
                  <a:pt x="13" y="180"/>
                </a:cubicBezTo>
                <a:cubicBezTo>
                  <a:pt x="17" y="180"/>
                  <a:pt x="17" y="180"/>
                  <a:pt x="17" y="180"/>
                </a:cubicBezTo>
                <a:cubicBezTo>
                  <a:pt x="17" y="189"/>
                  <a:pt x="17" y="189"/>
                  <a:pt x="17" y="189"/>
                </a:cubicBezTo>
                <a:cubicBezTo>
                  <a:pt x="17" y="190"/>
                  <a:pt x="18" y="191"/>
                  <a:pt x="20" y="191"/>
                </a:cubicBezTo>
                <a:cubicBezTo>
                  <a:pt x="31" y="191"/>
                  <a:pt x="31" y="191"/>
                  <a:pt x="31" y="191"/>
                </a:cubicBezTo>
                <a:cubicBezTo>
                  <a:pt x="32" y="191"/>
                  <a:pt x="33" y="190"/>
                  <a:pt x="33" y="189"/>
                </a:cubicBezTo>
                <a:cubicBezTo>
                  <a:pt x="33" y="180"/>
                  <a:pt x="33" y="180"/>
                  <a:pt x="33" y="180"/>
                </a:cubicBezTo>
                <a:cubicBezTo>
                  <a:pt x="38" y="180"/>
                  <a:pt x="38" y="180"/>
                  <a:pt x="38" y="180"/>
                </a:cubicBezTo>
                <a:cubicBezTo>
                  <a:pt x="40" y="180"/>
                  <a:pt x="41" y="178"/>
                  <a:pt x="41" y="176"/>
                </a:cubicBezTo>
                <a:cubicBezTo>
                  <a:pt x="41" y="174"/>
                  <a:pt x="40" y="173"/>
                  <a:pt x="38" y="173"/>
                </a:cubicBezTo>
                <a:cubicBezTo>
                  <a:pt x="33" y="173"/>
                  <a:pt x="33" y="173"/>
                  <a:pt x="33" y="173"/>
                </a:cubicBezTo>
                <a:cubicBezTo>
                  <a:pt x="33" y="170"/>
                  <a:pt x="33" y="170"/>
                  <a:pt x="33" y="170"/>
                </a:cubicBezTo>
                <a:cubicBezTo>
                  <a:pt x="38" y="170"/>
                  <a:pt x="38" y="170"/>
                  <a:pt x="38" y="170"/>
                </a:cubicBezTo>
                <a:cubicBezTo>
                  <a:pt x="40" y="170"/>
                  <a:pt x="41" y="168"/>
                  <a:pt x="41" y="167"/>
                </a:cubicBezTo>
                <a:cubicBezTo>
                  <a:pt x="41" y="165"/>
                  <a:pt x="40" y="163"/>
                  <a:pt x="38" y="163"/>
                </a:cubicBezTo>
                <a:cubicBezTo>
                  <a:pt x="33" y="163"/>
                  <a:pt x="33" y="163"/>
                  <a:pt x="33" y="163"/>
                </a:cubicBezTo>
                <a:cubicBezTo>
                  <a:pt x="33" y="158"/>
                  <a:pt x="33" y="158"/>
                  <a:pt x="33" y="158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60" y="212"/>
                  <a:pt x="60" y="212"/>
                  <a:pt x="60" y="212"/>
                </a:cubicBezTo>
                <a:cubicBezTo>
                  <a:pt x="36" y="318"/>
                  <a:pt x="36" y="318"/>
                  <a:pt x="36" y="318"/>
                </a:cubicBezTo>
                <a:cubicBezTo>
                  <a:pt x="7" y="382"/>
                  <a:pt x="7" y="382"/>
                  <a:pt x="7" y="382"/>
                </a:cubicBezTo>
                <a:cubicBezTo>
                  <a:pt x="7" y="383"/>
                  <a:pt x="7" y="383"/>
                  <a:pt x="7" y="384"/>
                </a:cubicBezTo>
                <a:cubicBezTo>
                  <a:pt x="0" y="384"/>
                  <a:pt x="0" y="384"/>
                  <a:pt x="0" y="384"/>
                </a:cubicBezTo>
                <a:cubicBezTo>
                  <a:pt x="0" y="392"/>
                  <a:pt x="0" y="392"/>
                  <a:pt x="0" y="392"/>
                </a:cubicBezTo>
                <a:cubicBezTo>
                  <a:pt x="41" y="392"/>
                  <a:pt x="41" y="392"/>
                  <a:pt x="41" y="392"/>
                </a:cubicBezTo>
                <a:cubicBezTo>
                  <a:pt x="41" y="384"/>
                  <a:pt x="41" y="384"/>
                  <a:pt x="41" y="384"/>
                </a:cubicBezTo>
                <a:cubicBezTo>
                  <a:pt x="31" y="384"/>
                  <a:pt x="31" y="384"/>
                  <a:pt x="31" y="384"/>
                </a:cubicBezTo>
                <a:cubicBezTo>
                  <a:pt x="74" y="322"/>
                  <a:pt x="74" y="322"/>
                  <a:pt x="74" y="322"/>
                </a:cubicBezTo>
                <a:cubicBezTo>
                  <a:pt x="89" y="322"/>
                  <a:pt x="89" y="322"/>
                  <a:pt x="89" y="322"/>
                </a:cubicBezTo>
                <a:cubicBezTo>
                  <a:pt x="132" y="384"/>
                  <a:pt x="132" y="384"/>
                  <a:pt x="132" y="384"/>
                </a:cubicBezTo>
                <a:cubicBezTo>
                  <a:pt x="123" y="384"/>
                  <a:pt x="123" y="384"/>
                  <a:pt x="123" y="384"/>
                </a:cubicBezTo>
                <a:cubicBezTo>
                  <a:pt x="123" y="392"/>
                  <a:pt x="123" y="392"/>
                  <a:pt x="123" y="392"/>
                </a:cubicBezTo>
                <a:cubicBezTo>
                  <a:pt x="164" y="392"/>
                  <a:pt x="164" y="392"/>
                  <a:pt x="164" y="392"/>
                </a:cubicBezTo>
                <a:cubicBezTo>
                  <a:pt x="164" y="384"/>
                  <a:pt x="164" y="384"/>
                  <a:pt x="164" y="384"/>
                </a:cubicBezTo>
                <a:lnTo>
                  <a:pt x="156" y="384"/>
                </a:lnTo>
                <a:close/>
                <a:moveTo>
                  <a:pt x="155" y="175"/>
                </a:moveTo>
                <a:cubicBezTo>
                  <a:pt x="156" y="175"/>
                  <a:pt x="156" y="175"/>
                  <a:pt x="156" y="176"/>
                </a:cubicBezTo>
                <a:cubicBezTo>
                  <a:pt x="156" y="176"/>
                  <a:pt x="156" y="177"/>
                  <a:pt x="155" y="177"/>
                </a:cubicBezTo>
                <a:cubicBezTo>
                  <a:pt x="130" y="177"/>
                  <a:pt x="130" y="177"/>
                  <a:pt x="130" y="177"/>
                </a:cubicBezTo>
                <a:cubicBezTo>
                  <a:pt x="130" y="177"/>
                  <a:pt x="129" y="176"/>
                  <a:pt x="129" y="176"/>
                </a:cubicBezTo>
                <a:cubicBezTo>
                  <a:pt x="129" y="175"/>
                  <a:pt x="130" y="175"/>
                  <a:pt x="130" y="175"/>
                </a:cubicBezTo>
                <a:lnTo>
                  <a:pt x="155" y="175"/>
                </a:lnTo>
                <a:close/>
                <a:moveTo>
                  <a:pt x="155" y="165"/>
                </a:moveTo>
                <a:cubicBezTo>
                  <a:pt x="156" y="165"/>
                  <a:pt x="156" y="165"/>
                  <a:pt x="156" y="166"/>
                </a:cubicBezTo>
                <a:cubicBezTo>
                  <a:pt x="156" y="167"/>
                  <a:pt x="156" y="167"/>
                  <a:pt x="155" y="167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67"/>
                  <a:pt x="129" y="167"/>
                  <a:pt x="129" y="166"/>
                </a:cubicBezTo>
                <a:cubicBezTo>
                  <a:pt x="129" y="165"/>
                  <a:pt x="130" y="165"/>
                  <a:pt x="130" y="165"/>
                </a:cubicBezTo>
                <a:lnTo>
                  <a:pt x="155" y="165"/>
                </a:lnTo>
                <a:close/>
                <a:moveTo>
                  <a:pt x="149" y="102"/>
                </a:moveTo>
                <a:cubicBezTo>
                  <a:pt x="150" y="102"/>
                  <a:pt x="150" y="102"/>
                  <a:pt x="150" y="103"/>
                </a:cubicBezTo>
                <a:cubicBezTo>
                  <a:pt x="150" y="104"/>
                  <a:pt x="150" y="104"/>
                  <a:pt x="149" y="104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4" y="104"/>
                  <a:pt x="123" y="104"/>
                  <a:pt x="123" y="103"/>
                </a:cubicBezTo>
                <a:cubicBezTo>
                  <a:pt x="123" y="102"/>
                  <a:pt x="124" y="102"/>
                  <a:pt x="124" y="102"/>
                </a:cubicBezTo>
                <a:lnTo>
                  <a:pt x="149" y="102"/>
                </a:lnTo>
                <a:close/>
                <a:moveTo>
                  <a:pt x="149" y="92"/>
                </a:moveTo>
                <a:cubicBezTo>
                  <a:pt x="150" y="92"/>
                  <a:pt x="150" y="93"/>
                  <a:pt x="150" y="93"/>
                </a:cubicBezTo>
                <a:cubicBezTo>
                  <a:pt x="150" y="94"/>
                  <a:pt x="150" y="94"/>
                  <a:pt x="149" y="94"/>
                </a:cubicBezTo>
                <a:cubicBezTo>
                  <a:pt x="124" y="94"/>
                  <a:pt x="124" y="94"/>
                  <a:pt x="124" y="94"/>
                </a:cubicBezTo>
                <a:cubicBezTo>
                  <a:pt x="124" y="94"/>
                  <a:pt x="123" y="94"/>
                  <a:pt x="123" y="93"/>
                </a:cubicBezTo>
                <a:cubicBezTo>
                  <a:pt x="123" y="93"/>
                  <a:pt x="124" y="92"/>
                  <a:pt x="124" y="92"/>
                </a:cubicBezTo>
                <a:lnTo>
                  <a:pt x="149" y="92"/>
                </a:lnTo>
                <a:close/>
                <a:moveTo>
                  <a:pt x="46" y="102"/>
                </a:moveTo>
                <a:cubicBezTo>
                  <a:pt x="47" y="102"/>
                  <a:pt x="47" y="102"/>
                  <a:pt x="47" y="103"/>
                </a:cubicBezTo>
                <a:cubicBezTo>
                  <a:pt x="47" y="104"/>
                  <a:pt x="47" y="104"/>
                  <a:pt x="46" y="104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4"/>
                  <a:pt x="20" y="104"/>
                  <a:pt x="20" y="103"/>
                </a:cubicBezTo>
                <a:cubicBezTo>
                  <a:pt x="20" y="102"/>
                  <a:pt x="21" y="102"/>
                  <a:pt x="21" y="102"/>
                </a:cubicBezTo>
                <a:lnTo>
                  <a:pt x="46" y="102"/>
                </a:lnTo>
                <a:close/>
                <a:moveTo>
                  <a:pt x="46" y="92"/>
                </a:moveTo>
                <a:cubicBezTo>
                  <a:pt x="47" y="92"/>
                  <a:pt x="47" y="93"/>
                  <a:pt x="47" y="93"/>
                </a:cubicBezTo>
                <a:cubicBezTo>
                  <a:pt x="47" y="94"/>
                  <a:pt x="47" y="94"/>
                  <a:pt x="46" y="94"/>
                </a:cubicBezTo>
                <a:cubicBezTo>
                  <a:pt x="21" y="94"/>
                  <a:pt x="21" y="94"/>
                  <a:pt x="21" y="94"/>
                </a:cubicBezTo>
                <a:cubicBezTo>
                  <a:pt x="21" y="94"/>
                  <a:pt x="20" y="94"/>
                  <a:pt x="20" y="93"/>
                </a:cubicBezTo>
                <a:cubicBezTo>
                  <a:pt x="20" y="93"/>
                  <a:pt x="21" y="92"/>
                  <a:pt x="21" y="92"/>
                </a:cubicBezTo>
                <a:lnTo>
                  <a:pt x="46" y="92"/>
                </a:lnTo>
                <a:close/>
                <a:moveTo>
                  <a:pt x="38" y="175"/>
                </a:moveTo>
                <a:cubicBezTo>
                  <a:pt x="39" y="175"/>
                  <a:pt x="39" y="176"/>
                  <a:pt x="39" y="176"/>
                </a:cubicBezTo>
                <a:cubicBezTo>
                  <a:pt x="39" y="177"/>
                  <a:pt x="39" y="177"/>
                  <a:pt x="38" y="177"/>
                </a:cubicBezTo>
                <a:cubicBezTo>
                  <a:pt x="13" y="177"/>
                  <a:pt x="13" y="177"/>
                  <a:pt x="13" y="177"/>
                </a:cubicBezTo>
                <a:cubicBezTo>
                  <a:pt x="12" y="177"/>
                  <a:pt x="12" y="177"/>
                  <a:pt x="12" y="176"/>
                </a:cubicBezTo>
                <a:cubicBezTo>
                  <a:pt x="12" y="176"/>
                  <a:pt x="12" y="175"/>
                  <a:pt x="13" y="175"/>
                </a:cubicBezTo>
                <a:lnTo>
                  <a:pt x="38" y="175"/>
                </a:lnTo>
                <a:close/>
                <a:moveTo>
                  <a:pt x="38" y="166"/>
                </a:moveTo>
                <a:cubicBezTo>
                  <a:pt x="39" y="166"/>
                  <a:pt x="39" y="166"/>
                  <a:pt x="39" y="167"/>
                </a:cubicBezTo>
                <a:cubicBezTo>
                  <a:pt x="39" y="167"/>
                  <a:pt x="39" y="168"/>
                  <a:pt x="38" y="168"/>
                </a:cubicBezTo>
                <a:cubicBezTo>
                  <a:pt x="13" y="168"/>
                  <a:pt x="13" y="168"/>
                  <a:pt x="13" y="168"/>
                </a:cubicBezTo>
                <a:cubicBezTo>
                  <a:pt x="12" y="168"/>
                  <a:pt x="12" y="167"/>
                  <a:pt x="12" y="167"/>
                </a:cubicBezTo>
                <a:cubicBezTo>
                  <a:pt x="12" y="166"/>
                  <a:pt x="12" y="166"/>
                  <a:pt x="13" y="166"/>
                </a:cubicBezTo>
                <a:lnTo>
                  <a:pt x="38" y="166"/>
                </a:lnTo>
                <a:close/>
                <a:moveTo>
                  <a:pt x="51" y="316"/>
                </a:moveTo>
                <a:cubicBezTo>
                  <a:pt x="82" y="302"/>
                  <a:pt x="82" y="302"/>
                  <a:pt x="82" y="302"/>
                </a:cubicBezTo>
                <a:cubicBezTo>
                  <a:pt x="111" y="316"/>
                  <a:pt x="111" y="316"/>
                  <a:pt x="111" y="316"/>
                </a:cubicBezTo>
                <a:lnTo>
                  <a:pt x="51" y="316"/>
                </a:lnTo>
                <a:close/>
                <a:moveTo>
                  <a:pt x="49" y="287"/>
                </a:moveTo>
                <a:cubicBezTo>
                  <a:pt x="76" y="300"/>
                  <a:pt x="76" y="300"/>
                  <a:pt x="76" y="300"/>
                </a:cubicBezTo>
                <a:cubicBezTo>
                  <a:pt x="42" y="315"/>
                  <a:pt x="42" y="315"/>
                  <a:pt x="42" y="315"/>
                </a:cubicBezTo>
                <a:lnTo>
                  <a:pt x="49" y="287"/>
                </a:lnTo>
                <a:close/>
                <a:moveTo>
                  <a:pt x="87" y="79"/>
                </a:moveTo>
                <a:cubicBezTo>
                  <a:pt x="101" y="65"/>
                  <a:pt x="101" y="65"/>
                  <a:pt x="101" y="65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88" y="80"/>
                  <a:pt x="88" y="80"/>
                  <a:pt x="88" y="80"/>
                </a:cubicBezTo>
                <a:lnTo>
                  <a:pt x="87" y="79"/>
                </a:lnTo>
                <a:close/>
                <a:moveTo>
                  <a:pt x="101" y="59"/>
                </a:moveTo>
                <a:cubicBezTo>
                  <a:pt x="84" y="76"/>
                  <a:pt x="84" y="76"/>
                  <a:pt x="84" y="76"/>
                </a:cubicBezTo>
                <a:cubicBezTo>
                  <a:pt x="66" y="59"/>
                  <a:pt x="66" y="59"/>
                  <a:pt x="66" y="59"/>
                </a:cubicBezTo>
                <a:lnTo>
                  <a:pt x="101" y="59"/>
                </a:lnTo>
                <a:close/>
                <a:moveTo>
                  <a:pt x="66" y="65"/>
                </a:moveTo>
                <a:cubicBezTo>
                  <a:pt x="81" y="79"/>
                  <a:pt x="81" y="79"/>
                  <a:pt x="81" y="79"/>
                </a:cubicBezTo>
                <a:cubicBezTo>
                  <a:pt x="79" y="80"/>
                  <a:pt x="79" y="80"/>
                  <a:pt x="79" y="80"/>
                </a:cubicBezTo>
                <a:cubicBezTo>
                  <a:pt x="66" y="80"/>
                  <a:pt x="66" y="80"/>
                  <a:pt x="66" y="80"/>
                </a:cubicBezTo>
                <a:lnTo>
                  <a:pt x="66" y="65"/>
                </a:lnTo>
                <a:close/>
                <a:moveTo>
                  <a:pt x="88" y="85"/>
                </a:moveTo>
                <a:cubicBezTo>
                  <a:pt x="101" y="98"/>
                  <a:pt x="101" y="98"/>
                  <a:pt x="101" y="98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66" y="99"/>
                  <a:pt x="66" y="99"/>
                  <a:pt x="66" y="99"/>
                </a:cubicBezTo>
                <a:cubicBezTo>
                  <a:pt x="80" y="85"/>
                  <a:pt x="80" y="85"/>
                  <a:pt x="80" y="85"/>
                </a:cubicBezTo>
                <a:lnTo>
                  <a:pt x="88" y="85"/>
                </a:lnTo>
                <a:close/>
                <a:moveTo>
                  <a:pt x="66" y="209"/>
                </a:moveTo>
                <a:cubicBezTo>
                  <a:pt x="66" y="209"/>
                  <a:pt x="67" y="209"/>
                  <a:pt x="67" y="208"/>
                </a:cubicBezTo>
                <a:cubicBezTo>
                  <a:pt x="84" y="184"/>
                  <a:pt x="84" y="184"/>
                  <a:pt x="84" y="184"/>
                </a:cubicBezTo>
                <a:cubicBezTo>
                  <a:pt x="100" y="208"/>
                  <a:pt x="100" y="208"/>
                  <a:pt x="100" y="208"/>
                </a:cubicBezTo>
                <a:cubicBezTo>
                  <a:pt x="100" y="208"/>
                  <a:pt x="101" y="208"/>
                  <a:pt x="101" y="208"/>
                </a:cubicBezTo>
                <a:cubicBezTo>
                  <a:pt x="101" y="209"/>
                  <a:pt x="101" y="209"/>
                  <a:pt x="101" y="209"/>
                </a:cubicBezTo>
                <a:cubicBezTo>
                  <a:pt x="66" y="209"/>
                  <a:pt x="66" y="209"/>
                  <a:pt x="66" y="209"/>
                </a:cubicBezTo>
                <a:close/>
                <a:moveTo>
                  <a:pt x="86" y="180"/>
                </a:moveTo>
                <a:cubicBezTo>
                  <a:pt x="101" y="159"/>
                  <a:pt x="101" y="159"/>
                  <a:pt x="101" y="159"/>
                </a:cubicBezTo>
                <a:cubicBezTo>
                  <a:pt x="101" y="202"/>
                  <a:pt x="101" y="202"/>
                  <a:pt x="101" y="202"/>
                </a:cubicBezTo>
                <a:lnTo>
                  <a:pt x="86" y="180"/>
                </a:lnTo>
                <a:close/>
                <a:moveTo>
                  <a:pt x="66" y="151"/>
                </a:moveTo>
                <a:cubicBezTo>
                  <a:pt x="83" y="128"/>
                  <a:pt x="83" y="128"/>
                  <a:pt x="83" y="128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0" y="152"/>
                  <a:pt x="100" y="152"/>
                  <a:pt x="100" y="152"/>
                </a:cubicBezTo>
                <a:cubicBezTo>
                  <a:pt x="67" y="152"/>
                  <a:pt x="67" y="152"/>
                  <a:pt x="67" y="152"/>
                </a:cubicBezTo>
                <a:cubicBezTo>
                  <a:pt x="66" y="151"/>
                  <a:pt x="66" y="151"/>
                  <a:pt x="66" y="151"/>
                </a:cubicBezTo>
                <a:close/>
                <a:moveTo>
                  <a:pt x="97" y="158"/>
                </a:moveTo>
                <a:cubicBezTo>
                  <a:pt x="84" y="176"/>
                  <a:pt x="84" y="176"/>
                  <a:pt x="84" y="176"/>
                </a:cubicBezTo>
                <a:cubicBezTo>
                  <a:pt x="71" y="158"/>
                  <a:pt x="71" y="158"/>
                  <a:pt x="71" y="158"/>
                </a:cubicBezTo>
                <a:lnTo>
                  <a:pt x="97" y="158"/>
                </a:lnTo>
                <a:close/>
                <a:moveTo>
                  <a:pt x="101" y="144"/>
                </a:moveTo>
                <a:cubicBezTo>
                  <a:pt x="86" y="125"/>
                  <a:pt x="86" y="125"/>
                  <a:pt x="86" y="125"/>
                </a:cubicBezTo>
                <a:cubicBezTo>
                  <a:pt x="101" y="105"/>
                  <a:pt x="101" y="105"/>
                  <a:pt x="101" y="105"/>
                </a:cubicBezTo>
                <a:lnTo>
                  <a:pt x="101" y="144"/>
                </a:lnTo>
                <a:close/>
                <a:moveTo>
                  <a:pt x="80" y="125"/>
                </a:moveTo>
                <a:cubicBezTo>
                  <a:pt x="66" y="143"/>
                  <a:pt x="66" y="143"/>
                  <a:pt x="66" y="143"/>
                </a:cubicBezTo>
                <a:cubicBezTo>
                  <a:pt x="66" y="106"/>
                  <a:pt x="66" y="106"/>
                  <a:pt x="66" y="106"/>
                </a:cubicBezTo>
                <a:lnTo>
                  <a:pt x="80" y="125"/>
                </a:lnTo>
                <a:close/>
                <a:moveTo>
                  <a:pt x="81" y="180"/>
                </a:moveTo>
                <a:cubicBezTo>
                  <a:pt x="66" y="202"/>
                  <a:pt x="66" y="202"/>
                  <a:pt x="66" y="202"/>
                </a:cubicBezTo>
                <a:cubicBezTo>
                  <a:pt x="66" y="158"/>
                  <a:pt x="66" y="158"/>
                  <a:pt x="66" y="158"/>
                </a:cubicBezTo>
                <a:lnTo>
                  <a:pt x="81" y="180"/>
                </a:lnTo>
                <a:close/>
                <a:moveTo>
                  <a:pt x="65" y="215"/>
                </a:moveTo>
                <a:cubicBezTo>
                  <a:pt x="102" y="215"/>
                  <a:pt x="102" y="215"/>
                  <a:pt x="102" y="215"/>
                </a:cubicBezTo>
                <a:cubicBezTo>
                  <a:pt x="104" y="227"/>
                  <a:pt x="104" y="227"/>
                  <a:pt x="104" y="227"/>
                </a:cubicBezTo>
                <a:cubicBezTo>
                  <a:pt x="62" y="227"/>
                  <a:pt x="62" y="227"/>
                  <a:pt x="62" y="227"/>
                </a:cubicBezTo>
                <a:lnTo>
                  <a:pt x="65" y="215"/>
                </a:lnTo>
                <a:close/>
                <a:moveTo>
                  <a:pt x="89" y="268"/>
                </a:moveTo>
                <a:cubicBezTo>
                  <a:pt x="111" y="259"/>
                  <a:pt x="111" y="259"/>
                  <a:pt x="111" y="259"/>
                </a:cubicBezTo>
                <a:cubicBezTo>
                  <a:pt x="115" y="279"/>
                  <a:pt x="115" y="279"/>
                  <a:pt x="115" y="279"/>
                </a:cubicBezTo>
                <a:lnTo>
                  <a:pt x="89" y="268"/>
                </a:lnTo>
                <a:close/>
                <a:moveTo>
                  <a:pt x="113" y="283"/>
                </a:moveTo>
                <a:cubicBezTo>
                  <a:pt x="82" y="297"/>
                  <a:pt x="82" y="297"/>
                  <a:pt x="82" y="297"/>
                </a:cubicBezTo>
                <a:cubicBezTo>
                  <a:pt x="52" y="283"/>
                  <a:pt x="52" y="283"/>
                  <a:pt x="52" y="283"/>
                </a:cubicBezTo>
                <a:cubicBezTo>
                  <a:pt x="83" y="270"/>
                  <a:pt x="83" y="270"/>
                  <a:pt x="83" y="270"/>
                </a:cubicBezTo>
                <a:lnTo>
                  <a:pt x="113" y="283"/>
                </a:lnTo>
                <a:close/>
                <a:moveTo>
                  <a:pt x="83" y="266"/>
                </a:moveTo>
                <a:cubicBezTo>
                  <a:pt x="59" y="255"/>
                  <a:pt x="59" y="255"/>
                  <a:pt x="59" y="255"/>
                </a:cubicBezTo>
                <a:cubicBezTo>
                  <a:pt x="83" y="243"/>
                  <a:pt x="83" y="243"/>
                  <a:pt x="83" y="243"/>
                </a:cubicBezTo>
                <a:cubicBezTo>
                  <a:pt x="107" y="255"/>
                  <a:pt x="107" y="255"/>
                  <a:pt x="107" y="255"/>
                </a:cubicBezTo>
                <a:lnTo>
                  <a:pt x="83" y="266"/>
                </a:lnTo>
                <a:close/>
                <a:moveTo>
                  <a:pt x="88" y="241"/>
                </a:moveTo>
                <a:cubicBezTo>
                  <a:pt x="105" y="232"/>
                  <a:pt x="105" y="232"/>
                  <a:pt x="105" y="232"/>
                </a:cubicBezTo>
                <a:cubicBezTo>
                  <a:pt x="109" y="251"/>
                  <a:pt x="109" y="251"/>
                  <a:pt x="109" y="251"/>
                </a:cubicBezTo>
                <a:lnTo>
                  <a:pt x="88" y="241"/>
                </a:lnTo>
                <a:close/>
                <a:moveTo>
                  <a:pt x="83" y="239"/>
                </a:moveTo>
                <a:cubicBezTo>
                  <a:pt x="69" y="231"/>
                  <a:pt x="69" y="231"/>
                  <a:pt x="69" y="231"/>
                </a:cubicBezTo>
                <a:cubicBezTo>
                  <a:pt x="97" y="231"/>
                  <a:pt x="97" y="231"/>
                  <a:pt x="97" y="231"/>
                </a:cubicBezTo>
                <a:lnTo>
                  <a:pt x="83" y="239"/>
                </a:lnTo>
                <a:close/>
                <a:moveTo>
                  <a:pt x="61" y="233"/>
                </a:moveTo>
                <a:cubicBezTo>
                  <a:pt x="78" y="241"/>
                  <a:pt x="78" y="241"/>
                  <a:pt x="78" y="241"/>
                </a:cubicBezTo>
                <a:cubicBezTo>
                  <a:pt x="57" y="252"/>
                  <a:pt x="57" y="252"/>
                  <a:pt x="57" y="252"/>
                </a:cubicBezTo>
                <a:lnTo>
                  <a:pt x="61" y="233"/>
                </a:lnTo>
                <a:close/>
                <a:moveTo>
                  <a:pt x="55" y="259"/>
                </a:moveTo>
                <a:cubicBezTo>
                  <a:pt x="77" y="268"/>
                  <a:pt x="77" y="268"/>
                  <a:pt x="77" y="268"/>
                </a:cubicBezTo>
                <a:cubicBezTo>
                  <a:pt x="50" y="279"/>
                  <a:pt x="50" y="279"/>
                  <a:pt x="50" y="279"/>
                </a:cubicBezTo>
                <a:lnTo>
                  <a:pt x="55" y="259"/>
                </a:lnTo>
                <a:close/>
                <a:moveTo>
                  <a:pt x="122" y="316"/>
                </a:moveTo>
                <a:cubicBezTo>
                  <a:pt x="87" y="300"/>
                  <a:pt x="87" y="300"/>
                  <a:pt x="87" y="300"/>
                </a:cubicBezTo>
                <a:cubicBezTo>
                  <a:pt x="116" y="287"/>
                  <a:pt x="116" y="287"/>
                  <a:pt x="116" y="287"/>
                </a:cubicBezTo>
                <a:cubicBezTo>
                  <a:pt x="122" y="316"/>
                  <a:pt x="122" y="316"/>
                  <a:pt x="122" y="316"/>
                </a:cubicBezTo>
                <a:close/>
                <a:moveTo>
                  <a:pt x="149" y="152"/>
                </a:moveTo>
                <a:cubicBezTo>
                  <a:pt x="107" y="152"/>
                  <a:pt x="107" y="152"/>
                  <a:pt x="107" y="152"/>
                </a:cubicBezTo>
                <a:cubicBezTo>
                  <a:pt x="107" y="129"/>
                  <a:pt x="107" y="129"/>
                  <a:pt x="107" y="129"/>
                </a:cubicBezTo>
                <a:lnTo>
                  <a:pt x="149" y="152"/>
                </a:lnTo>
                <a:close/>
                <a:moveTo>
                  <a:pt x="101" y="92"/>
                </a:moveTo>
                <a:cubicBezTo>
                  <a:pt x="94" y="85"/>
                  <a:pt x="94" y="85"/>
                  <a:pt x="94" y="85"/>
                </a:cubicBezTo>
                <a:cubicBezTo>
                  <a:pt x="101" y="85"/>
                  <a:pt x="101" y="85"/>
                  <a:pt x="101" y="85"/>
                </a:cubicBezTo>
                <a:lnTo>
                  <a:pt x="101" y="92"/>
                </a:lnTo>
                <a:close/>
                <a:moveTo>
                  <a:pt x="140" y="80"/>
                </a:moveTo>
                <a:cubicBezTo>
                  <a:pt x="107" y="80"/>
                  <a:pt x="107" y="80"/>
                  <a:pt x="107" y="80"/>
                </a:cubicBezTo>
                <a:cubicBezTo>
                  <a:pt x="107" y="61"/>
                  <a:pt x="107" y="61"/>
                  <a:pt x="107" y="61"/>
                </a:cubicBezTo>
                <a:lnTo>
                  <a:pt x="140" y="80"/>
                </a:lnTo>
                <a:close/>
                <a:moveTo>
                  <a:pt x="84" y="26"/>
                </a:moveTo>
                <a:cubicBezTo>
                  <a:pt x="101" y="53"/>
                  <a:pt x="101" y="53"/>
                  <a:pt x="101" y="53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66" y="55"/>
                  <a:pt x="66" y="55"/>
                  <a:pt x="66" y="55"/>
                </a:cubicBezTo>
                <a:cubicBezTo>
                  <a:pt x="66" y="55"/>
                  <a:pt x="66" y="55"/>
                  <a:pt x="66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6" y="53"/>
                  <a:pt x="66" y="53"/>
                  <a:pt x="66" y="53"/>
                </a:cubicBezTo>
                <a:lnTo>
                  <a:pt x="84" y="26"/>
                </a:lnTo>
                <a:close/>
                <a:moveTo>
                  <a:pt x="27" y="80"/>
                </a:moveTo>
                <a:cubicBezTo>
                  <a:pt x="60" y="61"/>
                  <a:pt x="60" y="61"/>
                  <a:pt x="60" y="61"/>
                </a:cubicBezTo>
                <a:cubicBezTo>
                  <a:pt x="60" y="80"/>
                  <a:pt x="60" y="80"/>
                  <a:pt x="60" y="80"/>
                </a:cubicBezTo>
                <a:lnTo>
                  <a:pt x="27" y="80"/>
                </a:lnTo>
                <a:close/>
                <a:moveTo>
                  <a:pt x="74" y="85"/>
                </a:moveTo>
                <a:cubicBezTo>
                  <a:pt x="66" y="93"/>
                  <a:pt x="66" y="93"/>
                  <a:pt x="66" y="93"/>
                </a:cubicBezTo>
                <a:cubicBezTo>
                  <a:pt x="66" y="85"/>
                  <a:pt x="66" y="85"/>
                  <a:pt x="66" y="85"/>
                </a:cubicBezTo>
                <a:lnTo>
                  <a:pt x="74" y="85"/>
                </a:lnTo>
                <a:close/>
                <a:moveTo>
                  <a:pt x="17" y="152"/>
                </a:moveTo>
                <a:cubicBezTo>
                  <a:pt x="60" y="129"/>
                  <a:pt x="60" y="129"/>
                  <a:pt x="60" y="129"/>
                </a:cubicBezTo>
                <a:cubicBezTo>
                  <a:pt x="60" y="152"/>
                  <a:pt x="60" y="152"/>
                  <a:pt x="60" y="152"/>
                </a:cubicBezTo>
                <a:lnTo>
                  <a:pt x="17" y="152"/>
                </a:lnTo>
                <a:close/>
                <a:moveTo>
                  <a:pt x="26" y="381"/>
                </a:moveTo>
                <a:cubicBezTo>
                  <a:pt x="14" y="381"/>
                  <a:pt x="14" y="381"/>
                  <a:pt x="14" y="381"/>
                </a:cubicBezTo>
                <a:cubicBezTo>
                  <a:pt x="40" y="322"/>
                  <a:pt x="40" y="322"/>
                  <a:pt x="40" y="322"/>
                </a:cubicBezTo>
                <a:cubicBezTo>
                  <a:pt x="68" y="322"/>
                  <a:pt x="68" y="322"/>
                  <a:pt x="68" y="322"/>
                </a:cubicBezTo>
                <a:lnTo>
                  <a:pt x="26" y="381"/>
                </a:lnTo>
                <a:close/>
                <a:moveTo>
                  <a:pt x="124" y="322"/>
                </a:moveTo>
                <a:cubicBezTo>
                  <a:pt x="150" y="381"/>
                  <a:pt x="150" y="381"/>
                  <a:pt x="150" y="381"/>
                </a:cubicBezTo>
                <a:cubicBezTo>
                  <a:pt x="137" y="381"/>
                  <a:pt x="137" y="381"/>
                  <a:pt x="137" y="381"/>
                </a:cubicBezTo>
                <a:cubicBezTo>
                  <a:pt x="96" y="322"/>
                  <a:pt x="96" y="322"/>
                  <a:pt x="96" y="322"/>
                </a:cubicBezTo>
                <a:lnTo>
                  <a:pt x="124" y="322"/>
                </a:lnTo>
                <a:close/>
                <a:moveTo>
                  <a:pt x="124" y="322"/>
                </a:moveTo>
                <a:cubicBezTo>
                  <a:pt x="124" y="322"/>
                  <a:pt x="124" y="322"/>
                  <a:pt x="124" y="322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50" name="Freeform 94">
            <a:extLst>
              <a:ext uri="{FF2B5EF4-FFF2-40B4-BE49-F238E27FC236}">
                <a16:creationId xmlns:a16="http://schemas.microsoft.com/office/drawing/2014/main" id="{6F9BD098-9A4C-FDAE-B745-E962BB9A6D49}"/>
              </a:ext>
            </a:extLst>
          </p:cNvPr>
          <p:cNvSpPr>
            <a:spLocks noEditPoints="1"/>
          </p:cNvSpPr>
          <p:nvPr/>
        </p:nvSpPr>
        <p:spPr bwMode="auto">
          <a:xfrm>
            <a:off x="10171613" y="2282618"/>
            <a:ext cx="343301" cy="493232"/>
          </a:xfrm>
          <a:custGeom>
            <a:avLst/>
            <a:gdLst/>
            <a:ahLst/>
            <a:cxnLst>
              <a:cxn ang="0">
                <a:pos x="130" y="29"/>
              </a:cxn>
              <a:cxn ang="0">
                <a:pos x="75" y="6"/>
              </a:cxn>
              <a:cxn ang="0">
                <a:pos x="67" y="0"/>
              </a:cxn>
              <a:cxn ang="0">
                <a:pos x="61" y="5"/>
              </a:cxn>
              <a:cxn ang="0">
                <a:pos x="5" y="29"/>
              </a:cxn>
              <a:cxn ang="0">
                <a:pos x="1" y="34"/>
              </a:cxn>
              <a:cxn ang="0">
                <a:pos x="4" y="55"/>
              </a:cxn>
              <a:cxn ang="0">
                <a:pos x="6" y="36"/>
              </a:cxn>
              <a:cxn ang="0">
                <a:pos x="23" y="188"/>
              </a:cxn>
              <a:cxn ang="0">
                <a:pos x="28" y="189"/>
              </a:cxn>
              <a:cxn ang="0">
                <a:pos x="100" y="153"/>
              </a:cxn>
              <a:cxn ang="0">
                <a:pos x="110" y="192"/>
              </a:cxn>
              <a:cxn ang="0">
                <a:pos x="113" y="188"/>
              </a:cxn>
              <a:cxn ang="0">
                <a:pos x="128" y="36"/>
              </a:cxn>
              <a:cxn ang="0">
                <a:pos x="131" y="55"/>
              </a:cxn>
              <a:cxn ang="0">
                <a:pos x="134" y="34"/>
              </a:cxn>
              <a:cxn ang="0">
                <a:pos x="47" y="83"/>
              </a:cxn>
              <a:cxn ang="0">
                <a:pos x="43" y="104"/>
              </a:cxn>
              <a:cxn ang="0">
                <a:pos x="44" y="112"/>
              </a:cxn>
              <a:cxn ang="0">
                <a:pos x="89" y="112"/>
              </a:cxn>
              <a:cxn ang="0">
                <a:pos x="83" y="117"/>
              </a:cxn>
              <a:cxn ang="0">
                <a:pos x="49" y="117"/>
              </a:cxn>
              <a:cxn ang="0">
                <a:pos x="40" y="119"/>
              </a:cxn>
              <a:cxn ang="0">
                <a:pos x="36" y="145"/>
              </a:cxn>
              <a:cxn ang="0">
                <a:pos x="42" y="148"/>
              </a:cxn>
              <a:cxn ang="0">
                <a:pos x="92" y="148"/>
              </a:cxn>
              <a:cxn ang="0">
                <a:pos x="99" y="145"/>
              </a:cxn>
              <a:cxn ang="0">
                <a:pos x="93" y="118"/>
              </a:cxn>
              <a:cxn ang="0">
                <a:pos x="90" y="104"/>
              </a:cxn>
              <a:cxn ang="0">
                <a:pos x="86" y="83"/>
              </a:cxn>
              <a:cxn ang="0">
                <a:pos x="85" y="77"/>
              </a:cxn>
              <a:cxn ang="0">
                <a:pos x="55" y="39"/>
              </a:cxn>
              <a:cxn ang="0">
                <a:pos x="85" y="77"/>
              </a:cxn>
              <a:cxn ang="0">
                <a:pos x="55" y="16"/>
              </a:cxn>
              <a:cxn ang="0">
                <a:pos x="66" y="7"/>
              </a:cxn>
              <a:cxn ang="0">
                <a:pos x="71" y="9"/>
              </a:cxn>
              <a:cxn ang="0">
                <a:pos x="119" y="31"/>
              </a:cxn>
              <a:cxn ang="0">
                <a:pos x="15" y="31"/>
              </a:cxn>
            </a:cxnLst>
            <a:rect l="0" t="0" r="r" b="b"/>
            <a:pathLst>
              <a:path w="134" h="192">
                <a:moveTo>
                  <a:pt x="133" y="33"/>
                </a:moveTo>
                <a:cubicBezTo>
                  <a:pt x="134" y="31"/>
                  <a:pt x="131" y="29"/>
                  <a:pt x="130" y="29"/>
                </a:cubicBezTo>
                <a:cubicBezTo>
                  <a:pt x="82" y="11"/>
                  <a:pt x="82" y="11"/>
                  <a:pt x="82" y="11"/>
                </a:cubicBezTo>
                <a:cubicBezTo>
                  <a:pt x="80" y="10"/>
                  <a:pt x="76" y="8"/>
                  <a:pt x="75" y="6"/>
                </a:cubicBezTo>
                <a:cubicBezTo>
                  <a:pt x="73" y="3"/>
                  <a:pt x="73" y="3"/>
                  <a:pt x="73" y="3"/>
                </a:cubicBezTo>
                <a:cubicBezTo>
                  <a:pt x="71" y="1"/>
                  <a:pt x="69" y="0"/>
                  <a:pt x="67" y="0"/>
                </a:cubicBezTo>
                <a:cubicBezTo>
                  <a:pt x="65" y="0"/>
                  <a:pt x="63" y="1"/>
                  <a:pt x="62" y="3"/>
                </a:cubicBezTo>
                <a:cubicBezTo>
                  <a:pt x="61" y="5"/>
                  <a:pt x="61" y="5"/>
                  <a:pt x="61" y="5"/>
                </a:cubicBezTo>
                <a:cubicBezTo>
                  <a:pt x="59" y="7"/>
                  <a:pt x="56" y="9"/>
                  <a:pt x="53" y="10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0" y="31"/>
                  <a:pt x="1" y="33"/>
                </a:cubicBezTo>
                <a:cubicBezTo>
                  <a:pt x="1" y="33"/>
                  <a:pt x="1" y="34"/>
                  <a:pt x="1" y="34"/>
                </a:cubicBezTo>
                <a:cubicBezTo>
                  <a:pt x="1" y="52"/>
                  <a:pt x="1" y="52"/>
                  <a:pt x="1" y="52"/>
                </a:cubicBezTo>
                <a:cubicBezTo>
                  <a:pt x="1" y="53"/>
                  <a:pt x="2" y="55"/>
                  <a:pt x="4" y="55"/>
                </a:cubicBezTo>
                <a:cubicBezTo>
                  <a:pt x="5" y="55"/>
                  <a:pt x="6" y="53"/>
                  <a:pt x="6" y="52"/>
                </a:cubicBezTo>
                <a:cubicBezTo>
                  <a:pt x="6" y="36"/>
                  <a:pt x="6" y="36"/>
                  <a:pt x="6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23" y="188"/>
                  <a:pt x="23" y="188"/>
                  <a:pt x="23" y="188"/>
                </a:cubicBezTo>
                <a:cubicBezTo>
                  <a:pt x="22" y="190"/>
                  <a:pt x="23" y="191"/>
                  <a:pt x="25" y="192"/>
                </a:cubicBezTo>
                <a:cubicBezTo>
                  <a:pt x="26" y="192"/>
                  <a:pt x="28" y="191"/>
                  <a:pt x="28" y="189"/>
                </a:cubicBezTo>
                <a:cubicBezTo>
                  <a:pt x="34" y="153"/>
                  <a:pt x="34" y="153"/>
                  <a:pt x="34" y="153"/>
                </a:cubicBezTo>
                <a:cubicBezTo>
                  <a:pt x="100" y="153"/>
                  <a:pt x="100" y="153"/>
                  <a:pt x="100" y="153"/>
                </a:cubicBezTo>
                <a:cubicBezTo>
                  <a:pt x="107" y="190"/>
                  <a:pt x="107" y="190"/>
                  <a:pt x="107" y="190"/>
                </a:cubicBezTo>
                <a:cubicBezTo>
                  <a:pt x="108" y="191"/>
                  <a:pt x="109" y="192"/>
                  <a:pt x="110" y="192"/>
                </a:cubicBezTo>
                <a:cubicBezTo>
                  <a:pt x="110" y="192"/>
                  <a:pt x="110" y="192"/>
                  <a:pt x="111" y="192"/>
                </a:cubicBezTo>
                <a:cubicBezTo>
                  <a:pt x="112" y="191"/>
                  <a:pt x="113" y="190"/>
                  <a:pt x="113" y="188"/>
                </a:cubicBezTo>
                <a:cubicBezTo>
                  <a:pt x="82" y="36"/>
                  <a:pt x="82" y="36"/>
                  <a:pt x="82" y="36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53"/>
                  <a:pt x="129" y="55"/>
                  <a:pt x="131" y="55"/>
                </a:cubicBezTo>
                <a:cubicBezTo>
                  <a:pt x="132" y="55"/>
                  <a:pt x="134" y="53"/>
                  <a:pt x="134" y="52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4" y="34"/>
                  <a:pt x="133" y="33"/>
                  <a:pt x="133" y="33"/>
                </a:cubicBezTo>
                <a:close/>
                <a:moveTo>
                  <a:pt x="47" y="83"/>
                </a:moveTo>
                <a:cubicBezTo>
                  <a:pt x="60" y="83"/>
                  <a:pt x="60" y="83"/>
                  <a:pt x="60" y="83"/>
                </a:cubicBezTo>
                <a:cubicBezTo>
                  <a:pt x="43" y="104"/>
                  <a:pt x="43" y="104"/>
                  <a:pt x="43" y="104"/>
                </a:cubicBezTo>
                <a:lnTo>
                  <a:pt x="47" y="83"/>
                </a:lnTo>
                <a:close/>
                <a:moveTo>
                  <a:pt x="44" y="112"/>
                </a:moveTo>
                <a:cubicBezTo>
                  <a:pt x="66" y="84"/>
                  <a:pt x="66" y="84"/>
                  <a:pt x="66" y="84"/>
                </a:cubicBezTo>
                <a:cubicBezTo>
                  <a:pt x="89" y="112"/>
                  <a:pt x="89" y="112"/>
                  <a:pt x="89" y="112"/>
                </a:cubicBezTo>
                <a:lnTo>
                  <a:pt x="44" y="112"/>
                </a:lnTo>
                <a:close/>
                <a:moveTo>
                  <a:pt x="83" y="117"/>
                </a:moveTo>
                <a:cubicBezTo>
                  <a:pt x="66" y="127"/>
                  <a:pt x="66" y="127"/>
                  <a:pt x="66" y="127"/>
                </a:cubicBezTo>
                <a:cubicBezTo>
                  <a:pt x="49" y="117"/>
                  <a:pt x="49" y="117"/>
                  <a:pt x="49" y="117"/>
                </a:cubicBezTo>
                <a:lnTo>
                  <a:pt x="83" y="117"/>
                </a:lnTo>
                <a:close/>
                <a:moveTo>
                  <a:pt x="40" y="119"/>
                </a:moveTo>
                <a:cubicBezTo>
                  <a:pt x="61" y="130"/>
                  <a:pt x="61" y="130"/>
                  <a:pt x="61" y="130"/>
                </a:cubicBezTo>
                <a:cubicBezTo>
                  <a:pt x="36" y="145"/>
                  <a:pt x="36" y="145"/>
                  <a:pt x="36" y="145"/>
                </a:cubicBezTo>
                <a:lnTo>
                  <a:pt x="40" y="119"/>
                </a:lnTo>
                <a:close/>
                <a:moveTo>
                  <a:pt x="42" y="148"/>
                </a:moveTo>
                <a:cubicBezTo>
                  <a:pt x="67" y="134"/>
                  <a:pt x="67" y="134"/>
                  <a:pt x="67" y="134"/>
                </a:cubicBezTo>
                <a:cubicBezTo>
                  <a:pt x="92" y="148"/>
                  <a:pt x="92" y="148"/>
                  <a:pt x="92" y="148"/>
                </a:cubicBezTo>
                <a:lnTo>
                  <a:pt x="42" y="148"/>
                </a:lnTo>
                <a:close/>
                <a:moveTo>
                  <a:pt x="99" y="145"/>
                </a:moveTo>
                <a:cubicBezTo>
                  <a:pt x="72" y="130"/>
                  <a:pt x="72" y="130"/>
                  <a:pt x="72" y="130"/>
                </a:cubicBezTo>
                <a:cubicBezTo>
                  <a:pt x="93" y="118"/>
                  <a:pt x="93" y="118"/>
                  <a:pt x="93" y="118"/>
                </a:cubicBezTo>
                <a:lnTo>
                  <a:pt x="99" y="145"/>
                </a:lnTo>
                <a:close/>
                <a:moveTo>
                  <a:pt x="90" y="104"/>
                </a:moveTo>
                <a:cubicBezTo>
                  <a:pt x="72" y="83"/>
                  <a:pt x="72" y="83"/>
                  <a:pt x="72" y="83"/>
                </a:cubicBezTo>
                <a:cubicBezTo>
                  <a:pt x="86" y="83"/>
                  <a:pt x="86" y="83"/>
                  <a:pt x="86" y="83"/>
                </a:cubicBezTo>
                <a:lnTo>
                  <a:pt x="90" y="104"/>
                </a:lnTo>
                <a:close/>
                <a:moveTo>
                  <a:pt x="85" y="77"/>
                </a:moveTo>
                <a:cubicBezTo>
                  <a:pt x="48" y="77"/>
                  <a:pt x="48" y="77"/>
                  <a:pt x="48" y="77"/>
                </a:cubicBezTo>
                <a:cubicBezTo>
                  <a:pt x="55" y="39"/>
                  <a:pt x="55" y="39"/>
                  <a:pt x="55" y="39"/>
                </a:cubicBezTo>
                <a:cubicBezTo>
                  <a:pt x="77" y="39"/>
                  <a:pt x="77" y="39"/>
                  <a:pt x="77" y="39"/>
                </a:cubicBezTo>
                <a:lnTo>
                  <a:pt x="85" y="77"/>
                </a:lnTo>
                <a:close/>
                <a:moveTo>
                  <a:pt x="15" y="31"/>
                </a:moveTo>
                <a:cubicBezTo>
                  <a:pt x="55" y="16"/>
                  <a:pt x="55" y="16"/>
                  <a:pt x="55" y="16"/>
                </a:cubicBezTo>
                <a:cubicBezTo>
                  <a:pt x="59" y="14"/>
                  <a:pt x="63" y="11"/>
                  <a:pt x="65" y="8"/>
                </a:cubicBezTo>
                <a:cubicBezTo>
                  <a:pt x="66" y="7"/>
                  <a:pt x="66" y="7"/>
                  <a:pt x="66" y="7"/>
                </a:cubicBezTo>
                <a:cubicBezTo>
                  <a:pt x="67" y="6"/>
                  <a:pt x="68" y="6"/>
                  <a:pt x="68" y="7"/>
                </a:cubicBezTo>
                <a:cubicBezTo>
                  <a:pt x="71" y="9"/>
                  <a:pt x="71" y="9"/>
                  <a:pt x="71" y="9"/>
                </a:cubicBezTo>
                <a:cubicBezTo>
                  <a:pt x="73" y="12"/>
                  <a:pt x="77" y="15"/>
                  <a:pt x="80" y="16"/>
                </a:cubicBezTo>
                <a:cubicBezTo>
                  <a:pt x="119" y="31"/>
                  <a:pt x="119" y="31"/>
                  <a:pt x="119" y="31"/>
                </a:cubicBezTo>
                <a:lnTo>
                  <a:pt x="15" y="31"/>
                </a:lnTo>
                <a:close/>
                <a:moveTo>
                  <a:pt x="15" y="31"/>
                </a:moveTo>
                <a:cubicBezTo>
                  <a:pt x="15" y="31"/>
                  <a:pt x="15" y="31"/>
                  <a:pt x="15" y="31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51" name="Freeform 8">
            <a:extLst>
              <a:ext uri="{FF2B5EF4-FFF2-40B4-BE49-F238E27FC236}">
                <a16:creationId xmlns:a16="http://schemas.microsoft.com/office/drawing/2014/main" id="{6ED5966D-CFE5-558F-9663-2784F991070E}"/>
              </a:ext>
            </a:extLst>
          </p:cNvPr>
          <p:cNvSpPr>
            <a:spLocks noEditPoints="1"/>
          </p:cNvSpPr>
          <p:nvPr/>
        </p:nvSpPr>
        <p:spPr bwMode="auto">
          <a:xfrm>
            <a:off x="10143587" y="1403176"/>
            <a:ext cx="399350" cy="404955"/>
          </a:xfrm>
          <a:custGeom>
            <a:avLst/>
            <a:gdLst/>
            <a:ahLst/>
            <a:cxnLst>
              <a:cxn ang="0">
                <a:pos x="152" y="51"/>
              </a:cxn>
              <a:cxn ang="0">
                <a:pos x="116" y="30"/>
              </a:cxn>
              <a:cxn ang="0">
                <a:pos x="74" y="60"/>
              </a:cxn>
              <a:cxn ang="0">
                <a:pos x="73" y="59"/>
              </a:cxn>
              <a:cxn ang="0">
                <a:pos x="54" y="12"/>
              </a:cxn>
              <a:cxn ang="0">
                <a:pos x="12" y="11"/>
              </a:cxn>
              <a:cxn ang="0">
                <a:pos x="11" y="53"/>
              </a:cxn>
              <a:cxn ang="0">
                <a:pos x="54" y="74"/>
              </a:cxn>
              <a:cxn ang="0">
                <a:pos x="55" y="79"/>
              </a:cxn>
              <a:cxn ang="0">
                <a:pos x="29" y="119"/>
              </a:cxn>
              <a:cxn ang="0">
                <a:pos x="51" y="155"/>
              </a:cxn>
              <a:cxn ang="0">
                <a:pos x="86" y="133"/>
              </a:cxn>
              <a:cxn ang="0">
                <a:pos x="80" y="85"/>
              </a:cxn>
              <a:cxn ang="0">
                <a:pos x="82" y="82"/>
              </a:cxn>
              <a:cxn ang="0">
                <a:pos x="130" y="87"/>
              </a:cxn>
              <a:cxn ang="0">
                <a:pos x="152" y="51"/>
              </a:cxn>
              <a:cxn ang="0">
                <a:pos x="70" y="88"/>
              </a:cxn>
              <a:cxn ang="0">
                <a:pos x="55" y="74"/>
              </a:cxn>
              <a:cxn ang="0">
                <a:pos x="70" y="60"/>
              </a:cxn>
              <a:cxn ang="0">
                <a:pos x="84" y="74"/>
              </a:cxn>
              <a:cxn ang="0">
                <a:pos x="70" y="88"/>
              </a:cxn>
              <a:cxn ang="0">
                <a:pos x="70" y="88"/>
              </a:cxn>
              <a:cxn ang="0">
                <a:pos x="70" y="88"/>
              </a:cxn>
            </a:cxnLst>
            <a:rect l="0" t="0" r="r" b="b"/>
            <a:pathLst>
              <a:path w="156" h="158">
                <a:moveTo>
                  <a:pt x="152" y="51"/>
                </a:moveTo>
                <a:cubicBezTo>
                  <a:pt x="148" y="36"/>
                  <a:pt x="132" y="26"/>
                  <a:pt x="116" y="30"/>
                </a:cubicBezTo>
                <a:cubicBezTo>
                  <a:pt x="104" y="33"/>
                  <a:pt x="82" y="46"/>
                  <a:pt x="74" y="60"/>
                </a:cubicBezTo>
                <a:cubicBezTo>
                  <a:pt x="74" y="59"/>
                  <a:pt x="74" y="59"/>
                  <a:pt x="73" y="59"/>
                </a:cubicBezTo>
                <a:cubicBezTo>
                  <a:pt x="73" y="44"/>
                  <a:pt x="62" y="21"/>
                  <a:pt x="54" y="12"/>
                </a:cubicBezTo>
                <a:cubicBezTo>
                  <a:pt x="42" y="1"/>
                  <a:pt x="24" y="0"/>
                  <a:pt x="12" y="11"/>
                </a:cubicBezTo>
                <a:cubicBezTo>
                  <a:pt x="0" y="23"/>
                  <a:pt x="0" y="41"/>
                  <a:pt x="11" y="53"/>
                </a:cubicBezTo>
                <a:cubicBezTo>
                  <a:pt x="19" y="61"/>
                  <a:pt x="39" y="72"/>
                  <a:pt x="54" y="74"/>
                </a:cubicBezTo>
                <a:cubicBezTo>
                  <a:pt x="54" y="76"/>
                  <a:pt x="54" y="77"/>
                  <a:pt x="55" y="79"/>
                </a:cubicBezTo>
                <a:cubicBezTo>
                  <a:pt x="43" y="88"/>
                  <a:pt x="31" y="108"/>
                  <a:pt x="29" y="119"/>
                </a:cubicBezTo>
                <a:cubicBezTo>
                  <a:pt x="25" y="135"/>
                  <a:pt x="35" y="151"/>
                  <a:pt x="51" y="155"/>
                </a:cubicBezTo>
                <a:cubicBezTo>
                  <a:pt x="67" y="158"/>
                  <a:pt x="82" y="148"/>
                  <a:pt x="86" y="133"/>
                </a:cubicBezTo>
                <a:cubicBezTo>
                  <a:pt x="89" y="121"/>
                  <a:pt x="87" y="98"/>
                  <a:pt x="80" y="85"/>
                </a:cubicBezTo>
                <a:cubicBezTo>
                  <a:pt x="81" y="84"/>
                  <a:pt x="82" y="83"/>
                  <a:pt x="82" y="82"/>
                </a:cubicBezTo>
                <a:cubicBezTo>
                  <a:pt x="96" y="89"/>
                  <a:pt x="119" y="90"/>
                  <a:pt x="130" y="87"/>
                </a:cubicBezTo>
                <a:cubicBezTo>
                  <a:pt x="146" y="83"/>
                  <a:pt x="156" y="67"/>
                  <a:pt x="152" y="51"/>
                </a:cubicBezTo>
                <a:close/>
                <a:moveTo>
                  <a:pt x="70" y="88"/>
                </a:moveTo>
                <a:cubicBezTo>
                  <a:pt x="62" y="88"/>
                  <a:pt x="55" y="82"/>
                  <a:pt x="55" y="74"/>
                </a:cubicBezTo>
                <a:cubicBezTo>
                  <a:pt x="55" y="66"/>
                  <a:pt x="62" y="60"/>
                  <a:pt x="70" y="60"/>
                </a:cubicBezTo>
                <a:cubicBezTo>
                  <a:pt x="78" y="60"/>
                  <a:pt x="84" y="66"/>
                  <a:pt x="84" y="74"/>
                </a:cubicBezTo>
                <a:cubicBezTo>
                  <a:pt x="84" y="82"/>
                  <a:pt x="78" y="88"/>
                  <a:pt x="70" y="88"/>
                </a:cubicBezTo>
                <a:close/>
                <a:moveTo>
                  <a:pt x="70" y="88"/>
                </a:moveTo>
                <a:cubicBezTo>
                  <a:pt x="70" y="88"/>
                  <a:pt x="70" y="88"/>
                  <a:pt x="70" y="88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pPr marL="0" algn="r" defTabSz="457200" rtl="1" eaLnBrk="1" latinLnBrk="0" hangingPunct="1"/>
            <a:endParaRPr lang="en-US" sz="2400"/>
          </a:p>
        </p:txBody>
      </p:sp>
      <p:grpSp>
        <p:nvGrpSpPr>
          <p:cNvPr id="252" name="Group 364">
            <a:extLst>
              <a:ext uri="{FF2B5EF4-FFF2-40B4-BE49-F238E27FC236}">
                <a16:creationId xmlns:a16="http://schemas.microsoft.com/office/drawing/2014/main" id="{DACF015D-D9AA-13DF-5245-C6D48C10E72D}"/>
              </a:ext>
            </a:extLst>
          </p:cNvPr>
          <p:cNvGrpSpPr/>
          <p:nvPr/>
        </p:nvGrpSpPr>
        <p:grpSpPr>
          <a:xfrm>
            <a:off x="9417865" y="1375851"/>
            <a:ext cx="211586" cy="459604"/>
            <a:chOff x="4335463" y="2111375"/>
            <a:chExt cx="239713" cy="520701"/>
          </a:xfrm>
          <a:solidFill>
            <a:srgbClr val="351375"/>
          </a:solidFill>
        </p:grpSpPr>
        <p:sp>
          <p:nvSpPr>
            <p:cNvPr id="253" name="Freeform 43">
              <a:extLst>
                <a:ext uri="{FF2B5EF4-FFF2-40B4-BE49-F238E27FC236}">
                  <a16:creationId xmlns:a16="http://schemas.microsoft.com/office/drawing/2014/main" id="{5E3BAD06-8DB8-BC72-9AE6-C1E0F5E98F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81501" y="2601913"/>
              <a:ext cx="157163" cy="3016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4" y="10"/>
                </a:cxn>
                <a:cxn ang="0">
                  <a:pos x="49" y="10"/>
                </a:cxn>
                <a:cxn ang="0">
                  <a:pos x="54" y="5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54" h="10">
                  <a:moveTo>
                    <a:pt x="0" y="5"/>
                  </a:moveTo>
                  <a:cubicBezTo>
                    <a:pt x="0" y="8"/>
                    <a:pt x="2" y="10"/>
                    <a:pt x="4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10"/>
                    <a:pt x="54" y="8"/>
                    <a:pt x="54" y="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"/>
                  </a:lnTo>
                  <a:close/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4" name="Freeform 44">
              <a:extLst>
                <a:ext uri="{FF2B5EF4-FFF2-40B4-BE49-F238E27FC236}">
                  <a16:creationId xmlns:a16="http://schemas.microsoft.com/office/drawing/2014/main" id="{EDCDB05B-C9AD-2199-69E6-21E5A7021B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98963" y="2111375"/>
              <a:ext cx="122238" cy="4603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6"/>
                </a:cxn>
                <a:cxn ang="0">
                  <a:pos x="8" y="6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41" y="16"/>
                </a:cxn>
                <a:cxn ang="0">
                  <a:pos x="42" y="14"/>
                </a:cxn>
                <a:cxn ang="0">
                  <a:pos x="42" y="14"/>
                </a:cxn>
                <a:cxn ang="0">
                  <a:pos x="33" y="6"/>
                </a:cxn>
                <a:cxn ang="0">
                  <a:pos x="29" y="6"/>
                </a:cxn>
                <a:cxn ang="0">
                  <a:pos x="29" y="0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42" h="16">
                  <a:moveTo>
                    <a:pt x="13" y="0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4" y="6"/>
                    <a:pt x="0" y="10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2" y="15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0"/>
                    <a:pt x="38" y="6"/>
                    <a:pt x="33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3" y="0"/>
                  </a:lnTo>
                  <a:close/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5" name="Freeform 45">
              <a:extLst>
                <a:ext uri="{FF2B5EF4-FFF2-40B4-BE49-F238E27FC236}">
                  <a16:creationId xmlns:a16="http://schemas.microsoft.com/office/drawing/2014/main" id="{052F5756-2821-0FF5-0868-27C4AACFDC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35463" y="2174875"/>
              <a:ext cx="239713" cy="409575"/>
            </a:xfrm>
            <a:custGeom>
              <a:avLst/>
              <a:gdLst/>
              <a:ahLst/>
              <a:cxnLst>
                <a:cxn ang="0">
                  <a:pos x="83" y="9"/>
                </a:cxn>
                <a:cxn ang="0">
                  <a:pos x="12" y="0"/>
                </a:cxn>
                <a:cxn ang="0">
                  <a:pos x="0" y="129"/>
                </a:cxn>
                <a:cxn ang="0">
                  <a:pos x="74" y="141"/>
                </a:cxn>
                <a:cxn ang="0">
                  <a:pos x="73" y="78"/>
                </a:cxn>
                <a:cxn ang="0">
                  <a:pos x="61" y="84"/>
                </a:cxn>
                <a:cxn ang="0">
                  <a:pos x="56" y="74"/>
                </a:cxn>
                <a:cxn ang="0">
                  <a:pos x="68" y="68"/>
                </a:cxn>
                <a:cxn ang="0">
                  <a:pos x="45" y="42"/>
                </a:cxn>
                <a:cxn ang="0">
                  <a:pos x="59" y="52"/>
                </a:cxn>
                <a:cxn ang="0">
                  <a:pos x="58" y="65"/>
                </a:cxn>
                <a:cxn ang="0">
                  <a:pos x="48" y="58"/>
                </a:cxn>
                <a:cxn ang="0">
                  <a:pos x="43" y="52"/>
                </a:cxn>
                <a:cxn ang="0">
                  <a:pos x="32" y="45"/>
                </a:cxn>
                <a:cxn ang="0">
                  <a:pos x="25" y="99"/>
                </a:cxn>
                <a:cxn ang="0">
                  <a:pos x="38" y="87"/>
                </a:cxn>
                <a:cxn ang="0">
                  <a:pos x="25" y="99"/>
                </a:cxn>
                <a:cxn ang="0">
                  <a:pos x="31" y="47"/>
                </a:cxn>
                <a:cxn ang="0">
                  <a:pos x="37" y="61"/>
                </a:cxn>
                <a:cxn ang="0">
                  <a:pos x="35" y="62"/>
                </a:cxn>
                <a:cxn ang="0">
                  <a:pos x="30" y="46"/>
                </a:cxn>
                <a:cxn ang="0">
                  <a:pos x="15" y="71"/>
                </a:cxn>
                <a:cxn ang="0">
                  <a:pos x="27" y="65"/>
                </a:cxn>
                <a:cxn ang="0">
                  <a:pos x="26" y="77"/>
                </a:cxn>
                <a:cxn ang="0">
                  <a:pos x="22" y="98"/>
                </a:cxn>
                <a:cxn ang="0">
                  <a:pos x="62" y="100"/>
                </a:cxn>
                <a:cxn ang="0">
                  <a:pos x="54" y="100"/>
                </a:cxn>
                <a:cxn ang="0">
                  <a:pos x="43" y="92"/>
                </a:cxn>
                <a:cxn ang="0">
                  <a:pos x="54" y="87"/>
                </a:cxn>
                <a:cxn ang="0">
                  <a:pos x="62" y="86"/>
                </a:cxn>
                <a:cxn ang="0">
                  <a:pos x="74" y="80"/>
                </a:cxn>
                <a:cxn ang="0">
                  <a:pos x="62" y="100"/>
                </a:cxn>
              </a:cxnLst>
              <a:rect l="0" t="0" r="r" b="b"/>
              <a:pathLst>
                <a:path w="83" h="141">
                  <a:moveTo>
                    <a:pt x="83" y="129"/>
                  </a:moveTo>
                  <a:cubicBezTo>
                    <a:pt x="83" y="9"/>
                    <a:pt x="83" y="9"/>
                    <a:pt x="83" y="9"/>
                  </a:cubicBezTo>
                  <a:cubicBezTo>
                    <a:pt x="83" y="3"/>
                    <a:pt x="80" y="0"/>
                    <a:pt x="7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3"/>
                    <a:pt x="0" y="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5"/>
                    <a:pt x="6" y="141"/>
                    <a:pt x="12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80" y="141"/>
                    <a:pt x="83" y="135"/>
                    <a:pt x="83" y="129"/>
                  </a:cubicBezTo>
                  <a:close/>
                  <a:moveTo>
                    <a:pt x="73" y="78"/>
                  </a:moveTo>
                  <a:cubicBezTo>
                    <a:pt x="73" y="78"/>
                    <a:pt x="73" y="78"/>
                    <a:pt x="73" y="78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68" y="68"/>
                    <a:pt x="68" y="68"/>
                    <a:pt x="68" y="68"/>
                  </a:cubicBezTo>
                  <a:lnTo>
                    <a:pt x="73" y="78"/>
                  </a:lnTo>
                  <a:close/>
                  <a:moveTo>
                    <a:pt x="45" y="42"/>
                  </a:moveTo>
                  <a:cubicBezTo>
                    <a:pt x="48" y="42"/>
                    <a:pt x="52" y="42"/>
                    <a:pt x="55" y="44"/>
                  </a:cubicBezTo>
                  <a:cubicBezTo>
                    <a:pt x="56" y="47"/>
                    <a:pt x="59" y="52"/>
                    <a:pt x="59" y="52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8" y="42"/>
                    <a:pt x="45" y="42"/>
                  </a:cubicBezTo>
                  <a:close/>
                  <a:moveTo>
                    <a:pt x="25" y="99"/>
                  </a:moveTo>
                  <a:cubicBezTo>
                    <a:pt x="25" y="87"/>
                    <a:pt x="25" y="87"/>
                    <a:pt x="25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99"/>
                    <a:pt x="38" y="99"/>
                    <a:pt x="38" y="99"/>
                  </a:cubicBezTo>
                  <a:lnTo>
                    <a:pt x="25" y="99"/>
                  </a:lnTo>
                  <a:close/>
                  <a:moveTo>
                    <a:pt x="30" y="46"/>
                  </a:moveTo>
                  <a:cubicBezTo>
                    <a:pt x="31" y="47"/>
                    <a:pt x="31" y="47"/>
                    <a:pt x="31" y="47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25" y="56"/>
                    <a:pt x="25" y="56"/>
                    <a:pt x="25" y="56"/>
                  </a:cubicBezTo>
                  <a:lnTo>
                    <a:pt x="30" y="46"/>
                  </a:lnTo>
                  <a:close/>
                  <a:moveTo>
                    <a:pt x="11" y="79"/>
                  </a:moveTo>
                  <a:cubicBezTo>
                    <a:pt x="12" y="77"/>
                    <a:pt x="15" y="71"/>
                    <a:pt x="15" y="71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2" y="98"/>
                    <a:pt x="11" y="91"/>
                    <a:pt x="11" y="79"/>
                  </a:cubicBezTo>
                  <a:close/>
                  <a:moveTo>
                    <a:pt x="62" y="100"/>
                  </a:moveTo>
                  <a:cubicBezTo>
                    <a:pt x="61" y="100"/>
                    <a:pt x="60" y="100"/>
                    <a:pt x="59" y="100"/>
                  </a:cubicBezTo>
                  <a:cubicBezTo>
                    <a:pt x="56" y="100"/>
                    <a:pt x="54" y="100"/>
                    <a:pt x="54" y="10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4" y="80"/>
                    <a:pt x="73" y="94"/>
                    <a:pt x="62" y="100"/>
                  </a:cubicBezTo>
                  <a:close/>
                  <a:moveTo>
                    <a:pt x="62" y="100"/>
                  </a:moveTo>
                  <a:cubicBezTo>
                    <a:pt x="62" y="100"/>
                    <a:pt x="62" y="100"/>
                    <a:pt x="62" y="10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56" name="Group 368">
            <a:extLst>
              <a:ext uri="{FF2B5EF4-FFF2-40B4-BE49-F238E27FC236}">
                <a16:creationId xmlns:a16="http://schemas.microsoft.com/office/drawing/2014/main" id="{2C76A9C2-C30D-2129-B6CB-8061AC255443}"/>
              </a:ext>
            </a:extLst>
          </p:cNvPr>
          <p:cNvGrpSpPr/>
          <p:nvPr/>
        </p:nvGrpSpPr>
        <p:grpSpPr>
          <a:xfrm>
            <a:off x="8672527" y="1424895"/>
            <a:ext cx="231203" cy="361517"/>
            <a:chOff x="7951788" y="2663825"/>
            <a:chExt cx="261938" cy="409575"/>
          </a:xfrm>
          <a:solidFill>
            <a:srgbClr val="351375"/>
          </a:solidFill>
        </p:grpSpPr>
        <p:sp>
          <p:nvSpPr>
            <p:cNvPr id="257" name="Freeform 46">
              <a:extLst>
                <a:ext uri="{FF2B5EF4-FFF2-40B4-BE49-F238E27FC236}">
                  <a16:creationId xmlns:a16="http://schemas.microsoft.com/office/drawing/2014/main" id="{8F1799A2-2610-9F82-28A9-F29232032C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4813" y="2789238"/>
              <a:ext cx="115888" cy="18891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0" y="68"/>
                </a:cxn>
                <a:cxn ang="0">
                  <a:pos x="35" y="68"/>
                </a:cxn>
                <a:cxn ang="0">
                  <a:pos x="20" y="119"/>
                </a:cxn>
                <a:cxn ang="0">
                  <a:pos x="73" y="49"/>
                </a:cxn>
                <a:cxn ang="0">
                  <a:pos x="40" y="49"/>
                </a:cxn>
                <a:cxn ang="0">
                  <a:pos x="53" y="0"/>
                </a:cxn>
                <a:cxn ang="0">
                  <a:pos x="53" y="0"/>
                </a:cxn>
                <a:cxn ang="0">
                  <a:pos x="53" y="0"/>
                </a:cxn>
              </a:cxnLst>
              <a:rect l="0" t="0" r="r" b="b"/>
              <a:pathLst>
                <a:path w="73" h="119">
                  <a:moveTo>
                    <a:pt x="53" y="0"/>
                  </a:moveTo>
                  <a:lnTo>
                    <a:pt x="0" y="68"/>
                  </a:lnTo>
                  <a:lnTo>
                    <a:pt x="35" y="68"/>
                  </a:lnTo>
                  <a:lnTo>
                    <a:pt x="20" y="119"/>
                  </a:lnTo>
                  <a:lnTo>
                    <a:pt x="73" y="49"/>
                  </a:lnTo>
                  <a:lnTo>
                    <a:pt x="40" y="49"/>
                  </a:lnTo>
                  <a:lnTo>
                    <a:pt x="53" y="0"/>
                  </a:lnTo>
                  <a:close/>
                  <a:moveTo>
                    <a:pt x="53" y="0"/>
                  </a:moveTo>
                  <a:lnTo>
                    <a:pt x="5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8" name="Freeform 47">
              <a:extLst>
                <a:ext uri="{FF2B5EF4-FFF2-40B4-BE49-F238E27FC236}">
                  <a16:creationId xmlns:a16="http://schemas.microsoft.com/office/drawing/2014/main" id="{AFAE4C5B-166E-9F38-4617-6E4D8738AA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4813" y="2789238"/>
              <a:ext cx="115888" cy="18891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0" y="68"/>
                </a:cxn>
                <a:cxn ang="0">
                  <a:pos x="35" y="68"/>
                </a:cxn>
                <a:cxn ang="0">
                  <a:pos x="20" y="119"/>
                </a:cxn>
                <a:cxn ang="0">
                  <a:pos x="73" y="49"/>
                </a:cxn>
                <a:cxn ang="0">
                  <a:pos x="40" y="49"/>
                </a:cxn>
                <a:cxn ang="0">
                  <a:pos x="53" y="0"/>
                </a:cxn>
                <a:cxn ang="0">
                  <a:pos x="53" y="0"/>
                </a:cxn>
                <a:cxn ang="0">
                  <a:pos x="53" y="0"/>
                </a:cxn>
              </a:cxnLst>
              <a:rect l="0" t="0" r="r" b="b"/>
              <a:pathLst>
                <a:path w="73" h="119">
                  <a:moveTo>
                    <a:pt x="53" y="0"/>
                  </a:moveTo>
                  <a:lnTo>
                    <a:pt x="0" y="68"/>
                  </a:lnTo>
                  <a:lnTo>
                    <a:pt x="35" y="68"/>
                  </a:lnTo>
                  <a:lnTo>
                    <a:pt x="20" y="119"/>
                  </a:lnTo>
                  <a:lnTo>
                    <a:pt x="73" y="49"/>
                  </a:lnTo>
                  <a:lnTo>
                    <a:pt x="40" y="49"/>
                  </a:lnTo>
                  <a:lnTo>
                    <a:pt x="53" y="0"/>
                  </a:lnTo>
                  <a:moveTo>
                    <a:pt x="53" y="0"/>
                  </a:moveTo>
                  <a:lnTo>
                    <a:pt x="53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9" name="Freeform 48">
              <a:extLst>
                <a:ext uri="{FF2B5EF4-FFF2-40B4-BE49-F238E27FC236}">
                  <a16:creationId xmlns:a16="http://schemas.microsoft.com/office/drawing/2014/main" id="{C26483E4-3DA8-9DA5-C5FF-FDB45F987F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51788" y="2663825"/>
              <a:ext cx="261938" cy="409575"/>
            </a:xfrm>
            <a:custGeom>
              <a:avLst/>
              <a:gdLst/>
              <a:ahLst/>
              <a:cxnLst>
                <a:cxn ang="0">
                  <a:pos x="61" y="0"/>
                </a:cxn>
                <a:cxn ang="0">
                  <a:pos x="29" y="0"/>
                </a:cxn>
                <a:cxn ang="0">
                  <a:pos x="23" y="6"/>
                </a:cxn>
                <a:cxn ang="0">
                  <a:pos x="23" y="13"/>
                </a:cxn>
                <a:cxn ang="0">
                  <a:pos x="10" y="13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10" y="141"/>
                </a:cxn>
                <a:cxn ang="0">
                  <a:pos x="80" y="141"/>
                </a:cxn>
                <a:cxn ang="0">
                  <a:pos x="90" y="131"/>
                </a:cxn>
                <a:cxn ang="0">
                  <a:pos x="90" y="22"/>
                </a:cxn>
                <a:cxn ang="0">
                  <a:pos x="80" y="13"/>
                </a:cxn>
                <a:cxn ang="0">
                  <a:pos x="68" y="13"/>
                </a:cxn>
                <a:cxn ang="0">
                  <a:pos x="68" y="6"/>
                </a:cxn>
                <a:cxn ang="0">
                  <a:pos x="61" y="0"/>
                </a:cxn>
                <a:cxn ang="0">
                  <a:pos x="80" y="19"/>
                </a:cxn>
                <a:cxn ang="0">
                  <a:pos x="84" y="22"/>
                </a:cxn>
                <a:cxn ang="0">
                  <a:pos x="84" y="131"/>
                </a:cxn>
                <a:cxn ang="0">
                  <a:pos x="80" y="134"/>
                </a:cxn>
                <a:cxn ang="0">
                  <a:pos x="10" y="134"/>
                </a:cxn>
                <a:cxn ang="0">
                  <a:pos x="7" y="131"/>
                </a:cxn>
                <a:cxn ang="0">
                  <a:pos x="7" y="22"/>
                </a:cxn>
                <a:cxn ang="0">
                  <a:pos x="10" y="19"/>
                </a:cxn>
                <a:cxn ang="0">
                  <a:pos x="80" y="19"/>
                </a:cxn>
                <a:cxn ang="0">
                  <a:pos x="80" y="19"/>
                </a:cxn>
                <a:cxn ang="0">
                  <a:pos x="80" y="19"/>
                </a:cxn>
              </a:cxnLst>
              <a:rect l="0" t="0" r="r" b="b"/>
              <a:pathLst>
                <a:path w="90" h="141">
                  <a:moveTo>
                    <a:pt x="61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6" y="0"/>
                    <a:pt x="23" y="3"/>
                    <a:pt x="23" y="6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5" y="13"/>
                    <a:pt x="0" y="17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6"/>
                    <a:pt x="5" y="141"/>
                    <a:pt x="10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6" y="141"/>
                    <a:pt x="90" y="136"/>
                    <a:pt x="90" y="131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0" y="17"/>
                    <a:pt x="86" y="13"/>
                    <a:pt x="80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3"/>
                    <a:pt x="65" y="0"/>
                    <a:pt x="61" y="0"/>
                  </a:cubicBezTo>
                  <a:close/>
                  <a:moveTo>
                    <a:pt x="80" y="19"/>
                  </a:moveTo>
                  <a:cubicBezTo>
                    <a:pt x="82" y="19"/>
                    <a:pt x="84" y="21"/>
                    <a:pt x="84" y="22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3"/>
                    <a:pt x="82" y="134"/>
                    <a:pt x="8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8" y="134"/>
                    <a:pt x="7" y="133"/>
                    <a:pt x="7" y="131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8" y="19"/>
                    <a:pt x="10" y="19"/>
                  </a:cubicBezTo>
                  <a:lnTo>
                    <a:pt x="80" y="19"/>
                  </a:lnTo>
                  <a:close/>
                  <a:moveTo>
                    <a:pt x="80" y="19"/>
                  </a:moveTo>
                  <a:cubicBezTo>
                    <a:pt x="80" y="19"/>
                    <a:pt x="80" y="19"/>
                    <a:pt x="80" y="1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60" name="Freeform 84">
            <a:extLst>
              <a:ext uri="{FF2B5EF4-FFF2-40B4-BE49-F238E27FC236}">
                <a16:creationId xmlns:a16="http://schemas.microsoft.com/office/drawing/2014/main" id="{77E3411D-8FDF-62E4-C5B7-2847CFC45CBC}"/>
              </a:ext>
            </a:extLst>
          </p:cNvPr>
          <p:cNvSpPr>
            <a:spLocks noEditPoints="1"/>
          </p:cNvSpPr>
          <p:nvPr/>
        </p:nvSpPr>
        <p:spPr bwMode="auto">
          <a:xfrm>
            <a:off x="10080982" y="3250337"/>
            <a:ext cx="524563" cy="526768"/>
          </a:xfrm>
          <a:custGeom>
            <a:avLst/>
            <a:gdLst/>
            <a:ahLst/>
            <a:cxnLst>
              <a:cxn ang="0">
                <a:pos x="195" y="0"/>
              </a:cxn>
              <a:cxn ang="0">
                <a:pos x="0" y="196"/>
              </a:cxn>
              <a:cxn ang="0">
                <a:pos x="195" y="391"/>
              </a:cxn>
              <a:cxn ang="0">
                <a:pos x="390" y="196"/>
              </a:cxn>
              <a:cxn ang="0">
                <a:pos x="195" y="0"/>
              </a:cxn>
              <a:cxn ang="0">
                <a:pos x="207" y="171"/>
              </a:cxn>
              <a:cxn ang="0">
                <a:pos x="183" y="171"/>
              </a:cxn>
              <a:cxn ang="0">
                <a:pos x="183" y="74"/>
              </a:cxn>
              <a:cxn ang="0">
                <a:pos x="207" y="74"/>
              </a:cxn>
              <a:cxn ang="0">
                <a:pos x="207" y="171"/>
              </a:cxn>
              <a:cxn ang="0">
                <a:pos x="293" y="196"/>
              </a:cxn>
              <a:cxn ang="0">
                <a:pos x="195" y="293"/>
              </a:cxn>
              <a:cxn ang="0">
                <a:pos x="97" y="196"/>
              </a:cxn>
              <a:cxn ang="0">
                <a:pos x="158" y="106"/>
              </a:cxn>
              <a:cxn ang="0">
                <a:pos x="158" y="133"/>
              </a:cxn>
              <a:cxn ang="0">
                <a:pos x="122" y="196"/>
              </a:cxn>
              <a:cxn ang="0">
                <a:pos x="195" y="269"/>
              </a:cxn>
              <a:cxn ang="0">
                <a:pos x="268" y="196"/>
              </a:cxn>
              <a:cxn ang="0">
                <a:pos x="232" y="133"/>
              </a:cxn>
              <a:cxn ang="0">
                <a:pos x="232" y="106"/>
              </a:cxn>
              <a:cxn ang="0">
                <a:pos x="293" y="196"/>
              </a:cxn>
              <a:cxn ang="0">
                <a:pos x="293" y="196"/>
              </a:cxn>
              <a:cxn ang="0">
                <a:pos x="293" y="196"/>
              </a:cxn>
            </a:cxnLst>
            <a:rect l="0" t="0" r="r" b="b"/>
            <a:pathLst>
              <a:path w="390" h="391">
                <a:moveTo>
                  <a:pt x="195" y="0"/>
                </a:moveTo>
                <a:cubicBezTo>
                  <a:pt x="87" y="0"/>
                  <a:pt x="0" y="88"/>
                  <a:pt x="0" y="196"/>
                </a:cubicBezTo>
                <a:cubicBezTo>
                  <a:pt x="0" y="303"/>
                  <a:pt x="87" y="391"/>
                  <a:pt x="195" y="391"/>
                </a:cubicBezTo>
                <a:cubicBezTo>
                  <a:pt x="303" y="391"/>
                  <a:pt x="390" y="303"/>
                  <a:pt x="390" y="196"/>
                </a:cubicBezTo>
                <a:cubicBezTo>
                  <a:pt x="390" y="88"/>
                  <a:pt x="303" y="0"/>
                  <a:pt x="195" y="0"/>
                </a:cubicBezTo>
                <a:close/>
                <a:moveTo>
                  <a:pt x="207" y="171"/>
                </a:moveTo>
                <a:cubicBezTo>
                  <a:pt x="183" y="171"/>
                  <a:pt x="183" y="171"/>
                  <a:pt x="183" y="171"/>
                </a:cubicBezTo>
                <a:cubicBezTo>
                  <a:pt x="183" y="74"/>
                  <a:pt x="183" y="74"/>
                  <a:pt x="183" y="74"/>
                </a:cubicBezTo>
                <a:cubicBezTo>
                  <a:pt x="207" y="74"/>
                  <a:pt x="207" y="74"/>
                  <a:pt x="207" y="74"/>
                </a:cubicBezTo>
                <a:lnTo>
                  <a:pt x="207" y="171"/>
                </a:lnTo>
                <a:close/>
                <a:moveTo>
                  <a:pt x="293" y="196"/>
                </a:moveTo>
                <a:cubicBezTo>
                  <a:pt x="293" y="250"/>
                  <a:pt x="249" y="293"/>
                  <a:pt x="195" y="293"/>
                </a:cubicBezTo>
                <a:cubicBezTo>
                  <a:pt x="141" y="293"/>
                  <a:pt x="97" y="250"/>
                  <a:pt x="97" y="196"/>
                </a:cubicBezTo>
                <a:cubicBezTo>
                  <a:pt x="97" y="155"/>
                  <a:pt x="123" y="120"/>
                  <a:pt x="158" y="106"/>
                </a:cubicBezTo>
                <a:cubicBezTo>
                  <a:pt x="158" y="133"/>
                  <a:pt x="158" y="133"/>
                  <a:pt x="158" y="133"/>
                </a:cubicBezTo>
                <a:cubicBezTo>
                  <a:pt x="137" y="145"/>
                  <a:pt x="122" y="169"/>
                  <a:pt x="122" y="196"/>
                </a:cubicBezTo>
                <a:cubicBezTo>
                  <a:pt x="122" y="236"/>
                  <a:pt x="155" y="269"/>
                  <a:pt x="195" y="269"/>
                </a:cubicBezTo>
                <a:cubicBezTo>
                  <a:pt x="235" y="269"/>
                  <a:pt x="268" y="236"/>
                  <a:pt x="268" y="196"/>
                </a:cubicBezTo>
                <a:cubicBezTo>
                  <a:pt x="268" y="169"/>
                  <a:pt x="253" y="145"/>
                  <a:pt x="232" y="133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67" y="120"/>
                  <a:pt x="293" y="155"/>
                  <a:pt x="293" y="196"/>
                </a:cubicBezTo>
                <a:close/>
                <a:moveTo>
                  <a:pt x="293" y="196"/>
                </a:moveTo>
                <a:cubicBezTo>
                  <a:pt x="293" y="196"/>
                  <a:pt x="293" y="196"/>
                  <a:pt x="293" y="196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1" name="Freeform 5">
            <a:extLst>
              <a:ext uri="{FF2B5EF4-FFF2-40B4-BE49-F238E27FC236}">
                <a16:creationId xmlns:a16="http://schemas.microsoft.com/office/drawing/2014/main" id="{FD494C60-42B4-7BCF-5490-4E4720C94FE2}"/>
              </a:ext>
            </a:extLst>
          </p:cNvPr>
          <p:cNvSpPr>
            <a:spLocks noEditPoints="1"/>
          </p:cNvSpPr>
          <p:nvPr/>
        </p:nvSpPr>
        <p:spPr bwMode="auto">
          <a:xfrm>
            <a:off x="7533224" y="4999082"/>
            <a:ext cx="359615" cy="613568"/>
          </a:xfrm>
          <a:custGeom>
            <a:avLst/>
            <a:gdLst/>
            <a:ahLst/>
            <a:cxnLst>
              <a:cxn ang="0">
                <a:pos x="543" y="115"/>
              </a:cxn>
              <a:cxn ang="0">
                <a:pos x="513" y="183"/>
              </a:cxn>
              <a:cxn ang="0">
                <a:pos x="299" y="263"/>
              </a:cxn>
              <a:cxn ang="0">
                <a:pos x="279" y="263"/>
              </a:cxn>
              <a:cxn ang="0">
                <a:pos x="65" y="183"/>
              </a:cxn>
              <a:cxn ang="0">
                <a:pos x="35" y="115"/>
              </a:cxn>
              <a:cxn ang="0">
                <a:pos x="0" y="94"/>
              </a:cxn>
              <a:cxn ang="0">
                <a:pos x="289" y="172"/>
              </a:cxn>
              <a:cxn ang="0">
                <a:pos x="578" y="94"/>
              </a:cxn>
              <a:cxn ang="0">
                <a:pos x="305" y="280"/>
              </a:cxn>
              <a:cxn ang="0">
                <a:pos x="270" y="293"/>
              </a:cxn>
              <a:cxn ang="0">
                <a:pos x="305" y="280"/>
              </a:cxn>
              <a:cxn ang="0">
                <a:pos x="198" y="294"/>
              </a:cxn>
              <a:cxn ang="0">
                <a:pos x="422" y="329"/>
              </a:cxn>
              <a:cxn ang="0">
                <a:pos x="581" y="980"/>
              </a:cxn>
              <a:cxn ang="0">
                <a:pos x="556" y="982"/>
              </a:cxn>
              <a:cxn ang="0">
                <a:pos x="538" y="984"/>
              </a:cxn>
              <a:cxn ang="0">
                <a:pos x="311" y="872"/>
              </a:cxn>
              <a:cxn ang="0">
                <a:pos x="276" y="990"/>
              </a:cxn>
              <a:cxn ang="0">
                <a:pos x="270" y="989"/>
              </a:cxn>
              <a:cxn ang="0">
                <a:pos x="109" y="767"/>
              </a:cxn>
              <a:cxn ang="0">
                <a:pos x="45" y="985"/>
              </a:cxn>
              <a:cxn ang="0">
                <a:pos x="30" y="985"/>
              </a:cxn>
              <a:cxn ang="0">
                <a:pos x="2" y="986"/>
              </a:cxn>
              <a:cxn ang="0">
                <a:pos x="163" y="329"/>
              </a:cxn>
              <a:cxn ang="0">
                <a:pos x="313" y="627"/>
              </a:cxn>
              <a:cxn ang="0">
                <a:pos x="417" y="562"/>
              </a:cxn>
              <a:cxn ang="0">
                <a:pos x="455" y="767"/>
              </a:cxn>
              <a:cxn ang="0">
                <a:pos x="311" y="844"/>
              </a:cxn>
              <a:cxn ang="0">
                <a:pos x="444" y="742"/>
              </a:cxn>
              <a:cxn ang="0">
                <a:pos x="311" y="742"/>
              </a:cxn>
              <a:cxn ang="0">
                <a:pos x="395" y="546"/>
              </a:cxn>
              <a:cxn ang="0">
                <a:pos x="311" y="598"/>
              </a:cxn>
              <a:cxn ang="0">
                <a:pos x="379" y="521"/>
              </a:cxn>
              <a:cxn ang="0">
                <a:pos x="311" y="521"/>
              </a:cxn>
              <a:cxn ang="0">
                <a:pos x="401" y="504"/>
              </a:cxn>
              <a:cxn ang="0">
                <a:pos x="311" y="364"/>
              </a:cxn>
              <a:cxn ang="0">
                <a:pos x="270" y="364"/>
              </a:cxn>
              <a:cxn ang="0">
                <a:pos x="183" y="507"/>
              </a:cxn>
              <a:cxn ang="0">
                <a:pos x="270" y="364"/>
              </a:cxn>
              <a:cxn ang="0">
                <a:pos x="208" y="521"/>
              </a:cxn>
              <a:cxn ang="0">
                <a:pos x="270" y="485"/>
              </a:cxn>
              <a:cxn ang="0">
                <a:pos x="187" y="546"/>
              </a:cxn>
              <a:cxn ang="0">
                <a:pos x="270" y="546"/>
              </a:cxn>
              <a:cxn ang="0">
                <a:pos x="270" y="767"/>
              </a:cxn>
              <a:cxn ang="0">
                <a:pos x="270" y="844"/>
              </a:cxn>
              <a:cxn ang="0">
                <a:pos x="270" y="654"/>
              </a:cxn>
              <a:cxn ang="0">
                <a:pos x="270" y="742"/>
              </a:cxn>
              <a:cxn ang="0">
                <a:pos x="122" y="718"/>
              </a:cxn>
              <a:cxn ang="0">
                <a:pos x="167" y="563"/>
              </a:cxn>
            </a:cxnLst>
            <a:rect l="0" t="0" r="r" b="b"/>
            <a:pathLst>
              <a:path w="581" h="990">
                <a:moveTo>
                  <a:pt x="466" y="49"/>
                </a:moveTo>
                <a:cubicBezTo>
                  <a:pt x="515" y="57"/>
                  <a:pt x="544" y="96"/>
                  <a:pt x="543" y="115"/>
                </a:cubicBezTo>
                <a:cubicBezTo>
                  <a:pt x="512" y="84"/>
                  <a:pt x="471" y="77"/>
                  <a:pt x="428" y="90"/>
                </a:cubicBezTo>
                <a:cubicBezTo>
                  <a:pt x="471" y="98"/>
                  <a:pt x="511" y="132"/>
                  <a:pt x="513" y="183"/>
                </a:cubicBezTo>
                <a:cubicBezTo>
                  <a:pt x="505" y="160"/>
                  <a:pt x="458" y="129"/>
                  <a:pt x="430" y="127"/>
                </a:cubicBezTo>
                <a:cubicBezTo>
                  <a:pt x="387" y="124"/>
                  <a:pt x="306" y="140"/>
                  <a:pt x="299" y="263"/>
                </a:cubicBezTo>
                <a:cubicBezTo>
                  <a:pt x="298" y="272"/>
                  <a:pt x="293" y="283"/>
                  <a:pt x="289" y="272"/>
                </a:cubicBezTo>
                <a:cubicBezTo>
                  <a:pt x="285" y="283"/>
                  <a:pt x="280" y="272"/>
                  <a:pt x="279" y="263"/>
                </a:cubicBezTo>
                <a:cubicBezTo>
                  <a:pt x="272" y="140"/>
                  <a:pt x="191" y="124"/>
                  <a:pt x="148" y="127"/>
                </a:cubicBezTo>
                <a:cubicBezTo>
                  <a:pt x="120" y="129"/>
                  <a:pt x="73" y="160"/>
                  <a:pt x="65" y="183"/>
                </a:cubicBezTo>
                <a:cubicBezTo>
                  <a:pt x="67" y="132"/>
                  <a:pt x="107" y="98"/>
                  <a:pt x="150" y="90"/>
                </a:cubicBezTo>
                <a:cubicBezTo>
                  <a:pt x="107" y="77"/>
                  <a:pt x="66" y="84"/>
                  <a:pt x="35" y="115"/>
                </a:cubicBezTo>
                <a:cubicBezTo>
                  <a:pt x="34" y="96"/>
                  <a:pt x="63" y="57"/>
                  <a:pt x="112" y="49"/>
                </a:cubicBezTo>
                <a:cubicBezTo>
                  <a:pt x="86" y="47"/>
                  <a:pt x="47" y="43"/>
                  <a:pt x="0" y="94"/>
                </a:cubicBezTo>
                <a:cubicBezTo>
                  <a:pt x="45" y="0"/>
                  <a:pt x="144" y="9"/>
                  <a:pt x="219" y="71"/>
                </a:cubicBezTo>
                <a:cubicBezTo>
                  <a:pt x="264" y="109"/>
                  <a:pt x="279" y="137"/>
                  <a:pt x="289" y="172"/>
                </a:cubicBezTo>
                <a:cubicBezTo>
                  <a:pt x="299" y="137"/>
                  <a:pt x="314" y="109"/>
                  <a:pt x="359" y="71"/>
                </a:cubicBezTo>
                <a:cubicBezTo>
                  <a:pt x="434" y="9"/>
                  <a:pt x="533" y="0"/>
                  <a:pt x="578" y="94"/>
                </a:cubicBezTo>
                <a:cubicBezTo>
                  <a:pt x="531" y="43"/>
                  <a:pt x="491" y="47"/>
                  <a:pt x="466" y="49"/>
                </a:cubicBezTo>
                <a:close/>
                <a:moveTo>
                  <a:pt x="305" y="280"/>
                </a:moveTo>
                <a:cubicBezTo>
                  <a:pt x="305" y="293"/>
                  <a:pt x="305" y="293"/>
                  <a:pt x="305" y="293"/>
                </a:cubicBezTo>
                <a:cubicBezTo>
                  <a:pt x="270" y="293"/>
                  <a:pt x="270" y="293"/>
                  <a:pt x="270" y="293"/>
                </a:cubicBezTo>
                <a:cubicBezTo>
                  <a:pt x="270" y="280"/>
                  <a:pt x="270" y="280"/>
                  <a:pt x="270" y="280"/>
                </a:cubicBezTo>
                <a:lnTo>
                  <a:pt x="305" y="280"/>
                </a:lnTo>
                <a:close/>
                <a:moveTo>
                  <a:pt x="163" y="329"/>
                </a:moveTo>
                <a:cubicBezTo>
                  <a:pt x="163" y="309"/>
                  <a:pt x="179" y="294"/>
                  <a:pt x="198" y="294"/>
                </a:cubicBezTo>
                <a:cubicBezTo>
                  <a:pt x="387" y="294"/>
                  <a:pt x="387" y="294"/>
                  <a:pt x="387" y="294"/>
                </a:cubicBezTo>
                <a:cubicBezTo>
                  <a:pt x="407" y="294"/>
                  <a:pt x="422" y="309"/>
                  <a:pt x="422" y="329"/>
                </a:cubicBezTo>
                <a:cubicBezTo>
                  <a:pt x="422" y="343"/>
                  <a:pt x="414" y="355"/>
                  <a:pt x="403" y="361"/>
                </a:cubicBezTo>
                <a:cubicBezTo>
                  <a:pt x="581" y="980"/>
                  <a:pt x="581" y="980"/>
                  <a:pt x="581" y="980"/>
                </a:cubicBezTo>
                <a:cubicBezTo>
                  <a:pt x="577" y="980"/>
                  <a:pt x="574" y="981"/>
                  <a:pt x="570" y="981"/>
                </a:cubicBezTo>
                <a:cubicBezTo>
                  <a:pt x="565" y="981"/>
                  <a:pt x="560" y="982"/>
                  <a:pt x="556" y="982"/>
                </a:cubicBezTo>
                <a:cubicBezTo>
                  <a:pt x="552" y="983"/>
                  <a:pt x="548" y="983"/>
                  <a:pt x="544" y="984"/>
                </a:cubicBezTo>
                <a:cubicBezTo>
                  <a:pt x="542" y="984"/>
                  <a:pt x="540" y="984"/>
                  <a:pt x="538" y="984"/>
                </a:cubicBezTo>
                <a:cubicBezTo>
                  <a:pt x="480" y="782"/>
                  <a:pt x="480" y="782"/>
                  <a:pt x="480" y="782"/>
                </a:cubicBezTo>
                <a:cubicBezTo>
                  <a:pt x="311" y="872"/>
                  <a:pt x="311" y="872"/>
                  <a:pt x="311" y="872"/>
                </a:cubicBezTo>
                <a:cubicBezTo>
                  <a:pt x="311" y="988"/>
                  <a:pt x="311" y="988"/>
                  <a:pt x="311" y="988"/>
                </a:cubicBezTo>
                <a:cubicBezTo>
                  <a:pt x="300" y="988"/>
                  <a:pt x="288" y="989"/>
                  <a:pt x="276" y="990"/>
                </a:cubicBezTo>
                <a:cubicBezTo>
                  <a:pt x="276" y="990"/>
                  <a:pt x="275" y="990"/>
                  <a:pt x="275" y="990"/>
                </a:cubicBezTo>
                <a:cubicBezTo>
                  <a:pt x="273" y="990"/>
                  <a:pt x="272" y="990"/>
                  <a:pt x="270" y="989"/>
                </a:cubicBezTo>
                <a:cubicBezTo>
                  <a:pt x="270" y="874"/>
                  <a:pt x="270" y="874"/>
                  <a:pt x="270" y="874"/>
                </a:cubicBezTo>
                <a:cubicBezTo>
                  <a:pt x="109" y="767"/>
                  <a:pt x="109" y="767"/>
                  <a:pt x="109" y="767"/>
                </a:cubicBezTo>
                <a:cubicBezTo>
                  <a:pt x="108" y="767"/>
                  <a:pt x="108" y="767"/>
                  <a:pt x="108" y="767"/>
                </a:cubicBezTo>
                <a:cubicBezTo>
                  <a:pt x="45" y="985"/>
                  <a:pt x="45" y="985"/>
                  <a:pt x="45" y="985"/>
                </a:cubicBezTo>
                <a:cubicBezTo>
                  <a:pt x="43" y="985"/>
                  <a:pt x="41" y="985"/>
                  <a:pt x="39" y="985"/>
                </a:cubicBezTo>
                <a:cubicBezTo>
                  <a:pt x="36" y="985"/>
                  <a:pt x="33" y="985"/>
                  <a:pt x="30" y="985"/>
                </a:cubicBezTo>
                <a:cubicBezTo>
                  <a:pt x="22" y="985"/>
                  <a:pt x="14" y="985"/>
                  <a:pt x="6" y="986"/>
                </a:cubicBezTo>
                <a:cubicBezTo>
                  <a:pt x="4" y="986"/>
                  <a:pt x="3" y="986"/>
                  <a:pt x="2" y="986"/>
                </a:cubicBezTo>
                <a:cubicBezTo>
                  <a:pt x="182" y="360"/>
                  <a:pt x="182" y="360"/>
                  <a:pt x="182" y="360"/>
                </a:cubicBezTo>
                <a:cubicBezTo>
                  <a:pt x="171" y="354"/>
                  <a:pt x="163" y="342"/>
                  <a:pt x="163" y="329"/>
                </a:cubicBezTo>
                <a:close/>
                <a:moveTo>
                  <a:pt x="417" y="562"/>
                </a:moveTo>
                <a:cubicBezTo>
                  <a:pt x="313" y="627"/>
                  <a:pt x="313" y="627"/>
                  <a:pt x="313" y="627"/>
                </a:cubicBezTo>
                <a:cubicBezTo>
                  <a:pt x="464" y="725"/>
                  <a:pt x="464" y="725"/>
                  <a:pt x="464" y="725"/>
                </a:cubicBezTo>
                <a:lnTo>
                  <a:pt x="417" y="562"/>
                </a:lnTo>
                <a:close/>
                <a:moveTo>
                  <a:pt x="311" y="844"/>
                </a:moveTo>
                <a:cubicBezTo>
                  <a:pt x="455" y="767"/>
                  <a:pt x="455" y="767"/>
                  <a:pt x="455" y="767"/>
                </a:cubicBezTo>
                <a:cubicBezTo>
                  <a:pt x="311" y="767"/>
                  <a:pt x="311" y="767"/>
                  <a:pt x="311" y="767"/>
                </a:cubicBezTo>
                <a:lnTo>
                  <a:pt x="311" y="844"/>
                </a:lnTo>
                <a:close/>
                <a:moveTo>
                  <a:pt x="311" y="742"/>
                </a:moveTo>
                <a:cubicBezTo>
                  <a:pt x="444" y="742"/>
                  <a:pt x="444" y="742"/>
                  <a:pt x="444" y="742"/>
                </a:cubicBezTo>
                <a:cubicBezTo>
                  <a:pt x="311" y="656"/>
                  <a:pt x="311" y="656"/>
                  <a:pt x="311" y="656"/>
                </a:cubicBezTo>
                <a:lnTo>
                  <a:pt x="311" y="742"/>
                </a:lnTo>
                <a:close/>
                <a:moveTo>
                  <a:pt x="311" y="598"/>
                </a:moveTo>
                <a:cubicBezTo>
                  <a:pt x="395" y="546"/>
                  <a:pt x="395" y="546"/>
                  <a:pt x="395" y="546"/>
                </a:cubicBezTo>
                <a:cubicBezTo>
                  <a:pt x="311" y="546"/>
                  <a:pt x="311" y="546"/>
                  <a:pt x="311" y="546"/>
                </a:cubicBezTo>
                <a:lnTo>
                  <a:pt x="311" y="598"/>
                </a:lnTo>
                <a:close/>
                <a:moveTo>
                  <a:pt x="311" y="521"/>
                </a:moveTo>
                <a:cubicBezTo>
                  <a:pt x="379" y="521"/>
                  <a:pt x="379" y="521"/>
                  <a:pt x="379" y="521"/>
                </a:cubicBezTo>
                <a:cubicBezTo>
                  <a:pt x="311" y="485"/>
                  <a:pt x="311" y="485"/>
                  <a:pt x="311" y="485"/>
                </a:cubicBezTo>
                <a:lnTo>
                  <a:pt x="311" y="521"/>
                </a:lnTo>
                <a:close/>
                <a:moveTo>
                  <a:pt x="311" y="456"/>
                </a:moveTo>
                <a:cubicBezTo>
                  <a:pt x="401" y="504"/>
                  <a:pt x="401" y="504"/>
                  <a:pt x="401" y="504"/>
                </a:cubicBezTo>
                <a:cubicBezTo>
                  <a:pt x="360" y="364"/>
                  <a:pt x="360" y="364"/>
                  <a:pt x="360" y="364"/>
                </a:cubicBezTo>
                <a:cubicBezTo>
                  <a:pt x="311" y="364"/>
                  <a:pt x="311" y="364"/>
                  <a:pt x="311" y="364"/>
                </a:cubicBezTo>
                <a:lnTo>
                  <a:pt x="311" y="456"/>
                </a:lnTo>
                <a:close/>
                <a:moveTo>
                  <a:pt x="270" y="364"/>
                </a:moveTo>
                <a:cubicBezTo>
                  <a:pt x="224" y="364"/>
                  <a:pt x="224" y="364"/>
                  <a:pt x="224" y="364"/>
                </a:cubicBezTo>
                <a:cubicBezTo>
                  <a:pt x="183" y="507"/>
                  <a:pt x="183" y="507"/>
                  <a:pt x="183" y="507"/>
                </a:cubicBezTo>
                <a:cubicBezTo>
                  <a:pt x="270" y="456"/>
                  <a:pt x="270" y="456"/>
                  <a:pt x="270" y="456"/>
                </a:cubicBezTo>
                <a:lnTo>
                  <a:pt x="270" y="364"/>
                </a:lnTo>
                <a:close/>
                <a:moveTo>
                  <a:pt x="270" y="485"/>
                </a:moveTo>
                <a:cubicBezTo>
                  <a:pt x="208" y="521"/>
                  <a:pt x="208" y="521"/>
                  <a:pt x="208" y="521"/>
                </a:cubicBezTo>
                <a:cubicBezTo>
                  <a:pt x="270" y="521"/>
                  <a:pt x="270" y="521"/>
                  <a:pt x="270" y="521"/>
                </a:cubicBezTo>
                <a:lnTo>
                  <a:pt x="270" y="485"/>
                </a:lnTo>
                <a:close/>
                <a:moveTo>
                  <a:pt x="270" y="546"/>
                </a:moveTo>
                <a:cubicBezTo>
                  <a:pt x="187" y="546"/>
                  <a:pt x="187" y="546"/>
                  <a:pt x="187" y="546"/>
                </a:cubicBezTo>
                <a:cubicBezTo>
                  <a:pt x="270" y="600"/>
                  <a:pt x="270" y="600"/>
                  <a:pt x="270" y="600"/>
                </a:cubicBezTo>
                <a:lnTo>
                  <a:pt x="270" y="546"/>
                </a:lnTo>
                <a:close/>
                <a:moveTo>
                  <a:pt x="270" y="844"/>
                </a:moveTo>
                <a:cubicBezTo>
                  <a:pt x="270" y="767"/>
                  <a:pt x="270" y="767"/>
                  <a:pt x="270" y="767"/>
                </a:cubicBezTo>
                <a:cubicBezTo>
                  <a:pt x="154" y="767"/>
                  <a:pt x="154" y="767"/>
                  <a:pt x="154" y="767"/>
                </a:cubicBezTo>
                <a:lnTo>
                  <a:pt x="270" y="844"/>
                </a:lnTo>
                <a:close/>
                <a:moveTo>
                  <a:pt x="270" y="742"/>
                </a:moveTo>
                <a:cubicBezTo>
                  <a:pt x="270" y="654"/>
                  <a:pt x="270" y="654"/>
                  <a:pt x="270" y="654"/>
                </a:cubicBezTo>
                <a:cubicBezTo>
                  <a:pt x="131" y="742"/>
                  <a:pt x="131" y="742"/>
                  <a:pt x="131" y="742"/>
                </a:cubicBezTo>
                <a:lnTo>
                  <a:pt x="270" y="742"/>
                </a:lnTo>
                <a:close/>
                <a:moveTo>
                  <a:pt x="167" y="563"/>
                </a:moveTo>
                <a:cubicBezTo>
                  <a:pt x="122" y="718"/>
                  <a:pt x="122" y="718"/>
                  <a:pt x="122" y="718"/>
                </a:cubicBezTo>
                <a:cubicBezTo>
                  <a:pt x="266" y="627"/>
                  <a:pt x="266" y="627"/>
                  <a:pt x="266" y="627"/>
                </a:cubicBezTo>
                <a:lnTo>
                  <a:pt x="167" y="563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2" name="Freeform 6">
            <a:extLst>
              <a:ext uri="{FF2B5EF4-FFF2-40B4-BE49-F238E27FC236}">
                <a16:creationId xmlns:a16="http://schemas.microsoft.com/office/drawing/2014/main" id="{287955FD-F1BE-5EBC-B548-3FD14A11F44D}"/>
              </a:ext>
            </a:extLst>
          </p:cNvPr>
          <p:cNvSpPr>
            <a:spLocks noEditPoints="1"/>
          </p:cNvSpPr>
          <p:nvPr/>
        </p:nvSpPr>
        <p:spPr bwMode="auto">
          <a:xfrm>
            <a:off x="2788269" y="4946861"/>
            <a:ext cx="632610" cy="718012"/>
          </a:xfrm>
          <a:custGeom>
            <a:avLst/>
            <a:gdLst/>
            <a:ahLst/>
            <a:cxnLst>
              <a:cxn ang="0">
                <a:pos x="79" y="364"/>
              </a:cxn>
              <a:cxn ang="0">
                <a:pos x="338" y="360"/>
              </a:cxn>
              <a:cxn ang="0">
                <a:pos x="102" y="300"/>
              </a:cxn>
              <a:cxn ang="0">
                <a:pos x="47" y="251"/>
              </a:cxn>
              <a:cxn ang="0">
                <a:pos x="40" y="67"/>
              </a:cxn>
              <a:cxn ang="0">
                <a:pos x="135" y="251"/>
              </a:cxn>
              <a:cxn ang="0">
                <a:pos x="200" y="87"/>
              </a:cxn>
              <a:cxn ang="0">
                <a:pos x="235" y="114"/>
              </a:cxn>
              <a:cxn ang="0">
                <a:pos x="291" y="251"/>
              </a:cxn>
              <a:cxn ang="0">
                <a:pos x="53" y="261"/>
              </a:cxn>
              <a:cxn ang="0">
                <a:pos x="80" y="271"/>
              </a:cxn>
              <a:cxn ang="0">
                <a:pos x="80" y="277"/>
              </a:cxn>
              <a:cxn ang="0">
                <a:pos x="222" y="292"/>
              </a:cxn>
              <a:cxn ang="0">
                <a:pos x="248" y="282"/>
              </a:cxn>
              <a:cxn ang="0">
                <a:pos x="248" y="264"/>
              </a:cxn>
              <a:cxn ang="0">
                <a:pos x="222" y="256"/>
              </a:cxn>
              <a:cxn ang="0">
                <a:pos x="188" y="292"/>
              </a:cxn>
              <a:cxn ang="0">
                <a:pos x="188" y="271"/>
              </a:cxn>
              <a:cxn ang="0">
                <a:pos x="214" y="261"/>
              </a:cxn>
              <a:cxn ang="0">
                <a:pos x="180" y="285"/>
              </a:cxn>
              <a:cxn ang="0">
                <a:pos x="153" y="277"/>
              </a:cxn>
              <a:cxn ang="0">
                <a:pos x="153" y="271"/>
              </a:cxn>
              <a:cxn ang="0">
                <a:pos x="86" y="282"/>
              </a:cxn>
              <a:cxn ang="0">
                <a:pos x="112" y="271"/>
              </a:cxn>
              <a:cxn ang="0">
                <a:pos x="112" y="261"/>
              </a:cxn>
              <a:cxn ang="0">
                <a:pos x="102" y="209"/>
              </a:cxn>
              <a:cxn ang="0">
                <a:pos x="86" y="143"/>
              </a:cxn>
              <a:cxn ang="0">
                <a:pos x="71" y="137"/>
              </a:cxn>
              <a:cxn ang="0">
                <a:pos x="60" y="91"/>
              </a:cxn>
              <a:cxn ang="0">
                <a:pos x="47" y="81"/>
              </a:cxn>
              <a:cxn ang="0">
                <a:pos x="49" y="85"/>
              </a:cxn>
              <a:cxn ang="0">
                <a:pos x="63" y="91"/>
              </a:cxn>
              <a:cxn ang="0">
                <a:pos x="73" y="140"/>
              </a:cxn>
              <a:cxn ang="0">
                <a:pos x="89" y="144"/>
              </a:cxn>
              <a:cxn ang="0">
                <a:pos x="95" y="192"/>
              </a:cxn>
              <a:cxn ang="0">
                <a:pos x="107" y="181"/>
              </a:cxn>
              <a:cxn ang="0">
                <a:pos x="146" y="256"/>
              </a:cxn>
              <a:cxn ang="0">
                <a:pos x="119" y="264"/>
              </a:cxn>
              <a:cxn ang="0">
                <a:pos x="119" y="282"/>
              </a:cxn>
              <a:cxn ang="0">
                <a:pos x="146" y="292"/>
              </a:cxn>
              <a:cxn ang="0">
                <a:pos x="153" y="256"/>
              </a:cxn>
              <a:cxn ang="0">
                <a:pos x="180" y="209"/>
              </a:cxn>
              <a:cxn ang="0">
                <a:pos x="192" y="170"/>
              </a:cxn>
              <a:cxn ang="0">
                <a:pos x="193" y="167"/>
              </a:cxn>
              <a:cxn ang="0">
                <a:pos x="216" y="102"/>
              </a:cxn>
              <a:cxn ang="0">
                <a:pos x="203" y="114"/>
              </a:cxn>
              <a:cxn ang="0">
                <a:pos x="232" y="99"/>
              </a:cxn>
              <a:cxn ang="0">
                <a:pos x="232" y="102"/>
              </a:cxn>
              <a:cxn ang="0">
                <a:pos x="240" y="164"/>
              </a:cxn>
              <a:cxn ang="0">
                <a:pos x="220" y="183"/>
              </a:cxn>
              <a:cxn ang="0">
                <a:pos x="255" y="213"/>
              </a:cxn>
              <a:cxn ang="0">
                <a:pos x="257" y="215"/>
              </a:cxn>
              <a:cxn ang="0">
                <a:pos x="283" y="264"/>
              </a:cxn>
              <a:cxn ang="0">
                <a:pos x="256" y="277"/>
              </a:cxn>
              <a:cxn ang="0">
                <a:pos x="256" y="285"/>
              </a:cxn>
              <a:cxn ang="0">
                <a:pos x="40" y="44"/>
              </a:cxn>
              <a:cxn ang="0">
                <a:pos x="21" y="23"/>
              </a:cxn>
            </a:cxnLst>
            <a:rect l="0" t="0" r="r" b="b"/>
            <a:pathLst>
              <a:path w="338" h="383">
                <a:moveTo>
                  <a:pt x="312" y="376"/>
                </a:moveTo>
                <a:cubicBezTo>
                  <a:pt x="293" y="378"/>
                  <a:pt x="277" y="363"/>
                  <a:pt x="258" y="364"/>
                </a:cubicBezTo>
                <a:cubicBezTo>
                  <a:pt x="245" y="364"/>
                  <a:pt x="232" y="369"/>
                  <a:pt x="215" y="374"/>
                </a:cubicBezTo>
                <a:cubicBezTo>
                  <a:pt x="208" y="376"/>
                  <a:pt x="189" y="383"/>
                  <a:pt x="167" y="382"/>
                </a:cubicBezTo>
                <a:cubicBezTo>
                  <a:pt x="146" y="382"/>
                  <a:pt x="124" y="375"/>
                  <a:pt x="118" y="373"/>
                </a:cubicBezTo>
                <a:cubicBezTo>
                  <a:pt x="103" y="369"/>
                  <a:pt x="91" y="364"/>
                  <a:pt x="79" y="364"/>
                </a:cubicBezTo>
                <a:cubicBezTo>
                  <a:pt x="60" y="363"/>
                  <a:pt x="44" y="378"/>
                  <a:pt x="25" y="376"/>
                </a:cubicBezTo>
                <a:cubicBezTo>
                  <a:pt x="1" y="374"/>
                  <a:pt x="0" y="360"/>
                  <a:pt x="0" y="360"/>
                </a:cubicBezTo>
                <a:cubicBezTo>
                  <a:pt x="43" y="372"/>
                  <a:pt x="35" y="344"/>
                  <a:pt x="77" y="344"/>
                </a:cubicBezTo>
                <a:cubicBezTo>
                  <a:pt x="118" y="344"/>
                  <a:pt x="123" y="362"/>
                  <a:pt x="169" y="363"/>
                </a:cubicBezTo>
                <a:cubicBezTo>
                  <a:pt x="215" y="362"/>
                  <a:pt x="219" y="344"/>
                  <a:pt x="260" y="344"/>
                </a:cubicBezTo>
                <a:cubicBezTo>
                  <a:pt x="303" y="344"/>
                  <a:pt x="294" y="372"/>
                  <a:pt x="338" y="360"/>
                </a:cubicBezTo>
                <a:cubicBezTo>
                  <a:pt x="338" y="360"/>
                  <a:pt x="336" y="374"/>
                  <a:pt x="312" y="376"/>
                </a:cubicBezTo>
                <a:close/>
                <a:moveTo>
                  <a:pt x="283" y="343"/>
                </a:moveTo>
                <a:cubicBezTo>
                  <a:pt x="276" y="341"/>
                  <a:pt x="268" y="339"/>
                  <a:pt x="261" y="339"/>
                </a:cubicBezTo>
                <a:cubicBezTo>
                  <a:pt x="254" y="339"/>
                  <a:pt x="247" y="340"/>
                  <a:pt x="241" y="342"/>
                </a:cubicBezTo>
                <a:cubicBezTo>
                  <a:pt x="241" y="300"/>
                  <a:pt x="241" y="300"/>
                  <a:pt x="241" y="300"/>
                </a:cubicBezTo>
                <a:cubicBezTo>
                  <a:pt x="102" y="300"/>
                  <a:pt x="102" y="300"/>
                  <a:pt x="102" y="300"/>
                </a:cubicBezTo>
                <a:cubicBezTo>
                  <a:pt x="102" y="343"/>
                  <a:pt x="102" y="343"/>
                  <a:pt x="102" y="343"/>
                </a:cubicBezTo>
                <a:cubicBezTo>
                  <a:pt x="95" y="341"/>
                  <a:pt x="87" y="339"/>
                  <a:pt x="79" y="339"/>
                </a:cubicBezTo>
                <a:cubicBezTo>
                  <a:pt x="72" y="339"/>
                  <a:pt x="65" y="340"/>
                  <a:pt x="59" y="342"/>
                </a:cubicBezTo>
                <a:cubicBezTo>
                  <a:pt x="59" y="300"/>
                  <a:pt x="59" y="300"/>
                  <a:pt x="59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251"/>
                  <a:pt x="47" y="251"/>
                  <a:pt x="47" y="251"/>
                </a:cubicBezTo>
                <a:cubicBezTo>
                  <a:pt x="83" y="251"/>
                  <a:pt x="83" y="251"/>
                  <a:pt x="83" y="251"/>
                </a:cubicBezTo>
                <a:cubicBezTo>
                  <a:pt x="83" y="214"/>
                  <a:pt x="83" y="214"/>
                  <a:pt x="83" y="214"/>
                </a:cubicBezTo>
                <a:cubicBezTo>
                  <a:pt x="91" y="214"/>
                  <a:pt x="91" y="214"/>
                  <a:pt x="91" y="214"/>
                </a:cubicBezTo>
                <a:cubicBezTo>
                  <a:pt x="36" y="66"/>
                  <a:pt x="36" y="66"/>
                  <a:pt x="36" y="66"/>
                </a:cubicBezTo>
                <a:cubicBezTo>
                  <a:pt x="40" y="65"/>
                  <a:pt x="40" y="65"/>
                  <a:pt x="40" y="65"/>
                </a:cubicBezTo>
                <a:cubicBezTo>
                  <a:pt x="40" y="67"/>
                  <a:pt x="40" y="67"/>
                  <a:pt x="40" y="67"/>
                </a:cubicBezTo>
                <a:cubicBezTo>
                  <a:pt x="40" y="65"/>
                  <a:pt x="40" y="65"/>
                  <a:pt x="40" y="65"/>
                </a:cubicBezTo>
                <a:cubicBezTo>
                  <a:pt x="50" y="61"/>
                  <a:pt x="50" y="61"/>
                  <a:pt x="50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35" y="214"/>
                  <a:pt x="135" y="214"/>
                  <a:pt x="135" y="214"/>
                </a:cubicBezTo>
                <a:cubicBezTo>
                  <a:pt x="135" y="251"/>
                  <a:pt x="135" y="251"/>
                  <a:pt x="135" y="251"/>
                </a:cubicBezTo>
                <a:cubicBezTo>
                  <a:pt x="160" y="251"/>
                  <a:pt x="160" y="251"/>
                  <a:pt x="160" y="251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2" y="127"/>
                  <a:pt x="192" y="127"/>
                  <a:pt x="192" y="127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200" y="114"/>
                  <a:pt x="200" y="114"/>
                  <a:pt x="200" y="114"/>
                </a:cubicBezTo>
                <a:cubicBezTo>
                  <a:pt x="200" y="87"/>
                  <a:pt x="200" y="87"/>
                  <a:pt x="200" y="87"/>
                </a:cubicBezTo>
                <a:cubicBezTo>
                  <a:pt x="202" y="87"/>
                  <a:pt x="202" y="87"/>
                  <a:pt x="202" y="87"/>
                </a:cubicBezTo>
                <a:cubicBezTo>
                  <a:pt x="202" y="85"/>
                  <a:pt x="202" y="85"/>
                  <a:pt x="202" y="85"/>
                </a:cubicBezTo>
                <a:cubicBezTo>
                  <a:pt x="234" y="85"/>
                  <a:pt x="234" y="85"/>
                  <a:pt x="234" y="85"/>
                </a:cubicBezTo>
                <a:cubicBezTo>
                  <a:pt x="234" y="87"/>
                  <a:pt x="234" y="87"/>
                  <a:pt x="234" y="87"/>
                </a:cubicBezTo>
                <a:cubicBezTo>
                  <a:pt x="235" y="87"/>
                  <a:pt x="235" y="87"/>
                  <a:pt x="235" y="87"/>
                </a:cubicBezTo>
                <a:cubicBezTo>
                  <a:pt x="235" y="114"/>
                  <a:pt x="235" y="114"/>
                  <a:pt x="235" y="114"/>
                </a:cubicBezTo>
                <a:cubicBezTo>
                  <a:pt x="246" y="114"/>
                  <a:pt x="246" y="114"/>
                  <a:pt x="246" y="114"/>
                </a:cubicBezTo>
                <a:cubicBezTo>
                  <a:pt x="246" y="126"/>
                  <a:pt x="246" y="126"/>
                  <a:pt x="246" y="126"/>
                </a:cubicBezTo>
                <a:cubicBezTo>
                  <a:pt x="246" y="127"/>
                  <a:pt x="246" y="127"/>
                  <a:pt x="246" y="127"/>
                </a:cubicBezTo>
                <a:cubicBezTo>
                  <a:pt x="235" y="127"/>
                  <a:pt x="235" y="127"/>
                  <a:pt x="235" y="127"/>
                </a:cubicBezTo>
                <a:cubicBezTo>
                  <a:pt x="274" y="251"/>
                  <a:pt x="274" y="251"/>
                  <a:pt x="274" y="251"/>
                </a:cubicBezTo>
                <a:cubicBezTo>
                  <a:pt x="291" y="251"/>
                  <a:pt x="291" y="251"/>
                  <a:pt x="291" y="251"/>
                </a:cubicBezTo>
                <a:cubicBezTo>
                  <a:pt x="291" y="300"/>
                  <a:pt x="291" y="300"/>
                  <a:pt x="291" y="300"/>
                </a:cubicBezTo>
                <a:cubicBezTo>
                  <a:pt x="283" y="300"/>
                  <a:pt x="283" y="300"/>
                  <a:pt x="283" y="300"/>
                </a:cubicBezTo>
                <a:lnTo>
                  <a:pt x="283" y="343"/>
                </a:lnTo>
                <a:close/>
                <a:moveTo>
                  <a:pt x="80" y="256"/>
                </a:moveTo>
                <a:cubicBezTo>
                  <a:pt x="53" y="256"/>
                  <a:pt x="53" y="256"/>
                  <a:pt x="53" y="256"/>
                </a:cubicBezTo>
                <a:cubicBezTo>
                  <a:pt x="53" y="261"/>
                  <a:pt x="53" y="261"/>
                  <a:pt x="53" y="261"/>
                </a:cubicBezTo>
                <a:cubicBezTo>
                  <a:pt x="80" y="261"/>
                  <a:pt x="80" y="261"/>
                  <a:pt x="80" y="261"/>
                </a:cubicBezTo>
                <a:lnTo>
                  <a:pt x="80" y="256"/>
                </a:lnTo>
                <a:close/>
                <a:moveTo>
                  <a:pt x="80" y="264"/>
                </a:moveTo>
                <a:cubicBezTo>
                  <a:pt x="53" y="264"/>
                  <a:pt x="53" y="264"/>
                  <a:pt x="53" y="264"/>
                </a:cubicBezTo>
                <a:cubicBezTo>
                  <a:pt x="53" y="271"/>
                  <a:pt x="53" y="271"/>
                  <a:pt x="53" y="271"/>
                </a:cubicBezTo>
                <a:cubicBezTo>
                  <a:pt x="80" y="271"/>
                  <a:pt x="80" y="271"/>
                  <a:pt x="80" y="271"/>
                </a:cubicBezTo>
                <a:lnTo>
                  <a:pt x="80" y="264"/>
                </a:lnTo>
                <a:close/>
                <a:moveTo>
                  <a:pt x="80" y="277"/>
                </a:moveTo>
                <a:cubicBezTo>
                  <a:pt x="53" y="277"/>
                  <a:pt x="53" y="277"/>
                  <a:pt x="53" y="277"/>
                </a:cubicBezTo>
                <a:cubicBezTo>
                  <a:pt x="53" y="282"/>
                  <a:pt x="53" y="282"/>
                  <a:pt x="53" y="282"/>
                </a:cubicBezTo>
                <a:cubicBezTo>
                  <a:pt x="80" y="282"/>
                  <a:pt x="80" y="282"/>
                  <a:pt x="80" y="282"/>
                </a:cubicBezTo>
                <a:lnTo>
                  <a:pt x="80" y="277"/>
                </a:lnTo>
                <a:close/>
                <a:moveTo>
                  <a:pt x="80" y="285"/>
                </a:moveTo>
                <a:cubicBezTo>
                  <a:pt x="53" y="285"/>
                  <a:pt x="53" y="285"/>
                  <a:pt x="53" y="285"/>
                </a:cubicBezTo>
                <a:cubicBezTo>
                  <a:pt x="53" y="292"/>
                  <a:pt x="53" y="292"/>
                  <a:pt x="53" y="292"/>
                </a:cubicBezTo>
                <a:cubicBezTo>
                  <a:pt x="80" y="292"/>
                  <a:pt x="80" y="292"/>
                  <a:pt x="80" y="292"/>
                </a:cubicBezTo>
                <a:lnTo>
                  <a:pt x="80" y="285"/>
                </a:lnTo>
                <a:close/>
                <a:moveTo>
                  <a:pt x="222" y="292"/>
                </a:moveTo>
                <a:cubicBezTo>
                  <a:pt x="248" y="292"/>
                  <a:pt x="248" y="292"/>
                  <a:pt x="248" y="292"/>
                </a:cubicBezTo>
                <a:cubicBezTo>
                  <a:pt x="248" y="285"/>
                  <a:pt x="248" y="285"/>
                  <a:pt x="248" y="285"/>
                </a:cubicBezTo>
                <a:cubicBezTo>
                  <a:pt x="222" y="285"/>
                  <a:pt x="222" y="285"/>
                  <a:pt x="222" y="285"/>
                </a:cubicBezTo>
                <a:lnTo>
                  <a:pt x="222" y="292"/>
                </a:lnTo>
                <a:close/>
                <a:moveTo>
                  <a:pt x="222" y="282"/>
                </a:moveTo>
                <a:cubicBezTo>
                  <a:pt x="248" y="282"/>
                  <a:pt x="248" y="282"/>
                  <a:pt x="248" y="282"/>
                </a:cubicBezTo>
                <a:cubicBezTo>
                  <a:pt x="248" y="277"/>
                  <a:pt x="248" y="277"/>
                  <a:pt x="248" y="277"/>
                </a:cubicBezTo>
                <a:cubicBezTo>
                  <a:pt x="222" y="277"/>
                  <a:pt x="222" y="277"/>
                  <a:pt x="222" y="277"/>
                </a:cubicBezTo>
                <a:lnTo>
                  <a:pt x="222" y="282"/>
                </a:lnTo>
                <a:close/>
                <a:moveTo>
                  <a:pt x="222" y="271"/>
                </a:moveTo>
                <a:cubicBezTo>
                  <a:pt x="248" y="271"/>
                  <a:pt x="248" y="271"/>
                  <a:pt x="248" y="271"/>
                </a:cubicBezTo>
                <a:cubicBezTo>
                  <a:pt x="248" y="264"/>
                  <a:pt x="248" y="264"/>
                  <a:pt x="248" y="264"/>
                </a:cubicBezTo>
                <a:cubicBezTo>
                  <a:pt x="222" y="264"/>
                  <a:pt x="222" y="264"/>
                  <a:pt x="222" y="264"/>
                </a:cubicBezTo>
                <a:lnTo>
                  <a:pt x="222" y="271"/>
                </a:lnTo>
                <a:close/>
                <a:moveTo>
                  <a:pt x="222" y="261"/>
                </a:moveTo>
                <a:cubicBezTo>
                  <a:pt x="248" y="261"/>
                  <a:pt x="248" y="261"/>
                  <a:pt x="248" y="261"/>
                </a:cubicBezTo>
                <a:cubicBezTo>
                  <a:pt x="248" y="256"/>
                  <a:pt x="248" y="256"/>
                  <a:pt x="248" y="256"/>
                </a:cubicBezTo>
                <a:cubicBezTo>
                  <a:pt x="222" y="256"/>
                  <a:pt x="222" y="256"/>
                  <a:pt x="222" y="256"/>
                </a:cubicBezTo>
                <a:lnTo>
                  <a:pt x="222" y="261"/>
                </a:lnTo>
                <a:close/>
                <a:moveTo>
                  <a:pt x="188" y="292"/>
                </a:moveTo>
                <a:cubicBezTo>
                  <a:pt x="214" y="292"/>
                  <a:pt x="214" y="292"/>
                  <a:pt x="214" y="292"/>
                </a:cubicBezTo>
                <a:cubicBezTo>
                  <a:pt x="214" y="285"/>
                  <a:pt x="214" y="285"/>
                  <a:pt x="214" y="285"/>
                </a:cubicBezTo>
                <a:cubicBezTo>
                  <a:pt x="188" y="285"/>
                  <a:pt x="188" y="285"/>
                  <a:pt x="188" y="285"/>
                </a:cubicBezTo>
                <a:lnTo>
                  <a:pt x="188" y="292"/>
                </a:lnTo>
                <a:close/>
                <a:moveTo>
                  <a:pt x="188" y="282"/>
                </a:moveTo>
                <a:cubicBezTo>
                  <a:pt x="214" y="282"/>
                  <a:pt x="214" y="282"/>
                  <a:pt x="214" y="282"/>
                </a:cubicBezTo>
                <a:cubicBezTo>
                  <a:pt x="214" y="277"/>
                  <a:pt x="214" y="277"/>
                  <a:pt x="214" y="277"/>
                </a:cubicBezTo>
                <a:cubicBezTo>
                  <a:pt x="188" y="277"/>
                  <a:pt x="188" y="277"/>
                  <a:pt x="188" y="277"/>
                </a:cubicBezTo>
                <a:lnTo>
                  <a:pt x="188" y="282"/>
                </a:lnTo>
                <a:close/>
                <a:moveTo>
                  <a:pt x="188" y="271"/>
                </a:moveTo>
                <a:cubicBezTo>
                  <a:pt x="214" y="271"/>
                  <a:pt x="214" y="271"/>
                  <a:pt x="214" y="271"/>
                </a:cubicBezTo>
                <a:cubicBezTo>
                  <a:pt x="214" y="264"/>
                  <a:pt x="214" y="264"/>
                  <a:pt x="214" y="264"/>
                </a:cubicBezTo>
                <a:cubicBezTo>
                  <a:pt x="188" y="264"/>
                  <a:pt x="188" y="264"/>
                  <a:pt x="188" y="264"/>
                </a:cubicBezTo>
                <a:lnTo>
                  <a:pt x="188" y="271"/>
                </a:lnTo>
                <a:close/>
                <a:moveTo>
                  <a:pt x="188" y="261"/>
                </a:moveTo>
                <a:cubicBezTo>
                  <a:pt x="214" y="261"/>
                  <a:pt x="214" y="261"/>
                  <a:pt x="214" y="261"/>
                </a:cubicBezTo>
                <a:cubicBezTo>
                  <a:pt x="214" y="256"/>
                  <a:pt x="214" y="256"/>
                  <a:pt x="214" y="256"/>
                </a:cubicBezTo>
                <a:cubicBezTo>
                  <a:pt x="188" y="256"/>
                  <a:pt x="188" y="256"/>
                  <a:pt x="188" y="256"/>
                </a:cubicBezTo>
                <a:lnTo>
                  <a:pt x="188" y="261"/>
                </a:lnTo>
                <a:close/>
                <a:moveTo>
                  <a:pt x="153" y="292"/>
                </a:moveTo>
                <a:cubicBezTo>
                  <a:pt x="180" y="292"/>
                  <a:pt x="180" y="292"/>
                  <a:pt x="180" y="292"/>
                </a:cubicBezTo>
                <a:cubicBezTo>
                  <a:pt x="180" y="285"/>
                  <a:pt x="180" y="285"/>
                  <a:pt x="180" y="285"/>
                </a:cubicBezTo>
                <a:cubicBezTo>
                  <a:pt x="153" y="285"/>
                  <a:pt x="153" y="285"/>
                  <a:pt x="153" y="285"/>
                </a:cubicBezTo>
                <a:lnTo>
                  <a:pt x="153" y="292"/>
                </a:lnTo>
                <a:close/>
                <a:moveTo>
                  <a:pt x="153" y="282"/>
                </a:moveTo>
                <a:cubicBezTo>
                  <a:pt x="180" y="282"/>
                  <a:pt x="180" y="282"/>
                  <a:pt x="180" y="282"/>
                </a:cubicBezTo>
                <a:cubicBezTo>
                  <a:pt x="180" y="277"/>
                  <a:pt x="180" y="277"/>
                  <a:pt x="180" y="277"/>
                </a:cubicBezTo>
                <a:cubicBezTo>
                  <a:pt x="153" y="277"/>
                  <a:pt x="153" y="277"/>
                  <a:pt x="153" y="277"/>
                </a:cubicBezTo>
                <a:lnTo>
                  <a:pt x="153" y="282"/>
                </a:lnTo>
                <a:close/>
                <a:moveTo>
                  <a:pt x="153" y="271"/>
                </a:moveTo>
                <a:cubicBezTo>
                  <a:pt x="180" y="271"/>
                  <a:pt x="180" y="271"/>
                  <a:pt x="180" y="271"/>
                </a:cubicBezTo>
                <a:cubicBezTo>
                  <a:pt x="180" y="264"/>
                  <a:pt x="180" y="264"/>
                  <a:pt x="180" y="264"/>
                </a:cubicBezTo>
                <a:cubicBezTo>
                  <a:pt x="153" y="264"/>
                  <a:pt x="153" y="264"/>
                  <a:pt x="153" y="264"/>
                </a:cubicBezTo>
                <a:lnTo>
                  <a:pt x="153" y="271"/>
                </a:lnTo>
                <a:close/>
                <a:moveTo>
                  <a:pt x="86" y="292"/>
                </a:moveTo>
                <a:cubicBezTo>
                  <a:pt x="112" y="292"/>
                  <a:pt x="112" y="292"/>
                  <a:pt x="112" y="292"/>
                </a:cubicBezTo>
                <a:cubicBezTo>
                  <a:pt x="112" y="285"/>
                  <a:pt x="112" y="285"/>
                  <a:pt x="112" y="285"/>
                </a:cubicBezTo>
                <a:cubicBezTo>
                  <a:pt x="86" y="285"/>
                  <a:pt x="86" y="285"/>
                  <a:pt x="86" y="285"/>
                </a:cubicBezTo>
                <a:lnTo>
                  <a:pt x="86" y="292"/>
                </a:lnTo>
                <a:close/>
                <a:moveTo>
                  <a:pt x="86" y="282"/>
                </a:moveTo>
                <a:cubicBezTo>
                  <a:pt x="112" y="282"/>
                  <a:pt x="112" y="282"/>
                  <a:pt x="112" y="282"/>
                </a:cubicBezTo>
                <a:cubicBezTo>
                  <a:pt x="112" y="277"/>
                  <a:pt x="112" y="277"/>
                  <a:pt x="112" y="277"/>
                </a:cubicBezTo>
                <a:cubicBezTo>
                  <a:pt x="86" y="277"/>
                  <a:pt x="86" y="277"/>
                  <a:pt x="86" y="277"/>
                </a:cubicBezTo>
                <a:lnTo>
                  <a:pt x="86" y="282"/>
                </a:lnTo>
                <a:close/>
                <a:moveTo>
                  <a:pt x="86" y="271"/>
                </a:moveTo>
                <a:cubicBezTo>
                  <a:pt x="112" y="271"/>
                  <a:pt x="112" y="271"/>
                  <a:pt x="112" y="271"/>
                </a:cubicBezTo>
                <a:cubicBezTo>
                  <a:pt x="112" y="264"/>
                  <a:pt x="112" y="264"/>
                  <a:pt x="112" y="264"/>
                </a:cubicBezTo>
                <a:cubicBezTo>
                  <a:pt x="86" y="264"/>
                  <a:pt x="86" y="264"/>
                  <a:pt x="86" y="264"/>
                </a:cubicBezTo>
                <a:lnTo>
                  <a:pt x="86" y="271"/>
                </a:lnTo>
                <a:close/>
                <a:moveTo>
                  <a:pt x="86" y="256"/>
                </a:moveTo>
                <a:cubicBezTo>
                  <a:pt x="86" y="261"/>
                  <a:pt x="86" y="261"/>
                  <a:pt x="86" y="261"/>
                </a:cubicBezTo>
                <a:cubicBezTo>
                  <a:pt x="112" y="261"/>
                  <a:pt x="112" y="261"/>
                  <a:pt x="112" y="261"/>
                </a:cubicBezTo>
                <a:cubicBezTo>
                  <a:pt x="112" y="256"/>
                  <a:pt x="112" y="256"/>
                  <a:pt x="112" y="256"/>
                </a:cubicBezTo>
                <a:lnTo>
                  <a:pt x="86" y="256"/>
                </a:lnTo>
                <a:close/>
                <a:moveTo>
                  <a:pt x="102" y="209"/>
                </a:moveTo>
                <a:cubicBezTo>
                  <a:pt x="113" y="196"/>
                  <a:pt x="113" y="196"/>
                  <a:pt x="113" y="196"/>
                </a:cubicBezTo>
                <a:cubicBezTo>
                  <a:pt x="96" y="196"/>
                  <a:pt x="96" y="196"/>
                  <a:pt x="96" y="196"/>
                </a:cubicBezTo>
                <a:lnTo>
                  <a:pt x="102" y="209"/>
                </a:lnTo>
                <a:close/>
                <a:moveTo>
                  <a:pt x="86" y="173"/>
                </a:moveTo>
                <a:cubicBezTo>
                  <a:pt x="95" y="160"/>
                  <a:pt x="95" y="160"/>
                  <a:pt x="95" y="160"/>
                </a:cubicBezTo>
                <a:cubicBezTo>
                  <a:pt x="81" y="160"/>
                  <a:pt x="81" y="160"/>
                  <a:pt x="81" y="160"/>
                </a:cubicBezTo>
                <a:lnTo>
                  <a:pt x="86" y="173"/>
                </a:lnTo>
                <a:close/>
                <a:moveTo>
                  <a:pt x="79" y="155"/>
                </a:moveTo>
                <a:cubicBezTo>
                  <a:pt x="86" y="143"/>
                  <a:pt x="86" y="143"/>
                  <a:pt x="86" y="143"/>
                </a:cubicBezTo>
                <a:cubicBezTo>
                  <a:pt x="73" y="143"/>
                  <a:pt x="73" y="143"/>
                  <a:pt x="73" y="143"/>
                </a:cubicBezTo>
                <a:lnTo>
                  <a:pt x="79" y="155"/>
                </a:lnTo>
                <a:close/>
                <a:moveTo>
                  <a:pt x="71" y="137"/>
                </a:moveTo>
                <a:cubicBezTo>
                  <a:pt x="77" y="126"/>
                  <a:pt x="77" y="126"/>
                  <a:pt x="77" y="126"/>
                </a:cubicBezTo>
                <a:cubicBezTo>
                  <a:pt x="65" y="125"/>
                  <a:pt x="65" y="125"/>
                  <a:pt x="65" y="125"/>
                </a:cubicBezTo>
                <a:lnTo>
                  <a:pt x="71" y="137"/>
                </a:lnTo>
                <a:close/>
                <a:moveTo>
                  <a:pt x="63" y="119"/>
                </a:moveTo>
                <a:cubicBezTo>
                  <a:pt x="69" y="109"/>
                  <a:pt x="69" y="109"/>
                  <a:pt x="69" y="109"/>
                </a:cubicBezTo>
                <a:cubicBezTo>
                  <a:pt x="58" y="108"/>
                  <a:pt x="58" y="108"/>
                  <a:pt x="58" y="108"/>
                </a:cubicBezTo>
                <a:lnTo>
                  <a:pt x="63" y="119"/>
                </a:lnTo>
                <a:close/>
                <a:moveTo>
                  <a:pt x="56" y="102"/>
                </a:moveTo>
                <a:cubicBezTo>
                  <a:pt x="60" y="91"/>
                  <a:pt x="60" y="91"/>
                  <a:pt x="60" y="91"/>
                </a:cubicBezTo>
                <a:cubicBezTo>
                  <a:pt x="50" y="88"/>
                  <a:pt x="50" y="88"/>
                  <a:pt x="50" y="88"/>
                </a:cubicBezTo>
                <a:lnTo>
                  <a:pt x="56" y="102"/>
                </a:lnTo>
                <a:close/>
                <a:moveTo>
                  <a:pt x="47" y="81"/>
                </a:moveTo>
                <a:cubicBezTo>
                  <a:pt x="51" y="72"/>
                  <a:pt x="51" y="72"/>
                  <a:pt x="51" y="72"/>
                </a:cubicBezTo>
                <a:cubicBezTo>
                  <a:pt x="41" y="68"/>
                  <a:pt x="41" y="68"/>
                  <a:pt x="41" y="68"/>
                </a:cubicBezTo>
                <a:lnTo>
                  <a:pt x="47" y="81"/>
                </a:lnTo>
                <a:close/>
                <a:moveTo>
                  <a:pt x="50" y="64"/>
                </a:moveTo>
                <a:cubicBezTo>
                  <a:pt x="45" y="66"/>
                  <a:pt x="45" y="66"/>
                  <a:pt x="45" y="66"/>
                </a:cubicBezTo>
                <a:cubicBezTo>
                  <a:pt x="53" y="70"/>
                  <a:pt x="53" y="70"/>
                  <a:pt x="53" y="70"/>
                </a:cubicBezTo>
                <a:lnTo>
                  <a:pt x="50" y="64"/>
                </a:lnTo>
                <a:close/>
                <a:moveTo>
                  <a:pt x="54" y="72"/>
                </a:moveTo>
                <a:cubicBezTo>
                  <a:pt x="49" y="85"/>
                  <a:pt x="49" y="85"/>
                  <a:pt x="49" y="85"/>
                </a:cubicBezTo>
                <a:cubicBezTo>
                  <a:pt x="62" y="89"/>
                  <a:pt x="62" y="89"/>
                  <a:pt x="62" y="89"/>
                </a:cubicBezTo>
                <a:lnTo>
                  <a:pt x="54" y="72"/>
                </a:lnTo>
                <a:close/>
                <a:moveTo>
                  <a:pt x="63" y="91"/>
                </a:moveTo>
                <a:cubicBezTo>
                  <a:pt x="58" y="105"/>
                  <a:pt x="58" y="105"/>
                  <a:pt x="58" y="105"/>
                </a:cubicBezTo>
                <a:cubicBezTo>
                  <a:pt x="71" y="106"/>
                  <a:pt x="71" y="106"/>
                  <a:pt x="71" y="106"/>
                </a:cubicBezTo>
                <a:lnTo>
                  <a:pt x="63" y="91"/>
                </a:lnTo>
                <a:close/>
                <a:moveTo>
                  <a:pt x="72" y="109"/>
                </a:moveTo>
                <a:cubicBezTo>
                  <a:pt x="65" y="121"/>
                  <a:pt x="65" y="121"/>
                  <a:pt x="65" y="121"/>
                </a:cubicBezTo>
                <a:cubicBezTo>
                  <a:pt x="79" y="123"/>
                  <a:pt x="79" y="123"/>
                  <a:pt x="79" y="123"/>
                </a:cubicBezTo>
                <a:lnTo>
                  <a:pt x="72" y="109"/>
                </a:lnTo>
                <a:close/>
                <a:moveTo>
                  <a:pt x="80" y="126"/>
                </a:moveTo>
                <a:cubicBezTo>
                  <a:pt x="73" y="140"/>
                  <a:pt x="73" y="140"/>
                  <a:pt x="73" y="140"/>
                </a:cubicBezTo>
                <a:cubicBezTo>
                  <a:pt x="87" y="140"/>
                  <a:pt x="87" y="140"/>
                  <a:pt x="87" y="140"/>
                </a:cubicBezTo>
                <a:lnTo>
                  <a:pt x="80" y="126"/>
                </a:lnTo>
                <a:close/>
                <a:moveTo>
                  <a:pt x="89" y="144"/>
                </a:moveTo>
                <a:cubicBezTo>
                  <a:pt x="81" y="157"/>
                  <a:pt x="81" y="157"/>
                  <a:pt x="81" y="157"/>
                </a:cubicBezTo>
                <a:cubicBezTo>
                  <a:pt x="96" y="157"/>
                  <a:pt x="96" y="157"/>
                  <a:pt x="96" y="157"/>
                </a:cubicBezTo>
                <a:lnTo>
                  <a:pt x="89" y="144"/>
                </a:lnTo>
                <a:close/>
                <a:moveTo>
                  <a:pt x="98" y="161"/>
                </a:moveTo>
                <a:cubicBezTo>
                  <a:pt x="89" y="174"/>
                  <a:pt x="89" y="174"/>
                  <a:pt x="89" y="174"/>
                </a:cubicBezTo>
                <a:cubicBezTo>
                  <a:pt x="105" y="176"/>
                  <a:pt x="105" y="176"/>
                  <a:pt x="105" y="176"/>
                </a:cubicBezTo>
                <a:lnTo>
                  <a:pt x="98" y="161"/>
                </a:lnTo>
                <a:close/>
                <a:moveTo>
                  <a:pt x="88" y="177"/>
                </a:moveTo>
                <a:cubicBezTo>
                  <a:pt x="95" y="192"/>
                  <a:pt x="95" y="192"/>
                  <a:pt x="95" y="192"/>
                </a:cubicBezTo>
                <a:cubicBezTo>
                  <a:pt x="105" y="179"/>
                  <a:pt x="105" y="179"/>
                  <a:pt x="105" y="179"/>
                </a:cubicBezTo>
                <a:lnTo>
                  <a:pt x="88" y="177"/>
                </a:lnTo>
                <a:close/>
                <a:moveTo>
                  <a:pt x="107" y="181"/>
                </a:moveTo>
                <a:cubicBezTo>
                  <a:pt x="98" y="193"/>
                  <a:pt x="98" y="193"/>
                  <a:pt x="98" y="193"/>
                </a:cubicBezTo>
                <a:cubicBezTo>
                  <a:pt x="113" y="193"/>
                  <a:pt x="113" y="193"/>
                  <a:pt x="113" y="193"/>
                </a:cubicBezTo>
                <a:lnTo>
                  <a:pt x="107" y="181"/>
                </a:lnTo>
                <a:close/>
                <a:moveTo>
                  <a:pt x="116" y="198"/>
                </a:moveTo>
                <a:cubicBezTo>
                  <a:pt x="103" y="212"/>
                  <a:pt x="103" y="212"/>
                  <a:pt x="103" y="212"/>
                </a:cubicBezTo>
                <a:cubicBezTo>
                  <a:pt x="104" y="214"/>
                  <a:pt x="104" y="214"/>
                  <a:pt x="104" y="214"/>
                </a:cubicBezTo>
                <a:cubicBezTo>
                  <a:pt x="123" y="214"/>
                  <a:pt x="123" y="214"/>
                  <a:pt x="123" y="214"/>
                </a:cubicBezTo>
                <a:lnTo>
                  <a:pt x="116" y="198"/>
                </a:lnTo>
                <a:close/>
                <a:moveTo>
                  <a:pt x="146" y="256"/>
                </a:moveTo>
                <a:cubicBezTo>
                  <a:pt x="119" y="256"/>
                  <a:pt x="119" y="256"/>
                  <a:pt x="119" y="256"/>
                </a:cubicBezTo>
                <a:cubicBezTo>
                  <a:pt x="119" y="261"/>
                  <a:pt x="119" y="261"/>
                  <a:pt x="119" y="261"/>
                </a:cubicBezTo>
                <a:cubicBezTo>
                  <a:pt x="146" y="261"/>
                  <a:pt x="146" y="261"/>
                  <a:pt x="146" y="261"/>
                </a:cubicBezTo>
                <a:lnTo>
                  <a:pt x="146" y="256"/>
                </a:lnTo>
                <a:close/>
                <a:moveTo>
                  <a:pt x="146" y="264"/>
                </a:moveTo>
                <a:cubicBezTo>
                  <a:pt x="119" y="264"/>
                  <a:pt x="119" y="264"/>
                  <a:pt x="119" y="264"/>
                </a:cubicBezTo>
                <a:cubicBezTo>
                  <a:pt x="119" y="271"/>
                  <a:pt x="119" y="271"/>
                  <a:pt x="119" y="271"/>
                </a:cubicBezTo>
                <a:cubicBezTo>
                  <a:pt x="146" y="271"/>
                  <a:pt x="146" y="271"/>
                  <a:pt x="146" y="271"/>
                </a:cubicBezTo>
                <a:lnTo>
                  <a:pt x="146" y="264"/>
                </a:lnTo>
                <a:close/>
                <a:moveTo>
                  <a:pt x="146" y="277"/>
                </a:moveTo>
                <a:cubicBezTo>
                  <a:pt x="119" y="277"/>
                  <a:pt x="119" y="277"/>
                  <a:pt x="119" y="277"/>
                </a:cubicBezTo>
                <a:cubicBezTo>
                  <a:pt x="119" y="282"/>
                  <a:pt x="119" y="282"/>
                  <a:pt x="119" y="282"/>
                </a:cubicBezTo>
                <a:cubicBezTo>
                  <a:pt x="146" y="282"/>
                  <a:pt x="146" y="282"/>
                  <a:pt x="146" y="282"/>
                </a:cubicBezTo>
                <a:lnTo>
                  <a:pt x="146" y="277"/>
                </a:lnTo>
                <a:close/>
                <a:moveTo>
                  <a:pt x="146" y="285"/>
                </a:moveTo>
                <a:cubicBezTo>
                  <a:pt x="119" y="285"/>
                  <a:pt x="119" y="285"/>
                  <a:pt x="119" y="285"/>
                </a:cubicBezTo>
                <a:cubicBezTo>
                  <a:pt x="119" y="292"/>
                  <a:pt x="119" y="292"/>
                  <a:pt x="119" y="292"/>
                </a:cubicBezTo>
                <a:cubicBezTo>
                  <a:pt x="146" y="292"/>
                  <a:pt x="146" y="292"/>
                  <a:pt x="146" y="292"/>
                </a:cubicBezTo>
                <a:lnTo>
                  <a:pt x="146" y="285"/>
                </a:lnTo>
                <a:close/>
                <a:moveTo>
                  <a:pt x="153" y="256"/>
                </a:moveTo>
                <a:cubicBezTo>
                  <a:pt x="153" y="261"/>
                  <a:pt x="153" y="261"/>
                  <a:pt x="153" y="261"/>
                </a:cubicBezTo>
                <a:cubicBezTo>
                  <a:pt x="180" y="261"/>
                  <a:pt x="180" y="261"/>
                  <a:pt x="180" y="261"/>
                </a:cubicBezTo>
                <a:cubicBezTo>
                  <a:pt x="180" y="256"/>
                  <a:pt x="180" y="256"/>
                  <a:pt x="180" y="256"/>
                </a:cubicBezTo>
                <a:lnTo>
                  <a:pt x="153" y="256"/>
                </a:lnTo>
                <a:close/>
                <a:moveTo>
                  <a:pt x="167" y="251"/>
                </a:moveTo>
                <a:cubicBezTo>
                  <a:pt x="215" y="251"/>
                  <a:pt x="215" y="251"/>
                  <a:pt x="215" y="251"/>
                </a:cubicBezTo>
                <a:cubicBezTo>
                  <a:pt x="215" y="237"/>
                  <a:pt x="215" y="237"/>
                  <a:pt x="215" y="237"/>
                </a:cubicBezTo>
                <a:cubicBezTo>
                  <a:pt x="179" y="212"/>
                  <a:pt x="179" y="212"/>
                  <a:pt x="179" y="212"/>
                </a:cubicBezTo>
                <a:lnTo>
                  <a:pt x="167" y="251"/>
                </a:lnTo>
                <a:close/>
                <a:moveTo>
                  <a:pt x="180" y="209"/>
                </a:moveTo>
                <a:cubicBezTo>
                  <a:pt x="215" y="234"/>
                  <a:pt x="215" y="234"/>
                  <a:pt x="215" y="234"/>
                </a:cubicBezTo>
                <a:cubicBezTo>
                  <a:pt x="215" y="187"/>
                  <a:pt x="215" y="187"/>
                  <a:pt x="215" y="187"/>
                </a:cubicBezTo>
                <a:cubicBezTo>
                  <a:pt x="180" y="209"/>
                  <a:pt x="180" y="209"/>
                  <a:pt x="180" y="209"/>
                </a:cubicBezTo>
                <a:close/>
                <a:moveTo>
                  <a:pt x="181" y="204"/>
                </a:moveTo>
                <a:cubicBezTo>
                  <a:pt x="213" y="184"/>
                  <a:pt x="213" y="184"/>
                  <a:pt x="213" y="184"/>
                </a:cubicBezTo>
                <a:cubicBezTo>
                  <a:pt x="192" y="170"/>
                  <a:pt x="192" y="170"/>
                  <a:pt x="192" y="170"/>
                </a:cubicBezTo>
                <a:lnTo>
                  <a:pt x="181" y="204"/>
                </a:lnTo>
                <a:close/>
                <a:moveTo>
                  <a:pt x="193" y="167"/>
                </a:moveTo>
                <a:cubicBezTo>
                  <a:pt x="215" y="182"/>
                  <a:pt x="215" y="182"/>
                  <a:pt x="215" y="182"/>
                </a:cubicBezTo>
                <a:cubicBezTo>
                  <a:pt x="215" y="151"/>
                  <a:pt x="215" y="151"/>
                  <a:pt x="215" y="151"/>
                </a:cubicBezTo>
                <a:cubicBezTo>
                  <a:pt x="194" y="164"/>
                  <a:pt x="194" y="164"/>
                  <a:pt x="194" y="164"/>
                </a:cubicBezTo>
                <a:lnTo>
                  <a:pt x="193" y="167"/>
                </a:lnTo>
                <a:close/>
                <a:moveTo>
                  <a:pt x="195" y="160"/>
                </a:moveTo>
                <a:cubicBezTo>
                  <a:pt x="215" y="148"/>
                  <a:pt x="215" y="148"/>
                  <a:pt x="215" y="148"/>
                </a:cubicBezTo>
                <a:cubicBezTo>
                  <a:pt x="215" y="127"/>
                  <a:pt x="215" y="127"/>
                  <a:pt x="215" y="127"/>
                </a:cubicBezTo>
                <a:cubicBezTo>
                  <a:pt x="205" y="127"/>
                  <a:pt x="205" y="127"/>
                  <a:pt x="205" y="127"/>
                </a:cubicBezTo>
                <a:lnTo>
                  <a:pt x="195" y="160"/>
                </a:lnTo>
                <a:close/>
                <a:moveTo>
                  <a:pt x="216" y="102"/>
                </a:moveTo>
                <a:cubicBezTo>
                  <a:pt x="203" y="102"/>
                  <a:pt x="203" y="102"/>
                  <a:pt x="203" y="102"/>
                </a:cubicBezTo>
                <a:cubicBezTo>
                  <a:pt x="203" y="99"/>
                  <a:pt x="203" y="99"/>
                  <a:pt x="203" y="99"/>
                </a:cubicBezTo>
                <a:cubicBezTo>
                  <a:pt x="216" y="99"/>
                  <a:pt x="216" y="99"/>
                  <a:pt x="216" y="99"/>
                </a:cubicBezTo>
                <a:cubicBezTo>
                  <a:pt x="216" y="88"/>
                  <a:pt x="216" y="88"/>
                  <a:pt x="216" y="88"/>
                </a:cubicBezTo>
                <a:cubicBezTo>
                  <a:pt x="203" y="88"/>
                  <a:pt x="203" y="88"/>
                  <a:pt x="203" y="88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16" y="114"/>
                  <a:pt x="216" y="114"/>
                  <a:pt x="216" y="114"/>
                </a:cubicBezTo>
                <a:lnTo>
                  <a:pt x="216" y="102"/>
                </a:lnTo>
                <a:close/>
                <a:moveTo>
                  <a:pt x="232" y="88"/>
                </a:moveTo>
                <a:cubicBezTo>
                  <a:pt x="219" y="88"/>
                  <a:pt x="219" y="88"/>
                  <a:pt x="219" y="88"/>
                </a:cubicBezTo>
                <a:cubicBezTo>
                  <a:pt x="219" y="99"/>
                  <a:pt x="219" y="99"/>
                  <a:pt x="219" y="99"/>
                </a:cubicBezTo>
                <a:cubicBezTo>
                  <a:pt x="232" y="99"/>
                  <a:pt x="232" y="99"/>
                  <a:pt x="232" y="99"/>
                </a:cubicBezTo>
                <a:lnTo>
                  <a:pt x="232" y="88"/>
                </a:lnTo>
                <a:close/>
                <a:moveTo>
                  <a:pt x="232" y="102"/>
                </a:moveTo>
                <a:cubicBezTo>
                  <a:pt x="219" y="102"/>
                  <a:pt x="219" y="102"/>
                  <a:pt x="219" y="102"/>
                </a:cubicBezTo>
                <a:cubicBezTo>
                  <a:pt x="219" y="114"/>
                  <a:pt x="219" y="114"/>
                  <a:pt x="219" y="114"/>
                </a:cubicBezTo>
                <a:cubicBezTo>
                  <a:pt x="232" y="114"/>
                  <a:pt x="232" y="114"/>
                  <a:pt x="232" y="114"/>
                </a:cubicBezTo>
                <a:lnTo>
                  <a:pt x="232" y="102"/>
                </a:lnTo>
                <a:close/>
                <a:moveTo>
                  <a:pt x="229" y="127"/>
                </a:moveTo>
                <a:cubicBezTo>
                  <a:pt x="220" y="127"/>
                  <a:pt x="220" y="127"/>
                  <a:pt x="220" y="127"/>
                </a:cubicBezTo>
                <a:cubicBezTo>
                  <a:pt x="220" y="147"/>
                  <a:pt x="220" y="147"/>
                  <a:pt x="220" y="147"/>
                </a:cubicBezTo>
                <a:cubicBezTo>
                  <a:pt x="239" y="160"/>
                  <a:pt x="239" y="160"/>
                  <a:pt x="239" y="160"/>
                </a:cubicBezTo>
                <a:lnTo>
                  <a:pt x="229" y="127"/>
                </a:lnTo>
                <a:close/>
                <a:moveTo>
                  <a:pt x="240" y="164"/>
                </a:moveTo>
                <a:cubicBezTo>
                  <a:pt x="220" y="151"/>
                  <a:pt x="220" y="151"/>
                  <a:pt x="220" y="151"/>
                </a:cubicBezTo>
                <a:cubicBezTo>
                  <a:pt x="220" y="179"/>
                  <a:pt x="220" y="179"/>
                  <a:pt x="220" y="179"/>
                </a:cubicBezTo>
                <a:cubicBezTo>
                  <a:pt x="241" y="166"/>
                  <a:pt x="241" y="166"/>
                  <a:pt x="241" y="166"/>
                </a:cubicBezTo>
                <a:lnTo>
                  <a:pt x="240" y="164"/>
                </a:lnTo>
                <a:close/>
                <a:moveTo>
                  <a:pt x="242" y="169"/>
                </a:moveTo>
                <a:cubicBezTo>
                  <a:pt x="220" y="183"/>
                  <a:pt x="220" y="183"/>
                  <a:pt x="220" y="183"/>
                </a:cubicBezTo>
                <a:cubicBezTo>
                  <a:pt x="220" y="186"/>
                  <a:pt x="220" y="186"/>
                  <a:pt x="220" y="186"/>
                </a:cubicBezTo>
                <a:cubicBezTo>
                  <a:pt x="254" y="208"/>
                  <a:pt x="254" y="208"/>
                  <a:pt x="254" y="208"/>
                </a:cubicBezTo>
                <a:lnTo>
                  <a:pt x="242" y="169"/>
                </a:lnTo>
                <a:close/>
                <a:moveTo>
                  <a:pt x="220" y="189"/>
                </a:moveTo>
                <a:cubicBezTo>
                  <a:pt x="220" y="233"/>
                  <a:pt x="220" y="233"/>
                  <a:pt x="220" y="233"/>
                </a:cubicBezTo>
                <a:cubicBezTo>
                  <a:pt x="255" y="213"/>
                  <a:pt x="255" y="213"/>
                  <a:pt x="255" y="213"/>
                </a:cubicBezTo>
                <a:lnTo>
                  <a:pt x="220" y="189"/>
                </a:lnTo>
                <a:close/>
                <a:moveTo>
                  <a:pt x="257" y="215"/>
                </a:moveTo>
                <a:cubicBezTo>
                  <a:pt x="220" y="237"/>
                  <a:pt x="220" y="237"/>
                  <a:pt x="220" y="237"/>
                </a:cubicBezTo>
                <a:cubicBezTo>
                  <a:pt x="220" y="251"/>
                  <a:pt x="220" y="251"/>
                  <a:pt x="220" y="251"/>
                </a:cubicBezTo>
                <a:cubicBezTo>
                  <a:pt x="268" y="251"/>
                  <a:pt x="268" y="251"/>
                  <a:pt x="268" y="251"/>
                </a:cubicBezTo>
                <a:lnTo>
                  <a:pt x="257" y="215"/>
                </a:lnTo>
                <a:close/>
                <a:moveTo>
                  <a:pt x="283" y="256"/>
                </a:moveTo>
                <a:cubicBezTo>
                  <a:pt x="256" y="256"/>
                  <a:pt x="256" y="256"/>
                  <a:pt x="256" y="256"/>
                </a:cubicBezTo>
                <a:cubicBezTo>
                  <a:pt x="256" y="261"/>
                  <a:pt x="256" y="261"/>
                  <a:pt x="256" y="261"/>
                </a:cubicBezTo>
                <a:cubicBezTo>
                  <a:pt x="283" y="261"/>
                  <a:pt x="283" y="261"/>
                  <a:pt x="283" y="261"/>
                </a:cubicBezTo>
                <a:lnTo>
                  <a:pt x="283" y="256"/>
                </a:lnTo>
                <a:close/>
                <a:moveTo>
                  <a:pt x="283" y="264"/>
                </a:moveTo>
                <a:cubicBezTo>
                  <a:pt x="256" y="264"/>
                  <a:pt x="256" y="264"/>
                  <a:pt x="256" y="264"/>
                </a:cubicBezTo>
                <a:cubicBezTo>
                  <a:pt x="256" y="271"/>
                  <a:pt x="256" y="271"/>
                  <a:pt x="256" y="271"/>
                </a:cubicBezTo>
                <a:cubicBezTo>
                  <a:pt x="283" y="271"/>
                  <a:pt x="283" y="271"/>
                  <a:pt x="283" y="271"/>
                </a:cubicBezTo>
                <a:lnTo>
                  <a:pt x="283" y="264"/>
                </a:lnTo>
                <a:close/>
                <a:moveTo>
                  <a:pt x="283" y="277"/>
                </a:moveTo>
                <a:cubicBezTo>
                  <a:pt x="256" y="277"/>
                  <a:pt x="256" y="277"/>
                  <a:pt x="256" y="277"/>
                </a:cubicBezTo>
                <a:cubicBezTo>
                  <a:pt x="256" y="282"/>
                  <a:pt x="256" y="282"/>
                  <a:pt x="256" y="282"/>
                </a:cubicBezTo>
                <a:cubicBezTo>
                  <a:pt x="283" y="282"/>
                  <a:pt x="283" y="282"/>
                  <a:pt x="283" y="282"/>
                </a:cubicBezTo>
                <a:lnTo>
                  <a:pt x="283" y="277"/>
                </a:lnTo>
                <a:close/>
                <a:moveTo>
                  <a:pt x="283" y="292"/>
                </a:moveTo>
                <a:cubicBezTo>
                  <a:pt x="283" y="285"/>
                  <a:pt x="283" y="285"/>
                  <a:pt x="283" y="285"/>
                </a:cubicBezTo>
                <a:cubicBezTo>
                  <a:pt x="256" y="285"/>
                  <a:pt x="256" y="285"/>
                  <a:pt x="256" y="285"/>
                </a:cubicBezTo>
                <a:cubicBezTo>
                  <a:pt x="256" y="292"/>
                  <a:pt x="256" y="292"/>
                  <a:pt x="256" y="292"/>
                </a:cubicBezTo>
                <a:lnTo>
                  <a:pt x="283" y="292"/>
                </a:lnTo>
                <a:close/>
                <a:moveTo>
                  <a:pt x="36" y="26"/>
                </a:moveTo>
                <a:cubicBezTo>
                  <a:pt x="31" y="19"/>
                  <a:pt x="32" y="8"/>
                  <a:pt x="40" y="0"/>
                </a:cubicBezTo>
                <a:cubicBezTo>
                  <a:pt x="40" y="0"/>
                  <a:pt x="34" y="10"/>
                  <a:pt x="40" y="17"/>
                </a:cubicBezTo>
                <a:cubicBezTo>
                  <a:pt x="46" y="25"/>
                  <a:pt x="45" y="39"/>
                  <a:pt x="40" y="44"/>
                </a:cubicBezTo>
                <a:cubicBezTo>
                  <a:pt x="40" y="44"/>
                  <a:pt x="40" y="33"/>
                  <a:pt x="36" y="26"/>
                </a:cubicBezTo>
                <a:close/>
                <a:moveTo>
                  <a:pt x="21" y="23"/>
                </a:moveTo>
                <a:cubicBezTo>
                  <a:pt x="32" y="26"/>
                  <a:pt x="37" y="35"/>
                  <a:pt x="37" y="43"/>
                </a:cubicBezTo>
                <a:cubicBezTo>
                  <a:pt x="37" y="52"/>
                  <a:pt x="43" y="61"/>
                  <a:pt x="43" y="61"/>
                </a:cubicBezTo>
                <a:cubicBezTo>
                  <a:pt x="35" y="60"/>
                  <a:pt x="28" y="47"/>
                  <a:pt x="29" y="38"/>
                </a:cubicBezTo>
                <a:cubicBezTo>
                  <a:pt x="31" y="29"/>
                  <a:pt x="21" y="23"/>
                  <a:pt x="21" y="23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3" name="Freeform 8">
            <a:extLst>
              <a:ext uri="{FF2B5EF4-FFF2-40B4-BE49-F238E27FC236}">
                <a16:creationId xmlns:a16="http://schemas.microsoft.com/office/drawing/2014/main" id="{C0462A11-10F4-BA89-E4A8-15C620E58EE5}"/>
              </a:ext>
            </a:extLst>
          </p:cNvPr>
          <p:cNvSpPr>
            <a:spLocks noEditPoints="1"/>
          </p:cNvSpPr>
          <p:nvPr/>
        </p:nvSpPr>
        <p:spPr bwMode="auto">
          <a:xfrm>
            <a:off x="5928055" y="4951286"/>
            <a:ext cx="208911" cy="709161"/>
          </a:xfrm>
          <a:custGeom>
            <a:avLst/>
            <a:gdLst/>
            <a:ahLst/>
            <a:cxnLst>
              <a:cxn ang="0">
                <a:pos x="256" y="150"/>
              </a:cxn>
              <a:cxn ang="0">
                <a:pos x="194" y="60"/>
              </a:cxn>
              <a:cxn ang="0">
                <a:pos x="168" y="0"/>
              </a:cxn>
              <a:cxn ang="0">
                <a:pos x="125" y="26"/>
              </a:cxn>
              <a:cxn ang="0">
                <a:pos x="69" y="150"/>
              </a:cxn>
              <a:cxn ang="0">
                <a:pos x="80" y="311"/>
              </a:cxn>
              <a:cxn ang="0">
                <a:pos x="0" y="972"/>
              </a:cxn>
              <a:cxn ang="0">
                <a:pos x="294" y="972"/>
              </a:cxn>
              <a:cxn ang="0">
                <a:pos x="168" y="377"/>
              </a:cxn>
              <a:cxn ang="0">
                <a:pos x="168" y="308"/>
              </a:cxn>
              <a:cxn ang="0">
                <a:pos x="168" y="308"/>
              </a:cxn>
              <a:cxn ang="0">
                <a:pos x="239" y="687"/>
              </a:cxn>
              <a:cxn ang="0">
                <a:pos x="168" y="792"/>
              </a:cxn>
              <a:cxn ang="0">
                <a:pos x="168" y="491"/>
              </a:cxn>
              <a:cxn ang="0">
                <a:pos x="168" y="491"/>
              </a:cxn>
              <a:cxn ang="0">
                <a:pos x="168" y="505"/>
              </a:cxn>
              <a:cxn ang="0">
                <a:pos x="99" y="323"/>
              </a:cxn>
              <a:cxn ang="0">
                <a:pos x="154" y="491"/>
              </a:cxn>
              <a:cxn ang="0">
                <a:pos x="154" y="491"/>
              </a:cxn>
              <a:cxn ang="0">
                <a:pos x="88" y="505"/>
              </a:cxn>
              <a:cxn ang="0">
                <a:pos x="71" y="687"/>
              </a:cxn>
              <a:cxn ang="0">
                <a:pos x="154" y="702"/>
              </a:cxn>
              <a:cxn ang="0">
                <a:pos x="69" y="702"/>
              </a:cxn>
              <a:cxn ang="0">
                <a:pos x="246" y="709"/>
              </a:cxn>
              <a:cxn ang="0">
                <a:pos x="168" y="815"/>
              </a:cxn>
              <a:cxn ang="0">
                <a:pos x="237" y="515"/>
              </a:cxn>
              <a:cxn ang="0">
                <a:pos x="168" y="401"/>
              </a:cxn>
              <a:cxn ang="0">
                <a:pos x="234" y="479"/>
              </a:cxn>
              <a:cxn ang="0">
                <a:pos x="168" y="218"/>
              </a:cxn>
              <a:cxn ang="0">
                <a:pos x="168" y="221"/>
              </a:cxn>
              <a:cxn ang="0">
                <a:pos x="206" y="150"/>
              </a:cxn>
              <a:cxn ang="0">
                <a:pos x="154" y="202"/>
              </a:cxn>
              <a:cxn ang="0">
                <a:pos x="154" y="308"/>
              </a:cxn>
              <a:cxn ang="0">
                <a:pos x="154" y="308"/>
              </a:cxn>
              <a:cxn ang="0">
                <a:pos x="92" y="334"/>
              </a:cxn>
              <a:cxn ang="0">
                <a:pos x="147" y="588"/>
              </a:cxn>
              <a:cxn ang="0">
                <a:pos x="144" y="827"/>
              </a:cxn>
              <a:cxn ang="0">
                <a:pos x="144" y="827"/>
              </a:cxn>
              <a:cxn ang="0">
                <a:pos x="154" y="972"/>
              </a:cxn>
              <a:cxn ang="0">
                <a:pos x="168" y="860"/>
              </a:cxn>
              <a:cxn ang="0">
                <a:pos x="168" y="860"/>
              </a:cxn>
              <a:cxn ang="0">
                <a:pos x="232" y="135"/>
              </a:cxn>
              <a:cxn ang="0">
                <a:pos x="168" y="74"/>
              </a:cxn>
              <a:cxn ang="0">
                <a:pos x="80" y="74"/>
              </a:cxn>
              <a:cxn ang="0">
                <a:pos x="80" y="135"/>
              </a:cxn>
              <a:cxn ang="0">
                <a:pos x="149" y="221"/>
              </a:cxn>
            </a:cxnLst>
            <a:rect l="0" t="0" r="r" b="b"/>
            <a:pathLst>
              <a:path w="294" h="998">
                <a:moveTo>
                  <a:pt x="275" y="972"/>
                </a:moveTo>
                <a:lnTo>
                  <a:pt x="232" y="150"/>
                </a:lnTo>
                <a:lnTo>
                  <a:pt x="256" y="150"/>
                </a:lnTo>
                <a:lnTo>
                  <a:pt x="256" y="143"/>
                </a:lnTo>
                <a:lnTo>
                  <a:pt x="256" y="60"/>
                </a:lnTo>
                <a:lnTo>
                  <a:pt x="194" y="60"/>
                </a:lnTo>
                <a:lnTo>
                  <a:pt x="194" y="26"/>
                </a:lnTo>
                <a:lnTo>
                  <a:pt x="168" y="26"/>
                </a:lnTo>
                <a:lnTo>
                  <a:pt x="168" y="0"/>
                </a:lnTo>
                <a:lnTo>
                  <a:pt x="154" y="0"/>
                </a:lnTo>
                <a:lnTo>
                  <a:pt x="154" y="26"/>
                </a:lnTo>
                <a:lnTo>
                  <a:pt x="125" y="26"/>
                </a:lnTo>
                <a:lnTo>
                  <a:pt x="125" y="60"/>
                </a:lnTo>
                <a:lnTo>
                  <a:pt x="69" y="60"/>
                </a:lnTo>
                <a:lnTo>
                  <a:pt x="69" y="150"/>
                </a:lnTo>
                <a:lnTo>
                  <a:pt x="92" y="150"/>
                </a:lnTo>
                <a:lnTo>
                  <a:pt x="80" y="311"/>
                </a:lnTo>
                <a:lnTo>
                  <a:pt x="80" y="311"/>
                </a:lnTo>
                <a:lnTo>
                  <a:pt x="80" y="315"/>
                </a:lnTo>
                <a:lnTo>
                  <a:pt x="26" y="972"/>
                </a:lnTo>
                <a:lnTo>
                  <a:pt x="0" y="972"/>
                </a:lnTo>
                <a:lnTo>
                  <a:pt x="0" y="998"/>
                </a:lnTo>
                <a:lnTo>
                  <a:pt x="294" y="998"/>
                </a:lnTo>
                <a:lnTo>
                  <a:pt x="294" y="972"/>
                </a:lnTo>
                <a:lnTo>
                  <a:pt x="275" y="972"/>
                </a:lnTo>
                <a:close/>
                <a:moveTo>
                  <a:pt x="218" y="323"/>
                </a:moveTo>
                <a:lnTo>
                  <a:pt x="168" y="377"/>
                </a:lnTo>
                <a:lnTo>
                  <a:pt x="168" y="323"/>
                </a:lnTo>
                <a:lnTo>
                  <a:pt x="218" y="323"/>
                </a:lnTo>
                <a:close/>
                <a:moveTo>
                  <a:pt x="168" y="308"/>
                </a:moveTo>
                <a:lnTo>
                  <a:pt x="168" y="244"/>
                </a:lnTo>
                <a:lnTo>
                  <a:pt x="220" y="308"/>
                </a:lnTo>
                <a:lnTo>
                  <a:pt x="168" y="308"/>
                </a:lnTo>
                <a:close/>
                <a:moveTo>
                  <a:pt x="168" y="687"/>
                </a:moveTo>
                <a:lnTo>
                  <a:pt x="168" y="612"/>
                </a:lnTo>
                <a:lnTo>
                  <a:pt x="239" y="687"/>
                </a:lnTo>
                <a:lnTo>
                  <a:pt x="168" y="687"/>
                </a:lnTo>
                <a:close/>
                <a:moveTo>
                  <a:pt x="237" y="702"/>
                </a:moveTo>
                <a:lnTo>
                  <a:pt x="168" y="792"/>
                </a:lnTo>
                <a:lnTo>
                  <a:pt x="168" y="702"/>
                </a:lnTo>
                <a:lnTo>
                  <a:pt x="237" y="702"/>
                </a:lnTo>
                <a:close/>
                <a:moveTo>
                  <a:pt x="168" y="491"/>
                </a:moveTo>
                <a:lnTo>
                  <a:pt x="168" y="424"/>
                </a:lnTo>
                <a:lnTo>
                  <a:pt x="227" y="491"/>
                </a:lnTo>
                <a:lnTo>
                  <a:pt x="168" y="491"/>
                </a:lnTo>
                <a:close/>
                <a:moveTo>
                  <a:pt x="227" y="505"/>
                </a:moveTo>
                <a:lnTo>
                  <a:pt x="168" y="567"/>
                </a:lnTo>
                <a:lnTo>
                  <a:pt x="168" y="505"/>
                </a:lnTo>
                <a:lnTo>
                  <a:pt x="227" y="505"/>
                </a:lnTo>
                <a:close/>
                <a:moveTo>
                  <a:pt x="154" y="387"/>
                </a:moveTo>
                <a:lnTo>
                  <a:pt x="99" y="323"/>
                </a:lnTo>
                <a:lnTo>
                  <a:pt x="154" y="323"/>
                </a:lnTo>
                <a:lnTo>
                  <a:pt x="154" y="387"/>
                </a:lnTo>
                <a:close/>
                <a:moveTo>
                  <a:pt x="154" y="491"/>
                </a:moveTo>
                <a:lnTo>
                  <a:pt x="88" y="491"/>
                </a:lnTo>
                <a:lnTo>
                  <a:pt x="154" y="415"/>
                </a:lnTo>
                <a:lnTo>
                  <a:pt x="154" y="491"/>
                </a:lnTo>
                <a:close/>
                <a:moveTo>
                  <a:pt x="154" y="505"/>
                </a:moveTo>
                <a:lnTo>
                  <a:pt x="154" y="576"/>
                </a:lnTo>
                <a:lnTo>
                  <a:pt x="88" y="505"/>
                </a:lnTo>
                <a:lnTo>
                  <a:pt x="154" y="505"/>
                </a:lnTo>
                <a:close/>
                <a:moveTo>
                  <a:pt x="154" y="687"/>
                </a:moveTo>
                <a:lnTo>
                  <a:pt x="71" y="687"/>
                </a:lnTo>
                <a:lnTo>
                  <a:pt x="154" y="600"/>
                </a:lnTo>
                <a:lnTo>
                  <a:pt x="154" y="687"/>
                </a:lnTo>
                <a:close/>
                <a:moveTo>
                  <a:pt x="154" y="702"/>
                </a:moveTo>
                <a:lnTo>
                  <a:pt x="154" y="811"/>
                </a:lnTo>
                <a:lnTo>
                  <a:pt x="152" y="815"/>
                </a:lnTo>
                <a:lnTo>
                  <a:pt x="69" y="702"/>
                </a:lnTo>
                <a:lnTo>
                  <a:pt x="154" y="702"/>
                </a:lnTo>
                <a:close/>
                <a:moveTo>
                  <a:pt x="168" y="815"/>
                </a:moveTo>
                <a:lnTo>
                  <a:pt x="246" y="709"/>
                </a:lnTo>
                <a:lnTo>
                  <a:pt x="260" y="962"/>
                </a:lnTo>
                <a:lnTo>
                  <a:pt x="168" y="837"/>
                </a:lnTo>
                <a:lnTo>
                  <a:pt x="168" y="815"/>
                </a:lnTo>
                <a:close/>
                <a:moveTo>
                  <a:pt x="168" y="590"/>
                </a:moveTo>
                <a:lnTo>
                  <a:pt x="168" y="586"/>
                </a:lnTo>
                <a:lnTo>
                  <a:pt x="237" y="515"/>
                </a:lnTo>
                <a:lnTo>
                  <a:pt x="246" y="673"/>
                </a:lnTo>
                <a:lnTo>
                  <a:pt x="168" y="590"/>
                </a:lnTo>
                <a:close/>
                <a:moveTo>
                  <a:pt x="168" y="401"/>
                </a:moveTo>
                <a:lnTo>
                  <a:pt x="168" y="398"/>
                </a:lnTo>
                <a:lnTo>
                  <a:pt x="227" y="332"/>
                </a:lnTo>
                <a:lnTo>
                  <a:pt x="234" y="479"/>
                </a:lnTo>
                <a:lnTo>
                  <a:pt x="168" y="401"/>
                </a:lnTo>
                <a:close/>
                <a:moveTo>
                  <a:pt x="168" y="221"/>
                </a:moveTo>
                <a:lnTo>
                  <a:pt x="168" y="218"/>
                </a:lnTo>
                <a:lnTo>
                  <a:pt x="218" y="154"/>
                </a:lnTo>
                <a:lnTo>
                  <a:pt x="225" y="294"/>
                </a:lnTo>
                <a:lnTo>
                  <a:pt x="168" y="221"/>
                </a:lnTo>
                <a:close/>
                <a:moveTo>
                  <a:pt x="168" y="197"/>
                </a:moveTo>
                <a:lnTo>
                  <a:pt x="168" y="150"/>
                </a:lnTo>
                <a:lnTo>
                  <a:pt x="206" y="150"/>
                </a:lnTo>
                <a:lnTo>
                  <a:pt x="168" y="197"/>
                </a:lnTo>
                <a:close/>
                <a:moveTo>
                  <a:pt x="154" y="150"/>
                </a:moveTo>
                <a:lnTo>
                  <a:pt x="154" y="202"/>
                </a:lnTo>
                <a:lnTo>
                  <a:pt x="114" y="150"/>
                </a:lnTo>
                <a:lnTo>
                  <a:pt x="154" y="150"/>
                </a:lnTo>
                <a:close/>
                <a:moveTo>
                  <a:pt x="154" y="308"/>
                </a:moveTo>
                <a:lnTo>
                  <a:pt x="99" y="308"/>
                </a:lnTo>
                <a:lnTo>
                  <a:pt x="154" y="237"/>
                </a:lnTo>
                <a:lnTo>
                  <a:pt x="154" y="308"/>
                </a:lnTo>
                <a:close/>
                <a:moveTo>
                  <a:pt x="149" y="401"/>
                </a:moveTo>
                <a:lnTo>
                  <a:pt x="80" y="479"/>
                </a:lnTo>
                <a:lnTo>
                  <a:pt x="92" y="334"/>
                </a:lnTo>
                <a:lnTo>
                  <a:pt x="149" y="401"/>
                </a:lnTo>
                <a:close/>
                <a:moveTo>
                  <a:pt x="78" y="515"/>
                </a:moveTo>
                <a:lnTo>
                  <a:pt x="147" y="588"/>
                </a:lnTo>
                <a:lnTo>
                  <a:pt x="64" y="673"/>
                </a:lnTo>
                <a:lnTo>
                  <a:pt x="78" y="515"/>
                </a:lnTo>
                <a:close/>
                <a:moveTo>
                  <a:pt x="144" y="827"/>
                </a:moveTo>
                <a:lnTo>
                  <a:pt x="40" y="965"/>
                </a:lnTo>
                <a:lnTo>
                  <a:pt x="62" y="714"/>
                </a:lnTo>
                <a:lnTo>
                  <a:pt x="144" y="827"/>
                </a:lnTo>
                <a:close/>
                <a:moveTo>
                  <a:pt x="152" y="839"/>
                </a:moveTo>
                <a:lnTo>
                  <a:pt x="154" y="842"/>
                </a:lnTo>
                <a:lnTo>
                  <a:pt x="154" y="972"/>
                </a:lnTo>
                <a:lnTo>
                  <a:pt x="54" y="972"/>
                </a:lnTo>
                <a:lnTo>
                  <a:pt x="152" y="839"/>
                </a:lnTo>
                <a:close/>
                <a:moveTo>
                  <a:pt x="168" y="860"/>
                </a:moveTo>
                <a:lnTo>
                  <a:pt x="251" y="972"/>
                </a:lnTo>
                <a:lnTo>
                  <a:pt x="168" y="972"/>
                </a:lnTo>
                <a:lnTo>
                  <a:pt x="168" y="860"/>
                </a:lnTo>
                <a:close/>
                <a:moveTo>
                  <a:pt x="241" y="135"/>
                </a:moveTo>
                <a:lnTo>
                  <a:pt x="232" y="135"/>
                </a:lnTo>
                <a:lnTo>
                  <a:pt x="232" y="135"/>
                </a:lnTo>
                <a:lnTo>
                  <a:pt x="225" y="135"/>
                </a:lnTo>
                <a:lnTo>
                  <a:pt x="168" y="135"/>
                </a:lnTo>
                <a:lnTo>
                  <a:pt x="168" y="74"/>
                </a:lnTo>
                <a:lnTo>
                  <a:pt x="241" y="74"/>
                </a:lnTo>
                <a:lnTo>
                  <a:pt x="241" y="135"/>
                </a:lnTo>
                <a:close/>
                <a:moveTo>
                  <a:pt x="80" y="74"/>
                </a:moveTo>
                <a:lnTo>
                  <a:pt x="154" y="74"/>
                </a:lnTo>
                <a:lnTo>
                  <a:pt x="154" y="135"/>
                </a:lnTo>
                <a:lnTo>
                  <a:pt x="80" y="135"/>
                </a:lnTo>
                <a:lnTo>
                  <a:pt x="80" y="74"/>
                </a:lnTo>
                <a:close/>
                <a:moveTo>
                  <a:pt x="107" y="164"/>
                </a:moveTo>
                <a:lnTo>
                  <a:pt x="149" y="221"/>
                </a:lnTo>
                <a:lnTo>
                  <a:pt x="95" y="289"/>
                </a:lnTo>
                <a:lnTo>
                  <a:pt x="107" y="164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4" name="Freeform 10">
            <a:extLst>
              <a:ext uri="{FF2B5EF4-FFF2-40B4-BE49-F238E27FC236}">
                <a16:creationId xmlns:a16="http://schemas.microsoft.com/office/drawing/2014/main" id="{FC8D8B27-BE76-3CDB-C1AC-C283EC94C138}"/>
              </a:ext>
            </a:extLst>
          </p:cNvPr>
          <p:cNvSpPr>
            <a:spLocks noEditPoints="1"/>
          </p:cNvSpPr>
          <p:nvPr/>
        </p:nvSpPr>
        <p:spPr bwMode="auto">
          <a:xfrm>
            <a:off x="6548964" y="4999082"/>
            <a:ext cx="572262" cy="613568"/>
          </a:xfrm>
          <a:custGeom>
            <a:avLst/>
            <a:gdLst/>
            <a:ahLst/>
            <a:cxnLst>
              <a:cxn ang="0">
                <a:pos x="268" y="126"/>
              </a:cxn>
              <a:cxn ang="0">
                <a:pos x="273" y="162"/>
              </a:cxn>
              <a:cxn ang="0">
                <a:pos x="268" y="166"/>
              </a:cxn>
              <a:cxn ang="0">
                <a:pos x="274" y="277"/>
              </a:cxn>
              <a:cxn ang="0">
                <a:pos x="258" y="300"/>
              </a:cxn>
              <a:cxn ang="0">
                <a:pos x="263" y="277"/>
              </a:cxn>
              <a:cxn ang="0">
                <a:pos x="258" y="166"/>
              </a:cxn>
              <a:cxn ang="0">
                <a:pos x="262" y="162"/>
              </a:cxn>
              <a:cxn ang="0">
                <a:pos x="233" y="67"/>
              </a:cxn>
              <a:cxn ang="0">
                <a:pos x="230" y="298"/>
              </a:cxn>
              <a:cxn ang="0">
                <a:pos x="188" y="210"/>
              </a:cxn>
              <a:cxn ang="0">
                <a:pos x="121" y="300"/>
              </a:cxn>
              <a:cxn ang="0">
                <a:pos x="152" y="129"/>
              </a:cxn>
              <a:cxn ang="0">
                <a:pos x="69" y="204"/>
              </a:cxn>
              <a:cxn ang="0">
                <a:pos x="71" y="231"/>
              </a:cxn>
              <a:cxn ang="0">
                <a:pos x="87" y="249"/>
              </a:cxn>
              <a:cxn ang="0">
                <a:pos x="79" y="300"/>
              </a:cxn>
              <a:cxn ang="0">
                <a:pos x="7" y="250"/>
              </a:cxn>
              <a:cxn ang="0">
                <a:pos x="0" y="232"/>
              </a:cxn>
              <a:cxn ang="0">
                <a:pos x="44" y="206"/>
              </a:cxn>
              <a:cxn ang="0">
                <a:pos x="75" y="179"/>
              </a:cxn>
              <a:cxn ang="0">
                <a:pos x="225" y="50"/>
              </a:cxn>
              <a:cxn ang="0">
                <a:pos x="218" y="0"/>
              </a:cxn>
              <a:cxn ang="0">
                <a:pos x="271" y="128"/>
              </a:cxn>
              <a:cxn ang="0">
                <a:pos x="185" y="199"/>
              </a:cxn>
              <a:cxn ang="0">
                <a:pos x="146" y="198"/>
              </a:cxn>
              <a:cxn ang="0">
                <a:pos x="216" y="15"/>
              </a:cxn>
              <a:cxn ang="0">
                <a:pos x="237" y="21"/>
              </a:cxn>
              <a:cxn ang="0">
                <a:pos x="244" y="29"/>
              </a:cxn>
              <a:cxn ang="0">
                <a:pos x="259" y="47"/>
              </a:cxn>
              <a:cxn ang="0">
                <a:pos x="234" y="46"/>
              </a:cxn>
              <a:cxn ang="0">
                <a:pos x="260" y="60"/>
              </a:cxn>
              <a:cxn ang="0">
                <a:pos x="264" y="70"/>
              </a:cxn>
              <a:cxn ang="0">
                <a:pos x="262" y="97"/>
              </a:cxn>
              <a:cxn ang="0">
                <a:pos x="264" y="70"/>
              </a:cxn>
            </a:cxnLst>
            <a:rect l="0" t="0" r="r" b="b"/>
            <a:pathLst>
              <a:path w="281" h="301">
                <a:moveTo>
                  <a:pt x="271" y="128"/>
                </a:moveTo>
                <a:cubicBezTo>
                  <a:pt x="271" y="128"/>
                  <a:pt x="269" y="128"/>
                  <a:pt x="268" y="126"/>
                </a:cubicBezTo>
                <a:cubicBezTo>
                  <a:pt x="268" y="162"/>
                  <a:pt x="268" y="162"/>
                  <a:pt x="268" y="162"/>
                </a:cubicBezTo>
                <a:cubicBezTo>
                  <a:pt x="273" y="162"/>
                  <a:pt x="273" y="162"/>
                  <a:pt x="273" y="162"/>
                </a:cubicBezTo>
                <a:cubicBezTo>
                  <a:pt x="273" y="166"/>
                  <a:pt x="273" y="166"/>
                  <a:pt x="273" y="166"/>
                </a:cubicBezTo>
                <a:cubicBezTo>
                  <a:pt x="268" y="166"/>
                  <a:pt x="268" y="166"/>
                  <a:pt x="268" y="166"/>
                </a:cubicBezTo>
                <a:cubicBezTo>
                  <a:pt x="268" y="277"/>
                  <a:pt x="268" y="277"/>
                  <a:pt x="268" y="277"/>
                </a:cubicBezTo>
                <a:cubicBezTo>
                  <a:pt x="274" y="277"/>
                  <a:pt x="274" y="277"/>
                  <a:pt x="274" y="277"/>
                </a:cubicBezTo>
                <a:cubicBezTo>
                  <a:pt x="274" y="300"/>
                  <a:pt x="274" y="300"/>
                  <a:pt x="274" y="300"/>
                </a:cubicBezTo>
                <a:cubicBezTo>
                  <a:pt x="258" y="300"/>
                  <a:pt x="258" y="300"/>
                  <a:pt x="258" y="300"/>
                </a:cubicBezTo>
                <a:cubicBezTo>
                  <a:pt x="258" y="277"/>
                  <a:pt x="258" y="277"/>
                  <a:pt x="258" y="277"/>
                </a:cubicBezTo>
                <a:cubicBezTo>
                  <a:pt x="263" y="277"/>
                  <a:pt x="263" y="277"/>
                  <a:pt x="263" y="277"/>
                </a:cubicBezTo>
                <a:cubicBezTo>
                  <a:pt x="262" y="166"/>
                  <a:pt x="262" y="166"/>
                  <a:pt x="262" y="166"/>
                </a:cubicBezTo>
                <a:cubicBezTo>
                  <a:pt x="258" y="166"/>
                  <a:pt x="258" y="166"/>
                  <a:pt x="258" y="166"/>
                </a:cubicBezTo>
                <a:cubicBezTo>
                  <a:pt x="258" y="162"/>
                  <a:pt x="258" y="162"/>
                  <a:pt x="258" y="162"/>
                </a:cubicBezTo>
                <a:cubicBezTo>
                  <a:pt x="262" y="162"/>
                  <a:pt x="262" y="162"/>
                  <a:pt x="262" y="162"/>
                </a:cubicBezTo>
                <a:cubicBezTo>
                  <a:pt x="262" y="118"/>
                  <a:pt x="262" y="118"/>
                  <a:pt x="262" y="118"/>
                </a:cubicBezTo>
                <a:cubicBezTo>
                  <a:pt x="250" y="101"/>
                  <a:pt x="233" y="67"/>
                  <a:pt x="233" y="67"/>
                </a:cubicBezTo>
                <a:cubicBezTo>
                  <a:pt x="179" y="108"/>
                  <a:pt x="179" y="108"/>
                  <a:pt x="179" y="108"/>
                </a:cubicBezTo>
                <a:cubicBezTo>
                  <a:pt x="230" y="298"/>
                  <a:pt x="230" y="298"/>
                  <a:pt x="230" y="298"/>
                </a:cubicBezTo>
                <a:cubicBezTo>
                  <a:pt x="211" y="296"/>
                  <a:pt x="211" y="296"/>
                  <a:pt x="211" y="296"/>
                </a:cubicBezTo>
                <a:cubicBezTo>
                  <a:pt x="188" y="210"/>
                  <a:pt x="188" y="210"/>
                  <a:pt x="188" y="210"/>
                </a:cubicBezTo>
                <a:cubicBezTo>
                  <a:pt x="144" y="209"/>
                  <a:pt x="144" y="209"/>
                  <a:pt x="144" y="209"/>
                </a:cubicBezTo>
                <a:cubicBezTo>
                  <a:pt x="121" y="300"/>
                  <a:pt x="121" y="300"/>
                  <a:pt x="121" y="300"/>
                </a:cubicBezTo>
                <a:cubicBezTo>
                  <a:pt x="102" y="301"/>
                  <a:pt x="102" y="301"/>
                  <a:pt x="102" y="301"/>
                </a:cubicBezTo>
                <a:cubicBezTo>
                  <a:pt x="152" y="129"/>
                  <a:pt x="152" y="129"/>
                  <a:pt x="152" y="129"/>
                </a:cubicBezTo>
                <a:cubicBezTo>
                  <a:pt x="79" y="182"/>
                  <a:pt x="79" y="182"/>
                  <a:pt x="79" y="182"/>
                </a:cubicBezTo>
                <a:cubicBezTo>
                  <a:pt x="79" y="182"/>
                  <a:pt x="76" y="196"/>
                  <a:pt x="69" y="204"/>
                </a:cubicBezTo>
                <a:cubicBezTo>
                  <a:pt x="62" y="213"/>
                  <a:pt x="62" y="213"/>
                  <a:pt x="62" y="213"/>
                </a:cubicBezTo>
                <a:cubicBezTo>
                  <a:pt x="62" y="213"/>
                  <a:pt x="71" y="219"/>
                  <a:pt x="71" y="231"/>
                </a:cubicBezTo>
                <a:cubicBezTo>
                  <a:pt x="83" y="231"/>
                  <a:pt x="87" y="233"/>
                  <a:pt x="87" y="233"/>
                </a:cubicBezTo>
                <a:cubicBezTo>
                  <a:pt x="87" y="249"/>
                  <a:pt x="87" y="249"/>
                  <a:pt x="87" y="249"/>
                </a:cubicBezTo>
                <a:cubicBezTo>
                  <a:pt x="79" y="249"/>
                  <a:pt x="79" y="249"/>
                  <a:pt x="79" y="249"/>
                </a:cubicBezTo>
                <a:cubicBezTo>
                  <a:pt x="79" y="300"/>
                  <a:pt x="79" y="300"/>
                  <a:pt x="79" y="300"/>
                </a:cubicBezTo>
                <a:cubicBezTo>
                  <a:pt x="7" y="300"/>
                  <a:pt x="7" y="300"/>
                  <a:pt x="7" y="300"/>
                </a:cubicBezTo>
                <a:cubicBezTo>
                  <a:pt x="7" y="250"/>
                  <a:pt x="7" y="250"/>
                  <a:pt x="7" y="250"/>
                </a:cubicBezTo>
                <a:cubicBezTo>
                  <a:pt x="0" y="250"/>
                  <a:pt x="0" y="250"/>
                  <a:pt x="0" y="250"/>
                </a:cubicBezTo>
                <a:cubicBezTo>
                  <a:pt x="0" y="232"/>
                  <a:pt x="0" y="232"/>
                  <a:pt x="0" y="232"/>
                </a:cubicBezTo>
                <a:cubicBezTo>
                  <a:pt x="17" y="232"/>
                  <a:pt x="17" y="232"/>
                  <a:pt x="17" y="232"/>
                </a:cubicBezTo>
                <a:cubicBezTo>
                  <a:pt x="17" y="232"/>
                  <a:pt x="20" y="204"/>
                  <a:pt x="44" y="206"/>
                </a:cubicBezTo>
                <a:cubicBezTo>
                  <a:pt x="56" y="206"/>
                  <a:pt x="59" y="208"/>
                  <a:pt x="59" y="208"/>
                </a:cubicBezTo>
                <a:cubicBezTo>
                  <a:pt x="75" y="179"/>
                  <a:pt x="75" y="179"/>
                  <a:pt x="75" y="179"/>
                </a:cubicBezTo>
                <a:cubicBezTo>
                  <a:pt x="60" y="163"/>
                  <a:pt x="60" y="163"/>
                  <a:pt x="60" y="163"/>
                </a:cubicBezTo>
                <a:cubicBezTo>
                  <a:pt x="225" y="50"/>
                  <a:pt x="225" y="50"/>
                  <a:pt x="225" y="50"/>
                </a:cubicBezTo>
                <a:cubicBezTo>
                  <a:pt x="203" y="10"/>
                  <a:pt x="203" y="10"/>
                  <a:pt x="203" y="10"/>
                </a:cubicBezTo>
                <a:cubicBezTo>
                  <a:pt x="203" y="10"/>
                  <a:pt x="200" y="0"/>
                  <a:pt x="218" y="0"/>
                </a:cubicBezTo>
                <a:cubicBezTo>
                  <a:pt x="236" y="1"/>
                  <a:pt x="260" y="19"/>
                  <a:pt x="271" y="63"/>
                </a:cubicBezTo>
                <a:cubicBezTo>
                  <a:pt x="281" y="107"/>
                  <a:pt x="277" y="125"/>
                  <a:pt x="271" y="128"/>
                </a:cubicBezTo>
                <a:close/>
                <a:moveTo>
                  <a:pt x="146" y="198"/>
                </a:moveTo>
                <a:cubicBezTo>
                  <a:pt x="185" y="199"/>
                  <a:pt x="185" y="199"/>
                  <a:pt x="185" y="199"/>
                </a:cubicBezTo>
                <a:cubicBezTo>
                  <a:pt x="164" y="131"/>
                  <a:pt x="164" y="131"/>
                  <a:pt x="164" y="131"/>
                </a:cubicBezTo>
                <a:lnTo>
                  <a:pt x="146" y="198"/>
                </a:lnTo>
                <a:close/>
                <a:moveTo>
                  <a:pt x="227" y="11"/>
                </a:moveTo>
                <a:cubicBezTo>
                  <a:pt x="216" y="8"/>
                  <a:pt x="216" y="15"/>
                  <a:pt x="216" y="15"/>
                </a:cubicBezTo>
                <a:cubicBezTo>
                  <a:pt x="226" y="28"/>
                  <a:pt x="226" y="28"/>
                  <a:pt x="226" y="28"/>
                </a:cubicBezTo>
                <a:cubicBezTo>
                  <a:pt x="237" y="21"/>
                  <a:pt x="237" y="21"/>
                  <a:pt x="237" y="21"/>
                </a:cubicBezTo>
                <a:cubicBezTo>
                  <a:pt x="237" y="21"/>
                  <a:pt x="237" y="14"/>
                  <a:pt x="227" y="11"/>
                </a:cubicBezTo>
                <a:close/>
                <a:moveTo>
                  <a:pt x="244" y="29"/>
                </a:moveTo>
                <a:cubicBezTo>
                  <a:pt x="230" y="36"/>
                  <a:pt x="230" y="36"/>
                  <a:pt x="230" y="36"/>
                </a:cubicBezTo>
                <a:cubicBezTo>
                  <a:pt x="259" y="47"/>
                  <a:pt x="259" y="47"/>
                  <a:pt x="259" y="47"/>
                </a:cubicBezTo>
                <a:lnTo>
                  <a:pt x="244" y="29"/>
                </a:lnTo>
                <a:close/>
                <a:moveTo>
                  <a:pt x="234" y="46"/>
                </a:moveTo>
                <a:cubicBezTo>
                  <a:pt x="250" y="72"/>
                  <a:pt x="250" y="72"/>
                  <a:pt x="250" y="72"/>
                </a:cubicBezTo>
                <a:cubicBezTo>
                  <a:pt x="260" y="60"/>
                  <a:pt x="260" y="60"/>
                  <a:pt x="260" y="60"/>
                </a:cubicBezTo>
                <a:lnTo>
                  <a:pt x="234" y="46"/>
                </a:lnTo>
                <a:close/>
                <a:moveTo>
                  <a:pt x="264" y="70"/>
                </a:moveTo>
                <a:cubicBezTo>
                  <a:pt x="254" y="80"/>
                  <a:pt x="254" y="80"/>
                  <a:pt x="254" y="80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2" y="97"/>
                  <a:pt x="266" y="97"/>
                  <a:pt x="266" y="88"/>
                </a:cubicBezTo>
                <a:cubicBezTo>
                  <a:pt x="266" y="76"/>
                  <a:pt x="264" y="70"/>
                  <a:pt x="264" y="70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5" name="Freeform 11">
            <a:extLst>
              <a:ext uri="{FF2B5EF4-FFF2-40B4-BE49-F238E27FC236}">
                <a16:creationId xmlns:a16="http://schemas.microsoft.com/office/drawing/2014/main" id="{27CB170A-DAB1-CB85-3F95-4802F5A10E81}"/>
              </a:ext>
            </a:extLst>
          </p:cNvPr>
          <p:cNvSpPr>
            <a:spLocks noEditPoints="1"/>
          </p:cNvSpPr>
          <p:nvPr/>
        </p:nvSpPr>
        <p:spPr bwMode="auto">
          <a:xfrm>
            <a:off x="3733725" y="4994657"/>
            <a:ext cx="696769" cy="622419"/>
          </a:xfrm>
          <a:custGeom>
            <a:avLst/>
            <a:gdLst/>
            <a:ahLst/>
            <a:cxnLst>
              <a:cxn ang="0">
                <a:pos x="277" y="247"/>
              </a:cxn>
              <a:cxn ang="0">
                <a:pos x="262" y="208"/>
              </a:cxn>
              <a:cxn ang="0">
                <a:pos x="269" y="89"/>
              </a:cxn>
              <a:cxn ang="0">
                <a:pos x="253" y="129"/>
              </a:cxn>
              <a:cxn ang="0">
                <a:pos x="217" y="78"/>
              </a:cxn>
              <a:cxn ang="0">
                <a:pos x="151" y="124"/>
              </a:cxn>
              <a:cxn ang="0">
                <a:pos x="176" y="245"/>
              </a:cxn>
              <a:cxn ang="0">
                <a:pos x="109" y="223"/>
              </a:cxn>
              <a:cxn ang="0">
                <a:pos x="93" y="245"/>
              </a:cxn>
              <a:cxn ang="0">
                <a:pos x="127" y="127"/>
              </a:cxn>
              <a:cxn ang="0">
                <a:pos x="48" y="140"/>
              </a:cxn>
              <a:cxn ang="0">
                <a:pos x="47" y="143"/>
              </a:cxn>
              <a:cxn ang="0">
                <a:pos x="74" y="193"/>
              </a:cxn>
              <a:cxn ang="0">
                <a:pos x="55" y="219"/>
              </a:cxn>
              <a:cxn ang="0">
                <a:pos x="51" y="227"/>
              </a:cxn>
              <a:cxn ang="0">
                <a:pos x="47" y="237"/>
              </a:cxn>
              <a:cxn ang="0">
                <a:pos x="44" y="227"/>
              </a:cxn>
              <a:cxn ang="0">
                <a:pos x="40" y="219"/>
              </a:cxn>
              <a:cxn ang="0">
                <a:pos x="36" y="200"/>
              </a:cxn>
              <a:cxn ang="0">
                <a:pos x="44" y="186"/>
              </a:cxn>
              <a:cxn ang="0">
                <a:pos x="42" y="143"/>
              </a:cxn>
              <a:cxn ang="0">
                <a:pos x="31" y="146"/>
              </a:cxn>
              <a:cxn ang="0">
                <a:pos x="29" y="152"/>
              </a:cxn>
              <a:cxn ang="0">
                <a:pos x="12" y="154"/>
              </a:cxn>
              <a:cxn ang="0">
                <a:pos x="3" y="121"/>
              </a:cxn>
              <a:cxn ang="0">
                <a:pos x="20" y="119"/>
              </a:cxn>
              <a:cxn ang="0">
                <a:pos x="42" y="116"/>
              </a:cxn>
              <a:cxn ang="0">
                <a:pos x="48" y="111"/>
              </a:cxn>
              <a:cxn ang="0">
                <a:pos x="208" y="55"/>
              </a:cxn>
              <a:cxn ang="0">
                <a:pos x="199" y="12"/>
              </a:cxn>
              <a:cxn ang="0">
                <a:pos x="236" y="10"/>
              </a:cxn>
              <a:cxn ang="0">
                <a:pos x="274" y="83"/>
              </a:cxn>
              <a:cxn ang="0">
                <a:pos x="272" y="89"/>
              </a:cxn>
              <a:cxn ang="0">
                <a:pos x="277" y="208"/>
              </a:cxn>
              <a:cxn ang="0">
                <a:pos x="160" y="192"/>
              </a:cxn>
              <a:cxn ang="0">
                <a:pos x="125" y="170"/>
              </a:cxn>
              <a:cxn ang="0">
                <a:pos x="138" y="127"/>
              </a:cxn>
              <a:cxn ang="0">
                <a:pos x="155" y="175"/>
              </a:cxn>
              <a:cxn ang="0">
                <a:pos x="138" y="127"/>
              </a:cxn>
              <a:cxn ang="0">
                <a:pos x="34" y="221"/>
              </a:cxn>
              <a:cxn ang="0">
                <a:pos x="38" y="226"/>
              </a:cxn>
              <a:cxn ang="0">
                <a:pos x="23" y="246"/>
              </a:cxn>
              <a:cxn ang="0">
                <a:pos x="21" y="225"/>
              </a:cxn>
              <a:cxn ang="0">
                <a:pos x="57" y="216"/>
              </a:cxn>
              <a:cxn ang="0">
                <a:pos x="78" y="246"/>
              </a:cxn>
              <a:cxn ang="0">
                <a:pos x="66" y="236"/>
              </a:cxn>
              <a:cxn ang="0">
                <a:pos x="53" y="221"/>
              </a:cxn>
              <a:cxn ang="0">
                <a:pos x="57" y="216"/>
              </a:cxn>
            </a:cxnLst>
            <a:rect l="0" t="0" r="r" b="b"/>
            <a:pathLst>
              <a:path w="277" h="247">
                <a:moveTo>
                  <a:pt x="277" y="208"/>
                </a:moveTo>
                <a:cubicBezTo>
                  <a:pt x="277" y="247"/>
                  <a:pt x="277" y="247"/>
                  <a:pt x="277" y="247"/>
                </a:cubicBezTo>
                <a:cubicBezTo>
                  <a:pt x="262" y="247"/>
                  <a:pt x="262" y="247"/>
                  <a:pt x="262" y="247"/>
                </a:cubicBezTo>
                <a:cubicBezTo>
                  <a:pt x="262" y="208"/>
                  <a:pt x="262" y="208"/>
                  <a:pt x="262" y="208"/>
                </a:cubicBezTo>
                <a:cubicBezTo>
                  <a:pt x="269" y="208"/>
                  <a:pt x="269" y="208"/>
                  <a:pt x="269" y="208"/>
                </a:cubicBezTo>
                <a:cubicBezTo>
                  <a:pt x="269" y="89"/>
                  <a:pt x="269" y="89"/>
                  <a:pt x="269" y="89"/>
                </a:cubicBezTo>
                <a:cubicBezTo>
                  <a:pt x="265" y="89"/>
                  <a:pt x="265" y="89"/>
                  <a:pt x="265" y="89"/>
                </a:cubicBezTo>
                <a:cubicBezTo>
                  <a:pt x="262" y="114"/>
                  <a:pt x="256" y="126"/>
                  <a:pt x="253" y="129"/>
                </a:cubicBezTo>
                <a:cubicBezTo>
                  <a:pt x="250" y="131"/>
                  <a:pt x="238" y="133"/>
                  <a:pt x="238" y="133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1" y="124"/>
                  <a:pt x="151" y="124"/>
                  <a:pt x="151" y="124"/>
                </a:cubicBezTo>
                <a:cubicBezTo>
                  <a:pt x="186" y="246"/>
                  <a:pt x="186" y="246"/>
                  <a:pt x="186" y="246"/>
                </a:cubicBezTo>
                <a:cubicBezTo>
                  <a:pt x="176" y="245"/>
                  <a:pt x="176" y="245"/>
                  <a:pt x="176" y="245"/>
                </a:cubicBezTo>
                <a:cubicBezTo>
                  <a:pt x="162" y="198"/>
                  <a:pt x="162" y="198"/>
                  <a:pt x="162" y="198"/>
                </a:cubicBezTo>
                <a:cubicBezTo>
                  <a:pt x="109" y="223"/>
                  <a:pt x="109" y="223"/>
                  <a:pt x="109" y="223"/>
                </a:cubicBezTo>
                <a:cubicBezTo>
                  <a:pt x="101" y="246"/>
                  <a:pt x="101" y="246"/>
                  <a:pt x="101" y="246"/>
                </a:cubicBezTo>
                <a:cubicBezTo>
                  <a:pt x="93" y="245"/>
                  <a:pt x="93" y="245"/>
                  <a:pt x="93" y="245"/>
                </a:cubicBezTo>
                <a:cubicBezTo>
                  <a:pt x="129" y="127"/>
                  <a:pt x="129" y="127"/>
                  <a:pt x="129" y="127"/>
                </a:cubicBezTo>
                <a:cubicBezTo>
                  <a:pt x="127" y="127"/>
                  <a:pt x="127" y="127"/>
                  <a:pt x="127" y="127"/>
                </a:cubicBezTo>
                <a:cubicBezTo>
                  <a:pt x="127" y="111"/>
                  <a:pt x="127" y="111"/>
                  <a:pt x="127" y="111"/>
                </a:cubicBezTo>
                <a:cubicBezTo>
                  <a:pt x="48" y="140"/>
                  <a:pt x="48" y="140"/>
                  <a:pt x="48" y="140"/>
                </a:cubicBezTo>
                <a:cubicBezTo>
                  <a:pt x="48" y="143"/>
                  <a:pt x="48" y="143"/>
                  <a:pt x="48" y="143"/>
                </a:cubicBezTo>
                <a:cubicBezTo>
                  <a:pt x="47" y="143"/>
                  <a:pt x="47" y="143"/>
                  <a:pt x="47" y="143"/>
                </a:cubicBezTo>
                <a:cubicBezTo>
                  <a:pt x="47" y="186"/>
                  <a:pt x="47" y="186"/>
                  <a:pt x="47" y="186"/>
                </a:cubicBezTo>
                <a:cubicBezTo>
                  <a:pt x="62" y="186"/>
                  <a:pt x="74" y="189"/>
                  <a:pt x="74" y="193"/>
                </a:cubicBezTo>
                <a:cubicBezTo>
                  <a:pt x="74" y="197"/>
                  <a:pt x="66" y="199"/>
                  <a:pt x="55" y="200"/>
                </a:cubicBezTo>
                <a:cubicBezTo>
                  <a:pt x="55" y="219"/>
                  <a:pt x="55" y="219"/>
                  <a:pt x="55" y="219"/>
                </a:cubicBezTo>
                <a:cubicBezTo>
                  <a:pt x="51" y="219"/>
                  <a:pt x="51" y="219"/>
                  <a:pt x="51" y="219"/>
                </a:cubicBezTo>
                <a:cubicBezTo>
                  <a:pt x="51" y="227"/>
                  <a:pt x="51" y="227"/>
                  <a:pt x="51" y="227"/>
                </a:cubicBezTo>
                <a:cubicBezTo>
                  <a:pt x="47" y="227"/>
                  <a:pt x="47" y="227"/>
                  <a:pt x="47" y="227"/>
                </a:cubicBezTo>
                <a:cubicBezTo>
                  <a:pt x="47" y="237"/>
                  <a:pt x="47" y="237"/>
                  <a:pt x="47" y="237"/>
                </a:cubicBezTo>
                <a:cubicBezTo>
                  <a:pt x="44" y="237"/>
                  <a:pt x="44" y="237"/>
                  <a:pt x="44" y="237"/>
                </a:cubicBezTo>
                <a:cubicBezTo>
                  <a:pt x="44" y="227"/>
                  <a:pt x="44" y="227"/>
                  <a:pt x="44" y="227"/>
                </a:cubicBezTo>
                <a:cubicBezTo>
                  <a:pt x="40" y="227"/>
                  <a:pt x="40" y="227"/>
                  <a:pt x="40" y="227"/>
                </a:cubicBezTo>
                <a:cubicBezTo>
                  <a:pt x="40" y="219"/>
                  <a:pt x="40" y="219"/>
                  <a:pt x="40" y="219"/>
                </a:cubicBezTo>
                <a:cubicBezTo>
                  <a:pt x="36" y="219"/>
                  <a:pt x="36" y="219"/>
                  <a:pt x="36" y="219"/>
                </a:cubicBezTo>
                <a:cubicBezTo>
                  <a:pt x="36" y="200"/>
                  <a:pt x="36" y="200"/>
                  <a:pt x="36" y="200"/>
                </a:cubicBezTo>
                <a:cubicBezTo>
                  <a:pt x="24" y="200"/>
                  <a:pt x="16" y="197"/>
                  <a:pt x="16" y="193"/>
                </a:cubicBezTo>
                <a:cubicBezTo>
                  <a:pt x="16" y="189"/>
                  <a:pt x="28" y="186"/>
                  <a:pt x="44" y="186"/>
                </a:cubicBezTo>
                <a:cubicBezTo>
                  <a:pt x="44" y="143"/>
                  <a:pt x="44" y="143"/>
                  <a:pt x="44" y="143"/>
                </a:cubicBezTo>
                <a:cubicBezTo>
                  <a:pt x="42" y="143"/>
                  <a:pt x="42" y="143"/>
                  <a:pt x="42" y="143"/>
                </a:cubicBezTo>
                <a:cubicBezTo>
                  <a:pt x="42" y="142"/>
                  <a:pt x="42" y="142"/>
                  <a:pt x="42" y="142"/>
                </a:cubicBezTo>
                <a:cubicBezTo>
                  <a:pt x="31" y="146"/>
                  <a:pt x="31" y="146"/>
                  <a:pt x="31" y="146"/>
                </a:cubicBezTo>
                <a:cubicBezTo>
                  <a:pt x="31" y="147"/>
                  <a:pt x="31" y="147"/>
                  <a:pt x="31" y="147"/>
                </a:cubicBezTo>
                <a:cubicBezTo>
                  <a:pt x="32" y="149"/>
                  <a:pt x="31" y="151"/>
                  <a:pt x="29" y="152"/>
                </a:cubicBezTo>
                <a:cubicBezTo>
                  <a:pt x="18" y="157"/>
                  <a:pt x="18" y="157"/>
                  <a:pt x="18" y="157"/>
                </a:cubicBezTo>
                <a:cubicBezTo>
                  <a:pt x="15" y="158"/>
                  <a:pt x="13" y="157"/>
                  <a:pt x="12" y="154"/>
                </a:cubicBezTo>
                <a:cubicBezTo>
                  <a:pt x="1" y="127"/>
                  <a:pt x="1" y="127"/>
                  <a:pt x="1" y="127"/>
                </a:cubicBezTo>
                <a:cubicBezTo>
                  <a:pt x="0" y="125"/>
                  <a:pt x="1" y="122"/>
                  <a:pt x="3" y="121"/>
                </a:cubicBezTo>
                <a:cubicBezTo>
                  <a:pt x="14" y="117"/>
                  <a:pt x="14" y="117"/>
                  <a:pt x="14" y="117"/>
                </a:cubicBezTo>
                <a:cubicBezTo>
                  <a:pt x="16" y="116"/>
                  <a:pt x="19" y="117"/>
                  <a:pt x="20" y="119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42" y="116"/>
                  <a:pt x="42" y="116"/>
                  <a:pt x="42" y="116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48" y="113"/>
                  <a:pt x="48" y="113"/>
                </a:cubicBezTo>
                <a:cubicBezTo>
                  <a:pt x="208" y="55"/>
                  <a:pt x="208" y="55"/>
                  <a:pt x="208" y="55"/>
                </a:cubicBezTo>
                <a:cubicBezTo>
                  <a:pt x="194" y="19"/>
                  <a:pt x="194" y="19"/>
                  <a:pt x="194" y="19"/>
                </a:cubicBezTo>
                <a:cubicBezTo>
                  <a:pt x="199" y="12"/>
                  <a:pt x="199" y="12"/>
                  <a:pt x="199" y="12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4"/>
                  <a:pt x="231" y="0"/>
                  <a:pt x="236" y="10"/>
                </a:cubicBezTo>
                <a:cubicBezTo>
                  <a:pt x="242" y="20"/>
                  <a:pt x="266" y="56"/>
                  <a:pt x="265" y="83"/>
                </a:cubicBezTo>
                <a:cubicBezTo>
                  <a:pt x="274" y="83"/>
                  <a:pt x="274" y="83"/>
                  <a:pt x="274" y="83"/>
                </a:cubicBezTo>
                <a:cubicBezTo>
                  <a:pt x="274" y="89"/>
                  <a:pt x="274" y="89"/>
                  <a:pt x="274" y="89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2" y="208"/>
                  <a:pt x="272" y="208"/>
                  <a:pt x="272" y="208"/>
                </a:cubicBezTo>
                <a:lnTo>
                  <a:pt x="277" y="208"/>
                </a:lnTo>
                <a:close/>
                <a:moveTo>
                  <a:pt x="111" y="213"/>
                </a:moveTo>
                <a:cubicBezTo>
                  <a:pt x="160" y="192"/>
                  <a:pt x="160" y="192"/>
                  <a:pt x="160" y="192"/>
                </a:cubicBezTo>
                <a:cubicBezTo>
                  <a:pt x="157" y="182"/>
                  <a:pt x="157" y="182"/>
                  <a:pt x="157" y="182"/>
                </a:cubicBezTo>
                <a:cubicBezTo>
                  <a:pt x="125" y="170"/>
                  <a:pt x="125" y="170"/>
                  <a:pt x="125" y="170"/>
                </a:cubicBezTo>
                <a:lnTo>
                  <a:pt x="111" y="213"/>
                </a:lnTo>
                <a:close/>
                <a:moveTo>
                  <a:pt x="138" y="127"/>
                </a:moveTo>
                <a:cubicBezTo>
                  <a:pt x="127" y="162"/>
                  <a:pt x="127" y="162"/>
                  <a:pt x="127" y="162"/>
                </a:cubicBezTo>
                <a:cubicBezTo>
                  <a:pt x="155" y="175"/>
                  <a:pt x="155" y="175"/>
                  <a:pt x="155" y="175"/>
                </a:cubicBezTo>
                <a:cubicBezTo>
                  <a:pt x="142" y="127"/>
                  <a:pt x="142" y="127"/>
                  <a:pt x="142" y="127"/>
                </a:cubicBezTo>
                <a:lnTo>
                  <a:pt x="138" y="127"/>
                </a:lnTo>
                <a:close/>
                <a:moveTo>
                  <a:pt x="34" y="216"/>
                </a:moveTo>
                <a:cubicBezTo>
                  <a:pt x="34" y="221"/>
                  <a:pt x="34" y="221"/>
                  <a:pt x="34" y="221"/>
                </a:cubicBezTo>
                <a:cubicBezTo>
                  <a:pt x="38" y="221"/>
                  <a:pt x="38" y="221"/>
                  <a:pt x="38" y="221"/>
                </a:cubicBezTo>
                <a:cubicBezTo>
                  <a:pt x="38" y="226"/>
                  <a:pt x="38" y="226"/>
                  <a:pt x="38" y="226"/>
                </a:cubicBezTo>
                <a:cubicBezTo>
                  <a:pt x="38" y="226"/>
                  <a:pt x="27" y="229"/>
                  <a:pt x="25" y="236"/>
                </a:cubicBezTo>
                <a:cubicBezTo>
                  <a:pt x="22" y="242"/>
                  <a:pt x="23" y="246"/>
                  <a:pt x="23" y="246"/>
                </a:cubicBezTo>
                <a:cubicBezTo>
                  <a:pt x="13" y="246"/>
                  <a:pt x="13" y="246"/>
                  <a:pt x="13" y="246"/>
                </a:cubicBezTo>
                <a:cubicBezTo>
                  <a:pt x="13" y="246"/>
                  <a:pt x="10" y="235"/>
                  <a:pt x="21" y="225"/>
                </a:cubicBezTo>
                <a:cubicBezTo>
                  <a:pt x="30" y="215"/>
                  <a:pt x="34" y="216"/>
                  <a:pt x="34" y="216"/>
                </a:cubicBezTo>
                <a:close/>
                <a:moveTo>
                  <a:pt x="57" y="216"/>
                </a:moveTo>
                <a:cubicBezTo>
                  <a:pt x="57" y="216"/>
                  <a:pt x="61" y="215"/>
                  <a:pt x="70" y="225"/>
                </a:cubicBezTo>
                <a:cubicBezTo>
                  <a:pt x="81" y="235"/>
                  <a:pt x="78" y="246"/>
                  <a:pt x="78" y="246"/>
                </a:cubicBezTo>
                <a:cubicBezTo>
                  <a:pt x="68" y="246"/>
                  <a:pt x="68" y="246"/>
                  <a:pt x="68" y="246"/>
                </a:cubicBezTo>
                <a:cubicBezTo>
                  <a:pt x="68" y="246"/>
                  <a:pt x="69" y="242"/>
                  <a:pt x="66" y="236"/>
                </a:cubicBezTo>
                <a:cubicBezTo>
                  <a:pt x="64" y="229"/>
                  <a:pt x="53" y="226"/>
                  <a:pt x="53" y="226"/>
                </a:cubicBezTo>
                <a:cubicBezTo>
                  <a:pt x="53" y="221"/>
                  <a:pt x="53" y="221"/>
                  <a:pt x="53" y="221"/>
                </a:cubicBezTo>
                <a:cubicBezTo>
                  <a:pt x="57" y="221"/>
                  <a:pt x="57" y="221"/>
                  <a:pt x="57" y="221"/>
                </a:cubicBezTo>
                <a:lnTo>
                  <a:pt x="57" y="216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6" name="Freeform 12">
            <a:extLst>
              <a:ext uri="{FF2B5EF4-FFF2-40B4-BE49-F238E27FC236}">
                <a16:creationId xmlns:a16="http://schemas.microsoft.com/office/drawing/2014/main" id="{98F6CD31-0AD0-4332-CDCA-2E35A61F030C}"/>
              </a:ext>
            </a:extLst>
          </p:cNvPr>
          <p:cNvSpPr>
            <a:spLocks noEditPoints="1"/>
          </p:cNvSpPr>
          <p:nvPr/>
        </p:nvSpPr>
        <p:spPr bwMode="auto">
          <a:xfrm>
            <a:off x="1732463" y="4986161"/>
            <a:ext cx="698893" cy="639413"/>
          </a:xfrm>
          <a:custGeom>
            <a:avLst/>
            <a:gdLst/>
            <a:ahLst/>
            <a:cxnLst>
              <a:cxn ang="0">
                <a:pos x="77" y="102"/>
              </a:cxn>
              <a:cxn ang="0">
                <a:pos x="231" y="0"/>
              </a:cxn>
              <a:cxn ang="0">
                <a:pos x="272" y="60"/>
              </a:cxn>
              <a:cxn ang="0">
                <a:pos x="274" y="107"/>
              </a:cxn>
              <a:cxn ang="0">
                <a:pos x="275" y="117"/>
              </a:cxn>
              <a:cxn ang="0">
                <a:pos x="273" y="131"/>
              </a:cxn>
              <a:cxn ang="0">
                <a:pos x="274" y="253"/>
              </a:cxn>
              <a:cxn ang="0">
                <a:pos x="272" y="150"/>
              </a:cxn>
              <a:cxn ang="0">
                <a:pos x="269" y="127"/>
              </a:cxn>
              <a:cxn ang="0">
                <a:pos x="265" y="108"/>
              </a:cxn>
              <a:cxn ang="0">
                <a:pos x="166" y="89"/>
              </a:cxn>
              <a:cxn ang="0">
                <a:pos x="171" y="148"/>
              </a:cxn>
              <a:cxn ang="0">
                <a:pos x="183" y="253"/>
              </a:cxn>
              <a:cxn ang="0">
                <a:pos x="163" y="199"/>
              </a:cxn>
              <a:cxn ang="0">
                <a:pos x="160" y="252"/>
              </a:cxn>
              <a:cxn ang="0">
                <a:pos x="151" y="126"/>
              </a:cxn>
              <a:cxn ang="0">
                <a:pos x="92" y="247"/>
              </a:cxn>
              <a:cxn ang="0">
                <a:pos x="9" y="219"/>
              </a:cxn>
              <a:cxn ang="0">
                <a:pos x="66" y="189"/>
              </a:cxn>
              <a:cxn ang="0">
                <a:pos x="64" y="132"/>
              </a:cxn>
              <a:cxn ang="0">
                <a:pos x="76" y="134"/>
              </a:cxn>
              <a:cxn ang="0">
                <a:pos x="74" y="124"/>
              </a:cxn>
              <a:cxn ang="0">
                <a:pos x="91" y="134"/>
              </a:cxn>
              <a:cxn ang="0">
                <a:pos x="102" y="131"/>
              </a:cxn>
              <a:cxn ang="0">
                <a:pos x="104" y="145"/>
              </a:cxn>
              <a:cxn ang="0">
                <a:pos x="105" y="227"/>
              </a:cxn>
              <a:cxn ang="0">
                <a:pos x="113" y="237"/>
              </a:cxn>
              <a:cxn ang="0">
                <a:pos x="138" y="99"/>
              </a:cxn>
              <a:cxn ang="0">
                <a:pos x="166" y="152"/>
              </a:cxn>
              <a:cxn ang="0">
                <a:pos x="161" y="152"/>
              </a:cxn>
              <a:cxn ang="0">
                <a:pos x="74" y="157"/>
              </a:cxn>
              <a:cxn ang="0">
                <a:pos x="71" y="143"/>
              </a:cxn>
              <a:cxn ang="0">
                <a:pos x="69" y="190"/>
              </a:cxn>
              <a:cxn ang="0">
                <a:pos x="74" y="157"/>
              </a:cxn>
              <a:cxn ang="0">
                <a:pos x="93" y="198"/>
              </a:cxn>
              <a:cxn ang="0">
                <a:pos x="99" y="145"/>
              </a:cxn>
              <a:cxn ang="0">
                <a:pos x="78" y="147"/>
              </a:cxn>
              <a:cxn ang="0">
                <a:pos x="89" y="190"/>
              </a:cxn>
              <a:cxn ang="0">
                <a:pos x="165" y="158"/>
              </a:cxn>
              <a:cxn ang="0">
                <a:pos x="164" y="193"/>
              </a:cxn>
            </a:cxnLst>
            <a:rect l="0" t="0" r="r" b="b"/>
            <a:pathLst>
              <a:path w="278" h="254">
                <a:moveTo>
                  <a:pt x="74" y="124"/>
                </a:moveTo>
                <a:cubicBezTo>
                  <a:pt x="75" y="117"/>
                  <a:pt x="76" y="109"/>
                  <a:pt x="77" y="102"/>
                </a:cubicBezTo>
                <a:cubicBezTo>
                  <a:pt x="126" y="81"/>
                  <a:pt x="175" y="61"/>
                  <a:pt x="224" y="40"/>
                </a:cubicBezTo>
                <a:cubicBezTo>
                  <a:pt x="228" y="24"/>
                  <a:pt x="222" y="12"/>
                  <a:pt x="231" y="0"/>
                </a:cubicBezTo>
                <a:cubicBezTo>
                  <a:pt x="250" y="0"/>
                  <a:pt x="249" y="8"/>
                  <a:pt x="256" y="19"/>
                </a:cubicBezTo>
                <a:cubicBezTo>
                  <a:pt x="263" y="30"/>
                  <a:pt x="269" y="46"/>
                  <a:pt x="272" y="60"/>
                </a:cubicBezTo>
                <a:cubicBezTo>
                  <a:pt x="274" y="75"/>
                  <a:pt x="276" y="91"/>
                  <a:pt x="277" y="106"/>
                </a:cubicBezTo>
                <a:cubicBezTo>
                  <a:pt x="276" y="106"/>
                  <a:pt x="275" y="106"/>
                  <a:pt x="274" y="107"/>
                </a:cubicBezTo>
                <a:cubicBezTo>
                  <a:pt x="273" y="110"/>
                  <a:pt x="273" y="114"/>
                  <a:pt x="273" y="117"/>
                </a:cubicBezTo>
                <a:cubicBezTo>
                  <a:pt x="274" y="117"/>
                  <a:pt x="275" y="117"/>
                  <a:pt x="275" y="117"/>
                </a:cubicBezTo>
                <a:cubicBezTo>
                  <a:pt x="276" y="124"/>
                  <a:pt x="278" y="126"/>
                  <a:pt x="277" y="130"/>
                </a:cubicBezTo>
                <a:cubicBezTo>
                  <a:pt x="276" y="130"/>
                  <a:pt x="274" y="131"/>
                  <a:pt x="273" y="131"/>
                </a:cubicBezTo>
                <a:cubicBezTo>
                  <a:pt x="274" y="172"/>
                  <a:pt x="274" y="213"/>
                  <a:pt x="275" y="254"/>
                </a:cubicBezTo>
                <a:cubicBezTo>
                  <a:pt x="275" y="253"/>
                  <a:pt x="274" y="253"/>
                  <a:pt x="274" y="253"/>
                </a:cubicBezTo>
                <a:cubicBezTo>
                  <a:pt x="271" y="245"/>
                  <a:pt x="275" y="226"/>
                  <a:pt x="273" y="215"/>
                </a:cubicBezTo>
                <a:cubicBezTo>
                  <a:pt x="273" y="194"/>
                  <a:pt x="272" y="172"/>
                  <a:pt x="272" y="150"/>
                </a:cubicBezTo>
                <a:cubicBezTo>
                  <a:pt x="272" y="143"/>
                  <a:pt x="272" y="137"/>
                  <a:pt x="272" y="131"/>
                </a:cubicBezTo>
                <a:cubicBezTo>
                  <a:pt x="271" y="130"/>
                  <a:pt x="269" y="129"/>
                  <a:pt x="269" y="127"/>
                </a:cubicBezTo>
                <a:cubicBezTo>
                  <a:pt x="269" y="120"/>
                  <a:pt x="272" y="115"/>
                  <a:pt x="271" y="107"/>
                </a:cubicBezTo>
                <a:cubicBezTo>
                  <a:pt x="269" y="107"/>
                  <a:pt x="267" y="108"/>
                  <a:pt x="265" y="108"/>
                </a:cubicBezTo>
                <a:cubicBezTo>
                  <a:pt x="255" y="92"/>
                  <a:pt x="246" y="76"/>
                  <a:pt x="237" y="60"/>
                </a:cubicBezTo>
                <a:cubicBezTo>
                  <a:pt x="213" y="70"/>
                  <a:pt x="190" y="79"/>
                  <a:pt x="166" y="89"/>
                </a:cubicBezTo>
                <a:cubicBezTo>
                  <a:pt x="165" y="93"/>
                  <a:pt x="163" y="97"/>
                  <a:pt x="162" y="100"/>
                </a:cubicBezTo>
                <a:cubicBezTo>
                  <a:pt x="165" y="116"/>
                  <a:pt x="168" y="132"/>
                  <a:pt x="171" y="148"/>
                </a:cubicBezTo>
                <a:cubicBezTo>
                  <a:pt x="178" y="183"/>
                  <a:pt x="184" y="217"/>
                  <a:pt x="190" y="251"/>
                </a:cubicBezTo>
                <a:cubicBezTo>
                  <a:pt x="188" y="252"/>
                  <a:pt x="185" y="252"/>
                  <a:pt x="183" y="253"/>
                </a:cubicBezTo>
                <a:cubicBezTo>
                  <a:pt x="180" y="235"/>
                  <a:pt x="177" y="217"/>
                  <a:pt x="174" y="199"/>
                </a:cubicBezTo>
                <a:cubicBezTo>
                  <a:pt x="170" y="199"/>
                  <a:pt x="166" y="199"/>
                  <a:pt x="163" y="199"/>
                </a:cubicBezTo>
                <a:cubicBezTo>
                  <a:pt x="163" y="216"/>
                  <a:pt x="164" y="234"/>
                  <a:pt x="164" y="251"/>
                </a:cubicBezTo>
                <a:cubicBezTo>
                  <a:pt x="163" y="252"/>
                  <a:pt x="161" y="252"/>
                  <a:pt x="160" y="252"/>
                </a:cubicBezTo>
                <a:cubicBezTo>
                  <a:pt x="158" y="210"/>
                  <a:pt x="156" y="168"/>
                  <a:pt x="154" y="126"/>
                </a:cubicBezTo>
                <a:cubicBezTo>
                  <a:pt x="153" y="126"/>
                  <a:pt x="152" y="126"/>
                  <a:pt x="151" y="126"/>
                </a:cubicBezTo>
                <a:cubicBezTo>
                  <a:pt x="142" y="166"/>
                  <a:pt x="133" y="207"/>
                  <a:pt x="124" y="247"/>
                </a:cubicBezTo>
                <a:cubicBezTo>
                  <a:pt x="121" y="249"/>
                  <a:pt x="97" y="247"/>
                  <a:pt x="92" y="247"/>
                </a:cubicBezTo>
                <a:cubicBezTo>
                  <a:pt x="61" y="247"/>
                  <a:pt x="31" y="247"/>
                  <a:pt x="0" y="246"/>
                </a:cubicBezTo>
                <a:cubicBezTo>
                  <a:pt x="3" y="237"/>
                  <a:pt x="6" y="228"/>
                  <a:pt x="9" y="219"/>
                </a:cubicBezTo>
                <a:cubicBezTo>
                  <a:pt x="20" y="209"/>
                  <a:pt x="31" y="199"/>
                  <a:pt x="42" y="189"/>
                </a:cubicBezTo>
                <a:cubicBezTo>
                  <a:pt x="50" y="189"/>
                  <a:pt x="58" y="189"/>
                  <a:pt x="66" y="189"/>
                </a:cubicBezTo>
                <a:cubicBezTo>
                  <a:pt x="66" y="171"/>
                  <a:pt x="68" y="149"/>
                  <a:pt x="64" y="133"/>
                </a:cubicBezTo>
                <a:cubicBezTo>
                  <a:pt x="64" y="133"/>
                  <a:pt x="64" y="132"/>
                  <a:pt x="64" y="132"/>
                </a:cubicBezTo>
                <a:cubicBezTo>
                  <a:pt x="65" y="132"/>
                  <a:pt x="66" y="131"/>
                  <a:pt x="67" y="130"/>
                </a:cubicBezTo>
                <a:cubicBezTo>
                  <a:pt x="69" y="133"/>
                  <a:pt x="71" y="134"/>
                  <a:pt x="76" y="134"/>
                </a:cubicBezTo>
                <a:cubicBezTo>
                  <a:pt x="76" y="131"/>
                  <a:pt x="76" y="127"/>
                  <a:pt x="77" y="124"/>
                </a:cubicBezTo>
                <a:cubicBezTo>
                  <a:pt x="76" y="124"/>
                  <a:pt x="75" y="124"/>
                  <a:pt x="74" y="124"/>
                </a:cubicBezTo>
                <a:close/>
                <a:moveTo>
                  <a:pt x="91" y="119"/>
                </a:moveTo>
                <a:cubicBezTo>
                  <a:pt x="91" y="124"/>
                  <a:pt x="91" y="129"/>
                  <a:pt x="91" y="134"/>
                </a:cubicBezTo>
                <a:cubicBezTo>
                  <a:pt x="94" y="135"/>
                  <a:pt x="96" y="136"/>
                  <a:pt x="98" y="137"/>
                </a:cubicBezTo>
                <a:cubicBezTo>
                  <a:pt x="100" y="135"/>
                  <a:pt x="101" y="133"/>
                  <a:pt x="102" y="131"/>
                </a:cubicBezTo>
                <a:cubicBezTo>
                  <a:pt x="104" y="132"/>
                  <a:pt x="105" y="132"/>
                  <a:pt x="107" y="132"/>
                </a:cubicBezTo>
                <a:cubicBezTo>
                  <a:pt x="107" y="138"/>
                  <a:pt x="105" y="141"/>
                  <a:pt x="104" y="145"/>
                </a:cubicBezTo>
                <a:cubicBezTo>
                  <a:pt x="104" y="164"/>
                  <a:pt x="105" y="183"/>
                  <a:pt x="105" y="202"/>
                </a:cubicBezTo>
                <a:cubicBezTo>
                  <a:pt x="105" y="211"/>
                  <a:pt x="105" y="219"/>
                  <a:pt x="105" y="227"/>
                </a:cubicBezTo>
                <a:cubicBezTo>
                  <a:pt x="108" y="230"/>
                  <a:pt x="110" y="233"/>
                  <a:pt x="112" y="236"/>
                </a:cubicBezTo>
                <a:cubicBezTo>
                  <a:pt x="113" y="236"/>
                  <a:pt x="113" y="237"/>
                  <a:pt x="113" y="237"/>
                </a:cubicBezTo>
                <a:cubicBezTo>
                  <a:pt x="125" y="192"/>
                  <a:pt x="137" y="148"/>
                  <a:pt x="149" y="103"/>
                </a:cubicBezTo>
                <a:cubicBezTo>
                  <a:pt x="145" y="102"/>
                  <a:pt x="142" y="100"/>
                  <a:pt x="138" y="99"/>
                </a:cubicBezTo>
                <a:cubicBezTo>
                  <a:pt x="123" y="105"/>
                  <a:pt x="107" y="112"/>
                  <a:pt x="91" y="119"/>
                </a:cubicBezTo>
                <a:close/>
                <a:moveTo>
                  <a:pt x="166" y="152"/>
                </a:moveTo>
                <a:cubicBezTo>
                  <a:pt x="164" y="148"/>
                  <a:pt x="163" y="143"/>
                  <a:pt x="162" y="139"/>
                </a:cubicBezTo>
                <a:cubicBezTo>
                  <a:pt x="162" y="143"/>
                  <a:pt x="161" y="148"/>
                  <a:pt x="161" y="152"/>
                </a:cubicBezTo>
                <a:cubicBezTo>
                  <a:pt x="162" y="152"/>
                  <a:pt x="164" y="152"/>
                  <a:pt x="166" y="152"/>
                </a:cubicBezTo>
                <a:close/>
                <a:moveTo>
                  <a:pt x="74" y="157"/>
                </a:moveTo>
                <a:cubicBezTo>
                  <a:pt x="74" y="154"/>
                  <a:pt x="73" y="147"/>
                  <a:pt x="74" y="146"/>
                </a:cubicBezTo>
                <a:cubicBezTo>
                  <a:pt x="73" y="145"/>
                  <a:pt x="72" y="144"/>
                  <a:pt x="71" y="143"/>
                </a:cubicBezTo>
                <a:cubicBezTo>
                  <a:pt x="70" y="144"/>
                  <a:pt x="69" y="144"/>
                  <a:pt x="69" y="145"/>
                </a:cubicBezTo>
                <a:cubicBezTo>
                  <a:pt x="69" y="160"/>
                  <a:pt x="69" y="175"/>
                  <a:pt x="69" y="190"/>
                </a:cubicBezTo>
                <a:cubicBezTo>
                  <a:pt x="70" y="190"/>
                  <a:pt x="72" y="190"/>
                  <a:pt x="74" y="190"/>
                </a:cubicBezTo>
                <a:cubicBezTo>
                  <a:pt x="74" y="179"/>
                  <a:pt x="74" y="168"/>
                  <a:pt x="74" y="157"/>
                </a:cubicBezTo>
                <a:close/>
                <a:moveTo>
                  <a:pt x="89" y="190"/>
                </a:moveTo>
                <a:cubicBezTo>
                  <a:pt x="90" y="193"/>
                  <a:pt x="92" y="196"/>
                  <a:pt x="93" y="198"/>
                </a:cubicBezTo>
                <a:cubicBezTo>
                  <a:pt x="95" y="199"/>
                  <a:pt x="97" y="199"/>
                  <a:pt x="99" y="200"/>
                </a:cubicBezTo>
                <a:cubicBezTo>
                  <a:pt x="99" y="181"/>
                  <a:pt x="99" y="163"/>
                  <a:pt x="99" y="145"/>
                </a:cubicBezTo>
                <a:cubicBezTo>
                  <a:pt x="94" y="149"/>
                  <a:pt x="86" y="150"/>
                  <a:pt x="78" y="147"/>
                </a:cubicBezTo>
                <a:cubicBezTo>
                  <a:pt x="78" y="147"/>
                  <a:pt x="78" y="147"/>
                  <a:pt x="78" y="147"/>
                </a:cubicBezTo>
                <a:cubicBezTo>
                  <a:pt x="78" y="162"/>
                  <a:pt x="78" y="176"/>
                  <a:pt x="78" y="190"/>
                </a:cubicBezTo>
                <a:cubicBezTo>
                  <a:pt x="82" y="190"/>
                  <a:pt x="86" y="190"/>
                  <a:pt x="89" y="190"/>
                </a:cubicBezTo>
                <a:close/>
                <a:moveTo>
                  <a:pt x="173" y="192"/>
                </a:moveTo>
                <a:cubicBezTo>
                  <a:pt x="171" y="181"/>
                  <a:pt x="168" y="169"/>
                  <a:pt x="165" y="158"/>
                </a:cubicBezTo>
                <a:cubicBezTo>
                  <a:pt x="165" y="157"/>
                  <a:pt x="164" y="157"/>
                  <a:pt x="163" y="157"/>
                </a:cubicBezTo>
                <a:cubicBezTo>
                  <a:pt x="163" y="169"/>
                  <a:pt x="163" y="181"/>
                  <a:pt x="164" y="193"/>
                </a:cubicBezTo>
                <a:cubicBezTo>
                  <a:pt x="167" y="193"/>
                  <a:pt x="170" y="192"/>
                  <a:pt x="173" y="192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7" name="Freeform 152">
            <a:extLst>
              <a:ext uri="{FF2B5EF4-FFF2-40B4-BE49-F238E27FC236}">
                <a16:creationId xmlns:a16="http://schemas.microsoft.com/office/drawing/2014/main" id="{9469FCA1-9427-8ADC-2A82-A57CA801C002}"/>
              </a:ext>
            </a:extLst>
          </p:cNvPr>
          <p:cNvSpPr>
            <a:spLocks noEditPoints="1"/>
          </p:cNvSpPr>
          <p:nvPr/>
        </p:nvSpPr>
        <p:spPr bwMode="auto">
          <a:xfrm>
            <a:off x="10228963" y="5078500"/>
            <a:ext cx="228598" cy="454736"/>
          </a:xfrm>
          <a:custGeom>
            <a:avLst/>
            <a:gdLst/>
            <a:ahLst/>
            <a:cxnLst>
              <a:cxn ang="0">
                <a:pos x="43" y="62"/>
              </a:cxn>
              <a:cxn ang="0">
                <a:pos x="43" y="50"/>
              </a:cxn>
              <a:cxn ang="0">
                <a:pos x="43" y="14"/>
              </a:cxn>
              <a:cxn ang="0">
                <a:pos x="29" y="0"/>
              </a:cxn>
              <a:cxn ang="0">
                <a:pos x="14" y="14"/>
              </a:cxn>
              <a:cxn ang="0">
                <a:pos x="14" y="50"/>
              </a:cxn>
              <a:cxn ang="0">
                <a:pos x="14" y="62"/>
              </a:cxn>
              <a:cxn ang="0">
                <a:pos x="0" y="87"/>
              </a:cxn>
              <a:cxn ang="0">
                <a:pos x="29" y="116"/>
              </a:cxn>
              <a:cxn ang="0">
                <a:pos x="58" y="87"/>
              </a:cxn>
              <a:cxn ang="0">
                <a:pos x="43" y="62"/>
              </a:cxn>
              <a:cxn ang="0">
                <a:pos x="21" y="43"/>
              </a:cxn>
              <a:cxn ang="0">
                <a:pos x="29" y="43"/>
              </a:cxn>
              <a:cxn ang="0">
                <a:pos x="29" y="36"/>
              </a:cxn>
              <a:cxn ang="0">
                <a:pos x="21" y="36"/>
              </a:cxn>
              <a:cxn ang="0">
                <a:pos x="21" y="29"/>
              </a:cxn>
              <a:cxn ang="0">
                <a:pos x="29" y="29"/>
              </a:cxn>
              <a:cxn ang="0">
                <a:pos x="29" y="21"/>
              </a:cxn>
              <a:cxn ang="0">
                <a:pos x="21" y="21"/>
              </a:cxn>
              <a:cxn ang="0">
                <a:pos x="21" y="14"/>
              </a:cxn>
              <a:cxn ang="0">
                <a:pos x="29" y="7"/>
              </a:cxn>
              <a:cxn ang="0">
                <a:pos x="36" y="14"/>
              </a:cxn>
              <a:cxn ang="0">
                <a:pos x="36" y="50"/>
              </a:cxn>
              <a:cxn ang="0">
                <a:pos x="21" y="50"/>
              </a:cxn>
              <a:cxn ang="0">
                <a:pos x="21" y="43"/>
              </a:cxn>
              <a:cxn ang="0">
                <a:pos x="29" y="108"/>
              </a:cxn>
              <a:cxn ang="0">
                <a:pos x="7" y="87"/>
              </a:cxn>
              <a:cxn ang="0">
                <a:pos x="7" y="83"/>
              </a:cxn>
              <a:cxn ang="0">
                <a:pos x="29" y="101"/>
              </a:cxn>
              <a:cxn ang="0">
                <a:pos x="50" y="83"/>
              </a:cxn>
              <a:cxn ang="0">
                <a:pos x="50" y="87"/>
              </a:cxn>
              <a:cxn ang="0">
                <a:pos x="29" y="108"/>
              </a:cxn>
            </a:cxnLst>
            <a:rect l="0" t="0" r="r" b="b"/>
            <a:pathLst>
              <a:path w="58" h="116">
                <a:moveTo>
                  <a:pt x="43" y="62"/>
                </a:moveTo>
                <a:cubicBezTo>
                  <a:pt x="43" y="50"/>
                  <a:pt x="43" y="50"/>
                  <a:pt x="43" y="50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6"/>
                  <a:pt x="37" y="0"/>
                  <a:pt x="29" y="0"/>
                </a:cubicBezTo>
                <a:cubicBezTo>
                  <a:pt x="21" y="0"/>
                  <a:pt x="14" y="6"/>
                  <a:pt x="14" y="14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62"/>
                  <a:pt x="14" y="62"/>
                  <a:pt x="14" y="62"/>
                </a:cubicBezTo>
                <a:cubicBezTo>
                  <a:pt x="5" y="67"/>
                  <a:pt x="0" y="76"/>
                  <a:pt x="0" y="87"/>
                </a:cubicBezTo>
                <a:cubicBezTo>
                  <a:pt x="0" y="103"/>
                  <a:pt x="13" y="116"/>
                  <a:pt x="29" y="116"/>
                </a:cubicBezTo>
                <a:cubicBezTo>
                  <a:pt x="45" y="116"/>
                  <a:pt x="58" y="103"/>
                  <a:pt x="58" y="87"/>
                </a:cubicBezTo>
                <a:cubicBezTo>
                  <a:pt x="58" y="76"/>
                  <a:pt x="52" y="67"/>
                  <a:pt x="43" y="62"/>
                </a:cubicBezTo>
                <a:close/>
                <a:moveTo>
                  <a:pt x="21" y="43"/>
                </a:moveTo>
                <a:cubicBezTo>
                  <a:pt x="29" y="43"/>
                  <a:pt x="29" y="43"/>
                  <a:pt x="29" y="43"/>
                </a:cubicBezTo>
                <a:cubicBezTo>
                  <a:pt x="29" y="36"/>
                  <a:pt x="29" y="36"/>
                  <a:pt x="29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29"/>
                  <a:pt x="21" y="29"/>
                  <a:pt x="21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1"/>
                  <a:pt x="29" y="21"/>
                  <a:pt x="29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0"/>
                  <a:pt x="25" y="7"/>
                  <a:pt x="29" y="7"/>
                </a:cubicBezTo>
                <a:cubicBezTo>
                  <a:pt x="33" y="7"/>
                  <a:pt x="36" y="10"/>
                  <a:pt x="36" y="14"/>
                </a:cubicBezTo>
                <a:cubicBezTo>
                  <a:pt x="36" y="50"/>
                  <a:pt x="36" y="50"/>
                  <a:pt x="36" y="50"/>
                </a:cubicBezTo>
                <a:cubicBezTo>
                  <a:pt x="21" y="50"/>
                  <a:pt x="21" y="50"/>
                  <a:pt x="21" y="50"/>
                </a:cubicBezTo>
                <a:lnTo>
                  <a:pt x="21" y="43"/>
                </a:lnTo>
                <a:close/>
                <a:moveTo>
                  <a:pt x="29" y="108"/>
                </a:moveTo>
                <a:cubicBezTo>
                  <a:pt x="17" y="108"/>
                  <a:pt x="7" y="99"/>
                  <a:pt x="7" y="87"/>
                </a:cubicBezTo>
                <a:cubicBezTo>
                  <a:pt x="7" y="85"/>
                  <a:pt x="7" y="84"/>
                  <a:pt x="7" y="83"/>
                </a:cubicBezTo>
                <a:cubicBezTo>
                  <a:pt x="9" y="93"/>
                  <a:pt x="18" y="101"/>
                  <a:pt x="29" y="101"/>
                </a:cubicBezTo>
                <a:cubicBezTo>
                  <a:pt x="39" y="101"/>
                  <a:pt x="48" y="93"/>
                  <a:pt x="50" y="83"/>
                </a:cubicBezTo>
                <a:cubicBezTo>
                  <a:pt x="50" y="84"/>
                  <a:pt x="50" y="85"/>
                  <a:pt x="50" y="87"/>
                </a:cubicBezTo>
                <a:cubicBezTo>
                  <a:pt x="50" y="99"/>
                  <a:pt x="41" y="108"/>
                  <a:pt x="29" y="108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68" name="Group 285">
            <a:extLst>
              <a:ext uri="{FF2B5EF4-FFF2-40B4-BE49-F238E27FC236}">
                <a16:creationId xmlns:a16="http://schemas.microsoft.com/office/drawing/2014/main" id="{99A6903B-CCC1-AF0C-01CC-2CFAF1CF4277}"/>
              </a:ext>
            </a:extLst>
          </p:cNvPr>
          <p:cNvGrpSpPr/>
          <p:nvPr/>
        </p:nvGrpSpPr>
        <p:grpSpPr>
          <a:xfrm>
            <a:off x="9283566" y="5050283"/>
            <a:ext cx="533395" cy="511170"/>
            <a:chOff x="5006976" y="3013075"/>
            <a:chExt cx="304800" cy="292100"/>
          </a:xfrm>
          <a:solidFill>
            <a:srgbClr val="6ACEE2"/>
          </a:solidFill>
        </p:grpSpPr>
        <p:sp>
          <p:nvSpPr>
            <p:cNvPr id="269" name="Oval 224">
              <a:extLst>
                <a:ext uri="{FF2B5EF4-FFF2-40B4-BE49-F238E27FC236}">
                  <a16:creationId xmlns:a16="http://schemas.microsoft.com/office/drawing/2014/main" id="{54EF6719-2F43-CF02-4B5F-86D6C1C860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2226" y="3179763"/>
              <a:ext cx="33338" cy="301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0" name="Oval 225">
              <a:extLst>
                <a:ext uri="{FF2B5EF4-FFF2-40B4-BE49-F238E27FC236}">
                  <a16:creationId xmlns:a16="http://schemas.microsoft.com/office/drawing/2014/main" id="{D894EC07-5641-DAD7-F687-B41BF2DE6D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1601" y="3179763"/>
              <a:ext cx="31750" cy="301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1" name="Freeform 226">
              <a:extLst>
                <a:ext uri="{FF2B5EF4-FFF2-40B4-BE49-F238E27FC236}">
                  <a16:creationId xmlns:a16="http://schemas.microsoft.com/office/drawing/2014/main" id="{F833F3CA-B3E4-1FAD-4409-C5B3EC4681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2863" y="3051175"/>
              <a:ext cx="73025" cy="55563"/>
            </a:xfrm>
            <a:custGeom>
              <a:avLst/>
              <a:gdLst/>
              <a:ahLst/>
              <a:cxnLst>
                <a:cxn ang="0">
                  <a:pos x="13" y="35"/>
                </a:cxn>
                <a:cxn ang="0">
                  <a:pos x="33" y="35"/>
                </a:cxn>
                <a:cxn ang="0">
                  <a:pos x="33" y="22"/>
                </a:cxn>
                <a:cxn ang="0">
                  <a:pos x="46" y="22"/>
                </a:cxn>
                <a:cxn ang="0">
                  <a:pos x="46" y="11"/>
                </a:cxn>
                <a:cxn ang="0">
                  <a:pos x="33" y="11"/>
                </a:cxn>
                <a:cxn ang="0">
                  <a:pos x="33" y="0"/>
                </a:cxn>
                <a:cxn ang="0">
                  <a:pos x="13" y="0"/>
                </a:cxn>
                <a:cxn ang="0">
                  <a:pos x="13" y="11"/>
                </a:cxn>
                <a:cxn ang="0">
                  <a:pos x="0" y="11"/>
                </a:cxn>
                <a:cxn ang="0">
                  <a:pos x="0" y="22"/>
                </a:cxn>
                <a:cxn ang="0">
                  <a:pos x="13" y="22"/>
                </a:cxn>
                <a:cxn ang="0">
                  <a:pos x="13" y="35"/>
                </a:cxn>
              </a:cxnLst>
              <a:rect l="0" t="0" r="r" b="b"/>
              <a:pathLst>
                <a:path w="46" h="35">
                  <a:moveTo>
                    <a:pt x="13" y="35"/>
                  </a:moveTo>
                  <a:lnTo>
                    <a:pt x="33" y="35"/>
                  </a:lnTo>
                  <a:lnTo>
                    <a:pt x="33" y="22"/>
                  </a:lnTo>
                  <a:lnTo>
                    <a:pt x="46" y="22"/>
                  </a:lnTo>
                  <a:lnTo>
                    <a:pt x="46" y="11"/>
                  </a:lnTo>
                  <a:lnTo>
                    <a:pt x="33" y="11"/>
                  </a:lnTo>
                  <a:lnTo>
                    <a:pt x="33" y="0"/>
                  </a:lnTo>
                  <a:lnTo>
                    <a:pt x="13" y="0"/>
                  </a:lnTo>
                  <a:lnTo>
                    <a:pt x="13" y="11"/>
                  </a:lnTo>
                  <a:lnTo>
                    <a:pt x="0" y="11"/>
                  </a:lnTo>
                  <a:lnTo>
                    <a:pt x="0" y="22"/>
                  </a:lnTo>
                  <a:lnTo>
                    <a:pt x="13" y="22"/>
                  </a:lnTo>
                  <a:lnTo>
                    <a:pt x="13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2" name="Freeform 227">
              <a:extLst>
                <a:ext uri="{FF2B5EF4-FFF2-40B4-BE49-F238E27FC236}">
                  <a16:creationId xmlns:a16="http://schemas.microsoft.com/office/drawing/2014/main" id="{5077A321-DF14-766E-940A-0CB544A666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6976" y="3013075"/>
              <a:ext cx="304800" cy="292100"/>
            </a:xfrm>
            <a:custGeom>
              <a:avLst/>
              <a:gdLst/>
              <a:ahLst/>
              <a:cxnLst>
                <a:cxn ang="0">
                  <a:pos x="106" y="56"/>
                </a:cxn>
                <a:cxn ang="0">
                  <a:pos x="106" y="56"/>
                </a:cxn>
                <a:cxn ang="0">
                  <a:pos x="92" y="32"/>
                </a:cxn>
                <a:cxn ang="0">
                  <a:pos x="97" y="0"/>
                </a:cxn>
                <a:cxn ang="0">
                  <a:pos x="24" y="0"/>
                </a:cxn>
                <a:cxn ang="0">
                  <a:pos x="29" y="34"/>
                </a:cxn>
                <a:cxn ang="0">
                  <a:pos x="18" y="54"/>
                </a:cxn>
                <a:cxn ang="0">
                  <a:pos x="18" y="54"/>
                </a:cxn>
                <a:cxn ang="0">
                  <a:pos x="3" y="87"/>
                </a:cxn>
                <a:cxn ang="0">
                  <a:pos x="10" y="85"/>
                </a:cxn>
                <a:cxn ang="0">
                  <a:pos x="19" y="76"/>
                </a:cxn>
                <a:cxn ang="0">
                  <a:pos x="62" y="116"/>
                </a:cxn>
                <a:cxn ang="0">
                  <a:pos x="103" y="79"/>
                </a:cxn>
                <a:cxn ang="0">
                  <a:pos x="111" y="85"/>
                </a:cxn>
                <a:cxn ang="0">
                  <a:pos x="117" y="87"/>
                </a:cxn>
                <a:cxn ang="0">
                  <a:pos x="106" y="56"/>
                </a:cxn>
                <a:cxn ang="0">
                  <a:pos x="88" y="8"/>
                </a:cxn>
                <a:cxn ang="0">
                  <a:pos x="83" y="44"/>
                </a:cxn>
                <a:cxn ang="0">
                  <a:pos x="38" y="44"/>
                </a:cxn>
                <a:cxn ang="0">
                  <a:pos x="32" y="8"/>
                </a:cxn>
                <a:cxn ang="0">
                  <a:pos x="88" y="8"/>
                </a:cxn>
                <a:cxn ang="0">
                  <a:pos x="98" y="71"/>
                </a:cxn>
                <a:cxn ang="0">
                  <a:pos x="62" y="109"/>
                </a:cxn>
                <a:cxn ang="0">
                  <a:pos x="25" y="71"/>
                </a:cxn>
                <a:cxn ang="0">
                  <a:pos x="24" y="65"/>
                </a:cxn>
                <a:cxn ang="0">
                  <a:pos x="53" y="51"/>
                </a:cxn>
                <a:cxn ang="0">
                  <a:pos x="71" y="51"/>
                </a:cxn>
                <a:cxn ang="0">
                  <a:pos x="99" y="65"/>
                </a:cxn>
                <a:cxn ang="0">
                  <a:pos x="98" y="71"/>
                </a:cxn>
              </a:cxnLst>
              <a:rect l="0" t="0" r="r" b="b"/>
              <a:pathLst>
                <a:path w="121" h="116">
                  <a:moveTo>
                    <a:pt x="106" y="56"/>
                  </a:moveTo>
                  <a:cubicBezTo>
                    <a:pt x="106" y="56"/>
                    <a:pt x="106" y="56"/>
                    <a:pt x="106" y="56"/>
                  </a:cubicBezTo>
                  <a:cubicBezTo>
                    <a:pt x="105" y="46"/>
                    <a:pt x="100" y="38"/>
                    <a:pt x="92" y="3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3" y="39"/>
                    <a:pt x="19" y="46"/>
                    <a:pt x="18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5" y="60"/>
                    <a:pt x="0" y="74"/>
                    <a:pt x="3" y="87"/>
                  </a:cubicBezTo>
                  <a:cubicBezTo>
                    <a:pt x="5" y="87"/>
                    <a:pt x="8" y="86"/>
                    <a:pt x="10" y="85"/>
                  </a:cubicBezTo>
                  <a:cubicBezTo>
                    <a:pt x="14" y="83"/>
                    <a:pt x="17" y="80"/>
                    <a:pt x="19" y="76"/>
                  </a:cubicBezTo>
                  <a:cubicBezTo>
                    <a:pt x="25" y="97"/>
                    <a:pt x="41" y="116"/>
                    <a:pt x="62" y="116"/>
                  </a:cubicBezTo>
                  <a:cubicBezTo>
                    <a:pt x="81" y="116"/>
                    <a:pt x="97" y="98"/>
                    <a:pt x="103" y="79"/>
                  </a:cubicBezTo>
                  <a:cubicBezTo>
                    <a:pt x="105" y="81"/>
                    <a:pt x="108" y="84"/>
                    <a:pt x="111" y="85"/>
                  </a:cubicBezTo>
                  <a:cubicBezTo>
                    <a:pt x="113" y="86"/>
                    <a:pt x="115" y="87"/>
                    <a:pt x="117" y="87"/>
                  </a:cubicBezTo>
                  <a:cubicBezTo>
                    <a:pt x="121" y="76"/>
                    <a:pt x="116" y="63"/>
                    <a:pt x="106" y="56"/>
                  </a:cubicBezTo>
                  <a:close/>
                  <a:moveTo>
                    <a:pt x="88" y="8"/>
                  </a:moveTo>
                  <a:cubicBezTo>
                    <a:pt x="83" y="44"/>
                    <a:pt x="83" y="44"/>
                    <a:pt x="83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2" y="8"/>
                    <a:pt x="32" y="8"/>
                    <a:pt x="32" y="8"/>
                  </a:cubicBezTo>
                  <a:lnTo>
                    <a:pt x="88" y="8"/>
                  </a:lnTo>
                  <a:close/>
                  <a:moveTo>
                    <a:pt x="98" y="71"/>
                  </a:moveTo>
                  <a:cubicBezTo>
                    <a:pt x="93" y="90"/>
                    <a:pt x="79" y="109"/>
                    <a:pt x="62" y="109"/>
                  </a:cubicBezTo>
                  <a:cubicBezTo>
                    <a:pt x="43" y="109"/>
                    <a:pt x="30" y="89"/>
                    <a:pt x="25" y="71"/>
                  </a:cubicBezTo>
                  <a:cubicBezTo>
                    <a:pt x="25" y="69"/>
                    <a:pt x="24" y="67"/>
                    <a:pt x="24" y="65"/>
                  </a:cubicBezTo>
                  <a:cubicBezTo>
                    <a:pt x="36" y="65"/>
                    <a:pt x="46" y="59"/>
                    <a:pt x="53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8" y="59"/>
                    <a:pt x="88" y="65"/>
                    <a:pt x="99" y="65"/>
                  </a:cubicBezTo>
                  <a:cubicBezTo>
                    <a:pt x="99" y="67"/>
                    <a:pt x="99" y="69"/>
                    <a:pt x="98" y="7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73" name="Group 290">
            <a:extLst>
              <a:ext uri="{FF2B5EF4-FFF2-40B4-BE49-F238E27FC236}">
                <a16:creationId xmlns:a16="http://schemas.microsoft.com/office/drawing/2014/main" id="{49E1E688-E553-4764-4C57-A0582F7C3556}"/>
              </a:ext>
            </a:extLst>
          </p:cNvPr>
          <p:cNvGrpSpPr/>
          <p:nvPr/>
        </p:nvGrpSpPr>
        <p:grpSpPr>
          <a:xfrm>
            <a:off x="8304837" y="5016152"/>
            <a:ext cx="566731" cy="579432"/>
            <a:chOff x="2354263" y="2690814"/>
            <a:chExt cx="566737" cy="579437"/>
          </a:xfrm>
          <a:solidFill>
            <a:srgbClr val="6ACEE2"/>
          </a:solidFill>
        </p:grpSpPr>
        <p:sp>
          <p:nvSpPr>
            <p:cNvPr id="274" name="Freeform 85">
              <a:extLst>
                <a:ext uri="{FF2B5EF4-FFF2-40B4-BE49-F238E27FC236}">
                  <a16:creationId xmlns:a16="http://schemas.microsoft.com/office/drawing/2014/main" id="{0E0EB604-8C15-5186-7939-811E21D80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463" y="2894014"/>
              <a:ext cx="88900" cy="5715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20" y="22"/>
                </a:cxn>
                <a:cxn ang="0">
                  <a:pos x="31" y="17"/>
                </a:cxn>
                <a:cxn ang="0">
                  <a:pos x="34" y="18"/>
                </a:cxn>
                <a:cxn ang="0">
                  <a:pos x="3" y="0"/>
                </a:cxn>
                <a:cxn ang="0">
                  <a:pos x="0" y="7"/>
                </a:cxn>
              </a:cxnLst>
              <a:rect l="0" t="0" r="r" b="b"/>
              <a:pathLst>
                <a:path w="34" h="22">
                  <a:moveTo>
                    <a:pt x="0" y="7"/>
                  </a:moveTo>
                  <a:cubicBezTo>
                    <a:pt x="9" y="12"/>
                    <a:pt x="16" y="17"/>
                    <a:pt x="20" y="22"/>
                  </a:cubicBezTo>
                  <a:cubicBezTo>
                    <a:pt x="23" y="19"/>
                    <a:pt x="27" y="17"/>
                    <a:pt x="31" y="17"/>
                  </a:cubicBezTo>
                  <a:cubicBezTo>
                    <a:pt x="32" y="17"/>
                    <a:pt x="33" y="17"/>
                    <a:pt x="34" y="18"/>
                  </a:cubicBezTo>
                  <a:cubicBezTo>
                    <a:pt x="27" y="11"/>
                    <a:pt x="17" y="5"/>
                    <a:pt x="3" y="0"/>
                  </a:cubicBezTo>
                  <a:cubicBezTo>
                    <a:pt x="2" y="3"/>
                    <a:pt x="1" y="5"/>
                    <a:pt x="0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5" name="Freeform 86">
              <a:extLst>
                <a:ext uri="{FF2B5EF4-FFF2-40B4-BE49-F238E27FC236}">
                  <a16:creationId xmlns:a16="http://schemas.microsoft.com/office/drawing/2014/main" id="{7D48E6CC-6AF8-91E6-D316-0EE0B034C9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4263" y="2730501"/>
              <a:ext cx="203200" cy="328613"/>
            </a:xfrm>
            <a:custGeom>
              <a:avLst/>
              <a:gdLst/>
              <a:ahLst/>
              <a:cxnLst>
                <a:cxn ang="0">
                  <a:pos x="40" y="119"/>
                </a:cxn>
                <a:cxn ang="0">
                  <a:pos x="15" y="94"/>
                </a:cxn>
                <a:cxn ang="0">
                  <a:pos x="50" y="66"/>
                </a:cxn>
                <a:cxn ang="0">
                  <a:pos x="57" y="87"/>
                </a:cxn>
                <a:cxn ang="0">
                  <a:pos x="61" y="81"/>
                </a:cxn>
                <a:cxn ang="0">
                  <a:pos x="56" y="64"/>
                </a:cxn>
                <a:cxn ang="0">
                  <a:pos x="75" y="59"/>
                </a:cxn>
                <a:cxn ang="0">
                  <a:pos x="79" y="54"/>
                </a:cxn>
                <a:cxn ang="0">
                  <a:pos x="56" y="58"/>
                </a:cxn>
                <a:cxn ang="0">
                  <a:pos x="60" y="11"/>
                </a:cxn>
                <a:cxn ang="0">
                  <a:pos x="53" y="7"/>
                </a:cxn>
                <a:cxn ang="0">
                  <a:pos x="49" y="0"/>
                </a:cxn>
                <a:cxn ang="0">
                  <a:pos x="49" y="60"/>
                </a:cxn>
                <a:cxn ang="0">
                  <a:pos x="0" y="95"/>
                </a:cxn>
                <a:cxn ang="0">
                  <a:pos x="37" y="127"/>
                </a:cxn>
                <a:cxn ang="0">
                  <a:pos x="40" y="119"/>
                </a:cxn>
              </a:cxnLst>
              <a:rect l="0" t="0" r="r" b="b"/>
              <a:pathLst>
                <a:path w="79" h="127">
                  <a:moveTo>
                    <a:pt x="40" y="119"/>
                  </a:moveTo>
                  <a:cubicBezTo>
                    <a:pt x="25" y="112"/>
                    <a:pt x="15" y="103"/>
                    <a:pt x="15" y="94"/>
                  </a:cubicBezTo>
                  <a:cubicBezTo>
                    <a:pt x="15" y="84"/>
                    <a:pt x="29" y="73"/>
                    <a:pt x="50" y="66"/>
                  </a:cubicBezTo>
                  <a:cubicBezTo>
                    <a:pt x="52" y="73"/>
                    <a:pt x="54" y="80"/>
                    <a:pt x="57" y="87"/>
                  </a:cubicBezTo>
                  <a:cubicBezTo>
                    <a:pt x="58" y="85"/>
                    <a:pt x="59" y="83"/>
                    <a:pt x="61" y="81"/>
                  </a:cubicBezTo>
                  <a:cubicBezTo>
                    <a:pt x="59" y="75"/>
                    <a:pt x="58" y="69"/>
                    <a:pt x="56" y="64"/>
                  </a:cubicBezTo>
                  <a:cubicBezTo>
                    <a:pt x="62" y="62"/>
                    <a:pt x="69" y="60"/>
                    <a:pt x="75" y="59"/>
                  </a:cubicBezTo>
                  <a:cubicBezTo>
                    <a:pt x="77" y="58"/>
                    <a:pt x="78" y="56"/>
                    <a:pt x="79" y="54"/>
                  </a:cubicBezTo>
                  <a:cubicBezTo>
                    <a:pt x="71" y="55"/>
                    <a:pt x="63" y="57"/>
                    <a:pt x="56" y="58"/>
                  </a:cubicBezTo>
                  <a:cubicBezTo>
                    <a:pt x="52" y="38"/>
                    <a:pt x="54" y="21"/>
                    <a:pt x="60" y="11"/>
                  </a:cubicBezTo>
                  <a:cubicBezTo>
                    <a:pt x="57" y="10"/>
                    <a:pt x="55" y="9"/>
                    <a:pt x="53" y="7"/>
                  </a:cubicBezTo>
                  <a:cubicBezTo>
                    <a:pt x="51" y="5"/>
                    <a:pt x="49" y="3"/>
                    <a:pt x="49" y="0"/>
                  </a:cubicBezTo>
                  <a:cubicBezTo>
                    <a:pt x="43" y="13"/>
                    <a:pt x="43" y="34"/>
                    <a:pt x="49" y="60"/>
                  </a:cubicBezTo>
                  <a:cubicBezTo>
                    <a:pt x="19" y="67"/>
                    <a:pt x="0" y="80"/>
                    <a:pt x="0" y="95"/>
                  </a:cubicBezTo>
                  <a:cubicBezTo>
                    <a:pt x="0" y="108"/>
                    <a:pt x="14" y="119"/>
                    <a:pt x="37" y="127"/>
                  </a:cubicBezTo>
                  <a:cubicBezTo>
                    <a:pt x="38" y="125"/>
                    <a:pt x="39" y="122"/>
                    <a:pt x="40" y="1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6" name="Freeform 87">
              <a:extLst>
                <a:ext uri="{FF2B5EF4-FFF2-40B4-BE49-F238E27FC236}">
                  <a16:creationId xmlns:a16="http://schemas.microsoft.com/office/drawing/2014/main" id="{A253D063-C112-9765-D7EF-E28515914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763" y="2698751"/>
              <a:ext cx="101600" cy="90488"/>
            </a:xfrm>
            <a:custGeom>
              <a:avLst/>
              <a:gdLst/>
              <a:ahLst/>
              <a:cxnLst>
                <a:cxn ang="0">
                  <a:pos x="2" y="15"/>
                </a:cxn>
                <a:cxn ang="0">
                  <a:pos x="34" y="35"/>
                </a:cxn>
                <a:cxn ang="0">
                  <a:pos x="39" y="30"/>
                </a:cxn>
                <a:cxn ang="0">
                  <a:pos x="0" y="0"/>
                </a:cxn>
                <a:cxn ang="0">
                  <a:pos x="3" y="9"/>
                </a:cxn>
                <a:cxn ang="0">
                  <a:pos x="2" y="15"/>
                </a:cxn>
              </a:cxnLst>
              <a:rect l="0" t="0" r="r" b="b"/>
              <a:pathLst>
                <a:path w="39" h="35">
                  <a:moveTo>
                    <a:pt x="2" y="15"/>
                  </a:moveTo>
                  <a:cubicBezTo>
                    <a:pt x="11" y="16"/>
                    <a:pt x="23" y="23"/>
                    <a:pt x="34" y="35"/>
                  </a:cubicBezTo>
                  <a:cubicBezTo>
                    <a:pt x="36" y="33"/>
                    <a:pt x="38" y="32"/>
                    <a:pt x="39" y="30"/>
                  </a:cubicBezTo>
                  <a:cubicBezTo>
                    <a:pt x="25" y="14"/>
                    <a:pt x="12" y="3"/>
                    <a:pt x="0" y="0"/>
                  </a:cubicBezTo>
                  <a:cubicBezTo>
                    <a:pt x="2" y="2"/>
                    <a:pt x="3" y="5"/>
                    <a:pt x="3" y="9"/>
                  </a:cubicBezTo>
                  <a:cubicBezTo>
                    <a:pt x="3" y="11"/>
                    <a:pt x="3" y="13"/>
                    <a:pt x="2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7" name="Freeform 88">
              <a:extLst>
                <a:ext uri="{FF2B5EF4-FFF2-40B4-BE49-F238E27FC236}">
                  <a16:creationId xmlns:a16="http://schemas.microsoft.com/office/drawing/2014/main" id="{3C90F172-6D63-AB39-63C0-36D1C8D58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6025" y="2976564"/>
              <a:ext cx="198438" cy="17303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8" y="41"/>
                </a:cxn>
                <a:cxn ang="0">
                  <a:pos x="45" y="67"/>
                </a:cxn>
                <a:cxn ang="0">
                  <a:pos x="51" y="62"/>
                </a:cxn>
                <a:cxn ang="0">
                  <a:pos x="35" y="42"/>
                </a:cxn>
                <a:cxn ang="0">
                  <a:pos x="57" y="42"/>
                </a:cxn>
                <a:cxn ang="0">
                  <a:pos x="72" y="42"/>
                </a:cxn>
                <a:cxn ang="0">
                  <a:pos x="77" y="36"/>
                </a:cxn>
                <a:cxn ang="0">
                  <a:pos x="56" y="38"/>
                </a:cxn>
                <a:cxn ang="0">
                  <a:pos x="32" y="36"/>
                </a:cxn>
                <a:cxn ang="0">
                  <a:pos x="21" y="16"/>
                </a:cxn>
                <a:cxn ang="0">
                  <a:pos x="14" y="0"/>
                </a:cxn>
                <a:cxn ang="0">
                  <a:pos x="11" y="7"/>
                </a:cxn>
                <a:cxn ang="0">
                  <a:pos x="17" y="19"/>
                </a:cxn>
                <a:cxn ang="0">
                  <a:pos x="25" y="35"/>
                </a:cxn>
                <a:cxn ang="0">
                  <a:pos x="2" y="29"/>
                </a:cxn>
                <a:cxn ang="0">
                  <a:pos x="0" y="36"/>
                </a:cxn>
              </a:cxnLst>
              <a:rect l="0" t="0" r="r" b="b"/>
              <a:pathLst>
                <a:path w="77" h="67">
                  <a:moveTo>
                    <a:pt x="0" y="36"/>
                  </a:moveTo>
                  <a:cubicBezTo>
                    <a:pt x="8" y="38"/>
                    <a:pt x="18" y="40"/>
                    <a:pt x="28" y="41"/>
                  </a:cubicBezTo>
                  <a:cubicBezTo>
                    <a:pt x="33" y="50"/>
                    <a:pt x="39" y="59"/>
                    <a:pt x="45" y="67"/>
                  </a:cubicBezTo>
                  <a:cubicBezTo>
                    <a:pt x="47" y="65"/>
                    <a:pt x="49" y="64"/>
                    <a:pt x="51" y="62"/>
                  </a:cubicBezTo>
                  <a:cubicBezTo>
                    <a:pt x="45" y="56"/>
                    <a:pt x="40" y="49"/>
                    <a:pt x="35" y="42"/>
                  </a:cubicBezTo>
                  <a:cubicBezTo>
                    <a:pt x="42" y="42"/>
                    <a:pt x="50" y="42"/>
                    <a:pt x="57" y="42"/>
                  </a:cubicBezTo>
                  <a:cubicBezTo>
                    <a:pt x="62" y="42"/>
                    <a:pt x="67" y="42"/>
                    <a:pt x="72" y="42"/>
                  </a:cubicBezTo>
                  <a:cubicBezTo>
                    <a:pt x="74" y="40"/>
                    <a:pt x="76" y="38"/>
                    <a:pt x="77" y="36"/>
                  </a:cubicBezTo>
                  <a:cubicBezTo>
                    <a:pt x="70" y="37"/>
                    <a:pt x="63" y="38"/>
                    <a:pt x="56" y="38"/>
                  </a:cubicBezTo>
                  <a:cubicBezTo>
                    <a:pt x="48" y="38"/>
                    <a:pt x="39" y="37"/>
                    <a:pt x="32" y="36"/>
                  </a:cubicBezTo>
                  <a:cubicBezTo>
                    <a:pt x="28" y="30"/>
                    <a:pt x="24" y="23"/>
                    <a:pt x="21" y="16"/>
                  </a:cubicBezTo>
                  <a:cubicBezTo>
                    <a:pt x="18" y="10"/>
                    <a:pt x="16" y="5"/>
                    <a:pt x="14" y="0"/>
                  </a:cubicBezTo>
                  <a:cubicBezTo>
                    <a:pt x="13" y="2"/>
                    <a:pt x="12" y="4"/>
                    <a:pt x="11" y="7"/>
                  </a:cubicBezTo>
                  <a:cubicBezTo>
                    <a:pt x="13" y="11"/>
                    <a:pt x="15" y="15"/>
                    <a:pt x="17" y="19"/>
                  </a:cubicBezTo>
                  <a:cubicBezTo>
                    <a:pt x="19" y="25"/>
                    <a:pt x="22" y="30"/>
                    <a:pt x="25" y="35"/>
                  </a:cubicBezTo>
                  <a:cubicBezTo>
                    <a:pt x="16" y="34"/>
                    <a:pt x="9" y="32"/>
                    <a:pt x="2" y="29"/>
                  </a:cubicBezTo>
                  <a:cubicBezTo>
                    <a:pt x="1" y="32"/>
                    <a:pt x="0" y="34"/>
                    <a:pt x="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8" name="Freeform 89">
              <a:extLst>
                <a:ext uri="{FF2B5EF4-FFF2-40B4-BE49-F238E27FC236}">
                  <a16:creationId xmlns:a16="http://schemas.microsoft.com/office/drawing/2014/main" id="{7F4A2415-F6CC-3787-CE43-908343C80F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2550" y="2997201"/>
              <a:ext cx="274638" cy="273050"/>
            </a:xfrm>
            <a:custGeom>
              <a:avLst/>
              <a:gdLst/>
              <a:ahLst/>
              <a:cxnLst>
                <a:cxn ang="0">
                  <a:pos x="104" y="8"/>
                </a:cxn>
                <a:cxn ang="0">
                  <a:pos x="93" y="3"/>
                </a:cxn>
                <a:cxn ang="0">
                  <a:pos x="92" y="3"/>
                </a:cxn>
                <a:cxn ang="0">
                  <a:pos x="62" y="20"/>
                </a:cxn>
                <a:cxn ang="0">
                  <a:pos x="56" y="0"/>
                </a:cxn>
                <a:cxn ang="0">
                  <a:pos x="53" y="6"/>
                </a:cxn>
                <a:cxn ang="0">
                  <a:pos x="57" y="22"/>
                </a:cxn>
                <a:cxn ang="0">
                  <a:pos x="39" y="26"/>
                </a:cxn>
                <a:cxn ang="0">
                  <a:pos x="34" y="33"/>
                </a:cxn>
                <a:cxn ang="0">
                  <a:pos x="58" y="29"/>
                </a:cxn>
                <a:cxn ang="0">
                  <a:pos x="48" y="83"/>
                </a:cxn>
                <a:cxn ang="0">
                  <a:pos x="6" y="63"/>
                </a:cxn>
                <a:cxn ang="0">
                  <a:pos x="0" y="69"/>
                </a:cxn>
                <a:cxn ang="0">
                  <a:pos x="54" y="99"/>
                </a:cxn>
                <a:cxn ang="0">
                  <a:pos x="64" y="28"/>
                </a:cxn>
                <a:cxn ang="0">
                  <a:pos x="106" y="8"/>
                </a:cxn>
                <a:cxn ang="0">
                  <a:pos x="104" y="8"/>
                </a:cxn>
              </a:cxnLst>
              <a:rect l="0" t="0" r="r" b="b"/>
              <a:pathLst>
                <a:path w="106" h="105">
                  <a:moveTo>
                    <a:pt x="104" y="8"/>
                  </a:moveTo>
                  <a:cubicBezTo>
                    <a:pt x="99" y="8"/>
                    <a:pt x="96" y="6"/>
                    <a:pt x="93" y="3"/>
                  </a:cubicBezTo>
                  <a:cubicBezTo>
                    <a:pt x="93" y="3"/>
                    <a:pt x="92" y="3"/>
                    <a:pt x="92" y="3"/>
                  </a:cubicBezTo>
                  <a:cubicBezTo>
                    <a:pt x="86" y="9"/>
                    <a:pt x="76" y="15"/>
                    <a:pt x="62" y="20"/>
                  </a:cubicBezTo>
                  <a:cubicBezTo>
                    <a:pt x="61" y="14"/>
                    <a:pt x="59" y="7"/>
                    <a:pt x="56" y="0"/>
                  </a:cubicBezTo>
                  <a:cubicBezTo>
                    <a:pt x="55" y="2"/>
                    <a:pt x="54" y="4"/>
                    <a:pt x="53" y="6"/>
                  </a:cubicBezTo>
                  <a:cubicBezTo>
                    <a:pt x="54" y="11"/>
                    <a:pt x="56" y="17"/>
                    <a:pt x="57" y="22"/>
                  </a:cubicBezTo>
                  <a:cubicBezTo>
                    <a:pt x="51" y="24"/>
                    <a:pt x="45" y="25"/>
                    <a:pt x="39" y="26"/>
                  </a:cubicBezTo>
                  <a:cubicBezTo>
                    <a:pt x="37" y="28"/>
                    <a:pt x="36" y="31"/>
                    <a:pt x="34" y="33"/>
                  </a:cubicBezTo>
                  <a:cubicBezTo>
                    <a:pt x="42" y="32"/>
                    <a:pt x="50" y="31"/>
                    <a:pt x="58" y="29"/>
                  </a:cubicBezTo>
                  <a:cubicBezTo>
                    <a:pt x="62" y="56"/>
                    <a:pt x="58" y="78"/>
                    <a:pt x="48" y="83"/>
                  </a:cubicBezTo>
                  <a:cubicBezTo>
                    <a:pt x="38" y="87"/>
                    <a:pt x="22" y="80"/>
                    <a:pt x="6" y="63"/>
                  </a:cubicBezTo>
                  <a:cubicBezTo>
                    <a:pt x="4" y="65"/>
                    <a:pt x="2" y="67"/>
                    <a:pt x="0" y="69"/>
                  </a:cubicBezTo>
                  <a:cubicBezTo>
                    <a:pt x="20" y="93"/>
                    <a:pt x="40" y="105"/>
                    <a:pt x="54" y="99"/>
                  </a:cubicBezTo>
                  <a:cubicBezTo>
                    <a:pt x="69" y="92"/>
                    <a:pt x="72" y="63"/>
                    <a:pt x="64" y="28"/>
                  </a:cubicBezTo>
                  <a:cubicBezTo>
                    <a:pt x="83" y="23"/>
                    <a:pt x="98" y="16"/>
                    <a:pt x="106" y="8"/>
                  </a:cubicBezTo>
                  <a:cubicBezTo>
                    <a:pt x="105" y="8"/>
                    <a:pt x="104" y="8"/>
                    <a:pt x="104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9" name="Freeform 90">
              <a:extLst>
                <a:ext uri="{FF2B5EF4-FFF2-40B4-BE49-F238E27FC236}">
                  <a16:creationId xmlns:a16="http://schemas.microsoft.com/office/drawing/2014/main" id="{CD7AB2EC-5552-634A-998E-A18EE4107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213" y="2805114"/>
              <a:ext cx="200025" cy="174625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0" y="28"/>
                </a:cxn>
                <a:cxn ang="0">
                  <a:pos x="16" y="28"/>
                </a:cxn>
                <a:cxn ang="0">
                  <a:pos x="45" y="30"/>
                </a:cxn>
                <a:cxn ang="0">
                  <a:pos x="54" y="48"/>
                </a:cxn>
                <a:cxn ang="0">
                  <a:pos x="62" y="67"/>
                </a:cxn>
                <a:cxn ang="0">
                  <a:pos x="64" y="62"/>
                </a:cxn>
                <a:cxn ang="0">
                  <a:pos x="58" y="47"/>
                </a:cxn>
                <a:cxn ang="0">
                  <a:pos x="50" y="31"/>
                </a:cxn>
                <a:cxn ang="0">
                  <a:pos x="75" y="37"/>
                </a:cxn>
                <a:cxn ang="0">
                  <a:pos x="77" y="31"/>
                </a:cxn>
                <a:cxn ang="0">
                  <a:pos x="47" y="25"/>
                </a:cxn>
                <a:cxn ang="0">
                  <a:pos x="31" y="0"/>
                </a:cxn>
                <a:cxn ang="0">
                  <a:pos x="26" y="3"/>
                </a:cxn>
                <a:cxn ang="0">
                  <a:pos x="42" y="25"/>
                </a:cxn>
                <a:cxn ang="0">
                  <a:pos x="17" y="24"/>
                </a:cxn>
                <a:cxn ang="0">
                  <a:pos x="4" y="24"/>
                </a:cxn>
              </a:cxnLst>
              <a:rect l="0" t="0" r="r" b="b"/>
              <a:pathLst>
                <a:path w="77" h="67">
                  <a:moveTo>
                    <a:pt x="4" y="24"/>
                  </a:moveTo>
                  <a:cubicBezTo>
                    <a:pt x="3" y="26"/>
                    <a:pt x="1" y="27"/>
                    <a:pt x="0" y="28"/>
                  </a:cubicBezTo>
                  <a:cubicBezTo>
                    <a:pt x="5" y="28"/>
                    <a:pt x="11" y="28"/>
                    <a:pt x="16" y="28"/>
                  </a:cubicBezTo>
                  <a:cubicBezTo>
                    <a:pt x="26" y="28"/>
                    <a:pt x="36" y="28"/>
                    <a:pt x="45" y="30"/>
                  </a:cubicBezTo>
                  <a:cubicBezTo>
                    <a:pt x="48" y="35"/>
                    <a:pt x="51" y="41"/>
                    <a:pt x="54" y="48"/>
                  </a:cubicBezTo>
                  <a:cubicBezTo>
                    <a:pt x="57" y="54"/>
                    <a:pt x="59" y="61"/>
                    <a:pt x="62" y="67"/>
                  </a:cubicBezTo>
                  <a:cubicBezTo>
                    <a:pt x="63" y="65"/>
                    <a:pt x="64" y="63"/>
                    <a:pt x="64" y="62"/>
                  </a:cubicBezTo>
                  <a:cubicBezTo>
                    <a:pt x="63" y="57"/>
                    <a:pt x="60" y="52"/>
                    <a:pt x="58" y="47"/>
                  </a:cubicBezTo>
                  <a:cubicBezTo>
                    <a:pt x="56" y="41"/>
                    <a:pt x="53" y="36"/>
                    <a:pt x="50" y="31"/>
                  </a:cubicBezTo>
                  <a:cubicBezTo>
                    <a:pt x="59" y="32"/>
                    <a:pt x="67" y="34"/>
                    <a:pt x="75" y="37"/>
                  </a:cubicBezTo>
                  <a:cubicBezTo>
                    <a:pt x="76" y="35"/>
                    <a:pt x="76" y="33"/>
                    <a:pt x="77" y="31"/>
                  </a:cubicBezTo>
                  <a:cubicBezTo>
                    <a:pt x="68" y="28"/>
                    <a:pt x="58" y="27"/>
                    <a:pt x="47" y="25"/>
                  </a:cubicBezTo>
                  <a:cubicBezTo>
                    <a:pt x="42" y="16"/>
                    <a:pt x="36" y="8"/>
                    <a:pt x="31" y="0"/>
                  </a:cubicBezTo>
                  <a:cubicBezTo>
                    <a:pt x="29" y="1"/>
                    <a:pt x="28" y="2"/>
                    <a:pt x="26" y="3"/>
                  </a:cubicBezTo>
                  <a:cubicBezTo>
                    <a:pt x="31" y="10"/>
                    <a:pt x="37" y="17"/>
                    <a:pt x="42" y="25"/>
                  </a:cubicBezTo>
                  <a:cubicBezTo>
                    <a:pt x="34" y="24"/>
                    <a:pt x="26" y="24"/>
                    <a:pt x="17" y="24"/>
                  </a:cubicBezTo>
                  <a:cubicBezTo>
                    <a:pt x="13" y="24"/>
                    <a:pt x="8" y="24"/>
                    <a:pt x="4" y="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0" name="Freeform 91">
              <a:extLst>
                <a:ext uri="{FF2B5EF4-FFF2-40B4-BE49-F238E27FC236}">
                  <a16:creationId xmlns:a16="http://schemas.microsoft.com/office/drawing/2014/main" id="{B75C6640-43D7-2CDA-17AD-979EAB3AF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4113" y="2690814"/>
              <a:ext cx="436563" cy="536575"/>
            </a:xfrm>
            <a:custGeom>
              <a:avLst/>
              <a:gdLst/>
              <a:ahLst/>
              <a:cxnLst>
                <a:cxn ang="0">
                  <a:pos x="5" y="192"/>
                </a:cxn>
                <a:cxn ang="0">
                  <a:pos x="6" y="192"/>
                </a:cxn>
                <a:cxn ang="0">
                  <a:pos x="6" y="191"/>
                </a:cxn>
                <a:cxn ang="0">
                  <a:pos x="6" y="190"/>
                </a:cxn>
                <a:cxn ang="0">
                  <a:pos x="7" y="190"/>
                </a:cxn>
                <a:cxn ang="0">
                  <a:pos x="7" y="189"/>
                </a:cxn>
                <a:cxn ang="0">
                  <a:pos x="7" y="189"/>
                </a:cxn>
                <a:cxn ang="0">
                  <a:pos x="8" y="188"/>
                </a:cxn>
                <a:cxn ang="0">
                  <a:pos x="8" y="188"/>
                </a:cxn>
                <a:cxn ang="0">
                  <a:pos x="8" y="188"/>
                </a:cxn>
                <a:cxn ang="0">
                  <a:pos x="8" y="187"/>
                </a:cxn>
                <a:cxn ang="0">
                  <a:pos x="9" y="187"/>
                </a:cxn>
                <a:cxn ang="0">
                  <a:pos x="9" y="186"/>
                </a:cxn>
                <a:cxn ang="0">
                  <a:pos x="9" y="186"/>
                </a:cxn>
                <a:cxn ang="0">
                  <a:pos x="10" y="186"/>
                </a:cxn>
                <a:cxn ang="0">
                  <a:pos x="10" y="185"/>
                </a:cxn>
                <a:cxn ang="0">
                  <a:pos x="11" y="185"/>
                </a:cxn>
                <a:cxn ang="0">
                  <a:pos x="11" y="184"/>
                </a:cxn>
                <a:cxn ang="0">
                  <a:pos x="12" y="184"/>
                </a:cxn>
                <a:cxn ang="0">
                  <a:pos x="12" y="184"/>
                </a:cxn>
                <a:cxn ang="0">
                  <a:pos x="13" y="183"/>
                </a:cxn>
                <a:cxn ang="0">
                  <a:pos x="13" y="183"/>
                </a:cxn>
                <a:cxn ang="0">
                  <a:pos x="14" y="183"/>
                </a:cxn>
                <a:cxn ang="0">
                  <a:pos x="14" y="183"/>
                </a:cxn>
                <a:cxn ang="0">
                  <a:pos x="15" y="182"/>
                </a:cxn>
                <a:cxn ang="0">
                  <a:pos x="15" y="182"/>
                </a:cxn>
                <a:cxn ang="0">
                  <a:pos x="16" y="182"/>
                </a:cxn>
                <a:cxn ang="0">
                  <a:pos x="16" y="182"/>
                </a:cxn>
                <a:cxn ang="0">
                  <a:pos x="17" y="182"/>
                </a:cxn>
                <a:cxn ang="0">
                  <a:pos x="17" y="181"/>
                </a:cxn>
                <a:cxn ang="0">
                  <a:pos x="50" y="86"/>
                </a:cxn>
                <a:cxn ang="0">
                  <a:pos x="40" y="194"/>
                </a:cxn>
                <a:cxn ang="0">
                  <a:pos x="40" y="195"/>
                </a:cxn>
                <a:cxn ang="0">
                  <a:pos x="41" y="195"/>
                </a:cxn>
                <a:cxn ang="0">
                  <a:pos x="41" y="195"/>
                </a:cxn>
                <a:cxn ang="0">
                  <a:pos x="41" y="196"/>
                </a:cxn>
                <a:cxn ang="0">
                  <a:pos x="41" y="196"/>
                </a:cxn>
                <a:cxn ang="0">
                  <a:pos x="41" y="196"/>
                </a:cxn>
                <a:cxn ang="0">
                  <a:pos x="41" y="197"/>
                </a:cxn>
                <a:cxn ang="0">
                  <a:pos x="41" y="197"/>
                </a:cxn>
                <a:cxn ang="0">
                  <a:pos x="41" y="198"/>
                </a:cxn>
                <a:cxn ang="0">
                  <a:pos x="41" y="198"/>
                </a:cxn>
                <a:cxn ang="0">
                  <a:pos x="41" y="198"/>
                </a:cxn>
                <a:cxn ang="0">
                  <a:pos x="41" y="199"/>
                </a:cxn>
                <a:cxn ang="0">
                  <a:pos x="41" y="199"/>
                </a:cxn>
                <a:cxn ang="0">
                  <a:pos x="41" y="199"/>
                </a:cxn>
                <a:cxn ang="0">
                  <a:pos x="41" y="200"/>
                </a:cxn>
                <a:cxn ang="0">
                  <a:pos x="41" y="201"/>
                </a:cxn>
                <a:cxn ang="0">
                  <a:pos x="41" y="201"/>
                </a:cxn>
                <a:cxn ang="0">
                  <a:pos x="41" y="202"/>
                </a:cxn>
                <a:cxn ang="0">
                  <a:pos x="41" y="202"/>
                </a:cxn>
                <a:cxn ang="0">
                  <a:pos x="41" y="203"/>
                </a:cxn>
                <a:cxn ang="0">
                  <a:pos x="41" y="203"/>
                </a:cxn>
                <a:cxn ang="0">
                  <a:pos x="40" y="204"/>
                </a:cxn>
                <a:cxn ang="0">
                  <a:pos x="40" y="204"/>
                </a:cxn>
                <a:cxn ang="0">
                  <a:pos x="40" y="205"/>
                </a:cxn>
                <a:cxn ang="0">
                  <a:pos x="40" y="205"/>
                </a:cxn>
                <a:cxn ang="0">
                  <a:pos x="40" y="206"/>
                </a:cxn>
                <a:cxn ang="0">
                  <a:pos x="39" y="206"/>
                </a:cxn>
                <a:cxn ang="0">
                  <a:pos x="39" y="207"/>
                </a:cxn>
              </a:cxnLst>
              <a:rect l="0" t="0" r="r" b="b"/>
              <a:pathLst>
                <a:path w="169" h="207">
                  <a:moveTo>
                    <a:pt x="118" y="136"/>
                  </a:moveTo>
                  <a:cubicBezTo>
                    <a:pt x="156" y="83"/>
                    <a:pt x="169" y="28"/>
                    <a:pt x="149" y="14"/>
                  </a:cubicBezTo>
                  <a:cubicBezTo>
                    <a:pt x="129" y="0"/>
                    <a:pt x="82" y="31"/>
                    <a:pt x="45" y="84"/>
                  </a:cubicBezTo>
                  <a:cubicBezTo>
                    <a:pt x="15" y="126"/>
                    <a:pt x="0" y="169"/>
                    <a:pt x="5" y="192"/>
                  </a:cubicBezTo>
                  <a:cubicBezTo>
                    <a:pt x="5" y="192"/>
                    <a:pt x="5" y="192"/>
                    <a:pt x="5" y="192"/>
                  </a:cubicBezTo>
                  <a:cubicBezTo>
                    <a:pt x="5" y="192"/>
                    <a:pt x="5" y="192"/>
                    <a:pt x="5" y="192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7" y="190"/>
                    <a:pt x="7" y="190"/>
                    <a:pt x="7" y="190"/>
                  </a:cubicBezTo>
                  <a:cubicBezTo>
                    <a:pt x="7" y="190"/>
                    <a:pt x="7" y="190"/>
                    <a:pt x="7" y="190"/>
                  </a:cubicBezTo>
                  <a:cubicBezTo>
                    <a:pt x="7" y="190"/>
                    <a:pt x="7" y="190"/>
                    <a:pt x="7" y="190"/>
                  </a:cubicBezTo>
                  <a:cubicBezTo>
                    <a:pt x="7" y="190"/>
                    <a:pt x="7" y="190"/>
                    <a:pt x="7" y="190"/>
                  </a:cubicBezTo>
                  <a:cubicBezTo>
                    <a:pt x="7" y="190"/>
                    <a:pt x="7" y="190"/>
                    <a:pt x="7" y="190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8"/>
                    <a:pt x="7" y="188"/>
                    <a:pt x="7" y="188"/>
                  </a:cubicBezTo>
                  <a:cubicBezTo>
                    <a:pt x="7" y="188"/>
                    <a:pt x="7" y="188"/>
                    <a:pt x="7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3" y="184"/>
                    <a:pt x="13" y="184"/>
                    <a:pt x="13" y="184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2"/>
                    <a:pt x="14" y="182"/>
                    <a:pt x="14" y="182"/>
                  </a:cubicBezTo>
                  <a:cubicBezTo>
                    <a:pt x="14" y="182"/>
                    <a:pt x="14" y="182"/>
                    <a:pt x="14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14" y="161"/>
                    <a:pt x="24" y="122"/>
                    <a:pt x="50" y="86"/>
                  </a:cubicBezTo>
                  <a:cubicBezTo>
                    <a:pt x="82" y="40"/>
                    <a:pt x="124" y="17"/>
                    <a:pt x="140" y="28"/>
                  </a:cubicBezTo>
                  <a:cubicBezTo>
                    <a:pt x="156" y="40"/>
                    <a:pt x="148" y="87"/>
                    <a:pt x="116" y="132"/>
                  </a:cubicBezTo>
                  <a:cubicBezTo>
                    <a:pt x="91" y="167"/>
                    <a:pt x="61" y="190"/>
                    <a:pt x="40" y="194"/>
                  </a:cubicBezTo>
                  <a:cubicBezTo>
                    <a:pt x="40" y="194"/>
                    <a:pt x="40" y="194"/>
                    <a:pt x="40" y="194"/>
                  </a:cubicBezTo>
                  <a:cubicBezTo>
                    <a:pt x="40" y="194"/>
                    <a:pt x="40" y="194"/>
                    <a:pt x="40" y="194"/>
                  </a:cubicBezTo>
                  <a:cubicBezTo>
                    <a:pt x="40" y="194"/>
                    <a:pt x="40" y="194"/>
                    <a:pt x="40" y="194"/>
                  </a:cubicBezTo>
                  <a:cubicBezTo>
                    <a:pt x="40" y="194"/>
                    <a:pt x="40" y="194"/>
                    <a:pt x="40" y="194"/>
                  </a:cubicBezTo>
                  <a:cubicBezTo>
                    <a:pt x="40" y="195"/>
                    <a:pt x="40" y="195"/>
                    <a:pt x="40" y="195"/>
                  </a:cubicBezTo>
                  <a:cubicBezTo>
                    <a:pt x="40" y="195"/>
                    <a:pt x="40" y="195"/>
                    <a:pt x="40" y="195"/>
                  </a:cubicBezTo>
                  <a:cubicBezTo>
                    <a:pt x="40" y="195"/>
                    <a:pt x="40" y="195"/>
                    <a:pt x="40" y="195"/>
                  </a:cubicBezTo>
                  <a:cubicBezTo>
                    <a:pt x="40" y="195"/>
                    <a:pt x="40" y="195"/>
                    <a:pt x="40" y="195"/>
                  </a:cubicBezTo>
                  <a:cubicBezTo>
                    <a:pt x="40" y="195"/>
                    <a:pt x="40" y="195"/>
                    <a:pt x="40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40" y="203"/>
                    <a:pt x="40" y="203"/>
                    <a:pt x="40" y="203"/>
                  </a:cubicBezTo>
                  <a:cubicBezTo>
                    <a:pt x="40" y="203"/>
                    <a:pt x="40" y="203"/>
                    <a:pt x="40" y="203"/>
                  </a:cubicBezTo>
                  <a:cubicBezTo>
                    <a:pt x="40" y="203"/>
                    <a:pt x="40" y="203"/>
                    <a:pt x="40" y="203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6"/>
                    <a:pt x="40" y="206"/>
                    <a:pt x="40" y="206"/>
                  </a:cubicBezTo>
                  <a:cubicBezTo>
                    <a:pt x="40" y="206"/>
                    <a:pt x="40" y="206"/>
                    <a:pt x="40" y="206"/>
                  </a:cubicBezTo>
                  <a:cubicBezTo>
                    <a:pt x="40" y="206"/>
                    <a:pt x="40" y="206"/>
                    <a:pt x="40" y="206"/>
                  </a:cubicBezTo>
                  <a:cubicBezTo>
                    <a:pt x="40" y="206"/>
                    <a:pt x="40" y="206"/>
                    <a:pt x="40" y="206"/>
                  </a:cubicBezTo>
                  <a:cubicBezTo>
                    <a:pt x="40" y="206"/>
                    <a:pt x="40" y="206"/>
                    <a:pt x="40" y="206"/>
                  </a:cubicBezTo>
                  <a:cubicBezTo>
                    <a:pt x="40" y="206"/>
                    <a:pt x="40" y="206"/>
                    <a:pt x="40" y="206"/>
                  </a:cubicBezTo>
                  <a:cubicBezTo>
                    <a:pt x="40" y="206"/>
                    <a:pt x="40" y="206"/>
                    <a:pt x="40" y="206"/>
                  </a:cubicBezTo>
                  <a:cubicBezTo>
                    <a:pt x="40" y="206"/>
                    <a:pt x="40" y="206"/>
                    <a:pt x="40" y="206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62" y="199"/>
                    <a:pt x="92" y="173"/>
                    <a:pt x="118" y="1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1" name="Oval 92">
              <a:extLst>
                <a:ext uri="{FF2B5EF4-FFF2-40B4-BE49-F238E27FC236}">
                  <a16:creationId xmlns:a16="http://schemas.microsoft.com/office/drawing/2014/main" id="{3E810C09-E531-ECC6-92D8-4378ED6F9A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675" y="2947989"/>
              <a:ext cx="60325" cy="603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2" name="Oval 93">
              <a:extLst>
                <a:ext uri="{FF2B5EF4-FFF2-40B4-BE49-F238E27FC236}">
                  <a16:creationId xmlns:a16="http://schemas.microsoft.com/office/drawing/2014/main" id="{B2415BA6-29F9-1B3F-C6DB-DFB2361637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4750" y="3170239"/>
              <a:ext cx="74613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3" name="Oval 94">
              <a:extLst>
                <a:ext uri="{FF2B5EF4-FFF2-40B4-BE49-F238E27FC236}">
                  <a16:creationId xmlns:a16="http://schemas.microsoft.com/office/drawing/2014/main" id="{68952948-DE82-165F-93D3-F072F29745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1275" y="2924176"/>
              <a:ext cx="106363" cy="1063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4" name="Oval 95">
              <a:extLst>
                <a:ext uri="{FF2B5EF4-FFF2-40B4-BE49-F238E27FC236}">
                  <a16:creationId xmlns:a16="http://schemas.microsoft.com/office/drawing/2014/main" id="{98CC2E17-ECEB-AE1C-B022-B4E324416C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025" y="2690814"/>
              <a:ext cx="58738" cy="603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85" name="Group 302">
            <a:extLst>
              <a:ext uri="{FF2B5EF4-FFF2-40B4-BE49-F238E27FC236}">
                <a16:creationId xmlns:a16="http://schemas.microsoft.com/office/drawing/2014/main" id="{CEA76C4C-9DE2-DA5B-5AAB-BE9B3CA720E4}"/>
              </a:ext>
            </a:extLst>
          </p:cNvPr>
          <p:cNvGrpSpPr/>
          <p:nvPr/>
        </p:nvGrpSpPr>
        <p:grpSpPr>
          <a:xfrm>
            <a:off x="10161496" y="4251592"/>
            <a:ext cx="363534" cy="352421"/>
            <a:chOff x="1530350" y="3284538"/>
            <a:chExt cx="363538" cy="352425"/>
          </a:xfrm>
          <a:solidFill>
            <a:srgbClr val="7A80FF"/>
          </a:solidFill>
        </p:grpSpPr>
        <p:sp>
          <p:nvSpPr>
            <p:cNvPr id="286" name="Freeform 133">
              <a:extLst>
                <a:ext uri="{FF2B5EF4-FFF2-40B4-BE49-F238E27FC236}">
                  <a16:creationId xmlns:a16="http://schemas.microsoft.com/office/drawing/2014/main" id="{B81A5B87-1F79-E2D8-A64A-18E8DD17B9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4663" y="3300413"/>
              <a:ext cx="149225" cy="98425"/>
            </a:xfrm>
            <a:custGeom>
              <a:avLst/>
              <a:gdLst/>
              <a:ahLst/>
              <a:cxnLst>
                <a:cxn ang="0">
                  <a:pos x="84" y="4"/>
                </a:cxn>
                <a:cxn ang="0">
                  <a:pos x="0" y="65"/>
                </a:cxn>
                <a:cxn ang="0">
                  <a:pos x="18" y="65"/>
                </a:cxn>
                <a:cxn ang="0">
                  <a:pos x="91" y="15"/>
                </a:cxn>
                <a:cxn ang="0">
                  <a:pos x="84" y="4"/>
                </a:cxn>
              </a:cxnLst>
              <a:rect l="0" t="0" r="r" b="b"/>
              <a:pathLst>
                <a:path w="98" h="65">
                  <a:moveTo>
                    <a:pt x="84" y="4"/>
                  </a:moveTo>
                  <a:cubicBezTo>
                    <a:pt x="52" y="17"/>
                    <a:pt x="23" y="39"/>
                    <a:pt x="0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39" y="44"/>
                    <a:pt x="63" y="27"/>
                    <a:pt x="91" y="15"/>
                  </a:cubicBezTo>
                  <a:cubicBezTo>
                    <a:pt x="98" y="12"/>
                    <a:pt x="92" y="0"/>
                    <a:pt x="84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7" name="Freeform 134">
              <a:extLst>
                <a:ext uri="{FF2B5EF4-FFF2-40B4-BE49-F238E27FC236}">
                  <a16:creationId xmlns:a16="http://schemas.microsoft.com/office/drawing/2014/main" id="{BC28EEAE-9ABA-9E2D-2D28-7FD66744C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3408363"/>
              <a:ext cx="355600" cy="179388"/>
            </a:xfrm>
            <a:custGeom>
              <a:avLst/>
              <a:gdLst/>
              <a:ahLst/>
              <a:cxnLst>
                <a:cxn ang="0">
                  <a:pos x="135" y="0"/>
                </a:cxn>
                <a:cxn ang="0">
                  <a:pos x="0" y="0"/>
                </a:cxn>
                <a:cxn ang="0">
                  <a:pos x="116" y="117"/>
                </a:cxn>
                <a:cxn ang="0">
                  <a:pos x="233" y="0"/>
                </a:cxn>
                <a:cxn ang="0">
                  <a:pos x="152" y="0"/>
                </a:cxn>
                <a:cxn ang="0">
                  <a:pos x="135" y="0"/>
                </a:cxn>
              </a:cxnLst>
              <a:rect l="0" t="0" r="r" b="b"/>
              <a:pathLst>
                <a:path w="233" h="117">
                  <a:moveTo>
                    <a:pt x="13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52" y="117"/>
                    <a:pt x="116" y="117"/>
                  </a:cubicBezTo>
                  <a:cubicBezTo>
                    <a:pt x="181" y="117"/>
                    <a:pt x="233" y="65"/>
                    <a:pt x="233" y="0"/>
                  </a:cubicBezTo>
                  <a:cubicBezTo>
                    <a:pt x="152" y="0"/>
                    <a:pt x="152" y="0"/>
                    <a:pt x="152" y="0"/>
                  </a:cubicBezTo>
                  <a:lnTo>
                    <a:pt x="13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8" name="Rectangle 135">
              <a:extLst>
                <a:ext uri="{FF2B5EF4-FFF2-40B4-BE49-F238E27FC236}">
                  <a16:creationId xmlns:a16="http://schemas.microsoft.com/office/drawing/2014/main" id="{5E9D0F09-51B0-E2AB-A8ED-F49A06F45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0350" y="3606800"/>
              <a:ext cx="355600" cy="301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9" name="Freeform 136">
              <a:extLst>
                <a:ext uri="{FF2B5EF4-FFF2-40B4-BE49-F238E27FC236}">
                  <a16:creationId xmlns:a16="http://schemas.microsoft.com/office/drawing/2014/main" id="{E9F78F42-9272-4130-8FA8-159C8A303F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0363" y="3284538"/>
              <a:ext cx="52388" cy="92075"/>
            </a:xfrm>
            <a:custGeom>
              <a:avLst/>
              <a:gdLst/>
              <a:ahLst/>
              <a:cxnLst>
                <a:cxn ang="0">
                  <a:pos x="13" y="49"/>
                </a:cxn>
                <a:cxn ang="0">
                  <a:pos x="14" y="48"/>
                </a:cxn>
                <a:cxn ang="0">
                  <a:pos x="14" y="48"/>
                </a:cxn>
                <a:cxn ang="0">
                  <a:pos x="14" y="47"/>
                </a:cxn>
                <a:cxn ang="0">
                  <a:pos x="15" y="46"/>
                </a:cxn>
                <a:cxn ang="0">
                  <a:pos x="15" y="46"/>
                </a:cxn>
                <a:cxn ang="0">
                  <a:pos x="16" y="45"/>
                </a:cxn>
                <a:cxn ang="0">
                  <a:pos x="17" y="44"/>
                </a:cxn>
                <a:cxn ang="0">
                  <a:pos x="18" y="43"/>
                </a:cxn>
                <a:cxn ang="0">
                  <a:pos x="20" y="42"/>
                </a:cxn>
                <a:cxn ang="0">
                  <a:pos x="20" y="42"/>
                </a:cxn>
                <a:cxn ang="0">
                  <a:pos x="21" y="41"/>
                </a:cxn>
                <a:cxn ang="0">
                  <a:pos x="22" y="40"/>
                </a:cxn>
                <a:cxn ang="0">
                  <a:pos x="23" y="40"/>
                </a:cxn>
                <a:cxn ang="0">
                  <a:pos x="25" y="38"/>
                </a:cxn>
                <a:cxn ang="0">
                  <a:pos x="31" y="32"/>
                </a:cxn>
                <a:cxn ang="0">
                  <a:pos x="34" y="23"/>
                </a:cxn>
                <a:cxn ang="0">
                  <a:pos x="34" y="15"/>
                </a:cxn>
                <a:cxn ang="0">
                  <a:pos x="31" y="8"/>
                </a:cxn>
                <a:cxn ang="0">
                  <a:pos x="25" y="1"/>
                </a:cxn>
                <a:cxn ang="0">
                  <a:pos x="22" y="0"/>
                </a:cxn>
                <a:cxn ang="0">
                  <a:pos x="21" y="0"/>
                </a:cxn>
                <a:cxn ang="0">
                  <a:pos x="21" y="1"/>
                </a:cxn>
                <a:cxn ang="0">
                  <a:pos x="21" y="3"/>
                </a:cxn>
                <a:cxn ang="0">
                  <a:pos x="20" y="11"/>
                </a:cxn>
                <a:cxn ang="0">
                  <a:pos x="19" y="15"/>
                </a:cxn>
                <a:cxn ang="0">
                  <a:pos x="17" y="18"/>
                </a:cxn>
                <a:cxn ang="0">
                  <a:pos x="15" y="21"/>
                </a:cxn>
                <a:cxn ang="0">
                  <a:pos x="12" y="23"/>
                </a:cxn>
                <a:cxn ang="0">
                  <a:pos x="11" y="24"/>
                </a:cxn>
                <a:cxn ang="0">
                  <a:pos x="11" y="24"/>
                </a:cxn>
                <a:cxn ang="0">
                  <a:pos x="11" y="24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8" y="26"/>
                </a:cxn>
                <a:cxn ang="0">
                  <a:pos x="8" y="27"/>
                </a:cxn>
                <a:cxn ang="0">
                  <a:pos x="7" y="28"/>
                </a:cxn>
                <a:cxn ang="0">
                  <a:pos x="4" y="31"/>
                </a:cxn>
                <a:cxn ang="0">
                  <a:pos x="2" y="35"/>
                </a:cxn>
                <a:cxn ang="0">
                  <a:pos x="1" y="37"/>
                </a:cxn>
                <a:cxn ang="0">
                  <a:pos x="1" y="40"/>
                </a:cxn>
                <a:cxn ang="0">
                  <a:pos x="0" y="42"/>
                </a:cxn>
                <a:cxn ang="0">
                  <a:pos x="0" y="43"/>
                </a:cxn>
                <a:cxn ang="0">
                  <a:pos x="0" y="44"/>
                </a:cxn>
                <a:cxn ang="0">
                  <a:pos x="1" y="48"/>
                </a:cxn>
                <a:cxn ang="0">
                  <a:pos x="1" y="50"/>
                </a:cxn>
                <a:cxn ang="0">
                  <a:pos x="2" y="52"/>
                </a:cxn>
                <a:cxn ang="0">
                  <a:pos x="4" y="54"/>
                </a:cxn>
                <a:cxn ang="0">
                  <a:pos x="6" y="56"/>
                </a:cxn>
                <a:cxn ang="0">
                  <a:pos x="8" y="58"/>
                </a:cxn>
                <a:cxn ang="0">
                  <a:pos x="9" y="59"/>
                </a:cxn>
                <a:cxn ang="0">
                  <a:pos x="12" y="60"/>
                </a:cxn>
                <a:cxn ang="0">
                  <a:pos x="13" y="60"/>
                </a:cxn>
                <a:cxn ang="0">
                  <a:pos x="13" y="59"/>
                </a:cxn>
                <a:cxn ang="0">
                  <a:pos x="13" y="56"/>
                </a:cxn>
                <a:cxn ang="0">
                  <a:pos x="12" y="55"/>
                </a:cxn>
                <a:cxn ang="0">
                  <a:pos x="13" y="53"/>
                </a:cxn>
                <a:cxn ang="0">
                  <a:pos x="13" y="49"/>
                </a:cxn>
              </a:cxnLst>
              <a:rect l="0" t="0" r="r" b="b"/>
              <a:pathLst>
                <a:path w="34" h="60">
                  <a:moveTo>
                    <a:pt x="13" y="49"/>
                  </a:moveTo>
                  <a:cubicBezTo>
                    <a:pt x="13" y="49"/>
                    <a:pt x="13" y="49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7"/>
                    <a:pt x="15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6" y="46"/>
                    <a:pt x="16" y="45"/>
                    <a:pt x="16" y="45"/>
                  </a:cubicBezTo>
                  <a:cubicBezTo>
                    <a:pt x="16" y="45"/>
                    <a:pt x="17" y="45"/>
                    <a:pt x="17" y="44"/>
                  </a:cubicBezTo>
                  <a:cubicBezTo>
                    <a:pt x="18" y="44"/>
                    <a:pt x="18" y="43"/>
                    <a:pt x="18" y="43"/>
                  </a:cubicBezTo>
                  <a:cubicBezTo>
                    <a:pt x="19" y="43"/>
                    <a:pt x="19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2" y="41"/>
                    <a:pt x="22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7" y="36"/>
                    <a:pt x="29" y="34"/>
                    <a:pt x="31" y="32"/>
                  </a:cubicBezTo>
                  <a:cubicBezTo>
                    <a:pt x="32" y="29"/>
                    <a:pt x="33" y="26"/>
                    <a:pt x="34" y="23"/>
                  </a:cubicBezTo>
                  <a:cubicBezTo>
                    <a:pt x="34" y="20"/>
                    <a:pt x="34" y="17"/>
                    <a:pt x="34" y="15"/>
                  </a:cubicBezTo>
                  <a:cubicBezTo>
                    <a:pt x="33" y="12"/>
                    <a:pt x="32" y="10"/>
                    <a:pt x="31" y="8"/>
                  </a:cubicBezTo>
                  <a:cubicBezTo>
                    <a:pt x="29" y="5"/>
                    <a:pt x="27" y="2"/>
                    <a:pt x="25" y="1"/>
                  </a:cubicBezTo>
                  <a:cubicBezTo>
                    <a:pt x="24" y="1"/>
                    <a:pt x="23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1" y="0"/>
                    <a:pt x="21" y="0"/>
                    <a:pt x="21" y="1"/>
                  </a:cubicBezTo>
                  <a:cubicBezTo>
                    <a:pt x="21" y="1"/>
                    <a:pt x="21" y="2"/>
                    <a:pt x="21" y="3"/>
                  </a:cubicBezTo>
                  <a:cubicBezTo>
                    <a:pt x="21" y="5"/>
                    <a:pt x="21" y="8"/>
                    <a:pt x="20" y="11"/>
                  </a:cubicBezTo>
                  <a:cubicBezTo>
                    <a:pt x="20" y="12"/>
                    <a:pt x="20" y="14"/>
                    <a:pt x="19" y="15"/>
                  </a:cubicBezTo>
                  <a:cubicBezTo>
                    <a:pt x="19" y="16"/>
                    <a:pt x="18" y="17"/>
                    <a:pt x="17" y="18"/>
                  </a:cubicBezTo>
                  <a:cubicBezTo>
                    <a:pt x="17" y="19"/>
                    <a:pt x="16" y="20"/>
                    <a:pt x="15" y="21"/>
                  </a:cubicBezTo>
                  <a:cubicBezTo>
                    <a:pt x="14" y="21"/>
                    <a:pt x="13" y="22"/>
                    <a:pt x="12" y="2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7" y="28"/>
                  </a:cubicBezTo>
                  <a:cubicBezTo>
                    <a:pt x="6" y="29"/>
                    <a:pt x="5" y="30"/>
                    <a:pt x="4" y="31"/>
                  </a:cubicBezTo>
                  <a:cubicBezTo>
                    <a:pt x="3" y="33"/>
                    <a:pt x="3" y="34"/>
                    <a:pt x="2" y="35"/>
                  </a:cubicBezTo>
                  <a:cubicBezTo>
                    <a:pt x="2" y="36"/>
                    <a:pt x="1" y="37"/>
                    <a:pt x="1" y="37"/>
                  </a:cubicBezTo>
                  <a:cubicBezTo>
                    <a:pt x="1" y="38"/>
                    <a:pt x="1" y="39"/>
                    <a:pt x="1" y="40"/>
                  </a:cubicBezTo>
                  <a:cubicBezTo>
                    <a:pt x="0" y="40"/>
                    <a:pt x="0" y="41"/>
                    <a:pt x="0" y="42"/>
                  </a:cubicBezTo>
                  <a:cubicBezTo>
                    <a:pt x="0" y="42"/>
                    <a:pt x="0" y="43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0" y="45"/>
                    <a:pt x="0" y="47"/>
                    <a:pt x="1" y="48"/>
                  </a:cubicBezTo>
                  <a:cubicBezTo>
                    <a:pt x="1" y="49"/>
                    <a:pt x="1" y="49"/>
                    <a:pt x="1" y="50"/>
                  </a:cubicBezTo>
                  <a:cubicBezTo>
                    <a:pt x="2" y="51"/>
                    <a:pt x="2" y="51"/>
                    <a:pt x="2" y="52"/>
                  </a:cubicBezTo>
                  <a:cubicBezTo>
                    <a:pt x="3" y="53"/>
                    <a:pt x="3" y="53"/>
                    <a:pt x="4" y="54"/>
                  </a:cubicBezTo>
                  <a:cubicBezTo>
                    <a:pt x="4" y="55"/>
                    <a:pt x="5" y="56"/>
                    <a:pt x="6" y="56"/>
                  </a:cubicBezTo>
                  <a:cubicBezTo>
                    <a:pt x="6" y="57"/>
                    <a:pt x="7" y="57"/>
                    <a:pt x="8" y="58"/>
                  </a:cubicBezTo>
                  <a:cubicBezTo>
                    <a:pt x="8" y="58"/>
                    <a:pt x="9" y="58"/>
                    <a:pt x="9" y="59"/>
                  </a:cubicBezTo>
                  <a:cubicBezTo>
                    <a:pt x="10" y="59"/>
                    <a:pt x="11" y="59"/>
                    <a:pt x="12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59"/>
                    <a:pt x="13" y="59"/>
                  </a:cubicBezTo>
                  <a:cubicBezTo>
                    <a:pt x="13" y="58"/>
                    <a:pt x="13" y="57"/>
                    <a:pt x="13" y="56"/>
                  </a:cubicBezTo>
                  <a:cubicBezTo>
                    <a:pt x="13" y="56"/>
                    <a:pt x="13" y="55"/>
                    <a:pt x="12" y="55"/>
                  </a:cubicBezTo>
                  <a:cubicBezTo>
                    <a:pt x="13" y="54"/>
                    <a:pt x="13" y="53"/>
                    <a:pt x="13" y="53"/>
                  </a:cubicBezTo>
                  <a:cubicBezTo>
                    <a:pt x="13" y="52"/>
                    <a:pt x="13" y="50"/>
                    <a:pt x="13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0" name="Freeform 137">
              <a:extLst>
                <a:ext uri="{FF2B5EF4-FFF2-40B4-BE49-F238E27FC236}">
                  <a16:creationId xmlns:a16="http://schemas.microsoft.com/office/drawing/2014/main" id="{8E7D7341-CA77-B37C-11C4-D0456AF10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100" y="3284538"/>
              <a:ext cx="52388" cy="92075"/>
            </a:xfrm>
            <a:custGeom>
              <a:avLst/>
              <a:gdLst/>
              <a:ahLst/>
              <a:cxnLst>
                <a:cxn ang="0">
                  <a:pos x="13" y="49"/>
                </a:cxn>
                <a:cxn ang="0">
                  <a:pos x="13" y="48"/>
                </a:cxn>
                <a:cxn ang="0">
                  <a:pos x="14" y="48"/>
                </a:cxn>
                <a:cxn ang="0">
                  <a:pos x="14" y="47"/>
                </a:cxn>
                <a:cxn ang="0">
                  <a:pos x="15" y="46"/>
                </a:cxn>
                <a:cxn ang="0">
                  <a:pos x="15" y="46"/>
                </a:cxn>
                <a:cxn ang="0">
                  <a:pos x="16" y="45"/>
                </a:cxn>
                <a:cxn ang="0">
                  <a:pos x="17" y="44"/>
                </a:cxn>
                <a:cxn ang="0">
                  <a:pos x="18" y="43"/>
                </a:cxn>
                <a:cxn ang="0">
                  <a:pos x="19" y="42"/>
                </a:cxn>
                <a:cxn ang="0">
                  <a:pos x="20" y="42"/>
                </a:cxn>
                <a:cxn ang="0">
                  <a:pos x="21" y="41"/>
                </a:cxn>
                <a:cxn ang="0">
                  <a:pos x="22" y="40"/>
                </a:cxn>
                <a:cxn ang="0">
                  <a:pos x="23" y="40"/>
                </a:cxn>
                <a:cxn ang="0">
                  <a:pos x="25" y="38"/>
                </a:cxn>
                <a:cxn ang="0">
                  <a:pos x="30" y="32"/>
                </a:cxn>
                <a:cxn ang="0">
                  <a:pos x="34" y="23"/>
                </a:cxn>
                <a:cxn ang="0">
                  <a:pos x="34" y="15"/>
                </a:cxn>
                <a:cxn ang="0">
                  <a:pos x="31" y="8"/>
                </a:cxn>
                <a:cxn ang="0">
                  <a:pos x="24" y="1"/>
                </a:cxn>
                <a:cxn ang="0">
                  <a:pos x="22" y="0"/>
                </a:cxn>
                <a:cxn ang="0">
                  <a:pos x="21" y="0"/>
                </a:cxn>
                <a:cxn ang="0">
                  <a:pos x="21" y="1"/>
                </a:cxn>
                <a:cxn ang="0">
                  <a:pos x="21" y="3"/>
                </a:cxn>
                <a:cxn ang="0">
                  <a:pos x="20" y="11"/>
                </a:cxn>
                <a:cxn ang="0">
                  <a:pos x="19" y="15"/>
                </a:cxn>
                <a:cxn ang="0">
                  <a:pos x="17" y="18"/>
                </a:cxn>
                <a:cxn ang="0">
                  <a:pos x="15" y="21"/>
                </a:cxn>
                <a:cxn ang="0">
                  <a:pos x="12" y="23"/>
                </a:cxn>
                <a:cxn ang="0">
                  <a:pos x="11" y="24"/>
                </a:cxn>
                <a:cxn ang="0">
                  <a:pos x="11" y="24"/>
                </a:cxn>
                <a:cxn ang="0">
                  <a:pos x="11" y="24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9" y="25"/>
                </a:cxn>
                <a:cxn ang="0">
                  <a:pos x="8" y="26"/>
                </a:cxn>
                <a:cxn ang="0">
                  <a:pos x="8" y="27"/>
                </a:cxn>
                <a:cxn ang="0">
                  <a:pos x="7" y="28"/>
                </a:cxn>
                <a:cxn ang="0">
                  <a:pos x="4" y="31"/>
                </a:cxn>
                <a:cxn ang="0">
                  <a:pos x="2" y="35"/>
                </a:cxn>
                <a:cxn ang="0">
                  <a:pos x="1" y="37"/>
                </a:cxn>
                <a:cxn ang="0">
                  <a:pos x="0" y="40"/>
                </a:cxn>
                <a:cxn ang="0">
                  <a:pos x="0" y="42"/>
                </a:cxn>
                <a:cxn ang="0">
                  <a:pos x="0" y="43"/>
                </a:cxn>
                <a:cxn ang="0">
                  <a:pos x="0" y="44"/>
                </a:cxn>
                <a:cxn ang="0">
                  <a:pos x="0" y="48"/>
                </a:cxn>
                <a:cxn ang="0">
                  <a:pos x="1" y="50"/>
                </a:cxn>
                <a:cxn ang="0">
                  <a:pos x="2" y="52"/>
                </a:cxn>
                <a:cxn ang="0">
                  <a:pos x="4" y="54"/>
                </a:cxn>
                <a:cxn ang="0">
                  <a:pos x="5" y="56"/>
                </a:cxn>
                <a:cxn ang="0">
                  <a:pos x="7" y="58"/>
                </a:cxn>
                <a:cxn ang="0">
                  <a:pos x="9" y="59"/>
                </a:cxn>
                <a:cxn ang="0">
                  <a:pos x="12" y="60"/>
                </a:cxn>
                <a:cxn ang="0">
                  <a:pos x="13" y="60"/>
                </a:cxn>
                <a:cxn ang="0">
                  <a:pos x="12" y="59"/>
                </a:cxn>
                <a:cxn ang="0">
                  <a:pos x="12" y="56"/>
                </a:cxn>
                <a:cxn ang="0">
                  <a:pos x="12" y="55"/>
                </a:cxn>
                <a:cxn ang="0">
                  <a:pos x="12" y="53"/>
                </a:cxn>
                <a:cxn ang="0">
                  <a:pos x="13" y="49"/>
                </a:cxn>
              </a:cxnLst>
              <a:rect l="0" t="0" r="r" b="b"/>
              <a:pathLst>
                <a:path w="34" h="60">
                  <a:moveTo>
                    <a:pt x="13" y="49"/>
                  </a:moveTo>
                  <a:cubicBezTo>
                    <a:pt x="13" y="49"/>
                    <a:pt x="13" y="49"/>
                    <a:pt x="13" y="48"/>
                  </a:cubicBezTo>
                  <a:cubicBezTo>
                    <a:pt x="13" y="48"/>
                    <a:pt x="14" y="48"/>
                    <a:pt x="14" y="48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4" y="47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5" y="45"/>
                    <a:pt x="16" y="45"/>
                  </a:cubicBezTo>
                  <a:cubicBezTo>
                    <a:pt x="16" y="45"/>
                    <a:pt x="16" y="45"/>
                    <a:pt x="17" y="44"/>
                  </a:cubicBezTo>
                  <a:cubicBezTo>
                    <a:pt x="17" y="44"/>
                    <a:pt x="18" y="43"/>
                    <a:pt x="18" y="43"/>
                  </a:cubicBezTo>
                  <a:cubicBezTo>
                    <a:pt x="19" y="43"/>
                    <a:pt x="19" y="42"/>
                    <a:pt x="19" y="42"/>
                  </a:cubicBezTo>
                  <a:cubicBezTo>
                    <a:pt x="19" y="42"/>
                    <a:pt x="20" y="42"/>
                    <a:pt x="20" y="42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2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7" y="36"/>
                    <a:pt x="29" y="34"/>
                    <a:pt x="30" y="32"/>
                  </a:cubicBezTo>
                  <a:cubicBezTo>
                    <a:pt x="32" y="29"/>
                    <a:pt x="33" y="26"/>
                    <a:pt x="34" y="23"/>
                  </a:cubicBezTo>
                  <a:cubicBezTo>
                    <a:pt x="34" y="20"/>
                    <a:pt x="34" y="17"/>
                    <a:pt x="34" y="15"/>
                  </a:cubicBezTo>
                  <a:cubicBezTo>
                    <a:pt x="33" y="12"/>
                    <a:pt x="32" y="10"/>
                    <a:pt x="31" y="8"/>
                  </a:cubicBezTo>
                  <a:cubicBezTo>
                    <a:pt x="29" y="5"/>
                    <a:pt x="26" y="2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1"/>
                  </a:cubicBezTo>
                  <a:cubicBezTo>
                    <a:pt x="21" y="1"/>
                    <a:pt x="21" y="2"/>
                    <a:pt x="21" y="3"/>
                  </a:cubicBezTo>
                  <a:cubicBezTo>
                    <a:pt x="21" y="5"/>
                    <a:pt x="21" y="8"/>
                    <a:pt x="20" y="11"/>
                  </a:cubicBezTo>
                  <a:cubicBezTo>
                    <a:pt x="20" y="12"/>
                    <a:pt x="19" y="14"/>
                    <a:pt x="19" y="15"/>
                  </a:cubicBezTo>
                  <a:cubicBezTo>
                    <a:pt x="18" y="16"/>
                    <a:pt x="18" y="17"/>
                    <a:pt x="17" y="18"/>
                  </a:cubicBezTo>
                  <a:cubicBezTo>
                    <a:pt x="16" y="19"/>
                    <a:pt x="16" y="20"/>
                    <a:pt x="15" y="21"/>
                  </a:cubicBezTo>
                  <a:cubicBezTo>
                    <a:pt x="14" y="21"/>
                    <a:pt x="13" y="22"/>
                    <a:pt x="12" y="2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7"/>
                    <a:pt x="7" y="28"/>
                  </a:cubicBezTo>
                  <a:cubicBezTo>
                    <a:pt x="6" y="29"/>
                    <a:pt x="5" y="30"/>
                    <a:pt x="4" y="31"/>
                  </a:cubicBezTo>
                  <a:cubicBezTo>
                    <a:pt x="3" y="33"/>
                    <a:pt x="2" y="34"/>
                    <a:pt x="2" y="35"/>
                  </a:cubicBezTo>
                  <a:cubicBezTo>
                    <a:pt x="1" y="36"/>
                    <a:pt x="1" y="37"/>
                    <a:pt x="1" y="37"/>
                  </a:cubicBezTo>
                  <a:cubicBezTo>
                    <a:pt x="1" y="38"/>
                    <a:pt x="0" y="39"/>
                    <a:pt x="0" y="40"/>
                  </a:cubicBezTo>
                  <a:cubicBezTo>
                    <a:pt x="0" y="40"/>
                    <a:pt x="0" y="41"/>
                    <a:pt x="0" y="42"/>
                  </a:cubicBezTo>
                  <a:cubicBezTo>
                    <a:pt x="0" y="42"/>
                    <a:pt x="0" y="43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0" y="45"/>
                    <a:pt x="0" y="47"/>
                    <a:pt x="0" y="48"/>
                  </a:cubicBezTo>
                  <a:cubicBezTo>
                    <a:pt x="1" y="49"/>
                    <a:pt x="1" y="49"/>
                    <a:pt x="1" y="50"/>
                  </a:cubicBezTo>
                  <a:cubicBezTo>
                    <a:pt x="1" y="51"/>
                    <a:pt x="2" y="51"/>
                    <a:pt x="2" y="52"/>
                  </a:cubicBezTo>
                  <a:cubicBezTo>
                    <a:pt x="2" y="53"/>
                    <a:pt x="3" y="53"/>
                    <a:pt x="4" y="54"/>
                  </a:cubicBezTo>
                  <a:cubicBezTo>
                    <a:pt x="4" y="55"/>
                    <a:pt x="5" y="56"/>
                    <a:pt x="5" y="56"/>
                  </a:cubicBezTo>
                  <a:cubicBezTo>
                    <a:pt x="6" y="57"/>
                    <a:pt x="7" y="57"/>
                    <a:pt x="7" y="58"/>
                  </a:cubicBezTo>
                  <a:cubicBezTo>
                    <a:pt x="8" y="58"/>
                    <a:pt x="9" y="58"/>
                    <a:pt x="9" y="59"/>
                  </a:cubicBezTo>
                  <a:cubicBezTo>
                    <a:pt x="10" y="59"/>
                    <a:pt x="11" y="59"/>
                    <a:pt x="12" y="60"/>
                  </a:cubicBezTo>
                  <a:cubicBezTo>
                    <a:pt x="12" y="60"/>
                    <a:pt x="13" y="60"/>
                    <a:pt x="13" y="60"/>
                  </a:cubicBezTo>
                  <a:cubicBezTo>
                    <a:pt x="13" y="60"/>
                    <a:pt x="13" y="59"/>
                    <a:pt x="12" y="59"/>
                  </a:cubicBezTo>
                  <a:cubicBezTo>
                    <a:pt x="12" y="58"/>
                    <a:pt x="12" y="57"/>
                    <a:pt x="12" y="56"/>
                  </a:cubicBezTo>
                  <a:cubicBezTo>
                    <a:pt x="12" y="56"/>
                    <a:pt x="12" y="55"/>
                    <a:pt x="12" y="55"/>
                  </a:cubicBezTo>
                  <a:cubicBezTo>
                    <a:pt x="12" y="54"/>
                    <a:pt x="12" y="53"/>
                    <a:pt x="12" y="53"/>
                  </a:cubicBezTo>
                  <a:cubicBezTo>
                    <a:pt x="12" y="52"/>
                    <a:pt x="13" y="50"/>
                    <a:pt x="13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92" name="مستطيل ذو زاوية واحدة مستديرة 291">
            <a:extLst>
              <a:ext uri="{FF2B5EF4-FFF2-40B4-BE49-F238E27FC236}">
                <a16:creationId xmlns:a16="http://schemas.microsoft.com/office/drawing/2014/main" id="{19540F0E-9595-1924-8E2C-63E2A807CF4F}"/>
              </a:ext>
            </a:extLst>
          </p:cNvPr>
          <p:cNvSpPr/>
          <p:nvPr/>
        </p:nvSpPr>
        <p:spPr>
          <a:xfrm flipH="1">
            <a:off x="8172613" y="513504"/>
            <a:ext cx="3008835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icons</a:t>
            </a:r>
          </a:p>
        </p:txBody>
      </p:sp>
      <p:cxnSp>
        <p:nvCxnSpPr>
          <p:cNvPr id="293" name="موصل مستقيم 30">
            <a:extLst>
              <a:ext uri="{FF2B5EF4-FFF2-40B4-BE49-F238E27FC236}">
                <a16:creationId xmlns:a16="http://schemas.microsoft.com/office/drawing/2014/main" id="{337AD0D2-909B-D0E6-58B6-6375C4FC2B7D}"/>
              </a:ext>
            </a:extLst>
          </p:cNvPr>
          <p:cNvCxnSpPr>
            <a:cxnSpLocks/>
          </p:cNvCxnSpPr>
          <p:nvPr/>
        </p:nvCxnSpPr>
        <p:spPr>
          <a:xfrm>
            <a:off x="8176684" y="999914"/>
            <a:ext cx="3004764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4" name="مربع نص 293">
            <a:extLst>
              <a:ext uri="{FF2B5EF4-FFF2-40B4-BE49-F238E27FC236}">
                <a16:creationId xmlns:a16="http://schemas.microsoft.com/office/drawing/2014/main" id="{8E889BED-2904-13FA-1A54-7EF01917C597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19408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47068FDB-39D1-B390-B018-4ED8D5C81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63</a:t>
            </a:fld>
            <a:endParaRPr lang="ar-SA"/>
          </a:p>
        </p:txBody>
      </p:sp>
      <p:grpSp>
        <p:nvGrpSpPr>
          <p:cNvPr id="5" name="Group 127">
            <a:extLst>
              <a:ext uri="{FF2B5EF4-FFF2-40B4-BE49-F238E27FC236}">
                <a16:creationId xmlns:a16="http://schemas.microsoft.com/office/drawing/2014/main" id="{522FDEEE-EC5C-F7A5-82E9-9889D985AD20}"/>
              </a:ext>
            </a:extLst>
          </p:cNvPr>
          <p:cNvGrpSpPr/>
          <p:nvPr/>
        </p:nvGrpSpPr>
        <p:grpSpPr>
          <a:xfrm>
            <a:off x="4184790" y="3054603"/>
            <a:ext cx="409428" cy="419001"/>
            <a:chOff x="77788" y="1892300"/>
            <a:chExt cx="882650" cy="903288"/>
          </a:xfrm>
          <a:solidFill>
            <a:srgbClr val="2DADE0"/>
          </a:solidFill>
        </p:grpSpPr>
        <p:sp>
          <p:nvSpPr>
            <p:cNvPr id="6" name="Freeform 10">
              <a:extLst>
                <a:ext uri="{FF2B5EF4-FFF2-40B4-BE49-F238E27FC236}">
                  <a16:creationId xmlns:a16="http://schemas.microsoft.com/office/drawing/2014/main" id="{B4CF757E-5CCE-D25D-D216-C2BA28A34C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4963" y="2274888"/>
              <a:ext cx="255588" cy="109538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20" y="4"/>
                </a:cxn>
                <a:cxn ang="0">
                  <a:pos x="4" y="4"/>
                </a:cxn>
                <a:cxn ang="0">
                  <a:pos x="4" y="20"/>
                </a:cxn>
                <a:cxn ang="0">
                  <a:pos x="55" y="38"/>
                </a:cxn>
                <a:cxn ang="0">
                  <a:pos x="78" y="36"/>
                </a:cxn>
                <a:cxn ang="0">
                  <a:pos x="86" y="22"/>
                </a:cxn>
                <a:cxn ang="0">
                  <a:pos x="73" y="14"/>
                </a:cxn>
                <a:cxn ang="0">
                  <a:pos x="73" y="14"/>
                </a:cxn>
                <a:cxn ang="0">
                  <a:pos x="73" y="14"/>
                </a:cxn>
              </a:cxnLst>
              <a:rect l="0" t="0" r="r" b="b"/>
              <a:pathLst>
                <a:path w="88" h="38">
                  <a:moveTo>
                    <a:pt x="73" y="14"/>
                  </a:moveTo>
                  <a:cubicBezTo>
                    <a:pt x="38" y="21"/>
                    <a:pt x="21" y="5"/>
                    <a:pt x="20" y="4"/>
                  </a:cubicBezTo>
                  <a:cubicBezTo>
                    <a:pt x="16" y="0"/>
                    <a:pt x="8" y="0"/>
                    <a:pt x="4" y="4"/>
                  </a:cubicBezTo>
                  <a:cubicBezTo>
                    <a:pt x="0" y="9"/>
                    <a:pt x="0" y="16"/>
                    <a:pt x="4" y="20"/>
                  </a:cubicBezTo>
                  <a:cubicBezTo>
                    <a:pt x="5" y="21"/>
                    <a:pt x="22" y="38"/>
                    <a:pt x="55" y="38"/>
                  </a:cubicBezTo>
                  <a:cubicBezTo>
                    <a:pt x="62" y="38"/>
                    <a:pt x="70" y="38"/>
                    <a:pt x="78" y="36"/>
                  </a:cubicBezTo>
                  <a:cubicBezTo>
                    <a:pt x="84" y="35"/>
                    <a:pt x="88" y="29"/>
                    <a:pt x="86" y="22"/>
                  </a:cubicBezTo>
                  <a:cubicBezTo>
                    <a:pt x="85" y="16"/>
                    <a:pt x="79" y="13"/>
                    <a:pt x="73" y="14"/>
                  </a:cubicBezTo>
                  <a:close/>
                  <a:moveTo>
                    <a:pt x="73" y="14"/>
                  </a:moveTo>
                  <a:cubicBezTo>
                    <a:pt x="73" y="14"/>
                    <a:pt x="73" y="14"/>
                    <a:pt x="73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7" name="Freeform 11">
              <a:extLst>
                <a:ext uri="{FF2B5EF4-FFF2-40B4-BE49-F238E27FC236}">
                  <a16:creationId xmlns:a16="http://schemas.microsoft.com/office/drawing/2014/main" id="{FD0A0438-F038-E6F9-1B3C-840ACC0D74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88" y="1933575"/>
              <a:ext cx="882650" cy="862013"/>
            </a:xfrm>
            <a:custGeom>
              <a:avLst/>
              <a:gdLst/>
              <a:ahLst/>
              <a:cxnLst>
                <a:cxn ang="0">
                  <a:pos x="247" y="187"/>
                </a:cxn>
                <a:cxn ang="0">
                  <a:pos x="230" y="186"/>
                </a:cxn>
                <a:cxn ang="0">
                  <a:pos x="229" y="180"/>
                </a:cxn>
                <a:cxn ang="0">
                  <a:pos x="277" y="193"/>
                </a:cxn>
                <a:cxn ang="0">
                  <a:pos x="281" y="166"/>
                </a:cxn>
                <a:cxn ang="0">
                  <a:pos x="218" y="150"/>
                </a:cxn>
                <a:cxn ang="0">
                  <a:pos x="167" y="159"/>
                </a:cxn>
                <a:cxn ang="0">
                  <a:pos x="91" y="143"/>
                </a:cxn>
                <a:cxn ang="0">
                  <a:pos x="88" y="121"/>
                </a:cxn>
                <a:cxn ang="0">
                  <a:pos x="110" y="119"/>
                </a:cxn>
                <a:cxn ang="0">
                  <a:pos x="108" y="113"/>
                </a:cxn>
                <a:cxn ang="0">
                  <a:pos x="96" y="99"/>
                </a:cxn>
                <a:cxn ang="0">
                  <a:pos x="89" y="79"/>
                </a:cxn>
                <a:cxn ang="0">
                  <a:pos x="119" y="74"/>
                </a:cxn>
                <a:cxn ang="0">
                  <a:pos x="112" y="60"/>
                </a:cxn>
                <a:cxn ang="0">
                  <a:pos x="21" y="0"/>
                </a:cxn>
                <a:cxn ang="0">
                  <a:pos x="14" y="60"/>
                </a:cxn>
                <a:cxn ang="0">
                  <a:pos x="3" y="73"/>
                </a:cxn>
                <a:cxn ang="0">
                  <a:pos x="19" y="86"/>
                </a:cxn>
                <a:cxn ang="0">
                  <a:pos x="34" y="96"/>
                </a:cxn>
                <a:cxn ang="0">
                  <a:pos x="46" y="124"/>
                </a:cxn>
                <a:cxn ang="0">
                  <a:pos x="73" y="81"/>
                </a:cxn>
                <a:cxn ang="0">
                  <a:pos x="36" y="93"/>
                </a:cxn>
                <a:cxn ang="0">
                  <a:pos x="20" y="83"/>
                </a:cxn>
                <a:cxn ang="0">
                  <a:pos x="6" y="74"/>
                </a:cxn>
                <a:cxn ang="0">
                  <a:pos x="14" y="74"/>
                </a:cxn>
                <a:cxn ang="0">
                  <a:pos x="86" y="78"/>
                </a:cxn>
                <a:cxn ang="0">
                  <a:pos x="93" y="101"/>
                </a:cxn>
                <a:cxn ang="0">
                  <a:pos x="82" y="117"/>
                </a:cxn>
                <a:cxn ang="0">
                  <a:pos x="76" y="126"/>
                </a:cxn>
                <a:cxn ang="0">
                  <a:pos x="83" y="152"/>
                </a:cxn>
                <a:cxn ang="0">
                  <a:pos x="132" y="183"/>
                </a:cxn>
                <a:cxn ang="0">
                  <a:pos x="132" y="186"/>
                </a:cxn>
                <a:cxn ang="0">
                  <a:pos x="55" y="143"/>
                </a:cxn>
                <a:cxn ang="0">
                  <a:pos x="54" y="131"/>
                </a:cxn>
                <a:cxn ang="0">
                  <a:pos x="22" y="120"/>
                </a:cxn>
                <a:cxn ang="0">
                  <a:pos x="8" y="143"/>
                </a:cxn>
                <a:cxn ang="0">
                  <a:pos x="114" y="214"/>
                </a:cxn>
                <a:cxn ang="0">
                  <a:pos x="140" y="219"/>
                </a:cxn>
                <a:cxn ang="0">
                  <a:pos x="157" y="284"/>
                </a:cxn>
                <a:cxn ang="0">
                  <a:pos x="142" y="291"/>
                </a:cxn>
                <a:cxn ang="0">
                  <a:pos x="213" y="298"/>
                </a:cxn>
                <a:cxn ang="0">
                  <a:pos x="213" y="284"/>
                </a:cxn>
                <a:cxn ang="0">
                  <a:pos x="204" y="219"/>
                </a:cxn>
                <a:cxn ang="0">
                  <a:pos x="229" y="214"/>
                </a:cxn>
                <a:cxn ang="0">
                  <a:pos x="284" y="232"/>
                </a:cxn>
                <a:cxn ang="0">
                  <a:pos x="302" y="225"/>
                </a:cxn>
                <a:cxn ang="0">
                  <a:pos x="28" y="8"/>
                </a:cxn>
                <a:cxn ang="0">
                  <a:pos x="105" y="57"/>
                </a:cxn>
                <a:cxn ang="0">
                  <a:pos x="28" y="8"/>
                </a:cxn>
                <a:cxn ang="0">
                  <a:pos x="28" y="8"/>
                </a:cxn>
              </a:cxnLst>
              <a:rect l="0" t="0" r="r" b="b"/>
              <a:pathLst>
                <a:path w="305" h="298">
                  <a:moveTo>
                    <a:pt x="295" y="207"/>
                  </a:moveTo>
                  <a:cubicBezTo>
                    <a:pt x="247" y="187"/>
                    <a:pt x="247" y="187"/>
                    <a:pt x="247" y="187"/>
                  </a:cubicBezTo>
                  <a:cubicBezTo>
                    <a:pt x="245" y="187"/>
                    <a:pt x="244" y="186"/>
                    <a:pt x="242" y="186"/>
                  </a:cubicBezTo>
                  <a:cubicBezTo>
                    <a:pt x="230" y="186"/>
                    <a:pt x="230" y="186"/>
                    <a:pt x="230" y="186"/>
                  </a:cubicBezTo>
                  <a:cubicBezTo>
                    <a:pt x="230" y="184"/>
                    <a:pt x="230" y="184"/>
                    <a:pt x="230" y="184"/>
                  </a:cubicBezTo>
                  <a:cubicBezTo>
                    <a:pt x="230" y="182"/>
                    <a:pt x="229" y="181"/>
                    <a:pt x="229" y="180"/>
                  </a:cubicBezTo>
                  <a:cubicBezTo>
                    <a:pt x="274" y="192"/>
                    <a:pt x="274" y="192"/>
                    <a:pt x="274" y="192"/>
                  </a:cubicBezTo>
                  <a:cubicBezTo>
                    <a:pt x="275" y="193"/>
                    <a:pt x="276" y="193"/>
                    <a:pt x="277" y="193"/>
                  </a:cubicBezTo>
                  <a:cubicBezTo>
                    <a:pt x="283" y="193"/>
                    <a:pt x="288" y="189"/>
                    <a:pt x="290" y="183"/>
                  </a:cubicBezTo>
                  <a:cubicBezTo>
                    <a:pt x="292" y="176"/>
                    <a:pt x="288" y="168"/>
                    <a:pt x="281" y="166"/>
                  </a:cubicBezTo>
                  <a:cubicBezTo>
                    <a:pt x="222" y="150"/>
                    <a:pt x="222" y="150"/>
                    <a:pt x="222" y="150"/>
                  </a:cubicBezTo>
                  <a:cubicBezTo>
                    <a:pt x="220" y="150"/>
                    <a:pt x="219" y="150"/>
                    <a:pt x="218" y="150"/>
                  </a:cubicBezTo>
                  <a:cubicBezTo>
                    <a:pt x="178" y="150"/>
                    <a:pt x="178" y="150"/>
                    <a:pt x="178" y="150"/>
                  </a:cubicBezTo>
                  <a:cubicBezTo>
                    <a:pt x="176" y="154"/>
                    <a:pt x="172" y="158"/>
                    <a:pt x="167" y="159"/>
                  </a:cubicBezTo>
                  <a:cubicBezTo>
                    <a:pt x="160" y="160"/>
                    <a:pt x="153" y="161"/>
                    <a:pt x="147" y="161"/>
                  </a:cubicBezTo>
                  <a:cubicBezTo>
                    <a:pt x="114" y="161"/>
                    <a:pt x="92" y="144"/>
                    <a:pt x="91" y="143"/>
                  </a:cubicBezTo>
                  <a:cubicBezTo>
                    <a:pt x="87" y="140"/>
                    <a:pt x="85" y="137"/>
                    <a:pt x="85" y="132"/>
                  </a:cubicBezTo>
                  <a:cubicBezTo>
                    <a:pt x="84" y="128"/>
                    <a:pt x="86" y="124"/>
                    <a:pt x="88" y="121"/>
                  </a:cubicBezTo>
                  <a:cubicBezTo>
                    <a:pt x="91" y="117"/>
                    <a:pt x="96" y="115"/>
                    <a:pt x="100" y="115"/>
                  </a:cubicBezTo>
                  <a:cubicBezTo>
                    <a:pt x="104" y="115"/>
                    <a:pt x="107" y="117"/>
                    <a:pt x="110" y="119"/>
                  </a:cubicBezTo>
                  <a:cubicBezTo>
                    <a:pt x="110" y="119"/>
                    <a:pt x="119" y="126"/>
                    <a:pt x="133" y="129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7" y="112"/>
                    <a:pt x="106" y="111"/>
                    <a:pt x="106" y="111"/>
                  </a:cubicBezTo>
                  <a:cubicBezTo>
                    <a:pt x="104" y="109"/>
                    <a:pt x="99" y="103"/>
                    <a:pt x="96" y="99"/>
                  </a:cubicBezTo>
                  <a:cubicBezTo>
                    <a:pt x="94" y="97"/>
                    <a:pt x="93" y="96"/>
                    <a:pt x="92" y="94"/>
                  </a:cubicBezTo>
                  <a:cubicBezTo>
                    <a:pt x="89" y="90"/>
                    <a:pt x="87" y="84"/>
                    <a:pt x="89" y="79"/>
                  </a:cubicBezTo>
                  <a:cubicBezTo>
                    <a:pt x="90" y="77"/>
                    <a:pt x="92" y="75"/>
                    <a:pt x="94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9" y="67"/>
                    <a:pt x="4" y="69"/>
                    <a:pt x="3" y="73"/>
                  </a:cubicBezTo>
                  <a:cubicBezTo>
                    <a:pt x="3" y="75"/>
                    <a:pt x="2" y="80"/>
                    <a:pt x="10" y="84"/>
                  </a:cubicBezTo>
                  <a:cubicBezTo>
                    <a:pt x="13" y="85"/>
                    <a:pt x="16" y="86"/>
                    <a:pt x="19" y="86"/>
                  </a:cubicBezTo>
                  <a:cubicBezTo>
                    <a:pt x="23" y="87"/>
                    <a:pt x="27" y="88"/>
                    <a:pt x="30" y="90"/>
                  </a:cubicBezTo>
                  <a:cubicBezTo>
                    <a:pt x="32" y="92"/>
                    <a:pt x="33" y="94"/>
                    <a:pt x="34" y="96"/>
                  </a:cubicBezTo>
                  <a:cubicBezTo>
                    <a:pt x="34" y="97"/>
                    <a:pt x="34" y="97"/>
                    <a:pt x="34" y="98"/>
                  </a:cubicBezTo>
                  <a:cubicBezTo>
                    <a:pt x="33" y="108"/>
                    <a:pt x="37" y="118"/>
                    <a:pt x="46" y="124"/>
                  </a:cubicBezTo>
                  <a:cubicBezTo>
                    <a:pt x="57" y="131"/>
                    <a:pt x="73" y="128"/>
                    <a:pt x="81" y="116"/>
                  </a:cubicBezTo>
                  <a:cubicBezTo>
                    <a:pt x="88" y="104"/>
                    <a:pt x="85" y="89"/>
                    <a:pt x="73" y="81"/>
                  </a:cubicBezTo>
                  <a:cubicBezTo>
                    <a:pt x="61" y="73"/>
                    <a:pt x="46" y="77"/>
                    <a:pt x="38" y="89"/>
                  </a:cubicBezTo>
                  <a:cubicBezTo>
                    <a:pt x="37" y="90"/>
                    <a:pt x="36" y="91"/>
                    <a:pt x="36" y="93"/>
                  </a:cubicBezTo>
                  <a:cubicBezTo>
                    <a:pt x="35" y="91"/>
                    <a:pt x="34" y="89"/>
                    <a:pt x="32" y="87"/>
                  </a:cubicBezTo>
                  <a:cubicBezTo>
                    <a:pt x="29" y="85"/>
                    <a:pt x="24" y="84"/>
                    <a:pt x="20" y="83"/>
                  </a:cubicBezTo>
                  <a:cubicBezTo>
                    <a:pt x="17" y="83"/>
                    <a:pt x="14" y="82"/>
                    <a:pt x="12" y="81"/>
                  </a:cubicBezTo>
                  <a:cubicBezTo>
                    <a:pt x="8" y="79"/>
                    <a:pt x="6" y="76"/>
                    <a:pt x="6" y="74"/>
                  </a:cubicBezTo>
                  <a:cubicBezTo>
                    <a:pt x="7" y="72"/>
                    <a:pt x="10" y="70"/>
                    <a:pt x="14" y="69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8" y="75"/>
                    <a:pt x="87" y="76"/>
                    <a:pt x="86" y="78"/>
                  </a:cubicBezTo>
                  <a:cubicBezTo>
                    <a:pt x="84" y="84"/>
                    <a:pt x="85" y="91"/>
                    <a:pt x="90" y="96"/>
                  </a:cubicBezTo>
                  <a:cubicBezTo>
                    <a:pt x="91" y="98"/>
                    <a:pt x="92" y="99"/>
                    <a:pt x="93" y="101"/>
                  </a:cubicBezTo>
                  <a:cubicBezTo>
                    <a:pt x="96" y="104"/>
                    <a:pt x="98" y="107"/>
                    <a:pt x="101" y="110"/>
                  </a:cubicBezTo>
                  <a:cubicBezTo>
                    <a:pt x="94" y="109"/>
                    <a:pt x="87" y="113"/>
                    <a:pt x="82" y="117"/>
                  </a:cubicBezTo>
                  <a:cubicBezTo>
                    <a:pt x="82" y="117"/>
                    <a:pt x="80" y="119"/>
                    <a:pt x="78" y="121"/>
                  </a:cubicBezTo>
                  <a:cubicBezTo>
                    <a:pt x="77" y="124"/>
                    <a:pt x="76" y="126"/>
                    <a:pt x="76" y="126"/>
                  </a:cubicBezTo>
                  <a:cubicBezTo>
                    <a:pt x="76" y="127"/>
                    <a:pt x="76" y="127"/>
                    <a:pt x="76" y="127"/>
                  </a:cubicBezTo>
                  <a:cubicBezTo>
                    <a:pt x="73" y="135"/>
                    <a:pt x="74" y="146"/>
                    <a:pt x="83" y="152"/>
                  </a:cubicBezTo>
                  <a:cubicBezTo>
                    <a:pt x="130" y="182"/>
                    <a:pt x="130" y="182"/>
                    <a:pt x="130" y="182"/>
                  </a:cubicBezTo>
                  <a:cubicBezTo>
                    <a:pt x="130" y="183"/>
                    <a:pt x="131" y="183"/>
                    <a:pt x="132" y="183"/>
                  </a:cubicBezTo>
                  <a:cubicBezTo>
                    <a:pt x="132" y="183"/>
                    <a:pt x="132" y="184"/>
                    <a:pt x="132" y="184"/>
                  </a:cubicBezTo>
                  <a:cubicBezTo>
                    <a:pt x="132" y="186"/>
                    <a:pt x="132" y="186"/>
                    <a:pt x="132" y="186"/>
                  </a:cubicBezTo>
                  <a:cubicBezTo>
                    <a:pt x="118" y="186"/>
                    <a:pt x="118" y="186"/>
                    <a:pt x="118" y="186"/>
                  </a:cubicBezTo>
                  <a:cubicBezTo>
                    <a:pt x="55" y="143"/>
                    <a:pt x="55" y="143"/>
                    <a:pt x="55" y="143"/>
                  </a:cubicBezTo>
                  <a:cubicBezTo>
                    <a:pt x="56" y="142"/>
                    <a:pt x="56" y="142"/>
                    <a:pt x="56" y="142"/>
                  </a:cubicBezTo>
                  <a:cubicBezTo>
                    <a:pt x="59" y="138"/>
                    <a:pt x="57" y="133"/>
                    <a:pt x="54" y="131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29" y="115"/>
                    <a:pt x="24" y="116"/>
                    <a:pt x="22" y="120"/>
                  </a:cubicBezTo>
                  <a:cubicBezTo>
                    <a:pt x="16" y="117"/>
                    <a:pt x="8" y="118"/>
                    <a:pt x="4" y="124"/>
                  </a:cubicBezTo>
                  <a:cubicBezTo>
                    <a:pt x="0" y="130"/>
                    <a:pt x="2" y="139"/>
                    <a:pt x="8" y="143"/>
                  </a:cubicBezTo>
                  <a:cubicBezTo>
                    <a:pt x="106" y="212"/>
                    <a:pt x="106" y="212"/>
                    <a:pt x="106" y="212"/>
                  </a:cubicBezTo>
                  <a:cubicBezTo>
                    <a:pt x="108" y="213"/>
                    <a:pt x="111" y="214"/>
                    <a:pt x="114" y="214"/>
                  </a:cubicBezTo>
                  <a:cubicBezTo>
                    <a:pt x="132" y="214"/>
                    <a:pt x="132" y="214"/>
                    <a:pt x="132" y="214"/>
                  </a:cubicBezTo>
                  <a:cubicBezTo>
                    <a:pt x="133" y="217"/>
                    <a:pt x="136" y="219"/>
                    <a:pt x="140" y="219"/>
                  </a:cubicBezTo>
                  <a:cubicBezTo>
                    <a:pt x="157" y="219"/>
                    <a:pt x="157" y="219"/>
                    <a:pt x="157" y="219"/>
                  </a:cubicBezTo>
                  <a:cubicBezTo>
                    <a:pt x="157" y="284"/>
                    <a:pt x="157" y="284"/>
                    <a:pt x="157" y="284"/>
                  </a:cubicBezTo>
                  <a:cubicBezTo>
                    <a:pt x="149" y="284"/>
                    <a:pt x="149" y="284"/>
                    <a:pt x="149" y="284"/>
                  </a:cubicBezTo>
                  <a:cubicBezTo>
                    <a:pt x="145" y="284"/>
                    <a:pt x="142" y="287"/>
                    <a:pt x="142" y="291"/>
                  </a:cubicBezTo>
                  <a:cubicBezTo>
                    <a:pt x="142" y="295"/>
                    <a:pt x="145" y="298"/>
                    <a:pt x="149" y="298"/>
                  </a:cubicBezTo>
                  <a:cubicBezTo>
                    <a:pt x="213" y="298"/>
                    <a:pt x="213" y="298"/>
                    <a:pt x="213" y="298"/>
                  </a:cubicBezTo>
                  <a:cubicBezTo>
                    <a:pt x="216" y="298"/>
                    <a:pt x="219" y="295"/>
                    <a:pt x="219" y="291"/>
                  </a:cubicBezTo>
                  <a:cubicBezTo>
                    <a:pt x="219" y="287"/>
                    <a:pt x="216" y="284"/>
                    <a:pt x="213" y="284"/>
                  </a:cubicBezTo>
                  <a:cubicBezTo>
                    <a:pt x="204" y="284"/>
                    <a:pt x="204" y="284"/>
                    <a:pt x="204" y="284"/>
                  </a:cubicBezTo>
                  <a:cubicBezTo>
                    <a:pt x="204" y="219"/>
                    <a:pt x="204" y="219"/>
                    <a:pt x="204" y="219"/>
                  </a:cubicBezTo>
                  <a:cubicBezTo>
                    <a:pt x="221" y="219"/>
                    <a:pt x="221" y="219"/>
                    <a:pt x="221" y="219"/>
                  </a:cubicBezTo>
                  <a:cubicBezTo>
                    <a:pt x="225" y="219"/>
                    <a:pt x="228" y="217"/>
                    <a:pt x="229" y="214"/>
                  </a:cubicBezTo>
                  <a:cubicBezTo>
                    <a:pt x="239" y="214"/>
                    <a:pt x="239" y="214"/>
                    <a:pt x="239" y="214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6" y="233"/>
                    <a:pt x="288" y="233"/>
                    <a:pt x="289" y="233"/>
                  </a:cubicBezTo>
                  <a:cubicBezTo>
                    <a:pt x="295" y="233"/>
                    <a:pt x="300" y="230"/>
                    <a:pt x="302" y="225"/>
                  </a:cubicBezTo>
                  <a:cubicBezTo>
                    <a:pt x="305" y="217"/>
                    <a:pt x="302" y="209"/>
                    <a:pt x="295" y="207"/>
                  </a:cubicBezTo>
                  <a:close/>
                  <a:moveTo>
                    <a:pt x="28" y="8"/>
                  </a:moveTo>
                  <a:cubicBezTo>
                    <a:pt x="105" y="8"/>
                    <a:pt x="105" y="8"/>
                    <a:pt x="105" y="8"/>
                  </a:cubicBezTo>
                  <a:cubicBezTo>
                    <a:pt x="105" y="57"/>
                    <a:pt x="105" y="57"/>
                    <a:pt x="105" y="57"/>
                  </a:cubicBezTo>
                  <a:cubicBezTo>
                    <a:pt x="28" y="57"/>
                    <a:pt x="28" y="57"/>
                    <a:pt x="28" y="57"/>
                  </a:cubicBezTo>
                  <a:lnTo>
                    <a:pt x="28" y="8"/>
                  </a:lnTo>
                  <a:close/>
                  <a:moveTo>
                    <a:pt x="28" y="8"/>
                  </a:moveTo>
                  <a:cubicBezTo>
                    <a:pt x="28" y="8"/>
                    <a:pt x="28" y="8"/>
                    <a:pt x="2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C4E9A1D5-D0BD-359B-7637-8ABBE26385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000" y="2063750"/>
              <a:ext cx="417513" cy="295275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11" y="62"/>
                </a:cxn>
                <a:cxn ang="0">
                  <a:pos x="59" y="48"/>
                </a:cxn>
                <a:cxn ang="0">
                  <a:pos x="59" y="65"/>
                </a:cxn>
                <a:cxn ang="0">
                  <a:pos x="55" y="83"/>
                </a:cxn>
                <a:cxn ang="0">
                  <a:pos x="57" y="83"/>
                </a:cxn>
                <a:cxn ang="0">
                  <a:pos x="60" y="82"/>
                </a:cxn>
                <a:cxn ang="0">
                  <a:pos x="75" y="94"/>
                </a:cxn>
                <a:cxn ang="0">
                  <a:pos x="75" y="100"/>
                </a:cxn>
                <a:cxn ang="0">
                  <a:pos x="114" y="100"/>
                </a:cxn>
                <a:cxn ang="0">
                  <a:pos x="118" y="101"/>
                </a:cxn>
                <a:cxn ang="0">
                  <a:pos x="124" y="102"/>
                </a:cxn>
                <a:cxn ang="0">
                  <a:pos x="116" y="65"/>
                </a:cxn>
                <a:cxn ang="0">
                  <a:pos x="116" y="45"/>
                </a:cxn>
                <a:cxn ang="0">
                  <a:pos x="122" y="84"/>
                </a:cxn>
                <a:cxn ang="0">
                  <a:pos x="133" y="95"/>
                </a:cxn>
                <a:cxn ang="0">
                  <a:pos x="133" y="95"/>
                </a:cxn>
                <a:cxn ang="0">
                  <a:pos x="144" y="85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7" y="7"/>
                </a:cxn>
                <a:cxn ang="0">
                  <a:pos x="80" y="0"/>
                </a:cxn>
                <a:cxn ang="0">
                  <a:pos x="69" y="5"/>
                </a:cxn>
                <a:cxn ang="0">
                  <a:pos x="53" y="21"/>
                </a:cxn>
                <a:cxn ang="0">
                  <a:pos x="11" y="41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0" y="52"/>
                </a:cxn>
              </a:cxnLst>
              <a:rect l="0" t="0" r="r" b="b"/>
              <a:pathLst>
                <a:path w="144" h="102">
                  <a:moveTo>
                    <a:pt x="0" y="52"/>
                  </a:moveTo>
                  <a:cubicBezTo>
                    <a:pt x="0" y="58"/>
                    <a:pt x="5" y="62"/>
                    <a:pt x="11" y="62"/>
                  </a:cubicBezTo>
                  <a:cubicBezTo>
                    <a:pt x="36" y="62"/>
                    <a:pt x="50" y="56"/>
                    <a:pt x="59" y="48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8" y="69"/>
                    <a:pt x="56" y="75"/>
                    <a:pt x="55" y="83"/>
                  </a:cubicBezTo>
                  <a:cubicBezTo>
                    <a:pt x="55" y="83"/>
                    <a:pt x="56" y="83"/>
                    <a:pt x="57" y="83"/>
                  </a:cubicBezTo>
                  <a:cubicBezTo>
                    <a:pt x="58" y="82"/>
                    <a:pt x="59" y="82"/>
                    <a:pt x="60" y="82"/>
                  </a:cubicBezTo>
                  <a:cubicBezTo>
                    <a:pt x="67" y="82"/>
                    <a:pt x="74" y="87"/>
                    <a:pt x="75" y="94"/>
                  </a:cubicBezTo>
                  <a:cubicBezTo>
                    <a:pt x="76" y="96"/>
                    <a:pt x="76" y="99"/>
                    <a:pt x="75" y="100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15" y="100"/>
                    <a:pt x="117" y="100"/>
                    <a:pt x="118" y="101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1" y="87"/>
                    <a:pt x="117" y="71"/>
                    <a:pt x="116" y="65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20" y="53"/>
                    <a:pt x="122" y="65"/>
                    <a:pt x="122" y="84"/>
                  </a:cubicBezTo>
                  <a:cubicBezTo>
                    <a:pt x="122" y="90"/>
                    <a:pt x="127" y="95"/>
                    <a:pt x="133" y="95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9" y="95"/>
                    <a:pt x="143" y="90"/>
                    <a:pt x="144" y="85"/>
                  </a:cubicBezTo>
                  <a:cubicBezTo>
                    <a:pt x="144" y="33"/>
                    <a:pt x="125" y="12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6" y="1"/>
                    <a:pt x="69" y="5"/>
                    <a:pt x="69" y="5"/>
                  </a:cubicBezTo>
                  <a:cubicBezTo>
                    <a:pt x="62" y="10"/>
                    <a:pt x="57" y="16"/>
                    <a:pt x="53" y="21"/>
                  </a:cubicBezTo>
                  <a:cubicBezTo>
                    <a:pt x="45" y="32"/>
                    <a:pt x="39" y="41"/>
                    <a:pt x="11" y="41"/>
                  </a:cubicBezTo>
                  <a:cubicBezTo>
                    <a:pt x="5" y="41"/>
                    <a:pt x="0" y="46"/>
                    <a:pt x="0" y="52"/>
                  </a:cubicBezTo>
                  <a:close/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D14ACF79-0670-768B-7F97-DBB71B3BA0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0388" y="1892300"/>
              <a:ext cx="150813" cy="165100"/>
            </a:xfrm>
            <a:custGeom>
              <a:avLst/>
              <a:gdLst/>
              <a:ahLst/>
              <a:cxnLst>
                <a:cxn ang="0">
                  <a:pos x="26" y="57"/>
                </a:cxn>
                <a:cxn ang="0">
                  <a:pos x="52" y="31"/>
                </a:cxn>
                <a:cxn ang="0">
                  <a:pos x="46" y="15"/>
                </a:cxn>
                <a:cxn ang="0">
                  <a:pos x="38" y="15"/>
                </a:cxn>
                <a:cxn ang="0">
                  <a:pos x="38" y="11"/>
                </a:cxn>
                <a:cxn ang="0">
                  <a:pos x="42" y="11"/>
                </a:cxn>
                <a:cxn ang="0">
                  <a:pos x="37" y="8"/>
                </a:cxn>
                <a:cxn ang="0">
                  <a:pos x="26" y="0"/>
                </a:cxn>
                <a:cxn ang="0">
                  <a:pos x="14" y="8"/>
                </a:cxn>
                <a:cxn ang="0">
                  <a:pos x="9" y="11"/>
                </a:cxn>
                <a:cxn ang="0">
                  <a:pos x="14" y="11"/>
                </a:cxn>
                <a:cxn ang="0">
                  <a:pos x="14" y="15"/>
                </a:cxn>
                <a:cxn ang="0">
                  <a:pos x="5" y="15"/>
                </a:cxn>
                <a:cxn ang="0">
                  <a:pos x="0" y="31"/>
                </a:cxn>
                <a:cxn ang="0">
                  <a:pos x="26" y="57"/>
                </a:cxn>
                <a:cxn ang="0">
                  <a:pos x="26" y="6"/>
                </a:cxn>
                <a:cxn ang="0">
                  <a:pos x="33" y="13"/>
                </a:cxn>
                <a:cxn ang="0">
                  <a:pos x="26" y="20"/>
                </a:cxn>
                <a:cxn ang="0">
                  <a:pos x="19" y="13"/>
                </a:cxn>
                <a:cxn ang="0">
                  <a:pos x="26" y="6"/>
                </a:cxn>
                <a:cxn ang="0">
                  <a:pos x="26" y="6"/>
                </a:cxn>
                <a:cxn ang="0">
                  <a:pos x="26" y="6"/>
                </a:cxn>
              </a:cxnLst>
              <a:rect l="0" t="0" r="r" b="b"/>
              <a:pathLst>
                <a:path w="52" h="57">
                  <a:moveTo>
                    <a:pt x="26" y="57"/>
                  </a:moveTo>
                  <a:cubicBezTo>
                    <a:pt x="40" y="57"/>
                    <a:pt x="52" y="45"/>
                    <a:pt x="52" y="31"/>
                  </a:cubicBezTo>
                  <a:cubicBezTo>
                    <a:pt x="52" y="25"/>
                    <a:pt x="50" y="20"/>
                    <a:pt x="46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1" y="10"/>
                    <a:pt x="39" y="9"/>
                    <a:pt x="37" y="8"/>
                  </a:cubicBezTo>
                  <a:cubicBezTo>
                    <a:pt x="35" y="3"/>
                    <a:pt x="31" y="0"/>
                    <a:pt x="26" y="0"/>
                  </a:cubicBezTo>
                  <a:cubicBezTo>
                    <a:pt x="21" y="0"/>
                    <a:pt x="16" y="3"/>
                    <a:pt x="14" y="8"/>
                  </a:cubicBezTo>
                  <a:cubicBezTo>
                    <a:pt x="12" y="9"/>
                    <a:pt x="11" y="10"/>
                    <a:pt x="9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2" y="20"/>
                    <a:pt x="0" y="25"/>
                    <a:pt x="0" y="31"/>
                  </a:cubicBezTo>
                  <a:cubicBezTo>
                    <a:pt x="0" y="45"/>
                    <a:pt x="11" y="57"/>
                    <a:pt x="26" y="57"/>
                  </a:cubicBezTo>
                  <a:close/>
                  <a:moveTo>
                    <a:pt x="26" y="6"/>
                  </a:moveTo>
                  <a:cubicBezTo>
                    <a:pt x="29" y="6"/>
                    <a:pt x="33" y="9"/>
                    <a:pt x="33" y="13"/>
                  </a:cubicBezTo>
                  <a:cubicBezTo>
                    <a:pt x="33" y="17"/>
                    <a:pt x="29" y="20"/>
                    <a:pt x="26" y="20"/>
                  </a:cubicBezTo>
                  <a:cubicBezTo>
                    <a:pt x="22" y="20"/>
                    <a:pt x="19" y="17"/>
                    <a:pt x="19" y="13"/>
                  </a:cubicBezTo>
                  <a:cubicBezTo>
                    <a:pt x="19" y="9"/>
                    <a:pt x="22" y="6"/>
                    <a:pt x="26" y="6"/>
                  </a:cubicBezTo>
                  <a:close/>
                  <a:moveTo>
                    <a:pt x="26" y="6"/>
                  </a:moveTo>
                  <a:cubicBezTo>
                    <a:pt x="26" y="6"/>
                    <a:pt x="26" y="6"/>
                    <a:pt x="26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3DB62662-F5ED-C838-1D36-9CCF7C2C1B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5425" y="1982788"/>
              <a:ext cx="92075" cy="8572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16" y="3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16" y="30"/>
                </a:cxn>
                <a:cxn ang="0">
                  <a:pos x="32" y="9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32" h="30">
                  <a:moveTo>
                    <a:pt x="22" y="0"/>
                  </a:moveTo>
                  <a:cubicBezTo>
                    <a:pt x="20" y="0"/>
                    <a:pt x="17" y="1"/>
                    <a:pt x="16" y="3"/>
                  </a:cubicBezTo>
                  <a:cubicBezTo>
                    <a:pt x="14" y="1"/>
                    <a:pt x="12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2"/>
                    <a:pt x="16" y="30"/>
                    <a:pt x="16" y="30"/>
                  </a:cubicBezTo>
                  <a:cubicBezTo>
                    <a:pt x="16" y="30"/>
                    <a:pt x="32" y="22"/>
                    <a:pt x="32" y="9"/>
                  </a:cubicBezTo>
                  <a:cubicBezTo>
                    <a:pt x="32" y="4"/>
                    <a:pt x="27" y="0"/>
                    <a:pt x="22" y="0"/>
                  </a:cubicBezTo>
                  <a:close/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11" name="Group 123">
            <a:extLst>
              <a:ext uri="{FF2B5EF4-FFF2-40B4-BE49-F238E27FC236}">
                <a16:creationId xmlns:a16="http://schemas.microsoft.com/office/drawing/2014/main" id="{46C68595-866B-1085-76B5-9605EFF19744}"/>
              </a:ext>
            </a:extLst>
          </p:cNvPr>
          <p:cNvGrpSpPr/>
          <p:nvPr/>
        </p:nvGrpSpPr>
        <p:grpSpPr>
          <a:xfrm>
            <a:off x="4385653" y="3892214"/>
            <a:ext cx="521090" cy="532336"/>
            <a:chOff x="-9525" y="3198813"/>
            <a:chExt cx="882650" cy="901700"/>
          </a:xfrm>
          <a:solidFill>
            <a:srgbClr val="6ACEE2"/>
          </a:solidFill>
        </p:grpSpPr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id="{5B5B8451-CCE8-5657-2746-B717CC8B9A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238" y="3581400"/>
              <a:ext cx="254000" cy="109538"/>
            </a:xfrm>
            <a:custGeom>
              <a:avLst/>
              <a:gdLst/>
              <a:ahLst/>
              <a:cxnLst>
                <a:cxn ang="0">
                  <a:pos x="73" y="13"/>
                </a:cxn>
                <a:cxn ang="0">
                  <a:pos x="20" y="4"/>
                </a:cxn>
                <a:cxn ang="0">
                  <a:pos x="4" y="4"/>
                </a:cxn>
                <a:cxn ang="0">
                  <a:pos x="4" y="20"/>
                </a:cxn>
                <a:cxn ang="0">
                  <a:pos x="55" y="38"/>
                </a:cxn>
                <a:cxn ang="0">
                  <a:pos x="78" y="36"/>
                </a:cxn>
                <a:cxn ang="0">
                  <a:pos x="86" y="22"/>
                </a:cxn>
                <a:cxn ang="0">
                  <a:pos x="73" y="13"/>
                </a:cxn>
                <a:cxn ang="0">
                  <a:pos x="73" y="13"/>
                </a:cxn>
                <a:cxn ang="0">
                  <a:pos x="73" y="13"/>
                </a:cxn>
              </a:cxnLst>
              <a:rect l="0" t="0" r="r" b="b"/>
              <a:pathLst>
                <a:path w="88" h="38">
                  <a:moveTo>
                    <a:pt x="73" y="13"/>
                  </a:moveTo>
                  <a:cubicBezTo>
                    <a:pt x="38" y="21"/>
                    <a:pt x="21" y="5"/>
                    <a:pt x="20" y="4"/>
                  </a:cubicBezTo>
                  <a:cubicBezTo>
                    <a:pt x="16" y="0"/>
                    <a:pt x="9" y="0"/>
                    <a:pt x="4" y="4"/>
                  </a:cubicBezTo>
                  <a:cubicBezTo>
                    <a:pt x="0" y="8"/>
                    <a:pt x="0" y="15"/>
                    <a:pt x="4" y="20"/>
                  </a:cubicBezTo>
                  <a:cubicBezTo>
                    <a:pt x="5" y="21"/>
                    <a:pt x="22" y="38"/>
                    <a:pt x="55" y="38"/>
                  </a:cubicBezTo>
                  <a:cubicBezTo>
                    <a:pt x="62" y="38"/>
                    <a:pt x="70" y="37"/>
                    <a:pt x="78" y="36"/>
                  </a:cubicBezTo>
                  <a:cubicBezTo>
                    <a:pt x="84" y="34"/>
                    <a:pt x="88" y="28"/>
                    <a:pt x="86" y="22"/>
                  </a:cubicBezTo>
                  <a:cubicBezTo>
                    <a:pt x="85" y="16"/>
                    <a:pt x="79" y="12"/>
                    <a:pt x="73" y="13"/>
                  </a:cubicBezTo>
                  <a:close/>
                  <a:moveTo>
                    <a:pt x="73" y="13"/>
                  </a:moveTo>
                  <a:cubicBezTo>
                    <a:pt x="73" y="13"/>
                    <a:pt x="73" y="13"/>
                    <a:pt x="73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" name="Freeform 16">
              <a:extLst>
                <a:ext uri="{FF2B5EF4-FFF2-40B4-BE49-F238E27FC236}">
                  <a16:creationId xmlns:a16="http://schemas.microsoft.com/office/drawing/2014/main" id="{BB8D5575-25CB-2335-86CE-0A62891C5C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" y="3462338"/>
              <a:ext cx="147638" cy="144463"/>
            </a:xfrm>
            <a:custGeom>
              <a:avLst/>
              <a:gdLst/>
              <a:ahLst/>
              <a:cxnLst>
                <a:cxn ang="0">
                  <a:pos x="51" y="25"/>
                </a:cxn>
                <a:cxn ang="0">
                  <a:pos x="25" y="50"/>
                </a:cxn>
                <a:cxn ang="0">
                  <a:pos x="0" y="25"/>
                </a:cxn>
                <a:cxn ang="0">
                  <a:pos x="25" y="0"/>
                </a:cxn>
                <a:cxn ang="0">
                  <a:pos x="51" y="25"/>
                </a:cxn>
                <a:cxn ang="0">
                  <a:pos x="51" y="25"/>
                </a:cxn>
                <a:cxn ang="0">
                  <a:pos x="51" y="25"/>
                </a:cxn>
              </a:cxnLst>
              <a:rect l="0" t="0" r="r" b="b"/>
              <a:pathLst>
                <a:path w="51" h="50">
                  <a:moveTo>
                    <a:pt x="51" y="25"/>
                  </a:moveTo>
                  <a:cubicBezTo>
                    <a:pt x="51" y="39"/>
                    <a:pt x="40" y="50"/>
                    <a:pt x="25" y="50"/>
                  </a:cubicBez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40" y="0"/>
                    <a:pt x="51" y="11"/>
                    <a:pt x="51" y="25"/>
                  </a:cubicBezTo>
                  <a:close/>
                  <a:moveTo>
                    <a:pt x="51" y="25"/>
                  </a:moveTo>
                  <a:cubicBezTo>
                    <a:pt x="51" y="25"/>
                    <a:pt x="51" y="25"/>
                    <a:pt x="51" y="2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" name="Freeform 17">
              <a:extLst>
                <a:ext uri="{FF2B5EF4-FFF2-40B4-BE49-F238E27FC236}">
                  <a16:creationId xmlns:a16="http://schemas.microsoft.com/office/drawing/2014/main" id="{610FDB02-5F5E-0F9C-61CB-6F053B01C3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525" y="3549650"/>
              <a:ext cx="882650" cy="550863"/>
            </a:xfrm>
            <a:custGeom>
              <a:avLst/>
              <a:gdLst/>
              <a:ahLst/>
              <a:cxnLst>
                <a:cxn ang="0">
                  <a:pos x="295" y="99"/>
                </a:cxn>
                <a:cxn ang="0">
                  <a:pos x="247" y="80"/>
                </a:cxn>
                <a:cxn ang="0">
                  <a:pos x="242" y="79"/>
                </a:cxn>
                <a:cxn ang="0">
                  <a:pos x="230" y="79"/>
                </a:cxn>
                <a:cxn ang="0">
                  <a:pos x="230" y="76"/>
                </a:cxn>
                <a:cxn ang="0">
                  <a:pos x="229" y="73"/>
                </a:cxn>
                <a:cxn ang="0">
                  <a:pos x="274" y="85"/>
                </a:cxn>
                <a:cxn ang="0">
                  <a:pos x="277" y="85"/>
                </a:cxn>
                <a:cxn ang="0">
                  <a:pos x="290" y="75"/>
                </a:cxn>
                <a:cxn ang="0">
                  <a:pos x="281" y="59"/>
                </a:cxn>
                <a:cxn ang="0">
                  <a:pos x="222" y="43"/>
                </a:cxn>
                <a:cxn ang="0">
                  <a:pos x="218" y="42"/>
                </a:cxn>
                <a:cxn ang="0">
                  <a:pos x="178" y="42"/>
                </a:cxn>
                <a:cxn ang="0">
                  <a:pos x="167" y="51"/>
                </a:cxn>
                <a:cxn ang="0">
                  <a:pos x="147" y="54"/>
                </a:cxn>
                <a:cxn ang="0">
                  <a:pos x="91" y="35"/>
                </a:cxn>
                <a:cxn ang="0">
                  <a:pos x="85" y="25"/>
                </a:cxn>
                <a:cxn ang="0">
                  <a:pos x="88" y="14"/>
                </a:cxn>
                <a:cxn ang="0">
                  <a:pos x="100" y="8"/>
                </a:cxn>
                <a:cxn ang="0">
                  <a:pos x="110" y="11"/>
                </a:cxn>
                <a:cxn ang="0">
                  <a:pos x="133" y="21"/>
                </a:cxn>
                <a:cxn ang="0">
                  <a:pos x="108" y="5"/>
                </a:cxn>
                <a:cxn ang="0">
                  <a:pos x="82" y="10"/>
                </a:cxn>
                <a:cxn ang="0">
                  <a:pos x="79" y="14"/>
                </a:cxn>
                <a:cxn ang="0">
                  <a:pos x="76" y="19"/>
                </a:cxn>
                <a:cxn ang="0">
                  <a:pos x="76" y="19"/>
                </a:cxn>
                <a:cxn ang="0">
                  <a:pos x="83" y="45"/>
                </a:cxn>
                <a:cxn ang="0">
                  <a:pos x="130" y="75"/>
                </a:cxn>
                <a:cxn ang="0">
                  <a:pos x="132" y="76"/>
                </a:cxn>
                <a:cxn ang="0">
                  <a:pos x="132" y="76"/>
                </a:cxn>
                <a:cxn ang="0">
                  <a:pos x="132" y="79"/>
                </a:cxn>
                <a:cxn ang="0">
                  <a:pos x="118" y="79"/>
                </a:cxn>
                <a:cxn ang="0">
                  <a:pos x="55" y="35"/>
                </a:cxn>
                <a:cxn ang="0">
                  <a:pos x="56" y="34"/>
                </a:cxn>
                <a:cxn ang="0">
                  <a:pos x="54" y="23"/>
                </a:cxn>
                <a:cxn ang="0">
                  <a:pos x="32" y="10"/>
                </a:cxn>
                <a:cxn ang="0">
                  <a:pos x="22" y="12"/>
                </a:cxn>
                <a:cxn ang="0">
                  <a:pos x="4" y="17"/>
                </a:cxn>
                <a:cxn ang="0">
                  <a:pos x="8" y="36"/>
                </a:cxn>
                <a:cxn ang="0">
                  <a:pos x="106" y="104"/>
                </a:cxn>
                <a:cxn ang="0">
                  <a:pos x="114" y="107"/>
                </a:cxn>
                <a:cxn ang="0">
                  <a:pos x="132" y="107"/>
                </a:cxn>
                <a:cxn ang="0">
                  <a:pos x="140" y="112"/>
                </a:cxn>
                <a:cxn ang="0">
                  <a:pos x="157" y="112"/>
                </a:cxn>
                <a:cxn ang="0">
                  <a:pos x="157" y="177"/>
                </a:cxn>
                <a:cxn ang="0">
                  <a:pos x="149" y="177"/>
                </a:cxn>
                <a:cxn ang="0">
                  <a:pos x="142" y="184"/>
                </a:cxn>
                <a:cxn ang="0">
                  <a:pos x="149" y="190"/>
                </a:cxn>
                <a:cxn ang="0">
                  <a:pos x="214" y="190"/>
                </a:cxn>
                <a:cxn ang="0">
                  <a:pos x="220" y="184"/>
                </a:cxn>
                <a:cxn ang="0">
                  <a:pos x="214" y="177"/>
                </a:cxn>
                <a:cxn ang="0">
                  <a:pos x="204" y="177"/>
                </a:cxn>
                <a:cxn ang="0">
                  <a:pos x="204" y="112"/>
                </a:cxn>
                <a:cxn ang="0">
                  <a:pos x="221" y="112"/>
                </a:cxn>
                <a:cxn ang="0">
                  <a:pos x="229" y="107"/>
                </a:cxn>
                <a:cxn ang="0">
                  <a:pos x="239" y="107"/>
                </a:cxn>
                <a:cxn ang="0">
                  <a:pos x="284" y="125"/>
                </a:cxn>
                <a:cxn ang="0">
                  <a:pos x="289" y="126"/>
                </a:cxn>
                <a:cxn ang="0">
                  <a:pos x="302" y="117"/>
                </a:cxn>
                <a:cxn ang="0">
                  <a:pos x="295" y="99"/>
                </a:cxn>
                <a:cxn ang="0">
                  <a:pos x="295" y="99"/>
                </a:cxn>
                <a:cxn ang="0">
                  <a:pos x="295" y="99"/>
                </a:cxn>
              </a:cxnLst>
              <a:rect l="0" t="0" r="r" b="b"/>
              <a:pathLst>
                <a:path w="305" h="190">
                  <a:moveTo>
                    <a:pt x="295" y="99"/>
                  </a:moveTo>
                  <a:cubicBezTo>
                    <a:pt x="247" y="80"/>
                    <a:pt x="247" y="80"/>
                    <a:pt x="247" y="80"/>
                  </a:cubicBezTo>
                  <a:cubicBezTo>
                    <a:pt x="245" y="79"/>
                    <a:pt x="244" y="79"/>
                    <a:pt x="242" y="79"/>
                  </a:cubicBezTo>
                  <a:cubicBezTo>
                    <a:pt x="230" y="79"/>
                    <a:pt x="230" y="79"/>
                    <a:pt x="230" y="79"/>
                  </a:cubicBezTo>
                  <a:cubicBezTo>
                    <a:pt x="230" y="76"/>
                    <a:pt x="230" y="76"/>
                    <a:pt x="230" y="76"/>
                  </a:cubicBezTo>
                  <a:cubicBezTo>
                    <a:pt x="230" y="75"/>
                    <a:pt x="229" y="74"/>
                    <a:pt x="229" y="73"/>
                  </a:cubicBezTo>
                  <a:cubicBezTo>
                    <a:pt x="274" y="85"/>
                    <a:pt x="274" y="85"/>
                    <a:pt x="274" y="85"/>
                  </a:cubicBezTo>
                  <a:cubicBezTo>
                    <a:pt x="275" y="85"/>
                    <a:pt x="276" y="85"/>
                    <a:pt x="277" y="85"/>
                  </a:cubicBezTo>
                  <a:cubicBezTo>
                    <a:pt x="283" y="85"/>
                    <a:pt x="289" y="81"/>
                    <a:pt x="290" y="75"/>
                  </a:cubicBezTo>
                  <a:cubicBezTo>
                    <a:pt x="292" y="68"/>
                    <a:pt x="288" y="61"/>
                    <a:pt x="281" y="59"/>
                  </a:cubicBezTo>
                  <a:cubicBezTo>
                    <a:pt x="222" y="43"/>
                    <a:pt x="222" y="43"/>
                    <a:pt x="222" y="43"/>
                  </a:cubicBezTo>
                  <a:cubicBezTo>
                    <a:pt x="220" y="42"/>
                    <a:pt x="219" y="42"/>
                    <a:pt x="218" y="42"/>
                  </a:cubicBezTo>
                  <a:cubicBezTo>
                    <a:pt x="178" y="42"/>
                    <a:pt x="178" y="42"/>
                    <a:pt x="178" y="42"/>
                  </a:cubicBezTo>
                  <a:cubicBezTo>
                    <a:pt x="176" y="47"/>
                    <a:pt x="172" y="50"/>
                    <a:pt x="167" y="51"/>
                  </a:cubicBezTo>
                  <a:cubicBezTo>
                    <a:pt x="160" y="53"/>
                    <a:pt x="153" y="54"/>
                    <a:pt x="147" y="54"/>
                  </a:cubicBezTo>
                  <a:cubicBezTo>
                    <a:pt x="114" y="54"/>
                    <a:pt x="92" y="36"/>
                    <a:pt x="91" y="35"/>
                  </a:cubicBezTo>
                  <a:cubicBezTo>
                    <a:pt x="87" y="33"/>
                    <a:pt x="85" y="29"/>
                    <a:pt x="85" y="25"/>
                  </a:cubicBezTo>
                  <a:cubicBezTo>
                    <a:pt x="85" y="21"/>
                    <a:pt x="86" y="17"/>
                    <a:pt x="88" y="14"/>
                  </a:cubicBezTo>
                  <a:cubicBezTo>
                    <a:pt x="91" y="10"/>
                    <a:pt x="96" y="8"/>
                    <a:pt x="100" y="8"/>
                  </a:cubicBezTo>
                  <a:cubicBezTo>
                    <a:pt x="104" y="8"/>
                    <a:pt x="107" y="9"/>
                    <a:pt x="110" y="11"/>
                  </a:cubicBezTo>
                  <a:cubicBezTo>
                    <a:pt x="110" y="12"/>
                    <a:pt x="119" y="18"/>
                    <a:pt x="133" y="21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99" y="0"/>
                    <a:pt x="89" y="4"/>
                    <a:pt x="82" y="10"/>
                  </a:cubicBezTo>
                  <a:cubicBezTo>
                    <a:pt x="82" y="10"/>
                    <a:pt x="80" y="11"/>
                    <a:pt x="79" y="14"/>
                  </a:cubicBezTo>
                  <a:cubicBezTo>
                    <a:pt x="77" y="16"/>
                    <a:pt x="76" y="19"/>
                    <a:pt x="76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3" y="27"/>
                    <a:pt x="74" y="39"/>
                    <a:pt x="83" y="45"/>
                  </a:cubicBezTo>
                  <a:cubicBezTo>
                    <a:pt x="130" y="75"/>
                    <a:pt x="130" y="75"/>
                    <a:pt x="130" y="75"/>
                  </a:cubicBezTo>
                  <a:cubicBezTo>
                    <a:pt x="131" y="75"/>
                    <a:pt x="131" y="76"/>
                    <a:pt x="132" y="76"/>
                  </a:cubicBezTo>
                  <a:cubicBezTo>
                    <a:pt x="132" y="76"/>
                    <a:pt x="132" y="76"/>
                    <a:pt x="132" y="76"/>
                  </a:cubicBezTo>
                  <a:cubicBezTo>
                    <a:pt x="132" y="79"/>
                    <a:pt x="132" y="79"/>
                    <a:pt x="132" y="79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5"/>
                    <a:pt x="56" y="35"/>
                    <a:pt x="56" y="34"/>
                  </a:cubicBezTo>
                  <a:cubicBezTo>
                    <a:pt x="59" y="31"/>
                    <a:pt x="58" y="26"/>
                    <a:pt x="54" y="23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9" y="8"/>
                    <a:pt x="24" y="9"/>
                    <a:pt x="22" y="12"/>
                  </a:cubicBezTo>
                  <a:cubicBezTo>
                    <a:pt x="16" y="9"/>
                    <a:pt x="8" y="11"/>
                    <a:pt x="4" y="17"/>
                  </a:cubicBezTo>
                  <a:cubicBezTo>
                    <a:pt x="0" y="23"/>
                    <a:pt x="2" y="32"/>
                    <a:pt x="8" y="36"/>
                  </a:cubicBezTo>
                  <a:cubicBezTo>
                    <a:pt x="106" y="104"/>
                    <a:pt x="106" y="104"/>
                    <a:pt x="106" y="104"/>
                  </a:cubicBezTo>
                  <a:cubicBezTo>
                    <a:pt x="108" y="106"/>
                    <a:pt x="111" y="107"/>
                    <a:pt x="114" y="107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3" y="110"/>
                    <a:pt x="136" y="112"/>
                    <a:pt x="140" y="112"/>
                  </a:cubicBezTo>
                  <a:cubicBezTo>
                    <a:pt x="157" y="112"/>
                    <a:pt x="157" y="112"/>
                    <a:pt x="157" y="112"/>
                  </a:cubicBezTo>
                  <a:cubicBezTo>
                    <a:pt x="157" y="177"/>
                    <a:pt x="157" y="177"/>
                    <a:pt x="157" y="177"/>
                  </a:cubicBezTo>
                  <a:cubicBezTo>
                    <a:pt x="149" y="177"/>
                    <a:pt x="149" y="177"/>
                    <a:pt x="149" y="177"/>
                  </a:cubicBezTo>
                  <a:cubicBezTo>
                    <a:pt x="145" y="177"/>
                    <a:pt x="142" y="180"/>
                    <a:pt x="142" y="184"/>
                  </a:cubicBezTo>
                  <a:cubicBezTo>
                    <a:pt x="142" y="187"/>
                    <a:pt x="145" y="190"/>
                    <a:pt x="149" y="190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17" y="190"/>
                    <a:pt x="220" y="187"/>
                    <a:pt x="220" y="184"/>
                  </a:cubicBezTo>
                  <a:cubicBezTo>
                    <a:pt x="220" y="180"/>
                    <a:pt x="217" y="177"/>
                    <a:pt x="214" y="177"/>
                  </a:cubicBezTo>
                  <a:cubicBezTo>
                    <a:pt x="204" y="177"/>
                    <a:pt x="204" y="177"/>
                    <a:pt x="204" y="177"/>
                  </a:cubicBezTo>
                  <a:cubicBezTo>
                    <a:pt x="204" y="112"/>
                    <a:pt x="204" y="112"/>
                    <a:pt x="204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5" y="112"/>
                    <a:pt x="228" y="110"/>
                    <a:pt x="229" y="107"/>
                  </a:cubicBezTo>
                  <a:cubicBezTo>
                    <a:pt x="239" y="107"/>
                    <a:pt x="239" y="107"/>
                    <a:pt x="239" y="107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6" y="126"/>
                    <a:pt x="288" y="126"/>
                    <a:pt x="289" y="126"/>
                  </a:cubicBezTo>
                  <a:cubicBezTo>
                    <a:pt x="295" y="126"/>
                    <a:pt x="300" y="123"/>
                    <a:pt x="302" y="117"/>
                  </a:cubicBezTo>
                  <a:cubicBezTo>
                    <a:pt x="305" y="110"/>
                    <a:pt x="302" y="102"/>
                    <a:pt x="295" y="99"/>
                  </a:cubicBezTo>
                  <a:close/>
                  <a:moveTo>
                    <a:pt x="295" y="99"/>
                  </a:moveTo>
                  <a:cubicBezTo>
                    <a:pt x="295" y="99"/>
                    <a:pt x="295" y="99"/>
                    <a:pt x="295" y="9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5" name="Freeform 18">
              <a:extLst>
                <a:ext uri="{FF2B5EF4-FFF2-40B4-BE49-F238E27FC236}">
                  <a16:creationId xmlns:a16="http://schemas.microsoft.com/office/drawing/2014/main" id="{6AEF6365-31B3-A7F2-236E-395FE40F37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275" y="3370263"/>
              <a:ext cx="415925" cy="295275"/>
            </a:xfrm>
            <a:custGeom>
              <a:avLst/>
              <a:gdLst/>
              <a:ahLst/>
              <a:cxnLst>
                <a:cxn ang="0">
                  <a:pos x="11" y="62"/>
                </a:cxn>
                <a:cxn ang="0">
                  <a:pos x="59" y="47"/>
                </a:cxn>
                <a:cxn ang="0">
                  <a:pos x="59" y="65"/>
                </a:cxn>
                <a:cxn ang="0">
                  <a:pos x="55" y="83"/>
                </a:cxn>
                <a:cxn ang="0">
                  <a:pos x="57" y="82"/>
                </a:cxn>
                <a:cxn ang="0">
                  <a:pos x="60" y="82"/>
                </a:cxn>
                <a:cxn ang="0">
                  <a:pos x="75" y="94"/>
                </a:cxn>
                <a:cxn ang="0">
                  <a:pos x="75" y="100"/>
                </a:cxn>
                <a:cxn ang="0">
                  <a:pos x="114" y="100"/>
                </a:cxn>
                <a:cxn ang="0">
                  <a:pos x="118" y="101"/>
                </a:cxn>
                <a:cxn ang="0">
                  <a:pos x="124" y="102"/>
                </a:cxn>
                <a:cxn ang="0">
                  <a:pos x="116" y="65"/>
                </a:cxn>
                <a:cxn ang="0">
                  <a:pos x="116" y="44"/>
                </a:cxn>
                <a:cxn ang="0">
                  <a:pos x="122" y="84"/>
                </a:cxn>
                <a:cxn ang="0">
                  <a:pos x="133" y="95"/>
                </a:cxn>
                <a:cxn ang="0">
                  <a:pos x="133" y="95"/>
                </a:cxn>
                <a:cxn ang="0">
                  <a:pos x="144" y="84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7" y="7"/>
                </a:cxn>
                <a:cxn ang="0">
                  <a:pos x="80" y="0"/>
                </a:cxn>
                <a:cxn ang="0">
                  <a:pos x="69" y="5"/>
                </a:cxn>
                <a:cxn ang="0">
                  <a:pos x="53" y="21"/>
                </a:cxn>
                <a:cxn ang="0">
                  <a:pos x="11" y="41"/>
                </a:cxn>
                <a:cxn ang="0">
                  <a:pos x="0" y="51"/>
                </a:cxn>
                <a:cxn ang="0">
                  <a:pos x="11" y="62"/>
                </a:cxn>
                <a:cxn ang="0">
                  <a:pos x="11" y="62"/>
                </a:cxn>
                <a:cxn ang="0">
                  <a:pos x="11" y="62"/>
                </a:cxn>
              </a:cxnLst>
              <a:rect l="0" t="0" r="r" b="b"/>
              <a:pathLst>
                <a:path w="144" h="102">
                  <a:moveTo>
                    <a:pt x="11" y="62"/>
                  </a:moveTo>
                  <a:cubicBezTo>
                    <a:pt x="36" y="62"/>
                    <a:pt x="50" y="55"/>
                    <a:pt x="59" y="47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8" y="68"/>
                    <a:pt x="57" y="75"/>
                    <a:pt x="55" y="83"/>
                  </a:cubicBezTo>
                  <a:cubicBezTo>
                    <a:pt x="55" y="83"/>
                    <a:pt x="56" y="82"/>
                    <a:pt x="57" y="82"/>
                  </a:cubicBezTo>
                  <a:cubicBezTo>
                    <a:pt x="58" y="82"/>
                    <a:pt x="59" y="82"/>
                    <a:pt x="60" y="82"/>
                  </a:cubicBezTo>
                  <a:cubicBezTo>
                    <a:pt x="67" y="82"/>
                    <a:pt x="74" y="87"/>
                    <a:pt x="75" y="94"/>
                  </a:cubicBezTo>
                  <a:cubicBezTo>
                    <a:pt x="76" y="96"/>
                    <a:pt x="76" y="98"/>
                    <a:pt x="75" y="100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15" y="100"/>
                    <a:pt x="117" y="100"/>
                    <a:pt x="118" y="101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1" y="86"/>
                    <a:pt x="117" y="71"/>
                    <a:pt x="116" y="65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20" y="53"/>
                    <a:pt x="122" y="65"/>
                    <a:pt x="122" y="84"/>
                  </a:cubicBezTo>
                  <a:cubicBezTo>
                    <a:pt x="122" y="90"/>
                    <a:pt x="127" y="95"/>
                    <a:pt x="133" y="95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9" y="95"/>
                    <a:pt x="144" y="90"/>
                    <a:pt x="144" y="84"/>
                  </a:cubicBezTo>
                  <a:cubicBezTo>
                    <a:pt x="144" y="33"/>
                    <a:pt x="119" y="9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6" y="1"/>
                    <a:pt x="73" y="3"/>
                    <a:pt x="69" y="5"/>
                  </a:cubicBezTo>
                  <a:cubicBezTo>
                    <a:pt x="69" y="5"/>
                    <a:pt x="60" y="12"/>
                    <a:pt x="53" y="21"/>
                  </a:cubicBezTo>
                  <a:cubicBezTo>
                    <a:pt x="46" y="32"/>
                    <a:pt x="39" y="41"/>
                    <a:pt x="11" y="41"/>
                  </a:cubicBezTo>
                  <a:cubicBezTo>
                    <a:pt x="5" y="41"/>
                    <a:pt x="0" y="45"/>
                    <a:pt x="0" y="51"/>
                  </a:cubicBezTo>
                  <a:cubicBezTo>
                    <a:pt x="0" y="57"/>
                    <a:pt x="5" y="62"/>
                    <a:pt x="11" y="62"/>
                  </a:cubicBezTo>
                  <a:close/>
                  <a:moveTo>
                    <a:pt x="11" y="62"/>
                  </a:moveTo>
                  <a:cubicBezTo>
                    <a:pt x="11" y="62"/>
                    <a:pt x="11" y="62"/>
                    <a:pt x="11" y="6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6" name="Freeform 19">
              <a:extLst>
                <a:ext uri="{FF2B5EF4-FFF2-40B4-BE49-F238E27FC236}">
                  <a16:creationId xmlns:a16="http://schemas.microsoft.com/office/drawing/2014/main" id="{ABDC54E0-737F-D61D-0A04-B6040458CD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663" y="3198813"/>
              <a:ext cx="149225" cy="165100"/>
            </a:xfrm>
            <a:custGeom>
              <a:avLst/>
              <a:gdLst/>
              <a:ahLst/>
              <a:cxnLst>
                <a:cxn ang="0">
                  <a:pos x="26" y="57"/>
                </a:cxn>
                <a:cxn ang="0">
                  <a:pos x="52" y="31"/>
                </a:cxn>
                <a:cxn ang="0">
                  <a:pos x="46" y="15"/>
                </a:cxn>
                <a:cxn ang="0">
                  <a:pos x="38" y="15"/>
                </a:cxn>
                <a:cxn ang="0">
                  <a:pos x="38" y="11"/>
                </a:cxn>
                <a:cxn ang="0">
                  <a:pos x="42" y="11"/>
                </a:cxn>
                <a:cxn ang="0">
                  <a:pos x="37" y="7"/>
                </a:cxn>
                <a:cxn ang="0">
                  <a:pos x="26" y="0"/>
                </a:cxn>
                <a:cxn ang="0">
                  <a:pos x="14" y="7"/>
                </a:cxn>
                <a:cxn ang="0">
                  <a:pos x="9" y="11"/>
                </a:cxn>
                <a:cxn ang="0">
                  <a:pos x="14" y="11"/>
                </a:cxn>
                <a:cxn ang="0">
                  <a:pos x="14" y="15"/>
                </a:cxn>
                <a:cxn ang="0">
                  <a:pos x="5" y="15"/>
                </a:cxn>
                <a:cxn ang="0">
                  <a:pos x="0" y="31"/>
                </a:cxn>
                <a:cxn ang="0">
                  <a:pos x="26" y="57"/>
                </a:cxn>
                <a:cxn ang="0">
                  <a:pos x="26" y="5"/>
                </a:cxn>
                <a:cxn ang="0">
                  <a:pos x="33" y="12"/>
                </a:cxn>
                <a:cxn ang="0">
                  <a:pos x="26" y="20"/>
                </a:cxn>
                <a:cxn ang="0">
                  <a:pos x="19" y="12"/>
                </a:cxn>
                <a:cxn ang="0">
                  <a:pos x="26" y="5"/>
                </a:cxn>
                <a:cxn ang="0">
                  <a:pos x="26" y="5"/>
                </a:cxn>
                <a:cxn ang="0">
                  <a:pos x="26" y="5"/>
                </a:cxn>
              </a:cxnLst>
              <a:rect l="0" t="0" r="r" b="b"/>
              <a:pathLst>
                <a:path w="52" h="57">
                  <a:moveTo>
                    <a:pt x="26" y="57"/>
                  </a:moveTo>
                  <a:cubicBezTo>
                    <a:pt x="40" y="57"/>
                    <a:pt x="52" y="45"/>
                    <a:pt x="52" y="31"/>
                  </a:cubicBezTo>
                  <a:cubicBezTo>
                    <a:pt x="52" y="25"/>
                    <a:pt x="50" y="19"/>
                    <a:pt x="46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1" y="9"/>
                    <a:pt x="39" y="8"/>
                    <a:pt x="37" y="7"/>
                  </a:cubicBezTo>
                  <a:cubicBezTo>
                    <a:pt x="35" y="3"/>
                    <a:pt x="31" y="0"/>
                    <a:pt x="26" y="0"/>
                  </a:cubicBezTo>
                  <a:cubicBezTo>
                    <a:pt x="21" y="0"/>
                    <a:pt x="16" y="3"/>
                    <a:pt x="14" y="7"/>
                  </a:cubicBezTo>
                  <a:cubicBezTo>
                    <a:pt x="12" y="8"/>
                    <a:pt x="11" y="9"/>
                    <a:pt x="9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2" y="19"/>
                    <a:pt x="0" y="25"/>
                    <a:pt x="0" y="31"/>
                  </a:cubicBezTo>
                  <a:cubicBezTo>
                    <a:pt x="0" y="45"/>
                    <a:pt x="11" y="57"/>
                    <a:pt x="26" y="57"/>
                  </a:cubicBezTo>
                  <a:close/>
                  <a:moveTo>
                    <a:pt x="26" y="5"/>
                  </a:moveTo>
                  <a:cubicBezTo>
                    <a:pt x="30" y="5"/>
                    <a:pt x="33" y="9"/>
                    <a:pt x="33" y="12"/>
                  </a:cubicBezTo>
                  <a:cubicBezTo>
                    <a:pt x="33" y="16"/>
                    <a:pt x="30" y="20"/>
                    <a:pt x="26" y="20"/>
                  </a:cubicBezTo>
                  <a:cubicBezTo>
                    <a:pt x="22" y="20"/>
                    <a:pt x="19" y="16"/>
                    <a:pt x="19" y="12"/>
                  </a:cubicBezTo>
                  <a:cubicBezTo>
                    <a:pt x="19" y="9"/>
                    <a:pt x="22" y="5"/>
                    <a:pt x="26" y="5"/>
                  </a:cubicBezTo>
                  <a:close/>
                  <a:moveTo>
                    <a:pt x="26" y="5"/>
                  </a:moveTo>
                  <a:cubicBezTo>
                    <a:pt x="26" y="5"/>
                    <a:pt x="26" y="5"/>
                    <a:pt x="26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17" name="Group 129">
            <a:extLst>
              <a:ext uri="{FF2B5EF4-FFF2-40B4-BE49-F238E27FC236}">
                <a16:creationId xmlns:a16="http://schemas.microsoft.com/office/drawing/2014/main" id="{340D66C2-3FAC-4030-6829-B867528D0CD8}"/>
              </a:ext>
            </a:extLst>
          </p:cNvPr>
          <p:cNvGrpSpPr/>
          <p:nvPr/>
        </p:nvGrpSpPr>
        <p:grpSpPr>
          <a:xfrm>
            <a:off x="3783952" y="2260106"/>
            <a:ext cx="537149" cy="359141"/>
            <a:chOff x="1619250" y="2228850"/>
            <a:chExt cx="819150" cy="547688"/>
          </a:xfrm>
          <a:solidFill>
            <a:srgbClr val="1673A3"/>
          </a:solidFill>
        </p:grpSpPr>
        <p:sp>
          <p:nvSpPr>
            <p:cNvPr id="18" name="Freeform 27">
              <a:extLst>
                <a:ext uri="{FF2B5EF4-FFF2-40B4-BE49-F238E27FC236}">
                  <a16:creationId xmlns:a16="http://schemas.microsoft.com/office/drawing/2014/main" id="{A3DE3EA6-E033-AEF6-0F3D-E4F98DE76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9250" y="2616200"/>
              <a:ext cx="819150" cy="160338"/>
            </a:xfrm>
            <a:custGeom>
              <a:avLst/>
              <a:gdLst/>
              <a:ahLst/>
              <a:cxnLst>
                <a:cxn ang="0">
                  <a:pos x="280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8"/>
                </a:cxn>
                <a:cxn ang="0">
                  <a:pos x="3" y="21"/>
                </a:cxn>
                <a:cxn ang="0">
                  <a:pos x="114" y="21"/>
                </a:cxn>
                <a:cxn ang="0">
                  <a:pos x="114" y="27"/>
                </a:cxn>
                <a:cxn ang="0">
                  <a:pos x="37" y="27"/>
                </a:cxn>
                <a:cxn ang="0">
                  <a:pos x="34" y="31"/>
                </a:cxn>
                <a:cxn ang="0">
                  <a:pos x="34" y="52"/>
                </a:cxn>
                <a:cxn ang="0">
                  <a:pos x="37" y="55"/>
                </a:cxn>
                <a:cxn ang="0">
                  <a:pos x="246" y="55"/>
                </a:cxn>
                <a:cxn ang="0">
                  <a:pos x="250" y="52"/>
                </a:cxn>
                <a:cxn ang="0">
                  <a:pos x="250" y="31"/>
                </a:cxn>
                <a:cxn ang="0">
                  <a:pos x="246" y="27"/>
                </a:cxn>
                <a:cxn ang="0">
                  <a:pos x="169" y="27"/>
                </a:cxn>
                <a:cxn ang="0">
                  <a:pos x="169" y="21"/>
                </a:cxn>
                <a:cxn ang="0">
                  <a:pos x="280" y="21"/>
                </a:cxn>
                <a:cxn ang="0">
                  <a:pos x="283" y="18"/>
                </a:cxn>
                <a:cxn ang="0">
                  <a:pos x="283" y="3"/>
                </a:cxn>
                <a:cxn ang="0">
                  <a:pos x="280" y="0"/>
                </a:cxn>
                <a:cxn ang="0">
                  <a:pos x="280" y="0"/>
                </a:cxn>
                <a:cxn ang="0">
                  <a:pos x="280" y="0"/>
                </a:cxn>
              </a:cxnLst>
              <a:rect l="0" t="0" r="r" b="b"/>
              <a:pathLst>
                <a:path w="283" h="55">
                  <a:moveTo>
                    <a:pt x="28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2" y="21"/>
                    <a:pt x="3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5" y="27"/>
                    <a:pt x="34" y="29"/>
                    <a:pt x="34" y="31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4"/>
                    <a:pt x="35" y="55"/>
                    <a:pt x="37" y="55"/>
                  </a:cubicBezTo>
                  <a:cubicBezTo>
                    <a:pt x="246" y="55"/>
                    <a:pt x="246" y="55"/>
                    <a:pt x="246" y="55"/>
                  </a:cubicBezTo>
                  <a:cubicBezTo>
                    <a:pt x="248" y="55"/>
                    <a:pt x="250" y="54"/>
                    <a:pt x="250" y="52"/>
                  </a:cubicBezTo>
                  <a:cubicBezTo>
                    <a:pt x="250" y="31"/>
                    <a:pt x="250" y="31"/>
                    <a:pt x="250" y="31"/>
                  </a:cubicBezTo>
                  <a:cubicBezTo>
                    <a:pt x="250" y="29"/>
                    <a:pt x="248" y="27"/>
                    <a:pt x="246" y="27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69" y="21"/>
                    <a:pt x="169" y="21"/>
                    <a:pt x="169" y="21"/>
                  </a:cubicBezTo>
                  <a:cubicBezTo>
                    <a:pt x="280" y="21"/>
                    <a:pt x="280" y="21"/>
                    <a:pt x="280" y="21"/>
                  </a:cubicBezTo>
                  <a:cubicBezTo>
                    <a:pt x="282" y="21"/>
                    <a:pt x="283" y="20"/>
                    <a:pt x="283" y="18"/>
                  </a:cubicBezTo>
                  <a:cubicBezTo>
                    <a:pt x="283" y="3"/>
                    <a:pt x="283" y="3"/>
                    <a:pt x="283" y="3"/>
                  </a:cubicBezTo>
                  <a:cubicBezTo>
                    <a:pt x="283" y="1"/>
                    <a:pt x="282" y="0"/>
                    <a:pt x="280" y="0"/>
                  </a:cubicBezTo>
                  <a:close/>
                  <a:moveTo>
                    <a:pt x="280" y="0"/>
                  </a:moveTo>
                  <a:cubicBezTo>
                    <a:pt x="280" y="0"/>
                    <a:pt x="280" y="0"/>
                    <a:pt x="28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9" name="Freeform 28">
              <a:extLst>
                <a:ext uri="{FF2B5EF4-FFF2-40B4-BE49-F238E27FC236}">
                  <a16:creationId xmlns:a16="http://schemas.microsoft.com/office/drawing/2014/main" id="{01749372-E661-B187-25E2-B781E37537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06625" y="2228850"/>
              <a:ext cx="133350" cy="133350"/>
            </a:xfrm>
            <a:custGeom>
              <a:avLst/>
              <a:gdLst/>
              <a:ahLst/>
              <a:cxnLst>
                <a:cxn ang="0">
                  <a:pos x="46" y="23"/>
                </a:cxn>
                <a:cxn ang="0">
                  <a:pos x="23" y="46"/>
                </a:cxn>
                <a:cxn ang="0">
                  <a:pos x="0" y="23"/>
                </a:cxn>
                <a:cxn ang="0">
                  <a:pos x="23" y="0"/>
                </a:cxn>
                <a:cxn ang="0">
                  <a:pos x="46" y="23"/>
                </a:cxn>
                <a:cxn ang="0">
                  <a:pos x="46" y="23"/>
                </a:cxn>
                <a:cxn ang="0">
                  <a:pos x="46" y="23"/>
                </a:cxn>
              </a:cxnLst>
              <a:rect l="0" t="0" r="r" b="b"/>
              <a:pathLst>
                <a:path w="46" h="46">
                  <a:moveTo>
                    <a:pt x="46" y="23"/>
                  </a:moveTo>
                  <a:cubicBezTo>
                    <a:pt x="46" y="36"/>
                    <a:pt x="36" y="46"/>
                    <a:pt x="23" y="46"/>
                  </a:cubicBezTo>
                  <a:cubicBezTo>
                    <a:pt x="10" y="46"/>
                    <a:pt x="0" y="36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6" y="0"/>
                    <a:pt x="46" y="10"/>
                    <a:pt x="46" y="23"/>
                  </a:cubicBezTo>
                  <a:close/>
                  <a:moveTo>
                    <a:pt x="46" y="23"/>
                  </a:moveTo>
                  <a:cubicBezTo>
                    <a:pt x="46" y="23"/>
                    <a:pt x="46" y="23"/>
                    <a:pt x="46" y="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0" name="Freeform 29">
              <a:extLst>
                <a:ext uri="{FF2B5EF4-FFF2-40B4-BE49-F238E27FC236}">
                  <a16:creationId xmlns:a16="http://schemas.microsoft.com/office/drawing/2014/main" id="{0F17A603-5591-68B5-50BA-752DF8087B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28775" y="2327275"/>
              <a:ext cx="788988" cy="271463"/>
            </a:xfrm>
            <a:custGeom>
              <a:avLst/>
              <a:gdLst/>
              <a:ahLst/>
              <a:cxnLst>
                <a:cxn ang="0">
                  <a:pos x="4" y="94"/>
                </a:cxn>
                <a:cxn ang="0">
                  <a:pos x="188" y="94"/>
                </a:cxn>
                <a:cxn ang="0">
                  <a:pos x="271" y="14"/>
                </a:cxn>
                <a:cxn ang="0">
                  <a:pos x="271" y="9"/>
                </a:cxn>
                <a:cxn ang="0">
                  <a:pos x="264" y="1"/>
                </a:cxn>
                <a:cxn ang="0">
                  <a:pos x="259" y="1"/>
                </a:cxn>
                <a:cxn ang="0">
                  <a:pos x="188" y="70"/>
                </a:cxn>
                <a:cxn ang="0">
                  <a:pos x="188" y="65"/>
                </a:cxn>
                <a:cxn ang="0">
                  <a:pos x="186" y="64"/>
                </a:cxn>
                <a:cxn ang="0">
                  <a:pos x="177" y="72"/>
                </a:cxn>
                <a:cxn ang="0">
                  <a:pos x="171" y="74"/>
                </a:cxn>
                <a:cxn ang="0">
                  <a:pos x="165" y="71"/>
                </a:cxn>
                <a:cxn ang="0">
                  <a:pos x="143" y="45"/>
                </a:cxn>
                <a:cxn ang="0">
                  <a:pos x="144" y="32"/>
                </a:cxn>
                <a:cxn ang="0">
                  <a:pos x="149" y="30"/>
                </a:cxn>
                <a:cxn ang="0">
                  <a:pos x="156" y="33"/>
                </a:cxn>
                <a:cxn ang="0">
                  <a:pos x="171" y="51"/>
                </a:cxn>
                <a:cxn ang="0">
                  <a:pos x="174" y="51"/>
                </a:cxn>
                <a:cxn ang="0">
                  <a:pos x="186" y="41"/>
                </a:cxn>
                <a:cxn ang="0">
                  <a:pos x="188" y="37"/>
                </a:cxn>
                <a:cxn ang="0">
                  <a:pos x="188" y="17"/>
                </a:cxn>
                <a:cxn ang="0">
                  <a:pos x="186" y="15"/>
                </a:cxn>
                <a:cxn ang="0">
                  <a:pos x="42" y="62"/>
                </a:cxn>
                <a:cxn ang="0">
                  <a:pos x="39" y="66"/>
                </a:cxn>
                <a:cxn ang="0">
                  <a:pos x="39" y="76"/>
                </a:cxn>
                <a:cxn ang="0">
                  <a:pos x="4" y="76"/>
                </a:cxn>
                <a:cxn ang="0">
                  <a:pos x="0" y="80"/>
                </a:cxn>
                <a:cxn ang="0">
                  <a:pos x="0" y="90"/>
                </a:cxn>
                <a:cxn ang="0">
                  <a:pos x="4" y="94"/>
                </a:cxn>
                <a:cxn ang="0">
                  <a:pos x="4" y="94"/>
                </a:cxn>
                <a:cxn ang="0">
                  <a:pos x="4" y="94"/>
                </a:cxn>
              </a:cxnLst>
              <a:rect l="0" t="0" r="r" b="b"/>
              <a:pathLst>
                <a:path w="273" h="94">
                  <a:moveTo>
                    <a:pt x="4" y="94"/>
                  </a:moveTo>
                  <a:cubicBezTo>
                    <a:pt x="188" y="94"/>
                    <a:pt x="188" y="94"/>
                    <a:pt x="188" y="94"/>
                  </a:cubicBezTo>
                  <a:cubicBezTo>
                    <a:pt x="188" y="94"/>
                    <a:pt x="257" y="27"/>
                    <a:pt x="271" y="14"/>
                  </a:cubicBezTo>
                  <a:cubicBezTo>
                    <a:pt x="273" y="12"/>
                    <a:pt x="273" y="10"/>
                    <a:pt x="271" y="9"/>
                  </a:cubicBezTo>
                  <a:cubicBezTo>
                    <a:pt x="264" y="1"/>
                    <a:pt x="264" y="1"/>
                    <a:pt x="264" y="1"/>
                  </a:cubicBezTo>
                  <a:cubicBezTo>
                    <a:pt x="263" y="0"/>
                    <a:pt x="261" y="0"/>
                    <a:pt x="259" y="1"/>
                  </a:cubicBezTo>
                  <a:cubicBezTo>
                    <a:pt x="188" y="70"/>
                    <a:pt x="188" y="70"/>
                    <a:pt x="188" y="70"/>
                  </a:cubicBezTo>
                  <a:cubicBezTo>
                    <a:pt x="188" y="65"/>
                    <a:pt x="188" y="65"/>
                    <a:pt x="188" y="65"/>
                  </a:cubicBezTo>
                  <a:cubicBezTo>
                    <a:pt x="188" y="63"/>
                    <a:pt x="187" y="63"/>
                    <a:pt x="186" y="64"/>
                  </a:cubicBezTo>
                  <a:cubicBezTo>
                    <a:pt x="177" y="72"/>
                    <a:pt x="177" y="72"/>
                    <a:pt x="177" y="72"/>
                  </a:cubicBezTo>
                  <a:cubicBezTo>
                    <a:pt x="176" y="73"/>
                    <a:pt x="174" y="74"/>
                    <a:pt x="171" y="74"/>
                  </a:cubicBezTo>
                  <a:cubicBezTo>
                    <a:pt x="169" y="74"/>
                    <a:pt x="166" y="73"/>
                    <a:pt x="165" y="71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40" y="41"/>
                    <a:pt x="140" y="35"/>
                    <a:pt x="144" y="32"/>
                  </a:cubicBezTo>
                  <a:cubicBezTo>
                    <a:pt x="145" y="31"/>
                    <a:pt x="147" y="30"/>
                    <a:pt x="149" y="30"/>
                  </a:cubicBezTo>
                  <a:cubicBezTo>
                    <a:pt x="152" y="30"/>
                    <a:pt x="154" y="31"/>
                    <a:pt x="156" y="33"/>
                  </a:cubicBezTo>
                  <a:cubicBezTo>
                    <a:pt x="171" y="51"/>
                    <a:pt x="171" y="51"/>
                    <a:pt x="171" y="51"/>
                  </a:cubicBezTo>
                  <a:cubicBezTo>
                    <a:pt x="172" y="52"/>
                    <a:pt x="173" y="52"/>
                    <a:pt x="174" y="5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87" y="40"/>
                    <a:pt x="188" y="38"/>
                    <a:pt x="188" y="37"/>
                  </a:cubicBezTo>
                  <a:cubicBezTo>
                    <a:pt x="188" y="17"/>
                    <a:pt x="188" y="17"/>
                    <a:pt x="188" y="17"/>
                  </a:cubicBezTo>
                  <a:cubicBezTo>
                    <a:pt x="188" y="16"/>
                    <a:pt x="187" y="15"/>
                    <a:pt x="186" y="15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0" y="63"/>
                    <a:pt x="39" y="64"/>
                    <a:pt x="39" y="6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8"/>
                    <a:pt x="0" y="8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2"/>
                    <a:pt x="2" y="94"/>
                    <a:pt x="4" y="94"/>
                  </a:cubicBezTo>
                  <a:close/>
                  <a:moveTo>
                    <a:pt x="4" y="94"/>
                  </a:moveTo>
                  <a:cubicBezTo>
                    <a:pt x="4" y="94"/>
                    <a:pt x="4" y="94"/>
                    <a:pt x="4" y="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1" name="Freeform 30">
              <a:extLst>
                <a:ext uri="{FF2B5EF4-FFF2-40B4-BE49-F238E27FC236}">
                  <a16:creationId xmlns:a16="http://schemas.microsoft.com/office/drawing/2014/main" id="{B8B62505-F2D7-E1B9-D0FB-B06DD00D71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41525" y="2355850"/>
              <a:ext cx="266700" cy="176213"/>
            </a:xfrm>
            <a:custGeom>
              <a:avLst/>
              <a:gdLst/>
              <a:ahLst/>
              <a:cxnLst>
                <a:cxn ang="0">
                  <a:pos x="28" y="46"/>
                </a:cxn>
                <a:cxn ang="0">
                  <a:pos x="11" y="25"/>
                </a:cxn>
                <a:cxn ang="0">
                  <a:pos x="3" y="25"/>
                </a:cxn>
                <a:cxn ang="0">
                  <a:pos x="2" y="33"/>
                </a:cxn>
                <a:cxn ang="0">
                  <a:pos x="24" y="59"/>
                </a:cxn>
                <a:cxn ang="0">
                  <a:pos x="32" y="59"/>
                </a:cxn>
                <a:cxn ang="0">
                  <a:pos x="49" y="45"/>
                </a:cxn>
                <a:cxn ang="0">
                  <a:pos x="49" y="49"/>
                </a:cxn>
                <a:cxn ang="0">
                  <a:pos x="51" y="50"/>
                </a:cxn>
                <a:cxn ang="0">
                  <a:pos x="91" y="10"/>
                </a:cxn>
                <a:cxn ang="0">
                  <a:pos x="90" y="7"/>
                </a:cxn>
                <a:cxn ang="0">
                  <a:pos x="78" y="7"/>
                </a:cxn>
                <a:cxn ang="0">
                  <a:pos x="61" y="1"/>
                </a:cxn>
                <a:cxn ang="0">
                  <a:pos x="57" y="1"/>
                </a:cxn>
                <a:cxn ang="0">
                  <a:pos x="51" y="6"/>
                </a:cxn>
                <a:cxn ang="0">
                  <a:pos x="49" y="10"/>
                </a:cxn>
                <a:cxn ang="0">
                  <a:pos x="49" y="30"/>
                </a:cxn>
                <a:cxn ang="0">
                  <a:pos x="31" y="46"/>
                </a:cxn>
                <a:cxn ang="0">
                  <a:pos x="28" y="46"/>
                </a:cxn>
                <a:cxn ang="0">
                  <a:pos x="28" y="46"/>
                </a:cxn>
                <a:cxn ang="0">
                  <a:pos x="28" y="46"/>
                </a:cxn>
              </a:cxnLst>
              <a:rect l="0" t="0" r="r" b="b"/>
              <a:pathLst>
                <a:path w="92" h="61">
                  <a:moveTo>
                    <a:pt x="28" y="46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9" y="23"/>
                    <a:pt x="5" y="23"/>
                    <a:pt x="3" y="25"/>
                  </a:cubicBezTo>
                  <a:cubicBezTo>
                    <a:pt x="0" y="27"/>
                    <a:pt x="0" y="30"/>
                    <a:pt x="2" y="33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6" y="61"/>
                    <a:pt x="30" y="61"/>
                    <a:pt x="32" y="59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51"/>
                    <a:pt x="50" y="51"/>
                    <a:pt x="51" y="5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9"/>
                    <a:pt x="91" y="7"/>
                    <a:pt x="90" y="7"/>
                  </a:cubicBezTo>
                  <a:cubicBezTo>
                    <a:pt x="88" y="7"/>
                    <a:pt x="84" y="7"/>
                    <a:pt x="78" y="7"/>
                  </a:cubicBezTo>
                  <a:cubicBezTo>
                    <a:pt x="69" y="7"/>
                    <a:pt x="63" y="4"/>
                    <a:pt x="61" y="1"/>
                  </a:cubicBezTo>
                  <a:cubicBezTo>
                    <a:pt x="60" y="0"/>
                    <a:pt x="58" y="0"/>
                    <a:pt x="57" y="1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7"/>
                    <a:pt x="49" y="9"/>
                    <a:pt x="49" y="1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0" y="46"/>
                    <a:pt x="29" y="46"/>
                    <a:pt x="28" y="46"/>
                  </a:cubicBezTo>
                  <a:close/>
                  <a:moveTo>
                    <a:pt x="28" y="46"/>
                  </a:moveTo>
                  <a:cubicBezTo>
                    <a:pt x="28" y="46"/>
                    <a:pt x="28" y="46"/>
                    <a:pt x="28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22" name="Group 125">
            <a:extLst>
              <a:ext uri="{FF2B5EF4-FFF2-40B4-BE49-F238E27FC236}">
                <a16:creationId xmlns:a16="http://schemas.microsoft.com/office/drawing/2014/main" id="{CEEDE896-953E-1208-6722-E709C36849C6}"/>
              </a:ext>
            </a:extLst>
          </p:cNvPr>
          <p:cNvGrpSpPr/>
          <p:nvPr/>
        </p:nvGrpSpPr>
        <p:grpSpPr>
          <a:xfrm>
            <a:off x="4797757" y="2157562"/>
            <a:ext cx="406665" cy="461684"/>
            <a:chOff x="1697038" y="3125788"/>
            <a:chExt cx="809625" cy="919163"/>
          </a:xfrm>
          <a:solidFill>
            <a:srgbClr val="1673A3"/>
          </a:solidFill>
        </p:grpSpPr>
        <p:sp>
          <p:nvSpPr>
            <p:cNvPr id="23" name="Freeform 31">
              <a:extLst>
                <a:ext uri="{FF2B5EF4-FFF2-40B4-BE49-F238E27FC236}">
                  <a16:creationId xmlns:a16="http://schemas.microsoft.com/office/drawing/2014/main" id="{36242766-0FE3-DD6E-9235-7412E8A301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85988" y="3294063"/>
              <a:ext cx="171450" cy="174625"/>
            </a:xfrm>
            <a:custGeom>
              <a:avLst/>
              <a:gdLst/>
              <a:ahLst/>
              <a:cxnLst>
                <a:cxn ang="0">
                  <a:pos x="59" y="30"/>
                </a:cxn>
                <a:cxn ang="0">
                  <a:pos x="29" y="60"/>
                </a:cxn>
                <a:cxn ang="0">
                  <a:pos x="0" y="30"/>
                </a:cxn>
                <a:cxn ang="0">
                  <a:pos x="29" y="0"/>
                </a:cxn>
                <a:cxn ang="0">
                  <a:pos x="59" y="30"/>
                </a:cxn>
                <a:cxn ang="0">
                  <a:pos x="59" y="30"/>
                </a:cxn>
                <a:cxn ang="0">
                  <a:pos x="59" y="30"/>
                </a:cxn>
              </a:cxnLst>
              <a:rect l="0" t="0" r="r" b="b"/>
              <a:pathLst>
                <a:path w="59" h="60">
                  <a:moveTo>
                    <a:pt x="59" y="30"/>
                  </a:moveTo>
                  <a:cubicBezTo>
                    <a:pt x="59" y="47"/>
                    <a:pt x="46" y="60"/>
                    <a:pt x="29" y="60"/>
                  </a:cubicBezTo>
                  <a:cubicBezTo>
                    <a:pt x="13" y="60"/>
                    <a:pt x="0" y="47"/>
                    <a:pt x="0" y="30"/>
                  </a:cubicBezTo>
                  <a:cubicBezTo>
                    <a:pt x="0" y="14"/>
                    <a:pt x="13" y="0"/>
                    <a:pt x="29" y="0"/>
                  </a:cubicBezTo>
                  <a:cubicBezTo>
                    <a:pt x="46" y="0"/>
                    <a:pt x="59" y="14"/>
                    <a:pt x="59" y="30"/>
                  </a:cubicBezTo>
                  <a:close/>
                  <a:moveTo>
                    <a:pt x="59" y="30"/>
                  </a:moveTo>
                  <a:cubicBezTo>
                    <a:pt x="59" y="30"/>
                    <a:pt x="59" y="30"/>
                    <a:pt x="5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4" name="Freeform 32">
              <a:extLst>
                <a:ext uri="{FF2B5EF4-FFF2-40B4-BE49-F238E27FC236}">
                  <a16:creationId xmlns:a16="http://schemas.microsoft.com/office/drawing/2014/main" id="{5FEFF45C-34ED-98D6-2BE7-E1075242B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7038" y="3125788"/>
              <a:ext cx="809625" cy="919163"/>
            </a:xfrm>
            <a:custGeom>
              <a:avLst/>
              <a:gdLst/>
              <a:ahLst/>
              <a:cxnLst>
                <a:cxn ang="0">
                  <a:pos x="277" y="294"/>
                </a:cxn>
                <a:cxn ang="0">
                  <a:pos x="268" y="261"/>
                </a:cxn>
                <a:cxn ang="0">
                  <a:pos x="253" y="209"/>
                </a:cxn>
                <a:cxn ang="0">
                  <a:pos x="265" y="198"/>
                </a:cxn>
                <a:cxn ang="0">
                  <a:pos x="219" y="142"/>
                </a:cxn>
                <a:cxn ang="0">
                  <a:pos x="198" y="120"/>
                </a:cxn>
                <a:cxn ang="0">
                  <a:pos x="185" y="120"/>
                </a:cxn>
                <a:cxn ang="0">
                  <a:pos x="164" y="142"/>
                </a:cxn>
                <a:cxn ang="0">
                  <a:pos x="161" y="178"/>
                </a:cxn>
                <a:cxn ang="0">
                  <a:pos x="145" y="132"/>
                </a:cxn>
                <a:cxn ang="0">
                  <a:pos x="141" y="170"/>
                </a:cxn>
                <a:cxn ang="0">
                  <a:pos x="120" y="165"/>
                </a:cxn>
                <a:cxn ang="0">
                  <a:pos x="106" y="128"/>
                </a:cxn>
                <a:cxn ang="0">
                  <a:pos x="83" y="102"/>
                </a:cxn>
                <a:cxn ang="0">
                  <a:pos x="83" y="74"/>
                </a:cxn>
                <a:cxn ang="0">
                  <a:pos x="85" y="64"/>
                </a:cxn>
                <a:cxn ang="0">
                  <a:pos x="92" y="25"/>
                </a:cxn>
                <a:cxn ang="0">
                  <a:pos x="80" y="18"/>
                </a:cxn>
                <a:cxn ang="0">
                  <a:pos x="80" y="15"/>
                </a:cxn>
                <a:cxn ang="0">
                  <a:pos x="90" y="6"/>
                </a:cxn>
                <a:cxn ang="0">
                  <a:pos x="81" y="12"/>
                </a:cxn>
                <a:cxn ang="0">
                  <a:pos x="76" y="9"/>
                </a:cxn>
                <a:cxn ang="0">
                  <a:pos x="50" y="12"/>
                </a:cxn>
                <a:cxn ang="0">
                  <a:pos x="41" y="0"/>
                </a:cxn>
                <a:cxn ang="0">
                  <a:pos x="9" y="12"/>
                </a:cxn>
                <a:cxn ang="0">
                  <a:pos x="0" y="6"/>
                </a:cxn>
                <a:cxn ang="0">
                  <a:pos x="41" y="15"/>
                </a:cxn>
                <a:cxn ang="0">
                  <a:pos x="40" y="277"/>
                </a:cxn>
                <a:cxn ang="0">
                  <a:pos x="13" y="292"/>
                </a:cxn>
                <a:cxn ang="0">
                  <a:pos x="15" y="310"/>
                </a:cxn>
                <a:cxn ang="0">
                  <a:pos x="22" y="295"/>
                </a:cxn>
                <a:cxn ang="0">
                  <a:pos x="55" y="287"/>
                </a:cxn>
                <a:cxn ang="0">
                  <a:pos x="65" y="301"/>
                </a:cxn>
                <a:cxn ang="0">
                  <a:pos x="83" y="301"/>
                </a:cxn>
                <a:cxn ang="0">
                  <a:pos x="55" y="277"/>
                </a:cxn>
                <a:cxn ang="0">
                  <a:pos x="50" y="15"/>
                </a:cxn>
                <a:cxn ang="0">
                  <a:pos x="72" y="16"/>
                </a:cxn>
                <a:cxn ang="0">
                  <a:pos x="67" y="18"/>
                </a:cxn>
                <a:cxn ang="0">
                  <a:pos x="60" y="57"/>
                </a:cxn>
                <a:cxn ang="0">
                  <a:pos x="68" y="64"/>
                </a:cxn>
                <a:cxn ang="0">
                  <a:pos x="74" y="68"/>
                </a:cxn>
                <a:cxn ang="0">
                  <a:pos x="78" y="64"/>
                </a:cxn>
                <a:cxn ang="0">
                  <a:pos x="79" y="74"/>
                </a:cxn>
                <a:cxn ang="0">
                  <a:pos x="96" y="126"/>
                </a:cxn>
                <a:cxn ang="0">
                  <a:pos x="112" y="149"/>
                </a:cxn>
                <a:cxn ang="0">
                  <a:pos x="142" y="180"/>
                </a:cxn>
                <a:cxn ang="0">
                  <a:pos x="140" y="255"/>
                </a:cxn>
                <a:cxn ang="0">
                  <a:pos x="246" y="284"/>
                </a:cxn>
                <a:cxn ang="0">
                  <a:pos x="246" y="283"/>
                </a:cxn>
                <a:cxn ang="0">
                  <a:pos x="269" y="315"/>
                </a:cxn>
                <a:cxn ang="0">
                  <a:pos x="77" y="18"/>
                </a:cxn>
                <a:cxn ang="0">
                  <a:pos x="75" y="16"/>
                </a:cxn>
                <a:cxn ang="0">
                  <a:pos x="77" y="15"/>
                </a:cxn>
                <a:cxn ang="0">
                  <a:pos x="77" y="18"/>
                </a:cxn>
                <a:cxn ang="0">
                  <a:pos x="232" y="205"/>
                </a:cxn>
                <a:cxn ang="0">
                  <a:pos x="212" y="191"/>
                </a:cxn>
                <a:cxn ang="0">
                  <a:pos x="164" y="202"/>
                </a:cxn>
                <a:cxn ang="0">
                  <a:pos x="164" y="182"/>
                </a:cxn>
                <a:cxn ang="0">
                  <a:pos x="160" y="255"/>
                </a:cxn>
                <a:cxn ang="0">
                  <a:pos x="164" y="242"/>
                </a:cxn>
                <a:cxn ang="0">
                  <a:pos x="235" y="255"/>
                </a:cxn>
                <a:cxn ang="0">
                  <a:pos x="197" y="292"/>
                </a:cxn>
              </a:cxnLst>
              <a:rect l="0" t="0" r="r" b="b"/>
              <a:pathLst>
                <a:path w="280" h="317">
                  <a:moveTo>
                    <a:pt x="278" y="298"/>
                  </a:moveTo>
                  <a:cubicBezTo>
                    <a:pt x="277" y="294"/>
                    <a:pt x="277" y="294"/>
                    <a:pt x="277" y="29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68" y="261"/>
                    <a:pt x="268" y="261"/>
                    <a:pt x="268" y="261"/>
                  </a:cubicBezTo>
                  <a:cubicBezTo>
                    <a:pt x="256" y="214"/>
                    <a:pt x="256" y="214"/>
                    <a:pt x="256" y="214"/>
                  </a:cubicBezTo>
                  <a:cubicBezTo>
                    <a:pt x="255" y="212"/>
                    <a:pt x="254" y="210"/>
                    <a:pt x="253" y="209"/>
                  </a:cubicBezTo>
                  <a:cubicBezTo>
                    <a:pt x="253" y="209"/>
                    <a:pt x="254" y="209"/>
                    <a:pt x="254" y="209"/>
                  </a:cubicBezTo>
                  <a:cubicBezTo>
                    <a:pt x="260" y="209"/>
                    <a:pt x="265" y="204"/>
                    <a:pt x="265" y="198"/>
                  </a:cubicBezTo>
                  <a:cubicBezTo>
                    <a:pt x="265" y="191"/>
                    <a:pt x="260" y="186"/>
                    <a:pt x="254" y="186"/>
                  </a:cubicBezTo>
                  <a:cubicBezTo>
                    <a:pt x="236" y="186"/>
                    <a:pt x="225" y="179"/>
                    <a:pt x="219" y="142"/>
                  </a:cubicBezTo>
                  <a:cubicBezTo>
                    <a:pt x="219" y="141"/>
                    <a:pt x="219" y="141"/>
                    <a:pt x="219" y="140"/>
                  </a:cubicBezTo>
                  <a:cubicBezTo>
                    <a:pt x="217" y="129"/>
                    <a:pt x="207" y="122"/>
                    <a:pt x="198" y="120"/>
                  </a:cubicBezTo>
                  <a:cubicBezTo>
                    <a:pt x="198" y="120"/>
                    <a:pt x="195" y="119"/>
                    <a:pt x="192" y="119"/>
                  </a:cubicBezTo>
                  <a:cubicBezTo>
                    <a:pt x="189" y="119"/>
                    <a:pt x="185" y="120"/>
                    <a:pt x="185" y="120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75" y="122"/>
                    <a:pt x="164" y="130"/>
                    <a:pt x="164" y="142"/>
                  </a:cubicBezTo>
                  <a:cubicBezTo>
                    <a:pt x="164" y="178"/>
                    <a:pt x="164" y="178"/>
                    <a:pt x="164" y="178"/>
                  </a:cubicBezTo>
                  <a:cubicBezTo>
                    <a:pt x="163" y="178"/>
                    <a:pt x="162" y="178"/>
                    <a:pt x="161" y="178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5" y="135"/>
                    <a:pt x="150" y="131"/>
                    <a:pt x="145" y="132"/>
                  </a:cubicBezTo>
                  <a:cubicBezTo>
                    <a:pt x="140" y="133"/>
                    <a:pt x="136" y="137"/>
                    <a:pt x="137" y="143"/>
                  </a:cubicBezTo>
                  <a:cubicBezTo>
                    <a:pt x="141" y="170"/>
                    <a:pt x="141" y="170"/>
                    <a:pt x="141" y="170"/>
                  </a:cubicBezTo>
                  <a:cubicBezTo>
                    <a:pt x="142" y="177"/>
                    <a:pt x="142" y="177"/>
                    <a:pt x="142" y="177"/>
                  </a:cubicBezTo>
                  <a:cubicBezTo>
                    <a:pt x="133" y="175"/>
                    <a:pt x="125" y="172"/>
                    <a:pt x="120" y="165"/>
                  </a:cubicBezTo>
                  <a:cubicBezTo>
                    <a:pt x="115" y="159"/>
                    <a:pt x="115" y="154"/>
                    <a:pt x="115" y="149"/>
                  </a:cubicBezTo>
                  <a:cubicBezTo>
                    <a:pt x="116" y="142"/>
                    <a:pt x="116" y="135"/>
                    <a:pt x="106" y="128"/>
                  </a:cubicBezTo>
                  <a:cubicBezTo>
                    <a:pt x="103" y="126"/>
                    <a:pt x="100" y="124"/>
                    <a:pt x="97" y="123"/>
                  </a:cubicBezTo>
                  <a:cubicBezTo>
                    <a:pt x="89" y="118"/>
                    <a:pt x="85" y="116"/>
                    <a:pt x="83" y="102"/>
                  </a:cubicBezTo>
                  <a:cubicBezTo>
                    <a:pt x="82" y="93"/>
                    <a:pt x="81" y="84"/>
                    <a:pt x="82" y="74"/>
                  </a:cubicBezTo>
                  <a:cubicBezTo>
                    <a:pt x="83" y="74"/>
                    <a:pt x="83" y="74"/>
                    <a:pt x="83" y="74"/>
                  </a:cubicBezTo>
                  <a:cubicBezTo>
                    <a:pt x="83" y="64"/>
                    <a:pt x="83" y="64"/>
                    <a:pt x="83" y="64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9" y="64"/>
                    <a:pt x="92" y="61"/>
                    <a:pt x="92" y="57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1"/>
                    <a:pt x="89" y="18"/>
                    <a:pt x="85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7"/>
                    <a:pt x="80" y="17"/>
                    <a:pt x="80" y="16"/>
                  </a:cubicBezTo>
                  <a:cubicBezTo>
                    <a:pt x="80" y="16"/>
                    <a:pt x="80" y="15"/>
                    <a:pt x="80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6" y="15"/>
                    <a:pt x="90" y="11"/>
                    <a:pt x="90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9"/>
                    <a:pt x="85" y="12"/>
                    <a:pt x="81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10"/>
                    <a:pt x="77" y="9"/>
                    <a:pt x="76" y="9"/>
                  </a:cubicBezTo>
                  <a:cubicBezTo>
                    <a:pt x="74" y="9"/>
                    <a:pt x="73" y="10"/>
                    <a:pt x="72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6" y="12"/>
                    <a:pt x="3" y="9"/>
                    <a:pt x="3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1"/>
                    <a:pt x="4" y="15"/>
                    <a:pt x="9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277"/>
                    <a:pt x="41" y="277"/>
                    <a:pt x="41" y="277"/>
                  </a:cubicBezTo>
                  <a:cubicBezTo>
                    <a:pt x="40" y="277"/>
                    <a:pt x="40" y="277"/>
                    <a:pt x="40" y="277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25" y="277"/>
                    <a:pt x="16" y="284"/>
                    <a:pt x="13" y="292"/>
                  </a:cubicBezTo>
                  <a:cubicBezTo>
                    <a:pt x="9" y="293"/>
                    <a:pt x="6" y="297"/>
                    <a:pt x="6" y="301"/>
                  </a:cubicBezTo>
                  <a:cubicBezTo>
                    <a:pt x="6" y="306"/>
                    <a:pt x="10" y="310"/>
                    <a:pt x="15" y="310"/>
                  </a:cubicBezTo>
                  <a:cubicBezTo>
                    <a:pt x="20" y="310"/>
                    <a:pt x="24" y="306"/>
                    <a:pt x="24" y="301"/>
                  </a:cubicBezTo>
                  <a:cubicBezTo>
                    <a:pt x="24" y="298"/>
                    <a:pt x="23" y="296"/>
                    <a:pt x="22" y="295"/>
                  </a:cubicBezTo>
                  <a:cubicBezTo>
                    <a:pt x="24" y="290"/>
                    <a:pt x="29" y="287"/>
                    <a:pt x="34" y="287"/>
                  </a:cubicBezTo>
                  <a:cubicBezTo>
                    <a:pt x="55" y="287"/>
                    <a:pt x="55" y="287"/>
                    <a:pt x="55" y="287"/>
                  </a:cubicBezTo>
                  <a:cubicBezTo>
                    <a:pt x="61" y="287"/>
                    <a:pt x="65" y="290"/>
                    <a:pt x="68" y="295"/>
                  </a:cubicBezTo>
                  <a:cubicBezTo>
                    <a:pt x="66" y="296"/>
                    <a:pt x="65" y="298"/>
                    <a:pt x="65" y="301"/>
                  </a:cubicBezTo>
                  <a:cubicBezTo>
                    <a:pt x="65" y="306"/>
                    <a:pt x="69" y="310"/>
                    <a:pt x="74" y="310"/>
                  </a:cubicBezTo>
                  <a:cubicBezTo>
                    <a:pt x="79" y="310"/>
                    <a:pt x="83" y="306"/>
                    <a:pt x="83" y="301"/>
                  </a:cubicBezTo>
                  <a:cubicBezTo>
                    <a:pt x="83" y="297"/>
                    <a:pt x="80" y="293"/>
                    <a:pt x="77" y="292"/>
                  </a:cubicBezTo>
                  <a:cubicBezTo>
                    <a:pt x="73" y="284"/>
                    <a:pt x="65" y="277"/>
                    <a:pt x="55" y="277"/>
                  </a:cubicBezTo>
                  <a:cubicBezTo>
                    <a:pt x="50" y="277"/>
                    <a:pt x="50" y="277"/>
                    <a:pt x="50" y="277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2" y="16"/>
                    <a:pt x="72" y="16"/>
                  </a:cubicBezTo>
                  <a:cubicBezTo>
                    <a:pt x="72" y="17"/>
                    <a:pt x="72" y="17"/>
                    <a:pt x="72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3" y="18"/>
                    <a:pt x="60" y="21"/>
                    <a:pt x="60" y="25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0" y="61"/>
                    <a:pt x="63" y="64"/>
                    <a:pt x="67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8" y="74"/>
                    <a:pt x="78" y="74"/>
                    <a:pt x="78" y="74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8" y="84"/>
                    <a:pt x="78" y="93"/>
                    <a:pt x="80" y="102"/>
                  </a:cubicBezTo>
                  <a:cubicBezTo>
                    <a:pt x="82" y="118"/>
                    <a:pt x="87" y="120"/>
                    <a:pt x="96" y="126"/>
                  </a:cubicBezTo>
                  <a:cubicBezTo>
                    <a:pt x="98" y="127"/>
                    <a:pt x="101" y="129"/>
                    <a:pt x="104" y="131"/>
                  </a:cubicBezTo>
                  <a:cubicBezTo>
                    <a:pt x="112" y="137"/>
                    <a:pt x="112" y="142"/>
                    <a:pt x="112" y="149"/>
                  </a:cubicBezTo>
                  <a:cubicBezTo>
                    <a:pt x="112" y="154"/>
                    <a:pt x="112" y="160"/>
                    <a:pt x="117" y="167"/>
                  </a:cubicBezTo>
                  <a:cubicBezTo>
                    <a:pt x="123" y="175"/>
                    <a:pt x="132" y="179"/>
                    <a:pt x="142" y="180"/>
                  </a:cubicBezTo>
                  <a:cubicBezTo>
                    <a:pt x="148" y="226"/>
                    <a:pt x="148" y="226"/>
                    <a:pt x="148" y="226"/>
                  </a:cubicBezTo>
                  <a:cubicBezTo>
                    <a:pt x="143" y="234"/>
                    <a:pt x="140" y="244"/>
                    <a:pt x="140" y="255"/>
                  </a:cubicBezTo>
                  <a:cubicBezTo>
                    <a:pt x="140" y="286"/>
                    <a:pt x="166" y="312"/>
                    <a:pt x="197" y="312"/>
                  </a:cubicBezTo>
                  <a:cubicBezTo>
                    <a:pt x="218" y="312"/>
                    <a:pt x="236" y="300"/>
                    <a:pt x="246" y="284"/>
                  </a:cubicBezTo>
                  <a:cubicBezTo>
                    <a:pt x="246" y="284"/>
                    <a:pt x="246" y="284"/>
                    <a:pt x="246" y="284"/>
                  </a:cubicBezTo>
                  <a:cubicBezTo>
                    <a:pt x="246" y="284"/>
                    <a:pt x="246" y="283"/>
                    <a:pt x="246" y="283"/>
                  </a:cubicBezTo>
                  <a:cubicBezTo>
                    <a:pt x="252" y="306"/>
                    <a:pt x="252" y="306"/>
                    <a:pt x="252" y="306"/>
                  </a:cubicBezTo>
                  <a:cubicBezTo>
                    <a:pt x="254" y="313"/>
                    <a:pt x="262" y="317"/>
                    <a:pt x="269" y="315"/>
                  </a:cubicBezTo>
                  <a:cubicBezTo>
                    <a:pt x="276" y="313"/>
                    <a:pt x="280" y="306"/>
                    <a:pt x="278" y="298"/>
                  </a:cubicBezTo>
                  <a:close/>
                  <a:moveTo>
                    <a:pt x="77" y="18"/>
                  </a:moveTo>
                  <a:cubicBezTo>
                    <a:pt x="75" y="18"/>
                    <a:pt x="75" y="18"/>
                    <a:pt x="75" y="18"/>
                  </a:cubicBezTo>
                  <a:cubicBezTo>
                    <a:pt x="75" y="17"/>
                    <a:pt x="75" y="17"/>
                    <a:pt x="75" y="16"/>
                  </a:cubicBezTo>
                  <a:cubicBezTo>
                    <a:pt x="75" y="16"/>
                    <a:pt x="75" y="15"/>
                    <a:pt x="75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5"/>
                    <a:pt x="77" y="16"/>
                    <a:pt x="77" y="16"/>
                  </a:cubicBezTo>
                  <a:cubicBezTo>
                    <a:pt x="77" y="17"/>
                    <a:pt x="77" y="17"/>
                    <a:pt x="77" y="18"/>
                  </a:cubicBezTo>
                  <a:close/>
                  <a:moveTo>
                    <a:pt x="212" y="191"/>
                  </a:moveTo>
                  <a:cubicBezTo>
                    <a:pt x="218" y="197"/>
                    <a:pt x="225" y="201"/>
                    <a:pt x="232" y="205"/>
                  </a:cubicBezTo>
                  <a:cubicBezTo>
                    <a:pt x="212" y="205"/>
                    <a:pt x="212" y="205"/>
                    <a:pt x="212" y="205"/>
                  </a:cubicBezTo>
                  <a:lnTo>
                    <a:pt x="212" y="191"/>
                  </a:lnTo>
                  <a:close/>
                  <a:moveTo>
                    <a:pt x="164" y="182"/>
                  </a:moveTo>
                  <a:cubicBezTo>
                    <a:pt x="164" y="202"/>
                    <a:pt x="164" y="202"/>
                    <a:pt x="164" y="202"/>
                  </a:cubicBezTo>
                  <a:cubicBezTo>
                    <a:pt x="162" y="182"/>
                    <a:pt x="162" y="182"/>
                    <a:pt x="162" y="182"/>
                  </a:cubicBezTo>
                  <a:cubicBezTo>
                    <a:pt x="162" y="182"/>
                    <a:pt x="163" y="182"/>
                    <a:pt x="164" y="182"/>
                  </a:cubicBezTo>
                  <a:close/>
                  <a:moveTo>
                    <a:pt x="197" y="292"/>
                  </a:moveTo>
                  <a:cubicBezTo>
                    <a:pt x="177" y="292"/>
                    <a:pt x="160" y="275"/>
                    <a:pt x="160" y="255"/>
                  </a:cubicBezTo>
                  <a:cubicBezTo>
                    <a:pt x="160" y="250"/>
                    <a:pt x="161" y="246"/>
                    <a:pt x="162" y="241"/>
                  </a:cubicBezTo>
                  <a:cubicBezTo>
                    <a:pt x="163" y="241"/>
                    <a:pt x="164" y="242"/>
                    <a:pt x="164" y="242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4" y="246"/>
                    <a:pt x="235" y="250"/>
                    <a:pt x="235" y="255"/>
                  </a:cubicBezTo>
                  <a:cubicBezTo>
                    <a:pt x="235" y="275"/>
                    <a:pt x="218" y="292"/>
                    <a:pt x="197" y="292"/>
                  </a:cubicBezTo>
                  <a:close/>
                  <a:moveTo>
                    <a:pt x="197" y="292"/>
                  </a:moveTo>
                  <a:cubicBezTo>
                    <a:pt x="197" y="292"/>
                    <a:pt x="197" y="292"/>
                    <a:pt x="197" y="29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25" name="Group 130">
            <a:extLst>
              <a:ext uri="{FF2B5EF4-FFF2-40B4-BE49-F238E27FC236}">
                <a16:creationId xmlns:a16="http://schemas.microsoft.com/office/drawing/2014/main" id="{E32072D2-9444-C79C-781E-BB03E16531E2}"/>
              </a:ext>
            </a:extLst>
          </p:cNvPr>
          <p:cNvGrpSpPr/>
          <p:nvPr/>
        </p:nvGrpSpPr>
        <p:grpSpPr>
          <a:xfrm>
            <a:off x="5019033" y="2994881"/>
            <a:ext cx="398514" cy="478723"/>
            <a:chOff x="2882900" y="2165350"/>
            <a:chExt cx="749300" cy="900113"/>
          </a:xfrm>
          <a:solidFill>
            <a:srgbClr val="2DADE0"/>
          </a:solidFill>
        </p:grpSpPr>
        <p:sp>
          <p:nvSpPr>
            <p:cNvPr id="26" name="Freeform 50">
              <a:extLst>
                <a:ext uri="{FF2B5EF4-FFF2-40B4-BE49-F238E27FC236}">
                  <a16:creationId xmlns:a16="http://schemas.microsoft.com/office/drawing/2014/main" id="{91897F14-EF7D-C04C-FBE1-897427A0CC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1638" y="2347913"/>
              <a:ext cx="36513" cy="158750"/>
            </a:xfrm>
            <a:custGeom>
              <a:avLst/>
              <a:gdLst/>
              <a:ahLst/>
              <a:cxnLst>
                <a:cxn ang="0">
                  <a:pos x="10" y="35"/>
                </a:cxn>
                <a:cxn ang="0">
                  <a:pos x="6" y="9"/>
                </a:cxn>
                <a:cxn ang="0">
                  <a:pos x="9" y="4"/>
                </a:cxn>
                <a:cxn ang="0">
                  <a:pos x="10" y="1"/>
                </a:cxn>
                <a:cxn ang="0">
                  <a:pos x="7" y="0"/>
                </a:cxn>
                <a:cxn ang="0">
                  <a:pos x="5" y="1"/>
                </a:cxn>
                <a:cxn ang="0">
                  <a:pos x="3" y="2"/>
                </a:cxn>
                <a:cxn ang="0">
                  <a:pos x="1" y="6"/>
                </a:cxn>
                <a:cxn ang="0">
                  <a:pos x="3" y="12"/>
                </a:cxn>
                <a:cxn ang="0">
                  <a:pos x="5" y="28"/>
                </a:cxn>
                <a:cxn ang="0">
                  <a:pos x="4" y="52"/>
                </a:cxn>
                <a:cxn ang="0">
                  <a:pos x="5" y="54"/>
                </a:cxn>
                <a:cxn ang="0">
                  <a:pos x="6" y="54"/>
                </a:cxn>
                <a:cxn ang="0">
                  <a:pos x="11" y="53"/>
                </a:cxn>
                <a:cxn ang="0">
                  <a:pos x="12" y="53"/>
                </a:cxn>
                <a:cxn ang="0">
                  <a:pos x="12" y="50"/>
                </a:cxn>
                <a:cxn ang="0">
                  <a:pos x="10" y="35"/>
                </a:cxn>
                <a:cxn ang="0">
                  <a:pos x="10" y="35"/>
                </a:cxn>
                <a:cxn ang="0">
                  <a:pos x="10" y="35"/>
                </a:cxn>
              </a:cxnLst>
              <a:rect l="0" t="0" r="r" b="b"/>
              <a:pathLst>
                <a:path w="13" h="55">
                  <a:moveTo>
                    <a:pt x="10" y="35"/>
                  </a:moveTo>
                  <a:cubicBezTo>
                    <a:pt x="9" y="26"/>
                    <a:pt x="8" y="18"/>
                    <a:pt x="6" y="9"/>
                  </a:cubicBezTo>
                  <a:cubicBezTo>
                    <a:pt x="6" y="7"/>
                    <a:pt x="6" y="5"/>
                    <a:pt x="9" y="4"/>
                  </a:cubicBezTo>
                  <a:cubicBezTo>
                    <a:pt x="9" y="3"/>
                    <a:pt x="10" y="2"/>
                    <a:pt x="10" y="1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4" y="1"/>
                    <a:pt x="3" y="2"/>
                    <a:pt x="3" y="2"/>
                  </a:cubicBezTo>
                  <a:cubicBezTo>
                    <a:pt x="0" y="2"/>
                    <a:pt x="0" y="3"/>
                    <a:pt x="1" y="6"/>
                  </a:cubicBezTo>
                  <a:cubicBezTo>
                    <a:pt x="2" y="8"/>
                    <a:pt x="3" y="10"/>
                    <a:pt x="3" y="12"/>
                  </a:cubicBezTo>
                  <a:cubicBezTo>
                    <a:pt x="4" y="17"/>
                    <a:pt x="5" y="22"/>
                    <a:pt x="5" y="28"/>
                  </a:cubicBezTo>
                  <a:cubicBezTo>
                    <a:pt x="5" y="33"/>
                    <a:pt x="7" y="46"/>
                    <a:pt x="4" y="52"/>
                  </a:cubicBezTo>
                  <a:cubicBezTo>
                    <a:pt x="3" y="53"/>
                    <a:pt x="4" y="54"/>
                    <a:pt x="5" y="54"/>
                  </a:cubicBezTo>
                  <a:cubicBezTo>
                    <a:pt x="5" y="55"/>
                    <a:pt x="6" y="55"/>
                    <a:pt x="6" y="54"/>
                  </a:cubicBezTo>
                  <a:cubicBezTo>
                    <a:pt x="8" y="53"/>
                    <a:pt x="9" y="52"/>
                    <a:pt x="11" y="53"/>
                  </a:cubicBezTo>
                  <a:cubicBezTo>
                    <a:pt x="11" y="53"/>
                    <a:pt x="11" y="53"/>
                    <a:pt x="12" y="53"/>
                  </a:cubicBezTo>
                  <a:cubicBezTo>
                    <a:pt x="13" y="52"/>
                    <a:pt x="13" y="51"/>
                    <a:pt x="12" y="50"/>
                  </a:cubicBezTo>
                  <a:cubicBezTo>
                    <a:pt x="11" y="48"/>
                    <a:pt x="10" y="37"/>
                    <a:pt x="10" y="35"/>
                  </a:cubicBezTo>
                  <a:close/>
                  <a:moveTo>
                    <a:pt x="10" y="35"/>
                  </a:moveTo>
                  <a:cubicBezTo>
                    <a:pt x="10" y="35"/>
                    <a:pt x="10" y="35"/>
                    <a:pt x="10" y="3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7" name="Freeform 51">
              <a:extLst>
                <a:ext uri="{FF2B5EF4-FFF2-40B4-BE49-F238E27FC236}">
                  <a16:creationId xmlns:a16="http://schemas.microsoft.com/office/drawing/2014/main" id="{316E768D-FA87-4C73-6163-A6D3D72440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52775" y="2347913"/>
              <a:ext cx="36513" cy="158750"/>
            </a:xfrm>
            <a:custGeom>
              <a:avLst/>
              <a:gdLst/>
              <a:ahLst/>
              <a:cxnLst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4" y="4"/>
                </a:cxn>
                <a:cxn ang="0">
                  <a:pos x="6" y="9"/>
                </a:cxn>
                <a:cxn ang="0">
                  <a:pos x="3" y="35"/>
                </a:cxn>
                <a:cxn ang="0">
                  <a:pos x="1" y="50"/>
                </a:cxn>
                <a:cxn ang="0">
                  <a:pos x="2" y="53"/>
                </a:cxn>
                <a:cxn ang="0">
                  <a:pos x="2" y="53"/>
                </a:cxn>
                <a:cxn ang="0">
                  <a:pos x="7" y="54"/>
                </a:cxn>
                <a:cxn ang="0">
                  <a:pos x="9" y="54"/>
                </a:cxn>
                <a:cxn ang="0">
                  <a:pos x="10" y="52"/>
                </a:cxn>
                <a:cxn ang="0">
                  <a:pos x="8" y="28"/>
                </a:cxn>
                <a:cxn ang="0">
                  <a:pos x="10" y="12"/>
                </a:cxn>
                <a:cxn ang="0">
                  <a:pos x="12" y="6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2"/>
                </a:cxn>
              </a:cxnLst>
              <a:rect l="0" t="0" r="r" b="b"/>
              <a:pathLst>
                <a:path w="13" h="55">
                  <a:moveTo>
                    <a:pt x="10" y="2"/>
                  </a:moveTo>
                  <a:cubicBezTo>
                    <a:pt x="9" y="2"/>
                    <a:pt x="9" y="1"/>
                    <a:pt x="8" y="1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5" y="0"/>
                    <a:pt x="4" y="1"/>
                    <a:pt x="3" y="1"/>
                  </a:cubicBezTo>
                  <a:cubicBezTo>
                    <a:pt x="3" y="2"/>
                    <a:pt x="4" y="3"/>
                    <a:pt x="4" y="4"/>
                  </a:cubicBezTo>
                  <a:cubicBezTo>
                    <a:pt x="7" y="5"/>
                    <a:pt x="7" y="7"/>
                    <a:pt x="6" y="9"/>
                  </a:cubicBezTo>
                  <a:cubicBezTo>
                    <a:pt x="5" y="18"/>
                    <a:pt x="4" y="26"/>
                    <a:pt x="3" y="35"/>
                  </a:cubicBezTo>
                  <a:cubicBezTo>
                    <a:pt x="3" y="37"/>
                    <a:pt x="2" y="48"/>
                    <a:pt x="1" y="50"/>
                  </a:cubicBezTo>
                  <a:cubicBezTo>
                    <a:pt x="1" y="51"/>
                    <a:pt x="0" y="52"/>
                    <a:pt x="2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4" y="52"/>
                    <a:pt x="6" y="53"/>
                    <a:pt x="7" y="54"/>
                  </a:cubicBezTo>
                  <a:cubicBezTo>
                    <a:pt x="7" y="55"/>
                    <a:pt x="8" y="55"/>
                    <a:pt x="9" y="54"/>
                  </a:cubicBezTo>
                  <a:cubicBezTo>
                    <a:pt x="9" y="54"/>
                    <a:pt x="10" y="53"/>
                    <a:pt x="10" y="52"/>
                  </a:cubicBezTo>
                  <a:cubicBezTo>
                    <a:pt x="7" y="46"/>
                    <a:pt x="8" y="33"/>
                    <a:pt x="8" y="28"/>
                  </a:cubicBezTo>
                  <a:cubicBezTo>
                    <a:pt x="8" y="22"/>
                    <a:pt x="9" y="17"/>
                    <a:pt x="10" y="12"/>
                  </a:cubicBezTo>
                  <a:cubicBezTo>
                    <a:pt x="10" y="10"/>
                    <a:pt x="11" y="8"/>
                    <a:pt x="12" y="6"/>
                  </a:cubicBezTo>
                  <a:cubicBezTo>
                    <a:pt x="13" y="3"/>
                    <a:pt x="13" y="2"/>
                    <a:pt x="10" y="2"/>
                  </a:cubicBezTo>
                  <a:close/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8" name="Freeform 52">
              <a:extLst>
                <a:ext uri="{FF2B5EF4-FFF2-40B4-BE49-F238E27FC236}">
                  <a16:creationId xmlns:a16="http://schemas.microsoft.com/office/drawing/2014/main" id="{B177A126-A0BF-DD34-7B6B-E8220C894A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5663" y="2359025"/>
              <a:ext cx="92075" cy="8096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0" y="3"/>
                </a:cxn>
                <a:cxn ang="0">
                  <a:pos x="16" y="28"/>
                </a:cxn>
                <a:cxn ang="0">
                  <a:pos x="32" y="3"/>
                </a:cxn>
                <a:cxn ang="0">
                  <a:pos x="24" y="0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32" h="28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1"/>
                    <a:pt x="3" y="2"/>
                    <a:pt x="0" y="3"/>
                  </a:cubicBezTo>
                  <a:cubicBezTo>
                    <a:pt x="1" y="16"/>
                    <a:pt x="9" y="28"/>
                    <a:pt x="16" y="28"/>
                  </a:cubicBezTo>
                  <a:cubicBezTo>
                    <a:pt x="23" y="28"/>
                    <a:pt x="31" y="16"/>
                    <a:pt x="32" y="3"/>
                  </a:cubicBezTo>
                  <a:cubicBezTo>
                    <a:pt x="29" y="2"/>
                    <a:pt x="27" y="1"/>
                    <a:pt x="24" y="0"/>
                  </a:cubicBezTo>
                  <a:cubicBezTo>
                    <a:pt x="16" y="8"/>
                    <a:pt x="16" y="8"/>
                    <a:pt x="16" y="8"/>
                  </a:cubicBezTo>
                  <a:lnTo>
                    <a:pt x="8" y="0"/>
                  </a:ln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9" name="Freeform 53">
              <a:extLst>
                <a:ext uri="{FF2B5EF4-FFF2-40B4-BE49-F238E27FC236}">
                  <a16:creationId xmlns:a16="http://schemas.microsoft.com/office/drawing/2014/main" id="{7E7F967C-B57D-05A5-CC2E-DA7A7A6266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2900" y="2165350"/>
              <a:ext cx="749300" cy="900113"/>
            </a:xfrm>
            <a:custGeom>
              <a:avLst/>
              <a:gdLst/>
              <a:ahLst/>
              <a:cxnLst>
                <a:cxn ang="0">
                  <a:pos x="199" y="141"/>
                </a:cxn>
                <a:cxn ang="0">
                  <a:pos x="190" y="100"/>
                </a:cxn>
                <a:cxn ang="0">
                  <a:pos x="126" y="5"/>
                </a:cxn>
                <a:cxn ang="0">
                  <a:pos x="121" y="126"/>
                </a:cxn>
                <a:cxn ang="0">
                  <a:pos x="160" y="166"/>
                </a:cxn>
                <a:cxn ang="0">
                  <a:pos x="194" y="194"/>
                </a:cxn>
                <a:cxn ang="0">
                  <a:pos x="226" y="166"/>
                </a:cxn>
                <a:cxn ang="0">
                  <a:pos x="214" y="72"/>
                </a:cxn>
                <a:cxn ang="0">
                  <a:pos x="101" y="29"/>
                </a:cxn>
                <a:cxn ang="0">
                  <a:pos x="88" y="10"/>
                </a:cxn>
                <a:cxn ang="0">
                  <a:pos x="70" y="20"/>
                </a:cxn>
                <a:cxn ang="0">
                  <a:pos x="70" y="9"/>
                </a:cxn>
                <a:cxn ang="0">
                  <a:pos x="77" y="51"/>
                </a:cxn>
                <a:cxn ang="0">
                  <a:pos x="87" y="45"/>
                </a:cxn>
                <a:cxn ang="0">
                  <a:pos x="70" y="52"/>
                </a:cxn>
                <a:cxn ang="0">
                  <a:pos x="90" y="40"/>
                </a:cxn>
                <a:cxn ang="0">
                  <a:pos x="80" y="33"/>
                </a:cxn>
                <a:cxn ang="0">
                  <a:pos x="85" y="33"/>
                </a:cxn>
                <a:cxn ang="0">
                  <a:pos x="77" y="30"/>
                </a:cxn>
                <a:cxn ang="0">
                  <a:pos x="84" y="72"/>
                </a:cxn>
                <a:cxn ang="0">
                  <a:pos x="59" y="116"/>
                </a:cxn>
                <a:cxn ang="0">
                  <a:pos x="63" y="108"/>
                </a:cxn>
                <a:cxn ang="0">
                  <a:pos x="54" y="110"/>
                </a:cxn>
                <a:cxn ang="0">
                  <a:pos x="57" y="121"/>
                </a:cxn>
                <a:cxn ang="0">
                  <a:pos x="75" y="121"/>
                </a:cxn>
                <a:cxn ang="0">
                  <a:pos x="68" y="93"/>
                </a:cxn>
                <a:cxn ang="0">
                  <a:pos x="50" y="116"/>
                </a:cxn>
                <a:cxn ang="0">
                  <a:pos x="61" y="8"/>
                </a:cxn>
                <a:cxn ang="0">
                  <a:pos x="60" y="11"/>
                </a:cxn>
                <a:cxn ang="0">
                  <a:pos x="61" y="15"/>
                </a:cxn>
                <a:cxn ang="0">
                  <a:pos x="39" y="10"/>
                </a:cxn>
                <a:cxn ang="0">
                  <a:pos x="32" y="18"/>
                </a:cxn>
                <a:cxn ang="0">
                  <a:pos x="19" y="60"/>
                </a:cxn>
                <a:cxn ang="0">
                  <a:pos x="27" y="53"/>
                </a:cxn>
                <a:cxn ang="0">
                  <a:pos x="40" y="29"/>
                </a:cxn>
                <a:cxn ang="0">
                  <a:pos x="37" y="55"/>
                </a:cxn>
                <a:cxn ang="0">
                  <a:pos x="49" y="77"/>
                </a:cxn>
                <a:cxn ang="0">
                  <a:pos x="68" y="72"/>
                </a:cxn>
                <a:cxn ang="0">
                  <a:pos x="60" y="78"/>
                </a:cxn>
                <a:cxn ang="0">
                  <a:pos x="61" y="81"/>
                </a:cxn>
                <a:cxn ang="0">
                  <a:pos x="67" y="85"/>
                </a:cxn>
                <a:cxn ang="0">
                  <a:pos x="65" y="89"/>
                </a:cxn>
                <a:cxn ang="0">
                  <a:pos x="69" y="90"/>
                </a:cxn>
                <a:cxn ang="0">
                  <a:pos x="71" y="80"/>
                </a:cxn>
                <a:cxn ang="0">
                  <a:pos x="87" y="74"/>
                </a:cxn>
                <a:cxn ang="0">
                  <a:pos x="91" y="44"/>
                </a:cxn>
                <a:cxn ang="0">
                  <a:pos x="92" y="21"/>
                </a:cxn>
                <a:cxn ang="0">
                  <a:pos x="100" y="63"/>
                </a:cxn>
                <a:cxn ang="0">
                  <a:pos x="121" y="121"/>
                </a:cxn>
                <a:cxn ang="0">
                  <a:pos x="42" y="42"/>
                </a:cxn>
                <a:cxn ang="0">
                  <a:pos x="46" y="34"/>
                </a:cxn>
                <a:cxn ang="0">
                  <a:pos x="55" y="22"/>
                </a:cxn>
                <a:cxn ang="0">
                  <a:pos x="42" y="45"/>
                </a:cxn>
                <a:cxn ang="0">
                  <a:pos x="42" y="52"/>
                </a:cxn>
                <a:cxn ang="0">
                  <a:pos x="52" y="55"/>
                </a:cxn>
                <a:cxn ang="0">
                  <a:pos x="41" y="56"/>
                </a:cxn>
                <a:cxn ang="0">
                  <a:pos x="49" y="73"/>
                </a:cxn>
              </a:cxnLst>
              <a:rect l="0" t="0" r="r" b="b"/>
              <a:pathLst>
                <a:path w="259" h="311">
                  <a:moveTo>
                    <a:pt x="214" y="72"/>
                  </a:moveTo>
                  <a:cubicBezTo>
                    <a:pt x="213" y="72"/>
                    <a:pt x="213" y="72"/>
                    <a:pt x="213" y="72"/>
                  </a:cubicBezTo>
                  <a:cubicBezTo>
                    <a:pt x="212" y="85"/>
                    <a:pt x="204" y="98"/>
                    <a:pt x="195" y="100"/>
                  </a:cubicBezTo>
                  <a:cubicBezTo>
                    <a:pt x="194" y="107"/>
                    <a:pt x="196" y="109"/>
                    <a:pt x="199" y="112"/>
                  </a:cubicBezTo>
                  <a:cubicBezTo>
                    <a:pt x="204" y="118"/>
                    <a:pt x="207" y="123"/>
                    <a:pt x="198" y="137"/>
                  </a:cubicBezTo>
                  <a:cubicBezTo>
                    <a:pt x="198" y="138"/>
                    <a:pt x="199" y="139"/>
                    <a:pt x="199" y="141"/>
                  </a:cubicBezTo>
                  <a:cubicBezTo>
                    <a:pt x="199" y="144"/>
                    <a:pt x="196" y="146"/>
                    <a:pt x="193" y="146"/>
                  </a:cubicBezTo>
                  <a:cubicBezTo>
                    <a:pt x="190" y="146"/>
                    <a:pt x="187" y="144"/>
                    <a:pt x="187" y="141"/>
                  </a:cubicBezTo>
                  <a:cubicBezTo>
                    <a:pt x="187" y="137"/>
                    <a:pt x="190" y="135"/>
                    <a:pt x="193" y="135"/>
                  </a:cubicBezTo>
                  <a:cubicBezTo>
                    <a:pt x="193" y="135"/>
                    <a:pt x="194" y="135"/>
                    <a:pt x="194" y="135"/>
                  </a:cubicBezTo>
                  <a:cubicBezTo>
                    <a:pt x="202" y="122"/>
                    <a:pt x="199" y="119"/>
                    <a:pt x="195" y="115"/>
                  </a:cubicBezTo>
                  <a:cubicBezTo>
                    <a:pt x="192" y="112"/>
                    <a:pt x="189" y="108"/>
                    <a:pt x="190" y="100"/>
                  </a:cubicBezTo>
                  <a:cubicBezTo>
                    <a:pt x="181" y="97"/>
                    <a:pt x="174" y="85"/>
                    <a:pt x="173" y="72"/>
                  </a:cubicBezTo>
                  <a:cubicBezTo>
                    <a:pt x="172" y="73"/>
                    <a:pt x="172" y="73"/>
                    <a:pt x="171" y="73"/>
                  </a:cubicBezTo>
                  <a:cubicBezTo>
                    <a:pt x="168" y="75"/>
                    <a:pt x="165" y="77"/>
                    <a:pt x="161" y="80"/>
                  </a:cubicBezTo>
                  <a:cubicBezTo>
                    <a:pt x="149" y="77"/>
                    <a:pt x="144" y="70"/>
                    <a:pt x="133" y="56"/>
                  </a:cubicBezTo>
                  <a:cubicBezTo>
                    <a:pt x="131" y="53"/>
                    <a:pt x="129" y="50"/>
                    <a:pt x="126" y="47"/>
                  </a:cubicBezTo>
                  <a:cubicBezTo>
                    <a:pt x="126" y="5"/>
                    <a:pt x="126" y="5"/>
                    <a:pt x="126" y="5"/>
                  </a:cubicBezTo>
                  <a:cubicBezTo>
                    <a:pt x="126" y="2"/>
                    <a:pt x="124" y="0"/>
                    <a:pt x="1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4"/>
                    <a:pt x="2" y="126"/>
                    <a:pt x="5" y="126"/>
                  </a:cubicBezTo>
                  <a:cubicBezTo>
                    <a:pt x="121" y="126"/>
                    <a:pt x="121" y="126"/>
                    <a:pt x="121" y="126"/>
                  </a:cubicBezTo>
                  <a:cubicBezTo>
                    <a:pt x="124" y="126"/>
                    <a:pt x="126" y="124"/>
                    <a:pt x="126" y="121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35" y="95"/>
                    <a:pt x="144" y="101"/>
                    <a:pt x="160" y="104"/>
                  </a:cubicBezTo>
                  <a:cubicBezTo>
                    <a:pt x="160" y="122"/>
                    <a:pt x="160" y="122"/>
                    <a:pt x="160" y="122"/>
                  </a:cubicBezTo>
                  <a:cubicBezTo>
                    <a:pt x="160" y="122"/>
                    <a:pt x="160" y="121"/>
                    <a:pt x="160" y="121"/>
                  </a:cubicBezTo>
                  <a:cubicBezTo>
                    <a:pt x="160" y="166"/>
                    <a:pt x="160" y="166"/>
                    <a:pt x="160" y="166"/>
                  </a:cubicBezTo>
                  <a:cubicBezTo>
                    <a:pt x="160" y="176"/>
                    <a:pt x="162" y="178"/>
                    <a:pt x="162" y="178"/>
                  </a:cubicBezTo>
                  <a:cubicBezTo>
                    <a:pt x="162" y="297"/>
                    <a:pt x="162" y="297"/>
                    <a:pt x="162" y="297"/>
                  </a:cubicBezTo>
                  <a:cubicBezTo>
                    <a:pt x="162" y="305"/>
                    <a:pt x="169" y="311"/>
                    <a:pt x="177" y="311"/>
                  </a:cubicBezTo>
                  <a:cubicBezTo>
                    <a:pt x="185" y="311"/>
                    <a:pt x="192" y="305"/>
                    <a:pt x="192" y="297"/>
                  </a:cubicBezTo>
                  <a:cubicBezTo>
                    <a:pt x="192" y="194"/>
                    <a:pt x="192" y="194"/>
                    <a:pt x="192" y="194"/>
                  </a:cubicBezTo>
                  <a:cubicBezTo>
                    <a:pt x="192" y="194"/>
                    <a:pt x="193" y="194"/>
                    <a:pt x="194" y="194"/>
                  </a:cubicBezTo>
                  <a:cubicBezTo>
                    <a:pt x="194" y="194"/>
                    <a:pt x="194" y="194"/>
                    <a:pt x="194" y="194"/>
                  </a:cubicBezTo>
                  <a:cubicBezTo>
                    <a:pt x="194" y="297"/>
                    <a:pt x="194" y="297"/>
                    <a:pt x="194" y="297"/>
                  </a:cubicBezTo>
                  <a:cubicBezTo>
                    <a:pt x="194" y="305"/>
                    <a:pt x="201" y="311"/>
                    <a:pt x="209" y="311"/>
                  </a:cubicBezTo>
                  <a:cubicBezTo>
                    <a:pt x="217" y="311"/>
                    <a:pt x="223" y="305"/>
                    <a:pt x="223" y="297"/>
                  </a:cubicBezTo>
                  <a:cubicBezTo>
                    <a:pt x="223" y="178"/>
                    <a:pt x="223" y="178"/>
                    <a:pt x="223" y="178"/>
                  </a:cubicBezTo>
                  <a:cubicBezTo>
                    <a:pt x="223" y="178"/>
                    <a:pt x="226" y="173"/>
                    <a:pt x="226" y="166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9" y="130"/>
                    <a:pt x="231" y="143"/>
                    <a:pt x="229" y="162"/>
                  </a:cubicBezTo>
                  <a:cubicBezTo>
                    <a:pt x="228" y="169"/>
                    <a:pt x="233" y="175"/>
                    <a:pt x="240" y="176"/>
                  </a:cubicBezTo>
                  <a:cubicBezTo>
                    <a:pt x="241" y="176"/>
                    <a:pt x="241" y="176"/>
                    <a:pt x="241" y="176"/>
                  </a:cubicBezTo>
                  <a:cubicBezTo>
                    <a:pt x="248" y="176"/>
                    <a:pt x="253" y="171"/>
                    <a:pt x="254" y="165"/>
                  </a:cubicBezTo>
                  <a:cubicBezTo>
                    <a:pt x="259" y="109"/>
                    <a:pt x="238" y="87"/>
                    <a:pt x="214" y="72"/>
                  </a:cubicBezTo>
                  <a:close/>
                  <a:moveTo>
                    <a:pt x="121" y="5"/>
                  </a:moveTo>
                  <a:cubicBezTo>
                    <a:pt x="121" y="41"/>
                    <a:pt x="121" y="41"/>
                    <a:pt x="121" y="41"/>
                  </a:cubicBezTo>
                  <a:cubicBezTo>
                    <a:pt x="117" y="38"/>
                    <a:pt x="111" y="38"/>
                    <a:pt x="106" y="41"/>
                  </a:cubicBezTo>
                  <a:cubicBezTo>
                    <a:pt x="104" y="43"/>
                    <a:pt x="103" y="46"/>
                    <a:pt x="102" y="48"/>
                  </a:cubicBezTo>
                  <a:cubicBezTo>
                    <a:pt x="102" y="47"/>
                    <a:pt x="102" y="46"/>
                    <a:pt x="102" y="45"/>
                  </a:cubicBezTo>
                  <a:cubicBezTo>
                    <a:pt x="101" y="40"/>
                    <a:pt x="101" y="34"/>
                    <a:pt x="101" y="29"/>
                  </a:cubicBezTo>
                  <a:cubicBezTo>
                    <a:pt x="101" y="27"/>
                    <a:pt x="101" y="25"/>
                    <a:pt x="102" y="23"/>
                  </a:cubicBezTo>
                  <a:cubicBezTo>
                    <a:pt x="102" y="20"/>
                    <a:pt x="102" y="19"/>
                    <a:pt x="99" y="20"/>
                  </a:cubicBezTo>
                  <a:cubicBezTo>
                    <a:pt x="99" y="20"/>
                    <a:pt x="98" y="19"/>
                    <a:pt x="97" y="19"/>
                  </a:cubicBezTo>
                  <a:cubicBezTo>
                    <a:pt x="96" y="19"/>
                    <a:pt x="95" y="18"/>
                    <a:pt x="94" y="18"/>
                  </a:cubicBezTo>
                  <a:cubicBezTo>
                    <a:pt x="95" y="16"/>
                    <a:pt x="95" y="14"/>
                    <a:pt x="94" y="13"/>
                  </a:cubicBezTo>
                  <a:cubicBezTo>
                    <a:pt x="93" y="10"/>
                    <a:pt x="90" y="10"/>
                    <a:pt x="88" y="10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7" y="10"/>
                    <a:pt x="78" y="13"/>
                    <a:pt x="76" y="17"/>
                  </a:cubicBezTo>
                  <a:cubicBezTo>
                    <a:pt x="75" y="18"/>
                    <a:pt x="75" y="19"/>
                    <a:pt x="75" y="19"/>
                  </a:cubicBezTo>
                  <a:cubicBezTo>
                    <a:pt x="75" y="19"/>
                    <a:pt x="74" y="19"/>
                    <a:pt x="74" y="19"/>
                  </a:cubicBezTo>
                  <a:cubicBezTo>
                    <a:pt x="72" y="19"/>
                    <a:pt x="71" y="20"/>
                    <a:pt x="70" y="20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0" y="18"/>
                    <a:pt x="69" y="17"/>
                    <a:pt x="68" y="16"/>
                  </a:cubicBezTo>
                  <a:cubicBezTo>
                    <a:pt x="68" y="16"/>
                    <a:pt x="68" y="15"/>
                    <a:pt x="68" y="15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2"/>
                  </a:cubicBezTo>
                  <a:cubicBezTo>
                    <a:pt x="69" y="12"/>
                    <a:pt x="70" y="11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8"/>
                    <a:pt x="70" y="6"/>
                    <a:pt x="68" y="5"/>
                  </a:cubicBezTo>
                  <a:lnTo>
                    <a:pt x="121" y="5"/>
                  </a:lnTo>
                  <a:close/>
                  <a:moveTo>
                    <a:pt x="90" y="50"/>
                  </a:moveTo>
                  <a:cubicBezTo>
                    <a:pt x="90" y="51"/>
                    <a:pt x="88" y="52"/>
                    <a:pt x="86" y="52"/>
                  </a:cubicBezTo>
                  <a:cubicBezTo>
                    <a:pt x="84" y="53"/>
                    <a:pt x="81" y="52"/>
                    <a:pt x="77" y="51"/>
                  </a:cubicBezTo>
                  <a:cubicBezTo>
                    <a:pt x="71" y="49"/>
                    <a:pt x="68" y="45"/>
                    <a:pt x="68" y="43"/>
                  </a:cubicBezTo>
                  <a:cubicBezTo>
                    <a:pt x="69" y="42"/>
                    <a:pt x="69" y="41"/>
                    <a:pt x="70" y="41"/>
                  </a:cubicBezTo>
                  <a:cubicBezTo>
                    <a:pt x="72" y="42"/>
                    <a:pt x="74" y="43"/>
                    <a:pt x="76" y="44"/>
                  </a:cubicBezTo>
                  <a:cubicBezTo>
                    <a:pt x="79" y="45"/>
                    <a:pt x="82" y="46"/>
                    <a:pt x="84" y="46"/>
                  </a:cubicBezTo>
                  <a:cubicBezTo>
                    <a:pt x="85" y="46"/>
                    <a:pt x="86" y="45"/>
                    <a:pt x="86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9" y="47"/>
                    <a:pt x="90" y="49"/>
                    <a:pt x="90" y="50"/>
                  </a:cubicBezTo>
                  <a:close/>
                  <a:moveTo>
                    <a:pt x="90" y="61"/>
                  </a:moveTo>
                  <a:cubicBezTo>
                    <a:pt x="90" y="62"/>
                    <a:pt x="88" y="63"/>
                    <a:pt x="86" y="63"/>
                  </a:cubicBezTo>
                  <a:cubicBezTo>
                    <a:pt x="84" y="63"/>
                    <a:pt x="81" y="63"/>
                    <a:pt x="77" y="62"/>
                  </a:cubicBezTo>
                  <a:cubicBezTo>
                    <a:pt x="71" y="60"/>
                    <a:pt x="68" y="55"/>
                    <a:pt x="68" y="53"/>
                  </a:cubicBezTo>
                  <a:cubicBezTo>
                    <a:pt x="69" y="53"/>
                    <a:pt x="69" y="52"/>
                    <a:pt x="70" y="52"/>
                  </a:cubicBezTo>
                  <a:cubicBezTo>
                    <a:pt x="72" y="53"/>
                    <a:pt x="74" y="54"/>
                    <a:pt x="76" y="55"/>
                  </a:cubicBezTo>
                  <a:cubicBezTo>
                    <a:pt x="79" y="56"/>
                    <a:pt x="82" y="56"/>
                    <a:pt x="84" y="56"/>
                  </a:cubicBezTo>
                  <a:cubicBezTo>
                    <a:pt x="85" y="56"/>
                    <a:pt x="86" y="56"/>
                    <a:pt x="87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9" y="58"/>
                    <a:pt x="90" y="60"/>
                    <a:pt x="90" y="61"/>
                  </a:cubicBezTo>
                  <a:close/>
                  <a:moveTo>
                    <a:pt x="90" y="40"/>
                  </a:moveTo>
                  <a:cubicBezTo>
                    <a:pt x="89" y="41"/>
                    <a:pt x="88" y="42"/>
                    <a:pt x="86" y="42"/>
                  </a:cubicBezTo>
                  <a:cubicBezTo>
                    <a:pt x="84" y="42"/>
                    <a:pt x="80" y="42"/>
                    <a:pt x="77" y="41"/>
                  </a:cubicBezTo>
                  <a:cubicBezTo>
                    <a:pt x="71" y="38"/>
                    <a:pt x="67" y="34"/>
                    <a:pt x="68" y="32"/>
                  </a:cubicBezTo>
                  <a:cubicBezTo>
                    <a:pt x="68" y="31"/>
                    <a:pt x="70" y="30"/>
                    <a:pt x="71" y="30"/>
                  </a:cubicBezTo>
                  <a:cubicBezTo>
                    <a:pt x="72" y="31"/>
                    <a:pt x="74" y="32"/>
                    <a:pt x="76" y="32"/>
                  </a:cubicBezTo>
                  <a:cubicBezTo>
                    <a:pt x="77" y="33"/>
                    <a:pt x="79" y="33"/>
                    <a:pt x="80" y="33"/>
                  </a:cubicBezTo>
                  <a:cubicBezTo>
                    <a:pt x="80" y="34"/>
                    <a:pt x="81" y="34"/>
                    <a:pt x="81" y="34"/>
                  </a:cubicBezTo>
                  <a:cubicBezTo>
                    <a:pt x="81" y="34"/>
                    <a:pt x="81" y="35"/>
                    <a:pt x="82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35"/>
                    <a:pt x="83" y="35"/>
                    <a:pt x="83" y="34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4" y="33"/>
                    <a:pt x="84" y="33"/>
                    <a:pt x="85" y="33"/>
                  </a:cubicBezTo>
                  <a:cubicBezTo>
                    <a:pt x="89" y="36"/>
                    <a:pt x="90" y="38"/>
                    <a:pt x="90" y="40"/>
                  </a:cubicBezTo>
                  <a:close/>
                  <a:moveTo>
                    <a:pt x="70" y="24"/>
                  </a:moveTo>
                  <a:cubicBezTo>
                    <a:pt x="70" y="23"/>
                    <a:pt x="72" y="22"/>
                    <a:pt x="74" y="22"/>
                  </a:cubicBezTo>
                  <a:cubicBezTo>
                    <a:pt x="74" y="22"/>
                    <a:pt x="75" y="22"/>
                    <a:pt x="76" y="22"/>
                  </a:cubicBezTo>
                  <a:cubicBezTo>
                    <a:pt x="76" y="25"/>
                    <a:pt x="78" y="28"/>
                    <a:pt x="79" y="30"/>
                  </a:cubicBezTo>
                  <a:cubicBezTo>
                    <a:pt x="78" y="30"/>
                    <a:pt x="77" y="30"/>
                    <a:pt x="77" y="30"/>
                  </a:cubicBezTo>
                  <a:cubicBezTo>
                    <a:pt x="74" y="29"/>
                    <a:pt x="72" y="28"/>
                    <a:pt x="71" y="26"/>
                  </a:cubicBezTo>
                  <a:cubicBezTo>
                    <a:pt x="70" y="25"/>
                    <a:pt x="70" y="24"/>
                    <a:pt x="70" y="24"/>
                  </a:cubicBezTo>
                  <a:close/>
                  <a:moveTo>
                    <a:pt x="68" y="60"/>
                  </a:moveTo>
                  <a:cubicBezTo>
                    <a:pt x="70" y="62"/>
                    <a:pt x="73" y="64"/>
                    <a:pt x="76" y="65"/>
                  </a:cubicBezTo>
                  <a:cubicBezTo>
                    <a:pt x="78" y="66"/>
                    <a:pt x="80" y="66"/>
                    <a:pt x="82" y="67"/>
                  </a:cubicBezTo>
                  <a:cubicBezTo>
                    <a:pt x="84" y="69"/>
                    <a:pt x="85" y="71"/>
                    <a:pt x="84" y="72"/>
                  </a:cubicBezTo>
                  <a:cubicBezTo>
                    <a:pt x="83" y="73"/>
                    <a:pt x="82" y="73"/>
                    <a:pt x="80" y="73"/>
                  </a:cubicBezTo>
                  <a:cubicBezTo>
                    <a:pt x="77" y="73"/>
                    <a:pt x="74" y="72"/>
                    <a:pt x="71" y="70"/>
                  </a:cubicBezTo>
                  <a:cubicBezTo>
                    <a:pt x="70" y="69"/>
                    <a:pt x="68" y="68"/>
                    <a:pt x="66" y="66"/>
                  </a:cubicBezTo>
                  <a:cubicBezTo>
                    <a:pt x="68" y="64"/>
                    <a:pt x="68" y="62"/>
                    <a:pt x="68" y="60"/>
                  </a:cubicBezTo>
                  <a:close/>
                  <a:moveTo>
                    <a:pt x="55" y="114"/>
                  </a:moveTo>
                  <a:cubicBezTo>
                    <a:pt x="56" y="114"/>
                    <a:pt x="57" y="115"/>
                    <a:pt x="59" y="116"/>
                  </a:cubicBezTo>
                  <a:cubicBezTo>
                    <a:pt x="57" y="117"/>
                    <a:pt x="57" y="118"/>
                    <a:pt x="56" y="118"/>
                  </a:cubicBezTo>
                  <a:cubicBezTo>
                    <a:pt x="55" y="117"/>
                    <a:pt x="54" y="116"/>
                    <a:pt x="53" y="116"/>
                  </a:cubicBezTo>
                  <a:cubicBezTo>
                    <a:pt x="54" y="115"/>
                    <a:pt x="53" y="114"/>
                    <a:pt x="55" y="114"/>
                  </a:cubicBezTo>
                  <a:close/>
                  <a:moveTo>
                    <a:pt x="55" y="103"/>
                  </a:moveTo>
                  <a:cubicBezTo>
                    <a:pt x="56" y="102"/>
                    <a:pt x="58" y="101"/>
                    <a:pt x="59" y="103"/>
                  </a:cubicBezTo>
                  <a:cubicBezTo>
                    <a:pt x="60" y="105"/>
                    <a:pt x="62" y="107"/>
                    <a:pt x="63" y="108"/>
                  </a:cubicBezTo>
                  <a:cubicBezTo>
                    <a:pt x="64" y="108"/>
                    <a:pt x="65" y="108"/>
                    <a:pt x="66" y="108"/>
                  </a:cubicBezTo>
                  <a:cubicBezTo>
                    <a:pt x="67" y="107"/>
                    <a:pt x="68" y="105"/>
                    <a:pt x="70" y="104"/>
                  </a:cubicBezTo>
                  <a:cubicBezTo>
                    <a:pt x="70" y="103"/>
                    <a:pt x="72" y="102"/>
                    <a:pt x="72" y="102"/>
                  </a:cubicBezTo>
                  <a:cubicBezTo>
                    <a:pt x="73" y="103"/>
                    <a:pt x="75" y="104"/>
                    <a:pt x="75" y="105"/>
                  </a:cubicBezTo>
                  <a:cubicBezTo>
                    <a:pt x="75" y="107"/>
                    <a:pt x="75" y="109"/>
                    <a:pt x="73" y="110"/>
                  </a:cubicBezTo>
                  <a:cubicBezTo>
                    <a:pt x="69" y="116"/>
                    <a:pt x="57" y="113"/>
                    <a:pt x="54" y="110"/>
                  </a:cubicBezTo>
                  <a:cubicBezTo>
                    <a:pt x="52" y="107"/>
                    <a:pt x="53" y="104"/>
                    <a:pt x="55" y="103"/>
                  </a:cubicBezTo>
                  <a:close/>
                  <a:moveTo>
                    <a:pt x="57" y="121"/>
                  </a:moveTo>
                  <a:cubicBezTo>
                    <a:pt x="58" y="121"/>
                    <a:pt x="59" y="120"/>
                    <a:pt x="60" y="120"/>
                  </a:cubicBezTo>
                  <a:cubicBezTo>
                    <a:pt x="63" y="118"/>
                    <a:pt x="66" y="118"/>
                    <a:pt x="69" y="120"/>
                  </a:cubicBezTo>
                  <a:cubicBezTo>
                    <a:pt x="70" y="120"/>
                    <a:pt x="71" y="121"/>
                    <a:pt x="71" y="121"/>
                  </a:cubicBezTo>
                  <a:lnTo>
                    <a:pt x="57" y="121"/>
                  </a:lnTo>
                  <a:close/>
                  <a:moveTo>
                    <a:pt x="71" y="117"/>
                  </a:moveTo>
                  <a:cubicBezTo>
                    <a:pt x="72" y="116"/>
                    <a:pt x="72" y="114"/>
                    <a:pt x="74" y="114"/>
                  </a:cubicBezTo>
                  <a:cubicBezTo>
                    <a:pt x="75" y="114"/>
                    <a:pt x="75" y="115"/>
                    <a:pt x="77" y="115"/>
                  </a:cubicBezTo>
                  <a:cubicBezTo>
                    <a:pt x="75" y="117"/>
                    <a:pt x="74" y="117"/>
                    <a:pt x="73" y="118"/>
                  </a:cubicBezTo>
                  <a:cubicBezTo>
                    <a:pt x="72" y="118"/>
                    <a:pt x="71" y="117"/>
                    <a:pt x="71" y="117"/>
                  </a:cubicBezTo>
                  <a:close/>
                  <a:moveTo>
                    <a:pt x="75" y="121"/>
                  </a:moveTo>
                  <a:cubicBezTo>
                    <a:pt x="77" y="120"/>
                    <a:pt x="78" y="118"/>
                    <a:pt x="79" y="116"/>
                  </a:cubicBezTo>
                  <a:cubicBezTo>
                    <a:pt x="79" y="114"/>
                    <a:pt x="80" y="110"/>
                    <a:pt x="82" y="109"/>
                  </a:cubicBezTo>
                  <a:cubicBezTo>
                    <a:pt x="86" y="105"/>
                    <a:pt x="92" y="101"/>
                    <a:pt x="90" y="96"/>
                  </a:cubicBezTo>
                  <a:cubicBezTo>
                    <a:pt x="90" y="95"/>
                    <a:pt x="89" y="92"/>
                    <a:pt x="88" y="90"/>
                  </a:cubicBezTo>
                  <a:cubicBezTo>
                    <a:pt x="84" y="85"/>
                    <a:pt x="78" y="84"/>
                    <a:pt x="73" y="88"/>
                  </a:cubicBezTo>
                  <a:cubicBezTo>
                    <a:pt x="71" y="90"/>
                    <a:pt x="70" y="91"/>
                    <a:pt x="68" y="93"/>
                  </a:cubicBezTo>
                  <a:cubicBezTo>
                    <a:pt x="65" y="96"/>
                    <a:pt x="63" y="96"/>
                    <a:pt x="60" y="93"/>
                  </a:cubicBezTo>
                  <a:cubicBezTo>
                    <a:pt x="59" y="91"/>
                    <a:pt x="57" y="90"/>
                    <a:pt x="55" y="88"/>
                  </a:cubicBezTo>
                  <a:cubicBezTo>
                    <a:pt x="50" y="84"/>
                    <a:pt x="44" y="85"/>
                    <a:pt x="40" y="91"/>
                  </a:cubicBezTo>
                  <a:cubicBezTo>
                    <a:pt x="37" y="95"/>
                    <a:pt x="38" y="99"/>
                    <a:pt x="42" y="103"/>
                  </a:cubicBezTo>
                  <a:cubicBezTo>
                    <a:pt x="43" y="104"/>
                    <a:pt x="43" y="106"/>
                    <a:pt x="44" y="108"/>
                  </a:cubicBezTo>
                  <a:cubicBezTo>
                    <a:pt x="48" y="110"/>
                    <a:pt x="49" y="113"/>
                    <a:pt x="50" y="116"/>
                  </a:cubicBezTo>
                  <a:cubicBezTo>
                    <a:pt x="51" y="118"/>
                    <a:pt x="52" y="120"/>
                    <a:pt x="54" y="121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6"/>
                    <a:pt x="60" y="7"/>
                  </a:cubicBezTo>
                  <a:cubicBezTo>
                    <a:pt x="60" y="7"/>
                    <a:pt x="60" y="8"/>
                    <a:pt x="61" y="8"/>
                  </a:cubicBezTo>
                  <a:cubicBezTo>
                    <a:pt x="61" y="8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10"/>
                    <a:pt x="60" y="11"/>
                  </a:cubicBezTo>
                  <a:cubicBezTo>
                    <a:pt x="60" y="12"/>
                    <a:pt x="61" y="13"/>
                    <a:pt x="62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4"/>
                    <a:pt x="61" y="15"/>
                    <a:pt x="61" y="15"/>
                  </a:cubicBezTo>
                  <a:cubicBezTo>
                    <a:pt x="60" y="16"/>
                    <a:pt x="59" y="17"/>
                    <a:pt x="59" y="19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8" y="20"/>
                    <a:pt x="56" y="19"/>
                    <a:pt x="55" y="19"/>
                  </a:cubicBezTo>
                  <a:cubicBezTo>
                    <a:pt x="54" y="19"/>
                    <a:pt x="52" y="19"/>
                    <a:pt x="51" y="20"/>
                  </a:cubicBezTo>
                  <a:cubicBezTo>
                    <a:pt x="51" y="19"/>
                    <a:pt x="51" y="18"/>
                    <a:pt x="51" y="17"/>
                  </a:cubicBezTo>
                  <a:cubicBezTo>
                    <a:pt x="49" y="13"/>
                    <a:pt x="40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8" y="10"/>
                    <a:pt x="38" y="10"/>
                  </a:cubicBezTo>
                  <a:cubicBezTo>
                    <a:pt x="36" y="10"/>
                    <a:pt x="34" y="10"/>
                    <a:pt x="32" y="13"/>
                  </a:cubicBezTo>
                  <a:cubicBezTo>
                    <a:pt x="31" y="14"/>
                    <a:pt x="31" y="16"/>
                    <a:pt x="32" y="18"/>
                  </a:cubicBezTo>
                  <a:cubicBezTo>
                    <a:pt x="32" y="18"/>
                    <a:pt x="32" y="19"/>
                    <a:pt x="32" y="19"/>
                  </a:cubicBezTo>
                  <a:cubicBezTo>
                    <a:pt x="32" y="19"/>
                    <a:pt x="32" y="18"/>
                    <a:pt x="32" y="18"/>
                  </a:cubicBezTo>
                  <a:cubicBezTo>
                    <a:pt x="31" y="18"/>
                    <a:pt x="30" y="19"/>
                    <a:pt x="29" y="19"/>
                  </a:cubicBezTo>
                  <a:cubicBezTo>
                    <a:pt x="28" y="19"/>
                    <a:pt x="27" y="20"/>
                    <a:pt x="26" y="20"/>
                  </a:cubicBezTo>
                  <a:cubicBezTo>
                    <a:pt x="24" y="19"/>
                    <a:pt x="23" y="20"/>
                    <a:pt x="24" y="23"/>
                  </a:cubicBezTo>
                  <a:cubicBezTo>
                    <a:pt x="25" y="25"/>
                    <a:pt x="25" y="27"/>
                    <a:pt x="25" y="29"/>
                  </a:cubicBezTo>
                  <a:cubicBezTo>
                    <a:pt x="25" y="34"/>
                    <a:pt x="25" y="40"/>
                    <a:pt x="24" y="45"/>
                  </a:cubicBezTo>
                  <a:cubicBezTo>
                    <a:pt x="23" y="50"/>
                    <a:pt x="24" y="55"/>
                    <a:pt x="19" y="60"/>
                  </a:cubicBezTo>
                  <a:cubicBezTo>
                    <a:pt x="19" y="61"/>
                    <a:pt x="19" y="62"/>
                    <a:pt x="20" y="63"/>
                  </a:cubicBezTo>
                  <a:cubicBezTo>
                    <a:pt x="20" y="63"/>
                    <a:pt x="21" y="63"/>
                    <a:pt x="22" y="63"/>
                  </a:cubicBezTo>
                  <a:cubicBezTo>
                    <a:pt x="23" y="62"/>
                    <a:pt x="24" y="62"/>
                    <a:pt x="26" y="63"/>
                  </a:cubicBezTo>
                  <a:cubicBezTo>
                    <a:pt x="26" y="63"/>
                    <a:pt x="27" y="63"/>
                    <a:pt x="27" y="63"/>
                  </a:cubicBezTo>
                  <a:cubicBezTo>
                    <a:pt x="29" y="63"/>
                    <a:pt x="28" y="61"/>
                    <a:pt x="28" y="60"/>
                  </a:cubicBezTo>
                  <a:cubicBezTo>
                    <a:pt x="28" y="58"/>
                    <a:pt x="27" y="55"/>
                    <a:pt x="27" y="53"/>
                  </a:cubicBezTo>
                  <a:cubicBezTo>
                    <a:pt x="28" y="44"/>
                    <a:pt x="28" y="36"/>
                    <a:pt x="29" y="27"/>
                  </a:cubicBezTo>
                  <a:cubicBezTo>
                    <a:pt x="29" y="25"/>
                    <a:pt x="30" y="23"/>
                    <a:pt x="32" y="22"/>
                  </a:cubicBezTo>
                  <a:cubicBezTo>
                    <a:pt x="33" y="22"/>
                    <a:pt x="34" y="21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30"/>
                    <a:pt x="40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6" y="34"/>
                    <a:pt x="34" y="38"/>
                    <a:pt x="35" y="41"/>
                  </a:cubicBezTo>
                  <a:cubicBezTo>
                    <a:pt x="36" y="42"/>
                    <a:pt x="36" y="43"/>
                    <a:pt x="37" y="44"/>
                  </a:cubicBezTo>
                  <a:cubicBezTo>
                    <a:pt x="35" y="46"/>
                    <a:pt x="34" y="49"/>
                    <a:pt x="35" y="52"/>
                  </a:cubicBezTo>
                  <a:cubicBezTo>
                    <a:pt x="35" y="53"/>
                    <a:pt x="36" y="54"/>
                    <a:pt x="37" y="55"/>
                  </a:cubicBezTo>
                  <a:cubicBezTo>
                    <a:pt x="35" y="57"/>
                    <a:pt x="34" y="60"/>
                    <a:pt x="35" y="62"/>
                  </a:cubicBezTo>
                  <a:cubicBezTo>
                    <a:pt x="36" y="65"/>
                    <a:pt x="38" y="66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0" y="69"/>
                    <a:pt x="40" y="72"/>
                    <a:pt x="41" y="74"/>
                  </a:cubicBezTo>
                  <a:cubicBezTo>
                    <a:pt x="43" y="76"/>
                    <a:pt x="45" y="77"/>
                    <a:pt x="48" y="77"/>
                  </a:cubicBezTo>
                  <a:cubicBezTo>
                    <a:pt x="48" y="77"/>
                    <a:pt x="49" y="77"/>
                    <a:pt x="49" y="77"/>
                  </a:cubicBezTo>
                  <a:cubicBezTo>
                    <a:pt x="52" y="77"/>
                    <a:pt x="56" y="75"/>
                    <a:pt x="59" y="73"/>
                  </a:cubicBezTo>
                  <a:cubicBezTo>
                    <a:pt x="60" y="73"/>
                    <a:pt x="60" y="72"/>
                    <a:pt x="61" y="72"/>
                  </a:cubicBezTo>
                  <a:cubicBezTo>
                    <a:pt x="61" y="72"/>
                    <a:pt x="61" y="72"/>
                    <a:pt x="61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8" y="72"/>
                    <a:pt x="68" y="72"/>
                    <a:pt x="68" y="72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5"/>
                    <a:pt x="67" y="75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0" y="75"/>
                    <a:pt x="59" y="75"/>
                    <a:pt x="59" y="76"/>
                  </a:cubicBezTo>
                  <a:cubicBezTo>
                    <a:pt x="59" y="77"/>
                    <a:pt x="60" y="77"/>
                    <a:pt x="60" y="78"/>
                  </a:cubicBezTo>
                  <a:cubicBezTo>
                    <a:pt x="60" y="78"/>
                    <a:pt x="61" y="78"/>
                    <a:pt x="61" y="78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7" y="78"/>
                    <a:pt x="68" y="79"/>
                    <a:pt x="68" y="79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80"/>
                    <a:pt x="67" y="81"/>
                    <a:pt x="67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1" y="81"/>
                    <a:pt x="60" y="81"/>
                    <a:pt x="60" y="82"/>
                  </a:cubicBezTo>
                  <a:cubicBezTo>
                    <a:pt x="60" y="83"/>
                    <a:pt x="60" y="83"/>
                    <a:pt x="61" y="84"/>
                  </a:cubicBezTo>
                  <a:cubicBezTo>
                    <a:pt x="61" y="84"/>
                    <a:pt x="62" y="84"/>
                    <a:pt x="62" y="84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4"/>
                    <a:pt x="67" y="84"/>
                    <a:pt x="67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85"/>
                    <a:pt x="66" y="85"/>
                    <a:pt x="66" y="85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1" y="85"/>
                    <a:pt x="60" y="86"/>
                    <a:pt x="60" y="87"/>
                  </a:cubicBezTo>
                  <a:cubicBezTo>
                    <a:pt x="60" y="88"/>
                    <a:pt x="61" y="89"/>
                    <a:pt x="62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2" y="90"/>
                    <a:pt x="61" y="91"/>
                    <a:pt x="61" y="91"/>
                  </a:cubicBezTo>
                  <a:cubicBezTo>
                    <a:pt x="61" y="92"/>
                    <a:pt x="62" y="93"/>
                    <a:pt x="63" y="93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67" y="93"/>
                    <a:pt x="69" y="92"/>
                    <a:pt x="69" y="90"/>
                  </a:cubicBezTo>
                  <a:cubicBezTo>
                    <a:pt x="69" y="89"/>
                    <a:pt x="69" y="89"/>
                    <a:pt x="69" y="89"/>
                  </a:cubicBezTo>
                  <a:cubicBezTo>
                    <a:pt x="69" y="88"/>
                    <a:pt x="69" y="88"/>
                    <a:pt x="68" y="88"/>
                  </a:cubicBezTo>
                  <a:cubicBezTo>
                    <a:pt x="69" y="87"/>
                    <a:pt x="70" y="86"/>
                    <a:pt x="70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70" y="84"/>
                    <a:pt x="70" y="83"/>
                    <a:pt x="70" y="83"/>
                  </a:cubicBezTo>
                  <a:cubicBezTo>
                    <a:pt x="70" y="82"/>
                    <a:pt x="71" y="81"/>
                    <a:pt x="71" y="80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71" y="78"/>
                    <a:pt x="71" y="77"/>
                    <a:pt x="70" y="77"/>
                  </a:cubicBezTo>
                  <a:cubicBezTo>
                    <a:pt x="71" y="76"/>
                    <a:pt x="71" y="75"/>
                    <a:pt x="72" y="74"/>
                  </a:cubicBezTo>
                  <a:cubicBezTo>
                    <a:pt x="74" y="76"/>
                    <a:pt x="77" y="77"/>
                    <a:pt x="79" y="77"/>
                  </a:cubicBezTo>
                  <a:cubicBezTo>
                    <a:pt x="80" y="77"/>
                    <a:pt x="80" y="77"/>
                    <a:pt x="81" y="77"/>
                  </a:cubicBezTo>
                  <a:cubicBezTo>
                    <a:pt x="84" y="77"/>
                    <a:pt x="86" y="76"/>
                    <a:pt x="87" y="74"/>
                  </a:cubicBezTo>
                  <a:cubicBezTo>
                    <a:pt x="88" y="72"/>
                    <a:pt x="88" y="69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90" y="66"/>
                    <a:pt x="93" y="65"/>
                    <a:pt x="93" y="62"/>
                  </a:cubicBezTo>
                  <a:cubicBezTo>
                    <a:pt x="94" y="60"/>
                    <a:pt x="93" y="57"/>
                    <a:pt x="91" y="55"/>
                  </a:cubicBezTo>
                  <a:cubicBezTo>
                    <a:pt x="92" y="54"/>
                    <a:pt x="93" y="53"/>
                    <a:pt x="93" y="52"/>
                  </a:cubicBezTo>
                  <a:cubicBezTo>
                    <a:pt x="94" y="49"/>
                    <a:pt x="93" y="46"/>
                    <a:pt x="91" y="44"/>
                  </a:cubicBezTo>
                  <a:cubicBezTo>
                    <a:pt x="92" y="43"/>
                    <a:pt x="93" y="42"/>
                    <a:pt x="93" y="41"/>
                  </a:cubicBezTo>
                  <a:cubicBezTo>
                    <a:pt x="94" y="38"/>
                    <a:pt x="92" y="34"/>
                    <a:pt x="88" y="31"/>
                  </a:cubicBezTo>
                  <a:cubicBezTo>
                    <a:pt x="88" y="31"/>
                    <a:pt x="88" y="30"/>
                    <a:pt x="88" y="30"/>
                  </a:cubicBezTo>
                  <a:cubicBezTo>
                    <a:pt x="89" y="29"/>
                    <a:pt x="88" y="28"/>
                    <a:pt x="88" y="27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3" y="21"/>
                    <a:pt x="93" y="22"/>
                    <a:pt x="94" y="22"/>
                  </a:cubicBezTo>
                  <a:cubicBezTo>
                    <a:pt x="96" y="23"/>
                    <a:pt x="97" y="25"/>
                    <a:pt x="97" y="27"/>
                  </a:cubicBezTo>
                  <a:cubicBezTo>
                    <a:pt x="97" y="36"/>
                    <a:pt x="98" y="44"/>
                    <a:pt x="99" y="53"/>
                  </a:cubicBezTo>
                  <a:cubicBezTo>
                    <a:pt x="99" y="55"/>
                    <a:pt x="98" y="58"/>
                    <a:pt x="98" y="60"/>
                  </a:cubicBezTo>
                  <a:cubicBezTo>
                    <a:pt x="98" y="61"/>
                    <a:pt x="97" y="63"/>
                    <a:pt x="99" y="63"/>
                  </a:cubicBezTo>
                  <a:cubicBezTo>
                    <a:pt x="99" y="63"/>
                    <a:pt x="100" y="63"/>
                    <a:pt x="100" y="63"/>
                  </a:cubicBezTo>
                  <a:cubicBezTo>
                    <a:pt x="101" y="62"/>
                    <a:pt x="103" y="62"/>
                    <a:pt x="104" y="63"/>
                  </a:cubicBezTo>
                  <a:cubicBezTo>
                    <a:pt x="105" y="63"/>
                    <a:pt x="106" y="63"/>
                    <a:pt x="106" y="63"/>
                  </a:cubicBezTo>
                  <a:cubicBezTo>
                    <a:pt x="106" y="62"/>
                    <a:pt x="107" y="62"/>
                    <a:pt x="107" y="61"/>
                  </a:cubicBezTo>
                  <a:cubicBezTo>
                    <a:pt x="109" y="64"/>
                    <a:pt x="112" y="67"/>
                    <a:pt x="114" y="70"/>
                  </a:cubicBezTo>
                  <a:cubicBezTo>
                    <a:pt x="116" y="74"/>
                    <a:pt x="119" y="76"/>
                    <a:pt x="121" y="79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75" y="121"/>
                    <a:pt x="75" y="121"/>
                    <a:pt x="75" y="121"/>
                  </a:cubicBezTo>
                  <a:close/>
                  <a:moveTo>
                    <a:pt x="53" y="32"/>
                  </a:moveTo>
                  <a:cubicBezTo>
                    <a:pt x="54" y="32"/>
                    <a:pt x="56" y="31"/>
                    <a:pt x="57" y="30"/>
                  </a:cubicBezTo>
                  <a:cubicBezTo>
                    <a:pt x="59" y="30"/>
                    <a:pt x="60" y="31"/>
                    <a:pt x="60" y="32"/>
                  </a:cubicBezTo>
                  <a:cubicBezTo>
                    <a:pt x="61" y="34"/>
                    <a:pt x="57" y="38"/>
                    <a:pt x="51" y="41"/>
                  </a:cubicBezTo>
                  <a:cubicBezTo>
                    <a:pt x="48" y="42"/>
                    <a:pt x="45" y="42"/>
                    <a:pt x="42" y="42"/>
                  </a:cubicBezTo>
                  <a:cubicBezTo>
                    <a:pt x="40" y="42"/>
                    <a:pt x="39" y="41"/>
                    <a:pt x="39" y="40"/>
                  </a:cubicBezTo>
                  <a:cubicBezTo>
                    <a:pt x="38" y="38"/>
                    <a:pt x="40" y="36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4" y="35"/>
                    <a:pt x="44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6" y="34"/>
                    <a:pt x="46" y="34"/>
                  </a:cubicBezTo>
                  <a:cubicBezTo>
                    <a:pt x="46" y="34"/>
                    <a:pt x="46" y="34"/>
                    <a:pt x="46" y="33"/>
                  </a:cubicBezTo>
                  <a:cubicBezTo>
                    <a:pt x="46" y="33"/>
                    <a:pt x="47" y="34"/>
                    <a:pt x="47" y="34"/>
                  </a:cubicBezTo>
                  <a:cubicBezTo>
                    <a:pt x="49" y="34"/>
                    <a:pt x="51" y="33"/>
                    <a:pt x="53" y="32"/>
                  </a:cubicBezTo>
                  <a:close/>
                  <a:moveTo>
                    <a:pt x="48" y="31"/>
                  </a:moveTo>
                  <a:cubicBezTo>
                    <a:pt x="49" y="28"/>
                    <a:pt x="50" y="25"/>
                    <a:pt x="51" y="23"/>
                  </a:cubicBezTo>
                  <a:cubicBezTo>
                    <a:pt x="52" y="22"/>
                    <a:pt x="53" y="22"/>
                    <a:pt x="55" y="22"/>
                  </a:cubicBezTo>
                  <a:cubicBezTo>
                    <a:pt x="57" y="22"/>
                    <a:pt x="58" y="23"/>
                    <a:pt x="59" y="24"/>
                  </a:cubicBezTo>
                  <a:cubicBezTo>
                    <a:pt x="59" y="24"/>
                    <a:pt x="58" y="25"/>
                    <a:pt x="57" y="26"/>
                  </a:cubicBezTo>
                  <a:cubicBezTo>
                    <a:pt x="56" y="28"/>
                    <a:pt x="54" y="29"/>
                    <a:pt x="52" y="30"/>
                  </a:cubicBezTo>
                  <a:cubicBezTo>
                    <a:pt x="50" y="30"/>
                    <a:pt x="49" y="31"/>
                    <a:pt x="48" y="31"/>
                  </a:cubicBezTo>
                  <a:close/>
                  <a:moveTo>
                    <a:pt x="41" y="45"/>
                  </a:moveTo>
                  <a:cubicBezTo>
                    <a:pt x="41" y="45"/>
                    <a:pt x="42" y="45"/>
                    <a:pt x="42" y="45"/>
                  </a:cubicBezTo>
                  <a:cubicBezTo>
                    <a:pt x="43" y="45"/>
                    <a:pt x="43" y="46"/>
                    <a:pt x="44" y="46"/>
                  </a:cubicBezTo>
                  <a:cubicBezTo>
                    <a:pt x="47" y="46"/>
                    <a:pt x="49" y="45"/>
                    <a:pt x="52" y="44"/>
                  </a:cubicBezTo>
                  <a:cubicBezTo>
                    <a:pt x="55" y="43"/>
                    <a:pt x="57" y="42"/>
                    <a:pt x="58" y="41"/>
                  </a:cubicBezTo>
                  <a:cubicBezTo>
                    <a:pt x="59" y="41"/>
                    <a:pt x="60" y="42"/>
                    <a:pt x="60" y="43"/>
                  </a:cubicBezTo>
                  <a:cubicBezTo>
                    <a:pt x="61" y="45"/>
                    <a:pt x="57" y="49"/>
                    <a:pt x="51" y="51"/>
                  </a:cubicBezTo>
                  <a:cubicBezTo>
                    <a:pt x="48" y="52"/>
                    <a:pt x="45" y="53"/>
                    <a:pt x="42" y="52"/>
                  </a:cubicBezTo>
                  <a:cubicBezTo>
                    <a:pt x="40" y="52"/>
                    <a:pt x="39" y="51"/>
                    <a:pt x="38" y="50"/>
                  </a:cubicBezTo>
                  <a:cubicBezTo>
                    <a:pt x="38" y="49"/>
                    <a:pt x="39" y="47"/>
                    <a:pt x="41" y="45"/>
                  </a:cubicBezTo>
                  <a:close/>
                  <a:moveTo>
                    <a:pt x="41" y="56"/>
                  </a:moveTo>
                  <a:cubicBezTo>
                    <a:pt x="41" y="56"/>
                    <a:pt x="42" y="56"/>
                    <a:pt x="42" y="56"/>
                  </a:cubicBezTo>
                  <a:cubicBezTo>
                    <a:pt x="42" y="56"/>
                    <a:pt x="43" y="56"/>
                    <a:pt x="44" y="56"/>
                  </a:cubicBezTo>
                  <a:cubicBezTo>
                    <a:pt x="46" y="56"/>
                    <a:pt x="49" y="56"/>
                    <a:pt x="52" y="55"/>
                  </a:cubicBezTo>
                  <a:cubicBezTo>
                    <a:pt x="54" y="54"/>
                    <a:pt x="56" y="53"/>
                    <a:pt x="58" y="52"/>
                  </a:cubicBezTo>
                  <a:cubicBezTo>
                    <a:pt x="59" y="52"/>
                    <a:pt x="60" y="53"/>
                    <a:pt x="60" y="53"/>
                  </a:cubicBezTo>
                  <a:cubicBezTo>
                    <a:pt x="61" y="55"/>
                    <a:pt x="57" y="60"/>
                    <a:pt x="51" y="62"/>
                  </a:cubicBezTo>
                  <a:cubicBezTo>
                    <a:pt x="48" y="63"/>
                    <a:pt x="45" y="63"/>
                    <a:pt x="42" y="63"/>
                  </a:cubicBezTo>
                  <a:cubicBezTo>
                    <a:pt x="40" y="63"/>
                    <a:pt x="39" y="62"/>
                    <a:pt x="38" y="61"/>
                  </a:cubicBezTo>
                  <a:cubicBezTo>
                    <a:pt x="38" y="60"/>
                    <a:pt x="39" y="58"/>
                    <a:pt x="41" y="56"/>
                  </a:cubicBezTo>
                  <a:close/>
                  <a:moveTo>
                    <a:pt x="46" y="67"/>
                  </a:moveTo>
                  <a:cubicBezTo>
                    <a:pt x="48" y="66"/>
                    <a:pt x="50" y="66"/>
                    <a:pt x="52" y="65"/>
                  </a:cubicBezTo>
                  <a:cubicBezTo>
                    <a:pt x="56" y="64"/>
                    <a:pt x="58" y="62"/>
                    <a:pt x="60" y="60"/>
                  </a:cubicBezTo>
                  <a:cubicBezTo>
                    <a:pt x="60" y="62"/>
                    <a:pt x="61" y="64"/>
                    <a:pt x="62" y="66"/>
                  </a:cubicBezTo>
                  <a:cubicBezTo>
                    <a:pt x="61" y="68"/>
                    <a:pt x="59" y="69"/>
                    <a:pt x="57" y="70"/>
                  </a:cubicBezTo>
                  <a:cubicBezTo>
                    <a:pt x="54" y="72"/>
                    <a:pt x="51" y="73"/>
                    <a:pt x="49" y="73"/>
                  </a:cubicBezTo>
                  <a:cubicBezTo>
                    <a:pt x="47" y="73"/>
                    <a:pt x="45" y="73"/>
                    <a:pt x="45" y="72"/>
                  </a:cubicBezTo>
                  <a:cubicBezTo>
                    <a:pt x="44" y="71"/>
                    <a:pt x="45" y="69"/>
                    <a:pt x="46" y="67"/>
                  </a:cubicBezTo>
                  <a:close/>
                  <a:moveTo>
                    <a:pt x="46" y="67"/>
                  </a:moveTo>
                  <a:cubicBezTo>
                    <a:pt x="46" y="67"/>
                    <a:pt x="46" y="67"/>
                    <a:pt x="46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30" name="Freeform 54">
              <a:extLst>
                <a:ext uri="{FF2B5EF4-FFF2-40B4-BE49-F238E27FC236}">
                  <a16:creationId xmlns:a16="http://schemas.microsoft.com/office/drawing/2014/main" id="{B4851A57-ACF4-303D-4336-292A11F771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54388" y="2165350"/>
              <a:ext cx="173038" cy="187325"/>
            </a:xfrm>
            <a:custGeom>
              <a:avLst/>
              <a:gdLst/>
              <a:ahLst/>
              <a:cxnLst>
                <a:cxn ang="0">
                  <a:pos x="30" y="65"/>
                </a:cxn>
                <a:cxn ang="0">
                  <a:pos x="60" y="35"/>
                </a:cxn>
                <a:cxn ang="0">
                  <a:pos x="54" y="17"/>
                </a:cxn>
                <a:cxn ang="0">
                  <a:pos x="44" y="17"/>
                </a:cxn>
                <a:cxn ang="0">
                  <a:pos x="44" y="12"/>
                </a:cxn>
                <a:cxn ang="0">
                  <a:pos x="49" y="12"/>
                </a:cxn>
                <a:cxn ang="0">
                  <a:pos x="43" y="8"/>
                </a:cxn>
                <a:cxn ang="0">
                  <a:pos x="30" y="0"/>
                </a:cxn>
                <a:cxn ang="0">
                  <a:pos x="17" y="8"/>
                </a:cxn>
                <a:cxn ang="0">
                  <a:pos x="11" y="12"/>
                </a:cxn>
                <a:cxn ang="0">
                  <a:pos x="17" y="12"/>
                </a:cxn>
                <a:cxn ang="0">
                  <a:pos x="17" y="17"/>
                </a:cxn>
                <a:cxn ang="0">
                  <a:pos x="6" y="17"/>
                </a:cxn>
                <a:cxn ang="0">
                  <a:pos x="0" y="35"/>
                </a:cxn>
                <a:cxn ang="0">
                  <a:pos x="30" y="65"/>
                </a:cxn>
                <a:cxn ang="0">
                  <a:pos x="30" y="6"/>
                </a:cxn>
                <a:cxn ang="0">
                  <a:pos x="38" y="14"/>
                </a:cxn>
                <a:cxn ang="0">
                  <a:pos x="30" y="22"/>
                </a:cxn>
                <a:cxn ang="0">
                  <a:pos x="22" y="14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30" y="6"/>
                </a:cxn>
              </a:cxnLst>
              <a:rect l="0" t="0" r="r" b="b"/>
              <a:pathLst>
                <a:path w="60" h="65">
                  <a:moveTo>
                    <a:pt x="30" y="65"/>
                  </a:moveTo>
                  <a:cubicBezTo>
                    <a:pt x="47" y="65"/>
                    <a:pt x="60" y="52"/>
                    <a:pt x="60" y="35"/>
                  </a:cubicBezTo>
                  <a:cubicBezTo>
                    <a:pt x="60" y="28"/>
                    <a:pt x="58" y="22"/>
                    <a:pt x="5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7" y="11"/>
                    <a:pt x="45" y="9"/>
                    <a:pt x="43" y="8"/>
                  </a:cubicBezTo>
                  <a:cubicBezTo>
                    <a:pt x="41" y="3"/>
                    <a:pt x="36" y="0"/>
                    <a:pt x="30" y="0"/>
                  </a:cubicBezTo>
                  <a:cubicBezTo>
                    <a:pt x="24" y="0"/>
                    <a:pt x="19" y="3"/>
                    <a:pt x="17" y="8"/>
                  </a:cubicBezTo>
                  <a:cubicBezTo>
                    <a:pt x="15" y="9"/>
                    <a:pt x="12" y="11"/>
                    <a:pt x="11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2" y="22"/>
                    <a:pt x="0" y="28"/>
                    <a:pt x="0" y="35"/>
                  </a:cubicBezTo>
                  <a:cubicBezTo>
                    <a:pt x="0" y="52"/>
                    <a:pt x="13" y="65"/>
                    <a:pt x="30" y="65"/>
                  </a:cubicBezTo>
                  <a:close/>
                  <a:moveTo>
                    <a:pt x="30" y="6"/>
                  </a:moveTo>
                  <a:cubicBezTo>
                    <a:pt x="34" y="6"/>
                    <a:pt x="38" y="10"/>
                    <a:pt x="38" y="14"/>
                  </a:cubicBezTo>
                  <a:cubicBezTo>
                    <a:pt x="38" y="19"/>
                    <a:pt x="34" y="22"/>
                    <a:pt x="30" y="22"/>
                  </a:cubicBezTo>
                  <a:cubicBezTo>
                    <a:pt x="25" y="22"/>
                    <a:pt x="22" y="19"/>
                    <a:pt x="22" y="14"/>
                  </a:cubicBezTo>
                  <a:cubicBezTo>
                    <a:pt x="22" y="10"/>
                    <a:pt x="25" y="6"/>
                    <a:pt x="30" y="6"/>
                  </a:cubicBezTo>
                  <a:close/>
                  <a:moveTo>
                    <a:pt x="30" y="6"/>
                  </a:moveTo>
                  <a:cubicBezTo>
                    <a:pt x="30" y="6"/>
                    <a:pt x="30" y="6"/>
                    <a:pt x="30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31" name="Group 131">
            <a:extLst>
              <a:ext uri="{FF2B5EF4-FFF2-40B4-BE49-F238E27FC236}">
                <a16:creationId xmlns:a16="http://schemas.microsoft.com/office/drawing/2014/main" id="{67B75A61-7D86-DEAB-577E-3FCF43704842}"/>
              </a:ext>
            </a:extLst>
          </p:cNvPr>
          <p:cNvGrpSpPr/>
          <p:nvPr/>
        </p:nvGrpSpPr>
        <p:grpSpPr>
          <a:xfrm>
            <a:off x="6618434" y="2175434"/>
            <a:ext cx="259578" cy="443813"/>
            <a:chOff x="5684838" y="2500313"/>
            <a:chExt cx="700088" cy="1196975"/>
          </a:xfrm>
          <a:solidFill>
            <a:srgbClr val="1673A3"/>
          </a:solidFill>
        </p:grpSpPr>
        <p:sp>
          <p:nvSpPr>
            <p:cNvPr id="32" name="Freeform 68">
              <a:extLst>
                <a:ext uri="{FF2B5EF4-FFF2-40B4-BE49-F238E27FC236}">
                  <a16:creationId xmlns:a16="http://schemas.microsoft.com/office/drawing/2014/main" id="{593203EF-8859-00FB-5F3B-0F86361B2C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84838" y="2500313"/>
              <a:ext cx="700088" cy="1196975"/>
            </a:xfrm>
            <a:custGeom>
              <a:avLst/>
              <a:gdLst/>
              <a:ahLst/>
              <a:cxnLst>
                <a:cxn ang="0">
                  <a:pos x="208" y="0"/>
                </a:cxn>
                <a:cxn ang="0">
                  <a:pos x="34" y="0"/>
                </a:cxn>
                <a:cxn ang="0">
                  <a:pos x="0" y="33"/>
                </a:cxn>
                <a:cxn ang="0">
                  <a:pos x="0" y="70"/>
                </a:cxn>
                <a:cxn ang="0">
                  <a:pos x="24" y="104"/>
                </a:cxn>
                <a:cxn ang="0">
                  <a:pos x="24" y="338"/>
                </a:cxn>
                <a:cxn ang="0">
                  <a:pos x="24" y="340"/>
                </a:cxn>
                <a:cxn ang="0">
                  <a:pos x="121" y="413"/>
                </a:cxn>
                <a:cxn ang="0">
                  <a:pos x="217" y="343"/>
                </a:cxn>
                <a:cxn ang="0">
                  <a:pos x="218" y="338"/>
                </a:cxn>
                <a:cxn ang="0">
                  <a:pos x="218" y="104"/>
                </a:cxn>
                <a:cxn ang="0">
                  <a:pos x="242" y="70"/>
                </a:cxn>
                <a:cxn ang="0">
                  <a:pos x="242" y="33"/>
                </a:cxn>
                <a:cxn ang="0">
                  <a:pos x="208" y="0"/>
                </a:cxn>
                <a:cxn ang="0">
                  <a:pos x="208" y="59"/>
                </a:cxn>
                <a:cxn ang="0">
                  <a:pos x="196" y="70"/>
                </a:cxn>
                <a:cxn ang="0">
                  <a:pos x="195" y="70"/>
                </a:cxn>
                <a:cxn ang="0">
                  <a:pos x="184" y="82"/>
                </a:cxn>
                <a:cxn ang="0">
                  <a:pos x="184" y="338"/>
                </a:cxn>
                <a:cxn ang="0">
                  <a:pos x="121" y="378"/>
                </a:cxn>
                <a:cxn ang="0">
                  <a:pos x="59" y="338"/>
                </a:cxn>
                <a:cxn ang="0">
                  <a:pos x="59" y="82"/>
                </a:cxn>
                <a:cxn ang="0">
                  <a:pos x="47" y="70"/>
                </a:cxn>
                <a:cxn ang="0">
                  <a:pos x="46" y="70"/>
                </a:cxn>
                <a:cxn ang="0">
                  <a:pos x="35" y="59"/>
                </a:cxn>
                <a:cxn ang="0">
                  <a:pos x="35" y="45"/>
                </a:cxn>
                <a:cxn ang="0">
                  <a:pos x="46" y="34"/>
                </a:cxn>
                <a:cxn ang="0">
                  <a:pos x="196" y="34"/>
                </a:cxn>
                <a:cxn ang="0">
                  <a:pos x="208" y="45"/>
                </a:cxn>
                <a:cxn ang="0">
                  <a:pos x="208" y="59"/>
                </a:cxn>
                <a:cxn ang="0">
                  <a:pos x="208" y="59"/>
                </a:cxn>
                <a:cxn ang="0">
                  <a:pos x="208" y="59"/>
                </a:cxn>
              </a:cxnLst>
              <a:rect l="0" t="0" r="r" b="b"/>
              <a:pathLst>
                <a:path w="242" h="413">
                  <a:moveTo>
                    <a:pt x="20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4"/>
                    <a:pt x="0" y="33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86"/>
                    <a:pt x="10" y="99"/>
                    <a:pt x="24" y="104"/>
                  </a:cubicBezTo>
                  <a:cubicBezTo>
                    <a:pt x="24" y="338"/>
                    <a:pt x="24" y="338"/>
                    <a:pt x="24" y="338"/>
                  </a:cubicBezTo>
                  <a:cubicBezTo>
                    <a:pt x="24" y="338"/>
                    <a:pt x="24" y="339"/>
                    <a:pt x="24" y="340"/>
                  </a:cubicBezTo>
                  <a:cubicBezTo>
                    <a:pt x="26" y="365"/>
                    <a:pt x="48" y="413"/>
                    <a:pt x="121" y="413"/>
                  </a:cubicBezTo>
                  <a:cubicBezTo>
                    <a:pt x="189" y="413"/>
                    <a:pt x="214" y="367"/>
                    <a:pt x="217" y="343"/>
                  </a:cubicBezTo>
                  <a:cubicBezTo>
                    <a:pt x="218" y="341"/>
                    <a:pt x="218" y="340"/>
                    <a:pt x="218" y="338"/>
                  </a:cubicBezTo>
                  <a:cubicBezTo>
                    <a:pt x="218" y="104"/>
                    <a:pt x="218" y="104"/>
                    <a:pt x="218" y="104"/>
                  </a:cubicBezTo>
                  <a:cubicBezTo>
                    <a:pt x="232" y="99"/>
                    <a:pt x="242" y="86"/>
                    <a:pt x="242" y="70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42" y="14"/>
                    <a:pt x="227" y="0"/>
                    <a:pt x="208" y="0"/>
                  </a:cubicBezTo>
                  <a:close/>
                  <a:moveTo>
                    <a:pt x="208" y="59"/>
                  </a:moveTo>
                  <a:cubicBezTo>
                    <a:pt x="208" y="65"/>
                    <a:pt x="202" y="70"/>
                    <a:pt x="196" y="70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189" y="70"/>
                    <a:pt x="184" y="75"/>
                    <a:pt x="184" y="82"/>
                  </a:cubicBezTo>
                  <a:cubicBezTo>
                    <a:pt x="184" y="338"/>
                    <a:pt x="184" y="338"/>
                    <a:pt x="184" y="338"/>
                  </a:cubicBezTo>
                  <a:cubicBezTo>
                    <a:pt x="184" y="338"/>
                    <a:pt x="177" y="378"/>
                    <a:pt x="121" y="378"/>
                  </a:cubicBezTo>
                  <a:cubicBezTo>
                    <a:pt x="62" y="378"/>
                    <a:pt x="59" y="338"/>
                    <a:pt x="59" y="338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75"/>
                    <a:pt x="53" y="70"/>
                    <a:pt x="47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35" y="65"/>
                    <a:pt x="35" y="59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39"/>
                    <a:pt x="40" y="34"/>
                    <a:pt x="46" y="34"/>
                  </a:cubicBezTo>
                  <a:cubicBezTo>
                    <a:pt x="196" y="34"/>
                    <a:pt x="196" y="34"/>
                    <a:pt x="196" y="34"/>
                  </a:cubicBezTo>
                  <a:cubicBezTo>
                    <a:pt x="202" y="34"/>
                    <a:pt x="208" y="39"/>
                    <a:pt x="208" y="45"/>
                  </a:cubicBezTo>
                  <a:lnTo>
                    <a:pt x="208" y="59"/>
                  </a:lnTo>
                  <a:close/>
                  <a:moveTo>
                    <a:pt x="208" y="59"/>
                  </a:moveTo>
                  <a:cubicBezTo>
                    <a:pt x="208" y="59"/>
                    <a:pt x="208" y="59"/>
                    <a:pt x="208" y="5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33" name="Freeform 69">
              <a:extLst>
                <a:ext uri="{FF2B5EF4-FFF2-40B4-BE49-F238E27FC236}">
                  <a16:creationId xmlns:a16="http://schemas.microsoft.com/office/drawing/2014/main" id="{55D92517-9FE8-6DFF-6A2A-015F63F095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8675" y="3138488"/>
              <a:ext cx="254000" cy="411163"/>
            </a:xfrm>
            <a:custGeom>
              <a:avLst/>
              <a:gdLst/>
              <a:ahLst/>
              <a:cxnLst>
                <a:cxn ang="0">
                  <a:pos x="0" y="109"/>
                </a:cxn>
                <a:cxn ang="0">
                  <a:pos x="44" y="142"/>
                </a:cxn>
                <a:cxn ang="0">
                  <a:pos x="88" y="109"/>
                </a:cxn>
                <a:cxn ang="0">
                  <a:pos x="88" y="0"/>
                </a:cxn>
                <a:cxn ang="0">
                  <a:pos x="0" y="0"/>
                </a:cxn>
                <a:cxn ang="0">
                  <a:pos x="0" y="109"/>
                </a:cxn>
                <a:cxn ang="0">
                  <a:pos x="0" y="109"/>
                </a:cxn>
                <a:cxn ang="0">
                  <a:pos x="0" y="109"/>
                </a:cxn>
              </a:cxnLst>
              <a:rect l="0" t="0" r="r" b="b"/>
              <a:pathLst>
                <a:path w="88" h="142">
                  <a:moveTo>
                    <a:pt x="0" y="109"/>
                  </a:moveTo>
                  <a:cubicBezTo>
                    <a:pt x="0" y="109"/>
                    <a:pt x="2" y="142"/>
                    <a:pt x="44" y="142"/>
                  </a:cubicBezTo>
                  <a:cubicBezTo>
                    <a:pt x="83" y="142"/>
                    <a:pt x="88" y="109"/>
                    <a:pt x="88" y="109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9"/>
                  </a:lnTo>
                  <a:close/>
                  <a:moveTo>
                    <a:pt x="0" y="109"/>
                  </a:moveTo>
                  <a:cubicBezTo>
                    <a:pt x="0" y="109"/>
                    <a:pt x="0" y="109"/>
                    <a:pt x="0" y="10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34" name="Group 132">
            <a:extLst>
              <a:ext uri="{FF2B5EF4-FFF2-40B4-BE49-F238E27FC236}">
                <a16:creationId xmlns:a16="http://schemas.microsoft.com/office/drawing/2014/main" id="{7F4125D5-72D9-DF8D-3BFC-15EC1F1E8B5A}"/>
              </a:ext>
            </a:extLst>
          </p:cNvPr>
          <p:cNvGrpSpPr/>
          <p:nvPr/>
        </p:nvGrpSpPr>
        <p:grpSpPr>
          <a:xfrm>
            <a:off x="7354668" y="2195686"/>
            <a:ext cx="245485" cy="423560"/>
            <a:chOff x="6434138" y="2500313"/>
            <a:chExt cx="693738" cy="1196975"/>
          </a:xfrm>
          <a:solidFill>
            <a:srgbClr val="1673A3"/>
          </a:solidFill>
        </p:grpSpPr>
        <p:sp>
          <p:nvSpPr>
            <p:cNvPr id="35" name="Freeform 70">
              <a:extLst>
                <a:ext uri="{FF2B5EF4-FFF2-40B4-BE49-F238E27FC236}">
                  <a16:creationId xmlns:a16="http://schemas.microsoft.com/office/drawing/2014/main" id="{C43390A1-FF93-F94D-7E57-CAE1A74F2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4138" y="2500313"/>
              <a:ext cx="693738" cy="1196975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34" y="0"/>
                </a:cxn>
                <a:cxn ang="0">
                  <a:pos x="0" y="33"/>
                </a:cxn>
                <a:cxn ang="0">
                  <a:pos x="0" y="70"/>
                </a:cxn>
                <a:cxn ang="0">
                  <a:pos x="24" y="104"/>
                </a:cxn>
                <a:cxn ang="0">
                  <a:pos x="24" y="338"/>
                </a:cxn>
                <a:cxn ang="0">
                  <a:pos x="24" y="340"/>
                </a:cxn>
                <a:cxn ang="0">
                  <a:pos x="120" y="413"/>
                </a:cxn>
                <a:cxn ang="0">
                  <a:pos x="216" y="343"/>
                </a:cxn>
                <a:cxn ang="0">
                  <a:pos x="216" y="338"/>
                </a:cxn>
                <a:cxn ang="0">
                  <a:pos x="216" y="104"/>
                </a:cxn>
                <a:cxn ang="0">
                  <a:pos x="240" y="70"/>
                </a:cxn>
                <a:cxn ang="0">
                  <a:pos x="240" y="33"/>
                </a:cxn>
                <a:cxn ang="0">
                  <a:pos x="206" y="0"/>
                </a:cxn>
                <a:cxn ang="0">
                  <a:pos x="206" y="59"/>
                </a:cxn>
                <a:cxn ang="0">
                  <a:pos x="194" y="70"/>
                </a:cxn>
                <a:cxn ang="0">
                  <a:pos x="194" y="70"/>
                </a:cxn>
                <a:cxn ang="0">
                  <a:pos x="182" y="82"/>
                </a:cxn>
                <a:cxn ang="0">
                  <a:pos x="182" y="338"/>
                </a:cxn>
                <a:cxn ang="0">
                  <a:pos x="120" y="378"/>
                </a:cxn>
                <a:cxn ang="0">
                  <a:pos x="58" y="338"/>
                </a:cxn>
                <a:cxn ang="0">
                  <a:pos x="58" y="82"/>
                </a:cxn>
                <a:cxn ang="0">
                  <a:pos x="47" y="70"/>
                </a:cxn>
                <a:cxn ang="0">
                  <a:pos x="46" y="70"/>
                </a:cxn>
                <a:cxn ang="0">
                  <a:pos x="34" y="59"/>
                </a:cxn>
                <a:cxn ang="0">
                  <a:pos x="34" y="45"/>
                </a:cxn>
                <a:cxn ang="0">
                  <a:pos x="46" y="34"/>
                </a:cxn>
                <a:cxn ang="0">
                  <a:pos x="194" y="34"/>
                </a:cxn>
                <a:cxn ang="0">
                  <a:pos x="206" y="45"/>
                </a:cxn>
                <a:cxn ang="0">
                  <a:pos x="206" y="59"/>
                </a:cxn>
                <a:cxn ang="0">
                  <a:pos x="206" y="59"/>
                </a:cxn>
                <a:cxn ang="0">
                  <a:pos x="206" y="59"/>
                </a:cxn>
              </a:cxnLst>
              <a:rect l="0" t="0" r="r" b="b"/>
              <a:pathLst>
                <a:path w="240" h="413">
                  <a:moveTo>
                    <a:pt x="206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4"/>
                    <a:pt x="0" y="33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86"/>
                    <a:pt x="10" y="99"/>
                    <a:pt x="24" y="104"/>
                  </a:cubicBezTo>
                  <a:cubicBezTo>
                    <a:pt x="24" y="338"/>
                    <a:pt x="24" y="338"/>
                    <a:pt x="24" y="338"/>
                  </a:cubicBezTo>
                  <a:cubicBezTo>
                    <a:pt x="24" y="338"/>
                    <a:pt x="24" y="339"/>
                    <a:pt x="24" y="340"/>
                  </a:cubicBezTo>
                  <a:cubicBezTo>
                    <a:pt x="26" y="365"/>
                    <a:pt x="48" y="413"/>
                    <a:pt x="120" y="413"/>
                  </a:cubicBezTo>
                  <a:cubicBezTo>
                    <a:pt x="187" y="413"/>
                    <a:pt x="212" y="367"/>
                    <a:pt x="216" y="343"/>
                  </a:cubicBezTo>
                  <a:cubicBezTo>
                    <a:pt x="216" y="341"/>
                    <a:pt x="216" y="340"/>
                    <a:pt x="216" y="338"/>
                  </a:cubicBezTo>
                  <a:cubicBezTo>
                    <a:pt x="216" y="104"/>
                    <a:pt x="216" y="104"/>
                    <a:pt x="216" y="104"/>
                  </a:cubicBezTo>
                  <a:cubicBezTo>
                    <a:pt x="230" y="99"/>
                    <a:pt x="240" y="86"/>
                    <a:pt x="240" y="70"/>
                  </a:cubicBezTo>
                  <a:cubicBezTo>
                    <a:pt x="240" y="33"/>
                    <a:pt x="240" y="33"/>
                    <a:pt x="240" y="33"/>
                  </a:cubicBezTo>
                  <a:cubicBezTo>
                    <a:pt x="240" y="14"/>
                    <a:pt x="225" y="0"/>
                    <a:pt x="206" y="0"/>
                  </a:cubicBezTo>
                  <a:close/>
                  <a:moveTo>
                    <a:pt x="206" y="59"/>
                  </a:moveTo>
                  <a:cubicBezTo>
                    <a:pt x="206" y="65"/>
                    <a:pt x="201" y="70"/>
                    <a:pt x="194" y="70"/>
                  </a:cubicBezTo>
                  <a:cubicBezTo>
                    <a:pt x="194" y="70"/>
                    <a:pt x="194" y="70"/>
                    <a:pt x="194" y="70"/>
                  </a:cubicBezTo>
                  <a:cubicBezTo>
                    <a:pt x="187" y="70"/>
                    <a:pt x="182" y="75"/>
                    <a:pt x="182" y="82"/>
                  </a:cubicBezTo>
                  <a:cubicBezTo>
                    <a:pt x="182" y="338"/>
                    <a:pt x="182" y="338"/>
                    <a:pt x="182" y="338"/>
                  </a:cubicBezTo>
                  <a:cubicBezTo>
                    <a:pt x="182" y="338"/>
                    <a:pt x="176" y="378"/>
                    <a:pt x="120" y="378"/>
                  </a:cubicBezTo>
                  <a:cubicBezTo>
                    <a:pt x="61" y="378"/>
                    <a:pt x="58" y="338"/>
                    <a:pt x="58" y="338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8" y="76"/>
                    <a:pt x="53" y="70"/>
                    <a:pt x="47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34" y="65"/>
                    <a:pt x="34" y="59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39"/>
                    <a:pt x="40" y="34"/>
                    <a:pt x="46" y="34"/>
                  </a:cubicBezTo>
                  <a:cubicBezTo>
                    <a:pt x="194" y="34"/>
                    <a:pt x="194" y="34"/>
                    <a:pt x="194" y="34"/>
                  </a:cubicBezTo>
                  <a:cubicBezTo>
                    <a:pt x="201" y="34"/>
                    <a:pt x="206" y="39"/>
                    <a:pt x="206" y="45"/>
                  </a:cubicBezTo>
                  <a:lnTo>
                    <a:pt x="206" y="59"/>
                  </a:lnTo>
                  <a:close/>
                  <a:moveTo>
                    <a:pt x="206" y="59"/>
                  </a:moveTo>
                  <a:cubicBezTo>
                    <a:pt x="206" y="59"/>
                    <a:pt x="206" y="59"/>
                    <a:pt x="206" y="5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36" name="Freeform 71">
              <a:extLst>
                <a:ext uri="{FF2B5EF4-FFF2-40B4-BE49-F238E27FC236}">
                  <a16:creationId xmlns:a16="http://schemas.microsoft.com/office/drawing/2014/main" id="{0351680A-9F97-3721-012B-E6BFDB4BE0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56388" y="2714625"/>
              <a:ext cx="252413" cy="835025"/>
            </a:xfrm>
            <a:custGeom>
              <a:avLst/>
              <a:gdLst/>
              <a:ahLst/>
              <a:cxnLst>
                <a:cxn ang="0">
                  <a:pos x="0" y="255"/>
                </a:cxn>
                <a:cxn ang="0">
                  <a:pos x="43" y="288"/>
                </a:cxn>
                <a:cxn ang="0">
                  <a:pos x="87" y="255"/>
                </a:cxn>
                <a:cxn ang="0">
                  <a:pos x="87" y="0"/>
                </a:cxn>
                <a:cxn ang="0">
                  <a:pos x="0" y="0"/>
                </a:cxn>
                <a:cxn ang="0">
                  <a:pos x="0" y="255"/>
                </a:cxn>
                <a:cxn ang="0">
                  <a:pos x="0" y="255"/>
                </a:cxn>
                <a:cxn ang="0">
                  <a:pos x="0" y="255"/>
                </a:cxn>
              </a:cxnLst>
              <a:rect l="0" t="0" r="r" b="b"/>
              <a:pathLst>
                <a:path w="87" h="288">
                  <a:moveTo>
                    <a:pt x="0" y="255"/>
                  </a:moveTo>
                  <a:cubicBezTo>
                    <a:pt x="0" y="255"/>
                    <a:pt x="2" y="288"/>
                    <a:pt x="43" y="288"/>
                  </a:cubicBezTo>
                  <a:cubicBezTo>
                    <a:pt x="82" y="288"/>
                    <a:pt x="87" y="255"/>
                    <a:pt x="87" y="255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5"/>
                  </a:lnTo>
                  <a:close/>
                  <a:moveTo>
                    <a:pt x="0" y="255"/>
                  </a:moveTo>
                  <a:cubicBezTo>
                    <a:pt x="0" y="255"/>
                    <a:pt x="0" y="255"/>
                    <a:pt x="0" y="25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37" name="Group 124">
            <a:extLst>
              <a:ext uri="{FF2B5EF4-FFF2-40B4-BE49-F238E27FC236}">
                <a16:creationId xmlns:a16="http://schemas.microsoft.com/office/drawing/2014/main" id="{F0BEFCF2-FFC0-DF37-9B17-DAEAEB8BA715}"/>
              </a:ext>
            </a:extLst>
          </p:cNvPr>
          <p:cNvGrpSpPr/>
          <p:nvPr/>
        </p:nvGrpSpPr>
        <p:grpSpPr>
          <a:xfrm>
            <a:off x="9079144" y="2207142"/>
            <a:ext cx="409929" cy="412105"/>
            <a:chOff x="7839075" y="1611313"/>
            <a:chExt cx="896938" cy="901700"/>
          </a:xfrm>
          <a:solidFill>
            <a:srgbClr val="1673A3"/>
          </a:solidFill>
        </p:grpSpPr>
        <p:sp>
          <p:nvSpPr>
            <p:cNvPr id="38" name="Freeform 73">
              <a:extLst>
                <a:ext uri="{FF2B5EF4-FFF2-40B4-BE49-F238E27FC236}">
                  <a16:creationId xmlns:a16="http://schemas.microsoft.com/office/drawing/2014/main" id="{5932CFE0-0A13-2245-0210-6C123E83EB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39075" y="1611313"/>
              <a:ext cx="896938" cy="901700"/>
            </a:xfrm>
            <a:custGeom>
              <a:avLst/>
              <a:gdLst/>
              <a:ahLst/>
              <a:cxnLst>
                <a:cxn ang="0">
                  <a:pos x="289" y="212"/>
                </a:cxn>
                <a:cxn ang="0">
                  <a:pos x="105" y="28"/>
                </a:cxn>
                <a:cxn ang="0">
                  <a:pos x="111" y="22"/>
                </a:cxn>
                <a:cxn ang="0">
                  <a:pos x="89" y="0"/>
                </a:cxn>
                <a:cxn ang="0">
                  <a:pos x="0" y="89"/>
                </a:cxn>
                <a:cxn ang="0">
                  <a:pos x="22" y="111"/>
                </a:cxn>
                <a:cxn ang="0">
                  <a:pos x="28" y="105"/>
                </a:cxn>
                <a:cxn ang="0">
                  <a:pos x="212" y="290"/>
                </a:cxn>
                <a:cxn ang="0">
                  <a:pos x="289" y="290"/>
                </a:cxn>
                <a:cxn ang="0">
                  <a:pos x="289" y="212"/>
                </a:cxn>
                <a:cxn ang="0">
                  <a:pos x="273" y="273"/>
                </a:cxn>
                <a:cxn ang="0">
                  <a:pos x="226" y="273"/>
                </a:cxn>
                <a:cxn ang="0">
                  <a:pos x="52" y="99"/>
                </a:cxn>
                <a:cxn ang="0">
                  <a:pos x="99" y="52"/>
                </a:cxn>
                <a:cxn ang="0">
                  <a:pos x="273" y="226"/>
                </a:cxn>
                <a:cxn ang="0">
                  <a:pos x="273" y="273"/>
                </a:cxn>
                <a:cxn ang="0">
                  <a:pos x="273" y="273"/>
                </a:cxn>
                <a:cxn ang="0">
                  <a:pos x="273" y="273"/>
                </a:cxn>
              </a:cxnLst>
              <a:rect l="0" t="0" r="r" b="b"/>
              <a:pathLst>
                <a:path w="310" h="311">
                  <a:moveTo>
                    <a:pt x="289" y="212"/>
                  </a:moveTo>
                  <a:cubicBezTo>
                    <a:pt x="105" y="28"/>
                    <a:pt x="105" y="28"/>
                    <a:pt x="105" y="28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8" y="105"/>
                    <a:pt x="28" y="105"/>
                    <a:pt x="28" y="105"/>
                  </a:cubicBezTo>
                  <a:cubicBezTo>
                    <a:pt x="212" y="290"/>
                    <a:pt x="212" y="290"/>
                    <a:pt x="212" y="290"/>
                  </a:cubicBezTo>
                  <a:cubicBezTo>
                    <a:pt x="233" y="311"/>
                    <a:pt x="268" y="311"/>
                    <a:pt x="289" y="290"/>
                  </a:cubicBezTo>
                  <a:cubicBezTo>
                    <a:pt x="310" y="268"/>
                    <a:pt x="310" y="234"/>
                    <a:pt x="289" y="212"/>
                  </a:cubicBezTo>
                  <a:close/>
                  <a:moveTo>
                    <a:pt x="273" y="273"/>
                  </a:moveTo>
                  <a:cubicBezTo>
                    <a:pt x="260" y="286"/>
                    <a:pt x="239" y="286"/>
                    <a:pt x="226" y="273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273" y="226"/>
                    <a:pt x="273" y="226"/>
                    <a:pt x="273" y="226"/>
                  </a:cubicBezTo>
                  <a:cubicBezTo>
                    <a:pt x="286" y="239"/>
                    <a:pt x="286" y="260"/>
                    <a:pt x="273" y="273"/>
                  </a:cubicBezTo>
                  <a:close/>
                  <a:moveTo>
                    <a:pt x="273" y="273"/>
                  </a:moveTo>
                  <a:cubicBezTo>
                    <a:pt x="273" y="273"/>
                    <a:pt x="273" y="273"/>
                    <a:pt x="273" y="2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39" name="Freeform 74">
              <a:extLst>
                <a:ext uri="{FF2B5EF4-FFF2-40B4-BE49-F238E27FC236}">
                  <a16:creationId xmlns:a16="http://schemas.microsoft.com/office/drawing/2014/main" id="{ECB6FD19-A8FB-68C2-1339-31CF8AF48D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5625" y="1993900"/>
              <a:ext cx="447675" cy="403225"/>
            </a:xfrm>
            <a:custGeom>
              <a:avLst/>
              <a:gdLst/>
              <a:ahLst/>
              <a:cxnLst>
                <a:cxn ang="0">
                  <a:pos x="56" y="13"/>
                </a:cxn>
                <a:cxn ang="0">
                  <a:pos x="31" y="9"/>
                </a:cxn>
                <a:cxn ang="0">
                  <a:pos x="0" y="12"/>
                </a:cxn>
                <a:cxn ang="0">
                  <a:pos x="120" y="131"/>
                </a:cxn>
                <a:cxn ang="0">
                  <a:pos x="147" y="131"/>
                </a:cxn>
                <a:cxn ang="0">
                  <a:pos x="147" y="104"/>
                </a:cxn>
                <a:cxn ang="0">
                  <a:pos x="56" y="13"/>
                </a:cxn>
                <a:cxn ang="0">
                  <a:pos x="56" y="13"/>
                </a:cxn>
                <a:cxn ang="0">
                  <a:pos x="56" y="13"/>
                </a:cxn>
              </a:cxnLst>
              <a:rect l="0" t="0" r="r" b="b"/>
              <a:pathLst>
                <a:path w="155" h="139">
                  <a:moveTo>
                    <a:pt x="56" y="13"/>
                  </a:moveTo>
                  <a:cubicBezTo>
                    <a:pt x="56" y="13"/>
                    <a:pt x="42" y="0"/>
                    <a:pt x="31" y="9"/>
                  </a:cubicBezTo>
                  <a:cubicBezTo>
                    <a:pt x="19" y="18"/>
                    <a:pt x="0" y="12"/>
                    <a:pt x="0" y="12"/>
                  </a:cubicBezTo>
                  <a:cubicBezTo>
                    <a:pt x="120" y="131"/>
                    <a:pt x="120" y="131"/>
                    <a:pt x="120" y="131"/>
                  </a:cubicBezTo>
                  <a:cubicBezTo>
                    <a:pt x="127" y="139"/>
                    <a:pt x="139" y="139"/>
                    <a:pt x="147" y="131"/>
                  </a:cubicBezTo>
                  <a:cubicBezTo>
                    <a:pt x="155" y="124"/>
                    <a:pt x="155" y="111"/>
                    <a:pt x="147" y="104"/>
                  </a:cubicBezTo>
                  <a:lnTo>
                    <a:pt x="56" y="13"/>
                  </a:lnTo>
                  <a:close/>
                  <a:moveTo>
                    <a:pt x="56" y="13"/>
                  </a:moveTo>
                  <a:cubicBezTo>
                    <a:pt x="56" y="13"/>
                    <a:pt x="56" y="13"/>
                    <a:pt x="56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40" name="Group 128">
            <a:extLst>
              <a:ext uri="{FF2B5EF4-FFF2-40B4-BE49-F238E27FC236}">
                <a16:creationId xmlns:a16="http://schemas.microsoft.com/office/drawing/2014/main" id="{9321B0B6-DC53-CB03-5BF3-8AF754E400EE}"/>
              </a:ext>
            </a:extLst>
          </p:cNvPr>
          <p:cNvGrpSpPr/>
          <p:nvPr/>
        </p:nvGrpSpPr>
        <p:grpSpPr>
          <a:xfrm>
            <a:off x="9965732" y="2130229"/>
            <a:ext cx="203522" cy="489018"/>
            <a:chOff x="7380288" y="2552700"/>
            <a:chExt cx="457200" cy="1098550"/>
          </a:xfrm>
          <a:solidFill>
            <a:srgbClr val="1673A3"/>
          </a:solidFill>
        </p:grpSpPr>
        <p:sp>
          <p:nvSpPr>
            <p:cNvPr id="41" name="Freeform 75">
              <a:extLst>
                <a:ext uri="{FF2B5EF4-FFF2-40B4-BE49-F238E27FC236}">
                  <a16:creationId xmlns:a16="http://schemas.microsoft.com/office/drawing/2014/main" id="{BAC2E5BE-2F07-F36C-BF12-2BCE3CD536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80288" y="2790825"/>
              <a:ext cx="457200" cy="860425"/>
            </a:xfrm>
            <a:custGeom>
              <a:avLst/>
              <a:gdLst/>
              <a:ahLst/>
              <a:cxnLst>
                <a:cxn ang="0">
                  <a:pos x="143" y="0"/>
                </a:cxn>
                <a:cxn ang="0">
                  <a:pos x="14" y="0"/>
                </a:cxn>
                <a:cxn ang="0">
                  <a:pos x="0" y="14"/>
                </a:cxn>
                <a:cxn ang="0">
                  <a:pos x="14" y="29"/>
                </a:cxn>
                <a:cxn ang="0">
                  <a:pos x="25" y="29"/>
                </a:cxn>
                <a:cxn ang="0">
                  <a:pos x="25" y="243"/>
                </a:cxn>
                <a:cxn ang="0">
                  <a:pos x="79" y="297"/>
                </a:cxn>
                <a:cxn ang="0">
                  <a:pos x="133" y="243"/>
                </a:cxn>
                <a:cxn ang="0">
                  <a:pos x="133" y="29"/>
                </a:cxn>
                <a:cxn ang="0">
                  <a:pos x="143" y="29"/>
                </a:cxn>
                <a:cxn ang="0">
                  <a:pos x="158" y="14"/>
                </a:cxn>
                <a:cxn ang="0">
                  <a:pos x="143" y="0"/>
                </a:cxn>
                <a:cxn ang="0">
                  <a:pos x="102" y="29"/>
                </a:cxn>
                <a:cxn ang="0">
                  <a:pos x="102" y="165"/>
                </a:cxn>
                <a:cxn ang="0">
                  <a:pos x="56" y="165"/>
                </a:cxn>
                <a:cxn ang="0">
                  <a:pos x="56" y="29"/>
                </a:cxn>
                <a:cxn ang="0">
                  <a:pos x="102" y="29"/>
                </a:cxn>
                <a:cxn ang="0">
                  <a:pos x="102" y="29"/>
                </a:cxn>
                <a:cxn ang="0">
                  <a:pos x="102" y="29"/>
                </a:cxn>
              </a:cxnLst>
              <a:rect l="0" t="0" r="r" b="b"/>
              <a:pathLst>
                <a:path w="158" h="297">
                  <a:moveTo>
                    <a:pt x="14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3"/>
                    <a:pt x="6" y="29"/>
                    <a:pt x="14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43"/>
                    <a:pt x="25" y="243"/>
                    <a:pt x="25" y="243"/>
                  </a:cubicBezTo>
                  <a:cubicBezTo>
                    <a:pt x="25" y="273"/>
                    <a:pt x="49" y="297"/>
                    <a:pt x="79" y="297"/>
                  </a:cubicBezTo>
                  <a:cubicBezTo>
                    <a:pt x="108" y="297"/>
                    <a:pt x="133" y="273"/>
                    <a:pt x="133" y="243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43" y="29"/>
                    <a:pt x="143" y="29"/>
                    <a:pt x="143" y="29"/>
                  </a:cubicBezTo>
                  <a:cubicBezTo>
                    <a:pt x="152" y="29"/>
                    <a:pt x="158" y="23"/>
                    <a:pt x="158" y="14"/>
                  </a:cubicBezTo>
                  <a:cubicBezTo>
                    <a:pt x="158" y="6"/>
                    <a:pt x="152" y="0"/>
                    <a:pt x="143" y="0"/>
                  </a:cubicBezTo>
                  <a:close/>
                  <a:moveTo>
                    <a:pt x="102" y="29"/>
                  </a:moveTo>
                  <a:cubicBezTo>
                    <a:pt x="102" y="165"/>
                    <a:pt x="102" y="165"/>
                    <a:pt x="102" y="165"/>
                  </a:cubicBezTo>
                  <a:cubicBezTo>
                    <a:pt x="56" y="165"/>
                    <a:pt x="56" y="165"/>
                    <a:pt x="56" y="165"/>
                  </a:cubicBezTo>
                  <a:cubicBezTo>
                    <a:pt x="56" y="29"/>
                    <a:pt x="56" y="29"/>
                    <a:pt x="56" y="29"/>
                  </a:cubicBezTo>
                  <a:lnTo>
                    <a:pt x="102" y="29"/>
                  </a:lnTo>
                  <a:close/>
                  <a:moveTo>
                    <a:pt x="102" y="29"/>
                  </a:moveTo>
                  <a:cubicBezTo>
                    <a:pt x="102" y="29"/>
                    <a:pt x="102" y="29"/>
                    <a:pt x="102" y="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42" name="Freeform 76">
              <a:extLst>
                <a:ext uri="{FF2B5EF4-FFF2-40B4-BE49-F238E27FC236}">
                  <a16:creationId xmlns:a16="http://schemas.microsoft.com/office/drawing/2014/main" id="{2ED3A8B7-82AE-DF1F-47E8-050D136624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07288" y="2552700"/>
              <a:ext cx="101600" cy="98425"/>
            </a:xfrm>
            <a:custGeom>
              <a:avLst/>
              <a:gdLst/>
              <a:ahLst/>
              <a:cxnLst>
                <a:cxn ang="0">
                  <a:pos x="35" y="17"/>
                </a:cxn>
                <a:cxn ang="0">
                  <a:pos x="18" y="34"/>
                </a:cxn>
                <a:cxn ang="0">
                  <a:pos x="0" y="17"/>
                </a:cxn>
                <a:cxn ang="0">
                  <a:pos x="18" y="0"/>
                </a:cxn>
                <a:cxn ang="0">
                  <a:pos x="35" y="17"/>
                </a:cxn>
                <a:cxn ang="0">
                  <a:pos x="35" y="17"/>
                </a:cxn>
                <a:cxn ang="0">
                  <a:pos x="35" y="17"/>
                </a:cxn>
              </a:cxnLst>
              <a:rect l="0" t="0" r="r" b="b"/>
              <a:pathLst>
                <a:path w="35" h="34">
                  <a:moveTo>
                    <a:pt x="35" y="17"/>
                  </a:moveTo>
                  <a:cubicBezTo>
                    <a:pt x="35" y="26"/>
                    <a:pt x="27" y="34"/>
                    <a:pt x="18" y="34"/>
                  </a:cubicBez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lose/>
                  <a:moveTo>
                    <a:pt x="35" y="17"/>
                  </a:moveTo>
                  <a:cubicBezTo>
                    <a:pt x="35" y="17"/>
                    <a:pt x="35" y="17"/>
                    <a:pt x="35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43" name="Freeform 77">
              <a:extLst>
                <a:ext uri="{FF2B5EF4-FFF2-40B4-BE49-F238E27FC236}">
                  <a16:creationId xmlns:a16="http://schemas.microsoft.com/office/drawing/2014/main" id="{E8ACA200-74E4-E969-9AE4-8FE626B5C6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58100" y="2671763"/>
              <a:ext cx="57150" cy="57150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20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</a:cxnLst>
              <a:rect l="0" t="0" r="r" b="b"/>
              <a:pathLst>
                <a:path w="20" h="20">
                  <a:moveTo>
                    <a:pt x="20" y="10"/>
                  </a:moveTo>
                  <a:cubicBezTo>
                    <a:pt x="20" y="15"/>
                    <a:pt x="15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lose/>
                  <a:moveTo>
                    <a:pt x="20" y="10"/>
                  </a:moveTo>
                  <a:cubicBezTo>
                    <a:pt x="20" y="10"/>
                    <a:pt x="20" y="10"/>
                    <a:pt x="20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44" name="Freeform 78">
              <a:extLst>
                <a:ext uri="{FF2B5EF4-FFF2-40B4-BE49-F238E27FC236}">
                  <a16:creationId xmlns:a16="http://schemas.microsoft.com/office/drawing/2014/main" id="{973CD93C-562B-2AE7-1C7E-6C321CC1DD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88250" y="3111500"/>
              <a:ext cx="57150" cy="58738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20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</a:cxnLst>
              <a:rect l="0" t="0" r="r" b="b"/>
              <a:pathLst>
                <a:path w="20" h="20">
                  <a:moveTo>
                    <a:pt x="20" y="10"/>
                  </a:moveTo>
                  <a:cubicBezTo>
                    <a:pt x="20" y="15"/>
                    <a:pt x="15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lose/>
                  <a:moveTo>
                    <a:pt x="20" y="10"/>
                  </a:moveTo>
                  <a:cubicBezTo>
                    <a:pt x="20" y="10"/>
                    <a:pt x="20" y="10"/>
                    <a:pt x="20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45" name="Freeform 79">
              <a:extLst>
                <a:ext uri="{FF2B5EF4-FFF2-40B4-BE49-F238E27FC236}">
                  <a16:creationId xmlns:a16="http://schemas.microsoft.com/office/drawing/2014/main" id="{D3EDA424-8F4F-A83A-3B3D-4385B10075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81900" y="2689225"/>
              <a:ext cx="34925" cy="34925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6" y="12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9"/>
                    <a:pt x="9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lose/>
                  <a:moveTo>
                    <a:pt x="12" y="6"/>
                  </a:moveTo>
                  <a:cubicBezTo>
                    <a:pt x="12" y="6"/>
                    <a:pt x="12" y="6"/>
                    <a:pt x="12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46" name="Freeform 80">
              <a:extLst>
                <a:ext uri="{FF2B5EF4-FFF2-40B4-BE49-F238E27FC236}">
                  <a16:creationId xmlns:a16="http://schemas.microsoft.com/office/drawing/2014/main" id="{7FE6B4B1-9F24-4D95-0F63-076E8C7E27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64438" y="3201988"/>
              <a:ext cx="34925" cy="34925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6" y="12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10"/>
                    <a:pt x="9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lose/>
                  <a:moveTo>
                    <a:pt x="12" y="6"/>
                  </a:moveTo>
                  <a:cubicBezTo>
                    <a:pt x="12" y="6"/>
                    <a:pt x="12" y="6"/>
                    <a:pt x="12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47" name="Group 117">
            <a:extLst>
              <a:ext uri="{FF2B5EF4-FFF2-40B4-BE49-F238E27FC236}">
                <a16:creationId xmlns:a16="http://schemas.microsoft.com/office/drawing/2014/main" id="{5D602DEC-DAFE-8817-1BA5-E840229233D9}"/>
              </a:ext>
            </a:extLst>
          </p:cNvPr>
          <p:cNvGrpSpPr/>
          <p:nvPr/>
        </p:nvGrpSpPr>
        <p:grpSpPr>
          <a:xfrm>
            <a:off x="5842362" y="3067078"/>
            <a:ext cx="352023" cy="340209"/>
            <a:chOff x="8048625" y="3005138"/>
            <a:chExt cx="473076" cy="457200"/>
          </a:xfrm>
          <a:solidFill>
            <a:srgbClr val="2DADE0"/>
          </a:solidFill>
        </p:grpSpPr>
        <p:sp>
          <p:nvSpPr>
            <p:cNvPr id="48" name="Freeform 81">
              <a:extLst>
                <a:ext uri="{FF2B5EF4-FFF2-40B4-BE49-F238E27FC236}">
                  <a16:creationId xmlns:a16="http://schemas.microsoft.com/office/drawing/2014/main" id="{D8069F91-B145-218A-75A4-BC484FE3CE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48638" y="3338513"/>
              <a:ext cx="373063" cy="123825"/>
            </a:xfrm>
            <a:custGeom>
              <a:avLst/>
              <a:gdLst/>
              <a:ahLst/>
              <a:cxnLst>
                <a:cxn ang="0">
                  <a:pos x="128" y="2"/>
                </a:cxn>
                <a:cxn ang="0">
                  <a:pos x="65" y="24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16"/>
                </a:cxn>
                <a:cxn ang="0">
                  <a:pos x="65" y="43"/>
                </a:cxn>
                <a:cxn ang="0">
                  <a:pos x="129" y="16"/>
                </a:cxn>
                <a:cxn ang="0">
                  <a:pos x="129" y="2"/>
                </a:cxn>
                <a:cxn ang="0">
                  <a:pos x="128" y="2"/>
                </a:cxn>
                <a:cxn ang="0">
                  <a:pos x="128" y="2"/>
                </a:cxn>
                <a:cxn ang="0">
                  <a:pos x="128" y="2"/>
                </a:cxn>
              </a:cxnLst>
              <a:rect l="0" t="0" r="r" b="b"/>
              <a:pathLst>
                <a:path w="129" h="43">
                  <a:moveTo>
                    <a:pt x="128" y="2"/>
                  </a:moveTo>
                  <a:cubicBezTo>
                    <a:pt x="124" y="15"/>
                    <a:pt x="96" y="24"/>
                    <a:pt x="65" y="24"/>
                  </a:cubicBezTo>
                  <a:cubicBezTo>
                    <a:pt x="34" y="24"/>
                    <a:pt x="6" y="15"/>
                    <a:pt x="1" y="2"/>
                  </a:cubicBezTo>
                  <a:cubicBezTo>
                    <a:pt x="0" y="0"/>
                    <a:pt x="0" y="0"/>
                    <a:pt x="0" y="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31"/>
                    <a:pt x="31" y="43"/>
                    <a:pt x="65" y="43"/>
                  </a:cubicBezTo>
                  <a:cubicBezTo>
                    <a:pt x="99" y="43"/>
                    <a:pt x="129" y="31"/>
                    <a:pt x="129" y="16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0"/>
                    <a:pt x="129" y="0"/>
                    <a:pt x="128" y="2"/>
                  </a:cubicBezTo>
                  <a:close/>
                  <a:moveTo>
                    <a:pt x="128" y="2"/>
                  </a:moveTo>
                  <a:cubicBezTo>
                    <a:pt x="128" y="2"/>
                    <a:pt x="128" y="2"/>
                    <a:pt x="12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49" name="Freeform 82">
              <a:extLst>
                <a:ext uri="{FF2B5EF4-FFF2-40B4-BE49-F238E27FC236}">
                  <a16:creationId xmlns:a16="http://schemas.microsoft.com/office/drawing/2014/main" id="{FEC1D349-42EE-CA1B-A556-F35278E7C1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29600" y="3268663"/>
              <a:ext cx="290513" cy="127000"/>
            </a:xfrm>
            <a:custGeom>
              <a:avLst/>
              <a:gdLst/>
              <a:ahLst/>
              <a:cxnLst>
                <a:cxn ang="0">
                  <a:pos x="2" y="40"/>
                </a:cxn>
                <a:cxn ang="0">
                  <a:pos x="37" y="44"/>
                </a:cxn>
                <a:cxn ang="0">
                  <a:pos x="100" y="18"/>
                </a:cxn>
                <a:cxn ang="0">
                  <a:pos x="86" y="1"/>
                </a:cxn>
                <a:cxn ang="0">
                  <a:pos x="79" y="1"/>
                </a:cxn>
                <a:cxn ang="0">
                  <a:pos x="2" y="37"/>
                </a:cxn>
                <a:cxn ang="0">
                  <a:pos x="2" y="40"/>
                </a:cxn>
                <a:cxn ang="0">
                  <a:pos x="2" y="40"/>
                </a:cxn>
                <a:cxn ang="0">
                  <a:pos x="2" y="40"/>
                </a:cxn>
              </a:cxnLst>
              <a:rect l="0" t="0" r="r" b="b"/>
              <a:pathLst>
                <a:path w="100" h="44">
                  <a:moveTo>
                    <a:pt x="2" y="40"/>
                  </a:moveTo>
                  <a:cubicBezTo>
                    <a:pt x="12" y="43"/>
                    <a:pt x="24" y="44"/>
                    <a:pt x="37" y="44"/>
                  </a:cubicBezTo>
                  <a:cubicBezTo>
                    <a:pt x="72" y="44"/>
                    <a:pt x="100" y="32"/>
                    <a:pt x="100" y="18"/>
                  </a:cubicBezTo>
                  <a:cubicBezTo>
                    <a:pt x="100" y="11"/>
                    <a:pt x="95" y="6"/>
                    <a:pt x="86" y="1"/>
                  </a:cubicBezTo>
                  <a:cubicBezTo>
                    <a:pt x="84" y="0"/>
                    <a:pt x="81" y="0"/>
                    <a:pt x="79" y="1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0" y="38"/>
                    <a:pt x="0" y="39"/>
                    <a:pt x="2" y="40"/>
                  </a:cubicBezTo>
                  <a:close/>
                  <a:moveTo>
                    <a:pt x="2" y="40"/>
                  </a:moveTo>
                  <a:cubicBezTo>
                    <a:pt x="2" y="40"/>
                    <a:pt x="2" y="40"/>
                    <a:pt x="2" y="4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50" name="Freeform 83">
              <a:extLst>
                <a:ext uri="{FF2B5EF4-FFF2-40B4-BE49-F238E27FC236}">
                  <a16:creationId xmlns:a16="http://schemas.microsoft.com/office/drawing/2014/main" id="{B12FFF18-3DC4-12A4-7978-5319114534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51813" y="3241675"/>
              <a:ext cx="284163" cy="125413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12" y="42"/>
                </a:cxn>
                <a:cxn ang="0">
                  <a:pos x="19" y="42"/>
                </a:cxn>
                <a:cxn ang="0">
                  <a:pos x="96" y="7"/>
                </a:cxn>
                <a:cxn ang="0">
                  <a:pos x="96" y="4"/>
                </a:cxn>
                <a:cxn ang="0">
                  <a:pos x="64" y="0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0" y="27"/>
                </a:cxn>
              </a:cxnLst>
              <a:rect l="0" t="0" r="r" b="b"/>
              <a:pathLst>
                <a:path w="98" h="43">
                  <a:moveTo>
                    <a:pt x="0" y="27"/>
                  </a:moveTo>
                  <a:cubicBezTo>
                    <a:pt x="0" y="32"/>
                    <a:pt x="5" y="38"/>
                    <a:pt x="12" y="42"/>
                  </a:cubicBezTo>
                  <a:cubicBezTo>
                    <a:pt x="14" y="43"/>
                    <a:pt x="17" y="43"/>
                    <a:pt x="19" y="42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8" y="6"/>
                    <a:pt x="98" y="4"/>
                    <a:pt x="96" y="4"/>
                  </a:cubicBezTo>
                  <a:cubicBezTo>
                    <a:pt x="86" y="2"/>
                    <a:pt x="75" y="0"/>
                    <a:pt x="64" y="0"/>
                  </a:cubicBezTo>
                  <a:cubicBezTo>
                    <a:pt x="29" y="0"/>
                    <a:pt x="0" y="12"/>
                    <a:pt x="0" y="27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51" name="Freeform 84">
              <a:extLst>
                <a:ext uri="{FF2B5EF4-FFF2-40B4-BE49-F238E27FC236}">
                  <a16:creationId xmlns:a16="http://schemas.microsoft.com/office/drawing/2014/main" id="{BE4F3F0C-D632-24A5-F0AE-9BF8CEDC48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28013" y="3005138"/>
              <a:ext cx="155575" cy="236538"/>
            </a:xfrm>
            <a:custGeom>
              <a:avLst/>
              <a:gdLst/>
              <a:ahLst/>
              <a:cxnLst>
                <a:cxn ang="0">
                  <a:pos x="3" y="81"/>
                </a:cxn>
                <a:cxn ang="0">
                  <a:pos x="41" y="77"/>
                </a:cxn>
                <a:cxn ang="0">
                  <a:pos x="48" y="77"/>
                </a:cxn>
                <a:cxn ang="0">
                  <a:pos x="52" y="74"/>
                </a:cxn>
                <a:cxn ang="0">
                  <a:pos x="54" y="58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9"/>
                </a:cxn>
                <a:cxn ang="0">
                  <a:pos x="3" y="81"/>
                </a:cxn>
                <a:cxn ang="0">
                  <a:pos x="3" y="81"/>
                </a:cxn>
                <a:cxn ang="0">
                  <a:pos x="3" y="81"/>
                </a:cxn>
              </a:cxnLst>
              <a:rect l="0" t="0" r="r" b="b"/>
              <a:pathLst>
                <a:path w="54" h="82">
                  <a:moveTo>
                    <a:pt x="3" y="81"/>
                  </a:moveTo>
                  <a:cubicBezTo>
                    <a:pt x="14" y="79"/>
                    <a:pt x="27" y="77"/>
                    <a:pt x="41" y="77"/>
                  </a:cubicBezTo>
                  <a:cubicBezTo>
                    <a:pt x="43" y="77"/>
                    <a:pt x="46" y="77"/>
                    <a:pt x="48" y="77"/>
                  </a:cubicBezTo>
                  <a:cubicBezTo>
                    <a:pt x="50" y="77"/>
                    <a:pt x="51" y="76"/>
                    <a:pt x="52" y="74"/>
                  </a:cubicBezTo>
                  <a:cubicBezTo>
                    <a:pt x="54" y="69"/>
                    <a:pt x="54" y="64"/>
                    <a:pt x="54" y="58"/>
                  </a:cubicBezTo>
                  <a:cubicBezTo>
                    <a:pt x="54" y="28"/>
                    <a:pt x="32" y="4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1"/>
                    <a:pt x="1" y="82"/>
                    <a:pt x="3" y="81"/>
                  </a:cubicBezTo>
                  <a:close/>
                  <a:moveTo>
                    <a:pt x="3" y="81"/>
                  </a:moveTo>
                  <a:cubicBezTo>
                    <a:pt x="3" y="81"/>
                    <a:pt x="3" y="81"/>
                    <a:pt x="3" y="8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52" name="Freeform 85">
              <a:extLst>
                <a:ext uri="{FF2B5EF4-FFF2-40B4-BE49-F238E27FC236}">
                  <a16:creationId xmlns:a16="http://schemas.microsoft.com/office/drawing/2014/main" id="{BCBE8F61-5B58-F2C4-46EE-3872396CC1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48625" y="3005138"/>
              <a:ext cx="155575" cy="312738"/>
            </a:xfrm>
            <a:custGeom>
              <a:avLst/>
              <a:gdLst/>
              <a:ahLst/>
              <a:cxnLst>
                <a:cxn ang="0">
                  <a:pos x="51" y="86"/>
                </a:cxn>
                <a:cxn ang="0">
                  <a:pos x="54" y="81"/>
                </a:cxn>
                <a:cxn ang="0">
                  <a:pos x="54" y="4"/>
                </a:cxn>
                <a:cxn ang="0">
                  <a:pos x="51" y="0"/>
                </a:cxn>
                <a:cxn ang="0">
                  <a:pos x="0" y="58"/>
                </a:cxn>
                <a:cxn ang="0">
                  <a:pos x="27" y="107"/>
                </a:cxn>
                <a:cxn ang="0">
                  <a:pos x="29" y="108"/>
                </a:cxn>
                <a:cxn ang="0">
                  <a:pos x="29" y="108"/>
                </a:cxn>
                <a:cxn ang="0">
                  <a:pos x="51" y="86"/>
                </a:cxn>
                <a:cxn ang="0">
                  <a:pos x="51" y="86"/>
                </a:cxn>
                <a:cxn ang="0">
                  <a:pos x="51" y="86"/>
                </a:cxn>
              </a:cxnLst>
              <a:rect l="0" t="0" r="r" b="b"/>
              <a:pathLst>
                <a:path w="54" h="108">
                  <a:moveTo>
                    <a:pt x="51" y="86"/>
                  </a:moveTo>
                  <a:cubicBezTo>
                    <a:pt x="53" y="85"/>
                    <a:pt x="54" y="83"/>
                    <a:pt x="54" y="81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3" y="0"/>
                    <a:pt x="51" y="0"/>
                  </a:cubicBezTo>
                  <a:cubicBezTo>
                    <a:pt x="22" y="4"/>
                    <a:pt x="0" y="28"/>
                    <a:pt x="0" y="58"/>
                  </a:cubicBezTo>
                  <a:cubicBezTo>
                    <a:pt x="0" y="78"/>
                    <a:pt x="11" y="96"/>
                    <a:pt x="27" y="107"/>
                  </a:cubicBezTo>
                  <a:cubicBezTo>
                    <a:pt x="28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99"/>
                    <a:pt x="38" y="91"/>
                    <a:pt x="51" y="86"/>
                  </a:cubicBezTo>
                  <a:close/>
                  <a:moveTo>
                    <a:pt x="51" y="86"/>
                  </a:moveTo>
                  <a:cubicBezTo>
                    <a:pt x="51" y="86"/>
                    <a:pt x="51" y="86"/>
                    <a:pt x="51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sp>
        <p:nvSpPr>
          <p:cNvPr id="53" name="Freeform 86">
            <a:extLst>
              <a:ext uri="{FF2B5EF4-FFF2-40B4-BE49-F238E27FC236}">
                <a16:creationId xmlns:a16="http://schemas.microsoft.com/office/drawing/2014/main" id="{EC4BDAA5-CE3A-02CA-0042-D1FF672AEF10}"/>
              </a:ext>
            </a:extLst>
          </p:cNvPr>
          <p:cNvSpPr>
            <a:spLocks noEditPoints="1"/>
          </p:cNvSpPr>
          <p:nvPr/>
        </p:nvSpPr>
        <p:spPr bwMode="auto">
          <a:xfrm>
            <a:off x="8209327" y="2906588"/>
            <a:ext cx="352670" cy="567016"/>
          </a:xfrm>
          <a:custGeom>
            <a:avLst/>
            <a:gdLst/>
            <a:ahLst/>
            <a:cxnLst>
              <a:cxn ang="0">
                <a:pos x="132" y="75"/>
              </a:cxn>
              <a:cxn ang="0">
                <a:pos x="88" y="48"/>
              </a:cxn>
              <a:cxn ang="0">
                <a:pos x="81" y="26"/>
              </a:cxn>
              <a:cxn ang="0">
                <a:pos x="81" y="13"/>
              </a:cxn>
              <a:cxn ang="0">
                <a:pos x="92" y="8"/>
              </a:cxn>
              <a:cxn ang="0">
                <a:pos x="87" y="0"/>
              </a:cxn>
              <a:cxn ang="0">
                <a:pos x="45" y="5"/>
              </a:cxn>
              <a:cxn ang="0">
                <a:pos x="50" y="13"/>
              </a:cxn>
              <a:cxn ang="0">
                <a:pos x="56" y="14"/>
              </a:cxn>
              <a:cxn ang="0">
                <a:pos x="49" y="33"/>
              </a:cxn>
              <a:cxn ang="0">
                <a:pos x="56" y="145"/>
              </a:cxn>
              <a:cxn ang="0">
                <a:pos x="56" y="194"/>
              </a:cxn>
              <a:cxn ang="0">
                <a:pos x="80" y="194"/>
              </a:cxn>
              <a:cxn ang="0">
                <a:pos x="81" y="145"/>
              </a:cxn>
              <a:cxn ang="0">
                <a:pos x="88" y="111"/>
              </a:cxn>
              <a:cxn ang="0">
                <a:pos x="127" y="97"/>
              </a:cxn>
              <a:cxn ang="0">
                <a:pos x="147" y="209"/>
              </a:cxn>
              <a:cxn ang="0">
                <a:pos x="123" y="218"/>
              </a:cxn>
              <a:cxn ang="0">
                <a:pos x="27" y="229"/>
              </a:cxn>
              <a:cxn ang="0">
                <a:pos x="123" y="224"/>
              </a:cxn>
              <a:cxn ang="0">
                <a:pos x="90" y="240"/>
              </a:cxn>
              <a:cxn ang="0">
                <a:pos x="68" y="241"/>
              </a:cxn>
              <a:cxn ang="0">
                <a:pos x="0" y="265"/>
              </a:cxn>
              <a:cxn ang="0">
                <a:pos x="150" y="294"/>
              </a:cxn>
              <a:cxn ang="0">
                <a:pos x="112" y="265"/>
              </a:cxn>
              <a:cxn ang="0">
                <a:pos x="183" y="163"/>
              </a:cxn>
              <a:cxn ang="0">
                <a:pos x="72" y="79"/>
              </a:cxn>
              <a:cxn ang="0">
                <a:pos x="123" y="71"/>
              </a:cxn>
              <a:cxn ang="0">
                <a:pos x="98" y="60"/>
              </a:cxn>
              <a:cxn ang="0">
                <a:pos x="98" y="99"/>
              </a:cxn>
              <a:cxn ang="0">
                <a:pos x="121" y="93"/>
              </a:cxn>
              <a:cxn ang="0">
                <a:pos x="98" y="106"/>
              </a:cxn>
            </a:cxnLst>
            <a:rect l="0" t="0" r="r" b="b"/>
            <a:pathLst>
              <a:path w="183" h="294">
                <a:moveTo>
                  <a:pt x="183" y="163"/>
                </a:moveTo>
                <a:cubicBezTo>
                  <a:pt x="183" y="124"/>
                  <a:pt x="162" y="91"/>
                  <a:pt x="132" y="75"/>
                </a:cubicBezTo>
                <a:cubicBezTo>
                  <a:pt x="129" y="58"/>
                  <a:pt x="115" y="46"/>
                  <a:pt x="98" y="46"/>
                </a:cubicBezTo>
                <a:cubicBezTo>
                  <a:pt x="95" y="46"/>
                  <a:pt x="91" y="46"/>
                  <a:pt x="88" y="48"/>
                </a:cubicBezTo>
                <a:cubicBezTo>
                  <a:pt x="88" y="33"/>
                  <a:pt x="88" y="33"/>
                  <a:pt x="88" y="33"/>
                </a:cubicBezTo>
                <a:cubicBezTo>
                  <a:pt x="88" y="29"/>
                  <a:pt x="85" y="26"/>
                  <a:pt x="81" y="26"/>
                </a:cubicBezTo>
                <a:cubicBezTo>
                  <a:pt x="81" y="14"/>
                  <a:pt x="81" y="14"/>
                  <a:pt x="81" y="14"/>
                </a:cubicBezTo>
                <a:cubicBezTo>
                  <a:pt x="81" y="14"/>
                  <a:pt x="81" y="13"/>
                  <a:pt x="81" y="13"/>
                </a:cubicBezTo>
                <a:cubicBezTo>
                  <a:pt x="87" y="13"/>
                  <a:pt x="87" y="13"/>
                  <a:pt x="87" y="13"/>
                </a:cubicBezTo>
                <a:cubicBezTo>
                  <a:pt x="90" y="13"/>
                  <a:pt x="92" y="11"/>
                  <a:pt x="92" y="8"/>
                </a:cubicBezTo>
                <a:cubicBezTo>
                  <a:pt x="92" y="5"/>
                  <a:pt x="92" y="5"/>
                  <a:pt x="92" y="5"/>
                </a:cubicBezTo>
                <a:cubicBezTo>
                  <a:pt x="92" y="2"/>
                  <a:pt x="90" y="0"/>
                  <a:pt x="8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5" y="2"/>
                  <a:pt x="45" y="5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11"/>
                  <a:pt x="47" y="13"/>
                  <a:pt x="50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3"/>
                  <a:pt x="56" y="14"/>
                  <a:pt x="56" y="14"/>
                </a:cubicBezTo>
                <a:cubicBezTo>
                  <a:pt x="56" y="26"/>
                  <a:pt x="56" y="26"/>
                  <a:pt x="56" y="26"/>
                </a:cubicBezTo>
                <a:cubicBezTo>
                  <a:pt x="52" y="26"/>
                  <a:pt x="49" y="29"/>
                  <a:pt x="49" y="33"/>
                </a:cubicBezTo>
                <a:cubicBezTo>
                  <a:pt x="49" y="138"/>
                  <a:pt x="49" y="138"/>
                  <a:pt x="49" y="138"/>
                </a:cubicBezTo>
                <a:cubicBezTo>
                  <a:pt x="49" y="142"/>
                  <a:pt x="52" y="145"/>
                  <a:pt x="56" y="145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8" y="195"/>
                  <a:pt x="62" y="197"/>
                  <a:pt x="68" y="197"/>
                </a:cubicBezTo>
                <a:cubicBezTo>
                  <a:pt x="74" y="197"/>
                  <a:pt x="79" y="195"/>
                  <a:pt x="80" y="194"/>
                </a:cubicBezTo>
                <a:cubicBezTo>
                  <a:pt x="81" y="194"/>
                  <a:pt x="81" y="194"/>
                  <a:pt x="81" y="194"/>
                </a:cubicBezTo>
                <a:cubicBezTo>
                  <a:pt x="81" y="145"/>
                  <a:pt x="81" y="145"/>
                  <a:pt x="81" y="145"/>
                </a:cubicBezTo>
                <a:cubicBezTo>
                  <a:pt x="84" y="145"/>
                  <a:pt x="88" y="142"/>
                  <a:pt x="88" y="138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91" y="112"/>
                  <a:pt x="95" y="113"/>
                  <a:pt x="98" y="113"/>
                </a:cubicBezTo>
                <a:cubicBezTo>
                  <a:pt x="110" y="113"/>
                  <a:pt x="121" y="107"/>
                  <a:pt x="127" y="97"/>
                </a:cubicBezTo>
                <a:cubicBezTo>
                  <a:pt x="147" y="111"/>
                  <a:pt x="161" y="135"/>
                  <a:pt x="161" y="163"/>
                </a:cubicBezTo>
                <a:cubicBezTo>
                  <a:pt x="161" y="180"/>
                  <a:pt x="156" y="196"/>
                  <a:pt x="147" y="209"/>
                </a:cubicBezTo>
                <a:cubicBezTo>
                  <a:pt x="123" y="219"/>
                  <a:pt x="123" y="219"/>
                  <a:pt x="123" y="219"/>
                </a:cubicBezTo>
                <a:cubicBezTo>
                  <a:pt x="123" y="218"/>
                  <a:pt x="123" y="218"/>
                  <a:pt x="123" y="218"/>
                </a:cubicBezTo>
                <a:cubicBezTo>
                  <a:pt x="27" y="218"/>
                  <a:pt x="27" y="218"/>
                  <a:pt x="27" y="218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123" y="229"/>
                  <a:pt x="123" y="229"/>
                  <a:pt x="123" y="229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41" y="217"/>
                  <a:pt x="141" y="217"/>
                  <a:pt x="141" y="217"/>
                </a:cubicBezTo>
                <a:cubicBezTo>
                  <a:pt x="128" y="231"/>
                  <a:pt x="110" y="240"/>
                  <a:pt x="90" y="240"/>
                </a:cubicBezTo>
                <a:cubicBezTo>
                  <a:pt x="90" y="241"/>
                  <a:pt x="90" y="241"/>
                  <a:pt x="90" y="241"/>
                </a:cubicBezTo>
                <a:cubicBezTo>
                  <a:pt x="68" y="241"/>
                  <a:pt x="68" y="241"/>
                  <a:pt x="68" y="241"/>
                </a:cubicBezTo>
                <a:cubicBezTo>
                  <a:pt x="68" y="265"/>
                  <a:pt x="68" y="265"/>
                  <a:pt x="68" y="265"/>
                </a:cubicBezTo>
                <a:cubicBezTo>
                  <a:pt x="0" y="265"/>
                  <a:pt x="0" y="265"/>
                  <a:pt x="0" y="265"/>
                </a:cubicBezTo>
                <a:cubicBezTo>
                  <a:pt x="0" y="294"/>
                  <a:pt x="0" y="294"/>
                  <a:pt x="0" y="294"/>
                </a:cubicBezTo>
                <a:cubicBezTo>
                  <a:pt x="150" y="294"/>
                  <a:pt x="150" y="294"/>
                  <a:pt x="150" y="294"/>
                </a:cubicBezTo>
                <a:cubicBezTo>
                  <a:pt x="150" y="265"/>
                  <a:pt x="150" y="265"/>
                  <a:pt x="150" y="265"/>
                </a:cubicBezTo>
                <a:cubicBezTo>
                  <a:pt x="112" y="265"/>
                  <a:pt x="112" y="265"/>
                  <a:pt x="112" y="265"/>
                </a:cubicBezTo>
                <a:cubicBezTo>
                  <a:pt x="112" y="259"/>
                  <a:pt x="112" y="259"/>
                  <a:pt x="112" y="259"/>
                </a:cubicBezTo>
                <a:cubicBezTo>
                  <a:pt x="152" y="249"/>
                  <a:pt x="183" y="210"/>
                  <a:pt x="183" y="163"/>
                </a:cubicBezTo>
                <a:close/>
                <a:moveTo>
                  <a:pt x="98" y="106"/>
                </a:moveTo>
                <a:cubicBezTo>
                  <a:pt x="84" y="106"/>
                  <a:pt x="72" y="94"/>
                  <a:pt x="72" y="79"/>
                </a:cubicBezTo>
                <a:cubicBezTo>
                  <a:pt x="72" y="65"/>
                  <a:pt x="84" y="53"/>
                  <a:pt x="98" y="53"/>
                </a:cubicBezTo>
                <a:cubicBezTo>
                  <a:pt x="110" y="53"/>
                  <a:pt x="120" y="60"/>
                  <a:pt x="123" y="71"/>
                </a:cubicBezTo>
                <a:cubicBezTo>
                  <a:pt x="120" y="69"/>
                  <a:pt x="117" y="68"/>
                  <a:pt x="114" y="67"/>
                </a:cubicBezTo>
                <a:cubicBezTo>
                  <a:pt x="110" y="63"/>
                  <a:pt x="105" y="60"/>
                  <a:pt x="98" y="60"/>
                </a:cubicBezTo>
                <a:cubicBezTo>
                  <a:pt x="88" y="60"/>
                  <a:pt x="79" y="69"/>
                  <a:pt x="79" y="79"/>
                </a:cubicBezTo>
                <a:cubicBezTo>
                  <a:pt x="79" y="90"/>
                  <a:pt x="88" y="99"/>
                  <a:pt x="98" y="99"/>
                </a:cubicBezTo>
                <a:cubicBezTo>
                  <a:pt x="105" y="99"/>
                  <a:pt x="111" y="95"/>
                  <a:pt x="114" y="90"/>
                </a:cubicBezTo>
                <a:cubicBezTo>
                  <a:pt x="117" y="91"/>
                  <a:pt x="119" y="92"/>
                  <a:pt x="121" y="93"/>
                </a:cubicBezTo>
                <a:cubicBezTo>
                  <a:pt x="116" y="101"/>
                  <a:pt x="108" y="106"/>
                  <a:pt x="98" y="106"/>
                </a:cubicBezTo>
                <a:close/>
                <a:moveTo>
                  <a:pt x="98" y="106"/>
                </a:moveTo>
                <a:cubicBezTo>
                  <a:pt x="98" y="106"/>
                  <a:pt x="98" y="106"/>
                  <a:pt x="98" y="106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grpSp>
        <p:nvGrpSpPr>
          <p:cNvPr id="54" name="Group 126">
            <a:extLst>
              <a:ext uri="{FF2B5EF4-FFF2-40B4-BE49-F238E27FC236}">
                <a16:creationId xmlns:a16="http://schemas.microsoft.com/office/drawing/2014/main" id="{465D135D-889C-9C6B-EAA6-B9A808FB7759}"/>
              </a:ext>
            </a:extLst>
          </p:cNvPr>
          <p:cNvGrpSpPr/>
          <p:nvPr/>
        </p:nvGrpSpPr>
        <p:grpSpPr>
          <a:xfrm>
            <a:off x="5681078" y="2280218"/>
            <a:ext cx="460700" cy="339029"/>
            <a:chOff x="8085138" y="895350"/>
            <a:chExt cx="619125" cy="455613"/>
          </a:xfrm>
          <a:solidFill>
            <a:srgbClr val="1673A3"/>
          </a:solidFill>
        </p:grpSpPr>
        <p:sp>
          <p:nvSpPr>
            <p:cNvPr id="55" name="Freeform 87">
              <a:extLst>
                <a:ext uri="{FF2B5EF4-FFF2-40B4-BE49-F238E27FC236}">
                  <a16:creationId xmlns:a16="http://schemas.microsoft.com/office/drawing/2014/main" id="{A351F594-DA50-6061-902C-E420222B52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85138" y="895350"/>
              <a:ext cx="369888" cy="328613"/>
            </a:xfrm>
            <a:custGeom>
              <a:avLst/>
              <a:gdLst/>
              <a:ahLst/>
              <a:cxnLst>
                <a:cxn ang="0">
                  <a:pos x="80" y="113"/>
                </a:cxn>
                <a:cxn ang="0">
                  <a:pos x="82" y="104"/>
                </a:cxn>
                <a:cxn ang="0">
                  <a:pos x="119" y="47"/>
                </a:cxn>
                <a:cxn ang="0">
                  <a:pos x="128" y="41"/>
                </a:cxn>
                <a:cxn ang="0">
                  <a:pos x="72" y="6"/>
                </a:cxn>
                <a:cxn ang="0">
                  <a:pos x="49" y="0"/>
                </a:cxn>
                <a:cxn ang="0">
                  <a:pos x="12" y="21"/>
                </a:cxn>
                <a:cxn ang="0">
                  <a:pos x="26" y="80"/>
                </a:cxn>
                <a:cxn ang="0">
                  <a:pos x="80" y="113"/>
                </a:cxn>
                <a:cxn ang="0">
                  <a:pos x="23" y="28"/>
                </a:cxn>
                <a:cxn ang="0">
                  <a:pos x="49" y="13"/>
                </a:cxn>
                <a:cxn ang="0">
                  <a:pos x="65" y="18"/>
                </a:cxn>
                <a:cxn ang="0">
                  <a:pos x="104" y="41"/>
                </a:cxn>
                <a:cxn ang="0">
                  <a:pos x="72" y="92"/>
                </a:cxn>
                <a:cxn ang="0">
                  <a:pos x="33" y="69"/>
                </a:cxn>
                <a:cxn ang="0">
                  <a:pos x="23" y="28"/>
                </a:cxn>
                <a:cxn ang="0">
                  <a:pos x="23" y="28"/>
                </a:cxn>
                <a:cxn ang="0">
                  <a:pos x="23" y="28"/>
                </a:cxn>
              </a:cxnLst>
              <a:rect l="0" t="0" r="r" b="b"/>
              <a:pathLst>
                <a:path w="128" h="113">
                  <a:moveTo>
                    <a:pt x="80" y="11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6" y="86"/>
                    <a:pt x="95" y="61"/>
                    <a:pt x="119" y="47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65" y="2"/>
                    <a:pt x="57" y="0"/>
                    <a:pt x="49" y="0"/>
                  </a:cubicBezTo>
                  <a:cubicBezTo>
                    <a:pt x="34" y="0"/>
                    <a:pt x="20" y="8"/>
                    <a:pt x="12" y="21"/>
                  </a:cubicBezTo>
                  <a:cubicBezTo>
                    <a:pt x="0" y="41"/>
                    <a:pt x="6" y="68"/>
                    <a:pt x="26" y="80"/>
                  </a:cubicBezTo>
                  <a:lnTo>
                    <a:pt x="80" y="113"/>
                  </a:lnTo>
                  <a:close/>
                  <a:moveTo>
                    <a:pt x="23" y="28"/>
                  </a:moveTo>
                  <a:cubicBezTo>
                    <a:pt x="29" y="19"/>
                    <a:pt x="38" y="13"/>
                    <a:pt x="49" y="13"/>
                  </a:cubicBezTo>
                  <a:cubicBezTo>
                    <a:pt x="55" y="13"/>
                    <a:pt x="60" y="15"/>
                    <a:pt x="65" y="18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85" y="56"/>
                    <a:pt x="76" y="77"/>
                    <a:pt x="72" y="92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19" y="60"/>
                    <a:pt x="15" y="42"/>
                    <a:pt x="23" y="28"/>
                  </a:cubicBezTo>
                  <a:close/>
                  <a:moveTo>
                    <a:pt x="23" y="28"/>
                  </a:moveTo>
                  <a:cubicBezTo>
                    <a:pt x="23" y="28"/>
                    <a:pt x="23" y="28"/>
                    <a:pt x="23" y="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56" name="Freeform 88">
              <a:extLst>
                <a:ext uri="{FF2B5EF4-FFF2-40B4-BE49-F238E27FC236}">
                  <a16:creationId xmlns:a16="http://schemas.microsoft.com/office/drawing/2014/main" id="{3D51EC0B-8D3E-9DCA-D32E-ECF33248C8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51838" y="1038225"/>
              <a:ext cx="352425" cy="312738"/>
            </a:xfrm>
            <a:custGeom>
              <a:avLst/>
              <a:gdLst/>
              <a:ahLst/>
              <a:cxnLst>
                <a:cxn ang="0">
                  <a:pos x="97" y="31"/>
                </a:cxn>
                <a:cxn ang="0">
                  <a:pos x="46" y="0"/>
                </a:cxn>
                <a:cxn ang="0">
                  <a:pos x="45" y="1"/>
                </a:cxn>
                <a:cxn ang="0">
                  <a:pos x="30" y="10"/>
                </a:cxn>
                <a:cxn ang="0">
                  <a:pos x="79" y="40"/>
                </a:cxn>
                <a:cxn ang="0">
                  <a:pos x="80" y="45"/>
                </a:cxn>
                <a:cxn ang="0">
                  <a:pos x="77" y="47"/>
                </a:cxn>
                <a:cxn ang="0">
                  <a:pos x="74" y="46"/>
                </a:cxn>
                <a:cxn ang="0">
                  <a:pos x="24" y="15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54" y="102"/>
                </a:cxn>
                <a:cxn ang="0">
                  <a:pos x="75" y="108"/>
                </a:cxn>
                <a:cxn ang="0">
                  <a:pos x="111" y="88"/>
                </a:cxn>
                <a:cxn ang="0">
                  <a:pos x="97" y="31"/>
                </a:cxn>
                <a:cxn ang="0">
                  <a:pos x="97" y="31"/>
                </a:cxn>
                <a:cxn ang="0">
                  <a:pos x="97" y="31"/>
                </a:cxn>
              </a:cxnLst>
              <a:rect l="0" t="0" r="r" b="b"/>
              <a:pathLst>
                <a:path w="122" h="108">
                  <a:moveTo>
                    <a:pt x="97" y="31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39" y="3"/>
                    <a:pt x="34" y="6"/>
                    <a:pt x="30" y="1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0" y="41"/>
                    <a:pt x="81" y="43"/>
                    <a:pt x="80" y="45"/>
                  </a:cubicBezTo>
                  <a:cubicBezTo>
                    <a:pt x="79" y="46"/>
                    <a:pt x="78" y="47"/>
                    <a:pt x="77" y="47"/>
                  </a:cubicBezTo>
                  <a:cubicBezTo>
                    <a:pt x="76" y="47"/>
                    <a:pt x="75" y="47"/>
                    <a:pt x="74" y="46"/>
                  </a:cubicBezTo>
                  <a:cubicBezTo>
                    <a:pt x="74" y="46"/>
                    <a:pt x="24" y="15"/>
                    <a:pt x="24" y="15"/>
                  </a:cubicBezTo>
                  <a:cubicBezTo>
                    <a:pt x="6" y="32"/>
                    <a:pt x="1" y="56"/>
                    <a:pt x="0" y="67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60" y="106"/>
                    <a:pt x="68" y="108"/>
                    <a:pt x="75" y="108"/>
                  </a:cubicBezTo>
                  <a:cubicBezTo>
                    <a:pt x="90" y="108"/>
                    <a:pt x="103" y="100"/>
                    <a:pt x="111" y="88"/>
                  </a:cubicBezTo>
                  <a:cubicBezTo>
                    <a:pt x="122" y="69"/>
                    <a:pt x="116" y="43"/>
                    <a:pt x="97" y="31"/>
                  </a:cubicBezTo>
                  <a:close/>
                  <a:moveTo>
                    <a:pt x="97" y="31"/>
                  </a:moveTo>
                  <a:cubicBezTo>
                    <a:pt x="97" y="31"/>
                    <a:pt x="97" y="31"/>
                    <a:pt x="97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57" name="Group 129">
            <a:extLst>
              <a:ext uri="{FF2B5EF4-FFF2-40B4-BE49-F238E27FC236}">
                <a16:creationId xmlns:a16="http://schemas.microsoft.com/office/drawing/2014/main" id="{54468749-A06D-FD42-8548-46E6878FD7EE}"/>
              </a:ext>
            </a:extLst>
          </p:cNvPr>
          <p:cNvGrpSpPr/>
          <p:nvPr/>
        </p:nvGrpSpPr>
        <p:grpSpPr>
          <a:xfrm>
            <a:off x="6619200" y="2968321"/>
            <a:ext cx="375479" cy="510315"/>
            <a:chOff x="4941888" y="3468688"/>
            <a:chExt cx="636588" cy="865188"/>
          </a:xfrm>
          <a:solidFill>
            <a:srgbClr val="2DADE0"/>
          </a:solidFill>
        </p:grpSpPr>
        <p:sp>
          <p:nvSpPr>
            <p:cNvPr id="58" name="Freeform 89">
              <a:extLst>
                <a:ext uri="{FF2B5EF4-FFF2-40B4-BE49-F238E27FC236}">
                  <a16:creationId xmlns:a16="http://schemas.microsoft.com/office/drawing/2014/main" id="{0CD5C1C9-666B-65E5-131A-CF73F603A6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0463" y="3763963"/>
              <a:ext cx="76200" cy="74613"/>
            </a:xfrm>
            <a:custGeom>
              <a:avLst/>
              <a:gdLst/>
              <a:ahLst/>
              <a:cxnLst>
                <a:cxn ang="0">
                  <a:pos x="13" y="26"/>
                </a:cxn>
                <a:cxn ang="0">
                  <a:pos x="26" y="13"/>
                </a:cxn>
                <a:cxn ang="0">
                  <a:pos x="13" y="0"/>
                </a:cxn>
                <a:cxn ang="0">
                  <a:pos x="0" y="13"/>
                </a:cxn>
                <a:cxn ang="0">
                  <a:pos x="13" y="26"/>
                </a:cxn>
                <a:cxn ang="0">
                  <a:pos x="13" y="26"/>
                </a:cxn>
                <a:cxn ang="0">
                  <a:pos x="13" y="26"/>
                </a:cxn>
              </a:cxnLst>
              <a:rect l="0" t="0" r="r" b="b"/>
              <a:pathLst>
                <a:path w="26" h="26">
                  <a:moveTo>
                    <a:pt x="13" y="26"/>
                  </a:move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lose/>
                  <a:moveTo>
                    <a:pt x="13" y="26"/>
                  </a:moveTo>
                  <a:cubicBezTo>
                    <a:pt x="13" y="26"/>
                    <a:pt x="13" y="26"/>
                    <a:pt x="13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59" name="Freeform 90">
              <a:extLst>
                <a:ext uri="{FF2B5EF4-FFF2-40B4-BE49-F238E27FC236}">
                  <a16:creationId xmlns:a16="http://schemas.microsoft.com/office/drawing/2014/main" id="{CD676339-4B8A-DE3D-4C1E-3CF7745E2D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1888" y="3468688"/>
              <a:ext cx="636588" cy="865188"/>
            </a:xfrm>
            <a:custGeom>
              <a:avLst/>
              <a:gdLst/>
              <a:ahLst/>
              <a:cxnLst>
                <a:cxn ang="0">
                  <a:pos x="130" y="294"/>
                </a:cxn>
                <a:cxn ang="0">
                  <a:pos x="109" y="255"/>
                </a:cxn>
                <a:cxn ang="0">
                  <a:pos x="37" y="183"/>
                </a:cxn>
                <a:cxn ang="0">
                  <a:pos x="1" y="138"/>
                </a:cxn>
                <a:cxn ang="0">
                  <a:pos x="14" y="128"/>
                </a:cxn>
                <a:cxn ang="0">
                  <a:pos x="38" y="134"/>
                </a:cxn>
                <a:cxn ang="0">
                  <a:pos x="60" y="153"/>
                </a:cxn>
                <a:cxn ang="0">
                  <a:pos x="79" y="174"/>
                </a:cxn>
                <a:cxn ang="0">
                  <a:pos x="118" y="164"/>
                </a:cxn>
                <a:cxn ang="0">
                  <a:pos x="66" y="114"/>
                </a:cxn>
                <a:cxn ang="0">
                  <a:pos x="47" y="107"/>
                </a:cxn>
                <a:cxn ang="0">
                  <a:pos x="10" y="92"/>
                </a:cxn>
                <a:cxn ang="0">
                  <a:pos x="10" y="86"/>
                </a:cxn>
                <a:cxn ang="0">
                  <a:pos x="10" y="85"/>
                </a:cxn>
                <a:cxn ang="0">
                  <a:pos x="10" y="81"/>
                </a:cxn>
                <a:cxn ang="0">
                  <a:pos x="18" y="80"/>
                </a:cxn>
                <a:cxn ang="0">
                  <a:pos x="34" y="81"/>
                </a:cxn>
                <a:cxn ang="0">
                  <a:pos x="79" y="87"/>
                </a:cxn>
                <a:cxn ang="0">
                  <a:pos x="92" y="90"/>
                </a:cxn>
                <a:cxn ang="0">
                  <a:pos x="77" y="81"/>
                </a:cxn>
                <a:cxn ang="0">
                  <a:pos x="61" y="68"/>
                </a:cxn>
                <a:cxn ang="0">
                  <a:pos x="50" y="65"/>
                </a:cxn>
                <a:cxn ang="0">
                  <a:pos x="24" y="34"/>
                </a:cxn>
                <a:cxn ang="0">
                  <a:pos x="25" y="32"/>
                </a:cxn>
                <a:cxn ang="0">
                  <a:pos x="27" y="28"/>
                </a:cxn>
                <a:cxn ang="0">
                  <a:pos x="83" y="49"/>
                </a:cxn>
                <a:cxn ang="0">
                  <a:pos x="109" y="63"/>
                </a:cxn>
                <a:cxn ang="0">
                  <a:pos x="109" y="63"/>
                </a:cxn>
                <a:cxn ang="0">
                  <a:pos x="98" y="48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79" y="3"/>
                </a:cxn>
                <a:cxn ang="0">
                  <a:pos x="80" y="2"/>
                </a:cxn>
                <a:cxn ang="0">
                  <a:pos x="83" y="1"/>
                </a:cxn>
                <a:cxn ang="0">
                  <a:pos x="144" y="53"/>
                </a:cxn>
                <a:cxn ang="0">
                  <a:pos x="149" y="59"/>
                </a:cxn>
                <a:cxn ang="0">
                  <a:pos x="147" y="56"/>
                </a:cxn>
                <a:cxn ang="0">
                  <a:pos x="139" y="24"/>
                </a:cxn>
                <a:cxn ang="0">
                  <a:pos x="151" y="17"/>
                </a:cxn>
                <a:cxn ang="0">
                  <a:pos x="154" y="18"/>
                </a:cxn>
                <a:cxn ang="0">
                  <a:pos x="160" y="29"/>
                </a:cxn>
                <a:cxn ang="0">
                  <a:pos x="163" y="37"/>
                </a:cxn>
                <a:cxn ang="0">
                  <a:pos x="187" y="76"/>
                </a:cxn>
                <a:cxn ang="0">
                  <a:pos x="197" y="108"/>
                </a:cxn>
                <a:cxn ang="0">
                  <a:pos x="220" y="299"/>
                </a:cxn>
                <a:cxn ang="0">
                  <a:pos x="132" y="299"/>
                </a:cxn>
              </a:cxnLst>
              <a:rect l="0" t="0" r="r" b="b"/>
              <a:pathLst>
                <a:path w="220" h="299">
                  <a:moveTo>
                    <a:pt x="132" y="299"/>
                  </a:moveTo>
                  <a:cubicBezTo>
                    <a:pt x="131" y="297"/>
                    <a:pt x="131" y="295"/>
                    <a:pt x="130" y="294"/>
                  </a:cubicBezTo>
                  <a:cubicBezTo>
                    <a:pt x="130" y="292"/>
                    <a:pt x="129" y="291"/>
                    <a:pt x="128" y="289"/>
                  </a:cubicBezTo>
                  <a:cubicBezTo>
                    <a:pt x="128" y="289"/>
                    <a:pt x="120" y="262"/>
                    <a:pt x="109" y="255"/>
                  </a:cubicBezTo>
                  <a:cubicBezTo>
                    <a:pt x="95" y="247"/>
                    <a:pt x="86" y="239"/>
                    <a:pt x="86" y="239"/>
                  </a:cubicBezTo>
                  <a:cubicBezTo>
                    <a:pt x="86" y="239"/>
                    <a:pt x="46" y="202"/>
                    <a:pt x="37" y="183"/>
                  </a:cubicBezTo>
                  <a:cubicBezTo>
                    <a:pt x="25" y="160"/>
                    <a:pt x="4" y="144"/>
                    <a:pt x="4" y="144"/>
                  </a:cubicBezTo>
                  <a:cubicBezTo>
                    <a:pt x="3" y="142"/>
                    <a:pt x="1" y="139"/>
                    <a:pt x="1" y="138"/>
                  </a:cubicBezTo>
                  <a:cubicBezTo>
                    <a:pt x="0" y="135"/>
                    <a:pt x="3" y="136"/>
                    <a:pt x="5" y="134"/>
                  </a:cubicBezTo>
                  <a:cubicBezTo>
                    <a:pt x="7" y="131"/>
                    <a:pt x="10" y="128"/>
                    <a:pt x="14" y="128"/>
                  </a:cubicBezTo>
                  <a:cubicBezTo>
                    <a:pt x="14" y="128"/>
                    <a:pt x="23" y="127"/>
                    <a:pt x="30" y="130"/>
                  </a:cubicBezTo>
                  <a:cubicBezTo>
                    <a:pt x="33" y="132"/>
                    <a:pt x="35" y="133"/>
                    <a:pt x="38" y="134"/>
                  </a:cubicBezTo>
                  <a:cubicBezTo>
                    <a:pt x="38" y="134"/>
                    <a:pt x="49" y="140"/>
                    <a:pt x="56" y="149"/>
                  </a:cubicBezTo>
                  <a:cubicBezTo>
                    <a:pt x="57" y="150"/>
                    <a:pt x="58" y="152"/>
                    <a:pt x="60" y="153"/>
                  </a:cubicBezTo>
                  <a:cubicBezTo>
                    <a:pt x="60" y="154"/>
                    <a:pt x="60" y="154"/>
                    <a:pt x="61" y="155"/>
                  </a:cubicBezTo>
                  <a:cubicBezTo>
                    <a:pt x="63" y="158"/>
                    <a:pt x="78" y="174"/>
                    <a:pt x="79" y="174"/>
                  </a:cubicBezTo>
                  <a:cubicBezTo>
                    <a:pt x="80" y="176"/>
                    <a:pt x="87" y="182"/>
                    <a:pt x="94" y="182"/>
                  </a:cubicBezTo>
                  <a:cubicBezTo>
                    <a:pt x="118" y="182"/>
                    <a:pt x="120" y="167"/>
                    <a:pt x="118" y="164"/>
                  </a:cubicBezTo>
                  <a:cubicBezTo>
                    <a:pt x="118" y="163"/>
                    <a:pt x="113" y="149"/>
                    <a:pt x="105" y="142"/>
                  </a:cubicBezTo>
                  <a:cubicBezTo>
                    <a:pt x="94" y="131"/>
                    <a:pt x="79" y="118"/>
                    <a:pt x="66" y="114"/>
                  </a:cubicBezTo>
                  <a:cubicBezTo>
                    <a:pt x="61" y="113"/>
                    <a:pt x="56" y="111"/>
                    <a:pt x="53" y="108"/>
                  </a:cubicBezTo>
                  <a:cubicBezTo>
                    <a:pt x="51" y="107"/>
                    <a:pt x="50" y="107"/>
                    <a:pt x="47" y="107"/>
                  </a:cubicBezTo>
                  <a:cubicBezTo>
                    <a:pt x="35" y="106"/>
                    <a:pt x="17" y="98"/>
                    <a:pt x="17" y="98"/>
                  </a:cubicBezTo>
                  <a:cubicBezTo>
                    <a:pt x="14" y="97"/>
                    <a:pt x="11" y="93"/>
                    <a:pt x="10" y="92"/>
                  </a:cubicBezTo>
                  <a:cubicBezTo>
                    <a:pt x="10" y="92"/>
                    <a:pt x="10" y="92"/>
                    <a:pt x="10" y="91"/>
                  </a:cubicBezTo>
                  <a:cubicBezTo>
                    <a:pt x="9" y="90"/>
                    <a:pt x="9" y="88"/>
                    <a:pt x="10" y="86"/>
                  </a:cubicBezTo>
                  <a:cubicBezTo>
                    <a:pt x="10" y="86"/>
                    <a:pt x="10" y="85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0" y="84"/>
                    <a:pt x="9" y="84"/>
                    <a:pt x="9" y="83"/>
                  </a:cubicBezTo>
                  <a:cubicBezTo>
                    <a:pt x="9" y="82"/>
                    <a:pt x="10" y="82"/>
                    <a:pt x="10" y="81"/>
                  </a:cubicBezTo>
                  <a:cubicBezTo>
                    <a:pt x="11" y="81"/>
                    <a:pt x="12" y="81"/>
                    <a:pt x="13" y="81"/>
                  </a:cubicBezTo>
                  <a:cubicBezTo>
                    <a:pt x="15" y="80"/>
                    <a:pt x="17" y="80"/>
                    <a:pt x="18" y="80"/>
                  </a:cubicBezTo>
                  <a:cubicBezTo>
                    <a:pt x="22" y="80"/>
                    <a:pt x="26" y="80"/>
                    <a:pt x="29" y="80"/>
                  </a:cubicBezTo>
                  <a:cubicBezTo>
                    <a:pt x="31" y="81"/>
                    <a:pt x="32" y="81"/>
                    <a:pt x="34" y="81"/>
                  </a:cubicBezTo>
                  <a:cubicBezTo>
                    <a:pt x="34" y="81"/>
                    <a:pt x="43" y="80"/>
                    <a:pt x="45" y="80"/>
                  </a:cubicBezTo>
                  <a:cubicBezTo>
                    <a:pt x="45" y="80"/>
                    <a:pt x="77" y="87"/>
                    <a:pt x="79" y="87"/>
                  </a:cubicBezTo>
                  <a:cubicBezTo>
                    <a:pt x="80" y="87"/>
                    <a:pt x="85" y="89"/>
                    <a:pt x="85" y="89"/>
                  </a:cubicBezTo>
                  <a:cubicBezTo>
                    <a:pt x="86" y="89"/>
                    <a:pt x="89" y="90"/>
                    <a:pt x="92" y="9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92" y="90"/>
                    <a:pt x="79" y="82"/>
                    <a:pt x="77" y="81"/>
                  </a:cubicBezTo>
                  <a:cubicBezTo>
                    <a:pt x="76" y="80"/>
                    <a:pt x="75" y="80"/>
                    <a:pt x="74" y="79"/>
                  </a:cubicBezTo>
                  <a:cubicBezTo>
                    <a:pt x="72" y="78"/>
                    <a:pt x="62" y="69"/>
                    <a:pt x="61" y="68"/>
                  </a:cubicBezTo>
                  <a:cubicBezTo>
                    <a:pt x="59" y="68"/>
                    <a:pt x="57" y="67"/>
                    <a:pt x="55" y="66"/>
                  </a:cubicBezTo>
                  <a:cubicBezTo>
                    <a:pt x="54" y="66"/>
                    <a:pt x="51" y="65"/>
                    <a:pt x="50" y="65"/>
                  </a:cubicBezTo>
                  <a:cubicBezTo>
                    <a:pt x="50" y="65"/>
                    <a:pt x="43" y="62"/>
                    <a:pt x="43" y="62"/>
                  </a:cubicBezTo>
                  <a:cubicBezTo>
                    <a:pt x="23" y="54"/>
                    <a:pt x="23" y="37"/>
                    <a:pt x="24" y="34"/>
                  </a:cubicBezTo>
                  <a:cubicBezTo>
                    <a:pt x="24" y="33"/>
                    <a:pt x="24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1"/>
                    <a:pt x="25" y="31"/>
                    <a:pt x="25" y="30"/>
                  </a:cubicBezTo>
                  <a:cubicBezTo>
                    <a:pt x="26" y="28"/>
                    <a:pt x="27" y="28"/>
                    <a:pt x="27" y="28"/>
                  </a:cubicBezTo>
                  <a:cubicBezTo>
                    <a:pt x="27" y="28"/>
                    <a:pt x="55" y="37"/>
                    <a:pt x="56" y="37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92" y="53"/>
                    <a:pt x="102" y="59"/>
                    <a:pt x="103" y="59"/>
                  </a:cubicBezTo>
                  <a:cubicBezTo>
                    <a:pt x="105" y="61"/>
                    <a:pt x="107" y="62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3"/>
                    <a:pt x="106" y="54"/>
                    <a:pt x="98" y="48"/>
                  </a:cubicBezTo>
                  <a:cubicBezTo>
                    <a:pt x="98" y="48"/>
                    <a:pt x="98" y="48"/>
                    <a:pt x="98" y="48"/>
                  </a:cubicBezTo>
                  <a:cubicBezTo>
                    <a:pt x="98" y="48"/>
                    <a:pt x="80" y="34"/>
                    <a:pt x="80" y="34"/>
                  </a:cubicBezTo>
                  <a:cubicBezTo>
                    <a:pt x="74" y="28"/>
                    <a:pt x="71" y="22"/>
                    <a:pt x="71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9" y="15"/>
                    <a:pt x="69" y="10"/>
                    <a:pt x="72" y="6"/>
                  </a:cubicBezTo>
                  <a:cubicBezTo>
                    <a:pt x="72" y="6"/>
                    <a:pt x="75" y="2"/>
                    <a:pt x="79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2" y="0"/>
                  </a:cubicBezTo>
                  <a:cubicBezTo>
                    <a:pt x="82" y="0"/>
                    <a:pt x="82" y="0"/>
                    <a:pt x="83" y="1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7" y="46"/>
                    <a:pt x="141" y="49"/>
                    <a:pt x="144" y="53"/>
                  </a:cubicBezTo>
                  <a:cubicBezTo>
                    <a:pt x="145" y="55"/>
                    <a:pt x="146" y="56"/>
                    <a:pt x="148" y="57"/>
                  </a:cubicBezTo>
                  <a:cubicBezTo>
                    <a:pt x="148" y="58"/>
                    <a:pt x="149" y="58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9" y="58"/>
                    <a:pt x="148" y="57"/>
                    <a:pt x="147" y="56"/>
                  </a:cubicBezTo>
                  <a:cubicBezTo>
                    <a:pt x="146" y="54"/>
                    <a:pt x="145" y="53"/>
                    <a:pt x="144" y="51"/>
                  </a:cubicBezTo>
                  <a:cubicBezTo>
                    <a:pt x="138" y="39"/>
                    <a:pt x="137" y="28"/>
                    <a:pt x="139" y="24"/>
                  </a:cubicBezTo>
                  <a:cubicBezTo>
                    <a:pt x="141" y="22"/>
                    <a:pt x="143" y="19"/>
                    <a:pt x="148" y="17"/>
                  </a:cubicBezTo>
                  <a:cubicBezTo>
                    <a:pt x="149" y="17"/>
                    <a:pt x="150" y="17"/>
                    <a:pt x="151" y="17"/>
                  </a:cubicBezTo>
                  <a:cubicBezTo>
                    <a:pt x="151" y="16"/>
                    <a:pt x="152" y="16"/>
                    <a:pt x="152" y="16"/>
                  </a:cubicBezTo>
                  <a:cubicBezTo>
                    <a:pt x="153" y="16"/>
                    <a:pt x="153" y="17"/>
                    <a:pt x="154" y="18"/>
                  </a:cubicBezTo>
                  <a:cubicBezTo>
                    <a:pt x="155" y="20"/>
                    <a:pt x="156" y="22"/>
                    <a:pt x="157" y="24"/>
                  </a:cubicBezTo>
                  <a:cubicBezTo>
                    <a:pt x="158" y="26"/>
                    <a:pt x="159" y="28"/>
                    <a:pt x="160" y="29"/>
                  </a:cubicBezTo>
                  <a:cubicBezTo>
                    <a:pt x="160" y="30"/>
                    <a:pt x="160" y="31"/>
                    <a:pt x="161" y="32"/>
                  </a:cubicBezTo>
                  <a:cubicBezTo>
                    <a:pt x="161" y="34"/>
                    <a:pt x="162" y="36"/>
                    <a:pt x="163" y="37"/>
                  </a:cubicBezTo>
                  <a:cubicBezTo>
                    <a:pt x="163" y="37"/>
                    <a:pt x="176" y="54"/>
                    <a:pt x="182" y="66"/>
                  </a:cubicBezTo>
                  <a:cubicBezTo>
                    <a:pt x="183" y="68"/>
                    <a:pt x="186" y="75"/>
                    <a:pt x="187" y="76"/>
                  </a:cubicBezTo>
                  <a:cubicBezTo>
                    <a:pt x="187" y="77"/>
                    <a:pt x="187" y="77"/>
                    <a:pt x="187" y="77"/>
                  </a:cubicBezTo>
                  <a:cubicBezTo>
                    <a:pt x="196" y="93"/>
                    <a:pt x="197" y="107"/>
                    <a:pt x="197" y="108"/>
                  </a:cubicBezTo>
                  <a:cubicBezTo>
                    <a:pt x="197" y="108"/>
                    <a:pt x="205" y="226"/>
                    <a:pt x="210" y="254"/>
                  </a:cubicBezTo>
                  <a:cubicBezTo>
                    <a:pt x="215" y="282"/>
                    <a:pt x="220" y="297"/>
                    <a:pt x="220" y="299"/>
                  </a:cubicBezTo>
                  <a:cubicBezTo>
                    <a:pt x="132" y="299"/>
                    <a:pt x="132" y="299"/>
                    <a:pt x="132" y="299"/>
                  </a:cubicBezTo>
                  <a:close/>
                  <a:moveTo>
                    <a:pt x="132" y="299"/>
                  </a:moveTo>
                  <a:cubicBezTo>
                    <a:pt x="132" y="299"/>
                    <a:pt x="132" y="299"/>
                    <a:pt x="132" y="29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65" name="Group 133">
            <a:extLst>
              <a:ext uri="{FF2B5EF4-FFF2-40B4-BE49-F238E27FC236}">
                <a16:creationId xmlns:a16="http://schemas.microsoft.com/office/drawing/2014/main" id="{06687F07-AF94-ACB4-8C9B-36BF5FDBD3F8}"/>
              </a:ext>
            </a:extLst>
          </p:cNvPr>
          <p:cNvGrpSpPr/>
          <p:nvPr/>
        </p:nvGrpSpPr>
        <p:grpSpPr>
          <a:xfrm>
            <a:off x="8076809" y="2204236"/>
            <a:ext cx="525679" cy="415011"/>
            <a:chOff x="6853238" y="1671638"/>
            <a:chExt cx="844550" cy="666750"/>
          </a:xfrm>
          <a:solidFill>
            <a:srgbClr val="1673A3"/>
          </a:solidFill>
        </p:grpSpPr>
        <p:sp>
          <p:nvSpPr>
            <p:cNvPr id="66" name="Freeform 104">
              <a:extLst>
                <a:ext uri="{FF2B5EF4-FFF2-40B4-BE49-F238E27FC236}">
                  <a16:creationId xmlns:a16="http://schemas.microsoft.com/office/drawing/2014/main" id="{51561FD5-1300-F463-9BF6-95B8F9F87D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3238" y="2074863"/>
              <a:ext cx="463550" cy="263525"/>
            </a:xfrm>
            <a:custGeom>
              <a:avLst/>
              <a:gdLst/>
              <a:ahLst/>
              <a:cxnLst>
                <a:cxn ang="0">
                  <a:pos x="135" y="2"/>
                </a:cxn>
                <a:cxn ang="0">
                  <a:pos x="132" y="0"/>
                </a:cxn>
                <a:cxn ang="0">
                  <a:pos x="84" y="0"/>
                </a:cxn>
                <a:cxn ang="0">
                  <a:pos x="80" y="2"/>
                </a:cxn>
                <a:cxn ang="0">
                  <a:pos x="57" y="42"/>
                </a:cxn>
                <a:cxn ang="0">
                  <a:pos x="56" y="42"/>
                </a:cxn>
                <a:cxn ang="0">
                  <a:pos x="5" y="42"/>
                </a:cxn>
                <a:cxn ang="0">
                  <a:pos x="0" y="46"/>
                </a:cxn>
                <a:cxn ang="0">
                  <a:pos x="5" y="50"/>
                </a:cxn>
                <a:cxn ang="0">
                  <a:pos x="56" y="50"/>
                </a:cxn>
                <a:cxn ang="0">
                  <a:pos x="57" y="50"/>
                </a:cxn>
                <a:cxn ang="0">
                  <a:pos x="80" y="89"/>
                </a:cxn>
                <a:cxn ang="0">
                  <a:pos x="84" y="91"/>
                </a:cxn>
                <a:cxn ang="0">
                  <a:pos x="132" y="91"/>
                </a:cxn>
                <a:cxn ang="0">
                  <a:pos x="135" y="89"/>
                </a:cxn>
                <a:cxn ang="0">
                  <a:pos x="159" y="48"/>
                </a:cxn>
                <a:cxn ang="0">
                  <a:pos x="159" y="44"/>
                </a:cxn>
                <a:cxn ang="0">
                  <a:pos x="135" y="2"/>
                </a:cxn>
                <a:cxn ang="0">
                  <a:pos x="130" y="84"/>
                </a:cxn>
                <a:cxn ang="0">
                  <a:pos x="86" y="84"/>
                </a:cxn>
                <a:cxn ang="0">
                  <a:pos x="63" y="46"/>
                </a:cxn>
                <a:cxn ang="0">
                  <a:pos x="86" y="8"/>
                </a:cxn>
                <a:cxn ang="0">
                  <a:pos x="130" y="8"/>
                </a:cxn>
                <a:cxn ang="0">
                  <a:pos x="152" y="46"/>
                </a:cxn>
                <a:cxn ang="0">
                  <a:pos x="130" y="84"/>
                </a:cxn>
                <a:cxn ang="0">
                  <a:pos x="130" y="84"/>
                </a:cxn>
                <a:cxn ang="0">
                  <a:pos x="130" y="84"/>
                </a:cxn>
              </a:cxnLst>
              <a:rect l="0" t="0" r="r" b="b"/>
              <a:pathLst>
                <a:path w="160" h="91">
                  <a:moveTo>
                    <a:pt x="135" y="2"/>
                  </a:moveTo>
                  <a:cubicBezTo>
                    <a:pt x="134" y="1"/>
                    <a:pt x="133" y="0"/>
                    <a:pt x="132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2" y="0"/>
                    <a:pt x="81" y="1"/>
                    <a:pt x="80" y="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7" y="42"/>
                    <a:pt x="56" y="42"/>
                    <a:pt x="56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2" y="42"/>
                    <a:pt x="0" y="43"/>
                    <a:pt x="0" y="46"/>
                  </a:cubicBezTo>
                  <a:cubicBezTo>
                    <a:pt x="0" y="48"/>
                    <a:pt x="2" y="50"/>
                    <a:pt x="5" y="50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6" y="50"/>
                    <a:pt x="57" y="50"/>
                    <a:pt x="57" y="50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1"/>
                    <a:pt x="82" y="91"/>
                    <a:pt x="84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3" y="91"/>
                    <a:pt x="134" y="91"/>
                    <a:pt x="135" y="89"/>
                  </a:cubicBezTo>
                  <a:cubicBezTo>
                    <a:pt x="159" y="48"/>
                    <a:pt x="159" y="48"/>
                    <a:pt x="159" y="48"/>
                  </a:cubicBezTo>
                  <a:cubicBezTo>
                    <a:pt x="160" y="47"/>
                    <a:pt x="160" y="45"/>
                    <a:pt x="159" y="44"/>
                  </a:cubicBezTo>
                  <a:lnTo>
                    <a:pt x="135" y="2"/>
                  </a:lnTo>
                  <a:close/>
                  <a:moveTo>
                    <a:pt x="130" y="84"/>
                  </a:moveTo>
                  <a:cubicBezTo>
                    <a:pt x="86" y="84"/>
                    <a:pt x="86" y="84"/>
                    <a:pt x="86" y="84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130" y="8"/>
                    <a:pt x="130" y="8"/>
                    <a:pt x="130" y="8"/>
                  </a:cubicBezTo>
                  <a:cubicBezTo>
                    <a:pt x="152" y="46"/>
                    <a:pt x="152" y="46"/>
                    <a:pt x="152" y="46"/>
                  </a:cubicBezTo>
                  <a:lnTo>
                    <a:pt x="130" y="84"/>
                  </a:lnTo>
                  <a:close/>
                  <a:moveTo>
                    <a:pt x="130" y="84"/>
                  </a:moveTo>
                  <a:cubicBezTo>
                    <a:pt x="130" y="84"/>
                    <a:pt x="130" y="84"/>
                    <a:pt x="130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67" name="Freeform 105">
              <a:extLst>
                <a:ext uri="{FF2B5EF4-FFF2-40B4-BE49-F238E27FC236}">
                  <a16:creationId xmlns:a16="http://schemas.microsoft.com/office/drawing/2014/main" id="{441B0A6A-2A2C-DC8B-2710-E43C63B243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0" y="1947863"/>
              <a:ext cx="427038" cy="242888"/>
            </a:xfrm>
            <a:custGeom>
              <a:avLst/>
              <a:gdLst/>
              <a:ahLst/>
              <a:cxnLst>
                <a:cxn ang="0">
                  <a:pos x="144" y="38"/>
                </a:cxn>
                <a:cxn ang="0">
                  <a:pos x="95" y="38"/>
                </a:cxn>
                <a:cxn ang="0">
                  <a:pos x="73" y="0"/>
                </a:cxn>
                <a:cxn ang="0">
                  <a:pos x="24" y="0"/>
                </a:cxn>
                <a:cxn ang="0">
                  <a:pos x="0" y="42"/>
                </a:cxn>
                <a:cxn ang="0">
                  <a:pos x="24" y="84"/>
                </a:cxn>
                <a:cxn ang="0">
                  <a:pos x="73" y="84"/>
                </a:cxn>
                <a:cxn ang="0">
                  <a:pos x="95" y="46"/>
                </a:cxn>
                <a:cxn ang="0">
                  <a:pos x="144" y="46"/>
                </a:cxn>
                <a:cxn ang="0">
                  <a:pos x="148" y="42"/>
                </a:cxn>
                <a:cxn ang="0">
                  <a:pos x="144" y="38"/>
                </a:cxn>
                <a:cxn ang="0">
                  <a:pos x="144" y="38"/>
                </a:cxn>
                <a:cxn ang="0">
                  <a:pos x="144" y="38"/>
                </a:cxn>
              </a:cxnLst>
              <a:rect l="0" t="0" r="r" b="b"/>
              <a:pathLst>
                <a:path w="148" h="84">
                  <a:moveTo>
                    <a:pt x="144" y="38"/>
                  </a:moveTo>
                  <a:cubicBezTo>
                    <a:pt x="95" y="38"/>
                    <a:pt x="95" y="38"/>
                    <a:pt x="95" y="3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6" y="46"/>
                    <a:pt x="148" y="44"/>
                    <a:pt x="148" y="42"/>
                  </a:cubicBezTo>
                  <a:cubicBezTo>
                    <a:pt x="148" y="39"/>
                    <a:pt x="146" y="38"/>
                    <a:pt x="144" y="38"/>
                  </a:cubicBezTo>
                  <a:close/>
                  <a:moveTo>
                    <a:pt x="144" y="38"/>
                  </a:moveTo>
                  <a:cubicBezTo>
                    <a:pt x="144" y="38"/>
                    <a:pt x="144" y="38"/>
                    <a:pt x="144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68" name="Freeform 106">
              <a:extLst>
                <a:ext uri="{FF2B5EF4-FFF2-40B4-BE49-F238E27FC236}">
                  <a16:creationId xmlns:a16="http://schemas.microsoft.com/office/drawing/2014/main" id="{77CFFBD5-DACB-1CB7-5E58-731E104E59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3413" y="1671638"/>
              <a:ext cx="368300" cy="385763"/>
            </a:xfrm>
            <a:custGeom>
              <a:avLst/>
              <a:gdLst/>
              <a:ahLst/>
              <a:cxnLst>
                <a:cxn ang="0">
                  <a:pos x="34" y="46"/>
                </a:cxn>
                <a:cxn ang="0">
                  <a:pos x="11" y="86"/>
                </a:cxn>
                <a:cxn ang="0">
                  <a:pos x="11" y="89"/>
                </a:cxn>
                <a:cxn ang="0">
                  <a:pos x="35" y="131"/>
                </a:cxn>
                <a:cxn ang="0">
                  <a:pos x="39" y="133"/>
                </a:cxn>
                <a:cxn ang="0">
                  <a:pos x="87" y="133"/>
                </a:cxn>
                <a:cxn ang="0">
                  <a:pos x="90" y="131"/>
                </a:cxn>
                <a:cxn ang="0">
                  <a:pos x="114" y="89"/>
                </a:cxn>
                <a:cxn ang="0">
                  <a:pos x="114" y="86"/>
                </a:cxn>
                <a:cxn ang="0">
                  <a:pos x="92" y="47"/>
                </a:cxn>
                <a:cxn ang="0">
                  <a:pos x="92" y="47"/>
                </a:cxn>
                <a:cxn ang="0">
                  <a:pos x="125" y="8"/>
                </a:cxn>
                <a:cxn ang="0">
                  <a:pos x="125" y="2"/>
                </a:cxn>
                <a:cxn ang="0">
                  <a:pos x="119" y="2"/>
                </a:cxn>
                <a:cxn ang="0">
                  <a:pos x="86" y="41"/>
                </a:cxn>
                <a:cxn ang="0">
                  <a:pos x="85" y="42"/>
                </a:cxn>
                <a:cxn ang="0">
                  <a:pos x="41" y="42"/>
                </a:cxn>
                <a:cxn ang="0">
                  <a:pos x="41" y="41"/>
                </a:cxn>
                <a:cxn ang="0">
                  <a:pos x="8" y="2"/>
                </a:cxn>
                <a:cxn ang="0">
                  <a:pos x="2" y="2"/>
                </a:cxn>
                <a:cxn ang="0">
                  <a:pos x="2" y="8"/>
                </a:cxn>
                <a:cxn ang="0">
                  <a:pos x="34" y="46"/>
                </a:cxn>
                <a:cxn ang="0">
                  <a:pos x="85" y="126"/>
                </a:cxn>
                <a:cxn ang="0">
                  <a:pos x="41" y="126"/>
                </a:cxn>
                <a:cxn ang="0">
                  <a:pos x="18" y="87"/>
                </a:cxn>
                <a:cxn ang="0">
                  <a:pos x="41" y="49"/>
                </a:cxn>
                <a:cxn ang="0">
                  <a:pos x="85" y="49"/>
                </a:cxn>
                <a:cxn ang="0">
                  <a:pos x="107" y="87"/>
                </a:cxn>
                <a:cxn ang="0">
                  <a:pos x="85" y="126"/>
                </a:cxn>
                <a:cxn ang="0">
                  <a:pos x="85" y="126"/>
                </a:cxn>
                <a:cxn ang="0">
                  <a:pos x="85" y="126"/>
                </a:cxn>
              </a:cxnLst>
              <a:rect l="0" t="0" r="r" b="b"/>
              <a:pathLst>
                <a:path w="127" h="133">
                  <a:moveTo>
                    <a:pt x="34" y="46"/>
                  </a:moveTo>
                  <a:cubicBezTo>
                    <a:pt x="11" y="86"/>
                    <a:pt x="11" y="86"/>
                    <a:pt x="11" y="86"/>
                  </a:cubicBezTo>
                  <a:cubicBezTo>
                    <a:pt x="11" y="87"/>
                    <a:pt x="11" y="88"/>
                    <a:pt x="11" y="89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36" y="132"/>
                    <a:pt x="37" y="133"/>
                    <a:pt x="39" y="133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88" y="133"/>
                    <a:pt x="89" y="132"/>
                    <a:pt x="90" y="131"/>
                  </a:cubicBezTo>
                  <a:cubicBezTo>
                    <a:pt x="114" y="89"/>
                    <a:pt x="114" y="89"/>
                    <a:pt x="114" y="89"/>
                  </a:cubicBezTo>
                  <a:cubicBezTo>
                    <a:pt x="115" y="88"/>
                    <a:pt x="115" y="87"/>
                    <a:pt x="114" y="86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7" y="6"/>
                    <a:pt x="126" y="3"/>
                    <a:pt x="125" y="2"/>
                  </a:cubicBezTo>
                  <a:cubicBezTo>
                    <a:pt x="123" y="0"/>
                    <a:pt x="120" y="0"/>
                    <a:pt x="119" y="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5" y="41"/>
                    <a:pt x="85" y="42"/>
                    <a:pt x="85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1"/>
                    <a:pt x="41" y="4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3"/>
                    <a:pt x="0" y="6"/>
                    <a:pt x="2" y="8"/>
                  </a:cubicBezTo>
                  <a:lnTo>
                    <a:pt x="34" y="46"/>
                  </a:lnTo>
                  <a:close/>
                  <a:moveTo>
                    <a:pt x="85" y="126"/>
                  </a:moveTo>
                  <a:cubicBezTo>
                    <a:pt x="41" y="126"/>
                    <a:pt x="41" y="126"/>
                    <a:pt x="41" y="126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107" y="87"/>
                    <a:pt x="107" y="87"/>
                    <a:pt x="107" y="87"/>
                  </a:cubicBezTo>
                  <a:lnTo>
                    <a:pt x="85" y="126"/>
                  </a:lnTo>
                  <a:close/>
                  <a:moveTo>
                    <a:pt x="85" y="126"/>
                  </a:moveTo>
                  <a:cubicBezTo>
                    <a:pt x="85" y="126"/>
                    <a:pt x="85" y="126"/>
                    <a:pt x="85" y="1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sp>
        <p:nvSpPr>
          <p:cNvPr id="76" name="Freeform 6">
            <a:extLst>
              <a:ext uri="{FF2B5EF4-FFF2-40B4-BE49-F238E27FC236}">
                <a16:creationId xmlns:a16="http://schemas.microsoft.com/office/drawing/2014/main" id="{4B3EA550-76AA-CC97-CCA8-97DEB3324D7E}"/>
              </a:ext>
            </a:extLst>
          </p:cNvPr>
          <p:cNvSpPr>
            <a:spLocks/>
          </p:cNvSpPr>
          <p:nvPr/>
        </p:nvSpPr>
        <p:spPr bwMode="auto">
          <a:xfrm>
            <a:off x="4731129" y="4818833"/>
            <a:ext cx="333123" cy="334304"/>
          </a:xfrm>
          <a:custGeom>
            <a:avLst/>
            <a:gdLst/>
            <a:ahLst/>
            <a:cxnLst>
              <a:cxn ang="0">
                <a:pos x="56" y="0"/>
              </a:cxn>
              <a:cxn ang="0">
                <a:pos x="74" y="0"/>
              </a:cxn>
              <a:cxn ang="0">
                <a:pos x="89" y="30"/>
              </a:cxn>
              <a:cxn ang="0">
                <a:pos x="128" y="30"/>
              </a:cxn>
              <a:cxn ang="0">
                <a:pos x="135" y="100"/>
              </a:cxn>
              <a:cxn ang="0">
                <a:pos x="46" y="118"/>
              </a:cxn>
              <a:cxn ang="0">
                <a:pos x="18" y="141"/>
              </a:cxn>
              <a:cxn ang="0">
                <a:pos x="1" y="141"/>
              </a:cxn>
              <a:cxn ang="0">
                <a:pos x="28" y="96"/>
              </a:cxn>
              <a:cxn ang="0">
                <a:pos x="82" y="71"/>
              </a:cxn>
              <a:cxn ang="0">
                <a:pos x="69" y="45"/>
              </a:cxn>
              <a:cxn ang="0">
                <a:pos x="56" y="0"/>
              </a:cxn>
            </a:cxnLst>
            <a:rect l="0" t="0" r="r" b="b"/>
            <a:pathLst>
              <a:path w="153" h="153">
                <a:moveTo>
                  <a:pt x="56" y="0"/>
                </a:moveTo>
                <a:cubicBezTo>
                  <a:pt x="74" y="0"/>
                  <a:pt x="74" y="0"/>
                  <a:pt x="74" y="0"/>
                </a:cubicBezTo>
                <a:cubicBezTo>
                  <a:pt x="74" y="0"/>
                  <a:pt x="72" y="42"/>
                  <a:pt x="89" y="30"/>
                </a:cubicBezTo>
                <a:cubicBezTo>
                  <a:pt x="97" y="25"/>
                  <a:pt x="111" y="15"/>
                  <a:pt x="128" y="30"/>
                </a:cubicBezTo>
                <a:cubicBezTo>
                  <a:pt x="141" y="41"/>
                  <a:pt x="153" y="60"/>
                  <a:pt x="135" y="100"/>
                </a:cubicBezTo>
                <a:cubicBezTo>
                  <a:pt x="125" y="121"/>
                  <a:pt x="94" y="153"/>
                  <a:pt x="46" y="118"/>
                </a:cubicBezTo>
                <a:cubicBezTo>
                  <a:pt x="38" y="112"/>
                  <a:pt x="19" y="99"/>
                  <a:pt x="18" y="141"/>
                </a:cubicBezTo>
                <a:cubicBezTo>
                  <a:pt x="1" y="141"/>
                  <a:pt x="1" y="141"/>
                  <a:pt x="1" y="141"/>
                </a:cubicBezTo>
                <a:cubicBezTo>
                  <a:pt x="1" y="141"/>
                  <a:pt x="0" y="92"/>
                  <a:pt x="28" y="96"/>
                </a:cubicBezTo>
                <a:cubicBezTo>
                  <a:pt x="43" y="97"/>
                  <a:pt x="77" y="106"/>
                  <a:pt x="82" y="71"/>
                </a:cubicBezTo>
                <a:cubicBezTo>
                  <a:pt x="83" y="64"/>
                  <a:pt x="87" y="55"/>
                  <a:pt x="69" y="45"/>
                </a:cubicBezTo>
                <a:cubicBezTo>
                  <a:pt x="62" y="41"/>
                  <a:pt x="56" y="37"/>
                  <a:pt x="56" y="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grpSp>
        <p:nvGrpSpPr>
          <p:cNvPr id="77" name="Group 145">
            <a:extLst>
              <a:ext uri="{FF2B5EF4-FFF2-40B4-BE49-F238E27FC236}">
                <a16:creationId xmlns:a16="http://schemas.microsoft.com/office/drawing/2014/main" id="{0B8110AE-3C5E-6204-9B59-27008E32C8D7}"/>
              </a:ext>
            </a:extLst>
          </p:cNvPr>
          <p:cNvGrpSpPr/>
          <p:nvPr/>
        </p:nvGrpSpPr>
        <p:grpSpPr>
          <a:xfrm>
            <a:off x="5869713" y="4838915"/>
            <a:ext cx="285871" cy="314222"/>
            <a:chOff x="8275637" y="4721225"/>
            <a:chExt cx="384175" cy="422275"/>
          </a:xfrm>
          <a:solidFill>
            <a:srgbClr val="351375"/>
          </a:solidFill>
        </p:grpSpPr>
        <p:sp>
          <p:nvSpPr>
            <p:cNvPr id="78" name="Freeform 9">
              <a:extLst>
                <a:ext uri="{FF2B5EF4-FFF2-40B4-BE49-F238E27FC236}">
                  <a16:creationId xmlns:a16="http://schemas.microsoft.com/office/drawing/2014/main" id="{EBA42655-4B8A-2254-5B89-6742353C4E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75662" y="4721225"/>
              <a:ext cx="184150" cy="422275"/>
            </a:xfrm>
            <a:custGeom>
              <a:avLst/>
              <a:gdLst/>
              <a:ahLst/>
              <a:cxnLst>
                <a:cxn ang="0">
                  <a:pos x="27" y="26"/>
                </a:cxn>
                <a:cxn ang="0">
                  <a:pos x="34" y="21"/>
                </a:cxn>
                <a:cxn ang="0">
                  <a:pos x="30" y="6"/>
                </a:cxn>
                <a:cxn ang="0">
                  <a:pos x="12" y="0"/>
                </a:cxn>
                <a:cxn ang="0">
                  <a:pos x="1" y="1"/>
                </a:cxn>
                <a:cxn ang="0">
                  <a:pos x="1" y="136"/>
                </a:cxn>
                <a:cxn ang="0">
                  <a:pos x="0" y="136"/>
                </a:cxn>
                <a:cxn ang="0">
                  <a:pos x="0" y="136"/>
                </a:cxn>
                <a:cxn ang="0">
                  <a:pos x="12" y="144"/>
                </a:cxn>
                <a:cxn ang="0">
                  <a:pos x="32" y="136"/>
                </a:cxn>
                <a:cxn ang="0">
                  <a:pos x="15" y="119"/>
                </a:cxn>
                <a:cxn ang="0">
                  <a:pos x="19" y="119"/>
                </a:cxn>
                <a:cxn ang="0">
                  <a:pos x="36" y="133"/>
                </a:cxn>
                <a:cxn ang="0">
                  <a:pos x="57" y="110"/>
                </a:cxn>
                <a:cxn ang="0">
                  <a:pos x="48" y="98"/>
                </a:cxn>
                <a:cxn ang="0">
                  <a:pos x="43" y="96"/>
                </a:cxn>
                <a:cxn ang="0">
                  <a:pos x="43" y="96"/>
                </a:cxn>
                <a:cxn ang="0">
                  <a:pos x="23" y="92"/>
                </a:cxn>
                <a:cxn ang="0">
                  <a:pos x="19" y="97"/>
                </a:cxn>
                <a:cxn ang="0">
                  <a:pos x="15" y="95"/>
                </a:cxn>
                <a:cxn ang="0">
                  <a:pos x="21" y="88"/>
                </a:cxn>
                <a:cxn ang="0">
                  <a:pos x="49" y="93"/>
                </a:cxn>
                <a:cxn ang="0">
                  <a:pos x="59" y="82"/>
                </a:cxn>
                <a:cxn ang="0">
                  <a:pos x="46" y="36"/>
                </a:cxn>
                <a:cxn ang="0">
                  <a:pos x="27" y="26"/>
                </a:cxn>
                <a:cxn ang="0">
                  <a:pos x="32" y="63"/>
                </a:cxn>
                <a:cxn ang="0">
                  <a:pos x="15" y="37"/>
                </a:cxn>
                <a:cxn ang="0">
                  <a:pos x="19" y="38"/>
                </a:cxn>
                <a:cxn ang="0">
                  <a:pos x="34" y="59"/>
                </a:cxn>
                <a:cxn ang="0">
                  <a:pos x="32" y="63"/>
                </a:cxn>
              </a:cxnLst>
              <a:rect l="0" t="0" r="r" b="b"/>
              <a:pathLst>
                <a:path w="63" h="144">
                  <a:moveTo>
                    <a:pt x="27" y="26"/>
                  </a:moveTo>
                  <a:cubicBezTo>
                    <a:pt x="28" y="23"/>
                    <a:pt x="31" y="22"/>
                    <a:pt x="34" y="21"/>
                  </a:cubicBezTo>
                  <a:cubicBezTo>
                    <a:pt x="35" y="15"/>
                    <a:pt x="33" y="10"/>
                    <a:pt x="30" y="6"/>
                  </a:cubicBezTo>
                  <a:cubicBezTo>
                    <a:pt x="26" y="1"/>
                    <a:pt x="18" y="0"/>
                    <a:pt x="12" y="0"/>
                  </a:cubicBezTo>
                  <a:cubicBezTo>
                    <a:pt x="7" y="0"/>
                    <a:pt x="3" y="1"/>
                    <a:pt x="1" y="1"/>
                  </a:cubicBezTo>
                  <a:cubicBezTo>
                    <a:pt x="1" y="136"/>
                    <a:pt x="1" y="136"/>
                    <a:pt x="1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" y="142"/>
                    <a:pt x="7" y="144"/>
                    <a:pt x="12" y="144"/>
                  </a:cubicBezTo>
                  <a:cubicBezTo>
                    <a:pt x="19" y="144"/>
                    <a:pt x="28" y="139"/>
                    <a:pt x="32" y="136"/>
                  </a:cubicBezTo>
                  <a:cubicBezTo>
                    <a:pt x="26" y="133"/>
                    <a:pt x="15" y="126"/>
                    <a:pt x="15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20" y="123"/>
                    <a:pt x="29" y="130"/>
                    <a:pt x="36" y="133"/>
                  </a:cubicBezTo>
                  <a:cubicBezTo>
                    <a:pt x="50" y="125"/>
                    <a:pt x="58" y="117"/>
                    <a:pt x="57" y="110"/>
                  </a:cubicBezTo>
                  <a:cubicBezTo>
                    <a:pt x="57" y="102"/>
                    <a:pt x="48" y="98"/>
                    <a:pt x="48" y="98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37" y="93"/>
                    <a:pt x="28" y="90"/>
                    <a:pt x="23" y="92"/>
                  </a:cubicBezTo>
                  <a:cubicBezTo>
                    <a:pt x="21" y="93"/>
                    <a:pt x="20" y="94"/>
                    <a:pt x="19" y="97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6" y="92"/>
                    <a:pt x="18" y="89"/>
                    <a:pt x="21" y="88"/>
                  </a:cubicBezTo>
                  <a:cubicBezTo>
                    <a:pt x="30" y="84"/>
                    <a:pt x="45" y="91"/>
                    <a:pt x="49" y="93"/>
                  </a:cubicBezTo>
                  <a:cubicBezTo>
                    <a:pt x="54" y="91"/>
                    <a:pt x="57" y="87"/>
                    <a:pt x="59" y="82"/>
                  </a:cubicBezTo>
                  <a:cubicBezTo>
                    <a:pt x="63" y="66"/>
                    <a:pt x="49" y="41"/>
                    <a:pt x="46" y="36"/>
                  </a:cubicBezTo>
                  <a:cubicBezTo>
                    <a:pt x="30" y="31"/>
                    <a:pt x="27" y="29"/>
                    <a:pt x="27" y="26"/>
                  </a:cubicBezTo>
                  <a:moveTo>
                    <a:pt x="32" y="63"/>
                  </a:moveTo>
                  <a:cubicBezTo>
                    <a:pt x="31" y="62"/>
                    <a:pt x="13" y="50"/>
                    <a:pt x="15" y="37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8" y="46"/>
                    <a:pt x="30" y="56"/>
                    <a:pt x="34" y="59"/>
                  </a:cubicBezTo>
                  <a:lnTo>
                    <a:pt x="32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79" name="Freeform 10">
              <a:extLst>
                <a:ext uri="{FF2B5EF4-FFF2-40B4-BE49-F238E27FC236}">
                  <a16:creationId xmlns:a16="http://schemas.microsoft.com/office/drawing/2014/main" id="{1F5FF82A-3BED-A212-A764-596773C3C6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75637" y="4721225"/>
              <a:ext cx="185738" cy="422275"/>
            </a:xfrm>
            <a:custGeom>
              <a:avLst/>
              <a:gdLst/>
              <a:ahLst/>
              <a:cxnLst>
                <a:cxn ang="0">
                  <a:pos x="63" y="136"/>
                </a:cxn>
                <a:cxn ang="0">
                  <a:pos x="63" y="136"/>
                </a:cxn>
                <a:cxn ang="0">
                  <a:pos x="63" y="136"/>
                </a:cxn>
                <a:cxn ang="0">
                  <a:pos x="63" y="1"/>
                </a:cxn>
                <a:cxn ang="0">
                  <a:pos x="52" y="0"/>
                </a:cxn>
                <a:cxn ang="0">
                  <a:pos x="33" y="6"/>
                </a:cxn>
                <a:cxn ang="0">
                  <a:pos x="29" y="21"/>
                </a:cxn>
                <a:cxn ang="0">
                  <a:pos x="36" y="26"/>
                </a:cxn>
                <a:cxn ang="0">
                  <a:pos x="18" y="36"/>
                </a:cxn>
                <a:cxn ang="0">
                  <a:pos x="5" y="82"/>
                </a:cxn>
                <a:cxn ang="0">
                  <a:pos x="15" y="93"/>
                </a:cxn>
                <a:cxn ang="0">
                  <a:pos x="43" y="88"/>
                </a:cxn>
                <a:cxn ang="0">
                  <a:pos x="49" y="95"/>
                </a:cxn>
                <a:cxn ang="0">
                  <a:pos x="45" y="97"/>
                </a:cxn>
                <a:cxn ang="0">
                  <a:pos x="41" y="92"/>
                </a:cxn>
                <a:cxn ang="0">
                  <a:pos x="20" y="96"/>
                </a:cxn>
                <a:cxn ang="0">
                  <a:pos x="21" y="96"/>
                </a:cxn>
                <a:cxn ang="0">
                  <a:pos x="16" y="98"/>
                </a:cxn>
                <a:cxn ang="0">
                  <a:pos x="6" y="110"/>
                </a:cxn>
                <a:cxn ang="0">
                  <a:pos x="28" y="133"/>
                </a:cxn>
                <a:cxn ang="0">
                  <a:pos x="45" y="119"/>
                </a:cxn>
                <a:cxn ang="0">
                  <a:pos x="50" y="119"/>
                </a:cxn>
                <a:cxn ang="0">
                  <a:pos x="32" y="136"/>
                </a:cxn>
                <a:cxn ang="0">
                  <a:pos x="52" y="144"/>
                </a:cxn>
                <a:cxn ang="0">
                  <a:pos x="63" y="136"/>
                </a:cxn>
                <a:cxn ang="0">
                  <a:pos x="32" y="63"/>
                </a:cxn>
                <a:cxn ang="0">
                  <a:pos x="30" y="59"/>
                </a:cxn>
                <a:cxn ang="0">
                  <a:pos x="45" y="38"/>
                </a:cxn>
                <a:cxn ang="0">
                  <a:pos x="49" y="37"/>
                </a:cxn>
                <a:cxn ang="0">
                  <a:pos x="32" y="63"/>
                </a:cxn>
              </a:cxnLst>
              <a:rect l="0" t="0" r="r" b="b"/>
              <a:pathLst>
                <a:path w="63" h="144">
                  <a:moveTo>
                    <a:pt x="63" y="136"/>
                  </a:move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1" y="1"/>
                    <a:pt x="57" y="0"/>
                    <a:pt x="52" y="0"/>
                  </a:cubicBezTo>
                  <a:cubicBezTo>
                    <a:pt x="46" y="0"/>
                    <a:pt x="38" y="1"/>
                    <a:pt x="33" y="6"/>
                  </a:cubicBezTo>
                  <a:cubicBezTo>
                    <a:pt x="30" y="10"/>
                    <a:pt x="29" y="15"/>
                    <a:pt x="29" y="21"/>
                  </a:cubicBezTo>
                  <a:cubicBezTo>
                    <a:pt x="33" y="22"/>
                    <a:pt x="36" y="23"/>
                    <a:pt x="36" y="26"/>
                  </a:cubicBezTo>
                  <a:cubicBezTo>
                    <a:pt x="37" y="29"/>
                    <a:pt x="34" y="31"/>
                    <a:pt x="18" y="36"/>
                  </a:cubicBezTo>
                  <a:cubicBezTo>
                    <a:pt x="15" y="41"/>
                    <a:pt x="0" y="66"/>
                    <a:pt x="5" y="82"/>
                  </a:cubicBezTo>
                  <a:cubicBezTo>
                    <a:pt x="7" y="87"/>
                    <a:pt x="10" y="91"/>
                    <a:pt x="15" y="93"/>
                  </a:cubicBezTo>
                  <a:cubicBezTo>
                    <a:pt x="19" y="91"/>
                    <a:pt x="34" y="84"/>
                    <a:pt x="43" y="88"/>
                  </a:cubicBezTo>
                  <a:cubicBezTo>
                    <a:pt x="46" y="89"/>
                    <a:pt x="48" y="92"/>
                    <a:pt x="49" y="95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4" y="94"/>
                    <a:pt x="43" y="93"/>
                    <a:pt x="41" y="92"/>
                  </a:cubicBezTo>
                  <a:cubicBezTo>
                    <a:pt x="36" y="90"/>
                    <a:pt x="26" y="93"/>
                    <a:pt x="20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8"/>
                    <a:pt x="7" y="102"/>
                    <a:pt x="6" y="110"/>
                  </a:cubicBezTo>
                  <a:cubicBezTo>
                    <a:pt x="6" y="117"/>
                    <a:pt x="13" y="125"/>
                    <a:pt x="28" y="133"/>
                  </a:cubicBezTo>
                  <a:cubicBezTo>
                    <a:pt x="35" y="130"/>
                    <a:pt x="45" y="123"/>
                    <a:pt x="45" y="119"/>
                  </a:cubicBezTo>
                  <a:cubicBezTo>
                    <a:pt x="50" y="119"/>
                    <a:pt x="50" y="119"/>
                    <a:pt x="50" y="119"/>
                  </a:cubicBezTo>
                  <a:cubicBezTo>
                    <a:pt x="49" y="126"/>
                    <a:pt x="38" y="133"/>
                    <a:pt x="32" y="136"/>
                  </a:cubicBezTo>
                  <a:cubicBezTo>
                    <a:pt x="36" y="139"/>
                    <a:pt x="45" y="144"/>
                    <a:pt x="52" y="144"/>
                  </a:cubicBezTo>
                  <a:cubicBezTo>
                    <a:pt x="57" y="144"/>
                    <a:pt x="61" y="142"/>
                    <a:pt x="63" y="136"/>
                  </a:cubicBezTo>
                  <a:moveTo>
                    <a:pt x="32" y="63"/>
                  </a:moveTo>
                  <a:cubicBezTo>
                    <a:pt x="30" y="59"/>
                    <a:pt x="30" y="59"/>
                    <a:pt x="30" y="59"/>
                  </a:cubicBezTo>
                  <a:cubicBezTo>
                    <a:pt x="34" y="56"/>
                    <a:pt x="46" y="46"/>
                    <a:pt x="45" y="38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1" y="50"/>
                    <a:pt x="33" y="62"/>
                    <a:pt x="32" y="6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80" name="Group 152">
            <a:extLst>
              <a:ext uri="{FF2B5EF4-FFF2-40B4-BE49-F238E27FC236}">
                <a16:creationId xmlns:a16="http://schemas.microsoft.com/office/drawing/2014/main" id="{1DCC2E8D-9E9E-5EA0-F8FF-049ECF0F32C7}"/>
              </a:ext>
            </a:extLst>
          </p:cNvPr>
          <p:cNvGrpSpPr/>
          <p:nvPr/>
        </p:nvGrpSpPr>
        <p:grpSpPr>
          <a:xfrm>
            <a:off x="2437373" y="3058021"/>
            <a:ext cx="572718" cy="427209"/>
            <a:chOff x="1311275" y="1433513"/>
            <a:chExt cx="487363" cy="363538"/>
          </a:xfrm>
          <a:solidFill>
            <a:srgbClr val="2DADE0"/>
          </a:solidFill>
        </p:grpSpPr>
        <p:sp>
          <p:nvSpPr>
            <p:cNvPr id="81" name="Freeform 13">
              <a:extLst>
                <a:ext uri="{FF2B5EF4-FFF2-40B4-BE49-F238E27FC236}">
                  <a16:creationId xmlns:a16="http://schemas.microsoft.com/office/drawing/2014/main" id="{955EEF90-622C-FF5F-4294-F28817353C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1275" y="1433513"/>
              <a:ext cx="487363" cy="363538"/>
            </a:xfrm>
            <a:custGeom>
              <a:avLst/>
              <a:gdLst/>
              <a:ahLst/>
              <a:cxnLst>
                <a:cxn ang="0">
                  <a:pos x="108" y="17"/>
                </a:cxn>
                <a:cxn ang="0">
                  <a:pos x="92" y="17"/>
                </a:cxn>
                <a:cxn ang="0">
                  <a:pos x="92" y="46"/>
                </a:cxn>
                <a:cxn ang="0">
                  <a:pos x="87" y="41"/>
                </a:cxn>
                <a:cxn ang="0">
                  <a:pos x="87" y="36"/>
                </a:cxn>
                <a:cxn ang="0">
                  <a:pos x="78" y="36"/>
                </a:cxn>
                <a:cxn ang="0">
                  <a:pos x="78" y="41"/>
                </a:cxn>
                <a:cxn ang="0">
                  <a:pos x="73" y="46"/>
                </a:cxn>
                <a:cxn ang="0">
                  <a:pos x="73" y="17"/>
                </a:cxn>
                <a:cxn ang="0">
                  <a:pos x="57" y="17"/>
                </a:cxn>
                <a:cxn ang="0">
                  <a:pos x="24" y="115"/>
                </a:cxn>
                <a:cxn ang="0">
                  <a:pos x="45" y="110"/>
                </a:cxn>
                <a:cxn ang="0">
                  <a:pos x="73" y="94"/>
                </a:cxn>
                <a:cxn ang="0">
                  <a:pos x="73" y="52"/>
                </a:cxn>
                <a:cxn ang="0">
                  <a:pos x="83" y="42"/>
                </a:cxn>
                <a:cxn ang="0">
                  <a:pos x="92" y="52"/>
                </a:cxn>
                <a:cxn ang="0">
                  <a:pos x="92" y="94"/>
                </a:cxn>
                <a:cxn ang="0">
                  <a:pos x="120" y="110"/>
                </a:cxn>
                <a:cxn ang="0">
                  <a:pos x="142" y="115"/>
                </a:cxn>
                <a:cxn ang="0">
                  <a:pos x="108" y="17"/>
                </a:cxn>
              </a:cxnLst>
              <a:rect l="0" t="0" r="r" b="b"/>
              <a:pathLst>
                <a:path w="166" h="124">
                  <a:moveTo>
                    <a:pt x="108" y="17"/>
                  </a:moveTo>
                  <a:cubicBezTo>
                    <a:pt x="92" y="0"/>
                    <a:pt x="92" y="17"/>
                    <a:pt x="92" y="17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7"/>
                    <a:pt x="73" y="0"/>
                    <a:pt x="57" y="17"/>
                  </a:cubicBezTo>
                  <a:cubicBezTo>
                    <a:pt x="57" y="17"/>
                    <a:pt x="0" y="77"/>
                    <a:pt x="24" y="115"/>
                  </a:cubicBezTo>
                  <a:cubicBezTo>
                    <a:pt x="26" y="119"/>
                    <a:pt x="36" y="124"/>
                    <a:pt x="45" y="110"/>
                  </a:cubicBezTo>
                  <a:cubicBezTo>
                    <a:pt x="50" y="104"/>
                    <a:pt x="70" y="116"/>
                    <a:pt x="73" y="94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2" y="94"/>
                    <a:pt x="92" y="94"/>
                    <a:pt x="92" y="94"/>
                  </a:cubicBezTo>
                  <a:cubicBezTo>
                    <a:pt x="95" y="116"/>
                    <a:pt x="115" y="104"/>
                    <a:pt x="120" y="110"/>
                  </a:cubicBezTo>
                  <a:cubicBezTo>
                    <a:pt x="130" y="124"/>
                    <a:pt x="139" y="119"/>
                    <a:pt x="142" y="115"/>
                  </a:cubicBezTo>
                  <a:cubicBezTo>
                    <a:pt x="166" y="77"/>
                    <a:pt x="108" y="17"/>
                    <a:pt x="108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82" name="Rectangle 14">
              <a:extLst>
                <a:ext uri="{FF2B5EF4-FFF2-40B4-BE49-F238E27FC236}">
                  <a16:creationId xmlns:a16="http://schemas.microsoft.com/office/drawing/2014/main" id="{4924DE16-D672-DA6E-EE84-41C7841B3F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9875" y="1450975"/>
              <a:ext cx="26988" cy="14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83" name="Rectangle 15">
              <a:extLst>
                <a:ext uri="{FF2B5EF4-FFF2-40B4-BE49-F238E27FC236}">
                  <a16:creationId xmlns:a16="http://schemas.microsoft.com/office/drawing/2014/main" id="{F2BE8A2A-7772-5130-3E90-A7CF6A3A6C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9875" y="1481138"/>
              <a:ext cx="26988" cy="14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84" name="Rectangle 16">
              <a:extLst>
                <a:ext uri="{FF2B5EF4-FFF2-40B4-BE49-F238E27FC236}">
                  <a16:creationId xmlns:a16="http://schemas.microsoft.com/office/drawing/2014/main" id="{59290960-D5B1-2174-73B2-AF99C94081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9875" y="1509713"/>
              <a:ext cx="26988" cy="14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sp>
        <p:nvSpPr>
          <p:cNvPr id="85" name="Freeform 126">
            <a:extLst>
              <a:ext uri="{FF2B5EF4-FFF2-40B4-BE49-F238E27FC236}">
                <a16:creationId xmlns:a16="http://schemas.microsoft.com/office/drawing/2014/main" id="{19C7F847-F877-3B43-5054-2F81ED29AD19}"/>
              </a:ext>
            </a:extLst>
          </p:cNvPr>
          <p:cNvSpPr>
            <a:spLocks/>
          </p:cNvSpPr>
          <p:nvPr/>
        </p:nvSpPr>
        <p:spPr bwMode="auto">
          <a:xfrm>
            <a:off x="7419494" y="3151398"/>
            <a:ext cx="365018" cy="277602"/>
          </a:xfrm>
          <a:custGeom>
            <a:avLst/>
            <a:gdLst/>
            <a:ahLst/>
            <a:cxnLst>
              <a:cxn ang="0">
                <a:pos x="95" y="11"/>
              </a:cxn>
              <a:cxn ang="0">
                <a:pos x="76" y="7"/>
              </a:cxn>
              <a:cxn ang="0">
                <a:pos x="54" y="9"/>
              </a:cxn>
              <a:cxn ang="0">
                <a:pos x="13" y="28"/>
              </a:cxn>
              <a:cxn ang="0">
                <a:pos x="6" y="84"/>
              </a:cxn>
              <a:cxn ang="0">
                <a:pos x="6" y="116"/>
              </a:cxn>
              <a:cxn ang="0">
                <a:pos x="38" y="107"/>
              </a:cxn>
              <a:cxn ang="0">
                <a:pos x="72" y="100"/>
              </a:cxn>
              <a:cxn ang="0">
                <a:pos x="99" y="74"/>
              </a:cxn>
              <a:cxn ang="0">
                <a:pos x="126" y="62"/>
              </a:cxn>
              <a:cxn ang="0">
                <a:pos x="141" y="51"/>
              </a:cxn>
              <a:cxn ang="0">
                <a:pos x="152" y="33"/>
              </a:cxn>
              <a:cxn ang="0">
                <a:pos x="162" y="9"/>
              </a:cxn>
              <a:cxn ang="0">
                <a:pos x="130" y="9"/>
              </a:cxn>
              <a:cxn ang="0">
                <a:pos x="95" y="11"/>
              </a:cxn>
            </a:cxnLst>
            <a:rect l="0" t="0" r="r" b="b"/>
            <a:pathLst>
              <a:path w="167" h="127">
                <a:moveTo>
                  <a:pt x="95" y="11"/>
                </a:moveTo>
                <a:cubicBezTo>
                  <a:pt x="95" y="11"/>
                  <a:pt x="89" y="6"/>
                  <a:pt x="76" y="7"/>
                </a:cubicBezTo>
                <a:cubicBezTo>
                  <a:pt x="63" y="7"/>
                  <a:pt x="60" y="9"/>
                  <a:pt x="54" y="9"/>
                </a:cubicBezTo>
                <a:cubicBezTo>
                  <a:pt x="48" y="10"/>
                  <a:pt x="25" y="10"/>
                  <a:pt x="13" y="28"/>
                </a:cubicBezTo>
                <a:cubicBezTo>
                  <a:pt x="1" y="46"/>
                  <a:pt x="0" y="73"/>
                  <a:pt x="6" y="84"/>
                </a:cubicBezTo>
                <a:cubicBezTo>
                  <a:pt x="6" y="84"/>
                  <a:pt x="11" y="109"/>
                  <a:pt x="6" y="116"/>
                </a:cubicBezTo>
                <a:cubicBezTo>
                  <a:pt x="6" y="116"/>
                  <a:pt x="6" y="127"/>
                  <a:pt x="38" y="107"/>
                </a:cubicBezTo>
                <a:cubicBezTo>
                  <a:pt x="38" y="107"/>
                  <a:pt x="62" y="108"/>
                  <a:pt x="72" y="100"/>
                </a:cubicBezTo>
                <a:cubicBezTo>
                  <a:pt x="83" y="93"/>
                  <a:pt x="99" y="74"/>
                  <a:pt x="99" y="74"/>
                </a:cubicBezTo>
                <a:cubicBezTo>
                  <a:pt x="99" y="74"/>
                  <a:pt x="124" y="66"/>
                  <a:pt x="126" y="62"/>
                </a:cubicBezTo>
                <a:cubicBezTo>
                  <a:pt x="128" y="58"/>
                  <a:pt x="139" y="51"/>
                  <a:pt x="141" y="51"/>
                </a:cubicBezTo>
                <a:cubicBezTo>
                  <a:pt x="144" y="50"/>
                  <a:pt x="149" y="37"/>
                  <a:pt x="152" y="33"/>
                </a:cubicBezTo>
                <a:cubicBezTo>
                  <a:pt x="155" y="29"/>
                  <a:pt x="167" y="19"/>
                  <a:pt x="162" y="9"/>
                </a:cubicBezTo>
                <a:cubicBezTo>
                  <a:pt x="157" y="0"/>
                  <a:pt x="138" y="9"/>
                  <a:pt x="130" y="9"/>
                </a:cubicBezTo>
                <a:cubicBezTo>
                  <a:pt x="122" y="10"/>
                  <a:pt x="106" y="4"/>
                  <a:pt x="95" y="11"/>
                </a:cubicBezTo>
              </a:path>
            </a:pathLst>
          </a:custGeom>
          <a:solidFill>
            <a:srgbClr val="2BAE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86" name="Freeform 127">
            <a:extLst>
              <a:ext uri="{FF2B5EF4-FFF2-40B4-BE49-F238E27FC236}">
                <a16:creationId xmlns:a16="http://schemas.microsoft.com/office/drawing/2014/main" id="{02970B0D-6AEB-5ACC-019C-B3E44E7166D1}"/>
              </a:ext>
            </a:extLst>
          </p:cNvPr>
          <p:cNvSpPr>
            <a:spLocks/>
          </p:cNvSpPr>
          <p:nvPr/>
        </p:nvSpPr>
        <p:spPr bwMode="auto">
          <a:xfrm>
            <a:off x="5306918" y="4875534"/>
            <a:ext cx="320129" cy="277602"/>
          </a:xfrm>
          <a:custGeom>
            <a:avLst/>
            <a:gdLst/>
            <a:ahLst/>
            <a:cxnLst>
              <a:cxn ang="0">
                <a:pos x="147" y="45"/>
              </a:cxn>
              <a:cxn ang="0">
                <a:pos x="145" y="31"/>
              </a:cxn>
              <a:cxn ang="0">
                <a:pos x="140" y="16"/>
              </a:cxn>
              <a:cxn ang="0">
                <a:pos x="109" y="10"/>
              </a:cxn>
              <a:cxn ang="0">
                <a:pos x="96" y="15"/>
              </a:cxn>
              <a:cxn ang="0">
                <a:pos x="81" y="17"/>
              </a:cxn>
              <a:cxn ang="0">
                <a:pos x="66" y="17"/>
              </a:cxn>
              <a:cxn ang="0">
                <a:pos x="52" y="15"/>
              </a:cxn>
              <a:cxn ang="0">
                <a:pos x="43" y="11"/>
              </a:cxn>
              <a:cxn ang="0">
                <a:pos x="16" y="14"/>
              </a:cxn>
              <a:cxn ang="0">
                <a:pos x="9" y="32"/>
              </a:cxn>
              <a:cxn ang="0">
                <a:pos x="3" y="43"/>
              </a:cxn>
              <a:cxn ang="0">
                <a:pos x="4" y="63"/>
              </a:cxn>
              <a:cxn ang="0">
                <a:pos x="6" y="78"/>
              </a:cxn>
              <a:cxn ang="0">
                <a:pos x="23" y="99"/>
              </a:cxn>
              <a:cxn ang="0">
                <a:pos x="35" y="70"/>
              </a:cxn>
              <a:cxn ang="0">
                <a:pos x="32" y="58"/>
              </a:cxn>
              <a:cxn ang="0">
                <a:pos x="30" y="44"/>
              </a:cxn>
              <a:cxn ang="0">
                <a:pos x="29" y="36"/>
              </a:cxn>
              <a:cxn ang="0">
                <a:pos x="36" y="30"/>
              </a:cxn>
              <a:cxn ang="0">
                <a:pos x="46" y="32"/>
              </a:cxn>
              <a:cxn ang="0">
                <a:pos x="65" y="36"/>
              </a:cxn>
              <a:cxn ang="0">
                <a:pos x="82" y="36"/>
              </a:cxn>
              <a:cxn ang="0">
                <a:pos x="102" y="31"/>
              </a:cxn>
              <a:cxn ang="0">
                <a:pos x="114" y="28"/>
              </a:cxn>
              <a:cxn ang="0">
                <a:pos x="122" y="38"/>
              </a:cxn>
              <a:cxn ang="0">
                <a:pos x="121" y="47"/>
              </a:cxn>
              <a:cxn ang="0">
                <a:pos x="110" y="55"/>
              </a:cxn>
              <a:cxn ang="0">
                <a:pos x="95" y="59"/>
              </a:cxn>
              <a:cxn ang="0">
                <a:pos x="74" y="70"/>
              </a:cxn>
              <a:cxn ang="0">
                <a:pos x="66" y="84"/>
              </a:cxn>
              <a:cxn ang="0">
                <a:pos x="66" y="105"/>
              </a:cxn>
              <a:cxn ang="0">
                <a:pos x="78" y="121"/>
              </a:cxn>
              <a:cxn ang="0">
                <a:pos x="81" y="127"/>
              </a:cxn>
              <a:cxn ang="0">
                <a:pos x="85" y="120"/>
              </a:cxn>
              <a:cxn ang="0">
                <a:pos x="91" y="95"/>
              </a:cxn>
              <a:cxn ang="0">
                <a:pos x="95" y="81"/>
              </a:cxn>
              <a:cxn ang="0">
                <a:pos x="105" y="78"/>
              </a:cxn>
              <a:cxn ang="0">
                <a:pos x="142" y="71"/>
              </a:cxn>
              <a:cxn ang="0">
                <a:pos x="143" y="55"/>
              </a:cxn>
            </a:cxnLst>
            <a:rect l="0" t="0" r="r" b="b"/>
            <a:pathLst>
              <a:path w="147" h="127">
                <a:moveTo>
                  <a:pt x="143" y="55"/>
                </a:moveTo>
                <a:cubicBezTo>
                  <a:pt x="146" y="52"/>
                  <a:pt x="147" y="49"/>
                  <a:pt x="147" y="45"/>
                </a:cubicBezTo>
                <a:cubicBezTo>
                  <a:pt x="147" y="41"/>
                  <a:pt x="146" y="38"/>
                  <a:pt x="144" y="36"/>
                </a:cubicBezTo>
                <a:cubicBezTo>
                  <a:pt x="144" y="34"/>
                  <a:pt x="145" y="32"/>
                  <a:pt x="145" y="31"/>
                </a:cubicBezTo>
                <a:cubicBezTo>
                  <a:pt x="145" y="26"/>
                  <a:pt x="142" y="22"/>
                  <a:pt x="139" y="20"/>
                </a:cubicBezTo>
                <a:cubicBezTo>
                  <a:pt x="139" y="19"/>
                  <a:pt x="140" y="17"/>
                  <a:pt x="140" y="16"/>
                </a:cubicBezTo>
                <a:cubicBezTo>
                  <a:pt x="140" y="7"/>
                  <a:pt x="133" y="0"/>
                  <a:pt x="124" y="0"/>
                </a:cubicBezTo>
                <a:cubicBezTo>
                  <a:pt x="117" y="0"/>
                  <a:pt x="112" y="4"/>
                  <a:pt x="109" y="10"/>
                </a:cubicBezTo>
                <a:cubicBezTo>
                  <a:pt x="108" y="10"/>
                  <a:pt x="107" y="9"/>
                  <a:pt x="105" y="9"/>
                </a:cubicBezTo>
                <a:cubicBezTo>
                  <a:pt x="101" y="9"/>
                  <a:pt x="98" y="12"/>
                  <a:pt x="96" y="15"/>
                </a:cubicBezTo>
                <a:cubicBezTo>
                  <a:pt x="94" y="14"/>
                  <a:pt x="92" y="14"/>
                  <a:pt x="90" y="14"/>
                </a:cubicBezTo>
                <a:cubicBezTo>
                  <a:pt x="86" y="14"/>
                  <a:pt x="83" y="15"/>
                  <a:pt x="81" y="17"/>
                </a:cubicBezTo>
                <a:cubicBezTo>
                  <a:pt x="79" y="16"/>
                  <a:pt x="76" y="15"/>
                  <a:pt x="73" y="15"/>
                </a:cubicBezTo>
                <a:cubicBezTo>
                  <a:pt x="70" y="15"/>
                  <a:pt x="68" y="16"/>
                  <a:pt x="66" y="17"/>
                </a:cubicBezTo>
                <a:cubicBezTo>
                  <a:pt x="63" y="15"/>
                  <a:pt x="61" y="14"/>
                  <a:pt x="57" y="14"/>
                </a:cubicBezTo>
                <a:cubicBezTo>
                  <a:pt x="55" y="14"/>
                  <a:pt x="54" y="14"/>
                  <a:pt x="52" y="15"/>
                </a:cubicBezTo>
                <a:cubicBezTo>
                  <a:pt x="50" y="13"/>
                  <a:pt x="47" y="11"/>
                  <a:pt x="44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1" y="6"/>
                  <a:pt x="36" y="3"/>
                  <a:pt x="30" y="3"/>
                </a:cubicBezTo>
                <a:cubicBezTo>
                  <a:pt x="23" y="3"/>
                  <a:pt x="17" y="8"/>
                  <a:pt x="16" y="14"/>
                </a:cubicBezTo>
                <a:cubicBezTo>
                  <a:pt x="11" y="16"/>
                  <a:pt x="7" y="21"/>
                  <a:pt x="7" y="26"/>
                </a:cubicBezTo>
                <a:cubicBezTo>
                  <a:pt x="7" y="28"/>
                  <a:pt x="8" y="30"/>
                  <a:pt x="9" y="32"/>
                </a:cubicBezTo>
                <a:cubicBezTo>
                  <a:pt x="5" y="34"/>
                  <a:pt x="3" y="38"/>
                  <a:pt x="3" y="43"/>
                </a:cubicBezTo>
                <a:cubicBezTo>
                  <a:pt x="3" y="43"/>
                  <a:pt x="3" y="43"/>
                  <a:pt x="3" y="43"/>
                </a:cubicBezTo>
                <a:cubicBezTo>
                  <a:pt x="1" y="46"/>
                  <a:pt x="0" y="49"/>
                  <a:pt x="0" y="53"/>
                </a:cubicBezTo>
                <a:cubicBezTo>
                  <a:pt x="0" y="57"/>
                  <a:pt x="2" y="60"/>
                  <a:pt x="4" y="63"/>
                </a:cubicBezTo>
                <a:cubicBezTo>
                  <a:pt x="4" y="65"/>
                  <a:pt x="3" y="67"/>
                  <a:pt x="3" y="68"/>
                </a:cubicBezTo>
                <a:cubicBezTo>
                  <a:pt x="3" y="72"/>
                  <a:pt x="4" y="75"/>
                  <a:pt x="6" y="78"/>
                </a:cubicBezTo>
                <a:cubicBezTo>
                  <a:pt x="6" y="79"/>
                  <a:pt x="6" y="80"/>
                  <a:pt x="6" y="82"/>
                </a:cubicBezTo>
                <a:cubicBezTo>
                  <a:pt x="6" y="91"/>
                  <a:pt x="13" y="99"/>
                  <a:pt x="23" y="99"/>
                </a:cubicBezTo>
                <a:cubicBezTo>
                  <a:pt x="32" y="99"/>
                  <a:pt x="40" y="91"/>
                  <a:pt x="40" y="82"/>
                </a:cubicBezTo>
                <a:cubicBezTo>
                  <a:pt x="40" y="77"/>
                  <a:pt x="38" y="73"/>
                  <a:pt x="35" y="70"/>
                </a:cubicBezTo>
                <a:cubicBezTo>
                  <a:pt x="35" y="70"/>
                  <a:pt x="35" y="69"/>
                  <a:pt x="35" y="68"/>
                </a:cubicBezTo>
                <a:cubicBezTo>
                  <a:pt x="35" y="65"/>
                  <a:pt x="34" y="61"/>
                  <a:pt x="32" y="58"/>
                </a:cubicBezTo>
                <a:cubicBezTo>
                  <a:pt x="33" y="57"/>
                  <a:pt x="33" y="55"/>
                  <a:pt x="33" y="53"/>
                </a:cubicBezTo>
                <a:cubicBezTo>
                  <a:pt x="33" y="49"/>
                  <a:pt x="32" y="46"/>
                  <a:pt x="30" y="44"/>
                </a:cubicBezTo>
                <a:cubicBezTo>
                  <a:pt x="30" y="43"/>
                  <a:pt x="30" y="43"/>
                  <a:pt x="30" y="43"/>
                </a:cubicBezTo>
                <a:cubicBezTo>
                  <a:pt x="30" y="40"/>
                  <a:pt x="30" y="38"/>
                  <a:pt x="29" y="36"/>
                </a:cubicBezTo>
                <a:cubicBezTo>
                  <a:pt x="30" y="35"/>
                  <a:pt x="31" y="33"/>
                  <a:pt x="32" y="31"/>
                </a:cubicBezTo>
                <a:cubicBezTo>
                  <a:pt x="34" y="31"/>
                  <a:pt x="35" y="30"/>
                  <a:pt x="36" y="30"/>
                </a:cubicBezTo>
                <a:cubicBezTo>
                  <a:pt x="38" y="32"/>
                  <a:pt x="41" y="33"/>
                  <a:pt x="44" y="33"/>
                </a:cubicBezTo>
                <a:cubicBezTo>
                  <a:pt x="45" y="33"/>
                  <a:pt x="45" y="33"/>
                  <a:pt x="46" y="32"/>
                </a:cubicBezTo>
                <a:cubicBezTo>
                  <a:pt x="48" y="36"/>
                  <a:pt x="53" y="39"/>
                  <a:pt x="57" y="39"/>
                </a:cubicBezTo>
                <a:cubicBezTo>
                  <a:pt x="60" y="39"/>
                  <a:pt x="63" y="38"/>
                  <a:pt x="65" y="36"/>
                </a:cubicBezTo>
                <a:cubicBezTo>
                  <a:pt x="67" y="38"/>
                  <a:pt x="70" y="39"/>
                  <a:pt x="73" y="39"/>
                </a:cubicBezTo>
                <a:cubicBezTo>
                  <a:pt x="76" y="39"/>
                  <a:pt x="79" y="38"/>
                  <a:pt x="82" y="36"/>
                </a:cubicBezTo>
                <a:cubicBezTo>
                  <a:pt x="84" y="38"/>
                  <a:pt x="87" y="39"/>
                  <a:pt x="90" y="39"/>
                </a:cubicBezTo>
                <a:cubicBezTo>
                  <a:pt x="95" y="39"/>
                  <a:pt x="100" y="36"/>
                  <a:pt x="102" y="31"/>
                </a:cubicBezTo>
                <a:cubicBezTo>
                  <a:pt x="103" y="31"/>
                  <a:pt x="104" y="32"/>
                  <a:pt x="105" y="32"/>
                </a:cubicBezTo>
                <a:cubicBezTo>
                  <a:pt x="109" y="32"/>
                  <a:pt x="112" y="30"/>
                  <a:pt x="114" y="28"/>
                </a:cubicBezTo>
                <a:cubicBezTo>
                  <a:pt x="115" y="29"/>
                  <a:pt x="117" y="30"/>
                  <a:pt x="120" y="31"/>
                </a:cubicBezTo>
                <a:cubicBezTo>
                  <a:pt x="120" y="34"/>
                  <a:pt x="121" y="36"/>
                  <a:pt x="122" y="38"/>
                </a:cubicBezTo>
                <a:cubicBezTo>
                  <a:pt x="121" y="40"/>
                  <a:pt x="121" y="43"/>
                  <a:pt x="121" y="45"/>
                </a:cubicBezTo>
                <a:cubicBezTo>
                  <a:pt x="121" y="46"/>
                  <a:pt x="121" y="47"/>
                  <a:pt x="121" y="47"/>
                </a:cubicBezTo>
                <a:cubicBezTo>
                  <a:pt x="119" y="48"/>
                  <a:pt x="117" y="50"/>
                  <a:pt x="116" y="51"/>
                </a:cubicBezTo>
                <a:cubicBezTo>
                  <a:pt x="114" y="52"/>
                  <a:pt x="111" y="53"/>
                  <a:pt x="110" y="55"/>
                </a:cubicBezTo>
                <a:cubicBezTo>
                  <a:pt x="108" y="54"/>
                  <a:pt x="107" y="54"/>
                  <a:pt x="105" y="54"/>
                </a:cubicBezTo>
                <a:cubicBezTo>
                  <a:pt x="101" y="54"/>
                  <a:pt x="98" y="56"/>
                  <a:pt x="95" y="59"/>
                </a:cubicBezTo>
                <a:cubicBezTo>
                  <a:pt x="93" y="57"/>
                  <a:pt x="90" y="56"/>
                  <a:pt x="88" y="56"/>
                </a:cubicBezTo>
                <a:cubicBezTo>
                  <a:pt x="80" y="56"/>
                  <a:pt x="74" y="62"/>
                  <a:pt x="74" y="70"/>
                </a:cubicBezTo>
                <a:cubicBezTo>
                  <a:pt x="74" y="70"/>
                  <a:pt x="74" y="71"/>
                  <a:pt x="74" y="71"/>
                </a:cubicBezTo>
                <a:cubicBezTo>
                  <a:pt x="69" y="73"/>
                  <a:pt x="66" y="78"/>
                  <a:pt x="66" y="84"/>
                </a:cubicBezTo>
                <a:cubicBezTo>
                  <a:pt x="66" y="88"/>
                  <a:pt x="68" y="92"/>
                  <a:pt x="70" y="95"/>
                </a:cubicBezTo>
                <a:cubicBezTo>
                  <a:pt x="68" y="97"/>
                  <a:pt x="66" y="101"/>
                  <a:pt x="66" y="105"/>
                </a:cubicBezTo>
                <a:cubicBezTo>
                  <a:pt x="66" y="112"/>
                  <a:pt x="71" y="118"/>
                  <a:pt x="77" y="120"/>
                </a:cubicBezTo>
                <a:cubicBezTo>
                  <a:pt x="77" y="120"/>
                  <a:pt x="78" y="121"/>
                  <a:pt x="78" y="121"/>
                </a:cubicBezTo>
                <a:cubicBezTo>
                  <a:pt x="79" y="124"/>
                  <a:pt x="80" y="127"/>
                  <a:pt x="80" y="127"/>
                </a:cubicBezTo>
                <a:cubicBezTo>
                  <a:pt x="81" y="127"/>
                  <a:pt x="81" y="127"/>
                  <a:pt x="81" y="127"/>
                </a:cubicBezTo>
                <a:cubicBezTo>
                  <a:pt x="81" y="127"/>
                  <a:pt x="83" y="124"/>
                  <a:pt x="84" y="121"/>
                </a:cubicBezTo>
                <a:cubicBezTo>
                  <a:pt x="84" y="121"/>
                  <a:pt x="84" y="120"/>
                  <a:pt x="85" y="120"/>
                </a:cubicBezTo>
                <a:cubicBezTo>
                  <a:pt x="91" y="118"/>
                  <a:pt x="96" y="112"/>
                  <a:pt x="96" y="105"/>
                </a:cubicBezTo>
                <a:cubicBezTo>
                  <a:pt x="96" y="101"/>
                  <a:pt x="94" y="97"/>
                  <a:pt x="91" y="95"/>
                </a:cubicBezTo>
                <a:cubicBezTo>
                  <a:pt x="94" y="92"/>
                  <a:pt x="96" y="88"/>
                  <a:pt x="96" y="84"/>
                </a:cubicBezTo>
                <a:cubicBezTo>
                  <a:pt x="96" y="83"/>
                  <a:pt x="95" y="82"/>
                  <a:pt x="95" y="81"/>
                </a:cubicBezTo>
                <a:cubicBezTo>
                  <a:pt x="97" y="79"/>
                  <a:pt x="98" y="78"/>
                  <a:pt x="99" y="76"/>
                </a:cubicBezTo>
                <a:cubicBezTo>
                  <a:pt x="101" y="77"/>
                  <a:pt x="103" y="78"/>
                  <a:pt x="105" y="78"/>
                </a:cubicBezTo>
                <a:cubicBezTo>
                  <a:pt x="108" y="84"/>
                  <a:pt x="115" y="89"/>
                  <a:pt x="122" y="89"/>
                </a:cubicBezTo>
                <a:cubicBezTo>
                  <a:pt x="133" y="89"/>
                  <a:pt x="141" y="81"/>
                  <a:pt x="142" y="71"/>
                </a:cubicBezTo>
                <a:cubicBezTo>
                  <a:pt x="144" y="68"/>
                  <a:pt x="145" y="65"/>
                  <a:pt x="145" y="61"/>
                </a:cubicBezTo>
                <a:cubicBezTo>
                  <a:pt x="145" y="59"/>
                  <a:pt x="144" y="57"/>
                  <a:pt x="143" y="55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87" name="Freeform 128">
            <a:extLst>
              <a:ext uri="{FF2B5EF4-FFF2-40B4-BE49-F238E27FC236}">
                <a16:creationId xmlns:a16="http://schemas.microsoft.com/office/drawing/2014/main" id="{6F74A5C2-5077-53CE-61EE-8110F72A9DBD}"/>
              </a:ext>
            </a:extLst>
          </p:cNvPr>
          <p:cNvSpPr>
            <a:spLocks/>
          </p:cNvSpPr>
          <p:nvPr/>
        </p:nvSpPr>
        <p:spPr bwMode="auto">
          <a:xfrm>
            <a:off x="2547569" y="2235891"/>
            <a:ext cx="352326" cy="412725"/>
          </a:xfrm>
          <a:custGeom>
            <a:avLst/>
            <a:gdLst/>
            <a:ahLst/>
            <a:cxnLst>
              <a:cxn ang="0">
                <a:pos x="94" y="45"/>
              </a:cxn>
              <a:cxn ang="0">
                <a:pos x="99" y="92"/>
              </a:cxn>
              <a:cxn ang="0">
                <a:pos x="71" y="118"/>
              </a:cxn>
              <a:cxn ang="0">
                <a:pos x="10" y="116"/>
              </a:cxn>
              <a:cxn ang="0">
                <a:pos x="24" y="62"/>
              </a:cxn>
              <a:cxn ang="0">
                <a:pos x="44" y="48"/>
              </a:cxn>
              <a:cxn ang="0">
                <a:pos x="45" y="42"/>
              </a:cxn>
              <a:cxn ang="0">
                <a:pos x="28" y="40"/>
              </a:cxn>
              <a:cxn ang="0">
                <a:pos x="32" y="25"/>
              </a:cxn>
              <a:cxn ang="0">
                <a:pos x="43" y="28"/>
              </a:cxn>
              <a:cxn ang="0">
                <a:pos x="37" y="14"/>
              </a:cxn>
              <a:cxn ang="0">
                <a:pos x="45" y="7"/>
              </a:cxn>
              <a:cxn ang="0">
                <a:pos x="45" y="3"/>
              </a:cxn>
              <a:cxn ang="0">
                <a:pos x="48" y="1"/>
              </a:cxn>
              <a:cxn ang="0">
                <a:pos x="52" y="3"/>
              </a:cxn>
              <a:cxn ang="0">
                <a:pos x="53" y="6"/>
              </a:cxn>
              <a:cxn ang="0">
                <a:pos x="55" y="6"/>
              </a:cxn>
              <a:cxn ang="0">
                <a:pos x="56" y="2"/>
              </a:cxn>
              <a:cxn ang="0">
                <a:pos x="59" y="1"/>
              </a:cxn>
              <a:cxn ang="0">
                <a:pos x="62" y="4"/>
              </a:cxn>
              <a:cxn ang="0">
                <a:pos x="62" y="8"/>
              </a:cxn>
              <a:cxn ang="0">
                <a:pos x="67" y="9"/>
              </a:cxn>
              <a:cxn ang="0">
                <a:pos x="69" y="4"/>
              </a:cxn>
              <a:cxn ang="0">
                <a:pos x="76" y="7"/>
              </a:cxn>
              <a:cxn ang="0">
                <a:pos x="76" y="19"/>
              </a:cxn>
              <a:cxn ang="0">
                <a:pos x="80" y="33"/>
              </a:cxn>
              <a:cxn ang="0">
                <a:pos x="79" y="18"/>
              </a:cxn>
              <a:cxn ang="0">
                <a:pos x="86" y="17"/>
              </a:cxn>
              <a:cxn ang="0">
                <a:pos x="89" y="26"/>
              </a:cxn>
              <a:cxn ang="0">
                <a:pos x="91" y="18"/>
              </a:cxn>
              <a:cxn ang="0">
                <a:pos x="96" y="17"/>
              </a:cxn>
              <a:cxn ang="0">
                <a:pos x="99" y="21"/>
              </a:cxn>
              <a:cxn ang="0">
                <a:pos x="94" y="45"/>
              </a:cxn>
            </a:cxnLst>
            <a:rect l="0" t="0" r="r" b="b"/>
            <a:pathLst>
              <a:path w="114" h="133">
                <a:moveTo>
                  <a:pt x="94" y="45"/>
                </a:moveTo>
                <a:cubicBezTo>
                  <a:pt x="94" y="45"/>
                  <a:pt x="114" y="65"/>
                  <a:pt x="99" y="92"/>
                </a:cubicBezTo>
                <a:cubicBezTo>
                  <a:pt x="99" y="92"/>
                  <a:pt x="96" y="105"/>
                  <a:pt x="71" y="118"/>
                </a:cubicBezTo>
                <a:cubicBezTo>
                  <a:pt x="46" y="130"/>
                  <a:pt x="20" y="133"/>
                  <a:pt x="10" y="116"/>
                </a:cubicBezTo>
                <a:cubicBezTo>
                  <a:pt x="0" y="98"/>
                  <a:pt x="18" y="67"/>
                  <a:pt x="24" y="62"/>
                </a:cubicBezTo>
                <a:cubicBezTo>
                  <a:pt x="24" y="62"/>
                  <a:pt x="26" y="51"/>
                  <a:pt x="44" y="48"/>
                </a:cubicBezTo>
                <a:cubicBezTo>
                  <a:pt x="44" y="48"/>
                  <a:pt x="51" y="42"/>
                  <a:pt x="45" y="42"/>
                </a:cubicBezTo>
                <a:cubicBezTo>
                  <a:pt x="38" y="43"/>
                  <a:pt x="29" y="43"/>
                  <a:pt x="28" y="40"/>
                </a:cubicBezTo>
                <a:cubicBezTo>
                  <a:pt x="27" y="37"/>
                  <a:pt x="28" y="26"/>
                  <a:pt x="32" y="25"/>
                </a:cubicBezTo>
                <a:cubicBezTo>
                  <a:pt x="36" y="24"/>
                  <a:pt x="43" y="28"/>
                  <a:pt x="43" y="28"/>
                </a:cubicBezTo>
                <a:cubicBezTo>
                  <a:pt x="43" y="28"/>
                  <a:pt x="48" y="17"/>
                  <a:pt x="37" y="14"/>
                </a:cubicBezTo>
                <a:cubicBezTo>
                  <a:pt x="37" y="14"/>
                  <a:pt x="38" y="6"/>
                  <a:pt x="45" y="7"/>
                </a:cubicBezTo>
                <a:cubicBezTo>
                  <a:pt x="45" y="3"/>
                  <a:pt x="45" y="3"/>
                  <a:pt x="45" y="3"/>
                </a:cubicBezTo>
                <a:cubicBezTo>
                  <a:pt x="45" y="3"/>
                  <a:pt x="46" y="1"/>
                  <a:pt x="48" y="1"/>
                </a:cubicBezTo>
                <a:cubicBezTo>
                  <a:pt x="51" y="1"/>
                  <a:pt x="52" y="3"/>
                  <a:pt x="52" y="3"/>
                </a:cubicBezTo>
                <a:cubicBezTo>
                  <a:pt x="53" y="6"/>
                  <a:pt x="53" y="6"/>
                  <a:pt x="53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6" y="2"/>
                  <a:pt x="56" y="2"/>
                  <a:pt x="56" y="2"/>
                </a:cubicBezTo>
                <a:cubicBezTo>
                  <a:pt x="56" y="2"/>
                  <a:pt x="56" y="0"/>
                  <a:pt x="59" y="1"/>
                </a:cubicBezTo>
                <a:cubicBezTo>
                  <a:pt x="63" y="2"/>
                  <a:pt x="62" y="4"/>
                  <a:pt x="62" y="4"/>
                </a:cubicBezTo>
                <a:cubicBezTo>
                  <a:pt x="62" y="4"/>
                  <a:pt x="62" y="8"/>
                  <a:pt x="62" y="8"/>
                </a:cubicBezTo>
                <a:cubicBezTo>
                  <a:pt x="62" y="8"/>
                  <a:pt x="65" y="11"/>
                  <a:pt x="67" y="9"/>
                </a:cubicBezTo>
                <a:cubicBezTo>
                  <a:pt x="69" y="4"/>
                  <a:pt x="69" y="4"/>
                  <a:pt x="69" y="4"/>
                </a:cubicBezTo>
                <a:cubicBezTo>
                  <a:pt x="69" y="4"/>
                  <a:pt x="74" y="2"/>
                  <a:pt x="76" y="7"/>
                </a:cubicBezTo>
                <a:cubicBezTo>
                  <a:pt x="76" y="7"/>
                  <a:pt x="71" y="14"/>
                  <a:pt x="76" y="19"/>
                </a:cubicBezTo>
                <a:cubicBezTo>
                  <a:pt x="76" y="19"/>
                  <a:pt x="80" y="24"/>
                  <a:pt x="80" y="33"/>
                </a:cubicBezTo>
                <a:cubicBezTo>
                  <a:pt x="80" y="33"/>
                  <a:pt x="81" y="22"/>
                  <a:pt x="79" y="18"/>
                </a:cubicBezTo>
                <a:cubicBezTo>
                  <a:pt x="79" y="18"/>
                  <a:pt x="82" y="15"/>
                  <a:pt x="86" y="17"/>
                </a:cubicBezTo>
                <a:cubicBezTo>
                  <a:pt x="86" y="17"/>
                  <a:pt x="86" y="25"/>
                  <a:pt x="89" y="26"/>
                </a:cubicBezTo>
                <a:cubicBezTo>
                  <a:pt x="91" y="26"/>
                  <a:pt x="91" y="18"/>
                  <a:pt x="91" y="18"/>
                </a:cubicBezTo>
                <a:cubicBezTo>
                  <a:pt x="91" y="18"/>
                  <a:pt x="92" y="16"/>
                  <a:pt x="96" y="17"/>
                </a:cubicBezTo>
                <a:cubicBezTo>
                  <a:pt x="100" y="18"/>
                  <a:pt x="99" y="21"/>
                  <a:pt x="99" y="21"/>
                </a:cubicBezTo>
                <a:cubicBezTo>
                  <a:pt x="99" y="21"/>
                  <a:pt x="86" y="31"/>
                  <a:pt x="94" y="45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88" name="Freeform 7">
            <a:extLst>
              <a:ext uri="{FF2B5EF4-FFF2-40B4-BE49-F238E27FC236}">
                <a16:creationId xmlns:a16="http://schemas.microsoft.com/office/drawing/2014/main" id="{2A7D4E7D-7D89-383E-8A3E-E6AF20C7F27E}"/>
              </a:ext>
            </a:extLst>
          </p:cNvPr>
          <p:cNvSpPr>
            <a:spLocks/>
          </p:cNvSpPr>
          <p:nvPr/>
        </p:nvSpPr>
        <p:spPr bwMode="auto">
          <a:xfrm>
            <a:off x="7496668" y="4771580"/>
            <a:ext cx="278784" cy="381556"/>
          </a:xfrm>
          <a:custGeom>
            <a:avLst/>
            <a:gdLst/>
            <a:ahLst/>
            <a:cxnLst>
              <a:cxn ang="0">
                <a:pos x="119" y="32"/>
              </a:cxn>
              <a:cxn ang="0">
                <a:pos x="85" y="6"/>
              </a:cxn>
              <a:cxn ang="0">
                <a:pos x="24" y="17"/>
              </a:cxn>
              <a:cxn ang="0">
                <a:pos x="7" y="81"/>
              </a:cxn>
              <a:cxn ang="0">
                <a:pos x="10" y="83"/>
              </a:cxn>
              <a:cxn ang="0">
                <a:pos x="13" y="80"/>
              </a:cxn>
              <a:cxn ang="0">
                <a:pos x="28" y="21"/>
              </a:cxn>
              <a:cxn ang="0">
                <a:pos x="84" y="12"/>
              </a:cxn>
              <a:cxn ang="0">
                <a:pos x="113" y="35"/>
              </a:cxn>
              <a:cxn ang="0">
                <a:pos x="102" y="106"/>
              </a:cxn>
              <a:cxn ang="0">
                <a:pos x="94" y="127"/>
              </a:cxn>
              <a:cxn ang="0">
                <a:pos x="83" y="157"/>
              </a:cxn>
              <a:cxn ang="0">
                <a:pos x="54" y="168"/>
              </a:cxn>
              <a:cxn ang="0">
                <a:pos x="29" y="151"/>
              </a:cxn>
              <a:cxn ang="0">
                <a:pos x="21" y="115"/>
              </a:cxn>
              <a:cxn ang="0">
                <a:pos x="36" y="113"/>
              </a:cxn>
              <a:cxn ang="0">
                <a:pos x="40" y="123"/>
              </a:cxn>
              <a:cxn ang="0">
                <a:pos x="52" y="141"/>
              </a:cxn>
              <a:cxn ang="0">
                <a:pos x="67" y="135"/>
              </a:cxn>
              <a:cxn ang="0">
                <a:pos x="62" y="110"/>
              </a:cxn>
              <a:cxn ang="0">
                <a:pos x="74" y="77"/>
              </a:cxn>
              <a:cxn ang="0">
                <a:pos x="58" y="67"/>
              </a:cxn>
              <a:cxn ang="0">
                <a:pos x="57" y="67"/>
              </a:cxn>
              <a:cxn ang="0">
                <a:pos x="41" y="77"/>
              </a:cxn>
              <a:cxn ang="0">
                <a:pos x="40" y="47"/>
              </a:cxn>
              <a:cxn ang="0">
                <a:pos x="53" y="36"/>
              </a:cxn>
              <a:cxn ang="0">
                <a:pos x="84" y="42"/>
              </a:cxn>
              <a:cxn ang="0">
                <a:pos x="90" y="79"/>
              </a:cxn>
              <a:cxn ang="0">
                <a:pos x="92" y="83"/>
              </a:cxn>
              <a:cxn ang="0">
                <a:pos x="96" y="80"/>
              </a:cxn>
              <a:cxn ang="0">
                <a:pos x="89" y="37"/>
              </a:cxn>
              <a:cxn ang="0">
                <a:pos x="52" y="30"/>
              </a:cxn>
              <a:cxn ang="0">
                <a:pos x="34" y="45"/>
              </a:cxn>
              <a:cxn ang="0">
                <a:pos x="38" y="86"/>
              </a:cxn>
              <a:cxn ang="0">
                <a:pos x="41" y="88"/>
              </a:cxn>
              <a:cxn ang="0">
                <a:pos x="43" y="86"/>
              </a:cxn>
              <a:cxn ang="0">
                <a:pos x="58" y="73"/>
              </a:cxn>
              <a:cxn ang="0">
                <a:pos x="58" y="73"/>
              </a:cxn>
              <a:cxn ang="0">
                <a:pos x="69" y="80"/>
              </a:cxn>
              <a:cxn ang="0">
                <a:pos x="56" y="108"/>
              </a:cxn>
              <a:cxn ang="0">
                <a:pos x="55" y="112"/>
              </a:cxn>
              <a:cxn ang="0">
                <a:pos x="62" y="132"/>
              </a:cxn>
              <a:cxn ang="0">
                <a:pos x="52" y="135"/>
              </a:cxn>
              <a:cxn ang="0">
                <a:pos x="46" y="122"/>
              </a:cxn>
              <a:cxn ang="0">
                <a:pos x="38" y="107"/>
              </a:cxn>
              <a:cxn ang="0">
                <a:pos x="16" y="111"/>
              </a:cxn>
              <a:cxn ang="0">
                <a:pos x="24" y="154"/>
              </a:cxn>
              <a:cxn ang="0">
                <a:pos x="54" y="175"/>
              </a:cxn>
              <a:cxn ang="0">
                <a:pos x="57" y="175"/>
              </a:cxn>
              <a:cxn ang="0">
                <a:pos x="89" y="159"/>
              </a:cxn>
              <a:cxn ang="0">
                <a:pos x="100" y="129"/>
              </a:cxn>
              <a:cxn ang="0">
                <a:pos x="107" y="109"/>
              </a:cxn>
              <a:cxn ang="0">
                <a:pos x="119" y="32"/>
              </a:cxn>
            </a:cxnLst>
            <a:rect l="0" t="0" r="r" b="b"/>
            <a:pathLst>
              <a:path w="128" h="175">
                <a:moveTo>
                  <a:pt x="119" y="32"/>
                </a:moveTo>
                <a:cubicBezTo>
                  <a:pt x="111" y="16"/>
                  <a:pt x="97" y="8"/>
                  <a:pt x="85" y="6"/>
                </a:cubicBezTo>
                <a:cubicBezTo>
                  <a:pt x="58" y="0"/>
                  <a:pt x="37" y="4"/>
                  <a:pt x="24" y="17"/>
                </a:cubicBezTo>
                <a:cubicBezTo>
                  <a:pt x="0" y="39"/>
                  <a:pt x="6" y="79"/>
                  <a:pt x="7" y="81"/>
                </a:cubicBezTo>
                <a:cubicBezTo>
                  <a:pt x="7" y="82"/>
                  <a:pt x="8" y="83"/>
                  <a:pt x="10" y="83"/>
                </a:cubicBezTo>
                <a:cubicBezTo>
                  <a:pt x="12" y="83"/>
                  <a:pt x="13" y="81"/>
                  <a:pt x="13" y="80"/>
                </a:cubicBezTo>
                <a:cubicBezTo>
                  <a:pt x="13" y="79"/>
                  <a:pt x="7" y="41"/>
                  <a:pt x="28" y="21"/>
                </a:cubicBezTo>
                <a:cubicBezTo>
                  <a:pt x="40" y="10"/>
                  <a:pt x="59" y="6"/>
                  <a:pt x="84" y="12"/>
                </a:cubicBezTo>
                <a:cubicBezTo>
                  <a:pt x="94" y="14"/>
                  <a:pt x="107" y="21"/>
                  <a:pt x="113" y="35"/>
                </a:cubicBezTo>
                <a:cubicBezTo>
                  <a:pt x="121" y="52"/>
                  <a:pt x="117" y="77"/>
                  <a:pt x="102" y="106"/>
                </a:cubicBezTo>
                <a:cubicBezTo>
                  <a:pt x="97" y="114"/>
                  <a:pt x="96" y="120"/>
                  <a:pt x="94" y="127"/>
                </a:cubicBezTo>
                <a:cubicBezTo>
                  <a:pt x="92" y="135"/>
                  <a:pt x="90" y="144"/>
                  <a:pt x="83" y="157"/>
                </a:cubicBezTo>
                <a:cubicBezTo>
                  <a:pt x="80" y="164"/>
                  <a:pt x="67" y="169"/>
                  <a:pt x="54" y="168"/>
                </a:cubicBezTo>
                <a:cubicBezTo>
                  <a:pt x="48" y="168"/>
                  <a:pt x="34" y="166"/>
                  <a:pt x="29" y="151"/>
                </a:cubicBezTo>
                <a:cubicBezTo>
                  <a:pt x="23" y="141"/>
                  <a:pt x="16" y="122"/>
                  <a:pt x="21" y="115"/>
                </a:cubicBezTo>
                <a:cubicBezTo>
                  <a:pt x="24" y="111"/>
                  <a:pt x="31" y="112"/>
                  <a:pt x="36" y="113"/>
                </a:cubicBezTo>
                <a:cubicBezTo>
                  <a:pt x="38" y="114"/>
                  <a:pt x="39" y="120"/>
                  <a:pt x="40" y="123"/>
                </a:cubicBezTo>
                <a:cubicBezTo>
                  <a:pt x="43" y="132"/>
                  <a:pt x="45" y="141"/>
                  <a:pt x="52" y="141"/>
                </a:cubicBezTo>
                <a:cubicBezTo>
                  <a:pt x="53" y="141"/>
                  <a:pt x="63" y="142"/>
                  <a:pt x="67" y="135"/>
                </a:cubicBezTo>
                <a:cubicBezTo>
                  <a:pt x="70" y="129"/>
                  <a:pt x="69" y="121"/>
                  <a:pt x="62" y="110"/>
                </a:cubicBezTo>
                <a:cubicBezTo>
                  <a:pt x="67" y="105"/>
                  <a:pt x="81" y="90"/>
                  <a:pt x="74" y="77"/>
                </a:cubicBezTo>
                <a:cubicBezTo>
                  <a:pt x="72" y="73"/>
                  <a:pt x="66" y="67"/>
                  <a:pt x="58" y="67"/>
                </a:cubicBezTo>
                <a:cubicBezTo>
                  <a:pt x="57" y="67"/>
                  <a:pt x="57" y="67"/>
                  <a:pt x="57" y="67"/>
                </a:cubicBezTo>
                <a:cubicBezTo>
                  <a:pt x="53" y="67"/>
                  <a:pt x="47" y="69"/>
                  <a:pt x="41" y="77"/>
                </a:cubicBezTo>
                <a:cubicBezTo>
                  <a:pt x="39" y="70"/>
                  <a:pt x="36" y="57"/>
                  <a:pt x="40" y="47"/>
                </a:cubicBezTo>
                <a:cubicBezTo>
                  <a:pt x="42" y="42"/>
                  <a:pt x="47" y="38"/>
                  <a:pt x="53" y="36"/>
                </a:cubicBezTo>
                <a:cubicBezTo>
                  <a:pt x="58" y="34"/>
                  <a:pt x="75" y="33"/>
                  <a:pt x="84" y="42"/>
                </a:cubicBezTo>
                <a:cubicBezTo>
                  <a:pt x="92" y="49"/>
                  <a:pt x="94" y="61"/>
                  <a:pt x="90" y="79"/>
                </a:cubicBezTo>
                <a:cubicBezTo>
                  <a:pt x="89" y="81"/>
                  <a:pt x="90" y="82"/>
                  <a:pt x="92" y="83"/>
                </a:cubicBezTo>
                <a:cubicBezTo>
                  <a:pt x="94" y="83"/>
                  <a:pt x="95" y="82"/>
                  <a:pt x="96" y="80"/>
                </a:cubicBezTo>
                <a:cubicBezTo>
                  <a:pt x="100" y="61"/>
                  <a:pt x="98" y="46"/>
                  <a:pt x="89" y="37"/>
                </a:cubicBezTo>
                <a:cubicBezTo>
                  <a:pt x="76" y="26"/>
                  <a:pt x="56" y="29"/>
                  <a:pt x="52" y="30"/>
                </a:cubicBezTo>
                <a:cubicBezTo>
                  <a:pt x="43" y="33"/>
                  <a:pt x="38" y="38"/>
                  <a:pt x="34" y="45"/>
                </a:cubicBezTo>
                <a:cubicBezTo>
                  <a:pt x="27" y="62"/>
                  <a:pt x="37" y="85"/>
                  <a:pt x="38" y="86"/>
                </a:cubicBezTo>
                <a:cubicBezTo>
                  <a:pt x="38" y="87"/>
                  <a:pt x="39" y="88"/>
                  <a:pt x="41" y="88"/>
                </a:cubicBezTo>
                <a:cubicBezTo>
                  <a:pt x="42" y="88"/>
                  <a:pt x="43" y="87"/>
                  <a:pt x="43" y="86"/>
                </a:cubicBezTo>
                <a:cubicBezTo>
                  <a:pt x="47" y="78"/>
                  <a:pt x="52" y="74"/>
                  <a:pt x="58" y="73"/>
                </a:cubicBezTo>
                <a:cubicBezTo>
                  <a:pt x="58" y="73"/>
                  <a:pt x="58" y="73"/>
                  <a:pt x="58" y="73"/>
                </a:cubicBezTo>
                <a:cubicBezTo>
                  <a:pt x="63" y="73"/>
                  <a:pt x="68" y="77"/>
                  <a:pt x="69" y="80"/>
                </a:cubicBezTo>
                <a:cubicBezTo>
                  <a:pt x="74" y="89"/>
                  <a:pt x="61" y="103"/>
                  <a:pt x="56" y="108"/>
                </a:cubicBezTo>
                <a:cubicBezTo>
                  <a:pt x="55" y="109"/>
                  <a:pt x="54" y="110"/>
                  <a:pt x="55" y="112"/>
                </a:cubicBezTo>
                <a:cubicBezTo>
                  <a:pt x="64" y="124"/>
                  <a:pt x="63" y="130"/>
                  <a:pt x="62" y="132"/>
                </a:cubicBezTo>
                <a:cubicBezTo>
                  <a:pt x="60" y="135"/>
                  <a:pt x="53" y="135"/>
                  <a:pt x="52" y="135"/>
                </a:cubicBezTo>
                <a:cubicBezTo>
                  <a:pt x="50" y="135"/>
                  <a:pt x="47" y="127"/>
                  <a:pt x="46" y="122"/>
                </a:cubicBezTo>
                <a:cubicBezTo>
                  <a:pt x="44" y="114"/>
                  <a:pt x="43" y="108"/>
                  <a:pt x="38" y="107"/>
                </a:cubicBezTo>
                <a:cubicBezTo>
                  <a:pt x="27" y="105"/>
                  <a:pt x="20" y="106"/>
                  <a:pt x="16" y="111"/>
                </a:cubicBezTo>
                <a:cubicBezTo>
                  <a:pt x="7" y="123"/>
                  <a:pt x="22" y="151"/>
                  <a:pt x="24" y="154"/>
                </a:cubicBezTo>
                <a:cubicBezTo>
                  <a:pt x="28" y="166"/>
                  <a:pt x="39" y="174"/>
                  <a:pt x="54" y="175"/>
                </a:cubicBezTo>
                <a:cubicBezTo>
                  <a:pt x="55" y="175"/>
                  <a:pt x="56" y="175"/>
                  <a:pt x="57" y="175"/>
                </a:cubicBezTo>
                <a:cubicBezTo>
                  <a:pt x="71" y="175"/>
                  <a:pt x="84" y="169"/>
                  <a:pt x="89" y="159"/>
                </a:cubicBezTo>
                <a:cubicBezTo>
                  <a:pt x="96" y="146"/>
                  <a:pt x="98" y="137"/>
                  <a:pt x="100" y="129"/>
                </a:cubicBezTo>
                <a:cubicBezTo>
                  <a:pt x="102" y="122"/>
                  <a:pt x="103" y="116"/>
                  <a:pt x="107" y="109"/>
                </a:cubicBezTo>
                <a:cubicBezTo>
                  <a:pt x="124" y="78"/>
                  <a:pt x="128" y="52"/>
                  <a:pt x="119" y="3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89" name="Freeform 8">
            <a:extLst>
              <a:ext uri="{FF2B5EF4-FFF2-40B4-BE49-F238E27FC236}">
                <a16:creationId xmlns:a16="http://schemas.microsoft.com/office/drawing/2014/main" id="{38553AF5-8F7A-7B7B-A329-09C8CA17613E}"/>
              </a:ext>
            </a:extLst>
          </p:cNvPr>
          <p:cNvSpPr>
            <a:spLocks/>
          </p:cNvSpPr>
          <p:nvPr/>
        </p:nvSpPr>
        <p:spPr bwMode="auto">
          <a:xfrm>
            <a:off x="9064561" y="4866083"/>
            <a:ext cx="218538" cy="287053"/>
          </a:xfrm>
          <a:custGeom>
            <a:avLst/>
            <a:gdLst/>
            <a:ahLst/>
            <a:cxnLst>
              <a:cxn ang="0">
                <a:pos x="99" y="21"/>
              </a:cxn>
              <a:cxn ang="0">
                <a:pos x="94" y="6"/>
              </a:cxn>
              <a:cxn ang="0">
                <a:pos x="83" y="0"/>
              </a:cxn>
              <a:cxn ang="0">
                <a:pos x="68" y="0"/>
              </a:cxn>
              <a:cxn ang="0">
                <a:pos x="50" y="3"/>
              </a:cxn>
              <a:cxn ang="0">
                <a:pos x="32" y="0"/>
              </a:cxn>
              <a:cxn ang="0">
                <a:pos x="17" y="0"/>
              </a:cxn>
              <a:cxn ang="0">
                <a:pos x="6" y="6"/>
              </a:cxn>
              <a:cxn ang="0">
                <a:pos x="0" y="21"/>
              </a:cxn>
              <a:cxn ang="0">
                <a:pos x="7" y="57"/>
              </a:cxn>
              <a:cxn ang="0">
                <a:pos x="12" y="81"/>
              </a:cxn>
              <a:cxn ang="0">
                <a:pos x="21" y="126"/>
              </a:cxn>
              <a:cxn ang="0">
                <a:pos x="32" y="125"/>
              </a:cxn>
              <a:cxn ang="0">
                <a:pos x="50" y="64"/>
              </a:cxn>
              <a:cxn ang="0">
                <a:pos x="68" y="125"/>
              </a:cxn>
              <a:cxn ang="0">
                <a:pos x="79" y="126"/>
              </a:cxn>
              <a:cxn ang="0">
                <a:pos x="88" y="81"/>
              </a:cxn>
              <a:cxn ang="0">
                <a:pos x="93" y="57"/>
              </a:cxn>
              <a:cxn ang="0">
                <a:pos x="99" y="21"/>
              </a:cxn>
            </a:cxnLst>
            <a:rect l="0" t="0" r="r" b="b"/>
            <a:pathLst>
              <a:path w="100" h="131">
                <a:moveTo>
                  <a:pt x="99" y="21"/>
                </a:moveTo>
                <a:cubicBezTo>
                  <a:pt x="99" y="16"/>
                  <a:pt x="96" y="9"/>
                  <a:pt x="94" y="6"/>
                </a:cubicBezTo>
                <a:cubicBezTo>
                  <a:pt x="91" y="3"/>
                  <a:pt x="86" y="1"/>
                  <a:pt x="83" y="0"/>
                </a:cubicBezTo>
                <a:cubicBezTo>
                  <a:pt x="80" y="0"/>
                  <a:pt x="73" y="0"/>
                  <a:pt x="68" y="0"/>
                </a:cubicBezTo>
                <a:cubicBezTo>
                  <a:pt x="50" y="3"/>
                  <a:pt x="50" y="3"/>
                  <a:pt x="50" y="3"/>
                </a:cubicBezTo>
                <a:cubicBezTo>
                  <a:pt x="32" y="0"/>
                  <a:pt x="32" y="0"/>
                  <a:pt x="32" y="0"/>
                </a:cubicBezTo>
                <a:cubicBezTo>
                  <a:pt x="27" y="0"/>
                  <a:pt x="20" y="0"/>
                  <a:pt x="17" y="0"/>
                </a:cubicBezTo>
                <a:cubicBezTo>
                  <a:pt x="13" y="1"/>
                  <a:pt x="9" y="3"/>
                  <a:pt x="6" y="6"/>
                </a:cubicBezTo>
                <a:cubicBezTo>
                  <a:pt x="4" y="9"/>
                  <a:pt x="1" y="16"/>
                  <a:pt x="0" y="21"/>
                </a:cubicBezTo>
                <a:cubicBezTo>
                  <a:pt x="0" y="30"/>
                  <a:pt x="1" y="44"/>
                  <a:pt x="7" y="57"/>
                </a:cubicBezTo>
                <a:cubicBezTo>
                  <a:pt x="7" y="57"/>
                  <a:pt x="12" y="67"/>
                  <a:pt x="12" y="81"/>
                </a:cubicBezTo>
                <a:cubicBezTo>
                  <a:pt x="12" y="92"/>
                  <a:pt x="16" y="116"/>
                  <a:pt x="21" y="126"/>
                </a:cubicBezTo>
                <a:cubicBezTo>
                  <a:pt x="23" y="131"/>
                  <a:pt x="30" y="130"/>
                  <a:pt x="32" y="125"/>
                </a:cubicBezTo>
                <a:cubicBezTo>
                  <a:pt x="37" y="108"/>
                  <a:pt x="40" y="64"/>
                  <a:pt x="50" y="64"/>
                </a:cubicBezTo>
                <a:cubicBezTo>
                  <a:pt x="59" y="64"/>
                  <a:pt x="63" y="108"/>
                  <a:pt x="68" y="125"/>
                </a:cubicBezTo>
                <a:cubicBezTo>
                  <a:pt x="69" y="130"/>
                  <a:pt x="76" y="131"/>
                  <a:pt x="79" y="126"/>
                </a:cubicBezTo>
                <a:cubicBezTo>
                  <a:pt x="84" y="116"/>
                  <a:pt x="88" y="92"/>
                  <a:pt x="88" y="81"/>
                </a:cubicBezTo>
                <a:cubicBezTo>
                  <a:pt x="88" y="67"/>
                  <a:pt x="93" y="57"/>
                  <a:pt x="93" y="57"/>
                </a:cubicBezTo>
                <a:cubicBezTo>
                  <a:pt x="99" y="44"/>
                  <a:pt x="100" y="30"/>
                  <a:pt x="99" y="21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90" name="Freeform 11">
            <a:extLst>
              <a:ext uri="{FF2B5EF4-FFF2-40B4-BE49-F238E27FC236}">
                <a16:creationId xmlns:a16="http://schemas.microsoft.com/office/drawing/2014/main" id="{D1A9A20E-2180-C988-4CA8-3C14F6C8FFF0}"/>
              </a:ext>
            </a:extLst>
          </p:cNvPr>
          <p:cNvSpPr>
            <a:spLocks noEditPoints="1"/>
          </p:cNvSpPr>
          <p:nvPr/>
        </p:nvSpPr>
        <p:spPr bwMode="auto">
          <a:xfrm>
            <a:off x="6398250" y="4918061"/>
            <a:ext cx="357929" cy="235075"/>
          </a:xfrm>
          <a:custGeom>
            <a:avLst/>
            <a:gdLst/>
            <a:ahLst/>
            <a:cxnLst>
              <a:cxn ang="0">
                <a:pos x="82" y="26"/>
              </a:cxn>
              <a:cxn ang="0">
                <a:pos x="0" y="67"/>
              </a:cxn>
              <a:cxn ang="0">
                <a:pos x="82" y="108"/>
              </a:cxn>
              <a:cxn ang="0">
                <a:pos x="164" y="67"/>
              </a:cxn>
              <a:cxn ang="0">
                <a:pos x="82" y="26"/>
              </a:cxn>
              <a:cxn ang="0">
                <a:pos x="72" y="47"/>
              </a:cxn>
              <a:cxn ang="0">
                <a:pos x="82" y="57"/>
              </a:cxn>
              <a:cxn ang="0">
                <a:pos x="72" y="67"/>
              </a:cxn>
              <a:cxn ang="0">
                <a:pos x="62" y="57"/>
              </a:cxn>
              <a:cxn ang="0">
                <a:pos x="72" y="47"/>
              </a:cxn>
              <a:cxn ang="0">
                <a:pos x="124" y="88"/>
              </a:cxn>
              <a:cxn ang="0">
                <a:pos x="104" y="95"/>
              </a:cxn>
              <a:cxn ang="0">
                <a:pos x="82" y="98"/>
              </a:cxn>
              <a:cxn ang="0">
                <a:pos x="60" y="95"/>
              </a:cxn>
              <a:cxn ang="0">
                <a:pos x="40" y="88"/>
              </a:cxn>
              <a:cxn ang="0">
                <a:pos x="13" y="67"/>
              </a:cxn>
              <a:cxn ang="0">
                <a:pos x="40" y="46"/>
              </a:cxn>
              <a:cxn ang="0">
                <a:pos x="56" y="40"/>
              </a:cxn>
              <a:cxn ang="0">
                <a:pos x="51" y="57"/>
              </a:cxn>
              <a:cxn ang="0">
                <a:pos x="82" y="88"/>
              </a:cxn>
              <a:cxn ang="0">
                <a:pos x="113" y="57"/>
              </a:cxn>
              <a:cxn ang="0">
                <a:pos x="108" y="40"/>
              </a:cxn>
              <a:cxn ang="0">
                <a:pos x="124" y="46"/>
              </a:cxn>
              <a:cxn ang="0">
                <a:pos x="151" y="67"/>
              </a:cxn>
              <a:cxn ang="0">
                <a:pos x="124" y="88"/>
              </a:cxn>
              <a:cxn ang="0">
                <a:pos x="138" y="14"/>
              </a:cxn>
              <a:cxn ang="0">
                <a:pos x="82" y="0"/>
              </a:cxn>
              <a:cxn ang="0">
                <a:pos x="26" y="14"/>
              </a:cxn>
              <a:cxn ang="0">
                <a:pos x="0" y="32"/>
              </a:cxn>
              <a:cxn ang="0">
                <a:pos x="0" y="49"/>
              </a:cxn>
              <a:cxn ang="0">
                <a:pos x="31" y="26"/>
              </a:cxn>
              <a:cxn ang="0">
                <a:pos x="82" y="14"/>
              </a:cxn>
              <a:cxn ang="0">
                <a:pos x="133" y="26"/>
              </a:cxn>
              <a:cxn ang="0">
                <a:pos x="164" y="49"/>
              </a:cxn>
              <a:cxn ang="0">
                <a:pos x="164" y="32"/>
              </a:cxn>
              <a:cxn ang="0">
                <a:pos x="138" y="14"/>
              </a:cxn>
            </a:cxnLst>
            <a:rect l="0" t="0" r="r" b="b"/>
            <a:pathLst>
              <a:path w="164" h="108">
                <a:moveTo>
                  <a:pt x="82" y="26"/>
                </a:moveTo>
                <a:cubicBezTo>
                  <a:pt x="49" y="26"/>
                  <a:pt x="19" y="42"/>
                  <a:pt x="0" y="67"/>
                </a:cubicBezTo>
                <a:cubicBezTo>
                  <a:pt x="19" y="92"/>
                  <a:pt x="49" y="108"/>
                  <a:pt x="82" y="108"/>
                </a:cubicBezTo>
                <a:cubicBezTo>
                  <a:pt x="116" y="108"/>
                  <a:pt x="145" y="92"/>
                  <a:pt x="164" y="67"/>
                </a:cubicBezTo>
                <a:cubicBezTo>
                  <a:pt x="145" y="42"/>
                  <a:pt x="116" y="26"/>
                  <a:pt x="82" y="26"/>
                </a:cubicBezTo>
                <a:moveTo>
                  <a:pt x="72" y="47"/>
                </a:moveTo>
                <a:cubicBezTo>
                  <a:pt x="77" y="47"/>
                  <a:pt x="82" y="51"/>
                  <a:pt x="82" y="57"/>
                </a:cubicBezTo>
                <a:cubicBezTo>
                  <a:pt x="82" y="63"/>
                  <a:pt x="77" y="67"/>
                  <a:pt x="72" y="67"/>
                </a:cubicBezTo>
                <a:cubicBezTo>
                  <a:pt x="66" y="67"/>
                  <a:pt x="62" y="63"/>
                  <a:pt x="62" y="57"/>
                </a:cubicBezTo>
                <a:cubicBezTo>
                  <a:pt x="62" y="51"/>
                  <a:pt x="66" y="47"/>
                  <a:pt x="72" y="47"/>
                </a:cubicBezTo>
                <a:moveTo>
                  <a:pt x="124" y="88"/>
                </a:moveTo>
                <a:cubicBezTo>
                  <a:pt x="118" y="91"/>
                  <a:pt x="111" y="94"/>
                  <a:pt x="104" y="95"/>
                </a:cubicBezTo>
                <a:cubicBezTo>
                  <a:pt x="97" y="97"/>
                  <a:pt x="89" y="98"/>
                  <a:pt x="82" y="98"/>
                </a:cubicBezTo>
                <a:cubicBezTo>
                  <a:pt x="75" y="98"/>
                  <a:pt x="67" y="97"/>
                  <a:pt x="60" y="95"/>
                </a:cubicBezTo>
                <a:cubicBezTo>
                  <a:pt x="53" y="94"/>
                  <a:pt x="46" y="91"/>
                  <a:pt x="40" y="88"/>
                </a:cubicBezTo>
                <a:cubicBezTo>
                  <a:pt x="30" y="83"/>
                  <a:pt x="21" y="76"/>
                  <a:pt x="13" y="67"/>
                </a:cubicBezTo>
                <a:cubicBezTo>
                  <a:pt x="21" y="59"/>
                  <a:pt x="30" y="52"/>
                  <a:pt x="40" y="46"/>
                </a:cubicBezTo>
                <a:cubicBezTo>
                  <a:pt x="45" y="44"/>
                  <a:pt x="51" y="42"/>
                  <a:pt x="56" y="40"/>
                </a:cubicBezTo>
                <a:cubicBezTo>
                  <a:pt x="53" y="45"/>
                  <a:pt x="51" y="51"/>
                  <a:pt x="51" y="57"/>
                </a:cubicBezTo>
                <a:cubicBezTo>
                  <a:pt x="51" y="74"/>
                  <a:pt x="65" y="88"/>
                  <a:pt x="82" y="88"/>
                </a:cubicBezTo>
                <a:cubicBezTo>
                  <a:pt x="99" y="88"/>
                  <a:pt x="113" y="74"/>
                  <a:pt x="113" y="57"/>
                </a:cubicBezTo>
                <a:cubicBezTo>
                  <a:pt x="113" y="51"/>
                  <a:pt x="111" y="45"/>
                  <a:pt x="108" y="40"/>
                </a:cubicBezTo>
                <a:cubicBezTo>
                  <a:pt x="113" y="42"/>
                  <a:pt x="119" y="44"/>
                  <a:pt x="124" y="46"/>
                </a:cubicBezTo>
                <a:cubicBezTo>
                  <a:pt x="134" y="52"/>
                  <a:pt x="143" y="59"/>
                  <a:pt x="151" y="67"/>
                </a:cubicBezTo>
                <a:cubicBezTo>
                  <a:pt x="143" y="76"/>
                  <a:pt x="134" y="83"/>
                  <a:pt x="124" y="88"/>
                </a:cubicBezTo>
                <a:moveTo>
                  <a:pt x="138" y="14"/>
                </a:moveTo>
                <a:cubicBezTo>
                  <a:pt x="121" y="5"/>
                  <a:pt x="102" y="0"/>
                  <a:pt x="82" y="0"/>
                </a:cubicBezTo>
                <a:cubicBezTo>
                  <a:pt x="62" y="0"/>
                  <a:pt x="44" y="5"/>
                  <a:pt x="26" y="14"/>
                </a:cubicBezTo>
                <a:cubicBezTo>
                  <a:pt x="17" y="19"/>
                  <a:pt x="8" y="25"/>
                  <a:pt x="0" y="32"/>
                </a:cubicBezTo>
                <a:cubicBezTo>
                  <a:pt x="0" y="49"/>
                  <a:pt x="0" y="49"/>
                  <a:pt x="0" y="49"/>
                </a:cubicBezTo>
                <a:cubicBezTo>
                  <a:pt x="9" y="40"/>
                  <a:pt x="19" y="32"/>
                  <a:pt x="31" y="26"/>
                </a:cubicBezTo>
                <a:cubicBezTo>
                  <a:pt x="47" y="18"/>
                  <a:pt x="64" y="14"/>
                  <a:pt x="82" y="14"/>
                </a:cubicBezTo>
                <a:cubicBezTo>
                  <a:pt x="100" y="14"/>
                  <a:pt x="117" y="18"/>
                  <a:pt x="133" y="26"/>
                </a:cubicBezTo>
                <a:cubicBezTo>
                  <a:pt x="145" y="32"/>
                  <a:pt x="155" y="40"/>
                  <a:pt x="164" y="49"/>
                </a:cubicBezTo>
                <a:cubicBezTo>
                  <a:pt x="164" y="32"/>
                  <a:pt x="164" y="32"/>
                  <a:pt x="164" y="32"/>
                </a:cubicBezTo>
                <a:cubicBezTo>
                  <a:pt x="156" y="25"/>
                  <a:pt x="147" y="19"/>
                  <a:pt x="138" y="14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91" name="Freeform 12">
            <a:extLst>
              <a:ext uri="{FF2B5EF4-FFF2-40B4-BE49-F238E27FC236}">
                <a16:creationId xmlns:a16="http://schemas.microsoft.com/office/drawing/2014/main" id="{00B0357B-65BD-87FF-7B37-2C943D5CE336}"/>
              </a:ext>
            </a:extLst>
          </p:cNvPr>
          <p:cNvSpPr>
            <a:spLocks/>
          </p:cNvSpPr>
          <p:nvPr/>
        </p:nvSpPr>
        <p:spPr bwMode="auto">
          <a:xfrm>
            <a:off x="8018118" y="4901522"/>
            <a:ext cx="288234" cy="251614"/>
          </a:xfrm>
          <a:custGeom>
            <a:avLst/>
            <a:gdLst/>
            <a:ahLst/>
            <a:cxnLst>
              <a:cxn ang="0">
                <a:pos x="95" y="0"/>
              </a:cxn>
              <a:cxn ang="0">
                <a:pos x="132" y="37"/>
              </a:cxn>
              <a:cxn ang="0">
                <a:pos x="66" y="115"/>
              </a:cxn>
              <a:cxn ang="0">
                <a:pos x="0" y="37"/>
              </a:cxn>
              <a:cxn ang="0">
                <a:pos x="36" y="0"/>
              </a:cxn>
              <a:cxn ang="0">
                <a:pos x="66" y="15"/>
              </a:cxn>
              <a:cxn ang="0">
                <a:pos x="95" y="0"/>
              </a:cxn>
            </a:cxnLst>
            <a:rect l="0" t="0" r="r" b="b"/>
            <a:pathLst>
              <a:path w="132" h="115">
                <a:moveTo>
                  <a:pt x="95" y="0"/>
                </a:moveTo>
                <a:cubicBezTo>
                  <a:pt x="116" y="0"/>
                  <a:pt x="132" y="16"/>
                  <a:pt x="132" y="37"/>
                </a:cubicBezTo>
                <a:cubicBezTo>
                  <a:pt x="132" y="70"/>
                  <a:pt x="66" y="115"/>
                  <a:pt x="66" y="115"/>
                </a:cubicBezTo>
                <a:cubicBezTo>
                  <a:pt x="66" y="115"/>
                  <a:pt x="0" y="72"/>
                  <a:pt x="0" y="37"/>
                </a:cubicBezTo>
                <a:cubicBezTo>
                  <a:pt x="0" y="12"/>
                  <a:pt x="16" y="0"/>
                  <a:pt x="36" y="0"/>
                </a:cubicBezTo>
                <a:cubicBezTo>
                  <a:pt x="48" y="0"/>
                  <a:pt x="59" y="6"/>
                  <a:pt x="66" y="15"/>
                </a:cubicBezTo>
                <a:cubicBezTo>
                  <a:pt x="72" y="6"/>
                  <a:pt x="83" y="0"/>
                  <a:pt x="95" y="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92" name="Freeform 17">
            <a:extLst>
              <a:ext uri="{FF2B5EF4-FFF2-40B4-BE49-F238E27FC236}">
                <a16:creationId xmlns:a16="http://schemas.microsoft.com/office/drawing/2014/main" id="{F0878486-65FE-9667-4F06-1C2CEB1D61B7}"/>
              </a:ext>
            </a:extLst>
          </p:cNvPr>
          <p:cNvSpPr>
            <a:spLocks/>
          </p:cNvSpPr>
          <p:nvPr/>
        </p:nvSpPr>
        <p:spPr bwMode="auto">
          <a:xfrm>
            <a:off x="8549018" y="4831826"/>
            <a:ext cx="272877" cy="321310"/>
          </a:xfrm>
          <a:custGeom>
            <a:avLst/>
            <a:gdLst/>
            <a:ahLst/>
            <a:cxnLst>
              <a:cxn ang="0">
                <a:pos x="10" y="93"/>
              </a:cxn>
              <a:cxn ang="0">
                <a:pos x="32" y="98"/>
              </a:cxn>
              <a:cxn ang="0">
                <a:pos x="49" y="97"/>
              </a:cxn>
              <a:cxn ang="0">
                <a:pos x="50" y="76"/>
              </a:cxn>
              <a:cxn ang="0">
                <a:pos x="45" y="37"/>
              </a:cxn>
              <a:cxn ang="0">
                <a:pos x="50" y="10"/>
              </a:cxn>
              <a:cxn ang="0">
                <a:pos x="61" y="36"/>
              </a:cxn>
              <a:cxn ang="0">
                <a:pos x="69" y="64"/>
              </a:cxn>
              <a:cxn ang="0">
                <a:pos x="67" y="33"/>
              </a:cxn>
              <a:cxn ang="0">
                <a:pos x="75" y="0"/>
              </a:cxn>
              <a:cxn ang="0">
                <a:pos x="83" y="33"/>
              </a:cxn>
              <a:cxn ang="0">
                <a:pos x="86" y="63"/>
              </a:cxn>
              <a:cxn ang="0">
                <a:pos x="89" y="33"/>
              </a:cxn>
              <a:cxn ang="0">
                <a:pos x="97" y="6"/>
              </a:cxn>
              <a:cxn ang="0">
                <a:pos x="106" y="35"/>
              </a:cxn>
              <a:cxn ang="0">
                <a:pos x="109" y="65"/>
              </a:cxn>
              <a:cxn ang="0">
                <a:pos x="112" y="39"/>
              </a:cxn>
              <a:cxn ang="0">
                <a:pos x="120" y="18"/>
              </a:cxn>
              <a:cxn ang="0">
                <a:pos x="125" y="43"/>
              </a:cxn>
              <a:cxn ang="0">
                <a:pos x="123" y="99"/>
              </a:cxn>
              <a:cxn ang="0">
                <a:pos x="111" y="147"/>
              </a:cxn>
              <a:cxn ang="0">
                <a:pos x="63" y="147"/>
              </a:cxn>
              <a:cxn ang="0">
                <a:pos x="50" y="134"/>
              </a:cxn>
              <a:cxn ang="0">
                <a:pos x="10" y="107"/>
              </a:cxn>
              <a:cxn ang="0">
                <a:pos x="10" y="93"/>
              </a:cxn>
            </a:cxnLst>
            <a:rect l="0" t="0" r="r" b="b"/>
            <a:pathLst>
              <a:path w="125" h="147">
                <a:moveTo>
                  <a:pt x="10" y="93"/>
                </a:moveTo>
                <a:cubicBezTo>
                  <a:pt x="18" y="88"/>
                  <a:pt x="23" y="94"/>
                  <a:pt x="32" y="98"/>
                </a:cubicBezTo>
                <a:cubicBezTo>
                  <a:pt x="39" y="102"/>
                  <a:pt x="48" y="102"/>
                  <a:pt x="49" y="97"/>
                </a:cubicBezTo>
                <a:cubicBezTo>
                  <a:pt x="50" y="90"/>
                  <a:pt x="50" y="86"/>
                  <a:pt x="50" y="76"/>
                </a:cubicBezTo>
                <a:cubicBezTo>
                  <a:pt x="50" y="68"/>
                  <a:pt x="47" y="50"/>
                  <a:pt x="45" y="37"/>
                </a:cubicBezTo>
                <a:cubicBezTo>
                  <a:pt x="43" y="20"/>
                  <a:pt x="42" y="11"/>
                  <a:pt x="50" y="10"/>
                </a:cubicBezTo>
                <a:cubicBezTo>
                  <a:pt x="58" y="9"/>
                  <a:pt x="58" y="13"/>
                  <a:pt x="61" y="36"/>
                </a:cubicBezTo>
                <a:cubicBezTo>
                  <a:pt x="64" y="53"/>
                  <a:pt x="67" y="65"/>
                  <a:pt x="69" y="64"/>
                </a:cubicBezTo>
                <a:cubicBezTo>
                  <a:pt x="71" y="64"/>
                  <a:pt x="68" y="49"/>
                  <a:pt x="67" y="33"/>
                </a:cubicBezTo>
                <a:cubicBezTo>
                  <a:pt x="66" y="5"/>
                  <a:pt x="68" y="0"/>
                  <a:pt x="75" y="0"/>
                </a:cubicBezTo>
                <a:cubicBezTo>
                  <a:pt x="81" y="0"/>
                  <a:pt x="82" y="4"/>
                  <a:pt x="83" y="33"/>
                </a:cubicBezTo>
                <a:cubicBezTo>
                  <a:pt x="83" y="48"/>
                  <a:pt x="85" y="63"/>
                  <a:pt x="86" y="63"/>
                </a:cubicBezTo>
                <a:cubicBezTo>
                  <a:pt x="88" y="63"/>
                  <a:pt x="90" y="49"/>
                  <a:pt x="89" y="33"/>
                </a:cubicBezTo>
                <a:cubicBezTo>
                  <a:pt x="89" y="3"/>
                  <a:pt x="94" y="6"/>
                  <a:pt x="97" y="6"/>
                </a:cubicBezTo>
                <a:cubicBezTo>
                  <a:pt x="100" y="6"/>
                  <a:pt x="106" y="6"/>
                  <a:pt x="106" y="35"/>
                </a:cubicBezTo>
                <a:cubicBezTo>
                  <a:pt x="105" y="51"/>
                  <a:pt x="106" y="65"/>
                  <a:pt x="109" y="65"/>
                </a:cubicBezTo>
                <a:cubicBezTo>
                  <a:pt x="110" y="65"/>
                  <a:pt x="112" y="52"/>
                  <a:pt x="112" y="39"/>
                </a:cubicBezTo>
                <a:cubicBezTo>
                  <a:pt x="112" y="18"/>
                  <a:pt x="116" y="18"/>
                  <a:pt x="120" y="18"/>
                </a:cubicBezTo>
                <a:cubicBezTo>
                  <a:pt x="123" y="18"/>
                  <a:pt x="125" y="22"/>
                  <a:pt x="125" y="43"/>
                </a:cubicBezTo>
                <a:cubicBezTo>
                  <a:pt x="125" y="60"/>
                  <a:pt x="123" y="85"/>
                  <a:pt x="123" y="99"/>
                </a:cubicBezTo>
                <a:cubicBezTo>
                  <a:pt x="123" y="135"/>
                  <a:pt x="111" y="135"/>
                  <a:pt x="111" y="147"/>
                </a:cubicBezTo>
                <a:cubicBezTo>
                  <a:pt x="63" y="147"/>
                  <a:pt x="63" y="147"/>
                  <a:pt x="63" y="147"/>
                </a:cubicBezTo>
                <a:cubicBezTo>
                  <a:pt x="61" y="144"/>
                  <a:pt x="58" y="142"/>
                  <a:pt x="50" y="134"/>
                </a:cubicBezTo>
                <a:cubicBezTo>
                  <a:pt x="42" y="126"/>
                  <a:pt x="24" y="110"/>
                  <a:pt x="10" y="107"/>
                </a:cubicBezTo>
                <a:cubicBezTo>
                  <a:pt x="0" y="105"/>
                  <a:pt x="4" y="96"/>
                  <a:pt x="10" y="93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grpSp>
        <p:nvGrpSpPr>
          <p:cNvPr id="93" name="Group 134">
            <a:extLst>
              <a:ext uri="{FF2B5EF4-FFF2-40B4-BE49-F238E27FC236}">
                <a16:creationId xmlns:a16="http://schemas.microsoft.com/office/drawing/2014/main" id="{BCBA1656-E052-6E20-1599-BDE8A13F1887}"/>
              </a:ext>
            </a:extLst>
          </p:cNvPr>
          <p:cNvGrpSpPr/>
          <p:nvPr/>
        </p:nvGrpSpPr>
        <p:grpSpPr>
          <a:xfrm>
            <a:off x="6998845" y="4785757"/>
            <a:ext cx="255157" cy="367379"/>
            <a:chOff x="2328863" y="3071813"/>
            <a:chExt cx="342900" cy="493713"/>
          </a:xfrm>
          <a:solidFill>
            <a:srgbClr val="351375"/>
          </a:solidFill>
        </p:grpSpPr>
        <p:sp>
          <p:nvSpPr>
            <p:cNvPr id="94" name="Freeform 18">
              <a:extLst>
                <a:ext uri="{FF2B5EF4-FFF2-40B4-BE49-F238E27FC236}">
                  <a16:creationId xmlns:a16="http://schemas.microsoft.com/office/drawing/2014/main" id="{79C641C0-AA32-7342-8D41-8668E79B02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8863" y="3167063"/>
              <a:ext cx="158750" cy="295275"/>
            </a:xfrm>
            <a:custGeom>
              <a:avLst/>
              <a:gdLst/>
              <a:ahLst/>
              <a:cxnLst>
                <a:cxn ang="0">
                  <a:pos x="46" y="71"/>
                </a:cxn>
                <a:cxn ang="0">
                  <a:pos x="39" y="62"/>
                </a:cxn>
                <a:cxn ang="0">
                  <a:pos x="35" y="56"/>
                </a:cxn>
                <a:cxn ang="0">
                  <a:pos x="39" y="35"/>
                </a:cxn>
                <a:cxn ang="0">
                  <a:pos x="47" y="27"/>
                </a:cxn>
                <a:cxn ang="0">
                  <a:pos x="54" y="13"/>
                </a:cxn>
                <a:cxn ang="0">
                  <a:pos x="46" y="1"/>
                </a:cxn>
                <a:cxn ang="0">
                  <a:pos x="37" y="0"/>
                </a:cxn>
                <a:cxn ang="0">
                  <a:pos x="14" y="6"/>
                </a:cxn>
                <a:cxn ang="0">
                  <a:pos x="1" y="23"/>
                </a:cxn>
                <a:cxn ang="0">
                  <a:pos x="3" y="43"/>
                </a:cxn>
                <a:cxn ang="0">
                  <a:pos x="10" y="60"/>
                </a:cxn>
                <a:cxn ang="0">
                  <a:pos x="15" y="80"/>
                </a:cxn>
                <a:cxn ang="0">
                  <a:pos x="15" y="85"/>
                </a:cxn>
                <a:cxn ang="0">
                  <a:pos x="25" y="99"/>
                </a:cxn>
                <a:cxn ang="0">
                  <a:pos x="36" y="100"/>
                </a:cxn>
                <a:cxn ang="0">
                  <a:pos x="48" y="88"/>
                </a:cxn>
                <a:cxn ang="0">
                  <a:pos x="46" y="71"/>
                </a:cxn>
              </a:cxnLst>
              <a:rect l="0" t="0" r="r" b="b"/>
              <a:pathLst>
                <a:path w="54" h="101">
                  <a:moveTo>
                    <a:pt x="46" y="71"/>
                  </a:moveTo>
                  <a:cubicBezTo>
                    <a:pt x="44" y="68"/>
                    <a:pt x="41" y="65"/>
                    <a:pt x="39" y="62"/>
                  </a:cubicBezTo>
                  <a:cubicBezTo>
                    <a:pt x="38" y="60"/>
                    <a:pt x="36" y="58"/>
                    <a:pt x="35" y="56"/>
                  </a:cubicBezTo>
                  <a:cubicBezTo>
                    <a:pt x="32" y="48"/>
                    <a:pt x="34" y="41"/>
                    <a:pt x="39" y="35"/>
                  </a:cubicBezTo>
                  <a:cubicBezTo>
                    <a:pt x="41" y="32"/>
                    <a:pt x="44" y="30"/>
                    <a:pt x="47" y="27"/>
                  </a:cubicBezTo>
                  <a:cubicBezTo>
                    <a:pt x="51" y="23"/>
                    <a:pt x="54" y="19"/>
                    <a:pt x="54" y="13"/>
                  </a:cubicBezTo>
                  <a:cubicBezTo>
                    <a:pt x="54" y="7"/>
                    <a:pt x="51" y="2"/>
                    <a:pt x="46" y="1"/>
                  </a:cubicBezTo>
                  <a:cubicBezTo>
                    <a:pt x="43" y="0"/>
                    <a:pt x="37" y="0"/>
                    <a:pt x="37" y="0"/>
                  </a:cubicBezTo>
                  <a:cubicBezTo>
                    <a:pt x="29" y="0"/>
                    <a:pt x="21" y="2"/>
                    <a:pt x="14" y="6"/>
                  </a:cubicBezTo>
                  <a:cubicBezTo>
                    <a:pt x="7" y="10"/>
                    <a:pt x="2" y="15"/>
                    <a:pt x="1" y="23"/>
                  </a:cubicBezTo>
                  <a:cubicBezTo>
                    <a:pt x="0" y="30"/>
                    <a:pt x="0" y="37"/>
                    <a:pt x="3" y="43"/>
                  </a:cubicBezTo>
                  <a:cubicBezTo>
                    <a:pt x="5" y="49"/>
                    <a:pt x="7" y="54"/>
                    <a:pt x="10" y="60"/>
                  </a:cubicBezTo>
                  <a:cubicBezTo>
                    <a:pt x="13" y="66"/>
                    <a:pt x="15" y="73"/>
                    <a:pt x="15" y="80"/>
                  </a:cubicBezTo>
                  <a:cubicBezTo>
                    <a:pt x="15" y="82"/>
                    <a:pt x="15" y="84"/>
                    <a:pt x="15" y="85"/>
                  </a:cubicBezTo>
                  <a:cubicBezTo>
                    <a:pt x="17" y="92"/>
                    <a:pt x="19" y="96"/>
                    <a:pt x="25" y="99"/>
                  </a:cubicBezTo>
                  <a:cubicBezTo>
                    <a:pt x="29" y="101"/>
                    <a:pt x="32" y="100"/>
                    <a:pt x="36" y="100"/>
                  </a:cubicBezTo>
                  <a:cubicBezTo>
                    <a:pt x="42" y="99"/>
                    <a:pt x="47" y="95"/>
                    <a:pt x="48" y="88"/>
                  </a:cubicBezTo>
                  <a:cubicBezTo>
                    <a:pt x="50" y="82"/>
                    <a:pt x="49" y="76"/>
                    <a:pt x="46" y="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95" name="Freeform 19">
              <a:extLst>
                <a:ext uri="{FF2B5EF4-FFF2-40B4-BE49-F238E27FC236}">
                  <a16:creationId xmlns:a16="http://schemas.microsoft.com/office/drawing/2014/main" id="{E434AF0C-A670-7C90-7A1E-A9FDF9C0BE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9513" y="3071813"/>
              <a:ext cx="52388" cy="79375"/>
            </a:xfrm>
            <a:custGeom>
              <a:avLst/>
              <a:gdLst/>
              <a:ahLst/>
              <a:cxnLst>
                <a:cxn ang="0">
                  <a:pos x="14" y="23"/>
                </a:cxn>
                <a:cxn ang="0">
                  <a:pos x="18" y="11"/>
                </a:cxn>
                <a:cxn ang="0">
                  <a:pos x="18" y="9"/>
                </a:cxn>
                <a:cxn ang="0">
                  <a:pos x="17" y="6"/>
                </a:cxn>
                <a:cxn ang="0">
                  <a:pos x="6" y="4"/>
                </a:cxn>
                <a:cxn ang="0">
                  <a:pos x="3" y="21"/>
                </a:cxn>
                <a:cxn ang="0">
                  <a:pos x="14" y="23"/>
                </a:cxn>
              </a:cxnLst>
              <a:rect l="0" t="0" r="r" b="b"/>
              <a:pathLst>
                <a:path w="18" h="27">
                  <a:moveTo>
                    <a:pt x="14" y="23"/>
                  </a:moveTo>
                  <a:cubicBezTo>
                    <a:pt x="17" y="19"/>
                    <a:pt x="18" y="16"/>
                    <a:pt x="18" y="11"/>
                  </a:cubicBezTo>
                  <a:cubicBezTo>
                    <a:pt x="18" y="11"/>
                    <a:pt x="18" y="10"/>
                    <a:pt x="18" y="9"/>
                  </a:cubicBezTo>
                  <a:cubicBezTo>
                    <a:pt x="17" y="8"/>
                    <a:pt x="17" y="7"/>
                    <a:pt x="17" y="6"/>
                  </a:cubicBezTo>
                  <a:cubicBezTo>
                    <a:pt x="15" y="1"/>
                    <a:pt x="10" y="0"/>
                    <a:pt x="6" y="4"/>
                  </a:cubicBezTo>
                  <a:cubicBezTo>
                    <a:pt x="2" y="8"/>
                    <a:pt x="0" y="16"/>
                    <a:pt x="3" y="21"/>
                  </a:cubicBezTo>
                  <a:cubicBezTo>
                    <a:pt x="6" y="26"/>
                    <a:pt x="11" y="27"/>
                    <a:pt x="14" y="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96" name="Freeform 20">
              <a:extLst>
                <a:ext uri="{FF2B5EF4-FFF2-40B4-BE49-F238E27FC236}">
                  <a16:creationId xmlns:a16="http://schemas.microsoft.com/office/drawing/2014/main" id="{A44C257F-09A8-EF7E-0AD8-D16719D135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238" y="3090863"/>
              <a:ext cx="38100" cy="52388"/>
            </a:xfrm>
            <a:custGeom>
              <a:avLst/>
              <a:gdLst/>
              <a:ahLst/>
              <a:cxnLst>
                <a:cxn ang="0">
                  <a:pos x="9" y="16"/>
                </a:cxn>
                <a:cxn ang="0">
                  <a:pos x="11" y="3"/>
                </a:cxn>
                <a:cxn ang="0">
                  <a:pos x="3" y="3"/>
                </a:cxn>
                <a:cxn ang="0">
                  <a:pos x="0" y="10"/>
                </a:cxn>
                <a:cxn ang="0">
                  <a:pos x="2" y="15"/>
                </a:cxn>
                <a:cxn ang="0">
                  <a:pos x="9" y="16"/>
                </a:cxn>
              </a:cxnLst>
              <a:rect l="0" t="0" r="r" b="b"/>
              <a:pathLst>
                <a:path w="13" h="18">
                  <a:moveTo>
                    <a:pt x="9" y="16"/>
                  </a:moveTo>
                  <a:cubicBezTo>
                    <a:pt x="12" y="13"/>
                    <a:pt x="13" y="7"/>
                    <a:pt x="11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12"/>
                    <a:pt x="1" y="14"/>
                    <a:pt x="2" y="15"/>
                  </a:cubicBezTo>
                  <a:cubicBezTo>
                    <a:pt x="4" y="18"/>
                    <a:pt x="7" y="18"/>
                    <a:pt x="9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97" name="Freeform 21">
              <a:extLst>
                <a:ext uri="{FF2B5EF4-FFF2-40B4-BE49-F238E27FC236}">
                  <a16:creationId xmlns:a16="http://schemas.microsoft.com/office/drawing/2014/main" id="{FFDB78D7-E711-543A-AA88-30092003BF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0138" y="3105150"/>
              <a:ext cx="30163" cy="44450"/>
            </a:xfrm>
            <a:custGeom>
              <a:avLst/>
              <a:gdLst/>
              <a:ahLst/>
              <a:cxnLst>
                <a:cxn ang="0">
                  <a:pos x="9" y="13"/>
                </a:cxn>
                <a:cxn ang="0">
                  <a:pos x="10" y="8"/>
                </a:cxn>
                <a:cxn ang="0">
                  <a:pos x="9" y="2"/>
                </a:cxn>
                <a:cxn ang="0">
                  <a:pos x="3" y="2"/>
                </a:cxn>
                <a:cxn ang="0">
                  <a:pos x="3" y="13"/>
                </a:cxn>
                <a:cxn ang="0">
                  <a:pos x="9" y="13"/>
                </a:cxn>
              </a:cxnLst>
              <a:rect l="0" t="0" r="r" b="b"/>
              <a:pathLst>
                <a:path w="10" h="15">
                  <a:moveTo>
                    <a:pt x="9" y="13"/>
                  </a:moveTo>
                  <a:cubicBezTo>
                    <a:pt x="10" y="12"/>
                    <a:pt x="10" y="10"/>
                    <a:pt x="10" y="8"/>
                  </a:cubicBezTo>
                  <a:cubicBezTo>
                    <a:pt x="10" y="6"/>
                    <a:pt x="10" y="4"/>
                    <a:pt x="9" y="2"/>
                  </a:cubicBezTo>
                  <a:cubicBezTo>
                    <a:pt x="7" y="0"/>
                    <a:pt x="5" y="0"/>
                    <a:pt x="3" y="2"/>
                  </a:cubicBezTo>
                  <a:cubicBezTo>
                    <a:pt x="1" y="5"/>
                    <a:pt x="0" y="10"/>
                    <a:pt x="3" y="13"/>
                  </a:cubicBezTo>
                  <a:cubicBezTo>
                    <a:pt x="5" y="15"/>
                    <a:pt x="7" y="15"/>
                    <a:pt x="9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98" name="Freeform 22">
              <a:extLst>
                <a:ext uri="{FF2B5EF4-FFF2-40B4-BE49-F238E27FC236}">
                  <a16:creationId xmlns:a16="http://schemas.microsoft.com/office/drawing/2014/main" id="{C6EB2A04-5304-C103-910E-EF44D8412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9500" y="3125788"/>
              <a:ext cx="23813" cy="34925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5" y="1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2" y="11"/>
                </a:cxn>
                <a:cxn ang="0">
                  <a:pos x="7" y="10"/>
                </a:cxn>
              </a:cxnLst>
              <a:rect l="0" t="0" r="r" b="b"/>
              <a:pathLst>
                <a:path w="8" h="12">
                  <a:moveTo>
                    <a:pt x="7" y="10"/>
                  </a:moveTo>
                  <a:cubicBezTo>
                    <a:pt x="8" y="7"/>
                    <a:pt x="7" y="3"/>
                    <a:pt x="5" y="1"/>
                  </a:cubicBezTo>
                  <a:cubicBezTo>
                    <a:pt x="3" y="0"/>
                    <a:pt x="1" y="0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0" y="9"/>
                    <a:pt x="2" y="11"/>
                  </a:cubicBezTo>
                  <a:cubicBezTo>
                    <a:pt x="4" y="12"/>
                    <a:pt x="6" y="12"/>
                    <a:pt x="7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99" name="Freeform 23">
              <a:extLst>
                <a:ext uri="{FF2B5EF4-FFF2-40B4-BE49-F238E27FC236}">
                  <a16:creationId xmlns:a16="http://schemas.microsoft.com/office/drawing/2014/main" id="{37593B76-DBD2-DC6C-FE66-0DC7508BE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2038" y="3149600"/>
              <a:ext cx="20638" cy="28575"/>
            </a:xfrm>
            <a:custGeom>
              <a:avLst/>
              <a:gdLst/>
              <a:ahLst/>
              <a:cxnLst>
                <a:cxn ang="0">
                  <a:pos x="5" y="9"/>
                </a:cxn>
                <a:cxn ang="0">
                  <a:pos x="7" y="5"/>
                </a:cxn>
                <a:cxn ang="0">
                  <a:pos x="5" y="2"/>
                </a:cxn>
                <a:cxn ang="0">
                  <a:pos x="1" y="2"/>
                </a:cxn>
                <a:cxn ang="0">
                  <a:pos x="1" y="9"/>
                </a:cxn>
                <a:cxn ang="0">
                  <a:pos x="5" y="9"/>
                </a:cxn>
              </a:cxnLst>
              <a:rect l="0" t="0" r="r" b="b"/>
              <a:pathLst>
                <a:path w="7" h="10">
                  <a:moveTo>
                    <a:pt x="5" y="9"/>
                  </a:moveTo>
                  <a:cubicBezTo>
                    <a:pt x="6" y="8"/>
                    <a:pt x="6" y="6"/>
                    <a:pt x="7" y="5"/>
                  </a:cubicBezTo>
                  <a:cubicBezTo>
                    <a:pt x="6" y="4"/>
                    <a:pt x="6" y="3"/>
                    <a:pt x="5" y="2"/>
                  </a:cubicBezTo>
                  <a:cubicBezTo>
                    <a:pt x="4" y="0"/>
                    <a:pt x="3" y="0"/>
                    <a:pt x="1" y="2"/>
                  </a:cubicBezTo>
                  <a:cubicBezTo>
                    <a:pt x="0" y="3"/>
                    <a:pt x="0" y="7"/>
                    <a:pt x="1" y="9"/>
                  </a:cubicBezTo>
                  <a:cubicBezTo>
                    <a:pt x="2" y="10"/>
                    <a:pt x="4" y="10"/>
                    <a:pt x="5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00" name="Freeform 24">
              <a:extLst>
                <a:ext uri="{FF2B5EF4-FFF2-40B4-BE49-F238E27FC236}">
                  <a16:creationId xmlns:a16="http://schemas.microsoft.com/office/drawing/2014/main" id="{091E0359-F455-3DDC-9EC3-45C8D19D7A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975" y="3268663"/>
              <a:ext cx="190500" cy="296863"/>
            </a:xfrm>
            <a:custGeom>
              <a:avLst/>
              <a:gdLst/>
              <a:ahLst/>
              <a:cxnLst>
                <a:cxn ang="0">
                  <a:pos x="35" y="1"/>
                </a:cxn>
                <a:cxn ang="0">
                  <a:pos x="26" y="0"/>
                </a:cxn>
                <a:cxn ang="0">
                  <a:pos x="15" y="10"/>
                </a:cxn>
                <a:cxn ang="0">
                  <a:pos x="18" y="25"/>
                </a:cxn>
                <a:cxn ang="0">
                  <a:pos x="24" y="35"/>
                </a:cxn>
                <a:cxn ang="0">
                  <a:pos x="22" y="55"/>
                </a:cxn>
                <a:cxn ang="0">
                  <a:pos x="17" y="61"/>
                </a:cxn>
                <a:cxn ang="0">
                  <a:pos x="8" y="67"/>
                </a:cxn>
                <a:cxn ang="0">
                  <a:pos x="1" y="84"/>
                </a:cxn>
                <a:cxn ang="0">
                  <a:pos x="10" y="98"/>
                </a:cxn>
                <a:cxn ang="0">
                  <a:pos x="20" y="100"/>
                </a:cxn>
                <a:cxn ang="0">
                  <a:pos x="33" y="90"/>
                </a:cxn>
                <a:cxn ang="0">
                  <a:pos x="35" y="84"/>
                </a:cxn>
                <a:cxn ang="0">
                  <a:pos x="45" y="66"/>
                </a:cxn>
                <a:cxn ang="0">
                  <a:pos x="57" y="52"/>
                </a:cxn>
                <a:cxn ang="0">
                  <a:pos x="64" y="34"/>
                </a:cxn>
                <a:cxn ang="0">
                  <a:pos x="56" y="14"/>
                </a:cxn>
                <a:cxn ang="0">
                  <a:pos x="35" y="1"/>
                </a:cxn>
              </a:cxnLst>
              <a:rect l="0" t="0" r="r" b="b"/>
              <a:pathLst>
                <a:path w="65" h="101">
                  <a:moveTo>
                    <a:pt x="35" y="1"/>
                  </a:moveTo>
                  <a:cubicBezTo>
                    <a:pt x="35" y="1"/>
                    <a:pt x="29" y="0"/>
                    <a:pt x="26" y="0"/>
                  </a:cubicBezTo>
                  <a:cubicBezTo>
                    <a:pt x="21" y="0"/>
                    <a:pt x="17" y="4"/>
                    <a:pt x="15" y="10"/>
                  </a:cubicBezTo>
                  <a:cubicBezTo>
                    <a:pt x="14" y="15"/>
                    <a:pt x="15" y="20"/>
                    <a:pt x="18" y="25"/>
                  </a:cubicBezTo>
                  <a:cubicBezTo>
                    <a:pt x="20" y="28"/>
                    <a:pt x="22" y="31"/>
                    <a:pt x="24" y="35"/>
                  </a:cubicBezTo>
                  <a:cubicBezTo>
                    <a:pt x="27" y="42"/>
                    <a:pt x="27" y="49"/>
                    <a:pt x="22" y="55"/>
                  </a:cubicBezTo>
                  <a:cubicBezTo>
                    <a:pt x="21" y="57"/>
                    <a:pt x="19" y="59"/>
                    <a:pt x="17" y="61"/>
                  </a:cubicBezTo>
                  <a:cubicBezTo>
                    <a:pt x="14" y="63"/>
                    <a:pt x="11" y="65"/>
                    <a:pt x="8" y="67"/>
                  </a:cubicBezTo>
                  <a:cubicBezTo>
                    <a:pt x="3" y="71"/>
                    <a:pt x="1" y="77"/>
                    <a:pt x="1" y="84"/>
                  </a:cubicBezTo>
                  <a:cubicBezTo>
                    <a:pt x="0" y="90"/>
                    <a:pt x="3" y="95"/>
                    <a:pt x="10" y="98"/>
                  </a:cubicBezTo>
                  <a:cubicBezTo>
                    <a:pt x="13" y="99"/>
                    <a:pt x="16" y="101"/>
                    <a:pt x="20" y="100"/>
                  </a:cubicBezTo>
                  <a:cubicBezTo>
                    <a:pt x="26" y="99"/>
                    <a:pt x="30" y="95"/>
                    <a:pt x="33" y="90"/>
                  </a:cubicBezTo>
                  <a:cubicBezTo>
                    <a:pt x="34" y="88"/>
                    <a:pt x="34" y="86"/>
                    <a:pt x="35" y="84"/>
                  </a:cubicBezTo>
                  <a:cubicBezTo>
                    <a:pt x="37" y="77"/>
                    <a:pt x="41" y="71"/>
                    <a:pt x="45" y="66"/>
                  </a:cubicBezTo>
                  <a:cubicBezTo>
                    <a:pt x="49" y="61"/>
                    <a:pt x="53" y="57"/>
                    <a:pt x="57" y="52"/>
                  </a:cubicBezTo>
                  <a:cubicBezTo>
                    <a:pt x="61" y="47"/>
                    <a:pt x="63" y="40"/>
                    <a:pt x="64" y="34"/>
                  </a:cubicBezTo>
                  <a:cubicBezTo>
                    <a:pt x="65" y="26"/>
                    <a:pt x="61" y="19"/>
                    <a:pt x="56" y="14"/>
                  </a:cubicBezTo>
                  <a:cubicBezTo>
                    <a:pt x="50" y="7"/>
                    <a:pt x="43" y="4"/>
                    <a:pt x="3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01" name="Freeform 25">
              <a:extLst>
                <a:ext uri="{FF2B5EF4-FFF2-40B4-BE49-F238E27FC236}">
                  <a16:creationId xmlns:a16="http://schemas.microsoft.com/office/drawing/2014/main" id="{418B90DC-E003-4CEE-664D-9C509680A7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363" y="3168650"/>
              <a:ext cx="53975" cy="79375"/>
            </a:xfrm>
            <a:custGeom>
              <a:avLst/>
              <a:gdLst/>
              <a:ahLst/>
              <a:cxnLst>
                <a:cxn ang="0">
                  <a:pos x="13" y="23"/>
                </a:cxn>
                <a:cxn ang="0">
                  <a:pos x="15" y="5"/>
                </a:cxn>
                <a:cxn ang="0">
                  <a:pos x="4" y="5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2" y="21"/>
                </a:cxn>
                <a:cxn ang="0">
                  <a:pos x="13" y="23"/>
                </a:cxn>
              </a:cxnLst>
              <a:rect l="0" t="0" r="r" b="b"/>
              <a:pathLst>
                <a:path w="18" h="27">
                  <a:moveTo>
                    <a:pt x="13" y="23"/>
                  </a:moveTo>
                  <a:cubicBezTo>
                    <a:pt x="17" y="19"/>
                    <a:pt x="18" y="10"/>
                    <a:pt x="15" y="5"/>
                  </a:cubicBezTo>
                  <a:cubicBezTo>
                    <a:pt x="12" y="0"/>
                    <a:pt x="7" y="0"/>
                    <a:pt x="4" y="5"/>
                  </a:cubicBezTo>
                  <a:cubicBezTo>
                    <a:pt x="3" y="6"/>
                    <a:pt x="3" y="6"/>
                    <a:pt x="2" y="7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0" y="14"/>
                    <a:pt x="0" y="18"/>
                    <a:pt x="2" y="21"/>
                  </a:cubicBezTo>
                  <a:cubicBezTo>
                    <a:pt x="4" y="27"/>
                    <a:pt x="9" y="27"/>
                    <a:pt x="13" y="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02" name="Freeform 26">
              <a:extLst>
                <a:ext uri="{FF2B5EF4-FFF2-40B4-BE49-F238E27FC236}">
                  <a16:creationId xmlns:a16="http://schemas.microsoft.com/office/drawing/2014/main" id="{499DF5E5-3A9F-D279-4A3E-5F58151FF3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3338" y="3201988"/>
              <a:ext cx="38100" cy="52388"/>
            </a:xfrm>
            <a:custGeom>
              <a:avLst/>
              <a:gdLst/>
              <a:ahLst/>
              <a:cxnLst>
                <a:cxn ang="0">
                  <a:pos x="10" y="16"/>
                </a:cxn>
                <a:cxn ang="0">
                  <a:pos x="13" y="11"/>
                </a:cxn>
                <a:cxn ang="0">
                  <a:pos x="12" y="4"/>
                </a:cxn>
                <a:cxn ang="0">
                  <a:pos x="5" y="2"/>
                </a:cxn>
                <a:cxn ang="0">
                  <a:pos x="3" y="15"/>
                </a:cxn>
                <a:cxn ang="0">
                  <a:pos x="10" y="16"/>
                </a:cxn>
              </a:cxnLst>
              <a:rect l="0" t="0" r="r" b="b"/>
              <a:pathLst>
                <a:path w="13" h="18">
                  <a:moveTo>
                    <a:pt x="10" y="16"/>
                  </a:moveTo>
                  <a:cubicBezTo>
                    <a:pt x="11" y="15"/>
                    <a:pt x="12" y="13"/>
                    <a:pt x="13" y="11"/>
                  </a:cubicBezTo>
                  <a:cubicBezTo>
                    <a:pt x="13" y="9"/>
                    <a:pt x="13" y="6"/>
                    <a:pt x="12" y="4"/>
                  </a:cubicBezTo>
                  <a:cubicBezTo>
                    <a:pt x="11" y="0"/>
                    <a:pt x="7" y="0"/>
                    <a:pt x="5" y="2"/>
                  </a:cubicBezTo>
                  <a:cubicBezTo>
                    <a:pt x="1" y="5"/>
                    <a:pt x="0" y="11"/>
                    <a:pt x="3" y="15"/>
                  </a:cubicBezTo>
                  <a:cubicBezTo>
                    <a:pt x="4" y="18"/>
                    <a:pt x="7" y="18"/>
                    <a:pt x="10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03" name="Freeform 27">
              <a:extLst>
                <a:ext uri="{FF2B5EF4-FFF2-40B4-BE49-F238E27FC236}">
                  <a16:creationId xmlns:a16="http://schemas.microsoft.com/office/drawing/2014/main" id="{FE1F81A7-A8AB-1509-2C2D-DC3C8A7A9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4613" y="3227388"/>
              <a:ext cx="31750" cy="44450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9" y="2"/>
                </a:cxn>
                <a:cxn ang="0">
                  <a:pos x="4" y="1"/>
                </a:cxn>
                <a:cxn ang="0">
                  <a:pos x="1" y="6"/>
                </a:cxn>
                <a:cxn ang="0">
                  <a:pos x="1" y="12"/>
                </a:cxn>
                <a:cxn ang="0">
                  <a:pos x="7" y="13"/>
                </a:cxn>
              </a:cxnLst>
              <a:rect l="0" t="0" r="r" b="b"/>
              <a:pathLst>
                <a:path w="11" h="15">
                  <a:moveTo>
                    <a:pt x="7" y="13"/>
                  </a:moveTo>
                  <a:cubicBezTo>
                    <a:pt x="10" y="11"/>
                    <a:pt x="11" y="6"/>
                    <a:pt x="9" y="2"/>
                  </a:cubicBezTo>
                  <a:cubicBezTo>
                    <a:pt x="8" y="0"/>
                    <a:pt x="6" y="0"/>
                    <a:pt x="4" y="1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0" y="8"/>
                    <a:pt x="0" y="10"/>
                    <a:pt x="1" y="12"/>
                  </a:cubicBezTo>
                  <a:cubicBezTo>
                    <a:pt x="2" y="14"/>
                    <a:pt x="4" y="15"/>
                    <a:pt x="7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04" name="Freeform 28">
              <a:extLst>
                <a:ext uri="{FF2B5EF4-FFF2-40B4-BE49-F238E27FC236}">
                  <a16:creationId xmlns:a16="http://schemas.microsoft.com/office/drawing/2014/main" id="{05452ECF-57BE-07F8-8D1F-1777555BEB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838" y="3254375"/>
              <a:ext cx="26988" cy="34925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5" y="11"/>
                </a:cxn>
                <a:cxn ang="0">
                  <a:pos x="9" y="6"/>
                </a:cxn>
                <a:cxn ang="0">
                  <a:pos x="9" y="3"/>
                </a:cxn>
                <a:cxn ang="0">
                  <a:pos x="4" y="1"/>
                </a:cxn>
                <a:cxn ang="0">
                  <a:pos x="1" y="9"/>
                </a:cxn>
              </a:cxnLst>
              <a:rect l="0" t="0" r="r" b="b"/>
              <a:pathLst>
                <a:path w="9" h="12">
                  <a:moveTo>
                    <a:pt x="1" y="9"/>
                  </a:moveTo>
                  <a:cubicBezTo>
                    <a:pt x="1" y="11"/>
                    <a:pt x="3" y="12"/>
                    <a:pt x="5" y="11"/>
                  </a:cubicBezTo>
                  <a:cubicBezTo>
                    <a:pt x="7" y="10"/>
                    <a:pt x="8" y="8"/>
                    <a:pt x="9" y="6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1"/>
                    <a:pt x="6" y="0"/>
                    <a:pt x="4" y="1"/>
                  </a:cubicBezTo>
                  <a:cubicBezTo>
                    <a:pt x="2" y="2"/>
                    <a:pt x="0" y="6"/>
                    <a:pt x="1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05" name="Freeform 29">
              <a:extLst>
                <a:ext uri="{FF2B5EF4-FFF2-40B4-BE49-F238E27FC236}">
                  <a16:creationId xmlns:a16="http://schemas.microsoft.com/office/drawing/2014/main" id="{C99AFA60-AF21-88D9-1C50-CC0CEC95C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4300" y="3281363"/>
              <a:ext cx="17463" cy="28575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2" y="1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4" y="9"/>
                </a:cxn>
                <a:cxn ang="0">
                  <a:pos x="6" y="2"/>
                </a:cxn>
              </a:cxnLst>
              <a:rect l="0" t="0" r="r" b="b"/>
              <a:pathLst>
                <a:path w="6" h="10">
                  <a:moveTo>
                    <a:pt x="6" y="2"/>
                  </a:moveTo>
                  <a:cubicBezTo>
                    <a:pt x="5" y="1"/>
                    <a:pt x="3" y="0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10"/>
                    <a:pt x="2" y="10"/>
                    <a:pt x="4" y="9"/>
                  </a:cubicBezTo>
                  <a:cubicBezTo>
                    <a:pt x="6" y="8"/>
                    <a:pt x="6" y="4"/>
                    <a:pt x="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sp>
        <p:nvSpPr>
          <p:cNvPr id="106" name="Freeform 32">
            <a:extLst>
              <a:ext uri="{FF2B5EF4-FFF2-40B4-BE49-F238E27FC236}">
                <a16:creationId xmlns:a16="http://schemas.microsoft.com/office/drawing/2014/main" id="{3103659E-12F5-2312-4301-CD38A605B7FF}"/>
              </a:ext>
            </a:extLst>
          </p:cNvPr>
          <p:cNvSpPr>
            <a:spLocks noEditPoints="1"/>
          </p:cNvSpPr>
          <p:nvPr/>
        </p:nvSpPr>
        <p:spPr bwMode="auto">
          <a:xfrm>
            <a:off x="8885986" y="3942173"/>
            <a:ext cx="453613" cy="482378"/>
          </a:xfrm>
          <a:custGeom>
            <a:avLst/>
            <a:gdLst/>
            <a:ahLst/>
            <a:cxnLst>
              <a:cxn ang="0">
                <a:pos x="87" y="21"/>
              </a:cxn>
              <a:cxn ang="0">
                <a:pos x="55" y="0"/>
              </a:cxn>
              <a:cxn ang="0">
                <a:pos x="24" y="21"/>
              </a:cxn>
              <a:cxn ang="0">
                <a:pos x="12" y="59"/>
              </a:cxn>
              <a:cxn ang="0">
                <a:pos x="24" y="98"/>
              </a:cxn>
              <a:cxn ang="0">
                <a:pos x="55" y="118"/>
              </a:cxn>
              <a:cxn ang="0">
                <a:pos x="87" y="98"/>
              </a:cxn>
              <a:cxn ang="0">
                <a:pos x="99" y="59"/>
              </a:cxn>
              <a:cxn ang="0">
                <a:pos x="87" y="25"/>
              </a:cxn>
              <a:cxn ang="0">
                <a:pos x="96" y="56"/>
              </a:cxn>
              <a:cxn ang="0">
                <a:pos x="79" y="26"/>
              </a:cxn>
              <a:cxn ang="0">
                <a:pos x="67" y="79"/>
              </a:cxn>
              <a:cxn ang="0">
                <a:pos x="44" y="79"/>
              </a:cxn>
              <a:cxn ang="0">
                <a:pos x="32" y="59"/>
              </a:cxn>
              <a:cxn ang="0">
                <a:pos x="44" y="39"/>
              </a:cxn>
              <a:cxn ang="0">
                <a:pos x="67" y="39"/>
              </a:cxn>
              <a:cxn ang="0">
                <a:pos x="79" y="59"/>
              </a:cxn>
              <a:cxn ang="0">
                <a:pos x="67" y="79"/>
              </a:cxn>
              <a:cxn ang="0">
                <a:pos x="74" y="91"/>
              </a:cxn>
              <a:cxn ang="0">
                <a:pos x="69" y="83"/>
              </a:cxn>
              <a:cxn ang="0">
                <a:pos x="50" y="88"/>
              </a:cxn>
              <a:cxn ang="0">
                <a:pos x="34" y="78"/>
              </a:cxn>
              <a:cxn ang="0">
                <a:pos x="50" y="88"/>
              </a:cxn>
              <a:cxn ang="0">
                <a:pos x="18" y="59"/>
              </a:cxn>
              <a:cxn ang="0">
                <a:pos x="28" y="59"/>
              </a:cxn>
              <a:cxn ang="0">
                <a:pos x="34" y="40"/>
              </a:cxn>
              <a:cxn ang="0">
                <a:pos x="50" y="31"/>
              </a:cxn>
              <a:cxn ang="0">
                <a:pos x="34" y="40"/>
              </a:cxn>
              <a:cxn ang="0">
                <a:pos x="74" y="27"/>
              </a:cxn>
              <a:cxn ang="0">
                <a:pos x="69" y="35"/>
              </a:cxn>
              <a:cxn ang="0">
                <a:pos x="83" y="50"/>
              </a:cxn>
              <a:cxn ang="0">
                <a:pos x="83" y="68"/>
              </a:cxn>
              <a:cxn ang="0">
                <a:pos x="83" y="50"/>
              </a:cxn>
              <a:cxn ang="0">
                <a:pos x="72" y="23"/>
              </a:cxn>
              <a:cxn ang="0">
                <a:pos x="38" y="23"/>
              </a:cxn>
              <a:cxn ang="0">
                <a:pos x="8" y="32"/>
              </a:cxn>
              <a:cxn ang="0">
                <a:pos x="32" y="26"/>
              </a:cxn>
              <a:cxn ang="0">
                <a:pos x="15" y="56"/>
              </a:cxn>
              <a:cxn ang="0">
                <a:pos x="24" y="93"/>
              </a:cxn>
              <a:cxn ang="0">
                <a:pos x="15" y="63"/>
              </a:cxn>
              <a:cxn ang="0">
                <a:pos x="32" y="92"/>
              </a:cxn>
              <a:cxn ang="0">
                <a:pos x="55" y="114"/>
              </a:cxn>
              <a:cxn ang="0">
                <a:pos x="55" y="90"/>
              </a:cxn>
              <a:cxn ang="0">
                <a:pos x="55" y="114"/>
              </a:cxn>
              <a:cxn ang="0">
                <a:pos x="87" y="93"/>
              </a:cxn>
              <a:cxn ang="0">
                <a:pos x="82" y="75"/>
              </a:cxn>
              <a:cxn ang="0">
                <a:pos x="103" y="86"/>
              </a:cxn>
              <a:cxn ang="0">
                <a:pos x="55" y="70"/>
              </a:cxn>
              <a:cxn ang="0">
                <a:pos x="55" y="48"/>
              </a:cxn>
            </a:cxnLst>
            <a:rect l="0" t="0" r="r" b="b"/>
            <a:pathLst>
              <a:path w="111" h="118">
                <a:moveTo>
                  <a:pt x="107" y="30"/>
                </a:moveTo>
                <a:cubicBezTo>
                  <a:pt x="103" y="24"/>
                  <a:pt x="96" y="21"/>
                  <a:pt x="87" y="21"/>
                </a:cubicBezTo>
                <a:cubicBezTo>
                  <a:pt x="84" y="21"/>
                  <a:pt x="80" y="21"/>
                  <a:pt x="77" y="22"/>
                </a:cubicBezTo>
                <a:cubicBezTo>
                  <a:pt x="72" y="8"/>
                  <a:pt x="64" y="0"/>
                  <a:pt x="55" y="0"/>
                </a:cubicBezTo>
                <a:cubicBezTo>
                  <a:pt x="47" y="0"/>
                  <a:pt x="39" y="8"/>
                  <a:pt x="34" y="22"/>
                </a:cubicBezTo>
                <a:cubicBezTo>
                  <a:pt x="30" y="21"/>
                  <a:pt x="27" y="21"/>
                  <a:pt x="24" y="21"/>
                </a:cubicBezTo>
                <a:cubicBezTo>
                  <a:pt x="14" y="21"/>
                  <a:pt x="7" y="24"/>
                  <a:pt x="4" y="30"/>
                </a:cubicBezTo>
                <a:cubicBezTo>
                  <a:pt x="0" y="37"/>
                  <a:pt x="3" y="48"/>
                  <a:pt x="12" y="59"/>
                </a:cubicBezTo>
                <a:cubicBezTo>
                  <a:pt x="3" y="70"/>
                  <a:pt x="0" y="81"/>
                  <a:pt x="4" y="89"/>
                </a:cubicBezTo>
                <a:cubicBezTo>
                  <a:pt x="7" y="95"/>
                  <a:pt x="14" y="98"/>
                  <a:pt x="24" y="98"/>
                </a:cubicBezTo>
                <a:cubicBezTo>
                  <a:pt x="27" y="98"/>
                  <a:pt x="30" y="97"/>
                  <a:pt x="34" y="97"/>
                </a:cubicBezTo>
                <a:cubicBezTo>
                  <a:pt x="39" y="110"/>
                  <a:pt x="47" y="118"/>
                  <a:pt x="55" y="118"/>
                </a:cubicBezTo>
                <a:cubicBezTo>
                  <a:pt x="64" y="118"/>
                  <a:pt x="72" y="110"/>
                  <a:pt x="77" y="97"/>
                </a:cubicBezTo>
                <a:cubicBezTo>
                  <a:pt x="80" y="97"/>
                  <a:pt x="84" y="98"/>
                  <a:pt x="87" y="98"/>
                </a:cubicBezTo>
                <a:cubicBezTo>
                  <a:pt x="96" y="98"/>
                  <a:pt x="103" y="95"/>
                  <a:pt x="107" y="89"/>
                </a:cubicBezTo>
                <a:cubicBezTo>
                  <a:pt x="111" y="81"/>
                  <a:pt x="108" y="70"/>
                  <a:pt x="99" y="59"/>
                </a:cubicBezTo>
                <a:cubicBezTo>
                  <a:pt x="108" y="48"/>
                  <a:pt x="111" y="37"/>
                  <a:pt x="107" y="30"/>
                </a:cubicBezTo>
                <a:moveTo>
                  <a:pt x="87" y="25"/>
                </a:moveTo>
                <a:cubicBezTo>
                  <a:pt x="95" y="25"/>
                  <a:pt x="100" y="28"/>
                  <a:pt x="103" y="32"/>
                </a:cubicBezTo>
                <a:cubicBezTo>
                  <a:pt x="106" y="38"/>
                  <a:pt x="103" y="46"/>
                  <a:pt x="96" y="56"/>
                </a:cubicBezTo>
                <a:cubicBezTo>
                  <a:pt x="92" y="52"/>
                  <a:pt x="87" y="47"/>
                  <a:pt x="82" y="44"/>
                </a:cubicBezTo>
                <a:cubicBezTo>
                  <a:pt x="82" y="37"/>
                  <a:pt x="80" y="31"/>
                  <a:pt x="79" y="26"/>
                </a:cubicBezTo>
                <a:cubicBezTo>
                  <a:pt x="81" y="26"/>
                  <a:pt x="84" y="25"/>
                  <a:pt x="87" y="25"/>
                </a:cubicBezTo>
                <a:moveTo>
                  <a:pt x="67" y="79"/>
                </a:moveTo>
                <a:cubicBezTo>
                  <a:pt x="63" y="82"/>
                  <a:pt x="59" y="84"/>
                  <a:pt x="55" y="85"/>
                </a:cubicBezTo>
                <a:cubicBezTo>
                  <a:pt x="52" y="84"/>
                  <a:pt x="48" y="82"/>
                  <a:pt x="44" y="79"/>
                </a:cubicBezTo>
                <a:cubicBezTo>
                  <a:pt x="40" y="77"/>
                  <a:pt x="36" y="75"/>
                  <a:pt x="33" y="72"/>
                </a:cubicBezTo>
                <a:cubicBezTo>
                  <a:pt x="32" y="68"/>
                  <a:pt x="32" y="64"/>
                  <a:pt x="32" y="59"/>
                </a:cubicBezTo>
                <a:cubicBezTo>
                  <a:pt x="32" y="55"/>
                  <a:pt x="32" y="50"/>
                  <a:pt x="33" y="46"/>
                </a:cubicBezTo>
                <a:cubicBezTo>
                  <a:pt x="36" y="44"/>
                  <a:pt x="40" y="41"/>
                  <a:pt x="44" y="39"/>
                </a:cubicBezTo>
                <a:cubicBezTo>
                  <a:pt x="48" y="37"/>
                  <a:pt x="52" y="35"/>
                  <a:pt x="55" y="33"/>
                </a:cubicBezTo>
                <a:cubicBezTo>
                  <a:pt x="59" y="35"/>
                  <a:pt x="63" y="37"/>
                  <a:pt x="67" y="39"/>
                </a:cubicBezTo>
                <a:cubicBezTo>
                  <a:pt x="71" y="41"/>
                  <a:pt x="75" y="44"/>
                  <a:pt x="78" y="46"/>
                </a:cubicBezTo>
                <a:cubicBezTo>
                  <a:pt x="78" y="50"/>
                  <a:pt x="79" y="55"/>
                  <a:pt x="79" y="59"/>
                </a:cubicBezTo>
                <a:cubicBezTo>
                  <a:pt x="79" y="64"/>
                  <a:pt x="78" y="68"/>
                  <a:pt x="78" y="72"/>
                </a:cubicBezTo>
                <a:cubicBezTo>
                  <a:pt x="75" y="75"/>
                  <a:pt x="71" y="77"/>
                  <a:pt x="67" y="79"/>
                </a:cubicBezTo>
                <a:moveTo>
                  <a:pt x="77" y="78"/>
                </a:moveTo>
                <a:cubicBezTo>
                  <a:pt x="76" y="83"/>
                  <a:pt x="75" y="87"/>
                  <a:pt x="74" y="91"/>
                </a:cubicBezTo>
                <a:cubicBezTo>
                  <a:pt x="70" y="91"/>
                  <a:pt x="66" y="89"/>
                  <a:pt x="61" y="88"/>
                </a:cubicBezTo>
                <a:cubicBezTo>
                  <a:pt x="64" y="86"/>
                  <a:pt x="67" y="85"/>
                  <a:pt x="69" y="83"/>
                </a:cubicBezTo>
                <a:cubicBezTo>
                  <a:pt x="72" y="82"/>
                  <a:pt x="75" y="80"/>
                  <a:pt x="77" y="78"/>
                </a:cubicBezTo>
                <a:moveTo>
                  <a:pt x="50" y="88"/>
                </a:moveTo>
                <a:cubicBezTo>
                  <a:pt x="45" y="89"/>
                  <a:pt x="41" y="91"/>
                  <a:pt x="37" y="91"/>
                </a:cubicBezTo>
                <a:cubicBezTo>
                  <a:pt x="36" y="87"/>
                  <a:pt x="35" y="83"/>
                  <a:pt x="34" y="78"/>
                </a:cubicBezTo>
                <a:cubicBezTo>
                  <a:pt x="36" y="80"/>
                  <a:pt x="39" y="82"/>
                  <a:pt x="41" y="83"/>
                </a:cubicBezTo>
                <a:cubicBezTo>
                  <a:pt x="44" y="85"/>
                  <a:pt x="47" y="86"/>
                  <a:pt x="50" y="88"/>
                </a:cubicBezTo>
                <a:moveTo>
                  <a:pt x="28" y="68"/>
                </a:moveTo>
                <a:cubicBezTo>
                  <a:pt x="24" y="65"/>
                  <a:pt x="21" y="62"/>
                  <a:pt x="18" y="59"/>
                </a:cubicBezTo>
                <a:cubicBezTo>
                  <a:pt x="21" y="56"/>
                  <a:pt x="24" y="53"/>
                  <a:pt x="28" y="50"/>
                </a:cubicBezTo>
                <a:cubicBezTo>
                  <a:pt x="28" y="53"/>
                  <a:pt x="28" y="56"/>
                  <a:pt x="28" y="59"/>
                </a:cubicBezTo>
                <a:cubicBezTo>
                  <a:pt x="28" y="62"/>
                  <a:pt x="28" y="65"/>
                  <a:pt x="28" y="68"/>
                </a:cubicBezTo>
                <a:moveTo>
                  <a:pt x="34" y="40"/>
                </a:moveTo>
                <a:cubicBezTo>
                  <a:pt x="35" y="35"/>
                  <a:pt x="36" y="31"/>
                  <a:pt x="37" y="27"/>
                </a:cubicBezTo>
                <a:cubicBezTo>
                  <a:pt x="41" y="28"/>
                  <a:pt x="45" y="29"/>
                  <a:pt x="50" y="31"/>
                </a:cubicBezTo>
                <a:cubicBezTo>
                  <a:pt x="47" y="32"/>
                  <a:pt x="44" y="33"/>
                  <a:pt x="41" y="35"/>
                </a:cubicBezTo>
                <a:cubicBezTo>
                  <a:pt x="39" y="37"/>
                  <a:pt x="36" y="38"/>
                  <a:pt x="34" y="40"/>
                </a:cubicBezTo>
                <a:moveTo>
                  <a:pt x="61" y="31"/>
                </a:moveTo>
                <a:cubicBezTo>
                  <a:pt x="66" y="29"/>
                  <a:pt x="70" y="28"/>
                  <a:pt x="74" y="27"/>
                </a:cubicBezTo>
                <a:cubicBezTo>
                  <a:pt x="75" y="31"/>
                  <a:pt x="76" y="35"/>
                  <a:pt x="77" y="40"/>
                </a:cubicBezTo>
                <a:cubicBezTo>
                  <a:pt x="75" y="38"/>
                  <a:pt x="72" y="37"/>
                  <a:pt x="69" y="35"/>
                </a:cubicBezTo>
                <a:cubicBezTo>
                  <a:pt x="67" y="33"/>
                  <a:pt x="64" y="32"/>
                  <a:pt x="61" y="31"/>
                </a:cubicBezTo>
                <a:moveTo>
                  <a:pt x="83" y="50"/>
                </a:moveTo>
                <a:cubicBezTo>
                  <a:pt x="87" y="53"/>
                  <a:pt x="90" y="56"/>
                  <a:pt x="93" y="59"/>
                </a:cubicBezTo>
                <a:cubicBezTo>
                  <a:pt x="90" y="62"/>
                  <a:pt x="87" y="65"/>
                  <a:pt x="83" y="68"/>
                </a:cubicBezTo>
                <a:cubicBezTo>
                  <a:pt x="83" y="65"/>
                  <a:pt x="83" y="62"/>
                  <a:pt x="83" y="59"/>
                </a:cubicBezTo>
                <a:cubicBezTo>
                  <a:pt x="83" y="56"/>
                  <a:pt x="83" y="53"/>
                  <a:pt x="83" y="50"/>
                </a:cubicBezTo>
                <a:moveTo>
                  <a:pt x="55" y="5"/>
                </a:moveTo>
                <a:cubicBezTo>
                  <a:pt x="62" y="5"/>
                  <a:pt x="68" y="12"/>
                  <a:pt x="72" y="23"/>
                </a:cubicBezTo>
                <a:cubicBezTo>
                  <a:pt x="67" y="24"/>
                  <a:pt x="61" y="26"/>
                  <a:pt x="55" y="28"/>
                </a:cubicBezTo>
                <a:cubicBezTo>
                  <a:pt x="50" y="26"/>
                  <a:pt x="44" y="24"/>
                  <a:pt x="38" y="23"/>
                </a:cubicBezTo>
                <a:cubicBezTo>
                  <a:pt x="43" y="12"/>
                  <a:pt x="49" y="5"/>
                  <a:pt x="55" y="5"/>
                </a:cubicBezTo>
                <a:moveTo>
                  <a:pt x="8" y="32"/>
                </a:moveTo>
                <a:cubicBezTo>
                  <a:pt x="11" y="28"/>
                  <a:pt x="16" y="25"/>
                  <a:pt x="24" y="25"/>
                </a:cubicBezTo>
                <a:cubicBezTo>
                  <a:pt x="27" y="25"/>
                  <a:pt x="29" y="26"/>
                  <a:pt x="32" y="26"/>
                </a:cubicBezTo>
                <a:cubicBezTo>
                  <a:pt x="31" y="31"/>
                  <a:pt x="29" y="37"/>
                  <a:pt x="29" y="44"/>
                </a:cubicBezTo>
                <a:cubicBezTo>
                  <a:pt x="23" y="47"/>
                  <a:pt x="19" y="52"/>
                  <a:pt x="15" y="56"/>
                </a:cubicBezTo>
                <a:cubicBezTo>
                  <a:pt x="8" y="46"/>
                  <a:pt x="5" y="38"/>
                  <a:pt x="8" y="32"/>
                </a:cubicBezTo>
                <a:moveTo>
                  <a:pt x="24" y="93"/>
                </a:moveTo>
                <a:cubicBezTo>
                  <a:pt x="16" y="93"/>
                  <a:pt x="11" y="91"/>
                  <a:pt x="8" y="86"/>
                </a:cubicBezTo>
                <a:cubicBezTo>
                  <a:pt x="5" y="81"/>
                  <a:pt x="8" y="72"/>
                  <a:pt x="15" y="63"/>
                </a:cubicBezTo>
                <a:cubicBezTo>
                  <a:pt x="19" y="67"/>
                  <a:pt x="23" y="71"/>
                  <a:pt x="29" y="75"/>
                </a:cubicBezTo>
                <a:cubicBezTo>
                  <a:pt x="29" y="81"/>
                  <a:pt x="31" y="87"/>
                  <a:pt x="32" y="92"/>
                </a:cubicBezTo>
                <a:cubicBezTo>
                  <a:pt x="29" y="93"/>
                  <a:pt x="27" y="93"/>
                  <a:pt x="24" y="93"/>
                </a:cubicBezTo>
                <a:moveTo>
                  <a:pt x="55" y="114"/>
                </a:moveTo>
                <a:cubicBezTo>
                  <a:pt x="49" y="114"/>
                  <a:pt x="43" y="107"/>
                  <a:pt x="38" y="96"/>
                </a:cubicBezTo>
                <a:cubicBezTo>
                  <a:pt x="44" y="95"/>
                  <a:pt x="50" y="93"/>
                  <a:pt x="55" y="90"/>
                </a:cubicBezTo>
                <a:cubicBezTo>
                  <a:pt x="61" y="93"/>
                  <a:pt x="67" y="95"/>
                  <a:pt x="72" y="96"/>
                </a:cubicBezTo>
                <a:cubicBezTo>
                  <a:pt x="68" y="107"/>
                  <a:pt x="62" y="114"/>
                  <a:pt x="55" y="114"/>
                </a:cubicBezTo>
                <a:moveTo>
                  <a:pt x="103" y="86"/>
                </a:moveTo>
                <a:cubicBezTo>
                  <a:pt x="100" y="91"/>
                  <a:pt x="95" y="93"/>
                  <a:pt x="87" y="93"/>
                </a:cubicBezTo>
                <a:cubicBezTo>
                  <a:pt x="84" y="93"/>
                  <a:pt x="81" y="93"/>
                  <a:pt x="79" y="92"/>
                </a:cubicBezTo>
                <a:cubicBezTo>
                  <a:pt x="80" y="87"/>
                  <a:pt x="82" y="81"/>
                  <a:pt x="82" y="75"/>
                </a:cubicBezTo>
                <a:cubicBezTo>
                  <a:pt x="87" y="71"/>
                  <a:pt x="92" y="67"/>
                  <a:pt x="96" y="63"/>
                </a:cubicBezTo>
                <a:cubicBezTo>
                  <a:pt x="103" y="72"/>
                  <a:pt x="106" y="81"/>
                  <a:pt x="103" y="86"/>
                </a:cubicBezTo>
                <a:moveTo>
                  <a:pt x="66" y="59"/>
                </a:moveTo>
                <a:cubicBezTo>
                  <a:pt x="66" y="65"/>
                  <a:pt x="62" y="70"/>
                  <a:pt x="55" y="70"/>
                </a:cubicBezTo>
                <a:cubicBezTo>
                  <a:pt x="49" y="70"/>
                  <a:pt x="44" y="65"/>
                  <a:pt x="44" y="59"/>
                </a:cubicBezTo>
                <a:cubicBezTo>
                  <a:pt x="44" y="53"/>
                  <a:pt x="49" y="48"/>
                  <a:pt x="55" y="48"/>
                </a:cubicBezTo>
                <a:cubicBezTo>
                  <a:pt x="62" y="48"/>
                  <a:pt x="66" y="53"/>
                  <a:pt x="66" y="59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107" name="Freeform 54">
            <a:extLst>
              <a:ext uri="{FF2B5EF4-FFF2-40B4-BE49-F238E27FC236}">
                <a16:creationId xmlns:a16="http://schemas.microsoft.com/office/drawing/2014/main" id="{63D57A46-5E6C-81C2-1926-74C1C681B932}"/>
              </a:ext>
            </a:extLst>
          </p:cNvPr>
          <p:cNvSpPr>
            <a:spLocks noEditPoints="1"/>
          </p:cNvSpPr>
          <p:nvPr/>
        </p:nvSpPr>
        <p:spPr bwMode="auto">
          <a:xfrm>
            <a:off x="7672905" y="3968816"/>
            <a:ext cx="453613" cy="455734"/>
          </a:xfrm>
          <a:custGeom>
            <a:avLst/>
            <a:gdLst/>
            <a:ahLst/>
            <a:cxnLst>
              <a:cxn ang="0">
                <a:pos x="70" y="12"/>
              </a:cxn>
              <a:cxn ang="0">
                <a:pos x="62" y="16"/>
              </a:cxn>
              <a:cxn ang="0">
                <a:pos x="58" y="0"/>
              </a:cxn>
              <a:cxn ang="0">
                <a:pos x="54" y="16"/>
              </a:cxn>
              <a:cxn ang="0">
                <a:pos x="46" y="12"/>
              </a:cxn>
              <a:cxn ang="0">
                <a:pos x="0" y="26"/>
              </a:cxn>
              <a:cxn ang="0">
                <a:pos x="26" y="34"/>
              </a:cxn>
              <a:cxn ang="0">
                <a:pos x="48" y="35"/>
              </a:cxn>
              <a:cxn ang="0">
                <a:pos x="55" y="56"/>
              </a:cxn>
              <a:cxn ang="0">
                <a:pos x="41" y="53"/>
              </a:cxn>
              <a:cxn ang="0">
                <a:pos x="28" y="47"/>
              </a:cxn>
              <a:cxn ang="0">
                <a:pos x="39" y="46"/>
              </a:cxn>
              <a:cxn ang="0">
                <a:pos x="51" y="43"/>
              </a:cxn>
              <a:cxn ang="0">
                <a:pos x="47" y="40"/>
              </a:cxn>
              <a:cxn ang="0">
                <a:pos x="18" y="48"/>
              </a:cxn>
              <a:cxn ang="0">
                <a:pos x="46" y="62"/>
              </a:cxn>
              <a:cxn ang="0">
                <a:pos x="52" y="87"/>
              </a:cxn>
              <a:cxn ang="0">
                <a:pos x="53" y="116"/>
              </a:cxn>
              <a:cxn ang="0">
                <a:pos x="53" y="116"/>
              </a:cxn>
              <a:cxn ang="0">
                <a:pos x="55" y="92"/>
              </a:cxn>
              <a:cxn ang="0">
                <a:pos x="55" y="108"/>
              </a:cxn>
              <a:cxn ang="0">
                <a:pos x="60" y="108"/>
              </a:cxn>
              <a:cxn ang="0">
                <a:pos x="61" y="92"/>
              </a:cxn>
              <a:cxn ang="0">
                <a:pos x="62" y="116"/>
              </a:cxn>
              <a:cxn ang="0">
                <a:pos x="62" y="116"/>
              </a:cxn>
              <a:cxn ang="0">
                <a:pos x="63" y="87"/>
              </a:cxn>
              <a:cxn ang="0">
                <a:pos x="69" y="62"/>
              </a:cxn>
              <a:cxn ang="0">
                <a:pos x="97" y="48"/>
              </a:cxn>
              <a:cxn ang="0">
                <a:pos x="68" y="40"/>
              </a:cxn>
              <a:cxn ang="0">
                <a:pos x="65" y="43"/>
              </a:cxn>
              <a:cxn ang="0">
                <a:pos x="76" y="46"/>
              </a:cxn>
              <a:cxn ang="0">
                <a:pos x="87" y="48"/>
              </a:cxn>
              <a:cxn ang="0">
                <a:pos x="74" y="53"/>
              </a:cxn>
              <a:cxn ang="0">
                <a:pos x="61" y="56"/>
              </a:cxn>
              <a:cxn ang="0">
                <a:pos x="68" y="35"/>
              </a:cxn>
              <a:cxn ang="0">
                <a:pos x="89" y="34"/>
              </a:cxn>
              <a:cxn ang="0">
                <a:pos x="116" y="26"/>
              </a:cxn>
              <a:cxn ang="0">
                <a:pos x="47" y="74"/>
              </a:cxn>
              <a:cxn ang="0">
                <a:pos x="55" y="81"/>
              </a:cxn>
              <a:cxn ang="0">
                <a:pos x="47" y="74"/>
              </a:cxn>
              <a:cxn ang="0">
                <a:pos x="61" y="81"/>
              </a:cxn>
              <a:cxn ang="0">
                <a:pos x="68" y="74"/>
              </a:cxn>
            </a:cxnLst>
            <a:rect l="0" t="0" r="r" b="b"/>
            <a:pathLst>
              <a:path w="116" h="116">
                <a:moveTo>
                  <a:pt x="80" y="7"/>
                </a:moveTo>
                <a:cubicBezTo>
                  <a:pt x="76" y="4"/>
                  <a:pt x="74" y="5"/>
                  <a:pt x="70" y="12"/>
                </a:cubicBezTo>
                <a:cubicBezTo>
                  <a:pt x="68" y="16"/>
                  <a:pt x="64" y="17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4" y="14"/>
                  <a:pt x="66" y="11"/>
                  <a:pt x="66" y="8"/>
                </a:cubicBezTo>
                <a:cubicBezTo>
                  <a:pt x="66" y="4"/>
                  <a:pt x="63" y="0"/>
                  <a:pt x="58" y="0"/>
                </a:cubicBezTo>
                <a:cubicBezTo>
                  <a:pt x="53" y="0"/>
                  <a:pt x="50" y="4"/>
                  <a:pt x="50" y="8"/>
                </a:cubicBezTo>
                <a:cubicBezTo>
                  <a:pt x="50" y="11"/>
                  <a:pt x="52" y="14"/>
                  <a:pt x="54" y="16"/>
                </a:cubicBezTo>
                <a:cubicBezTo>
                  <a:pt x="54" y="16"/>
                  <a:pt x="54" y="16"/>
                  <a:pt x="54" y="16"/>
                </a:cubicBezTo>
                <a:cubicBezTo>
                  <a:pt x="52" y="17"/>
                  <a:pt x="48" y="16"/>
                  <a:pt x="46" y="12"/>
                </a:cubicBezTo>
                <a:cubicBezTo>
                  <a:pt x="42" y="5"/>
                  <a:pt x="39" y="4"/>
                  <a:pt x="36" y="7"/>
                </a:cubicBezTo>
                <a:cubicBezTo>
                  <a:pt x="32" y="10"/>
                  <a:pt x="18" y="28"/>
                  <a:pt x="0" y="26"/>
                </a:cubicBezTo>
                <a:cubicBezTo>
                  <a:pt x="0" y="26"/>
                  <a:pt x="4" y="34"/>
                  <a:pt x="13" y="32"/>
                </a:cubicBezTo>
                <a:cubicBezTo>
                  <a:pt x="13" y="32"/>
                  <a:pt x="18" y="38"/>
                  <a:pt x="26" y="34"/>
                </a:cubicBezTo>
                <a:cubicBezTo>
                  <a:pt x="26" y="34"/>
                  <a:pt x="31" y="38"/>
                  <a:pt x="38" y="34"/>
                </a:cubicBezTo>
                <a:cubicBezTo>
                  <a:pt x="38" y="34"/>
                  <a:pt x="43" y="38"/>
                  <a:pt x="48" y="35"/>
                </a:cubicBezTo>
                <a:cubicBezTo>
                  <a:pt x="48" y="35"/>
                  <a:pt x="51" y="37"/>
                  <a:pt x="55" y="36"/>
                </a:cubicBezTo>
                <a:cubicBezTo>
                  <a:pt x="55" y="56"/>
                  <a:pt x="55" y="56"/>
                  <a:pt x="55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48" y="55"/>
                  <a:pt x="41" y="53"/>
                </a:cubicBezTo>
                <a:cubicBezTo>
                  <a:pt x="35" y="52"/>
                  <a:pt x="29" y="49"/>
                  <a:pt x="28" y="48"/>
                </a:cubicBezTo>
                <a:cubicBezTo>
                  <a:pt x="28" y="48"/>
                  <a:pt x="28" y="48"/>
                  <a:pt x="28" y="47"/>
                </a:cubicBezTo>
                <a:cubicBezTo>
                  <a:pt x="29" y="47"/>
                  <a:pt x="30" y="47"/>
                  <a:pt x="31" y="47"/>
                </a:cubicBezTo>
                <a:cubicBezTo>
                  <a:pt x="33" y="46"/>
                  <a:pt x="36" y="46"/>
                  <a:pt x="39" y="46"/>
                </a:cubicBezTo>
                <a:cubicBezTo>
                  <a:pt x="45" y="46"/>
                  <a:pt x="46" y="46"/>
                  <a:pt x="46" y="46"/>
                </a:cubicBezTo>
                <a:cubicBezTo>
                  <a:pt x="46" y="46"/>
                  <a:pt x="50" y="46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0" y="40"/>
                  <a:pt x="49" y="40"/>
                  <a:pt x="47" y="40"/>
                </a:cubicBezTo>
                <a:cubicBezTo>
                  <a:pt x="45" y="39"/>
                  <a:pt x="46" y="40"/>
                  <a:pt x="42" y="40"/>
                </a:cubicBezTo>
                <a:cubicBezTo>
                  <a:pt x="37" y="40"/>
                  <a:pt x="20" y="39"/>
                  <a:pt x="18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9" y="56"/>
                  <a:pt x="35" y="59"/>
                  <a:pt x="46" y="62"/>
                </a:cubicBezTo>
                <a:cubicBezTo>
                  <a:pt x="42" y="64"/>
                  <a:pt x="40" y="68"/>
                  <a:pt x="39" y="72"/>
                </a:cubicBezTo>
                <a:cubicBezTo>
                  <a:pt x="39" y="77"/>
                  <a:pt x="43" y="82"/>
                  <a:pt x="52" y="87"/>
                </a:cubicBezTo>
                <a:cubicBezTo>
                  <a:pt x="45" y="92"/>
                  <a:pt x="41" y="96"/>
                  <a:pt x="41" y="102"/>
                </a:cubicBezTo>
                <a:cubicBezTo>
                  <a:pt x="42" y="106"/>
                  <a:pt x="45" y="112"/>
                  <a:pt x="53" y="116"/>
                </a:cubicBezTo>
                <a:cubicBezTo>
                  <a:pt x="53" y="116"/>
                  <a:pt x="53" y="116"/>
                  <a:pt x="53" y="116"/>
                </a:cubicBezTo>
                <a:cubicBezTo>
                  <a:pt x="53" y="116"/>
                  <a:pt x="53" y="116"/>
                  <a:pt x="53" y="116"/>
                </a:cubicBezTo>
                <a:cubicBezTo>
                  <a:pt x="53" y="116"/>
                  <a:pt x="48" y="107"/>
                  <a:pt x="47" y="103"/>
                </a:cubicBezTo>
                <a:cubicBezTo>
                  <a:pt x="47" y="100"/>
                  <a:pt x="49" y="96"/>
                  <a:pt x="55" y="92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55" y="110"/>
                  <a:pt x="57" y="111"/>
                  <a:pt x="58" y="111"/>
                </a:cubicBezTo>
                <a:cubicBezTo>
                  <a:pt x="59" y="111"/>
                  <a:pt x="60" y="110"/>
                  <a:pt x="60" y="108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1" y="92"/>
                  <a:pt x="61" y="92"/>
                  <a:pt x="61" y="92"/>
                </a:cubicBezTo>
                <a:cubicBezTo>
                  <a:pt x="67" y="97"/>
                  <a:pt x="68" y="100"/>
                  <a:pt x="68" y="103"/>
                </a:cubicBezTo>
                <a:cubicBezTo>
                  <a:pt x="67" y="107"/>
                  <a:pt x="62" y="116"/>
                  <a:pt x="62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70" y="112"/>
                  <a:pt x="74" y="106"/>
                  <a:pt x="74" y="102"/>
                </a:cubicBezTo>
                <a:cubicBezTo>
                  <a:pt x="75" y="96"/>
                  <a:pt x="70" y="92"/>
                  <a:pt x="63" y="87"/>
                </a:cubicBezTo>
                <a:cubicBezTo>
                  <a:pt x="72" y="82"/>
                  <a:pt x="76" y="77"/>
                  <a:pt x="76" y="72"/>
                </a:cubicBezTo>
                <a:cubicBezTo>
                  <a:pt x="75" y="68"/>
                  <a:pt x="73" y="64"/>
                  <a:pt x="69" y="62"/>
                </a:cubicBezTo>
                <a:cubicBezTo>
                  <a:pt x="80" y="59"/>
                  <a:pt x="96" y="56"/>
                  <a:pt x="97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95" y="39"/>
                  <a:pt x="78" y="40"/>
                  <a:pt x="73" y="40"/>
                </a:cubicBezTo>
                <a:cubicBezTo>
                  <a:pt x="69" y="40"/>
                  <a:pt x="71" y="39"/>
                  <a:pt x="68" y="40"/>
                </a:cubicBezTo>
                <a:cubicBezTo>
                  <a:pt x="67" y="40"/>
                  <a:pt x="65" y="40"/>
                  <a:pt x="65" y="43"/>
                </a:cubicBezTo>
                <a:cubicBezTo>
                  <a:pt x="64" y="43"/>
                  <a:pt x="65" y="43"/>
                  <a:pt x="65" y="43"/>
                </a:cubicBezTo>
                <a:cubicBezTo>
                  <a:pt x="65" y="46"/>
                  <a:pt x="69" y="46"/>
                  <a:pt x="69" y="46"/>
                </a:cubicBezTo>
                <a:cubicBezTo>
                  <a:pt x="69" y="46"/>
                  <a:pt x="70" y="46"/>
                  <a:pt x="76" y="46"/>
                </a:cubicBezTo>
                <a:cubicBezTo>
                  <a:pt x="79" y="46"/>
                  <a:pt x="82" y="46"/>
                  <a:pt x="84" y="47"/>
                </a:cubicBezTo>
                <a:cubicBezTo>
                  <a:pt x="85" y="47"/>
                  <a:pt x="86" y="47"/>
                  <a:pt x="87" y="48"/>
                </a:cubicBezTo>
                <a:cubicBezTo>
                  <a:pt x="87" y="48"/>
                  <a:pt x="87" y="48"/>
                  <a:pt x="87" y="48"/>
                </a:cubicBezTo>
                <a:cubicBezTo>
                  <a:pt x="86" y="49"/>
                  <a:pt x="80" y="52"/>
                  <a:pt x="74" y="53"/>
                </a:cubicBezTo>
                <a:cubicBezTo>
                  <a:pt x="67" y="55"/>
                  <a:pt x="61" y="56"/>
                  <a:pt x="61" y="56"/>
                </a:cubicBezTo>
                <a:cubicBezTo>
                  <a:pt x="61" y="56"/>
                  <a:pt x="61" y="56"/>
                  <a:pt x="61" y="56"/>
                </a:cubicBezTo>
                <a:cubicBezTo>
                  <a:pt x="61" y="36"/>
                  <a:pt x="61" y="36"/>
                  <a:pt x="61" y="36"/>
                </a:cubicBezTo>
                <a:cubicBezTo>
                  <a:pt x="65" y="37"/>
                  <a:pt x="68" y="35"/>
                  <a:pt x="68" y="35"/>
                </a:cubicBezTo>
                <a:cubicBezTo>
                  <a:pt x="73" y="38"/>
                  <a:pt x="78" y="34"/>
                  <a:pt x="78" y="34"/>
                </a:cubicBezTo>
                <a:cubicBezTo>
                  <a:pt x="85" y="38"/>
                  <a:pt x="89" y="34"/>
                  <a:pt x="89" y="34"/>
                </a:cubicBezTo>
                <a:cubicBezTo>
                  <a:pt x="98" y="38"/>
                  <a:pt x="103" y="32"/>
                  <a:pt x="103" y="32"/>
                </a:cubicBezTo>
                <a:cubicBezTo>
                  <a:pt x="112" y="34"/>
                  <a:pt x="116" y="26"/>
                  <a:pt x="116" y="26"/>
                </a:cubicBezTo>
                <a:cubicBezTo>
                  <a:pt x="98" y="28"/>
                  <a:pt x="84" y="10"/>
                  <a:pt x="80" y="7"/>
                </a:cubicBezTo>
                <a:moveTo>
                  <a:pt x="47" y="74"/>
                </a:moveTo>
                <a:cubicBezTo>
                  <a:pt x="47" y="72"/>
                  <a:pt x="47" y="68"/>
                  <a:pt x="55" y="65"/>
                </a:cubicBezTo>
                <a:cubicBezTo>
                  <a:pt x="55" y="81"/>
                  <a:pt x="55" y="81"/>
                  <a:pt x="55" y="81"/>
                </a:cubicBezTo>
                <a:cubicBezTo>
                  <a:pt x="53" y="80"/>
                  <a:pt x="52" y="79"/>
                  <a:pt x="50" y="78"/>
                </a:cubicBezTo>
                <a:cubicBezTo>
                  <a:pt x="48" y="77"/>
                  <a:pt x="47" y="75"/>
                  <a:pt x="47" y="74"/>
                </a:cubicBezTo>
                <a:moveTo>
                  <a:pt x="65" y="78"/>
                </a:moveTo>
                <a:cubicBezTo>
                  <a:pt x="64" y="79"/>
                  <a:pt x="62" y="80"/>
                  <a:pt x="61" y="81"/>
                </a:cubicBezTo>
                <a:cubicBezTo>
                  <a:pt x="61" y="65"/>
                  <a:pt x="61" y="65"/>
                  <a:pt x="61" y="65"/>
                </a:cubicBezTo>
                <a:cubicBezTo>
                  <a:pt x="68" y="68"/>
                  <a:pt x="68" y="72"/>
                  <a:pt x="68" y="74"/>
                </a:cubicBezTo>
                <a:cubicBezTo>
                  <a:pt x="68" y="75"/>
                  <a:pt x="67" y="77"/>
                  <a:pt x="65" y="78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grpSp>
        <p:nvGrpSpPr>
          <p:cNvPr id="109" name="Group 131">
            <a:extLst>
              <a:ext uri="{FF2B5EF4-FFF2-40B4-BE49-F238E27FC236}">
                <a16:creationId xmlns:a16="http://schemas.microsoft.com/office/drawing/2014/main" id="{C85FFC84-AB49-2806-2FE4-8223BE0605ED}"/>
              </a:ext>
            </a:extLst>
          </p:cNvPr>
          <p:cNvGrpSpPr/>
          <p:nvPr/>
        </p:nvGrpSpPr>
        <p:grpSpPr>
          <a:xfrm>
            <a:off x="9760335" y="3024716"/>
            <a:ext cx="464245" cy="448889"/>
            <a:chOff x="5659438" y="2249488"/>
            <a:chExt cx="623887" cy="603250"/>
          </a:xfrm>
          <a:solidFill>
            <a:srgbClr val="2DADE0"/>
          </a:solidFill>
        </p:grpSpPr>
        <p:sp>
          <p:nvSpPr>
            <p:cNvPr id="110" name="Freeform 67">
              <a:extLst>
                <a:ext uri="{FF2B5EF4-FFF2-40B4-BE49-F238E27FC236}">
                  <a16:creationId xmlns:a16="http://schemas.microsoft.com/office/drawing/2014/main" id="{C77F2988-31DE-70AA-1BC0-C2B317A644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8050" y="2249488"/>
              <a:ext cx="295275" cy="585788"/>
            </a:xfrm>
            <a:custGeom>
              <a:avLst/>
              <a:gdLst/>
              <a:ahLst/>
              <a:cxnLst>
                <a:cxn ang="0">
                  <a:pos x="0" y="148"/>
                </a:cxn>
                <a:cxn ang="0">
                  <a:pos x="0" y="50"/>
                </a:cxn>
                <a:cxn ang="0">
                  <a:pos x="51" y="0"/>
                </a:cxn>
                <a:cxn ang="0">
                  <a:pos x="101" y="50"/>
                </a:cxn>
                <a:cxn ang="0">
                  <a:pos x="101" y="148"/>
                </a:cxn>
                <a:cxn ang="0">
                  <a:pos x="51" y="199"/>
                </a:cxn>
                <a:cxn ang="0">
                  <a:pos x="0" y="148"/>
                </a:cxn>
                <a:cxn ang="0">
                  <a:pos x="9" y="50"/>
                </a:cxn>
                <a:cxn ang="0">
                  <a:pos x="9" y="148"/>
                </a:cxn>
                <a:cxn ang="0">
                  <a:pos x="51" y="190"/>
                </a:cxn>
                <a:cxn ang="0">
                  <a:pos x="92" y="148"/>
                </a:cxn>
                <a:cxn ang="0">
                  <a:pos x="92" y="50"/>
                </a:cxn>
                <a:cxn ang="0">
                  <a:pos x="51" y="9"/>
                </a:cxn>
                <a:cxn ang="0">
                  <a:pos x="9" y="50"/>
                </a:cxn>
              </a:cxnLst>
              <a:rect l="0" t="0" r="r" b="b"/>
              <a:pathLst>
                <a:path w="101" h="199">
                  <a:moveTo>
                    <a:pt x="0" y="148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78" y="0"/>
                    <a:pt x="101" y="23"/>
                    <a:pt x="101" y="50"/>
                  </a:cubicBezTo>
                  <a:cubicBezTo>
                    <a:pt x="101" y="148"/>
                    <a:pt x="101" y="148"/>
                    <a:pt x="101" y="148"/>
                  </a:cubicBezTo>
                  <a:cubicBezTo>
                    <a:pt x="101" y="176"/>
                    <a:pt x="78" y="199"/>
                    <a:pt x="51" y="199"/>
                  </a:cubicBezTo>
                  <a:cubicBezTo>
                    <a:pt x="23" y="199"/>
                    <a:pt x="0" y="176"/>
                    <a:pt x="0" y="148"/>
                  </a:cubicBezTo>
                  <a:moveTo>
                    <a:pt x="9" y="50"/>
                  </a:moveTo>
                  <a:cubicBezTo>
                    <a:pt x="9" y="148"/>
                    <a:pt x="9" y="148"/>
                    <a:pt x="9" y="148"/>
                  </a:cubicBezTo>
                  <a:cubicBezTo>
                    <a:pt x="9" y="171"/>
                    <a:pt x="28" y="190"/>
                    <a:pt x="51" y="190"/>
                  </a:cubicBezTo>
                  <a:cubicBezTo>
                    <a:pt x="74" y="190"/>
                    <a:pt x="92" y="171"/>
                    <a:pt x="92" y="148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27"/>
                    <a:pt x="74" y="9"/>
                    <a:pt x="51" y="9"/>
                  </a:cubicBezTo>
                  <a:cubicBezTo>
                    <a:pt x="28" y="9"/>
                    <a:pt x="9" y="27"/>
                    <a:pt x="9" y="5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11" name="Freeform 68">
              <a:extLst>
                <a:ext uri="{FF2B5EF4-FFF2-40B4-BE49-F238E27FC236}">
                  <a16:creationId xmlns:a16="http://schemas.microsoft.com/office/drawing/2014/main" id="{1D974D29-7026-7F34-0D3A-F599FB9338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7738" y="2559050"/>
              <a:ext cx="214313" cy="222250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73" y="39"/>
                </a:cxn>
                <a:cxn ang="0">
                  <a:pos x="37" y="76"/>
                </a:cxn>
                <a:cxn ang="0">
                  <a:pos x="0" y="39"/>
                </a:cxn>
                <a:cxn ang="0">
                  <a:pos x="0" y="0"/>
                </a:cxn>
                <a:cxn ang="0">
                  <a:pos x="73" y="0"/>
                </a:cxn>
              </a:cxnLst>
              <a:rect l="0" t="0" r="r" b="b"/>
              <a:pathLst>
                <a:path w="73" h="76">
                  <a:moveTo>
                    <a:pt x="73" y="0"/>
                  </a:moveTo>
                  <a:cubicBezTo>
                    <a:pt x="73" y="39"/>
                    <a:pt x="73" y="39"/>
                    <a:pt x="73" y="39"/>
                  </a:cubicBezTo>
                  <a:cubicBezTo>
                    <a:pt x="73" y="59"/>
                    <a:pt x="57" y="76"/>
                    <a:pt x="37" y="76"/>
                  </a:cubicBezTo>
                  <a:cubicBezTo>
                    <a:pt x="16" y="76"/>
                    <a:pt x="0" y="5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12" name="Freeform 69">
              <a:extLst>
                <a:ext uri="{FF2B5EF4-FFF2-40B4-BE49-F238E27FC236}">
                  <a16:creationId xmlns:a16="http://schemas.microsoft.com/office/drawing/2014/main" id="{164E5E8A-E527-B301-2BD1-00AC0D628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8650" y="2543175"/>
              <a:ext cx="252413" cy="258763"/>
            </a:xfrm>
            <a:custGeom>
              <a:avLst/>
              <a:gdLst/>
              <a:ahLst/>
              <a:cxnLst>
                <a:cxn ang="0">
                  <a:pos x="86" y="34"/>
                </a:cxn>
                <a:cxn ang="0">
                  <a:pos x="68" y="66"/>
                </a:cxn>
                <a:cxn ang="0">
                  <a:pos x="22" y="78"/>
                </a:cxn>
                <a:cxn ang="0">
                  <a:pos x="9" y="32"/>
                </a:cxn>
                <a:cxn ang="0">
                  <a:pos x="27" y="0"/>
                </a:cxn>
                <a:cxn ang="0">
                  <a:pos x="86" y="34"/>
                </a:cxn>
              </a:cxnLst>
              <a:rect l="0" t="0" r="r" b="b"/>
              <a:pathLst>
                <a:path w="86" h="88">
                  <a:moveTo>
                    <a:pt x="86" y="34"/>
                  </a:moveTo>
                  <a:cubicBezTo>
                    <a:pt x="68" y="66"/>
                    <a:pt x="68" y="66"/>
                    <a:pt x="68" y="66"/>
                  </a:cubicBezTo>
                  <a:cubicBezTo>
                    <a:pt x="59" y="82"/>
                    <a:pt x="38" y="88"/>
                    <a:pt x="22" y="78"/>
                  </a:cubicBezTo>
                  <a:cubicBezTo>
                    <a:pt x="5" y="69"/>
                    <a:pt x="0" y="48"/>
                    <a:pt x="9" y="32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86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13" name="Freeform 70">
              <a:extLst>
                <a:ext uri="{FF2B5EF4-FFF2-40B4-BE49-F238E27FC236}">
                  <a16:creationId xmlns:a16="http://schemas.microsoft.com/office/drawing/2014/main" id="{9A30A20D-1076-7C44-5C70-0A3416AB5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9438" y="2320925"/>
              <a:ext cx="312738" cy="531813"/>
            </a:xfrm>
            <a:custGeom>
              <a:avLst/>
              <a:gdLst/>
              <a:ahLst/>
              <a:cxnLst>
                <a:cxn ang="0">
                  <a:pos x="13" y="104"/>
                </a:cxn>
                <a:cxn ang="0">
                  <a:pos x="59" y="26"/>
                </a:cxn>
                <a:cxn ang="0">
                  <a:pos x="107" y="3"/>
                </a:cxn>
                <a:cxn ang="0">
                  <a:pos x="107" y="12"/>
                </a:cxn>
                <a:cxn ang="0">
                  <a:pos x="66" y="30"/>
                </a:cxn>
                <a:cxn ang="0">
                  <a:pos x="20" y="109"/>
                </a:cxn>
                <a:cxn ang="0">
                  <a:pos x="35" y="161"/>
                </a:cxn>
                <a:cxn ang="0">
                  <a:pos x="87" y="147"/>
                </a:cxn>
                <a:cxn ang="0">
                  <a:pos x="107" y="114"/>
                </a:cxn>
                <a:cxn ang="0">
                  <a:pos x="107" y="130"/>
                </a:cxn>
                <a:cxn ang="0">
                  <a:pos x="95" y="151"/>
                </a:cxn>
                <a:cxn ang="0">
                  <a:pos x="30" y="169"/>
                </a:cxn>
                <a:cxn ang="0">
                  <a:pos x="13" y="104"/>
                </a:cxn>
              </a:cxnLst>
              <a:rect l="0" t="0" r="r" b="b"/>
              <a:pathLst>
                <a:path w="107" h="181">
                  <a:moveTo>
                    <a:pt x="13" y="104"/>
                  </a:moveTo>
                  <a:cubicBezTo>
                    <a:pt x="59" y="26"/>
                    <a:pt x="59" y="26"/>
                    <a:pt x="59" y="26"/>
                  </a:cubicBezTo>
                  <a:cubicBezTo>
                    <a:pt x="69" y="9"/>
                    <a:pt x="88" y="0"/>
                    <a:pt x="107" y="3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91" y="8"/>
                    <a:pt x="74" y="15"/>
                    <a:pt x="66" y="30"/>
                  </a:cubicBezTo>
                  <a:cubicBezTo>
                    <a:pt x="20" y="109"/>
                    <a:pt x="20" y="109"/>
                    <a:pt x="20" y="109"/>
                  </a:cubicBezTo>
                  <a:cubicBezTo>
                    <a:pt x="10" y="127"/>
                    <a:pt x="16" y="151"/>
                    <a:pt x="35" y="161"/>
                  </a:cubicBezTo>
                  <a:cubicBezTo>
                    <a:pt x="53" y="172"/>
                    <a:pt x="77" y="166"/>
                    <a:pt x="87" y="147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07" y="130"/>
                    <a:pt x="107" y="130"/>
                    <a:pt x="107" y="130"/>
                  </a:cubicBezTo>
                  <a:cubicBezTo>
                    <a:pt x="95" y="151"/>
                    <a:pt x="95" y="151"/>
                    <a:pt x="95" y="151"/>
                  </a:cubicBezTo>
                  <a:cubicBezTo>
                    <a:pt x="82" y="174"/>
                    <a:pt x="53" y="181"/>
                    <a:pt x="30" y="169"/>
                  </a:cubicBezTo>
                  <a:cubicBezTo>
                    <a:pt x="8" y="156"/>
                    <a:pt x="0" y="127"/>
                    <a:pt x="13" y="10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114" name="Group 173">
            <a:extLst>
              <a:ext uri="{FF2B5EF4-FFF2-40B4-BE49-F238E27FC236}">
                <a16:creationId xmlns:a16="http://schemas.microsoft.com/office/drawing/2014/main" id="{CDD3F817-EE5D-3913-C0E2-77AE63144E1C}"/>
              </a:ext>
            </a:extLst>
          </p:cNvPr>
          <p:cNvGrpSpPr/>
          <p:nvPr/>
        </p:nvGrpSpPr>
        <p:grpSpPr>
          <a:xfrm>
            <a:off x="10098008" y="4729101"/>
            <a:ext cx="116590" cy="424035"/>
            <a:chOff x="5846763" y="3067050"/>
            <a:chExt cx="231775" cy="842963"/>
          </a:xfrm>
          <a:solidFill>
            <a:srgbClr val="351375"/>
          </a:solidFill>
        </p:grpSpPr>
        <p:sp>
          <p:nvSpPr>
            <p:cNvPr id="115" name="Freeform 71">
              <a:extLst>
                <a:ext uri="{FF2B5EF4-FFF2-40B4-BE49-F238E27FC236}">
                  <a16:creationId xmlns:a16="http://schemas.microsoft.com/office/drawing/2014/main" id="{9394AE87-D18A-74D8-A0A0-6E548DE08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763" y="3067050"/>
              <a:ext cx="231775" cy="160338"/>
            </a:xfrm>
            <a:custGeom>
              <a:avLst/>
              <a:gdLst/>
              <a:ahLst/>
              <a:cxnLst>
                <a:cxn ang="0">
                  <a:pos x="79" y="55"/>
                </a:cxn>
                <a:cxn ang="0">
                  <a:pos x="79" y="31"/>
                </a:cxn>
                <a:cxn ang="0">
                  <a:pos x="49" y="0"/>
                </a:cxn>
                <a:cxn ang="0">
                  <a:pos x="30" y="0"/>
                </a:cxn>
                <a:cxn ang="0">
                  <a:pos x="0" y="31"/>
                </a:cxn>
                <a:cxn ang="0">
                  <a:pos x="0" y="55"/>
                </a:cxn>
                <a:cxn ang="0">
                  <a:pos x="79" y="55"/>
                </a:cxn>
              </a:cxnLst>
              <a:rect l="0" t="0" r="r" b="b"/>
              <a:pathLst>
                <a:path w="79" h="55">
                  <a:moveTo>
                    <a:pt x="79" y="55"/>
                  </a:moveTo>
                  <a:cubicBezTo>
                    <a:pt x="79" y="31"/>
                    <a:pt x="79" y="31"/>
                    <a:pt x="79" y="31"/>
                  </a:cubicBezTo>
                  <a:cubicBezTo>
                    <a:pt x="79" y="14"/>
                    <a:pt x="65" y="0"/>
                    <a:pt x="4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79" y="5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16" name="Freeform 72">
              <a:extLst>
                <a:ext uri="{FF2B5EF4-FFF2-40B4-BE49-F238E27FC236}">
                  <a16:creationId xmlns:a16="http://schemas.microsoft.com/office/drawing/2014/main" id="{D885BD41-6D89-206B-2044-EE259E696D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53113" y="3251200"/>
              <a:ext cx="219075" cy="5080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6"/>
                </a:cxn>
                <a:cxn ang="0">
                  <a:pos x="64" y="307"/>
                </a:cxn>
                <a:cxn ang="0">
                  <a:pos x="70" y="320"/>
                </a:cxn>
                <a:cxn ang="0">
                  <a:pos x="74" y="307"/>
                </a:cxn>
                <a:cxn ang="0">
                  <a:pos x="138" y="256"/>
                </a:cxn>
                <a:cxn ang="0">
                  <a:pos x="138" y="0"/>
                </a:cxn>
                <a:cxn ang="0">
                  <a:pos x="0" y="0"/>
                </a:cxn>
                <a:cxn ang="0">
                  <a:pos x="129" y="252"/>
                </a:cxn>
                <a:cxn ang="0">
                  <a:pos x="70" y="298"/>
                </a:cxn>
                <a:cxn ang="0">
                  <a:pos x="11" y="252"/>
                </a:cxn>
                <a:cxn ang="0">
                  <a:pos x="11" y="180"/>
                </a:cxn>
                <a:cxn ang="0">
                  <a:pos x="129" y="180"/>
                </a:cxn>
                <a:cxn ang="0">
                  <a:pos x="129" y="252"/>
                </a:cxn>
              </a:cxnLst>
              <a:rect l="0" t="0" r="r" b="b"/>
              <a:pathLst>
                <a:path w="138" h="320">
                  <a:moveTo>
                    <a:pt x="0" y="0"/>
                  </a:moveTo>
                  <a:lnTo>
                    <a:pt x="0" y="256"/>
                  </a:lnTo>
                  <a:lnTo>
                    <a:pt x="64" y="307"/>
                  </a:lnTo>
                  <a:lnTo>
                    <a:pt x="70" y="320"/>
                  </a:lnTo>
                  <a:lnTo>
                    <a:pt x="74" y="307"/>
                  </a:lnTo>
                  <a:lnTo>
                    <a:pt x="138" y="256"/>
                  </a:lnTo>
                  <a:lnTo>
                    <a:pt x="138" y="0"/>
                  </a:lnTo>
                  <a:lnTo>
                    <a:pt x="0" y="0"/>
                  </a:lnTo>
                  <a:close/>
                  <a:moveTo>
                    <a:pt x="129" y="252"/>
                  </a:moveTo>
                  <a:lnTo>
                    <a:pt x="70" y="298"/>
                  </a:lnTo>
                  <a:lnTo>
                    <a:pt x="11" y="252"/>
                  </a:lnTo>
                  <a:lnTo>
                    <a:pt x="11" y="180"/>
                  </a:lnTo>
                  <a:lnTo>
                    <a:pt x="129" y="180"/>
                  </a:lnTo>
                  <a:lnTo>
                    <a:pt x="129" y="2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17" name="Freeform 73">
              <a:extLst>
                <a:ext uri="{FF2B5EF4-FFF2-40B4-BE49-F238E27FC236}">
                  <a16:creationId xmlns:a16="http://schemas.microsoft.com/office/drawing/2014/main" id="{E6D19F77-1A67-DA14-9589-DF255FC2E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3438" y="3776663"/>
              <a:ext cx="96838" cy="133350"/>
            </a:xfrm>
            <a:custGeom>
              <a:avLst/>
              <a:gdLst/>
              <a:ahLst/>
              <a:cxnLst>
                <a:cxn ang="0">
                  <a:pos x="33" y="29"/>
                </a:cxn>
                <a:cxn ang="0">
                  <a:pos x="17" y="45"/>
                </a:cxn>
                <a:cxn ang="0">
                  <a:pos x="0" y="29"/>
                </a:cxn>
                <a:cxn ang="0">
                  <a:pos x="17" y="0"/>
                </a:cxn>
                <a:cxn ang="0">
                  <a:pos x="33" y="29"/>
                </a:cxn>
              </a:cxnLst>
              <a:rect l="0" t="0" r="r" b="b"/>
              <a:pathLst>
                <a:path w="33" h="45">
                  <a:moveTo>
                    <a:pt x="33" y="29"/>
                  </a:moveTo>
                  <a:cubicBezTo>
                    <a:pt x="33" y="38"/>
                    <a:pt x="26" y="45"/>
                    <a:pt x="17" y="45"/>
                  </a:cubicBezTo>
                  <a:cubicBezTo>
                    <a:pt x="8" y="45"/>
                    <a:pt x="0" y="38"/>
                    <a:pt x="0" y="29"/>
                  </a:cubicBezTo>
                  <a:cubicBezTo>
                    <a:pt x="0" y="20"/>
                    <a:pt x="17" y="0"/>
                    <a:pt x="17" y="0"/>
                  </a:cubicBezTo>
                  <a:cubicBezTo>
                    <a:pt x="17" y="0"/>
                    <a:pt x="33" y="20"/>
                    <a:pt x="33" y="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119" name="Group 130">
            <a:extLst>
              <a:ext uri="{FF2B5EF4-FFF2-40B4-BE49-F238E27FC236}">
                <a16:creationId xmlns:a16="http://schemas.microsoft.com/office/drawing/2014/main" id="{8AE84341-BFA4-176A-75B4-E5B12CEF9D33}"/>
              </a:ext>
            </a:extLst>
          </p:cNvPr>
          <p:cNvGrpSpPr/>
          <p:nvPr/>
        </p:nvGrpSpPr>
        <p:grpSpPr>
          <a:xfrm>
            <a:off x="6836239" y="3848999"/>
            <a:ext cx="587099" cy="575550"/>
            <a:chOff x="6718300" y="2185988"/>
            <a:chExt cx="484188" cy="474663"/>
          </a:xfrm>
          <a:solidFill>
            <a:srgbClr val="6ACEE2"/>
          </a:solidFill>
        </p:grpSpPr>
        <p:sp>
          <p:nvSpPr>
            <p:cNvPr id="120" name="Freeform 92">
              <a:extLst>
                <a:ext uri="{FF2B5EF4-FFF2-40B4-BE49-F238E27FC236}">
                  <a16:creationId xmlns:a16="http://schemas.microsoft.com/office/drawing/2014/main" id="{7508B5A4-83F0-81A9-E3A1-C1CF65D81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8300" y="2297113"/>
              <a:ext cx="128588" cy="134938"/>
            </a:xfrm>
            <a:custGeom>
              <a:avLst/>
              <a:gdLst/>
              <a:ahLst/>
              <a:cxnLst>
                <a:cxn ang="0">
                  <a:pos x="40" y="85"/>
                </a:cxn>
                <a:cxn ang="0">
                  <a:pos x="81" y="65"/>
                </a:cxn>
                <a:cxn ang="0">
                  <a:pos x="81" y="22"/>
                </a:cxn>
                <a:cxn ang="0">
                  <a:pos x="40" y="0"/>
                </a:cxn>
                <a:cxn ang="0">
                  <a:pos x="0" y="22"/>
                </a:cxn>
                <a:cxn ang="0">
                  <a:pos x="0" y="65"/>
                </a:cxn>
                <a:cxn ang="0">
                  <a:pos x="40" y="85"/>
                </a:cxn>
              </a:cxnLst>
              <a:rect l="0" t="0" r="r" b="b"/>
              <a:pathLst>
                <a:path w="81" h="85">
                  <a:moveTo>
                    <a:pt x="40" y="85"/>
                  </a:moveTo>
                  <a:lnTo>
                    <a:pt x="81" y="65"/>
                  </a:lnTo>
                  <a:lnTo>
                    <a:pt x="81" y="22"/>
                  </a:lnTo>
                  <a:lnTo>
                    <a:pt x="40" y="0"/>
                  </a:lnTo>
                  <a:lnTo>
                    <a:pt x="0" y="22"/>
                  </a:lnTo>
                  <a:lnTo>
                    <a:pt x="0" y="65"/>
                  </a:lnTo>
                  <a:lnTo>
                    <a:pt x="40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21" name="Freeform 93">
              <a:extLst>
                <a:ext uri="{FF2B5EF4-FFF2-40B4-BE49-F238E27FC236}">
                  <a16:creationId xmlns:a16="http://schemas.microsoft.com/office/drawing/2014/main" id="{BBA399AE-7A48-2F84-7BEC-A65411AAA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8000" y="2297113"/>
              <a:ext cx="130175" cy="134938"/>
            </a:xfrm>
            <a:custGeom>
              <a:avLst/>
              <a:gdLst/>
              <a:ahLst/>
              <a:cxnLst>
                <a:cxn ang="0">
                  <a:pos x="41" y="85"/>
                </a:cxn>
                <a:cxn ang="0">
                  <a:pos x="82" y="65"/>
                </a:cxn>
                <a:cxn ang="0">
                  <a:pos x="82" y="22"/>
                </a:cxn>
                <a:cxn ang="0">
                  <a:pos x="39" y="0"/>
                </a:cxn>
                <a:cxn ang="0">
                  <a:pos x="0" y="22"/>
                </a:cxn>
                <a:cxn ang="0">
                  <a:pos x="0" y="65"/>
                </a:cxn>
                <a:cxn ang="0">
                  <a:pos x="41" y="85"/>
                </a:cxn>
              </a:cxnLst>
              <a:rect l="0" t="0" r="r" b="b"/>
              <a:pathLst>
                <a:path w="82" h="85">
                  <a:moveTo>
                    <a:pt x="41" y="85"/>
                  </a:moveTo>
                  <a:lnTo>
                    <a:pt x="82" y="65"/>
                  </a:lnTo>
                  <a:lnTo>
                    <a:pt x="82" y="22"/>
                  </a:lnTo>
                  <a:lnTo>
                    <a:pt x="39" y="0"/>
                  </a:lnTo>
                  <a:lnTo>
                    <a:pt x="0" y="22"/>
                  </a:lnTo>
                  <a:lnTo>
                    <a:pt x="0" y="65"/>
                  </a:lnTo>
                  <a:lnTo>
                    <a:pt x="41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22" name="Freeform 94">
              <a:extLst>
                <a:ext uri="{FF2B5EF4-FFF2-40B4-BE49-F238E27FC236}">
                  <a16:creationId xmlns:a16="http://schemas.microsoft.com/office/drawing/2014/main" id="{685E60D2-6EA4-57BF-9949-A718C50135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4975" y="2185988"/>
              <a:ext cx="130175" cy="134938"/>
            </a:xfrm>
            <a:custGeom>
              <a:avLst/>
              <a:gdLst/>
              <a:ahLst/>
              <a:cxnLst>
                <a:cxn ang="0">
                  <a:pos x="41" y="85"/>
                </a:cxn>
                <a:cxn ang="0">
                  <a:pos x="82" y="64"/>
                </a:cxn>
                <a:cxn ang="0">
                  <a:pos x="82" y="22"/>
                </a:cxn>
                <a:cxn ang="0">
                  <a:pos x="41" y="0"/>
                </a:cxn>
                <a:cxn ang="0">
                  <a:pos x="0" y="22"/>
                </a:cxn>
                <a:cxn ang="0">
                  <a:pos x="0" y="64"/>
                </a:cxn>
                <a:cxn ang="0">
                  <a:pos x="41" y="85"/>
                </a:cxn>
              </a:cxnLst>
              <a:rect l="0" t="0" r="r" b="b"/>
              <a:pathLst>
                <a:path w="82" h="85">
                  <a:moveTo>
                    <a:pt x="41" y="85"/>
                  </a:moveTo>
                  <a:lnTo>
                    <a:pt x="82" y="64"/>
                  </a:lnTo>
                  <a:lnTo>
                    <a:pt x="82" y="22"/>
                  </a:lnTo>
                  <a:lnTo>
                    <a:pt x="41" y="0"/>
                  </a:lnTo>
                  <a:lnTo>
                    <a:pt x="0" y="22"/>
                  </a:lnTo>
                  <a:lnTo>
                    <a:pt x="0" y="64"/>
                  </a:lnTo>
                  <a:lnTo>
                    <a:pt x="41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23" name="Freeform 95">
              <a:extLst>
                <a:ext uri="{FF2B5EF4-FFF2-40B4-BE49-F238E27FC236}">
                  <a16:creationId xmlns:a16="http://schemas.microsoft.com/office/drawing/2014/main" id="{357E163A-A454-177A-76EB-2546051AA4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8300" y="2522538"/>
              <a:ext cx="128588" cy="138113"/>
            </a:xfrm>
            <a:custGeom>
              <a:avLst/>
              <a:gdLst/>
              <a:ahLst/>
              <a:cxnLst>
                <a:cxn ang="0">
                  <a:pos x="40" y="87"/>
                </a:cxn>
                <a:cxn ang="0">
                  <a:pos x="81" y="67"/>
                </a:cxn>
                <a:cxn ang="0">
                  <a:pos x="81" y="23"/>
                </a:cxn>
                <a:cxn ang="0">
                  <a:pos x="40" y="0"/>
                </a:cxn>
                <a:cxn ang="0">
                  <a:pos x="0" y="23"/>
                </a:cxn>
                <a:cxn ang="0">
                  <a:pos x="0" y="67"/>
                </a:cxn>
                <a:cxn ang="0">
                  <a:pos x="40" y="87"/>
                </a:cxn>
              </a:cxnLst>
              <a:rect l="0" t="0" r="r" b="b"/>
              <a:pathLst>
                <a:path w="81" h="87">
                  <a:moveTo>
                    <a:pt x="40" y="87"/>
                  </a:moveTo>
                  <a:lnTo>
                    <a:pt x="81" y="67"/>
                  </a:lnTo>
                  <a:lnTo>
                    <a:pt x="81" y="23"/>
                  </a:lnTo>
                  <a:lnTo>
                    <a:pt x="40" y="0"/>
                  </a:lnTo>
                  <a:lnTo>
                    <a:pt x="0" y="23"/>
                  </a:lnTo>
                  <a:lnTo>
                    <a:pt x="0" y="67"/>
                  </a:lnTo>
                  <a:lnTo>
                    <a:pt x="40" y="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24" name="Freeform 96">
              <a:extLst>
                <a:ext uri="{FF2B5EF4-FFF2-40B4-BE49-F238E27FC236}">
                  <a16:creationId xmlns:a16="http://schemas.microsoft.com/office/drawing/2014/main" id="{721B14AF-37F1-2943-3661-9E6520335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8000" y="2522538"/>
              <a:ext cx="130175" cy="138113"/>
            </a:xfrm>
            <a:custGeom>
              <a:avLst/>
              <a:gdLst/>
              <a:ahLst/>
              <a:cxnLst>
                <a:cxn ang="0">
                  <a:pos x="41" y="87"/>
                </a:cxn>
                <a:cxn ang="0">
                  <a:pos x="82" y="67"/>
                </a:cxn>
                <a:cxn ang="0">
                  <a:pos x="82" y="23"/>
                </a:cxn>
                <a:cxn ang="0">
                  <a:pos x="39" y="0"/>
                </a:cxn>
                <a:cxn ang="0">
                  <a:pos x="0" y="23"/>
                </a:cxn>
                <a:cxn ang="0">
                  <a:pos x="0" y="67"/>
                </a:cxn>
                <a:cxn ang="0">
                  <a:pos x="41" y="87"/>
                </a:cxn>
              </a:cxnLst>
              <a:rect l="0" t="0" r="r" b="b"/>
              <a:pathLst>
                <a:path w="82" h="87">
                  <a:moveTo>
                    <a:pt x="41" y="87"/>
                  </a:moveTo>
                  <a:lnTo>
                    <a:pt x="82" y="67"/>
                  </a:lnTo>
                  <a:lnTo>
                    <a:pt x="82" y="23"/>
                  </a:lnTo>
                  <a:lnTo>
                    <a:pt x="39" y="0"/>
                  </a:lnTo>
                  <a:lnTo>
                    <a:pt x="0" y="23"/>
                  </a:lnTo>
                  <a:lnTo>
                    <a:pt x="0" y="67"/>
                  </a:lnTo>
                  <a:lnTo>
                    <a:pt x="41" y="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25" name="Freeform 97">
              <a:extLst>
                <a:ext uri="{FF2B5EF4-FFF2-40B4-BE49-F238E27FC236}">
                  <a16:creationId xmlns:a16="http://schemas.microsoft.com/office/drawing/2014/main" id="{62FEEED8-F8A7-81F7-50C9-62A3F978B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4975" y="2411413"/>
              <a:ext cx="130175" cy="138113"/>
            </a:xfrm>
            <a:custGeom>
              <a:avLst/>
              <a:gdLst/>
              <a:ahLst/>
              <a:cxnLst>
                <a:cxn ang="0">
                  <a:pos x="41" y="87"/>
                </a:cxn>
                <a:cxn ang="0">
                  <a:pos x="82" y="67"/>
                </a:cxn>
                <a:cxn ang="0">
                  <a:pos x="82" y="22"/>
                </a:cxn>
                <a:cxn ang="0">
                  <a:pos x="41" y="0"/>
                </a:cxn>
                <a:cxn ang="0">
                  <a:pos x="0" y="22"/>
                </a:cxn>
                <a:cxn ang="0">
                  <a:pos x="0" y="67"/>
                </a:cxn>
                <a:cxn ang="0">
                  <a:pos x="41" y="87"/>
                </a:cxn>
              </a:cxnLst>
              <a:rect l="0" t="0" r="r" b="b"/>
              <a:pathLst>
                <a:path w="82" h="87">
                  <a:moveTo>
                    <a:pt x="41" y="87"/>
                  </a:moveTo>
                  <a:lnTo>
                    <a:pt x="82" y="67"/>
                  </a:lnTo>
                  <a:lnTo>
                    <a:pt x="82" y="22"/>
                  </a:lnTo>
                  <a:lnTo>
                    <a:pt x="41" y="0"/>
                  </a:lnTo>
                  <a:lnTo>
                    <a:pt x="0" y="22"/>
                  </a:lnTo>
                  <a:lnTo>
                    <a:pt x="0" y="67"/>
                  </a:lnTo>
                  <a:lnTo>
                    <a:pt x="41" y="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26" name="Freeform 98">
              <a:extLst>
                <a:ext uri="{FF2B5EF4-FFF2-40B4-BE49-F238E27FC236}">
                  <a16:creationId xmlns:a16="http://schemas.microsoft.com/office/drawing/2014/main" id="{B7B0A3AF-205A-CFAE-C3BA-428E9A9FFE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2613" y="2414588"/>
              <a:ext cx="131763" cy="134938"/>
            </a:xfrm>
            <a:custGeom>
              <a:avLst/>
              <a:gdLst/>
              <a:ahLst/>
              <a:cxnLst>
                <a:cxn ang="0">
                  <a:pos x="40" y="85"/>
                </a:cxn>
                <a:cxn ang="0">
                  <a:pos x="83" y="65"/>
                </a:cxn>
                <a:cxn ang="0">
                  <a:pos x="83" y="22"/>
                </a:cxn>
                <a:cxn ang="0">
                  <a:pos x="40" y="0"/>
                </a:cxn>
                <a:cxn ang="0">
                  <a:pos x="0" y="22"/>
                </a:cxn>
                <a:cxn ang="0">
                  <a:pos x="0" y="65"/>
                </a:cxn>
                <a:cxn ang="0">
                  <a:pos x="40" y="85"/>
                </a:cxn>
              </a:cxnLst>
              <a:rect l="0" t="0" r="r" b="b"/>
              <a:pathLst>
                <a:path w="83" h="85">
                  <a:moveTo>
                    <a:pt x="40" y="85"/>
                  </a:moveTo>
                  <a:lnTo>
                    <a:pt x="83" y="65"/>
                  </a:lnTo>
                  <a:lnTo>
                    <a:pt x="83" y="22"/>
                  </a:lnTo>
                  <a:lnTo>
                    <a:pt x="40" y="0"/>
                  </a:lnTo>
                  <a:lnTo>
                    <a:pt x="0" y="22"/>
                  </a:lnTo>
                  <a:lnTo>
                    <a:pt x="0" y="65"/>
                  </a:lnTo>
                  <a:lnTo>
                    <a:pt x="40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27" name="Freeform 99">
              <a:extLst>
                <a:ext uri="{FF2B5EF4-FFF2-40B4-BE49-F238E27FC236}">
                  <a16:creationId xmlns:a16="http://schemas.microsoft.com/office/drawing/2014/main" id="{017C8FEA-E457-55B0-5701-1BEC1A922D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2313" y="2414588"/>
              <a:ext cx="130175" cy="134938"/>
            </a:xfrm>
            <a:custGeom>
              <a:avLst/>
              <a:gdLst/>
              <a:ahLst/>
              <a:cxnLst>
                <a:cxn ang="0">
                  <a:pos x="41" y="85"/>
                </a:cxn>
                <a:cxn ang="0">
                  <a:pos x="82" y="65"/>
                </a:cxn>
                <a:cxn ang="0">
                  <a:pos x="82" y="22"/>
                </a:cxn>
                <a:cxn ang="0">
                  <a:pos x="39" y="0"/>
                </a:cxn>
                <a:cxn ang="0">
                  <a:pos x="0" y="22"/>
                </a:cxn>
                <a:cxn ang="0">
                  <a:pos x="0" y="65"/>
                </a:cxn>
                <a:cxn ang="0">
                  <a:pos x="41" y="85"/>
                </a:cxn>
              </a:cxnLst>
              <a:rect l="0" t="0" r="r" b="b"/>
              <a:pathLst>
                <a:path w="82" h="85">
                  <a:moveTo>
                    <a:pt x="41" y="85"/>
                  </a:moveTo>
                  <a:lnTo>
                    <a:pt x="82" y="65"/>
                  </a:lnTo>
                  <a:lnTo>
                    <a:pt x="82" y="22"/>
                  </a:lnTo>
                  <a:lnTo>
                    <a:pt x="39" y="0"/>
                  </a:lnTo>
                  <a:lnTo>
                    <a:pt x="0" y="22"/>
                  </a:lnTo>
                  <a:lnTo>
                    <a:pt x="0" y="65"/>
                  </a:lnTo>
                  <a:lnTo>
                    <a:pt x="41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28" name="Freeform 100">
              <a:extLst>
                <a:ext uri="{FF2B5EF4-FFF2-40B4-BE49-F238E27FC236}">
                  <a16:creationId xmlns:a16="http://schemas.microsoft.com/office/drawing/2014/main" id="{5DBFE4A2-3156-AF54-D99D-F2CB799F9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9288" y="2303463"/>
              <a:ext cx="131763" cy="134938"/>
            </a:xfrm>
            <a:custGeom>
              <a:avLst/>
              <a:gdLst/>
              <a:ahLst/>
              <a:cxnLst>
                <a:cxn ang="0">
                  <a:pos x="41" y="85"/>
                </a:cxn>
                <a:cxn ang="0">
                  <a:pos x="83" y="64"/>
                </a:cxn>
                <a:cxn ang="0">
                  <a:pos x="83" y="22"/>
                </a:cxn>
                <a:cxn ang="0">
                  <a:pos x="41" y="0"/>
                </a:cxn>
                <a:cxn ang="0">
                  <a:pos x="0" y="22"/>
                </a:cxn>
                <a:cxn ang="0">
                  <a:pos x="0" y="64"/>
                </a:cxn>
                <a:cxn ang="0">
                  <a:pos x="41" y="85"/>
                </a:cxn>
              </a:cxnLst>
              <a:rect l="0" t="0" r="r" b="b"/>
              <a:pathLst>
                <a:path w="83" h="85">
                  <a:moveTo>
                    <a:pt x="41" y="85"/>
                  </a:moveTo>
                  <a:lnTo>
                    <a:pt x="83" y="64"/>
                  </a:lnTo>
                  <a:lnTo>
                    <a:pt x="83" y="22"/>
                  </a:lnTo>
                  <a:lnTo>
                    <a:pt x="41" y="0"/>
                  </a:lnTo>
                  <a:lnTo>
                    <a:pt x="0" y="22"/>
                  </a:lnTo>
                  <a:lnTo>
                    <a:pt x="0" y="64"/>
                  </a:lnTo>
                  <a:lnTo>
                    <a:pt x="41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129" name="Group 129">
            <a:extLst>
              <a:ext uri="{FF2B5EF4-FFF2-40B4-BE49-F238E27FC236}">
                <a16:creationId xmlns:a16="http://schemas.microsoft.com/office/drawing/2014/main" id="{AF397E22-DEAF-9CCF-1615-103EBFBE4F56}"/>
              </a:ext>
            </a:extLst>
          </p:cNvPr>
          <p:cNvGrpSpPr/>
          <p:nvPr/>
        </p:nvGrpSpPr>
        <p:grpSpPr>
          <a:xfrm>
            <a:off x="9731996" y="3851765"/>
            <a:ext cx="521359" cy="582456"/>
            <a:chOff x="6445250" y="2822575"/>
            <a:chExt cx="812800" cy="908050"/>
          </a:xfrm>
          <a:solidFill>
            <a:srgbClr val="6ACEE2"/>
          </a:solidFill>
        </p:grpSpPr>
        <p:sp>
          <p:nvSpPr>
            <p:cNvPr id="130" name="Freeform 101">
              <a:extLst>
                <a:ext uri="{FF2B5EF4-FFF2-40B4-BE49-F238E27FC236}">
                  <a16:creationId xmlns:a16="http://schemas.microsoft.com/office/drawing/2014/main" id="{9ADFEE38-4C7A-63AB-8607-01E30C6D13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5250" y="2822575"/>
              <a:ext cx="812800" cy="908050"/>
            </a:xfrm>
            <a:custGeom>
              <a:avLst/>
              <a:gdLst/>
              <a:ahLst/>
              <a:cxnLst>
                <a:cxn ang="0">
                  <a:pos x="249" y="169"/>
                </a:cxn>
                <a:cxn ang="0">
                  <a:pos x="256" y="131"/>
                </a:cxn>
                <a:cxn ang="0">
                  <a:pos x="243" y="112"/>
                </a:cxn>
                <a:cxn ang="0">
                  <a:pos x="234" y="143"/>
                </a:cxn>
                <a:cxn ang="0">
                  <a:pos x="203" y="152"/>
                </a:cxn>
                <a:cxn ang="0">
                  <a:pos x="171" y="115"/>
                </a:cxn>
                <a:cxn ang="0">
                  <a:pos x="175" y="85"/>
                </a:cxn>
                <a:cxn ang="0">
                  <a:pos x="173" y="52"/>
                </a:cxn>
                <a:cxn ang="0">
                  <a:pos x="157" y="88"/>
                </a:cxn>
                <a:cxn ang="0">
                  <a:pos x="109" y="98"/>
                </a:cxn>
                <a:cxn ang="0">
                  <a:pos x="87" y="74"/>
                </a:cxn>
                <a:cxn ang="0">
                  <a:pos x="91" y="38"/>
                </a:cxn>
                <a:cxn ang="0">
                  <a:pos x="91" y="5"/>
                </a:cxn>
                <a:cxn ang="0">
                  <a:pos x="73" y="47"/>
                </a:cxn>
                <a:cxn ang="0">
                  <a:pos x="40" y="56"/>
                </a:cxn>
                <a:cxn ang="0">
                  <a:pos x="39" y="72"/>
                </a:cxn>
                <a:cxn ang="0">
                  <a:pos x="73" y="81"/>
                </a:cxn>
                <a:cxn ang="0">
                  <a:pos x="77" y="105"/>
                </a:cxn>
                <a:cxn ang="0">
                  <a:pos x="63" y="143"/>
                </a:cxn>
                <a:cxn ang="0">
                  <a:pos x="31" y="151"/>
                </a:cxn>
                <a:cxn ang="0">
                  <a:pos x="32" y="168"/>
                </a:cxn>
                <a:cxn ang="0">
                  <a:pos x="63" y="177"/>
                </a:cxn>
                <a:cxn ang="0">
                  <a:pos x="77" y="214"/>
                </a:cxn>
                <a:cxn ang="0">
                  <a:pos x="71" y="235"/>
                </a:cxn>
                <a:cxn ang="0">
                  <a:pos x="45" y="249"/>
                </a:cxn>
                <a:cxn ang="0">
                  <a:pos x="25" y="269"/>
                </a:cxn>
                <a:cxn ang="0">
                  <a:pos x="55" y="261"/>
                </a:cxn>
                <a:cxn ang="0">
                  <a:pos x="74" y="282"/>
                </a:cxn>
                <a:cxn ang="0">
                  <a:pos x="89" y="273"/>
                </a:cxn>
                <a:cxn ang="0">
                  <a:pos x="84" y="244"/>
                </a:cxn>
                <a:cxn ang="0">
                  <a:pos x="109" y="221"/>
                </a:cxn>
                <a:cxn ang="0">
                  <a:pos x="157" y="231"/>
                </a:cxn>
                <a:cxn ang="0">
                  <a:pos x="161" y="254"/>
                </a:cxn>
                <a:cxn ang="0">
                  <a:pos x="205" y="257"/>
                </a:cxn>
                <a:cxn ang="0">
                  <a:pos x="225" y="237"/>
                </a:cxn>
                <a:cxn ang="0">
                  <a:pos x="193" y="246"/>
                </a:cxn>
                <a:cxn ang="0">
                  <a:pos x="170" y="225"/>
                </a:cxn>
                <a:cxn ang="0">
                  <a:pos x="182" y="179"/>
                </a:cxn>
                <a:cxn ang="0">
                  <a:pos x="214" y="163"/>
                </a:cxn>
                <a:cxn ang="0">
                  <a:pos x="248" y="191"/>
                </a:cxn>
                <a:cxn ang="0">
                  <a:pos x="277" y="207"/>
                </a:cxn>
                <a:cxn ang="0">
                  <a:pos x="157" y="197"/>
                </a:cxn>
                <a:cxn ang="0">
                  <a:pos x="109" y="207"/>
                </a:cxn>
                <a:cxn ang="0">
                  <a:pos x="77" y="169"/>
                </a:cxn>
                <a:cxn ang="0">
                  <a:pos x="87" y="125"/>
                </a:cxn>
                <a:cxn ang="0">
                  <a:pos x="138" y="109"/>
                </a:cxn>
                <a:cxn ang="0">
                  <a:pos x="175" y="144"/>
                </a:cxn>
                <a:cxn ang="0">
                  <a:pos x="175" y="175"/>
                </a:cxn>
              </a:cxnLst>
              <a:rect l="0" t="0" r="r" b="b"/>
              <a:pathLst>
                <a:path w="277" h="309">
                  <a:moveTo>
                    <a:pt x="260" y="190"/>
                  </a:moveTo>
                  <a:cubicBezTo>
                    <a:pt x="257" y="190"/>
                    <a:pt x="257" y="190"/>
                    <a:pt x="255" y="188"/>
                  </a:cubicBezTo>
                  <a:cubicBezTo>
                    <a:pt x="253" y="184"/>
                    <a:pt x="250" y="178"/>
                    <a:pt x="248" y="175"/>
                  </a:cubicBezTo>
                  <a:cubicBezTo>
                    <a:pt x="246" y="171"/>
                    <a:pt x="248" y="170"/>
                    <a:pt x="249" y="169"/>
                  </a:cubicBezTo>
                  <a:cubicBezTo>
                    <a:pt x="250" y="166"/>
                    <a:pt x="251" y="163"/>
                    <a:pt x="251" y="160"/>
                  </a:cubicBezTo>
                  <a:cubicBezTo>
                    <a:pt x="251" y="157"/>
                    <a:pt x="250" y="154"/>
                    <a:pt x="249" y="151"/>
                  </a:cubicBezTo>
                  <a:cubicBezTo>
                    <a:pt x="248" y="150"/>
                    <a:pt x="246" y="148"/>
                    <a:pt x="248" y="145"/>
                  </a:cubicBezTo>
                  <a:cubicBezTo>
                    <a:pt x="249" y="143"/>
                    <a:pt x="254" y="135"/>
                    <a:pt x="256" y="131"/>
                  </a:cubicBezTo>
                  <a:cubicBezTo>
                    <a:pt x="257" y="129"/>
                    <a:pt x="257" y="129"/>
                    <a:pt x="260" y="129"/>
                  </a:cubicBezTo>
                  <a:cubicBezTo>
                    <a:pt x="269" y="129"/>
                    <a:pt x="277" y="122"/>
                    <a:pt x="277" y="112"/>
                  </a:cubicBezTo>
                  <a:cubicBezTo>
                    <a:pt x="277" y="103"/>
                    <a:pt x="269" y="96"/>
                    <a:pt x="260" y="96"/>
                  </a:cubicBezTo>
                  <a:cubicBezTo>
                    <a:pt x="250" y="96"/>
                    <a:pt x="243" y="103"/>
                    <a:pt x="243" y="112"/>
                  </a:cubicBezTo>
                  <a:cubicBezTo>
                    <a:pt x="243" y="117"/>
                    <a:pt x="244" y="121"/>
                    <a:pt x="247" y="124"/>
                  </a:cubicBezTo>
                  <a:cubicBezTo>
                    <a:pt x="248" y="125"/>
                    <a:pt x="249" y="126"/>
                    <a:pt x="248" y="128"/>
                  </a:cubicBezTo>
                  <a:cubicBezTo>
                    <a:pt x="246" y="132"/>
                    <a:pt x="243" y="138"/>
                    <a:pt x="242" y="140"/>
                  </a:cubicBezTo>
                  <a:cubicBezTo>
                    <a:pt x="240" y="144"/>
                    <a:pt x="236" y="143"/>
                    <a:pt x="234" y="143"/>
                  </a:cubicBezTo>
                  <a:cubicBezTo>
                    <a:pt x="227" y="143"/>
                    <a:pt x="222" y="147"/>
                    <a:pt x="219" y="153"/>
                  </a:cubicBezTo>
                  <a:cubicBezTo>
                    <a:pt x="219" y="154"/>
                    <a:pt x="217" y="155"/>
                    <a:pt x="215" y="155"/>
                  </a:cubicBezTo>
                  <a:cubicBezTo>
                    <a:pt x="214" y="155"/>
                    <a:pt x="211" y="155"/>
                    <a:pt x="208" y="155"/>
                  </a:cubicBezTo>
                  <a:cubicBezTo>
                    <a:pt x="205" y="155"/>
                    <a:pt x="204" y="154"/>
                    <a:pt x="203" y="152"/>
                  </a:cubicBezTo>
                  <a:cubicBezTo>
                    <a:pt x="200" y="146"/>
                    <a:pt x="195" y="143"/>
                    <a:pt x="188" y="143"/>
                  </a:cubicBezTo>
                  <a:cubicBezTo>
                    <a:pt x="184" y="143"/>
                    <a:pt x="184" y="143"/>
                    <a:pt x="182" y="141"/>
                  </a:cubicBezTo>
                  <a:cubicBezTo>
                    <a:pt x="179" y="135"/>
                    <a:pt x="171" y="122"/>
                    <a:pt x="171" y="121"/>
                  </a:cubicBezTo>
                  <a:cubicBezTo>
                    <a:pt x="170" y="119"/>
                    <a:pt x="170" y="116"/>
                    <a:pt x="171" y="115"/>
                  </a:cubicBezTo>
                  <a:cubicBezTo>
                    <a:pt x="173" y="112"/>
                    <a:pt x="174" y="109"/>
                    <a:pt x="174" y="105"/>
                  </a:cubicBezTo>
                  <a:cubicBezTo>
                    <a:pt x="174" y="102"/>
                    <a:pt x="174" y="99"/>
                    <a:pt x="172" y="97"/>
                  </a:cubicBezTo>
                  <a:cubicBezTo>
                    <a:pt x="171" y="94"/>
                    <a:pt x="170" y="94"/>
                    <a:pt x="171" y="91"/>
                  </a:cubicBezTo>
                  <a:cubicBezTo>
                    <a:pt x="172" y="89"/>
                    <a:pt x="174" y="87"/>
                    <a:pt x="175" y="85"/>
                  </a:cubicBezTo>
                  <a:cubicBezTo>
                    <a:pt x="176" y="83"/>
                    <a:pt x="179" y="83"/>
                    <a:pt x="180" y="83"/>
                  </a:cubicBezTo>
                  <a:cubicBezTo>
                    <a:pt x="184" y="83"/>
                    <a:pt x="187" y="83"/>
                    <a:pt x="190" y="81"/>
                  </a:cubicBezTo>
                  <a:cubicBezTo>
                    <a:pt x="198" y="76"/>
                    <a:pt x="201" y="66"/>
                    <a:pt x="196" y="58"/>
                  </a:cubicBezTo>
                  <a:cubicBezTo>
                    <a:pt x="192" y="50"/>
                    <a:pt x="181" y="47"/>
                    <a:pt x="173" y="52"/>
                  </a:cubicBezTo>
                  <a:cubicBezTo>
                    <a:pt x="165" y="56"/>
                    <a:pt x="162" y="67"/>
                    <a:pt x="167" y="75"/>
                  </a:cubicBezTo>
                  <a:cubicBezTo>
                    <a:pt x="169" y="78"/>
                    <a:pt x="170" y="78"/>
                    <a:pt x="168" y="81"/>
                  </a:cubicBezTo>
                  <a:cubicBezTo>
                    <a:pt x="167" y="83"/>
                    <a:pt x="166" y="85"/>
                    <a:pt x="165" y="86"/>
                  </a:cubicBezTo>
                  <a:cubicBezTo>
                    <a:pt x="163" y="89"/>
                    <a:pt x="159" y="88"/>
                    <a:pt x="157" y="88"/>
                  </a:cubicBezTo>
                  <a:cubicBezTo>
                    <a:pt x="151" y="88"/>
                    <a:pt x="145" y="92"/>
                    <a:pt x="142" y="98"/>
                  </a:cubicBezTo>
                  <a:cubicBezTo>
                    <a:pt x="142" y="99"/>
                    <a:pt x="139" y="101"/>
                    <a:pt x="137" y="101"/>
                  </a:cubicBezTo>
                  <a:cubicBezTo>
                    <a:pt x="130" y="101"/>
                    <a:pt x="117" y="101"/>
                    <a:pt x="114" y="101"/>
                  </a:cubicBezTo>
                  <a:cubicBezTo>
                    <a:pt x="111" y="101"/>
                    <a:pt x="110" y="99"/>
                    <a:pt x="109" y="98"/>
                  </a:cubicBezTo>
                  <a:cubicBezTo>
                    <a:pt x="107" y="92"/>
                    <a:pt x="101" y="88"/>
                    <a:pt x="94" y="88"/>
                  </a:cubicBezTo>
                  <a:cubicBezTo>
                    <a:pt x="93" y="88"/>
                    <a:pt x="90" y="87"/>
                    <a:pt x="89" y="86"/>
                  </a:cubicBezTo>
                  <a:cubicBezTo>
                    <a:pt x="88" y="84"/>
                    <a:pt x="87" y="82"/>
                    <a:pt x="86" y="81"/>
                  </a:cubicBezTo>
                  <a:cubicBezTo>
                    <a:pt x="84" y="77"/>
                    <a:pt x="86" y="75"/>
                    <a:pt x="87" y="74"/>
                  </a:cubicBezTo>
                  <a:cubicBezTo>
                    <a:pt x="89" y="71"/>
                    <a:pt x="90" y="68"/>
                    <a:pt x="90" y="64"/>
                  </a:cubicBezTo>
                  <a:cubicBezTo>
                    <a:pt x="90" y="60"/>
                    <a:pt x="88" y="57"/>
                    <a:pt x="86" y="54"/>
                  </a:cubicBezTo>
                  <a:cubicBezTo>
                    <a:pt x="85" y="53"/>
                    <a:pt x="84" y="50"/>
                    <a:pt x="85" y="48"/>
                  </a:cubicBezTo>
                  <a:cubicBezTo>
                    <a:pt x="87" y="45"/>
                    <a:pt x="90" y="40"/>
                    <a:pt x="91" y="38"/>
                  </a:cubicBezTo>
                  <a:cubicBezTo>
                    <a:pt x="93" y="36"/>
                    <a:pt x="95" y="36"/>
                    <a:pt x="96" y="36"/>
                  </a:cubicBezTo>
                  <a:cubicBezTo>
                    <a:pt x="100" y="37"/>
                    <a:pt x="104" y="36"/>
                    <a:pt x="108" y="34"/>
                  </a:cubicBezTo>
                  <a:cubicBezTo>
                    <a:pt x="116" y="30"/>
                    <a:pt x="119" y="19"/>
                    <a:pt x="114" y="11"/>
                  </a:cubicBezTo>
                  <a:cubicBezTo>
                    <a:pt x="110" y="3"/>
                    <a:pt x="99" y="0"/>
                    <a:pt x="91" y="5"/>
                  </a:cubicBezTo>
                  <a:cubicBezTo>
                    <a:pt x="83" y="10"/>
                    <a:pt x="80" y="20"/>
                    <a:pt x="85" y="28"/>
                  </a:cubicBezTo>
                  <a:cubicBezTo>
                    <a:pt x="86" y="29"/>
                    <a:pt x="86" y="31"/>
                    <a:pt x="85" y="34"/>
                  </a:cubicBezTo>
                  <a:cubicBezTo>
                    <a:pt x="84" y="36"/>
                    <a:pt x="80" y="41"/>
                    <a:pt x="78" y="45"/>
                  </a:cubicBezTo>
                  <a:cubicBezTo>
                    <a:pt x="76" y="47"/>
                    <a:pt x="75" y="47"/>
                    <a:pt x="73" y="47"/>
                  </a:cubicBezTo>
                  <a:cubicBezTo>
                    <a:pt x="67" y="47"/>
                    <a:pt x="61" y="51"/>
                    <a:pt x="58" y="56"/>
                  </a:cubicBezTo>
                  <a:cubicBezTo>
                    <a:pt x="57" y="59"/>
                    <a:pt x="57" y="60"/>
                    <a:pt x="53" y="60"/>
                  </a:cubicBezTo>
                  <a:cubicBezTo>
                    <a:pt x="51" y="60"/>
                    <a:pt x="47" y="60"/>
                    <a:pt x="45" y="60"/>
                  </a:cubicBezTo>
                  <a:cubicBezTo>
                    <a:pt x="42" y="60"/>
                    <a:pt x="40" y="57"/>
                    <a:pt x="40" y="56"/>
                  </a:cubicBezTo>
                  <a:cubicBezTo>
                    <a:pt x="37" y="50"/>
                    <a:pt x="31" y="46"/>
                    <a:pt x="25" y="46"/>
                  </a:cubicBezTo>
                  <a:cubicBezTo>
                    <a:pt x="15" y="46"/>
                    <a:pt x="8" y="54"/>
                    <a:pt x="8" y="63"/>
                  </a:cubicBezTo>
                  <a:cubicBezTo>
                    <a:pt x="8" y="72"/>
                    <a:pt x="15" y="80"/>
                    <a:pt x="25" y="80"/>
                  </a:cubicBezTo>
                  <a:cubicBezTo>
                    <a:pt x="31" y="80"/>
                    <a:pt x="36" y="77"/>
                    <a:pt x="39" y="72"/>
                  </a:cubicBezTo>
                  <a:cubicBezTo>
                    <a:pt x="41" y="69"/>
                    <a:pt x="41" y="68"/>
                    <a:pt x="44" y="68"/>
                  </a:cubicBezTo>
                  <a:cubicBezTo>
                    <a:pt x="47" y="68"/>
                    <a:pt x="50" y="68"/>
                    <a:pt x="53" y="68"/>
                  </a:cubicBezTo>
                  <a:cubicBezTo>
                    <a:pt x="56" y="68"/>
                    <a:pt x="57" y="70"/>
                    <a:pt x="57" y="70"/>
                  </a:cubicBezTo>
                  <a:cubicBezTo>
                    <a:pt x="60" y="77"/>
                    <a:pt x="66" y="81"/>
                    <a:pt x="73" y="81"/>
                  </a:cubicBezTo>
                  <a:cubicBezTo>
                    <a:pt x="74" y="81"/>
                    <a:pt x="77" y="81"/>
                    <a:pt x="79" y="84"/>
                  </a:cubicBezTo>
                  <a:cubicBezTo>
                    <a:pt x="80" y="85"/>
                    <a:pt x="81" y="87"/>
                    <a:pt x="82" y="88"/>
                  </a:cubicBezTo>
                  <a:cubicBezTo>
                    <a:pt x="83" y="90"/>
                    <a:pt x="82" y="94"/>
                    <a:pt x="81" y="95"/>
                  </a:cubicBezTo>
                  <a:cubicBezTo>
                    <a:pt x="79" y="97"/>
                    <a:pt x="77" y="101"/>
                    <a:pt x="77" y="105"/>
                  </a:cubicBezTo>
                  <a:cubicBezTo>
                    <a:pt x="77" y="108"/>
                    <a:pt x="78" y="111"/>
                    <a:pt x="80" y="114"/>
                  </a:cubicBezTo>
                  <a:cubicBezTo>
                    <a:pt x="81" y="115"/>
                    <a:pt x="82" y="118"/>
                    <a:pt x="80" y="121"/>
                  </a:cubicBezTo>
                  <a:cubicBezTo>
                    <a:pt x="79" y="124"/>
                    <a:pt x="73" y="134"/>
                    <a:pt x="70" y="140"/>
                  </a:cubicBezTo>
                  <a:cubicBezTo>
                    <a:pt x="67" y="143"/>
                    <a:pt x="65" y="143"/>
                    <a:pt x="63" y="143"/>
                  </a:cubicBezTo>
                  <a:cubicBezTo>
                    <a:pt x="57" y="143"/>
                    <a:pt x="51" y="146"/>
                    <a:pt x="48" y="152"/>
                  </a:cubicBezTo>
                  <a:cubicBezTo>
                    <a:pt x="47" y="153"/>
                    <a:pt x="47" y="155"/>
                    <a:pt x="43" y="155"/>
                  </a:cubicBezTo>
                  <a:cubicBezTo>
                    <a:pt x="41" y="155"/>
                    <a:pt x="38" y="155"/>
                    <a:pt x="37" y="155"/>
                  </a:cubicBezTo>
                  <a:cubicBezTo>
                    <a:pt x="33" y="155"/>
                    <a:pt x="32" y="152"/>
                    <a:pt x="31" y="151"/>
                  </a:cubicBezTo>
                  <a:cubicBezTo>
                    <a:pt x="28" y="146"/>
                    <a:pt x="23" y="143"/>
                    <a:pt x="17" y="143"/>
                  </a:cubicBezTo>
                  <a:cubicBezTo>
                    <a:pt x="8" y="143"/>
                    <a:pt x="0" y="150"/>
                    <a:pt x="0" y="160"/>
                  </a:cubicBezTo>
                  <a:cubicBezTo>
                    <a:pt x="0" y="169"/>
                    <a:pt x="8" y="177"/>
                    <a:pt x="17" y="177"/>
                  </a:cubicBezTo>
                  <a:cubicBezTo>
                    <a:pt x="24" y="177"/>
                    <a:pt x="29" y="173"/>
                    <a:pt x="32" y="168"/>
                  </a:cubicBezTo>
                  <a:cubicBezTo>
                    <a:pt x="33" y="165"/>
                    <a:pt x="34" y="163"/>
                    <a:pt x="37" y="163"/>
                  </a:cubicBezTo>
                  <a:cubicBezTo>
                    <a:pt x="38" y="163"/>
                    <a:pt x="40" y="163"/>
                    <a:pt x="42" y="163"/>
                  </a:cubicBezTo>
                  <a:cubicBezTo>
                    <a:pt x="46" y="163"/>
                    <a:pt x="47" y="166"/>
                    <a:pt x="48" y="168"/>
                  </a:cubicBezTo>
                  <a:cubicBezTo>
                    <a:pt x="51" y="173"/>
                    <a:pt x="57" y="177"/>
                    <a:pt x="63" y="177"/>
                  </a:cubicBezTo>
                  <a:cubicBezTo>
                    <a:pt x="65" y="177"/>
                    <a:pt x="68" y="176"/>
                    <a:pt x="70" y="180"/>
                  </a:cubicBezTo>
                  <a:cubicBezTo>
                    <a:pt x="71" y="182"/>
                    <a:pt x="77" y="192"/>
                    <a:pt x="80" y="198"/>
                  </a:cubicBezTo>
                  <a:cubicBezTo>
                    <a:pt x="82" y="202"/>
                    <a:pt x="82" y="202"/>
                    <a:pt x="80" y="205"/>
                  </a:cubicBezTo>
                  <a:cubicBezTo>
                    <a:pt x="78" y="207"/>
                    <a:pt x="77" y="211"/>
                    <a:pt x="77" y="214"/>
                  </a:cubicBezTo>
                  <a:cubicBezTo>
                    <a:pt x="77" y="217"/>
                    <a:pt x="78" y="219"/>
                    <a:pt x="79" y="221"/>
                  </a:cubicBezTo>
                  <a:cubicBezTo>
                    <a:pt x="80" y="223"/>
                    <a:pt x="82" y="225"/>
                    <a:pt x="80" y="228"/>
                  </a:cubicBezTo>
                  <a:cubicBezTo>
                    <a:pt x="79" y="230"/>
                    <a:pt x="78" y="232"/>
                    <a:pt x="77" y="234"/>
                  </a:cubicBezTo>
                  <a:cubicBezTo>
                    <a:pt x="75" y="237"/>
                    <a:pt x="73" y="235"/>
                    <a:pt x="71" y="235"/>
                  </a:cubicBezTo>
                  <a:cubicBezTo>
                    <a:pt x="68" y="235"/>
                    <a:pt x="64" y="236"/>
                    <a:pt x="61" y="237"/>
                  </a:cubicBezTo>
                  <a:cubicBezTo>
                    <a:pt x="58" y="239"/>
                    <a:pt x="56" y="242"/>
                    <a:pt x="54" y="245"/>
                  </a:cubicBezTo>
                  <a:cubicBezTo>
                    <a:pt x="54" y="246"/>
                    <a:pt x="52" y="249"/>
                    <a:pt x="49" y="249"/>
                  </a:cubicBezTo>
                  <a:cubicBezTo>
                    <a:pt x="48" y="249"/>
                    <a:pt x="46" y="249"/>
                    <a:pt x="45" y="249"/>
                  </a:cubicBezTo>
                  <a:cubicBezTo>
                    <a:pt x="42" y="249"/>
                    <a:pt x="41" y="246"/>
                    <a:pt x="40" y="244"/>
                  </a:cubicBezTo>
                  <a:cubicBezTo>
                    <a:pt x="37" y="239"/>
                    <a:pt x="31" y="235"/>
                    <a:pt x="25" y="235"/>
                  </a:cubicBezTo>
                  <a:cubicBezTo>
                    <a:pt x="15" y="235"/>
                    <a:pt x="8" y="243"/>
                    <a:pt x="8" y="252"/>
                  </a:cubicBezTo>
                  <a:cubicBezTo>
                    <a:pt x="8" y="261"/>
                    <a:pt x="15" y="269"/>
                    <a:pt x="25" y="269"/>
                  </a:cubicBezTo>
                  <a:cubicBezTo>
                    <a:pt x="31" y="269"/>
                    <a:pt x="36" y="266"/>
                    <a:pt x="39" y="261"/>
                  </a:cubicBezTo>
                  <a:cubicBezTo>
                    <a:pt x="41" y="258"/>
                    <a:pt x="43" y="257"/>
                    <a:pt x="45" y="257"/>
                  </a:cubicBezTo>
                  <a:cubicBezTo>
                    <a:pt x="46" y="257"/>
                    <a:pt x="48" y="257"/>
                    <a:pt x="49" y="257"/>
                  </a:cubicBezTo>
                  <a:cubicBezTo>
                    <a:pt x="52" y="257"/>
                    <a:pt x="54" y="259"/>
                    <a:pt x="55" y="261"/>
                  </a:cubicBezTo>
                  <a:cubicBezTo>
                    <a:pt x="58" y="266"/>
                    <a:pt x="63" y="269"/>
                    <a:pt x="69" y="269"/>
                  </a:cubicBezTo>
                  <a:cubicBezTo>
                    <a:pt x="72" y="269"/>
                    <a:pt x="73" y="269"/>
                    <a:pt x="75" y="272"/>
                  </a:cubicBezTo>
                  <a:cubicBezTo>
                    <a:pt x="76" y="274"/>
                    <a:pt x="76" y="274"/>
                    <a:pt x="76" y="274"/>
                  </a:cubicBezTo>
                  <a:cubicBezTo>
                    <a:pt x="77" y="277"/>
                    <a:pt x="76" y="278"/>
                    <a:pt x="74" y="282"/>
                  </a:cubicBezTo>
                  <a:cubicBezTo>
                    <a:pt x="69" y="290"/>
                    <a:pt x="72" y="300"/>
                    <a:pt x="80" y="305"/>
                  </a:cubicBezTo>
                  <a:cubicBezTo>
                    <a:pt x="88" y="309"/>
                    <a:pt x="99" y="307"/>
                    <a:pt x="103" y="299"/>
                  </a:cubicBezTo>
                  <a:cubicBezTo>
                    <a:pt x="108" y="291"/>
                    <a:pt x="105" y="280"/>
                    <a:pt x="97" y="276"/>
                  </a:cubicBezTo>
                  <a:cubicBezTo>
                    <a:pt x="95" y="274"/>
                    <a:pt x="92" y="273"/>
                    <a:pt x="89" y="273"/>
                  </a:cubicBezTo>
                  <a:cubicBezTo>
                    <a:pt x="86" y="273"/>
                    <a:pt x="84" y="273"/>
                    <a:pt x="83" y="271"/>
                  </a:cubicBezTo>
                  <a:cubicBezTo>
                    <a:pt x="82" y="268"/>
                    <a:pt x="82" y="268"/>
                    <a:pt x="82" y="268"/>
                  </a:cubicBezTo>
                  <a:cubicBezTo>
                    <a:pt x="80" y="266"/>
                    <a:pt x="80" y="266"/>
                    <a:pt x="83" y="262"/>
                  </a:cubicBezTo>
                  <a:cubicBezTo>
                    <a:pt x="87" y="257"/>
                    <a:pt x="88" y="250"/>
                    <a:pt x="84" y="244"/>
                  </a:cubicBezTo>
                  <a:cubicBezTo>
                    <a:pt x="83" y="242"/>
                    <a:pt x="82" y="240"/>
                    <a:pt x="83" y="238"/>
                  </a:cubicBezTo>
                  <a:cubicBezTo>
                    <a:pt x="84" y="236"/>
                    <a:pt x="86" y="234"/>
                    <a:pt x="87" y="232"/>
                  </a:cubicBezTo>
                  <a:cubicBezTo>
                    <a:pt x="88" y="230"/>
                    <a:pt x="90" y="231"/>
                    <a:pt x="94" y="231"/>
                  </a:cubicBezTo>
                  <a:cubicBezTo>
                    <a:pt x="101" y="231"/>
                    <a:pt x="107" y="227"/>
                    <a:pt x="109" y="221"/>
                  </a:cubicBezTo>
                  <a:cubicBezTo>
                    <a:pt x="110" y="220"/>
                    <a:pt x="110" y="218"/>
                    <a:pt x="113" y="218"/>
                  </a:cubicBezTo>
                  <a:cubicBezTo>
                    <a:pt x="116" y="218"/>
                    <a:pt x="132" y="218"/>
                    <a:pt x="138" y="218"/>
                  </a:cubicBezTo>
                  <a:cubicBezTo>
                    <a:pt x="140" y="218"/>
                    <a:pt x="142" y="220"/>
                    <a:pt x="142" y="221"/>
                  </a:cubicBezTo>
                  <a:cubicBezTo>
                    <a:pt x="145" y="227"/>
                    <a:pt x="151" y="231"/>
                    <a:pt x="157" y="231"/>
                  </a:cubicBezTo>
                  <a:cubicBezTo>
                    <a:pt x="158" y="231"/>
                    <a:pt x="161" y="230"/>
                    <a:pt x="162" y="233"/>
                  </a:cubicBezTo>
                  <a:cubicBezTo>
                    <a:pt x="162" y="234"/>
                    <a:pt x="164" y="236"/>
                    <a:pt x="165" y="238"/>
                  </a:cubicBezTo>
                  <a:cubicBezTo>
                    <a:pt x="166" y="241"/>
                    <a:pt x="165" y="243"/>
                    <a:pt x="164" y="245"/>
                  </a:cubicBezTo>
                  <a:cubicBezTo>
                    <a:pt x="162" y="247"/>
                    <a:pt x="161" y="251"/>
                    <a:pt x="161" y="254"/>
                  </a:cubicBezTo>
                  <a:cubicBezTo>
                    <a:pt x="161" y="264"/>
                    <a:pt x="169" y="271"/>
                    <a:pt x="178" y="271"/>
                  </a:cubicBezTo>
                  <a:cubicBezTo>
                    <a:pt x="186" y="271"/>
                    <a:pt x="192" y="267"/>
                    <a:pt x="194" y="260"/>
                  </a:cubicBezTo>
                  <a:cubicBezTo>
                    <a:pt x="195" y="259"/>
                    <a:pt x="195" y="257"/>
                    <a:pt x="198" y="257"/>
                  </a:cubicBezTo>
                  <a:cubicBezTo>
                    <a:pt x="200" y="257"/>
                    <a:pt x="202" y="257"/>
                    <a:pt x="205" y="257"/>
                  </a:cubicBezTo>
                  <a:cubicBezTo>
                    <a:pt x="206" y="257"/>
                    <a:pt x="208" y="259"/>
                    <a:pt x="208" y="260"/>
                  </a:cubicBezTo>
                  <a:cubicBezTo>
                    <a:pt x="211" y="266"/>
                    <a:pt x="217" y="271"/>
                    <a:pt x="225" y="271"/>
                  </a:cubicBezTo>
                  <a:cubicBezTo>
                    <a:pt x="234" y="271"/>
                    <a:pt x="241" y="264"/>
                    <a:pt x="241" y="254"/>
                  </a:cubicBezTo>
                  <a:cubicBezTo>
                    <a:pt x="241" y="245"/>
                    <a:pt x="234" y="237"/>
                    <a:pt x="225" y="237"/>
                  </a:cubicBezTo>
                  <a:cubicBezTo>
                    <a:pt x="218" y="237"/>
                    <a:pt x="213" y="241"/>
                    <a:pt x="210" y="246"/>
                  </a:cubicBezTo>
                  <a:cubicBezTo>
                    <a:pt x="208" y="248"/>
                    <a:pt x="208" y="249"/>
                    <a:pt x="205" y="249"/>
                  </a:cubicBezTo>
                  <a:cubicBezTo>
                    <a:pt x="203" y="249"/>
                    <a:pt x="200" y="249"/>
                    <a:pt x="198" y="249"/>
                  </a:cubicBezTo>
                  <a:cubicBezTo>
                    <a:pt x="194" y="249"/>
                    <a:pt x="193" y="247"/>
                    <a:pt x="193" y="246"/>
                  </a:cubicBezTo>
                  <a:cubicBezTo>
                    <a:pt x="190" y="241"/>
                    <a:pt x="184" y="237"/>
                    <a:pt x="178" y="237"/>
                  </a:cubicBezTo>
                  <a:cubicBezTo>
                    <a:pt x="174" y="237"/>
                    <a:pt x="174" y="238"/>
                    <a:pt x="172" y="235"/>
                  </a:cubicBezTo>
                  <a:cubicBezTo>
                    <a:pt x="171" y="234"/>
                    <a:pt x="170" y="232"/>
                    <a:pt x="169" y="230"/>
                  </a:cubicBezTo>
                  <a:cubicBezTo>
                    <a:pt x="168" y="228"/>
                    <a:pt x="170" y="226"/>
                    <a:pt x="170" y="225"/>
                  </a:cubicBezTo>
                  <a:cubicBezTo>
                    <a:pt x="173" y="222"/>
                    <a:pt x="174" y="218"/>
                    <a:pt x="174" y="214"/>
                  </a:cubicBezTo>
                  <a:cubicBezTo>
                    <a:pt x="174" y="210"/>
                    <a:pt x="173" y="207"/>
                    <a:pt x="171" y="204"/>
                  </a:cubicBezTo>
                  <a:cubicBezTo>
                    <a:pt x="170" y="203"/>
                    <a:pt x="168" y="202"/>
                    <a:pt x="170" y="198"/>
                  </a:cubicBezTo>
                  <a:cubicBezTo>
                    <a:pt x="172" y="196"/>
                    <a:pt x="179" y="184"/>
                    <a:pt x="182" y="179"/>
                  </a:cubicBezTo>
                  <a:cubicBezTo>
                    <a:pt x="183" y="177"/>
                    <a:pt x="185" y="177"/>
                    <a:pt x="188" y="177"/>
                  </a:cubicBezTo>
                  <a:cubicBezTo>
                    <a:pt x="195" y="177"/>
                    <a:pt x="201" y="173"/>
                    <a:pt x="204" y="167"/>
                  </a:cubicBezTo>
                  <a:cubicBezTo>
                    <a:pt x="204" y="166"/>
                    <a:pt x="205" y="163"/>
                    <a:pt x="208" y="163"/>
                  </a:cubicBezTo>
                  <a:cubicBezTo>
                    <a:pt x="209" y="163"/>
                    <a:pt x="212" y="163"/>
                    <a:pt x="214" y="163"/>
                  </a:cubicBezTo>
                  <a:cubicBezTo>
                    <a:pt x="217" y="163"/>
                    <a:pt x="218" y="165"/>
                    <a:pt x="219" y="167"/>
                  </a:cubicBezTo>
                  <a:cubicBezTo>
                    <a:pt x="222" y="173"/>
                    <a:pt x="227" y="177"/>
                    <a:pt x="234" y="177"/>
                  </a:cubicBezTo>
                  <a:cubicBezTo>
                    <a:pt x="236" y="177"/>
                    <a:pt x="239" y="175"/>
                    <a:pt x="241" y="179"/>
                  </a:cubicBezTo>
                  <a:cubicBezTo>
                    <a:pt x="243" y="181"/>
                    <a:pt x="246" y="187"/>
                    <a:pt x="248" y="191"/>
                  </a:cubicBezTo>
                  <a:cubicBezTo>
                    <a:pt x="249" y="193"/>
                    <a:pt x="249" y="194"/>
                    <a:pt x="247" y="196"/>
                  </a:cubicBezTo>
                  <a:cubicBezTo>
                    <a:pt x="244" y="199"/>
                    <a:pt x="243" y="203"/>
                    <a:pt x="243" y="207"/>
                  </a:cubicBezTo>
                  <a:cubicBezTo>
                    <a:pt x="243" y="216"/>
                    <a:pt x="250" y="224"/>
                    <a:pt x="260" y="224"/>
                  </a:cubicBezTo>
                  <a:cubicBezTo>
                    <a:pt x="269" y="224"/>
                    <a:pt x="277" y="216"/>
                    <a:pt x="277" y="207"/>
                  </a:cubicBezTo>
                  <a:cubicBezTo>
                    <a:pt x="277" y="198"/>
                    <a:pt x="269" y="190"/>
                    <a:pt x="260" y="190"/>
                  </a:cubicBezTo>
                  <a:close/>
                  <a:moveTo>
                    <a:pt x="175" y="175"/>
                  </a:moveTo>
                  <a:cubicBezTo>
                    <a:pt x="174" y="176"/>
                    <a:pt x="167" y="188"/>
                    <a:pt x="164" y="194"/>
                  </a:cubicBezTo>
                  <a:cubicBezTo>
                    <a:pt x="162" y="198"/>
                    <a:pt x="160" y="197"/>
                    <a:pt x="157" y="197"/>
                  </a:cubicBezTo>
                  <a:cubicBezTo>
                    <a:pt x="151" y="197"/>
                    <a:pt x="145" y="201"/>
                    <a:pt x="142" y="206"/>
                  </a:cubicBezTo>
                  <a:cubicBezTo>
                    <a:pt x="142" y="208"/>
                    <a:pt x="141" y="210"/>
                    <a:pt x="138" y="210"/>
                  </a:cubicBezTo>
                  <a:cubicBezTo>
                    <a:pt x="136" y="210"/>
                    <a:pt x="120" y="210"/>
                    <a:pt x="114" y="210"/>
                  </a:cubicBezTo>
                  <a:cubicBezTo>
                    <a:pt x="111" y="210"/>
                    <a:pt x="110" y="208"/>
                    <a:pt x="109" y="207"/>
                  </a:cubicBezTo>
                  <a:cubicBezTo>
                    <a:pt x="107" y="201"/>
                    <a:pt x="101" y="197"/>
                    <a:pt x="94" y="197"/>
                  </a:cubicBezTo>
                  <a:cubicBezTo>
                    <a:pt x="93" y="197"/>
                    <a:pt x="89" y="198"/>
                    <a:pt x="87" y="194"/>
                  </a:cubicBezTo>
                  <a:cubicBezTo>
                    <a:pt x="85" y="190"/>
                    <a:pt x="77" y="176"/>
                    <a:pt x="77" y="176"/>
                  </a:cubicBezTo>
                  <a:cubicBezTo>
                    <a:pt x="75" y="173"/>
                    <a:pt x="76" y="172"/>
                    <a:pt x="77" y="169"/>
                  </a:cubicBezTo>
                  <a:cubicBezTo>
                    <a:pt x="79" y="166"/>
                    <a:pt x="80" y="163"/>
                    <a:pt x="80" y="160"/>
                  </a:cubicBezTo>
                  <a:cubicBezTo>
                    <a:pt x="80" y="156"/>
                    <a:pt x="79" y="153"/>
                    <a:pt x="77" y="150"/>
                  </a:cubicBezTo>
                  <a:cubicBezTo>
                    <a:pt x="75" y="148"/>
                    <a:pt x="75" y="146"/>
                    <a:pt x="76" y="144"/>
                  </a:cubicBezTo>
                  <a:cubicBezTo>
                    <a:pt x="80" y="138"/>
                    <a:pt x="86" y="127"/>
                    <a:pt x="87" y="125"/>
                  </a:cubicBezTo>
                  <a:cubicBezTo>
                    <a:pt x="89" y="122"/>
                    <a:pt x="93" y="122"/>
                    <a:pt x="94" y="122"/>
                  </a:cubicBezTo>
                  <a:cubicBezTo>
                    <a:pt x="101" y="122"/>
                    <a:pt x="106" y="118"/>
                    <a:pt x="109" y="113"/>
                  </a:cubicBezTo>
                  <a:cubicBezTo>
                    <a:pt x="110" y="112"/>
                    <a:pt x="111" y="109"/>
                    <a:pt x="115" y="109"/>
                  </a:cubicBezTo>
                  <a:cubicBezTo>
                    <a:pt x="118" y="109"/>
                    <a:pt x="131" y="109"/>
                    <a:pt x="138" y="109"/>
                  </a:cubicBezTo>
                  <a:cubicBezTo>
                    <a:pt x="140" y="109"/>
                    <a:pt x="142" y="111"/>
                    <a:pt x="142" y="112"/>
                  </a:cubicBezTo>
                  <a:cubicBezTo>
                    <a:pt x="145" y="118"/>
                    <a:pt x="151" y="122"/>
                    <a:pt x="157" y="122"/>
                  </a:cubicBezTo>
                  <a:cubicBezTo>
                    <a:pt x="159" y="122"/>
                    <a:pt x="162" y="122"/>
                    <a:pt x="164" y="124"/>
                  </a:cubicBezTo>
                  <a:cubicBezTo>
                    <a:pt x="165" y="127"/>
                    <a:pt x="172" y="139"/>
                    <a:pt x="175" y="144"/>
                  </a:cubicBezTo>
                  <a:cubicBezTo>
                    <a:pt x="176" y="146"/>
                    <a:pt x="175" y="149"/>
                    <a:pt x="175" y="150"/>
                  </a:cubicBezTo>
                  <a:cubicBezTo>
                    <a:pt x="173" y="152"/>
                    <a:pt x="171" y="156"/>
                    <a:pt x="171" y="160"/>
                  </a:cubicBezTo>
                  <a:cubicBezTo>
                    <a:pt x="171" y="163"/>
                    <a:pt x="172" y="166"/>
                    <a:pt x="174" y="169"/>
                  </a:cubicBezTo>
                  <a:cubicBezTo>
                    <a:pt x="175" y="170"/>
                    <a:pt x="176" y="173"/>
                    <a:pt x="175" y="1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1" name="Oval 102">
              <a:extLst>
                <a:ext uri="{FF2B5EF4-FFF2-40B4-BE49-F238E27FC236}">
                  <a16:creationId xmlns:a16="http://schemas.microsoft.com/office/drawing/2014/main" id="{343EE693-CF93-AA12-720E-44D6C45EF7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84963" y="3095625"/>
              <a:ext cx="74613" cy="714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2" name="Oval 103">
              <a:extLst>
                <a:ext uri="{FF2B5EF4-FFF2-40B4-BE49-F238E27FC236}">
                  <a16:creationId xmlns:a16="http://schemas.microsoft.com/office/drawing/2014/main" id="{1A156D89-77B1-901D-6E6B-C8A238EA93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2613" y="3533775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3" name="Freeform 104">
              <a:extLst>
                <a:ext uri="{FF2B5EF4-FFF2-40B4-BE49-F238E27FC236}">
                  <a16:creationId xmlns:a16="http://schemas.microsoft.com/office/drawing/2014/main" id="{17CCEEC7-0C5B-3F2C-1A40-3CC0D4D49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7375" y="2974975"/>
              <a:ext cx="82550" cy="82550"/>
            </a:xfrm>
            <a:custGeom>
              <a:avLst/>
              <a:gdLst/>
              <a:ahLst/>
              <a:cxnLst>
                <a:cxn ang="0">
                  <a:pos x="20" y="25"/>
                </a:cxn>
                <a:cxn ang="0">
                  <a:pos x="3" y="21"/>
                </a:cxn>
                <a:cxn ang="0">
                  <a:pos x="8" y="4"/>
                </a:cxn>
                <a:cxn ang="0">
                  <a:pos x="24" y="8"/>
                </a:cxn>
                <a:cxn ang="0">
                  <a:pos x="20" y="25"/>
                </a:cxn>
              </a:cxnLst>
              <a:rect l="0" t="0" r="r" b="b"/>
              <a:pathLst>
                <a:path w="28" h="28">
                  <a:moveTo>
                    <a:pt x="20" y="25"/>
                  </a:moveTo>
                  <a:cubicBezTo>
                    <a:pt x="14" y="28"/>
                    <a:pt x="7" y="26"/>
                    <a:pt x="3" y="21"/>
                  </a:cubicBezTo>
                  <a:cubicBezTo>
                    <a:pt x="0" y="15"/>
                    <a:pt x="2" y="7"/>
                    <a:pt x="8" y="4"/>
                  </a:cubicBezTo>
                  <a:cubicBezTo>
                    <a:pt x="14" y="0"/>
                    <a:pt x="21" y="2"/>
                    <a:pt x="24" y="8"/>
                  </a:cubicBezTo>
                  <a:cubicBezTo>
                    <a:pt x="28" y="14"/>
                    <a:pt x="26" y="22"/>
                    <a:pt x="20" y="2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4" name="Oval 105">
              <a:extLst>
                <a:ext uri="{FF2B5EF4-FFF2-40B4-BE49-F238E27FC236}">
                  <a16:creationId xmlns:a16="http://schemas.microsoft.com/office/drawing/2014/main" id="{AB8375DB-0852-03B9-3C7C-5D32C89D69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4638" y="2974975"/>
              <a:ext cx="69850" cy="746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5" name="Freeform 106">
              <a:extLst>
                <a:ext uri="{FF2B5EF4-FFF2-40B4-BE49-F238E27FC236}">
                  <a16:creationId xmlns:a16="http://schemas.microsoft.com/office/drawing/2014/main" id="{71DDA302-8D58-F7DE-BF2C-9335670141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8763" y="3522663"/>
              <a:ext cx="82550" cy="80963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24" y="8"/>
                </a:cxn>
                <a:cxn ang="0">
                  <a:pos x="20" y="25"/>
                </a:cxn>
                <a:cxn ang="0">
                  <a:pos x="3" y="20"/>
                </a:cxn>
                <a:cxn ang="0">
                  <a:pos x="8" y="3"/>
                </a:cxn>
              </a:cxnLst>
              <a:rect l="0" t="0" r="r" b="b"/>
              <a:pathLst>
                <a:path w="28" h="28">
                  <a:moveTo>
                    <a:pt x="8" y="3"/>
                  </a:moveTo>
                  <a:cubicBezTo>
                    <a:pt x="14" y="0"/>
                    <a:pt x="21" y="2"/>
                    <a:pt x="24" y="8"/>
                  </a:cubicBezTo>
                  <a:cubicBezTo>
                    <a:pt x="28" y="14"/>
                    <a:pt x="26" y="21"/>
                    <a:pt x="20" y="25"/>
                  </a:cubicBezTo>
                  <a:cubicBezTo>
                    <a:pt x="14" y="28"/>
                    <a:pt x="7" y="26"/>
                    <a:pt x="3" y="20"/>
                  </a:cubicBezTo>
                  <a:cubicBezTo>
                    <a:pt x="0" y="14"/>
                    <a:pt x="2" y="7"/>
                    <a:pt x="8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6" name="Oval 107">
              <a:extLst>
                <a:ext uri="{FF2B5EF4-FFF2-40B4-BE49-F238E27FC236}">
                  <a16:creationId xmlns:a16="http://schemas.microsoft.com/office/drawing/2014/main" id="{90B42B8A-E88C-DADE-72D4-9701B21BF8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84963" y="3495675"/>
              <a:ext cx="74613" cy="698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7" name="Oval 108">
              <a:extLst>
                <a:ext uri="{FF2B5EF4-FFF2-40B4-BE49-F238E27FC236}">
                  <a16:creationId xmlns:a16="http://schemas.microsoft.com/office/drawing/2014/main" id="{6E8932B5-2980-8FC6-5408-8DA432F79F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0700" y="3095625"/>
              <a:ext cx="73025" cy="714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8" name="Oval 109">
              <a:extLst>
                <a:ext uri="{FF2B5EF4-FFF2-40B4-BE49-F238E27FC236}">
                  <a16:creationId xmlns:a16="http://schemas.microsoft.com/office/drawing/2014/main" id="{E13F4C0C-9D1E-04FF-698B-70708B6B3F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0700" y="3416300"/>
              <a:ext cx="73025" cy="698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9" name="Oval 110">
              <a:extLst>
                <a:ext uri="{FF2B5EF4-FFF2-40B4-BE49-F238E27FC236}">
                  <a16:creationId xmlns:a16="http://schemas.microsoft.com/office/drawing/2014/main" id="{D2AD1C12-6673-34B7-0DC7-8366B36B89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4475" y="3254375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0" name="Oval 111">
              <a:extLst>
                <a:ext uri="{FF2B5EF4-FFF2-40B4-BE49-F238E27FC236}">
                  <a16:creationId xmlns:a16="http://schemas.microsoft.com/office/drawing/2014/main" id="{99942D19-AC77-D8A8-B69E-E781F3701C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9538" y="3254375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1" name="Oval 112">
              <a:extLst>
                <a:ext uri="{FF2B5EF4-FFF2-40B4-BE49-F238E27FC236}">
                  <a16:creationId xmlns:a16="http://schemas.microsoft.com/office/drawing/2014/main" id="{20346180-A0A7-C8F0-1ACE-47F6122781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0175" y="3527425"/>
              <a:ext cx="73025" cy="714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2" name="Oval 113">
              <a:extLst>
                <a:ext uri="{FF2B5EF4-FFF2-40B4-BE49-F238E27FC236}">
                  <a16:creationId xmlns:a16="http://schemas.microsoft.com/office/drawing/2014/main" id="{A1C6968E-1B91-8F9A-E4CE-5A7FC2D4BE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1188" y="3254375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3" name="Oval 114">
              <a:extLst>
                <a:ext uri="{FF2B5EF4-FFF2-40B4-BE49-F238E27FC236}">
                  <a16:creationId xmlns:a16="http://schemas.microsoft.com/office/drawing/2014/main" id="{532281AF-38F0-B30C-79D4-C3F84153E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6125" y="3254375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4" name="Oval 115">
              <a:extLst>
                <a:ext uri="{FF2B5EF4-FFF2-40B4-BE49-F238E27FC236}">
                  <a16:creationId xmlns:a16="http://schemas.microsoft.com/office/drawing/2014/main" id="{04C13722-B231-C611-4E57-1FC2CAD710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2325" y="3395663"/>
              <a:ext cx="71438" cy="698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5" name="Oval 116">
              <a:extLst>
                <a:ext uri="{FF2B5EF4-FFF2-40B4-BE49-F238E27FC236}">
                  <a16:creationId xmlns:a16="http://schemas.microsoft.com/office/drawing/2014/main" id="{F2545157-D539-6DD2-8263-8A44518692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2325" y="3116263"/>
              <a:ext cx="71438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6" name="Freeform 117">
              <a:extLst>
                <a:ext uri="{FF2B5EF4-FFF2-40B4-BE49-F238E27FC236}">
                  <a16:creationId xmlns:a16="http://schemas.microsoft.com/office/drawing/2014/main" id="{CD8BB9DA-286D-8855-9A20-60C1DF0DC5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7663" y="2836863"/>
              <a:ext cx="82550" cy="85725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25" y="8"/>
                </a:cxn>
                <a:cxn ang="0">
                  <a:pos x="20" y="25"/>
                </a:cxn>
                <a:cxn ang="0">
                  <a:pos x="3" y="21"/>
                </a:cxn>
                <a:cxn ang="0">
                  <a:pos x="8" y="4"/>
                </a:cxn>
              </a:cxnLst>
              <a:rect l="0" t="0" r="r" b="b"/>
              <a:pathLst>
                <a:path w="28" h="29">
                  <a:moveTo>
                    <a:pt x="8" y="4"/>
                  </a:moveTo>
                  <a:cubicBezTo>
                    <a:pt x="14" y="0"/>
                    <a:pt x="21" y="2"/>
                    <a:pt x="25" y="8"/>
                  </a:cubicBezTo>
                  <a:cubicBezTo>
                    <a:pt x="28" y="14"/>
                    <a:pt x="26" y="22"/>
                    <a:pt x="20" y="25"/>
                  </a:cubicBezTo>
                  <a:cubicBezTo>
                    <a:pt x="14" y="29"/>
                    <a:pt x="7" y="27"/>
                    <a:pt x="3" y="21"/>
                  </a:cubicBezTo>
                  <a:cubicBezTo>
                    <a:pt x="0" y="15"/>
                    <a:pt x="2" y="7"/>
                    <a:pt x="8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7" name="Oval 118">
              <a:extLst>
                <a:ext uri="{FF2B5EF4-FFF2-40B4-BE49-F238E27FC236}">
                  <a16:creationId xmlns:a16="http://schemas.microsoft.com/office/drawing/2014/main" id="{C8F817A9-6635-183A-664E-7F9C4F696F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0175" y="2973388"/>
              <a:ext cx="73025" cy="698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8" name="Freeform 119">
              <a:extLst>
                <a:ext uri="{FF2B5EF4-FFF2-40B4-BE49-F238E27FC236}">
                  <a16:creationId xmlns:a16="http://schemas.microsoft.com/office/drawing/2014/main" id="{9C3821B2-5DC2-9509-BF05-6BA395D27F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4325" y="3633788"/>
              <a:ext cx="82550" cy="82550"/>
            </a:xfrm>
            <a:custGeom>
              <a:avLst/>
              <a:gdLst/>
              <a:ahLst/>
              <a:cxnLst>
                <a:cxn ang="0">
                  <a:pos x="20" y="4"/>
                </a:cxn>
                <a:cxn ang="0">
                  <a:pos x="3" y="8"/>
                </a:cxn>
                <a:cxn ang="0">
                  <a:pos x="8" y="25"/>
                </a:cxn>
                <a:cxn ang="0">
                  <a:pos x="24" y="20"/>
                </a:cxn>
                <a:cxn ang="0">
                  <a:pos x="20" y="4"/>
                </a:cxn>
              </a:cxnLst>
              <a:rect l="0" t="0" r="r" b="b"/>
              <a:pathLst>
                <a:path w="28" h="28">
                  <a:moveTo>
                    <a:pt x="20" y="4"/>
                  </a:moveTo>
                  <a:cubicBezTo>
                    <a:pt x="14" y="0"/>
                    <a:pt x="7" y="2"/>
                    <a:pt x="3" y="8"/>
                  </a:cubicBezTo>
                  <a:cubicBezTo>
                    <a:pt x="0" y="14"/>
                    <a:pt x="2" y="21"/>
                    <a:pt x="8" y="25"/>
                  </a:cubicBezTo>
                  <a:cubicBezTo>
                    <a:pt x="14" y="28"/>
                    <a:pt x="21" y="26"/>
                    <a:pt x="24" y="20"/>
                  </a:cubicBezTo>
                  <a:cubicBezTo>
                    <a:pt x="28" y="14"/>
                    <a:pt x="26" y="7"/>
                    <a:pt x="2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9" name="Oval 120">
              <a:extLst>
                <a:ext uri="{FF2B5EF4-FFF2-40B4-BE49-F238E27FC236}">
                  <a16:creationId xmlns:a16="http://schemas.microsoft.com/office/drawing/2014/main" id="{A99985ED-DCA8-F766-368A-37F63249F7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7550" y="3533775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sp>
        <p:nvSpPr>
          <p:cNvPr id="150" name="Freeform 121">
            <a:extLst>
              <a:ext uri="{FF2B5EF4-FFF2-40B4-BE49-F238E27FC236}">
                <a16:creationId xmlns:a16="http://schemas.microsoft.com/office/drawing/2014/main" id="{33E1ED94-8880-3AE7-CF26-01FACC7D2973}"/>
              </a:ext>
            </a:extLst>
          </p:cNvPr>
          <p:cNvSpPr>
            <a:spLocks noEditPoints="1"/>
          </p:cNvSpPr>
          <p:nvPr/>
        </p:nvSpPr>
        <p:spPr bwMode="auto">
          <a:xfrm>
            <a:off x="6192929" y="3971786"/>
            <a:ext cx="393743" cy="452764"/>
          </a:xfrm>
          <a:custGeom>
            <a:avLst/>
            <a:gdLst/>
            <a:ahLst/>
            <a:cxnLst>
              <a:cxn ang="0">
                <a:pos x="227" y="284"/>
              </a:cxn>
              <a:cxn ang="0">
                <a:pos x="214" y="284"/>
              </a:cxn>
              <a:cxn ang="0">
                <a:pos x="264" y="189"/>
              </a:cxn>
              <a:cxn ang="0">
                <a:pos x="179" y="80"/>
              </a:cxn>
              <a:cxn ang="0">
                <a:pos x="200" y="39"/>
              </a:cxn>
              <a:cxn ang="0">
                <a:pos x="196" y="26"/>
              </a:cxn>
              <a:cxn ang="0">
                <a:pos x="145" y="2"/>
              </a:cxn>
              <a:cxn ang="0">
                <a:pos x="138" y="1"/>
              </a:cxn>
              <a:cxn ang="0">
                <a:pos x="132" y="7"/>
              </a:cxn>
              <a:cxn ang="0">
                <a:pos x="72" y="121"/>
              </a:cxn>
              <a:cxn ang="0">
                <a:pos x="80" y="147"/>
              </a:cxn>
              <a:cxn ang="0">
                <a:pos x="72" y="164"/>
              </a:cxn>
              <a:cxn ang="0">
                <a:pos x="106" y="180"/>
              </a:cxn>
              <a:cxn ang="0">
                <a:pos x="114" y="164"/>
              </a:cxn>
              <a:cxn ang="0">
                <a:pos x="114" y="164"/>
              </a:cxn>
              <a:cxn ang="0">
                <a:pos x="140" y="154"/>
              </a:cxn>
              <a:cxn ang="0">
                <a:pos x="161" y="115"/>
              </a:cxn>
              <a:cxn ang="0">
                <a:pos x="227" y="189"/>
              </a:cxn>
              <a:cxn ang="0">
                <a:pos x="151" y="265"/>
              </a:cxn>
              <a:cxn ang="0">
                <a:pos x="95" y="246"/>
              </a:cxn>
              <a:cxn ang="0">
                <a:pos x="95" y="237"/>
              </a:cxn>
              <a:cxn ang="0">
                <a:pos x="104" y="227"/>
              </a:cxn>
              <a:cxn ang="0">
                <a:pos x="151" y="227"/>
              </a:cxn>
              <a:cxn ang="0">
                <a:pos x="151" y="208"/>
              </a:cxn>
              <a:cxn ang="0">
                <a:pos x="79" y="208"/>
              </a:cxn>
              <a:cxn ang="0">
                <a:pos x="40" y="208"/>
              </a:cxn>
              <a:cxn ang="0">
                <a:pos x="0" y="208"/>
              </a:cxn>
              <a:cxn ang="0">
                <a:pos x="0" y="227"/>
              </a:cxn>
              <a:cxn ang="0">
                <a:pos x="45" y="227"/>
              </a:cxn>
              <a:cxn ang="0">
                <a:pos x="48" y="227"/>
              </a:cxn>
              <a:cxn ang="0">
                <a:pos x="57" y="237"/>
              </a:cxn>
              <a:cxn ang="0">
                <a:pos x="57" y="246"/>
              </a:cxn>
              <a:cxn ang="0">
                <a:pos x="57" y="284"/>
              </a:cxn>
              <a:cxn ang="0">
                <a:pos x="19" y="303"/>
              </a:cxn>
              <a:cxn ang="0">
                <a:pos x="264" y="303"/>
              </a:cxn>
              <a:cxn ang="0">
                <a:pos x="227" y="284"/>
              </a:cxn>
              <a:cxn ang="0">
                <a:pos x="161" y="26"/>
              </a:cxn>
              <a:cxn ang="0">
                <a:pos x="155" y="32"/>
              </a:cxn>
              <a:cxn ang="0">
                <a:pos x="111" y="114"/>
              </a:cxn>
              <a:cxn ang="0">
                <a:pos x="95" y="106"/>
              </a:cxn>
              <a:cxn ang="0">
                <a:pos x="96" y="102"/>
              </a:cxn>
              <a:cxn ang="0">
                <a:pos x="137" y="25"/>
              </a:cxn>
              <a:cxn ang="0">
                <a:pos x="143" y="20"/>
              </a:cxn>
              <a:cxn ang="0">
                <a:pos x="150" y="21"/>
              </a:cxn>
              <a:cxn ang="0">
                <a:pos x="161" y="26"/>
              </a:cxn>
              <a:cxn ang="0">
                <a:pos x="161" y="26"/>
              </a:cxn>
            </a:cxnLst>
            <a:rect l="0" t="0" r="r" b="b"/>
            <a:pathLst>
              <a:path w="264" h="303">
                <a:moveTo>
                  <a:pt x="227" y="284"/>
                </a:moveTo>
                <a:cubicBezTo>
                  <a:pt x="214" y="284"/>
                  <a:pt x="214" y="284"/>
                  <a:pt x="214" y="284"/>
                </a:cubicBezTo>
                <a:cubicBezTo>
                  <a:pt x="244" y="263"/>
                  <a:pt x="264" y="229"/>
                  <a:pt x="264" y="189"/>
                </a:cubicBezTo>
                <a:cubicBezTo>
                  <a:pt x="264" y="136"/>
                  <a:pt x="228" y="92"/>
                  <a:pt x="179" y="80"/>
                </a:cubicBezTo>
                <a:cubicBezTo>
                  <a:pt x="200" y="39"/>
                  <a:pt x="200" y="39"/>
                  <a:pt x="200" y="39"/>
                </a:cubicBezTo>
                <a:cubicBezTo>
                  <a:pt x="203" y="34"/>
                  <a:pt x="201" y="29"/>
                  <a:pt x="196" y="26"/>
                </a:cubicBezTo>
                <a:cubicBezTo>
                  <a:pt x="145" y="2"/>
                  <a:pt x="145" y="2"/>
                  <a:pt x="145" y="2"/>
                </a:cubicBezTo>
                <a:cubicBezTo>
                  <a:pt x="143" y="1"/>
                  <a:pt x="140" y="0"/>
                  <a:pt x="138" y="1"/>
                </a:cubicBezTo>
                <a:cubicBezTo>
                  <a:pt x="136" y="2"/>
                  <a:pt x="134" y="4"/>
                  <a:pt x="132" y="7"/>
                </a:cubicBezTo>
                <a:cubicBezTo>
                  <a:pt x="72" y="121"/>
                  <a:pt x="72" y="121"/>
                  <a:pt x="72" y="121"/>
                </a:cubicBezTo>
                <a:cubicBezTo>
                  <a:pt x="67" y="131"/>
                  <a:pt x="71" y="143"/>
                  <a:pt x="80" y="147"/>
                </a:cubicBezTo>
                <a:cubicBezTo>
                  <a:pt x="72" y="164"/>
                  <a:pt x="72" y="164"/>
                  <a:pt x="72" y="164"/>
                </a:cubicBezTo>
                <a:cubicBezTo>
                  <a:pt x="106" y="180"/>
                  <a:pt x="106" y="180"/>
                  <a:pt x="106" y="180"/>
                </a:cubicBezTo>
                <a:cubicBezTo>
                  <a:pt x="114" y="164"/>
                  <a:pt x="114" y="164"/>
                  <a:pt x="114" y="164"/>
                </a:cubicBezTo>
                <a:cubicBezTo>
                  <a:pt x="114" y="164"/>
                  <a:pt x="114" y="164"/>
                  <a:pt x="114" y="164"/>
                </a:cubicBezTo>
                <a:cubicBezTo>
                  <a:pt x="124" y="168"/>
                  <a:pt x="135" y="164"/>
                  <a:pt x="140" y="154"/>
                </a:cubicBezTo>
                <a:cubicBezTo>
                  <a:pt x="161" y="115"/>
                  <a:pt x="161" y="115"/>
                  <a:pt x="161" y="115"/>
                </a:cubicBezTo>
                <a:cubicBezTo>
                  <a:pt x="198" y="119"/>
                  <a:pt x="227" y="151"/>
                  <a:pt x="227" y="189"/>
                </a:cubicBezTo>
                <a:cubicBezTo>
                  <a:pt x="227" y="231"/>
                  <a:pt x="193" y="265"/>
                  <a:pt x="151" y="265"/>
                </a:cubicBezTo>
                <a:cubicBezTo>
                  <a:pt x="132" y="265"/>
                  <a:pt x="108" y="258"/>
                  <a:pt x="95" y="246"/>
                </a:cubicBezTo>
                <a:cubicBezTo>
                  <a:pt x="95" y="237"/>
                  <a:pt x="95" y="237"/>
                  <a:pt x="95" y="237"/>
                </a:cubicBezTo>
                <a:cubicBezTo>
                  <a:pt x="95" y="231"/>
                  <a:pt x="99" y="227"/>
                  <a:pt x="104" y="227"/>
                </a:cubicBezTo>
                <a:cubicBezTo>
                  <a:pt x="151" y="227"/>
                  <a:pt x="151" y="227"/>
                  <a:pt x="151" y="227"/>
                </a:cubicBezTo>
                <a:cubicBezTo>
                  <a:pt x="151" y="208"/>
                  <a:pt x="151" y="208"/>
                  <a:pt x="151" y="208"/>
                </a:cubicBezTo>
                <a:cubicBezTo>
                  <a:pt x="79" y="208"/>
                  <a:pt x="79" y="208"/>
                  <a:pt x="79" y="208"/>
                </a:cubicBezTo>
                <a:cubicBezTo>
                  <a:pt x="40" y="208"/>
                  <a:pt x="40" y="208"/>
                  <a:pt x="40" y="208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227"/>
                  <a:pt x="0" y="227"/>
                  <a:pt x="0" y="227"/>
                </a:cubicBezTo>
                <a:cubicBezTo>
                  <a:pt x="45" y="227"/>
                  <a:pt x="45" y="227"/>
                  <a:pt x="45" y="227"/>
                </a:cubicBezTo>
                <a:cubicBezTo>
                  <a:pt x="48" y="227"/>
                  <a:pt x="48" y="227"/>
                  <a:pt x="48" y="227"/>
                </a:cubicBezTo>
                <a:cubicBezTo>
                  <a:pt x="53" y="227"/>
                  <a:pt x="57" y="231"/>
                  <a:pt x="57" y="237"/>
                </a:cubicBezTo>
                <a:cubicBezTo>
                  <a:pt x="57" y="246"/>
                  <a:pt x="57" y="246"/>
                  <a:pt x="57" y="246"/>
                </a:cubicBezTo>
                <a:cubicBezTo>
                  <a:pt x="57" y="284"/>
                  <a:pt x="57" y="284"/>
                  <a:pt x="57" y="284"/>
                </a:cubicBezTo>
                <a:cubicBezTo>
                  <a:pt x="36" y="284"/>
                  <a:pt x="19" y="282"/>
                  <a:pt x="19" y="303"/>
                </a:cubicBezTo>
                <a:cubicBezTo>
                  <a:pt x="264" y="303"/>
                  <a:pt x="264" y="303"/>
                  <a:pt x="264" y="303"/>
                </a:cubicBezTo>
                <a:cubicBezTo>
                  <a:pt x="264" y="282"/>
                  <a:pt x="248" y="284"/>
                  <a:pt x="227" y="284"/>
                </a:cubicBezTo>
                <a:close/>
                <a:moveTo>
                  <a:pt x="161" y="26"/>
                </a:moveTo>
                <a:cubicBezTo>
                  <a:pt x="158" y="27"/>
                  <a:pt x="156" y="29"/>
                  <a:pt x="155" y="32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95" y="106"/>
                  <a:pt x="95" y="106"/>
                  <a:pt x="95" y="106"/>
                </a:cubicBezTo>
                <a:cubicBezTo>
                  <a:pt x="95" y="105"/>
                  <a:pt x="95" y="103"/>
                  <a:pt x="96" y="102"/>
                </a:cubicBezTo>
                <a:cubicBezTo>
                  <a:pt x="137" y="25"/>
                  <a:pt x="137" y="25"/>
                  <a:pt x="137" y="25"/>
                </a:cubicBezTo>
                <a:cubicBezTo>
                  <a:pt x="138" y="23"/>
                  <a:pt x="140" y="21"/>
                  <a:pt x="143" y="20"/>
                </a:cubicBezTo>
                <a:cubicBezTo>
                  <a:pt x="145" y="19"/>
                  <a:pt x="148" y="19"/>
                  <a:pt x="150" y="21"/>
                </a:cubicBezTo>
                <a:cubicBezTo>
                  <a:pt x="161" y="26"/>
                  <a:pt x="161" y="26"/>
                  <a:pt x="161" y="26"/>
                </a:cubicBezTo>
                <a:cubicBezTo>
                  <a:pt x="161" y="26"/>
                  <a:pt x="161" y="26"/>
                  <a:pt x="161" y="26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151" name="Freeform 122">
            <a:extLst>
              <a:ext uri="{FF2B5EF4-FFF2-40B4-BE49-F238E27FC236}">
                <a16:creationId xmlns:a16="http://schemas.microsoft.com/office/drawing/2014/main" id="{8B1799F7-C4A1-8EAF-0D2F-F9A3E619C788}"/>
              </a:ext>
            </a:extLst>
          </p:cNvPr>
          <p:cNvSpPr>
            <a:spLocks noEditPoints="1"/>
          </p:cNvSpPr>
          <p:nvPr/>
        </p:nvSpPr>
        <p:spPr bwMode="auto">
          <a:xfrm>
            <a:off x="5729549" y="4078434"/>
            <a:ext cx="213813" cy="346116"/>
          </a:xfrm>
          <a:custGeom>
            <a:avLst/>
            <a:gdLst/>
            <a:ahLst/>
            <a:cxnLst>
              <a:cxn ang="0">
                <a:pos x="98" y="49"/>
              </a:cxn>
              <a:cxn ang="0">
                <a:pos x="49" y="0"/>
              </a:cxn>
              <a:cxn ang="0">
                <a:pos x="0" y="49"/>
              </a:cxn>
              <a:cxn ang="0">
                <a:pos x="39" y="98"/>
              </a:cxn>
              <a:cxn ang="0">
                <a:pos x="39" y="118"/>
              </a:cxn>
              <a:cxn ang="0">
                <a:pos x="19" y="118"/>
              </a:cxn>
              <a:cxn ang="0">
                <a:pos x="19" y="138"/>
              </a:cxn>
              <a:cxn ang="0">
                <a:pos x="39" y="138"/>
              </a:cxn>
              <a:cxn ang="0">
                <a:pos x="39" y="158"/>
              </a:cxn>
              <a:cxn ang="0">
                <a:pos x="59" y="158"/>
              </a:cxn>
              <a:cxn ang="0">
                <a:pos x="59" y="138"/>
              </a:cxn>
              <a:cxn ang="0">
                <a:pos x="78" y="138"/>
              </a:cxn>
              <a:cxn ang="0">
                <a:pos x="78" y="118"/>
              </a:cxn>
              <a:cxn ang="0">
                <a:pos x="59" y="118"/>
              </a:cxn>
              <a:cxn ang="0">
                <a:pos x="59" y="98"/>
              </a:cxn>
              <a:cxn ang="0">
                <a:pos x="98" y="49"/>
              </a:cxn>
              <a:cxn ang="0">
                <a:pos x="49" y="79"/>
              </a:cxn>
              <a:cxn ang="0">
                <a:pos x="19" y="49"/>
              </a:cxn>
              <a:cxn ang="0">
                <a:pos x="49" y="20"/>
              </a:cxn>
              <a:cxn ang="0">
                <a:pos x="78" y="49"/>
              </a:cxn>
              <a:cxn ang="0">
                <a:pos x="49" y="79"/>
              </a:cxn>
            </a:cxnLst>
            <a:rect l="0" t="0" r="r" b="b"/>
            <a:pathLst>
              <a:path w="98" h="158">
                <a:moveTo>
                  <a:pt x="98" y="49"/>
                </a:moveTo>
                <a:cubicBezTo>
                  <a:pt x="98" y="22"/>
                  <a:pt x="76" y="0"/>
                  <a:pt x="49" y="0"/>
                </a:cubicBezTo>
                <a:cubicBezTo>
                  <a:pt x="22" y="0"/>
                  <a:pt x="0" y="22"/>
                  <a:pt x="0" y="49"/>
                </a:cubicBezTo>
                <a:cubicBezTo>
                  <a:pt x="0" y="73"/>
                  <a:pt x="16" y="93"/>
                  <a:pt x="39" y="9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19" y="118"/>
                  <a:pt x="19" y="118"/>
                  <a:pt x="19" y="118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39" y="138"/>
                  <a:pt x="39" y="138"/>
                  <a:pt x="39" y="138"/>
                </a:cubicBezTo>
                <a:cubicBezTo>
                  <a:pt x="39" y="158"/>
                  <a:pt x="39" y="158"/>
                  <a:pt x="39" y="158"/>
                </a:cubicBezTo>
                <a:cubicBezTo>
                  <a:pt x="59" y="158"/>
                  <a:pt x="59" y="158"/>
                  <a:pt x="59" y="158"/>
                </a:cubicBezTo>
                <a:cubicBezTo>
                  <a:pt x="59" y="138"/>
                  <a:pt x="59" y="138"/>
                  <a:pt x="59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78" y="118"/>
                  <a:pt x="78" y="118"/>
                  <a:pt x="78" y="118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59" y="98"/>
                  <a:pt x="59" y="98"/>
                  <a:pt x="59" y="98"/>
                </a:cubicBezTo>
                <a:cubicBezTo>
                  <a:pt x="81" y="93"/>
                  <a:pt x="98" y="73"/>
                  <a:pt x="98" y="49"/>
                </a:cubicBezTo>
                <a:close/>
                <a:moveTo>
                  <a:pt x="49" y="79"/>
                </a:moveTo>
                <a:cubicBezTo>
                  <a:pt x="32" y="79"/>
                  <a:pt x="19" y="66"/>
                  <a:pt x="19" y="49"/>
                </a:cubicBezTo>
                <a:cubicBezTo>
                  <a:pt x="19" y="33"/>
                  <a:pt x="32" y="20"/>
                  <a:pt x="49" y="20"/>
                </a:cubicBezTo>
                <a:cubicBezTo>
                  <a:pt x="65" y="20"/>
                  <a:pt x="78" y="33"/>
                  <a:pt x="78" y="49"/>
                </a:cubicBezTo>
                <a:cubicBezTo>
                  <a:pt x="78" y="66"/>
                  <a:pt x="65" y="79"/>
                  <a:pt x="49" y="79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152" name="Freeform 123">
            <a:extLst>
              <a:ext uri="{FF2B5EF4-FFF2-40B4-BE49-F238E27FC236}">
                <a16:creationId xmlns:a16="http://schemas.microsoft.com/office/drawing/2014/main" id="{1F09ACC5-4666-1904-3801-62C50C8EC807}"/>
              </a:ext>
            </a:extLst>
          </p:cNvPr>
          <p:cNvSpPr>
            <a:spLocks noEditPoints="1"/>
          </p:cNvSpPr>
          <p:nvPr/>
        </p:nvSpPr>
        <p:spPr bwMode="auto">
          <a:xfrm>
            <a:off x="5156310" y="4102058"/>
            <a:ext cx="323672" cy="322491"/>
          </a:xfrm>
          <a:custGeom>
            <a:avLst/>
            <a:gdLst/>
            <a:ahLst/>
            <a:cxnLst>
              <a:cxn ang="0">
                <a:pos x="79" y="0"/>
              </a:cxn>
              <a:cxn ang="0">
                <a:pos x="79" y="20"/>
              </a:cxn>
              <a:cxn ang="0">
                <a:pos x="114" y="20"/>
              </a:cxn>
              <a:cxn ang="0">
                <a:pos x="76" y="57"/>
              </a:cxn>
              <a:cxn ang="0">
                <a:pos x="49" y="49"/>
              </a:cxn>
              <a:cxn ang="0">
                <a:pos x="0" y="99"/>
              </a:cxn>
              <a:cxn ang="0">
                <a:pos x="49" y="148"/>
              </a:cxn>
              <a:cxn ang="0">
                <a:pos x="99" y="99"/>
              </a:cxn>
              <a:cxn ang="0">
                <a:pos x="90" y="71"/>
              </a:cxn>
              <a:cxn ang="0">
                <a:pos x="128" y="34"/>
              </a:cxn>
              <a:cxn ang="0">
                <a:pos x="128" y="69"/>
              </a:cxn>
              <a:cxn ang="0">
                <a:pos x="148" y="69"/>
              </a:cxn>
              <a:cxn ang="0">
                <a:pos x="148" y="0"/>
              </a:cxn>
              <a:cxn ang="0">
                <a:pos x="79" y="0"/>
              </a:cxn>
              <a:cxn ang="0">
                <a:pos x="49" y="128"/>
              </a:cxn>
              <a:cxn ang="0">
                <a:pos x="20" y="99"/>
              </a:cxn>
              <a:cxn ang="0">
                <a:pos x="49" y="69"/>
              </a:cxn>
              <a:cxn ang="0">
                <a:pos x="79" y="99"/>
              </a:cxn>
              <a:cxn ang="0">
                <a:pos x="49" y="128"/>
              </a:cxn>
            </a:cxnLst>
            <a:rect l="0" t="0" r="r" b="b"/>
            <a:pathLst>
              <a:path w="148" h="148">
                <a:moveTo>
                  <a:pt x="79" y="0"/>
                </a:moveTo>
                <a:cubicBezTo>
                  <a:pt x="79" y="20"/>
                  <a:pt x="79" y="20"/>
                  <a:pt x="79" y="20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76" y="57"/>
                  <a:pt x="76" y="57"/>
                  <a:pt x="76" y="57"/>
                </a:cubicBezTo>
                <a:cubicBezTo>
                  <a:pt x="69" y="52"/>
                  <a:pt x="59" y="49"/>
                  <a:pt x="49" y="49"/>
                </a:cubicBezTo>
                <a:cubicBezTo>
                  <a:pt x="22" y="49"/>
                  <a:pt x="0" y="71"/>
                  <a:pt x="0" y="99"/>
                </a:cubicBezTo>
                <a:cubicBezTo>
                  <a:pt x="0" y="126"/>
                  <a:pt x="22" y="148"/>
                  <a:pt x="49" y="148"/>
                </a:cubicBezTo>
                <a:cubicBezTo>
                  <a:pt x="76" y="148"/>
                  <a:pt x="99" y="126"/>
                  <a:pt x="99" y="99"/>
                </a:cubicBezTo>
                <a:cubicBezTo>
                  <a:pt x="99" y="88"/>
                  <a:pt x="95" y="79"/>
                  <a:pt x="90" y="71"/>
                </a:cubicBezTo>
                <a:cubicBezTo>
                  <a:pt x="128" y="34"/>
                  <a:pt x="128" y="34"/>
                  <a:pt x="128" y="34"/>
                </a:cubicBezTo>
                <a:cubicBezTo>
                  <a:pt x="128" y="69"/>
                  <a:pt x="128" y="69"/>
                  <a:pt x="128" y="69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48" y="0"/>
                  <a:pt x="148" y="0"/>
                  <a:pt x="148" y="0"/>
                </a:cubicBezTo>
                <a:lnTo>
                  <a:pt x="79" y="0"/>
                </a:lnTo>
                <a:close/>
                <a:moveTo>
                  <a:pt x="49" y="128"/>
                </a:moveTo>
                <a:cubicBezTo>
                  <a:pt x="33" y="128"/>
                  <a:pt x="20" y="115"/>
                  <a:pt x="20" y="99"/>
                </a:cubicBezTo>
                <a:cubicBezTo>
                  <a:pt x="20" y="82"/>
                  <a:pt x="33" y="69"/>
                  <a:pt x="49" y="69"/>
                </a:cubicBezTo>
                <a:cubicBezTo>
                  <a:pt x="66" y="69"/>
                  <a:pt x="79" y="82"/>
                  <a:pt x="79" y="99"/>
                </a:cubicBezTo>
                <a:cubicBezTo>
                  <a:pt x="79" y="115"/>
                  <a:pt x="66" y="128"/>
                  <a:pt x="49" y="128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153" name="Freeform 124">
            <a:extLst>
              <a:ext uri="{FF2B5EF4-FFF2-40B4-BE49-F238E27FC236}">
                <a16:creationId xmlns:a16="http://schemas.microsoft.com/office/drawing/2014/main" id="{7CFFC0F8-F9F3-2396-ED26-09ABF955CBF1}"/>
              </a:ext>
            </a:extLst>
          </p:cNvPr>
          <p:cNvSpPr>
            <a:spLocks noEditPoints="1"/>
          </p:cNvSpPr>
          <p:nvPr/>
        </p:nvSpPr>
        <p:spPr bwMode="auto">
          <a:xfrm>
            <a:off x="9525765" y="4795206"/>
            <a:ext cx="329579" cy="357929"/>
          </a:xfrm>
          <a:custGeom>
            <a:avLst/>
            <a:gdLst/>
            <a:ahLst/>
            <a:cxnLst>
              <a:cxn ang="0">
                <a:pos x="142" y="47"/>
              </a:cxn>
              <a:cxn ang="0">
                <a:pos x="138" y="21"/>
              </a:cxn>
              <a:cxn ang="0">
                <a:pos x="89" y="14"/>
              </a:cxn>
              <a:cxn ang="0">
                <a:pos x="76" y="0"/>
              </a:cxn>
              <a:cxn ang="0">
                <a:pos x="62" y="15"/>
              </a:cxn>
              <a:cxn ang="0">
                <a:pos x="13" y="21"/>
              </a:cxn>
              <a:cxn ang="0">
                <a:pos x="11" y="47"/>
              </a:cxn>
              <a:cxn ang="0">
                <a:pos x="0" y="121"/>
              </a:cxn>
              <a:cxn ang="0">
                <a:pos x="26" y="126"/>
              </a:cxn>
              <a:cxn ang="0">
                <a:pos x="62" y="150"/>
              </a:cxn>
              <a:cxn ang="0">
                <a:pos x="89" y="150"/>
              </a:cxn>
              <a:cxn ang="0">
                <a:pos x="126" y="126"/>
              </a:cxn>
              <a:cxn ang="0">
                <a:pos x="151" y="121"/>
              </a:cxn>
              <a:cxn ang="0">
                <a:pos x="18" y="108"/>
              </a:cxn>
              <a:cxn ang="0">
                <a:pos x="24" y="43"/>
              </a:cxn>
              <a:cxn ang="0">
                <a:pos x="62" y="64"/>
              </a:cxn>
              <a:cxn ang="0">
                <a:pos x="73" y="86"/>
              </a:cxn>
              <a:cxn ang="0">
                <a:pos x="21" y="110"/>
              </a:cxn>
              <a:cxn ang="0">
                <a:pos x="26" y="116"/>
              </a:cxn>
              <a:cxn ang="0">
                <a:pos x="73" y="137"/>
              </a:cxn>
              <a:cxn ang="0">
                <a:pos x="27" y="119"/>
              </a:cxn>
              <a:cxn ang="0">
                <a:pos x="80" y="138"/>
              </a:cxn>
              <a:cxn ang="0">
                <a:pos x="126" y="116"/>
              </a:cxn>
              <a:cxn ang="0">
                <a:pos x="82" y="139"/>
              </a:cxn>
              <a:cxn ang="0">
                <a:pos x="80" y="93"/>
              </a:cxn>
              <a:cxn ang="0">
                <a:pos x="80" y="77"/>
              </a:cxn>
              <a:cxn ang="0">
                <a:pos x="89" y="61"/>
              </a:cxn>
              <a:cxn ang="0">
                <a:pos x="135" y="47"/>
              </a:cxn>
              <a:cxn ang="0">
                <a:pos x="130" y="110"/>
              </a:cxn>
              <a:cxn ang="0">
                <a:pos x="125" y="34"/>
              </a:cxn>
              <a:cxn ang="0">
                <a:pos x="125" y="37"/>
              </a:cxn>
              <a:cxn ang="0">
                <a:pos x="80" y="51"/>
              </a:cxn>
              <a:cxn ang="0">
                <a:pos x="86" y="21"/>
              </a:cxn>
              <a:cxn ang="0">
                <a:pos x="65" y="21"/>
              </a:cxn>
              <a:cxn ang="0">
                <a:pos x="73" y="51"/>
              </a:cxn>
              <a:cxn ang="0">
                <a:pos x="27" y="37"/>
              </a:cxn>
              <a:cxn ang="0">
                <a:pos x="27" y="34"/>
              </a:cxn>
            </a:cxnLst>
            <a:rect l="0" t="0" r="r" b="b"/>
            <a:pathLst>
              <a:path w="151" h="164">
                <a:moveTo>
                  <a:pt x="142" y="108"/>
                </a:moveTo>
                <a:cubicBezTo>
                  <a:pt x="142" y="47"/>
                  <a:pt x="142" y="47"/>
                  <a:pt x="142" y="47"/>
                </a:cubicBezTo>
                <a:cubicBezTo>
                  <a:pt x="148" y="45"/>
                  <a:pt x="151" y="40"/>
                  <a:pt x="151" y="35"/>
                </a:cubicBezTo>
                <a:cubicBezTo>
                  <a:pt x="151" y="27"/>
                  <a:pt x="145" y="21"/>
                  <a:pt x="138" y="21"/>
                </a:cubicBezTo>
                <a:cubicBezTo>
                  <a:pt x="133" y="21"/>
                  <a:pt x="129" y="24"/>
                  <a:pt x="127" y="27"/>
                </a:cubicBezTo>
                <a:cubicBezTo>
                  <a:pt x="89" y="14"/>
                  <a:pt x="89" y="14"/>
                  <a:pt x="89" y="14"/>
                </a:cubicBezTo>
                <a:cubicBezTo>
                  <a:pt x="89" y="14"/>
                  <a:pt x="89" y="14"/>
                  <a:pt x="89" y="13"/>
                </a:cubicBezTo>
                <a:cubicBezTo>
                  <a:pt x="89" y="6"/>
                  <a:pt x="83" y="0"/>
                  <a:pt x="76" y="0"/>
                </a:cubicBezTo>
                <a:cubicBezTo>
                  <a:pt x="68" y="0"/>
                  <a:pt x="62" y="6"/>
                  <a:pt x="62" y="13"/>
                </a:cubicBezTo>
                <a:cubicBezTo>
                  <a:pt x="62" y="14"/>
                  <a:pt x="62" y="14"/>
                  <a:pt x="62" y="15"/>
                </a:cubicBezTo>
                <a:cubicBezTo>
                  <a:pt x="25" y="27"/>
                  <a:pt x="25" y="27"/>
                  <a:pt x="25" y="27"/>
                </a:cubicBezTo>
                <a:cubicBezTo>
                  <a:pt x="22" y="24"/>
                  <a:pt x="18" y="21"/>
                  <a:pt x="13" y="21"/>
                </a:cubicBezTo>
                <a:cubicBezTo>
                  <a:pt x="6" y="21"/>
                  <a:pt x="0" y="27"/>
                  <a:pt x="0" y="35"/>
                </a:cubicBezTo>
                <a:cubicBezTo>
                  <a:pt x="0" y="41"/>
                  <a:pt x="5" y="46"/>
                  <a:pt x="11" y="47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5" y="109"/>
                  <a:pt x="0" y="115"/>
                  <a:pt x="0" y="121"/>
                </a:cubicBezTo>
                <a:cubicBezTo>
                  <a:pt x="0" y="128"/>
                  <a:pt x="6" y="134"/>
                  <a:pt x="13" y="134"/>
                </a:cubicBezTo>
                <a:cubicBezTo>
                  <a:pt x="19" y="134"/>
                  <a:pt x="24" y="131"/>
                  <a:pt x="26" y="126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63" y="146"/>
                  <a:pt x="62" y="148"/>
                  <a:pt x="62" y="150"/>
                </a:cubicBezTo>
                <a:cubicBezTo>
                  <a:pt x="62" y="158"/>
                  <a:pt x="68" y="164"/>
                  <a:pt x="76" y="164"/>
                </a:cubicBezTo>
                <a:cubicBezTo>
                  <a:pt x="83" y="164"/>
                  <a:pt x="89" y="158"/>
                  <a:pt x="89" y="150"/>
                </a:cubicBezTo>
                <a:cubicBezTo>
                  <a:pt x="89" y="148"/>
                  <a:pt x="88" y="146"/>
                  <a:pt x="87" y="144"/>
                </a:cubicBezTo>
                <a:cubicBezTo>
                  <a:pt x="126" y="126"/>
                  <a:pt x="126" y="126"/>
                  <a:pt x="126" y="126"/>
                </a:cubicBezTo>
                <a:cubicBezTo>
                  <a:pt x="128" y="131"/>
                  <a:pt x="133" y="134"/>
                  <a:pt x="138" y="134"/>
                </a:cubicBezTo>
                <a:cubicBezTo>
                  <a:pt x="145" y="134"/>
                  <a:pt x="151" y="128"/>
                  <a:pt x="151" y="121"/>
                </a:cubicBezTo>
                <a:cubicBezTo>
                  <a:pt x="151" y="115"/>
                  <a:pt x="148" y="110"/>
                  <a:pt x="142" y="108"/>
                </a:cubicBezTo>
                <a:close/>
                <a:moveTo>
                  <a:pt x="18" y="108"/>
                </a:moveTo>
                <a:cubicBezTo>
                  <a:pt x="18" y="47"/>
                  <a:pt x="18" y="47"/>
                  <a:pt x="18" y="47"/>
                </a:cubicBezTo>
                <a:cubicBezTo>
                  <a:pt x="20" y="46"/>
                  <a:pt x="22" y="45"/>
                  <a:pt x="24" y="43"/>
                </a:cubicBezTo>
                <a:cubicBezTo>
                  <a:pt x="63" y="61"/>
                  <a:pt x="63" y="61"/>
                  <a:pt x="63" y="61"/>
                </a:cubicBezTo>
                <a:cubicBezTo>
                  <a:pt x="62" y="62"/>
                  <a:pt x="62" y="63"/>
                  <a:pt x="62" y="64"/>
                </a:cubicBezTo>
                <a:cubicBezTo>
                  <a:pt x="62" y="70"/>
                  <a:pt x="67" y="76"/>
                  <a:pt x="73" y="77"/>
                </a:cubicBezTo>
                <a:cubicBezTo>
                  <a:pt x="73" y="86"/>
                  <a:pt x="73" y="86"/>
                  <a:pt x="73" y="86"/>
                </a:cubicBezTo>
                <a:cubicBezTo>
                  <a:pt x="73" y="93"/>
                  <a:pt x="73" y="93"/>
                  <a:pt x="73" y="93"/>
                </a:cubicBezTo>
                <a:cubicBezTo>
                  <a:pt x="21" y="110"/>
                  <a:pt x="21" y="110"/>
                  <a:pt x="21" y="110"/>
                </a:cubicBezTo>
                <a:cubicBezTo>
                  <a:pt x="20" y="109"/>
                  <a:pt x="19" y="109"/>
                  <a:pt x="18" y="108"/>
                </a:cubicBezTo>
                <a:close/>
                <a:moveTo>
                  <a:pt x="26" y="116"/>
                </a:moveTo>
                <a:cubicBezTo>
                  <a:pt x="73" y="100"/>
                  <a:pt x="73" y="100"/>
                  <a:pt x="73" y="100"/>
                </a:cubicBezTo>
                <a:cubicBezTo>
                  <a:pt x="73" y="137"/>
                  <a:pt x="73" y="137"/>
                  <a:pt x="73" y="137"/>
                </a:cubicBezTo>
                <a:cubicBezTo>
                  <a:pt x="72" y="138"/>
                  <a:pt x="70" y="138"/>
                  <a:pt x="69" y="139"/>
                </a:cubicBezTo>
                <a:cubicBezTo>
                  <a:pt x="27" y="119"/>
                  <a:pt x="27" y="119"/>
                  <a:pt x="27" y="119"/>
                </a:cubicBezTo>
                <a:cubicBezTo>
                  <a:pt x="26" y="118"/>
                  <a:pt x="26" y="117"/>
                  <a:pt x="26" y="116"/>
                </a:cubicBezTo>
                <a:close/>
                <a:moveTo>
                  <a:pt x="80" y="138"/>
                </a:moveTo>
                <a:cubicBezTo>
                  <a:pt x="80" y="101"/>
                  <a:pt x="80" y="101"/>
                  <a:pt x="80" y="101"/>
                </a:cubicBezTo>
                <a:cubicBezTo>
                  <a:pt x="126" y="116"/>
                  <a:pt x="126" y="116"/>
                  <a:pt x="126" y="116"/>
                </a:cubicBezTo>
                <a:cubicBezTo>
                  <a:pt x="125" y="117"/>
                  <a:pt x="125" y="118"/>
                  <a:pt x="125" y="119"/>
                </a:cubicBezTo>
                <a:cubicBezTo>
                  <a:pt x="82" y="139"/>
                  <a:pt x="82" y="139"/>
                  <a:pt x="82" y="139"/>
                </a:cubicBezTo>
                <a:cubicBezTo>
                  <a:pt x="81" y="138"/>
                  <a:pt x="80" y="138"/>
                  <a:pt x="80" y="138"/>
                </a:cubicBezTo>
                <a:close/>
                <a:moveTo>
                  <a:pt x="80" y="93"/>
                </a:moveTo>
                <a:cubicBezTo>
                  <a:pt x="80" y="85"/>
                  <a:pt x="80" y="85"/>
                  <a:pt x="80" y="85"/>
                </a:cubicBezTo>
                <a:cubicBezTo>
                  <a:pt x="80" y="77"/>
                  <a:pt x="80" y="77"/>
                  <a:pt x="80" y="77"/>
                </a:cubicBezTo>
                <a:cubicBezTo>
                  <a:pt x="85" y="75"/>
                  <a:pt x="89" y="70"/>
                  <a:pt x="89" y="64"/>
                </a:cubicBezTo>
                <a:cubicBezTo>
                  <a:pt x="89" y="63"/>
                  <a:pt x="89" y="62"/>
                  <a:pt x="89" y="61"/>
                </a:cubicBezTo>
                <a:cubicBezTo>
                  <a:pt x="128" y="43"/>
                  <a:pt x="128" y="43"/>
                  <a:pt x="128" y="43"/>
                </a:cubicBezTo>
                <a:cubicBezTo>
                  <a:pt x="130" y="45"/>
                  <a:pt x="132" y="47"/>
                  <a:pt x="135" y="47"/>
                </a:cubicBezTo>
                <a:cubicBezTo>
                  <a:pt x="135" y="108"/>
                  <a:pt x="135" y="108"/>
                  <a:pt x="135" y="108"/>
                </a:cubicBezTo>
                <a:cubicBezTo>
                  <a:pt x="133" y="108"/>
                  <a:pt x="132" y="109"/>
                  <a:pt x="130" y="110"/>
                </a:cubicBezTo>
                <a:lnTo>
                  <a:pt x="80" y="93"/>
                </a:lnTo>
                <a:close/>
                <a:moveTo>
                  <a:pt x="125" y="34"/>
                </a:moveTo>
                <a:cubicBezTo>
                  <a:pt x="125" y="34"/>
                  <a:pt x="125" y="34"/>
                  <a:pt x="125" y="35"/>
                </a:cubicBezTo>
                <a:cubicBezTo>
                  <a:pt x="125" y="35"/>
                  <a:pt x="125" y="36"/>
                  <a:pt x="125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84" y="53"/>
                  <a:pt x="82" y="52"/>
                  <a:pt x="80" y="51"/>
                </a:cubicBezTo>
                <a:cubicBezTo>
                  <a:pt x="80" y="26"/>
                  <a:pt x="80" y="26"/>
                  <a:pt x="80" y="26"/>
                </a:cubicBezTo>
                <a:cubicBezTo>
                  <a:pt x="82" y="25"/>
                  <a:pt x="85" y="23"/>
                  <a:pt x="86" y="21"/>
                </a:cubicBezTo>
                <a:lnTo>
                  <a:pt x="125" y="34"/>
                </a:lnTo>
                <a:close/>
                <a:moveTo>
                  <a:pt x="65" y="21"/>
                </a:moveTo>
                <a:cubicBezTo>
                  <a:pt x="67" y="24"/>
                  <a:pt x="69" y="26"/>
                  <a:pt x="73" y="26"/>
                </a:cubicBezTo>
                <a:cubicBezTo>
                  <a:pt x="73" y="51"/>
                  <a:pt x="73" y="51"/>
                  <a:pt x="73" y="51"/>
                </a:cubicBezTo>
                <a:cubicBezTo>
                  <a:pt x="70" y="52"/>
                  <a:pt x="68" y="53"/>
                  <a:pt x="66" y="55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6"/>
                  <a:pt x="27" y="35"/>
                  <a:pt x="27" y="35"/>
                </a:cubicBezTo>
                <a:cubicBezTo>
                  <a:pt x="27" y="34"/>
                  <a:pt x="27" y="34"/>
                  <a:pt x="27" y="34"/>
                </a:cubicBezTo>
                <a:lnTo>
                  <a:pt x="65" y="21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155" name="Freeform 82">
            <a:extLst>
              <a:ext uri="{FF2B5EF4-FFF2-40B4-BE49-F238E27FC236}">
                <a16:creationId xmlns:a16="http://schemas.microsoft.com/office/drawing/2014/main" id="{6FFE904B-1201-7287-215E-E018BCFEE688}"/>
              </a:ext>
            </a:extLst>
          </p:cNvPr>
          <p:cNvSpPr>
            <a:spLocks noEditPoints="1"/>
          </p:cNvSpPr>
          <p:nvPr/>
        </p:nvSpPr>
        <p:spPr bwMode="auto">
          <a:xfrm>
            <a:off x="3234986" y="2329419"/>
            <a:ext cx="311572" cy="318250"/>
          </a:xfrm>
          <a:custGeom>
            <a:avLst/>
            <a:gdLst/>
            <a:ahLst/>
            <a:cxnLst>
              <a:cxn ang="0">
                <a:pos x="60" y="21"/>
              </a:cxn>
              <a:cxn ang="0">
                <a:pos x="52" y="29"/>
              </a:cxn>
              <a:cxn ang="0">
                <a:pos x="56" y="33"/>
              </a:cxn>
              <a:cxn ang="0">
                <a:pos x="56" y="34"/>
              </a:cxn>
              <a:cxn ang="0">
                <a:pos x="49" y="42"/>
              </a:cxn>
              <a:cxn ang="0">
                <a:pos x="47" y="42"/>
              </a:cxn>
              <a:cxn ang="0">
                <a:pos x="43" y="38"/>
              </a:cxn>
              <a:cxn ang="0">
                <a:pos x="22" y="60"/>
              </a:cxn>
              <a:cxn ang="0">
                <a:pos x="18" y="61"/>
              </a:cxn>
              <a:cxn ang="0">
                <a:pos x="11" y="61"/>
              </a:cxn>
              <a:cxn ang="0">
                <a:pos x="2" y="66"/>
              </a:cxn>
              <a:cxn ang="0">
                <a:pos x="0" y="63"/>
              </a:cxn>
              <a:cxn ang="0">
                <a:pos x="4" y="54"/>
              </a:cxn>
              <a:cxn ang="0">
                <a:pos x="4" y="47"/>
              </a:cxn>
              <a:cxn ang="0">
                <a:pos x="6" y="44"/>
              </a:cxn>
              <a:cxn ang="0">
                <a:pos x="27" y="22"/>
              </a:cxn>
              <a:cxn ang="0">
                <a:pos x="23" y="18"/>
              </a:cxn>
              <a:cxn ang="0">
                <a:pos x="23" y="17"/>
              </a:cxn>
              <a:cxn ang="0">
                <a:pos x="31" y="9"/>
              </a:cxn>
              <a:cxn ang="0">
                <a:pos x="33" y="9"/>
              </a:cxn>
              <a:cxn ang="0">
                <a:pos x="36" y="13"/>
              </a:cxn>
              <a:cxn ang="0">
                <a:pos x="44" y="5"/>
              </a:cxn>
              <a:cxn ang="0">
                <a:pos x="60" y="5"/>
              </a:cxn>
              <a:cxn ang="0">
                <a:pos x="60" y="21"/>
              </a:cxn>
              <a:cxn ang="0">
                <a:pos x="39" y="34"/>
              </a:cxn>
              <a:cxn ang="0">
                <a:pos x="32" y="27"/>
              </a:cxn>
              <a:cxn ang="0">
                <a:pos x="11" y="47"/>
              </a:cxn>
              <a:cxn ang="0">
                <a:pos x="11" y="54"/>
              </a:cxn>
              <a:cxn ang="0">
                <a:pos x="18" y="54"/>
              </a:cxn>
              <a:cxn ang="0">
                <a:pos x="39" y="34"/>
              </a:cxn>
            </a:cxnLst>
            <a:rect l="0" t="0" r="r" b="b"/>
            <a:pathLst>
              <a:path w="65" h="66">
                <a:moveTo>
                  <a:pt x="60" y="21"/>
                </a:moveTo>
                <a:cubicBezTo>
                  <a:pt x="52" y="29"/>
                  <a:pt x="52" y="29"/>
                  <a:pt x="52" y="29"/>
                </a:cubicBezTo>
                <a:cubicBezTo>
                  <a:pt x="56" y="33"/>
                  <a:pt x="56" y="33"/>
                  <a:pt x="56" y="33"/>
                </a:cubicBezTo>
                <a:cubicBezTo>
                  <a:pt x="57" y="33"/>
                  <a:pt x="57" y="34"/>
                  <a:pt x="56" y="34"/>
                </a:cubicBezTo>
                <a:cubicBezTo>
                  <a:pt x="49" y="42"/>
                  <a:pt x="49" y="42"/>
                  <a:pt x="49" y="42"/>
                </a:cubicBezTo>
                <a:cubicBezTo>
                  <a:pt x="48" y="42"/>
                  <a:pt x="47" y="42"/>
                  <a:pt x="47" y="42"/>
                </a:cubicBezTo>
                <a:cubicBezTo>
                  <a:pt x="43" y="38"/>
                  <a:pt x="43" y="38"/>
                  <a:pt x="43" y="38"/>
                </a:cubicBezTo>
                <a:cubicBezTo>
                  <a:pt x="22" y="60"/>
                  <a:pt x="22" y="60"/>
                  <a:pt x="22" y="60"/>
                </a:cubicBezTo>
                <a:cubicBezTo>
                  <a:pt x="21" y="61"/>
                  <a:pt x="20" y="61"/>
                  <a:pt x="18" y="61"/>
                </a:cubicBezTo>
                <a:cubicBezTo>
                  <a:pt x="11" y="61"/>
                  <a:pt x="11" y="61"/>
                  <a:pt x="11" y="61"/>
                </a:cubicBezTo>
                <a:cubicBezTo>
                  <a:pt x="2" y="66"/>
                  <a:pt x="2" y="66"/>
                  <a:pt x="2" y="66"/>
                </a:cubicBezTo>
                <a:cubicBezTo>
                  <a:pt x="0" y="63"/>
                  <a:pt x="0" y="63"/>
                  <a:pt x="0" y="63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7"/>
                  <a:pt x="4" y="47"/>
                  <a:pt x="4" y="47"/>
                </a:cubicBezTo>
                <a:cubicBezTo>
                  <a:pt x="4" y="46"/>
                  <a:pt x="5" y="45"/>
                  <a:pt x="6" y="44"/>
                </a:cubicBezTo>
                <a:cubicBezTo>
                  <a:pt x="27" y="22"/>
                  <a:pt x="27" y="22"/>
                  <a:pt x="27" y="22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7"/>
                  <a:pt x="23" y="17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2" y="9"/>
                  <a:pt x="33" y="9"/>
                </a:cubicBezTo>
                <a:cubicBezTo>
                  <a:pt x="36" y="13"/>
                  <a:pt x="36" y="13"/>
                  <a:pt x="36" y="13"/>
                </a:cubicBezTo>
                <a:cubicBezTo>
                  <a:pt x="44" y="5"/>
                  <a:pt x="44" y="5"/>
                  <a:pt x="44" y="5"/>
                </a:cubicBezTo>
                <a:cubicBezTo>
                  <a:pt x="49" y="0"/>
                  <a:pt x="56" y="0"/>
                  <a:pt x="60" y="5"/>
                </a:cubicBezTo>
                <a:cubicBezTo>
                  <a:pt x="65" y="9"/>
                  <a:pt x="65" y="17"/>
                  <a:pt x="60" y="21"/>
                </a:cubicBezTo>
                <a:close/>
                <a:moveTo>
                  <a:pt x="39" y="34"/>
                </a:moveTo>
                <a:cubicBezTo>
                  <a:pt x="32" y="27"/>
                  <a:pt x="32" y="27"/>
                  <a:pt x="32" y="2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54"/>
                  <a:pt x="11" y="54"/>
                  <a:pt x="11" y="54"/>
                </a:cubicBezTo>
                <a:cubicBezTo>
                  <a:pt x="18" y="54"/>
                  <a:pt x="18" y="54"/>
                  <a:pt x="18" y="54"/>
                </a:cubicBezTo>
                <a:lnTo>
                  <a:pt x="39" y="34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6" name="Freeform 58">
            <a:extLst>
              <a:ext uri="{FF2B5EF4-FFF2-40B4-BE49-F238E27FC236}">
                <a16:creationId xmlns:a16="http://schemas.microsoft.com/office/drawing/2014/main" id="{3A93809B-F6C3-A94F-8DF8-2E7779652E98}"/>
              </a:ext>
            </a:extLst>
          </p:cNvPr>
          <p:cNvSpPr>
            <a:spLocks noEditPoints="1"/>
          </p:cNvSpPr>
          <p:nvPr/>
        </p:nvSpPr>
        <p:spPr bwMode="auto">
          <a:xfrm>
            <a:off x="2544768" y="1671802"/>
            <a:ext cx="286372" cy="286372"/>
          </a:xfrm>
          <a:custGeom>
            <a:avLst/>
            <a:gdLst/>
            <a:ahLst/>
            <a:cxnLst>
              <a:cxn ang="0">
                <a:pos x="51" y="58"/>
              </a:cxn>
              <a:cxn ang="0">
                <a:pos x="7" y="58"/>
              </a:cxn>
              <a:cxn ang="0">
                <a:pos x="3" y="50"/>
              </a:cxn>
              <a:cxn ang="0">
                <a:pos x="22" y="20"/>
              </a:cxn>
              <a:cxn ang="0">
                <a:pos x="22" y="4"/>
              </a:cxn>
              <a:cxn ang="0">
                <a:pos x="19" y="4"/>
              </a:cxn>
              <a:cxn ang="0">
                <a:pos x="17" y="2"/>
              </a:cxn>
              <a:cxn ang="0">
                <a:pos x="19" y="0"/>
              </a:cxn>
              <a:cxn ang="0">
                <a:pos x="39" y="0"/>
              </a:cxn>
              <a:cxn ang="0">
                <a:pos x="41" y="2"/>
              </a:cxn>
              <a:cxn ang="0">
                <a:pos x="39" y="4"/>
              </a:cxn>
              <a:cxn ang="0">
                <a:pos x="36" y="4"/>
              </a:cxn>
              <a:cxn ang="0">
                <a:pos x="36" y="20"/>
              </a:cxn>
              <a:cxn ang="0">
                <a:pos x="55" y="50"/>
              </a:cxn>
              <a:cxn ang="0">
                <a:pos x="51" y="58"/>
              </a:cxn>
              <a:cxn ang="0">
                <a:pos x="16" y="38"/>
              </a:cxn>
              <a:cxn ang="0">
                <a:pos x="43" y="38"/>
              </a:cxn>
              <a:cxn ang="0">
                <a:pos x="32" y="22"/>
              </a:cxn>
              <a:cxn ang="0">
                <a:pos x="31" y="21"/>
              </a:cxn>
              <a:cxn ang="0">
                <a:pos x="31" y="20"/>
              </a:cxn>
              <a:cxn ang="0">
                <a:pos x="31" y="4"/>
              </a:cxn>
              <a:cxn ang="0">
                <a:pos x="27" y="4"/>
              </a:cxn>
              <a:cxn ang="0">
                <a:pos x="27" y="20"/>
              </a:cxn>
              <a:cxn ang="0">
                <a:pos x="27" y="21"/>
              </a:cxn>
              <a:cxn ang="0">
                <a:pos x="26" y="22"/>
              </a:cxn>
              <a:cxn ang="0">
                <a:pos x="16" y="38"/>
              </a:cxn>
            </a:cxnLst>
            <a:rect l="0" t="0" r="r" b="b"/>
            <a:pathLst>
              <a:path w="58" h="58">
                <a:moveTo>
                  <a:pt x="51" y="58"/>
                </a:moveTo>
                <a:cubicBezTo>
                  <a:pt x="7" y="58"/>
                  <a:pt x="7" y="58"/>
                  <a:pt x="7" y="58"/>
                </a:cubicBezTo>
                <a:cubicBezTo>
                  <a:pt x="2" y="58"/>
                  <a:pt x="0" y="54"/>
                  <a:pt x="3" y="5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"/>
                  <a:pt x="22" y="4"/>
                  <a:pt x="22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7" y="3"/>
                  <a:pt x="17" y="2"/>
                </a:cubicBezTo>
                <a:cubicBezTo>
                  <a:pt x="17" y="1"/>
                  <a:pt x="18" y="0"/>
                  <a:pt x="1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cubicBezTo>
                  <a:pt x="41" y="3"/>
                  <a:pt x="40" y="4"/>
                  <a:pt x="39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20"/>
                  <a:pt x="36" y="20"/>
                  <a:pt x="36" y="20"/>
                </a:cubicBezTo>
                <a:cubicBezTo>
                  <a:pt x="55" y="50"/>
                  <a:pt x="55" y="50"/>
                  <a:pt x="55" y="50"/>
                </a:cubicBezTo>
                <a:cubicBezTo>
                  <a:pt x="58" y="54"/>
                  <a:pt x="56" y="58"/>
                  <a:pt x="51" y="58"/>
                </a:cubicBezTo>
                <a:close/>
                <a:moveTo>
                  <a:pt x="16" y="38"/>
                </a:moveTo>
                <a:cubicBezTo>
                  <a:pt x="43" y="38"/>
                  <a:pt x="43" y="38"/>
                  <a:pt x="43" y="38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4"/>
                  <a:pt x="31" y="4"/>
                  <a:pt x="31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2"/>
                  <a:pt x="26" y="22"/>
                  <a:pt x="26" y="22"/>
                </a:cubicBezTo>
                <a:lnTo>
                  <a:pt x="16" y="3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7" name="Freeform 138">
            <a:extLst>
              <a:ext uri="{FF2B5EF4-FFF2-40B4-BE49-F238E27FC236}">
                <a16:creationId xmlns:a16="http://schemas.microsoft.com/office/drawing/2014/main" id="{4CEB7807-71C2-0129-D479-25251910D892}"/>
              </a:ext>
            </a:extLst>
          </p:cNvPr>
          <p:cNvSpPr>
            <a:spLocks noEditPoints="1"/>
          </p:cNvSpPr>
          <p:nvPr/>
        </p:nvSpPr>
        <p:spPr bwMode="auto">
          <a:xfrm>
            <a:off x="8986812" y="3028285"/>
            <a:ext cx="348705" cy="377332"/>
          </a:xfrm>
          <a:custGeom>
            <a:avLst/>
            <a:gdLst/>
            <a:ahLst/>
            <a:cxnLst>
              <a:cxn ang="0">
                <a:pos x="42" y="51"/>
              </a:cxn>
              <a:cxn ang="0">
                <a:pos x="22" y="67"/>
              </a:cxn>
              <a:cxn ang="0">
                <a:pos x="0" y="45"/>
              </a:cxn>
              <a:cxn ang="0">
                <a:pos x="14" y="24"/>
              </a:cxn>
              <a:cxn ang="0">
                <a:pos x="15" y="29"/>
              </a:cxn>
              <a:cxn ang="0">
                <a:pos x="5" y="45"/>
              </a:cxn>
              <a:cxn ang="0">
                <a:pos x="22" y="62"/>
              </a:cxn>
              <a:cxn ang="0">
                <a:pos x="39" y="44"/>
              </a:cxn>
              <a:cxn ang="0">
                <a:pos x="42" y="51"/>
              </a:cxn>
              <a:cxn ang="0">
                <a:pos x="62" y="52"/>
              </a:cxn>
              <a:cxn ang="0">
                <a:pos x="52" y="57"/>
              </a:cxn>
              <a:cxn ang="0">
                <a:pos x="51" y="57"/>
              </a:cxn>
              <a:cxn ang="0">
                <a:pos x="49" y="56"/>
              </a:cxn>
              <a:cxn ang="0">
                <a:pos x="40" y="38"/>
              </a:cxn>
              <a:cxn ang="0">
                <a:pos x="22" y="38"/>
              </a:cxn>
              <a:cxn ang="0">
                <a:pos x="19" y="35"/>
              </a:cxn>
              <a:cxn ang="0">
                <a:pos x="16" y="6"/>
              </a:cxn>
              <a:cxn ang="0">
                <a:pos x="16" y="4"/>
              </a:cxn>
              <a:cxn ang="0">
                <a:pos x="22" y="0"/>
              </a:cxn>
              <a:cxn ang="0">
                <a:pos x="28" y="6"/>
              </a:cxn>
              <a:cxn ang="0">
                <a:pos x="21" y="12"/>
              </a:cxn>
              <a:cxn ang="0">
                <a:pos x="23" y="23"/>
              </a:cxn>
              <a:cxn ang="0">
                <a:pos x="39" y="23"/>
              </a:cxn>
              <a:cxn ang="0">
                <a:pos x="39" y="28"/>
              </a:cxn>
              <a:cxn ang="0">
                <a:pos x="23" y="28"/>
              </a:cxn>
              <a:cxn ang="0">
                <a:pos x="24" y="33"/>
              </a:cxn>
              <a:cxn ang="0">
                <a:pos x="41" y="33"/>
              </a:cxn>
              <a:cxn ang="0">
                <a:pos x="43" y="34"/>
              </a:cxn>
              <a:cxn ang="0">
                <a:pos x="52" y="51"/>
              </a:cxn>
              <a:cxn ang="0">
                <a:pos x="59" y="48"/>
              </a:cxn>
              <a:cxn ang="0">
                <a:pos x="62" y="52"/>
              </a:cxn>
            </a:cxnLst>
            <a:rect l="0" t="0" r="r" b="b"/>
            <a:pathLst>
              <a:path w="62" h="67">
                <a:moveTo>
                  <a:pt x="42" y="51"/>
                </a:moveTo>
                <a:cubicBezTo>
                  <a:pt x="40" y="61"/>
                  <a:pt x="31" y="67"/>
                  <a:pt x="22" y="67"/>
                </a:cubicBezTo>
                <a:cubicBezTo>
                  <a:pt x="10" y="67"/>
                  <a:pt x="0" y="57"/>
                  <a:pt x="0" y="45"/>
                </a:cubicBezTo>
                <a:cubicBezTo>
                  <a:pt x="0" y="36"/>
                  <a:pt x="6" y="27"/>
                  <a:pt x="14" y="24"/>
                </a:cubicBezTo>
                <a:cubicBezTo>
                  <a:pt x="15" y="29"/>
                  <a:pt x="15" y="29"/>
                  <a:pt x="15" y="29"/>
                </a:cubicBezTo>
                <a:cubicBezTo>
                  <a:pt x="9" y="32"/>
                  <a:pt x="5" y="38"/>
                  <a:pt x="5" y="45"/>
                </a:cubicBezTo>
                <a:cubicBezTo>
                  <a:pt x="5" y="54"/>
                  <a:pt x="12" y="62"/>
                  <a:pt x="22" y="62"/>
                </a:cubicBezTo>
                <a:cubicBezTo>
                  <a:pt x="31" y="62"/>
                  <a:pt x="39" y="54"/>
                  <a:pt x="39" y="44"/>
                </a:cubicBezTo>
                <a:lnTo>
                  <a:pt x="42" y="51"/>
                </a:lnTo>
                <a:close/>
                <a:moveTo>
                  <a:pt x="62" y="52"/>
                </a:moveTo>
                <a:cubicBezTo>
                  <a:pt x="52" y="57"/>
                  <a:pt x="52" y="57"/>
                  <a:pt x="52" y="57"/>
                </a:cubicBezTo>
                <a:cubicBezTo>
                  <a:pt x="52" y="57"/>
                  <a:pt x="51" y="57"/>
                  <a:pt x="51" y="57"/>
                </a:cubicBezTo>
                <a:cubicBezTo>
                  <a:pt x="50" y="57"/>
                  <a:pt x="49" y="56"/>
                  <a:pt x="49" y="56"/>
                </a:cubicBezTo>
                <a:cubicBezTo>
                  <a:pt x="40" y="38"/>
                  <a:pt x="40" y="38"/>
                  <a:pt x="40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0" y="38"/>
                  <a:pt x="19" y="37"/>
                  <a:pt x="19" y="35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5"/>
                  <a:pt x="16" y="5"/>
                  <a:pt x="16" y="4"/>
                </a:cubicBezTo>
                <a:cubicBezTo>
                  <a:pt x="17" y="2"/>
                  <a:pt x="19" y="0"/>
                  <a:pt x="22" y="0"/>
                </a:cubicBezTo>
                <a:cubicBezTo>
                  <a:pt x="25" y="0"/>
                  <a:pt x="28" y="3"/>
                  <a:pt x="28" y="6"/>
                </a:cubicBezTo>
                <a:cubicBezTo>
                  <a:pt x="28" y="9"/>
                  <a:pt x="25" y="12"/>
                  <a:pt x="21" y="12"/>
                </a:cubicBezTo>
                <a:cubicBezTo>
                  <a:pt x="23" y="23"/>
                  <a:pt x="23" y="23"/>
                  <a:pt x="23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8"/>
                  <a:pt x="39" y="28"/>
                  <a:pt x="39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4" y="33"/>
                  <a:pt x="24" y="33"/>
                  <a:pt x="24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2" y="33"/>
                  <a:pt x="43" y="33"/>
                  <a:pt x="43" y="34"/>
                </a:cubicBezTo>
                <a:cubicBezTo>
                  <a:pt x="52" y="51"/>
                  <a:pt x="52" y="51"/>
                  <a:pt x="52" y="51"/>
                </a:cubicBezTo>
                <a:cubicBezTo>
                  <a:pt x="59" y="48"/>
                  <a:pt x="59" y="48"/>
                  <a:pt x="59" y="48"/>
                </a:cubicBezTo>
                <a:lnTo>
                  <a:pt x="62" y="52"/>
                </a:lnTo>
                <a:close/>
              </a:path>
            </a:pathLst>
          </a:custGeom>
          <a:solidFill>
            <a:srgbClr val="2BAE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1" name="Freeform 26">
            <a:extLst>
              <a:ext uri="{FF2B5EF4-FFF2-40B4-BE49-F238E27FC236}">
                <a16:creationId xmlns:a16="http://schemas.microsoft.com/office/drawing/2014/main" id="{A3A99BA8-E35E-DCE6-E16B-AF2CA3E1AEC8}"/>
              </a:ext>
            </a:extLst>
          </p:cNvPr>
          <p:cNvSpPr>
            <a:spLocks noEditPoints="1"/>
          </p:cNvSpPr>
          <p:nvPr/>
        </p:nvSpPr>
        <p:spPr bwMode="auto">
          <a:xfrm>
            <a:off x="3149462" y="4062433"/>
            <a:ext cx="335091" cy="362117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1" y="62"/>
              </a:cxn>
              <a:cxn ang="0">
                <a:pos x="0" y="52"/>
              </a:cxn>
              <a:cxn ang="0">
                <a:pos x="12" y="29"/>
              </a:cxn>
              <a:cxn ang="0">
                <a:pos x="11" y="34"/>
              </a:cxn>
              <a:cxn ang="0">
                <a:pos x="11" y="42"/>
              </a:cxn>
              <a:cxn ang="0">
                <a:pos x="6" y="49"/>
              </a:cxn>
              <a:cxn ang="0">
                <a:pos x="13" y="57"/>
              </a:cxn>
              <a:cxn ang="0">
                <a:pos x="21" y="49"/>
              </a:cxn>
              <a:cxn ang="0">
                <a:pos x="16" y="42"/>
              </a:cxn>
              <a:cxn ang="0">
                <a:pos x="16" y="34"/>
              </a:cxn>
              <a:cxn ang="0">
                <a:pos x="17" y="30"/>
              </a:cxn>
              <a:cxn ang="0">
                <a:pos x="29" y="34"/>
              </a:cxn>
              <a:cxn ang="0">
                <a:pos x="41" y="30"/>
              </a:cxn>
              <a:cxn ang="0">
                <a:pos x="42" y="34"/>
              </a:cxn>
              <a:cxn ang="0">
                <a:pos x="42" y="36"/>
              </a:cxn>
              <a:cxn ang="0">
                <a:pos x="31" y="47"/>
              </a:cxn>
              <a:cxn ang="0">
                <a:pos x="31" y="50"/>
              </a:cxn>
              <a:cxn ang="0">
                <a:pos x="30" y="53"/>
              </a:cxn>
              <a:cxn ang="0">
                <a:pos x="34" y="57"/>
              </a:cxn>
              <a:cxn ang="0">
                <a:pos x="38" y="53"/>
              </a:cxn>
              <a:cxn ang="0">
                <a:pos x="36" y="50"/>
              </a:cxn>
              <a:cxn ang="0">
                <a:pos x="36" y="47"/>
              </a:cxn>
              <a:cxn ang="0">
                <a:pos x="42" y="42"/>
              </a:cxn>
              <a:cxn ang="0">
                <a:pos x="47" y="47"/>
              </a:cxn>
              <a:cxn ang="0">
                <a:pos x="47" y="50"/>
              </a:cxn>
              <a:cxn ang="0">
                <a:pos x="45" y="53"/>
              </a:cxn>
              <a:cxn ang="0">
                <a:pos x="49" y="57"/>
              </a:cxn>
              <a:cxn ang="0">
                <a:pos x="53" y="53"/>
              </a:cxn>
              <a:cxn ang="0">
                <a:pos x="52" y="50"/>
              </a:cxn>
              <a:cxn ang="0">
                <a:pos x="52" y="47"/>
              </a:cxn>
              <a:cxn ang="0">
                <a:pos x="47" y="38"/>
              </a:cxn>
              <a:cxn ang="0">
                <a:pos x="46" y="29"/>
              </a:cxn>
              <a:cxn ang="0">
                <a:pos x="57" y="52"/>
              </a:cxn>
              <a:cxn ang="0">
                <a:pos x="46" y="62"/>
              </a:cxn>
              <a:cxn ang="0">
                <a:pos x="13" y="52"/>
              </a:cxn>
              <a:cxn ang="0">
                <a:pos x="11" y="49"/>
              </a:cxn>
              <a:cxn ang="0">
                <a:pos x="13" y="47"/>
              </a:cxn>
              <a:cxn ang="0">
                <a:pos x="16" y="49"/>
              </a:cxn>
              <a:cxn ang="0">
                <a:pos x="13" y="52"/>
              </a:cxn>
              <a:cxn ang="0">
                <a:pos x="29" y="31"/>
              </a:cxn>
              <a:cxn ang="0">
                <a:pos x="13" y="16"/>
              </a:cxn>
              <a:cxn ang="0">
                <a:pos x="29" y="0"/>
              </a:cxn>
              <a:cxn ang="0">
                <a:pos x="44" y="16"/>
              </a:cxn>
              <a:cxn ang="0">
                <a:pos x="29" y="31"/>
              </a:cxn>
            </a:cxnLst>
            <a:rect l="0" t="0" r="r" b="b"/>
            <a:pathLst>
              <a:path w="57" h="62">
                <a:moveTo>
                  <a:pt x="46" y="62"/>
                </a:move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8"/>
                  <a:pt x="0" y="52"/>
                </a:cubicBezTo>
                <a:cubicBezTo>
                  <a:pt x="0" y="44"/>
                  <a:pt x="2" y="31"/>
                  <a:pt x="12" y="29"/>
                </a:cubicBezTo>
                <a:cubicBezTo>
                  <a:pt x="11" y="31"/>
                  <a:pt x="11" y="32"/>
                  <a:pt x="11" y="34"/>
                </a:cubicBezTo>
                <a:cubicBezTo>
                  <a:pt x="11" y="42"/>
                  <a:pt x="11" y="42"/>
                  <a:pt x="11" y="42"/>
                </a:cubicBezTo>
                <a:cubicBezTo>
                  <a:pt x="8" y="43"/>
                  <a:pt x="6" y="46"/>
                  <a:pt x="6" y="49"/>
                </a:cubicBezTo>
                <a:cubicBezTo>
                  <a:pt x="6" y="54"/>
                  <a:pt x="9" y="57"/>
                  <a:pt x="13" y="57"/>
                </a:cubicBezTo>
                <a:cubicBezTo>
                  <a:pt x="18" y="57"/>
                  <a:pt x="21" y="54"/>
                  <a:pt x="21" y="49"/>
                </a:cubicBezTo>
                <a:cubicBezTo>
                  <a:pt x="21" y="46"/>
                  <a:pt x="19" y="43"/>
                  <a:pt x="16" y="42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3"/>
                  <a:pt x="16" y="31"/>
                  <a:pt x="17" y="30"/>
                </a:cubicBezTo>
                <a:cubicBezTo>
                  <a:pt x="20" y="33"/>
                  <a:pt x="24" y="34"/>
                  <a:pt x="29" y="34"/>
                </a:cubicBezTo>
                <a:cubicBezTo>
                  <a:pt x="33" y="34"/>
                  <a:pt x="37" y="33"/>
                  <a:pt x="41" y="30"/>
                </a:cubicBezTo>
                <a:cubicBezTo>
                  <a:pt x="41" y="31"/>
                  <a:pt x="42" y="33"/>
                  <a:pt x="42" y="34"/>
                </a:cubicBezTo>
                <a:cubicBezTo>
                  <a:pt x="42" y="36"/>
                  <a:pt x="42" y="36"/>
                  <a:pt x="42" y="36"/>
                </a:cubicBezTo>
                <a:cubicBezTo>
                  <a:pt x="36" y="36"/>
                  <a:pt x="31" y="41"/>
                  <a:pt x="31" y="47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1"/>
                  <a:pt x="30" y="52"/>
                  <a:pt x="30" y="53"/>
                </a:cubicBezTo>
                <a:cubicBezTo>
                  <a:pt x="30" y="55"/>
                  <a:pt x="32" y="57"/>
                  <a:pt x="34" y="57"/>
                </a:cubicBezTo>
                <a:cubicBezTo>
                  <a:pt x="36" y="57"/>
                  <a:pt x="38" y="55"/>
                  <a:pt x="38" y="53"/>
                </a:cubicBezTo>
                <a:cubicBezTo>
                  <a:pt x="38" y="52"/>
                  <a:pt x="37" y="51"/>
                  <a:pt x="36" y="50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4"/>
                  <a:pt x="39" y="42"/>
                  <a:pt x="42" y="42"/>
                </a:cubicBezTo>
                <a:cubicBezTo>
                  <a:pt x="44" y="42"/>
                  <a:pt x="47" y="44"/>
                  <a:pt x="47" y="47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1"/>
                  <a:pt x="45" y="52"/>
                  <a:pt x="45" y="53"/>
                </a:cubicBezTo>
                <a:cubicBezTo>
                  <a:pt x="45" y="55"/>
                  <a:pt x="47" y="57"/>
                  <a:pt x="49" y="57"/>
                </a:cubicBezTo>
                <a:cubicBezTo>
                  <a:pt x="51" y="57"/>
                  <a:pt x="53" y="55"/>
                  <a:pt x="53" y="53"/>
                </a:cubicBezTo>
                <a:cubicBezTo>
                  <a:pt x="53" y="52"/>
                  <a:pt x="53" y="51"/>
                  <a:pt x="52" y="50"/>
                </a:cubicBezTo>
                <a:cubicBezTo>
                  <a:pt x="52" y="47"/>
                  <a:pt x="52" y="47"/>
                  <a:pt x="52" y="47"/>
                </a:cubicBezTo>
                <a:cubicBezTo>
                  <a:pt x="52" y="43"/>
                  <a:pt x="50" y="40"/>
                  <a:pt x="47" y="38"/>
                </a:cubicBezTo>
                <a:cubicBezTo>
                  <a:pt x="47" y="35"/>
                  <a:pt x="47" y="32"/>
                  <a:pt x="46" y="29"/>
                </a:cubicBezTo>
                <a:cubicBezTo>
                  <a:pt x="55" y="31"/>
                  <a:pt x="57" y="44"/>
                  <a:pt x="57" y="52"/>
                </a:cubicBezTo>
                <a:cubicBezTo>
                  <a:pt x="57" y="58"/>
                  <a:pt x="53" y="62"/>
                  <a:pt x="46" y="62"/>
                </a:cubicBezTo>
                <a:close/>
                <a:moveTo>
                  <a:pt x="13" y="52"/>
                </a:moveTo>
                <a:cubicBezTo>
                  <a:pt x="12" y="52"/>
                  <a:pt x="11" y="51"/>
                  <a:pt x="11" y="49"/>
                </a:cubicBezTo>
                <a:cubicBezTo>
                  <a:pt x="11" y="48"/>
                  <a:pt x="12" y="47"/>
                  <a:pt x="13" y="47"/>
                </a:cubicBezTo>
                <a:cubicBezTo>
                  <a:pt x="15" y="47"/>
                  <a:pt x="16" y="48"/>
                  <a:pt x="16" y="49"/>
                </a:cubicBezTo>
                <a:cubicBezTo>
                  <a:pt x="16" y="51"/>
                  <a:pt x="15" y="52"/>
                  <a:pt x="13" y="52"/>
                </a:cubicBezTo>
                <a:close/>
                <a:moveTo>
                  <a:pt x="29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9" y="0"/>
                </a:cubicBezTo>
                <a:cubicBezTo>
                  <a:pt x="37" y="0"/>
                  <a:pt x="44" y="7"/>
                  <a:pt x="44" y="16"/>
                </a:cubicBezTo>
                <a:cubicBezTo>
                  <a:pt x="44" y="24"/>
                  <a:pt x="37" y="31"/>
                  <a:pt x="29" y="31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3" name="Freeform 141">
            <a:extLst>
              <a:ext uri="{FF2B5EF4-FFF2-40B4-BE49-F238E27FC236}">
                <a16:creationId xmlns:a16="http://schemas.microsoft.com/office/drawing/2014/main" id="{4F4EB56B-E1DA-5319-7A56-5C490A514181}"/>
              </a:ext>
            </a:extLst>
          </p:cNvPr>
          <p:cNvSpPr>
            <a:spLocks noEditPoints="1"/>
          </p:cNvSpPr>
          <p:nvPr/>
        </p:nvSpPr>
        <p:spPr bwMode="auto">
          <a:xfrm>
            <a:off x="2574200" y="4082258"/>
            <a:ext cx="325695" cy="351963"/>
          </a:xfrm>
          <a:custGeom>
            <a:avLst/>
            <a:gdLst/>
            <a:ahLst/>
            <a:cxnLst>
              <a:cxn ang="0">
                <a:pos x="52" y="31"/>
              </a:cxn>
              <a:cxn ang="0">
                <a:pos x="52" y="47"/>
              </a:cxn>
              <a:cxn ang="0">
                <a:pos x="34" y="62"/>
              </a:cxn>
              <a:cxn ang="0">
                <a:pos x="16" y="47"/>
              </a:cxn>
              <a:cxn ang="0">
                <a:pos x="16" y="41"/>
              </a:cxn>
              <a:cxn ang="0">
                <a:pos x="0" y="26"/>
              </a:cxn>
              <a:cxn ang="0">
                <a:pos x="0" y="6"/>
              </a:cxn>
              <a:cxn ang="0">
                <a:pos x="3" y="3"/>
              </a:cxn>
              <a:cxn ang="0">
                <a:pos x="4" y="3"/>
              </a:cxn>
              <a:cxn ang="0">
                <a:pos x="8" y="0"/>
              </a:cxn>
              <a:cxn ang="0">
                <a:pos x="13" y="6"/>
              </a:cxn>
              <a:cxn ang="0">
                <a:pos x="8" y="11"/>
              </a:cxn>
              <a:cxn ang="0">
                <a:pos x="6" y="10"/>
              </a:cxn>
              <a:cxn ang="0">
                <a:pos x="6" y="26"/>
              </a:cxn>
              <a:cxn ang="0">
                <a:pos x="18" y="36"/>
              </a:cxn>
              <a:cxn ang="0">
                <a:pos x="31" y="26"/>
              </a:cxn>
              <a:cxn ang="0">
                <a:pos x="31" y="10"/>
              </a:cxn>
              <a:cxn ang="0">
                <a:pos x="29" y="11"/>
              </a:cxn>
              <a:cxn ang="0">
                <a:pos x="24" y="6"/>
              </a:cxn>
              <a:cxn ang="0">
                <a:pos x="29" y="0"/>
              </a:cxn>
              <a:cxn ang="0">
                <a:pos x="33" y="3"/>
              </a:cxn>
              <a:cxn ang="0">
                <a:pos x="34" y="3"/>
              </a:cxn>
              <a:cxn ang="0">
                <a:pos x="36" y="6"/>
              </a:cxn>
              <a:cxn ang="0">
                <a:pos x="36" y="26"/>
              </a:cxn>
              <a:cxn ang="0">
                <a:pos x="21" y="41"/>
              </a:cxn>
              <a:cxn ang="0">
                <a:pos x="21" y="47"/>
              </a:cxn>
              <a:cxn ang="0">
                <a:pos x="34" y="57"/>
              </a:cxn>
              <a:cxn ang="0">
                <a:pos x="47" y="47"/>
              </a:cxn>
              <a:cxn ang="0">
                <a:pos x="47" y="31"/>
              </a:cxn>
              <a:cxn ang="0">
                <a:pos x="42" y="24"/>
              </a:cxn>
              <a:cxn ang="0">
                <a:pos x="49" y="16"/>
              </a:cxn>
              <a:cxn ang="0">
                <a:pos x="57" y="24"/>
              </a:cxn>
              <a:cxn ang="0">
                <a:pos x="52" y="31"/>
              </a:cxn>
              <a:cxn ang="0">
                <a:pos x="49" y="21"/>
              </a:cxn>
              <a:cxn ang="0">
                <a:pos x="47" y="24"/>
              </a:cxn>
              <a:cxn ang="0">
                <a:pos x="49" y="26"/>
              </a:cxn>
              <a:cxn ang="0">
                <a:pos x="52" y="24"/>
              </a:cxn>
              <a:cxn ang="0">
                <a:pos x="49" y="21"/>
              </a:cxn>
            </a:cxnLst>
            <a:rect l="0" t="0" r="r" b="b"/>
            <a:pathLst>
              <a:path w="57" h="62">
                <a:moveTo>
                  <a:pt x="52" y="31"/>
                </a:moveTo>
                <a:cubicBezTo>
                  <a:pt x="52" y="47"/>
                  <a:pt x="52" y="47"/>
                  <a:pt x="52" y="47"/>
                </a:cubicBezTo>
                <a:cubicBezTo>
                  <a:pt x="52" y="55"/>
                  <a:pt x="44" y="62"/>
                  <a:pt x="34" y="62"/>
                </a:cubicBezTo>
                <a:cubicBezTo>
                  <a:pt x="24" y="62"/>
                  <a:pt x="16" y="55"/>
                  <a:pt x="16" y="47"/>
                </a:cubicBezTo>
                <a:cubicBezTo>
                  <a:pt x="16" y="41"/>
                  <a:pt x="16" y="41"/>
                  <a:pt x="16" y="41"/>
                </a:cubicBezTo>
                <a:cubicBezTo>
                  <a:pt x="7" y="40"/>
                  <a:pt x="0" y="34"/>
                  <a:pt x="0" y="26"/>
                </a:cubicBezTo>
                <a:cubicBezTo>
                  <a:pt x="0" y="6"/>
                  <a:pt x="0" y="6"/>
                  <a:pt x="0" y="6"/>
                </a:cubicBezTo>
                <a:cubicBezTo>
                  <a:pt x="0" y="4"/>
                  <a:pt x="2" y="3"/>
                  <a:pt x="3" y="3"/>
                </a:cubicBezTo>
                <a:cubicBezTo>
                  <a:pt x="3" y="3"/>
                  <a:pt x="3" y="3"/>
                  <a:pt x="4" y="3"/>
                </a:cubicBezTo>
                <a:cubicBezTo>
                  <a:pt x="5" y="2"/>
                  <a:pt x="6" y="0"/>
                  <a:pt x="8" y="0"/>
                </a:cubicBezTo>
                <a:cubicBezTo>
                  <a:pt x="11" y="0"/>
                  <a:pt x="13" y="3"/>
                  <a:pt x="13" y="6"/>
                </a:cubicBezTo>
                <a:cubicBezTo>
                  <a:pt x="13" y="8"/>
                  <a:pt x="11" y="11"/>
                  <a:pt x="8" y="11"/>
                </a:cubicBezTo>
                <a:cubicBezTo>
                  <a:pt x="7" y="11"/>
                  <a:pt x="6" y="10"/>
                  <a:pt x="6" y="10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32"/>
                  <a:pt x="11" y="36"/>
                  <a:pt x="18" y="36"/>
                </a:cubicBezTo>
                <a:cubicBezTo>
                  <a:pt x="26" y="36"/>
                  <a:pt x="31" y="32"/>
                  <a:pt x="31" y="26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0" y="11"/>
                  <a:pt x="29" y="11"/>
                </a:cubicBezTo>
                <a:cubicBezTo>
                  <a:pt x="26" y="11"/>
                  <a:pt x="24" y="8"/>
                  <a:pt x="24" y="6"/>
                </a:cubicBezTo>
                <a:cubicBezTo>
                  <a:pt x="24" y="3"/>
                  <a:pt x="26" y="0"/>
                  <a:pt x="29" y="0"/>
                </a:cubicBezTo>
                <a:cubicBezTo>
                  <a:pt x="31" y="0"/>
                  <a:pt x="32" y="2"/>
                  <a:pt x="33" y="3"/>
                </a:cubicBezTo>
                <a:cubicBezTo>
                  <a:pt x="33" y="3"/>
                  <a:pt x="34" y="3"/>
                  <a:pt x="34" y="3"/>
                </a:cubicBezTo>
                <a:cubicBezTo>
                  <a:pt x="35" y="3"/>
                  <a:pt x="36" y="4"/>
                  <a:pt x="36" y="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34"/>
                  <a:pt x="30" y="40"/>
                  <a:pt x="21" y="41"/>
                </a:cubicBezTo>
                <a:cubicBezTo>
                  <a:pt x="21" y="47"/>
                  <a:pt x="21" y="47"/>
                  <a:pt x="21" y="47"/>
                </a:cubicBezTo>
                <a:cubicBezTo>
                  <a:pt x="21" y="52"/>
                  <a:pt x="27" y="57"/>
                  <a:pt x="34" y="57"/>
                </a:cubicBezTo>
                <a:cubicBezTo>
                  <a:pt x="41" y="57"/>
                  <a:pt x="47" y="52"/>
                  <a:pt x="47" y="47"/>
                </a:cubicBezTo>
                <a:cubicBezTo>
                  <a:pt x="47" y="31"/>
                  <a:pt x="47" y="31"/>
                  <a:pt x="47" y="31"/>
                </a:cubicBezTo>
                <a:cubicBezTo>
                  <a:pt x="44" y="30"/>
                  <a:pt x="42" y="27"/>
                  <a:pt x="42" y="24"/>
                </a:cubicBezTo>
                <a:cubicBezTo>
                  <a:pt x="42" y="19"/>
                  <a:pt x="45" y="16"/>
                  <a:pt x="49" y="16"/>
                </a:cubicBezTo>
                <a:cubicBezTo>
                  <a:pt x="54" y="16"/>
                  <a:pt x="57" y="19"/>
                  <a:pt x="57" y="24"/>
                </a:cubicBezTo>
                <a:cubicBezTo>
                  <a:pt x="57" y="27"/>
                  <a:pt x="55" y="30"/>
                  <a:pt x="52" y="31"/>
                </a:cubicBezTo>
                <a:close/>
                <a:moveTo>
                  <a:pt x="49" y="21"/>
                </a:moveTo>
                <a:cubicBezTo>
                  <a:pt x="48" y="21"/>
                  <a:pt x="47" y="22"/>
                  <a:pt x="47" y="24"/>
                </a:cubicBezTo>
                <a:cubicBezTo>
                  <a:pt x="47" y="25"/>
                  <a:pt x="48" y="26"/>
                  <a:pt x="49" y="26"/>
                </a:cubicBezTo>
                <a:cubicBezTo>
                  <a:pt x="51" y="26"/>
                  <a:pt x="52" y="25"/>
                  <a:pt x="52" y="24"/>
                </a:cubicBezTo>
                <a:cubicBezTo>
                  <a:pt x="52" y="22"/>
                  <a:pt x="51" y="21"/>
                  <a:pt x="49" y="21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64" name="Group 74">
            <a:extLst>
              <a:ext uri="{FF2B5EF4-FFF2-40B4-BE49-F238E27FC236}">
                <a16:creationId xmlns:a16="http://schemas.microsoft.com/office/drawing/2014/main" id="{8E1058A7-6844-25EF-E8D1-8693C19E8E59}"/>
              </a:ext>
            </a:extLst>
          </p:cNvPr>
          <p:cNvGrpSpPr/>
          <p:nvPr/>
        </p:nvGrpSpPr>
        <p:grpSpPr>
          <a:xfrm>
            <a:off x="3734120" y="4124715"/>
            <a:ext cx="401966" cy="299835"/>
            <a:chOff x="4210050" y="2293937"/>
            <a:chExt cx="681038" cy="508001"/>
          </a:xfrm>
          <a:solidFill>
            <a:srgbClr val="6ACEE2"/>
          </a:solidFill>
        </p:grpSpPr>
        <p:sp>
          <p:nvSpPr>
            <p:cNvPr id="165" name="Freeform 11">
              <a:extLst>
                <a:ext uri="{FF2B5EF4-FFF2-40B4-BE49-F238E27FC236}">
                  <a16:creationId xmlns:a16="http://schemas.microsoft.com/office/drawing/2014/main" id="{E11AA8F3-0C2E-0F88-0E61-09CB3AAB6C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10050" y="2492375"/>
              <a:ext cx="681038" cy="309563"/>
            </a:xfrm>
            <a:custGeom>
              <a:avLst/>
              <a:gdLst/>
              <a:ahLst/>
              <a:cxnLst>
                <a:cxn ang="0">
                  <a:pos x="219" y="162"/>
                </a:cxn>
                <a:cxn ang="0">
                  <a:pos x="0" y="74"/>
                </a:cxn>
                <a:cxn ang="0">
                  <a:pos x="0" y="162"/>
                </a:cxn>
                <a:cxn ang="0">
                  <a:pos x="92" y="367"/>
                </a:cxn>
                <a:cxn ang="0">
                  <a:pos x="116" y="479"/>
                </a:cxn>
                <a:cxn ang="0">
                  <a:pos x="137" y="479"/>
                </a:cxn>
                <a:cxn ang="0">
                  <a:pos x="152" y="407"/>
                </a:cxn>
                <a:cxn ang="0">
                  <a:pos x="529" y="479"/>
                </a:cxn>
                <a:cxn ang="0">
                  <a:pos x="906" y="407"/>
                </a:cxn>
                <a:cxn ang="0">
                  <a:pos x="921" y="479"/>
                </a:cxn>
                <a:cxn ang="0">
                  <a:pos x="942" y="479"/>
                </a:cxn>
                <a:cxn ang="0">
                  <a:pos x="966" y="367"/>
                </a:cxn>
                <a:cxn ang="0">
                  <a:pos x="1058" y="162"/>
                </a:cxn>
                <a:cxn ang="0">
                  <a:pos x="219" y="162"/>
                </a:cxn>
                <a:cxn ang="0">
                  <a:pos x="219" y="162"/>
                </a:cxn>
                <a:cxn ang="0">
                  <a:pos x="219" y="162"/>
                </a:cxn>
              </a:cxnLst>
              <a:rect l="0" t="0" r="r" b="b"/>
              <a:pathLst>
                <a:path w="1058" h="479">
                  <a:moveTo>
                    <a:pt x="219" y="162"/>
                  </a:moveTo>
                  <a:cubicBezTo>
                    <a:pt x="219" y="116"/>
                    <a:pt x="0" y="0"/>
                    <a:pt x="0" y="74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251"/>
                    <a:pt x="34" y="318"/>
                    <a:pt x="92" y="367"/>
                  </a:cubicBezTo>
                  <a:cubicBezTo>
                    <a:pt x="116" y="479"/>
                    <a:pt x="116" y="479"/>
                    <a:pt x="116" y="479"/>
                  </a:cubicBezTo>
                  <a:cubicBezTo>
                    <a:pt x="137" y="479"/>
                    <a:pt x="137" y="479"/>
                    <a:pt x="137" y="479"/>
                  </a:cubicBezTo>
                  <a:cubicBezTo>
                    <a:pt x="152" y="407"/>
                    <a:pt x="152" y="407"/>
                    <a:pt x="152" y="407"/>
                  </a:cubicBezTo>
                  <a:cubicBezTo>
                    <a:pt x="248" y="458"/>
                    <a:pt x="381" y="479"/>
                    <a:pt x="529" y="479"/>
                  </a:cubicBezTo>
                  <a:cubicBezTo>
                    <a:pt x="677" y="479"/>
                    <a:pt x="810" y="458"/>
                    <a:pt x="906" y="407"/>
                  </a:cubicBezTo>
                  <a:cubicBezTo>
                    <a:pt x="921" y="479"/>
                    <a:pt x="921" y="479"/>
                    <a:pt x="921" y="479"/>
                  </a:cubicBezTo>
                  <a:cubicBezTo>
                    <a:pt x="942" y="479"/>
                    <a:pt x="942" y="479"/>
                    <a:pt x="942" y="479"/>
                  </a:cubicBezTo>
                  <a:cubicBezTo>
                    <a:pt x="966" y="367"/>
                    <a:pt x="966" y="367"/>
                    <a:pt x="966" y="367"/>
                  </a:cubicBezTo>
                  <a:cubicBezTo>
                    <a:pt x="1024" y="318"/>
                    <a:pt x="1058" y="251"/>
                    <a:pt x="1058" y="162"/>
                  </a:cubicBezTo>
                  <a:lnTo>
                    <a:pt x="219" y="162"/>
                  </a:lnTo>
                  <a:close/>
                  <a:moveTo>
                    <a:pt x="219" y="162"/>
                  </a:moveTo>
                  <a:cubicBezTo>
                    <a:pt x="219" y="162"/>
                    <a:pt x="219" y="162"/>
                    <a:pt x="219" y="16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6" name="Freeform 12">
              <a:extLst>
                <a:ext uri="{FF2B5EF4-FFF2-40B4-BE49-F238E27FC236}">
                  <a16:creationId xmlns:a16="http://schemas.microsoft.com/office/drawing/2014/main" id="{E3FD29FD-D42B-3A30-18F2-F6C665855B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8975" y="2387600"/>
              <a:ext cx="76200" cy="82550"/>
            </a:xfrm>
            <a:custGeom>
              <a:avLst/>
              <a:gdLst/>
              <a:ahLst/>
              <a:cxnLst>
                <a:cxn ang="0">
                  <a:pos x="8" y="129"/>
                </a:cxn>
                <a:cxn ang="0">
                  <a:pos x="49" y="89"/>
                </a:cxn>
                <a:cxn ang="0">
                  <a:pos x="51" y="89"/>
                </a:cxn>
                <a:cxn ang="0">
                  <a:pos x="64" y="86"/>
                </a:cxn>
                <a:cxn ang="0">
                  <a:pos x="116" y="34"/>
                </a:cxn>
                <a:cxn ang="0">
                  <a:pos x="108" y="0"/>
                </a:cxn>
                <a:cxn ang="0">
                  <a:pos x="43" y="65"/>
                </a:cxn>
                <a:cxn ang="0">
                  <a:pos x="40" y="78"/>
                </a:cxn>
                <a:cxn ang="0">
                  <a:pos x="40" y="80"/>
                </a:cxn>
                <a:cxn ang="0">
                  <a:pos x="0" y="121"/>
                </a:cxn>
                <a:cxn ang="0">
                  <a:pos x="0" y="129"/>
                </a:cxn>
                <a:cxn ang="0">
                  <a:pos x="8" y="129"/>
                </a:cxn>
                <a:cxn ang="0">
                  <a:pos x="8" y="129"/>
                </a:cxn>
                <a:cxn ang="0">
                  <a:pos x="8" y="129"/>
                </a:cxn>
              </a:cxnLst>
              <a:rect l="0" t="0" r="r" b="b"/>
              <a:pathLst>
                <a:path w="118" h="129">
                  <a:moveTo>
                    <a:pt x="8" y="129"/>
                  </a:moveTo>
                  <a:cubicBezTo>
                    <a:pt x="49" y="89"/>
                    <a:pt x="49" y="89"/>
                    <a:pt x="49" y="89"/>
                  </a:cubicBezTo>
                  <a:cubicBezTo>
                    <a:pt x="51" y="89"/>
                    <a:pt x="51" y="89"/>
                    <a:pt x="51" y="89"/>
                  </a:cubicBezTo>
                  <a:cubicBezTo>
                    <a:pt x="56" y="90"/>
                    <a:pt x="61" y="89"/>
                    <a:pt x="64" y="86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02" y="30"/>
                    <a:pt x="118" y="11"/>
                    <a:pt x="108" y="0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0" y="68"/>
                    <a:pt x="39" y="73"/>
                    <a:pt x="40" y="78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8" y="129"/>
                    <a:pt x="8" y="129"/>
                    <a:pt x="8" y="129"/>
                  </a:cubicBezTo>
                  <a:close/>
                  <a:moveTo>
                    <a:pt x="8" y="129"/>
                  </a:moveTo>
                  <a:cubicBezTo>
                    <a:pt x="8" y="129"/>
                    <a:pt x="8" y="129"/>
                    <a:pt x="8" y="1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7" name="Freeform 13">
              <a:extLst>
                <a:ext uri="{FF2B5EF4-FFF2-40B4-BE49-F238E27FC236}">
                  <a16:creationId xmlns:a16="http://schemas.microsoft.com/office/drawing/2014/main" id="{095D5CE0-8200-7969-37DB-5E73D48A29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1038" y="2293937"/>
              <a:ext cx="184150" cy="185738"/>
            </a:xfrm>
            <a:custGeom>
              <a:avLst/>
              <a:gdLst/>
              <a:ahLst/>
              <a:cxnLst>
                <a:cxn ang="0">
                  <a:pos x="28" y="281"/>
                </a:cxn>
                <a:cxn ang="0">
                  <a:pos x="65" y="244"/>
                </a:cxn>
                <a:cxn ang="0">
                  <a:pos x="83" y="237"/>
                </a:cxn>
                <a:cxn ang="0">
                  <a:pos x="170" y="151"/>
                </a:cxn>
                <a:cxn ang="0">
                  <a:pos x="198" y="167"/>
                </a:cxn>
                <a:cxn ang="0">
                  <a:pos x="233" y="132"/>
                </a:cxn>
                <a:cxn ang="0">
                  <a:pos x="225" y="114"/>
                </a:cxn>
                <a:cxn ang="0">
                  <a:pos x="272" y="67"/>
                </a:cxn>
                <a:cxn ang="0">
                  <a:pos x="272" y="15"/>
                </a:cxn>
                <a:cxn ang="0">
                  <a:pos x="220" y="15"/>
                </a:cxn>
                <a:cxn ang="0">
                  <a:pos x="173" y="62"/>
                </a:cxn>
                <a:cxn ang="0">
                  <a:pos x="155" y="54"/>
                </a:cxn>
                <a:cxn ang="0">
                  <a:pos x="120" y="89"/>
                </a:cxn>
                <a:cxn ang="0">
                  <a:pos x="136" y="117"/>
                </a:cxn>
                <a:cxn ang="0">
                  <a:pos x="50" y="204"/>
                </a:cxn>
                <a:cxn ang="0">
                  <a:pos x="43" y="222"/>
                </a:cxn>
                <a:cxn ang="0">
                  <a:pos x="6" y="259"/>
                </a:cxn>
                <a:cxn ang="0">
                  <a:pos x="6" y="281"/>
                </a:cxn>
                <a:cxn ang="0">
                  <a:pos x="28" y="281"/>
                </a:cxn>
                <a:cxn ang="0">
                  <a:pos x="10" y="262"/>
                </a:cxn>
                <a:cxn ang="0">
                  <a:pos x="48" y="224"/>
                </a:cxn>
                <a:cxn ang="0">
                  <a:pos x="53" y="207"/>
                </a:cxn>
                <a:cxn ang="0">
                  <a:pos x="139" y="121"/>
                </a:cxn>
                <a:cxn ang="0">
                  <a:pos x="152" y="135"/>
                </a:cxn>
                <a:cxn ang="0">
                  <a:pos x="166" y="148"/>
                </a:cxn>
                <a:cxn ang="0">
                  <a:pos x="80" y="234"/>
                </a:cxn>
                <a:cxn ang="0">
                  <a:pos x="64" y="239"/>
                </a:cxn>
                <a:cxn ang="0">
                  <a:pos x="25" y="277"/>
                </a:cxn>
                <a:cxn ang="0">
                  <a:pos x="10" y="277"/>
                </a:cxn>
                <a:cxn ang="0">
                  <a:pos x="10" y="262"/>
                </a:cxn>
                <a:cxn ang="0">
                  <a:pos x="10" y="262"/>
                </a:cxn>
                <a:cxn ang="0">
                  <a:pos x="10" y="262"/>
                </a:cxn>
              </a:cxnLst>
              <a:rect l="0" t="0" r="r" b="b"/>
              <a:pathLst>
                <a:path w="287" h="287">
                  <a:moveTo>
                    <a:pt x="28" y="281"/>
                  </a:moveTo>
                  <a:cubicBezTo>
                    <a:pt x="65" y="244"/>
                    <a:pt x="65" y="244"/>
                    <a:pt x="65" y="244"/>
                  </a:cubicBezTo>
                  <a:cubicBezTo>
                    <a:pt x="72" y="244"/>
                    <a:pt x="79" y="242"/>
                    <a:pt x="83" y="237"/>
                  </a:cubicBezTo>
                  <a:cubicBezTo>
                    <a:pt x="170" y="151"/>
                    <a:pt x="170" y="151"/>
                    <a:pt x="170" y="151"/>
                  </a:cubicBezTo>
                  <a:cubicBezTo>
                    <a:pt x="184" y="163"/>
                    <a:pt x="195" y="170"/>
                    <a:pt x="198" y="167"/>
                  </a:cubicBezTo>
                  <a:cubicBezTo>
                    <a:pt x="233" y="132"/>
                    <a:pt x="233" y="132"/>
                    <a:pt x="233" y="132"/>
                  </a:cubicBezTo>
                  <a:cubicBezTo>
                    <a:pt x="235" y="130"/>
                    <a:pt x="232" y="123"/>
                    <a:pt x="225" y="114"/>
                  </a:cubicBezTo>
                  <a:cubicBezTo>
                    <a:pt x="272" y="67"/>
                    <a:pt x="272" y="67"/>
                    <a:pt x="272" y="67"/>
                  </a:cubicBezTo>
                  <a:cubicBezTo>
                    <a:pt x="287" y="53"/>
                    <a:pt x="287" y="29"/>
                    <a:pt x="272" y="15"/>
                  </a:cubicBezTo>
                  <a:cubicBezTo>
                    <a:pt x="258" y="0"/>
                    <a:pt x="234" y="0"/>
                    <a:pt x="220" y="15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64" y="55"/>
                    <a:pt x="157" y="52"/>
                    <a:pt x="155" y="54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7" y="92"/>
                    <a:pt x="124" y="103"/>
                    <a:pt x="136" y="117"/>
                  </a:cubicBezTo>
                  <a:cubicBezTo>
                    <a:pt x="50" y="204"/>
                    <a:pt x="50" y="204"/>
                    <a:pt x="50" y="204"/>
                  </a:cubicBezTo>
                  <a:cubicBezTo>
                    <a:pt x="45" y="208"/>
                    <a:pt x="43" y="215"/>
                    <a:pt x="43" y="222"/>
                  </a:cubicBezTo>
                  <a:cubicBezTo>
                    <a:pt x="6" y="259"/>
                    <a:pt x="6" y="259"/>
                    <a:pt x="6" y="259"/>
                  </a:cubicBezTo>
                  <a:cubicBezTo>
                    <a:pt x="0" y="265"/>
                    <a:pt x="0" y="275"/>
                    <a:pt x="6" y="281"/>
                  </a:cubicBezTo>
                  <a:cubicBezTo>
                    <a:pt x="12" y="287"/>
                    <a:pt x="22" y="287"/>
                    <a:pt x="28" y="281"/>
                  </a:cubicBezTo>
                  <a:close/>
                  <a:moveTo>
                    <a:pt x="10" y="262"/>
                  </a:moveTo>
                  <a:cubicBezTo>
                    <a:pt x="48" y="224"/>
                    <a:pt x="48" y="224"/>
                    <a:pt x="48" y="224"/>
                  </a:cubicBezTo>
                  <a:cubicBezTo>
                    <a:pt x="47" y="218"/>
                    <a:pt x="49" y="212"/>
                    <a:pt x="53" y="207"/>
                  </a:cubicBezTo>
                  <a:cubicBezTo>
                    <a:pt x="139" y="121"/>
                    <a:pt x="139" y="121"/>
                    <a:pt x="139" y="121"/>
                  </a:cubicBezTo>
                  <a:cubicBezTo>
                    <a:pt x="143" y="125"/>
                    <a:pt x="148" y="130"/>
                    <a:pt x="152" y="135"/>
                  </a:cubicBezTo>
                  <a:cubicBezTo>
                    <a:pt x="157" y="139"/>
                    <a:pt x="162" y="144"/>
                    <a:pt x="166" y="148"/>
                  </a:cubicBezTo>
                  <a:cubicBezTo>
                    <a:pt x="80" y="234"/>
                    <a:pt x="80" y="234"/>
                    <a:pt x="80" y="234"/>
                  </a:cubicBezTo>
                  <a:cubicBezTo>
                    <a:pt x="76" y="239"/>
                    <a:pt x="69" y="240"/>
                    <a:pt x="64" y="239"/>
                  </a:cubicBezTo>
                  <a:cubicBezTo>
                    <a:pt x="25" y="277"/>
                    <a:pt x="25" y="277"/>
                    <a:pt x="25" y="277"/>
                  </a:cubicBezTo>
                  <a:cubicBezTo>
                    <a:pt x="20" y="282"/>
                    <a:pt x="14" y="282"/>
                    <a:pt x="10" y="277"/>
                  </a:cubicBezTo>
                  <a:cubicBezTo>
                    <a:pt x="5" y="273"/>
                    <a:pt x="5" y="267"/>
                    <a:pt x="10" y="262"/>
                  </a:cubicBezTo>
                  <a:close/>
                  <a:moveTo>
                    <a:pt x="10" y="262"/>
                  </a:moveTo>
                  <a:cubicBezTo>
                    <a:pt x="10" y="262"/>
                    <a:pt x="10" y="262"/>
                    <a:pt x="10" y="26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8" name="Freeform 14">
              <a:extLst>
                <a:ext uri="{FF2B5EF4-FFF2-40B4-BE49-F238E27FC236}">
                  <a16:creationId xmlns:a16="http://schemas.microsoft.com/office/drawing/2014/main" id="{D5294263-B5B0-FCDA-2FA7-8DACD2888E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75163" y="2493963"/>
              <a:ext cx="33338" cy="58738"/>
            </a:xfrm>
            <a:custGeom>
              <a:avLst/>
              <a:gdLst/>
              <a:ahLst/>
              <a:cxnLst>
                <a:cxn ang="0">
                  <a:pos x="26" y="90"/>
                </a:cxn>
                <a:cxn ang="0">
                  <a:pos x="52" y="64"/>
                </a:cxn>
                <a:cxn ang="0">
                  <a:pos x="26" y="0"/>
                </a:cxn>
                <a:cxn ang="0">
                  <a:pos x="0" y="64"/>
                </a:cxn>
                <a:cxn ang="0">
                  <a:pos x="26" y="90"/>
                </a:cxn>
                <a:cxn ang="0">
                  <a:pos x="26" y="90"/>
                </a:cxn>
                <a:cxn ang="0">
                  <a:pos x="26" y="90"/>
                </a:cxn>
              </a:cxnLst>
              <a:rect l="0" t="0" r="r" b="b"/>
              <a:pathLst>
                <a:path w="52" h="90">
                  <a:moveTo>
                    <a:pt x="26" y="90"/>
                  </a:moveTo>
                  <a:cubicBezTo>
                    <a:pt x="40" y="90"/>
                    <a:pt x="52" y="79"/>
                    <a:pt x="52" y="64"/>
                  </a:cubicBezTo>
                  <a:cubicBezTo>
                    <a:pt x="52" y="50"/>
                    <a:pt x="26" y="0"/>
                    <a:pt x="26" y="0"/>
                  </a:cubicBezTo>
                  <a:cubicBezTo>
                    <a:pt x="26" y="0"/>
                    <a:pt x="0" y="50"/>
                    <a:pt x="0" y="64"/>
                  </a:cubicBezTo>
                  <a:cubicBezTo>
                    <a:pt x="0" y="79"/>
                    <a:pt x="11" y="90"/>
                    <a:pt x="26" y="90"/>
                  </a:cubicBezTo>
                  <a:close/>
                  <a:moveTo>
                    <a:pt x="26" y="90"/>
                  </a:moveTo>
                  <a:cubicBezTo>
                    <a:pt x="26" y="90"/>
                    <a:pt x="26" y="90"/>
                    <a:pt x="26" y="9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69" name="Group 25">
            <a:extLst>
              <a:ext uri="{FF2B5EF4-FFF2-40B4-BE49-F238E27FC236}">
                <a16:creationId xmlns:a16="http://schemas.microsoft.com/office/drawing/2014/main" id="{51DF4E0C-3551-39B3-9FD9-03A74E62B86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376085" y="3972561"/>
            <a:ext cx="260334" cy="359801"/>
            <a:chOff x="3343" y="935"/>
            <a:chExt cx="212" cy="293"/>
          </a:xfrm>
          <a:solidFill>
            <a:srgbClr val="6ACEE2"/>
          </a:solidFill>
        </p:grpSpPr>
        <p:sp>
          <p:nvSpPr>
            <p:cNvPr id="170" name="Freeform 26">
              <a:extLst>
                <a:ext uri="{FF2B5EF4-FFF2-40B4-BE49-F238E27FC236}">
                  <a16:creationId xmlns:a16="http://schemas.microsoft.com/office/drawing/2014/main" id="{5283B2B4-288C-8D48-5A53-BBC0B6EA97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43" y="979"/>
              <a:ext cx="212" cy="249"/>
            </a:xfrm>
            <a:custGeom>
              <a:avLst/>
              <a:gdLst/>
              <a:ahLst/>
              <a:cxnLst>
                <a:cxn ang="0">
                  <a:pos x="413" y="251"/>
                </a:cxn>
                <a:cxn ang="0">
                  <a:pos x="413" y="250"/>
                </a:cxn>
                <a:cxn ang="0">
                  <a:pos x="411" y="249"/>
                </a:cxn>
                <a:cxn ang="0">
                  <a:pos x="361" y="144"/>
                </a:cxn>
                <a:cxn ang="0">
                  <a:pos x="365" y="88"/>
                </a:cxn>
                <a:cxn ang="0">
                  <a:pos x="388" y="63"/>
                </a:cxn>
                <a:cxn ang="0">
                  <a:pos x="390" y="58"/>
                </a:cxn>
                <a:cxn ang="0">
                  <a:pos x="390" y="56"/>
                </a:cxn>
                <a:cxn ang="0">
                  <a:pos x="391" y="50"/>
                </a:cxn>
                <a:cxn ang="0">
                  <a:pos x="337" y="0"/>
                </a:cxn>
                <a:cxn ang="0">
                  <a:pos x="326" y="3"/>
                </a:cxn>
                <a:cxn ang="0">
                  <a:pos x="326" y="22"/>
                </a:cxn>
                <a:cxn ang="0">
                  <a:pos x="367" y="50"/>
                </a:cxn>
                <a:cxn ang="0">
                  <a:pos x="365" y="56"/>
                </a:cxn>
                <a:cxn ang="0">
                  <a:pos x="363" y="59"/>
                </a:cxn>
                <a:cxn ang="0">
                  <a:pos x="360" y="62"/>
                </a:cxn>
                <a:cxn ang="0">
                  <a:pos x="355" y="66"/>
                </a:cxn>
                <a:cxn ang="0">
                  <a:pos x="353" y="67"/>
                </a:cxn>
                <a:cxn ang="0">
                  <a:pos x="345" y="71"/>
                </a:cxn>
                <a:cxn ang="0">
                  <a:pos x="261" y="85"/>
                </a:cxn>
                <a:cxn ang="0">
                  <a:pos x="176" y="71"/>
                </a:cxn>
                <a:cxn ang="0">
                  <a:pos x="168" y="67"/>
                </a:cxn>
                <a:cxn ang="0">
                  <a:pos x="166" y="66"/>
                </a:cxn>
                <a:cxn ang="0">
                  <a:pos x="161" y="62"/>
                </a:cxn>
                <a:cxn ang="0">
                  <a:pos x="158" y="59"/>
                </a:cxn>
                <a:cxn ang="0">
                  <a:pos x="156" y="56"/>
                </a:cxn>
                <a:cxn ang="0">
                  <a:pos x="154" y="50"/>
                </a:cxn>
                <a:cxn ang="0">
                  <a:pos x="195" y="22"/>
                </a:cxn>
                <a:cxn ang="0">
                  <a:pos x="195" y="3"/>
                </a:cxn>
                <a:cxn ang="0">
                  <a:pos x="185" y="0"/>
                </a:cxn>
                <a:cxn ang="0">
                  <a:pos x="131" y="50"/>
                </a:cxn>
                <a:cxn ang="0">
                  <a:pos x="131" y="56"/>
                </a:cxn>
                <a:cxn ang="0">
                  <a:pos x="132" y="58"/>
                </a:cxn>
                <a:cxn ang="0">
                  <a:pos x="133" y="63"/>
                </a:cxn>
                <a:cxn ang="0">
                  <a:pos x="156" y="88"/>
                </a:cxn>
                <a:cxn ang="0">
                  <a:pos x="161" y="144"/>
                </a:cxn>
                <a:cxn ang="0">
                  <a:pos x="109" y="249"/>
                </a:cxn>
                <a:cxn ang="0">
                  <a:pos x="108" y="250"/>
                </a:cxn>
                <a:cxn ang="0">
                  <a:pos x="107" y="251"/>
                </a:cxn>
                <a:cxn ang="0">
                  <a:pos x="0" y="432"/>
                </a:cxn>
                <a:cxn ang="0">
                  <a:pos x="261" y="610"/>
                </a:cxn>
                <a:cxn ang="0">
                  <a:pos x="521" y="432"/>
                </a:cxn>
                <a:cxn ang="0">
                  <a:pos x="413" y="251"/>
                </a:cxn>
                <a:cxn ang="0">
                  <a:pos x="32" y="381"/>
                </a:cxn>
                <a:cxn ang="0">
                  <a:pos x="53" y="337"/>
                </a:cxn>
                <a:cxn ang="0">
                  <a:pos x="32" y="381"/>
                </a:cxn>
                <a:cxn ang="0">
                  <a:pos x="53" y="337"/>
                </a:cxn>
                <a:cxn ang="0">
                  <a:pos x="120" y="271"/>
                </a:cxn>
                <a:cxn ang="0">
                  <a:pos x="184" y="144"/>
                </a:cxn>
                <a:cxn ang="0">
                  <a:pos x="182" y="99"/>
                </a:cxn>
                <a:cxn ang="0">
                  <a:pos x="261" y="109"/>
                </a:cxn>
                <a:cxn ang="0">
                  <a:pos x="339" y="99"/>
                </a:cxn>
                <a:cxn ang="0">
                  <a:pos x="337" y="144"/>
                </a:cxn>
                <a:cxn ang="0">
                  <a:pos x="401" y="271"/>
                </a:cxn>
                <a:cxn ang="0">
                  <a:pos x="469" y="337"/>
                </a:cxn>
                <a:cxn ang="0">
                  <a:pos x="53" y="337"/>
                </a:cxn>
                <a:cxn ang="0">
                  <a:pos x="468" y="337"/>
                </a:cxn>
                <a:cxn ang="0">
                  <a:pos x="489" y="381"/>
                </a:cxn>
                <a:cxn ang="0">
                  <a:pos x="468" y="337"/>
                </a:cxn>
                <a:cxn ang="0">
                  <a:pos x="468" y="337"/>
                </a:cxn>
                <a:cxn ang="0">
                  <a:pos x="468" y="337"/>
                </a:cxn>
              </a:cxnLst>
              <a:rect l="0" t="0" r="r" b="b"/>
              <a:pathLst>
                <a:path w="521" h="610">
                  <a:moveTo>
                    <a:pt x="413" y="251"/>
                  </a:moveTo>
                  <a:cubicBezTo>
                    <a:pt x="413" y="250"/>
                    <a:pt x="413" y="250"/>
                    <a:pt x="413" y="250"/>
                  </a:cubicBezTo>
                  <a:cubicBezTo>
                    <a:pt x="411" y="249"/>
                    <a:pt x="411" y="249"/>
                    <a:pt x="411" y="249"/>
                  </a:cubicBezTo>
                  <a:cubicBezTo>
                    <a:pt x="410" y="248"/>
                    <a:pt x="361" y="222"/>
                    <a:pt x="361" y="144"/>
                  </a:cubicBezTo>
                  <a:cubicBezTo>
                    <a:pt x="361" y="117"/>
                    <a:pt x="363" y="99"/>
                    <a:pt x="365" y="88"/>
                  </a:cubicBezTo>
                  <a:cubicBezTo>
                    <a:pt x="376" y="81"/>
                    <a:pt x="384" y="73"/>
                    <a:pt x="388" y="63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91" y="54"/>
                    <a:pt x="391" y="52"/>
                    <a:pt x="391" y="50"/>
                  </a:cubicBezTo>
                  <a:cubicBezTo>
                    <a:pt x="391" y="25"/>
                    <a:pt x="368" y="9"/>
                    <a:pt x="337" y="0"/>
                  </a:cubicBezTo>
                  <a:cubicBezTo>
                    <a:pt x="333" y="1"/>
                    <a:pt x="330" y="2"/>
                    <a:pt x="326" y="3"/>
                  </a:cubicBezTo>
                  <a:cubicBezTo>
                    <a:pt x="326" y="22"/>
                    <a:pt x="326" y="22"/>
                    <a:pt x="326" y="22"/>
                  </a:cubicBezTo>
                  <a:cubicBezTo>
                    <a:pt x="351" y="28"/>
                    <a:pt x="367" y="38"/>
                    <a:pt x="367" y="50"/>
                  </a:cubicBezTo>
                  <a:cubicBezTo>
                    <a:pt x="367" y="52"/>
                    <a:pt x="366" y="54"/>
                    <a:pt x="365" y="56"/>
                  </a:cubicBezTo>
                  <a:cubicBezTo>
                    <a:pt x="363" y="59"/>
                    <a:pt x="363" y="59"/>
                    <a:pt x="363" y="59"/>
                  </a:cubicBezTo>
                  <a:cubicBezTo>
                    <a:pt x="360" y="62"/>
                    <a:pt x="360" y="62"/>
                    <a:pt x="360" y="62"/>
                  </a:cubicBezTo>
                  <a:cubicBezTo>
                    <a:pt x="355" y="66"/>
                    <a:pt x="355" y="66"/>
                    <a:pt x="355" y="66"/>
                  </a:cubicBezTo>
                  <a:cubicBezTo>
                    <a:pt x="353" y="67"/>
                    <a:pt x="353" y="67"/>
                    <a:pt x="353" y="67"/>
                  </a:cubicBezTo>
                  <a:cubicBezTo>
                    <a:pt x="351" y="68"/>
                    <a:pt x="348" y="70"/>
                    <a:pt x="345" y="71"/>
                  </a:cubicBezTo>
                  <a:cubicBezTo>
                    <a:pt x="326" y="80"/>
                    <a:pt x="295" y="85"/>
                    <a:pt x="261" y="85"/>
                  </a:cubicBezTo>
                  <a:cubicBezTo>
                    <a:pt x="226" y="85"/>
                    <a:pt x="196" y="80"/>
                    <a:pt x="176" y="71"/>
                  </a:cubicBezTo>
                  <a:cubicBezTo>
                    <a:pt x="173" y="70"/>
                    <a:pt x="171" y="68"/>
                    <a:pt x="168" y="67"/>
                  </a:cubicBezTo>
                  <a:cubicBezTo>
                    <a:pt x="166" y="66"/>
                    <a:pt x="166" y="66"/>
                    <a:pt x="166" y="66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56" y="56"/>
                    <a:pt x="156" y="56"/>
                    <a:pt x="156" y="56"/>
                  </a:cubicBezTo>
                  <a:cubicBezTo>
                    <a:pt x="155" y="54"/>
                    <a:pt x="154" y="52"/>
                    <a:pt x="154" y="50"/>
                  </a:cubicBezTo>
                  <a:cubicBezTo>
                    <a:pt x="154" y="38"/>
                    <a:pt x="171" y="28"/>
                    <a:pt x="195" y="22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1" y="2"/>
                    <a:pt x="188" y="1"/>
                    <a:pt x="185" y="0"/>
                  </a:cubicBezTo>
                  <a:cubicBezTo>
                    <a:pt x="154" y="9"/>
                    <a:pt x="131" y="25"/>
                    <a:pt x="131" y="50"/>
                  </a:cubicBezTo>
                  <a:cubicBezTo>
                    <a:pt x="131" y="52"/>
                    <a:pt x="131" y="54"/>
                    <a:pt x="131" y="56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7" y="73"/>
                    <a:pt x="145" y="81"/>
                    <a:pt x="156" y="88"/>
                  </a:cubicBezTo>
                  <a:cubicBezTo>
                    <a:pt x="158" y="99"/>
                    <a:pt x="161" y="117"/>
                    <a:pt x="161" y="144"/>
                  </a:cubicBezTo>
                  <a:cubicBezTo>
                    <a:pt x="161" y="222"/>
                    <a:pt x="111" y="248"/>
                    <a:pt x="109" y="249"/>
                  </a:cubicBezTo>
                  <a:cubicBezTo>
                    <a:pt x="108" y="250"/>
                    <a:pt x="108" y="250"/>
                    <a:pt x="108" y="250"/>
                  </a:cubicBezTo>
                  <a:cubicBezTo>
                    <a:pt x="107" y="251"/>
                    <a:pt x="107" y="251"/>
                    <a:pt x="107" y="251"/>
                  </a:cubicBezTo>
                  <a:cubicBezTo>
                    <a:pt x="40" y="293"/>
                    <a:pt x="0" y="361"/>
                    <a:pt x="0" y="432"/>
                  </a:cubicBezTo>
                  <a:cubicBezTo>
                    <a:pt x="0" y="545"/>
                    <a:pt x="95" y="610"/>
                    <a:pt x="261" y="610"/>
                  </a:cubicBezTo>
                  <a:cubicBezTo>
                    <a:pt x="426" y="610"/>
                    <a:pt x="521" y="545"/>
                    <a:pt x="521" y="432"/>
                  </a:cubicBezTo>
                  <a:cubicBezTo>
                    <a:pt x="521" y="361"/>
                    <a:pt x="481" y="293"/>
                    <a:pt x="413" y="251"/>
                  </a:cubicBezTo>
                  <a:close/>
                  <a:moveTo>
                    <a:pt x="32" y="381"/>
                  </a:moveTo>
                  <a:cubicBezTo>
                    <a:pt x="37" y="365"/>
                    <a:pt x="44" y="350"/>
                    <a:pt x="53" y="337"/>
                  </a:cubicBezTo>
                  <a:cubicBezTo>
                    <a:pt x="44" y="350"/>
                    <a:pt x="37" y="365"/>
                    <a:pt x="32" y="381"/>
                  </a:cubicBezTo>
                  <a:close/>
                  <a:moveTo>
                    <a:pt x="53" y="337"/>
                  </a:moveTo>
                  <a:cubicBezTo>
                    <a:pt x="69" y="311"/>
                    <a:pt x="92" y="288"/>
                    <a:pt x="120" y="271"/>
                  </a:cubicBezTo>
                  <a:cubicBezTo>
                    <a:pt x="120" y="271"/>
                    <a:pt x="184" y="239"/>
                    <a:pt x="184" y="144"/>
                  </a:cubicBezTo>
                  <a:cubicBezTo>
                    <a:pt x="184" y="126"/>
                    <a:pt x="183" y="111"/>
                    <a:pt x="182" y="99"/>
                  </a:cubicBezTo>
                  <a:cubicBezTo>
                    <a:pt x="205" y="106"/>
                    <a:pt x="234" y="109"/>
                    <a:pt x="261" y="109"/>
                  </a:cubicBezTo>
                  <a:cubicBezTo>
                    <a:pt x="287" y="109"/>
                    <a:pt x="316" y="106"/>
                    <a:pt x="339" y="99"/>
                  </a:cubicBezTo>
                  <a:cubicBezTo>
                    <a:pt x="338" y="111"/>
                    <a:pt x="337" y="126"/>
                    <a:pt x="337" y="144"/>
                  </a:cubicBezTo>
                  <a:cubicBezTo>
                    <a:pt x="337" y="239"/>
                    <a:pt x="401" y="271"/>
                    <a:pt x="401" y="271"/>
                  </a:cubicBezTo>
                  <a:cubicBezTo>
                    <a:pt x="429" y="288"/>
                    <a:pt x="452" y="311"/>
                    <a:pt x="469" y="337"/>
                  </a:cubicBezTo>
                  <a:lnTo>
                    <a:pt x="53" y="337"/>
                  </a:lnTo>
                  <a:close/>
                  <a:moveTo>
                    <a:pt x="468" y="337"/>
                  </a:moveTo>
                  <a:cubicBezTo>
                    <a:pt x="477" y="350"/>
                    <a:pt x="484" y="365"/>
                    <a:pt x="489" y="381"/>
                  </a:cubicBezTo>
                  <a:cubicBezTo>
                    <a:pt x="484" y="365"/>
                    <a:pt x="477" y="350"/>
                    <a:pt x="468" y="337"/>
                  </a:cubicBezTo>
                  <a:close/>
                  <a:moveTo>
                    <a:pt x="468" y="337"/>
                  </a:moveTo>
                  <a:cubicBezTo>
                    <a:pt x="468" y="337"/>
                    <a:pt x="468" y="337"/>
                    <a:pt x="468" y="3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1" name="Freeform 27">
              <a:extLst>
                <a:ext uri="{FF2B5EF4-FFF2-40B4-BE49-F238E27FC236}">
                  <a16:creationId xmlns:a16="http://schemas.microsoft.com/office/drawing/2014/main" id="{A386023F-7A18-BB0E-F204-950B77A7F7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3" y="935"/>
              <a:ext cx="72" cy="70"/>
            </a:xfrm>
            <a:custGeom>
              <a:avLst/>
              <a:gdLst/>
              <a:ahLst/>
              <a:cxnLst>
                <a:cxn ang="0">
                  <a:pos x="35" y="103"/>
                </a:cxn>
                <a:cxn ang="0">
                  <a:pos x="35" y="164"/>
                </a:cxn>
                <a:cxn ang="0">
                  <a:pos x="89" y="174"/>
                </a:cxn>
                <a:cxn ang="0">
                  <a:pos x="142" y="164"/>
                </a:cxn>
                <a:cxn ang="0">
                  <a:pos x="142" y="103"/>
                </a:cxn>
                <a:cxn ang="0">
                  <a:pos x="177" y="89"/>
                </a:cxn>
                <a:cxn ang="0">
                  <a:pos x="177" y="18"/>
                </a:cxn>
                <a:cxn ang="0">
                  <a:pos x="89" y="0"/>
                </a:cxn>
                <a:cxn ang="0">
                  <a:pos x="0" y="18"/>
                </a:cxn>
                <a:cxn ang="0">
                  <a:pos x="0" y="89"/>
                </a:cxn>
                <a:cxn ang="0">
                  <a:pos x="35" y="103"/>
                </a:cxn>
                <a:cxn ang="0">
                  <a:pos x="35" y="103"/>
                </a:cxn>
                <a:cxn ang="0">
                  <a:pos x="35" y="103"/>
                </a:cxn>
              </a:cxnLst>
              <a:rect l="0" t="0" r="r" b="b"/>
              <a:pathLst>
                <a:path w="177" h="174">
                  <a:moveTo>
                    <a:pt x="35" y="103"/>
                  </a:moveTo>
                  <a:cubicBezTo>
                    <a:pt x="35" y="164"/>
                    <a:pt x="35" y="164"/>
                    <a:pt x="35" y="164"/>
                  </a:cubicBezTo>
                  <a:cubicBezTo>
                    <a:pt x="35" y="170"/>
                    <a:pt x="59" y="174"/>
                    <a:pt x="89" y="174"/>
                  </a:cubicBezTo>
                  <a:cubicBezTo>
                    <a:pt x="118" y="174"/>
                    <a:pt x="142" y="170"/>
                    <a:pt x="142" y="164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63" y="100"/>
                    <a:pt x="177" y="95"/>
                    <a:pt x="177" y="89"/>
                  </a:cubicBezTo>
                  <a:cubicBezTo>
                    <a:pt x="177" y="18"/>
                    <a:pt x="177" y="18"/>
                    <a:pt x="177" y="18"/>
                  </a:cubicBezTo>
                  <a:cubicBezTo>
                    <a:pt x="177" y="8"/>
                    <a:pt x="138" y="0"/>
                    <a:pt x="89" y="0"/>
                  </a:cubicBezTo>
                  <a:cubicBezTo>
                    <a:pt x="40" y="0"/>
                    <a:pt x="0" y="8"/>
                    <a:pt x="0" y="1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5"/>
                    <a:pt x="14" y="100"/>
                    <a:pt x="35" y="103"/>
                  </a:cubicBezTo>
                  <a:close/>
                  <a:moveTo>
                    <a:pt x="35" y="103"/>
                  </a:moveTo>
                  <a:cubicBezTo>
                    <a:pt x="35" y="103"/>
                    <a:pt x="35" y="103"/>
                    <a:pt x="35" y="10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72" name="Group 270">
            <a:extLst>
              <a:ext uri="{FF2B5EF4-FFF2-40B4-BE49-F238E27FC236}">
                <a16:creationId xmlns:a16="http://schemas.microsoft.com/office/drawing/2014/main" id="{5F17A00D-E6F2-2C4B-A371-88156616B586}"/>
              </a:ext>
            </a:extLst>
          </p:cNvPr>
          <p:cNvGrpSpPr/>
          <p:nvPr/>
        </p:nvGrpSpPr>
        <p:grpSpPr>
          <a:xfrm>
            <a:off x="3111724" y="4714256"/>
            <a:ext cx="470965" cy="438880"/>
            <a:chOff x="2662238" y="2252664"/>
            <a:chExt cx="652462" cy="608013"/>
          </a:xfrm>
          <a:solidFill>
            <a:srgbClr val="351375"/>
          </a:solidFill>
        </p:grpSpPr>
        <p:sp>
          <p:nvSpPr>
            <p:cNvPr id="173" name="Freeform 180">
              <a:extLst>
                <a:ext uri="{FF2B5EF4-FFF2-40B4-BE49-F238E27FC236}">
                  <a16:creationId xmlns:a16="http://schemas.microsoft.com/office/drawing/2014/main" id="{74883E4A-34BA-AED5-EED7-099199DEE3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1950" y="2390776"/>
              <a:ext cx="155575" cy="130175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0" y="45"/>
                </a:cxn>
                <a:cxn ang="0">
                  <a:pos x="19" y="78"/>
                </a:cxn>
                <a:cxn ang="0">
                  <a:pos x="93" y="22"/>
                </a:cxn>
              </a:cxnLst>
              <a:rect l="0" t="0" r="r" b="b"/>
              <a:pathLst>
                <a:path w="93" h="78">
                  <a:moveTo>
                    <a:pt x="69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7" y="56"/>
                    <a:pt x="19" y="78"/>
                  </a:cubicBezTo>
                  <a:cubicBezTo>
                    <a:pt x="93" y="22"/>
                    <a:pt x="93" y="22"/>
                    <a:pt x="93" y="2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4" name="Freeform 181">
              <a:extLst>
                <a:ext uri="{FF2B5EF4-FFF2-40B4-BE49-F238E27FC236}">
                  <a16:creationId xmlns:a16="http://schemas.microsoft.com/office/drawing/2014/main" id="{FE415870-85E9-1621-ED84-47B1B5E25E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4988" y="2387601"/>
              <a:ext cx="100013" cy="16510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8" y="99"/>
                </a:cxn>
                <a:cxn ang="0">
                  <a:pos x="60" y="84"/>
                </a:cxn>
                <a:cxn ang="0">
                  <a:pos x="19" y="0"/>
                </a:cxn>
              </a:cxnLst>
              <a:rect l="0" t="0" r="r" b="b"/>
              <a:pathLst>
                <a:path w="60" h="99">
                  <a:moveTo>
                    <a:pt x="0" y="13"/>
                  </a:move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46" y="81"/>
                    <a:pt x="60" y="84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5" name="Freeform 182">
              <a:extLst>
                <a:ext uri="{FF2B5EF4-FFF2-40B4-BE49-F238E27FC236}">
                  <a16:creationId xmlns:a16="http://schemas.microsoft.com/office/drawing/2014/main" id="{4D53C2DC-688E-533C-743C-E83DAEC12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3375" y="2555876"/>
              <a:ext cx="176213" cy="127000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86" y="76"/>
                </a:cxn>
                <a:cxn ang="0">
                  <a:pos x="106" y="32"/>
                </a:cxn>
                <a:cxn ang="0">
                  <a:pos x="8" y="0"/>
                </a:cxn>
              </a:cxnLst>
              <a:rect l="0" t="0" r="r" b="b"/>
              <a:pathLst>
                <a:path w="106" h="76">
                  <a:moveTo>
                    <a:pt x="0" y="37"/>
                  </a:moveTo>
                  <a:cubicBezTo>
                    <a:pt x="86" y="76"/>
                    <a:pt x="86" y="76"/>
                    <a:pt x="86" y="76"/>
                  </a:cubicBezTo>
                  <a:cubicBezTo>
                    <a:pt x="86" y="76"/>
                    <a:pt x="78" y="56"/>
                    <a:pt x="106" y="32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6" name="Freeform 183">
              <a:extLst>
                <a:ext uri="{FF2B5EF4-FFF2-40B4-BE49-F238E27FC236}">
                  <a16:creationId xmlns:a16="http://schemas.microsoft.com/office/drawing/2014/main" id="{00A0047C-30AF-C195-A73F-60A26B73DC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03550" y="2563814"/>
              <a:ext cx="311150" cy="296863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23" y="81"/>
                </a:cxn>
                <a:cxn ang="0">
                  <a:pos x="105" y="163"/>
                </a:cxn>
                <a:cxn ang="0">
                  <a:pos x="187" y="81"/>
                </a:cxn>
                <a:cxn ang="0">
                  <a:pos x="105" y="0"/>
                </a:cxn>
                <a:cxn ang="0">
                  <a:pos x="63" y="31"/>
                </a:cxn>
                <a:cxn ang="0">
                  <a:pos x="64" y="32"/>
                </a:cxn>
                <a:cxn ang="0">
                  <a:pos x="128" y="148"/>
                </a:cxn>
                <a:cxn ang="0">
                  <a:pos x="63" y="31"/>
                </a:cxn>
              </a:cxnLst>
              <a:rect l="0" t="0" r="r" b="b"/>
              <a:pathLst>
                <a:path w="187" h="178">
                  <a:moveTo>
                    <a:pt x="105" y="0"/>
                  </a:moveTo>
                  <a:cubicBezTo>
                    <a:pt x="60" y="0"/>
                    <a:pt x="23" y="36"/>
                    <a:pt x="23" y="81"/>
                  </a:cubicBezTo>
                  <a:cubicBezTo>
                    <a:pt x="23" y="127"/>
                    <a:pt x="60" y="163"/>
                    <a:pt x="105" y="163"/>
                  </a:cubicBezTo>
                  <a:cubicBezTo>
                    <a:pt x="150" y="163"/>
                    <a:pt x="187" y="127"/>
                    <a:pt x="187" y="81"/>
                  </a:cubicBezTo>
                  <a:cubicBezTo>
                    <a:pt x="187" y="36"/>
                    <a:pt x="150" y="0"/>
                    <a:pt x="105" y="0"/>
                  </a:cubicBezTo>
                  <a:moveTo>
                    <a:pt x="63" y="31"/>
                  </a:moveTo>
                  <a:cubicBezTo>
                    <a:pt x="64" y="32"/>
                    <a:pt x="64" y="32"/>
                    <a:pt x="64" y="32"/>
                  </a:cubicBezTo>
                  <a:cubicBezTo>
                    <a:pt x="22" y="85"/>
                    <a:pt x="77" y="154"/>
                    <a:pt x="128" y="148"/>
                  </a:cubicBezTo>
                  <a:cubicBezTo>
                    <a:pt x="60" y="178"/>
                    <a:pt x="0" y="71"/>
                    <a:pt x="63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7" name="Freeform 184">
              <a:extLst>
                <a:ext uri="{FF2B5EF4-FFF2-40B4-BE49-F238E27FC236}">
                  <a16:creationId xmlns:a16="http://schemas.microsoft.com/office/drawing/2014/main" id="{55D73331-5A5B-B395-9140-70EA961988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2238" y="2425701"/>
              <a:ext cx="266700" cy="254000"/>
            </a:xfrm>
            <a:custGeom>
              <a:avLst/>
              <a:gdLst/>
              <a:ahLst/>
              <a:cxnLst>
                <a:cxn ang="0">
                  <a:pos x="101" y="9"/>
                </a:cxn>
                <a:cxn ang="0">
                  <a:pos x="17" y="59"/>
                </a:cxn>
                <a:cxn ang="0">
                  <a:pos x="67" y="143"/>
                </a:cxn>
                <a:cxn ang="0">
                  <a:pos x="151" y="93"/>
                </a:cxn>
                <a:cxn ang="0">
                  <a:pos x="101" y="9"/>
                </a:cxn>
                <a:cxn ang="0">
                  <a:pos x="60" y="26"/>
                </a:cxn>
                <a:cxn ang="0">
                  <a:pos x="61" y="27"/>
                </a:cxn>
                <a:cxn ang="0">
                  <a:pos x="89" y="135"/>
                </a:cxn>
                <a:cxn ang="0">
                  <a:pos x="60" y="26"/>
                </a:cxn>
              </a:cxnLst>
              <a:rect l="0" t="0" r="r" b="b"/>
              <a:pathLst>
                <a:path w="160" h="152">
                  <a:moveTo>
                    <a:pt x="101" y="9"/>
                  </a:moveTo>
                  <a:cubicBezTo>
                    <a:pt x="64" y="0"/>
                    <a:pt x="26" y="22"/>
                    <a:pt x="17" y="59"/>
                  </a:cubicBezTo>
                  <a:cubicBezTo>
                    <a:pt x="7" y="96"/>
                    <a:pt x="30" y="134"/>
                    <a:pt x="67" y="143"/>
                  </a:cubicBezTo>
                  <a:cubicBezTo>
                    <a:pt x="104" y="152"/>
                    <a:pt x="141" y="130"/>
                    <a:pt x="151" y="93"/>
                  </a:cubicBezTo>
                  <a:cubicBezTo>
                    <a:pt x="160" y="56"/>
                    <a:pt x="138" y="19"/>
                    <a:pt x="101" y="9"/>
                  </a:cubicBezTo>
                  <a:moveTo>
                    <a:pt x="60" y="26"/>
                  </a:moveTo>
                  <a:cubicBezTo>
                    <a:pt x="61" y="27"/>
                    <a:pt x="61" y="27"/>
                    <a:pt x="61" y="27"/>
                  </a:cubicBezTo>
                  <a:cubicBezTo>
                    <a:pt x="15" y="62"/>
                    <a:pt x="46" y="130"/>
                    <a:pt x="89" y="135"/>
                  </a:cubicBezTo>
                  <a:cubicBezTo>
                    <a:pt x="27" y="145"/>
                    <a:pt x="0" y="45"/>
                    <a:pt x="60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8" name="Freeform 185">
              <a:extLst>
                <a:ext uri="{FF2B5EF4-FFF2-40B4-BE49-F238E27FC236}">
                  <a16:creationId xmlns:a16="http://schemas.microsoft.com/office/drawing/2014/main" id="{8C68E707-0517-526F-F00D-1F85FDF523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9100" y="2252664"/>
              <a:ext cx="209550" cy="211138"/>
            </a:xfrm>
            <a:custGeom>
              <a:avLst/>
              <a:gdLst/>
              <a:ahLst/>
              <a:cxnLst>
                <a:cxn ang="0">
                  <a:pos x="120" y="60"/>
                </a:cxn>
                <a:cxn ang="0">
                  <a:pos x="58" y="16"/>
                </a:cxn>
                <a:cxn ang="0">
                  <a:pos x="14" y="78"/>
                </a:cxn>
                <a:cxn ang="0">
                  <a:pos x="77" y="122"/>
                </a:cxn>
                <a:cxn ang="0">
                  <a:pos x="120" y="60"/>
                </a:cxn>
                <a:cxn ang="0">
                  <a:pos x="95" y="36"/>
                </a:cxn>
                <a:cxn ang="0">
                  <a:pos x="95" y="37"/>
                </a:cxn>
                <a:cxn ang="0">
                  <a:pos x="27" y="91"/>
                </a:cxn>
                <a:cxn ang="0">
                  <a:pos x="95" y="36"/>
                </a:cxn>
              </a:cxnLst>
              <a:rect l="0" t="0" r="r" b="b"/>
              <a:pathLst>
                <a:path w="126" h="127">
                  <a:moveTo>
                    <a:pt x="120" y="60"/>
                  </a:moveTo>
                  <a:cubicBezTo>
                    <a:pt x="115" y="30"/>
                    <a:pt x="87" y="11"/>
                    <a:pt x="58" y="16"/>
                  </a:cubicBezTo>
                  <a:cubicBezTo>
                    <a:pt x="29" y="21"/>
                    <a:pt x="9" y="49"/>
                    <a:pt x="14" y="78"/>
                  </a:cubicBezTo>
                  <a:cubicBezTo>
                    <a:pt x="19" y="108"/>
                    <a:pt x="47" y="127"/>
                    <a:pt x="77" y="122"/>
                  </a:cubicBezTo>
                  <a:cubicBezTo>
                    <a:pt x="106" y="117"/>
                    <a:pt x="126" y="89"/>
                    <a:pt x="120" y="60"/>
                  </a:cubicBezTo>
                  <a:moveTo>
                    <a:pt x="95" y="36"/>
                  </a:moveTo>
                  <a:cubicBezTo>
                    <a:pt x="95" y="37"/>
                    <a:pt x="95" y="37"/>
                    <a:pt x="95" y="37"/>
                  </a:cubicBezTo>
                  <a:cubicBezTo>
                    <a:pt x="55" y="15"/>
                    <a:pt x="17" y="59"/>
                    <a:pt x="27" y="91"/>
                  </a:cubicBezTo>
                  <a:cubicBezTo>
                    <a:pt x="0" y="51"/>
                    <a:pt x="62" y="0"/>
                    <a:pt x="95" y="3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79" name="Group 268">
            <a:extLst>
              <a:ext uri="{FF2B5EF4-FFF2-40B4-BE49-F238E27FC236}">
                <a16:creationId xmlns:a16="http://schemas.microsoft.com/office/drawing/2014/main" id="{EF15A0CF-8291-DE0B-9C56-43A86A294362}"/>
              </a:ext>
            </a:extLst>
          </p:cNvPr>
          <p:cNvGrpSpPr/>
          <p:nvPr/>
        </p:nvGrpSpPr>
        <p:grpSpPr>
          <a:xfrm>
            <a:off x="4277920" y="4799131"/>
            <a:ext cx="210543" cy="354005"/>
            <a:chOff x="6627813" y="1292225"/>
            <a:chExt cx="503238" cy="846138"/>
          </a:xfrm>
          <a:solidFill>
            <a:srgbClr val="351375"/>
          </a:solidFill>
        </p:grpSpPr>
        <p:sp>
          <p:nvSpPr>
            <p:cNvPr id="180" name="Freeform 17">
              <a:extLst>
                <a:ext uri="{FF2B5EF4-FFF2-40B4-BE49-F238E27FC236}">
                  <a16:creationId xmlns:a16="http://schemas.microsoft.com/office/drawing/2014/main" id="{E403FC26-04D8-3EED-9B34-BCC878568B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0525" y="1900238"/>
              <a:ext cx="276225" cy="63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31" y="0"/>
                </a:cxn>
                <a:cxn ang="0">
                  <a:pos x="131" y="0"/>
                </a:cxn>
                <a:cxn ang="0">
                  <a:pos x="131" y="0"/>
                </a:cxn>
              </a:cxnLst>
              <a:rect l="0" t="0" r="r" b="b"/>
              <a:pathLst>
                <a:path w="151" h="34">
                  <a:moveTo>
                    <a:pt x="13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ubicBezTo>
                    <a:pt x="151" y="8"/>
                    <a:pt x="142" y="0"/>
                    <a:pt x="131" y="0"/>
                  </a:cubicBezTo>
                  <a:close/>
                  <a:moveTo>
                    <a:pt x="131" y="0"/>
                  </a:moveTo>
                  <a:cubicBezTo>
                    <a:pt x="131" y="0"/>
                    <a:pt x="131" y="0"/>
                    <a:pt x="1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1" name="Freeform 18">
              <a:extLst>
                <a:ext uri="{FF2B5EF4-FFF2-40B4-BE49-F238E27FC236}">
                  <a16:creationId xmlns:a16="http://schemas.microsoft.com/office/drawing/2014/main" id="{12F8D746-8B4A-FC91-30D0-F8423861D0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0525" y="1989138"/>
              <a:ext cx="276225" cy="61913"/>
            </a:xfrm>
            <a:custGeom>
              <a:avLst/>
              <a:gdLst/>
              <a:ahLst/>
              <a:cxnLst>
                <a:cxn ang="0">
                  <a:pos x="151" y="17"/>
                </a:cxn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51" y="17"/>
                </a:cxn>
                <a:cxn ang="0">
                  <a:pos x="151" y="17"/>
                </a:cxn>
              </a:cxnLst>
              <a:rect l="0" t="0" r="r" b="b"/>
              <a:pathLst>
                <a:path w="151" h="34">
                  <a:moveTo>
                    <a:pt x="151" y="17"/>
                  </a:moveTo>
                  <a:cubicBezTo>
                    <a:pt x="151" y="8"/>
                    <a:pt x="142" y="0"/>
                    <a:pt x="13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lose/>
                  <a:moveTo>
                    <a:pt x="151" y="17"/>
                  </a:moveTo>
                  <a:cubicBezTo>
                    <a:pt x="151" y="17"/>
                    <a:pt x="151" y="17"/>
                    <a:pt x="151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2" name="Freeform 19">
              <a:extLst>
                <a:ext uri="{FF2B5EF4-FFF2-40B4-BE49-F238E27FC236}">
                  <a16:creationId xmlns:a16="http://schemas.microsoft.com/office/drawing/2014/main" id="{ABCCDE46-BDC7-F8D5-484B-0F2B9D23EA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0688" y="2078038"/>
              <a:ext cx="219075" cy="603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"/>
                </a:cxn>
                <a:cxn ang="0">
                  <a:pos x="20" y="33"/>
                </a:cxn>
                <a:cxn ang="0">
                  <a:pos x="99" y="33"/>
                </a:cxn>
                <a:cxn ang="0">
                  <a:pos x="120" y="17"/>
                </a:cxn>
                <a:cxn ang="0">
                  <a:pos x="99" y="0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120" h="33">
                  <a:moveTo>
                    <a:pt x="20" y="0"/>
                  </a:moveTo>
                  <a:cubicBezTo>
                    <a:pt x="9" y="0"/>
                    <a:pt x="0" y="7"/>
                    <a:pt x="0" y="17"/>
                  </a:cubicBezTo>
                  <a:cubicBezTo>
                    <a:pt x="0" y="26"/>
                    <a:pt x="9" y="33"/>
                    <a:pt x="2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10" y="33"/>
                    <a:pt x="120" y="26"/>
                    <a:pt x="120" y="17"/>
                  </a:cubicBezTo>
                  <a:cubicBezTo>
                    <a:pt x="120" y="7"/>
                    <a:pt x="110" y="0"/>
                    <a:pt x="99" y="0"/>
                  </a:cubicBezTo>
                  <a:lnTo>
                    <a:pt x="20" y="0"/>
                  </a:ln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3" name="Freeform 20">
              <a:extLst>
                <a:ext uri="{FF2B5EF4-FFF2-40B4-BE49-F238E27FC236}">
                  <a16:creationId xmlns:a16="http://schemas.microsoft.com/office/drawing/2014/main" id="{14D4C830-2B33-A47C-6454-65D3D28A20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7813" y="1292225"/>
              <a:ext cx="503238" cy="581025"/>
            </a:xfrm>
            <a:custGeom>
              <a:avLst/>
              <a:gdLst/>
              <a:ahLst/>
              <a:cxnLst>
                <a:cxn ang="0">
                  <a:pos x="221" y="309"/>
                </a:cxn>
                <a:cxn ang="0">
                  <a:pos x="223" y="297"/>
                </a:cxn>
                <a:cxn ang="0">
                  <a:pos x="224" y="294"/>
                </a:cxn>
                <a:cxn ang="0">
                  <a:pos x="251" y="220"/>
                </a:cxn>
                <a:cxn ang="0">
                  <a:pos x="276" y="138"/>
                </a:cxn>
                <a:cxn ang="0">
                  <a:pos x="138" y="0"/>
                </a:cxn>
                <a:cxn ang="0">
                  <a:pos x="0" y="138"/>
                </a:cxn>
                <a:cxn ang="0">
                  <a:pos x="24" y="220"/>
                </a:cxn>
                <a:cxn ang="0">
                  <a:pos x="52" y="301"/>
                </a:cxn>
                <a:cxn ang="0">
                  <a:pos x="68" y="317"/>
                </a:cxn>
                <a:cxn ang="0">
                  <a:pos x="207" y="317"/>
                </a:cxn>
                <a:cxn ang="0">
                  <a:pos x="221" y="309"/>
                </a:cxn>
                <a:cxn ang="0">
                  <a:pos x="115" y="281"/>
                </a:cxn>
                <a:cxn ang="0">
                  <a:pos x="149" y="175"/>
                </a:cxn>
                <a:cxn ang="0">
                  <a:pos x="150" y="169"/>
                </a:cxn>
                <a:cxn ang="0">
                  <a:pos x="147" y="167"/>
                </a:cxn>
                <a:cxn ang="0">
                  <a:pos x="144" y="168"/>
                </a:cxn>
                <a:cxn ang="0">
                  <a:pos x="109" y="226"/>
                </a:cxn>
                <a:cxn ang="0">
                  <a:pos x="109" y="226"/>
                </a:cxn>
                <a:cxn ang="0">
                  <a:pos x="99" y="159"/>
                </a:cxn>
                <a:cxn ang="0">
                  <a:pos x="186" y="102"/>
                </a:cxn>
                <a:cxn ang="0">
                  <a:pos x="187" y="102"/>
                </a:cxn>
                <a:cxn ang="0">
                  <a:pos x="191" y="105"/>
                </a:cxn>
                <a:cxn ang="0">
                  <a:pos x="175" y="216"/>
                </a:cxn>
                <a:cxn ang="0">
                  <a:pos x="145" y="231"/>
                </a:cxn>
                <a:cxn ang="0">
                  <a:pos x="136" y="241"/>
                </a:cxn>
                <a:cxn ang="0">
                  <a:pos x="136" y="280"/>
                </a:cxn>
                <a:cxn ang="0">
                  <a:pos x="131" y="285"/>
                </a:cxn>
                <a:cxn ang="0">
                  <a:pos x="119" y="285"/>
                </a:cxn>
                <a:cxn ang="0">
                  <a:pos x="115" y="284"/>
                </a:cxn>
                <a:cxn ang="0">
                  <a:pos x="115" y="281"/>
                </a:cxn>
                <a:cxn ang="0">
                  <a:pos x="115" y="281"/>
                </a:cxn>
                <a:cxn ang="0">
                  <a:pos x="115" y="281"/>
                </a:cxn>
              </a:cxnLst>
              <a:rect l="0" t="0" r="r" b="b"/>
              <a:pathLst>
                <a:path w="276" h="317">
                  <a:moveTo>
                    <a:pt x="221" y="309"/>
                  </a:moveTo>
                  <a:cubicBezTo>
                    <a:pt x="223" y="306"/>
                    <a:pt x="223" y="301"/>
                    <a:pt x="223" y="297"/>
                  </a:cubicBezTo>
                  <a:cubicBezTo>
                    <a:pt x="224" y="296"/>
                    <a:pt x="224" y="295"/>
                    <a:pt x="224" y="294"/>
                  </a:cubicBezTo>
                  <a:cubicBezTo>
                    <a:pt x="228" y="260"/>
                    <a:pt x="240" y="240"/>
                    <a:pt x="251" y="220"/>
                  </a:cubicBezTo>
                  <a:cubicBezTo>
                    <a:pt x="264" y="198"/>
                    <a:pt x="276" y="177"/>
                    <a:pt x="276" y="138"/>
                  </a:cubicBezTo>
                  <a:cubicBezTo>
                    <a:pt x="276" y="62"/>
                    <a:pt x="214" y="0"/>
                    <a:pt x="138" y="0"/>
                  </a:cubicBezTo>
                  <a:cubicBezTo>
                    <a:pt x="62" y="0"/>
                    <a:pt x="0" y="62"/>
                    <a:pt x="0" y="138"/>
                  </a:cubicBezTo>
                  <a:cubicBezTo>
                    <a:pt x="0" y="177"/>
                    <a:pt x="12" y="198"/>
                    <a:pt x="24" y="220"/>
                  </a:cubicBezTo>
                  <a:cubicBezTo>
                    <a:pt x="36" y="241"/>
                    <a:pt x="48" y="263"/>
                    <a:pt x="52" y="301"/>
                  </a:cubicBezTo>
                  <a:cubicBezTo>
                    <a:pt x="52" y="310"/>
                    <a:pt x="60" y="317"/>
                    <a:pt x="68" y="317"/>
                  </a:cubicBezTo>
                  <a:cubicBezTo>
                    <a:pt x="207" y="317"/>
                    <a:pt x="207" y="317"/>
                    <a:pt x="207" y="317"/>
                  </a:cubicBezTo>
                  <a:cubicBezTo>
                    <a:pt x="213" y="317"/>
                    <a:pt x="218" y="314"/>
                    <a:pt x="221" y="309"/>
                  </a:cubicBezTo>
                  <a:close/>
                  <a:moveTo>
                    <a:pt x="115" y="281"/>
                  </a:moveTo>
                  <a:cubicBezTo>
                    <a:pt x="126" y="209"/>
                    <a:pt x="144" y="182"/>
                    <a:pt x="149" y="175"/>
                  </a:cubicBezTo>
                  <a:cubicBezTo>
                    <a:pt x="151" y="172"/>
                    <a:pt x="151" y="170"/>
                    <a:pt x="150" y="169"/>
                  </a:cubicBezTo>
                  <a:cubicBezTo>
                    <a:pt x="150" y="168"/>
                    <a:pt x="149" y="167"/>
                    <a:pt x="147" y="167"/>
                  </a:cubicBezTo>
                  <a:cubicBezTo>
                    <a:pt x="146" y="167"/>
                    <a:pt x="145" y="167"/>
                    <a:pt x="144" y="168"/>
                  </a:cubicBezTo>
                  <a:cubicBezTo>
                    <a:pt x="136" y="171"/>
                    <a:pt x="112" y="186"/>
                    <a:pt x="109" y="226"/>
                  </a:cubicBezTo>
                  <a:cubicBezTo>
                    <a:pt x="109" y="226"/>
                    <a:pt x="109" y="226"/>
                    <a:pt x="109" y="226"/>
                  </a:cubicBezTo>
                  <a:cubicBezTo>
                    <a:pt x="102" y="215"/>
                    <a:pt x="88" y="187"/>
                    <a:pt x="99" y="159"/>
                  </a:cubicBezTo>
                  <a:cubicBezTo>
                    <a:pt x="110" y="133"/>
                    <a:pt x="139" y="114"/>
                    <a:pt x="186" y="102"/>
                  </a:cubicBezTo>
                  <a:cubicBezTo>
                    <a:pt x="186" y="102"/>
                    <a:pt x="187" y="102"/>
                    <a:pt x="187" y="102"/>
                  </a:cubicBezTo>
                  <a:cubicBezTo>
                    <a:pt x="189" y="102"/>
                    <a:pt x="191" y="103"/>
                    <a:pt x="191" y="105"/>
                  </a:cubicBezTo>
                  <a:cubicBezTo>
                    <a:pt x="193" y="126"/>
                    <a:pt x="200" y="188"/>
                    <a:pt x="175" y="216"/>
                  </a:cubicBezTo>
                  <a:cubicBezTo>
                    <a:pt x="168" y="225"/>
                    <a:pt x="158" y="230"/>
                    <a:pt x="145" y="231"/>
                  </a:cubicBezTo>
                  <a:cubicBezTo>
                    <a:pt x="140" y="231"/>
                    <a:pt x="136" y="236"/>
                    <a:pt x="136" y="241"/>
                  </a:cubicBezTo>
                  <a:cubicBezTo>
                    <a:pt x="136" y="280"/>
                    <a:pt x="136" y="280"/>
                    <a:pt x="136" y="280"/>
                  </a:cubicBezTo>
                  <a:cubicBezTo>
                    <a:pt x="136" y="283"/>
                    <a:pt x="134" y="285"/>
                    <a:pt x="131" y="285"/>
                  </a:cubicBezTo>
                  <a:cubicBezTo>
                    <a:pt x="119" y="285"/>
                    <a:pt x="119" y="285"/>
                    <a:pt x="119" y="285"/>
                  </a:cubicBezTo>
                  <a:cubicBezTo>
                    <a:pt x="117" y="285"/>
                    <a:pt x="116" y="285"/>
                    <a:pt x="115" y="284"/>
                  </a:cubicBezTo>
                  <a:cubicBezTo>
                    <a:pt x="115" y="283"/>
                    <a:pt x="114" y="282"/>
                    <a:pt x="115" y="281"/>
                  </a:cubicBezTo>
                  <a:close/>
                  <a:moveTo>
                    <a:pt x="115" y="281"/>
                  </a:moveTo>
                  <a:cubicBezTo>
                    <a:pt x="115" y="281"/>
                    <a:pt x="115" y="281"/>
                    <a:pt x="115" y="28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84" name="Freeform 91">
            <a:extLst>
              <a:ext uri="{FF2B5EF4-FFF2-40B4-BE49-F238E27FC236}">
                <a16:creationId xmlns:a16="http://schemas.microsoft.com/office/drawing/2014/main" id="{7FED2BF1-2691-88AF-7946-8A6828FD178B}"/>
              </a:ext>
            </a:extLst>
          </p:cNvPr>
          <p:cNvSpPr>
            <a:spLocks noEditPoints="1"/>
          </p:cNvSpPr>
          <p:nvPr/>
        </p:nvSpPr>
        <p:spPr bwMode="auto">
          <a:xfrm>
            <a:off x="3825355" y="4821103"/>
            <a:ext cx="209899" cy="332033"/>
          </a:xfrm>
          <a:custGeom>
            <a:avLst/>
            <a:gdLst/>
            <a:ahLst/>
            <a:cxnLst>
              <a:cxn ang="0">
                <a:pos x="163" y="142"/>
              </a:cxn>
              <a:cxn ang="0">
                <a:pos x="187" y="86"/>
              </a:cxn>
              <a:cxn ang="0">
                <a:pos x="93" y="0"/>
              </a:cxn>
              <a:cxn ang="0">
                <a:pos x="0" y="86"/>
              </a:cxn>
              <a:cxn ang="0">
                <a:pos x="25" y="144"/>
              </a:cxn>
              <a:cxn ang="0">
                <a:pos x="60" y="234"/>
              </a:cxn>
              <a:cxn ang="0">
                <a:pos x="60" y="240"/>
              </a:cxn>
              <a:cxn ang="0">
                <a:pos x="60" y="241"/>
              </a:cxn>
              <a:cxn ang="0">
                <a:pos x="60" y="282"/>
              </a:cxn>
              <a:cxn ang="0">
                <a:pos x="75" y="295"/>
              </a:cxn>
              <a:cxn ang="0">
                <a:pos x="114" y="295"/>
              </a:cxn>
              <a:cxn ang="0">
                <a:pos x="130" y="282"/>
              </a:cxn>
              <a:cxn ang="0">
                <a:pos x="130" y="241"/>
              </a:cxn>
              <a:cxn ang="0">
                <a:pos x="129" y="239"/>
              </a:cxn>
              <a:cxn ang="0">
                <a:pos x="129" y="234"/>
              </a:cxn>
              <a:cxn ang="0">
                <a:pos x="163" y="142"/>
              </a:cxn>
              <a:cxn ang="0">
                <a:pos x="114" y="227"/>
              </a:cxn>
              <a:cxn ang="0">
                <a:pos x="95" y="227"/>
              </a:cxn>
              <a:cxn ang="0">
                <a:pos x="98" y="185"/>
              </a:cxn>
              <a:cxn ang="0">
                <a:pos x="100" y="152"/>
              </a:cxn>
              <a:cxn ang="0">
                <a:pos x="95" y="96"/>
              </a:cxn>
              <a:cxn ang="0">
                <a:pos x="94" y="94"/>
              </a:cxn>
              <a:cxn ang="0">
                <a:pos x="107" y="161"/>
              </a:cxn>
              <a:cxn ang="0">
                <a:pos x="106" y="180"/>
              </a:cxn>
              <a:cxn ang="0">
                <a:pos x="136" y="124"/>
              </a:cxn>
              <a:cxn ang="0">
                <a:pos x="86" y="51"/>
              </a:cxn>
              <a:cxn ang="0">
                <a:pos x="61" y="136"/>
              </a:cxn>
              <a:cxn ang="0">
                <a:pos x="94" y="178"/>
              </a:cxn>
              <a:cxn ang="0">
                <a:pos x="87" y="227"/>
              </a:cxn>
              <a:cxn ang="0">
                <a:pos x="75" y="227"/>
              </a:cxn>
              <a:cxn ang="0">
                <a:pos x="38" y="137"/>
              </a:cxn>
              <a:cxn ang="0">
                <a:pos x="15" y="86"/>
              </a:cxn>
              <a:cxn ang="0">
                <a:pos x="93" y="14"/>
              </a:cxn>
              <a:cxn ang="0">
                <a:pos x="171" y="86"/>
              </a:cxn>
              <a:cxn ang="0">
                <a:pos x="150" y="135"/>
              </a:cxn>
              <a:cxn ang="0">
                <a:pos x="114" y="227"/>
              </a:cxn>
              <a:cxn ang="0">
                <a:pos x="114" y="227"/>
              </a:cxn>
              <a:cxn ang="0">
                <a:pos x="114" y="227"/>
              </a:cxn>
            </a:cxnLst>
            <a:rect l="0" t="0" r="r" b="b"/>
            <a:pathLst>
              <a:path w="187" h="295">
                <a:moveTo>
                  <a:pt x="163" y="142"/>
                </a:moveTo>
                <a:cubicBezTo>
                  <a:pt x="175" y="123"/>
                  <a:pt x="187" y="106"/>
                  <a:pt x="187" y="86"/>
                </a:cubicBezTo>
                <a:cubicBezTo>
                  <a:pt x="187" y="39"/>
                  <a:pt x="145" y="0"/>
                  <a:pt x="93" y="0"/>
                </a:cubicBezTo>
                <a:cubicBezTo>
                  <a:pt x="42" y="0"/>
                  <a:pt x="0" y="39"/>
                  <a:pt x="0" y="86"/>
                </a:cubicBezTo>
                <a:cubicBezTo>
                  <a:pt x="0" y="107"/>
                  <a:pt x="12" y="125"/>
                  <a:pt x="25" y="144"/>
                </a:cubicBezTo>
                <a:cubicBezTo>
                  <a:pt x="42" y="168"/>
                  <a:pt x="60" y="195"/>
                  <a:pt x="60" y="234"/>
                </a:cubicBezTo>
                <a:cubicBezTo>
                  <a:pt x="60" y="240"/>
                  <a:pt x="60" y="240"/>
                  <a:pt x="60" y="240"/>
                </a:cubicBezTo>
                <a:cubicBezTo>
                  <a:pt x="60" y="240"/>
                  <a:pt x="60" y="241"/>
                  <a:pt x="60" y="241"/>
                </a:cubicBezTo>
                <a:cubicBezTo>
                  <a:pt x="60" y="282"/>
                  <a:pt x="60" y="282"/>
                  <a:pt x="60" y="282"/>
                </a:cubicBezTo>
                <a:cubicBezTo>
                  <a:pt x="60" y="289"/>
                  <a:pt x="67" y="295"/>
                  <a:pt x="75" y="295"/>
                </a:cubicBezTo>
                <a:cubicBezTo>
                  <a:pt x="114" y="295"/>
                  <a:pt x="114" y="295"/>
                  <a:pt x="114" y="295"/>
                </a:cubicBezTo>
                <a:cubicBezTo>
                  <a:pt x="123" y="295"/>
                  <a:pt x="130" y="289"/>
                  <a:pt x="130" y="282"/>
                </a:cubicBezTo>
                <a:cubicBezTo>
                  <a:pt x="130" y="241"/>
                  <a:pt x="130" y="241"/>
                  <a:pt x="130" y="241"/>
                </a:cubicBezTo>
                <a:cubicBezTo>
                  <a:pt x="130" y="240"/>
                  <a:pt x="130" y="239"/>
                  <a:pt x="129" y="239"/>
                </a:cubicBezTo>
                <a:cubicBezTo>
                  <a:pt x="129" y="234"/>
                  <a:pt x="129" y="234"/>
                  <a:pt x="129" y="234"/>
                </a:cubicBezTo>
                <a:cubicBezTo>
                  <a:pt x="129" y="194"/>
                  <a:pt x="147" y="167"/>
                  <a:pt x="163" y="142"/>
                </a:cubicBezTo>
                <a:close/>
                <a:moveTo>
                  <a:pt x="114" y="227"/>
                </a:moveTo>
                <a:cubicBezTo>
                  <a:pt x="109" y="227"/>
                  <a:pt x="102" y="227"/>
                  <a:pt x="95" y="227"/>
                </a:cubicBezTo>
                <a:cubicBezTo>
                  <a:pt x="97" y="215"/>
                  <a:pt x="97" y="195"/>
                  <a:pt x="98" y="185"/>
                </a:cubicBezTo>
                <a:cubicBezTo>
                  <a:pt x="99" y="174"/>
                  <a:pt x="100" y="163"/>
                  <a:pt x="100" y="152"/>
                </a:cubicBezTo>
                <a:cubicBezTo>
                  <a:pt x="101" y="133"/>
                  <a:pt x="99" y="114"/>
                  <a:pt x="95" y="96"/>
                </a:cubicBezTo>
                <a:cubicBezTo>
                  <a:pt x="94" y="94"/>
                  <a:pt x="94" y="94"/>
                  <a:pt x="94" y="94"/>
                </a:cubicBezTo>
                <a:cubicBezTo>
                  <a:pt x="102" y="113"/>
                  <a:pt x="106" y="135"/>
                  <a:pt x="107" y="161"/>
                </a:cubicBezTo>
                <a:cubicBezTo>
                  <a:pt x="107" y="167"/>
                  <a:pt x="106" y="174"/>
                  <a:pt x="106" y="180"/>
                </a:cubicBezTo>
                <a:cubicBezTo>
                  <a:pt x="117" y="177"/>
                  <a:pt x="140" y="149"/>
                  <a:pt x="136" y="124"/>
                </a:cubicBezTo>
                <a:cubicBezTo>
                  <a:pt x="132" y="96"/>
                  <a:pt x="83" y="74"/>
                  <a:pt x="86" y="51"/>
                </a:cubicBezTo>
                <a:cubicBezTo>
                  <a:pt x="89" y="27"/>
                  <a:pt x="57" y="108"/>
                  <a:pt x="61" y="136"/>
                </a:cubicBezTo>
                <a:cubicBezTo>
                  <a:pt x="64" y="156"/>
                  <a:pt x="74" y="168"/>
                  <a:pt x="94" y="178"/>
                </a:cubicBezTo>
                <a:cubicBezTo>
                  <a:pt x="93" y="179"/>
                  <a:pt x="96" y="203"/>
                  <a:pt x="87" y="227"/>
                </a:cubicBezTo>
                <a:cubicBezTo>
                  <a:pt x="83" y="227"/>
                  <a:pt x="79" y="227"/>
                  <a:pt x="75" y="227"/>
                </a:cubicBezTo>
                <a:cubicBezTo>
                  <a:pt x="73" y="188"/>
                  <a:pt x="54" y="159"/>
                  <a:pt x="38" y="137"/>
                </a:cubicBezTo>
                <a:cubicBezTo>
                  <a:pt x="26" y="118"/>
                  <a:pt x="15" y="103"/>
                  <a:pt x="15" y="86"/>
                </a:cubicBezTo>
                <a:cubicBezTo>
                  <a:pt x="15" y="47"/>
                  <a:pt x="50" y="14"/>
                  <a:pt x="93" y="14"/>
                </a:cubicBezTo>
                <a:cubicBezTo>
                  <a:pt x="136" y="14"/>
                  <a:pt x="171" y="47"/>
                  <a:pt x="171" y="86"/>
                </a:cubicBezTo>
                <a:cubicBezTo>
                  <a:pt x="171" y="102"/>
                  <a:pt x="162" y="117"/>
                  <a:pt x="150" y="135"/>
                </a:cubicBezTo>
                <a:cubicBezTo>
                  <a:pt x="135" y="158"/>
                  <a:pt x="116" y="187"/>
                  <a:pt x="114" y="227"/>
                </a:cubicBezTo>
                <a:close/>
                <a:moveTo>
                  <a:pt x="114" y="227"/>
                </a:moveTo>
                <a:cubicBezTo>
                  <a:pt x="114" y="227"/>
                  <a:pt x="114" y="227"/>
                  <a:pt x="114" y="227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85" name="Freeform 12">
            <a:extLst>
              <a:ext uri="{FF2B5EF4-FFF2-40B4-BE49-F238E27FC236}">
                <a16:creationId xmlns:a16="http://schemas.microsoft.com/office/drawing/2014/main" id="{A584441E-6981-1B57-F474-4B08EE211964}"/>
              </a:ext>
            </a:extLst>
          </p:cNvPr>
          <p:cNvSpPr>
            <a:spLocks noEditPoints="1"/>
          </p:cNvSpPr>
          <p:nvPr/>
        </p:nvSpPr>
        <p:spPr bwMode="auto">
          <a:xfrm>
            <a:off x="2544768" y="4818304"/>
            <a:ext cx="324290" cy="348354"/>
          </a:xfrm>
          <a:custGeom>
            <a:avLst/>
            <a:gdLst/>
            <a:ahLst/>
            <a:cxnLst>
              <a:cxn ang="0">
                <a:pos x="149" y="42"/>
              </a:cxn>
              <a:cxn ang="0">
                <a:pos x="102" y="40"/>
              </a:cxn>
              <a:cxn ang="0">
                <a:pos x="53" y="40"/>
              </a:cxn>
              <a:cxn ang="0">
                <a:pos x="6" y="42"/>
              </a:cxn>
              <a:cxn ang="0">
                <a:pos x="17" y="94"/>
              </a:cxn>
              <a:cxn ang="0">
                <a:pos x="24" y="132"/>
              </a:cxn>
              <a:cxn ang="0">
                <a:pos x="77" y="166"/>
              </a:cxn>
              <a:cxn ang="0">
                <a:pos x="131" y="132"/>
              </a:cxn>
              <a:cxn ang="0">
                <a:pos x="127" y="83"/>
              </a:cxn>
              <a:cxn ang="0">
                <a:pos x="145" y="44"/>
              </a:cxn>
              <a:cxn ang="0">
                <a:pos x="106" y="67"/>
              </a:cxn>
              <a:cxn ang="0">
                <a:pos x="131" y="40"/>
              </a:cxn>
              <a:cxn ang="0">
                <a:pos x="77" y="110"/>
              </a:cxn>
              <a:cxn ang="0">
                <a:pos x="54" y="96"/>
              </a:cxn>
              <a:cxn ang="0">
                <a:pos x="54" y="70"/>
              </a:cxn>
              <a:cxn ang="0">
                <a:pos x="77" y="56"/>
              </a:cxn>
              <a:cxn ang="0">
                <a:pos x="101" y="70"/>
              </a:cxn>
              <a:cxn ang="0">
                <a:pos x="101" y="96"/>
              </a:cxn>
              <a:cxn ang="0">
                <a:pos x="100" y="103"/>
              </a:cxn>
              <a:cxn ang="0">
                <a:pos x="83" y="113"/>
              </a:cxn>
              <a:cxn ang="0">
                <a:pos x="100" y="103"/>
              </a:cxn>
              <a:cxn ang="0">
                <a:pos x="57" y="119"/>
              </a:cxn>
              <a:cxn ang="0">
                <a:pos x="63" y="108"/>
              </a:cxn>
              <a:cxn ang="0">
                <a:pos x="49" y="93"/>
              </a:cxn>
              <a:cxn ang="0">
                <a:pos x="49" y="73"/>
              </a:cxn>
              <a:cxn ang="0">
                <a:pos x="49" y="93"/>
              </a:cxn>
              <a:cxn ang="0">
                <a:pos x="57" y="47"/>
              </a:cxn>
              <a:cxn ang="0">
                <a:pos x="63" y="58"/>
              </a:cxn>
              <a:cxn ang="0">
                <a:pos x="83" y="53"/>
              </a:cxn>
              <a:cxn ang="0">
                <a:pos x="100" y="63"/>
              </a:cxn>
              <a:cxn ang="0">
                <a:pos x="83" y="53"/>
              </a:cxn>
              <a:cxn ang="0">
                <a:pos x="119" y="83"/>
              </a:cxn>
              <a:cxn ang="0">
                <a:pos x="106" y="83"/>
              </a:cxn>
              <a:cxn ang="0">
                <a:pos x="77" y="6"/>
              </a:cxn>
              <a:cxn ang="0">
                <a:pos x="77" y="50"/>
              </a:cxn>
              <a:cxn ang="0">
                <a:pos x="77" y="6"/>
              </a:cxn>
              <a:cxn ang="0">
                <a:pos x="24" y="40"/>
              </a:cxn>
              <a:cxn ang="0">
                <a:pos x="49" y="67"/>
              </a:cxn>
              <a:cxn ang="0">
                <a:pos x="10" y="44"/>
              </a:cxn>
              <a:cxn ang="0">
                <a:pos x="24" y="126"/>
              </a:cxn>
              <a:cxn ang="0">
                <a:pos x="21" y="97"/>
              </a:cxn>
              <a:cxn ang="0">
                <a:pos x="49" y="99"/>
              </a:cxn>
              <a:cxn ang="0">
                <a:pos x="24" y="126"/>
              </a:cxn>
              <a:cxn ang="0">
                <a:pos x="58" y="124"/>
              </a:cxn>
              <a:cxn ang="0">
                <a:pos x="97" y="124"/>
              </a:cxn>
              <a:cxn ang="0">
                <a:pos x="145" y="122"/>
              </a:cxn>
              <a:cxn ang="0">
                <a:pos x="131" y="126"/>
              </a:cxn>
              <a:cxn ang="0">
                <a:pos x="106" y="99"/>
              </a:cxn>
              <a:cxn ang="0">
                <a:pos x="145" y="122"/>
              </a:cxn>
              <a:cxn ang="0">
                <a:pos x="64" y="83"/>
              </a:cxn>
              <a:cxn ang="0">
                <a:pos x="91" y="83"/>
              </a:cxn>
              <a:cxn ang="0">
                <a:pos x="77" y="91"/>
              </a:cxn>
              <a:cxn ang="0">
                <a:pos x="77" y="75"/>
              </a:cxn>
              <a:cxn ang="0">
                <a:pos x="77" y="91"/>
              </a:cxn>
              <a:cxn ang="0">
                <a:pos x="77" y="91"/>
              </a:cxn>
            </a:cxnLst>
            <a:rect l="0" t="0" r="r" b="b"/>
            <a:pathLst>
              <a:path w="155" h="166">
                <a:moveTo>
                  <a:pt x="127" y="83"/>
                </a:moveTo>
                <a:cubicBezTo>
                  <a:pt x="144" y="68"/>
                  <a:pt x="155" y="52"/>
                  <a:pt x="149" y="42"/>
                </a:cubicBezTo>
                <a:cubicBezTo>
                  <a:pt x="147" y="38"/>
                  <a:pt x="143" y="34"/>
                  <a:pt x="131" y="34"/>
                </a:cubicBezTo>
                <a:cubicBezTo>
                  <a:pt x="123" y="34"/>
                  <a:pt x="113" y="36"/>
                  <a:pt x="102" y="40"/>
                </a:cubicBezTo>
                <a:cubicBezTo>
                  <a:pt x="98" y="17"/>
                  <a:pt x="89" y="0"/>
                  <a:pt x="77" y="0"/>
                </a:cubicBezTo>
                <a:cubicBezTo>
                  <a:pt x="66" y="0"/>
                  <a:pt x="57" y="17"/>
                  <a:pt x="53" y="40"/>
                </a:cubicBezTo>
                <a:cubicBezTo>
                  <a:pt x="42" y="36"/>
                  <a:pt x="32" y="34"/>
                  <a:pt x="24" y="34"/>
                </a:cubicBezTo>
                <a:cubicBezTo>
                  <a:pt x="12" y="34"/>
                  <a:pt x="8" y="38"/>
                  <a:pt x="6" y="42"/>
                </a:cubicBezTo>
                <a:cubicBezTo>
                  <a:pt x="0" y="52"/>
                  <a:pt x="10" y="68"/>
                  <a:pt x="28" y="83"/>
                </a:cubicBezTo>
                <a:cubicBezTo>
                  <a:pt x="24" y="87"/>
                  <a:pt x="20" y="90"/>
                  <a:pt x="17" y="94"/>
                </a:cubicBezTo>
                <a:cubicBezTo>
                  <a:pt x="6" y="106"/>
                  <a:pt x="2" y="117"/>
                  <a:pt x="6" y="124"/>
                </a:cubicBezTo>
                <a:cubicBezTo>
                  <a:pt x="8" y="128"/>
                  <a:pt x="12" y="132"/>
                  <a:pt x="24" y="132"/>
                </a:cubicBezTo>
                <a:cubicBezTo>
                  <a:pt x="32" y="132"/>
                  <a:pt x="42" y="130"/>
                  <a:pt x="53" y="126"/>
                </a:cubicBezTo>
                <a:cubicBezTo>
                  <a:pt x="57" y="149"/>
                  <a:pt x="66" y="166"/>
                  <a:pt x="77" y="166"/>
                </a:cubicBezTo>
                <a:cubicBezTo>
                  <a:pt x="89" y="166"/>
                  <a:pt x="98" y="149"/>
                  <a:pt x="102" y="126"/>
                </a:cubicBezTo>
                <a:cubicBezTo>
                  <a:pt x="113" y="130"/>
                  <a:pt x="123" y="132"/>
                  <a:pt x="131" y="132"/>
                </a:cubicBezTo>
                <a:cubicBezTo>
                  <a:pt x="143" y="132"/>
                  <a:pt x="147" y="128"/>
                  <a:pt x="149" y="124"/>
                </a:cubicBezTo>
                <a:cubicBezTo>
                  <a:pt x="155" y="114"/>
                  <a:pt x="144" y="98"/>
                  <a:pt x="127" y="83"/>
                </a:cubicBezTo>
                <a:close/>
                <a:moveTo>
                  <a:pt x="131" y="40"/>
                </a:moveTo>
                <a:cubicBezTo>
                  <a:pt x="136" y="40"/>
                  <a:pt x="142" y="40"/>
                  <a:pt x="145" y="44"/>
                </a:cubicBezTo>
                <a:cubicBezTo>
                  <a:pt x="148" y="51"/>
                  <a:pt x="140" y="64"/>
                  <a:pt x="123" y="80"/>
                </a:cubicBezTo>
                <a:cubicBezTo>
                  <a:pt x="118" y="75"/>
                  <a:pt x="112" y="71"/>
                  <a:pt x="106" y="67"/>
                </a:cubicBezTo>
                <a:cubicBezTo>
                  <a:pt x="105" y="59"/>
                  <a:pt x="104" y="52"/>
                  <a:pt x="103" y="45"/>
                </a:cubicBezTo>
                <a:cubicBezTo>
                  <a:pt x="114" y="42"/>
                  <a:pt x="124" y="40"/>
                  <a:pt x="131" y="40"/>
                </a:cubicBezTo>
                <a:close/>
                <a:moveTo>
                  <a:pt x="89" y="103"/>
                </a:moveTo>
                <a:cubicBezTo>
                  <a:pt x="85" y="106"/>
                  <a:pt x="81" y="108"/>
                  <a:pt x="77" y="110"/>
                </a:cubicBezTo>
                <a:cubicBezTo>
                  <a:pt x="74" y="108"/>
                  <a:pt x="70" y="106"/>
                  <a:pt x="66" y="103"/>
                </a:cubicBezTo>
                <a:cubicBezTo>
                  <a:pt x="62" y="101"/>
                  <a:pt x="58" y="99"/>
                  <a:pt x="54" y="96"/>
                </a:cubicBezTo>
                <a:cubicBezTo>
                  <a:pt x="54" y="92"/>
                  <a:pt x="54" y="88"/>
                  <a:pt x="54" y="83"/>
                </a:cubicBezTo>
                <a:cubicBezTo>
                  <a:pt x="54" y="78"/>
                  <a:pt x="54" y="74"/>
                  <a:pt x="54" y="70"/>
                </a:cubicBezTo>
                <a:cubicBezTo>
                  <a:pt x="58" y="67"/>
                  <a:pt x="62" y="65"/>
                  <a:pt x="66" y="63"/>
                </a:cubicBezTo>
                <a:cubicBezTo>
                  <a:pt x="70" y="60"/>
                  <a:pt x="74" y="58"/>
                  <a:pt x="77" y="56"/>
                </a:cubicBezTo>
                <a:cubicBezTo>
                  <a:pt x="81" y="58"/>
                  <a:pt x="85" y="60"/>
                  <a:pt x="89" y="63"/>
                </a:cubicBezTo>
                <a:cubicBezTo>
                  <a:pt x="93" y="65"/>
                  <a:pt x="97" y="67"/>
                  <a:pt x="101" y="70"/>
                </a:cubicBezTo>
                <a:cubicBezTo>
                  <a:pt x="101" y="74"/>
                  <a:pt x="101" y="78"/>
                  <a:pt x="101" y="83"/>
                </a:cubicBezTo>
                <a:cubicBezTo>
                  <a:pt x="101" y="88"/>
                  <a:pt x="101" y="92"/>
                  <a:pt x="101" y="96"/>
                </a:cubicBezTo>
                <a:cubicBezTo>
                  <a:pt x="97" y="99"/>
                  <a:pt x="93" y="101"/>
                  <a:pt x="89" y="103"/>
                </a:cubicBezTo>
                <a:close/>
                <a:moveTo>
                  <a:pt x="100" y="103"/>
                </a:moveTo>
                <a:cubicBezTo>
                  <a:pt x="100" y="109"/>
                  <a:pt x="99" y="114"/>
                  <a:pt x="98" y="119"/>
                </a:cubicBezTo>
                <a:cubicBezTo>
                  <a:pt x="93" y="117"/>
                  <a:pt x="88" y="115"/>
                  <a:pt x="83" y="113"/>
                </a:cubicBezTo>
                <a:cubicBezTo>
                  <a:pt x="86" y="111"/>
                  <a:pt x="89" y="110"/>
                  <a:pt x="92" y="108"/>
                </a:cubicBezTo>
                <a:cubicBezTo>
                  <a:pt x="95" y="106"/>
                  <a:pt x="97" y="105"/>
                  <a:pt x="100" y="103"/>
                </a:cubicBezTo>
                <a:close/>
                <a:moveTo>
                  <a:pt x="72" y="113"/>
                </a:moveTo>
                <a:cubicBezTo>
                  <a:pt x="66" y="115"/>
                  <a:pt x="61" y="117"/>
                  <a:pt x="57" y="119"/>
                </a:cubicBezTo>
                <a:cubicBezTo>
                  <a:pt x="56" y="114"/>
                  <a:pt x="55" y="109"/>
                  <a:pt x="55" y="103"/>
                </a:cubicBezTo>
                <a:cubicBezTo>
                  <a:pt x="57" y="105"/>
                  <a:pt x="60" y="106"/>
                  <a:pt x="63" y="108"/>
                </a:cubicBezTo>
                <a:cubicBezTo>
                  <a:pt x="66" y="110"/>
                  <a:pt x="69" y="111"/>
                  <a:pt x="72" y="113"/>
                </a:cubicBezTo>
                <a:close/>
                <a:moveTo>
                  <a:pt x="49" y="93"/>
                </a:moveTo>
                <a:cubicBezTo>
                  <a:pt x="44" y="89"/>
                  <a:pt x="40" y="86"/>
                  <a:pt x="36" y="83"/>
                </a:cubicBezTo>
                <a:cubicBezTo>
                  <a:pt x="40" y="80"/>
                  <a:pt x="44" y="76"/>
                  <a:pt x="49" y="73"/>
                </a:cubicBezTo>
                <a:cubicBezTo>
                  <a:pt x="49" y="77"/>
                  <a:pt x="49" y="80"/>
                  <a:pt x="49" y="83"/>
                </a:cubicBezTo>
                <a:cubicBezTo>
                  <a:pt x="49" y="86"/>
                  <a:pt x="49" y="90"/>
                  <a:pt x="49" y="93"/>
                </a:cubicBezTo>
                <a:close/>
                <a:moveTo>
                  <a:pt x="55" y="63"/>
                </a:moveTo>
                <a:cubicBezTo>
                  <a:pt x="55" y="57"/>
                  <a:pt x="56" y="52"/>
                  <a:pt x="57" y="47"/>
                </a:cubicBezTo>
                <a:cubicBezTo>
                  <a:pt x="61" y="49"/>
                  <a:pt x="66" y="51"/>
                  <a:pt x="72" y="53"/>
                </a:cubicBezTo>
                <a:cubicBezTo>
                  <a:pt x="69" y="55"/>
                  <a:pt x="66" y="56"/>
                  <a:pt x="63" y="58"/>
                </a:cubicBezTo>
                <a:cubicBezTo>
                  <a:pt x="60" y="60"/>
                  <a:pt x="57" y="61"/>
                  <a:pt x="55" y="63"/>
                </a:cubicBezTo>
                <a:close/>
                <a:moveTo>
                  <a:pt x="83" y="53"/>
                </a:moveTo>
                <a:cubicBezTo>
                  <a:pt x="88" y="51"/>
                  <a:pt x="93" y="49"/>
                  <a:pt x="98" y="47"/>
                </a:cubicBezTo>
                <a:cubicBezTo>
                  <a:pt x="99" y="52"/>
                  <a:pt x="100" y="57"/>
                  <a:pt x="100" y="63"/>
                </a:cubicBezTo>
                <a:cubicBezTo>
                  <a:pt x="98" y="61"/>
                  <a:pt x="95" y="60"/>
                  <a:pt x="92" y="58"/>
                </a:cubicBezTo>
                <a:cubicBezTo>
                  <a:pt x="89" y="56"/>
                  <a:pt x="86" y="55"/>
                  <a:pt x="83" y="53"/>
                </a:cubicBezTo>
                <a:close/>
                <a:moveTo>
                  <a:pt x="106" y="73"/>
                </a:moveTo>
                <a:cubicBezTo>
                  <a:pt x="111" y="77"/>
                  <a:pt x="115" y="80"/>
                  <a:pt x="119" y="83"/>
                </a:cubicBezTo>
                <a:cubicBezTo>
                  <a:pt x="115" y="86"/>
                  <a:pt x="111" y="89"/>
                  <a:pt x="106" y="93"/>
                </a:cubicBezTo>
                <a:cubicBezTo>
                  <a:pt x="106" y="90"/>
                  <a:pt x="106" y="86"/>
                  <a:pt x="106" y="83"/>
                </a:cubicBezTo>
                <a:cubicBezTo>
                  <a:pt x="106" y="80"/>
                  <a:pt x="106" y="77"/>
                  <a:pt x="106" y="73"/>
                </a:cubicBezTo>
                <a:close/>
                <a:moveTo>
                  <a:pt x="77" y="6"/>
                </a:moveTo>
                <a:cubicBezTo>
                  <a:pt x="85" y="6"/>
                  <a:pt x="93" y="19"/>
                  <a:pt x="97" y="42"/>
                </a:cubicBezTo>
                <a:cubicBezTo>
                  <a:pt x="91" y="44"/>
                  <a:pt x="84" y="47"/>
                  <a:pt x="77" y="50"/>
                </a:cubicBezTo>
                <a:cubicBezTo>
                  <a:pt x="71" y="47"/>
                  <a:pt x="64" y="44"/>
                  <a:pt x="58" y="42"/>
                </a:cubicBezTo>
                <a:cubicBezTo>
                  <a:pt x="62" y="19"/>
                  <a:pt x="70" y="6"/>
                  <a:pt x="77" y="6"/>
                </a:cubicBezTo>
                <a:close/>
                <a:moveTo>
                  <a:pt x="10" y="44"/>
                </a:moveTo>
                <a:cubicBezTo>
                  <a:pt x="13" y="40"/>
                  <a:pt x="19" y="40"/>
                  <a:pt x="24" y="40"/>
                </a:cubicBezTo>
                <a:cubicBezTo>
                  <a:pt x="31" y="40"/>
                  <a:pt x="41" y="42"/>
                  <a:pt x="52" y="45"/>
                </a:cubicBezTo>
                <a:cubicBezTo>
                  <a:pt x="50" y="52"/>
                  <a:pt x="50" y="59"/>
                  <a:pt x="49" y="67"/>
                </a:cubicBezTo>
                <a:cubicBezTo>
                  <a:pt x="43" y="71"/>
                  <a:pt x="37" y="75"/>
                  <a:pt x="32" y="80"/>
                </a:cubicBezTo>
                <a:cubicBezTo>
                  <a:pt x="15" y="64"/>
                  <a:pt x="7" y="51"/>
                  <a:pt x="10" y="44"/>
                </a:cubicBezTo>
                <a:close/>
                <a:moveTo>
                  <a:pt x="24" y="126"/>
                </a:moveTo>
                <a:cubicBezTo>
                  <a:pt x="24" y="126"/>
                  <a:pt x="24" y="126"/>
                  <a:pt x="24" y="126"/>
                </a:cubicBezTo>
                <a:cubicBezTo>
                  <a:pt x="19" y="126"/>
                  <a:pt x="13" y="126"/>
                  <a:pt x="10" y="122"/>
                </a:cubicBezTo>
                <a:cubicBezTo>
                  <a:pt x="8" y="117"/>
                  <a:pt x="12" y="108"/>
                  <a:pt x="21" y="97"/>
                </a:cubicBezTo>
                <a:cubicBezTo>
                  <a:pt x="24" y="94"/>
                  <a:pt x="28" y="90"/>
                  <a:pt x="32" y="86"/>
                </a:cubicBezTo>
                <a:cubicBezTo>
                  <a:pt x="37" y="91"/>
                  <a:pt x="43" y="95"/>
                  <a:pt x="49" y="99"/>
                </a:cubicBezTo>
                <a:cubicBezTo>
                  <a:pt x="50" y="107"/>
                  <a:pt x="50" y="114"/>
                  <a:pt x="52" y="121"/>
                </a:cubicBezTo>
                <a:cubicBezTo>
                  <a:pt x="41" y="124"/>
                  <a:pt x="31" y="126"/>
                  <a:pt x="24" y="126"/>
                </a:cubicBezTo>
                <a:close/>
                <a:moveTo>
                  <a:pt x="77" y="161"/>
                </a:moveTo>
                <a:cubicBezTo>
                  <a:pt x="70" y="161"/>
                  <a:pt x="62" y="147"/>
                  <a:pt x="58" y="124"/>
                </a:cubicBezTo>
                <a:cubicBezTo>
                  <a:pt x="64" y="122"/>
                  <a:pt x="71" y="119"/>
                  <a:pt x="77" y="116"/>
                </a:cubicBezTo>
                <a:cubicBezTo>
                  <a:pt x="84" y="119"/>
                  <a:pt x="91" y="122"/>
                  <a:pt x="97" y="124"/>
                </a:cubicBezTo>
                <a:cubicBezTo>
                  <a:pt x="93" y="147"/>
                  <a:pt x="85" y="161"/>
                  <a:pt x="77" y="161"/>
                </a:cubicBezTo>
                <a:close/>
                <a:moveTo>
                  <a:pt x="145" y="122"/>
                </a:moveTo>
                <a:cubicBezTo>
                  <a:pt x="142" y="126"/>
                  <a:pt x="136" y="126"/>
                  <a:pt x="131" y="126"/>
                </a:cubicBezTo>
                <a:cubicBezTo>
                  <a:pt x="131" y="126"/>
                  <a:pt x="131" y="126"/>
                  <a:pt x="131" y="126"/>
                </a:cubicBezTo>
                <a:cubicBezTo>
                  <a:pt x="124" y="126"/>
                  <a:pt x="114" y="124"/>
                  <a:pt x="103" y="121"/>
                </a:cubicBezTo>
                <a:cubicBezTo>
                  <a:pt x="104" y="114"/>
                  <a:pt x="105" y="107"/>
                  <a:pt x="106" y="99"/>
                </a:cubicBezTo>
                <a:cubicBezTo>
                  <a:pt x="112" y="95"/>
                  <a:pt x="118" y="91"/>
                  <a:pt x="123" y="87"/>
                </a:cubicBezTo>
                <a:cubicBezTo>
                  <a:pt x="140" y="102"/>
                  <a:pt x="148" y="115"/>
                  <a:pt x="145" y="122"/>
                </a:cubicBezTo>
                <a:close/>
                <a:moveTo>
                  <a:pt x="77" y="70"/>
                </a:moveTo>
                <a:cubicBezTo>
                  <a:pt x="70" y="70"/>
                  <a:pt x="64" y="76"/>
                  <a:pt x="64" y="83"/>
                </a:cubicBezTo>
                <a:cubicBezTo>
                  <a:pt x="64" y="90"/>
                  <a:pt x="70" y="96"/>
                  <a:pt x="77" y="96"/>
                </a:cubicBezTo>
                <a:cubicBezTo>
                  <a:pt x="85" y="96"/>
                  <a:pt x="91" y="90"/>
                  <a:pt x="91" y="83"/>
                </a:cubicBezTo>
                <a:cubicBezTo>
                  <a:pt x="91" y="76"/>
                  <a:pt x="85" y="70"/>
                  <a:pt x="77" y="70"/>
                </a:cubicBezTo>
                <a:close/>
                <a:moveTo>
                  <a:pt x="77" y="91"/>
                </a:moveTo>
                <a:cubicBezTo>
                  <a:pt x="73" y="91"/>
                  <a:pt x="70" y="87"/>
                  <a:pt x="70" y="83"/>
                </a:cubicBezTo>
                <a:cubicBezTo>
                  <a:pt x="70" y="79"/>
                  <a:pt x="73" y="75"/>
                  <a:pt x="77" y="75"/>
                </a:cubicBezTo>
                <a:cubicBezTo>
                  <a:pt x="82" y="75"/>
                  <a:pt x="85" y="79"/>
                  <a:pt x="85" y="83"/>
                </a:cubicBezTo>
                <a:cubicBezTo>
                  <a:pt x="85" y="87"/>
                  <a:pt x="82" y="91"/>
                  <a:pt x="77" y="91"/>
                </a:cubicBezTo>
                <a:close/>
                <a:moveTo>
                  <a:pt x="77" y="91"/>
                </a:moveTo>
                <a:cubicBezTo>
                  <a:pt x="77" y="91"/>
                  <a:pt x="77" y="91"/>
                  <a:pt x="77" y="91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86" name="Group 250">
            <a:extLst>
              <a:ext uri="{FF2B5EF4-FFF2-40B4-BE49-F238E27FC236}">
                <a16:creationId xmlns:a16="http://schemas.microsoft.com/office/drawing/2014/main" id="{5CF9218B-9612-8A7E-BB25-6693E6E357DD}"/>
              </a:ext>
            </a:extLst>
          </p:cNvPr>
          <p:cNvGrpSpPr/>
          <p:nvPr/>
        </p:nvGrpSpPr>
        <p:grpSpPr>
          <a:xfrm>
            <a:off x="3434906" y="3171362"/>
            <a:ext cx="325069" cy="306738"/>
            <a:chOff x="373063" y="2759075"/>
            <a:chExt cx="422275" cy="398463"/>
          </a:xfrm>
          <a:solidFill>
            <a:srgbClr val="2DADE0"/>
          </a:solidFill>
        </p:grpSpPr>
        <p:sp>
          <p:nvSpPr>
            <p:cNvPr id="187" name="Freeform 221">
              <a:extLst>
                <a:ext uri="{FF2B5EF4-FFF2-40B4-BE49-F238E27FC236}">
                  <a16:creationId xmlns:a16="http://schemas.microsoft.com/office/drawing/2014/main" id="{0EE177A2-E201-80E3-4CEC-9C7733C0DB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38" y="3017838"/>
              <a:ext cx="204788" cy="139700"/>
            </a:xfrm>
            <a:custGeom>
              <a:avLst/>
              <a:gdLst/>
              <a:ahLst/>
              <a:cxnLst>
                <a:cxn ang="0">
                  <a:pos x="91" y="18"/>
                </a:cxn>
                <a:cxn ang="0">
                  <a:pos x="33" y="18"/>
                </a:cxn>
                <a:cxn ang="0">
                  <a:pos x="33" y="0"/>
                </a:cxn>
                <a:cxn ang="0">
                  <a:pos x="16" y="22"/>
                </a:cxn>
                <a:cxn ang="0">
                  <a:pos x="0" y="44"/>
                </a:cxn>
                <a:cxn ang="0">
                  <a:pos x="16" y="66"/>
                </a:cxn>
                <a:cxn ang="0">
                  <a:pos x="33" y="88"/>
                </a:cxn>
                <a:cxn ang="0">
                  <a:pos x="33" y="75"/>
                </a:cxn>
                <a:cxn ang="0">
                  <a:pos x="64" y="74"/>
                </a:cxn>
                <a:cxn ang="0">
                  <a:pos x="98" y="61"/>
                </a:cxn>
                <a:cxn ang="0">
                  <a:pos x="129" y="4"/>
                </a:cxn>
                <a:cxn ang="0">
                  <a:pos x="91" y="18"/>
                </a:cxn>
              </a:cxnLst>
              <a:rect l="0" t="0" r="r" b="b"/>
              <a:pathLst>
                <a:path w="129" h="88">
                  <a:moveTo>
                    <a:pt x="91" y="18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33" y="88"/>
                    <a:pt x="33" y="88"/>
                    <a:pt x="33" y="88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92" y="73"/>
                    <a:pt x="98" y="61"/>
                    <a:pt x="98" y="61"/>
                  </a:cubicBezTo>
                  <a:cubicBezTo>
                    <a:pt x="129" y="4"/>
                    <a:pt x="129" y="4"/>
                    <a:pt x="129" y="4"/>
                  </a:cubicBezTo>
                  <a:cubicBezTo>
                    <a:pt x="118" y="20"/>
                    <a:pt x="91" y="18"/>
                    <a:pt x="91" y="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8" name="Freeform 222">
              <a:extLst>
                <a:ext uri="{FF2B5EF4-FFF2-40B4-BE49-F238E27FC236}">
                  <a16:creationId xmlns:a16="http://schemas.microsoft.com/office/drawing/2014/main" id="{902F534C-32B0-F9D3-41F9-0575B0CA4C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513" y="2916238"/>
              <a:ext cx="123825" cy="117475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0" y="28"/>
                </a:cxn>
                <a:cxn ang="0">
                  <a:pos x="25" y="71"/>
                </a:cxn>
                <a:cxn ang="0">
                  <a:pos x="58" y="66"/>
                </a:cxn>
                <a:cxn ang="0">
                  <a:pos x="67" y="29"/>
                </a:cxn>
                <a:cxn ang="0">
                  <a:pos x="49" y="0"/>
                </a:cxn>
              </a:cxnLst>
              <a:rect l="0" t="0" r="r" b="b"/>
              <a:pathLst>
                <a:path w="78" h="74">
                  <a:moveTo>
                    <a:pt x="49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50" y="74"/>
                    <a:pt x="58" y="66"/>
                    <a:pt x="58" y="66"/>
                  </a:cubicBezTo>
                  <a:cubicBezTo>
                    <a:pt x="78" y="54"/>
                    <a:pt x="67" y="29"/>
                    <a:pt x="67" y="29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9" name="Freeform 223">
              <a:extLst>
                <a:ext uri="{FF2B5EF4-FFF2-40B4-BE49-F238E27FC236}">
                  <a16:creationId xmlns:a16="http://schemas.microsoft.com/office/drawing/2014/main" id="{657C984A-1CEB-ADBC-A1B7-73CCA5A51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63" y="2898775"/>
              <a:ext cx="147638" cy="207963"/>
            </a:xfrm>
            <a:custGeom>
              <a:avLst/>
              <a:gdLst/>
              <a:ahLst/>
              <a:cxnLst>
                <a:cxn ang="0">
                  <a:pos x="39" y="131"/>
                </a:cxn>
                <a:cxn ang="0">
                  <a:pos x="47" y="92"/>
                </a:cxn>
                <a:cxn ang="0">
                  <a:pos x="77" y="42"/>
                </a:cxn>
                <a:cxn ang="0">
                  <a:pos x="93" y="51"/>
                </a:cxn>
                <a:cxn ang="0">
                  <a:pos x="83" y="26"/>
                </a:cxn>
                <a:cxn ang="0">
                  <a:pos x="72" y="0"/>
                </a:cxn>
                <a:cxn ang="0">
                  <a:pos x="45" y="3"/>
                </a:cxn>
                <a:cxn ang="0">
                  <a:pos x="17" y="5"/>
                </a:cxn>
                <a:cxn ang="0">
                  <a:pos x="28" y="12"/>
                </a:cxn>
                <a:cxn ang="0">
                  <a:pos x="13" y="39"/>
                </a:cxn>
                <a:cxn ang="0">
                  <a:pos x="6" y="75"/>
                </a:cxn>
                <a:cxn ang="0">
                  <a:pos x="39" y="131"/>
                </a:cxn>
              </a:cxnLst>
              <a:rect l="0" t="0" r="r" b="b"/>
              <a:pathLst>
                <a:path w="93" h="131">
                  <a:moveTo>
                    <a:pt x="39" y="131"/>
                  </a:moveTo>
                  <a:cubicBezTo>
                    <a:pt x="32" y="113"/>
                    <a:pt x="47" y="92"/>
                    <a:pt x="47" y="9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93" y="51"/>
                    <a:pt x="93" y="51"/>
                    <a:pt x="93" y="51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0" y="63"/>
                    <a:pt x="6" y="75"/>
                    <a:pt x="6" y="75"/>
                  </a:cubicBezTo>
                  <a:lnTo>
                    <a:pt x="39" y="1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0" name="Freeform 224">
              <a:extLst>
                <a:ext uri="{FF2B5EF4-FFF2-40B4-BE49-F238E27FC236}">
                  <a16:creationId xmlns:a16="http://schemas.microsoft.com/office/drawing/2014/main" id="{D7F5275C-185C-9D78-9705-AA18D0D9F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500" y="3043238"/>
              <a:ext cx="103188" cy="92075"/>
            </a:xfrm>
            <a:custGeom>
              <a:avLst/>
              <a:gdLst/>
              <a:ahLst/>
              <a:cxnLst>
                <a:cxn ang="0">
                  <a:pos x="3" y="31"/>
                </a:cxn>
                <a:cxn ang="0">
                  <a:pos x="30" y="58"/>
                </a:cxn>
                <a:cxn ang="0">
                  <a:pos x="64" y="58"/>
                </a:cxn>
                <a:cxn ang="0">
                  <a:pos x="65" y="1"/>
                </a:cxn>
                <a:cxn ang="0">
                  <a:pos x="16" y="0"/>
                </a:cxn>
                <a:cxn ang="0">
                  <a:pos x="3" y="31"/>
                </a:cxn>
              </a:cxnLst>
              <a:rect l="0" t="0" r="r" b="b"/>
              <a:pathLst>
                <a:path w="65" h="58">
                  <a:moveTo>
                    <a:pt x="3" y="31"/>
                  </a:moveTo>
                  <a:cubicBezTo>
                    <a:pt x="2" y="54"/>
                    <a:pt x="30" y="58"/>
                    <a:pt x="30" y="58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20"/>
                    <a:pt x="3" y="31"/>
                    <a:pt x="3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1" name="Freeform 225">
              <a:extLst>
                <a:ext uri="{FF2B5EF4-FFF2-40B4-BE49-F238E27FC236}">
                  <a16:creationId xmlns:a16="http://schemas.microsoft.com/office/drawing/2014/main" id="{670B6BDA-79E9-CB3F-1CCD-86733CA0A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575" y="2762250"/>
              <a:ext cx="188913" cy="150813"/>
            </a:xfrm>
            <a:custGeom>
              <a:avLst/>
              <a:gdLst/>
              <a:ahLst/>
              <a:cxnLst>
                <a:cxn ang="0">
                  <a:pos x="69" y="91"/>
                </a:cxn>
                <a:cxn ang="0">
                  <a:pos x="96" y="95"/>
                </a:cxn>
                <a:cxn ang="0">
                  <a:pos x="108" y="70"/>
                </a:cxn>
                <a:cxn ang="0">
                  <a:pos x="119" y="45"/>
                </a:cxn>
                <a:cxn ang="0">
                  <a:pos x="108" y="51"/>
                </a:cxn>
                <a:cxn ang="0">
                  <a:pos x="92" y="24"/>
                </a:cxn>
                <a:cxn ang="0">
                  <a:pos x="65" y="0"/>
                </a:cxn>
                <a:cxn ang="0">
                  <a:pos x="0" y="0"/>
                </a:cxn>
                <a:cxn ang="0">
                  <a:pos x="30" y="27"/>
                </a:cxn>
                <a:cxn ang="0">
                  <a:pos x="58" y="78"/>
                </a:cxn>
                <a:cxn ang="0">
                  <a:pos x="41" y="87"/>
                </a:cxn>
                <a:cxn ang="0">
                  <a:pos x="69" y="91"/>
                </a:cxn>
              </a:cxnLst>
              <a:rect l="0" t="0" r="r" b="b"/>
              <a:pathLst>
                <a:path w="119" h="95">
                  <a:moveTo>
                    <a:pt x="69" y="91"/>
                  </a:moveTo>
                  <a:cubicBezTo>
                    <a:pt x="96" y="95"/>
                    <a:pt x="96" y="95"/>
                    <a:pt x="96" y="95"/>
                  </a:cubicBezTo>
                  <a:cubicBezTo>
                    <a:pt x="108" y="70"/>
                    <a:pt x="108" y="70"/>
                    <a:pt x="108" y="70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78" y="1"/>
                    <a:pt x="65" y="0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3"/>
                    <a:pt x="30" y="27"/>
                    <a:pt x="30" y="27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41" y="87"/>
                    <a:pt x="41" y="87"/>
                    <a:pt x="41" y="87"/>
                  </a:cubicBezTo>
                  <a:lnTo>
                    <a:pt x="69" y="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2" name="Freeform 226">
              <a:extLst>
                <a:ext uri="{FF2B5EF4-FFF2-40B4-BE49-F238E27FC236}">
                  <a16:creationId xmlns:a16="http://schemas.microsoft.com/office/drawing/2014/main" id="{432F5443-E3CB-9120-0F09-9FD972373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613" y="2759075"/>
              <a:ext cx="119063" cy="128588"/>
            </a:xfrm>
            <a:custGeom>
              <a:avLst/>
              <a:gdLst/>
              <a:ahLst/>
              <a:cxnLst>
                <a:cxn ang="0">
                  <a:pos x="75" y="39"/>
                </a:cxn>
                <a:cxn ang="0">
                  <a:pos x="54" y="12"/>
                </a:cxn>
                <a:cxn ang="0">
                  <a:pos x="18" y="22"/>
                </a:cxn>
                <a:cxn ang="0">
                  <a:pos x="0" y="51"/>
                </a:cxn>
                <a:cxn ang="0">
                  <a:pos x="49" y="81"/>
                </a:cxn>
                <a:cxn ang="0">
                  <a:pos x="75" y="39"/>
                </a:cxn>
              </a:cxnLst>
              <a:rect l="0" t="0" r="r" b="b"/>
              <a:pathLst>
                <a:path w="75" h="81">
                  <a:moveTo>
                    <a:pt x="75" y="39"/>
                  </a:moveTo>
                  <a:cubicBezTo>
                    <a:pt x="65" y="15"/>
                    <a:pt x="54" y="12"/>
                    <a:pt x="54" y="12"/>
                  </a:cubicBezTo>
                  <a:cubicBezTo>
                    <a:pt x="35" y="0"/>
                    <a:pt x="18" y="22"/>
                    <a:pt x="18" y="2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49" y="81"/>
                    <a:pt x="49" y="81"/>
                    <a:pt x="49" y="81"/>
                  </a:cubicBezTo>
                  <a:lnTo>
                    <a:pt x="75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96" name="Group 121">
            <a:extLst>
              <a:ext uri="{FF2B5EF4-FFF2-40B4-BE49-F238E27FC236}">
                <a16:creationId xmlns:a16="http://schemas.microsoft.com/office/drawing/2014/main" id="{A1F0962E-D91A-E348-9C8F-2A93A43110F8}"/>
              </a:ext>
            </a:extLst>
          </p:cNvPr>
          <p:cNvGrpSpPr/>
          <p:nvPr/>
        </p:nvGrpSpPr>
        <p:grpSpPr>
          <a:xfrm>
            <a:off x="4744747" y="1600476"/>
            <a:ext cx="687508" cy="334304"/>
            <a:chOff x="201613" y="1127125"/>
            <a:chExt cx="923925" cy="449263"/>
          </a:xfrm>
          <a:solidFill>
            <a:schemeClr val="tx1"/>
          </a:solidFill>
        </p:grpSpPr>
        <p:sp>
          <p:nvSpPr>
            <p:cNvPr id="197" name="Freeform 5">
              <a:extLst>
                <a:ext uri="{FF2B5EF4-FFF2-40B4-BE49-F238E27FC236}">
                  <a16:creationId xmlns:a16="http://schemas.microsoft.com/office/drawing/2014/main" id="{E260B4CE-0D59-6315-2E42-6709488569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563" y="1231900"/>
              <a:ext cx="84138" cy="84138"/>
            </a:xfrm>
            <a:custGeom>
              <a:avLst/>
              <a:gdLst/>
              <a:ahLst/>
              <a:cxnLst>
                <a:cxn ang="0">
                  <a:pos x="29" y="14"/>
                </a:cxn>
                <a:cxn ang="0">
                  <a:pos x="14" y="29"/>
                </a:cxn>
                <a:cxn ang="0">
                  <a:pos x="0" y="14"/>
                </a:cxn>
                <a:cxn ang="0">
                  <a:pos x="14" y="0"/>
                </a:cxn>
                <a:cxn ang="0">
                  <a:pos x="29" y="14"/>
                </a:cxn>
                <a:cxn ang="0">
                  <a:pos x="29" y="14"/>
                </a:cxn>
                <a:cxn ang="0">
                  <a:pos x="29" y="14"/>
                </a:cxn>
              </a:cxnLst>
              <a:rect l="0" t="0" r="r" b="b"/>
              <a:pathLst>
                <a:path w="29" h="29">
                  <a:moveTo>
                    <a:pt x="29" y="14"/>
                  </a:moveTo>
                  <a:cubicBezTo>
                    <a:pt x="29" y="22"/>
                    <a:pt x="22" y="29"/>
                    <a:pt x="14" y="29"/>
                  </a:cubicBezTo>
                  <a:cubicBezTo>
                    <a:pt x="6" y="29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9" y="6"/>
                    <a:pt x="29" y="14"/>
                  </a:cubicBezTo>
                  <a:close/>
                  <a:moveTo>
                    <a:pt x="29" y="14"/>
                  </a:moveTo>
                  <a:cubicBezTo>
                    <a:pt x="29" y="14"/>
                    <a:pt x="29" y="14"/>
                    <a:pt x="29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98" name="Freeform 6">
              <a:extLst>
                <a:ext uri="{FF2B5EF4-FFF2-40B4-BE49-F238E27FC236}">
                  <a16:creationId xmlns:a16="http://schemas.microsoft.com/office/drawing/2014/main" id="{960851E8-1D9A-79A4-F807-CEC73B792B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3875" y="1235075"/>
              <a:ext cx="317500" cy="80963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1" y="28"/>
                </a:cxn>
                <a:cxn ang="0">
                  <a:pos x="44" y="28"/>
                </a:cxn>
                <a:cxn ang="0">
                  <a:pos x="53" y="22"/>
                </a:cxn>
                <a:cxn ang="0">
                  <a:pos x="102" y="23"/>
                </a:cxn>
                <a:cxn ang="0">
                  <a:pos x="102" y="23"/>
                </a:cxn>
                <a:cxn ang="0">
                  <a:pos x="110" y="15"/>
                </a:cxn>
                <a:cxn ang="0">
                  <a:pos x="102" y="7"/>
                </a:cxn>
                <a:cxn ang="0">
                  <a:pos x="59" y="7"/>
                </a:cxn>
                <a:cxn ang="0">
                  <a:pos x="60" y="10"/>
                </a:cxn>
                <a:cxn ang="0">
                  <a:pos x="54" y="18"/>
                </a:cxn>
                <a:cxn ang="0">
                  <a:pos x="25" y="21"/>
                </a:cxn>
                <a:cxn ang="0">
                  <a:pos x="13" y="20"/>
                </a:cxn>
                <a:cxn ang="0">
                  <a:pos x="13" y="20"/>
                </a:cxn>
                <a:cxn ang="0">
                  <a:pos x="13" y="19"/>
                </a:cxn>
                <a:cxn ang="0">
                  <a:pos x="25" y="19"/>
                </a:cxn>
                <a:cxn ang="0">
                  <a:pos x="54" y="17"/>
                </a:cxn>
                <a:cxn ang="0">
                  <a:pos x="59" y="10"/>
                </a:cxn>
                <a:cxn ang="0">
                  <a:pos x="52" y="5"/>
                </a:cxn>
                <a:cxn ang="0">
                  <a:pos x="16" y="7"/>
                </a:cxn>
                <a:cxn ang="0">
                  <a:pos x="16" y="6"/>
                </a:cxn>
                <a:cxn ang="0">
                  <a:pos x="25" y="6"/>
                </a:cxn>
                <a:cxn ang="0">
                  <a:pos x="51" y="4"/>
                </a:cxn>
                <a:cxn ang="0">
                  <a:pos x="44" y="1"/>
                </a:cxn>
                <a:cxn ang="0">
                  <a:pos x="11" y="1"/>
                </a:cxn>
                <a:cxn ang="0">
                  <a:pos x="0" y="11"/>
                </a:cxn>
                <a:cxn ang="0">
                  <a:pos x="0" y="14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0" y="17"/>
                </a:cxn>
              </a:cxnLst>
              <a:rect l="0" t="0" r="r" b="b"/>
              <a:pathLst>
                <a:path w="110" h="28">
                  <a:moveTo>
                    <a:pt x="0" y="17"/>
                  </a:moveTo>
                  <a:cubicBezTo>
                    <a:pt x="1" y="22"/>
                    <a:pt x="5" y="28"/>
                    <a:pt x="11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8" y="28"/>
                    <a:pt x="51" y="26"/>
                    <a:pt x="53" y="22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6" y="23"/>
                    <a:pt x="110" y="19"/>
                    <a:pt x="110" y="15"/>
                  </a:cubicBezTo>
                  <a:cubicBezTo>
                    <a:pt x="110" y="10"/>
                    <a:pt x="106" y="7"/>
                    <a:pt x="102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8"/>
                    <a:pt x="60" y="9"/>
                    <a:pt x="60" y="10"/>
                  </a:cubicBezTo>
                  <a:cubicBezTo>
                    <a:pt x="61" y="14"/>
                    <a:pt x="58" y="17"/>
                    <a:pt x="54" y="18"/>
                  </a:cubicBezTo>
                  <a:cubicBezTo>
                    <a:pt x="54" y="18"/>
                    <a:pt x="39" y="21"/>
                    <a:pt x="25" y="21"/>
                  </a:cubicBezTo>
                  <a:cubicBezTo>
                    <a:pt x="21" y="21"/>
                    <a:pt x="17" y="21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19"/>
                    <a:pt x="21" y="19"/>
                    <a:pt x="25" y="19"/>
                  </a:cubicBezTo>
                  <a:cubicBezTo>
                    <a:pt x="39" y="19"/>
                    <a:pt x="54" y="17"/>
                    <a:pt x="54" y="17"/>
                  </a:cubicBezTo>
                  <a:cubicBezTo>
                    <a:pt x="57" y="16"/>
                    <a:pt x="59" y="13"/>
                    <a:pt x="59" y="10"/>
                  </a:cubicBezTo>
                  <a:cubicBezTo>
                    <a:pt x="58" y="7"/>
                    <a:pt x="55" y="5"/>
                    <a:pt x="52" y="5"/>
                  </a:cubicBezTo>
                  <a:cubicBezTo>
                    <a:pt x="52" y="5"/>
                    <a:pt x="30" y="10"/>
                    <a:pt x="16" y="7"/>
                  </a:cubicBezTo>
                  <a:cubicBezTo>
                    <a:pt x="16" y="7"/>
                    <a:pt x="16" y="6"/>
                    <a:pt x="16" y="6"/>
                  </a:cubicBezTo>
                  <a:cubicBezTo>
                    <a:pt x="19" y="6"/>
                    <a:pt x="22" y="6"/>
                    <a:pt x="25" y="6"/>
                  </a:cubicBezTo>
                  <a:cubicBezTo>
                    <a:pt x="37" y="6"/>
                    <a:pt x="49" y="4"/>
                    <a:pt x="51" y="4"/>
                  </a:cubicBezTo>
                  <a:cubicBezTo>
                    <a:pt x="49" y="2"/>
                    <a:pt x="47" y="1"/>
                    <a:pt x="44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5" y="0"/>
                    <a:pt x="1" y="6"/>
                    <a:pt x="0" y="11"/>
                  </a:cubicBezTo>
                  <a:cubicBezTo>
                    <a:pt x="0" y="11"/>
                    <a:pt x="0" y="12"/>
                    <a:pt x="0" y="14"/>
                  </a:cubicBezTo>
                  <a:cubicBezTo>
                    <a:pt x="0" y="15"/>
                    <a:pt x="0" y="17"/>
                    <a:pt x="0" y="17"/>
                  </a:cubicBezTo>
                  <a:close/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99" name="Freeform 7">
              <a:extLst>
                <a:ext uri="{FF2B5EF4-FFF2-40B4-BE49-F238E27FC236}">
                  <a16:creationId xmlns:a16="http://schemas.microsoft.com/office/drawing/2014/main" id="{89FF4942-CEAA-8A2D-C23A-00F6DA55E1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2575" y="1127125"/>
              <a:ext cx="96838" cy="96838"/>
            </a:xfrm>
            <a:custGeom>
              <a:avLst/>
              <a:gdLst/>
              <a:ahLst/>
              <a:cxnLst>
                <a:cxn ang="0">
                  <a:pos x="33" y="17"/>
                </a:cxn>
                <a:cxn ang="0">
                  <a:pos x="17" y="33"/>
                </a:cxn>
                <a:cxn ang="0">
                  <a:pos x="0" y="17"/>
                </a:cxn>
                <a:cxn ang="0">
                  <a:pos x="17" y="0"/>
                </a:cxn>
                <a:cxn ang="0">
                  <a:pos x="33" y="17"/>
                </a:cxn>
                <a:cxn ang="0">
                  <a:pos x="33" y="17"/>
                </a:cxn>
                <a:cxn ang="0">
                  <a:pos x="33" y="17"/>
                </a:cxn>
              </a:cxnLst>
              <a:rect l="0" t="0" r="r" b="b"/>
              <a:pathLst>
                <a:path w="33" h="33">
                  <a:moveTo>
                    <a:pt x="33" y="17"/>
                  </a:moveTo>
                  <a:cubicBezTo>
                    <a:pt x="33" y="26"/>
                    <a:pt x="26" y="33"/>
                    <a:pt x="17" y="33"/>
                  </a:cubicBezTo>
                  <a:cubicBezTo>
                    <a:pt x="7" y="33"/>
                    <a:pt x="0" y="26"/>
                    <a:pt x="0" y="17"/>
                  </a:cubicBezTo>
                  <a:cubicBezTo>
                    <a:pt x="0" y="7"/>
                    <a:pt x="7" y="0"/>
                    <a:pt x="17" y="0"/>
                  </a:cubicBezTo>
                  <a:cubicBezTo>
                    <a:pt x="26" y="0"/>
                    <a:pt x="33" y="7"/>
                    <a:pt x="33" y="17"/>
                  </a:cubicBezTo>
                  <a:close/>
                  <a:moveTo>
                    <a:pt x="33" y="17"/>
                  </a:moveTo>
                  <a:cubicBezTo>
                    <a:pt x="33" y="17"/>
                    <a:pt x="33" y="17"/>
                    <a:pt x="33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00" name="Freeform 8">
              <a:extLst>
                <a:ext uri="{FF2B5EF4-FFF2-40B4-BE49-F238E27FC236}">
                  <a16:creationId xmlns:a16="http://schemas.microsoft.com/office/drawing/2014/main" id="{FC7E5F93-F436-AEAA-9C39-A10FDF4BEC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5200" y="1136650"/>
              <a:ext cx="95250" cy="95250"/>
            </a:xfrm>
            <a:custGeom>
              <a:avLst/>
              <a:gdLst/>
              <a:ahLst/>
              <a:cxnLst>
                <a:cxn ang="0">
                  <a:pos x="33" y="17"/>
                </a:cxn>
                <a:cxn ang="0">
                  <a:pos x="16" y="33"/>
                </a:cxn>
                <a:cxn ang="0">
                  <a:pos x="0" y="17"/>
                </a:cxn>
                <a:cxn ang="0">
                  <a:pos x="16" y="0"/>
                </a:cxn>
                <a:cxn ang="0">
                  <a:pos x="33" y="17"/>
                </a:cxn>
                <a:cxn ang="0">
                  <a:pos x="33" y="17"/>
                </a:cxn>
                <a:cxn ang="0">
                  <a:pos x="33" y="17"/>
                </a:cxn>
              </a:cxnLst>
              <a:rect l="0" t="0" r="r" b="b"/>
              <a:pathLst>
                <a:path w="33" h="33">
                  <a:moveTo>
                    <a:pt x="33" y="17"/>
                  </a:moveTo>
                  <a:cubicBezTo>
                    <a:pt x="33" y="26"/>
                    <a:pt x="26" y="33"/>
                    <a:pt x="16" y="33"/>
                  </a:cubicBezTo>
                  <a:cubicBezTo>
                    <a:pt x="7" y="33"/>
                    <a:pt x="0" y="26"/>
                    <a:pt x="0" y="17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6" y="0"/>
                    <a:pt x="33" y="7"/>
                    <a:pt x="33" y="17"/>
                  </a:cubicBezTo>
                  <a:close/>
                  <a:moveTo>
                    <a:pt x="33" y="17"/>
                  </a:moveTo>
                  <a:cubicBezTo>
                    <a:pt x="33" y="17"/>
                    <a:pt x="33" y="17"/>
                    <a:pt x="33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01" name="Freeform 9">
              <a:extLst>
                <a:ext uri="{FF2B5EF4-FFF2-40B4-BE49-F238E27FC236}">
                  <a16:creationId xmlns:a16="http://schemas.microsoft.com/office/drawing/2014/main" id="{A7944B02-2E0E-EE0A-1F05-7CE9374FD7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613" y="1220788"/>
              <a:ext cx="923925" cy="355600"/>
            </a:xfrm>
            <a:custGeom>
              <a:avLst/>
              <a:gdLst/>
              <a:ahLst/>
              <a:cxnLst>
                <a:cxn ang="0">
                  <a:pos x="276" y="5"/>
                </a:cxn>
                <a:cxn ang="0">
                  <a:pos x="269" y="3"/>
                </a:cxn>
                <a:cxn ang="0">
                  <a:pos x="225" y="39"/>
                </a:cxn>
                <a:cxn ang="0">
                  <a:pos x="214" y="34"/>
                </a:cxn>
                <a:cxn ang="0">
                  <a:pos x="83" y="41"/>
                </a:cxn>
                <a:cxn ang="0">
                  <a:pos x="70" y="30"/>
                </a:cxn>
                <a:cxn ang="0">
                  <a:pos x="55" y="31"/>
                </a:cxn>
                <a:cxn ang="0">
                  <a:pos x="37" y="1"/>
                </a:cxn>
                <a:cxn ang="0">
                  <a:pos x="19" y="11"/>
                </a:cxn>
                <a:cxn ang="0">
                  <a:pos x="12" y="82"/>
                </a:cxn>
                <a:cxn ang="0">
                  <a:pos x="9" y="120"/>
                </a:cxn>
                <a:cxn ang="0">
                  <a:pos x="29" y="84"/>
                </a:cxn>
                <a:cxn ang="0">
                  <a:pos x="47" y="113"/>
                </a:cxn>
                <a:cxn ang="0">
                  <a:pos x="63" y="109"/>
                </a:cxn>
                <a:cxn ang="0">
                  <a:pos x="41" y="56"/>
                </a:cxn>
                <a:cxn ang="0">
                  <a:pos x="71" y="50"/>
                </a:cxn>
                <a:cxn ang="0">
                  <a:pos x="83" y="47"/>
                </a:cxn>
                <a:cxn ang="0">
                  <a:pos x="89" y="60"/>
                </a:cxn>
                <a:cxn ang="0">
                  <a:pos x="130" y="72"/>
                </a:cxn>
                <a:cxn ang="0">
                  <a:pos x="131" y="85"/>
                </a:cxn>
                <a:cxn ang="0">
                  <a:pos x="85" y="105"/>
                </a:cxn>
                <a:cxn ang="0">
                  <a:pos x="83" y="113"/>
                </a:cxn>
                <a:cxn ang="0">
                  <a:pos x="91" y="107"/>
                </a:cxn>
                <a:cxn ang="0">
                  <a:pos x="209" y="107"/>
                </a:cxn>
                <a:cxn ang="0">
                  <a:pos x="218" y="113"/>
                </a:cxn>
                <a:cxn ang="0">
                  <a:pos x="218" y="105"/>
                </a:cxn>
                <a:cxn ang="0">
                  <a:pos x="176" y="87"/>
                </a:cxn>
                <a:cxn ang="0">
                  <a:pos x="177" y="70"/>
                </a:cxn>
                <a:cxn ang="0">
                  <a:pos x="214" y="60"/>
                </a:cxn>
                <a:cxn ang="0">
                  <a:pos x="220" y="47"/>
                </a:cxn>
                <a:cxn ang="0">
                  <a:pos x="236" y="42"/>
                </a:cxn>
                <a:cxn ang="0">
                  <a:pos x="247" y="49"/>
                </a:cxn>
                <a:cxn ang="0">
                  <a:pos x="237" y="112"/>
                </a:cxn>
                <a:cxn ang="0">
                  <a:pos x="253" y="118"/>
                </a:cxn>
                <a:cxn ang="0">
                  <a:pos x="265" y="72"/>
                </a:cxn>
                <a:cxn ang="0">
                  <a:pos x="291" y="122"/>
                </a:cxn>
                <a:cxn ang="0">
                  <a:pos x="291" y="82"/>
                </a:cxn>
                <a:cxn ang="0">
                  <a:pos x="277" y="56"/>
                </a:cxn>
                <a:cxn ang="0">
                  <a:pos x="313" y="42"/>
                </a:cxn>
                <a:cxn ang="0">
                  <a:pos x="175" y="90"/>
                </a:cxn>
                <a:cxn ang="0">
                  <a:pos x="97" y="102"/>
                </a:cxn>
                <a:cxn ang="0">
                  <a:pos x="175" y="90"/>
                </a:cxn>
                <a:cxn ang="0">
                  <a:pos x="132" y="69"/>
                </a:cxn>
                <a:cxn ang="0">
                  <a:pos x="193" y="60"/>
                </a:cxn>
                <a:cxn ang="0">
                  <a:pos x="92" y="57"/>
                </a:cxn>
                <a:cxn ang="0">
                  <a:pos x="210" y="57"/>
                </a:cxn>
              </a:cxnLst>
              <a:rect l="0" t="0" r="r" b="b"/>
              <a:pathLst>
                <a:path w="319" h="123">
                  <a:moveTo>
                    <a:pt x="313" y="30"/>
                  </a:moveTo>
                  <a:cubicBezTo>
                    <a:pt x="296" y="27"/>
                    <a:pt x="288" y="19"/>
                    <a:pt x="284" y="14"/>
                  </a:cubicBezTo>
                  <a:cubicBezTo>
                    <a:pt x="281" y="8"/>
                    <a:pt x="279" y="6"/>
                    <a:pt x="276" y="5"/>
                  </a:cubicBezTo>
                  <a:cubicBezTo>
                    <a:pt x="276" y="5"/>
                    <a:pt x="275" y="4"/>
                    <a:pt x="273" y="4"/>
                  </a:cubicBezTo>
                  <a:cubicBezTo>
                    <a:pt x="271" y="3"/>
                    <a:pt x="269" y="3"/>
                    <a:pt x="269" y="3"/>
                  </a:cubicBezTo>
                  <a:cubicBezTo>
                    <a:pt x="269" y="3"/>
                    <a:pt x="269" y="3"/>
                    <a:pt x="269" y="3"/>
                  </a:cubicBezTo>
                  <a:cubicBezTo>
                    <a:pt x="268" y="3"/>
                    <a:pt x="249" y="3"/>
                    <a:pt x="232" y="26"/>
                  </a:cubicBezTo>
                  <a:cubicBezTo>
                    <a:pt x="230" y="28"/>
                    <a:pt x="228" y="31"/>
                    <a:pt x="226" y="34"/>
                  </a:cubicBezTo>
                  <a:cubicBezTo>
                    <a:pt x="225" y="35"/>
                    <a:pt x="224" y="37"/>
                    <a:pt x="225" y="39"/>
                  </a:cubicBezTo>
                  <a:cubicBezTo>
                    <a:pt x="223" y="39"/>
                    <a:pt x="222" y="40"/>
                    <a:pt x="220" y="40"/>
                  </a:cubicBezTo>
                  <a:cubicBezTo>
                    <a:pt x="220" y="39"/>
                    <a:pt x="220" y="39"/>
                    <a:pt x="220" y="39"/>
                  </a:cubicBezTo>
                  <a:cubicBezTo>
                    <a:pt x="220" y="36"/>
                    <a:pt x="217" y="34"/>
                    <a:pt x="214" y="34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5" y="34"/>
                    <a:pt x="83" y="36"/>
                    <a:pt x="83" y="39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0" y="40"/>
                    <a:pt x="77" y="39"/>
                    <a:pt x="76" y="38"/>
                  </a:cubicBezTo>
                  <a:cubicBezTo>
                    <a:pt x="74" y="37"/>
                    <a:pt x="74" y="36"/>
                    <a:pt x="74" y="34"/>
                  </a:cubicBezTo>
                  <a:cubicBezTo>
                    <a:pt x="74" y="32"/>
                    <a:pt x="72" y="30"/>
                    <a:pt x="70" y="30"/>
                  </a:cubicBezTo>
                  <a:cubicBezTo>
                    <a:pt x="69" y="30"/>
                    <a:pt x="67" y="32"/>
                    <a:pt x="67" y="34"/>
                  </a:cubicBezTo>
                  <a:cubicBezTo>
                    <a:pt x="67" y="35"/>
                    <a:pt x="67" y="35"/>
                    <a:pt x="67" y="36"/>
                  </a:cubicBezTo>
                  <a:cubicBezTo>
                    <a:pt x="60" y="35"/>
                    <a:pt x="57" y="33"/>
                    <a:pt x="55" y="31"/>
                  </a:cubicBezTo>
                  <a:cubicBezTo>
                    <a:pt x="52" y="28"/>
                    <a:pt x="50" y="13"/>
                    <a:pt x="49" y="12"/>
                  </a:cubicBezTo>
                  <a:cubicBezTo>
                    <a:pt x="48" y="8"/>
                    <a:pt x="45" y="4"/>
                    <a:pt x="41" y="2"/>
                  </a:cubicBezTo>
                  <a:cubicBezTo>
                    <a:pt x="41" y="2"/>
                    <a:pt x="39" y="1"/>
                    <a:pt x="37" y="1"/>
                  </a:cubicBezTo>
                  <a:cubicBezTo>
                    <a:pt x="35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8" y="1"/>
                    <a:pt x="21" y="4"/>
                    <a:pt x="19" y="11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50"/>
                    <a:pt x="12" y="53"/>
                    <a:pt x="14" y="56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0" y="113"/>
                    <a:pt x="2" y="118"/>
                    <a:pt x="6" y="120"/>
                  </a:cubicBezTo>
                  <a:cubicBezTo>
                    <a:pt x="7" y="120"/>
                    <a:pt x="8" y="120"/>
                    <a:pt x="9" y="120"/>
                  </a:cubicBezTo>
                  <a:cubicBezTo>
                    <a:pt x="13" y="120"/>
                    <a:pt x="16" y="118"/>
                    <a:pt x="17" y="115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8" y="86"/>
                    <a:pt x="29" y="85"/>
                    <a:pt x="29" y="84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7" y="113"/>
                    <a:pt x="47" y="113"/>
                    <a:pt x="47" y="113"/>
                  </a:cubicBezTo>
                  <a:cubicBezTo>
                    <a:pt x="48" y="117"/>
                    <a:pt x="51" y="119"/>
                    <a:pt x="55" y="119"/>
                  </a:cubicBezTo>
                  <a:cubicBezTo>
                    <a:pt x="56" y="119"/>
                    <a:pt x="56" y="119"/>
                    <a:pt x="57" y="119"/>
                  </a:cubicBezTo>
                  <a:cubicBezTo>
                    <a:pt x="61" y="118"/>
                    <a:pt x="64" y="113"/>
                    <a:pt x="63" y="10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8"/>
                    <a:pt x="54" y="77"/>
                    <a:pt x="54" y="77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5"/>
                    <a:pt x="41" y="54"/>
                    <a:pt x="42" y="53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9" y="45"/>
                    <a:pt x="57" y="48"/>
                    <a:pt x="71" y="50"/>
                  </a:cubicBezTo>
                  <a:cubicBezTo>
                    <a:pt x="71" y="50"/>
                    <a:pt x="71" y="50"/>
                    <a:pt x="72" y="50"/>
                  </a:cubicBezTo>
                  <a:cubicBezTo>
                    <a:pt x="74" y="50"/>
                    <a:pt x="76" y="48"/>
                    <a:pt x="77" y="46"/>
                  </a:cubicBezTo>
                  <a:cubicBezTo>
                    <a:pt x="79" y="47"/>
                    <a:pt x="81" y="47"/>
                    <a:pt x="83" y="47"/>
                  </a:cubicBezTo>
                  <a:cubicBezTo>
                    <a:pt x="83" y="50"/>
                    <a:pt x="85" y="52"/>
                    <a:pt x="88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47" y="79"/>
                    <a:pt x="147" y="79"/>
                    <a:pt x="147" y="79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5" y="102"/>
                    <a:pt x="85" y="102"/>
                    <a:pt x="85" y="102"/>
                  </a:cubicBezTo>
                  <a:cubicBezTo>
                    <a:pt x="85" y="105"/>
                    <a:pt x="85" y="105"/>
                    <a:pt x="85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4" y="108"/>
                    <a:pt x="83" y="110"/>
                    <a:pt x="83" y="113"/>
                  </a:cubicBezTo>
                  <a:cubicBezTo>
                    <a:pt x="83" y="116"/>
                    <a:pt x="85" y="119"/>
                    <a:pt x="89" y="119"/>
                  </a:cubicBezTo>
                  <a:cubicBezTo>
                    <a:pt x="92" y="119"/>
                    <a:pt x="94" y="116"/>
                    <a:pt x="94" y="113"/>
                  </a:cubicBezTo>
                  <a:cubicBezTo>
                    <a:pt x="94" y="110"/>
                    <a:pt x="93" y="108"/>
                    <a:pt x="91" y="107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209" y="105"/>
                    <a:pt x="209" y="105"/>
                    <a:pt x="209" y="105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7" y="108"/>
                    <a:pt x="206" y="110"/>
                    <a:pt x="206" y="113"/>
                  </a:cubicBezTo>
                  <a:cubicBezTo>
                    <a:pt x="206" y="116"/>
                    <a:pt x="209" y="119"/>
                    <a:pt x="212" y="119"/>
                  </a:cubicBezTo>
                  <a:cubicBezTo>
                    <a:pt x="215" y="119"/>
                    <a:pt x="218" y="116"/>
                    <a:pt x="218" y="113"/>
                  </a:cubicBezTo>
                  <a:cubicBezTo>
                    <a:pt x="218" y="110"/>
                    <a:pt x="217" y="108"/>
                    <a:pt x="215" y="107"/>
                  </a:cubicBezTo>
                  <a:cubicBezTo>
                    <a:pt x="215" y="105"/>
                    <a:pt x="215" y="105"/>
                    <a:pt x="215" y="105"/>
                  </a:cubicBezTo>
                  <a:cubicBezTo>
                    <a:pt x="218" y="105"/>
                    <a:pt x="218" y="105"/>
                    <a:pt x="218" y="105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4" y="102"/>
                    <a:pt x="214" y="102"/>
                    <a:pt x="214" y="102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14" y="60"/>
                    <a:pt x="214" y="60"/>
                    <a:pt x="214" y="60"/>
                  </a:cubicBezTo>
                  <a:cubicBezTo>
                    <a:pt x="214" y="52"/>
                    <a:pt x="214" y="52"/>
                    <a:pt x="214" y="52"/>
                  </a:cubicBezTo>
                  <a:cubicBezTo>
                    <a:pt x="214" y="52"/>
                    <a:pt x="214" y="52"/>
                    <a:pt x="214" y="52"/>
                  </a:cubicBezTo>
                  <a:cubicBezTo>
                    <a:pt x="217" y="52"/>
                    <a:pt x="219" y="50"/>
                    <a:pt x="220" y="47"/>
                  </a:cubicBezTo>
                  <a:cubicBezTo>
                    <a:pt x="223" y="47"/>
                    <a:pt x="226" y="46"/>
                    <a:pt x="229" y="44"/>
                  </a:cubicBezTo>
                  <a:cubicBezTo>
                    <a:pt x="229" y="44"/>
                    <a:pt x="230" y="44"/>
                    <a:pt x="231" y="44"/>
                  </a:cubicBezTo>
                  <a:cubicBezTo>
                    <a:pt x="233" y="44"/>
                    <a:pt x="235" y="43"/>
                    <a:pt x="236" y="42"/>
                  </a:cubicBezTo>
                  <a:cubicBezTo>
                    <a:pt x="238" y="39"/>
                    <a:pt x="241" y="36"/>
                    <a:pt x="242" y="34"/>
                  </a:cubicBezTo>
                  <a:cubicBezTo>
                    <a:pt x="247" y="28"/>
                    <a:pt x="250" y="24"/>
                    <a:pt x="253" y="21"/>
                  </a:cubicBezTo>
                  <a:cubicBezTo>
                    <a:pt x="247" y="49"/>
                    <a:pt x="247" y="49"/>
                    <a:pt x="247" y="49"/>
                  </a:cubicBezTo>
                  <a:cubicBezTo>
                    <a:pt x="247" y="53"/>
                    <a:pt x="248" y="56"/>
                    <a:pt x="250" y="59"/>
                  </a:cubicBezTo>
                  <a:cubicBezTo>
                    <a:pt x="248" y="85"/>
                    <a:pt x="248" y="85"/>
                    <a:pt x="248" y="85"/>
                  </a:cubicBezTo>
                  <a:cubicBezTo>
                    <a:pt x="237" y="112"/>
                    <a:pt x="237" y="112"/>
                    <a:pt x="237" y="112"/>
                  </a:cubicBezTo>
                  <a:cubicBezTo>
                    <a:pt x="236" y="116"/>
                    <a:pt x="238" y="121"/>
                    <a:pt x="242" y="123"/>
                  </a:cubicBezTo>
                  <a:cubicBezTo>
                    <a:pt x="243" y="123"/>
                    <a:pt x="244" y="123"/>
                    <a:pt x="245" y="123"/>
                  </a:cubicBezTo>
                  <a:cubicBezTo>
                    <a:pt x="248" y="123"/>
                    <a:pt x="251" y="121"/>
                    <a:pt x="253" y="118"/>
                  </a:cubicBezTo>
                  <a:cubicBezTo>
                    <a:pt x="264" y="89"/>
                    <a:pt x="264" y="89"/>
                    <a:pt x="264" y="89"/>
                  </a:cubicBezTo>
                  <a:cubicBezTo>
                    <a:pt x="264" y="89"/>
                    <a:pt x="264" y="88"/>
                    <a:pt x="264" y="87"/>
                  </a:cubicBezTo>
                  <a:cubicBezTo>
                    <a:pt x="265" y="72"/>
                    <a:pt x="265" y="72"/>
                    <a:pt x="265" y="72"/>
                  </a:cubicBezTo>
                  <a:cubicBezTo>
                    <a:pt x="275" y="87"/>
                    <a:pt x="275" y="87"/>
                    <a:pt x="275" y="87"/>
                  </a:cubicBezTo>
                  <a:cubicBezTo>
                    <a:pt x="283" y="116"/>
                    <a:pt x="283" y="116"/>
                    <a:pt x="283" y="116"/>
                  </a:cubicBezTo>
                  <a:cubicBezTo>
                    <a:pt x="284" y="120"/>
                    <a:pt x="287" y="122"/>
                    <a:pt x="291" y="122"/>
                  </a:cubicBezTo>
                  <a:cubicBezTo>
                    <a:pt x="291" y="122"/>
                    <a:pt x="292" y="122"/>
                    <a:pt x="293" y="122"/>
                  </a:cubicBezTo>
                  <a:cubicBezTo>
                    <a:pt x="297" y="121"/>
                    <a:pt x="300" y="116"/>
                    <a:pt x="299" y="112"/>
                  </a:cubicBezTo>
                  <a:cubicBezTo>
                    <a:pt x="291" y="82"/>
                    <a:pt x="291" y="82"/>
                    <a:pt x="291" y="82"/>
                  </a:cubicBezTo>
                  <a:cubicBezTo>
                    <a:pt x="290" y="81"/>
                    <a:pt x="290" y="80"/>
                    <a:pt x="290" y="80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77" y="58"/>
                    <a:pt x="277" y="57"/>
                    <a:pt x="277" y="56"/>
                  </a:cubicBezTo>
                  <a:cubicBezTo>
                    <a:pt x="283" y="31"/>
                    <a:pt x="283" y="31"/>
                    <a:pt x="283" y="31"/>
                  </a:cubicBezTo>
                  <a:cubicBezTo>
                    <a:pt x="288" y="37"/>
                    <a:pt x="295" y="40"/>
                    <a:pt x="312" y="42"/>
                  </a:cubicBezTo>
                  <a:cubicBezTo>
                    <a:pt x="312" y="42"/>
                    <a:pt x="312" y="42"/>
                    <a:pt x="313" y="42"/>
                  </a:cubicBezTo>
                  <a:cubicBezTo>
                    <a:pt x="316" y="42"/>
                    <a:pt x="318" y="40"/>
                    <a:pt x="319" y="37"/>
                  </a:cubicBezTo>
                  <a:cubicBezTo>
                    <a:pt x="319" y="33"/>
                    <a:pt x="317" y="30"/>
                    <a:pt x="313" y="30"/>
                  </a:cubicBezTo>
                  <a:close/>
                  <a:moveTo>
                    <a:pt x="175" y="90"/>
                  </a:moveTo>
                  <a:cubicBezTo>
                    <a:pt x="175" y="90"/>
                    <a:pt x="175" y="90"/>
                    <a:pt x="175" y="90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132" y="88"/>
                    <a:pt x="132" y="88"/>
                    <a:pt x="132" y="88"/>
                  </a:cubicBezTo>
                  <a:cubicBezTo>
                    <a:pt x="151" y="81"/>
                    <a:pt x="151" y="81"/>
                    <a:pt x="151" y="81"/>
                  </a:cubicBezTo>
                  <a:lnTo>
                    <a:pt x="175" y="90"/>
                  </a:lnTo>
                  <a:close/>
                  <a:moveTo>
                    <a:pt x="176" y="67"/>
                  </a:moveTo>
                  <a:cubicBezTo>
                    <a:pt x="151" y="77"/>
                    <a:pt x="151" y="77"/>
                    <a:pt x="151" y="77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93" y="60"/>
                    <a:pt x="193" y="60"/>
                    <a:pt x="193" y="60"/>
                  </a:cubicBezTo>
                  <a:lnTo>
                    <a:pt x="176" y="67"/>
                  </a:lnTo>
                  <a:close/>
                  <a:moveTo>
                    <a:pt x="210" y="57"/>
                  </a:moveTo>
                  <a:cubicBezTo>
                    <a:pt x="92" y="57"/>
                    <a:pt x="92" y="57"/>
                    <a:pt x="92" y="57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210" y="52"/>
                    <a:pt x="210" y="52"/>
                    <a:pt x="210" y="52"/>
                  </a:cubicBezTo>
                  <a:lnTo>
                    <a:pt x="210" y="57"/>
                  </a:lnTo>
                  <a:close/>
                  <a:moveTo>
                    <a:pt x="210" y="57"/>
                  </a:moveTo>
                  <a:cubicBezTo>
                    <a:pt x="210" y="57"/>
                    <a:pt x="210" y="57"/>
                    <a:pt x="210" y="5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202" name="Group 122">
            <a:extLst>
              <a:ext uri="{FF2B5EF4-FFF2-40B4-BE49-F238E27FC236}">
                <a16:creationId xmlns:a16="http://schemas.microsoft.com/office/drawing/2014/main" id="{4B0E0779-3042-10DC-4D09-345ADE17C32C}"/>
              </a:ext>
            </a:extLst>
          </p:cNvPr>
          <p:cNvGrpSpPr/>
          <p:nvPr/>
        </p:nvGrpSpPr>
        <p:grpSpPr>
          <a:xfrm>
            <a:off x="5692330" y="1481725"/>
            <a:ext cx="400775" cy="495991"/>
            <a:chOff x="1685925" y="982663"/>
            <a:chExt cx="735013" cy="909638"/>
          </a:xfrm>
          <a:solidFill>
            <a:schemeClr val="tx1"/>
          </a:solidFill>
        </p:grpSpPr>
        <p:sp>
          <p:nvSpPr>
            <p:cNvPr id="203" name="Freeform 20">
              <a:extLst>
                <a:ext uri="{FF2B5EF4-FFF2-40B4-BE49-F238E27FC236}">
                  <a16:creationId xmlns:a16="http://schemas.microsoft.com/office/drawing/2014/main" id="{937A3B69-2570-3161-6B2C-29CB3AF9FF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5925" y="1417638"/>
              <a:ext cx="277813" cy="234950"/>
            </a:xfrm>
            <a:custGeom>
              <a:avLst/>
              <a:gdLst/>
              <a:ahLst/>
              <a:cxnLst>
                <a:cxn ang="0">
                  <a:pos x="10" y="33"/>
                </a:cxn>
                <a:cxn ang="0">
                  <a:pos x="11" y="33"/>
                </a:cxn>
                <a:cxn ang="0">
                  <a:pos x="11" y="57"/>
                </a:cxn>
                <a:cxn ang="0">
                  <a:pos x="32" y="57"/>
                </a:cxn>
                <a:cxn ang="0">
                  <a:pos x="94" y="81"/>
                </a:cxn>
                <a:cxn ang="0">
                  <a:pos x="94" y="74"/>
                </a:cxn>
                <a:cxn ang="0">
                  <a:pos x="49" y="57"/>
                </a:cxn>
                <a:cxn ang="0">
                  <a:pos x="94" y="57"/>
                </a:cxn>
                <a:cxn ang="0">
                  <a:pos x="94" y="50"/>
                </a:cxn>
                <a:cxn ang="0">
                  <a:pos x="18" y="50"/>
                </a:cxn>
                <a:cxn ang="0">
                  <a:pos x="18" y="33"/>
                </a:cxn>
                <a:cxn ang="0">
                  <a:pos x="96" y="33"/>
                </a:cxn>
                <a:cxn ang="0">
                  <a:pos x="96" y="18"/>
                </a:cxn>
                <a:cxn ang="0">
                  <a:pos x="89" y="19"/>
                </a:cxn>
                <a:cxn ang="0">
                  <a:pos x="87" y="19"/>
                </a:cxn>
                <a:cxn ang="0">
                  <a:pos x="67" y="2"/>
                </a:cxn>
                <a:cxn ang="0">
                  <a:pos x="67" y="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23"/>
                </a:cxn>
                <a:cxn ang="0">
                  <a:pos x="10" y="33"/>
                </a:cxn>
                <a:cxn ang="0">
                  <a:pos x="10" y="33"/>
                </a:cxn>
                <a:cxn ang="0">
                  <a:pos x="10" y="33"/>
                </a:cxn>
              </a:cxnLst>
              <a:rect l="0" t="0" r="r" b="b"/>
              <a:pathLst>
                <a:path w="96" h="81">
                  <a:moveTo>
                    <a:pt x="10" y="33"/>
                  </a:moveTo>
                  <a:cubicBezTo>
                    <a:pt x="11" y="33"/>
                    <a:pt x="11" y="33"/>
                    <a:pt x="11" y="33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94" y="81"/>
                    <a:pt x="94" y="81"/>
                    <a:pt x="94" y="81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4" y="19"/>
                    <a:pt x="90" y="19"/>
                    <a:pt x="89" y="19"/>
                  </a:cubicBezTo>
                  <a:cubicBezTo>
                    <a:pt x="88" y="19"/>
                    <a:pt x="87" y="19"/>
                    <a:pt x="87" y="19"/>
                  </a:cubicBezTo>
                  <a:cubicBezTo>
                    <a:pt x="70" y="19"/>
                    <a:pt x="68" y="12"/>
                    <a:pt x="67" y="2"/>
                  </a:cubicBezTo>
                  <a:cubicBezTo>
                    <a:pt x="67" y="1"/>
                    <a:pt x="67" y="0"/>
                    <a:pt x="6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5" y="33"/>
                    <a:pt x="10" y="33"/>
                  </a:cubicBezTo>
                  <a:close/>
                  <a:moveTo>
                    <a:pt x="10" y="33"/>
                  </a:moveTo>
                  <a:cubicBezTo>
                    <a:pt x="10" y="33"/>
                    <a:pt x="10" y="33"/>
                    <a:pt x="10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04" name="Freeform 21">
              <a:extLst>
                <a:ext uri="{FF2B5EF4-FFF2-40B4-BE49-F238E27FC236}">
                  <a16:creationId xmlns:a16="http://schemas.microsoft.com/office/drawing/2014/main" id="{83889DC7-5E14-C522-3EEE-6CD762C6A6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0588" y="1417638"/>
              <a:ext cx="260350" cy="228600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27" y="0"/>
                </a:cxn>
                <a:cxn ang="0">
                  <a:pos x="27" y="1"/>
                </a:cxn>
                <a:cxn ang="0">
                  <a:pos x="7" y="18"/>
                </a:cxn>
                <a:cxn ang="0">
                  <a:pos x="0" y="17"/>
                </a:cxn>
                <a:cxn ang="0">
                  <a:pos x="0" y="33"/>
                </a:cxn>
                <a:cxn ang="0">
                  <a:pos x="72" y="33"/>
                </a:cxn>
                <a:cxn ang="0">
                  <a:pos x="72" y="50"/>
                </a:cxn>
                <a:cxn ang="0">
                  <a:pos x="1" y="50"/>
                </a:cxn>
                <a:cxn ang="0">
                  <a:pos x="1" y="57"/>
                </a:cxn>
                <a:cxn ang="0">
                  <a:pos x="41" y="57"/>
                </a:cxn>
                <a:cxn ang="0">
                  <a:pos x="1" y="72"/>
                </a:cxn>
                <a:cxn ang="0">
                  <a:pos x="1" y="79"/>
                </a:cxn>
                <a:cxn ang="0">
                  <a:pos x="58" y="57"/>
                </a:cxn>
                <a:cxn ang="0">
                  <a:pos x="79" y="57"/>
                </a:cxn>
                <a:cxn ang="0">
                  <a:pos x="79" y="33"/>
                </a:cxn>
                <a:cxn ang="0">
                  <a:pos x="80" y="33"/>
                </a:cxn>
                <a:cxn ang="0">
                  <a:pos x="90" y="23"/>
                </a:cxn>
                <a:cxn ang="0">
                  <a:pos x="90" y="10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80" y="0"/>
                </a:cxn>
              </a:cxnLst>
              <a:rect l="0" t="0" r="r" b="b"/>
              <a:pathLst>
                <a:path w="90" h="79">
                  <a:moveTo>
                    <a:pt x="80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1"/>
                  </a:cubicBezTo>
                  <a:cubicBezTo>
                    <a:pt x="26" y="11"/>
                    <a:pt x="22" y="20"/>
                    <a:pt x="7" y="18"/>
                  </a:cubicBezTo>
                  <a:cubicBezTo>
                    <a:pt x="5" y="18"/>
                    <a:pt x="1" y="18"/>
                    <a:pt x="0" y="1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33"/>
                    <a:pt x="79" y="33"/>
                    <a:pt x="79" y="33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5" y="33"/>
                    <a:pt x="90" y="28"/>
                    <a:pt x="90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0" y="4"/>
                    <a:pt x="85" y="0"/>
                    <a:pt x="80" y="0"/>
                  </a:cubicBezTo>
                  <a:close/>
                  <a:moveTo>
                    <a:pt x="80" y="0"/>
                  </a:moveTo>
                  <a:cubicBezTo>
                    <a:pt x="80" y="0"/>
                    <a:pt x="80" y="0"/>
                    <a:pt x="8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05" name="Freeform 22">
              <a:extLst>
                <a:ext uri="{FF2B5EF4-FFF2-40B4-BE49-F238E27FC236}">
                  <a16:creationId xmlns:a16="http://schemas.microsoft.com/office/drawing/2014/main" id="{C851DE11-C6F3-3C25-9008-2AB85D967F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5925" y="1706563"/>
              <a:ext cx="722313" cy="185738"/>
            </a:xfrm>
            <a:custGeom>
              <a:avLst/>
              <a:gdLst/>
              <a:ahLst/>
              <a:cxnLst>
                <a:cxn ang="0">
                  <a:pos x="245" y="44"/>
                </a:cxn>
                <a:cxn ang="0">
                  <a:pos x="245" y="40"/>
                </a:cxn>
                <a:cxn ang="0">
                  <a:pos x="250" y="40"/>
                </a:cxn>
                <a:cxn ang="0">
                  <a:pos x="250" y="33"/>
                </a:cxn>
                <a:cxn ang="0">
                  <a:pos x="244" y="33"/>
                </a:cxn>
                <a:cxn ang="0">
                  <a:pos x="163" y="1"/>
                </a:cxn>
                <a:cxn ang="0">
                  <a:pos x="159" y="7"/>
                </a:cxn>
                <a:cxn ang="0">
                  <a:pos x="227" y="33"/>
                </a:cxn>
                <a:cxn ang="0">
                  <a:pos x="27" y="33"/>
                </a:cxn>
                <a:cxn ang="0">
                  <a:pos x="99" y="5"/>
                </a:cxn>
                <a:cxn ang="0">
                  <a:pos x="96" y="0"/>
                </a:cxn>
                <a:cxn ang="0">
                  <a:pos x="10" y="33"/>
                </a:cxn>
                <a:cxn ang="0">
                  <a:pos x="4" y="33"/>
                </a:cxn>
                <a:cxn ang="0">
                  <a:pos x="4" y="40"/>
                </a:cxn>
                <a:cxn ang="0">
                  <a:pos x="6" y="40"/>
                </a:cxn>
                <a:cxn ang="0">
                  <a:pos x="6" y="44"/>
                </a:cxn>
                <a:cxn ang="0">
                  <a:pos x="0" y="53"/>
                </a:cxn>
                <a:cxn ang="0">
                  <a:pos x="11" y="64"/>
                </a:cxn>
                <a:cxn ang="0">
                  <a:pos x="22" y="53"/>
                </a:cxn>
                <a:cxn ang="0">
                  <a:pos x="16" y="44"/>
                </a:cxn>
                <a:cxn ang="0">
                  <a:pos x="16" y="40"/>
                </a:cxn>
                <a:cxn ang="0">
                  <a:pos x="234" y="40"/>
                </a:cxn>
                <a:cxn ang="0">
                  <a:pos x="234" y="44"/>
                </a:cxn>
                <a:cxn ang="0">
                  <a:pos x="229" y="53"/>
                </a:cxn>
                <a:cxn ang="0">
                  <a:pos x="240" y="64"/>
                </a:cxn>
                <a:cxn ang="0">
                  <a:pos x="250" y="53"/>
                </a:cxn>
                <a:cxn ang="0">
                  <a:pos x="245" y="44"/>
                </a:cxn>
                <a:cxn ang="0">
                  <a:pos x="245" y="44"/>
                </a:cxn>
                <a:cxn ang="0">
                  <a:pos x="245" y="44"/>
                </a:cxn>
              </a:cxnLst>
              <a:rect l="0" t="0" r="r" b="b"/>
              <a:pathLst>
                <a:path w="250" h="64">
                  <a:moveTo>
                    <a:pt x="245" y="44"/>
                  </a:moveTo>
                  <a:cubicBezTo>
                    <a:pt x="245" y="40"/>
                    <a:pt x="245" y="40"/>
                    <a:pt x="245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33"/>
                    <a:pt x="250" y="33"/>
                    <a:pt x="250" y="33"/>
                  </a:cubicBezTo>
                  <a:cubicBezTo>
                    <a:pt x="244" y="33"/>
                    <a:pt x="244" y="33"/>
                    <a:pt x="244" y="33"/>
                  </a:cubicBezTo>
                  <a:cubicBezTo>
                    <a:pt x="163" y="1"/>
                    <a:pt x="163" y="1"/>
                    <a:pt x="163" y="1"/>
                  </a:cubicBezTo>
                  <a:cubicBezTo>
                    <a:pt x="162" y="3"/>
                    <a:pt x="160" y="5"/>
                    <a:pt x="159" y="7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8" y="3"/>
                    <a:pt x="96" y="2"/>
                    <a:pt x="96" y="0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2" y="46"/>
                    <a:pt x="0" y="49"/>
                    <a:pt x="0" y="53"/>
                  </a:cubicBezTo>
                  <a:cubicBezTo>
                    <a:pt x="0" y="59"/>
                    <a:pt x="5" y="64"/>
                    <a:pt x="11" y="64"/>
                  </a:cubicBezTo>
                  <a:cubicBezTo>
                    <a:pt x="17" y="64"/>
                    <a:pt x="22" y="59"/>
                    <a:pt x="22" y="53"/>
                  </a:cubicBezTo>
                  <a:cubicBezTo>
                    <a:pt x="22" y="49"/>
                    <a:pt x="19" y="46"/>
                    <a:pt x="16" y="44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234" y="40"/>
                    <a:pt x="234" y="40"/>
                    <a:pt x="234" y="40"/>
                  </a:cubicBezTo>
                  <a:cubicBezTo>
                    <a:pt x="234" y="44"/>
                    <a:pt x="234" y="44"/>
                    <a:pt x="234" y="44"/>
                  </a:cubicBezTo>
                  <a:cubicBezTo>
                    <a:pt x="231" y="46"/>
                    <a:pt x="229" y="49"/>
                    <a:pt x="229" y="53"/>
                  </a:cubicBezTo>
                  <a:cubicBezTo>
                    <a:pt x="229" y="59"/>
                    <a:pt x="233" y="64"/>
                    <a:pt x="240" y="64"/>
                  </a:cubicBezTo>
                  <a:cubicBezTo>
                    <a:pt x="246" y="64"/>
                    <a:pt x="250" y="59"/>
                    <a:pt x="250" y="53"/>
                  </a:cubicBezTo>
                  <a:cubicBezTo>
                    <a:pt x="250" y="49"/>
                    <a:pt x="248" y="46"/>
                    <a:pt x="245" y="44"/>
                  </a:cubicBezTo>
                  <a:close/>
                  <a:moveTo>
                    <a:pt x="245" y="44"/>
                  </a:moveTo>
                  <a:cubicBezTo>
                    <a:pt x="245" y="44"/>
                    <a:pt x="245" y="44"/>
                    <a:pt x="245" y="4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06" name="Freeform 23">
              <a:extLst>
                <a:ext uri="{FF2B5EF4-FFF2-40B4-BE49-F238E27FC236}">
                  <a16:creationId xmlns:a16="http://schemas.microsoft.com/office/drawing/2014/main" id="{CE97FCFB-B64D-5058-6B05-8FE82A096F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2163" y="1420813"/>
              <a:ext cx="80963" cy="30638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14"/>
                </a:cxn>
                <a:cxn ang="0">
                  <a:pos x="0" y="92"/>
                </a:cxn>
                <a:cxn ang="0">
                  <a:pos x="14" y="106"/>
                </a:cxn>
                <a:cxn ang="0">
                  <a:pos x="28" y="92"/>
                </a:cxn>
                <a:cxn ang="0">
                  <a:pos x="28" y="1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8" h="106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0"/>
                    <a:pt x="6" y="106"/>
                    <a:pt x="14" y="106"/>
                  </a:cubicBezTo>
                  <a:cubicBezTo>
                    <a:pt x="21" y="106"/>
                    <a:pt x="28" y="100"/>
                    <a:pt x="28" y="92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1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07" name="Freeform 24">
              <a:extLst>
                <a:ext uri="{FF2B5EF4-FFF2-40B4-BE49-F238E27FC236}">
                  <a16:creationId xmlns:a16="http://schemas.microsoft.com/office/drawing/2014/main" id="{090BE7A1-40AE-D021-3165-3F85DD9082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8025" y="1420813"/>
              <a:ext cx="77788" cy="30638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14"/>
                </a:cxn>
                <a:cxn ang="0">
                  <a:pos x="0" y="92"/>
                </a:cxn>
                <a:cxn ang="0">
                  <a:pos x="13" y="106"/>
                </a:cxn>
                <a:cxn ang="0">
                  <a:pos x="27" y="92"/>
                </a:cxn>
                <a:cxn ang="0">
                  <a:pos x="27" y="14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27" h="106">
                  <a:moveTo>
                    <a:pt x="13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0"/>
                    <a:pt x="6" y="106"/>
                    <a:pt x="13" y="106"/>
                  </a:cubicBezTo>
                  <a:cubicBezTo>
                    <a:pt x="21" y="106"/>
                    <a:pt x="27" y="100"/>
                    <a:pt x="27" y="92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6"/>
                    <a:pt x="21" y="0"/>
                    <a:pt x="13" y="0"/>
                  </a:cubicBezTo>
                  <a:close/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08" name="Freeform 25">
              <a:extLst>
                <a:ext uri="{FF2B5EF4-FFF2-40B4-BE49-F238E27FC236}">
                  <a16:creationId xmlns:a16="http://schemas.microsoft.com/office/drawing/2014/main" id="{D86FCDEF-5DD7-234B-23AF-BE220345F5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1675" y="982663"/>
              <a:ext cx="174625" cy="174625"/>
            </a:xfrm>
            <a:custGeom>
              <a:avLst/>
              <a:gdLst/>
              <a:ahLst/>
              <a:cxnLst>
                <a:cxn ang="0">
                  <a:pos x="60" y="30"/>
                </a:cxn>
                <a:cxn ang="0">
                  <a:pos x="30" y="60"/>
                </a:cxn>
                <a:cxn ang="0">
                  <a:pos x="0" y="30"/>
                </a:cxn>
                <a:cxn ang="0">
                  <a:pos x="30" y="0"/>
                </a:cxn>
                <a:cxn ang="0">
                  <a:pos x="60" y="30"/>
                </a:cxn>
                <a:cxn ang="0">
                  <a:pos x="60" y="30"/>
                </a:cxn>
                <a:cxn ang="0">
                  <a:pos x="60" y="30"/>
                </a:cxn>
              </a:cxnLst>
              <a:rect l="0" t="0" r="r" b="b"/>
              <a:pathLst>
                <a:path w="60" h="60">
                  <a:moveTo>
                    <a:pt x="60" y="30"/>
                  </a:moveTo>
                  <a:cubicBezTo>
                    <a:pt x="60" y="46"/>
                    <a:pt x="47" y="60"/>
                    <a:pt x="30" y="60"/>
                  </a:cubicBezTo>
                  <a:cubicBezTo>
                    <a:pt x="14" y="60"/>
                    <a:pt x="0" y="46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lose/>
                  <a:moveTo>
                    <a:pt x="60" y="30"/>
                  </a:moveTo>
                  <a:cubicBezTo>
                    <a:pt x="60" y="30"/>
                    <a:pt x="60" y="30"/>
                    <a:pt x="60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09" name="Freeform 26">
              <a:extLst>
                <a:ext uri="{FF2B5EF4-FFF2-40B4-BE49-F238E27FC236}">
                  <a16:creationId xmlns:a16="http://schemas.microsoft.com/office/drawing/2014/main" id="{57D9AAB7-EAB3-9AFB-12AB-8C6AED5206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73250" y="1162050"/>
              <a:ext cx="365125" cy="298450"/>
            </a:xfrm>
            <a:custGeom>
              <a:avLst/>
              <a:gdLst/>
              <a:ahLst/>
              <a:cxnLst>
                <a:cxn ang="0">
                  <a:pos x="19" y="103"/>
                </a:cxn>
                <a:cxn ang="0">
                  <a:pos x="20" y="102"/>
                </a:cxn>
                <a:cxn ang="0">
                  <a:pos x="31" y="90"/>
                </a:cxn>
                <a:cxn ang="0">
                  <a:pos x="33" y="51"/>
                </a:cxn>
                <a:cxn ang="0">
                  <a:pos x="33" y="92"/>
                </a:cxn>
                <a:cxn ang="0">
                  <a:pos x="34" y="94"/>
                </a:cxn>
                <a:cxn ang="0">
                  <a:pos x="50" y="84"/>
                </a:cxn>
                <a:cxn ang="0">
                  <a:pos x="62" y="89"/>
                </a:cxn>
                <a:cxn ang="0">
                  <a:pos x="64" y="92"/>
                </a:cxn>
                <a:cxn ang="0">
                  <a:pos x="79" y="84"/>
                </a:cxn>
                <a:cxn ang="0">
                  <a:pos x="95" y="93"/>
                </a:cxn>
                <a:cxn ang="0">
                  <a:pos x="95" y="92"/>
                </a:cxn>
                <a:cxn ang="0">
                  <a:pos x="95" y="50"/>
                </a:cxn>
                <a:cxn ang="0">
                  <a:pos x="98" y="89"/>
                </a:cxn>
                <a:cxn ang="0">
                  <a:pos x="108" y="101"/>
                </a:cxn>
                <a:cxn ang="0">
                  <a:pos x="109" y="101"/>
                </a:cxn>
                <a:cxn ang="0">
                  <a:pos x="121" y="91"/>
                </a:cxn>
                <a:cxn ang="0">
                  <a:pos x="71" y="0"/>
                </a:cxn>
                <a:cxn ang="0">
                  <a:pos x="64" y="8"/>
                </a:cxn>
                <a:cxn ang="0">
                  <a:pos x="57" y="0"/>
                </a:cxn>
                <a:cxn ang="0">
                  <a:pos x="57" y="0"/>
                </a:cxn>
                <a:cxn ang="0">
                  <a:pos x="8" y="92"/>
                </a:cxn>
                <a:cxn ang="0">
                  <a:pos x="19" y="103"/>
                </a:cxn>
                <a:cxn ang="0">
                  <a:pos x="19" y="103"/>
                </a:cxn>
                <a:cxn ang="0">
                  <a:pos x="19" y="103"/>
                </a:cxn>
              </a:cxnLst>
              <a:rect l="0" t="0" r="r" b="b"/>
              <a:pathLst>
                <a:path w="126" h="103">
                  <a:moveTo>
                    <a:pt x="19" y="103"/>
                  </a:moveTo>
                  <a:cubicBezTo>
                    <a:pt x="20" y="103"/>
                    <a:pt x="20" y="102"/>
                    <a:pt x="20" y="102"/>
                  </a:cubicBezTo>
                  <a:cubicBezTo>
                    <a:pt x="27" y="102"/>
                    <a:pt x="31" y="96"/>
                    <a:pt x="31" y="90"/>
                  </a:cubicBezTo>
                  <a:cubicBezTo>
                    <a:pt x="29" y="72"/>
                    <a:pt x="30" y="60"/>
                    <a:pt x="33" y="51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33" y="93"/>
                    <a:pt x="34" y="94"/>
                    <a:pt x="34" y="94"/>
                  </a:cubicBezTo>
                  <a:cubicBezTo>
                    <a:pt x="36" y="88"/>
                    <a:pt x="43" y="84"/>
                    <a:pt x="50" y="84"/>
                  </a:cubicBezTo>
                  <a:cubicBezTo>
                    <a:pt x="55" y="84"/>
                    <a:pt x="59" y="86"/>
                    <a:pt x="62" y="89"/>
                  </a:cubicBezTo>
                  <a:cubicBezTo>
                    <a:pt x="63" y="90"/>
                    <a:pt x="64" y="91"/>
                    <a:pt x="64" y="92"/>
                  </a:cubicBezTo>
                  <a:cubicBezTo>
                    <a:pt x="68" y="87"/>
                    <a:pt x="73" y="84"/>
                    <a:pt x="79" y="84"/>
                  </a:cubicBezTo>
                  <a:cubicBezTo>
                    <a:pt x="86" y="84"/>
                    <a:pt x="91" y="88"/>
                    <a:pt x="95" y="93"/>
                  </a:cubicBezTo>
                  <a:cubicBezTo>
                    <a:pt x="95" y="93"/>
                    <a:pt x="95" y="92"/>
                    <a:pt x="95" y="92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8" y="59"/>
                    <a:pt x="99" y="71"/>
                    <a:pt x="98" y="89"/>
                  </a:cubicBezTo>
                  <a:cubicBezTo>
                    <a:pt x="97" y="95"/>
                    <a:pt x="102" y="101"/>
                    <a:pt x="108" y="101"/>
                  </a:cubicBezTo>
                  <a:cubicBezTo>
                    <a:pt x="109" y="101"/>
                    <a:pt x="109" y="101"/>
                    <a:pt x="109" y="101"/>
                  </a:cubicBezTo>
                  <a:cubicBezTo>
                    <a:pt x="115" y="101"/>
                    <a:pt x="120" y="97"/>
                    <a:pt x="121" y="91"/>
                  </a:cubicBezTo>
                  <a:cubicBezTo>
                    <a:pt x="126" y="39"/>
                    <a:pt x="101" y="7"/>
                    <a:pt x="71" y="0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7" y="3"/>
                    <a:pt x="0" y="20"/>
                    <a:pt x="8" y="92"/>
                  </a:cubicBezTo>
                  <a:cubicBezTo>
                    <a:pt x="8" y="98"/>
                    <a:pt x="13" y="103"/>
                    <a:pt x="19" y="103"/>
                  </a:cubicBezTo>
                  <a:close/>
                  <a:moveTo>
                    <a:pt x="19" y="103"/>
                  </a:moveTo>
                  <a:cubicBezTo>
                    <a:pt x="19" y="103"/>
                    <a:pt x="19" y="103"/>
                    <a:pt x="19" y="10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210" name="Group 119">
            <a:extLst>
              <a:ext uri="{FF2B5EF4-FFF2-40B4-BE49-F238E27FC236}">
                <a16:creationId xmlns:a16="http://schemas.microsoft.com/office/drawing/2014/main" id="{C649052C-2EDE-3C9D-7843-E83872A881CF}"/>
              </a:ext>
            </a:extLst>
          </p:cNvPr>
          <p:cNvGrpSpPr/>
          <p:nvPr/>
        </p:nvGrpSpPr>
        <p:grpSpPr>
          <a:xfrm>
            <a:off x="6614564" y="1546586"/>
            <a:ext cx="316244" cy="443686"/>
            <a:chOff x="2825750" y="968375"/>
            <a:chExt cx="638175" cy="895351"/>
          </a:xfrm>
          <a:solidFill>
            <a:schemeClr val="tx1"/>
          </a:solidFill>
        </p:grpSpPr>
        <p:sp>
          <p:nvSpPr>
            <p:cNvPr id="211" name="Freeform 33">
              <a:extLst>
                <a:ext uri="{FF2B5EF4-FFF2-40B4-BE49-F238E27FC236}">
                  <a16:creationId xmlns:a16="http://schemas.microsoft.com/office/drawing/2014/main" id="{CDF5FD14-032D-1F0F-969D-E0C0D4451B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3225" y="971550"/>
              <a:ext cx="69850" cy="31750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0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11"/>
                </a:cxn>
              </a:cxnLst>
              <a:rect l="0" t="0" r="r" b="b"/>
              <a:pathLst>
                <a:path w="24" h="11">
                  <a:moveTo>
                    <a:pt x="0" y="11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4" y="0"/>
                    <a:pt x="6" y="4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12" name="Freeform 34">
              <a:extLst>
                <a:ext uri="{FF2B5EF4-FFF2-40B4-BE49-F238E27FC236}">
                  <a16:creationId xmlns:a16="http://schemas.microsoft.com/office/drawing/2014/main" id="{33564ED0-51E9-67B7-0EB0-32251FCE51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84500" y="982663"/>
              <a:ext cx="88900" cy="3492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12"/>
                </a:cxn>
                <a:cxn ang="0">
                  <a:pos x="31" y="4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31" h="12">
                  <a:moveTo>
                    <a:pt x="26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2"/>
                    <a:pt x="28" y="1"/>
                    <a:pt x="26" y="0"/>
                  </a:cubicBezTo>
                  <a:close/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13" name="Freeform 35">
              <a:extLst>
                <a:ext uri="{FF2B5EF4-FFF2-40B4-BE49-F238E27FC236}">
                  <a16:creationId xmlns:a16="http://schemas.microsoft.com/office/drawing/2014/main" id="{BBDCD83A-EE70-9361-E306-C7D50E8661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5763" y="1804988"/>
              <a:ext cx="84138" cy="58738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29" y="5"/>
                </a:cxn>
                <a:cxn ang="0">
                  <a:pos x="29" y="0"/>
                </a:cxn>
                <a:cxn ang="0">
                  <a:pos x="0" y="5"/>
                </a:cxn>
                <a:cxn ang="0">
                  <a:pos x="15" y="20"/>
                </a:cxn>
                <a:cxn ang="0">
                  <a:pos x="15" y="20"/>
                </a:cxn>
                <a:cxn ang="0">
                  <a:pos x="15" y="20"/>
                </a:cxn>
              </a:cxnLst>
              <a:rect l="0" t="0" r="r" b="b"/>
              <a:pathLst>
                <a:path w="29" h="20">
                  <a:moveTo>
                    <a:pt x="15" y="20"/>
                  </a:moveTo>
                  <a:cubicBezTo>
                    <a:pt x="23" y="20"/>
                    <a:pt x="29" y="13"/>
                    <a:pt x="29" y="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3"/>
                    <a:pt x="7" y="20"/>
                    <a:pt x="15" y="20"/>
                  </a:cubicBezTo>
                  <a:close/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14" name="Freeform 36">
              <a:extLst>
                <a:ext uri="{FF2B5EF4-FFF2-40B4-BE49-F238E27FC236}">
                  <a16:creationId xmlns:a16="http://schemas.microsoft.com/office/drawing/2014/main" id="{D492AB99-86DE-1006-22D2-125E92AA52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5763" y="1677988"/>
              <a:ext cx="84138" cy="46038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0" y="24"/>
                </a:cxn>
                <a:cxn ang="0">
                  <a:pos x="0" y="29"/>
                </a:cxn>
                <a:cxn ang="0">
                  <a:pos x="53" y="22"/>
                </a:cxn>
                <a:cxn ang="0">
                  <a:pos x="53" y="0"/>
                </a:cxn>
                <a:cxn ang="0">
                  <a:pos x="53" y="0"/>
                </a:cxn>
                <a:cxn ang="0">
                  <a:pos x="53" y="0"/>
                </a:cxn>
              </a:cxnLst>
              <a:rect l="0" t="0" r="r" b="b"/>
              <a:pathLst>
                <a:path w="53" h="29">
                  <a:moveTo>
                    <a:pt x="53" y="0"/>
                  </a:moveTo>
                  <a:lnTo>
                    <a:pt x="0" y="24"/>
                  </a:lnTo>
                  <a:lnTo>
                    <a:pt x="0" y="29"/>
                  </a:lnTo>
                  <a:lnTo>
                    <a:pt x="53" y="22"/>
                  </a:lnTo>
                  <a:lnTo>
                    <a:pt x="53" y="0"/>
                  </a:lnTo>
                  <a:close/>
                  <a:moveTo>
                    <a:pt x="53" y="0"/>
                  </a:moveTo>
                  <a:lnTo>
                    <a:pt x="5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15" name="Freeform 37">
              <a:extLst>
                <a:ext uri="{FF2B5EF4-FFF2-40B4-BE49-F238E27FC236}">
                  <a16:creationId xmlns:a16="http://schemas.microsoft.com/office/drawing/2014/main" id="{9332322C-1439-64FE-8816-B2A16C75EB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5763" y="1677988"/>
              <a:ext cx="84138" cy="46038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0" y="24"/>
                </a:cxn>
                <a:cxn ang="0">
                  <a:pos x="0" y="29"/>
                </a:cxn>
                <a:cxn ang="0">
                  <a:pos x="53" y="22"/>
                </a:cxn>
                <a:cxn ang="0">
                  <a:pos x="53" y="0"/>
                </a:cxn>
                <a:cxn ang="0">
                  <a:pos x="53" y="0"/>
                </a:cxn>
                <a:cxn ang="0">
                  <a:pos x="53" y="0"/>
                </a:cxn>
              </a:cxnLst>
              <a:rect l="0" t="0" r="r" b="b"/>
              <a:pathLst>
                <a:path w="53" h="29">
                  <a:moveTo>
                    <a:pt x="53" y="0"/>
                  </a:moveTo>
                  <a:lnTo>
                    <a:pt x="0" y="24"/>
                  </a:lnTo>
                  <a:lnTo>
                    <a:pt x="0" y="29"/>
                  </a:lnTo>
                  <a:lnTo>
                    <a:pt x="53" y="22"/>
                  </a:lnTo>
                  <a:lnTo>
                    <a:pt x="53" y="0"/>
                  </a:lnTo>
                  <a:moveTo>
                    <a:pt x="53" y="0"/>
                  </a:moveTo>
                  <a:lnTo>
                    <a:pt x="53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16" name="Freeform 38">
              <a:extLst>
                <a:ext uri="{FF2B5EF4-FFF2-40B4-BE49-F238E27FC236}">
                  <a16:creationId xmlns:a16="http://schemas.microsoft.com/office/drawing/2014/main" id="{1CE2B570-C6E7-D699-83B8-E6A3F0BBDF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5763" y="1768475"/>
              <a:ext cx="84138" cy="3651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53" y="14"/>
                </a:cxn>
                <a:cxn ang="0">
                  <a:pos x="53" y="7"/>
                </a:cxn>
                <a:cxn ang="0">
                  <a:pos x="0" y="0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</a:cxnLst>
              <a:rect l="0" t="0" r="r" b="b"/>
              <a:pathLst>
                <a:path w="53" h="23">
                  <a:moveTo>
                    <a:pt x="0" y="23"/>
                  </a:moveTo>
                  <a:lnTo>
                    <a:pt x="53" y="14"/>
                  </a:lnTo>
                  <a:lnTo>
                    <a:pt x="53" y="7"/>
                  </a:lnTo>
                  <a:lnTo>
                    <a:pt x="0" y="0"/>
                  </a:lnTo>
                  <a:lnTo>
                    <a:pt x="0" y="23"/>
                  </a:lnTo>
                  <a:close/>
                  <a:moveTo>
                    <a:pt x="0" y="23"/>
                  </a:moveTo>
                  <a:lnTo>
                    <a:pt x="0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17" name="Freeform 39">
              <a:extLst>
                <a:ext uri="{FF2B5EF4-FFF2-40B4-BE49-F238E27FC236}">
                  <a16:creationId xmlns:a16="http://schemas.microsoft.com/office/drawing/2014/main" id="{C3ED1AD6-A147-8FD1-47D1-93D41ACB16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5763" y="1768475"/>
              <a:ext cx="84138" cy="3651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53" y="14"/>
                </a:cxn>
                <a:cxn ang="0">
                  <a:pos x="53" y="7"/>
                </a:cxn>
                <a:cxn ang="0">
                  <a:pos x="0" y="0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</a:cxnLst>
              <a:rect l="0" t="0" r="r" b="b"/>
              <a:pathLst>
                <a:path w="53" h="23">
                  <a:moveTo>
                    <a:pt x="0" y="23"/>
                  </a:moveTo>
                  <a:lnTo>
                    <a:pt x="53" y="14"/>
                  </a:lnTo>
                  <a:lnTo>
                    <a:pt x="53" y="7"/>
                  </a:lnTo>
                  <a:lnTo>
                    <a:pt x="0" y="0"/>
                  </a:lnTo>
                  <a:lnTo>
                    <a:pt x="0" y="23"/>
                  </a:lnTo>
                  <a:moveTo>
                    <a:pt x="0" y="23"/>
                  </a:moveTo>
                  <a:lnTo>
                    <a:pt x="0" y="23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18" name="Freeform 40">
              <a:extLst>
                <a:ext uri="{FF2B5EF4-FFF2-40B4-BE49-F238E27FC236}">
                  <a16:creationId xmlns:a16="http://schemas.microsoft.com/office/drawing/2014/main" id="{5B7CCD02-B2D8-1977-7C84-2F39C653D0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5763" y="1730375"/>
              <a:ext cx="84138" cy="3175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13"/>
                </a:cxn>
                <a:cxn ang="0">
                  <a:pos x="53" y="20"/>
                </a:cxn>
                <a:cxn ang="0">
                  <a:pos x="53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53" h="20">
                  <a:moveTo>
                    <a:pt x="0" y="7"/>
                  </a:moveTo>
                  <a:lnTo>
                    <a:pt x="0" y="13"/>
                  </a:lnTo>
                  <a:lnTo>
                    <a:pt x="53" y="20"/>
                  </a:lnTo>
                  <a:lnTo>
                    <a:pt x="53" y="0"/>
                  </a:lnTo>
                  <a:lnTo>
                    <a:pt x="0" y="7"/>
                  </a:lnTo>
                  <a:close/>
                  <a:moveTo>
                    <a:pt x="0" y="7"/>
                  </a:move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19" name="Freeform 41">
              <a:extLst>
                <a:ext uri="{FF2B5EF4-FFF2-40B4-BE49-F238E27FC236}">
                  <a16:creationId xmlns:a16="http://schemas.microsoft.com/office/drawing/2014/main" id="{D2D498C7-34C8-09DE-96DD-DAF28BAB36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5763" y="1730375"/>
              <a:ext cx="84138" cy="3175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13"/>
                </a:cxn>
                <a:cxn ang="0">
                  <a:pos x="53" y="20"/>
                </a:cxn>
                <a:cxn ang="0">
                  <a:pos x="53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53" h="20">
                  <a:moveTo>
                    <a:pt x="0" y="7"/>
                  </a:moveTo>
                  <a:lnTo>
                    <a:pt x="0" y="13"/>
                  </a:lnTo>
                  <a:lnTo>
                    <a:pt x="53" y="20"/>
                  </a:lnTo>
                  <a:lnTo>
                    <a:pt x="53" y="0"/>
                  </a:lnTo>
                  <a:lnTo>
                    <a:pt x="0" y="7"/>
                  </a:lnTo>
                  <a:moveTo>
                    <a:pt x="0" y="7"/>
                  </a:moveTo>
                  <a:lnTo>
                    <a:pt x="0" y="7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20" name="Freeform 42">
              <a:extLst>
                <a:ext uri="{FF2B5EF4-FFF2-40B4-BE49-F238E27FC236}">
                  <a16:creationId xmlns:a16="http://schemas.microsoft.com/office/drawing/2014/main" id="{05FB7B4F-4CAD-EC55-E8FD-06900ADB01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57538" y="968375"/>
              <a:ext cx="185738" cy="185738"/>
            </a:xfrm>
            <a:custGeom>
              <a:avLst/>
              <a:gdLst/>
              <a:ahLst/>
              <a:cxnLst>
                <a:cxn ang="0">
                  <a:pos x="64" y="32"/>
                </a:cxn>
                <a:cxn ang="0">
                  <a:pos x="32" y="64"/>
                </a:cxn>
                <a:cxn ang="0">
                  <a:pos x="0" y="32"/>
                </a:cxn>
                <a:cxn ang="0">
                  <a:pos x="32" y="0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64" y="32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49"/>
                    <a:pt x="50" y="64"/>
                    <a:pt x="32" y="64"/>
                  </a:cubicBezTo>
                  <a:cubicBezTo>
                    <a:pt x="15" y="64"/>
                    <a:pt x="0" y="49"/>
                    <a:pt x="0" y="32"/>
                  </a:cubicBezTo>
                  <a:cubicBezTo>
                    <a:pt x="0" y="14"/>
                    <a:pt x="15" y="0"/>
                    <a:pt x="32" y="0"/>
                  </a:cubicBezTo>
                  <a:cubicBezTo>
                    <a:pt x="50" y="0"/>
                    <a:pt x="64" y="14"/>
                    <a:pt x="64" y="32"/>
                  </a:cubicBezTo>
                  <a:close/>
                  <a:moveTo>
                    <a:pt x="64" y="32"/>
                  </a:moveTo>
                  <a:cubicBezTo>
                    <a:pt x="64" y="32"/>
                    <a:pt x="64" y="32"/>
                    <a:pt x="64" y="3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21" name="Freeform 43">
              <a:extLst>
                <a:ext uri="{FF2B5EF4-FFF2-40B4-BE49-F238E27FC236}">
                  <a16:creationId xmlns:a16="http://schemas.microsoft.com/office/drawing/2014/main" id="{35FFE3CD-EC94-26EB-5290-27D80C33C4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11500" y="1374775"/>
              <a:ext cx="280988" cy="485775"/>
            </a:xfrm>
            <a:custGeom>
              <a:avLst/>
              <a:gdLst/>
              <a:ahLst/>
              <a:cxnLst>
                <a:cxn ang="0">
                  <a:pos x="53" y="11"/>
                </a:cxn>
                <a:cxn ang="0">
                  <a:pos x="42" y="11"/>
                </a:cxn>
                <a:cxn ang="0">
                  <a:pos x="40" y="10"/>
                </a:cxn>
                <a:cxn ang="0">
                  <a:pos x="16" y="0"/>
                </a:cxn>
                <a:cxn ang="0">
                  <a:pos x="0" y="73"/>
                </a:cxn>
                <a:cxn ang="0">
                  <a:pos x="0" y="91"/>
                </a:cxn>
                <a:cxn ang="0">
                  <a:pos x="19" y="99"/>
                </a:cxn>
                <a:cxn ang="0">
                  <a:pos x="19" y="154"/>
                </a:cxn>
                <a:cxn ang="0">
                  <a:pos x="33" y="168"/>
                </a:cxn>
                <a:cxn ang="0">
                  <a:pos x="48" y="154"/>
                </a:cxn>
                <a:cxn ang="0">
                  <a:pos x="48" y="102"/>
                </a:cxn>
                <a:cxn ang="0">
                  <a:pos x="50" y="102"/>
                </a:cxn>
                <a:cxn ang="0">
                  <a:pos x="50" y="154"/>
                </a:cxn>
                <a:cxn ang="0">
                  <a:pos x="64" y="168"/>
                </a:cxn>
                <a:cxn ang="0">
                  <a:pos x="79" y="154"/>
                </a:cxn>
                <a:cxn ang="0">
                  <a:pos x="79" y="98"/>
                </a:cxn>
                <a:cxn ang="0">
                  <a:pos x="97" y="85"/>
                </a:cxn>
                <a:cxn ang="0">
                  <a:pos x="85" y="16"/>
                </a:cxn>
                <a:cxn ang="0">
                  <a:pos x="53" y="11"/>
                </a:cxn>
                <a:cxn ang="0">
                  <a:pos x="53" y="11"/>
                </a:cxn>
                <a:cxn ang="0">
                  <a:pos x="53" y="11"/>
                </a:cxn>
              </a:cxnLst>
              <a:rect l="0" t="0" r="r" b="b"/>
              <a:pathLst>
                <a:path w="97" h="168">
                  <a:moveTo>
                    <a:pt x="53" y="11"/>
                  </a:moveTo>
                  <a:cubicBezTo>
                    <a:pt x="48" y="12"/>
                    <a:pt x="42" y="11"/>
                    <a:pt x="42" y="11"/>
                  </a:cubicBezTo>
                  <a:cubicBezTo>
                    <a:pt x="41" y="10"/>
                    <a:pt x="41" y="10"/>
                    <a:pt x="40" y="10"/>
                  </a:cubicBezTo>
                  <a:cubicBezTo>
                    <a:pt x="31" y="7"/>
                    <a:pt x="23" y="4"/>
                    <a:pt x="16" y="0"/>
                  </a:cubicBezTo>
                  <a:cubicBezTo>
                    <a:pt x="13" y="11"/>
                    <a:pt x="4" y="51"/>
                    <a:pt x="0" y="73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3" y="94"/>
                    <a:pt x="10" y="97"/>
                    <a:pt x="19" y="99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62"/>
                    <a:pt x="25" y="168"/>
                    <a:pt x="33" y="168"/>
                  </a:cubicBezTo>
                  <a:cubicBezTo>
                    <a:pt x="41" y="168"/>
                    <a:pt x="48" y="162"/>
                    <a:pt x="48" y="154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9" y="102"/>
                    <a:pt x="49" y="102"/>
                    <a:pt x="50" y="102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0" y="162"/>
                    <a:pt x="56" y="168"/>
                    <a:pt x="64" y="168"/>
                  </a:cubicBezTo>
                  <a:cubicBezTo>
                    <a:pt x="72" y="168"/>
                    <a:pt x="79" y="162"/>
                    <a:pt x="79" y="154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88" y="95"/>
                    <a:pt x="94" y="91"/>
                    <a:pt x="97" y="85"/>
                  </a:cubicBezTo>
                  <a:cubicBezTo>
                    <a:pt x="97" y="72"/>
                    <a:pt x="90" y="38"/>
                    <a:pt x="85" y="16"/>
                  </a:cubicBezTo>
                  <a:cubicBezTo>
                    <a:pt x="85" y="16"/>
                    <a:pt x="59" y="12"/>
                    <a:pt x="53" y="11"/>
                  </a:cubicBezTo>
                  <a:close/>
                  <a:moveTo>
                    <a:pt x="53" y="11"/>
                  </a:moveTo>
                  <a:cubicBezTo>
                    <a:pt x="53" y="11"/>
                    <a:pt x="53" y="11"/>
                    <a:pt x="53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22" name="Freeform 44">
              <a:extLst>
                <a:ext uri="{FF2B5EF4-FFF2-40B4-BE49-F238E27FC236}">
                  <a16:creationId xmlns:a16="http://schemas.microsoft.com/office/drawing/2014/main" id="{EE9DB192-2007-4AEB-920F-CFC1D46A53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36900" y="1157288"/>
              <a:ext cx="327025" cy="246063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47" y="0"/>
                </a:cxn>
                <a:cxn ang="0">
                  <a:pos x="39" y="8"/>
                </a:cxn>
                <a:cxn ang="0">
                  <a:pos x="31" y="0"/>
                </a:cxn>
                <a:cxn ang="0">
                  <a:pos x="0" y="22"/>
                </a:cxn>
                <a:cxn ang="0">
                  <a:pos x="2" y="24"/>
                </a:cxn>
                <a:cxn ang="0">
                  <a:pos x="36" y="50"/>
                </a:cxn>
                <a:cxn ang="0">
                  <a:pos x="39" y="52"/>
                </a:cxn>
                <a:cxn ang="0">
                  <a:pos x="49" y="49"/>
                </a:cxn>
                <a:cxn ang="0">
                  <a:pos x="54" y="49"/>
                </a:cxn>
                <a:cxn ang="0">
                  <a:pos x="72" y="53"/>
                </a:cxn>
                <a:cxn ang="0">
                  <a:pos x="72" y="48"/>
                </a:cxn>
                <a:cxn ang="0">
                  <a:pos x="81" y="61"/>
                </a:cxn>
                <a:cxn ang="0">
                  <a:pos x="52" y="56"/>
                </a:cxn>
                <a:cxn ang="0">
                  <a:pos x="49" y="55"/>
                </a:cxn>
                <a:cxn ang="0">
                  <a:pos x="47" y="55"/>
                </a:cxn>
                <a:cxn ang="0">
                  <a:pos x="52" y="63"/>
                </a:cxn>
                <a:cxn ang="0">
                  <a:pos x="52" y="64"/>
                </a:cxn>
                <a:cxn ang="0">
                  <a:pos x="53" y="66"/>
                </a:cxn>
                <a:cxn ang="0">
                  <a:pos x="52" y="74"/>
                </a:cxn>
                <a:cxn ang="0">
                  <a:pos x="48" y="80"/>
                </a:cxn>
                <a:cxn ang="0">
                  <a:pos x="75" y="85"/>
                </a:cxn>
                <a:cxn ang="0">
                  <a:pos x="75" y="85"/>
                </a:cxn>
                <a:cxn ang="0">
                  <a:pos x="76" y="85"/>
                </a:cxn>
                <a:cxn ang="0">
                  <a:pos x="76" y="85"/>
                </a:cxn>
                <a:cxn ang="0">
                  <a:pos x="76" y="85"/>
                </a:cxn>
                <a:cxn ang="0">
                  <a:pos x="104" y="70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47" y="0"/>
                </a:cxn>
              </a:cxnLst>
              <a:rect l="0" t="0" r="r" b="b"/>
              <a:pathLst>
                <a:path w="113" h="85">
                  <a:moveTo>
                    <a:pt x="47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7" y="1"/>
                    <a:pt x="12" y="8"/>
                    <a:pt x="0" y="22"/>
                  </a:cubicBezTo>
                  <a:cubicBezTo>
                    <a:pt x="0" y="22"/>
                    <a:pt x="1" y="23"/>
                    <a:pt x="2" y="24"/>
                  </a:cubicBezTo>
                  <a:cubicBezTo>
                    <a:pt x="10" y="34"/>
                    <a:pt x="17" y="44"/>
                    <a:pt x="36" y="5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2" y="50"/>
                    <a:pt x="45" y="49"/>
                    <a:pt x="49" y="49"/>
                  </a:cubicBezTo>
                  <a:cubicBezTo>
                    <a:pt x="51" y="49"/>
                    <a:pt x="52" y="49"/>
                    <a:pt x="54" y="49"/>
                  </a:cubicBezTo>
                  <a:cubicBezTo>
                    <a:pt x="56" y="50"/>
                    <a:pt x="67" y="52"/>
                    <a:pt x="72" y="53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6" y="53"/>
                    <a:pt x="79" y="58"/>
                    <a:pt x="81" y="61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1" y="55"/>
                    <a:pt x="50" y="55"/>
                    <a:pt x="49" y="55"/>
                  </a:cubicBezTo>
                  <a:cubicBezTo>
                    <a:pt x="48" y="55"/>
                    <a:pt x="48" y="55"/>
                    <a:pt x="47" y="55"/>
                  </a:cubicBezTo>
                  <a:cubicBezTo>
                    <a:pt x="49" y="57"/>
                    <a:pt x="51" y="60"/>
                    <a:pt x="52" y="63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9"/>
                    <a:pt x="53" y="71"/>
                    <a:pt x="52" y="74"/>
                  </a:cubicBezTo>
                  <a:cubicBezTo>
                    <a:pt x="51" y="76"/>
                    <a:pt x="50" y="78"/>
                    <a:pt x="48" y="80"/>
                  </a:cubicBezTo>
                  <a:cubicBezTo>
                    <a:pt x="55" y="81"/>
                    <a:pt x="66" y="84"/>
                    <a:pt x="75" y="85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75" y="85"/>
                    <a:pt x="76" y="85"/>
                    <a:pt x="76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87" y="85"/>
                    <a:pt x="100" y="82"/>
                    <a:pt x="104" y="70"/>
                  </a:cubicBezTo>
                  <a:cubicBezTo>
                    <a:pt x="113" y="45"/>
                    <a:pt x="71" y="8"/>
                    <a:pt x="47" y="0"/>
                  </a:cubicBezTo>
                  <a:close/>
                  <a:moveTo>
                    <a:pt x="47" y="0"/>
                  </a:move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23" name="Freeform 45">
              <a:extLst>
                <a:ext uri="{FF2B5EF4-FFF2-40B4-BE49-F238E27FC236}">
                  <a16:creationId xmlns:a16="http://schemas.microsoft.com/office/drawing/2014/main" id="{84A7408A-55A7-5B9D-7346-129117DFB5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8613" y="1011238"/>
              <a:ext cx="236538" cy="142875"/>
            </a:xfrm>
            <a:custGeom>
              <a:avLst/>
              <a:gdLst/>
              <a:ahLst/>
              <a:cxnLst>
                <a:cxn ang="0">
                  <a:pos x="11" y="16"/>
                </a:cxn>
                <a:cxn ang="0">
                  <a:pos x="10" y="17"/>
                </a:cxn>
                <a:cxn ang="0">
                  <a:pos x="4" y="22"/>
                </a:cxn>
                <a:cxn ang="0">
                  <a:pos x="5" y="32"/>
                </a:cxn>
                <a:cxn ang="0">
                  <a:pos x="19" y="21"/>
                </a:cxn>
                <a:cxn ang="0">
                  <a:pos x="19" y="21"/>
                </a:cxn>
                <a:cxn ang="0">
                  <a:pos x="50" y="49"/>
                </a:cxn>
                <a:cxn ang="0">
                  <a:pos x="82" y="18"/>
                </a:cxn>
                <a:cxn ang="0">
                  <a:pos x="78" y="3"/>
                </a:cxn>
                <a:cxn ang="0">
                  <a:pos x="22" y="17"/>
                </a:cxn>
                <a:cxn ang="0">
                  <a:pos x="22" y="10"/>
                </a:cxn>
                <a:cxn ang="0">
                  <a:pos x="40" y="2"/>
                </a:cxn>
                <a:cxn ang="0">
                  <a:pos x="21" y="7"/>
                </a:cxn>
                <a:cxn ang="0">
                  <a:pos x="20" y="7"/>
                </a:cxn>
                <a:cxn ang="0">
                  <a:pos x="20" y="7"/>
                </a:cxn>
                <a:cxn ang="0">
                  <a:pos x="16" y="8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11" y="16"/>
                </a:cxn>
                <a:cxn ang="0">
                  <a:pos x="11" y="16"/>
                </a:cxn>
                <a:cxn ang="0">
                  <a:pos x="11" y="16"/>
                </a:cxn>
              </a:cxnLst>
              <a:rect l="0" t="0" r="r" b="b"/>
              <a:pathLst>
                <a:path w="82" h="49">
                  <a:moveTo>
                    <a:pt x="11" y="16"/>
                  </a:moveTo>
                  <a:cubicBezTo>
                    <a:pt x="10" y="16"/>
                    <a:pt x="10" y="17"/>
                    <a:pt x="10" y="17"/>
                  </a:cubicBezTo>
                  <a:cubicBezTo>
                    <a:pt x="9" y="21"/>
                    <a:pt x="8" y="22"/>
                    <a:pt x="4" y="2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15" y="30"/>
                    <a:pt x="17" y="25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0" y="37"/>
                    <a:pt x="34" y="49"/>
                    <a:pt x="50" y="49"/>
                  </a:cubicBezTo>
                  <a:cubicBezTo>
                    <a:pt x="68" y="49"/>
                    <a:pt x="82" y="35"/>
                    <a:pt x="82" y="18"/>
                  </a:cubicBezTo>
                  <a:cubicBezTo>
                    <a:pt x="82" y="12"/>
                    <a:pt x="81" y="7"/>
                    <a:pt x="78" y="3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8"/>
                    <a:pt x="17" y="8"/>
                    <a:pt x="16" y="8"/>
                  </a:cubicBezTo>
                  <a:cubicBezTo>
                    <a:pt x="13" y="7"/>
                    <a:pt x="10" y="3"/>
                    <a:pt x="9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8"/>
                    <a:pt x="6" y="13"/>
                    <a:pt x="11" y="16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24" name="Freeform 46">
              <a:extLst>
                <a:ext uri="{FF2B5EF4-FFF2-40B4-BE49-F238E27FC236}">
                  <a16:creationId xmlns:a16="http://schemas.microsoft.com/office/drawing/2014/main" id="{03B62EC4-ECD6-AEC1-6C0B-9BD2643AE5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2750" y="1158875"/>
              <a:ext cx="95250" cy="142875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1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7" y="49"/>
                </a:cxn>
                <a:cxn ang="0">
                  <a:pos x="33" y="2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29" y="0"/>
                </a:cxn>
              </a:cxnLst>
              <a:rect l="0" t="0" r="r" b="b"/>
              <a:pathLst>
                <a:path w="33" h="49">
                  <a:moveTo>
                    <a:pt x="29" y="0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1"/>
                    <a:pt x="1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1"/>
                    <a:pt x="31" y="1"/>
                    <a:pt x="29" y="0"/>
                  </a:cubicBezTo>
                  <a:close/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25" name="Freeform 47">
              <a:extLst>
                <a:ext uri="{FF2B5EF4-FFF2-40B4-BE49-F238E27FC236}">
                  <a16:creationId xmlns:a16="http://schemas.microsoft.com/office/drawing/2014/main" id="{DCADDEB7-008E-C40C-9F5F-C3DF421A21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25750" y="1182688"/>
              <a:ext cx="201613" cy="207963"/>
            </a:xfrm>
            <a:custGeom>
              <a:avLst/>
              <a:gdLst/>
              <a:ahLst/>
              <a:cxnLst>
                <a:cxn ang="0">
                  <a:pos x="70" y="61"/>
                </a:cxn>
                <a:cxn ang="0">
                  <a:pos x="60" y="50"/>
                </a:cxn>
                <a:cxn ang="0">
                  <a:pos x="60" y="5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3" y="50"/>
                </a:cxn>
                <a:cxn ang="0">
                  <a:pos x="30" y="50"/>
                </a:cxn>
                <a:cxn ang="0">
                  <a:pos x="37" y="3"/>
                </a:cxn>
                <a:cxn ang="0">
                  <a:pos x="25" y="13"/>
                </a:cxn>
                <a:cxn ang="0">
                  <a:pos x="2" y="51"/>
                </a:cxn>
                <a:cxn ang="0">
                  <a:pos x="3" y="65"/>
                </a:cxn>
                <a:cxn ang="0">
                  <a:pos x="31" y="72"/>
                </a:cxn>
                <a:cxn ang="0">
                  <a:pos x="58" y="72"/>
                </a:cxn>
                <a:cxn ang="0">
                  <a:pos x="70" y="61"/>
                </a:cxn>
                <a:cxn ang="0">
                  <a:pos x="70" y="61"/>
                </a:cxn>
                <a:cxn ang="0">
                  <a:pos x="70" y="61"/>
                </a:cxn>
              </a:cxnLst>
              <a:rect l="0" t="0" r="r" b="b"/>
              <a:pathLst>
                <a:path w="70" h="72">
                  <a:moveTo>
                    <a:pt x="70" y="61"/>
                  </a:moveTo>
                  <a:cubicBezTo>
                    <a:pt x="70" y="55"/>
                    <a:pt x="66" y="51"/>
                    <a:pt x="60" y="50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1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3" y="6"/>
                    <a:pt x="29" y="9"/>
                    <a:pt x="25" y="13"/>
                  </a:cubicBezTo>
                  <a:cubicBezTo>
                    <a:pt x="14" y="25"/>
                    <a:pt x="7" y="34"/>
                    <a:pt x="2" y="51"/>
                  </a:cubicBezTo>
                  <a:cubicBezTo>
                    <a:pt x="0" y="56"/>
                    <a:pt x="0" y="62"/>
                    <a:pt x="3" y="65"/>
                  </a:cubicBezTo>
                  <a:cubicBezTo>
                    <a:pt x="6" y="69"/>
                    <a:pt x="9" y="71"/>
                    <a:pt x="31" y="72"/>
                  </a:cubicBezTo>
                  <a:cubicBezTo>
                    <a:pt x="31" y="72"/>
                    <a:pt x="58" y="72"/>
                    <a:pt x="58" y="72"/>
                  </a:cubicBezTo>
                  <a:cubicBezTo>
                    <a:pt x="65" y="72"/>
                    <a:pt x="70" y="67"/>
                    <a:pt x="70" y="61"/>
                  </a:cubicBezTo>
                  <a:close/>
                  <a:moveTo>
                    <a:pt x="70" y="61"/>
                  </a:moveTo>
                  <a:cubicBezTo>
                    <a:pt x="70" y="61"/>
                    <a:pt x="70" y="61"/>
                    <a:pt x="70" y="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26" name="Freeform 48">
              <a:extLst>
                <a:ext uri="{FF2B5EF4-FFF2-40B4-BE49-F238E27FC236}">
                  <a16:creationId xmlns:a16="http://schemas.microsoft.com/office/drawing/2014/main" id="{84EE3FFD-757D-A2BE-65AD-5F90D4B2AE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1000" y="1168400"/>
              <a:ext cx="361950" cy="695325"/>
            </a:xfrm>
            <a:custGeom>
              <a:avLst/>
              <a:gdLst/>
              <a:ahLst/>
              <a:cxnLst>
                <a:cxn ang="0">
                  <a:pos x="119" y="55"/>
                </a:cxn>
                <a:cxn ang="0">
                  <a:pos x="110" y="51"/>
                </a:cxn>
                <a:cxn ang="0">
                  <a:pos x="74" y="23"/>
                </a:cxn>
                <a:cxn ang="0">
                  <a:pos x="47" y="0"/>
                </a:cxn>
                <a:cxn ang="0">
                  <a:pos x="38" y="58"/>
                </a:cxn>
                <a:cxn ang="0">
                  <a:pos x="40" y="66"/>
                </a:cxn>
                <a:cxn ang="0">
                  <a:pos x="25" y="80"/>
                </a:cxn>
                <a:cxn ang="0">
                  <a:pos x="0" y="80"/>
                </a:cxn>
                <a:cxn ang="0">
                  <a:pos x="0" y="95"/>
                </a:cxn>
                <a:cxn ang="0">
                  <a:pos x="2" y="107"/>
                </a:cxn>
                <a:cxn ang="0">
                  <a:pos x="2" y="183"/>
                </a:cxn>
                <a:cxn ang="0">
                  <a:pos x="31" y="171"/>
                </a:cxn>
                <a:cxn ang="0">
                  <a:pos x="31" y="123"/>
                </a:cxn>
                <a:cxn ang="0">
                  <a:pos x="33" y="123"/>
                </a:cxn>
                <a:cxn ang="0">
                  <a:pos x="33" y="123"/>
                </a:cxn>
                <a:cxn ang="0">
                  <a:pos x="33" y="225"/>
                </a:cxn>
                <a:cxn ang="0">
                  <a:pos x="48" y="240"/>
                </a:cxn>
                <a:cxn ang="0">
                  <a:pos x="63" y="225"/>
                </a:cxn>
                <a:cxn ang="0">
                  <a:pos x="63" y="107"/>
                </a:cxn>
                <a:cxn ang="0">
                  <a:pos x="65" y="95"/>
                </a:cxn>
                <a:cxn ang="0">
                  <a:pos x="65" y="51"/>
                </a:cxn>
                <a:cxn ang="0">
                  <a:pos x="108" y="76"/>
                </a:cxn>
                <a:cxn ang="0">
                  <a:pos x="119" y="74"/>
                </a:cxn>
                <a:cxn ang="0">
                  <a:pos x="123" y="68"/>
                </a:cxn>
                <a:cxn ang="0">
                  <a:pos x="119" y="55"/>
                </a:cxn>
                <a:cxn ang="0">
                  <a:pos x="119" y="55"/>
                </a:cxn>
                <a:cxn ang="0">
                  <a:pos x="119" y="55"/>
                </a:cxn>
              </a:cxnLst>
              <a:rect l="0" t="0" r="r" b="b"/>
              <a:pathLst>
                <a:path w="125" h="240">
                  <a:moveTo>
                    <a:pt x="119" y="55"/>
                  </a:moveTo>
                  <a:cubicBezTo>
                    <a:pt x="110" y="51"/>
                    <a:pt x="110" y="51"/>
                    <a:pt x="110" y="51"/>
                  </a:cubicBezTo>
                  <a:cubicBezTo>
                    <a:pt x="90" y="44"/>
                    <a:pt x="82" y="34"/>
                    <a:pt x="74" y="23"/>
                  </a:cubicBezTo>
                  <a:cubicBezTo>
                    <a:pt x="68" y="16"/>
                    <a:pt x="60" y="6"/>
                    <a:pt x="47" y="0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8"/>
                    <a:pt x="40" y="62"/>
                    <a:pt x="40" y="66"/>
                  </a:cubicBezTo>
                  <a:cubicBezTo>
                    <a:pt x="40" y="74"/>
                    <a:pt x="33" y="80"/>
                    <a:pt x="25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4"/>
                    <a:pt x="2" y="107"/>
                    <a:pt x="2" y="107"/>
                  </a:cubicBezTo>
                  <a:cubicBezTo>
                    <a:pt x="2" y="183"/>
                    <a:pt x="2" y="183"/>
                    <a:pt x="2" y="183"/>
                  </a:cubicBezTo>
                  <a:cubicBezTo>
                    <a:pt x="31" y="171"/>
                    <a:pt x="31" y="171"/>
                    <a:pt x="31" y="171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2" y="123"/>
                    <a:pt x="33" y="123"/>
                    <a:pt x="33" y="123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3" y="225"/>
                    <a:pt x="33" y="225"/>
                    <a:pt x="33" y="225"/>
                  </a:cubicBezTo>
                  <a:cubicBezTo>
                    <a:pt x="33" y="233"/>
                    <a:pt x="40" y="240"/>
                    <a:pt x="48" y="240"/>
                  </a:cubicBezTo>
                  <a:cubicBezTo>
                    <a:pt x="56" y="240"/>
                    <a:pt x="63" y="233"/>
                    <a:pt x="63" y="225"/>
                  </a:cubicBezTo>
                  <a:cubicBezTo>
                    <a:pt x="63" y="107"/>
                    <a:pt x="63" y="107"/>
                    <a:pt x="63" y="107"/>
                  </a:cubicBezTo>
                  <a:cubicBezTo>
                    <a:pt x="63" y="107"/>
                    <a:pt x="65" y="102"/>
                    <a:pt x="65" y="95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74" y="60"/>
                    <a:pt x="86" y="70"/>
                    <a:pt x="108" y="76"/>
                  </a:cubicBezTo>
                  <a:cubicBezTo>
                    <a:pt x="115" y="78"/>
                    <a:pt x="119" y="74"/>
                    <a:pt x="119" y="74"/>
                  </a:cubicBezTo>
                  <a:cubicBezTo>
                    <a:pt x="121" y="73"/>
                    <a:pt x="123" y="71"/>
                    <a:pt x="123" y="68"/>
                  </a:cubicBezTo>
                  <a:cubicBezTo>
                    <a:pt x="125" y="60"/>
                    <a:pt x="122" y="56"/>
                    <a:pt x="119" y="55"/>
                  </a:cubicBezTo>
                  <a:close/>
                  <a:moveTo>
                    <a:pt x="119" y="55"/>
                  </a:moveTo>
                  <a:cubicBezTo>
                    <a:pt x="119" y="55"/>
                    <a:pt x="119" y="55"/>
                    <a:pt x="119" y="5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27" name="Freeform 49">
              <a:extLst>
                <a:ext uri="{FF2B5EF4-FFF2-40B4-BE49-F238E27FC236}">
                  <a16:creationId xmlns:a16="http://schemas.microsoft.com/office/drawing/2014/main" id="{E4486843-BABF-A183-010D-A35D3392A6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05138" y="1214438"/>
              <a:ext cx="36513" cy="11588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36"/>
                </a:cxn>
                <a:cxn ang="0">
                  <a:pos x="6" y="40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3" h="40">
                  <a:moveTo>
                    <a:pt x="13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7"/>
                    <a:pt x="5" y="38"/>
                    <a:pt x="6" y="40"/>
                  </a:cubicBezTo>
                  <a:lnTo>
                    <a:pt x="13" y="0"/>
                  </a:lnTo>
                  <a:close/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239" name="Group 120">
            <a:extLst>
              <a:ext uri="{FF2B5EF4-FFF2-40B4-BE49-F238E27FC236}">
                <a16:creationId xmlns:a16="http://schemas.microsoft.com/office/drawing/2014/main" id="{21784D2A-7ADB-8264-A1C6-37C85D17588A}"/>
              </a:ext>
            </a:extLst>
          </p:cNvPr>
          <p:cNvGrpSpPr/>
          <p:nvPr/>
        </p:nvGrpSpPr>
        <p:grpSpPr>
          <a:xfrm>
            <a:off x="7237040" y="1559620"/>
            <a:ext cx="320716" cy="418097"/>
            <a:chOff x="5135563" y="1020763"/>
            <a:chExt cx="873125" cy="1138237"/>
          </a:xfrm>
          <a:solidFill>
            <a:schemeClr val="tx1"/>
          </a:solidFill>
        </p:grpSpPr>
        <p:sp>
          <p:nvSpPr>
            <p:cNvPr id="240" name="Freeform 64">
              <a:extLst>
                <a:ext uri="{FF2B5EF4-FFF2-40B4-BE49-F238E27FC236}">
                  <a16:creationId xmlns:a16="http://schemas.microsoft.com/office/drawing/2014/main" id="{DD93CAAA-DFB2-A9E4-F763-D64E5D00D4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5563" y="1439863"/>
              <a:ext cx="534988" cy="557213"/>
            </a:xfrm>
            <a:custGeom>
              <a:avLst/>
              <a:gdLst/>
              <a:ahLst/>
              <a:cxnLst>
                <a:cxn ang="0">
                  <a:pos x="167" y="164"/>
                </a:cxn>
                <a:cxn ang="0">
                  <a:pos x="145" y="138"/>
                </a:cxn>
                <a:cxn ang="0">
                  <a:pos x="145" y="138"/>
                </a:cxn>
                <a:cxn ang="0">
                  <a:pos x="140" y="125"/>
                </a:cxn>
                <a:cxn ang="0">
                  <a:pos x="145" y="118"/>
                </a:cxn>
                <a:cxn ang="0">
                  <a:pos x="185" y="3"/>
                </a:cxn>
                <a:cxn ang="0">
                  <a:pos x="176" y="0"/>
                </a:cxn>
                <a:cxn ang="0">
                  <a:pos x="157" y="19"/>
                </a:cxn>
                <a:cxn ang="0">
                  <a:pos x="138" y="0"/>
                </a:cxn>
                <a:cxn ang="0">
                  <a:pos x="138" y="0"/>
                </a:cxn>
                <a:cxn ang="0">
                  <a:pos x="88" y="26"/>
                </a:cxn>
                <a:cxn ang="0">
                  <a:pos x="59" y="50"/>
                </a:cxn>
                <a:cxn ang="0">
                  <a:pos x="4" y="142"/>
                </a:cxn>
                <a:cxn ang="0">
                  <a:pos x="7" y="176"/>
                </a:cxn>
                <a:cxn ang="0">
                  <a:pos x="75" y="192"/>
                </a:cxn>
                <a:cxn ang="0">
                  <a:pos x="140" y="192"/>
                </a:cxn>
                <a:cxn ang="0">
                  <a:pos x="167" y="164"/>
                </a:cxn>
                <a:cxn ang="0">
                  <a:pos x="107" y="183"/>
                </a:cxn>
                <a:cxn ang="0">
                  <a:pos x="85" y="184"/>
                </a:cxn>
                <a:cxn ang="0">
                  <a:pos x="77" y="184"/>
                </a:cxn>
                <a:cxn ang="0">
                  <a:pos x="75" y="184"/>
                </a:cxn>
                <a:cxn ang="0">
                  <a:pos x="75" y="184"/>
                </a:cxn>
                <a:cxn ang="0">
                  <a:pos x="13" y="171"/>
                </a:cxn>
                <a:cxn ang="0">
                  <a:pos x="12" y="144"/>
                </a:cxn>
                <a:cxn ang="0">
                  <a:pos x="65" y="55"/>
                </a:cxn>
                <a:cxn ang="0">
                  <a:pos x="93" y="32"/>
                </a:cxn>
                <a:cxn ang="0">
                  <a:pos x="94" y="31"/>
                </a:cxn>
                <a:cxn ang="0">
                  <a:pos x="137" y="140"/>
                </a:cxn>
                <a:cxn ang="0">
                  <a:pos x="143" y="146"/>
                </a:cxn>
                <a:cxn ang="0">
                  <a:pos x="159" y="164"/>
                </a:cxn>
                <a:cxn ang="0">
                  <a:pos x="140" y="183"/>
                </a:cxn>
                <a:cxn ang="0">
                  <a:pos x="107" y="183"/>
                </a:cxn>
                <a:cxn ang="0">
                  <a:pos x="107" y="183"/>
                </a:cxn>
                <a:cxn ang="0">
                  <a:pos x="107" y="183"/>
                </a:cxn>
              </a:cxnLst>
              <a:rect l="0" t="0" r="r" b="b"/>
              <a:pathLst>
                <a:path w="185" h="192">
                  <a:moveTo>
                    <a:pt x="167" y="164"/>
                  </a:moveTo>
                  <a:cubicBezTo>
                    <a:pt x="167" y="151"/>
                    <a:pt x="158" y="140"/>
                    <a:pt x="145" y="138"/>
                  </a:cubicBezTo>
                  <a:cubicBezTo>
                    <a:pt x="145" y="138"/>
                    <a:pt x="145" y="138"/>
                    <a:pt x="145" y="138"/>
                  </a:cubicBezTo>
                  <a:cubicBezTo>
                    <a:pt x="140" y="125"/>
                    <a:pt x="140" y="125"/>
                    <a:pt x="140" y="125"/>
                  </a:cubicBezTo>
                  <a:cubicBezTo>
                    <a:pt x="145" y="118"/>
                    <a:pt x="145" y="118"/>
                    <a:pt x="145" y="118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2" y="2"/>
                    <a:pt x="179" y="1"/>
                    <a:pt x="176" y="0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16" y="6"/>
                    <a:pt x="88" y="26"/>
                    <a:pt x="88" y="26"/>
                  </a:cubicBezTo>
                  <a:cubicBezTo>
                    <a:pt x="78" y="33"/>
                    <a:pt x="68" y="41"/>
                    <a:pt x="59" y="50"/>
                  </a:cubicBezTo>
                  <a:cubicBezTo>
                    <a:pt x="34" y="75"/>
                    <a:pt x="16" y="104"/>
                    <a:pt x="4" y="142"/>
                  </a:cubicBezTo>
                  <a:cubicBezTo>
                    <a:pt x="1" y="152"/>
                    <a:pt x="0" y="167"/>
                    <a:pt x="7" y="176"/>
                  </a:cubicBezTo>
                  <a:cubicBezTo>
                    <a:pt x="15" y="186"/>
                    <a:pt x="20" y="192"/>
                    <a:pt x="75" y="192"/>
                  </a:cubicBezTo>
                  <a:cubicBezTo>
                    <a:pt x="75" y="192"/>
                    <a:pt x="140" y="192"/>
                    <a:pt x="140" y="192"/>
                  </a:cubicBezTo>
                  <a:cubicBezTo>
                    <a:pt x="155" y="191"/>
                    <a:pt x="167" y="179"/>
                    <a:pt x="167" y="164"/>
                  </a:cubicBezTo>
                  <a:close/>
                  <a:moveTo>
                    <a:pt x="107" y="183"/>
                  </a:moveTo>
                  <a:cubicBezTo>
                    <a:pt x="99" y="183"/>
                    <a:pt x="91" y="184"/>
                    <a:pt x="85" y="184"/>
                  </a:cubicBezTo>
                  <a:cubicBezTo>
                    <a:pt x="82" y="184"/>
                    <a:pt x="79" y="184"/>
                    <a:pt x="77" y="184"/>
                  </a:cubicBezTo>
                  <a:cubicBezTo>
                    <a:pt x="77" y="184"/>
                    <a:pt x="76" y="184"/>
                    <a:pt x="75" y="184"/>
                  </a:cubicBezTo>
                  <a:cubicBezTo>
                    <a:pt x="75" y="184"/>
                    <a:pt x="75" y="184"/>
                    <a:pt x="75" y="184"/>
                  </a:cubicBezTo>
                  <a:cubicBezTo>
                    <a:pt x="24" y="184"/>
                    <a:pt x="20" y="179"/>
                    <a:pt x="13" y="171"/>
                  </a:cubicBezTo>
                  <a:cubicBezTo>
                    <a:pt x="9" y="165"/>
                    <a:pt x="9" y="153"/>
                    <a:pt x="12" y="144"/>
                  </a:cubicBezTo>
                  <a:cubicBezTo>
                    <a:pt x="23" y="109"/>
                    <a:pt x="40" y="81"/>
                    <a:pt x="65" y="55"/>
                  </a:cubicBezTo>
                  <a:cubicBezTo>
                    <a:pt x="73" y="48"/>
                    <a:pt x="82" y="40"/>
                    <a:pt x="93" y="32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8" y="143"/>
                    <a:pt x="140" y="145"/>
                    <a:pt x="143" y="146"/>
                  </a:cubicBezTo>
                  <a:cubicBezTo>
                    <a:pt x="153" y="147"/>
                    <a:pt x="159" y="155"/>
                    <a:pt x="159" y="164"/>
                  </a:cubicBezTo>
                  <a:cubicBezTo>
                    <a:pt x="159" y="175"/>
                    <a:pt x="151" y="183"/>
                    <a:pt x="140" y="183"/>
                  </a:cubicBezTo>
                  <a:cubicBezTo>
                    <a:pt x="140" y="183"/>
                    <a:pt x="124" y="183"/>
                    <a:pt x="107" y="183"/>
                  </a:cubicBezTo>
                  <a:close/>
                  <a:moveTo>
                    <a:pt x="107" y="183"/>
                  </a:moveTo>
                  <a:cubicBezTo>
                    <a:pt x="107" y="183"/>
                    <a:pt x="107" y="183"/>
                    <a:pt x="107" y="18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41" name="Freeform 65">
              <a:extLst>
                <a:ext uri="{FF2B5EF4-FFF2-40B4-BE49-F238E27FC236}">
                  <a16:creationId xmlns:a16="http://schemas.microsoft.com/office/drawing/2014/main" id="{846DF6A5-5B00-D162-3BE3-6774D8A2E9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0988" y="1457325"/>
              <a:ext cx="647700" cy="701675"/>
            </a:xfrm>
            <a:custGeom>
              <a:avLst/>
              <a:gdLst/>
              <a:ahLst/>
              <a:cxnLst>
                <a:cxn ang="0">
                  <a:pos x="177" y="54"/>
                </a:cxn>
                <a:cxn ang="0">
                  <a:pos x="115" y="0"/>
                </a:cxn>
                <a:cxn ang="0">
                  <a:pos x="93" y="141"/>
                </a:cxn>
                <a:cxn ang="0">
                  <a:pos x="96" y="158"/>
                </a:cxn>
                <a:cxn ang="0">
                  <a:pos x="62" y="193"/>
                </a:cxn>
                <a:cxn ang="0">
                  <a:pos x="0" y="193"/>
                </a:cxn>
                <a:cxn ang="0">
                  <a:pos x="0" y="230"/>
                </a:cxn>
                <a:cxn ang="0">
                  <a:pos x="1" y="242"/>
                </a:cxn>
                <a:cxn ang="0">
                  <a:pos x="156" y="242"/>
                </a:cxn>
                <a:cxn ang="0">
                  <a:pos x="157" y="230"/>
                </a:cxn>
                <a:cxn ang="0">
                  <a:pos x="157" y="134"/>
                </a:cxn>
                <a:cxn ang="0">
                  <a:pos x="170" y="236"/>
                </a:cxn>
                <a:cxn ang="0">
                  <a:pos x="170" y="242"/>
                </a:cxn>
                <a:cxn ang="0">
                  <a:pos x="224" y="242"/>
                </a:cxn>
                <a:cxn ang="0">
                  <a:pos x="224" y="236"/>
                </a:cxn>
                <a:cxn ang="0">
                  <a:pos x="177" y="54"/>
                </a:cxn>
                <a:cxn ang="0">
                  <a:pos x="177" y="54"/>
                </a:cxn>
                <a:cxn ang="0">
                  <a:pos x="177" y="54"/>
                </a:cxn>
              </a:cxnLst>
              <a:rect l="0" t="0" r="r" b="b"/>
              <a:pathLst>
                <a:path w="224" h="242">
                  <a:moveTo>
                    <a:pt x="177" y="54"/>
                  </a:moveTo>
                  <a:cubicBezTo>
                    <a:pt x="164" y="37"/>
                    <a:pt x="144" y="15"/>
                    <a:pt x="115" y="0"/>
                  </a:cubicBezTo>
                  <a:cubicBezTo>
                    <a:pt x="93" y="141"/>
                    <a:pt x="93" y="141"/>
                    <a:pt x="93" y="141"/>
                  </a:cubicBezTo>
                  <a:cubicBezTo>
                    <a:pt x="93" y="141"/>
                    <a:pt x="96" y="152"/>
                    <a:pt x="96" y="158"/>
                  </a:cubicBezTo>
                  <a:cubicBezTo>
                    <a:pt x="96" y="177"/>
                    <a:pt x="81" y="193"/>
                    <a:pt x="62" y="19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34"/>
                    <a:pt x="0" y="238"/>
                    <a:pt x="1" y="242"/>
                  </a:cubicBezTo>
                  <a:cubicBezTo>
                    <a:pt x="156" y="242"/>
                    <a:pt x="156" y="242"/>
                    <a:pt x="156" y="242"/>
                  </a:cubicBezTo>
                  <a:cubicBezTo>
                    <a:pt x="157" y="238"/>
                    <a:pt x="157" y="234"/>
                    <a:pt x="157" y="230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64" y="157"/>
                    <a:pt x="170" y="190"/>
                    <a:pt x="170" y="236"/>
                  </a:cubicBezTo>
                  <a:cubicBezTo>
                    <a:pt x="170" y="238"/>
                    <a:pt x="170" y="240"/>
                    <a:pt x="170" y="242"/>
                  </a:cubicBezTo>
                  <a:cubicBezTo>
                    <a:pt x="224" y="242"/>
                    <a:pt x="224" y="242"/>
                    <a:pt x="224" y="242"/>
                  </a:cubicBezTo>
                  <a:cubicBezTo>
                    <a:pt x="224" y="240"/>
                    <a:pt x="224" y="238"/>
                    <a:pt x="224" y="236"/>
                  </a:cubicBezTo>
                  <a:cubicBezTo>
                    <a:pt x="224" y="131"/>
                    <a:pt x="197" y="79"/>
                    <a:pt x="177" y="54"/>
                  </a:cubicBezTo>
                  <a:close/>
                  <a:moveTo>
                    <a:pt x="177" y="54"/>
                  </a:moveTo>
                  <a:cubicBezTo>
                    <a:pt x="177" y="54"/>
                    <a:pt x="177" y="54"/>
                    <a:pt x="177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42" name="Freeform 66">
              <a:extLst>
                <a:ext uri="{FF2B5EF4-FFF2-40B4-BE49-F238E27FC236}">
                  <a16:creationId xmlns:a16="http://schemas.microsoft.com/office/drawing/2014/main" id="{F8FB3901-82E9-03B7-25D3-3FE8CD7858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81625" y="1020763"/>
              <a:ext cx="414338" cy="414338"/>
            </a:xfrm>
            <a:custGeom>
              <a:avLst/>
              <a:gdLst/>
              <a:ahLst/>
              <a:cxnLst>
                <a:cxn ang="0">
                  <a:pos x="143" y="71"/>
                </a:cxn>
                <a:cxn ang="0">
                  <a:pos x="72" y="143"/>
                </a:cxn>
                <a:cxn ang="0">
                  <a:pos x="0" y="71"/>
                </a:cxn>
                <a:cxn ang="0">
                  <a:pos x="72" y="0"/>
                </a:cxn>
                <a:cxn ang="0">
                  <a:pos x="143" y="71"/>
                </a:cxn>
                <a:cxn ang="0">
                  <a:pos x="143" y="71"/>
                </a:cxn>
                <a:cxn ang="0">
                  <a:pos x="143" y="71"/>
                </a:cxn>
              </a:cxnLst>
              <a:rect l="0" t="0" r="r" b="b"/>
              <a:pathLst>
                <a:path w="143" h="143">
                  <a:moveTo>
                    <a:pt x="143" y="71"/>
                  </a:moveTo>
                  <a:cubicBezTo>
                    <a:pt x="143" y="111"/>
                    <a:pt x="111" y="143"/>
                    <a:pt x="72" y="143"/>
                  </a:cubicBezTo>
                  <a:cubicBezTo>
                    <a:pt x="32" y="143"/>
                    <a:pt x="0" y="111"/>
                    <a:pt x="0" y="71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111" y="0"/>
                    <a:pt x="143" y="32"/>
                    <a:pt x="143" y="71"/>
                  </a:cubicBezTo>
                  <a:close/>
                  <a:moveTo>
                    <a:pt x="143" y="71"/>
                  </a:moveTo>
                  <a:cubicBezTo>
                    <a:pt x="143" y="71"/>
                    <a:pt x="143" y="71"/>
                    <a:pt x="143" y="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sp>
        <p:nvSpPr>
          <p:cNvPr id="243" name="Freeform 67">
            <a:extLst>
              <a:ext uri="{FF2B5EF4-FFF2-40B4-BE49-F238E27FC236}">
                <a16:creationId xmlns:a16="http://schemas.microsoft.com/office/drawing/2014/main" id="{67FAEC58-F653-66A1-CF1D-A17FA80290FE}"/>
              </a:ext>
            </a:extLst>
          </p:cNvPr>
          <p:cNvSpPr>
            <a:spLocks noEditPoints="1"/>
          </p:cNvSpPr>
          <p:nvPr/>
        </p:nvSpPr>
        <p:spPr bwMode="auto">
          <a:xfrm>
            <a:off x="8980869" y="1600476"/>
            <a:ext cx="457969" cy="377240"/>
          </a:xfrm>
          <a:custGeom>
            <a:avLst/>
            <a:gdLst/>
            <a:ahLst/>
            <a:cxnLst>
              <a:cxn ang="0">
                <a:pos x="312" y="37"/>
              </a:cxn>
              <a:cxn ang="0">
                <a:pos x="221" y="20"/>
              </a:cxn>
              <a:cxn ang="0">
                <a:pos x="38" y="145"/>
              </a:cxn>
              <a:cxn ang="0">
                <a:pos x="21" y="236"/>
              </a:cxn>
              <a:cxn ang="0">
                <a:pos x="112" y="254"/>
              </a:cxn>
              <a:cxn ang="0">
                <a:pos x="295" y="129"/>
              </a:cxn>
              <a:cxn ang="0">
                <a:pos x="312" y="37"/>
              </a:cxn>
              <a:cxn ang="0">
                <a:pos x="288" y="118"/>
              </a:cxn>
              <a:cxn ang="0">
                <a:pos x="196" y="180"/>
              </a:cxn>
              <a:cxn ang="0">
                <a:pos x="137" y="94"/>
              </a:cxn>
              <a:cxn ang="0">
                <a:pos x="229" y="31"/>
              </a:cxn>
              <a:cxn ang="0">
                <a:pos x="301" y="45"/>
              </a:cxn>
              <a:cxn ang="0">
                <a:pos x="288" y="118"/>
              </a:cxn>
              <a:cxn ang="0">
                <a:pos x="288" y="118"/>
              </a:cxn>
              <a:cxn ang="0">
                <a:pos x="288" y="118"/>
              </a:cxn>
            </a:cxnLst>
            <a:rect l="0" t="0" r="r" b="b"/>
            <a:pathLst>
              <a:path w="333" h="274">
                <a:moveTo>
                  <a:pt x="312" y="37"/>
                </a:moveTo>
                <a:cubicBezTo>
                  <a:pt x="292" y="7"/>
                  <a:pt x="251" y="0"/>
                  <a:pt x="221" y="20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8" y="166"/>
                  <a:pt x="0" y="207"/>
                  <a:pt x="21" y="236"/>
                </a:cubicBezTo>
                <a:cubicBezTo>
                  <a:pt x="41" y="266"/>
                  <a:pt x="82" y="274"/>
                  <a:pt x="112" y="254"/>
                </a:cubicBezTo>
                <a:cubicBezTo>
                  <a:pt x="295" y="129"/>
                  <a:pt x="295" y="129"/>
                  <a:pt x="295" y="129"/>
                </a:cubicBezTo>
                <a:cubicBezTo>
                  <a:pt x="325" y="108"/>
                  <a:pt x="333" y="67"/>
                  <a:pt x="312" y="37"/>
                </a:cubicBezTo>
                <a:close/>
                <a:moveTo>
                  <a:pt x="288" y="118"/>
                </a:moveTo>
                <a:cubicBezTo>
                  <a:pt x="196" y="180"/>
                  <a:pt x="196" y="180"/>
                  <a:pt x="196" y="180"/>
                </a:cubicBezTo>
                <a:cubicBezTo>
                  <a:pt x="137" y="94"/>
                  <a:pt x="137" y="94"/>
                  <a:pt x="137" y="94"/>
                </a:cubicBezTo>
                <a:cubicBezTo>
                  <a:pt x="229" y="31"/>
                  <a:pt x="229" y="31"/>
                  <a:pt x="229" y="31"/>
                </a:cubicBezTo>
                <a:cubicBezTo>
                  <a:pt x="252" y="15"/>
                  <a:pt x="285" y="21"/>
                  <a:pt x="301" y="45"/>
                </a:cubicBezTo>
                <a:cubicBezTo>
                  <a:pt x="318" y="69"/>
                  <a:pt x="312" y="101"/>
                  <a:pt x="288" y="118"/>
                </a:cubicBezTo>
                <a:close/>
                <a:moveTo>
                  <a:pt x="288" y="118"/>
                </a:moveTo>
                <a:cubicBezTo>
                  <a:pt x="288" y="118"/>
                  <a:pt x="288" y="118"/>
                  <a:pt x="288" y="118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244" name="Freeform 72">
            <a:extLst>
              <a:ext uri="{FF2B5EF4-FFF2-40B4-BE49-F238E27FC236}">
                <a16:creationId xmlns:a16="http://schemas.microsoft.com/office/drawing/2014/main" id="{26038B31-E5CA-3418-7C47-D436247D02F8}"/>
              </a:ext>
            </a:extLst>
          </p:cNvPr>
          <p:cNvSpPr>
            <a:spLocks noEditPoints="1"/>
          </p:cNvSpPr>
          <p:nvPr/>
        </p:nvSpPr>
        <p:spPr bwMode="auto">
          <a:xfrm>
            <a:off x="9995435" y="1559542"/>
            <a:ext cx="144116" cy="418175"/>
          </a:xfrm>
          <a:custGeom>
            <a:avLst/>
            <a:gdLst/>
            <a:ahLst/>
            <a:cxnLst>
              <a:cxn ang="0">
                <a:pos x="56" y="0"/>
              </a:cxn>
              <a:cxn ang="0">
                <a:pos x="11" y="0"/>
              </a:cxn>
              <a:cxn ang="0">
                <a:pos x="0" y="11"/>
              </a:cxn>
              <a:cxn ang="0">
                <a:pos x="7" y="22"/>
              </a:cxn>
              <a:cxn ang="0">
                <a:pos x="10" y="26"/>
              </a:cxn>
              <a:cxn ang="0">
                <a:pos x="10" y="172"/>
              </a:cxn>
              <a:cxn ang="0">
                <a:pos x="32" y="194"/>
              </a:cxn>
              <a:cxn ang="0">
                <a:pos x="34" y="194"/>
              </a:cxn>
              <a:cxn ang="0">
                <a:pos x="57" y="172"/>
              </a:cxn>
              <a:cxn ang="0">
                <a:pos x="57" y="26"/>
              </a:cxn>
              <a:cxn ang="0">
                <a:pos x="60" y="22"/>
              </a:cxn>
              <a:cxn ang="0">
                <a:pos x="67" y="11"/>
              </a:cxn>
              <a:cxn ang="0">
                <a:pos x="56" y="0"/>
              </a:cxn>
              <a:cxn ang="0">
                <a:pos x="25" y="172"/>
              </a:cxn>
              <a:cxn ang="0">
                <a:pos x="23" y="174"/>
              </a:cxn>
              <a:cxn ang="0">
                <a:pos x="22" y="172"/>
              </a:cxn>
              <a:cxn ang="0">
                <a:pos x="22" y="81"/>
              </a:cxn>
              <a:cxn ang="0">
                <a:pos x="23" y="80"/>
              </a:cxn>
              <a:cxn ang="0">
                <a:pos x="25" y="81"/>
              </a:cxn>
              <a:cxn ang="0">
                <a:pos x="25" y="172"/>
              </a:cxn>
              <a:cxn ang="0">
                <a:pos x="56" y="14"/>
              </a:cxn>
              <a:cxn ang="0">
                <a:pos x="51" y="14"/>
              </a:cxn>
              <a:cxn ang="0">
                <a:pos x="48" y="16"/>
              </a:cxn>
              <a:cxn ang="0">
                <a:pos x="48" y="18"/>
              </a:cxn>
              <a:cxn ang="0">
                <a:pos x="48" y="67"/>
              </a:cxn>
              <a:cxn ang="0">
                <a:pos x="45" y="70"/>
              </a:cxn>
              <a:cxn ang="0">
                <a:pos x="22" y="70"/>
              </a:cxn>
              <a:cxn ang="0">
                <a:pos x="19" y="67"/>
              </a:cxn>
              <a:cxn ang="0">
                <a:pos x="19" y="17"/>
              </a:cxn>
              <a:cxn ang="0">
                <a:pos x="15" y="14"/>
              </a:cxn>
              <a:cxn ang="0">
                <a:pos x="11" y="14"/>
              </a:cxn>
              <a:cxn ang="0">
                <a:pos x="8" y="11"/>
              </a:cxn>
              <a:cxn ang="0">
                <a:pos x="11" y="9"/>
              </a:cxn>
              <a:cxn ang="0">
                <a:pos x="56" y="9"/>
              </a:cxn>
              <a:cxn ang="0">
                <a:pos x="58" y="11"/>
              </a:cxn>
              <a:cxn ang="0">
                <a:pos x="56" y="14"/>
              </a:cxn>
              <a:cxn ang="0">
                <a:pos x="56" y="14"/>
              </a:cxn>
              <a:cxn ang="0">
                <a:pos x="56" y="14"/>
              </a:cxn>
            </a:cxnLst>
            <a:rect l="0" t="0" r="r" b="b"/>
            <a:pathLst>
              <a:path w="67" h="194">
                <a:moveTo>
                  <a:pt x="56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6"/>
                  <a:pt x="3" y="20"/>
                  <a:pt x="7" y="22"/>
                </a:cubicBezTo>
                <a:cubicBezTo>
                  <a:pt x="8" y="22"/>
                  <a:pt x="10" y="24"/>
                  <a:pt x="10" y="26"/>
                </a:cubicBezTo>
                <a:cubicBezTo>
                  <a:pt x="10" y="172"/>
                  <a:pt x="10" y="172"/>
                  <a:pt x="10" y="172"/>
                </a:cubicBezTo>
                <a:cubicBezTo>
                  <a:pt x="10" y="184"/>
                  <a:pt x="20" y="194"/>
                  <a:pt x="32" y="194"/>
                </a:cubicBezTo>
                <a:cubicBezTo>
                  <a:pt x="34" y="194"/>
                  <a:pt x="34" y="194"/>
                  <a:pt x="34" y="194"/>
                </a:cubicBezTo>
                <a:cubicBezTo>
                  <a:pt x="47" y="194"/>
                  <a:pt x="57" y="184"/>
                  <a:pt x="57" y="172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4"/>
                  <a:pt x="58" y="22"/>
                  <a:pt x="60" y="22"/>
                </a:cubicBezTo>
                <a:cubicBezTo>
                  <a:pt x="64" y="20"/>
                  <a:pt x="67" y="16"/>
                  <a:pt x="67" y="11"/>
                </a:cubicBezTo>
                <a:cubicBezTo>
                  <a:pt x="67" y="5"/>
                  <a:pt x="62" y="0"/>
                  <a:pt x="56" y="0"/>
                </a:cubicBezTo>
                <a:close/>
                <a:moveTo>
                  <a:pt x="25" y="172"/>
                </a:moveTo>
                <a:cubicBezTo>
                  <a:pt x="25" y="173"/>
                  <a:pt x="24" y="174"/>
                  <a:pt x="23" y="174"/>
                </a:cubicBezTo>
                <a:cubicBezTo>
                  <a:pt x="22" y="174"/>
                  <a:pt x="22" y="173"/>
                  <a:pt x="22" y="172"/>
                </a:cubicBezTo>
                <a:cubicBezTo>
                  <a:pt x="22" y="81"/>
                  <a:pt x="22" y="81"/>
                  <a:pt x="22" y="81"/>
                </a:cubicBezTo>
                <a:cubicBezTo>
                  <a:pt x="22" y="80"/>
                  <a:pt x="22" y="80"/>
                  <a:pt x="23" y="80"/>
                </a:cubicBezTo>
                <a:cubicBezTo>
                  <a:pt x="24" y="80"/>
                  <a:pt x="25" y="80"/>
                  <a:pt x="25" y="81"/>
                </a:cubicBezTo>
                <a:lnTo>
                  <a:pt x="25" y="172"/>
                </a:lnTo>
                <a:close/>
                <a:moveTo>
                  <a:pt x="56" y="14"/>
                </a:moveTo>
                <a:cubicBezTo>
                  <a:pt x="51" y="14"/>
                  <a:pt x="51" y="14"/>
                  <a:pt x="51" y="14"/>
                </a:cubicBezTo>
                <a:cubicBezTo>
                  <a:pt x="49" y="14"/>
                  <a:pt x="48" y="15"/>
                  <a:pt x="48" y="16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67"/>
                  <a:pt x="48" y="67"/>
                  <a:pt x="48" y="67"/>
                </a:cubicBezTo>
                <a:cubicBezTo>
                  <a:pt x="48" y="69"/>
                  <a:pt x="47" y="70"/>
                  <a:pt x="45" y="70"/>
                </a:cubicBezTo>
                <a:cubicBezTo>
                  <a:pt x="22" y="70"/>
                  <a:pt x="22" y="70"/>
                  <a:pt x="22" y="70"/>
                </a:cubicBezTo>
                <a:cubicBezTo>
                  <a:pt x="20" y="70"/>
                  <a:pt x="19" y="69"/>
                  <a:pt x="19" y="6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5"/>
                  <a:pt x="17" y="14"/>
                  <a:pt x="15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0" y="14"/>
                  <a:pt x="8" y="13"/>
                  <a:pt x="8" y="11"/>
                </a:cubicBezTo>
                <a:cubicBezTo>
                  <a:pt x="8" y="10"/>
                  <a:pt x="10" y="9"/>
                  <a:pt x="11" y="9"/>
                </a:cubicBezTo>
                <a:cubicBezTo>
                  <a:pt x="56" y="9"/>
                  <a:pt x="56" y="9"/>
                  <a:pt x="56" y="9"/>
                </a:cubicBezTo>
                <a:cubicBezTo>
                  <a:pt x="57" y="9"/>
                  <a:pt x="58" y="10"/>
                  <a:pt x="58" y="11"/>
                </a:cubicBezTo>
                <a:cubicBezTo>
                  <a:pt x="58" y="13"/>
                  <a:pt x="57" y="14"/>
                  <a:pt x="56" y="14"/>
                </a:cubicBezTo>
                <a:close/>
                <a:moveTo>
                  <a:pt x="56" y="14"/>
                </a:moveTo>
                <a:cubicBezTo>
                  <a:pt x="56" y="14"/>
                  <a:pt x="56" y="14"/>
                  <a:pt x="56" y="14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254" name="Freeform 74">
            <a:extLst>
              <a:ext uri="{FF2B5EF4-FFF2-40B4-BE49-F238E27FC236}">
                <a16:creationId xmlns:a16="http://schemas.microsoft.com/office/drawing/2014/main" id="{E2487698-26CE-1621-0D41-7C5DDB1A1E83}"/>
              </a:ext>
            </a:extLst>
          </p:cNvPr>
          <p:cNvSpPr>
            <a:spLocks noEditPoints="1"/>
          </p:cNvSpPr>
          <p:nvPr/>
        </p:nvSpPr>
        <p:spPr bwMode="auto">
          <a:xfrm>
            <a:off x="3843412" y="1658623"/>
            <a:ext cx="309347" cy="309347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64" y="32"/>
              </a:cxn>
              <a:cxn ang="0">
                <a:pos x="32" y="2"/>
              </a:cxn>
              <a:cxn ang="0">
                <a:pos x="32" y="62"/>
              </a:cxn>
              <a:cxn ang="0">
                <a:pos x="32" y="2"/>
              </a:cxn>
              <a:cxn ang="0">
                <a:pos x="8" y="45"/>
              </a:cxn>
              <a:cxn ang="0">
                <a:pos x="3" y="32"/>
              </a:cxn>
              <a:cxn ang="0">
                <a:pos x="8" y="19"/>
              </a:cxn>
              <a:cxn ang="0">
                <a:pos x="10" y="24"/>
              </a:cxn>
              <a:cxn ang="0">
                <a:pos x="10" y="40"/>
              </a:cxn>
              <a:cxn ang="0">
                <a:pos x="31" y="61"/>
              </a:cxn>
              <a:cxn ang="0">
                <a:pos x="9" y="46"/>
              </a:cxn>
              <a:cxn ang="0">
                <a:pos x="14" y="47"/>
              </a:cxn>
              <a:cxn ang="0">
                <a:pos x="27" y="58"/>
              </a:cxn>
              <a:cxn ang="0">
                <a:pos x="31" y="61"/>
              </a:cxn>
              <a:cxn ang="0">
                <a:pos x="27" y="6"/>
              </a:cxn>
              <a:cxn ang="0">
                <a:pos x="14" y="17"/>
              </a:cxn>
              <a:cxn ang="0">
                <a:pos x="9" y="18"/>
              </a:cxn>
              <a:cxn ang="0">
                <a:pos x="31" y="3"/>
              </a:cxn>
              <a:cxn ang="0">
                <a:pos x="41" y="29"/>
              </a:cxn>
              <a:cxn ang="0">
                <a:pos x="41" y="35"/>
              </a:cxn>
              <a:cxn ang="0">
                <a:pos x="45" y="44"/>
              </a:cxn>
              <a:cxn ang="0">
                <a:pos x="34" y="41"/>
              </a:cxn>
              <a:cxn ang="0">
                <a:pos x="32" y="50"/>
              </a:cxn>
              <a:cxn ang="0">
                <a:pos x="30" y="41"/>
              </a:cxn>
              <a:cxn ang="0">
                <a:pos x="18" y="44"/>
              </a:cxn>
              <a:cxn ang="0">
                <a:pos x="23" y="35"/>
              </a:cxn>
              <a:cxn ang="0">
                <a:pos x="23" y="29"/>
              </a:cxn>
              <a:cxn ang="0">
                <a:pos x="18" y="20"/>
              </a:cxn>
              <a:cxn ang="0">
                <a:pos x="30" y="23"/>
              </a:cxn>
              <a:cxn ang="0">
                <a:pos x="32" y="14"/>
              </a:cxn>
              <a:cxn ang="0">
                <a:pos x="34" y="23"/>
              </a:cxn>
              <a:cxn ang="0">
                <a:pos x="45" y="20"/>
              </a:cxn>
              <a:cxn ang="0">
                <a:pos x="41" y="29"/>
              </a:cxn>
              <a:cxn ang="0">
                <a:pos x="52" y="15"/>
              </a:cxn>
              <a:cxn ang="0">
                <a:pos x="36" y="9"/>
              </a:cxn>
              <a:cxn ang="0">
                <a:pos x="33" y="5"/>
              </a:cxn>
              <a:cxn ang="0">
                <a:pos x="56" y="17"/>
              </a:cxn>
              <a:cxn ang="0">
                <a:pos x="56" y="47"/>
              </a:cxn>
              <a:cxn ang="0">
                <a:pos x="33" y="58"/>
              </a:cxn>
              <a:cxn ang="0">
                <a:pos x="36" y="55"/>
              </a:cxn>
              <a:cxn ang="0">
                <a:pos x="52" y="49"/>
              </a:cxn>
              <a:cxn ang="0">
                <a:pos x="56" y="47"/>
              </a:cxn>
              <a:cxn ang="0">
                <a:pos x="55" y="45"/>
              </a:cxn>
              <a:cxn ang="0">
                <a:pos x="54" y="40"/>
              </a:cxn>
              <a:cxn ang="0">
                <a:pos x="54" y="24"/>
              </a:cxn>
              <a:cxn ang="0">
                <a:pos x="55" y="19"/>
              </a:cxn>
              <a:cxn ang="0">
                <a:pos x="61" y="32"/>
              </a:cxn>
            </a:cxnLst>
            <a:rect l="0" t="0" r="r" b="b"/>
            <a:pathLst>
              <a:path w="64" h="64">
                <a:moveTo>
                  <a:pt x="32" y="64"/>
                </a:moveTo>
                <a:cubicBezTo>
                  <a:pt x="14" y="64"/>
                  <a:pt x="0" y="50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49" y="0"/>
                  <a:pt x="64" y="14"/>
                  <a:pt x="64" y="32"/>
                </a:cubicBezTo>
                <a:cubicBezTo>
                  <a:pt x="64" y="50"/>
                  <a:pt x="49" y="64"/>
                  <a:pt x="32" y="64"/>
                </a:cubicBezTo>
                <a:close/>
                <a:moveTo>
                  <a:pt x="32" y="2"/>
                </a:moveTo>
                <a:cubicBezTo>
                  <a:pt x="15" y="2"/>
                  <a:pt x="1" y="15"/>
                  <a:pt x="1" y="32"/>
                </a:cubicBezTo>
                <a:cubicBezTo>
                  <a:pt x="1" y="49"/>
                  <a:pt x="15" y="62"/>
                  <a:pt x="32" y="62"/>
                </a:cubicBezTo>
                <a:cubicBezTo>
                  <a:pt x="49" y="62"/>
                  <a:pt x="62" y="49"/>
                  <a:pt x="62" y="32"/>
                </a:cubicBezTo>
                <a:cubicBezTo>
                  <a:pt x="62" y="15"/>
                  <a:pt x="49" y="2"/>
                  <a:pt x="32" y="2"/>
                </a:cubicBezTo>
                <a:close/>
                <a:moveTo>
                  <a:pt x="7" y="41"/>
                </a:moveTo>
                <a:cubicBezTo>
                  <a:pt x="7" y="42"/>
                  <a:pt x="8" y="43"/>
                  <a:pt x="8" y="45"/>
                </a:cubicBezTo>
                <a:cubicBezTo>
                  <a:pt x="6" y="46"/>
                  <a:pt x="6" y="46"/>
                  <a:pt x="6" y="46"/>
                </a:cubicBezTo>
                <a:cubicBezTo>
                  <a:pt x="4" y="42"/>
                  <a:pt x="3" y="37"/>
                  <a:pt x="3" y="32"/>
                </a:cubicBezTo>
                <a:cubicBezTo>
                  <a:pt x="3" y="27"/>
                  <a:pt x="4" y="22"/>
                  <a:pt x="6" y="18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21"/>
                  <a:pt x="7" y="22"/>
                  <a:pt x="7" y="23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27"/>
                  <a:pt x="8" y="29"/>
                  <a:pt x="8" y="32"/>
                </a:cubicBezTo>
                <a:cubicBezTo>
                  <a:pt x="8" y="35"/>
                  <a:pt x="9" y="37"/>
                  <a:pt x="10" y="40"/>
                </a:cubicBezTo>
                <a:lnTo>
                  <a:pt x="7" y="41"/>
                </a:lnTo>
                <a:close/>
                <a:moveTo>
                  <a:pt x="31" y="61"/>
                </a:moveTo>
                <a:cubicBezTo>
                  <a:pt x="21" y="61"/>
                  <a:pt x="12" y="55"/>
                  <a:pt x="7" y="47"/>
                </a:cubicBezTo>
                <a:cubicBezTo>
                  <a:pt x="9" y="46"/>
                  <a:pt x="9" y="46"/>
                  <a:pt x="9" y="46"/>
                </a:cubicBezTo>
                <a:cubicBezTo>
                  <a:pt x="10" y="47"/>
                  <a:pt x="11" y="48"/>
                  <a:pt x="12" y="49"/>
                </a:cubicBezTo>
                <a:cubicBezTo>
                  <a:pt x="14" y="47"/>
                  <a:pt x="14" y="47"/>
                  <a:pt x="14" y="47"/>
                </a:cubicBezTo>
                <a:cubicBezTo>
                  <a:pt x="17" y="51"/>
                  <a:pt x="22" y="54"/>
                  <a:pt x="27" y="55"/>
                </a:cubicBezTo>
                <a:cubicBezTo>
                  <a:pt x="27" y="58"/>
                  <a:pt x="27" y="58"/>
                  <a:pt x="27" y="58"/>
                </a:cubicBezTo>
                <a:cubicBezTo>
                  <a:pt x="28" y="58"/>
                  <a:pt x="30" y="58"/>
                  <a:pt x="31" y="58"/>
                </a:cubicBezTo>
                <a:lnTo>
                  <a:pt x="31" y="61"/>
                </a:lnTo>
                <a:close/>
                <a:moveTo>
                  <a:pt x="31" y="5"/>
                </a:moveTo>
                <a:cubicBezTo>
                  <a:pt x="30" y="5"/>
                  <a:pt x="28" y="6"/>
                  <a:pt x="27" y="6"/>
                </a:cubicBezTo>
                <a:cubicBezTo>
                  <a:pt x="27" y="9"/>
                  <a:pt x="27" y="9"/>
                  <a:pt x="27" y="9"/>
                </a:cubicBezTo>
                <a:cubicBezTo>
                  <a:pt x="22" y="10"/>
                  <a:pt x="17" y="13"/>
                  <a:pt x="14" y="17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6"/>
                  <a:pt x="10" y="17"/>
                  <a:pt x="9" y="18"/>
                </a:cubicBezTo>
                <a:cubicBezTo>
                  <a:pt x="7" y="17"/>
                  <a:pt x="7" y="17"/>
                  <a:pt x="7" y="17"/>
                </a:cubicBezTo>
                <a:cubicBezTo>
                  <a:pt x="12" y="9"/>
                  <a:pt x="21" y="3"/>
                  <a:pt x="31" y="3"/>
                </a:cubicBezTo>
                <a:lnTo>
                  <a:pt x="31" y="5"/>
                </a:lnTo>
                <a:close/>
                <a:moveTo>
                  <a:pt x="41" y="29"/>
                </a:moveTo>
                <a:cubicBezTo>
                  <a:pt x="41" y="30"/>
                  <a:pt x="41" y="31"/>
                  <a:pt x="41" y="32"/>
                </a:cubicBezTo>
                <a:cubicBezTo>
                  <a:pt x="41" y="33"/>
                  <a:pt x="41" y="34"/>
                  <a:pt x="41" y="35"/>
                </a:cubicBezTo>
                <a:cubicBezTo>
                  <a:pt x="49" y="38"/>
                  <a:pt x="49" y="38"/>
                  <a:pt x="49" y="38"/>
                </a:cubicBezTo>
                <a:cubicBezTo>
                  <a:pt x="48" y="40"/>
                  <a:pt x="47" y="42"/>
                  <a:pt x="45" y="44"/>
                </a:cubicBezTo>
                <a:cubicBezTo>
                  <a:pt x="39" y="38"/>
                  <a:pt x="39" y="38"/>
                  <a:pt x="39" y="38"/>
                </a:cubicBezTo>
                <a:cubicBezTo>
                  <a:pt x="37" y="40"/>
                  <a:pt x="36" y="41"/>
                  <a:pt x="34" y="41"/>
                </a:cubicBezTo>
                <a:cubicBezTo>
                  <a:pt x="35" y="50"/>
                  <a:pt x="35" y="50"/>
                  <a:pt x="35" y="50"/>
                </a:cubicBezTo>
                <a:cubicBezTo>
                  <a:pt x="34" y="50"/>
                  <a:pt x="33" y="50"/>
                  <a:pt x="32" y="50"/>
                </a:cubicBezTo>
                <a:cubicBezTo>
                  <a:pt x="31" y="50"/>
                  <a:pt x="29" y="50"/>
                  <a:pt x="28" y="50"/>
                </a:cubicBezTo>
                <a:cubicBezTo>
                  <a:pt x="30" y="41"/>
                  <a:pt x="30" y="41"/>
                  <a:pt x="30" y="41"/>
                </a:cubicBezTo>
                <a:cubicBezTo>
                  <a:pt x="28" y="41"/>
                  <a:pt x="26" y="40"/>
                  <a:pt x="25" y="38"/>
                </a:cubicBezTo>
                <a:cubicBezTo>
                  <a:pt x="18" y="44"/>
                  <a:pt x="18" y="44"/>
                  <a:pt x="18" y="44"/>
                </a:cubicBezTo>
                <a:cubicBezTo>
                  <a:pt x="17" y="42"/>
                  <a:pt x="15" y="40"/>
                  <a:pt x="15" y="38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4"/>
                  <a:pt x="22" y="33"/>
                  <a:pt x="22" y="32"/>
                </a:cubicBezTo>
                <a:cubicBezTo>
                  <a:pt x="22" y="31"/>
                  <a:pt x="23" y="30"/>
                  <a:pt x="23" y="29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4"/>
                  <a:pt x="17" y="22"/>
                  <a:pt x="18" y="20"/>
                </a:cubicBezTo>
                <a:cubicBezTo>
                  <a:pt x="25" y="26"/>
                  <a:pt x="25" y="26"/>
                  <a:pt x="25" y="26"/>
                </a:cubicBezTo>
                <a:cubicBezTo>
                  <a:pt x="26" y="24"/>
                  <a:pt x="28" y="23"/>
                  <a:pt x="30" y="23"/>
                </a:cubicBezTo>
                <a:cubicBezTo>
                  <a:pt x="28" y="14"/>
                  <a:pt x="28" y="14"/>
                  <a:pt x="28" y="14"/>
                </a:cubicBezTo>
                <a:cubicBezTo>
                  <a:pt x="29" y="14"/>
                  <a:pt x="31" y="14"/>
                  <a:pt x="32" y="14"/>
                </a:cubicBezTo>
                <a:cubicBezTo>
                  <a:pt x="33" y="14"/>
                  <a:pt x="34" y="14"/>
                  <a:pt x="35" y="14"/>
                </a:cubicBezTo>
                <a:cubicBezTo>
                  <a:pt x="34" y="23"/>
                  <a:pt x="34" y="23"/>
                  <a:pt x="34" y="23"/>
                </a:cubicBezTo>
                <a:cubicBezTo>
                  <a:pt x="36" y="23"/>
                  <a:pt x="37" y="24"/>
                  <a:pt x="39" y="26"/>
                </a:cubicBezTo>
                <a:cubicBezTo>
                  <a:pt x="45" y="20"/>
                  <a:pt x="45" y="20"/>
                  <a:pt x="45" y="20"/>
                </a:cubicBezTo>
                <a:cubicBezTo>
                  <a:pt x="47" y="22"/>
                  <a:pt x="48" y="24"/>
                  <a:pt x="49" y="26"/>
                </a:cubicBezTo>
                <a:lnTo>
                  <a:pt x="41" y="29"/>
                </a:lnTo>
                <a:close/>
                <a:moveTo>
                  <a:pt x="54" y="18"/>
                </a:moveTo>
                <a:cubicBezTo>
                  <a:pt x="54" y="17"/>
                  <a:pt x="53" y="16"/>
                  <a:pt x="52" y="15"/>
                </a:cubicBezTo>
                <a:cubicBezTo>
                  <a:pt x="49" y="17"/>
                  <a:pt x="49" y="17"/>
                  <a:pt x="49" y="17"/>
                </a:cubicBezTo>
                <a:cubicBezTo>
                  <a:pt x="46" y="13"/>
                  <a:pt x="41" y="10"/>
                  <a:pt x="36" y="9"/>
                </a:cubicBezTo>
                <a:cubicBezTo>
                  <a:pt x="37" y="6"/>
                  <a:pt x="37" y="6"/>
                  <a:pt x="37" y="6"/>
                </a:cubicBezTo>
                <a:cubicBezTo>
                  <a:pt x="35" y="6"/>
                  <a:pt x="34" y="5"/>
                  <a:pt x="33" y="5"/>
                </a:cubicBezTo>
                <a:cubicBezTo>
                  <a:pt x="33" y="3"/>
                  <a:pt x="33" y="3"/>
                  <a:pt x="33" y="3"/>
                </a:cubicBezTo>
                <a:cubicBezTo>
                  <a:pt x="43" y="3"/>
                  <a:pt x="51" y="9"/>
                  <a:pt x="56" y="17"/>
                </a:cubicBezTo>
                <a:lnTo>
                  <a:pt x="54" y="18"/>
                </a:lnTo>
                <a:close/>
                <a:moveTo>
                  <a:pt x="56" y="47"/>
                </a:moveTo>
                <a:cubicBezTo>
                  <a:pt x="51" y="55"/>
                  <a:pt x="43" y="61"/>
                  <a:pt x="33" y="61"/>
                </a:cubicBezTo>
                <a:cubicBezTo>
                  <a:pt x="33" y="58"/>
                  <a:pt x="33" y="58"/>
                  <a:pt x="33" y="58"/>
                </a:cubicBezTo>
                <a:cubicBezTo>
                  <a:pt x="34" y="58"/>
                  <a:pt x="35" y="58"/>
                  <a:pt x="37" y="58"/>
                </a:cubicBezTo>
                <a:cubicBezTo>
                  <a:pt x="36" y="55"/>
                  <a:pt x="36" y="55"/>
                  <a:pt x="36" y="55"/>
                </a:cubicBezTo>
                <a:cubicBezTo>
                  <a:pt x="41" y="54"/>
                  <a:pt x="46" y="51"/>
                  <a:pt x="49" y="47"/>
                </a:cubicBezTo>
                <a:cubicBezTo>
                  <a:pt x="52" y="49"/>
                  <a:pt x="52" y="49"/>
                  <a:pt x="52" y="49"/>
                </a:cubicBezTo>
                <a:cubicBezTo>
                  <a:pt x="53" y="48"/>
                  <a:pt x="54" y="47"/>
                  <a:pt x="54" y="46"/>
                </a:cubicBezTo>
                <a:lnTo>
                  <a:pt x="56" y="47"/>
                </a:lnTo>
                <a:close/>
                <a:moveTo>
                  <a:pt x="57" y="46"/>
                </a:moveTo>
                <a:cubicBezTo>
                  <a:pt x="55" y="45"/>
                  <a:pt x="55" y="45"/>
                  <a:pt x="55" y="45"/>
                </a:cubicBezTo>
                <a:cubicBezTo>
                  <a:pt x="56" y="43"/>
                  <a:pt x="56" y="42"/>
                  <a:pt x="57" y="41"/>
                </a:cubicBezTo>
                <a:cubicBezTo>
                  <a:pt x="54" y="40"/>
                  <a:pt x="54" y="40"/>
                  <a:pt x="54" y="40"/>
                </a:cubicBezTo>
                <a:cubicBezTo>
                  <a:pt x="55" y="37"/>
                  <a:pt x="55" y="35"/>
                  <a:pt x="55" y="32"/>
                </a:cubicBezTo>
                <a:cubicBezTo>
                  <a:pt x="55" y="29"/>
                  <a:pt x="55" y="27"/>
                  <a:pt x="54" y="24"/>
                </a:cubicBezTo>
                <a:cubicBezTo>
                  <a:pt x="57" y="23"/>
                  <a:pt x="57" y="23"/>
                  <a:pt x="57" y="23"/>
                </a:cubicBezTo>
                <a:cubicBezTo>
                  <a:pt x="56" y="22"/>
                  <a:pt x="56" y="21"/>
                  <a:pt x="55" y="19"/>
                </a:cubicBezTo>
                <a:cubicBezTo>
                  <a:pt x="57" y="18"/>
                  <a:pt x="57" y="18"/>
                  <a:pt x="57" y="18"/>
                </a:cubicBezTo>
                <a:cubicBezTo>
                  <a:pt x="59" y="22"/>
                  <a:pt x="61" y="27"/>
                  <a:pt x="61" y="32"/>
                </a:cubicBezTo>
                <a:cubicBezTo>
                  <a:pt x="61" y="37"/>
                  <a:pt x="59" y="42"/>
                  <a:pt x="57" y="46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55" name="Freeform 81">
            <a:extLst>
              <a:ext uri="{FF2B5EF4-FFF2-40B4-BE49-F238E27FC236}">
                <a16:creationId xmlns:a16="http://schemas.microsoft.com/office/drawing/2014/main" id="{18F95449-DED9-8478-C541-A874914C5C20}"/>
              </a:ext>
            </a:extLst>
          </p:cNvPr>
          <p:cNvSpPr>
            <a:spLocks noEditPoints="1"/>
          </p:cNvSpPr>
          <p:nvPr/>
        </p:nvSpPr>
        <p:spPr bwMode="auto">
          <a:xfrm>
            <a:off x="3188501" y="1683784"/>
            <a:ext cx="404542" cy="259024"/>
          </a:xfrm>
          <a:custGeom>
            <a:avLst/>
            <a:gdLst/>
            <a:ahLst/>
            <a:cxnLst>
              <a:cxn ang="0">
                <a:pos x="63" y="23"/>
              </a:cxn>
              <a:cxn ang="0">
                <a:pos x="32" y="41"/>
              </a:cxn>
              <a:cxn ang="0">
                <a:pos x="0" y="23"/>
              </a:cxn>
              <a:cxn ang="0">
                <a:pos x="0" y="21"/>
              </a:cxn>
              <a:cxn ang="0">
                <a:pos x="0" y="18"/>
              </a:cxn>
              <a:cxn ang="0">
                <a:pos x="32" y="0"/>
              </a:cxn>
              <a:cxn ang="0">
                <a:pos x="63" y="18"/>
              </a:cxn>
              <a:cxn ang="0">
                <a:pos x="64" y="21"/>
              </a:cxn>
              <a:cxn ang="0">
                <a:pos x="63" y="23"/>
              </a:cxn>
              <a:cxn ang="0">
                <a:pos x="46" y="8"/>
              </a:cxn>
              <a:cxn ang="0">
                <a:pos x="48" y="16"/>
              </a:cxn>
              <a:cxn ang="0">
                <a:pos x="32" y="32"/>
              </a:cxn>
              <a:cxn ang="0">
                <a:pos x="16" y="16"/>
              </a:cxn>
              <a:cxn ang="0">
                <a:pos x="18" y="8"/>
              </a:cxn>
              <a:cxn ang="0">
                <a:pos x="4" y="21"/>
              </a:cxn>
              <a:cxn ang="0">
                <a:pos x="32" y="37"/>
              </a:cxn>
              <a:cxn ang="0">
                <a:pos x="59" y="21"/>
              </a:cxn>
              <a:cxn ang="0">
                <a:pos x="46" y="8"/>
              </a:cxn>
              <a:cxn ang="0">
                <a:pos x="32" y="5"/>
              </a:cxn>
              <a:cxn ang="0">
                <a:pos x="21" y="16"/>
              </a:cxn>
              <a:cxn ang="0">
                <a:pos x="23" y="18"/>
              </a:cxn>
              <a:cxn ang="0">
                <a:pos x="24" y="16"/>
              </a:cxn>
              <a:cxn ang="0">
                <a:pos x="32" y="9"/>
              </a:cxn>
              <a:cxn ang="0">
                <a:pos x="33" y="7"/>
              </a:cxn>
              <a:cxn ang="0">
                <a:pos x="32" y="5"/>
              </a:cxn>
            </a:cxnLst>
            <a:rect l="0" t="0" r="r" b="b"/>
            <a:pathLst>
              <a:path w="64" h="41">
                <a:moveTo>
                  <a:pt x="63" y="23"/>
                </a:moveTo>
                <a:cubicBezTo>
                  <a:pt x="56" y="34"/>
                  <a:pt x="44" y="41"/>
                  <a:pt x="32" y="41"/>
                </a:cubicBezTo>
                <a:cubicBezTo>
                  <a:pt x="19" y="41"/>
                  <a:pt x="7" y="34"/>
                  <a:pt x="0" y="23"/>
                </a:cubicBezTo>
                <a:cubicBezTo>
                  <a:pt x="0" y="23"/>
                  <a:pt x="0" y="22"/>
                  <a:pt x="0" y="21"/>
                </a:cubicBezTo>
                <a:cubicBezTo>
                  <a:pt x="0" y="20"/>
                  <a:pt x="0" y="19"/>
                  <a:pt x="0" y="18"/>
                </a:cubicBezTo>
                <a:cubicBezTo>
                  <a:pt x="7" y="8"/>
                  <a:pt x="19" y="0"/>
                  <a:pt x="32" y="0"/>
                </a:cubicBezTo>
                <a:cubicBezTo>
                  <a:pt x="44" y="0"/>
                  <a:pt x="56" y="8"/>
                  <a:pt x="63" y="18"/>
                </a:cubicBezTo>
                <a:cubicBezTo>
                  <a:pt x="63" y="19"/>
                  <a:pt x="64" y="20"/>
                  <a:pt x="64" y="21"/>
                </a:cubicBezTo>
                <a:cubicBezTo>
                  <a:pt x="64" y="22"/>
                  <a:pt x="63" y="23"/>
                  <a:pt x="63" y="23"/>
                </a:cubicBezTo>
                <a:close/>
                <a:moveTo>
                  <a:pt x="46" y="8"/>
                </a:moveTo>
                <a:cubicBezTo>
                  <a:pt x="47" y="11"/>
                  <a:pt x="48" y="13"/>
                  <a:pt x="48" y="16"/>
                </a:cubicBezTo>
                <a:cubicBezTo>
                  <a:pt x="48" y="25"/>
                  <a:pt x="41" y="32"/>
                  <a:pt x="32" y="32"/>
                </a:cubicBezTo>
                <a:cubicBezTo>
                  <a:pt x="23" y="32"/>
                  <a:pt x="16" y="25"/>
                  <a:pt x="16" y="16"/>
                </a:cubicBezTo>
                <a:cubicBezTo>
                  <a:pt x="16" y="13"/>
                  <a:pt x="17" y="11"/>
                  <a:pt x="18" y="8"/>
                </a:cubicBezTo>
                <a:cubicBezTo>
                  <a:pt x="12" y="11"/>
                  <a:pt x="8" y="16"/>
                  <a:pt x="4" y="21"/>
                </a:cubicBezTo>
                <a:cubicBezTo>
                  <a:pt x="10" y="30"/>
                  <a:pt x="20" y="37"/>
                  <a:pt x="32" y="37"/>
                </a:cubicBezTo>
                <a:cubicBezTo>
                  <a:pt x="43" y="37"/>
                  <a:pt x="53" y="30"/>
                  <a:pt x="59" y="21"/>
                </a:cubicBezTo>
                <a:cubicBezTo>
                  <a:pt x="56" y="16"/>
                  <a:pt x="51" y="11"/>
                  <a:pt x="46" y="8"/>
                </a:cubicBezTo>
                <a:close/>
                <a:moveTo>
                  <a:pt x="32" y="5"/>
                </a:moveTo>
                <a:cubicBezTo>
                  <a:pt x="26" y="5"/>
                  <a:pt x="21" y="10"/>
                  <a:pt x="21" y="16"/>
                </a:cubicBezTo>
                <a:cubicBezTo>
                  <a:pt x="21" y="17"/>
                  <a:pt x="22" y="18"/>
                  <a:pt x="23" y="18"/>
                </a:cubicBezTo>
                <a:cubicBezTo>
                  <a:pt x="24" y="18"/>
                  <a:pt x="24" y="17"/>
                  <a:pt x="24" y="16"/>
                </a:cubicBezTo>
                <a:cubicBezTo>
                  <a:pt x="24" y="12"/>
                  <a:pt x="28" y="9"/>
                  <a:pt x="32" y="9"/>
                </a:cubicBezTo>
                <a:cubicBezTo>
                  <a:pt x="33" y="9"/>
                  <a:pt x="33" y="8"/>
                  <a:pt x="33" y="7"/>
                </a:cubicBezTo>
                <a:cubicBezTo>
                  <a:pt x="33" y="6"/>
                  <a:pt x="33" y="5"/>
                  <a:pt x="32" y="5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56" name="Group 267">
            <a:extLst>
              <a:ext uri="{FF2B5EF4-FFF2-40B4-BE49-F238E27FC236}">
                <a16:creationId xmlns:a16="http://schemas.microsoft.com/office/drawing/2014/main" id="{682C56DF-A8F2-B417-87A5-E4CBDE1D7601}"/>
              </a:ext>
            </a:extLst>
          </p:cNvPr>
          <p:cNvGrpSpPr/>
          <p:nvPr/>
        </p:nvGrpSpPr>
        <p:grpSpPr>
          <a:xfrm>
            <a:off x="8114355" y="1666145"/>
            <a:ext cx="309915" cy="311572"/>
            <a:chOff x="3257551" y="1254125"/>
            <a:chExt cx="296863" cy="298451"/>
          </a:xfrm>
          <a:solidFill>
            <a:schemeClr val="tx1"/>
          </a:solidFill>
        </p:grpSpPr>
        <p:sp>
          <p:nvSpPr>
            <p:cNvPr id="257" name="Freeform 221">
              <a:extLst>
                <a:ext uri="{FF2B5EF4-FFF2-40B4-BE49-F238E27FC236}">
                  <a16:creationId xmlns:a16="http://schemas.microsoft.com/office/drawing/2014/main" id="{317F723D-A3A3-E8A8-D10C-A9408923C6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7551" y="1254125"/>
              <a:ext cx="244475" cy="247650"/>
            </a:xfrm>
            <a:custGeom>
              <a:avLst/>
              <a:gdLst/>
              <a:ahLst/>
              <a:cxnLst>
                <a:cxn ang="0">
                  <a:pos x="66" y="41"/>
                </a:cxn>
                <a:cxn ang="0">
                  <a:pos x="56" y="41"/>
                </a:cxn>
                <a:cxn ang="0">
                  <a:pos x="51" y="16"/>
                </a:cxn>
                <a:cxn ang="0">
                  <a:pos x="36" y="0"/>
                </a:cxn>
                <a:cxn ang="0">
                  <a:pos x="30" y="26"/>
                </a:cxn>
                <a:cxn ang="0">
                  <a:pos x="46" y="41"/>
                </a:cxn>
                <a:cxn ang="0">
                  <a:pos x="41" y="47"/>
                </a:cxn>
                <a:cxn ang="0">
                  <a:pos x="25" y="31"/>
                </a:cxn>
                <a:cxn ang="0">
                  <a:pos x="0" y="36"/>
                </a:cxn>
                <a:cxn ang="0">
                  <a:pos x="15" y="52"/>
                </a:cxn>
                <a:cxn ang="0">
                  <a:pos x="41" y="57"/>
                </a:cxn>
                <a:cxn ang="0">
                  <a:pos x="41" y="67"/>
                </a:cxn>
                <a:cxn ang="0">
                  <a:pos x="72" y="98"/>
                </a:cxn>
                <a:cxn ang="0">
                  <a:pos x="97" y="72"/>
                </a:cxn>
                <a:cxn ang="0">
                  <a:pos x="66" y="41"/>
                </a:cxn>
              </a:cxnLst>
              <a:rect l="0" t="0" r="r" b="b"/>
              <a:pathLst>
                <a:path w="97" h="98">
                  <a:moveTo>
                    <a:pt x="66" y="41"/>
                  </a:moveTo>
                  <a:cubicBezTo>
                    <a:pt x="64" y="39"/>
                    <a:pt x="59" y="39"/>
                    <a:pt x="56" y="41"/>
                  </a:cubicBezTo>
                  <a:cubicBezTo>
                    <a:pt x="56" y="41"/>
                    <a:pt x="66" y="31"/>
                    <a:pt x="51" y="16"/>
                  </a:cubicBezTo>
                  <a:cubicBezTo>
                    <a:pt x="46" y="11"/>
                    <a:pt x="36" y="0"/>
                    <a:pt x="36" y="0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10" y="47"/>
                    <a:pt x="15" y="52"/>
                  </a:cubicBezTo>
                  <a:cubicBezTo>
                    <a:pt x="30" y="67"/>
                    <a:pt x="41" y="57"/>
                    <a:pt x="41" y="57"/>
                  </a:cubicBezTo>
                  <a:cubicBezTo>
                    <a:pt x="38" y="60"/>
                    <a:pt x="38" y="64"/>
                    <a:pt x="41" y="67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97" y="72"/>
                    <a:pt x="97" y="72"/>
                    <a:pt x="97" y="72"/>
                  </a:cubicBezTo>
                  <a:lnTo>
                    <a:pt x="66" y="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8" name="Freeform 222">
              <a:extLst>
                <a:ext uri="{FF2B5EF4-FFF2-40B4-BE49-F238E27FC236}">
                  <a16:creationId xmlns:a16="http://schemas.microsoft.com/office/drawing/2014/main" id="{607C0B7A-BBF3-38A5-D4E3-7CC66D2A95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226" y="1449388"/>
              <a:ext cx="103188" cy="103188"/>
            </a:xfrm>
            <a:custGeom>
              <a:avLst/>
              <a:gdLst/>
              <a:ahLst/>
              <a:cxnLst>
                <a:cxn ang="0">
                  <a:pos x="30" y="6"/>
                </a:cxn>
                <a:cxn ang="0">
                  <a:pos x="25" y="0"/>
                </a:cxn>
                <a:cxn ang="0">
                  <a:pos x="0" y="26"/>
                </a:cxn>
                <a:cxn ang="0">
                  <a:pos x="5" y="31"/>
                </a:cxn>
                <a:cxn ang="0">
                  <a:pos x="38" y="39"/>
                </a:cxn>
                <a:cxn ang="0">
                  <a:pos x="30" y="6"/>
                </a:cxn>
              </a:cxnLst>
              <a:rect l="0" t="0" r="r" b="b"/>
              <a:pathLst>
                <a:path w="41" h="41">
                  <a:moveTo>
                    <a:pt x="30" y="6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5" y="31"/>
                  </a:cubicBezTo>
                  <a:cubicBezTo>
                    <a:pt x="15" y="41"/>
                    <a:pt x="38" y="39"/>
                    <a:pt x="38" y="39"/>
                  </a:cubicBezTo>
                  <a:cubicBezTo>
                    <a:pt x="38" y="39"/>
                    <a:pt x="41" y="16"/>
                    <a:pt x="3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60" name="مستطيل ذو زاوية واحدة مستديرة 59">
            <a:extLst>
              <a:ext uri="{FF2B5EF4-FFF2-40B4-BE49-F238E27FC236}">
                <a16:creationId xmlns:a16="http://schemas.microsoft.com/office/drawing/2014/main" id="{D4E6E12B-8877-3E5C-EEE3-5102E78887FD}"/>
              </a:ext>
            </a:extLst>
          </p:cNvPr>
          <p:cNvSpPr/>
          <p:nvPr/>
        </p:nvSpPr>
        <p:spPr>
          <a:xfrm flipH="1">
            <a:off x="8172613" y="513504"/>
            <a:ext cx="3008835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icons</a:t>
            </a:r>
          </a:p>
        </p:txBody>
      </p:sp>
      <p:cxnSp>
        <p:nvCxnSpPr>
          <p:cNvPr id="61" name="موصل مستقيم 30">
            <a:extLst>
              <a:ext uri="{FF2B5EF4-FFF2-40B4-BE49-F238E27FC236}">
                <a16:creationId xmlns:a16="http://schemas.microsoft.com/office/drawing/2014/main" id="{5340577C-9901-98FD-EAFC-B7A7265CAC45}"/>
              </a:ext>
            </a:extLst>
          </p:cNvPr>
          <p:cNvCxnSpPr>
            <a:cxnSpLocks/>
          </p:cNvCxnSpPr>
          <p:nvPr/>
        </p:nvCxnSpPr>
        <p:spPr>
          <a:xfrm>
            <a:off x="8176684" y="999914"/>
            <a:ext cx="3004764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مربع نص 61">
            <a:extLst>
              <a:ext uri="{FF2B5EF4-FFF2-40B4-BE49-F238E27FC236}">
                <a16:creationId xmlns:a16="http://schemas.microsoft.com/office/drawing/2014/main" id="{82346E4A-4BCB-ED2A-3080-62296425BB1C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9157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6F66EC9C-1382-E5EE-781B-1AEE9E9C9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64</a:t>
            </a:fld>
            <a:endParaRPr lang="ar-SA"/>
          </a:p>
        </p:txBody>
      </p:sp>
      <p:grpSp>
        <p:nvGrpSpPr>
          <p:cNvPr id="5" name="Group 153">
            <a:extLst>
              <a:ext uri="{FF2B5EF4-FFF2-40B4-BE49-F238E27FC236}">
                <a16:creationId xmlns:a16="http://schemas.microsoft.com/office/drawing/2014/main" id="{7A912CB7-7AE2-178C-C488-38CA94B836F0}"/>
              </a:ext>
            </a:extLst>
          </p:cNvPr>
          <p:cNvGrpSpPr/>
          <p:nvPr/>
        </p:nvGrpSpPr>
        <p:grpSpPr>
          <a:xfrm>
            <a:off x="2089211" y="1935785"/>
            <a:ext cx="404999" cy="401462"/>
            <a:chOff x="-6350" y="1208088"/>
            <a:chExt cx="363538" cy="360363"/>
          </a:xfrm>
          <a:solidFill>
            <a:schemeClr val="tx1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C3F1FD57-15A9-64CC-446D-ABD27FC87B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350" y="1208088"/>
              <a:ext cx="363538" cy="360363"/>
            </a:xfrm>
            <a:custGeom>
              <a:avLst/>
              <a:gdLst/>
              <a:ahLst/>
              <a:cxnLst>
                <a:cxn ang="0">
                  <a:pos x="121" y="41"/>
                </a:cxn>
                <a:cxn ang="0">
                  <a:pos x="83" y="2"/>
                </a:cxn>
                <a:cxn ang="0">
                  <a:pos x="76" y="0"/>
                </a:cxn>
                <a:cxn ang="0">
                  <a:pos x="72" y="2"/>
                </a:cxn>
                <a:cxn ang="0">
                  <a:pos x="70" y="6"/>
                </a:cxn>
                <a:cxn ang="0">
                  <a:pos x="61" y="21"/>
                </a:cxn>
                <a:cxn ang="0">
                  <a:pos x="39" y="36"/>
                </a:cxn>
                <a:cxn ang="0">
                  <a:pos x="14" y="53"/>
                </a:cxn>
                <a:cxn ang="0">
                  <a:pos x="1" y="75"/>
                </a:cxn>
                <a:cxn ang="0">
                  <a:pos x="3" y="82"/>
                </a:cxn>
                <a:cxn ang="0">
                  <a:pos x="42" y="121"/>
                </a:cxn>
                <a:cxn ang="0">
                  <a:pos x="49" y="123"/>
                </a:cxn>
                <a:cxn ang="0">
                  <a:pos x="52" y="121"/>
                </a:cxn>
                <a:cxn ang="0">
                  <a:pos x="54" y="117"/>
                </a:cxn>
                <a:cxn ang="0">
                  <a:pos x="63" y="103"/>
                </a:cxn>
                <a:cxn ang="0">
                  <a:pos x="85" y="87"/>
                </a:cxn>
                <a:cxn ang="0">
                  <a:pos x="110" y="70"/>
                </a:cxn>
                <a:cxn ang="0">
                  <a:pos x="123" y="48"/>
                </a:cxn>
                <a:cxn ang="0">
                  <a:pos x="121" y="41"/>
                </a:cxn>
                <a:cxn ang="0">
                  <a:pos x="47" y="115"/>
                </a:cxn>
                <a:cxn ang="0">
                  <a:pos x="9" y="77"/>
                </a:cxn>
                <a:cxn ang="0">
                  <a:pos x="78" y="8"/>
                </a:cxn>
                <a:cxn ang="0">
                  <a:pos x="116" y="46"/>
                </a:cxn>
                <a:cxn ang="0">
                  <a:pos x="47" y="115"/>
                </a:cxn>
                <a:cxn ang="0">
                  <a:pos x="47" y="115"/>
                </a:cxn>
                <a:cxn ang="0">
                  <a:pos x="47" y="115"/>
                </a:cxn>
              </a:cxnLst>
              <a:rect l="0" t="0" r="r" b="b"/>
              <a:pathLst>
                <a:path w="124" h="123">
                  <a:moveTo>
                    <a:pt x="121" y="41"/>
                  </a:moveTo>
                  <a:cubicBezTo>
                    <a:pt x="83" y="2"/>
                    <a:pt x="83" y="2"/>
                    <a:pt x="83" y="2"/>
                  </a:cubicBezTo>
                  <a:cubicBezTo>
                    <a:pt x="81" y="0"/>
                    <a:pt x="78" y="0"/>
                    <a:pt x="76" y="0"/>
                  </a:cubicBezTo>
                  <a:cubicBezTo>
                    <a:pt x="74" y="1"/>
                    <a:pt x="73" y="1"/>
                    <a:pt x="72" y="2"/>
                  </a:cubicBezTo>
                  <a:cubicBezTo>
                    <a:pt x="71" y="3"/>
                    <a:pt x="71" y="4"/>
                    <a:pt x="70" y="6"/>
                  </a:cubicBezTo>
                  <a:cubicBezTo>
                    <a:pt x="69" y="11"/>
                    <a:pt x="66" y="16"/>
                    <a:pt x="61" y="21"/>
                  </a:cubicBezTo>
                  <a:cubicBezTo>
                    <a:pt x="55" y="26"/>
                    <a:pt x="47" y="31"/>
                    <a:pt x="39" y="36"/>
                  </a:cubicBezTo>
                  <a:cubicBezTo>
                    <a:pt x="31" y="41"/>
                    <a:pt x="22" y="46"/>
                    <a:pt x="14" y="53"/>
                  </a:cubicBezTo>
                  <a:cubicBezTo>
                    <a:pt x="8" y="60"/>
                    <a:pt x="4" y="67"/>
                    <a:pt x="1" y="75"/>
                  </a:cubicBezTo>
                  <a:cubicBezTo>
                    <a:pt x="0" y="77"/>
                    <a:pt x="1" y="80"/>
                    <a:pt x="3" y="82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43" y="123"/>
                    <a:pt x="46" y="123"/>
                    <a:pt x="49" y="123"/>
                  </a:cubicBezTo>
                  <a:cubicBezTo>
                    <a:pt x="50" y="122"/>
                    <a:pt x="51" y="122"/>
                    <a:pt x="52" y="121"/>
                  </a:cubicBezTo>
                  <a:cubicBezTo>
                    <a:pt x="53" y="120"/>
                    <a:pt x="54" y="119"/>
                    <a:pt x="54" y="117"/>
                  </a:cubicBezTo>
                  <a:cubicBezTo>
                    <a:pt x="56" y="112"/>
                    <a:pt x="59" y="107"/>
                    <a:pt x="63" y="103"/>
                  </a:cubicBezTo>
                  <a:cubicBezTo>
                    <a:pt x="69" y="97"/>
                    <a:pt x="77" y="92"/>
                    <a:pt x="85" y="87"/>
                  </a:cubicBezTo>
                  <a:cubicBezTo>
                    <a:pt x="94" y="82"/>
                    <a:pt x="103" y="77"/>
                    <a:pt x="110" y="70"/>
                  </a:cubicBezTo>
                  <a:cubicBezTo>
                    <a:pt x="117" y="63"/>
                    <a:pt x="121" y="57"/>
                    <a:pt x="123" y="48"/>
                  </a:cubicBezTo>
                  <a:cubicBezTo>
                    <a:pt x="124" y="46"/>
                    <a:pt x="123" y="43"/>
                    <a:pt x="121" y="41"/>
                  </a:cubicBezTo>
                  <a:close/>
                  <a:moveTo>
                    <a:pt x="47" y="115"/>
                  </a:moveTo>
                  <a:cubicBezTo>
                    <a:pt x="34" y="103"/>
                    <a:pt x="21" y="90"/>
                    <a:pt x="9" y="77"/>
                  </a:cubicBezTo>
                  <a:cubicBezTo>
                    <a:pt x="20" y="42"/>
                    <a:pt x="67" y="43"/>
                    <a:pt x="78" y="8"/>
                  </a:cubicBezTo>
                  <a:cubicBezTo>
                    <a:pt x="90" y="21"/>
                    <a:pt x="103" y="33"/>
                    <a:pt x="116" y="46"/>
                  </a:cubicBezTo>
                  <a:cubicBezTo>
                    <a:pt x="105" y="81"/>
                    <a:pt x="58" y="80"/>
                    <a:pt x="47" y="115"/>
                  </a:cubicBezTo>
                  <a:close/>
                  <a:moveTo>
                    <a:pt x="47" y="115"/>
                  </a:moveTo>
                  <a:cubicBezTo>
                    <a:pt x="47" y="115"/>
                    <a:pt x="47" y="115"/>
                    <a:pt x="47" y="1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9F72241D-CA80-D2B5-D663-711F4FD007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413" y="1336676"/>
              <a:ext cx="100013" cy="100013"/>
            </a:xfrm>
            <a:custGeom>
              <a:avLst/>
              <a:gdLst/>
              <a:ahLst/>
              <a:cxnLst>
                <a:cxn ang="0">
                  <a:pos x="27" y="11"/>
                </a:cxn>
                <a:cxn ang="0">
                  <a:pos x="20" y="12"/>
                </a:cxn>
                <a:cxn ang="0">
                  <a:pos x="9" y="6"/>
                </a:cxn>
                <a:cxn ang="0">
                  <a:pos x="15" y="5"/>
                </a:cxn>
                <a:cxn ang="0">
                  <a:pos x="19" y="5"/>
                </a:cxn>
                <a:cxn ang="0">
                  <a:pos x="19" y="1"/>
                </a:cxn>
                <a:cxn ang="0">
                  <a:pos x="12" y="0"/>
                </a:cxn>
                <a:cxn ang="0">
                  <a:pos x="6" y="3"/>
                </a:cxn>
                <a:cxn ang="0">
                  <a:pos x="4" y="2"/>
                </a:cxn>
                <a:cxn ang="0">
                  <a:pos x="3" y="4"/>
                </a:cxn>
                <a:cxn ang="0">
                  <a:pos x="4" y="5"/>
                </a:cxn>
                <a:cxn ang="0">
                  <a:pos x="1" y="13"/>
                </a:cxn>
                <a:cxn ang="0">
                  <a:pos x="3" y="20"/>
                </a:cxn>
                <a:cxn ang="0">
                  <a:pos x="18" y="20"/>
                </a:cxn>
                <a:cxn ang="0">
                  <a:pos x="22" y="29"/>
                </a:cxn>
                <a:cxn ang="0">
                  <a:pos x="18" y="28"/>
                </a:cxn>
                <a:cxn ang="0">
                  <a:pos x="15" y="26"/>
                </a:cxn>
                <a:cxn ang="0">
                  <a:pos x="13" y="29"/>
                </a:cxn>
                <a:cxn ang="0">
                  <a:pos x="16" y="33"/>
                </a:cxn>
                <a:cxn ang="0">
                  <a:pos x="24" y="33"/>
                </a:cxn>
                <a:cxn ang="0">
                  <a:pos x="30" y="32"/>
                </a:cxn>
                <a:cxn ang="0">
                  <a:pos x="32" y="32"/>
                </a:cxn>
                <a:cxn ang="0">
                  <a:pos x="32" y="30"/>
                </a:cxn>
                <a:cxn ang="0">
                  <a:pos x="32" y="24"/>
                </a:cxn>
                <a:cxn ang="0">
                  <a:pos x="33" y="16"/>
                </a:cxn>
                <a:cxn ang="0">
                  <a:pos x="10" y="16"/>
                </a:cxn>
                <a:cxn ang="0">
                  <a:pos x="6" y="14"/>
                </a:cxn>
                <a:cxn ang="0">
                  <a:pos x="6" y="10"/>
                </a:cxn>
                <a:cxn ang="0">
                  <a:pos x="13" y="15"/>
                </a:cxn>
                <a:cxn ang="0">
                  <a:pos x="28" y="24"/>
                </a:cxn>
                <a:cxn ang="0">
                  <a:pos x="20" y="18"/>
                </a:cxn>
                <a:cxn ang="0">
                  <a:pos x="24" y="17"/>
                </a:cxn>
                <a:cxn ang="0">
                  <a:pos x="27" y="18"/>
                </a:cxn>
                <a:cxn ang="0">
                  <a:pos x="28" y="22"/>
                </a:cxn>
                <a:cxn ang="0">
                  <a:pos x="28" y="24"/>
                </a:cxn>
              </a:cxnLst>
              <a:rect l="0" t="0" r="r" b="b"/>
              <a:pathLst>
                <a:path w="34" h="34">
                  <a:moveTo>
                    <a:pt x="31" y="13"/>
                  </a:moveTo>
                  <a:cubicBezTo>
                    <a:pt x="30" y="12"/>
                    <a:pt x="28" y="12"/>
                    <a:pt x="27" y="11"/>
                  </a:cubicBezTo>
                  <a:cubicBezTo>
                    <a:pt x="26" y="11"/>
                    <a:pt x="25" y="11"/>
                    <a:pt x="23" y="11"/>
                  </a:cubicBezTo>
                  <a:cubicBezTo>
                    <a:pt x="22" y="11"/>
                    <a:pt x="21" y="11"/>
                    <a:pt x="20" y="12"/>
                  </a:cubicBezTo>
                  <a:cubicBezTo>
                    <a:pt x="18" y="12"/>
                    <a:pt x="17" y="13"/>
                    <a:pt x="16" y="13"/>
                  </a:cubicBezTo>
                  <a:cubicBezTo>
                    <a:pt x="14" y="11"/>
                    <a:pt x="12" y="9"/>
                    <a:pt x="9" y="6"/>
                  </a:cubicBezTo>
                  <a:cubicBezTo>
                    <a:pt x="10" y="6"/>
                    <a:pt x="11" y="5"/>
                    <a:pt x="12" y="5"/>
                  </a:cubicBezTo>
                  <a:cubicBezTo>
                    <a:pt x="13" y="5"/>
                    <a:pt x="14" y="5"/>
                    <a:pt x="15" y="5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8" y="6"/>
                    <a:pt x="18" y="6"/>
                    <a:pt x="19" y="5"/>
                  </a:cubicBezTo>
                  <a:cubicBezTo>
                    <a:pt x="19" y="5"/>
                    <a:pt x="20" y="4"/>
                    <a:pt x="20" y="4"/>
                  </a:cubicBezTo>
                  <a:cubicBezTo>
                    <a:pt x="20" y="3"/>
                    <a:pt x="19" y="2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2" y="8"/>
                    <a:pt x="2" y="9"/>
                  </a:cubicBezTo>
                  <a:cubicBezTo>
                    <a:pt x="1" y="11"/>
                    <a:pt x="1" y="12"/>
                    <a:pt x="1" y="13"/>
                  </a:cubicBezTo>
                  <a:cubicBezTo>
                    <a:pt x="0" y="15"/>
                    <a:pt x="1" y="16"/>
                    <a:pt x="1" y="17"/>
                  </a:cubicBezTo>
                  <a:cubicBezTo>
                    <a:pt x="1" y="18"/>
                    <a:pt x="2" y="19"/>
                    <a:pt x="3" y="20"/>
                  </a:cubicBezTo>
                  <a:cubicBezTo>
                    <a:pt x="5" y="21"/>
                    <a:pt x="7" y="22"/>
                    <a:pt x="10" y="22"/>
                  </a:cubicBezTo>
                  <a:cubicBezTo>
                    <a:pt x="12" y="22"/>
                    <a:pt x="15" y="21"/>
                    <a:pt x="18" y="20"/>
                  </a:cubicBezTo>
                  <a:cubicBezTo>
                    <a:pt x="20" y="22"/>
                    <a:pt x="22" y="25"/>
                    <a:pt x="24" y="27"/>
                  </a:cubicBezTo>
                  <a:cubicBezTo>
                    <a:pt x="24" y="28"/>
                    <a:pt x="23" y="28"/>
                    <a:pt x="22" y="29"/>
                  </a:cubicBezTo>
                  <a:cubicBezTo>
                    <a:pt x="21" y="29"/>
                    <a:pt x="21" y="29"/>
                    <a:pt x="20" y="29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7"/>
                    <a:pt x="17" y="27"/>
                    <a:pt x="17" y="27"/>
                  </a:cubicBezTo>
                  <a:cubicBezTo>
                    <a:pt x="16" y="27"/>
                    <a:pt x="16" y="26"/>
                    <a:pt x="15" y="26"/>
                  </a:cubicBezTo>
                  <a:cubicBezTo>
                    <a:pt x="15" y="26"/>
                    <a:pt x="14" y="27"/>
                    <a:pt x="14" y="27"/>
                  </a:cubicBezTo>
                  <a:cubicBezTo>
                    <a:pt x="13" y="28"/>
                    <a:pt x="13" y="28"/>
                    <a:pt x="13" y="29"/>
                  </a:cubicBezTo>
                  <a:cubicBezTo>
                    <a:pt x="13" y="30"/>
                    <a:pt x="13" y="31"/>
                    <a:pt x="14" y="31"/>
                  </a:cubicBezTo>
                  <a:cubicBezTo>
                    <a:pt x="14" y="32"/>
                    <a:pt x="15" y="33"/>
                    <a:pt x="16" y="33"/>
                  </a:cubicBezTo>
                  <a:cubicBezTo>
                    <a:pt x="17" y="34"/>
                    <a:pt x="18" y="34"/>
                    <a:pt x="20" y="34"/>
                  </a:cubicBezTo>
                  <a:cubicBezTo>
                    <a:pt x="21" y="34"/>
                    <a:pt x="22" y="34"/>
                    <a:pt x="24" y="33"/>
                  </a:cubicBezTo>
                  <a:cubicBezTo>
                    <a:pt x="25" y="33"/>
                    <a:pt x="26" y="32"/>
                    <a:pt x="28" y="31"/>
                  </a:cubicBezTo>
                  <a:cubicBezTo>
                    <a:pt x="28" y="31"/>
                    <a:pt x="29" y="32"/>
                    <a:pt x="30" y="32"/>
                  </a:cubicBezTo>
                  <a:cubicBezTo>
                    <a:pt x="30" y="33"/>
                    <a:pt x="30" y="33"/>
                    <a:pt x="31" y="33"/>
                  </a:cubicBezTo>
                  <a:cubicBezTo>
                    <a:pt x="31" y="33"/>
                    <a:pt x="32" y="33"/>
                    <a:pt x="32" y="32"/>
                  </a:cubicBezTo>
                  <a:cubicBezTo>
                    <a:pt x="32" y="32"/>
                    <a:pt x="32" y="31"/>
                    <a:pt x="32" y="31"/>
                  </a:cubicBezTo>
                  <a:cubicBezTo>
                    <a:pt x="32" y="31"/>
                    <a:pt x="32" y="30"/>
                    <a:pt x="32" y="30"/>
                  </a:cubicBezTo>
                  <a:cubicBezTo>
                    <a:pt x="31" y="30"/>
                    <a:pt x="30" y="29"/>
                    <a:pt x="30" y="28"/>
                  </a:cubicBezTo>
                  <a:cubicBezTo>
                    <a:pt x="31" y="27"/>
                    <a:pt x="32" y="26"/>
                    <a:pt x="32" y="24"/>
                  </a:cubicBezTo>
                  <a:cubicBezTo>
                    <a:pt x="33" y="23"/>
                    <a:pt x="34" y="21"/>
                    <a:pt x="34" y="20"/>
                  </a:cubicBezTo>
                  <a:cubicBezTo>
                    <a:pt x="34" y="19"/>
                    <a:pt x="34" y="17"/>
                    <a:pt x="33" y="16"/>
                  </a:cubicBezTo>
                  <a:cubicBezTo>
                    <a:pt x="33" y="15"/>
                    <a:pt x="32" y="14"/>
                    <a:pt x="31" y="13"/>
                  </a:cubicBezTo>
                  <a:close/>
                  <a:moveTo>
                    <a:pt x="10" y="16"/>
                  </a:moveTo>
                  <a:cubicBezTo>
                    <a:pt x="8" y="16"/>
                    <a:pt x="7" y="16"/>
                    <a:pt x="7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7" y="10"/>
                    <a:pt x="7" y="9"/>
                    <a:pt x="8" y="8"/>
                  </a:cubicBezTo>
                  <a:cubicBezTo>
                    <a:pt x="9" y="10"/>
                    <a:pt x="11" y="12"/>
                    <a:pt x="13" y="15"/>
                  </a:cubicBezTo>
                  <a:cubicBezTo>
                    <a:pt x="12" y="15"/>
                    <a:pt x="11" y="16"/>
                    <a:pt x="10" y="16"/>
                  </a:cubicBezTo>
                  <a:close/>
                  <a:moveTo>
                    <a:pt x="28" y="24"/>
                  </a:moveTo>
                  <a:cubicBezTo>
                    <a:pt x="27" y="24"/>
                    <a:pt x="27" y="25"/>
                    <a:pt x="26" y="25"/>
                  </a:cubicBezTo>
                  <a:cubicBezTo>
                    <a:pt x="24" y="23"/>
                    <a:pt x="22" y="21"/>
                    <a:pt x="20" y="18"/>
                  </a:cubicBezTo>
                  <a:cubicBezTo>
                    <a:pt x="21" y="18"/>
                    <a:pt x="21" y="18"/>
                    <a:pt x="22" y="18"/>
                  </a:cubicBezTo>
                  <a:cubicBezTo>
                    <a:pt x="22" y="17"/>
                    <a:pt x="23" y="17"/>
                    <a:pt x="24" y="17"/>
                  </a:cubicBezTo>
                  <a:cubicBezTo>
                    <a:pt x="24" y="17"/>
                    <a:pt x="25" y="17"/>
                    <a:pt x="25" y="17"/>
                  </a:cubicBezTo>
                  <a:cubicBezTo>
                    <a:pt x="26" y="17"/>
                    <a:pt x="27" y="18"/>
                    <a:pt x="27" y="18"/>
                  </a:cubicBezTo>
                  <a:cubicBezTo>
                    <a:pt x="28" y="19"/>
                    <a:pt x="28" y="19"/>
                    <a:pt x="28" y="20"/>
                  </a:cubicBezTo>
                  <a:cubicBezTo>
                    <a:pt x="28" y="20"/>
                    <a:pt x="28" y="21"/>
                    <a:pt x="28" y="22"/>
                  </a:cubicBezTo>
                  <a:cubicBezTo>
                    <a:pt x="28" y="22"/>
                    <a:pt x="28" y="23"/>
                    <a:pt x="28" y="24"/>
                  </a:cubicBezTo>
                  <a:close/>
                  <a:moveTo>
                    <a:pt x="28" y="24"/>
                  </a:moveTo>
                  <a:cubicBezTo>
                    <a:pt x="28" y="24"/>
                    <a:pt x="28" y="24"/>
                    <a:pt x="28" y="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0CEB2382-6F14-E013-7AB8-901BBD9553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7475" y="1457326"/>
              <a:ext cx="55563" cy="5556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8" y="6"/>
                </a:cxn>
                <a:cxn ang="0">
                  <a:pos x="3" y="13"/>
                </a:cxn>
                <a:cxn ang="0">
                  <a:pos x="0" y="16"/>
                </a:cxn>
                <a:cxn ang="0">
                  <a:pos x="1" y="19"/>
                </a:cxn>
                <a:cxn ang="0">
                  <a:pos x="3" y="19"/>
                </a:cxn>
                <a:cxn ang="0">
                  <a:pos x="4" y="18"/>
                </a:cxn>
                <a:cxn ang="0">
                  <a:pos x="6" y="15"/>
                </a:cxn>
                <a:cxn ang="0">
                  <a:pos x="11" y="9"/>
                </a:cxn>
                <a:cxn ang="0">
                  <a:pos x="18" y="3"/>
                </a:cxn>
                <a:cxn ang="0">
                  <a:pos x="18" y="3"/>
                </a:cxn>
                <a:cxn ang="0">
                  <a:pos x="18" y="3"/>
                </a:cxn>
                <a:cxn ang="0">
                  <a:pos x="18" y="0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19" h="19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3" y="2"/>
                    <a:pt x="11" y="4"/>
                    <a:pt x="8" y="6"/>
                  </a:cubicBezTo>
                  <a:cubicBezTo>
                    <a:pt x="6" y="8"/>
                    <a:pt x="4" y="10"/>
                    <a:pt x="3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3" y="19"/>
                    <a:pt x="3" y="18"/>
                    <a:pt x="4" y="18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3"/>
                    <a:pt x="9" y="11"/>
                    <a:pt x="11" y="9"/>
                  </a:cubicBezTo>
                  <a:cubicBezTo>
                    <a:pt x="13" y="7"/>
                    <a:pt x="15" y="5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2"/>
                    <a:pt x="19" y="1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lose/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893A33F7-C165-C7BE-BB17-F35F86E4CF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0975" y="1263651"/>
              <a:ext cx="55563" cy="58738"/>
            </a:xfrm>
            <a:custGeom>
              <a:avLst/>
              <a:gdLst/>
              <a:ahLst/>
              <a:cxnLst>
                <a:cxn ang="0">
                  <a:pos x="7" y="11"/>
                </a:cxn>
                <a:cxn ang="0">
                  <a:pos x="1" y="16"/>
                </a:cxn>
                <a:cxn ang="0">
                  <a:pos x="1" y="17"/>
                </a:cxn>
                <a:cxn ang="0">
                  <a:pos x="1" y="19"/>
                </a:cxn>
                <a:cxn ang="0">
                  <a:pos x="3" y="19"/>
                </a:cxn>
                <a:cxn ang="0">
                  <a:pos x="3" y="19"/>
                </a:cxn>
                <a:cxn ang="0">
                  <a:pos x="10" y="13"/>
                </a:cxn>
                <a:cxn ang="0">
                  <a:pos x="16" y="7"/>
                </a:cxn>
                <a:cxn ang="0">
                  <a:pos x="18" y="3"/>
                </a:cxn>
                <a:cxn ang="0">
                  <a:pos x="18" y="1"/>
                </a:cxn>
                <a:cxn ang="0">
                  <a:pos x="16" y="1"/>
                </a:cxn>
                <a:cxn ang="0">
                  <a:pos x="15" y="1"/>
                </a:cxn>
                <a:cxn ang="0">
                  <a:pos x="13" y="5"/>
                </a:cxn>
                <a:cxn ang="0">
                  <a:pos x="7" y="11"/>
                </a:cxn>
                <a:cxn ang="0">
                  <a:pos x="7" y="11"/>
                </a:cxn>
                <a:cxn ang="0">
                  <a:pos x="7" y="11"/>
                </a:cxn>
              </a:cxnLst>
              <a:rect l="0" t="0" r="r" b="b"/>
              <a:pathLst>
                <a:path w="19" h="20">
                  <a:moveTo>
                    <a:pt x="7" y="11"/>
                  </a:moveTo>
                  <a:cubicBezTo>
                    <a:pt x="5" y="13"/>
                    <a:pt x="3" y="15"/>
                    <a:pt x="1" y="16"/>
                  </a:cubicBezTo>
                  <a:cubicBezTo>
                    <a:pt x="1" y="16"/>
                    <a:pt x="1" y="16"/>
                    <a:pt x="1" y="17"/>
                  </a:cubicBezTo>
                  <a:cubicBezTo>
                    <a:pt x="0" y="17"/>
                    <a:pt x="0" y="19"/>
                    <a:pt x="1" y="19"/>
                  </a:cubicBezTo>
                  <a:cubicBezTo>
                    <a:pt x="1" y="20"/>
                    <a:pt x="2" y="20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6" y="18"/>
                    <a:pt x="8" y="16"/>
                    <a:pt x="10" y="13"/>
                  </a:cubicBezTo>
                  <a:cubicBezTo>
                    <a:pt x="12" y="11"/>
                    <a:pt x="14" y="9"/>
                    <a:pt x="16" y="7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1"/>
                    <a:pt x="18" y="1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9" y="9"/>
                    <a:pt x="7" y="11"/>
                  </a:cubicBezTo>
                  <a:close/>
                  <a:moveTo>
                    <a:pt x="7" y="11"/>
                  </a:moveTo>
                  <a:cubicBezTo>
                    <a:pt x="7" y="11"/>
                    <a:pt x="7" y="11"/>
                    <a:pt x="7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" name="Group 157">
            <a:extLst>
              <a:ext uri="{FF2B5EF4-FFF2-40B4-BE49-F238E27FC236}">
                <a16:creationId xmlns:a16="http://schemas.microsoft.com/office/drawing/2014/main" id="{F2F224D6-B0C1-FC8C-91D6-07F1B08E09FA}"/>
              </a:ext>
            </a:extLst>
          </p:cNvPr>
          <p:cNvGrpSpPr/>
          <p:nvPr/>
        </p:nvGrpSpPr>
        <p:grpSpPr>
          <a:xfrm>
            <a:off x="2863035" y="1939322"/>
            <a:ext cx="300654" cy="401462"/>
            <a:chOff x="754063" y="1211263"/>
            <a:chExt cx="269875" cy="360363"/>
          </a:xfrm>
          <a:solidFill>
            <a:schemeClr val="tx1"/>
          </a:solidFill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26D3D7AF-5EFE-F52D-D336-119F1F0EBC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063" y="1211263"/>
              <a:ext cx="269875" cy="360363"/>
            </a:xfrm>
            <a:custGeom>
              <a:avLst/>
              <a:gdLst/>
              <a:ahLst/>
              <a:cxnLst>
                <a:cxn ang="0">
                  <a:pos x="80" y="50"/>
                </a:cxn>
                <a:cxn ang="0">
                  <a:pos x="80" y="35"/>
                </a:cxn>
                <a:cxn ang="0">
                  <a:pos x="46" y="0"/>
                </a:cxn>
                <a:cxn ang="0">
                  <a:pos x="11" y="35"/>
                </a:cxn>
                <a:cxn ang="0">
                  <a:pos x="11" y="50"/>
                </a:cxn>
                <a:cxn ang="0">
                  <a:pos x="0" y="61"/>
                </a:cxn>
                <a:cxn ang="0">
                  <a:pos x="0" y="88"/>
                </a:cxn>
                <a:cxn ang="0">
                  <a:pos x="34" y="123"/>
                </a:cxn>
                <a:cxn ang="0">
                  <a:pos x="57" y="123"/>
                </a:cxn>
                <a:cxn ang="0">
                  <a:pos x="92" y="88"/>
                </a:cxn>
                <a:cxn ang="0">
                  <a:pos x="92" y="61"/>
                </a:cxn>
                <a:cxn ang="0">
                  <a:pos x="80" y="50"/>
                </a:cxn>
                <a:cxn ang="0">
                  <a:pos x="19" y="35"/>
                </a:cxn>
                <a:cxn ang="0">
                  <a:pos x="46" y="8"/>
                </a:cxn>
                <a:cxn ang="0">
                  <a:pos x="73" y="35"/>
                </a:cxn>
                <a:cxn ang="0">
                  <a:pos x="73" y="50"/>
                </a:cxn>
                <a:cxn ang="0">
                  <a:pos x="65" y="50"/>
                </a:cxn>
                <a:cxn ang="0">
                  <a:pos x="65" y="35"/>
                </a:cxn>
                <a:cxn ang="0">
                  <a:pos x="46" y="15"/>
                </a:cxn>
                <a:cxn ang="0">
                  <a:pos x="27" y="35"/>
                </a:cxn>
                <a:cxn ang="0">
                  <a:pos x="27" y="50"/>
                </a:cxn>
                <a:cxn ang="0">
                  <a:pos x="19" y="50"/>
                </a:cxn>
                <a:cxn ang="0">
                  <a:pos x="19" y="35"/>
                </a:cxn>
                <a:cxn ang="0">
                  <a:pos x="61" y="35"/>
                </a:cxn>
                <a:cxn ang="0">
                  <a:pos x="61" y="50"/>
                </a:cxn>
                <a:cxn ang="0">
                  <a:pos x="31" y="50"/>
                </a:cxn>
                <a:cxn ang="0">
                  <a:pos x="31" y="35"/>
                </a:cxn>
                <a:cxn ang="0">
                  <a:pos x="46" y="19"/>
                </a:cxn>
                <a:cxn ang="0">
                  <a:pos x="61" y="35"/>
                </a:cxn>
                <a:cxn ang="0">
                  <a:pos x="84" y="73"/>
                </a:cxn>
                <a:cxn ang="0">
                  <a:pos x="84" y="88"/>
                </a:cxn>
                <a:cxn ang="0">
                  <a:pos x="57" y="115"/>
                </a:cxn>
                <a:cxn ang="0">
                  <a:pos x="34" y="115"/>
                </a:cxn>
                <a:cxn ang="0">
                  <a:pos x="8" y="88"/>
                </a:cxn>
                <a:cxn ang="0">
                  <a:pos x="8" y="61"/>
                </a:cxn>
                <a:cxn ang="0">
                  <a:pos x="11" y="58"/>
                </a:cxn>
                <a:cxn ang="0">
                  <a:pos x="80" y="58"/>
                </a:cxn>
                <a:cxn ang="0">
                  <a:pos x="84" y="61"/>
                </a:cxn>
                <a:cxn ang="0">
                  <a:pos x="84" y="73"/>
                </a:cxn>
                <a:cxn ang="0">
                  <a:pos x="84" y="73"/>
                </a:cxn>
                <a:cxn ang="0">
                  <a:pos x="84" y="73"/>
                </a:cxn>
              </a:cxnLst>
              <a:rect l="0" t="0" r="r" b="b"/>
              <a:pathLst>
                <a:path w="92" h="123">
                  <a:moveTo>
                    <a:pt x="80" y="50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80" y="16"/>
                    <a:pt x="65" y="0"/>
                    <a:pt x="46" y="0"/>
                  </a:cubicBezTo>
                  <a:cubicBezTo>
                    <a:pt x="27" y="0"/>
                    <a:pt x="11" y="16"/>
                    <a:pt x="11" y="35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5" y="50"/>
                    <a:pt x="0" y="55"/>
                    <a:pt x="0" y="6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7"/>
                    <a:pt x="15" y="123"/>
                    <a:pt x="34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76" y="123"/>
                    <a:pt x="92" y="107"/>
                    <a:pt x="92" y="88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55"/>
                    <a:pt x="87" y="50"/>
                    <a:pt x="80" y="50"/>
                  </a:cubicBezTo>
                  <a:close/>
                  <a:moveTo>
                    <a:pt x="19" y="35"/>
                  </a:moveTo>
                  <a:cubicBezTo>
                    <a:pt x="19" y="20"/>
                    <a:pt x="31" y="8"/>
                    <a:pt x="46" y="8"/>
                  </a:cubicBezTo>
                  <a:cubicBezTo>
                    <a:pt x="61" y="8"/>
                    <a:pt x="73" y="20"/>
                    <a:pt x="73" y="3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24"/>
                    <a:pt x="56" y="15"/>
                    <a:pt x="46" y="15"/>
                  </a:cubicBezTo>
                  <a:cubicBezTo>
                    <a:pt x="35" y="15"/>
                    <a:pt x="27" y="24"/>
                    <a:pt x="27" y="3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19" y="50"/>
                    <a:pt x="19" y="50"/>
                    <a:pt x="19" y="50"/>
                  </a:cubicBezTo>
                  <a:lnTo>
                    <a:pt x="19" y="35"/>
                  </a:lnTo>
                  <a:close/>
                  <a:moveTo>
                    <a:pt x="61" y="35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6"/>
                    <a:pt x="37" y="19"/>
                    <a:pt x="46" y="19"/>
                  </a:cubicBezTo>
                  <a:cubicBezTo>
                    <a:pt x="54" y="19"/>
                    <a:pt x="61" y="26"/>
                    <a:pt x="61" y="35"/>
                  </a:cubicBezTo>
                  <a:close/>
                  <a:moveTo>
                    <a:pt x="84" y="73"/>
                  </a:moveTo>
                  <a:cubicBezTo>
                    <a:pt x="84" y="88"/>
                    <a:pt x="84" y="88"/>
                    <a:pt x="84" y="88"/>
                  </a:cubicBezTo>
                  <a:cubicBezTo>
                    <a:pt x="84" y="103"/>
                    <a:pt x="72" y="115"/>
                    <a:pt x="57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20" y="115"/>
                    <a:pt x="8" y="103"/>
                    <a:pt x="8" y="8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59"/>
                    <a:pt x="9" y="58"/>
                    <a:pt x="11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4" y="59"/>
                    <a:pt x="84" y="61"/>
                  </a:cubicBezTo>
                  <a:lnTo>
                    <a:pt x="84" y="73"/>
                  </a:lnTo>
                  <a:close/>
                  <a:moveTo>
                    <a:pt x="84" y="73"/>
                  </a:moveTo>
                  <a:cubicBezTo>
                    <a:pt x="84" y="73"/>
                    <a:pt x="84" y="73"/>
                    <a:pt x="84" y="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843318E2-C4F2-E343-DC6A-154FFC2AE7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5188" y="1425576"/>
              <a:ext cx="47625" cy="666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3" y="18"/>
                </a:cxn>
                <a:cxn ang="0">
                  <a:pos x="8" y="23"/>
                </a:cxn>
                <a:cxn ang="0">
                  <a:pos x="13" y="18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6" h="23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0"/>
                    <a:pt x="1" y="14"/>
                    <a:pt x="3" y="18"/>
                  </a:cubicBezTo>
                  <a:cubicBezTo>
                    <a:pt x="4" y="21"/>
                    <a:pt x="5" y="23"/>
                    <a:pt x="8" y="23"/>
                  </a:cubicBezTo>
                  <a:cubicBezTo>
                    <a:pt x="11" y="23"/>
                    <a:pt x="12" y="21"/>
                    <a:pt x="13" y="18"/>
                  </a:cubicBezTo>
                  <a:cubicBezTo>
                    <a:pt x="14" y="14"/>
                    <a:pt x="16" y="10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3" name="Freeform 11">
            <a:extLst>
              <a:ext uri="{FF2B5EF4-FFF2-40B4-BE49-F238E27FC236}">
                <a16:creationId xmlns:a16="http://schemas.microsoft.com/office/drawing/2014/main" id="{E3F1D88D-0E6B-6BBE-C54D-FB844E150EF2}"/>
              </a:ext>
            </a:extLst>
          </p:cNvPr>
          <p:cNvSpPr>
            <a:spLocks noEditPoints="1"/>
          </p:cNvSpPr>
          <p:nvPr/>
        </p:nvSpPr>
        <p:spPr bwMode="auto">
          <a:xfrm>
            <a:off x="5097520" y="3645974"/>
            <a:ext cx="351942" cy="401462"/>
          </a:xfrm>
          <a:custGeom>
            <a:avLst/>
            <a:gdLst/>
            <a:ahLst/>
            <a:cxnLst>
              <a:cxn ang="0">
                <a:pos x="101" y="19"/>
              </a:cxn>
              <a:cxn ang="0">
                <a:pos x="96" y="5"/>
              </a:cxn>
              <a:cxn ang="0">
                <a:pos x="89" y="0"/>
              </a:cxn>
              <a:cxn ang="0">
                <a:pos x="20" y="0"/>
              </a:cxn>
              <a:cxn ang="0">
                <a:pos x="12" y="5"/>
              </a:cxn>
              <a:cxn ang="0">
                <a:pos x="8" y="19"/>
              </a:cxn>
              <a:cxn ang="0">
                <a:pos x="0" y="27"/>
              </a:cxn>
              <a:cxn ang="0">
                <a:pos x="0" y="39"/>
              </a:cxn>
              <a:cxn ang="0">
                <a:pos x="8" y="46"/>
              </a:cxn>
              <a:cxn ang="0">
                <a:pos x="12" y="46"/>
              </a:cxn>
              <a:cxn ang="0">
                <a:pos x="12" y="47"/>
              </a:cxn>
              <a:cxn ang="0">
                <a:pos x="20" y="116"/>
              </a:cxn>
              <a:cxn ang="0">
                <a:pos x="27" y="123"/>
              </a:cxn>
              <a:cxn ang="0">
                <a:pos x="81" y="123"/>
              </a:cxn>
              <a:cxn ang="0">
                <a:pos x="89" y="116"/>
              </a:cxn>
              <a:cxn ang="0">
                <a:pos x="96" y="47"/>
              </a:cxn>
              <a:cxn ang="0">
                <a:pos x="96" y="46"/>
              </a:cxn>
              <a:cxn ang="0">
                <a:pos x="100" y="46"/>
              </a:cxn>
              <a:cxn ang="0">
                <a:pos x="108" y="39"/>
              </a:cxn>
              <a:cxn ang="0">
                <a:pos x="108" y="27"/>
              </a:cxn>
              <a:cxn ang="0">
                <a:pos x="101" y="19"/>
              </a:cxn>
              <a:cxn ang="0">
                <a:pos x="20" y="8"/>
              </a:cxn>
              <a:cxn ang="0">
                <a:pos x="89" y="8"/>
              </a:cxn>
              <a:cxn ang="0">
                <a:pos x="92" y="19"/>
              </a:cxn>
              <a:cxn ang="0">
                <a:pos x="16" y="19"/>
              </a:cxn>
              <a:cxn ang="0">
                <a:pos x="20" y="8"/>
              </a:cxn>
              <a:cxn ang="0">
                <a:pos x="81" y="115"/>
              </a:cxn>
              <a:cxn ang="0">
                <a:pos x="27" y="115"/>
              </a:cxn>
              <a:cxn ang="0">
                <a:pos x="26" y="104"/>
              </a:cxn>
              <a:cxn ang="0">
                <a:pos x="82" y="104"/>
              </a:cxn>
              <a:cxn ang="0">
                <a:pos x="81" y="115"/>
              </a:cxn>
              <a:cxn ang="0">
                <a:pos x="83" y="100"/>
              </a:cxn>
              <a:cxn ang="0">
                <a:pos x="26" y="100"/>
              </a:cxn>
              <a:cxn ang="0">
                <a:pos x="21" y="62"/>
              </a:cxn>
              <a:cxn ang="0">
                <a:pos x="87" y="62"/>
              </a:cxn>
              <a:cxn ang="0">
                <a:pos x="83" y="100"/>
              </a:cxn>
              <a:cxn ang="0">
                <a:pos x="87" y="58"/>
              </a:cxn>
              <a:cxn ang="0">
                <a:pos x="21" y="58"/>
              </a:cxn>
              <a:cxn ang="0">
                <a:pos x="20" y="46"/>
              </a:cxn>
              <a:cxn ang="0">
                <a:pos x="89" y="46"/>
              </a:cxn>
              <a:cxn ang="0">
                <a:pos x="87" y="58"/>
              </a:cxn>
              <a:cxn ang="0">
                <a:pos x="100" y="39"/>
              </a:cxn>
              <a:cxn ang="0">
                <a:pos x="8" y="39"/>
              </a:cxn>
              <a:cxn ang="0">
                <a:pos x="8" y="27"/>
              </a:cxn>
              <a:cxn ang="0">
                <a:pos x="100" y="27"/>
              </a:cxn>
              <a:cxn ang="0">
                <a:pos x="100" y="39"/>
              </a:cxn>
              <a:cxn ang="0">
                <a:pos x="100" y="39"/>
              </a:cxn>
              <a:cxn ang="0">
                <a:pos x="100" y="39"/>
              </a:cxn>
            </a:cxnLst>
            <a:rect l="0" t="0" r="r" b="b"/>
            <a:pathLst>
              <a:path w="108" h="123">
                <a:moveTo>
                  <a:pt x="101" y="19"/>
                </a:moveTo>
                <a:cubicBezTo>
                  <a:pt x="96" y="5"/>
                  <a:pt x="96" y="5"/>
                  <a:pt x="96" y="5"/>
                </a:cubicBezTo>
                <a:cubicBezTo>
                  <a:pt x="95" y="2"/>
                  <a:pt x="92" y="0"/>
                  <a:pt x="89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6" y="0"/>
                  <a:pt x="13" y="2"/>
                  <a:pt x="12" y="5"/>
                </a:cubicBezTo>
                <a:cubicBezTo>
                  <a:pt x="8" y="19"/>
                  <a:pt x="8" y="19"/>
                  <a:pt x="8" y="19"/>
                </a:cubicBezTo>
                <a:cubicBezTo>
                  <a:pt x="4" y="20"/>
                  <a:pt x="0" y="23"/>
                  <a:pt x="0" y="27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3"/>
                  <a:pt x="4" y="46"/>
                  <a:pt x="8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7"/>
                  <a:pt x="12" y="47"/>
                  <a:pt x="12" y="47"/>
                </a:cubicBezTo>
                <a:cubicBezTo>
                  <a:pt x="20" y="116"/>
                  <a:pt x="20" y="116"/>
                  <a:pt x="20" y="116"/>
                </a:cubicBezTo>
                <a:cubicBezTo>
                  <a:pt x="20" y="120"/>
                  <a:pt x="23" y="123"/>
                  <a:pt x="27" y="123"/>
                </a:cubicBezTo>
                <a:cubicBezTo>
                  <a:pt x="81" y="123"/>
                  <a:pt x="81" y="123"/>
                  <a:pt x="81" y="123"/>
                </a:cubicBezTo>
                <a:cubicBezTo>
                  <a:pt x="85" y="123"/>
                  <a:pt x="88" y="120"/>
                  <a:pt x="89" y="116"/>
                </a:cubicBezTo>
                <a:cubicBezTo>
                  <a:pt x="96" y="47"/>
                  <a:pt x="96" y="47"/>
                  <a:pt x="96" y="47"/>
                </a:cubicBezTo>
                <a:cubicBezTo>
                  <a:pt x="96" y="46"/>
                  <a:pt x="96" y="46"/>
                  <a:pt x="96" y="46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4" y="46"/>
                  <a:pt x="108" y="43"/>
                  <a:pt x="108" y="39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8" y="23"/>
                  <a:pt x="105" y="20"/>
                  <a:pt x="101" y="19"/>
                </a:cubicBezTo>
                <a:close/>
                <a:moveTo>
                  <a:pt x="20" y="8"/>
                </a:moveTo>
                <a:cubicBezTo>
                  <a:pt x="89" y="8"/>
                  <a:pt x="89" y="8"/>
                  <a:pt x="89" y="8"/>
                </a:cubicBezTo>
                <a:cubicBezTo>
                  <a:pt x="92" y="19"/>
                  <a:pt x="92" y="19"/>
                  <a:pt x="92" y="19"/>
                </a:cubicBezTo>
                <a:cubicBezTo>
                  <a:pt x="16" y="19"/>
                  <a:pt x="16" y="19"/>
                  <a:pt x="16" y="19"/>
                </a:cubicBezTo>
                <a:lnTo>
                  <a:pt x="20" y="8"/>
                </a:lnTo>
                <a:close/>
                <a:moveTo>
                  <a:pt x="81" y="115"/>
                </a:moveTo>
                <a:cubicBezTo>
                  <a:pt x="27" y="115"/>
                  <a:pt x="27" y="115"/>
                  <a:pt x="27" y="115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82" y="104"/>
                  <a:pt x="82" y="104"/>
                  <a:pt x="82" y="104"/>
                </a:cubicBezTo>
                <a:lnTo>
                  <a:pt x="81" y="115"/>
                </a:lnTo>
                <a:close/>
                <a:moveTo>
                  <a:pt x="83" y="100"/>
                </a:moveTo>
                <a:cubicBezTo>
                  <a:pt x="26" y="100"/>
                  <a:pt x="26" y="100"/>
                  <a:pt x="26" y="100"/>
                </a:cubicBezTo>
                <a:cubicBezTo>
                  <a:pt x="21" y="62"/>
                  <a:pt x="21" y="62"/>
                  <a:pt x="21" y="62"/>
                </a:cubicBezTo>
                <a:cubicBezTo>
                  <a:pt x="87" y="62"/>
                  <a:pt x="87" y="62"/>
                  <a:pt x="87" y="62"/>
                </a:cubicBezTo>
                <a:lnTo>
                  <a:pt x="83" y="100"/>
                </a:lnTo>
                <a:close/>
                <a:moveTo>
                  <a:pt x="87" y="58"/>
                </a:moveTo>
                <a:cubicBezTo>
                  <a:pt x="21" y="58"/>
                  <a:pt x="21" y="58"/>
                  <a:pt x="21" y="58"/>
                </a:cubicBezTo>
                <a:cubicBezTo>
                  <a:pt x="20" y="46"/>
                  <a:pt x="20" y="46"/>
                  <a:pt x="20" y="46"/>
                </a:cubicBezTo>
                <a:cubicBezTo>
                  <a:pt x="89" y="46"/>
                  <a:pt x="89" y="46"/>
                  <a:pt x="89" y="46"/>
                </a:cubicBezTo>
                <a:lnTo>
                  <a:pt x="87" y="58"/>
                </a:lnTo>
                <a:close/>
                <a:moveTo>
                  <a:pt x="100" y="39"/>
                </a:moveTo>
                <a:cubicBezTo>
                  <a:pt x="8" y="39"/>
                  <a:pt x="8" y="39"/>
                  <a:pt x="8" y="39"/>
                </a:cubicBezTo>
                <a:cubicBezTo>
                  <a:pt x="8" y="27"/>
                  <a:pt x="8" y="27"/>
                  <a:pt x="8" y="27"/>
                </a:cubicBezTo>
                <a:cubicBezTo>
                  <a:pt x="100" y="27"/>
                  <a:pt x="100" y="27"/>
                  <a:pt x="100" y="27"/>
                </a:cubicBezTo>
                <a:lnTo>
                  <a:pt x="100" y="39"/>
                </a:lnTo>
                <a:close/>
                <a:moveTo>
                  <a:pt x="100" y="39"/>
                </a:moveTo>
                <a:cubicBezTo>
                  <a:pt x="100" y="39"/>
                  <a:pt x="100" y="39"/>
                  <a:pt x="100" y="39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4" name="Group 160">
            <a:extLst>
              <a:ext uri="{FF2B5EF4-FFF2-40B4-BE49-F238E27FC236}">
                <a16:creationId xmlns:a16="http://schemas.microsoft.com/office/drawing/2014/main" id="{FA69E863-357A-78F1-DC67-163A7BC97E23}"/>
              </a:ext>
            </a:extLst>
          </p:cNvPr>
          <p:cNvGrpSpPr/>
          <p:nvPr/>
        </p:nvGrpSpPr>
        <p:grpSpPr>
          <a:xfrm>
            <a:off x="3532512" y="1935785"/>
            <a:ext cx="286505" cy="401462"/>
            <a:chOff x="1597025" y="1208088"/>
            <a:chExt cx="257175" cy="360363"/>
          </a:xfrm>
          <a:solidFill>
            <a:schemeClr val="tx1"/>
          </a:solidFill>
        </p:grpSpPr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F3859B93-F24A-A1E3-E3F7-EC79008147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7025" y="1208088"/>
              <a:ext cx="257175" cy="360363"/>
            </a:xfrm>
            <a:custGeom>
              <a:avLst/>
              <a:gdLst/>
              <a:ahLst/>
              <a:cxnLst>
                <a:cxn ang="0">
                  <a:pos x="65" y="35"/>
                </a:cxn>
                <a:cxn ang="0">
                  <a:pos x="57" y="54"/>
                </a:cxn>
                <a:cxn ang="0">
                  <a:pos x="42" y="19"/>
                </a:cxn>
                <a:cxn ang="0">
                  <a:pos x="34" y="42"/>
                </a:cxn>
                <a:cxn ang="0">
                  <a:pos x="4" y="0"/>
                </a:cxn>
                <a:cxn ang="0">
                  <a:pos x="0" y="88"/>
                </a:cxn>
                <a:cxn ang="0">
                  <a:pos x="38" y="123"/>
                </a:cxn>
                <a:cxn ang="0">
                  <a:pos x="83" y="96"/>
                </a:cxn>
                <a:cxn ang="0">
                  <a:pos x="65" y="35"/>
                </a:cxn>
                <a:cxn ang="0">
                  <a:pos x="75" y="94"/>
                </a:cxn>
                <a:cxn ang="0">
                  <a:pos x="38" y="115"/>
                </a:cxn>
                <a:cxn ang="0">
                  <a:pos x="7" y="88"/>
                </a:cxn>
                <a:cxn ang="0">
                  <a:pos x="11" y="60"/>
                </a:cxn>
                <a:cxn ang="0">
                  <a:pos x="15" y="22"/>
                </a:cxn>
                <a:cxn ang="0">
                  <a:pos x="31" y="60"/>
                </a:cxn>
                <a:cxn ang="0">
                  <a:pos x="45" y="38"/>
                </a:cxn>
                <a:cxn ang="0">
                  <a:pos x="50" y="73"/>
                </a:cxn>
                <a:cxn ang="0">
                  <a:pos x="67" y="52"/>
                </a:cxn>
                <a:cxn ang="0">
                  <a:pos x="75" y="94"/>
                </a:cxn>
                <a:cxn ang="0">
                  <a:pos x="75" y="94"/>
                </a:cxn>
                <a:cxn ang="0">
                  <a:pos x="75" y="94"/>
                </a:cxn>
              </a:cxnLst>
              <a:rect l="0" t="0" r="r" b="b"/>
              <a:pathLst>
                <a:path w="88" h="123">
                  <a:moveTo>
                    <a:pt x="65" y="35"/>
                  </a:moveTo>
                  <a:cubicBezTo>
                    <a:pt x="65" y="45"/>
                    <a:pt x="57" y="54"/>
                    <a:pt x="57" y="54"/>
                  </a:cubicBezTo>
                  <a:cubicBezTo>
                    <a:pt x="57" y="35"/>
                    <a:pt x="42" y="19"/>
                    <a:pt x="42" y="19"/>
                  </a:cubicBezTo>
                  <a:cubicBezTo>
                    <a:pt x="42" y="19"/>
                    <a:pt x="42" y="31"/>
                    <a:pt x="34" y="42"/>
                  </a:cubicBezTo>
                  <a:cubicBezTo>
                    <a:pt x="27" y="15"/>
                    <a:pt x="4" y="0"/>
                    <a:pt x="4" y="0"/>
                  </a:cubicBezTo>
                  <a:cubicBezTo>
                    <a:pt x="15" y="42"/>
                    <a:pt x="0" y="57"/>
                    <a:pt x="0" y="88"/>
                  </a:cubicBezTo>
                  <a:cubicBezTo>
                    <a:pt x="0" y="106"/>
                    <a:pt x="15" y="123"/>
                    <a:pt x="38" y="123"/>
                  </a:cubicBezTo>
                  <a:cubicBezTo>
                    <a:pt x="73" y="123"/>
                    <a:pt x="79" y="110"/>
                    <a:pt x="83" y="96"/>
                  </a:cubicBezTo>
                  <a:cubicBezTo>
                    <a:pt x="88" y="77"/>
                    <a:pt x="80" y="54"/>
                    <a:pt x="65" y="35"/>
                  </a:cubicBezTo>
                  <a:close/>
                  <a:moveTo>
                    <a:pt x="75" y="94"/>
                  </a:moveTo>
                  <a:cubicBezTo>
                    <a:pt x="73" y="104"/>
                    <a:pt x="70" y="115"/>
                    <a:pt x="38" y="115"/>
                  </a:cubicBezTo>
                  <a:cubicBezTo>
                    <a:pt x="19" y="115"/>
                    <a:pt x="7" y="101"/>
                    <a:pt x="7" y="88"/>
                  </a:cubicBezTo>
                  <a:cubicBezTo>
                    <a:pt x="7" y="78"/>
                    <a:pt x="9" y="69"/>
                    <a:pt x="11" y="60"/>
                  </a:cubicBezTo>
                  <a:cubicBezTo>
                    <a:pt x="14" y="49"/>
                    <a:pt x="16" y="37"/>
                    <a:pt x="15" y="22"/>
                  </a:cubicBezTo>
                  <a:cubicBezTo>
                    <a:pt x="27" y="39"/>
                    <a:pt x="31" y="60"/>
                    <a:pt x="31" y="60"/>
                  </a:cubicBezTo>
                  <a:cubicBezTo>
                    <a:pt x="31" y="60"/>
                    <a:pt x="42" y="45"/>
                    <a:pt x="45" y="38"/>
                  </a:cubicBezTo>
                  <a:cubicBezTo>
                    <a:pt x="48" y="42"/>
                    <a:pt x="50" y="58"/>
                    <a:pt x="50" y="73"/>
                  </a:cubicBezTo>
                  <a:cubicBezTo>
                    <a:pt x="50" y="73"/>
                    <a:pt x="60" y="65"/>
                    <a:pt x="67" y="52"/>
                  </a:cubicBezTo>
                  <a:cubicBezTo>
                    <a:pt x="76" y="66"/>
                    <a:pt x="78" y="82"/>
                    <a:pt x="75" y="94"/>
                  </a:cubicBezTo>
                  <a:close/>
                  <a:moveTo>
                    <a:pt x="75" y="94"/>
                  </a:moveTo>
                  <a:cubicBezTo>
                    <a:pt x="75" y="94"/>
                    <a:pt x="75" y="94"/>
                    <a:pt x="75" y="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AAE13AB6-4658-AE26-1B58-744C6921B5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38300" y="1363663"/>
              <a:ext cx="160338" cy="128588"/>
            </a:xfrm>
            <a:custGeom>
              <a:avLst/>
              <a:gdLst/>
              <a:ahLst/>
              <a:cxnLst>
                <a:cxn ang="0">
                  <a:pos x="53" y="12"/>
                </a:cxn>
                <a:cxn ang="0">
                  <a:pos x="49" y="15"/>
                </a:cxn>
                <a:cxn ang="0">
                  <a:pos x="31" y="30"/>
                </a:cxn>
                <a:cxn ang="0">
                  <a:pos x="29" y="13"/>
                </a:cxn>
                <a:cxn ang="0">
                  <a:pos x="29" y="7"/>
                </a:cxn>
                <a:cxn ang="0">
                  <a:pos x="23" y="16"/>
                </a:cxn>
                <a:cxn ang="0">
                  <a:pos x="17" y="25"/>
                </a:cxn>
                <a:cxn ang="0">
                  <a:pos x="8" y="5"/>
                </a:cxn>
                <a:cxn ang="0">
                  <a:pos x="7" y="0"/>
                </a:cxn>
                <a:cxn ang="0">
                  <a:pos x="5" y="5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4" y="38"/>
                </a:cxn>
                <a:cxn ang="0">
                  <a:pos x="7" y="11"/>
                </a:cxn>
                <a:cxn ang="0">
                  <a:pos x="15" y="29"/>
                </a:cxn>
                <a:cxn ang="0">
                  <a:pos x="16" y="32"/>
                </a:cxn>
                <a:cxn ang="0">
                  <a:pos x="18" y="30"/>
                </a:cxn>
                <a:cxn ang="0">
                  <a:pos x="25" y="19"/>
                </a:cxn>
                <a:cxn ang="0">
                  <a:pos x="28" y="33"/>
                </a:cxn>
                <a:cxn ang="0">
                  <a:pos x="29" y="35"/>
                </a:cxn>
                <a:cxn ang="0">
                  <a:pos x="31" y="34"/>
                </a:cxn>
                <a:cxn ang="0">
                  <a:pos x="50" y="20"/>
                </a:cxn>
                <a:cxn ang="0">
                  <a:pos x="48" y="41"/>
                </a:cxn>
                <a:cxn ang="0">
                  <a:pos x="49" y="43"/>
                </a:cxn>
                <a:cxn ang="0">
                  <a:pos x="49" y="44"/>
                </a:cxn>
                <a:cxn ang="0">
                  <a:pos x="51" y="42"/>
                </a:cxn>
                <a:cxn ang="0">
                  <a:pos x="53" y="16"/>
                </a:cxn>
                <a:cxn ang="0">
                  <a:pos x="53" y="12"/>
                </a:cxn>
                <a:cxn ang="0">
                  <a:pos x="53" y="12"/>
                </a:cxn>
                <a:cxn ang="0">
                  <a:pos x="53" y="12"/>
                </a:cxn>
              </a:cxnLst>
              <a:rect l="0" t="0" r="r" b="b"/>
              <a:pathLst>
                <a:path w="55" h="44">
                  <a:moveTo>
                    <a:pt x="53" y="12"/>
                  </a:moveTo>
                  <a:cubicBezTo>
                    <a:pt x="49" y="15"/>
                    <a:pt x="49" y="15"/>
                    <a:pt x="49" y="15"/>
                  </a:cubicBezTo>
                  <a:cubicBezTo>
                    <a:pt x="45" y="20"/>
                    <a:pt x="42" y="25"/>
                    <a:pt x="31" y="30"/>
                  </a:cubicBezTo>
                  <a:cubicBezTo>
                    <a:pt x="30" y="25"/>
                    <a:pt x="29" y="20"/>
                    <a:pt x="29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1" y="19"/>
                    <a:pt x="19" y="21"/>
                    <a:pt x="17" y="25"/>
                  </a:cubicBezTo>
                  <a:cubicBezTo>
                    <a:pt x="13" y="16"/>
                    <a:pt x="10" y="10"/>
                    <a:pt x="8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13"/>
                    <a:pt x="0" y="20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ubicBezTo>
                    <a:pt x="3" y="40"/>
                    <a:pt x="4" y="39"/>
                    <a:pt x="4" y="38"/>
                  </a:cubicBezTo>
                  <a:cubicBezTo>
                    <a:pt x="4" y="24"/>
                    <a:pt x="5" y="17"/>
                    <a:pt x="7" y="11"/>
                  </a:cubicBezTo>
                  <a:cubicBezTo>
                    <a:pt x="9" y="16"/>
                    <a:pt x="11" y="22"/>
                    <a:pt x="15" y="29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1" y="25"/>
                    <a:pt x="23" y="22"/>
                    <a:pt x="25" y="19"/>
                  </a:cubicBezTo>
                  <a:cubicBezTo>
                    <a:pt x="26" y="25"/>
                    <a:pt x="27" y="29"/>
                    <a:pt x="28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41" y="29"/>
                    <a:pt x="46" y="25"/>
                    <a:pt x="50" y="20"/>
                  </a:cubicBezTo>
                  <a:cubicBezTo>
                    <a:pt x="51" y="28"/>
                    <a:pt x="50" y="35"/>
                    <a:pt x="48" y="41"/>
                  </a:cubicBezTo>
                  <a:cubicBezTo>
                    <a:pt x="47" y="42"/>
                    <a:pt x="48" y="43"/>
                    <a:pt x="49" y="43"/>
                  </a:cubicBezTo>
                  <a:cubicBezTo>
                    <a:pt x="49" y="43"/>
                    <a:pt x="49" y="44"/>
                    <a:pt x="49" y="44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4" y="35"/>
                    <a:pt x="55" y="24"/>
                    <a:pt x="53" y="16"/>
                  </a:cubicBezTo>
                  <a:lnTo>
                    <a:pt x="53" y="12"/>
                  </a:lnTo>
                  <a:close/>
                  <a:moveTo>
                    <a:pt x="53" y="12"/>
                  </a:moveTo>
                  <a:cubicBezTo>
                    <a:pt x="53" y="12"/>
                    <a:pt x="53" y="12"/>
                    <a:pt x="53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7" name="Group 162">
            <a:extLst>
              <a:ext uri="{FF2B5EF4-FFF2-40B4-BE49-F238E27FC236}">
                <a16:creationId xmlns:a16="http://schemas.microsoft.com/office/drawing/2014/main" id="{2F40BA50-8622-C52D-BE57-27741B49DCA4}"/>
              </a:ext>
            </a:extLst>
          </p:cNvPr>
          <p:cNvGrpSpPr/>
          <p:nvPr/>
        </p:nvGrpSpPr>
        <p:grpSpPr>
          <a:xfrm>
            <a:off x="4187842" y="1951703"/>
            <a:ext cx="401462" cy="376703"/>
            <a:chOff x="2270125" y="1222376"/>
            <a:chExt cx="360363" cy="338138"/>
          </a:xfrm>
          <a:solidFill>
            <a:schemeClr val="tx1"/>
          </a:solidFill>
        </p:grpSpPr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46A52587-D7C3-7084-00C8-2A808148A5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0125" y="1222376"/>
              <a:ext cx="360363" cy="338138"/>
            </a:xfrm>
            <a:custGeom>
              <a:avLst/>
              <a:gdLst/>
              <a:ahLst/>
              <a:cxnLst>
                <a:cxn ang="0">
                  <a:pos x="120" y="25"/>
                </a:cxn>
                <a:cxn ang="0">
                  <a:pos x="97" y="2"/>
                </a:cxn>
                <a:cxn ang="0">
                  <a:pos x="9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104"/>
                </a:cxn>
                <a:cxn ang="0">
                  <a:pos x="11" y="115"/>
                </a:cxn>
                <a:cxn ang="0">
                  <a:pos x="111" y="115"/>
                </a:cxn>
                <a:cxn ang="0">
                  <a:pos x="123" y="104"/>
                </a:cxn>
                <a:cxn ang="0">
                  <a:pos x="123" y="31"/>
                </a:cxn>
                <a:cxn ang="0">
                  <a:pos x="120" y="25"/>
                </a:cxn>
                <a:cxn ang="0">
                  <a:pos x="115" y="104"/>
                </a:cxn>
                <a:cxn ang="0">
                  <a:pos x="111" y="107"/>
                </a:cxn>
                <a:cxn ang="0">
                  <a:pos x="11" y="107"/>
                </a:cxn>
                <a:cxn ang="0">
                  <a:pos x="8" y="104"/>
                </a:cxn>
                <a:cxn ang="0">
                  <a:pos x="8" y="11"/>
                </a:cxn>
                <a:cxn ang="0">
                  <a:pos x="11" y="8"/>
                </a:cxn>
                <a:cxn ang="0">
                  <a:pos x="88" y="8"/>
                </a:cxn>
                <a:cxn ang="0">
                  <a:pos x="88" y="23"/>
                </a:cxn>
                <a:cxn ang="0">
                  <a:pos x="100" y="34"/>
                </a:cxn>
                <a:cxn ang="0">
                  <a:pos x="115" y="34"/>
                </a:cxn>
                <a:cxn ang="0">
                  <a:pos x="115" y="104"/>
                </a:cxn>
                <a:cxn ang="0">
                  <a:pos x="103" y="31"/>
                </a:cxn>
                <a:cxn ang="0">
                  <a:pos x="100" y="31"/>
                </a:cxn>
                <a:cxn ang="0">
                  <a:pos x="92" y="23"/>
                </a:cxn>
                <a:cxn ang="0">
                  <a:pos x="92" y="8"/>
                </a:cxn>
                <a:cxn ang="0">
                  <a:pos x="115" y="31"/>
                </a:cxn>
                <a:cxn ang="0">
                  <a:pos x="103" y="31"/>
                </a:cxn>
                <a:cxn ang="0">
                  <a:pos x="103" y="31"/>
                </a:cxn>
                <a:cxn ang="0">
                  <a:pos x="103" y="31"/>
                </a:cxn>
              </a:cxnLst>
              <a:rect l="0" t="0" r="r" b="b"/>
              <a:pathLst>
                <a:path w="123" h="115">
                  <a:moveTo>
                    <a:pt x="120" y="25"/>
                  </a:moveTo>
                  <a:cubicBezTo>
                    <a:pt x="97" y="2"/>
                    <a:pt x="97" y="2"/>
                    <a:pt x="97" y="2"/>
                  </a:cubicBezTo>
                  <a:cubicBezTo>
                    <a:pt x="96" y="1"/>
                    <a:pt x="94" y="0"/>
                    <a:pt x="9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5" y="115"/>
                    <a:pt x="11" y="115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8" y="115"/>
                    <a:pt x="123" y="110"/>
                    <a:pt x="123" y="104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29"/>
                    <a:pt x="122" y="27"/>
                    <a:pt x="120" y="25"/>
                  </a:cubicBezTo>
                  <a:close/>
                  <a:moveTo>
                    <a:pt x="115" y="104"/>
                  </a:moveTo>
                  <a:cubicBezTo>
                    <a:pt x="115" y="106"/>
                    <a:pt x="113" y="107"/>
                    <a:pt x="111" y="107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9" y="107"/>
                    <a:pt x="8" y="106"/>
                    <a:pt x="8" y="10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9"/>
                    <a:pt x="93" y="34"/>
                    <a:pt x="100" y="34"/>
                  </a:cubicBezTo>
                  <a:cubicBezTo>
                    <a:pt x="115" y="34"/>
                    <a:pt x="115" y="34"/>
                    <a:pt x="115" y="34"/>
                  </a:cubicBezTo>
                  <a:lnTo>
                    <a:pt x="115" y="104"/>
                  </a:lnTo>
                  <a:close/>
                  <a:moveTo>
                    <a:pt x="103" y="31"/>
                  </a:moveTo>
                  <a:cubicBezTo>
                    <a:pt x="100" y="31"/>
                    <a:pt x="100" y="31"/>
                    <a:pt x="100" y="31"/>
                  </a:cubicBezTo>
                  <a:cubicBezTo>
                    <a:pt x="95" y="31"/>
                    <a:pt x="92" y="27"/>
                    <a:pt x="92" y="23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115" y="31"/>
                    <a:pt x="115" y="31"/>
                    <a:pt x="115" y="31"/>
                  </a:cubicBezTo>
                  <a:lnTo>
                    <a:pt x="103" y="31"/>
                  </a:lnTo>
                  <a:close/>
                  <a:moveTo>
                    <a:pt x="103" y="31"/>
                  </a:moveTo>
                  <a:cubicBezTo>
                    <a:pt x="103" y="31"/>
                    <a:pt x="103" y="31"/>
                    <a:pt x="103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28851AD7-5B7E-33E3-5C63-6DFFEAD8C0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6813" y="1290638"/>
              <a:ext cx="66675" cy="11113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22" y="4"/>
                </a:cxn>
                <a:cxn ang="0">
                  <a:pos x="23" y="2"/>
                </a:cxn>
                <a:cxn ang="0">
                  <a:pos x="2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23" h="4">
                  <a:moveTo>
                    <a:pt x="2" y="4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3"/>
                    <a:pt x="23" y="2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BFB3CF93-4319-E622-CFCA-5062DB31FE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6813" y="1322388"/>
              <a:ext cx="66675" cy="1270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22" y="4"/>
                </a:cxn>
                <a:cxn ang="0">
                  <a:pos x="23" y="2"/>
                </a:cxn>
                <a:cxn ang="0">
                  <a:pos x="2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23" h="4">
                  <a:moveTo>
                    <a:pt x="2" y="4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3"/>
                    <a:pt x="23" y="2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C4AC33C6-0989-4768-3B0E-26A2147FF9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6813" y="1357313"/>
              <a:ext cx="146050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4"/>
                </a:cxn>
                <a:cxn ang="0">
                  <a:pos x="48" y="4"/>
                </a:cxn>
                <a:cxn ang="0">
                  <a:pos x="50" y="2"/>
                </a:cxn>
                <a:cxn ang="0">
                  <a:pos x="48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50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50" y="3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11BA79A0-B265-C303-1BDA-DD0E1D3F4A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4575" y="1425576"/>
              <a:ext cx="268288" cy="11113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0" y="4"/>
                </a:cxn>
                <a:cxn ang="0">
                  <a:pos x="92" y="2"/>
                </a:cxn>
                <a:cxn ang="0">
                  <a:pos x="90" y="0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2" h="4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1" y="4"/>
                    <a:pt x="92" y="3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9EFB3E61-2745-4C3A-7761-9C1451A380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4575" y="1460501"/>
              <a:ext cx="268288" cy="9525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0" y="3"/>
                </a:cxn>
                <a:cxn ang="0">
                  <a:pos x="92" y="1"/>
                </a:cxn>
                <a:cxn ang="0">
                  <a:pos x="90" y="0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2" h="3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1" y="3"/>
                    <a:pt x="92" y="2"/>
                    <a:pt x="92" y="1"/>
                  </a:cubicBezTo>
                  <a:cubicBezTo>
                    <a:pt x="92" y="0"/>
                    <a:pt x="91" y="0"/>
                    <a:pt x="90" y="0"/>
                  </a:cubicBezTo>
                  <a:close/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465E2532-A9B3-4B1F-A23F-B478B82E12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4575" y="1492251"/>
              <a:ext cx="268288" cy="12700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0" y="4"/>
                </a:cxn>
                <a:cxn ang="0">
                  <a:pos x="92" y="2"/>
                </a:cxn>
                <a:cxn ang="0">
                  <a:pos x="90" y="0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2" h="4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1" y="4"/>
                    <a:pt x="92" y="3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1299DD81-0673-28DB-31DD-6C54A74D9F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4575" y="1390651"/>
              <a:ext cx="268288" cy="11113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0" y="4"/>
                </a:cxn>
                <a:cxn ang="0">
                  <a:pos x="92" y="2"/>
                </a:cxn>
                <a:cxn ang="0">
                  <a:pos x="90" y="0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2" h="4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1" y="4"/>
                    <a:pt x="92" y="3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06592CC9-CE83-3936-3397-79ACA5BDD6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4575" y="1277938"/>
              <a:ext cx="101600" cy="92075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31" y="31"/>
                </a:cxn>
                <a:cxn ang="0">
                  <a:pos x="35" y="27"/>
                </a:cxn>
                <a:cxn ang="0">
                  <a:pos x="35" y="4"/>
                </a:cxn>
                <a:cxn ang="0">
                  <a:pos x="3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8" y="8"/>
                </a:cxn>
                <a:cxn ang="0">
                  <a:pos x="27" y="8"/>
                </a:cxn>
                <a:cxn ang="0">
                  <a:pos x="27" y="23"/>
                </a:cxn>
                <a:cxn ang="0">
                  <a:pos x="8" y="23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35" h="31">
                  <a:moveTo>
                    <a:pt x="4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3" y="31"/>
                    <a:pt x="35" y="29"/>
                    <a:pt x="35" y="27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4" y="31"/>
                  </a:cubicBezTo>
                  <a:close/>
                  <a:moveTo>
                    <a:pt x="8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8" y="23"/>
                    <a:pt x="8" y="23"/>
                    <a:pt x="8" y="23"/>
                  </a:cubicBezTo>
                  <a:lnTo>
                    <a:pt x="8" y="8"/>
                  </a:ln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7" name="Group 166">
            <a:extLst>
              <a:ext uri="{FF2B5EF4-FFF2-40B4-BE49-F238E27FC236}">
                <a16:creationId xmlns:a16="http://schemas.microsoft.com/office/drawing/2014/main" id="{14E7769F-1A63-175D-FA94-76131553462F}"/>
              </a:ext>
            </a:extLst>
          </p:cNvPr>
          <p:cNvGrpSpPr/>
          <p:nvPr/>
        </p:nvGrpSpPr>
        <p:grpSpPr>
          <a:xfrm>
            <a:off x="4958128" y="1939322"/>
            <a:ext cx="396156" cy="401462"/>
            <a:chOff x="3036888" y="1211263"/>
            <a:chExt cx="355600" cy="360363"/>
          </a:xfrm>
          <a:solidFill>
            <a:schemeClr val="tx1"/>
          </a:solidFill>
        </p:grpSpPr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id="{8B66D47D-0EEB-094F-6DC7-0CE1534DB5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36888" y="1211263"/>
              <a:ext cx="355600" cy="360363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27" y="0"/>
                </a:cxn>
                <a:cxn ang="0">
                  <a:pos x="15" y="12"/>
                </a:cxn>
                <a:cxn ang="0">
                  <a:pos x="15" y="19"/>
                </a:cxn>
                <a:cxn ang="0">
                  <a:pos x="11" y="19"/>
                </a:cxn>
                <a:cxn ang="0">
                  <a:pos x="0" y="31"/>
                </a:cxn>
                <a:cxn ang="0">
                  <a:pos x="0" y="107"/>
                </a:cxn>
                <a:cxn ang="0">
                  <a:pos x="15" y="123"/>
                </a:cxn>
                <a:cxn ang="0">
                  <a:pos x="107" y="123"/>
                </a:cxn>
                <a:cxn ang="0">
                  <a:pos x="122" y="107"/>
                </a:cxn>
                <a:cxn ang="0">
                  <a:pos x="122" y="12"/>
                </a:cxn>
                <a:cxn ang="0">
                  <a:pos x="111" y="0"/>
                </a:cxn>
                <a:cxn ang="0">
                  <a:pos x="115" y="107"/>
                </a:cxn>
                <a:cxn ang="0">
                  <a:pos x="107" y="115"/>
                </a:cxn>
                <a:cxn ang="0">
                  <a:pos x="15" y="115"/>
                </a:cxn>
                <a:cxn ang="0">
                  <a:pos x="7" y="107"/>
                </a:cxn>
                <a:cxn ang="0">
                  <a:pos x="7" y="31"/>
                </a:cxn>
                <a:cxn ang="0">
                  <a:pos x="11" y="27"/>
                </a:cxn>
                <a:cxn ang="0">
                  <a:pos x="15" y="27"/>
                </a:cxn>
                <a:cxn ang="0">
                  <a:pos x="15" y="104"/>
                </a:cxn>
                <a:cxn ang="0">
                  <a:pos x="19" y="107"/>
                </a:cxn>
                <a:cxn ang="0">
                  <a:pos x="23" y="104"/>
                </a:cxn>
                <a:cxn ang="0">
                  <a:pos x="23" y="12"/>
                </a:cxn>
                <a:cxn ang="0">
                  <a:pos x="27" y="8"/>
                </a:cxn>
                <a:cxn ang="0">
                  <a:pos x="111" y="8"/>
                </a:cxn>
                <a:cxn ang="0">
                  <a:pos x="115" y="12"/>
                </a:cxn>
                <a:cxn ang="0">
                  <a:pos x="115" y="107"/>
                </a:cxn>
                <a:cxn ang="0">
                  <a:pos x="115" y="107"/>
                </a:cxn>
                <a:cxn ang="0">
                  <a:pos x="115" y="107"/>
                </a:cxn>
              </a:cxnLst>
              <a:rect l="0" t="0" r="r" b="b"/>
              <a:pathLst>
                <a:path w="122" h="123">
                  <a:moveTo>
                    <a:pt x="111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0" y="0"/>
                    <a:pt x="15" y="5"/>
                    <a:pt x="15" y="12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5" y="19"/>
                    <a:pt x="0" y="24"/>
                    <a:pt x="0" y="3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6"/>
                    <a:pt x="7" y="123"/>
                    <a:pt x="15" y="123"/>
                  </a:cubicBezTo>
                  <a:cubicBezTo>
                    <a:pt x="107" y="123"/>
                    <a:pt x="107" y="123"/>
                    <a:pt x="107" y="123"/>
                  </a:cubicBezTo>
                  <a:cubicBezTo>
                    <a:pt x="116" y="123"/>
                    <a:pt x="122" y="116"/>
                    <a:pt x="122" y="107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5"/>
                    <a:pt x="117" y="0"/>
                    <a:pt x="111" y="0"/>
                  </a:cubicBezTo>
                  <a:close/>
                  <a:moveTo>
                    <a:pt x="115" y="107"/>
                  </a:moveTo>
                  <a:cubicBezTo>
                    <a:pt x="115" y="112"/>
                    <a:pt x="111" y="115"/>
                    <a:pt x="107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1" y="115"/>
                    <a:pt x="7" y="112"/>
                    <a:pt x="7" y="107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29"/>
                    <a:pt x="9" y="27"/>
                    <a:pt x="11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104"/>
                    <a:pt x="15" y="104"/>
                    <a:pt x="15" y="104"/>
                  </a:cubicBezTo>
                  <a:cubicBezTo>
                    <a:pt x="15" y="106"/>
                    <a:pt x="17" y="107"/>
                    <a:pt x="19" y="107"/>
                  </a:cubicBezTo>
                  <a:cubicBezTo>
                    <a:pt x="21" y="107"/>
                    <a:pt x="23" y="106"/>
                    <a:pt x="23" y="104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9"/>
                    <a:pt x="24" y="8"/>
                    <a:pt x="27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3" y="8"/>
                    <a:pt x="115" y="9"/>
                    <a:pt x="115" y="12"/>
                  </a:cubicBezTo>
                  <a:lnTo>
                    <a:pt x="115" y="107"/>
                  </a:lnTo>
                  <a:close/>
                  <a:moveTo>
                    <a:pt x="115" y="107"/>
                  </a:moveTo>
                  <a:cubicBezTo>
                    <a:pt x="115" y="107"/>
                    <a:pt x="115" y="107"/>
                    <a:pt x="115" y="10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" name="Freeform 24">
              <a:extLst>
                <a:ext uri="{FF2B5EF4-FFF2-40B4-BE49-F238E27FC236}">
                  <a16:creationId xmlns:a16="http://schemas.microsoft.com/office/drawing/2014/main" id="{F8A76B83-337F-4C78-E96F-8B17B22C68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9613" y="1346201"/>
              <a:ext cx="100013" cy="11113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32" y="4"/>
                </a:cxn>
                <a:cxn ang="0">
                  <a:pos x="34" y="2"/>
                </a:cxn>
                <a:cxn ang="0">
                  <a:pos x="32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34" h="4">
                  <a:moveTo>
                    <a:pt x="1" y="4"/>
                  </a:moveTo>
                  <a:cubicBezTo>
                    <a:pt x="32" y="4"/>
                    <a:pt x="32" y="4"/>
                    <a:pt x="32" y="4"/>
                  </a:cubicBezTo>
                  <a:cubicBezTo>
                    <a:pt x="33" y="4"/>
                    <a:pt x="34" y="3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" name="Freeform 25">
              <a:extLst>
                <a:ext uri="{FF2B5EF4-FFF2-40B4-BE49-F238E27FC236}">
                  <a16:creationId xmlns:a16="http://schemas.microsoft.com/office/drawing/2014/main" id="{748BE439-49A2-25BC-8961-7A3D0912BD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9613" y="1314451"/>
              <a:ext cx="100013" cy="7938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32" y="3"/>
                </a:cxn>
                <a:cxn ang="0">
                  <a:pos x="34" y="2"/>
                </a:cxn>
                <a:cxn ang="0">
                  <a:pos x="32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</a:cxnLst>
              <a:rect l="0" t="0" r="r" b="b"/>
              <a:pathLst>
                <a:path w="34" h="3">
                  <a:moveTo>
                    <a:pt x="1" y="3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3" y="3"/>
                    <a:pt x="34" y="3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" name="Freeform 26">
              <a:extLst>
                <a:ext uri="{FF2B5EF4-FFF2-40B4-BE49-F238E27FC236}">
                  <a16:creationId xmlns:a16="http://schemas.microsoft.com/office/drawing/2014/main" id="{29422D4E-DA05-B60D-0B28-492AFBF82E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9613" y="1277938"/>
              <a:ext cx="100013" cy="12700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32" y="4"/>
                </a:cxn>
                <a:cxn ang="0">
                  <a:pos x="34" y="2"/>
                </a:cxn>
                <a:cxn ang="0">
                  <a:pos x="32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34" h="4">
                  <a:moveTo>
                    <a:pt x="1" y="4"/>
                  </a:moveTo>
                  <a:cubicBezTo>
                    <a:pt x="32" y="4"/>
                    <a:pt x="32" y="4"/>
                    <a:pt x="32" y="4"/>
                  </a:cubicBezTo>
                  <a:cubicBezTo>
                    <a:pt x="33" y="4"/>
                    <a:pt x="34" y="3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" name="Freeform 27">
              <a:extLst>
                <a:ext uri="{FF2B5EF4-FFF2-40B4-BE49-F238E27FC236}">
                  <a16:creationId xmlns:a16="http://schemas.microsoft.com/office/drawing/2014/main" id="{6480A253-A0C2-B300-0DFE-E1B9D1A243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4200" y="1516063"/>
              <a:ext cx="101600" cy="111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33" y="4"/>
                </a:cxn>
                <a:cxn ang="0">
                  <a:pos x="35" y="2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r" b="b"/>
              <a:pathLst>
                <a:path w="35" h="4">
                  <a:moveTo>
                    <a:pt x="3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5" y="3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" name="Freeform 28">
              <a:extLst>
                <a:ext uri="{FF2B5EF4-FFF2-40B4-BE49-F238E27FC236}">
                  <a16:creationId xmlns:a16="http://schemas.microsoft.com/office/drawing/2014/main" id="{95EB6980-9273-9C20-F5D2-31B4622580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4200" y="1481138"/>
              <a:ext cx="101600" cy="111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33" y="4"/>
                </a:cxn>
                <a:cxn ang="0">
                  <a:pos x="35" y="2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r" b="b"/>
              <a:pathLst>
                <a:path w="35" h="4">
                  <a:moveTo>
                    <a:pt x="3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5" y="3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" name="Freeform 29">
              <a:extLst>
                <a:ext uri="{FF2B5EF4-FFF2-40B4-BE49-F238E27FC236}">
                  <a16:creationId xmlns:a16="http://schemas.microsoft.com/office/drawing/2014/main" id="{9C6BD871-7CA0-E047-4F43-B19B59EA25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4200" y="1449388"/>
              <a:ext cx="101600" cy="111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33" y="4"/>
                </a:cxn>
                <a:cxn ang="0">
                  <a:pos x="35" y="2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r" b="b"/>
              <a:pathLst>
                <a:path w="35" h="4">
                  <a:moveTo>
                    <a:pt x="3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5" y="3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" name="Freeform 30">
              <a:extLst>
                <a:ext uri="{FF2B5EF4-FFF2-40B4-BE49-F238E27FC236}">
                  <a16:creationId xmlns:a16="http://schemas.microsoft.com/office/drawing/2014/main" id="{A12D7512-610B-44DD-4C05-7374130BDE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9613" y="1516063"/>
              <a:ext cx="100013" cy="1111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32" y="4"/>
                </a:cxn>
                <a:cxn ang="0">
                  <a:pos x="34" y="2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34" h="4">
                  <a:moveTo>
                    <a:pt x="3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4"/>
                    <a:pt x="34" y="3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lose/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" name="Freeform 31">
              <a:extLst>
                <a:ext uri="{FF2B5EF4-FFF2-40B4-BE49-F238E27FC236}">
                  <a16:creationId xmlns:a16="http://schemas.microsoft.com/office/drawing/2014/main" id="{83306184-C4E9-8915-8CF4-F70EE03CCD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9613" y="1481138"/>
              <a:ext cx="100013" cy="1111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32" y="4"/>
                </a:cxn>
                <a:cxn ang="0">
                  <a:pos x="34" y="2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34" h="4">
                  <a:moveTo>
                    <a:pt x="3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4"/>
                    <a:pt x="34" y="3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lose/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" name="Freeform 32">
              <a:extLst>
                <a:ext uri="{FF2B5EF4-FFF2-40B4-BE49-F238E27FC236}">
                  <a16:creationId xmlns:a16="http://schemas.microsoft.com/office/drawing/2014/main" id="{823D3170-0018-875A-BB2C-267B3F451A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9613" y="1449388"/>
              <a:ext cx="100013" cy="1111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32" y="4"/>
                </a:cxn>
                <a:cxn ang="0">
                  <a:pos x="34" y="2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34" h="4">
                  <a:moveTo>
                    <a:pt x="3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4"/>
                    <a:pt x="34" y="3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lose/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8" name="Freeform 33">
              <a:extLst>
                <a:ext uri="{FF2B5EF4-FFF2-40B4-BE49-F238E27FC236}">
                  <a16:creationId xmlns:a16="http://schemas.microsoft.com/office/drawing/2014/main" id="{EBCE16E5-CF17-9E35-663A-CDDA55428E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4200" y="1381126"/>
              <a:ext cx="225425" cy="12700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75" y="4"/>
                </a:cxn>
                <a:cxn ang="0">
                  <a:pos x="77" y="2"/>
                </a:cxn>
                <a:cxn ang="0">
                  <a:pos x="75" y="0"/>
                </a:cxn>
                <a:cxn ang="0">
                  <a:pos x="75" y="0"/>
                </a:cxn>
                <a:cxn ang="0">
                  <a:pos x="75" y="0"/>
                </a:cxn>
              </a:cxnLst>
              <a:rect l="0" t="0" r="r" b="b"/>
              <a:pathLst>
                <a:path w="77" h="4">
                  <a:moveTo>
                    <a:pt x="7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6" y="4"/>
                    <a:pt x="77" y="3"/>
                    <a:pt x="77" y="2"/>
                  </a:cubicBezTo>
                  <a:cubicBezTo>
                    <a:pt x="77" y="1"/>
                    <a:pt x="76" y="0"/>
                    <a:pt x="75" y="0"/>
                  </a:cubicBezTo>
                  <a:close/>
                  <a:moveTo>
                    <a:pt x="75" y="0"/>
                  </a:moveTo>
                  <a:cubicBezTo>
                    <a:pt x="75" y="0"/>
                    <a:pt x="75" y="0"/>
                    <a:pt x="7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9" name="Freeform 34">
              <a:extLst>
                <a:ext uri="{FF2B5EF4-FFF2-40B4-BE49-F238E27FC236}">
                  <a16:creationId xmlns:a16="http://schemas.microsoft.com/office/drawing/2014/main" id="{38498019-396C-786F-150D-95F2EA6BCD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4200" y="1412876"/>
              <a:ext cx="225425" cy="12700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75" y="4"/>
                </a:cxn>
                <a:cxn ang="0">
                  <a:pos x="77" y="2"/>
                </a:cxn>
                <a:cxn ang="0">
                  <a:pos x="75" y="0"/>
                </a:cxn>
                <a:cxn ang="0">
                  <a:pos x="75" y="0"/>
                </a:cxn>
                <a:cxn ang="0">
                  <a:pos x="75" y="0"/>
                </a:cxn>
              </a:cxnLst>
              <a:rect l="0" t="0" r="r" b="b"/>
              <a:pathLst>
                <a:path w="77" h="4">
                  <a:moveTo>
                    <a:pt x="7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6" y="4"/>
                    <a:pt x="77" y="3"/>
                    <a:pt x="77" y="2"/>
                  </a:cubicBezTo>
                  <a:cubicBezTo>
                    <a:pt x="77" y="1"/>
                    <a:pt x="76" y="0"/>
                    <a:pt x="75" y="0"/>
                  </a:cubicBezTo>
                  <a:close/>
                  <a:moveTo>
                    <a:pt x="75" y="0"/>
                  </a:moveTo>
                  <a:cubicBezTo>
                    <a:pt x="75" y="0"/>
                    <a:pt x="75" y="0"/>
                    <a:pt x="7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" name="Freeform 35">
              <a:extLst>
                <a:ext uri="{FF2B5EF4-FFF2-40B4-BE49-F238E27FC236}">
                  <a16:creationId xmlns:a16="http://schemas.microsoft.com/office/drawing/2014/main" id="{AE24BED7-9529-71A7-EC4A-651EADACFF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4200" y="1255713"/>
              <a:ext cx="101600" cy="101600"/>
            </a:xfrm>
            <a:custGeom>
              <a:avLst/>
              <a:gdLst/>
              <a:ahLst/>
              <a:cxnLst>
                <a:cxn ang="0">
                  <a:pos x="4" y="35"/>
                </a:cxn>
                <a:cxn ang="0">
                  <a:pos x="31" y="35"/>
                </a:cxn>
                <a:cxn ang="0">
                  <a:pos x="35" y="31"/>
                </a:cxn>
                <a:cxn ang="0">
                  <a:pos x="35" y="4"/>
                </a:cxn>
                <a:cxn ang="0">
                  <a:pos x="3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31"/>
                </a:cxn>
                <a:cxn ang="0">
                  <a:pos x="4" y="35"/>
                </a:cxn>
                <a:cxn ang="0">
                  <a:pos x="8" y="8"/>
                </a:cxn>
                <a:cxn ang="0">
                  <a:pos x="27" y="8"/>
                </a:cxn>
                <a:cxn ang="0">
                  <a:pos x="27" y="27"/>
                </a:cxn>
                <a:cxn ang="0">
                  <a:pos x="8" y="27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35" h="35">
                  <a:moveTo>
                    <a:pt x="4" y="35"/>
                  </a:moveTo>
                  <a:cubicBezTo>
                    <a:pt x="31" y="35"/>
                    <a:pt x="31" y="35"/>
                    <a:pt x="31" y="35"/>
                  </a:cubicBezTo>
                  <a:cubicBezTo>
                    <a:pt x="33" y="35"/>
                    <a:pt x="35" y="33"/>
                    <a:pt x="35" y="31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2" y="35"/>
                    <a:pt x="4" y="35"/>
                  </a:cubicBezTo>
                  <a:close/>
                  <a:moveTo>
                    <a:pt x="8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8" y="27"/>
                    <a:pt x="8" y="27"/>
                    <a:pt x="8" y="27"/>
                  </a:cubicBezTo>
                  <a:lnTo>
                    <a:pt x="8" y="8"/>
                  </a:ln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41" name="Freeform 36">
            <a:extLst>
              <a:ext uri="{FF2B5EF4-FFF2-40B4-BE49-F238E27FC236}">
                <a16:creationId xmlns:a16="http://schemas.microsoft.com/office/drawing/2014/main" id="{824EC60C-8A75-2D1E-04C8-E219888412F6}"/>
              </a:ext>
            </a:extLst>
          </p:cNvPr>
          <p:cNvSpPr>
            <a:spLocks noEditPoints="1"/>
          </p:cNvSpPr>
          <p:nvPr/>
        </p:nvSpPr>
        <p:spPr bwMode="auto">
          <a:xfrm>
            <a:off x="4897084" y="4543313"/>
            <a:ext cx="420916" cy="385544"/>
          </a:xfrm>
          <a:custGeom>
            <a:avLst/>
            <a:gdLst/>
            <a:ahLst/>
            <a:cxnLst>
              <a:cxn ang="0">
                <a:pos x="116" y="14"/>
              </a:cxn>
              <a:cxn ang="0">
                <a:pos x="67" y="14"/>
              </a:cxn>
              <a:cxn ang="0">
                <a:pos x="11" y="69"/>
              </a:cxn>
              <a:cxn ang="0">
                <a:pos x="11" y="107"/>
              </a:cxn>
              <a:cxn ang="0">
                <a:pos x="49" y="107"/>
              </a:cxn>
              <a:cxn ang="0">
                <a:pos x="105" y="52"/>
              </a:cxn>
              <a:cxn ang="0">
                <a:pos x="105" y="25"/>
              </a:cxn>
              <a:cxn ang="0">
                <a:pos x="78" y="25"/>
              </a:cxn>
              <a:cxn ang="0">
                <a:pos x="36" y="67"/>
              </a:cxn>
              <a:cxn ang="0">
                <a:pos x="36" y="72"/>
              </a:cxn>
              <a:cxn ang="0">
                <a:pos x="41" y="72"/>
              </a:cxn>
              <a:cxn ang="0">
                <a:pos x="83" y="30"/>
              </a:cxn>
              <a:cxn ang="0">
                <a:pos x="99" y="30"/>
              </a:cxn>
              <a:cxn ang="0">
                <a:pos x="99" y="46"/>
              </a:cxn>
              <a:cxn ang="0">
                <a:pos x="43" y="102"/>
              </a:cxn>
              <a:cxn ang="0">
                <a:pos x="16" y="102"/>
              </a:cxn>
              <a:cxn ang="0">
                <a:pos x="16" y="75"/>
              </a:cxn>
              <a:cxn ang="0">
                <a:pos x="72" y="20"/>
              </a:cxn>
              <a:cxn ang="0">
                <a:pos x="110" y="20"/>
              </a:cxn>
              <a:cxn ang="0">
                <a:pos x="110" y="58"/>
              </a:cxn>
              <a:cxn ang="0">
                <a:pos x="68" y="99"/>
              </a:cxn>
              <a:cxn ang="0">
                <a:pos x="68" y="105"/>
              </a:cxn>
              <a:cxn ang="0">
                <a:pos x="73" y="105"/>
              </a:cxn>
              <a:cxn ang="0">
                <a:pos x="116" y="63"/>
              </a:cxn>
              <a:cxn ang="0">
                <a:pos x="116" y="14"/>
              </a:cxn>
              <a:cxn ang="0">
                <a:pos x="116" y="14"/>
              </a:cxn>
              <a:cxn ang="0">
                <a:pos x="116" y="14"/>
              </a:cxn>
            </a:cxnLst>
            <a:rect l="0" t="0" r="r" b="b"/>
            <a:pathLst>
              <a:path w="129" h="118">
                <a:moveTo>
                  <a:pt x="116" y="14"/>
                </a:moveTo>
                <a:cubicBezTo>
                  <a:pt x="102" y="0"/>
                  <a:pt x="80" y="0"/>
                  <a:pt x="67" y="14"/>
                </a:cubicBezTo>
                <a:cubicBezTo>
                  <a:pt x="11" y="69"/>
                  <a:pt x="11" y="69"/>
                  <a:pt x="11" y="69"/>
                </a:cubicBezTo>
                <a:cubicBezTo>
                  <a:pt x="0" y="80"/>
                  <a:pt x="0" y="97"/>
                  <a:pt x="11" y="107"/>
                </a:cubicBezTo>
                <a:cubicBezTo>
                  <a:pt x="21" y="118"/>
                  <a:pt x="38" y="118"/>
                  <a:pt x="49" y="107"/>
                </a:cubicBezTo>
                <a:cubicBezTo>
                  <a:pt x="105" y="52"/>
                  <a:pt x="105" y="52"/>
                  <a:pt x="105" y="52"/>
                </a:cubicBezTo>
                <a:cubicBezTo>
                  <a:pt x="112" y="44"/>
                  <a:pt x="112" y="32"/>
                  <a:pt x="105" y="25"/>
                </a:cubicBezTo>
                <a:cubicBezTo>
                  <a:pt x="97" y="17"/>
                  <a:pt x="85" y="17"/>
                  <a:pt x="78" y="25"/>
                </a:cubicBezTo>
                <a:cubicBezTo>
                  <a:pt x="36" y="67"/>
                  <a:pt x="36" y="67"/>
                  <a:pt x="36" y="67"/>
                </a:cubicBezTo>
                <a:cubicBezTo>
                  <a:pt x="34" y="68"/>
                  <a:pt x="34" y="71"/>
                  <a:pt x="36" y="72"/>
                </a:cubicBezTo>
                <a:cubicBezTo>
                  <a:pt x="37" y="74"/>
                  <a:pt x="39" y="74"/>
                  <a:pt x="41" y="72"/>
                </a:cubicBezTo>
                <a:cubicBezTo>
                  <a:pt x="83" y="30"/>
                  <a:pt x="83" y="30"/>
                  <a:pt x="83" y="30"/>
                </a:cubicBezTo>
                <a:cubicBezTo>
                  <a:pt x="88" y="26"/>
                  <a:pt x="95" y="26"/>
                  <a:pt x="99" y="30"/>
                </a:cubicBezTo>
                <a:cubicBezTo>
                  <a:pt x="104" y="35"/>
                  <a:pt x="104" y="42"/>
                  <a:pt x="99" y="46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36" y="109"/>
                  <a:pt x="24" y="109"/>
                  <a:pt x="16" y="102"/>
                </a:cubicBezTo>
                <a:cubicBezTo>
                  <a:pt x="9" y="94"/>
                  <a:pt x="9" y="82"/>
                  <a:pt x="16" y="75"/>
                </a:cubicBezTo>
                <a:cubicBezTo>
                  <a:pt x="72" y="20"/>
                  <a:pt x="72" y="20"/>
                  <a:pt x="72" y="20"/>
                </a:cubicBezTo>
                <a:cubicBezTo>
                  <a:pt x="82" y="9"/>
                  <a:pt x="99" y="9"/>
                  <a:pt x="110" y="20"/>
                </a:cubicBezTo>
                <a:cubicBezTo>
                  <a:pt x="120" y="30"/>
                  <a:pt x="120" y="47"/>
                  <a:pt x="110" y="58"/>
                </a:cubicBezTo>
                <a:cubicBezTo>
                  <a:pt x="68" y="99"/>
                  <a:pt x="68" y="99"/>
                  <a:pt x="68" y="99"/>
                </a:cubicBezTo>
                <a:cubicBezTo>
                  <a:pt x="67" y="101"/>
                  <a:pt x="67" y="103"/>
                  <a:pt x="68" y="105"/>
                </a:cubicBezTo>
                <a:cubicBezTo>
                  <a:pt x="70" y="106"/>
                  <a:pt x="72" y="106"/>
                  <a:pt x="73" y="105"/>
                </a:cubicBezTo>
                <a:cubicBezTo>
                  <a:pt x="116" y="63"/>
                  <a:pt x="116" y="63"/>
                  <a:pt x="116" y="63"/>
                </a:cubicBezTo>
                <a:cubicBezTo>
                  <a:pt x="129" y="49"/>
                  <a:pt x="129" y="27"/>
                  <a:pt x="116" y="14"/>
                </a:cubicBezTo>
                <a:close/>
                <a:moveTo>
                  <a:pt x="116" y="14"/>
                </a:moveTo>
                <a:cubicBezTo>
                  <a:pt x="116" y="14"/>
                  <a:pt x="116" y="14"/>
                  <a:pt x="116" y="14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2" name="Freeform 37">
            <a:extLst>
              <a:ext uri="{FF2B5EF4-FFF2-40B4-BE49-F238E27FC236}">
                <a16:creationId xmlns:a16="http://schemas.microsoft.com/office/drawing/2014/main" id="{1D5037EF-CA0C-18EB-559B-8055A2B6FFB2}"/>
              </a:ext>
            </a:extLst>
          </p:cNvPr>
          <p:cNvSpPr>
            <a:spLocks noEditPoints="1"/>
          </p:cNvSpPr>
          <p:nvPr/>
        </p:nvSpPr>
        <p:spPr bwMode="auto">
          <a:xfrm>
            <a:off x="5723108" y="1939322"/>
            <a:ext cx="275895" cy="401462"/>
          </a:xfrm>
          <a:custGeom>
            <a:avLst/>
            <a:gdLst/>
            <a:ahLst/>
            <a:cxnLst>
              <a:cxn ang="0">
                <a:pos x="38" y="109"/>
              </a:cxn>
              <a:cxn ang="0">
                <a:pos x="40" y="107"/>
              </a:cxn>
              <a:cxn ang="0">
                <a:pos x="44" y="107"/>
              </a:cxn>
              <a:cxn ang="0">
                <a:pos x="46" y="109"/>
              </a:cxn>
              <a:cxn ang="0">
                <a:pos x="44" y="111"/>
              </a:cxn>
              <a:cxn ang="0">
                <a:pos x="40" y="111"/>
              </a:cxn>
              <a:cxn ang="0">
                <a:pos x="38" y="109"/>
              </a:cxn>
              <a:cxn ang="0">
                <a:pos x="48" y="12"/>
              </a:cxn>
              <a:cxn ang="0">
                <a:pos x="37" y="12"/>
              </a:cxn>
              <a:cxn ang="0">
                <a:pos x="35" y="14"/>
              </a:cxn>
              <a:cxn ang="0">
                <a:pos x="37" y="15"/>
              </a:cxn>
              <a:cxn ang="0">
                <a:pos x="48" y="15"/>
              </a:cxn>
              <a:cxn ang="0">
                <a:pos x="50" y="14"/>
              </a:cxn>
              <a:cxn ang="0">
                <a:pos x="48" y="12"/>
              </a:cxn>
              <a:cxn ang="0">
                <a:pos x="85" y="12"/>
              </a:cxn>
              <a:cxn ang="0">
                <a:pos x="85" y="111"/>
              </a:cxn>
              <a:cxn ang="0">
                <a:pos x="73" y="123"/>
              </a:cxn>
              <a:cxn ang="0">
                <a:pos x="12" y="123"/>
              </a:cxn>
              <a:cxn ang="0">
                <a:pos x="0" y="111"/>
              </a:cxn>
              <a:cxn ang="0">
                <a:pos x="0" y="12"/>
              </a:cxn>
              <a:cxn ang="0">
                <a:pos x="12" y="0"/>
              </a:cxn>
              <a:cxn ang="0">
                <a:pos x="73" y="0"/>
              </a:cxn>
              <a:cxn ang="0">
                <a:pos x="85" y="12"/>
              </a:cxn>
              <a:cxn ang="0">
                <a:pos x="77" y="104"/>
              </a:cxn>
              <a:cxn ang="0">
                <a:pos x="8" y="104"/>
              </a:cxn>
              <a:cxn ang="0">
                <a:pos x="8" y="111"/>
              </a:cxn>
              <a:cxn ang="0">
                <a:pos x="12" y="115"/>
              </a:cxn>
              <a:cxn ang="0">
                <a:pos x="73" y="115"/>
              </a:cxn>
              <a:cxn ang="0">
                <a:pos x="77" y="111"/>
              </a:cxn>
              <a:cxn ang="0">
                <a:pos x="77" y="104"/>
              </a:cxn>
              <a:cxn ang="0">
                <a:pos x="77" y="23"/>
              </a:cxn>
              <a:cxn ang="0">
                <a:pos x="8" y="23"/>
              </a:cxn>
              <a:cxn ang="0">
                <a:pos x="8" y="100"/>
              </a:cxn>
              <a:cxn ang="0">
                <a:pos x="77" y="100"/>
              </a:cxn>
              <a:cxn ang="0">
                <a:pos x="77" y="23"/>
              </a:cxn>
              <a:cxn ang="0">
                <a:pos x="77" y="12"/>
              </a:cxn>
              <a:cxn ang="0">
                <a:pos x="73" y="8"/>
              </a:cxn>
              <a:cxn ang="0">
                <a:pos x="12" y="8"/>
              </a:cxn>
              <a:cxn ang="0">
                <a:pos x="8" y="12"/>
              </a:cxn>
              <a:cxn ang="0">
                <a:pos x="8" y="19"/>
              </a:cxn>
              <a:cxn ang="0">
                <a:pos x="77" y="19"/>
              </a:cxn>
              <a:cxn ang="0">
                <a:pos x="77" y="12"/>
              </a:cxn>
              <a:cxn ang="0">
                <a:pos x="77" y="12"/>
              </a:cxn>
              <a:cxn ang="0">
                <a:pos x="77" y="12"/>
              </a:cxn>
            </a:cxnLst>
            <a:rect l="0" t="0" r="r" b="b"/>
            <a:pathLst>
              <a:path w="85" h="123">
                <a:moveTo>
                  <a:pt x="38" y="109"/>
                </a:moveTo>
                <a:cubicBezTo>
                  <a:pt x="38" y="108"/>
                  <a:pt x="39" y="107"/>
                  <a:pt x="40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5" y="107"/>
                  <a:pt x="46" y="108"/>
                  <a:pt x="46" y="109"/>
                </a:cubicBezTo>
                <a:cubicBezTo>
                  <a:pt x="46" y="110"/>
                  <a:pt x="45" y="111"/>
                  <a:pt x="44" y="111"/>
                </a:cubicBezTo>
                <a:cubicBezTo>
                  <a:pt x="40" y="111"/>
                  <a:pt x="40" y="111"/>
                  <a:pt x="40" y="111"/>
                </a:cubicBezTo>
                <a:cubicBezTo>
                  <a:pt x="39" y="111"/>
                  <a:pt x="38" y="110"/>
                  <a:pt x="38" y="109"/>
                </a:cubicBezTo>
                <a:close/>
                <a:moveTo>
                  <a:pt x="48" y="12"/>
                </a:moveTo>
                <a:cubicBezTo>
                  <a:pt x="37" y="12"/>
                  <a:pt x="37" y="12"/>
                  <a:pt x="37" y="12"/>
                </a:cubicBezTo>
                <a:cubicBezTo>
                  <a:pt x="36" y="12"/>
                  <a:pt x="35" y="12"/>
                  <a:pt x="35" y="14"/>
                </a:cubicBezTo>
                <a:cubicBezTo>
                  <a:pt x="35" y="15"/>
                  <a:pt x="36" y="15"/>
                  <a:pt x="37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9" y="15"/>
                  <a:pt x="50" y="15"/>
                  <a:pt x="50" y="14"/>
                </a:cubicBezTo>
                <a:cubicBezTo>
                  <a:pt x="50" y="12"/>
                  <a:pt x="49" y="12"/>
                  <a:pt x="48" y="12"/>
                </a:cubicBezTo>
                <a:close/>
                <a:moveTo>
                  <a:pt x="85" y="12"/>
                </a:moveTo>
                <a:cubicBezTo>
                  <a:pt x="85" y="111"/>
                  <a:pt x="85" y="111"/>
                  <a:pt x="85" y="111"/>
                </a:cubicBezTo>
                <a:cubicBezTo>
                  <a:pt x="85" y="118"/>
                  <a:pt x="79" y="123"/>
                  <a:pt x="73" y="123"/>
                </a:cubicBezTo>
                <a:cubicBezTo>
                  <a:pt x="12" y="123"/>
                  <a:pt x="12" y="123"/>
                  <a:pt x="12" y="123"/>
                </a:cubicBezTo>
                <a:cubicBezTo>
                  <a:pt x="5" y="123"/>
                  <a:pt x="0" y="118"/>
                  <a:pt x="0" y="11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9" y="0"/>
                  <a:pt x="85" y="5"/>
                  <a:pt x="85" y="12"/>
                </a:cubicBezTo>
                <a:close/>
                <a:moveTo>
                  <a:pt x="77" y="104"/>
                </a:moveTo>
                <a:cubicBezTo>
                  <a:pt x="8" y="104"/>
                  <a:pt x="8" y="104"/>
                  <a:pt x="8" y="104"/>
                </a:cubicBezTo>
                <a:cubicBezTo>
                  <a:pt x="8" y="111"/>
                  <a:pt x="8" y="111"/>
                  <a:pt x="8" y="111"/>
                </a:cubicBezTo>
                <a:cubicBezTo>
                  <a:pt x="8" y="113"/>
                  <a:pt x="10" y="115"/>
                  <a:pt x="12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5" y="115"/>
                  <a:pt x="77" y="113"/>
                  <a:pt x="77" y="111"/>
                </a:cubicBezTo>
                <a:lnTo>
                  <a:pt x="77" y="104"/>
                </a:lnTo>
                <a:close/>
                <a:moveTo>
                  <a:pt x="77" y="23"/>
                </a:moveTo>
                <a:cubicBezTo>
                  <a:pt x="8" y="23"/>
                  <a:pt x="8" y="23"/>
                  <a:pt x="8" y="23"/>
                </a:cubicBezTo>
                <a:cubicBezTo>
                  <a:pt x="8" y="100"/>
                  <a:pt x="8" y="100"/>
                  <a:pt x="8" y="100"/>
                </a:cubicBezTo>
                <a:cubicBezTo>
                  <a:pt x="77" y="100"/>
                  <a:pt x="77" y="100"/>
                  <a:pt x="77" y="100"/>
                </a:cubicBezTo>
                <a:lnTo>
                  <a:pt x="77" y="23"/>
                </a:lnTo>
                <a:close/>
                <a:moveTo>
                  <a:pt x="77" y="12"/>
                </a:moveTo>
                <a:cubicBezTo>
                  <a:pt x="77" y="9"/>
                  <a:pt x="75" y="8"/>
                  <a:pt x="73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0" y="8"/>
                  <a:pt x="8" y="9"/>
                  <a:pt x="8" y="12"/>
                </a:cubicBezTo>
                <a:cubicBezTo>
                  <a:pt x="8" y="19"/>
                  <a:pt x="8" y="19"/>
                  <a:pt x="8" y="19"/>
                </a:cubicBezTo>
                <a:cubicBezTo>
                  <a:pt x="77" y="19"/>
                  <a:pt x="77" y="19"/>
                  <a:pt x="77" y="19"/>
                </a:cubicBezTo>
                <a:lnTo>
                  <a:pt x="77" y="12"/>
                </a:lnTo>
                <a:close/>
                <a:moveTo>
                  <a:pt x="77" y="12"/>
                </a:moveTo>
                <a:cubicBezTo>
                  <a:pt x="77" y="12"/>
                  <a:pt x="77" y="12"/>
                  <a:pt x="77" y="1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43" name="Group 171">
            <a:extLst>
              <a:ext uri="{FF2B5EF4-FFF2-40B4-BE49-F238E27FC236}">
                <a16:creationId xmlns:a16="http://schemas.microsoft.com/office/drawing/2014/main" id="{0CA43D37-0981-3D24-390F-02DDE1A8972E}"/>
              </a:ext>
            </a:extLst>
          </p:cNvPr>
          <p:cNvGrpSpPr/>
          <p:nvPr/>
        </p:nvGrpSpPr>
        <p:grpSpPr>
          <a:xfrm>
            <a:off x="6367826" y="1939322"/>
            <a:ext cx="272358" cy="401462"/>
            <a:chOff x="4914900" y="1211263"/>
            <a:chExt cx="244475" cy="360363"/>
          </a:xfrm>
          <a:solidFill>
            <a:schemeClr val="tx1"/>
          </a:solidFill>
        </p:grpSpPr>
        <p:sp>
          <p:nvSpPr>
            <p:cNvPr id="44" name="Freeform 38">
              <a:extLst>
                <a:ext uri="{FF2B5EF4-FFF2-40B4-BE49-F238E27FC236}">
                  <a16:creationId xmlns:a16="http://schemas.microsoft.com/office/drawing/2014/main" id="{388997F6-7849-E5B3-D506-785F6784F3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3325" y="1314451"/>
              <a:ext cx="23813" cy="20638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4" y="7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8" y="3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3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5" name="Freeform 39">
              <a:extLst>
                <a:ext uri="{FF2B5EF4-FFF2-40B4-BE49-F238E27FC236}">
                  <a16:creationId xmlns:a16="http://schemas.microsoft.com/office/drawing/2014/main" id="{F7E3ECAA-BAD6-FA58-ECEF-46D2D87405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3325" y="1449388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6" name="Freeform 40">
              <a:extLst>
                <a:ext uri="{FF2B5EF4-FFF2-40B4-BE49-F238E27FC236}">
                  <a16:creationId xmlns:a16="http://schemas.microsoft.com/office/drawing/2014/main" id="{7337CEF3-791B-594E-5DEB-48AA0E0B93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6650" y="1381126"/>
              <a:ext cx="23813" cy="20638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4" y="7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8" y="3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3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7" name="Freeform 41">
              <a:extLst>
                <a:ext uri="{FF2B5EF4-FFF2-40B4-BE49-F238E27FC236}">
                  <a16:creationId xmlns:a16="http://schemas.microsoft.com/office/drawing/2014/main" id="{EBF7D03C-2CCA-C4E1-8255-56C9A8A0CA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1588" y="1381126"/>
              <a:ext cx="22225" cy="20638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4" y="7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8" y="3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3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8" name="Freeform 42">
              <a:extLst>
                <a:ext uri="{FF2B5EF4-FFF2-40B4-BE49-F238E27FC236}">
                  <a16:creationId xmlns:a16="http://schemas.microsoft.com/office/drawing/2014/main" id="{098D9431-BA7C-FE8C-801E-DD1CB7EBDE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67288" y="1428751"/>
              <a:ext cx="20638" cy="22225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4" y="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9" name="Freeform 43">
              <a:extLst>
                <a:ext uri="{FF2B5EF4-FFF2-40B4-BE49-F238E27FC236}">
                  <a16:creationId xmlns:a16="http://schemas.microsoft.com/office/drawing/2014/main" id="{19CB9866-13F0-9076-4056-BDC5843D3E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67288" y="1331913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4" y="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0" name="Freeform 44">
              <a:extLst>
                <a:ext uri="{FF2B5EF4-FFF2-40B4-BE49-F238E27FC236}">
                  <a16:creationId xmlns:a16="http://schemas.microsoft.com/office/drawing/2014/main" id="{139AE9A9-603D-5450-A26C-B5BA204A03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60950" y="1428751"/>
              <a:ext cx="22225" cy="22225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6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1" name="Freeform 45">
              <a:extLst>
                <a:ext uri="{FF2B5EF4-FFF2-40B4-BE49-F238E27FC236}">
                  <a16:creationId xmlns:a16="http://schemas.microsoft.com/office/drawing/2014/main" id="{3F922DC0-EB1A-E9AC-EAF6-64BB9C1647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14900" y="1211263"/>
              <a:ext cx="244475" cy="360363"/>
            </a:xfrm>
            <a:custGeom>
              <a:avLst/>
              <a:gdLst/>
              <a:ahLst/>
              <a:cxnLst>
                <a:cxn ang="0">
                  <a:pos x="76" y="54"/>
                </a:cxn>
                <a:cxn ang="0">
                  <a:pos x="76" y="54"/>
                </a:cxn>
                <a:cxn ang="0">
                  <a:pos x="67" y="36"/>
                </a:cxn>
                <a:cxn ang="0">
                  <a:pos x="61" y="6"/>
                </a:cxn>
                <a:cxn ang="0">
                  <a:pos x="54" y="0"/>
                </a:cxn>
                <a:cxn ang="0">
                  <a:pos x="23" y="0"/>
                </a:cxn>
                <a:cxn ang="0">
                  <a:pos x="15" y="6"/>
                </a:cxn>
                <a:cxn ang="0">
                  <a:pos x="10" y="35"/>
                </a:cxn>
                <a:cxn ang="0">
                  <a:pos x="0" y="61"/>
                </a:cxn>
                <a:cxn ang="0">
                  <a:pos x="10" y="87"/>
                </a:cxn>
                <a:cxn ang="0">
                  <a:pos x="15" y="117"/>
                </a:cxn>
                <a:cxn ang="0">
                  <a:pos x="23" y="123"/>
                </a:cxn>
                <a:cxn ang="0">
                  <a:pos x="53" y="123"/>
                </a:cxn>
                <a:cxn ang="0">
                  <a:pos x="61" y="117"/>
                </a:cxn>
                <a:cxn ang="0">
                  <a:pos x="66" y="87"/>
                </a:cxn>
                <a:cxn ang="0">
                  <a:pos x="76" y="69"/>
                </a:cxn>
                <a:cxn ang="0">
                  <a:pos x="76" y="69"/>
                </a:cxn>
                <a:cxn ang="0">
                  <a:pos x="84" y="61"/>
                </a:cxn>
                <a:cxn ang="0">
                  <a:pos x="76" y="54"/>
                </a:cxn>
                <a:cxn ang="0">
                  <a:pos x="23" y="8"/>
                </a:cxn>
                <a:cxn ang="0">
                  <a:pos x="54" y="8"/>
                </a:cxn>
                <a:cxn ang="0">
                  <a:pos x="58" y="28"/>
                </a:cxn>
                <a:cxn ang="0">
                  <a:pos x="38" y="23"/>
                </a:cxn>
                <a:cxn ang="0">
                  <a:pos x="19" y="28"/>
                </a:cxn>
                <a:cxn ang="0">
                  <a:pos x="23" y="8"/>
                </a:cxn>
                <a:cxn ang="0">
                  <a:pos x="53" y="115"/>
                </a:cxn>
                <a:cxn ang="0">
                  <a:pos x="23" y="115"/>
                </a:cxn>
                <a:cxn ang="0">
                  <a:pos x="19" y="95"/>
                </a:cxn>
                <a:cxn ang="0">
                  <a:pos x="38" y="100"/>
                </a:cxn>
                <a:cxn ang="0">
                  <a:pos x="57" y="95"/>
                </a:cxn>
                <a:cxn ang="0">
                  <a:pos x="53" y="115"/>
                </a:cxn>
                <a:cxn ang="0">
                  <a:pos x="38" y="92"/>
                </a:cxn>
                <a:cxn ang="0">
                  <a:pos x="7" y="61"/>
                </a:cxn>
                <a:cxn ang="0">
                  <a:pos x="38" y="31"/>
                </a:cxn>
                <a:cxn ang="0">
                  <a:pos x="69" y="61"/>
                </a:cxn>
                <a:cxn ang="0">
                  <a:pos x="38" y="92"/>
                </a:cxn>
                <a:cxn ang="0">
                  <a:pos x="38" y="92"/>
                </a:cxn>
                <a:cxn ang="0">
                  <a:pos x="38" y="92"/>
                </a:cxn>
              </a:cxnLst>
              <a:rect l="0" t="0" r="r" b="b"/>
              <a:pathLst>
                <a:path w="84" h="123">
                  <a:moveTo>
                    <a:pt x="76" y="54"/>
                  </a:moveTo>
                  <a:cubicBezTo>
                    <a:pt x="76" y="54"/>
                    <a:pt x="76" y="54"/>
                    <a:pt x="76" y="54"/>
                  </a:cubicBezTo>
                  <a:cubicBezTo>
                    <a:pt x="74" y="47"/>
                    <a:pt x="71" y="41"/>
                    <a:pt x="67" y="3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3"/>
                    <a:pt x="57" y="0"/>
                    <a:pt x="5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9" y="0"/>
                    <a:pt x="16" y="3"/>
                    <a:pt x="15" y="6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4" y="42"/>
                    <a:pt x="0" y="51"/>
                    <a:pt x="0" y="61"/>
                  </a:cubicBezTo>
                  <a:cubicBezTo>
                    <a:pt x="0" y="71"/>
                    <a:pt x="3" y="80"/>
                    <a:pt x="10" y="8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6" y="120"/>
                    <a:pt x="19" y="123"/>
                    <a:pt x="23" y="123"/>
                  </a:cubicBezTo>
                  <a:cubicBezTo>
                    <a:pt x="53" y="123"/>
                    <a:pt x="53" y="123"/>
                    <a:pt x="53" y="123"/>
                  </a:cubicBezTo>
                  <a:cubicBezTo>
                    <a:pt x="57" y="123"/>
                    <a:pt x="60" y="120"/>
                    <a:pt x="61" y="117"/>
                  </a:cubicBezTo>
                  <a:cubicBezTo>
                    <a:pt x="66" y="87"/>
                    <a:pt x="66" y="87"/>
                    <a:pt x="66" y="87"/>
                  </a:cubicBezTo>
                  <a:cubicBezTo>
                    <a:pt x="71" y="82"/>
                    <a:pt x="74" y="76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81" y="69"/>
                    <a:pt x="84" y="66"/>
                    <a:pt x="84" y="61"/>
                  </a:cubicBezTo>
                  <a:cubicBezTo>
                    <a:pt x="84" y="57"/>
                    <a:pt x="81" y="54"/>
                    <a:pt x="76" y="54"/>
                  </a:cubicBezTo>
                  <a:close/>
                  <a:moveTo>
                    <a:pt x="23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2" y="25"/>
                    <a:pt x="45" y="23"/>
                    <a:pt x="38" y="23"/>
                  </a:cubicBezTo>
                  <a:cubicBezTo>
                    <a:pt x="31" y="23"/>
                    <a:pt x="25" y="25"/>
                    <a:pt x="19" y="28"/>
                  </a:cubicBezTo>
                  <a:lnTo>
                    <a:pt x="23" y="8"/>
                  </a:lnTo>
                  <a:close/>
                  <a:moveTo>
                    <a:pt x="53" y="115"/>
                  </a:moveTo>
                  <a:cubicBezTo>
                    <a:pt x="23" y="115"/>
                    <a:pt x="23" y="115"/>
                    <a:pt x="23" y="115"/>
                  </a:cubicBezTo>
                  <a:cubicBezTo>
                    <a:pt x="19" y="95"/>
                    <a:pt x="19" y="95"/>
                    <a:pt x="19" y="95"/>
                  </a:cubicBezTo>
                  <a:cubicBezTo>
                    <a:pt x="24" y="98"/>
                    <a:pt x="31" y="100"/>
                    <a:pt x="38" y="100"/>
                  </a:cubicBezTo>
                  <a:cubicBezTo>
                    <a:pt x="45" y="100"/>
                    <a:pt x="51" y="98"/>
                    <a:pt x="57" y="95"/>
                  </a:cubicBezTo>
                  <a:lnTo>
                    <a:pt x="53" y="115"/>
                  </a:lnTo>
                  <a:close/>
                  <a:moveTo>
                    <a:pt x="38" y="92"/>
                  </a:moveTo>
                  <a:cubicBezTo>
                    <a:pt x="21" y="92"/>
                    <a:pt x="7" y="78"/>
                    <a:pt x="7" y="61"/>
                  </a:cubicBezTo>
                  <a:cubicBezTo>
                    <a:pt x="7" y="45"/>
                    <a:pt x="21" y="31"/>
                    <a:pt x="38" y="31"/>
                  </a:cubicBezTo>
                  <a:cubicBezTo>
                    <a:pt x="55" y="31"/>
                    <a:pt x="69" y="45"/>
                    <a:pt x="69" y="61"/>
                  </a:cubicBezTo>
                  <a:cubicBezTo>
                    <a:pt x="69" y="78"/>
                    <a:pt x="55" y="92"/>
                    <a:pt x="38" y="92"/>
                  </a:cubicBezTo>
                  <a:close/>
                  <a:moveTo>
                    <a:pt x="38" y="92"/>
                  </a:moveTo>
                  <a:cubicBezTo>
                    <a:pt x="38" y="92"/>
                    <a:pt x="38" y="92"/>
                    <a:pt x="38" y="9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2" name="Freeform 46">
              <a:extLst>
                <a:ext uri="{FF2B5EF4-FFF2-40B4-BE49-F238E27FC236}">
                  <a16:creationId xmlns:a16="http://schemas.microsoft.com/office/drawing/2014/main" id="{BC65CCA7-0BD0-F03A-B178-FA2587DEB8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3325" y="1335088"/>
              <a:ext cx="68263" cy="6667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1" y="0"/>
                </a:cxn>
                <a:cxn ang="0">
                  <a:pos x="1" y="17"/>
                </a:cxn>
                <a:cxn ang="0">
                  <a:pos x="0" y="20"/>
                </a:cxn>
                <a:cxn ang="0">
                  <a:pos x="1" y="22"/>
                </a:cxn>
                <a:cxn ang="0">
                  <a:pos x="4" y="23"/>
                </a:cxn>
                <a:cxn ang="0">
                  <a:pos x="7" y="22"/>
                </a:cxn>
                <a:cxn ang="0">
                  <a:pos x="14" y="14"/>
                </a:cxn>
                <a:cxn ang="0">
                  <a:pos x="23" y="2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23" h="23">
                  <a:moveTo>
                    <a:pt x="23" y="0"/>
                  </a:moveTo>
                  <a:cubicBezTo>
                    <a:pt x="22" y="0"/>
                    <a:pt x="22" y="0"/>
                    <a:pt x="21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0" y="18"/>
                    <a:pt x="0" y="20"/>
                  </a:cubicBezTo>
                  <a:cubicBezTo>
                    <a:pt x="0" y="21"/>
                    <a:pt x="0" y="21"/>
                    <a:pt x="1" y="22"/>
                  </a:cubicBezTo>
                  <a:cubicBezTo>
                    <a:pt x="2" y="23"/>
                    <a:pt x="3" y="23"/>
                    <a:pt x="4" y="23"/>
                  </a:cubicBezTo>
                  <a:cubicBezTo>
                    <a:pt x="5" y="23"/>
                    <a:pt x="6" y="23"/>
                    <a:pt x="7" y="22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0"/>
                  </a:cubicBezTo>
                  <a:close/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53" name="Freeform 47">
            <a:extLst>
              <a:ext uri="{FF2B5EF4-FFF2-40B4-BE49-F238E27FC236}">
                <a16:creationId xmlns:a16="http://schemas.microsoft.com/office/drawing/2014/main" id="{B67B058E-C13B-9DCE-CAAE-921037895283}"/>
              </a:ext>
            </a:extLst>
          </p:cNvPr>
          <p:cNvSpPr>
            <a:spLocks noEditPoints="1"/>
          </p:cNvSpPr>
          <p:nvPr/>
        </p:nvSpPr>
        <p:spPr bwMode="auto">
          <a:xfrm>
            <a:off x="7009006" y="1994148"/>
            <a:ext cx="401462" cy="291812"/>
          </a:xfrm>
          <a:custGeom>
            <a:avLst/>
            <a:gdLst/>
            <a:ahLst/>
            <a:cxnLst>
              <a:cxn ang="0">
                <a:pos x="100" y="32"/>
              </a:cxn>
              <a:cxn ang="0">
                <a:pos x="65" y="0"/>
              </a:cxn>
              <a:cxn ang="0">
                <a:pos x="34" y="20"/>
              </a:cxn>
              <a:cxn ang="0">
                <a:pos x="29" y="20"/>
              </a:cxn>
              <a:cxn ang="0">
                <a:pos x="12" y="37"/>
              </a:cxn>
              <a:cxn ang="0">
                <a:pos x="13" y="42"/>
              </a:cxn>
              <a:cxn ang="0">
                <a:pos x="0" y="64"/>
              </a:cxn>
              <a:cxn ang="0">
                <a:pos x="25" y="89"/>
              </a:cxn>
              <a:cxn ang="0">
                <a:pos x="94" y="89"/>
              </a:cxn>
              <a:cxn ang="0">
                <a:pos x="123" y="60"/>
              </a:cxn>
              <a:cxn ang="0">
                <a:pos x="100" y="32"/>
              </a:cxn>
              <a:cxn ang="0">
                <a:pos x="94" y="81"/>
              </a:cxn>
              <a:cxn ang="0">
                <a:pos x="94" y="81"/>
              </a:cxn>
              <a:cxn ang="0">
                <a:pos x="25" y="81"/>
              </a:cxn>
              <a:cxn ang="0">
                <a:pos x="8" y="64"/>
              </a:cxn>
              <a:cxn ang="0">
                <a:pos x="16" y="49"/>
              </a:cxn>
              <a:cxn ang="0">
                <a:pos x="20" y="40"/>
              </a:cxn>
              <a:cxn ang="0">
                <a:pos x="19" y="37"/>
              </a:cxn>
              <a:cxn ang="0">
                <a:pos x="29" y="27"/>
              </a:cxn>
              <a:cxn ang="0">
                <a:pos x="34" y="28"/>
              </a:cxn>
              <a:cxn ang="0">
                <a:pos x="41" y="24"/>
              </a:cxn>
              <a:cxn ang="0">
                <a:pos x="65" y="8"/>
              </a:cxn>
              <a:cxn ang="0">
                <a:pos x="92" y="32"/>
              </a:cxn>
              <a:cxn ang="0">
                <a:pos x="98" y="39"/>
              </a:cxn>
              <a:cxn ang="0">
                <a:pos x="115" y="60"/>
              </a:cxn>
              <a:cxn ang="0">
                <a:pos x="94" y="81"/>
              </a:cxn>
              <a:cxn ang="0">
                <a:pos x="94" y="81"/>
              </a:cxn>
              <a:cxn ang="0">
                <a:pos x="94" y="81"/>
              </a:cxn>
            </a:cxnLst>
            <a:rect l="0" t="0" r="r" b="b"/>
            <a:pathLst>
              <a:path w="123" h="89">
                <a:moveTo>
                  <a:pt x="100" y="32"/>
                </a:moveTo>
                <a:cubicBezTo>
                  <a:pt x="98" y="14"/>
                  <a:pt x="83" y="0"/>
                  <a:pt x="65" y="0"/>
                </a:cubicBezTo>
                <a:cubicBezTo>
                  <a:pt x="51" y="0"/>
                  <a:pt x="40" y="9"/>
                  <a:pt x="34" y="20"/>
                </a:cubicBezTo>
                <a:cubicBezTo>
                  <a:pt x="32" y="20"/>
                  <a:pt x="31" y="20"/>
                  <a:pt x="29" y="20"/>
                </a:cubicBezTo>
                <a:cubicBezTo>
                  <a:pt x="19" y="20"/>
                  <a:pt x="12" y="27"/>
                  <a:pt x="12" y="37"/>
                </a:cubicBezTo>
                <a:cubicBezTo>
                  <a:pt x="12" y="39"/>
                  <a:pt x="12" y="40"/>
                  <a:pt x="13" y="42"/>
                </a:cubicBezTo>
                <a:cubicBezTo>
                  <a:pt x="5" y="47"/>
                  <a:pt x="0" y="54"/>
                  <a:pt x="0" y="64"/>
                </a:cubicBezTo>
                <a:cubicBezTo>
                  <a:pt x="0" y="77"/>
                  <a:pt x="11" y="89"/>
                  <a:pt x="25" y="89"/>
                </a:cubicBezTo>
                <a:cubicBezTo>
                  <a:pt x="94" y="89"/>
                  <a:pt x="94" y="89"/>
                  <a:pt x="94" y="89"/>
                </a:cubicBezTo>
                <a:cubicBezTo>
                  <a:pt x="110" y="89"/>
                  <a:pt x="123" y="76"/>
                  <a:pt x="123" y="60"/>
                </a:cubicBezTo>
                <a:cubicBezTo>
                  <a:pt x="123" y="46"/>
                  <a:pt x="113" y="34"/>
                  <a:pt x="100" y="32"/>
                </a:cubicBezTo>
                <a:close/>
                <a:moveTo>
                  <a:pt x="94" y="81"/>
                </a:moveTo>
                <a:cubicBezTo>
                  <a:pt x="94" y="81"/>
                  <a:pt x="94" y="81"/>
                  <a:pt x="94" y="81"/>
                </a:cubicBezTo>
                <a:cubicBezTo>
                  <a:pt x="25" y="81"/>
                  <a:pt x="25" y="81"/>
                  <a:pt x="25" y="81"/>
                </a:cubicBezTo>
                <a:cubicBezTo>
                  <a:pt x="16" y="81"/>
                  <a:pt x="8" y="73"/>
                  <a:pt x="8" y="64"/>
                </a:cubicBezTo>
                <a:cubicBezTo>
                  <a:pt x="8" y="58"/>
                  <a:pt x="11" y="52"/>
                  <a:pt x="16" y="49"/>
                </a:cubicBezTo>
                <a:cubicBezTo>
                  <a:pt x="22" y="46"/>
                  <a:pt x="22" y="45"/>
                  <a:pt x="20" y="40"/>
                </a:cubicBezTo>
                <a:cubicBezTo>
                  <a:pt x="20" y="39"/>
                  <a:pt x="19" y="38"/>
                  <a:pt x="19" y="37"/>
                </a:cubicBezTo>
                <a:cubicBezTo>
                  <a:pt x="19" y="32"/>
                  <a:pt x="24" y="27"/>
                  <a:pt x="29" y="27"/>
                </a:cubicBezTo>
                <a:cubicBezTo>
                  <a:pt x="29" y="27"/>
                  <a:pt x="31" y="27"/>
                  <a:pt x="34" y="28"/>
                </a:cubicBezTo>
                <a:cubicBezTo>
                  <a:pt x="39" y="30"/>
                  <a:pt x="39" y="28"/>
                  <a:pt x="41" y="24"/>
                </a:cubicBezTo>
                <a:cubicBezTo>
                  <a:pt x="46" y="14"/>
                  <a:pt x="55" y="8"/>
                  <a:pt x="65" y="8"/>
                </a:cubicBezTo>
                <a:cubicBezTo>
                  <a:pt x="79" y="8"/>
                  <a:pt x="91" y="18"/>
                  <a:pt x="92" y="32"/>
                </a:cubicBezTo>
                <a:cubicBezTo>
                  <a:pt x="92" y="38"/>
                  <a:pt x="92" y="38"/>
                  <a:pt x="98" y="39"/>
                </a:cubicBezTo>
                <a:cubicBezTo>
                  <a:pt x="108" y="41"/>
                  <a:pt x="115" y="50"/>
                  <a:pt x="115" y="60"/>
                </a:cubicBezTo>
                <a:cubicBezTo>
                  <a:pt x="115" y="71"/>
                  <a:pt x="106" y="81"/>
                  <a:pt x="94" y="81"/>
                </a:cubicBezTo>
                <a:close/>
                <a:moveTo>
                  <a:pt x="94" y="81"/>
                </a:moveTo>
                <a:cubicBezTo>
                  <a:pt x="94" y="81"/>
                  <a:pt x="94" y="81"/>
                  <a:pt x="94" y="81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4" name="Freeform 48">
            <a:extLst>
              <a:ext uri="{FF2B5EF4-FFF2-40B4-BE49-F238E27FC236}">
                <a16:creationId xmlns:a16="http://schemas.microsoft.com/office/drawing/2014/main" id="{A576FCA7-ADE7-E522-3659-48A7CB93ED79}"/>
              </a:ext>
            </a:extLst>
          </p:cNvPr>
          <p:cNvSpPr>
            <a:spLocks noEditPoints="1"/>
          </p:cNvSpPr>
          <p:nvPr/>
        </p:nvSpPr>
        <p:spPr bwMode="auto">
          <a:xfrm>
            <a:off x="7779293" y="1965852"/>
            <a:ext cx="401462" cy="348405"/>
          </a:xfrm>
          <a:custGeom>
            <a:avLst/>
            <a:gdLst/>
            <a:ahLst/>
            <a:cxnLst>
              <a:cxn ang="0">
                <a:pos x="123" y="100"/>
              </a:cxn>
              <a:cxn ang="0">
                <a:pos x="115" y="107"/>
              </a:cxn>
              <a:cxn ang="0">
                <a:pos x="107" y="100"/>
              </a:cxn>
              <a:cxn ang="0">
                <a:pos x="115" y="84"/>
              </a:cxn>
              <a:cxn ang="0">
                <a:pos x="123" y="100"/>
              </a:cxn>
              <a:cxn ang="0">
                <a:pos x="111" y="42"/>
              </a:cxn>
              <a:cxn ang="0">
                <a:pos x="111" y="77"/>
              </a:cxn>
              <a:cxn ang="0">
                <a:pos x="115" y="80"/>
              </a:cxn>
              <a:cxn ang="0">
                <a:pos x="119" y="77"/>
              </a:cxn>
              <a:cxn ang="0">
                <a:pos x="119" y="42"/>
              </a:cxn>
              <a:cxn ang="0">
                <a:pos x="115" y="38"/>
              </a:cxn>
              <a:cxn ang="0">
                <a:pos x="111" y="42"/>
              </a:cxn>
              <a:cxn ang="0">
                <a:pos x="114" y="34"/>
              </a:cxn>
              <a:cxn ang="0">
                <a:pos x="104" y="36"/>
              </a:cxn>
              <a:cxn ang="0">
                <a:pos x="104" y="69"/>
              </a:cxn>
              <a:cxn ang="0">
                <a:pos x="61" y="88"/>
              </a:cxn>
              <a:cxn ang="0">
                <a:pos x="19" y="69"/>
              </a:cxn>
              <a:cxn ang="0">
                <a:pos x="19" y="36"/>
              </a:cxn>
              <a:cxn ang="0">
                <a:pos x="9" y="34"/>
              </a:cxn>
              <a:cxn ang="0">
                <a:pos x="0" y="23"/>
              </a:cxn>
              <a:cxn ang="0">
                <a:pos x="9" y="12"/>
              </a:cxn>
              <a:cxn ang="0">
                <a:pos x="59" y="0"/>
              </a:cxn>
              <a:cxn ang="0">
                <a:pos x="61" y="0"/>
              </a:cxn>
              <a:cxn ang="0">
                <a:pos x="64" y="0"/>
              </a:cxn>
              <a:cxn ang="0">
                <a:pos x="114" y="12"/>
              </a:cxn>
              <a:cxn ang="0">
                <a:pos x="123" y="23"/>
              </a:cxn>
              <a:cxn ang="0">
                <a:pos x="114" y="34"/>
              </a:cxn>
              <a:cxn ang="0">
                <a:pos x="96" y="38"/>
              </a:cxn>
              <a:cxn ang="0">
                <a:pos x="64" y="46"/>
              </a:cxn>
              <a:cxn ang="0">
                <a:pos x="61" y="46"/>
              </a:cxn>
              <a:cxn ang="0">
                <a:pos x="59" y="46"/>
              </a:cxn>
              <a:cxn ang="0">
                <a:pos x="27" y="38"/>
              </a:cxn>
              <a:cxn ang="0">
                <a:pos x="27" y="69"/>
              </a:cxn>
              <a:cxn ang="0">
                <a:pos x="61" y="80"/>
              </a:cxn>
              <a:cxn ang="0">
                <a:pos x="96" y="69"/>
              </a:cxn>
              <a:cxn ang="0">
                <a:pos x="96" y="38"/>
              </a:cxn>
              <a:cxn ang="0">
                <a:pos x="112" y="27"/>
              </a:cxn>
              <a:cxn ang="0">
                <a:pos x="115" y="23"/>
              </a:cxn>
              <a:cxn ang="0">
                <a:pos x="112" y="19"/>
              </a:cxn>
              <a:cxn ang="0">
                <a:pos x="62" y="8"/>
              </a:cxn>
              <a:cxn ang="0">
                <a:pos x="61" y="7"/>
              </a:cxn>
              <a:cxn ang="0">
                <a:pos x="61" y="8"/>
              </a:cxn>
              <a:cxn ang="0">
                <a:pos x="11" y="19"/>
              </a:cxn>
              <a:cxn ang="0">
                <a:pos x="8" y="23"/>
              </a:cxn>
              <a:cxn ang="0">
                <a:pos x="11" y="27"/>
              </a:cxn>
              <a:cxn ang="0">
                <a:pos x="61" y="38"/>
              </a:cxn>
              <a:cxn ang="0">
                <a:pos x="61" y="38"/>
              </a:cxn>
              <a:cxn ang="0">
                <a:pos x="62" y="38"/>
              </a:cxn>
              <a:cxn ang="0">
                <a:pos x="112" y="27"/>
              </a:cxn>
              <a:cxn ang="0">
                <a:pos x="112" y="27"/>
              </a:cxn>
              <a:cxn ang="0">
                <a:pos x="112" y="27"/>
              </a:cxn>
            </a:cxnLst>
            <a:rect l="0" t="0" r="r" b="b"/>
            <a:pathLst>
              <a:path w="123" h="107">
                <a:moveTo>
                  <a:pt x="123" y="100"/>
                </a:moveTo>
                <a:cubicBezTo>
                  <a:pt x="123" y="104"/>
                  <a:pt x="119" y="107"/>
                  <a:pt x="115" y="107"/>
                </a:cubicBezTo>
                <a:cubicBezTo>
                  <a:pt x="111" y="107"/>
                  <a:pt x="107" y="104"/>
                  <a:pt x="107" y="100"/>
                </a:cubicBezTo>
                <a:cubicBezTo>
                  <a:pt x="107" y="95"/>
                  <a:pt x="111" y="84"/>
                  <a:pt x="115" y="84"/>
                </a:cubicBezTo>
                <a:cubicBezTo>
                  <a:pt x="119" y="84"/>
                  <a:pt x="123" y="95"/>
                  <a:pt x="123" y="100"/>
                </a:cubicBezTo>
                <a:close/>
                <a:moveTo>
                  <a:pt x="111" y="42"/>
                </a:moveTo>
                <a:cubicBezTo>
                  <a:pt x="111" y="77"/>
                  <a:pt x="111" y="77"/>
                  <a:pt x="111" y="77"/>
                </a:cubicBezTo>
                <a:cubicBezTo>
                  <a:pt x="111" y="79"/>
                  <a:pt x="113" y="80"/>
                  <a:pt x="115" y="80"/>
                </a:cubicBezTo>
                <a:cubicBezTo>
                  <a:pt x="117" y="80"/>
                  <a:pt x="119" y="79"/>
                  <a:pt x="119" y="77"/>
                </a:cubicBezTo>
                <a:cubicBezTo>
                  <a:pt x="119" y="42"/>
                  <a:pt x="119" y="42"/>
                  <a:pt x="119" y="42"/>
                </a:cubicBezTo>
                <a:cubicBezTo>
                  <a:pt x="119" y="40"/>
                  <a:pt x="117" y="38"/>
                  <a:pt x="115" y="38"/>
                </a:cubicBezTo>
                <a:cubicBezTo>
                  <a:pt x="113" y="38"/>
                  <a:pt x="111" y="40"/>
                  <a:pt x="111" y="42"/>
                </a:cubicBezTo>
                <a:close/>
                <a:moveTo>
                  <a:pt x="114" y="34"/>
                </a:moveTo>
                <a:cubicBezTo>
                  <a:pt x="104" y="36"/>
                  <a:pt x="104" y="36"/>
                  <a:pt x="104" y="36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4" y="79"/>
                  <a:pt x="92" y="88"/>
                  <a:pt x="61" y="88"/>
                </a:cubicBezTo>
                <a:cubicBezTo>
                  <a:pt x="31" y="88"/>
                  <a:pt x="19" y="79"/>
                  <a:pt x="19" y="69"/>
                </a:cubicBezTo>
                <a:cubicBezTo>
                  <a:pt x="19" y="36"/>
                  <a:pt x="19" y="36"/>
                  <a:pt x="19" y="36"/>
                </a:cubicBezTo>
                <a:cubicBezTo>
                  <a:pt x="9" y="34"/>
                  <a:pt x="9" y="34"/>
                  <a:pt x="9" y="34"/>
                </a:cubicBezTo>
                <a:cubicBezTo>
                  <a:pt x="4" y="33"/>
                  <a:pt x="0" y="28"/>
                  <a:pt x="0" y="23"/>
                </a:cubicBezTo>
                <a:cubicBezTo>
                  <a:pt x="0" y="17"/>
                  <a:pt x="4" y="13"/>
                  <a:pt x="9" y="12"/>
                </a:cubicBezTo>
                <a:cubicBezTo>
                  <a:pt x="59" y="0"/>
                  <a:pt x="59" y="0"/>
                  <a:pt x="59" y="0"/>
                </a:cubicBezTo>
                <a:cubicBezTo>
                  <a:pt x="60" y="0"/>
                  <a:pt x="61" y="0"/>
                  <a:pt x="61" y="0"/>
                </a:cubicBezTo>
                <a:cubicBezTo>
                  <a:pt x="62" y="0"/>
                  <a:pt x="63" y="0"/>
                  <a:pt x="64" y="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9" y="13"/>
                  <a:pt x="123" y="17"/>
                  <a:pt x="123" y="23"/>
                </a:cubicBezTo>
                <a:cubicBezTo>
                  <a:pt x="123" y="28"/>
                  <a:pt x="119" y="33"/>
                  <a:pt x="114" y="34"/>
                </a:cubicBezTo>
                <a:close/>
                <a:moveTo>
                  <a:pt x="96" y="38"/>
                </a:moveTo>
                <a:cubicBezTo>
                  <a:pt x="64" y="46"/>
                  <a:pt x="64" y="46"/>
                  <a:pt x="64" y="46"/>
                </a:cubicBezTo>
                <a:cubicBezTo>
                  <a:pt x="63" y="46"/>
                  <a:pt x="62" y="46"/>
                  <a:pt x="61" y="46"/>
                </a:cubicBezTo>
                <a:cubicBezTo>
                  <a:pt x="61" y="46"/>
                  <a:pt x="60" y="46"/>
                  <a:pt x="59" y="46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69"/>
                  <a:pt x="27" y="69"/>
                  <a:pt x="27" y="69"/>
                </a:cubicBezTo>
                <a:cubicBezTo>
                  <a:pt x="27" y="73"/>
                  <a:pt x="38" y="80"/>
                  <a:pt x="61" y="80"/>
                </a:cubicBezTo>
                <a:cubicBezTo>
                  <a:pt x="84" y="80"/>
                  <a:pt x="96" y="73"/>
                  <a:pt x="96" y="69"/>
                </a:cubicBezTo>
                <a:lnTo>
                  <a:pt x="96" y="38"/>
                </a:lnTo>
                <a:close/>
                <a:moveTo>
                  <a:pt x="112" y="27"/>
                </a:moveTo>
                <a:cubicBezTo>
                  <a:pt x="114" y="26"/>
                  <a:pt x="115" y="25"/>
                  <a:pt x="115" y="23"/>
                </a:cubicBezTo>
                <a:cubicBezTo>
                  <a:pt x="115" y="21"/>
                  <a:pt x="114" y="19"/>
                  <a:pt x="112" y="19"/>
                </a:cubicBezTo>
                <a:cubicBezTo>
                  <a:pt x="62" y="8"/>
                  <a:pt x="62" y="8"/>
                  <a:pt x="62" y="8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8"/>
                  <a:pt x="61" y="8"/>
                  <a:pt x="61" y="8"/>
                </a:cubicBezTo>
                <a:cubicBezTo>
                  <a:pt x="11" y="19"/>
                  <a:pt x="11" y="19"/>
                  <a:pt x="11" y="19"/>
                </a:cubicBezTo>
                <a:cubicBezTo>
                  <a:pt x="9" y="19"/>
                  <a:pt x="8" y="21"/>
                  <a:pt x="8" y="23"/>
                </a:cubicBezTo>
                <a:cubicBezTo>
                  <a:pt x="8" y="25"/>
                  <a:pt x="9" y="26"/>
                  <a:pt x="11" y="27"/>
                </a:cubicBezTo>
                <a:cubicBezTo>
                  <a:pt x="61" y="38"/>
                  <a:pt x="61" y="38"/>
                  <a:pt x="61" y="38"/>
                </a:cubicBezTo>
                <a:cubicBezTo>
                  <a:pt x="61" y="38"/>
                  <a:pt x="61" y="38"/>
                  <a:pt x="61" y="38"/>
                </a:cubicBezTo>
                <a:cubicBezTo>
                  <a:pt x="62" y="38"/>
                  <a:pt x="62" y="38"/>
                  <a:pt x="62" y="38"/>
                </a:cubicBezTo>
                <a:lnTo>
                  <a:pt x="112" y="27"/>
                </a:lnTo>
                <a:close/>
                <a:moveTo>
                  <a:pt x="112" y="27"/>
                </a:moveTo>
                <a:cubicBezTo>
                  <a:pt x="112" y="27"/>
                  <a:pt x="112" y="27"/>
                  <a:pt x="112" y="27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5" name="Freeform 49">
            <a:extLst>
              <a:ext uri="{FF2B5EF4-FFF2-40B4-BE49-F238E27FC236}">
                <a16:creationId xmlns:a16="http://schemas.microsoft.com/office/drawing/2014/main" id="{47CE0CEC-E0B1-0C80-225F-CD82361EA93C}"/>
              </a:ext>
            </a:extLst>
          </p:cNvPr>
          <p:cNvSpPr>
            <a:spLocks noEditPoints="1"/>
          </p:cNvSpPr>
          <p:nvPr/>
        </p:nvSpPr>
        <p:spPr bwMode="auto">
          <a:xfrm>
            <a:off x="8549579" y="1951704"/>
            <a:ext cx="374933" cy="373166"/>
          </a:xfrm>
          <a:custGeom>
            <a:avLst/>
            <a:gdLst/>
            <a:ahLst/>
            <a:cxnLst>
              <a:cxn ang="0">
                <a:pos x="111" y="101"/>
              </a:cxn>
              <a:cxn ang="0">
                <a:pos x="78" y="88"/>
              </a:cxn>
              <a:cxn ang="0">
                <a:pos x="92" y="59"/>
              </a:cxn>
              <a:cxn ang="0">
                <a:pos x="83" y="12"/>
              </a:cxn>
              <a:cxn ang="0">
                <a:pos x="57" y="0"/>
              </a:cxn>
              <a:cxn ang="0">
                <a:pos x="32" y="12"/>
              </a:cxn>
              <a:cxn ang="0">
                <a:pos x="23" y="59"/>
              </a:cxn>
              <a:cxn ang="0">
                <a:pos x="36" y="88"/>
              </a:cxn>
              <a:cxn ang="0">
                <a:pos x="3" y="101"/>
              </a:cxn>
              <a:cxn ang="0">
                <a:pos x="1" y="109"/>
              </a:cxn>
              <a:cxn ang="0">
                <a:pos x="7" y="114"/>
              </a:cxn>
              <a:cxn ang="0">
                <a:pos x="107" y="114"/>
              </a:cxn>
              <a:cxn ang="0">
                <a:pos x="114" y="109"/>
              </a:cxn>
              <a:cxn ang="0">
                <a:pos x="111" y="101"/>
              </a:cxn>
              <a:cxn ang="0">
                <a:pos x="29" y="38"/>
              </a:cxn>
              <a:cxn ang="0">
                <a:pos x="57" y="7"/>
              </a:cxn>
              <a:cxn ang="0">
                <a:pos x="85" y="38"/>
              </a:cxn>
              <a:cxn ang="0">
                <a:pos x="72" y="83"/>
              </a:cxn>
              <a:cxn ang="0">
                <a:pos x="71" y="85"/>
              </a:cxn>
              <a:cxn ang="0">
                <a:pos x="43" y="85"/>
              </a:cxn>
              <a:cxn ang="0">
                <a:pos x="42" y="83"/>
              </a:cxn>
              <a:cxn ang="0">
                <a:pos x="29" y="38"/>
              </a:cxn>
              <a:cxn ang="0">
                <a:pos x="7" y="107"/>
              </a:cxn>
              <a:cxn ang="0">
                <a:pos x="38" y="95"/>
              </a:cxn>
              <a:cxn ang="0">
                <a:pos x="47" y="93"/>
              </a:cxn>
              <a:cxn ang="0">
                <a:pos x="57" y="96"/>
              </a:cxn>
              <a:cxn ang="0">
                <a:pos x="68" y="93"/>
              </a:cxn>
              <a:cxn ang="0">
                <a:pos x="77" y="95"/>
              </a:cxn>
              <a:cxn ang="0">
                <a:pos x="107" y="107"/>
              </a:cxn>
              <a:cxn ang="0">
                <a:pos x="7" y="107"/>
              </a:cxn>
              <a:cxn ang="0">
                <a:pos x="7" y="107"/>
              </a:cxn>
              <a:cxn ang="0">
                <a:pos x="7" y="107"/>
              </a:cxn>
            </a:cxnLst>
            <a:rect l="0" t="0" r="r" b="b"/>
            <a:pathLst>
              <a:path w="115" h="114">
                <a:moveTo>
                  <a:pt x="111" y="101"/>
                </a:moveTo>
                <a:cubicBezTo>
                  <a:pt x="110" y="101"/>
                  <a:pt x="97" y="92"/>
                  <a:pt x="78" y="88"/>
                </a:cubicBezTo>
                <a:cubicBezTo>
                  <a:pt x="85" y="79"/>
                  <a:pt x="90" y="67"/>
                  <a:pt x="92" y="59"/>
                </a:cubicBezTo>
                <a:cubicBezTo>
                  <a:pt x="94" y="48"/>
                  <a:pt x="93" y="26"/>
                  <a:pt x="83" y="12"/>
                </a:cubicBezTo>
                <a:cubicBezTo>
                  <a:pt x="76" y="4"/>
                  <a:pt x="68" y="0"/>
                  <a:pt x="57" y="0"/>
                </a:cubicBezTo>
                <a:cubicBezTo>
                  <a:pt x="47" y="0"/>
                  <a:pt x="38" y="4"/>
                  <a:pt x="32" y="12"/>
                </a:cubicBezTo>
                <a:cubicBezTo>
                  <a:pt x="21" y="26"/>
                  <a:pt x="20" y="48"/>
                  <a:pt x="23" y="59"/>
                </a:cubicBezTo>
                <a:cubicBezTo>
                  <a:pt x="25" y="67"/>
                  <a:pt x="29" y="79"/>
                  <a:pt x="36" y="88"/>
                </a:cubicBezTo>
                <a:cubicBezTo>
                  <a:pt x="17" y="92"/>
                  <a:pt x="4" y="101"/>
                  <a:pt x="3" y="101"/>
                </a:cubicBezTo>
                <a:cubicBezTo>
                  <a:pt x="1" y="103"/>
                  <a:pt x="0" y="106"/>
                  <a:pt x="1" y="109"/>
                </a:cubicBezTo>
                <a:cubicBezTo>
                  <a:pt x="1" y="112"/>
                  <a:pt x="4" y="114"/>
                  <a:pt x="7" y="114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110" y="114"/>
                  <a:pt x="113" y="112"/>
                  <a:pt x="114" y="109"/>
                </a:cubicBezTo>
                <a:cubicBezTo>
                  <a:pt x="115" y="106"/>
                  <a:pt x="114" y="103"/>
                  <a:pt x="111" y="101"/>
                </a:cubicBezTo>
                <a:close/>
                <a:moveTo>
                  <a:pt x="29" y="38"/>
                </a:moveTo>
                <a:cubicBezTo>
                  <a:pt x="31" y="23"/>
                  <a:pt x="40" y="7"/>
                  <a:pt x="57" y="7"/>
                </a:cubicBezTo>
                <a:cubicBezTo>
                  <a:pt x="75" y="7"/>
                  <a:pt x="83" y="23"/>
                  <a:pt x="85" y="38"/>
                </a:cubicBezTo>
                <a:cubicBezTo>
                  <a:pt x="87" y="54"/>
                  <a:pt x="82" y="71"/>
                  <a:pt x="72" y="83"/>
                </a:cubicBezTo>
                <a:cubicBezTo>
                  <a:pt x="71" y="85"/>
                  <a:pt x="71" y="85"/>
                  <a:pt x="71" y="85"/>
                </a:cubicBezTo>
                <a:cubicBezTo>
                  <a:pt x="63" y="95"/>
                  <a:pt x="52" y="95"/>
                  <a:pt x="43" y="85"/>
                </a:cubicBezTo>
                <a:cubicBezTo>
                  <a:pt x="42" y="83"/>
                  <a:pt x="42" y="83"/>
                  <a:pt x="42" y="83"/>
                </a:cubicBezTo>
                <a:cubicBezTo>
                  <a:pt x="32" y="71"/>
                  <a:pt x="27" y="54"/>
                  <a:pt x="29" y="38"/>
                </a:cubicBezTo>
                <a:close/>
                <a:moveTo>
                  <a:pt x="7" y="107"/>
                </a:moveTo>
                <a:cubicBezTo>
                  <a:pt x="8" y="107"/>
                  <a:pt x="20" y="99"/>
                  <a:pt x="38" y="95"/>
                </a:cubicBezTo>
                <a:cubicBezTo>
                  <a:pt x="47" y="93"/>
                  <a:pt x="47" y="93"/>
                  <a:pt x="47" y="93"/>
                </a:cubicBezTo>
                <a:cubicBezTo>
                  <a:pt x="50" y="95"/>
                  <a:pt x="53" y="96"/>
                  <a:pt x="57" y="96"/>
                </a:cubicBezTo>
                <a:cubicBezTo>
                  <a:pt x="61" y="96"/>
                  <a:pt x="65" y="95"/>
                  <a:pt x="68" y="93"/>
                </a:cubicBezTo>
                <a:cubicBezTo>
                  <a:pt x="77" y="95"/>
                  <a:pt x="77" y="95"/>
                  <a:pt x="77" y="95"/>
                </a:cubicBezTo>
                <a:cubicBezTo>
                  <a:pt x="94" y="99"/>
                  <a:pt x="107" y="106"/>
                  <a:pt x="107" y="107"/>
                </a:cubicBezTo>
                <a:lnTo>
                  <a:pt x="7" y="107"/>
                </a:lnTo>
                <a:close/>
                <a:moveTo>
                  <a:pt x="7" y="107"/>
                </a:moveTo>
                <a:cubicBezTo>
                  <a:pt x="7" y="107"/>
                  <a:pt x="7" y="107"/>
                  <a:pt x="7" y="107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6" name="Freeform 50">
            <a:extLst>
              <a:ext uri="{FF2B5EF4-FFF2-40B4-BE49-F238E27FC236}">
                <a16:creationId xmlns:a16="http://schemas.microsoft.com/office/drawing/2014/main" id="{59F03FAA-C0E8-9707-3E9E-C999889B8787}"/>
              </a:ext>
            </a:extLst>
          </p:cNvPr>
          <p:cNvSpPr>
            <a:spLocks noEditPoints="1"/>
          </p:cNvSpPr>
          <p:nvPr/>
        </p:nvSpPr>
        <p:spPr bwMode="auto">
          <a:xfrm>
            <a:off x="9293336" y="1946396"/>
            <a:ext cx="403230" cy="385544"/>
          </a:xfrm>
          <a:custGeom>
            <a:avLst/>
            <a:gdLst/>
            <a:ahLst/>
            <a:cxnLst>
              <a:cxn ang="0">
                <a:pos x="122" y="44"/>
              </a:cxn>
              <a:cxn ang="0">
                <a:pos x="115" y="38"/>
              </a:cxn>
              <a:cxn ang="0">
                <a:pos x="83" y="33"/>
              </a:cxn>
              <a:cxn ang="0">
                <a:pos x="70" y="5"/>
              </a:cxn>
              <a:cxn ang="0">
                <a:pos x="62" y="0"/>
              </a:cxn>
              <a:cxn ang="0">
                <a:pos x="54" y="5"/>
              </a:cxn>
              <a:cxn ang="0">
                <a:pos x="40" y="33"/>
              </a:cxn>
              <a:cxn ang="0">
                <a:pos x="8" y="38"/>
              </a:cxn>
              <a:cxn ang="0">
                <a:pos x="1" y="44"/>
              </a:cxn>
              <a:cxn ang="0">
                <a:pos x="3" y="53"/>
              </a:cxn>
              <a:cxn ang="0">
                <a:pos x="26" y="76"/>
              </a:cxn>
              <a:cxn ang="0">
                <a:pos x="21" y="108"/>
              </a:cxn>
              <a:cxn ang="0">
                <a:pos x="24" y="117"/>
              </a:cxn>
              <a:cxn ang="0">
                <a:pos x="29" y="118"/>
              </a:cxn>
              <a:cxn ang="0">
                <a:pos x="34" y="117"/>
              </a:cxn>
              <a:cxn ang="0">
                <a:pos x="62" y="102"/>
              </a:cxn>
              <a:cxn ang="0">
                <a:pos x="89" y="117"/>
              </a:cxn>
              <a:cxn ang="0">
                <a:pos x="94" y="118"/>
              </a:cxn>
              <a:cxn ang="0">
                <a:pos x="99" y="117"/>
              </a:cxn>
              <a:cxn ang="0">
                <a:pos x="102" y="108"/>
              </a:cxn>
              <a:cxn ang="0">
                <a:pos x="97" y="76"/>
              </a:cxn>
              <a:cxn ang="0">
                <a:pos x="120" y="53"/>
              </a:cxn>
              <a:cxn ang="0">
                <a:pos x="122" y="44"/>
              </a:cxn>
              <a:cxn ang="0">
                <a:pos x="91" y="70"/>
              </a:cxn>
              <a:cxn ang="0">
                <a:pos x="88" y="77"/>
              </a:cxn>
              <a:cxn ang="0">
                <a:pos x="94" y="110"/>
              </a:cxn>
              <a:cxn ang="0">
                <a:pos x="66" y="95"/>
              </a:cxn>
              <a:cxn ang="0">
                <a:pos x="62" y="94"/>
              </a:cxn>
              <a:cxn ang="0">
                <a:pos x="57" y="95"/>
              </a:cxn>
              <a:cxn ang="0">
                <a:pos x="29" y="110"/>
              </a:cxn>
              <a:cxn ang="0">
                <a:pos x="35" y="77"/>
              </a:cxn>
              <a:cxn ang="0">
                <a:pos x="32" y="70"/>
              </a:cxn>
              <a:cxn ang="0">
                <a:pos x="9" y="47"/>
              </a:cxn>
              <a:cxn ang="0">
                <a:pos x="41" y="42"/>
              </a:cxn>
              <a:cxn ang="0">
                <a:pos x="48" y="37"/>
              </a:cxn>
              <a:cxn ang="0">
                <a:pos x="62" y="8"/>
              </a:cxn>
              <a:cxn ang="0">
                <a:pos x="75" y="37"/>
              </a:cxn>
              <a:cxn ang="0">
                <a:pos x="82" y="42"/>
              </a:cxn>
              <a:cxn ang="0">
                <a:pos x="114" y="47"/>
              </a:cxn>
              <a:cxn ang="0">
                <a:pos x="91" y="70"/>
              </a:cxn>
              <a:cxn ang="0">
                <a:pos x="91" y="70"/>
              </a:cxn>
              <a:cxn ang="0">
                <a:pos x="91" y="70"/>
              </a:cxn>
            </a:cxnLst>
            <a:rect l="0" t="0" r="r" b="b"/>
            <a:pathLst>
              <a:path w="124" h="118">
                <a:moveTo>
                  <a:pt x="122" y="44"/>
                </a:moveTo>
                <a:cubicBezTo>
                  <a:pt x="121" y="41"/>
                  <a:pt x="119" y="39"/>
                  <a:pt x="115" y="38"/>
                </a:cubicBezTo>
                <a:cubicBezTo>
                  <a:pt x="83" y="33"/>
                  <a:pt x="83" y="33"/>
                  <a:pt x="83" y="33"/>
                </a:cubicBezTo>
                <a:cubicBezTo>
                  <a:pt x="70" y="5"/>
                  <a:pt x="70" y="5"/>
                  <a:pt x="70" y="5"/>
                </a:cubicBezTo>
                <a:cubicBezTo>
                  <a:pt x="68" y="1"/>
                  <a:pt x="65" y="0"/>
                  <a:pt x="62" y="0"/>
                </a:cubicBezTo>
                <a:cubicBezTo>
                  <a:pt x="58" y="0"/>
                  <a:pt x="55" y="1"/>
                  <a:pt x="54" y="5"/>
                </a:cubicBezTo>
                <a:cubicBezTo>
                  <a:pt x="40" y="33"/>
                  <a:pt x="40" y="33"/>
                  <a:pt x="40" y="33"/>
                </a:cubicBezTo>
                <a:cubicBezTo>
                  <a:pt x="8" y="38"/>
                  <a:pt x="8" y="38"/>
                  <a:pt x="8" y="38"/>
                </a:cubicBezTo>
                <a:cubicBezTo>
                  <a:pt x="4" y="39"/>
                  <a:pt x="2" y="41"/>
                  <a:pt x="1" y="44"/>
                </a:cubicBezTo>
                <a:cubicBezTo>
                  <a:pt x="0" y="47"/>
                  <a:pt x="0" y="50"/>
                  <a:pt x="3" y="53"/>
                </a:cubicBezTo>
                <a:cubicBezTo>
                  <a:pt x="26" y="76"/>
                  <a:pt x="26" y="76"/>
                  <a:pt x="26" y="76"/>
                </a:cubicBezTo>
                <a:cubicBezTo>
                  <a:pt x="21" y="108"/>
                  <a:pt x="21" y="108"/>
                  <a:pt x="21" y="108"/>
                </a:cubicBezTo>
                <a:cubicBezTo>
                  <a:pt x="20" y="112"/>
                  <a:pt x="22" y="115"/>
                  <a:pt x="24" y="117"/>
                </a:cubicBezTo>
                <a:cubicBezTo>
                  <a:pt x="26" y="118"/>
                  <a:pt x="28" y="118"/>
                  <a:pt x="29" y="118"/>
                </a:cubicBezTo>
                <a:cubicBezTo>
                  <a:pt x="31" y="118"/>
                  <a:pt x="32" y="118"/>
                  <a:pt x="34" y="117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89" y="117"/>
                  <a:pt x="89" y="117"/>
                  <a:pt x="89" y="117"/>
                </a:cubicBezTo>
                <a:cubicBezTo>
                  <a:pt x="91" y="118"/>
                  <a:pt x="92" y="118"/>
                  <a:pt x="94" y="118"/>
                </a:cubicBezTo>
                <a:cubicBezTo>
                  <a:pt x="96" y="118"/>
                  <a:pt x="97" y="118"/>
                  <a:pt x="99" y="117"/>
                </a:cubicBezTo>
                <a:cubicBezTo>
                  <a:pt x="102" y="115"/>
                  <a:pt x="103" y="112"/>
                  <a:pt x="102" y="108"/>
                </a:cubicBezTo>
                <a:cubicBezTo>
                  <a:pt x="97" y="76"/>
                  <a:pt x="97" y="76"/>
                  <a:pt x="97" y="76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3" y="50"/>
                  <a:pt x="124" y="47"/>
                  <a:pt x="122" y="44"/>
                </a:cubicBezTo>
                <a:close/>
                <a:moveTo>
                  <a:pt x="91" y="70"/>
                </a:moveTo>
                <a:cubicBezTo>
                  <a:pt x="89" y="72"/>
                  <a:pt x="88" y="75"/>
                  <a:pt x="88" y="77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66" y="95"/>
                  <a:pt x="66" y="95"/>
                  <a:pt x="66" y="95"/>
                </a:cubicBezTo>
                <a:cubicBezTo>
                  <a:pt x="65" y="94"/>
                  <a:pt x="63" y="94"/>
                  <a:pt x="62" y="94"/>
                </a:cubicBezTo>
                <a:cubicBezTo>
                  <a:pt x="60" y="94"/>
                  <a:pt x="59" y="94"/>
                  <a:pt x="57" y="95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35" y="77"/>
                  <a:pt x="35" y="77"/>
                  <a:pt x="35" y="77"/>
                </a:cubicBezTo>
                <a:cubicBezTo>
                  <a:pt x="35" y="75"/>
                  <a:pt x="34" y="72"/>
                  <a:pt x="32" y="70"/>
                </a:cubicBezTo>
                <a:cubicBezTo>
                  <a:pt x="9" y="47"/>
                  <a:pt x="9" y="47"/>
                  <a:pt x="9" y="47"/>
                </a:cubicBezTo>
                <a:cubicBezTo>
                  <a:pt x="41" y="42"/>
                  <a:pt x="41" y="42"/>
                  <a:pt x="41" y="42"/>
                </a:cubicBezTo>
                <a:cubicBezTo>
                  <a:pt x="44" y="41"/>
                  <a:pt x="46" y="40"/>
                  <a:pt x="48" y="37"/>
                </a:cubicBezTo>
                <a:cubicBezTo>
                  <a:pt x="62" y="8"/>
                  <a:pt x="62" y="8"/>
                  <a:pt x="62" y="8"/>
                </a:cubicBezTo>
                <a:cubicBezTo>
                  <a:pt x="75" y="37"/>
                  <a:pt x="75" y="37"/>
                  <a:pt x="75" y="37"/>
                </a:cubicBezTo>
                <a:cubicBezTo>
                  <a:pt x="77" y="40"/>
                  <a:pt x="79" y="41"/>
                  <a:pt x="82" y="42"/>
                </a:cubicBezTo>
                <a:cubicBezTo>
                  <a:pt x="114" y="47"/>
                  <a:pt x="114" y="47"/>
                  <a:pt x="114" y="47"/>
                </a:cubicBezTo>
                <a:lnTo>
                  <a:pt x="91" y="70"/>
                </a:lnTo>
                <a:close/>
                <a:moveTo>
                  <a:pt x="91" y="70"/>
                </a:moveTo>
                <a:cubicBezTo>
                  <a:pt x="91" y="70"/>
                  <a:pt x="91" y="70"/>
                  <a:pt x="91" y="70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57" name="Group 175">
            <a:extLst>
              <a:ext uri="{FF2B5EF4-FFF2-40B4-BE49-F238E27FC236}">
                <a16:creationId xmlns:a16="http://schemas.microsoft.com/office/drawing/2014/main" id="{B8A9B346-4B93-0FC6-4713-590D683E4F33}"/>
              </a:ext>
            </a:extLst>
          </p:cNvPr>
          <p:cNvGrpSpPr/>
          <p:nvPr/>
        </p:nvGrpSpPr>
        <p:grpSpPr>
          <a:xfrm>
            <a:off x="10065390" y="1965852"/>
            <a:ext cx="401462" cy="348405"/>
            <a:chOff x="8783638" y="1235076"/>
            <a:chExt cx="360363" cy="312738"/>
          </a:xfrm>
          <a:solidFill>
            <a:schemeClr val="tx1"/>
          </a:solidFill>
        </p:grpSpPr>
        <p:sp>
          <p:nvSpPr>
            <p:cNvPr id="58" name="Freeform 51">
              <a:extLst>
                <a:ext uri="{FF2B5EF4-FFF2-40B4-BE49-F238E27FC236}">
                  <a16:creationId xmlns:a16="http://schemas.microsoft.com/office/drawing/2014/main" id="{1AF02CEE-A980-B56A-CF5D-C067DF30B1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42375" y="1290638"/>
              <a:ext cx="128588" cy="84138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27"/>
                </a:cxn>
                <a:cxn ang="0">
                  <a:pos x="1" y="29"/>
                </a:cxn>
                <a:cxn ang="0">
                  <a:pos x="3" y="27"/>
                </a:cxn>
                <a:cxn ang="0">
                  <a:pos x="42" y="4"/>
                </a:cxn>
                <a:cxn ang="0">
                  <a:pos x="44" y="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4" h="29">
                  <a:moveTo>
                    <a:pt x="42" y="0"/>
                  </a:moveTo>
                  <a:cubicBezTo>
                    <a:pt x="19" y="0"/>
                    <a:pt x="0" y="12"/>
                    <a:pt x="0" y="27"/>
                  </a:cubicBezTo>
                  <a:cubicBezTo>
                    <a:pt x="0" y="28"/>
                    <a:pt x="0" y="29"/>
                    <a:pt x="1" y="29"/>
                  </a:cubicBezTo>
                  <a:cubicBezTo>
                    <a:pt x="3" y="29"/>
                    <a:pt x="3" y="28"/>
                    <a:pt x="3" y="27"/>
                  </a:cubicBezTo>
                  <a:cubicBezTo>
                    <a:pt x="3" y="15"/>
                    <a:pt x="21" y="4"/>
                    <a:pt x="42" y="4"/>
                  </a:cubicBezTo>
                  <a:cubicBezTo>
                    <a:pt x="43" y="4"/>
                    <a:pt x="44" y="3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lose/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9" name="Freeform 52">
              <a:extLst>
                <a:ext uri="{FF2B5EF4-FFF2-40B4-BE49-F238E27FC236}">
                  <a16:creationId xmlns:a16="http://schemas.microsoft.com/office/drawing/2014/main" id="{EC71C397-1198-EEE8-A8DA-93F4AA2F7F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3638" y="1235076"/>
              <a:ext cx="360363" cy="312738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46"/>
                </a:cxn>
                <a:cxn ang="0">
                  <a:pos x="27" y="84"/>
                </a:cxn>
                <a:cxn ang="0">
                  <a:pos x="27" y="84"/>
                </a:cxn>
                <a:cxn ang="0">
                  <a:pos x="20" y="102"/>
                </a:cxn>
                <a:cxn ang="0">
                  <a:pos x="20" y="104"/>
                </a:cxn>
                <a:cxn ang="0">
                  <a:pos x="23" y="107"/>
                </a:cxn>
                <a:cxn ang="0">
                  <a:pos x="24" y="107"/>
                </a:cxn>
                <a:cxn ang="0">
                  <a:pos x="50" y="91"/>
                </a:cxn>
                <a:cxn ang="0">
                  <a:pos x="62" y="92"/>
                </a:cxn>
                <a:cxn ang="0">
                  <a:pos x="123" y="46"/>
                </a:cxn>
                <a:cxn ang="0">
                  <a:pos x="62" y="0"/>
                </a:cxn>
                <a:cxn ang="0">
                  <a:pos x="62" y="84"/>
                </a:cxn>
                <a:cxn ang="0">
                  <a:pos x="51" y="83"/>
                </a:cxn>
                <a:cxn ang="0">
                  <a:pos x="50" y="83"/>
                </a:cxn>
                <a:cxn ang="0">
                  <a:pos x="44" y="86"/>
                </a:cxn>
                <a:cxn ang="0">
                  <a:pos x="32" y="96"/>
                </a:cxn>
                <a:cxn ang="0">
                  <a:pos x="35" y="85"/>
                </a:cxn>
                <a:cxn ang="0">
                  <a:pos x="35" y="84"/>
                </a:cxn>
                <a:cxn ang="0">
                  <a:pos x="31" y="77"/>
                </a:cxn>
                <a:cxn ang="0">
                  <a:pos x="8" y="46"/>
                </a:cxn>
                <a:cxn ang="0">
                  <a:pos x="62" y="7"/>
                </a:cxn>
                <a:cxn ang="0">
                  <a:pos x="115" y="46"/>
                </a:cxn>
                <a:cxn ang="0">
                  <a:pos x="62" y="84"/>
                </a:cxn>
                <a:cxn ang="0">
                  <a:pos x="62" y="84"/>
                </a:cxn>
                <a:cxn ang="0">
                  <a:pos x="62" y="84"/>
                </a:cxn>
              </a:cxnLst>
              <a:rect l="0" t="0" r="r" b="b"/>
              <a:pathLst>
                <a:path w="123" h="107">
                  <a:moveTo>
                    <a:pt x="62" y="0"/>
                  </a:moveTo>
                  <a:cubicBezTo>
                    <a:pt x="28" y="0"/>
                    <a:pt x="0" y="20"/>
                    <a:pt x="0" y="46"/>
                  </a:cubicBezTo>
                  <a:cubicBezTo>
                    <a:pt x="0" y="62"/>
                    <a:pt x="11" y="76"/>
                    <a:pt x="27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91"/>
                    <a:pt x="22" y="98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6"/>
                    <a:pt x="21" y="107"/>
                    <a:pt x="23" y="107"/>
                  </a:cubicBezTo>
                  <a:cubicBezTo>
                    <a:pt x="23" y="107"/>
                    <a:pt x="24" y="107"/>
                    <a:pt x="24" y="107"/>
                  </a:cubicBezTo>
                  <a:cubicBezTo>
                    <a:pt x="36" y="105"/>
                    <a:pt x="47" y="94"/>
                    <a:pt x="50" y="91"/>
                  </a:cubicBezTo>
                  <a:cubicBezTo>
                    <a:pt x="54" y="92"/>
                    <a:pt x="58" y="92"/>
                    <a:pt x="62" y="92"/>
                  </a:cubicBezTo>
                  <a:cubicBezTo>
                    <a:pt x="96" y="92"/>
                    <a:pt x="123" y="71"/>
                    <a:pt x="123" y="46"/>
                  </a:cubicBezTo>
                  <a:cubicBezTo>
                    <a:pt x="123" y="20"/>
                    <a:pt x="96" y="0"/>
                    <a:pt x="62" y="0"/>
                  </a:cubicBezTo>
                  <a:close/>
                  <a:moveTo>
                    <a:pt x="62" y="84"/>
                  </a:moveTo>
                  <a:cubicBezTo>
                    <a:pt x="58" y="84"/>
                    <a:pt x="55" y="84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48" y="83"/>
                    <a:pt x="45" y="84"/>
                    <a:pt x="44" y="86"/>
                  </a:cubicBezTo>
                  <a:cubicBezTo>
                    <a:pt x="42" y="88"/>
                    <a:pt x="38" y="93"/>
                    <a:pt x="32" y="96"/>
                  </a:cubicBezTo>
                  <a:cubicBezTo>
                    <a:pt x="34" y="92"/>
                    <a:pt x="35" y="89"/>
                    <a:pt x="35" y="85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5" y="81"/>
                    <a:pt x="33" y="78"/>
                    <a:pt x="31" y="77"/>
                  </a:cubicBezTo>
                  <a:cubicBezTo>
                    <a:pt x="17" y="70"/>
                    <a:pt x="8" y="58"/>
                    <a:pt x="8" y="46"/>
                  </a:cubicBezTo>
                  <a:cubicBezTo>
                    <a:pt x="8" y="25"/>
                    <a:pt x="32" y="7"/>
                    <a:pt x="62" y="7"/>
                  </a:cubicBezTo>
                  <a:cubicBezTo>
                    <a:pt x="91" y="7"/>
                    <a:pt x="115" y="25"/>
                    <a:pt x="115" y="46"/>
                  </a:cubicBezTo>
                  <a:cubicBezTo>
                    <a:pt x="115" y="67"/>
                    <a:pt x="91" y="84"/>
                    <a:pt x="62" y="84"/>
                  </a:cubicBezTo>
                  <a:close/>
                  <a:moveTo>
                    <a:pt x="62" y="84"/>
                  </a:moveTo>
                  <a:cubicBezTo>
                    <a:pt x="62" y="84"/>
                    <a:pt x="62" y="84"/>
                    <a:pt x="62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60" name="Freeform 53">
            <a:extLst>
              <a:ext uri="{FF2B5EF4-FFF2-40B4-BE49-F238E27FC236}">
                <a16:creationId xmlns:a16="http://schemas.microsoft.com/office/drawing/2014/main" id="{234696F5-10E5-5B1D-6784-1F7DB91D5016}"/>
              </a:ext>
            </a:extLst>
          </p:cNvPr>
          <p:cNvSpPr>
            <a:spLocks noEditPoints="1"/>
          </p:cNvSpPr>
          <p:nvPr/>
        </p:nvSpPr>
        <p:spPr bwMode="auto">
          <a:xfrm>
            <a:off x="9423106" y="4511290"/>
            <a:ext cx="348405" cy="401462"/>
          </a:xfrm>
          <a:custGeom>
            <a:avLst/>
            <a:gdLst/>
            <a:ahLst/>
            <a:cxnLst>
              <a:cxn ang="0">
                <a:pos x="53" y="0"/>
              </a:cxn>
              <a:cxn ang="0">
                <a:pos x="0" y="25"/>
              </a:cxn>
              <a:cxn ang="0">
                <a:pos x="0" y="98"/>
              </a:cxn>
              <a:cxn ang="0">
                <a:pos x="53" y="123"/>
              </a:cxn>
              <a:cxn ang="0">
                <a:pos x="107" y="98"/>
              </a:cxn>
              <a:cxn ang="0">
                <a:pos x="107" y="25"/>
              </a:cxn>
              <a:cxn ang="0">
                <a:pos x="53" y="0"/>
              </a:cxn>
              <a:cxn ang="0">
                <a:pos x="99" y="98"/>
              </a:cxn>
              <a:cxn ang="0">
                <a:pos x="53" y="115"/>
              </a:cxn>
              <a:cxn ang="0">
                <a:pos x="7" y="98"/>
              </a:cxn>
              <a:cxn ang="0">
                <a:pos x="7" y="83"/>
              </a:cxn>
              <a:cxn ang="0">
                <a:pos x="53" y="96"/>
              </a:cxn>
              <a:cxn ang="0">
                <a:pos x="99" y="83"/>
              </a:cxn>
              <a:cxn ang="0">
                <a:pos x="99" y="98"/>
              </a:cxn>
              <a:cxn ang="0">
                <a:pos x="99" y="75"/>
              </a:cxn>
              <a:cxn ang="0">
                <a:pos x="99" y="75"/>
              </a:cxn>
              <a:cxn ang="0">
                <a:pos x="99" y="75"/>
              </a:cxn>
              <a:cxn ang="0">
                <a:pos x="53" y="92"/>
              </a:cxn>
              <a:cxn ang="0">
                <a:pos x="7" y="75"/>
              </a:cxn>
              <a:cxn ang="0">
                <a:pos x="7" y="75"/>
              </a:cxn>
              <a:cxn ang="0">
                <a:pos x="7" y="60"/>
              </a:cxn>
              <a:cxn ang="0">
                <a:pos x="53" y="73"/>
              </a:cxn>
              <a:cxn ang="0">
                <a:pos x="99" y="60"/>
              </a:cxn>
              <a:cxn ang="0">
                <a:pos x="99" y="75"/>
              </a:cxn>
              <a:cxn ang="0">
                <a:pos x="99" y="52"/>
              </a:cxn>
              <a:cxn ang="0">
                <a:pos x="99" y="52"/>
              </a:cxn>
              <a:cxn ang="0">
                <a:pos x="99" y="52"/>
              </a:cxn>
              <a:cxn ang="0">
                <a:pos x="53" y="69"/>
              </a:cxn>
              <a:cxn ang="0">
                <a:pos x="7" y="52"/>
              </a:cxn>
              <a:cxn ang="0">
                <a:pos x="7" y="52"/>
              </a:cxn>
              <a:cxn ang="0">
                <a:pos x="7" y="39"/>
              </a:cxn>
              <a:cxn ang="0">
                <a:pos x="53" y="50"/>
              </a:cxn>
              <a:cxn ang="0">
                <a:pos x="99" y="39"/>
              </a:cxn>
              <a:cxn ang="0">
                <a:pos x="99" y="52"/>
              </a:cxn>
              <a:cxn ang="0">
                <a:pos x="53" y="42"/>
              </a:cxn>
              <a:cxn ang="0">
                <a:pos x="7" y="25"/>
              </a:cxn>
              <a:cxn ang="0">
                <a:pos x="53" y="8"/>
              </a:cxn>
              <a:cxn ang="0">
                <a:pos x="99" y="25"/>
              </a:cxn>
              <a:cxn ang="0">
                <a:pos x="53" y="42"/>
              </a:cxn>
              <a:cxn ang="0">
                <a:pos x="53" y="42"/>
              </a:cxn>
              <a:cxn ang="0">
                <a:pos x="53" y="42"/>
              </a:cxn>
            </a:cxnLst>
            <a:rect l="0" t="0" r="r" b="b"/>
            <a:pathLst>
              <a:path w="107" h="123">
                <a:moveTo>
                  <a:pt x="53" y="0"/>
                </a:moveTo>
                <a:cubicBezTo>
                  <a:pt x="27" y="0"/>
                  <a:pt x="0" y="8"/>
                  <a:pt x="0" y="25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15"/>
                  <a:pt x="27" y="123"/>
                  <a:pt x="53" y="123"/>
                </a:cubicBezTo>
                <a:cubicBezTo>
                  <a:pt x="79" y="123"/>
                  <a:pt x="107" y="115"/>
                  <a:pt x="107" y="98"/>
                </a:cubicBezTo>
                <a:cubicBezTo>
                  <a:pt x="107" y="25"/>
                  <a:pt x="107" y="25"/>
                  <a:pt x="107" y="25"/>
                </a:cubicBezTo>
                <a:cubicBezTo>
                  <a:pt x="107" y="8"/>
                  <a:pt x="79" y="0"/>
                  <a:pt x="53" y="0"/>
                </a:cubicBezTo>
                <a:close/>
                <a:moveTo>
                  <a:pt x="99" y="98"/>
                </a:moveTo>
                <a:cubicBezTo>
                  <a:pt x="99" y="107"/>
                  <a:pt x="79" y="115"/>
                  <a:pt x="53" y="115"/>
                </a:cubicBezTo>
                <a:cubicBezTo>
                  <a:pt x="28" y="115"/>
                  <a:pt x="7" y="107"/>
                  <a:pt x="7" y="98"/>
                </a:cubicBezTo>
                <a:cubicBezTo>
                  <a:pt x="7" y="83"/>
                  <a:pt x="7" y="83"/>
                  <a:pt x="7" y="83"/>
                </a:cubicBezTo>
                <a:cubicBezTo>
                  <a:pt x="15" y="92"/>
                  <a:pt x="34" y="96"/>
                  <a:pt x="53" y="96"/>
                </a:cubicBezTo>
                <a:cubicBezTo>
                  <a:pt x="72" y="96"/>
                  <a:pt x="91" y="92"/>
                  <a:pt x="99" y="83"/>
                </a:cubicBezTo>
                <a:lnTo>
                  <a:pt x="99" y="98"/>
                </a:lnTo>
                <a:close/>
                <a:moveTo>
                  <a:pt x="99" y="75"/>
                </a:moveTo>
                <a:cubicBezTo>
                  <a:pt x="99" y="75"/>
                  <a:pt x="99" y="75"/>
                  <a:pt x="99" y="75"/>
                </a:cubicBezTo>
                <a:cubicBezTo>
                  <a:pt x="99" y="75"/>
                  <a:pt x="99" y="75"/>
                  <a:pt x="99" y="75"/>
                </a:cubicBezTo>
                <a:cubicBezTo>
                  <a:pt x="99" y="84"/>
                  <a:pt x="79" y="92"/>
                  <a:pt x="53" y="92"/>
                </a:cubicBezTo>
                <a:cubicBezTo>
                  <a:pt x="28" y="92"/>
                  <a:pt x="7" y="84"/>
                  <a:pt x="7" y="75"/>
                </a:cubicBezTo>
                <a:cubicBezTo>
                  <a:pt x="7" y="75"/>
                  <a:pt x="7" y="75"/>
                  <a:pt x="7" y="75"/>
                </a:cubicBezTo>
                <a:cubicBezTo>
                  <a:pt x="7" y="60"/>
                  <a:pt x="7" y="60"/>
                  <a:pt x="7" y="60"/>
                </a:cubicBezTo>
                <a:cubicBezTo>
                  <a:pt x="15" y="69"/>
                  <a:pt x="34" y="73"/>
                  <a:pt x="53" y="73"/>
                </a:cubicBezTo>
                <a:cubicBezTo>
                  <a:pt x="72" y="73"/>
                  <a:pt x="91" y="69"/>
                  <a:pt x="99" y="60"/>
                </a:cubicBezTo>
                <a:lnTo>
                  <a:pt x="99" y="75"/>
                </a:lnTo>
                <a:close/>
                <a:moveTo>
                  <a:pt x="99" y="52"/>
                </a:moveTo>
                <a:cubicBezTo>
                  <a:pt x="99" y="52"/>
                  <a:pt x="99" y="52"/>
                  <a:pt x="99" y="52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61"/>
                  <a:pt x="79" y="69"/>
                  <a:pt x="53" y="69"/>
                </a:cubicBezTo>
                <a:cubicBezTo>
                  <a:pt x="28" y="69"/>
                  <a:pt x="7" y="61"/>
                  <a:pt x="7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39"/>
                  <a:pt x="7" y="39"/>
                  <a:pt x="7" y="39"/>
                </a:cubicBezTo>
                <a:cubicBezTo>
                  <a:pt x="17" y="46"/>
                  <a:pt x="36" y="50"/>
                  <a:pt x="53" y="50"/>
                </a:cubicBezTo>
                <a:cubicBezTo>
                  <a:pt x="71" y="50"/>
                  <a:pt x="89" y="46"/>
                  <a:pt x="99" y="39"/>
                </a:cubicBezTo>
                <a:lnTo>
                  <a:pt x="99" y="52"/>
                </a:lnTo>
                <a:close/>
                <a:moveTo>
                  <a:pt x="53" y="42"/>
                </a:moveTo>
                <a:cubicBezTo>
                  <a:pt x="28" y="42"/>
                  <a:pt x="7" y="34"/>
                  <a:pt x="7" y="25"/>
                </a:cubicBezTo>
                <a:cubicBezTo>
                  <a:pt x="7" y="15"/>
                  <a:pt x="28" y="8"/>
                  <a:pt x="53" y="8"/>
                </a:cubicBezTo>
                <a:cubicBezTo>
                  <a:pt x="79" y="8"/>
                  <a:pt x="99" y="15"/>
                  <a:pt x="99" y="25"/>
                </a:cubicBezTo>
                <a:cubicBezTo>
                  <a:pt x="99" y="34"/>
                  <a:pt x="79" y="42"/>
                  <a:pt x="53" y="42"/>
                </a:cubicBezTo>
                <a:close/>
                <a:moveTo>
                  <a:pt x="53" y="42"/>
                </a:moveTo>
                <a:cubicBezTo>
                  <a:pt x="53" y="42"/>
                  <a:pt x="53" y="42"/>
                  <a:pt x="53" y="42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61" name="Group 178">
            <a:extLst>
              <a:ext uri="{FF2B5EF4-FFF2-40B4-BE49-F238E27FC236}">
                <a16:creationId xmlns:a16="http://schemas.microsoft.com/office/drawing/2014/main" id="{1327D7A9-024A-8738-8DFD-6EEC2949EA84}"/>
              </a:ext>
            </a:extLst>
          </p:cNvPr>
          <p:cNvGrpSpPr/>
          <p:nvPr/>
        </p:nvGrpSpPr>
        <p:grpSpPr>
          <a:xfrm>
            <a:off x="9102702" y="4648542"/>
            <a:ext cx="26529" cy="175087"/>
            <a:chOff x="8175625" y="3716338"/>
            <a:chExt cx="23813" cy="157163"/>
          </a:xfrm>
          <a:solidFill>
            <a:srgbClr val="6ACEE2"/>
          </a:solidFill>
        </p:grpSpPr>
        <p:sp>
          <p:nvSpPr>
            <p:cNvPr id="62" name="Freeform 54">
              <a:extLst>
                <a:ext uri="{FF2B5EF4-FFF2-40B4-BE49-F238E27FC236}">
                  <a16:creationId xmlns:a16="http://schemas.microsoft.com/office/drawing/2014/main" id="{F0D1251C-5E27-01E2-F13D-38DAE18A02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5625" y="3849688"/>
              <a:ext cx="23813" cy="23813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6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3" name="Freeform 55">
              <a:extLst>
                <a:ext uri="{FF2B5EF4-FFF2-40B4-BE49-F238E27FC236}">
                  <a16:creationId xmlns:a16="http://schemas.microsoft.com/office/drawing/2014/main" id="{63B37AF8-41D9-03ED-7C52-A429E20F38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5625" y="3783013"/>
              <a:ext cx="23813" cy="23813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6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4" name="Freeform 56">
              <a:extLst>
                <a:ext uri="{FF2B5EF4-FFF2-40B4-BE49-F238E27FC236}">
                  <a16:creationId xmlns:a16="http://schemas.microsoft.com/office/drawing/2014/main" id="{1CE61BC6-3226-378A-90BD-EBC9FF598A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5625" y="3716338"/>
              <a:ext cx="23813" cy="22225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6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65" name="Group 181">
            <a:extLst>
              <a:ext uri="{FF2B5EF4-FFF2-40B4-BE49-F238E27FC236}">
                <a16:creationId xmlns:a16="http://schemas.microsoft.com/office/drawing/2014/main" id="{29D6DCA8-4C9D-1CB0-84E5-DA0024603035}"/>
              </a:ext>
            </a:extLst>
          </p:cNvPr>
          <p:cNvGrpSpPr/>
          <p:nvPr/>
        </p:nvGrpSpPr>
        <p:grpSpPr>
          <a:xfrm>
            <a:off x="7694344" y="4553039"/>
            <a:ext cx="422685" cy="366092"/>
            <a:chOff x="6362700" y="3578226"/>
            <a:chExt cx="379413" cy="328613"/>
          </a:xfrm>
          <a:solidFill>
            <a:srgbClr val="6ACEE2"/>
          </a:solidFill>
        </p:grpSpPr>
        <p:sp>
          <p:nvSpPr>
            <p:cNvPr id="66" name="Freeform 57">
              <a:extLst>
                <a:ext uri="{FF2B5EF4-FFF2-40B4-BE49-F238E27FC236}">
                  <a16:creationId xmlns:a16="http://schemas.microsoft.com/office/drawing/2014/main" id="{1F6D1C63-E364-8050-F07D-5A616BE07E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62700" y="3578226"/>
              <a:ext cx="379413" cy="328613"/>
            </a:xfrm>
            <a:custGeom>
              <a:avLst/>
              <a:gdLst/>
              <a:ahLst/>
              <a:cxnLst>
                <a:cxn ang="0">
                  <a:pos x="115" y="14"/>
                </a:cxn>
                <a:cxn ang="0">
                  <a:pos x="65" y="13"/>
                </a:cxn>
                <a:cxn ang="0">
                  <a:pos x="14" y="14"/>
                </a:cxn>
                <a:cxn ang="0">
                  <a:pos x="14" y="65"/>
                </a:cxn>
                <a:cxn ang="0">
                  <a:pos x="56" y="107"/>
                </a:cxn>
                <a:cxn ang="0">
                  <a:pos x="73" y="107"/>
                </a:cxn>
                <a:cxn ang="0">
                  <a:pos x="115" y="65"/>
                </a:cxn>
                <a:cxn ang="0">
                  <a:pos x="115" y="14"/>
                </a:cxn>
                <a:cxn ang="0">
                  <a:pos x="110" y="60"/>
                </a:cxn>
                <a:cxn ang="0">
                  <a:pos x="67" y="102"/>
                </a:cxn>
                <a:cxn ang="0">
                  <a:pos x="62" y="102"/>
                </a:cxn>
                <a:cxn ang="0">
                  <a:pos x="20" y="60"/>
                </a:cxn>
                <a:cxn ang="0">
                  <a:pos x="20" y="19"/>
                </a:cxn>
                <a:cxn ang="0">
                  <a:pos x="59" y="18"/>
                </a:cxn>
                <a:cxn ang="0">
                  <a:pos x="65" y="23"/>
                </a:cxn>
                <a:cxn ang="0">
                  <a:pos x="70" y="18"/>
                </a:cxn>
                <a:cxn ang="0">
                  <a:pos x="110" y="19"/>
                </a:cxn>
                <a:cxn ang="0">
                  <a:pos x="110" y="60"/>
                </a:cxn>
                <a:cxn ang="0">
                  <a:pos x="110" y="60"/>
                </a:cxn>
                <a:cxn ang="0">
                  <a:pos x="110" y="60"/>
                </a:cxn>
              </a:cxnLst>
              <a:rect l="0" t="0" r="r" b="b"/>
              <a:pathLst>
                <a:path w="130" h="112">
                  <a:moveTo>
                    <a:pt x="115" y="14"/>
                  </a:moveTo>
                  <a:cubicBezTo>
                    <a:pt x="101" y="0"/>
                    <a:pt x="79" y="0"/>
                    <a:pt x="65" y="13"/>
                  </a:cubicBezTo>
                  <a:cubicBezTo>
                    <a:pt x="50" y="0"/>
                    <a:pt x="28" y="0"/>
                    <a:pt x="14" y="14"/>
                  </a:cubicBezTo>
                  <a:cubicBezTo>
                    <a:pt x="0" y="28"/>
                    <a:pt x="0" y="51"/>
                    <a:pt x="14" y="65"/>
                  </a:cubicBezTo>
                  <a:cubicBezTo>
                    <a:pt x="18" y="69"/>
                    <a:pt x="56" y="107"/>
                    <a:pt x="56" y="107"/>
                  </a:cubicBezTo>
                  <a:cubicBezTo>
                    <a:pt x="61" y="112"/>
                    <a:pt x="68" y="112"/>
                    <a:pt x="73" y="107"/>
                  </a:cubicBezTo>
                  <a:cubicBezTo>
                    <a:pt x="73" y="107"/>
                    <a:pt x="115" y="66"/>
                    <a:pt x="115" y="65"/>
                  </a:cubicBezTo>
                  <a:cubicBezTo>
                    <a:pt x="130" y="51"/>
                    <a:pt x="130" y="28"/>
                    <a:pt x="115" y="14"/>
                  </a:cubicBezTo>
                  <a:close/>
                  <a:moveTo>
                    <a:pt x="110" y="60"/>
                  </a:moveTo>
                  <a:cubicBezTo>
                    <a:pt x="67" y="102"/>
                    <a:pt x="67" y="102"/>
                    <a:pt x="67" y="102"/>
                  </a:cubicBezTo>
                  <a:cubicBezTo>
                    <a:pt x="66" y="103"/>
                    <a:pt x="63" y="103"/>
                    <a:pt x="62" y="102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8" y="49"/>
                    <a:pt x="8" y="30"/>
                    <a:pt x="20" y="19"/>
                  </a:cubicBezTo>
                  <a:cubicBezTo>
                    <a:pt x="30" y="8"/>
                    <a:pt x="48" y="8"/>
                    <a:pt x="59" y="18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81" y="8"/>
                    <a:pt x="99" y="8"/>
                    <a:pt x="110" y="19"/>
                  </a:cubicBezTo>
                  <a:cubicBezTo>
                    <a:pt x="121" y="30"/>
                    <a:pt x="121" y="49"/>
                    <a:pt x="110" y="60"/>
                  </a:cubicBezTo>
                  <a:close/>
                  <a:moveTo>
                    <a:pt x="110" y="60"/>
                  </a:moveTo>
                  <a:cubicBezTo>
                    <a:pt x="110" y="60"/>
                    <a:pt x="110" y="60"/>
                    <a:pt x="110" y="6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7" name="Freeform 58">
              <a:extLst>
                <a:ext uri="{FF2B5EF4-FFF2-40B4-BE49-F238E27FC236}">
                  <a16:creationId xmlns:a16="http://schemas.microsoft.com/office/drawing/2014/main" id="{879A6EC1-294F-205F-ACC2-EF1B784141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26200" y="3641726"/>
              <a:ext cx="55563" cy="55563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7" y="0"/>
                </a:cxn>
                <a:cxn ang="0">
                  <a:pos x="0" y="17"/>
                </a:cxn>
                <a:cxn ang="0">
                  <a:pos x="2" y="19"/>
                </a:cxn>
                <a:cxn ang="0">
                  <a:pos x="4" y="17"/>
                </a:cxn>
                <a:cxn ang="0">
                  <a:pos x="17" y="4"/>
                </a:cxn>
                <a:cxn ang="0">
                  <a:pos x="19" y="2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7" y="0"/>
                </a:cxn>
              </a:cxnLst>
              <a:rect l="0" t="0" r="r" b="b"/>
              <a:pathLst>
                <a:path w="19" h="19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18"/>
                    <a:pt x="1" y="19"/>
                    <a:pt x="2" y="19"/>
                  </a:cubicBezTo>
                  <a:cubicBezTo>
                    <a:pt x="3" y="19"/>
                    <a:pt x="4" y="18"/>
                    <a:pt x="4" y="17"/>
                  </a:cubicBezTo>
                  <a:cubicBezTo>
                    <a:pt x="4" y="10"/>
                    <a:pt x="10" y="4"/>
                    <a:pt x="17" y="4"/>
                  </a:cubicBezTo>
                  <a:cubicBezTo>
                    <a:pt x="18" y="4"/>
                    <a:pt x="19" y="3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lose/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68" name="Group 154">
            <a:extLst>
              <a:ext uri="{FF2B5EF4-FFF2-40B4-BE49-F238E27FC236}">
                <a16:creationId xmlns:a16="http://schemas.microsoft.com/office/drawing/2014/main" id="{F76C27FB-7434-EC1F-7D92-E29EA3D47E9D}"/>
              </a:ext>
            </a:extLst>
          </p:cNvPr>
          <p:cNvGrpSpPr/>
          <p:nvPr/>
        </p:nvGrpSpPr>
        <p:grpSpPr>
          <a:xfrm>
            <a:off x="2128120" y="2751278"/>
            <a:ext cx="397925" cy="374933"/>
            <a:chOff x="0" y="1920876"/>
            <a:chExt cx="357188" cy="336550"/>
          </a:xfrm>
          <a:solidFill>
            <a:srgbClr val="1673A3"/>
          </a:solidFill>
        </p:grpSpPr>
        <p:sp>
          <p:nvSpPr>
            <p:cNvPr id="69" name="Freeform 59">
              <a:extLst>
                <a:ext uri="{FF2B5EF4-FFF2-40B4-BE49-F238E27FC236}">
                  <a16:creationId xmlns:a16="http://schemas.microsoft.com/office/drawing/2014/main" id="{C310DB26-597B-B6A1-7731-05DF7E5219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1920876"/>
              <a:ext cx="357188" cy="336550"/>
            </a:xfrm>
            <a:custGeom>
              <a:avLst/>
              <a:gdLst/>
              <a:ahLst/>
              <a:cxnLst>
                <a:cxn ang="0">
                  <a:pos x="120" y="25"/>
                </a:cxn>
                <a:cxn ang="0">
                  <a:pos x="97" y="2"/>
                </a:cxn>
                <a:cxn ang="0">
                  <a:pos x="9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103"/>
                </a:cxn>
                <a:cxn ang="0">
                  <a:pos x="11" y="115"/>
                </a:cxn>
                <a:cxn ang="0">
                  <a:pos x="111" y="115"/>
                </a:cxn>
                <a:cxn ang="0">
                  <a:pos x="122" y="103"/>
                </a:cxn>
                <a:cxn ang="0">
                  <a:pos x="122" y="30"/>
                </a:cxn>
                <a:cxn ang="0">
                  <a:pos x="120" y="25"/>
                </a:cxn>
                <a:cxn ang="0">
                  <a:pos x="115" y="103"/>
                </a:cxn>
                <a:cxn ang="0">
                  <a:pos x="111" y="107"/>
                </a:cxn>
                <a:cxn ang="0">
                  <a:pos x="11" y="107"/>
                </a:cxn>
                <a:cxn ang="0">
                  <a:pos x="7" y="103"/>
                </a:cxn>
                <a:cxn ang="0">
                  <a:pos x="7" y="11"/>
                </a:cxn>
                <a:cxn ang="0">
                  <a:pos x="11" y="7"/>
                </a:cxn>
                <a:cxn ang="0">
                  <a:pos x="88" y="7"/>
                </a:cxn>
                <a:cxn ang="0">
                  <a:pos x="88" y="23"/>
                </a:cxn>
                <a:cxn ang="0">
                  <a:pos x="99" y="34"/>
                </a:cxn>
                <a:cxn ang="0">
                  <a:pos x="115" y="34"/>
                </a:cxn>
                <a:cxn ang="0">
                  <a:pos x="115" y="103"/>
                </a:cxn>
                <a:cxn ang="0">
                  <a:pos x="103" y="30"/>
                </a:cxn>
                <a:cxn ang="0">
                  <a:pos x="99" y="30"/>
                </a:cxn>
                <a:cxn ang="0">
                  <a:pos x="92" y="23"/>
                </a:cxn>
                <a:cxn ang="0">
                  <a:pos x="92" y="7"/>
                </a:cxn>
                <a:cxn ang="0">
                  <a:pos x="115" y="30"/>
                </a:cxn>
                <a:cxn ang="0">
                  <a:pos x="103" y="30"/>
                </a:cxn>
                <a:cxn ang="0">
                  <a:pos x="103" y="30"/>
                </a:cxn>
                <a:cxn ang="0">
                  <a:pos x="103" y="30"/>
                </a:cxn>
              </a:cxnLst>
              <a:rect l="0" t="0" r="r" b="b"/>
              <a:pathLst>
                <a:path w="122" h="115">
                  <a:moveTo>
                    <a:pt x="120" y="25"/>
                  </a:moveTo>
                  <a:cubicBezTo>
                    <a:pt x="97" y="2"/>
                    <a:pt x="97" y="2"/>
                    <a:pt x="97" y="2"/>
                  </a:cubicBezTo>
                  <a:cubicBezTo>
                    <a:pt x="96" y="0"/>
                    <a:pt x="94" y="0"/>
                    <a:pt x="9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0"/>
                    <a:pt x="5" y="115"/>
                    <a:pt x="11" y="115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7" y="115"/>
                    <a:pt x="122" y="110"/>
                    <a:pt x="122" y="103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2" y="28"/>
                    <a:pt x="122" y="26"/>
                    <a:pt x="120" y="25"/>
                  </a:cubicBezTo>
                  <a:close/>
                  <a:moveTo>
                    <a:pt x="115" y="103"/>
                  </a:moveTo>
                  <a:cubicBezTo>
                    <a:pt x="115" y="105"/>
                    <a:pt x="113" y="107"/>
                    <a:pt x="111" y="107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9" y="107"/>
                    <a:pt x="7" y="105"/>
                    <a:pt x="7" y="10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9"/>
                    <a:pt x="93" y="34"/>
                    <a:pt x="99" y="34"/>
                  </a:cubicBezTo>
                  <a:cubicBezTo>
                    <a:pt x="115" y="34"/>
                    <a:pt x="115" y="34"/>
                    <a:pt x="115" y="34"/>
                  </a:cubicBezTo>
                  <a:lnTo>
                    <a:pt x="115" y="103"/>
                  </a:lnTo>
                  <a:close/>
                  <a:moveTo>
                    <a:pt x="103" y="30"/>
                  </a:moveTo>
                  <a:cubicBezTo>
                    <a:pt x="99" y="30"/>
                    <a:pt x="99" y="30"/>
                    <a:pt x="99" y="30"/>
                  </a:cubicBezTo>
                  <a:cubicBezTo>
                    <a:pt x="95" y="30"/>
                    <a:pt x="92" y="27"/>
                    <a:pt x="92" y="23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115" y="30"/>
                    <a:pt x="115" y="30"/>
                    <a:pt x="115" y="30"/>
                  </a:cubicBezTo>
                  <a:lnTo>
                    <a:pt x="103" y="30"/>
                  </a:lnTo>
                  <a:close/>
                  <a:moveTo>
                    <a:pt x="103" y="30"/>
                  </a:moveTo>
                  <a:cubicBezTo>
                    <a:pt x="103" y="30"/>
                    <a:pt x="103" y="30"/>
                    <a:pt x="103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0" name="Freeform 60">
              <a:extLst>
                <a:ext uri="{FF2B5EF4-FFF2-40B4-BE49-F238E27FC236}">
                  <a16:creationId xmlns:a16="http://schemas.microsoft.com/office/drawing/2014/main" id="{F4BE4EEB-3B55-C2F8-D5D5-D2AF06B7F0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688" y="1989138"/>
              <a:ext cx="66675" cy="11113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21" y="4"/>
                </a:cxn>
                <a:cxn ang="0">
                  <a:pos x="23" y="2"/>
                </a:cxn>
                <a:cxn ang="0">
                  <a:pos x="2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23" h="4">
                  <a:moveTo>
                    <a:pt x="2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1" name="Freeform 61">
              <a:extLst>
                <a:ext uri="{FF2B5EF4-FFF2-40B4-BE49-F238E27FC236}">
                  <a16:creationId xmlns:a16="http://schemas.microsoft.com/office/drawing/2014/main" id="{91CACF8F-F101-6EEA-F4B8-DD494348FA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688" y="2020888"/>
              <a:ext cx="66675" cy="11113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21" y="4"/>
                </a:cxn>
                <a:cxn ang="0">
                  <a:pos x="23" y="2"/>
                </a:cxn>
                <a:cxn ang="0">
                  <a:pos x="2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23" h="4">
                  <a:moveTo>
                    <a:pt x="2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2" name="Freeform 62">
              <a:extLst>
                <a:ext uri="{FF2B5EF4-FFF2-40B4-BE49-F238E27FC236}">
                  <a16:creationId xmlns:a16="http://schemas.microsoft.com/office/drawing/2014/main" id="{D647BADE-41BC-63D2-131C-2F7F1270FB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688" y="2055813"/>
              <a:ext cx="146050" cy="1111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4"/>
                </a:cxn>
                <a:cxn ang="0">
                  <a:pos x="48" y="4"/>
                </a:cxn>
                <a:cxn ang="0">
                  <a:pos x="50" y="2"/>
                </a:cxn>
                <a:cxn ang="0">
                  <a:pos x="48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50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50" y="3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3" name="Freeform 63">
              <a:extLst>
                <a:ext uri="{FF2B5EF4-FFF2-40B4-BE49-F238E27FC236}">
                  <a16:creationId xmlns:a16="http://schemas.microsoft.com/office/drawing/2014/main" id="{BC8EFE6F-1AE3-28FD-045E-C8ADDAFE82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50" y="2122488"/>
              <a:ext cx="268288" cy="12700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0" y="4"/>
                </a:cxn>
                <a:cxn ang="0">
                  <a:pos x="92" y="2"/>
                </a:cxn>
                <a:cxn ang="0">
                  <a:pos x="90" y="0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2" h="4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1" y="4"/>
                    <a:pt x="92" y="3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4" name="Freeform 64">
              <a:extLst>
                <a:ext uri="{FF2B5EF4-FFF2-40B4-BE49-F238E27FC236}">
                  <a16:creationId xmlns:a16="http://schemas.microsoft.com/office/drawing/2014/main" id="{22CADA2A-243C-E389-767F-2963682367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50" y="2155826"/>
              <a:ext cx="268288" cy="11113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0" y="4"/>
                </a:cxn>
                <a:cxn ang="0">
                  <a:pos x="92" y="2"/>
                </a:cxn>
                <a:cxn ang="0">
                  <a:pos x="90" y="0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2" h="4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1" y="4"/>
                    <a:pt x="92" y="3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5" name="Freeform 65">
              <a:extLst>
                <a:ext uri="{FF2B5EF4-FFF2-40B4-BE49-F238E27FC236}">
                  <a16:creationId xmlns:a16="http://schemas.microsoft.com/office/drawing/2014/main" id="{3A0A88A4-C6FE-80D2-AEA5-3575C24A1A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50" y="2190751"/>
              <a:ext cx="268288" cy="11113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0" y="4"/>
                </a:cxn>
                <a:cxn ang="0">
                  <a:pos x="92" y="2"/>
                </a:cxn>
                <a:cxn ang="0">
                  <a:pos x="90" y="0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2" h="4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1" y="4"/>
                    <a:pt x="92" y="3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6" name="Freeform 66">
              <a:extLst>
                <a:ext uri="{FF2B5EF4-FFF2-40B4-BE49-F238E27FC236}">
                  <a16:creationId xmlns:a16="http://schemas.microsoft.com/office/drawing/2014/main" id="{307A27DF-6137-441E-679D-942E0AB209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50" y="2087563"/>
              <a:ext cx="268288" cy="12700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0" y="4"/>
                </a:cxn>
                <a:cxn ang="0">
                  <a:pos x="92" y="2"/>
                </a:cxn>
                <a:cxn ang="0">
                  <a:pos x="90" y="0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2" h="4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1" y="4"/>
                    <a:pt x="92" y="3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7" name="Freeform 67">
              <a:extLst>
                <a:ext uri="{FF2B5EF4-FFF2-40B4-BE49-F238E27FC236}">
                  <a16:creationId xmlns:a16="http://schemas.microsoft.com/office/drawing/2014/main" id="{33E40925-8F95-173E-1DCF-560BE95B58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50" y="1976438"/>
              <a:ext cx="101600" cy="90488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31" y="31"/>
                </a:cxn>
                <a:cxn ang="0">
                  <a:pos x="35" y="27"/>
                </a:cxn>
                <a:cxn ang="0">
                  <a:pos x="35" y="4"/>
                </a:cxn>
                <a:cxn ang="0">
                  <a:pos x="3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8" y="8"/>
                </a:cxn>
                <a:cxn ang="0">
                  <a:pos x="27" y="8"/>
                </a:cxn>
                <a:cxn ang="0">
                  <a:pos x="27" y="23"/>
                </a:cxn>
                <a:cxn ang="0">
                  <a:pos x="8" y="23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35" h="31">
                  <a:moveTo>
                    <a:pt x="4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3" y="31"/>
                    <a:pt x="35" y="29"/>
                    <a:pt x="35" y="27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4" y="31"/>
                  </a:cubicBezTo>
                  <a:close/>
                  <a:moveTo>
                    <a:pt x="8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8" y="23"/>
                    <a:pt x="8" y="23"/>
                    <a:pt x="8" y="23"/>
                  </a:cubicBezTo>
                  <a:lnTo>
                    <a:pt x="8" y="8"/>
                  </a:ln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8" name="Group 158">
            <a:extLst>
              <a:ext uri="{FF2B5EF4-FFF2-40B4-BE49-F238E27FC236}">
                <a16:creationId xmlns:a16="http://schemas.microsoft.com/office/drawing/2014/main" id="{18CB945B-7391-4BF3-8EDA-6574D91ECE7E}"/>
              </a:ext>
            </a:extLst>
          </p:cNvPr>
          <p:cNvGrpSpPr/>
          <p:nvPr/>
        </p:nvGrpSpPr>
        <p:grpSpPr>
          <a:xfrm>
            <a:off x="2855961" y="2738013"/>
            <a:ext cx="399693" cy="401462"/>
            <a:chOff x="711200" y="1909763"/>
            <a:chExt cx="358775" cy="360363"/>
          </a:xfrm>
          <a:solidFill>
            <a:srgbClr val="1673A3"/>
          </a:solidFill>
        </p:grpSpPr>
        <p:sp>
          <p:nvSpPr>
            <p:cNvPr id="79" name="Freeform 68">
              <a:extLst>
                <a:ext uri="{FF2B5EF4-FFF2-40B4-BE49-F238E27FC236}">
                  <a16:creationId xmlns:a16="http://schemas.microsoft.com/office/drawing/2014/main" id="{C7D62E1A-1961-982F-E77D-72EFC2A906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200" y="2044701"/>
              <a:ext cx="358775" cy="225425"/>
            </a:xfrm>
            <a:custGeom>
              <a:avLst/>
              <a:gdLst/>
              <a:ahLst/>
              <a:cxnLst>
                <a:cxn ang="0">
                  <a:pos x="102" y="34"/>
                </a:cxn>
                <a:cxn ang="0">
                  <a:pos x="120" y="22"/>
                </a:cxn>
                <a:cxn ang="0">
                  <a:pos x="117" y="16"/>
                </a:cxn>
                <a:cxn ang="0">
                  <a:pos x="61" y="0"/>
                </a:cxn>
                <a:cxn ang="0">
                  <a:pos x="9" y="34"/>
                </a:cxn>
                <a:cxn ang="0">
                  <a:pos x="1" y="49"/>
                </a:cxn>
                <a:cxn ang="0">
                  <a:pos x="15" y="67"/>
                </a:cxn>
                <a:cxn ang="0">
                  <a:pos x="97" y="77"/>
                </a:cxn>
                <a:cxn ang="0">
                  <a:pos x="107" y="64"/>
                </a:cxn>
                <a:cxn ang="0">
                  <a:pos x="122" y="44"/>
                </a:cxn>
                <a:cxn ang="0">
                  <a:pos x="98" y="34"/>
                </a:cxn>
                <a:cxn ang="0">
                  <a:pos x="98" y="33"/>
                </a:cxn>
                <a:cxn ang="0">
                  <a:pos x="61" y="4"/>
                </a:cxn>
                <a:cxn ang="0">
                  <a:pos x="92" y="28"/>
                </a:cxn>
                <a:cxn ang="0">
                  <a:pos x="27" y="34"/>
                </a:cxn>
                <a:cxn ang="0">
                  <a:pos x="61" y="4"/>
                </a:cxn>
                <a:cxn ang="0">
                  <a:pos x="61" y="23"/>
                </a:cxn>
                <a:cxn ang="0">
                  <a:pos x="39" y="34"/>
                </a:cxn>
                <a:cxn ang="0">
                  <a:pos x="82" y="33"/>
                </a:cxn>
                <a:cxn ang="0">
                  <a:pos x="78" y="34"/>
                </a:cxn>
                <a:cxn ang="0">
                  <a:pos x="52" y="34"/>
                </a:cxn>
                <a:cxn ang="0">
                  <a:pos x="61" y="27"/>
                </a:cxn>
                <a:cxn ang="0">
                  <a:pos x="69" y="34"/>
                </a:cxn>
                <a:cxn ang="0">
                  <a:pos x="61" y="15"/>
                </a:cxn>
                <a:cxn ang="0">
                  <a:pos x="31" y="34"/>
                </a:cxn>
                <a:cxn ang="0">
                  <a:pos x="89" y="30"/>
                </a:cxn>
                <a:cxn ang="0">
                  <a:pos x="61" y="15"/>
                </a:cxn>
                <a:cxn ang="0">
                  <a:pos x="99" y="67"/>
                </a:cxn>
                <a:cxn ang="0">
                  <a:pos x="24" y="69"/>
                </a:cxn>
                <a:cxn ang="0">
                  <a:pos x="23" y="61"/>
                </a:cxn>
                <a:cxn ang="0">
                  <a:pos x="9" y="42"/>
                </a:cxn>
                <a:cxn ang="0">
                  <a:pos x="115" y="44"/>
                </a:cxn>
                <a:cxn ang="0">
                  <a:pos x="99" y="61"/>
                </a:cxn>
              </a:cxnLst>
              <a:rect l="0" t="0" r="r" b="b"/>
              <a:pathLst>
                <a:path w="123" h="77">
                  <a:moveTo>
                    <a:pt x="113" y="34"/>
                  </a:moveTo>
                  <a:cubicBezTo>
                    <a:pt x="102" y="34"/>
                    <a:pt x="102" y="34"/>
                    <a:pt x="102" y="34"/>
                  </a:cubicBezTo>
                  <a:cubicBezTo>
                    <a:pt x="102" y="33"/>
                    <a:pt x="102" y="33"/>
                    <a:pt x="102" y="32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2" y="22"/>
                    <a:pt x="123" y="19"/>
                    <a:pt x="122" y="17"/>
                  </a:cubicBezTo>
                  <a:cubicBezTo>
                    <a:pt x="121" y="15"/>
                    <a:pt x="119" y="15"/>
                    <a:pt x="117" y="16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2" y="10"/>
                    <a:pt x="78" y="0"/>
                    <a:pt x="61" y="0"/>
                  </a:cubicBezTo>
                  <a:cubicBezTo>
                    <a:pt x="40" y="0"/>
                    <a:pt x="23" y="15"/>
                    <a:pt x="1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4" y="34"/>
                    <a:pt x="0" y="39"/>
                    <a:pt x="0" y="44"/>
                  </a:cubicBezTo>
                  <a:cubicBezTo>
                    <a:pt x="0" y="46"/>
                    <a:pt x="0" y="48"/>
                    <a:pt x="1" y="49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72"/>
                    <a:pt x="19" y="77"/>
                    <a:pt x="24" y="77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103" y="77"/>
                    <a:pt x="107" y="72"/>
                    <a:pt x="107" y="67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22" y="48"/>
                    <a:pt x="122" y="46"/>
                    <a:pt x="122" y="44"/>
                  </a:cubicBezTo>
                  <a:cubicBezTo>
                    <a:pt x="122" y="39"/>
                    <a:pt x="118" y="34"/>
                    <a:pt x="113" y="34"/>
                  </a:cubicBezTo>
                  <a:close/>
                  <a:moveTo>
                    <a:pt x="98" y="34"/>
                  </a:moveTo>
                  <a:cubicBezTo>
                    <a:pt x="96" y="34"/>
                    <a:pt x="96" y="34"/>
                    <a:pt x="96" y="34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34"/>
                    <a:pt x="98" y="34"/>
                    <a:pt x="98" y="34"/>
                  </a:cubicBezTo>
                  <a:close/>
                  <a:moveTo>
                    <a:pt x="61" y="4"/>
                  </a:moveTo>
                  <a:cubicBezTo>
                    <a:pt x="76" y="4"/>
                    <a:pt x="90" y="13"/>
                    <a:pt x="96" y="26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87" y="16"/>
                    <a:pt x="75" y="8"/>
                    <a:pt x="61" y="8"/>
                  </a:cubicBezTo>
                  <a:cubicBezTo>
                    <a:pt x="44" y="8"/>
                    <a:pt x="31" y="19"/>
                    <a:pt x="27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7" y="17"/>
                    <a:pt x="42" y="4"/>
                    <a:pt x="61" y="4"/>
                  </a:cubicBezTo>
                  <a:close/>
                  <a:moveTo>
                    <a:pt x="78" y="34"/>
                  </a:moveTo>
                  <a:cubicBezTo>
                    <a:pt x="75" y="28"/>
                    <a:pt x="69" y="23"/>
                    <a:pt x="61" y="23"/>
                  </a:cubicBezTo>
                  <a:cubicBezTo>
                    <a:pt x="53" y="23"/>
                    <a:pt x="46" y="28"/>
                    <a:pt x="43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2" y="25"/>
                    <a:pt x="51" y="19"/>
                    <a:pt x="61" y="19"/>
                  </a:cubicBezTo>
                  <a:cubicBezTo>
                    <a:pt x="70" y="19"/>
                    <a:pt x="78" y="25"/>
                    <a:pt x="82" y="33"/>
                  </a:cubicBezTo>
                  <a:cubicBezTo>
                    <a:pt x="79" y="34"/>
                    <a:pt x="79" y="34"/>
                    <a:pt x="79" y="34"/>
                  </a:cubicBezTo>
                  <a:lnTo>
                    <a:pt x="78" y="34"/>
                  </a:lnTo>
                  <a:close/>
                  <a:moveTo>
                    <a:pt x="61" y="31"/>
                  </a:moveTo>
                  <a:cubicBezTo>
                    <a:pt x="57" y="31"/>
                    <a:pt x="54" y="32"/>
                    <a:pt x="52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0" y="30"/>
                    <a:pt x="55" y="27"/>
                    <a:pt x="61" y="27"/>
                  </a:cubicBezTo>
                  <a:cubicBezTo>
                    <a:pt x="67" y="27"/>
                    <a:pt x="71" y="30"/>
                    <a:pt x="74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7" y="32"/>
                    <a:pt x="64" y="31"/>
                    <a:pt x="61" y="31"/>
                  </a:cubicBezTo>
                  <a:close/>
                  <a:moveTo>
                    <a:pt x="61" y="15"/>
                  </a:moveTo>
                  <a:cubicBezTo>
                    <a:pt x="49" y="15"/>
                    <a:pt x="38" y="23"/>
                    <a:pt x="35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5" y="21"/>
                    <a:pt x="47" y="11"/>
                    <a:pt x="61" y="11"/>
                  </a:cubicBezTo>
                  <a:cubicBezTo>
                    <a:pt x="73" y="11"/>
                    <a:pt x="84" y="19"/>
                    <a:pt x="89" y="30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1" y="22"/>
                    <a:pt x="72" y="15"/>
                    <a:pt x="61" y="15"/>
                  </a:cubicBezTo>
                  <a:close/>
                  <a:moveTo>
                    <a:pt x="99" y="61"/>
                  </a:moveTo>
                  <a:cubicBezTo>
                    <a:pt x="99" y="67"/>
                    <a:pt x="99" y="67"/>
                    <a:pt x="99" y="67"/>
                  </a:cubicBezTo>
                  <a:cubicBezTo>
                    <a:pt x="99" y="68"/>
                    <a:pt x="98" y="69"/>
                    <a:pt x="97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3" y="69"/>
                    <a:pt x="23" y="68"/>
                    <a:pt x="23" y="67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3"/>
                    <a:pt x="8" y="42"/>
                    <a:pt x="9" y="42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4" y="42"/>
                    <a:pt x="115" y="43"/>
                    <a:pt x="115" y="44"/>
                  </a:cubicBezTo>
                  <a:lnTo>
                    <a:pt x="99" y="61"/>
                  </a:lnTo>
                  <a:close/>
                  <a:moveTo>
                    <a:pt x="99" y="61"/>
                  </a:moveTo>
                  <a:cubicBezTo>
                    <a:pt x="99" y="61"/>
                    <a:pt x="99" y="61"/>
                    <a:pt x="99" y="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0" name="Freeform 69">
              <a:extLst>
                <a:ext uri="{FF2B5EF4-FFF2-40B4-BE49-F238E27FC236}">
                  <a16:creationId xmlns:a16="http://schemas.microsoft.com/office/drawing/2014/main" id="{0E90B27A-1D60-8337-E6A1-80FF4B835B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163" y="1958976"/>
              <a:ext cx="33338" cy="85725"/>
            </a:xfrm>
            <a:custGeom>
              <a:avLst/>
              <a:gdLst/>
              <a:ahLst/>
              <a:cxnLst>
                <a:cxn ang="0">
                  <a:pos x="2" y="28"/>
                </a:cxn>
                <a:cxn ang="0">
                  <a:pos x="2" y="28"/>
                </a:cxn>
                <a:cxn ang="0">
                  <a:pos x="2" y="28"/>
                </a:cxn>
                <a:cxn ang="0">
                  <a:pos x="4" y="29"/>
                </a:cxn>
                <a:cxn ang="0">
                  <a:pos x="6" y="27"/>
                </a:cxn>
                <a:cxn ang="0">
                  <a:pos x="6" y="26"/>
                </a:cxn>
                <a:cxn ang="0">
                  <a:pos x="6" y="26"/>
                </a:cxn>
                <a:cxn ang="0">
                  <a:pos x="7" y="15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5" y="2"/>
                </a:cxn>
                <a:cxn ang="0">
                  <a:pos x="5" y="3"/>
                </a:cxn>
                <a:cxn ang="0">
                  <a:pos x="5" y="3"/>
                </a:cxn>
                <a:cxn ang="0">
                  <a:pos x="5" y="3"/>
                </a:cxn>
                <a:cxn ang="0">
                  <a:pos x="5" y="3"/>
                </a:cxn>
                <a:cxn ang="0">
                  <a:pos x="4" y="14"/>
                </a:cxn>
                <a:cxn ang="0">
                  <a:pos x="2" y="28"/>
                </a:cxn>
                <a:cxn ang="0">
                  <a:pos x="2" y="28"/>
                </a:cxn>
                <a:cxn ang="0">
                  <a:pos x="2" y="28"/>
                </a:cxn>
                <a:cxn ang="0">
                  <a:pos x="2" y="28"/>
                </a:cxn>
              </a:cxnLst>
              <a:rect l="0" t="0" r="r" b="b"/>
              <a:pathLst>
                <a:path w="11" h="29">
                  <a:moveTo>
                    <a:pt x="2" y="28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3" y="29"/>
                    <a:pt x="4" y="29"/>
                  </a:cubicBezTo>
                  <a:cubicBezTo>
                    <a:pt x="5" y="29"/>
                    <a:pt x="6" y="28"/>
                    <a:pt x="6" y="27"/>
                  </a:cubicBezTo>
                  <a:cubicBezTo>
                    <a:pt x="6" y="27"/>
                    <a:pt x="6" y="27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3"/>
                    <a:pt x="6" y="19"/>
                    <a:pt x="7" y="15"/>
                  </a:cubicBezTo>
                  <a:cubicBezTo>
                    <a:pt x="9" y="11"/>
                    <a:pt x="11" y="6"/>
                    <a:pt x="9" y="1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6" y="0"/>
                    <a:pt x="5" y="1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6"/>
                    <a:pt x="6" y="10"/>
                    <a:pt x="4" y="14"/>
                  </a:cubicBezTo>
                  <a:cubicBezTo>
                    <a:pt x="2" y="18"/>
                    <a:pt x="0" y="23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lose/>
                  <a:moveTo>
                    <a:pt x="2" y="28"/>
                  </a:moveTo>
                  <a:cubicBezTo>
                    <a:pt x="2" y="28"/>
                    <a:pt x="2" y="28"/>
                    <a:pt x="2" y="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1" name="Freeform 70">
              <a:extLst>
                <a:ext uri="{FF2B5EF4-FFF2-40B4-BE49-F238E27FC236}">
                  <a16:creationId xmlns:a16="http://schemas.microsoft.com/office/drawing/2014/main" id="{2518577D-74D9-2B79-3EB9-6AD3AF7C07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275" y="1958976"/>
              <a:ext cx="31750" cy="82550"/>
            </a:xfrm>
            <a:custGeom>
              <a:avLst/>
              <a:gdLst/>
              <a:ahLst/>
              <a:cxnLst>
                <a:cxn ang="0">
                  <a:pos x="2" y="27"/>
                </a:cxn>
                <a:cxn ang="0">
                  <a:pos x="2" y="27"/>
                </a:cxn>
                <a:cxn ang="0">
                  <a:pos x="2" y="27"/>
                </a:cxn>
                <a:cxn ang="0">
                  <a:pos x="4" y="28"/>
                </a:cxn>
                <a:cxn ang="0">
                  <a:pos x="5" y="26"/>
                </a:cxn>
                <a:cxn ang="0">
                  <a:pos x="5" y="26"/>
                </a:cxn>
                <a:cxn ang="0">
                  <a:pos x="5" y="26"/>
                </a:cxn>
                <a:cxn ang="0">
                  <a:pos x="7" y="15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5" y="1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4" y="13"/>
                </a:cxn>
                <a:cxn ang="0">
                  <a:pos x="2" y="27"/>
                </a:cxn>
                <a:cxn ang="0">
                  <a:pos x="2" y="27"/>
                </a:cxn>
                <a:cxn ang="0">
                  <a:pos x="2" y="27"/>
                </a:cxn>
                <a:cxn ang="0">
                  <a:pos x="2" y="27"/>
                </a:cxn>
              </a:cxnLst>
              <a:rect l="0" t="0" r="r" b="b"/>
              <a:pathLst>
                <a:path w="11" h="28">
                  <a:moveTo>
                    <a:pt x="2" y="27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3" y="28"/>
                    <a:pt x="4" y="28"/>
                  </a:cubicBezTo>
                  <a:cubicBezTo>
                    <a:pt x="5" y="28"/>
                    <a:pt x="5" y="27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2"/>
                    <a:pt x="5" y="19"/>
                    <a:pt x="7" y="15"/>
                  </a:cubicBezTo>
                  <a:cubicBezTo>
                    <a:pt x="9" y="10"/>
                    <a:pt x="11" y="6"/>
                    <a:pt x="9" y="1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6"/>
                    <a:pt x="5" y="9"/>
                    <a:pt x="4" y="13"/>
                  </a:cubicBezTo>
                  <a:cubicBezTo>
                    <a:pt x="2" y="18"/>
                    <a:pt x="0" y="22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lose/>
                  <a:moveTo>
                    <a:pt x="2" y="27"/>
                  </a:moveTo>
                  <a:cubicBezTo>
                    <a:pt x="2" y="27"/>
                    <a:pt x="2" y="27"/>
                    <a:pt x="2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2" name="Freeform 71">
              <a:extLst>
                <a:ext uri="{FF2B5EF4-FFF2-40B4-BE49-F238E27FC236}">
                  <a16:creationId xmlns:a16="http://schemas.microsoft.com/office/drawing/2014/main" id="{2E80FA29-7577-BEF4-7D21-F4C34F28E8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1538" y="1909763"/>
              <a:ext cx="31750" cy="84138"/>
            </a:xfrm>
            <a:custGeom>
              <a:avLst/>
              <a:gdLst/>
              <a:ahLst/>
              <a:cxnLst>
                <a:cxn ang="0">
                  <a:pos x="2" y="27"/>
                </a:cxn>
                <a:cxn ang="0">
                  <a:pos x="2" y="28"/>
                </a:cxn>
                <a:cxn ang="0">
                  <a:pos x="4" y="29"/>
                </a:cxn>
                <a:cxn ang="0">
                  <a:pos x="6" y="27"/>
                </a:cxn>
                <a:cxn ang="0">
                  <a:pos x="6" y="26"/>
                </a:cxn>
                <a:cxn ang="0">
                  <a:pos x="6" y="26"/>
                </a:cxn>
                <a:cxn ang="0">
                  <a:pos x="7" y="15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4" y="14"/>
                </a:cxn>
                <a:cxn ang="0">
                  <a:pos x="2" y="27"/>
                </a:cxn>
                <a:cxn ang="0">
                  <a:pos x="2" y="27"/>
                </a:cxn>
                <a:cxn ang="0">
                  <a:pos x="2" y="27"/>
                </a:cxn>
                <a:cxn ang="0">
                  <a:pos x="2" y="27"/>
                </a:cxn>
              </a:cxnLst>
              <a:rect l="0" t="0" r="r" b="b"/>
              <a:pathLst>
                <a:path w="11" h="29">
                  <a:moveTo>
                    <a:pt x="2" y="27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3" y="29"/>
                    <a:pt x="4" y="29"/>
                  </a:cubicBezTo>
                  <a:cubicBezTo>
                    <a:pt x="5" y="29"/>
                    <a:pt x="6" y="28"/>
                    <a:pt x="6" y="27"/>
                  </a:cubicBezTo>
                  <a:cubicBezTo>
                    <a:pt x="6" y="27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3"/>
                    <a:pt x="6" y="19"/>
                    <a:pt x="7" y="15"/>
                  </a:cubicBezTo>
                  <a:cubicBezTo>
                    <a:pt x="9" y="11"/>
                    <a:pt x="11" y="6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6" y="0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6"/>
                    <a:pt x="6" y="10"/>
                    <a:pt x="4" y="14"/>
                  </a:cubicBezTo>
                  <a:cubicBezTo>
                    <a:pt x="2" y="18"/>
                    <a:pt x="0" y="23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lose/>
                  <a:moveTo>
                    <a:pt x="2" y="27"/>
                  </a:moveTo>
                  <a:cubicBezTo>
                    <a:pt x="2" y="27"/>
                    <a:pt x="2" y="27"/>
                    <a:pt x="2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83" name="Freeform 72">
            <a:extLst>
              <a:ext uri="{FF2B5EF4-FFF2-40B4-BE49-F238E27FC236}">
                <a16:creationId xmlns:a16="http://schemas.microsoft.com/office/drawing/2014/main" id="{9523B95A-8C0B-2606-A4BF-4FE40E5F6FB8}"/>
              </a:ext>
            </a:extLst>
          </p:cNvPr>
          <p:cNvSpPr>
            <a:spLocks noEditPoints="1"/>
          </p:cNvSpPr>
          <p:nvPr/>
        </p:nvSpPr>
        <p:spPr bwMode="auto">
          <a:xfrm>
            <a:off x="3524151" y="2738013"/>
            <a:ext cx="401462" cy="401462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84" name="Group 163">
            <a:extLst>
              <a:ext uri="{FF2B5EF4-FFF2-40B4-BE49-F238E27FC236}">
                <a16:creationId xmlns:a16="http://schemas.microsoft.com/office/drawing/2014/main" id="{BCB5C69F-F8B0-EFFD-415B-621223230506}"/>
              </a:ext>
            </a:extLst>
          </p:cNvPr>
          <p:cNvGrpSpPr/>
          <p:nvPr/>
        </p:nvGrpSpPr>
        <p:grpSpPr>
          <a:xfrm>
            <a:off x="4316947" y="2738013"/>
            <a:ext cx="374933" cy="401462"/>
            <a:chOff x="2281238" y="1909763"/>
            <a:chExt cx="336550" cy="360363"/>
          </a:xfrm>
          <a:solidFill>
            <a:srgbClr val="1673A3"/>
          </a:solidFill>
        </p:grpSpPr>
        <p:sp>
          <p:nvSpPr>
            <p:cNvPr id="85" name="Freeform 73">
              <a:extLst>
                <a:ext uri="{FF2B5EF4-FFF2-40B4-BE49-F238E27FC236}">
                  <a16:creationId xmlns:a16="http://schemas.microsoft.com/office/drawing/2014/main" id="{D6FB4E90-D997-39EA-9444-BF327079FA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1238" y="1909763"/>
              <a:ext cx="336550" cy="360363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107"/>
                </a:cxn>
                <a:cxn ang="0">
                  <a:pos x="15" y="123"/>
                </a:cxn>
                <a:cxn ang="0">
                  <a:pos x="99" y="123"/>
                </a:cxn>
                <a:cxn ang="0">
                  <a:pos x="115" y="107"/>
                </a:cxn>
                <a:cxn ang="0">
                  <a:pos x="115" y="15"/>
                </a:cxn>
                <a:cxn ang="0">
                  <a:pos x="99" y="0"/>
                </a:cxn>
                <a:cxn ang="0">
                  <a:pos x="107" y="107"/>
                </a:cxn>
                <a:cxn ang="0">
                  <a:pos x="99" y="115"/>
                </a:cxn>
                <a:cxn ang="0">
                  <a:pos x="15" y="115"/>
                </a:cxn>
                <a:cxn ang="0">
                  <a:pos x="7" y="107"/>
                </a:cxn>
                <a:cxn ang="0">
                  <a:pos x="7" y="15"/>
                </a:cxn>
                <a:cxn ang="0">
                  <a:pos x="15" y="8"/>
                </a:cxn>
                <a:cxn ang="0">
                  <a:pos x="99" y="8"/>
                </a:cxn>
                <a:cxn ang="0">
                  <a:pos x="107" y="15"/>
                </a:cxn>
                <a:cxn ang="0">
                  <a:pos x="107" y="107"/>
                </a:cxn>
                <a:cxn ang="0">
                  <a:pos x="107" y="107"/>
                </a:cxn>
                <a:cxn ang="0">
                  <a:pos x="107" y="107"/>
                </a:cxn>
              </a:cxnLst>
              <a:rect l="0" t="0" r="r" b="b"/>
              <a:pathLst>
                <a:path w="115" h="123">
                  <a:moveTo>
                    <a:pt x="99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6"/>
                    <a:pt x="7" y="123"/>
                    <a:pt x="15" y="123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8" y="123"/>
                    <a:pt x="115" y="116"/>
                    <a:pt x="115" y="107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115" y="7"/>
                    <a:pt x="108" y="0"/>
                    <a:pt x="99" y="0"/>
                  </a:cubicBezTo>
                  <a:close/>
                  <a:moveTo>
                    <a:pt x="107" y="107"/>
                  </a:moveTo>
                  <a:cubicBezTo>
                    <a:pt x="107" y="111"/>
                    <a:pt x="104" y="115"/>
                    <a:pt x="99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1" y="115"/>
                    <a:pt x="7" y="111"/>
                    <a:pt x="7" y="10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1"/>
                    <a:pt x="11" y="8"/>
                    <a:pt x="15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104" y="8"/>
                    <a:pt x="107" y="11"/>
                    <a:pt x="107" y="15"/>
                  </a:cubicBezTo>
                  <a:lnTo>
                    <a:pt x="107" y="107"/>
                  </a:lnTo>
                  <a:close/>
                  <a:moveTo>
                    <a:pt x="107" y="107"/>
                  </a:moveTo>
                  <a:cubicBezTo>
                    <a:pt x="107" y="107"/>
                    <a:pt x="107" y="107"/>
                    <a:pt x="107" y="10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6" name="Freeform 74">
              <a:extLst>
                <a:ext uri="{FF2B5EF4-FFF2-40B4-BE49-F238E27FC236}">
                  <a16:creationId xmlns:a16="http://schemas.microsoft.com/office/drawing/2014/main" id="{D2C94E43-6D99-1EC3-3178-7EFDF0260A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5688" y="1952626"/>
              <a:ext cx="246063" cy="227013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3"/>
                </a:cxn>
                <a:cxn ang="0">
                  <a:pos x="4" y="77"/>
                </a:cxn>
                <a:cxn ang="0">
                  <a:pos x="81" y="77"/>
                </a:cxn>
                <a:cxn ang="0">
                  <a:pos x="84" y="73"/>
                </a:cxn>
                <a:cxn ang="0">
                  <a:pos x="84" y="4"/>
                </a:cxn>
                <a:cxn ang="0">
                  <a:pos x="81" y="0"/>
                </a:cxn>
                <a:cxn ang="0">
                  <a:pos x="81" y="4"/>
                </a:cxn>
                <a:cxn ang="0">
                  <a:pos x="81" y="57"/>
                </a:cxn>
                <a:cxn ang="0">
                  <a:pos x="68" y="44"/>
                </a:cxn>
                <a:cxn ang="0">
                  <a:pos x="65" y="42"/>
                </a:cxn>
                <a:cxn ang="0">
                  <a:pos x="62" y="44"/>
                </a:cxn>
                <a:cxn ang="0">
                  <a:pos x="52" y="55"/>
                </a:cxn>
                <a:cxn ang="0">
                  <a:pos x="22" y="21"/>
                </a:cxn>
                <a:cxn ang="0">
                  <a:pos x="19" y="19"/>
                </a:cxn>
                <a:cxn ang="0">
                  <a:pos x="16" y="21"/>
                </a:cxn>
                <a:cxn ang="0">
                  <a:pos x="4" y="35"/>
                </a:cxn>
                <a:cxn ang="0">
                  <a:pos x="4" y="4"/>
                </a:cxn>
                <a:cxn ang="0">
                  <a:pos x="81" y="4"/>
                </a:cxn>
                <a:cxn ang="0">
                  <a:pos x="4" y="41"/>
                </a:cxn>
                <a:cxn ang="0">
                  <a:pos x="19" y="23"/>
                </a:cxn>
                <a:cxn ang="0">
                  <a:pos x="50" y="58"/>
                </a:cxn>
                <a:cxn ang="0">
                  <a:pos x="52" y="61"/>
                </a:cxn>
                <a:cxn ang="0">
                  <a:pos x="63" y="73"/>
                </a:cxn>
                <a:cxn ang="0">
                  <a:pos x="4" y="73"/>
                </a:cxn>
                <a:cxn ang="0">
                  <a:pos x="4" y="41"/>
                </a:cxn>
                <a:cxn ang="0">
                  <a:pos x="68" y="73"/>
                </a:cxn>
                <a:cxn ang="0">
                  <a:pos x="55" y="58"/>
                </a:cxn>
                <a:cxn ang="0">
                  <a:pos x="65" y="46"/>
                </a:cxn>
                <a:cxn ang="0">
                  <a:pos x="81" y="63"/>
                </a:cxn>
                <a:cxn ang="0">
                  <a:pos x="81" y="73"/>
                </a:cxn>
                <a:cxn ang="0">
                  <a:pos x="68" y="73"/>
                </a:cxn>
                <a:cxn ang="0">
                  <a:pos x="68" y="73"/>
                </a:cxn>
                <a:cxn ang="0">
                  <a:pos x="68" y="73"/>
                </a:cxn>
              </a:cxnLst>
              <a:rect l="0" t="0" r="r" b="b"/>
              <a:pathLst>
                <a:path w="84" h="77">
                  <a:moveTo>
                    <a:pt x="8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5"/>
                    <a:pt x="2" y="77"/>
                    <a:pt x="4" y="77"/>
                  </a:cubicBezTo>
                  <a:cubicBezTo>
                    <a:pt x="81" y="77"/>
                    <a:pt x="81" y="77"/>
                    <a:pt x="81" y="77"/>
                  </a:cubicBezTo>
                  <a:cubicBezTo>
                    <a:pt x="83" y="77"/>
                    <a:pt x="84" y="75"/>
                    <a:pt x="84" y="73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2"/>
                    <a:pt x="83" y="0"/>
                    <a:pt x="81" y="0"/>
                  </a:cubicBezTo>
                  <a:close/>
                  <a:moveTo>
                    <a:pt x="81" y="4"/>
                  </a:moveTo>
                  <a:cubicBezTo>
                    <a:pt x="81" y="57"/>
                    <a:pt x="81" y="57"/>
                    <a:pt x="81" y="57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7" y="43"/>
                    <a:pt x="66" y="42"/>
                    <a:pt x="65" y="42"/>
                  </a:cubicBezTo>
                  <a:cubicBezTo>
                    <a:pt x="64" y="42"/>
                    <a:pt x="63" y="43"/>
                    <a:pt x="62" y="44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0"/>
                    <a:pt x="20" y="19"/>
                    <a:pt x="19" y="19"/>
                  </a:cubicBezTo>
                  <a:cubicBezTo>
                    <a:pt x="18" y="19"/>
                    <a:pt x="17" y="20"/>
                    <a:pt x="16" y="21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1" y="4"/>
                  </a:lnTo>
                  <a:close/>
                  <a:moveTo>
                    <a:pt x="4" y="41"/>
                  </a:moveTo>
                  <a:cubicBezTo>
                    <a:pt x="19" y="23"/>
                    <a:pt x="19" y="23"/>
                    <a:pt x="19" y="23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4" y="73"/>
                    <a:pt x="4" y="73"/>
                    <a:pt x="4" y="73"/>
                  </a:cubicBezTo>
                  <a:lnTo>
                    <a:pt x="4" y="41"/>
                  </a:lnTo>
                  <a:close/>
                  <a:moveTo>
                    <a:pt x="68" y="73"/>
                  </a:moveTo>
                  <a:cubicBezTo>
                    <a:pt x="55" y="58"/>
                    <a:pt x="55" y="58"/>
                    <a:pt x="55" y="58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1" y="73"/>
                    <a:pt x="81" y="73"/>
                    <a:pt x="81" y="73"/>
                  </a:cubicBezTo>
                  <a:lnTo>
                    <a:pt x="68" y="73"/>
                  </a:lnTo>
                  <a:close/>
                  <a:moveTo>
                    <a:pt x="68" y="73"/>
                  </a:moveTo>
                  <a:cubicBezTo>
                    <a:pt x="68" y="73"/>
                    <a:pt x="68" y="73"/>
                    <a:pt x="68" y="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7" name="Freeform 75">
              <a:extLst>
                <a:ext uri="{FF2B5EF4-FFF2-40B4-BE49-F238E27FC236}">
                  <a16:creationId xmlns:a16="http://schemas.microsoft.com/office/drawing/2014/main" id="{EA695676-D69B-1AE1-B19E-F278D56376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0625" y="1989138"/>
              <a:ext cx="66675" cy="66675"/>
            </a:xfrm>
            <a:custGeom>
              <a:avLst/>
              <a:gdLst/>
              <a:ahLst/>
              <a:cxnLst>
                <a:cxn ang="0">
                  <a:pos x="12" y="23"/>
                </a:cxn>
                <a:cxn ang="0">
                  <a:pos x="23" y="11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12" y="23"/>
                </a:cxn>
                <a:cxn ang="0">
                  <a:pos x="12" y="4"/>
                </a:cxn>
                <a:cxn ang="0">
                  <a:pos x="19" y="11"/>
                </a:cxn>
                <a:cxn ang="0">
                  <a:pos x="12" y="19"/>
                </a:cxn>
                <a:cxn ang="0">
                  <a:pos x="4" y="11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2" y="4"/>
                </a:cxn>
              </a:cxnLst>
              <a:rect l="0" t="0" r="r" b="b"/>
              <a:pathLst>
                <a:path w="23" h="23">
                  <a:moveTo>
                    <a:pt x="12" y="23"/>
                  </a:moveTo>
                  <a:cubicBezTo>
                    <a:pt x="18" y="23"/>
                    <a:pt x="23" y="18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2" y="23"/>
                  </a:cubicBezTo>
                  <a:close/>
                  <a:moveTo>
                    <a:pt x="12" y="4"/>
                  </a:moveTo>
                  <a:cubicBezTo>
                    <a:pt x="16" y="4"/>
                    <a:pt x="19" y="7"/>
                    <a:pt x="19" y="11"/>
                  </a:cubicBezTo>
                  <a:cubicBezTo>
                    <a:pt x="19" y="15"/>
                    <a:pt x="16" y="19"/>
                    <a:pt x="12" y="19"/>
                  </a:cubicBezTo>
                  <a:cubicBezTo>
                    <a:pt x="7" y="19"/>
                    <a:pt x="4" y="15"/>
                    <a:pt x="4" y="11"/>
                  </a:cubicBezTo>
                  <a:cubicBezTo>
                    <a:pt x="4" y="7"/>
                    <a:pt x="7" y="4"/>
                    <a:pt x="12" y="4"/>
                  </a:cubicBezTo>
                  <a:close/>
                  <a:moveTo>
                    <a:pt x="12" y="4"/>
                  </a:moveTo>
                  <a:cubicBezTo>
                    <a:pt x="12" y="4"/>
                    <a:pt x="12" y="4"/>
                    <a:pt x="12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8" name="Group 167">
            <a:extLst>
              <a:ext uri="{FF2B5EF4-FFF2-40B4-BE49-F238E27FC236}">
                <a16:creationId xmlns:a16="http://schemas.microsoft.com/office/drawing/2014/main" id="{66665B06-FFB2-778B-97F6-5EC9423CAE94}"/>
              </a:ext>
            </a:extLst>
          </p:cNvPr>
          <p:cNvGrpSpPr/>
          <p:nvPr/>
        </p:nvGrpSpPr>
        <p:grpSpPr>
          <a:xfrm>
            <a:off x="5021795" y="2738013"/>
            <a:ext cx="396156" cy="401462"/>
            <a:chOff x="3036888" y="1909763"/>
            <a:chExt cx="355600" cy="360363"/>
          </a:xfrm>
          <a:solidFill>
            <a:srgbClr val="1673A3"/>
          </a:solidFill>
        </p:grpSpPr>
        <p:sp>
          <p:nvSpPr>
            <p:cNvPr id="89" name="Freeform 76">
              <a:extLst>
                <a:ext uri="{FF2B5EF4-FFF2-40B4-BE49-F238E27FC236}">
                  <a16:creationId xmlns:a16="http://schemas.microsoft.com/office/drawing/2014/main" id="{8BE3F5D7-F45E-CA23-D26F-F222B9019E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36888" y="1909763"/>
              <a:ext cx="355600" cy="360363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46" y="38"/>
                </a:cxn>
                <a:cxn ang="0">
                  <a:pos x="48" y="52"/>
                </a:cxn>
                <a:cxn ang="0">
                  <a:pos x="2" y="99"/>
                </a:cxn>
                <a:cxn ang="0">
                  <a:pos x="0" y="103"/>
                </a:cxn>
                <a:cxn ang="0">
                  <a:pos x="0" y="115"/>
                </a:cxn>
                <a:cxn ang="0">
                  <a:pos x="7" y="123"/>
                </a:cxn>
                <a:cxn ang="0">
                  <a:pos x="19" y="123"/>
                </a:cxn>
                <a:cxn ang="0">
                  <a:pos x="24" y="120"/>
                </a:cxn>
                <a:cxn ang="0">
                  <a:pos x="29" y="115"/>
                </a:cxn>
                <a:cxn ang="0">
                  <a:pos x="38" y="115"/>
                </a:cxn>
                <a:cxn ang="0">
                  <a:pos x="46" y="107"/>
                </a:cxn>
                <a:cxn ang="0">
                  <a:pos x="46" y="100"/>
                </a:cxn>
                <a:cxn ang="0">
                  <a:pos x="53" y="100"/>
                </a:cxn>
                <a:cxn ang="0">
                  <a:pos x="61" y="92"/>
                </a:cxn>
                <a:cxn ang="0">
                  <a:pos x="61" y="83"/>
                </a:cxn>
                <a:cxn ang="0">
                  <a:pos x="70" y="74"/>
                </a:cxn>
                <a:cxn ang="0">
                  <a:pos x="84" y="77"/>
                </a:cxn>
                <a:cxn ang="0">
                  <a:pos x="122" y="38"/>
                </a:cxn>
                <a:cxn ang="0">
                  <a:pos x="84" y="0"/>
                </a:cxn>
                <a:cxn ang="0">
                  <a:pos x="84" y="69"/>
                </a:cxn>
                <a:cxn ang="0">
                  <a:pos x="69" y="65"/>
                </a:cxn>
                <a:cxn ang="0">
                  <a:pos x="67" y="66"/>
                </a:cxn>
                <a:cxn ang="0">
                  <a:pos x="63" y="70"/>
                </a:cxn>
                <a:cxn ang="0">
                  <a:pos x="56" y="77"/>
                </a:cxn>
                <a:cxn ang="0">
                  <a:pos x="53" y="83"/>
                </a:cxn>
                <a:cxn ang="0">
                  <a:pos x="53" y="92"/>
                </a:cxn>
                <a:cxn ang="0">
                  <a:pos x="46" y="92"/>
                </a:cxn>
                <a:cxn ang="0">
                  <a:pos x="38" y="100"/>
                </a:cxn>
                <a:cxn ang="0">
                  <a:pos x="38" y="107"/>
                </a:cxn>
                <a:cxn ang="0">
                  <a:pos x="29" y="107"/>
                </a:cxn>
                <a:cxn ang="0">
                  <a:pos x="24" y="109"/>
                </a:cxn>
                <a:cxn ang="0">
                  <a:pos x="18" y="115"/>
                </a:cxn>
                <a:cxn ang="0">
                  <a:pos x="7" y="115"/>
                </a:cxn>
                <a:cxn ang="0">
                  <a:pos x="7" y="104"/>
                </a:cxn>
                <a:cxn ang="0">
                  <a:pos x="52" y="59"/>
                </a:cxn>
                <a:cxn ang="0">
                  <a:pos x="52" y="59"/>
                </a:cxn>
                <a:cxn ang="0">
                  <a:pos x="58" y="54"/>
                </a:cxn>
                <a:cxn ang="0">
                  <a:pos x="53" y="38"/>
                </a:cxn>
                <a:cxn ang="0">
                  <a:pos x="84" y="7"/>
                </a:cxn>
                <a:cxn ang="0">
                  <a:pos x="115" y="38"/>
                </a:cxn>
                <a:cxn ang="0">
                  <a:pos x="84" y="69"/>
                </a:cxn>
                <a:cxn ang="0">
                  <a:pos x="84" y="69"/>
                </a:cxn>
                <a:cxn ang="0">
                  <a:pos x="84" y="69"/>
                </a:cxn>
              </a:cxnLst>
              <a:rect l="0" t="0" r="r" b="b"/>
              <a:pathLst>
                <a:path w="122" h="123">
                  <a:moveTo>
                    <a:pt x="84" y="0"/>
                  </a:moveTo>
                  <a:cubicBezTo>
                    <a:pt x="63" y="0"/>
                    <a:pt x="46" y="17"/>
                    <a:pt x="46" y="38"/>
                  </a:cubicBezTo>
                  <a:cubicBezTo>
                    <a:pt x="46" y="43"/>
                    <a:pt x="47" y="48"/>
                    <a:pt x="48" y="5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1" y="100"/>
                    <a:pt x="0" y="101"/>
                    <a:pt x="0" y="103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9"/>
                    <a:pt x="3" y="123"/>
                    <a:pt x="7" y="123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21" y="123"/>
                    <a:pt x="22" y="122"/>
                    <a:pt x="24" y="120"/>
                  </a:cubicBezTo>
                  <a:cubicBezTo>
                    <a:pt x="29" y="115"/>
                    <a:pt x="29" y="115"/>
                    <a:pt x="29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42" y="115"/>
                    <a:pt x="46" y="111"/>
                    <a:pt x="46" y="107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8" y="100"/>
                    <a:pt x="61" y="96"/>
                    <a:pt x="61" y="92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4" y="76"/>
                    <a:pt x="79" y="77"/>
                    <a:pt x="84" y="77"/>
                  </a:cubicBezTo>
                  <a:cubicBezTo>
                    <a:pt x="105" y="77"/>
                    <a:pt x="122" y="59"/>
                    <a:pt x="122" y="38"/>
                  </a:cubicBezTo>
                  <a:cubicBezTo>
                    <a:pt x="122" y="17"/>
                    <a:pt x="105" y="0"/>
                    <a:pt x="84" y="0"/>
                  </a:cubicBezTo>
                  <a:close/>
                  <a:moveTo>
                    <a:pt x="84" y="69"/>
                  </a:moveTo>
                  <a:cubicBezTo>
                    <a:pt x="78" y="69"/>
                    <a:pt x="73" y="67"/>
                    <a:pt x="69" y="6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4" y="79"/>
                    <a:pt x="53" y="81"/>
                    <a:pt x="53" y="83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1" y="92"/>
                    <a:pt x="38" y="95"/>
                    <a:pt x="38" y="100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27" y="107"/>
                    <a:pt x="25" y="108"/>
                    <a:pt x="24" y="109"/>
                  </a:cubicBezTo>
                  <a:cubicBezTo>
                    <a:pt x="18" y="115"/>
                    <a:pt x="18" y="115"/>
                    <a:pt x="18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04"/>
                    <a:pt x="7" y="104"/>
                    <a:pt x="7" y="104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5" y="49"/>
                    <a:pt x="53" y="44"/>
                    <a:pt x="53" y="38"/>
                  </a:cubicBezTo>
                  <a:cubicBezTo>
                    <a:pt x="53" y="21"/>
                    <a:pt x="67" y="7"/>
                    <a:pt x="84" y="7"/>
                  </a:cubicBezTo>
                  <a:cubicBezTo>
                    <a:pt x="101" y="7"/>
                    <a:pt x="115" y="21"/>
                    <a:pt x="115" y="38"/>
                  </a:cubicBezTo>
                  <a:cubicBezTo>
                    <a:pt x="115" y="55"/>
                    <a:pt x="101" y="69"/>
                    <a:pt x="84" y="69"/>
                  </a:cubicBezTo>
                  <a:close/>
                  <a:moveTo>
                    <a:pt x="84" y="69"/>
                  </a:moveTo>
                  <a:cubicBezTo>
                    <a:pt x="84" y="69"/>
                    <a:pt x="84" y="69"/>
                    <a:pt x="84" y="6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0" name="Freeform 77">
              <a:extLst>
                <a:ext uri="{FF2B5EF4-FFF2-40B4-BE49-F238E27FC236}">
                  <a16:creationId xmlns:a16="http://schemas.microsoft.com/office/drawing/2014/main" id="{E6A15DA9-8166-5E54-15E8-7E4F1D166E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59138" y="1952626"/>
              <a:ext cx="90488" cy="92075"/>
            </a:xfrm>
            <a:custGeom>
              <a:avLst/>
              <a:gdLst/>
              <a:ahLst/>
              <a:cxnLst>
                <a:cxn ang="0">
                  <a:pos x="30" y="16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1" y="11"/>
                </a:cxn>
                <a:cxn ang="0">
                  <a:pos x="0" y="12"/>
                </a:cxn>
                <a:cxn ang="0">
                  <a:pos x="1" y="15"/>
                </a:cxn>
                <a:cxn ang="0">
                  <a:pos x="17" y="30"/>
                </a:cxn>
                <a:cxn ang="0">
                  <a:pos x="20" y="31"/>
                </a:cxn>
                <a:cxn ang="0">
                  <a:pos x="31" y="20"/>
                </a:cxn>
                <a:cxn ang="0">
                  <a:pos x="31" y="19"/>
                </a:cxn>
                <a:cxn ang="0">
                  <a:pos x="30" y="16"/>
                </a:cxn>
                <a:cxn ang="0">
                  <a:pos x="19" y="27"/>
                </a:cxn>
                <a:cxn ang="0">
                  <a:pos x="4" y="13"/>
                </a:cxn>
                <a:cxn ang="0">
                  <a:pos x="13" y="4"/>
                </a:cxn>
                <a:cxn ang="0">
                  <a:pos x="27" y="19"/>
                </a:cxn>
                <a:cxn ang="0">
                  <a:pos x="19" y="27"/>
                </a:cxn>
                <a:cxn ang="0">
                  <a:pos x="19" y="27"/>
                </a:cxn>
                <a:cxn ang="0">
                  <a:pos x="19" y="27"/>
                </a:cxn>
              </a:cxnLst>
              <a:rect l="0" t="0" r="r" b="b"/>
              <a:pathLst>
                <a:path w="31" h="31">
                  <a:moveTo>
                    <a:pt x="30" y="16"/>
                  </a:moveTo>
                  <a:cubicBezTo>
                    <a:pt x="26" y="10"/>
                    <a:pt x="21" y="5"/>
                    <a:pt x="15" y="1"/>
                  </a:cubicBezTo>
                  <a:cubicBezTo>
                    <a:pt x="14" y="0"/>
                    <a:pt x="13" y="0"/>
                    <a:pt x="11" y="0"/>
                  </a:cubicBezTo>
                  <a:cubicBezTo>
                    <a:pt x="6" y="2"/>
                    <a:pt x="2" y="6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5" y="21"/>
                    <a:pt x="11" y="26"/>
                    <a:pt x="17" y="30"/>
                  </a:cubicBezTo>
                  <a:cubicBezTo>
                    <a:pt x="18" y="31"/>
                    <a:pt x="19" y="31"/>
                    <a:pt x="20" y="31"/>
                  </a:cubicBezTo>
                  <a:cubicBezTo>
                    <a:pt x="25" y="29"/>
                    <a:pt x="29" y="25"/>
                    <a:pt x="31" y="20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8"/>
                    <a:pt x="31" y="17"/>
                    <a:pt x="30" y="16"/>
                  </a:cubicBezTo>
                  <a:close/>
                  <a:moveTo>
                    <a:pt x="19" y="27"/>
                  </a:moveTo>
                  <a:cubicBezTo>
                    <a:pt x="13" y="23"/>
                    <a:pt x="8" y="18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8" y="8"/>
                    <a:pt x="23" y="13"/>
                    <a:pt x="27" y="19"/>
                  </a:cubicBezTo>
                  <a:cubicBezTo>
                    <a:pt x="26" y="23"/>
                    <a:pt x="23" y="26"/>
                    <a:pt x="19" y="27"/>
                  </a:cubicBezTo>
                  <a:close/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1" name="Group 168">
            <a:extLst>
              <a:ext uri="{FF2B5EF4-FFF2-40B4-BE49-F238E27FC236}">
                <a16:creationId xmlns:a16="http://schemas.microsoft.com/office/drawing/2014/main" id="{F5FD659C-5785-1F08-16CA-CCFF683B7C74}"/>
              </a:ext>
            </a:extLst>
          </p:cNvPr>
          <p:cNvGrpSpPr/>
          <p:nvPr/>
        </p:nvGrpSpPr>
        <p:grpSpPr>
          <a:xfrm>
            <a:off x="5747868" y="2738013"/>
            <a:ext cx="275895" cy="401462"/>
            <a:chOff x="4075113" y="1909763"/>
            <a:chExt cx="247650" cy="360363"/>
          </a:xfrm>
          <a:solidFill>
            <a:srgbClr val="1673A3"/>
          </a:solidFill>
        </p:grpSpPr>
        <p:sp>
          <p:nvSpPr>
            <p:cNvPr id="92" name="Freeform 78">
              <a:extLst>
                <a:ext uri="{FF2B5EF4-FFF2-40B4-BE49-F238E27FC236}">
                  <a16:creationId xmlns:a16="http://schemas.microsoft.com/office/drawing/2014/main" id="{3B63C991-6B5F-F70B-04A4-C945108FA4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75113" y="1909763"/>
              <a:ext cx="247650" cy="360363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42"/>
                </a:cxn>
                <a:cxn ang="0">
                  <a:pos x="19" y="88"/>
                </a:cxn>
                <a:cxn ang="0">
                  <a:pos x="42" y="123"/>
                </a:cxn>
                <a:cxn ang="0">
                  <a:pos x="65" y="88"/>
                </a:cxn>
                <a:cxn ang="0">
                  <a:pos x="85" y="42"/>
                </a:cxn>
                <a:cxn ang="0">
                  <a:pos x="42" y="0"/>
                </a:cxn>
                <a:cxn ang="0">
                  <a:pos x="52" y="104"/>
                </a:cxn>
                <a:cxn ang="0">
                  <a:pos x="33" y="106"/>
                </a:cxn>
                <a:cxn ang="0">
                  <a:pos x="31" y="99"/>
                </a:cxn>
                <a:cxn ang="0">
                  <a:pos x="31" y="99"/>
                </a:cxn>
                <a:cxn ang="0">
                  <a:pos x="55" y="96"/>
                </a:cxn>
                <a:cxn ang="0">
                  <a:pos x="54" y="99"/>
                </a:cxn>
                <a:cxn ang="0">
                  <a:pos x="52" y="104"/>
                </a:cxn>
                <a:cxn ang="0">
                  <a:pos x="30" y="95"/>
                </a:cxn>
                <a:cxn ang="0">
                  <a:pos x="27" y="88"/>
                </a:cxn>
                <a:cxn ang="0">
                  <a:pos x="57" y="88"/>
                </a:cxn>
                <a:cxn ang="0">
                  <a:pos x="56" y="92"/>
                </a:cxn>
                <a:cxn ang="0">
                  <a:pos x="30" y="95"/>
                </a:cxn>
                <a:cxn ang="0">
                  <a:pos x="42" y="115"/>
                </a:cxn>
                <a:cxn ang="0">
                  <a:pos x="35" y="110"/>
                </a:cxn>
                <a:cxn ang="0">
                  <a:pos x="51" y="108"/>
                </a:cxn>
                <a:cxn ang="0">
                  <a:pos x="42" y="115"/>
                </a:cxn>
                <a:cxn ang="0">
                  <a:pos x="60" y="80"/>
                </a:cxn>
                <a:cxn ang="0">
                  <a:pos x="24" y="80"/>
                </a:cxn>
                <a:cxn ang="0">
                  <a:pos x="18" y="68"/>
                </a:cxn>
                <a:cxn ang="0">
                  <a:pos x="8" y="42"/>
                </a:cxn>
                <a:cxn ang="0">
                  <a:pos x="42" y="8"/>
                </a:cxn>
                <a:cxn ang="0">
                  <a:pos x="77" y="42"/>
                </a:cxn>
                <a:cxn ang="0">
                  <a:pos x="67" y="68"/>
                </a:cxn>
                <a:cxn ang="0">
                  <a:pos x="60" y="80"/>
                </a:cxn>
                <a:cxn ang="0">
                  <a:pos x="60" y="80"/>
                </a:cxn>
                <a:cxn ang="0">
                  <a:pos x="60" y="80"/>
                </a:cxn>
              </a:cxnLst>
              <a:rect l="0" t="0" r="r" b="b"/>
              <a:pathLst>
                <a:path w="85" h="123">
                  <a:moveTo>
                    <a:pt x="42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57"/>
                    <a:pt x="14" y="74"/>
                    <a:pt x="19" y="88"/>
                  </a:cubicBezTo>
                  <a:cubicBezTo>
                    <a:pt x="27" y="110"/>
                    <a:pt x="26" y="123"/>
                    <a:pt x="42" y="123"/>
                  </a:cubicBezTo>
                  <a:cubicBezTo>
                    <a:pt x="59" y="123"/>
                    <a:pt x="58" y="110"/>
                    <a:pt x="65" y="88"/>
                  </a:cubicBezTo>
                  <a:cubicBezTo>
                    <a:pt x="70" y="74"/>
                    <a:pt x="85" y="57"/>
                    <a:pt x="85" y="42"/>
                  </a:cubicBezTo>
                  <a:cubicBezTo>
                    <a:pt x="85" y="19"/>
                    <a:pt x="66" y="0"/>
                    <a:pt x="42" y="0"/>
                  </a:cubicBezTo>
                  <a:close/>
                  <a:moveTo>
                    <a:pt x="52" y="104"/>
                  </a:moveTo>
                  <a:cubicBezTo>
                    <a:pt x="33" y="106"/>
                    <a:pt x="33" y="106"/>
                    <a:pt x="33" y="106"/>
                  </a:cubicBezTo>
                  <a:cubicBezTo>
                    <a:pt x="33" y="104"/>
                    <a:pt x="32" y="102"/>
                    <a:pt x="31" y="99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4" y="97"/>
                    <a:pt x="54" y="98"/>
                    <a:pt x="54" y="99"/>
                  </a:cubicBezTo>
                  <a:cubicBezTo>
                    <a:pt x="53" y="101"/>
                    <a:pt x="53" y="103"/>
                    <a:pt x="52" y="104"/>
                  </a:cubicBezTo>
                  <a:close/>
                  <a:moveTo>
                    <a:pt x="30" y="95"/>
                  </a:moveTo>
                  <a:cubicBezTo>
                    <a:pt x="29" y="93"/>
                    <a:pt x="28" y="91"/>
                    <a:pt x="27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7" y="89"/>
                    <a:pt x="56" y="91"/>
                    <a:pt x="56" y="92"/>
                  </a:cubicBezTo>
                  <a:lnTo>
                    <a:pt x="30" y="95"/>
                  </a:lnTo>
                  <a:close/>
                  <a:moveTo>
                    <a:pt x="42" y="115"/>
                  </a:moveTo>
                  <a:cubicBezTo>
                    <a:pt x="38" y="115"/>
                    <a:pt x="37" y="114"/>
                    <a:pt x="35" y="110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49" y="114"/>
                    <a:pt x="47" y="115"/>
                    <a:pt x="42" y="115"/>
                  </a:cubicBezTo>
                  <a:close/>
                  <a:moveTo>
                    <a:pt x="60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3" y="76"/>
                    <a:pt x="20" y="72"/>
                    <a:pt x="18" y="68"/>
                  </a:cubicBezTo>
                  <a:cubicBezTo>
                    <a:pt x="13" y="59"/>
                    <a:pt x="8" y="50"/>
                    <a:pt x="8" y="42"/>
                  </a:cubicBezTo>
                  <a:cubicBezTo>
                    <a:pt x="8" y="23"/>
                    <a:pt x="23" y="8"/>
                    <a:pt x="42" y="8"/>
                  </a:cubicBezTo>
                  <a:cubicBezTo>
                    <a:pt x="61" y="8"/>
                    <a:pt x="77" y="23"/>
                    <a:pt x="77" y="42"/>
                  </a:cubicBezTo>
                  <a:cubicBezTo>
                    <a:pt x="77" y="50"/>
                    <a:pt x="72" y="59"/>
                    <a:pt x="67" y="68"/>
                  </a:cubicBezTo>
                  <a:cubicBezTo>
                    <a:pt x="64" y="72"/>
                    <a:pt x="62" y="76"/>
                    <a:pt x="60" y="80"/>
                  </a:cubicBezTo>
                  <a:close/>
                  <a:moveTo>
                    <a:pt x="60" y="80"/>
                  </a:moveTo>
                  <a:cubicBezTo>
                    <a:pt x="60" y="80"/>
                    <a:pt x="60" y="80"/>
                    <a:pt x="60" y="8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3" name="Freeform 79">
              <a:extLst>
                <a:ext uri="{FF2B5EF4-FFF2-40B4-BE49-F238E27FC236}">
                  <a16:creationId xmlns:a16="http://schemas.microsoft.com/office/drawing/2014/main" id="{67456337-014C-279C-0C10-CE4182F15A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30675" y="1965326"/>
              <a:ext cx="73025" cy="730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4" y="23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25" h="25">
                  <a:moveTo>
                    <a:pt x="23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24"/>
                    <a:pt x="1" y="25"/>
                    <a:pt x="2" y="25"/>
                  </a:cubicBezTo>
                  <a:cubicBezTo>
                    <a:pt x="3" y="25"/>
                    <a:pt x="4" y="24"/>
                    <a:pt x="4" y="23"/>
                  </a:cubicBezTo>
                  <a:cubicBezTo>
                    <a:pt x="4" y="12"/>
                    <a:pt x="1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94" name="Freeform 80">
            <a:extLst>
              <a:ext uri="{FF2B5EF4-FFF2-40B4-BE49-F238E27FC236}">
                <a16:creationId xmlns:a16="http://schemas.microsoft.com/office/drawing/2014/main" id="{49487EB0-3C23-95C2-674F-411131C5BB0C}"/>
              </a:ext>
            </a:extLst>
          </p:cNvPr>
          <p:cNvSpPr>
            <a:spLocks noEditPoints="1"/>
          </p:cNvSpPr>
          <p:nvPr/>
        </p:nvSpPr>
        <p:spPr bwMode="auto">
          <a:xfrm>
            <a:off x="6353677" y="2764542"/>
            <a:ext cx="403230" cy="348405"/>
          </a:xfrm>
          <a:custGeom>
            <a:avLst/>
            <a:gdLst/>
            <a:ahLst/>
            <a:cxnLst>
              <a:cxn ang="0">
                <a:pos x="120" y="17"/>
              </a:cxn>
              <a:cxn ang="0">
                <a:pos x="101" y="2"/>
              </a:cxn>
              <a:cxn ang="0">
                <a:pos x="97" y="0"/>
              </a:cxn>
              <a:cxn ang="0">
                <a:pos x="27" y="0"/>
              </a:cxn>
              <a:cxn ang="0">
                <a:pos x="23" y="2"/>
              </a:cxn>
              <a:cxn ang="0">
                <a:pos x="4" y="17"/>
              </a:cxn>
              <a:cxn ang="0">
                <a:pos x="1" y="26"/>
              </a:cxn>
              <a:cxn ang="0">
                <a:pos x="9" y="49"/>
              </a:cxn>
              <a:cxn ang="0">
                <a:pos x="13" y="53"/>
              </a:cxn>
              <a:cxn ang="0">
                <a:pos x="16" y="54"/>
              </a:cxn>
              <a:cxn ang="0">
                <a:pos x="20" y="53"/>
              </a:cxn>
              <a:cxn ang="0">
                <a:pos x="20" y="100"/>
              </a:cxn>
              <a:cxn ang="0">
                <a:pos x="27" y="107"/>
              </a:cxn>
              <a:cxn ang="0">
                <a:pos x="97" y="107"/>
              </a:cxn>
              <a:cxn ang="0">
                <a:pos x="104" y="100"/>
              </a:cxn>
              <a:cxn ang="0">
                <a:pos x="104" y="53"/>
              </a:cxn>
              <a:cxn ang="0">
                <a:pos x="108" y="54"/>
              </a:cxn>
              <a:cxn ang="0">
                <a:pos x="111" y="53"/>
              </a:cxn>
              <a:cxn ang="0">
                <a:pos x="115" y="49"/>
              </a:cxn>
              <a:cxn ang="0">
                <a:pos x="123" y="26"/>
              </a:cxn>
              <a:cxn ang="0">
                <a:pos x="120" y="17"/>
              </a:cxn>
              <a:cxn ang="0">
                <a:pos x="76" y="8"/>
              </a:cxn>
              <a:cxn ang="0">
                <a:pos x="62" y="15"/>
              </a:cxn>
              <a:cxn ang="0">
                <a:pos x="48" y="8"/>
              </a:cxn>
              <a:cxn ang="0">
                <a:pos x="76" y="8"/>
              </a:cxn>
              <a:cxn ang="0">
                <a:pos x="108" y="46"/>
              </a:cxn>
              <a:cxn ang="0">
                <a:pos x="97" y="38"/>
              </a:cxn>
              <a:cxn ang="0">
                <a:pos x="97" y="100"/>
              </a:cxn>
              <a:cxn ang="0">
                <a:pos x="27" y="100"/>
              </a:cxn>
              <a:cxn ang="0">
                <a:pos x="27" y="38"/>
              </a:cxn>
              <a:cxn ang="0">
                <a:pos x="16" y="46"/>
              </a:cxn>
              <a:cxn ang="0">
                <a:pos x="8" y="23"/>
              </a:cxn>
              <a:cxn ang="0">
                <a:pos x="27" y="8"/>
              </a:cxn>
              <a:cxn ang="0">
                <a:pos x="44" y="8"/>
              </a:cxn>
              <a:cxn ang="0">
                <a:pos x="62" y="19"/>
              </a:cxn>
              <a:cxn ang="0">
                <a:pos x="80" y="8"/>
              </a:cxn>
              <a:cxn ang="0">
                <a:pos x="97" y="8"/>
              </a:cxn>
              <a:cxn ang="0">
                <a:pos x="116" y="23"/>
              </a:cxn>
              <a:cxn ang="0">
                <a:pos x="108" y="46"/>
              </a:cxn>
              <a:cxn ang="0">
                <a:pos x="108" y="46"/>
              </a:cxn>
              <a:cxn ang="0">
                <a:pos x="108" y="46"/>
              </a:cxn>
            </a:cxnLst>
            <a:rect l="0" t="0" r="r" b="b"/>
            <a:pathLst>
              <a:path w="124" h="107">
                <a:moveTo>
                  <a:pt x="120" y="17"/>
                </a:moveTo>
                <a:cubicBezTo>
                  <a:pt x="101" y="2"/>
                  <a:pt x="101" y="2"/>
                  <a:pt x="101" y="2"/>
                </a:cubicBezTo>
                <a:cubicBezTo>
                  <a:pt x="100" y="1"/>
                  <a:pt x="98" y="0"/>
                  <a:pt x="9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4" y="17"/>
                  <a:pt x="4" y="17"/>
                  <a:pt x="4" y="17"/>
                </a:cubicBezTo>
                <a:cubicBezTo>
                  <a:pt x="1" y="19"/>
                  <a:pt x="0" y="22"/>
                  <a:pt x="1" y="26"/>
                </a:cubicBezTo>
                <a:cubicBezTo>
                  <a:pt x="9" y="49"/>
                  <a:pt x="9" y="49"/>
                  <a:pt x="9" y="49"/>
                </a:cubicBezTo>
                <a:cubicBezTo>
                  <a:pt x="9" y="51"/>
                  <a:pt x="11" y="53"/>
                  <a:pt x="13" y="53"/>
                </a:cubicBezTo>
                <a:cubicBezTo>
                  <a:pt x="14" y="54"/>
                  <a:pt x="15" y="54"/>
                  <a:pt x="16" y="54"/>
                </a:cubicBezTo>
                <a:cubicBezTo>
                  <a:pt x="17" y="54"/>
                  <a:pt x="19" y="53"/>
                  <a:pt x="20" y="53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20" y="104"/>
                  <a:pt x="23" y="107"/>
                  <a:pt x="27" y="107"/>
                </a:cubicBezTo>
                <a:cubicBezTo>
                  <a:pt x="97" y="107"/>
                  <a:pt x="97" y="107"/>
                  <a:pt x="97" y="107"/>
                </a:cubicBezTo>
                <a:cubicBezTo>
                  <a:pt x="101" y="107"/>
                  <a:pt x="104" y="104"/>
                  <a:pt x="104" y="100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5" y="53"/>
                  <a:pt x="107" y="54"/>
                  <a:pt x="108" y="54"/>
                </a:cubicBezTo>
                <a:cubicBezTo>
                  <a:pt x="109" y="54"/>
                  <a:pt x="110" y="54"/>
                  <a:pt x="111" y="53"/>
                </a:cubicBezTo>
                <a:cubicBezTo>
                  <a:pt x="113" y="53"/>
                  <a:pt x="115" y="51"/>
                  <a:pt x="115" y="49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124" y="22"/>
                  <a:pt x="123" y="19"/>
                  <a:pt x="120" y="17"/>
                </a:cubicBezTo>
                <a:close/>
                <a:moveTo>
                  <a:pt x="76" y="8"/>
                </a:moveTo>
                <a:cubicBezTo>
                  <a:pt x="74" y="12"/>
                  <a:pt x="69" y="15"/>
                  <a:pt x="62" y="15"/>
                </a:cubicBezTo>
                <a:cubicBezTo>
                  <a:pt x="55" y="15"/>
                  <a:pt x="50" y="12"/>
                  <a:pt x="48" y="8"/>
                </a:cubicBezTo>
                <a:lnTo>
                  <a:pt x="76" y="8"/>
                </a:lnTo>
                <a:close/>
                <a:moveTo>
                  <a:pt x="108" y="46"/>
                </a:moveTo>
                <a:cubicBezTo>
                  <a:pt x="97" y="38"/>
                  <a:pt x="97" y="38"/>
                  <a:pt x="97" y="38"/>
                </a:cubicBezTo>
                <a:cubicBezTo>
                  <a:pt x="97" y="100"/>
                  <a:pt x="97" y="100"/>
                  <a:pt x="97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7" y="38"/>
                  <a:pt x="27" y="38"/>
                  <a:pt x="27" y="38"/>
                </a:cubicBezTo>
                <a:cubicBezTo>
                  <a:pt x="16" y="46"/>
                  <a:pt x="16" y="46"/>
                  <a:pt x="16" y="46"/>
                </a:cubicBezTo>
                <a:cubicBezTo>
                  <a:pt x="8" y="23"/>
                  <a:pt x="8" y="23"/>
                  <a:pt x="8" y="23"/>
                </a:cubicBezTo>
                <a:cubicBezTo>
                  <a:pt x="27" y="8"/>
                  <a:pt x="27" y="8"/>
                  <a:pt x="27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6" y="14"/>
                  <a:pt x="53" y="19"/>
                  <a:pt x="62" y="19"/>
                </a:cubicBezTo>
                <a:cubicBezTo>
                  <a:pt x="71" y="19"/>
                  <a:pt x="78" y="14"/>
                  <a:pt x="80" y="8"/>
                </a:cubicBezTo>
                <a:cubicBezTo>
                  <a:pt x="97" y="8"/>
                  <a:pt x="97" y="8"/>
                  <a:pt x="97" y="8"/>
                </a:cubicBezTo>
                <a:cubicBezTo>
                  <a:pt x="116" y="23"/>
                  <a:pt x="116" y="23"/>
                  <a:pt x="116" y="23"/>
                </a:cubicBezTo>
                <a:lnTo>
                  <a:pt x="108" y="46"/>
                </a:lnTo>
                <a:close/>
                <a:moveTo>
                  <a:pt x="108" y="46"/>
                </a:moveTo>
                <a:cubicBezTo>
                  <a:pt x="108" y="46"/>
                  <a:pt x="108" y="46"/>
                  <a:pt x="108" y="46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95" name="Group 174">
            <a:extLst>
              <a:ext uri="{FF2B5EF4-FFF2-40B4-BE49-F238E27FC236}">
                <a16:creationId xmlns:a16="http://schemas.microsoft.com/office/drawing/2014/main" id="{F5C41E00-8B64-2EE4-D7B0-AB2D88E3B00B}"/>
              </a:ext>
            </a:extLst>
          </p:cNvPr>
          <p:cNvGrpSpPr/>
          <p:nvPr/>
        </p:nvGrpSpPr>
        <p:grpSpPr>
          <a:xfrm>
            <a:off x="7086823" y="2711485"/>
            <a:ext cx="452749" cy="454519"/>
            <a:chOff x="5530850" y="1882776"/>
            <a:chExt cx="406400" cy="407988"/>
          </a:xfrm>
          <a:solidFill>
            <a:srgbClr val="1673A3"/>
          </a:solidFill>
        </p:grpSpPr>
        <p:sp>
          <p:nvSpPr>
            <p:cNvPr id="96" name="Freeform 81">
              <a:extLst>
                <a:ext uri="{FF2B5EF4-FFF2-40B4-BE49-F238E27FC236}">
                  <a16:creationId xmlns:a16="http://schemas.microsoft.com/office/drawing/2014/main" id="{5EB4869E-41AD-E748-828C-0BD34E8E78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0850" y="1882776"/>
              <a:ext cx="406400" cy="407988"/>
            </a:xfrm>
            <a:custGeom>
              <a:avLst/>
              <a:gdLst/>
              <a:ahLst/>
              <a:cxnLst>
                <a:cxn ang="0">
                  <a:pos x="93" y="12"/>
                </a:cxn>
                <a:cxn ang="0">
                  <a:pos x="13" y="46"/>
                </a:cxn>
                <a:cxn ang="0">
                  <a:pos x="47" y="126"/>
                </a:cxn>
                <a:cxn ang="0">
                  <a:pos x="127" y="92"/>
                </a:cxn>
                <a:cxn ang="0">
                  <a:pos x="93" y="12"/>
                </a:cxn>
                <a:cxn ang="0">
                  <a:pos x="50" y="119"/>
                </a:cxn>
                <a:cxn ang="0">
                  <a:pos x="20" y="49"/>
                </a:cxn>
                <a:cxn ang="0">
                  <a:pos x="90" y="19"/>
                </a:cxn>
                <a:cxn ang="0">
                  <a:pos x="120" y="89"/>
                </a:cxn>
                <a:cxn ang="0">
                  <a:pos x="50" y="119"/>
                </a:cxn>
                <a:cxn ang="0">
                  <a:pos x="50" y="119"/>
                </a:cxn>
                <a:cxn ang="0">
                  <a:pos x="50" y="119"/>
                </a:cxn>
              </a:cxnLst>
              <a:rect l="0" t="0" r="r" b="b"/>
              <a:pathLst>
                <a:path w="139" h="139">
                  <a:moveTo>
                    <a:pt x="93" y="12"/>
                  </a:moveTo>
                  <a:cubicBezTo>
                    <a:pt x="61" y="0"/>
                    <a:pt x="25" y="15"/>
                    <a:pt x="13" y="46"/>
                  </a:cubicBezTo>
                  <a:cubicBezTo>
                    <a:pt x="0" y="78"/>
                    <a:pt x="16" y="114"/>
                    <a:pt x="47" y="126"/>
                  </a:cubicBezTo>
                  <a:cubicBezTo>
                    <a:pt x="78" y="139"/>
                    <a:pt x="114" y="124"/>
                    <a:pt x="127" y="92"/>
                  </a:cubicBezTo>
                  <a:cubicBezTo>
                    <a:pt x="139" y="61"/>
                    <a:pt x="124" y="25"/>
                    <a:pt x="93" y="12"/>
                  </a:cubicBezTo>
                  <a:close/>
                  <a:moveTo>
                    <a:pt x="50" y="119"/>
                  </a:moveTo>
                  <a:cubicBezTo>
                    <a:pt x="22" y="108"/>
                    <a:pt x="9" y="77"/>
                    <a:pt x="20" y="49"/>
                  </a:cubicBezTo>
                  <a:cubicBezTo>
                    <a:pt x="31" y="22"/>
                    <a:pt x="62" y="8"/>
                    <a:pt x="90" y="19"/>
                  </a:cubicBezTo>
                  <a:cubicBezTo>
                    <a:pt x="117" y="30"/>
                    <a:pt x="131" y="62"/>
                    <a:pt x="120" y="89"/>
                  </a:cubicBezTo>
                  <a:cubicBezTo>
                    <a:pt x="109" y="117"/>
                    <a:pt x="77" y="130"/>
                    <a:pt x="50" y="119"/>
                  </a:cubicBezTo>
                  <a:close/>
                  <a:moveTo>
                    <a:pt x="50" y="119"/>
                  </a:moveTo>
                  <a:cubicBezTo>
                    <a:pt x="50" y="119"/>
                    <a:pt x="50" y="119"/>
                    <a:pt x="50" y="11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7" name="Freeform 82">
              <a:extLst>
                <a:ext uri="{FF2B5EF4-FFF2-40B4-BE49-F238E27FC236}">
                  <a16:creationId xmlns:a16="http://schemas.microsoft.com/office/drawing/2014/main" id="{C36C7848-D499-87AF-13B7-0667C1B48D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10238" y="2062163"/>
              <a:ext cx="49213" cy="49213"/>
            </a:xfrm>
            <a:custGeom>
              <a:avLst/>
              <a:gdLst/>
              <a:ahLst/>
              <a:cxnLst>
                <a:cxn ang="0">
                  <a:pos x="12" y="1"/>
                </a:cxn>
                <a:cxn ang="0">
                  <a:pos x="2" y="5"/>
                </a:cxn>
                <a:cxn ang="0">
                  <a:pos x="6" y="15"/>
                </a:cxn>
                <a:cxn ang="0">
                  <a:pos x="16" y="11"/>
                </a:cxn>
                <a:cxn ang="0">
                  <a:pos x="12" y="1"/>
                </a:cxn>
                <a:cxn ang="0">
                  <a:pos x="7" y="12"/>
                </a:cxn>
                <a:cxn ang="0">
                  <a:pos x="5" y="7"/>
                </a:cxn>
                <a:cxn ang="0">
                  <a:pos x="10" y="5"/>
                </a:cxn>
                <a:cxn ang="0">
                  <a:pos x="12" y="10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7" y="12"/>
                </a:cxn>
              </a:cxnLst>
              <a:rect l="0" t="0" r="r" b="b"/>
              <a:pathLst>
                <a:path w="17" h="17">
                  <a:moveTo>
                    <a:pt x="12" y="1"/>
                  </a:moveTo>
                  <a:cubicBezTo>
                    <a:pt x="8" y="0"/>
                    <a:pt x="3" y="1"/>
                    <a:pt x="2" y="5"/>
                  </a:cubicBezTo>
                  <a:cubicBezTo>
                    <a:pt x="0" y="9"/>
                    <a:pt x="2" y="14"/>
                    <a:pt x="6" y="15"/>
                  </a:cubicBezTo>
                  <a:cubicBezTo>
                    <a:pt x="10" y="17"/>
                    <a:pt x="14" y="15"/>
                    <a:pt x="16" y="11"/>
                  </a:cubicBezTo>
                  <a:cubicBezTo>
                    <a:pt x="17" y="7"/>
                    <a:pt x="16" y="3"/>
                    <a:pt x="12" y="1"/>
                  </a:cubicBezTo>
                  <a:close/>
                  <a:moveTo>
                    <a:pt x="7" y="12"/>
                  </a:moveTo>
                  <a:cubicBezTo>
                    <a:pt x="5" y="11"/>
                    <a:pt x="4" y="9"/>
                    <a:pt x="5" y="7"/>
                  </a:cubicBezTo>
                  <a:cubicBezTo>
                    <a:pt x="6" y="5"/>
                    <a:pt x="8" y="4"/>
                    <a:pt x="10" y="5"/>
                  </a:cubicBezTo>
                  <a:cubicBezTo>
                    <a:pt x="12" y="5"/>
                    <a:pt x="13" y="8"/>
                    <a:pt x="12" y="10"/>
                  </a:cubicBezTo>
                  <a:cubicBezTo>
                    <a:pt x="12" y="12"/>
                    <a:pt x="9" y="13"/>
                    <a:pt x="7" y="12"/>
                  </a:cubicBezTo>
                  <a:close/>
                  <a:moveTo>
                    <a:pt x="7" y="12"/>
                  </a:moveTo>
                  <a:cubicBezTo>
                    <a:pt x="7" y="12"/>
                    <a:pt x="7" y="12"/>
                    <a:pt x="7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8" name="Freeform 83">
              <a:extLst>
                <a:ext uri="{FF2B5EF4-FFF2-40B4-BE49-F238E27FC236}">
                  <a16:creationId xmlns:a16="http://schemas.microsoft.com/office/drawing/2014/main" id="{BE133B06-2E37-59CA-FB58-C05BDADFDC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59438" y="2008188"/>
              <a:ext cx="152400" cy="152400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4" y="18"/>
                </a:cxn>
                <a:cxn ang="0">
                  <a:pos x="17" y="48"/>
                </a:cxn>
                <a:cxn ang="0">
                  <a:pos x="47" y="35"/>
                </a:cxn>
                <a:cxn ang="0">
                  <a:pos x="34" y="5"/>
                </a:cxn>
                <a:cxn ang="0">
                  <a:pos x="20" y="41"/>
                </a:cxn>
                <a:cxn ang="0">
                  <a:pos x="12" y="21"/>
                </a:cxn>
                <a:cxn ang="0">
                  <a:pos x="31" y="12"/>
                </a:cxn>
                <a:cxn ang="0">
                  <a:pos x="40" y="32"/>
                </a:cxn>
                <a:cxn ang="0">
                  <a:pos x="20" y="41"/>
                </a:cxn>
                <a:cxn ang="0">
                  <a:pos x="20" y="41"/>
                </a:cxn>
                <a:cxn ang="0">
                  <a:pos x="20" y="41"/>
                </a:cxn>
              </a:cxnLst>
              <a:rect l="0" t="0" r="r" b="b"/>
              <a:pathLst>
                <a:path w="52" h="52">
                  <a:moveTo>
                    <a:pt x="34" y="5"/>
                  </a:moveTo>
                  <a:cubicBezTo>
                    <a:pt x="23" y="0"/>
                    <a:pt x="9" y="6"/>
                    <a:pt x="4" y="18"/>
                  </a:cubicBezTo>
                  <a:cubicBezTo>
                    <a:pt x="0" y="30"/>
                    <a:pt x="5" y="43"/>
                    <a:pt x="17" y="48"/>
                  </a:cubicBezTo>
                  <a:cubicBezTo>
                    <a:pt x="29" y="52"/>
                    <a:pt x="42" y="47"/>
                    <a:pt x="47" y="35"/>
                  </a:cubicBezTo>
                  <a:cubicBezTo>
                    <a:pt x="52" y="23"/>
                    <a:pt x="46" y="10"/>
                    <a:pt x="34" y="5"/>
                  </a:cubicBezTo>
                  <a:close/>
                  <a:moveTo>
                    <a:pt x="20" y="41"/>
                  </a:moveTo>
                  <a:cubicBezTo>
                    <a:pt x="12" y="37"/>
                    <a:pt x="8" y="28"/>
                    <a:pt x="12" y="21"/>
                  </a:cubicBezTo>
                  <a:cubicBezTo>
                    <a:pt x="15" y="13"/>
                    <a:pt x="24" y="9"/>
                    <a:pt x="31" y="12"/>
                  </a:cubicBezTo>
                  <a:cubicBezTo>
                    <a:pt x="39" y="15"/>
                    <a:pt x="43" y="24"/>
                    <a:pt x="40" y="32"/>
                  </a:cubicBezTo>
                  <a:cubicBezTo>
                    <a:pt x="37" y="40"/>
                    <a:pt x="28" y="44"/>
                    <a:pt x="20" y="41"/>
                  </a:cubicBezTo>
                  <a:close/>
                  <a:moveTo>
                    <a:pt x="20" y="41"/>
                  </a:moveTo>
                  <a:cubicBezTo>
                    <a:pt x="20" y="41"/>
                    <a:pt x="20" y="41"/>
                    <a:pt x="20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9" name="Freeform 84">
              <a:extLst>
                <a:ext uri="{FF2B5EF4-FFF2-40B4-BE49-F238E27FC236}">
                  <a16:creationId xmlns:a16="http://schemas.microsoft.com/office/drawing/2014/main" id="{9A8E8BBA-A071-40B6-8556-8FDE19CA89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2625" y="2111376"/>
              <a:ext cx="58738" cy="58738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18" y="0"/>
                </a:cxn>
                <a:cxn ang="0">
                  <a:pos x="16" y="1"/>
                </a:cxn>
                <a:cxn ang="0">
                  <a:pos x="1" y="16"/>
                </a:cxn>
                <a:cxn ang="0">
                  <a:pos x="0" y="18"/>
                </a:cxn>
                <a:cxn ang="0">
                  <a:pos x="3" y="19"/>
                </a:cxn>
                <a:cxn ang="0">
                  <a:pos x="3" y="19"/>
                </a:cxn>
                <a:cxn ang="0">
                  <a:pos x="19" y="3"/>
                </a:cxn>
                <a:cxn ang="0">
                  <a:pos x="19" y="3"/>
                </a:cxn>
                <a:cxn ang="0">
                  <a:pos x="19" y="3"/>
                </a:cxn>
              </a:cxnLst>
              <a:rect l="0" t="0" r="r" b="b"/>
              <a:pathLst>
                <a:path w="20" h="20">
                  <a:moveTo>
                    <a:pt x="19" y="3"/>
                  </a:moveTo>
                  <a:cubicBezTo>
                    <a:pt x="20" y="2"/>
                    <a:pt x="19" y="1"/>
                    <a:pt x="18" y="0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13" y="8"/>
                    <a:pt x="8" y="13"/>
                    <a:pt x="1" y="16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1" y="19"/>
                    <a:pt x="2" y="20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0" y="16"/>
                    <a:pt x="16" y="10"/>
                    <a:pt x="19" y="3"/>
                  </a:cubicBezTo>
                  <a:close/>
                  <a:moveTo>
                    <a:pt x="19" y="3"/>
                  </a:moveTo>
                  <a:cubicBezTo>
                    <a:pt x="19" y="3"/>
                    <a:pt x="19" y="3"/>
                    <a:pt x="19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0" name="Freeform 85">
              <a:extLst>
                <a:ext uri="{FF2B5EF4-FFF2-40B4-BE49-F238E27FC236}">
                  <a16:creationId xmlns:a16="http://schemas.microsoft.com/office/drawing/2014/main" id="{28198BF3-A83D-20C2-6D7E-A34D9BE8D8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0088" y="2125663"/>
              <a:ext cx="82550" cy="85725"/>
            </a:xfrm>
            <a:custGeom>
              <a:avLst/>
              <a:gdLst/>
              <a:ahLst/>
              <a:cxnLst>
                <a:cxn ang="0">
                  <a:pos x="26" y="1"/>
                </a:cxn>
                <a:cxn ang="0">
                  <a:pos x="24" y="2"/>
                </a:cxn>
                <a:cxn ang="0">
                  <a:pos x="1" y="25"/>
                </a:cxn>
                <a:cxn ang="0">
                  <a:pos x="0" y="28"/>
                </a:cxn>
                <a:cxn ang="0">
                  <a:pos x="3" y="29"/>
                </a:cxn>
                <a:cxn ang="0">
                  <a:pos x="3" y="28"/>
                </a:cxn>
                <a:cxn ang="0">
                  <a:pos x="28" y="3"/>
                </a:cxn>
                <a:cxn ang="0">
                  <a:pos x="26" y="1"/>
                </a:cxn>
                <a:cxn ang="0">
                  <a:pos x="26" y="1"/>
                </a:cxn>
                <a:cxn ang="0">
                  <a:pos x="26" y="1"/>
                </a:cxn>
              </a:cxnLst>
              <a:rect l="0" t="0" r="r" b="b"/>
              <a:pathLst>
                <a:path w="28" h="29">
                  <a:moveTo>
                    <a:pt x="26" y="1"/>
                  </a:moveTo>
                  <a:cubicBezTo>
                    <a:pt x="25" y="0"/>
                    <a:pt x="24" y="1"/>
                    <a:pt x="24" y="2"/>
                  </a:cubicBezTo>
                  <a:cubicBezTo>
                    <a:pt x="20" y="13"/>
                    <a:pt x="11" y="21"/>
                    <a:pt x="1" y="25"/>
                  </a:cubicBezTo>
                  <a:cubicBezTo>
                    <a:pt x="0" y="25"/>
                    <a:pt x="0" y="27"/>
                    <a:pt x="0" y="28"/>
                  </a:cubicBezTo>
                  <a:cubicBezTo>
                    <a:pt x="1" y="29"/>
                    <a:pt x="2" y="29"/>
                    <a:pt x="3" y="29"/>
                  </a:cubicBezTo>
                  <a:cubicBezTo>
                    <a:pt x="3" y="29"/>
                    <a:pt x="3" y="29"/>
                    <a:pt x="3" y="28"/>
                  </a:cubicBezTo>
                  <a:cubicBezTo>
                    <a:pt x="14" y="24"/>
                    <a:pt x="23" y="15"/>
                    <a:pt x="28" y="3"/>
                  </a:cubicBezTo>
                  <a:cubicBezTo>
                    <a:pt x="28" y="2"/>
                    <a:pt x="27" y="1"/>
                    <a:pt x="26" y="1"/>
                  </a:cubicBezTo>
                  <a:close/>
                  <a:moveTo>
                    <a:pt x="26" y="1"/>
                  </a:moveTo>
                  <a:cubicBezTo>
                    <a:pt x="26" y="1"/>
                    <a:pt x="26" y="1"/>
                    <a:pt x="2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1" name="Freeform 86">
              <a:extLst>
                <a:ext uri="{FF2B5EF4-FFF2-40B4-BE49-F238E27FC236}">
                  <a16:creationId xmlns:a16="http://schemas.microsoft.com/office/drawing/2014/main" id="{B57CDD77-4BB5-321E-107A-EDBB7E4BA9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70563" y="2120901"/>
              <a:ext cx="71438" cy="6985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0" y="1"/>
                </a:cxn>
                <a:cxn ang="0">
                  <a:pos x="1" y="20"/>
                </a:cxn>
                <a:cxn ang="0">
                  <a:pos x="1" y="20"/>
                </a:cxn>
                <a:cxn ang="0">
                  <a:pos x="0" y="23"/>
                </a:cxn>
                <a:cxn ang="0">
                  <a:pos x="3" y="24"/>
                </a:cxn>
                <a:cxn ang="0">
                  <a:pos x="3" y="23"/>
                </a:cxn>
                <a:cxn ang="0">
                  <a:pos x="23" y="3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4" h="24">
                  <a:moveTo>
                    <a:pt x="22" y="0"/>
                  </a:moveTo>
                  <a:cubicBezTo>
                    <a:pt x="21" y="0"/>
                    <a:pt x="20" y="0"/>
                    <a:pt x="20" y="1"/>
                  </a:cubicBezTo>
                  <a:cubicBezTo>
                    <a:pt x="16" y="10"/>
                    <a:pt x="10" y="17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3" y="24"/>
                    <a:pt x="3" y="23"/>
                    <a:pt x="3" y="23"/>
                  </a:cubicBezTo>
                  <a:cubicBezTo>
                    <a:pt x="12" y="20"/>
                    <a:pt x="19" y="12"/>
                    <a:pt x="23" y="3"/>
                  </a:cubicBezTo>
                  <a:cubicBezTo>
                    <a:pt x="24" y="2"/>
                    <a:pt x="23" y="0"/>
                    <a:pt x="22" y="0"/>
                  </a:cubicBezTo>
                  <a:close/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2" name="Freeform 87">
              <a:extLst>
                <a:ext uri="{FF2B5EF4-FFF2-40B4-BE49-F238E27FC236}">
                  <a16:creationId xmlns:a16="http://schemas.microsoft.com/office/drawing/2014/main" id="{F913C965-DE99-CB2A-EAED-EAC0DDD425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51500" y="2003426"/>
              <a:ext cx="58738" cy="58738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0" y="17"/>
                </a:cxn>
                <a:cxn ang="0">
                  <a:pos x="1" y="19"/>
                </a:cxn>
                <a:cxn ang="0">
                  <a:pos x="4" y="18"/>
                </a:cxn>
                <a:cxn ang="0">
                  <a:pos x="18" y="4"/>
                </a:cxn>
                <a:cxn ang="0">
                  <a:pos x="19" y="1"/>
                </a:cxn>
                <a:cxn ang="0">
                  <a:pos x="19" y="1"/>
                </a:cxn>
                <a:cxn ang="0">
                  <a:pos x="19" y="1"/>
                </a:cxn>
              </a:cxnLst>
              <a:rect l="0" t="0" r="r" b="b"/>
              <a:pathLst>
                <a:path w="20" h="20">
                  <a:moveTo>
                    <a:pt x="19" y="1"/>
                  </a:moveTo>
                  <a:cubicBezTo>
                    <a:pt x="19" y="0"/>
                    <a:pt x="18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9" y="3"/>
                    <a:pt x="3" y="9"/>
                    <a:pt x="0" y="17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2" y="20"/>
                    <a:pt x="3" y="19"/>
                    <a:pt x="4" y="18"/>
                  </a:cubicBezTo>
                  <a:cubicBezTo>
                    <a:pt x="7" y="11"/>
                    <a:pt x="12" y="6"/>
                    <a:pt x="18" y="4"/>
                  </a:cubicBezTo>
                  <a:cubicBezTo>
                    <a:pt x="19" y="3"/>
                    <a:pt x="20" y="2"/>
                    <a:pt x="19" y="1"/>
                  </a:cubicBezTo>
                  <a:close/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3" name="Freeform 88">
              <a:extLst>
                <a:ext uri="{FF2B5EF4-FFF2-40B4-BE49-F238E27FC236}">
                  <a16:creationId xmlns:a16="http://schemas.microsoft.com/office/drawing/2014/main" id="{05047873-9C0F-5490-6848-698F1C3C02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10225" y="1962151"/>
              <a:ext cx="82550" cy="82550"/>
            </a:xfrm>
            <a:custGeom>
              <a:avLst/>
              <a:gdLst/>
              <a:ahLst/>
              <a:cxnLst>
                <a:cxn ang="0">
                  <a:pos x="27" y="1"/>
                </a:cxn>
                <a:cxn ang="0">
                  <a:pos x="25" y="0"/>
                </a:cxn>
                <a:cxn ang="0">
                  <a:pos x="25" y="0"/>
                </a:cxn>
                <a:cxn ang="0">
                  <a:pos x="0" y="25"/>
                </a:cxn>
                <a:cxn ang="0">
                  <a:pos x="1" y="28"/>
                </a:cxn>
                <a:cxn ang="0">
                  <a:pos x="4" y="27"/>
                </a:cxn>
                <a:cxn ang="0">
                  <a:pos x="26" y="3"/>
                </a:cxn>
                <a:cxn ang="0">
                  <a:pos x="27" y="1"/>
                </a:cxn>
                <a:cxn ang="0">
                  <a:pos x="27" y="1"/>
                </a:cxn>
                <a:cxn ang="0">
                  <a:pos x="27" y="1"/>
                </a:cxn>
              </a:cxnLst>
              <a:rect l="0" t="0" r="r" b="b"/>
              <a:pathLst>
                <a:path w="28" h="28">
                  <a:moveTo>
                    <a:pt x="27" y="1"/>
                  </a:moveTo>
                  <a:cubicBezTo>
                    <a:pt x="27" y="0"/>
                    <a:pt x="26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4" y="5"/>
                    <a:pt x="5" y="13"/>
                    <a:pt x="0" y="25"/>
                  </a:cubicBezTo>
                  <a:cubicBezTo>
                    <a:pt x="0" y="26"/>
                    <a:pt x="0" y="27"/>
                    <a:pt x="1" y="28"/>
                  </a:cubicBezTo>
                  <a:cubicBezTo>
                    <a:pt x="2" y="28"/>
                    <a:pt x="3" y="28"/>
                    <a:pt x="4" y="27"/>
                  </a:cubicBezTo>
                  <a:cubicBezTo>
                    <a:pt x="8" y="16"/>
                    <a:pt x="16" y="8"/>
                    <a:pt x="26" y="3"/>
                  </a:cubicBezTo>
                  <a:cubicBezTo>
                    <a:pt x="27" y="3"/>
                    <a:pt x="28" y="2"/>
                    <a:pt x="27" y="1"/>
                  </a:cubicBezTo>
                  <a:close/>
                  <a:moveTo>
                    <a:pt x="27" y="1"/>
                  </a:moveTo>
                  <a:cubicBezTo>
                    <a:pt x="27" y="1"/>
                    <a:pt x="27" y="1"/>
                    <a:pt x="2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4" name="Freeform 89">
              <a:extLst>
                <a:ext uri="{FF2B5EF4-FFF2-40B4-BE49-F238E27FC236}">
                  <a16:creationId xmlns:a16="http://schemas.microsoft.com/office/drawing/2014/main" id="{E84F551A-BE9D-7550-3938-26DA71D233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0863" y="1982788"/>
              <a:ext cx="69850" cy="69850"/>
            </a:xfrm>
            <a:custGeom>
              <a:avLst/>
              <a:gdLst/>
              <a:ahLst/>
              <a:cxnLst>
                <a:cxn ang="0">
                  <a:pos x="22" y="4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21" y="0"/>
                </a:cxn>
                <a:cxn ang="0">
                  <a:pos x="0" y="21"/>
                </a:cxn>
                <a:cxn ang="0">
                  <a:pos x="1" y="24"/>
                </a:cxn>
                <a:cxn ang="0">
                  <a:pos x="4" y="22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22" y="4"/>
                </a:cxn>
              </a:cxnLst>
              <a:rect l="0" t="0" r="r" b="b"/>
              <a:pathLst>
                <a:path w="24" h="24">
                  <a:moveTo>
                    <a:pt x="22" y="4"/>
                  </a:moveTo>
                  <a:cubicBezTo>
                    <a:pt x="23" y="3"/>
                    <a:pt x="24" y="2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2" y="4"/>
                    <a:pt x="4" y="11"/>
                    <a:pt x="0" y="21"/>
                  </a:cubicBezTo>
                  <a:cubicBezTo>
                    <a:pt x="0" y="22"/>
                    <a:pt x="0" y="23"/>
                    <a:pt x="1" y="24"/>
                  </a:cubicBezTo>
                  <a:cubicBezTo>
                    <a:pt x="2" y="24"/>
                    <a:pt x="3" y="23"/>
                    <a:pt x="4" y="22"/>
                  </a:cubicBezTo>
                  <a:cubicBezTo>
                    <a:pt x="7" y="14"/>
                    <a:pt x="14" y="7"/>
                    <a:pt x="22" y="4"/>
                  </a:cubicBezTo>
                  <a:close/>
                  <a:moveTo>
                    <a:pt x="22" y="4"/>
                  </a:moveTo>
                  <a:cubicBezTo>
                    <a:pt x="22" y="4"/>
                    <a:pt x="22" y="4"/>
                    <a:pt x="22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05" name="Freeform 90">
            <a:extLst>
              <a:ext uri="{FF2B5EF4-FFF2-40B4-BE49-F238E27FC236}">
                <a16:creationId xmlns:a16="http://schemas.microsoft.com/office/drawing/2014/main" id="{6C93A380-D138-E151-04E6-CC2DDBD89435}"/>
              </a:ext>
            </a:extLst>
          </p:cNvPr>
          <p:cNvSpPr>
            <a:spLocks noEditPoints="1"/>
          </p:cNvSpPr>
          <p:nvPr/>
        </p:nvSpPr>
        <p:spPr bwMode="auto">
          <a:xfrm>
            <a:off x="7869488" y="2738013"/>
            <a:ext cx="401462" cy="401462"/>
          </a:xfrm>
          <a:custGeom>
            <a:avLst/>
            <a:gdLst/>
            <a:ahLst/>
            <a:cxnLst>
              <a:cxn ang="0">
                <a:pos x="77" y="14"/>
              </a:cxn>
              <a:cxn ang="0">
                <a:pos x="51" y="34"/>
              </a:cxn>
              <a:cxn ang="0">
                <a:pos x="0" y="54"/>
              </a:cxn>
              <a:cxn ang="0">
                <a:pos x="23" y="80"/>
              </a:cxn>
              <a:cxn ang="0">
                <a:pos x="31" y="123"/>
              </a:cxn>
              <a:cxn ang="0">
                <a:pos x="54" y="115"/>
              </a:cxn>
              <a:cxn ang="0">
                <a:pos x="50" y="103"/>
              </a:cxn>
              <a:cxn ang="0">
                <a:pos x="50" y="76"/>
              </a:cxn>
              <a:cxn ang="0">
                <a:pos x="51" y="74"/>
              </a:cxn>
              <a:cxn ang="0">
                <a:pos x="52" y="73"/>
              </a:cxn>
              <a:cxn ang="0">
                <a:pos x="53" y="73"/>
              </a:cxn>
              <a:cxn ang="0">
                <a:pos x="77" y="94"/>
              </a:cxn>
              <a:cxn ang="0">
                <a:pos x="123" y="54"/>
              </a:cxn>
              <a:cxn ang="0">
                <a:pos x="77" y="54"/>
              </a:cxn>
              <a:cxn ang="0">
                <a:pos x="88" y="42"/>
              </a:cxn>
              <a:cxn ang="0">
                <a:pos x="88" y="65"/>
              </a:cxn>
              <a:cxn ang="0">
                <a:pos x="77" y="54"/>
              </a:cxn>
              <a:cxn ang="0">
                <a:pos x="15" y="42"/>
              </a:cxn>
              <a:cxn ang="0">
                <a:pos x="38" y="54"/>
              </a:cxn>
              <a:cxn ang="0">
                <a:pos x="15" y="65"/>
              </a:cxn>
              <a:cxn ang="0">
                <a:pos x="46" y="115"/>
              </a:cxn>
              <a:cxn ang="0">
                <a:pos x="31" y="80"/>
              </a:cxn>
              <a:cxn ang="0">
                <a:pos x="31" y="73"/>
              </a:cxn>
              <a:cxn ang="0">
                <a:pos x="43" y="73"/>
              </a:cxn>
              <a:cxn ang="0">
                <a:pos x="42" y="103"/>
              </a:cxn>
              <a:cxn ang="0">
                <a:pos x="46" y="112"/>
              </a:cxn>
              <a:cxn ang="0">
                <a:pos x="51" y="65"/>
              </a:cxn>
              <a:cxn ang="0">
                <a:pos x="50" y="65"/>
              </a:cxn>
              <a:cxn ang="0">
                <a:pos x="50" y="42"/>
              </a:cxn>
              <a:cxn ang="0">
                <a:pos x="71" y="34"/>
              </a:cxn>
              <a:cxn ang="0">
                <a:pos x="71" y="73"/>
              </a:cxn>
              <a:cxn ang="0">
                <a:pos x="96" y="100"/>
              </a:cxn>
              <a:cxn ang="0">
                <a:pos x="88" y="73"/>
              </a:cxn>
              <a:cxn ang="0">
                <a:pos x="88" y="34"/>
              </a:cxn>
              <a:cxn ang="0">
                <a:pos x="96" y="8"/>
              </a:cxn>
              <a:cxn ang="0">
                <a:pos x="96" y="100"/>
              </a:cxn>
              <a:cxn ang="0">
                <a:pos x="96" y="100"/>
              </a:cxn>
            </a:cxnLst>
            <a:rect l="0" t="0" r="r" b="b"/>
            <a:pathLst>
              <a:path w="123" h="123">
                <a:moveTo>
                  <a:pt x="96" y="0"/>
                </a:moveTo>
                <a:cubicBezTo>
                  <a:pt x="88" y="0"/>
                  <a:pt x="82" y="5"/>
                  <a:pt x="77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1" y="26"/>
                  <a:pt x="61" y="34"/>
                  <a:pt x="51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7" y="34"/>
                  <a:pt x="0" y="43"/>
                  <a:pt x="0" y="54"/>
                </a:cubicBezTo>
                <a:cubicBezTo>
                  <a:pt x="0" y="64"/>
                  <a:pt x="7" y="73"/>
                  <a:pt x="15" y="73"/>
                </a:cubicBezTo>
                <a:cubicBezTo>
                  <a:pt x="20" y="73"/>
                  <a:pt x="23" y="76"/>
                  <a:pt x="23" y="80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3" y="119"/>
                  <a:pt x="26" y="123"/>
                  <a:pt x="31" y="123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50" y="123"/>
                  <a:pt x="54" y="119"/>
                  <a:pt x="54" y="115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54" y="107"/>
                  <a:pt x="50" y="106"/>
                  <a:pt x="50" y="103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6"/>
                  <a:pt x="50" y="75"/>
                  <a:pt x="50" y="75"/>
                </a:cubicBezTo>
                <a:cubicBezTo>
                  <a:pt x="50" y="75"/>
                  <a:pt x="51" y="75"/>
                  <a:pt x="51" y="74"/>
                </a:cubicBezTo>
                <a:cubicBezTo>
                  <a:pt x="51" y="74"/>
                  <a:pt x="51" y="74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3" y="73"/>
                  <a:pt x="53" y="73"/>
                </a:cubicBezTo>
                <a:cubicBezTo>
                  <a:pt x="63" y="74"/>
                  <a:pt x="71" y="82"/>
                  <a:pt x="77" y="94"/>
                </a:cubicBezTo>
                <a:cubicBezTo>
                  <a:pt x="77" y="94"/>
                  <a:pt x="77" y="94"/>
                  <a:pt x="77" y="94"/>
                </a:cubicBezTo>
                <a:cubicBezTo>
                  <a:pt x="82" y="102"/>
                  <a:pt x="88" y="107"/>
                  <a:pt x="96" y="107"/>
                </a:cubicBezTo>
                <a:cubicBezTo>
                  <a:pt x="114" y="107"/>
                  <a:pt x="123" y="80"/>
                  <a:pt x="123" y="54"/>
                </a:cubicBezTo>
                <a:cubicBezTo>
                  <a:pt x="123" y="27"/>
                  <a:pt x="114" y="0"/>
                  <a:pt x="96" y="0"/>
                </a:cubicBezTo>
                <a:close/>
                <a:moveTo>
                  <a:pt x="77" y="54"/>
                </a:moveTo>
                <a:cubicBezTo>
                  <a:pt x="77" y="50"/>
                  <a:pt x="77" y="46"/>
                  <a:pt x="77" y="42"/>
                </a:cubicBezTo>
                <a:cubicBezTo>
                  <a:pt x="88" y="42"/>
                  <a:pt x="88" y="42"/>
                  <a:pt x="88" y="42"/>
                </a:cubicBezTo>
                <a:cubicBezTo>
                  <a:pt x="92" y="42"/>
                  <a:pt x="96" y="47"/>
                  <a:pt x="96" y="54"/>
                </a:cubicBezTo>
                <a:cubicBezTo>
                  <a:pt x="96" y="60"/>
                  <a:pt x="92" y="65"/>
                  <a:pt x="88" y="65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1"/>
                  <a:pt x="77" y="58"/>
                  <a:pt x="77" y="54"/>
                </a:cubicBezTo>
                <a:close/>
                <a:moveTo>
                  <a:pt x="8" y="54"/>
                </a:moveTo>
                <a:cubicBezTo>
                  <a:pt x="8" y="47"/>
                  <a:pt x="11" y="42"/>
                  <a:pt x="15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45"/>
                  <a:pt x="38" y="49"/>
                  <a:pt x="38" y="54"/>
                </a:cubicBezTo>
                <a:cubicBezTo>
                  <a:pt x="38" y="58"/>
                  <a:pt x="40" y="62"/>
                  <a:pt x="42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1" y="65"/>
                  <a:pt x="8" y="60"/>
                  <a:pt x="8" y="54"/>
                </a:cubicBezTo>
                <a:close/>
                <a:moveTo>
                  <a:pt x="46" y="115"/>
                </a:moveTo>
                <a:cubicBezTo>
                  <a:pt x="31" y="115"/>
                  <a:pt x="31" y="115"/>
                  <a:pt x="31" y="115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78"/>
                  <a:pt x="30" y="75"/>
                  <a:pt x="29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2" y="74"/>
                  <a:pt x="42" y="75"/>
                  <a:pt x="42" y="77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7"/>
                  <a:pt x="44" y="110"/>
                  <a:pt x="46" y="111"/>
                </a:cubicBezTo>
                <a:cubicBezTo>
                  <a:pt x="46" y="111"/>
                  <a:pt x="46" y="111"/>
                  <a:pt x="46" y="112"/>
                </a:cubicBezTo>
                <a:lnTo>
                  <a:pt x="46" y="115"/>
                </a:lnTo>
                <a:close/>
                <a:moveTo>
                  <a:pt x="51" y="65"/>
                </a:moveTo>
                <a:cubicBezTo>
                  <a:pt x="50" y="65"/>
                  <a:pt x="50" y="65"/>
                  <a:pt x="50" y="65"/>
                </a:cubicBezTo>
                <a:cubicBezTo>
                  <a:pt x="50" y="65"/>
                  <a:pt x="50" y="65"/>
                  <a:pt x="50" y="65"/>
                </a:cubicBezTo>
                <a:cubicBezTo>
                  <a:pt x="46" y="65"/>
                  <a:pt x="42" y="60"/>
                  <a:pt x="42" y="54"/>
                </a:cubicBezTo>
                <a:cubicBezTo>
                  <a:pt x="42" y="47"/>
                  <a:pt x="46" y="42"/>
                  <a:pt x="50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8" y="42"/>
                  <a:pt x="65" y="39"/>
                  <a:pt x="71" y="34"/>
                </a:cubicBezTo>
                <a:cubicBezTo>
                  <a:pt x="70" y="40"/>
                  <a:pt x="69" y="47"/>
                  <a:pt x="69" y="54"/>
                </a:cubicBezTo>
                <a:cubicBezTo>
                  <a:pt x="69" y="60"/>
                  <a:pt x="70" y="67"/>
                  <a:pt x="71" y="73"/>
                </a:cubicBezTo>
                <a:cubicBezTo>
                  <a:pt x="65" y="68"/>
                  <a:pt x="58" y="65"/>
                  <a:pt x="51" y="65"/>
                </a:cubicBezTo>
                <a:close/>
                <a:moveTo>
                  <a:pt x="96" y="100"/>
                </a:moveTo>
                <a:cubicBezTo>
                  <a:pt x="88" y="100"/>
                  <a:pt x="82" y="89"/>
                  <a:pt x="79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97" y="73"/>
                  <a:pt x="104" y="64"/>
                  <a:pt x="104" y="54"/>
                </a:cubicBezTo>
                <a:cubicBezTo>
                  <a:pt x="104" y="43"/>
                  <a:pt x="97" y="34"/>
                  <a:pt x="88" y="34"/>
                </a:cubicBezTo>
                <a:cubicBezTo>
                  <a:pt x="79" y="34"/>
                  <a:pt x="79" y="34"/>
                  <a:pt x="79" y="34"/>
                </a:cubicBezTo>
                <a:cubicBezTo>
                  <a:pt x="82" y="19"/>
                  <a:pt x="88" y="8"/>
                  <a:pt x="96" y="8"/>
                </a:cubicBezTo>
                <a:cubicBezTo>
                  <a:pt x="107" y="8"/>
                  <a:pt x="115" y="28"/>
                  <a:pt x="115" y="54"/>
                </a:cubicBezTo>
                <a:cubicBezTo>
                  <a:pt x="115" y="79"/>
                  <a:pt x="107" y="100"/>
                  <a:pt x="96" y="100"/>
                </a:cubicBezTo>
                <a:close/>
                <a:moveTo>
                  <a:pt x="96" y="100"/>
                </a:moveTo>
                <a:cubicBezTo>
                  <a:pt x="96" y="100"/>
                  <a:pt x="96" y="100"/>
                  <a:pt x="96" y="10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6" name="Freeform 91">
            <a:extLst>
              <a:ext uri="{FF2B5EF4-FFF2-40B4-BE49-F238E27FC236}">
                <a16:creationId xmlns:a16="http://schemas.microsoft.com/office/drawing/2014/main" id="{F31D7395-226D-034B-9ED0-DC4277E62027}"/>
              </a:ext>
            </a:extLst>
          </p:cNvPr>
          <p:cNvSpPr>
            <a:spLocks noEditPoints="1"/>
          </p:cNvSpPr>
          <p:nvPr/>
        </p:nvSpPr>
        <p:spPr bwMode="auto">
          <a:xfrm>
            <a:off x="8600865" y="2801681"/>
            <a:ext cx="401462" cy="274126"/>
          </a:xfrm>
          <a:custGeom>
            <a:avLst/>
            <a:gdLst/>
            <a:ahLst/>
            <a:cxnLst>
              <a:cxn ang="0">
                <a:pos x="115" y="4"/>
              </a:cxn>
              <a:cxn ang="0">
                <a:pos x="112" y="4"/>
              </a:cxn>
              <a:cxn ang="0">
                <a:pos x="107" y="6"/>
              </a:cxn>
              <a:cxn ang="0">
                <a:pos x="96" y="16"/>
              </a:cxn>
              <a:cxn ang="0">
                <a:pos x="96" y="12"/>
              </a:cxn>
              <a:cxn ang="0">
                <a:pos x="85" y="0"/>
              </a:cxn>
              <a:cxn ang="0">
                <a:pos x="12" y="0"/>
              </a:cxn>
              <a:cxn ang="0">
                <a:pos x="0" y="12"/>
              </a:cxn>
              <a:cxn ang="0">
                <a:pos x="0" y="73"/>
              </a:cxn>
              <a:cxn ang="0">
                <a:pos x="12" y="84"/>
              </a:cxn>
              <a:cxn ang="0">
                <a:pos x="85" y="84"/>
              </a:cxn>
              <a:cxn ang="0">
                <a:pos x="96" y="73"/>
              </a:cxn>
              <a:cxn ang="0">
                <a:pos x="96" y="68"/>
              </a:cxn>
              <a:cxn ang="0">
                <a:pos x="107" y="78"/>
              </a:cxn>
              <a:cxn ang="0">
                <a:pos x="112" y="81"/>
              </a:cxn>
              <a:cxn ang="0">
                <a:pos x="115" y="81"/>
              </a:cxn>
              <a:cxn ang="0">
                <a:pos x="123" y="73"/>
              </a:cxn>
              <a:cxn ang="0">
                <a:pos x="123" y="12"/>
              </a:cxn>
              <a:cxn ang="0">
                <a:pos x="115" y="4"/>
              </a:cxn>
              <a:cxn ang="0">
                <a:pos x="12" y="77"/>
              </a:cxn>
              <a:cxn ang="0">
                <a:pos x="8" y="73"/>
              </a:cxn>
              <a:cxn ang="0">
                <a:pos x="8" y="12"/>
              </a:cxn>
              <a:cxn ang="0">
                <a:pos x="12" y="8"/>
              </a:cxn>
              <a:cxn ang="0">
                <a:pos x="85" y="8"/>
              </a:cxn>
              <a:cxn ang="0">
                <a:pos x="89" y="12"/>
              </a:cxn>
              <a:cxn ang="0">
                <a:pos x="89" y="73"/>
              </a:cxn>
              <a:cxn ang="0">
                <a:pos x="85" y="77"/>
              </a:cxn>
              <a:cxn ang="0">
                <a:pos x="12" y="77"/>
              </a:cxn>
              <a:cxn ang="0">
                <a:pos x="115" y="73"/>
              </a:cxn>
              <a:cxn ang="0">
                <a:pos x="112" y="73"/>
              </a:cxn>
              <a:cxn ang="0">
                <a:pos x="96" y="58"/>
              </a:cxn>
              <a:cxn ang="0">
                <a:pos x="96" y="58"/>
              </a:cxn>
              <a:cxn ang="0">
                <a:pos x="92" y="54"/>
              </a:cxn>
              <a:cxn ang="0">
                <a:pos x="92" y="31"/>
              </a:cxn>
              <a:cxn ang="0">
                <a:pos x="112" y="12"/>
              </a:cxn>
              <a:cxn ang="0">
                <a:pos x="115" y="12"/>
              </a:cxn>
              <a:cxn ang="0">
                <a:pos x="115" y="73"/>
              </a:cxn>
              <a:cxn ang="0">
                <a:pos x="115" y="73"/>
              </a:cxn>
              <a:cxn ang="0">
                <a:pos x="115" y="73"/>
              </a:cxn>
            </a:cxnLst>
            <a:rect l="0" t="0" r="r" b="b"/>
            <a:pathLst>
              <a:path w="123" h="84">
                <a:moveTo>
                  <a:pt x="115" y="4"/>
                </a:moveTo>
                <a:cubicBezTo>
                  <a:pt x="112" y="4"/>
                  <a:pt x="112" y="4"/>
                  <a:pt x="112" y="4"/>
                </a:cubicBezTo>
                <a:cubicBezTo>
                  <a:pt x="110" y="4"/>
                  <a:pt x="108" y="5"/>
                  <a:pt x="107" y="6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5"/>
                  <a:pt x="91" y="0"/>
                  <a:pt x="8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9"/>
                  <a:pt x="6" y="84"/>
                  <a:pt x="12" y="84"/>
                </a:cubicBezTo>
                <a:cubicBezTo>
                  <a:pt x="85" y="84"/>
                  <a:pt x="85" y="84"/>
                  <a:pt x="85" y="84"/>
                </a:cubicBezTo>
                <a:cubicBezTo>
                  <a:pt x="91" y="84"/>
                  <a:pt x="96" y="79"/>
                  <a:pt x="96" y="73"/>
                </a:cubicBezTo>
                <a:cubicBezTo>
                  <a:pt x="96" y="68"/>
                  <a:pt x="96" y="68"/>
                  <a:pt x="96" y="68"/>
                </a:cubicBezTo>
                <a:cubicBezTo>
                  <a:pt x="107" y="78"/>
                  <a:pt x="107" y="78"/>
                  <a:pt x="107" y="78"/>
                </a:cubicBezTo>
                <a:cubicBezTo>
                  <a:pt x="108" y="80"/>
                  <a:pt x="110" y="81"/>
                  <a:pt x="112" y="81"/>
                </a:cubicBezTo>
                <a:cubicBezTo>
                  <a:pt x="115" y="81"/>
                  <a:pt x="115" y="81"/>
                  <a:pt x="115" y="81"/>
                </a:cubicBezTo>
                <a:cubicBezTo>
                  <a:pt x="120" y="81"/>
                  <a:pt x="123" y="77"/>
                  <a:pt x="123" y="73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7"/>
                  <a:pt x="120" y="4"/>
                  <a:pt x="115" y="4"/>
                </a:cubicBezTo>
                <a:close/>
                <a:moveTo>
                  <a:pt x="12" y="77"/>
                </a:moveTo>
                <a:cubicBezTo>
                  <a:pt x="10" y="77"/>
                  <a:pt x="8" y="75"/>
                  <a:pt x="8" y="73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85" y="8"/>
                  <a:pt x="85" y="8"/>
                  <a:pt x="85" y="8"/>
                </a:cubicBezTo>
                <a:cubicBezTo>
                  <a:pt x="87" y="8"/>
                  <a:pt x="89" y="9"/>
                  <a:pt x="89" y="12"/>
                </a:cubicBezTo>
                <a:cubicBezTo>
                  <a:pt x="89" y="73"/>
                  <a:pt x="89" y="73"/>
                  <a:pt x="89" y="73"/>
                </a:cubicBezTo>
                <a:cubicBezTo>
                  <a:pt x="89" y="75"/>
                  <a:pt x="87" y="77"/>
                  <a:pt x="85" y="77"/>
                </a:cubicBezTo>
                <a:lnTo>
                  <a:pt x="12" y="77"/>
                </a:lnTo>
                <a:close/>
                <a:moveTo>
                  <a:pt x="115" y="73"/>
                </a:moveTo>
                <a:cubicBezTo>
                  <a:pt x="112" y="73"/>
                  <a:pt x="112" y="73"/>
                  <a:pt x="112" y="73"/>
                </a:cubicBezTo>
                <a:cubicBezTo>
                  <a:pt x="96" y="58"/>
                  <a:pt x="96" y="58"/>
                  <a:pt x="96" y="58"/>
                </a:cubicBezTo>
                <a:cubicBezTo>
                  <a:pt x="96" y="58"/>
                  <a:pt x="96" y="58"/>
                  <a:pt x="96" y="58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31"/>
                  <a:pt x="92" y="31"/>
                  <a:pt x="92" y="31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5" y="12"/>
                  <a:pt x="115" y="12"/>
                  <a:pt x="115" y="12"/>
                </a:cubicBezTo>
                <a:lnTo>
                  <a:pt x="115" y="73"/>
                </a:lnTo>
                <a:close/>
                <a:moveTo>
                  <a:pt x="115" y="73"/>
                </a:moveTo>
                <a:cubicBezTo>
                  <a:pt x="115" y="73"/>
                  <a:pt x="115" y="73"/>
                  <a:pt x="115" y="73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7" name="Freeform 92">
            <a:extLst>
              <a:ext uri="{FF2B5EF4-FFF2-40B4-BE49-F238E27FC236}">
                <a16:creationId xmlns:a16="http://schemas.microsoft.com/office/drawing/2014/main" id="{1A609FFC-57C4-00CC-8015-7FC6DA8022F2}"/>
              </a:ext>
            </a:extLst>
          </p:cNvPr>
          <p:cNvSpPr>
            <a:spLocks noEditPoints="1"/>
          </p:cNvSpPr>
          <p:nvPr/>
        </p:nvSpPr>
        <p:spPr bwMode="auto">
          <a:xfrm>
            <a:off x="9425004" y="2788417"/>
            <a:ext cx="337793" cy="300654"/>
          </a:xfrm>
          <a:custGeom>
            <a:avLst/>
            <a:gdLst/>
            <a:ahLst/>
            <a:cxnLst>
              <a:cxn ang="0">
                <a:pos x="101" y="2"/>
              </a:cxn>
              <a:cxn ang="0">
                <a:pos x="27" y="0"/>
              </a:cxn>
              <a:cxn ang="0">
                <a:pos x="2" y="22"/>
              </a:cxn>
              <a:cxn ang="0">
                <a:pos x="2" y="32"/>
              </a:cxn>
              <a:cxn ang="0">
                <a:pos x="61" y="92"/>
              </a:cxn>
              <a:cxn ang="0">
                <a:pos x="121" y="32"/>
              </a:cxn>
              <a:cxn ang="0">
                <a:pos x="120" y="22"/>
              </a:cxn>
              <a:cxn ang="0">
                <a:pos x="86" y="14"/>
              </a:cxn>
              <a:cxn ang="0">
                <a:pos x="93" y="8"/>
              </a:cxn>
              <a:cxn ang="0">
                <a:pos x="76" y="27"/>
              </a:cxn>
              <a:cxn ang="0">
                <a:pos x="93" y="27"/>
              </a:cxn>
              <a:cxn ang="0">
                <a:pos x="73" y="25"/>
              </a:cxn>
              <a:cxn ang="0">
                <a:pos x="75" y="9"/>
              </a:cxn>
              <a:cxn ang="0">
                <a:pos x="70" y="27"/>
              </a:cxn>
              <a:cxn ang="0">
                <a:pos x="61" y="20"/>
              </a:cxn>
              <a:cxn ang="0">
                <a:pos x="70" y="8"/>
              </a:cxn>
              <a:cxn ang="0">
                <a:pos x="53" y="8"/>
              </a:cxn>
              <a:cxn ang="0">
                <a:pos x="58" y="17"/>
              </a:cxn>
              <a:cxn ang="0">
                <a:pos x="40" y="16"/>
              </a:cxn>
              <a:cxn ang="0">
                <a:pos x="58" y="17"/>
              </a:cxn>
              <a:cxn ang="0">
                <a:pos x="30" y="27"/>
              </a:cxn>
              <a:cxn ang="0">
                <a:pos x="47" y="27"/>
              </a:cxn>
              <a:cxn ang="0">
                <a:pos x="37" y="14"/>
              </a:cxn>
              <a:cxn ang="0">
                <a:pos x="43" y="8"/>
              </a:cxn>
              <a:cxn ang="0">
                <a:pos x="34" y="17"/>
              </a:cxn>
              <a:cxn ang="0">
                <a:pos x="8" y="27"/>
              </a:cxn>
              <a:cxn ang="0">
                <a:pos x="11" y="31"/>
              </a:cxn>
              <a:cxn ang="0">
                <a:pos x="49" y="71"/>
              </a:cxn>
              <a:cxn ang="0">
                <a:pos x="29" y="31"/>
              </a:cxn>
              <a:cxn ang="0">
                <a:pos x="57" y="78"/>
              </a:cxn>
              <a:cxn ang="0">
                <a:pos x="52" y="31"/>
              </a:cxn>
              <a:cxn ang="0">
                <a:pos x="61" y="79"/>
              </a:cxn>
              <a:cxn ang="0">
                <a:pos x="65" y="78"/>
              </a:cxn>
              <a:cxn ang="0">
                <a:pos x="94" y="31"/>
              </a:cxn>
              <a:cxn ang="0">
                <a:pos x="74" y="71"/>
              </a:cxn>
              <a:cxn ang="0">
                <a:pos x="112" y="31"/>
              </a:cxn>
              <a:cxn ang="0">
                <a:pos x="99" y="27"/>
              </a:cxn>
              <a:cxn ang="0">
                <a:pos x="97" y="9"/>
              </a:cxn>
              <a:cxn ang="0">
                <a:pos x="99" y="27"/>
              </a:cxn>
              <a:cxn ang="0">
                <a:pos x="99" y="27"/>
              </a:cxn>
            </a:cxnLst>
            <a:rect l="0" t="0" r="r" b="b"/>
            <a:pathLst>
              <a:path w="123" h="92">
                <a:moveTo>
                  <a:pt x="120" y="22"/>
                </a:moveTo>
                <a:cubicBezTo>
                  <a:pt x="101" y="2"/>
                  <a:pt x="101" y="2"/>
                  <a:pt x="101" y="2"/>
                </a:cubicBezTo>
                <a:cubicBezTo>
                  <a:pt x="100" y="1"/>
                  <a:pt x="98" y="0"/>
                  <a:pt x="96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5" y="0"/>
                  <a:pt x="23" y="1"/>
                  <a:pt x="22" y="2"/>
                </a:cubicBezTo>
                <a:cubicBezTo>
                  <a:pt x="2" y="22"/>
                  <a:pt x="2" y="22"/>
                  <a:pt x="2" y="22"/>
                </a:cubicBezTo>
                <a:cubicBezTo>
                  <a:pt x="1" y="23"/>
                  <a:pt x="0" y="25"/>
                  <a:pt x="0" y="27"/>
                </a:cubicBezTo>
                <a:cubicBezTo>
                  <a:pt x="0" y="29"/>
                  <a:pt x="1" y="31"/>
                  <a:pt x="2" y="32"/>
                </a:cubicBezTo>
                <a:cubicBezTo>
                  <a:pt x="56" y="90"/>
                  <a:pt x="56" y="90"/>
                  <a:pt x="56" y="90"/>
                </a:cubicBezTo>
                <a:cubicBezTo>
                  <a:pt x="57" y="91"/>
                  <a:pt x="59" y="92"/>
                  <a:pt x="61" y="92"/>
                </a:cubicBezTo>
                <a:cubicBezTo>
                  <a:pt x="64" y="92"/>
                  <a:pt x="66" y="91"/>
                  <a:pt x="67" y="90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2" y="31"/>
                  <a:pt x="123" y="29"/>
                  <a:pt x="123" y="27"/>
                </a:cubicBezTo>
                <a:cubicBezTo>
                  <a:pt x="123" y="25"/>
                  <a:pt x="122" y="23"/>
                  <a:pt x="120" y="22"/>
                </a:cubicBezTo>
                <a:close/>
                <a:moveTo>
                  <a:pt x="93" y="8"/>
                </a:moveTo>
                <a:cubicBezTo>
                  <a:pt x="86" y="14"/>
                  <a:pt x="86" y="14"/>
                  <a:pt x="86" y="14"/>
                </a:cubicBezTo>
                <a:cubicBezTo>
                  <a:pt x="79" y="8"/>
                  <a:pt x="79" y="8"/>
                  <a:pt x="79" y="8"/>
                </a:cubicBezTo>
                <a:lnTo>
                  <a:pt x="93" y="8"/>
                </a:lnTo>
                <a:close/>
                <a:moveTo>
                  <a:pt x="93" y="27"/>
                </a:moveTo>
                <a:cubicBezTo>
                  <a:pt x="76" y="27"/>
                  <a:pt x="76" y="27"/>
                  <a:pt x="76" y="27"/>
                </a:cubicBezTo>
                <a:cubicBezTo>
                  <a:pt x="85" y="19"/>
                  <a:pt x="85" y="19"/>
                  <a:pt x="85" y="19"/>
                </a:cubicBezTo>
                <a:lnTo>
                  <a:pt x="93" y="27"/>
                </a:lnTo>
                <a:close/>
                <a:moveTo>
                  <a:pt x="83" y="16"/>
                </a:moveTo>
                <a:cubicBezTo>
                  <a:pt x="73" y="25"/>
                  <a:pt x="73" y="25"/>
                  <a:pt x="73" y="25"/>
                </a:cubicBezTo>
                <a:cubicBezTo>
                  <a:pt x="64" y="17"/>
                  <a:pt x="64" y="17"/>
                  <a:pt x="64" y="17"/>
                </a:cubicBezTo>
                <a:cubicBezTo>
                  <a:pt x="75" y="9"/>
                  <a:pt x="75" y="9"/>
                  <a:pt x="75" y="9"/>
                </a:cubicBezTo>
                <a:lnTo>
                  <a:pt x="83" y="16"/>
                </a:lnTo>
                <a:close/>
                <a:moveTo>
                  <a:pt x="70" y="27"/>
                </a:moveTo>
                <a:cubicBezTo>
                  <a:pt x="53" y="27"/>
                  <a:pt x="53" y="27"/>
                  <a:pt x="53" y="27"/>
                </a:cubicBezTo>
                <a:cubicBezTo>
                  <a:pt x="61" y="20"/>
                  <a:pt x="61" y="20"/>
                  <a:pt x="61" y="20"/>
                </a:cubicBezTo>
                <a:lnTo>
                  <a:pt x="70" y="27"/>
                </a:lnTo>
                <a:close/>
                <a:moveTo>
                  <a:pt x="70" y="8"/>
                </a:moveTo>
                <a:cubicBezTo>
                  <a:pt x="61" y="15"/>
                  <a:pt x="61" y="15"/>
                  <a:pt x="61" y="15"/>
                </a:cubicBezTo>
                <a:cubicBezTo>
                  <a:pt x="53" y="8"/>
                  <a:pt x="53" y="8"/>
                  <a:pt x="53" y="8"/>
                </a:cubicBezTo>
                <a:lnTo>
                  <a:pt x="70" y="8"/>
                </a:lnTo>
                <a:close/>
                <a:moveTo>
                  <a:pt x="58" y="17"/>
                </a:moveTo>
                <a:cubicBezTo>
                  <a:pt x="50" y="25"/>
                  <a:pt x="50" y="25"/>
                  <a:pt x="50" y="25"/>
                </a:cubicBezTo>
                <a:cubicBezTo>
                  <a:pt x="40" y="16"/>
                  <a:pt x="40" y="16"/>
                  <a:pt x="40" y="16"/>
                </a:cubicBezTo>
                <a:cubicBezTo>
                  <a:pt x="48" y="9"/>
                  <a:pt x="48" y="9"/>
                  <a:pt x="48" y="9"/>
                </a:cubicBezTo>
                <a:lnTo>
                  <a:pt x="58" y="17"/>
                </a:lnTo>
                <a:close/>
                <a:moveTo>
                  <a:pt x="47" y="27"/>
                </a:moveTo>
                <a:cubicBezTo>
                  <a:pt x="30" y="27"/>
                  <a:pt x="30" y="27"/>
                  <a:pt x="30" y="27"/>
                </a:cubicBezTo>
                <a:cubicBezTo>
                  <a:pt x="37" y="19"/>
                  <a:pt x="37" y="19"/>
                  <a:pt x="37" y="19"/>
                </a:cubicBezTo>
                <a:lnTo>
                  <a:pt x="47" y="27"/>
                </a:lnTo>
                <a:close/>
                <a:moveTo>
                  <a:pt x="43" y="8"/>
                </a:moveTo>
                <a:cubicBezTo>
                  <a:pt x="37" y="14"/>
                  <a:pt x="37" y="14"/>
                  <a:pt x="37" y="14"/>
                </a:cubicBezTo>
                <a:cubicBezTo>
                  <a:pt x="30" y="8"/>
                  <a:pt x="30" y="8"/>
                  <a:pt x="30" y="8"/>
                </a:cubicBezTo>
                <a:lnTo>
                  <a:pt x="43" y="8"/>
                </a:lnTo>
                <a:close/>
                <a:moveTo>
                  <a:pt x="26" y="9"/>
                </a:moveTo>
                <a:cubicBezTo>
                  <a:pt x="34" y="17"/>
                  <a:pt x="34" y="17"/>
                  <a:pt x="34" y="17"/>
                </a:cubicBezTo>
                <a:cubicBezTo>
                  <a:pt x="24" y="27"/>
                  <a:pt x="24" y="27"/>
                  <a:pt x="24" y="27"/>
                </a:cubicBezTo>
                <a:cubicBezTo>
                  <a:pt x="8" y="27"/>
                  <a:pt x="8" y="27"/>
                  <a:pt x="8" y="27"/>
                </a:cubicBezTo>
                <a:lnTo>
                  <a:pt x="26" y="9"/>
                </a:lnTo>
                <a:close/>
                <a:moveTo>
                  <a:pt x="11" y="31"/>
                </a:moveTo>
                <a:cubicBezTo>
                  <a:pt x="25" y="31"/>
                  <a:pt x="25" y="31"/>
                  <a:pt x="25" y="31"/>
                </a:cubicBezTo>
                <a:cubicBezTo>
                  <a:pt x="49" y="71"/>
                  <a:pt x="49" y="71"/>
                  <a:pt x="49" y="71"/>
                </a:cubicBezTo>
                <a:lnTo>
                  <a:pt x="11" y="31"/>
                </a:lnTo>
                <a:close/>
                <a:moveTo>
                  <a:pt x="29" y="31"/>
                </a:moveTo>
                <a:cubicBezTo>
                  <a:pt x="48" y="31"/>
                  <a:pt x="48" y="31"/>
                  <a:pt x="48" y="31"/>
                </a:cubicBezTo>
                <a:cubicBezTo>
                  <a:pt x="57" y="78"/>
                  <a:pt x="57" y="78"/>
                  <a:pt x="57" y="78"/>
                </a:cubicBezTo>
                <a:lnTo>
                  <a:pt x="29" y="31"/>
                </a:lnTo>
                <a:close/>
                <a:moveTo>
                  <a:pt x="52" y="31"/>
                </a:moveTo>
                <a:cubicBezTo>
                  <a:pt x="71" y="31"/>
                  <a:pt x="71" y="31"/>
                  <a:pt x="71" y="31"/>
                </a:cubicBezTo>
                <a:cubicBezTo>
                  <a:pt x="61" y="79"/>
                  <a:pt x="61" y="79"/>
                  <a:pt x="61" y="79"/>
                </a:cubicBezTo>
                <a:lnTo>
                  <a:pt x="52" y="31"/>
                </a:lnTo>
                <a:close/>
                <a:moveTo>
                  <a:pt x="65" y="78"/>
                </a:moveTo>
                <a:cubicBezTo>
                  <a:pt x="75" y="31"/>
                  <a:pt x="75" y="31"/>
                  <a:pt x="75" y="31"/>
                </a:cubicBezTo>
                <a:cubicBezTo>
                  <a:pt x="94" y="31"/>
                  <a:pt x="94" y="31"/>
                  <a:pt x="94" y="31"/>
                </a:cubicBezTo>
                <a:lnTo>
                  <a:pt x="65" y="78"/>
                </a:lnTo>
                <a:close/>
                <a:moveTo>
                  <a:pt x="74" y="71"/>
                </a:moveTo>
                <a:cubicBezTo>
                  <a:pt x="98" y="31"/>
                  <a:pt x="98" y="31"/>
                  <a:pt x="98" y="31"/>
                </a:cubicBezTo>
                <a:cubicBezTo>
                  <a:pt x="112" y="31"/>
                  <a:pt x="112" y="31"/>
                  <a:pt x="112" y="31"/>
                </a:cubicBezTo>
                <a:lnTo>
                  <a:pt x="74" y="71"/>
                </a:lnTo>
                <a:close/>
                <a:moveTo>
                  <a:pt x="99" y="27"/>
                </a:moveTo>
                <a:cubicBezTo>
                  <a:pt x="88" y="17"/>
                  <a:pt x="88" y="17"/>
                  <a:pt x="88" y="17"/>
                </a:cubicBezTo>
                <a:cubicBezTo>
                  <a:pt x="97" y="9"/>
                  <a:pt x="97" y="9"/>
                  <a:pt x="97" y="9"/>
                </a:cubicBezTo>
                <a:cubicBezTo>
                  <a:pt x="115" y="27"/>
                  <a:pt x="115" y="27"/>
                  <a:pt x="115" y="27"/>
                </a:cubicBezTo>
                <a:lnTo>
                  <a:pt x="99" y="27"/>
                </a:lnTo>
                <a:close/>
                <a:moveTo>
                  <a:pt x="99" y="27"/>
                </a:moveTo>
                <a:cubicBezTo>
                  <a:pt x="99" y="27"/>
                  <a:pt x="99" y="27"/>
                  <a:pt x="99" y="27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08" name="Group 176">
            <a:extLst>
              <a:ext uri="{FF2B5EF4-FFF2-40B4-BE49-F238E27FC236}">
                <a16:creationId xmlns:a16="http://schemas.microsoft.com/office/drawing/2014/main" id="{D92FB4C9-9B0E-0163-FCDE-E53CDA3D4A72}"/>
              </a:ext>
            </a:extLst>
          </p:cNvPr>
          <p:cNvGrpSpPr/>
          <p:nvPr/>
        </p:nvGrpSpPr>
        <p:grpSpPr>
          <a:xfrm>
            <a:off x="10061853" y="2738013"/>
            <a:ext cx="401462" cy="401462"/>
            <a:chOff x="8780463" y="1906588"/>
            <a:chExt cx="360363" cy="360363"/>
          </a:xfrm>
          <a:solidFill>
            <a:srgbClr val="1673A3"/>
          </a:solidFill>
        </p:grpSpPr>
        <p:sp>
          <p:nvSpPr>
            <p:cNvPr id="109" name="Freeform 93">
              <a:extLst>
                <a:ext uri="{FF2B5EF4-FFF2-40B4-BE49-F238E27FC236}">
                  <a16:creationId xmlns:a16="http://schemas.microsoft.com/office/drawing/2014/main" id="{F1DC1A44-748F-B9A9-E629-40039914C0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0463" y="1938338"/>
              <a:ext cx="328613" cy="328613"/>
            </a:xfrm>
            <a:custGeom>
              <a:avLst/>
              <a:gdLst/>
              <a:ahLst/>
              <a:cxnLst>
                <a:cxn ang="0">
                  <a:pos x="80" y="3"/>
                </a:cxn>
                <a:cxn ang="0">
                  <a:pos x="73" y="0"/>
                </a:cxn>
                <a:cxn ang="0">
                  <a:pos x="66" y="3"/>
                </a:cxn>
                <a:cxn ang="0">
                  <a:pos x="61" y="9"/>
                </a:cxn>
                <a:cxn ang="0">
                  <a:pos x="58" y="15"/>
                </a:cxn>
                <a:cxn ang="0">
                  <a:pos x="60" y="20"/>
                </a:cxn>
                <a:cxn ang="0">
                  <a:pos x="8" y="41"/>
                </a:cxn>
                <a:cxn ang="0">
                  <a:pos x="1" y="50"/>
                </a:cxn>
                <a:cxn ang="0">
                  <a:pos x="4" y="60"/>
                </a:cxn>
                <a:cxn ang="0">
                  <a:pos x="53" y="108"/>
                </a:cxn>
                <a:cxn ang="0">
                  <a:pos x="61" y="112"/>
                </a:cxn>
                <a:cxn ang="0">
                  <a:pos x="61" y="112"/>
                </a:cxn>
                <a:cxn ang="0">
                  <a:pos x="63" y="111"/>
                </a:cxn>
                <a:cxn ang="0">
                  <a:pos x="72" y="104"/>
                </a:cxn>
                <a:cxn ang="0">
                  <a:pos x="92" y="53"/>
                </a:cxn>
                <a:cxn ang="0">
                  <a:pos x="97" y="55"/>
                </a:cxn>
                <a:cxn ang="0">
                  <a:pos x="104" y="52"/>
                </a:cxn>
                <a:cxn ang="0">
                  <a:pos x="110" y="46"/>
                </a:cxn>
                <a:cxn ang="0">
                  <a:pos x="112" y="40"/>
                </a:cxn>
                <a:cxn ang="0">
                  <a:pos x="110" y="33"/>
                </a:cxn>
                <a:cxn ang="0">
                  <a:pos x="80" y="3"/>
                </a:cxn>
                <a:cxn ang="0">
                  <a:pos x="65" y="102"/>
                </a:cxn>
                <a:cxn ang="0">
                  <a:pos x="62" y="104"/>
                </a:cxn>
                <a:cxn ang="0">
                  <a:pos x="61" y="104"/>
                </a:cxn>
                <a:cxn ang="0">
                  <a:pos x="58" y="103"/>
                </a:cxn>
                <a:cxn ang="0">
                  <a:pos x="9" y="55"/>
                </a:cxn>
                <a:cxn ang="0">
                  <a:pos x="8" y="51"/>
                </a:cxn>
                <a:cxn ang="0">
                  <a:pos x="11" y="48"/>
                </a:cxn>
                <a:cxn ang="0">
                  <a:pos x="34" y="39"/>
                </a:cxn>
                <a:cxn ang="0">
                  <a:pos x="83" y="56"/>
                </a:cxn>
                <a:cxn ang="0">
                  <a:pos x="65" y="102"/>
                </a:cxn>
                <a:cxn ang="0">
                  <a:pos x="104" y="41"/>
                </a:cxn>
                <a:cxn ang="0">
                  <a:pos x="99" y="46"/>
                </a:cxn>
                <a:cxn ang="0">
                  <a:pos x="96" y="46"/>
                </a:cxn>
                <a:cxn ang="0">
                  <a:pos x="89" y="40"/>
                </a:cxn>
                <a:cxn ang="0">
                  <a:pos x="84" y="53"/>
                </a:cxn>
                <a:cxn ang="0">
                  <a:pos x="84" y="52"/>
                </a:cxn>
                <a:cxn ang="0">
                  <a:pos x="50" y="38"/>
                </a:cxn>
                <a:cxn ang="0">
                  <a:pos x="40" y="36"/>
                </a:cxn>
                <a:cxn ang="0">
                  <a:pos x="73" y="23"/>
                </a:cxn>
                <a:cxn ang="0">
                  <a:pos x="66" y="17"/>
                </a:cxn>
                <a:cxn ang="0">
                  <a:pos x="66" y="14"/>
                </a:cxn>
                <a:cxn ang="0">
                  <a:pos x="72" y="9"/>
                </a:cxn>
                <a:cxn ang="0">
                  <a:pos x="75" y="9"/>
                </a:cxn>
                <a:cxn ang="0">
                  <a:pos x="104" y="38"/>
                </a:cxn>
                <a:cxn ang="0">
                  <a:pos x="104" y="41"/>
                </a:cxn>
                <a:cxn ang="0">
                  <a:pos x="104" y="41"/>
                </a:cxn>
                <a:cxn ang="0">
                  <a:pos x="104" y="41"/>
                </a:cxn>
              </a:cxnLst>
              <a:rect l="0" t="0" r="r" b="b"/>
              <a:pathLst>
                <a:path w="112" h="112">
                  <a:moveTo>
                    <a:pt x="80" y="3"/>
                  </a:moveTo>
                  <a:cubicBezTo>
                    <a:pt x="78" y="1"/>
                    <a:pt x="76" y="0"/>
                    <a:pt x="73" y="0"/>
                  </a:cubicBezTo>
                  <a:cubicBezTo>
                    <a:pt x="71" y="0"/>
                    <a:pt x="68" y="1"/>
                    <a:pt x="66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9" y="10"/>
                    <a:pt x="58" y="13"/>
                    <a:pt x="58" y="15"/>
                  </a:cubicBezTo>
                  <a:cubicBezTo>
                    <a:pt x="58" y="17"/>
                    <a:pt x="59" y="19"/>
                    <a:pt x="60" y="2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3"/>
                    <a:pt x="2" y="46"/>
                    <a:pt x="1" y="50"/>
                  </a:cubicBezTo>
                  <a:cubicBezTo>
                    <a:pt x="0" y="53"/>
                    <a:pt x="1" y="57"/>
                    <a:pt x="4" y="6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5" y="110"/>
                    <a:pt x="58" y="112"/>
                    <a:pt x="61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7" y="111"/>
                    <a:pt x="70" y="108"/>
                    <a:pt x="72" y="10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4"/>
                    <a:pt x="95" y="55"/>
                    <a:pt x="97" y="55"/>
                  </a:cubicBezTo>
                  <a:cubicBezTo>
                    <a:pt x="100" y="55"/>
                    <a:pt x="102" y="54"/>
                    <a:pt x="104" y="52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5"/>
                    <a:pt x="112" y="42"/>
                    <a:pt x="112" y="40"/>
                  </a:cubicBezTo>
                  <a:cubicBezTo>
                    <a:pt x="112" y="37"/>
                    <a:pt x="111" y="35"/>
                    <a:pt x="110" y="33"/>
                  </a:cubicBezTo>
                  <a:lnTo>
                    <a:pt x="80" y="3"/>
                  </a:lnTo>
                  <a:close/>
                  <a:moveTo>
                    <a:pt x="65" y="102"/>
                  </a:moveTo>
                  <a:cubicBezTo>
                    <a:pt x="64" y="103"/>
                    <a:pt x="63" y="104"/>
                    <a:pt x="62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4"/>
                    <a:pt x="59" y="104"/>
                    <a:pt x="58" y="10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4"/>
                    <a:pt x="8" y="52"/>
                    <a:pt x="8" y="51"/>
                  </a:cubicBezTo>
                  <a:cubicBezTo>
                    <a:pt x="9" y="50"/>
                    <a:pt x="9" y="49"/>
                    <a:pt x="11" y="4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1" y="44"/>
                    <a:pt x="67" y="39"/>
                    <a:pt x="83" y="56"/>
                  </a:cubicBezTo>
                  <a:lnTo>
                    <a:pt x="65" y="102"/>
                  </a:lnTo>
                  <a:close/>
                  <a:moveTo>
                    <a:pt x="104" y="41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8" y="47"/>
                    <a:pt x="97" y="47"/>
                    <a:pt x="96" y="46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3" y="41"/>
                    <a:pt x="61" y="39"/>
                    <a:pt x="50" y="38"/>
                  </a:cubicBezTo>
                  <a:cubicBezTo>
                    <a:pt x="47" y="38"/>
                    <a:pt x="44" y="37"/>
                    <a:pt x="40" y="3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3" y="8"/>
                    <a:pt x="74" y="8"/>
                    <a:pt x="75" y="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5" y="39"/>
                    <a:pt x="105" y="40"/>
                    <a:pt x="104" y="41"/>
                  </a:cubicBezTo>
                  <a:close/>
                  <a:moveTo>
                    <a:pt x="104" y="41"/>
                  </a:moveTo>
                  <a:cubicBezTo>
                    <a:pt x="104" y="41"/>
                    <a:pt x="104" y="41"/>
                    <a:pt x="104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0" name="Freeform 94">
              <a:extLst>
                <a:ext uri="{FF2B5EF4-FFF2-40B4-BE49-F238E27FC236}">
                  <a16:creationId xmlns:a16="http://schemas.microsoft.com/office/drawing/2014/main" id="{7F0B836B-5CB3-F210-A8AA-CB361EFCD0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39213" y="2084388"/>
              <a:ext cx="55563" cy="57150"/>
            </a:xfrm>
            <a:custGeom>
              <a:avLst/>
              <a:gdLst/>
              <a:ahLst/>
              <a:cxnLst>
                <a:cxn ang="0">
                  <a:pos x="10" y="19"/>
                </a:cxn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9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5" y="19"/>
                    <a:pt x="19" y="15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1" name="Freeform 95">
              <a:extLst>
                <a:ext uri="{FF2B5EF4-FFF2-40B4-BE49-F238E27FC236}">
                  <a16:creationId xmlns:a16="http://schemas.microsoft.com/office/drawing/2014/main" id="{F53BF76C-DFD9-09ED-7BED-F20233FDC5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85263" y="1906588"/>
              <a:ext cx="55563" cy="55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9"/>
                </a:cxn>
                <a:cxn ang="0">
                  <a:pos x="10" y="19"/>
                </a:cxn>
                <a:cxn ang="0">
                  <a:pos x="19" y="9"/>
                </a:cxn>
                <a:cxn ang="0">
                  <a:pos x="10" y="0"/>
                </a:cxn>
                <a:cxn ang="0">
                  <a:pos x="10" y="15"/>
                </a:cxn>
                <a:cxn ang="0">
                  <a:pos x="4" y="9"/>
                </a:cxn>
                <a:cxn ang="0">
                  <a:pos x="10" y="4"/>
                </a:cxn>
                <a:cxn ang="0">
                  <a:pos x="16" y="9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0" y="15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15"/>
                  </a:moveTo>
                  <a:cubicBezTo>
                    <a:pt x="7" y="15"/>
                    <a:pt x="4" y="13"/>
                    <a:pt x="4" y="9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9"/>
                  </a:cubicBezTo>
                  <a:cubicBezTo>
                    <a:pt x="16" y="13"/>
                    <a:pt x="13" y="15"/>
                    <a:pt x="10" y="15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2" name="Freeform 96">
              <a:extLst>
                <a:ext uri="{FF2B5EF4-FFF2-40B4-BE49-F238E27FC236}">
                  <a16:creationId xmlns:a16="http://schemas.microsoft.com/office/drawing/2014/main" id="{062330BA-736C-A742-FAA4-C5BB66C8A5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2538" y="2073276"/>
              <a:ext cx="46038" cy="476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3" name="Freeform 97">
              <a:extLst>
                <a:ext uri="{FF2B5EF4-FFF2-40B4-BE49-F238E27FC236}">
                  <a16:creationId xmlns:a16="http://schemas.microsoft.com/office/drawing/2014/main" id="{0BA92568-5E6B-1463-BCFB-DF0B2AE327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18575" y="2152651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3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4" name="Freeform 98">
              <a:extLst>
                <a:ext uri="{FF2B5EF4-FFF2-40B4-BE49-F238E27FC236}">
                  <a16:creationId xmlns:a16="http://schemas.microsoft.com/office/drawing/2014/main" id="{EBD97520-BBAF-7326-1AFD-5125E99886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96375" y="1985963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15" name="Group 177">
            <a:extLst>
              <a:ext uri="{FF2B5EF4-FFF2-40B4-BE49-F238E27FC236}">
                <a16:creationId xmlns:a16="http://schemas.microsoft.com/office/drawing/2014/main" id="{89C1D354-ED47-D31E-B951-3DD1CF00EAF1}"/>
              </a:ext>
            </a:extLst>
          </p:cNvPr>
          <p:cNvGrpSpPr/>
          <p:nvPr/>
        </p:nvGrpSpPr>
        <p:grpSpPr>
          <a:xfrm>
            <a:off x="10065390" y="4475194"/>
            <a:ext cx="401462" cy="401462"/>
            <a:chOff x="8783638" y="3568701"/>
            <a:chExt cx="360363" cy="360363"/>
          </a:xfrm>
          <a:solidFill>
            <a:srgbClr val="6ACEE2"/>
          </a:solidFill>
        </p:grpSpPr>
        <p:sp>
          <p:nvSpPr>
            <p:cNvPr id="116" name="Freeform 99">
              <a:extLst>
                <a:ext uri="{FF2B5EF4-FFF2-40B4-BE49-F238E27FC236}">
                  <a16:creationId xmlns:a16="http://schemas.microsoft.com/office/drawing/2014/main" id="{4635D502-9D5D-3939-4DCA-150634F62B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3638" y="3568701"/>
              <a:ext cx="360363" cy="360363"/>
            </a:xfrm>
            <a:custGeom>
              <a:avLst/>
              <a:gdLst/>
              <a:ahLst/>
              <a:cxnLst>
                <a:cxn ang="0">
                  <a:pos x="80" y="38"/>
                </a:cxn>
                <a:cxn ang="0">
                  <a:pos x="62" y="0"/>
                </a:cxn>
                <a:cxn ang="0">
                  <a:pos x="35" y="39"/>
                </a:cxn>
                <a:cxn ang="0">
                  <a:pos x="31" y="41"/>
                </a:cxn>
                <a:cxn ang="0">
                  <a:pos x="12" y="38"/>
                </a:cxn>
                <a:cxn ang="0">
                  <a:pos x="0" y="111"/>
                </a:cxn>
                <a:cxn ang="0">
                  <a:pos x="23" y="123"/>
                </a:cxn>
                <a:cxn ang="0">
                  <a:pos x="34" y="116"/>
                </a:cxn>
                <a:cxn ang="0">
                  <a:pos x="35" y="116"/>
                </a:cxn>
                <a:cxn ang="0">
                  <a:pos x="73" y="123"/>
                </a:cxn>
                <a:cxn ang="0">
                  <a:pos x="108" y="115"/>
                </a:cxn>
                <a:cxn ang="0">
                  <a:pos x="110" y="104"/>
                </a:cxn>
                <a:cxn ang="0">
                  <a:pos x="116" y="84"/>
                </a:cxn>
                <a:cxn ang="0">
                  <a:pos x="120" y="64"/>
                </a:cxn>
                <a:cxn ang="0">
                  <a:pos x="123" y="55"/>
                </a:cxn>
                <a:cxn ang="0">
                  <a:pos x="112" y="40"/>
                </a:cxn>
                <a:cxn ang="0">
                  <a:pos x="23" y="115"/>
                </a:cxn>
                <a:cxn ang="0">
                  <a:pos x="8" y="111"/>
                </a:cxn>
                <a:cxn ang="0">
                  <a:pos x="12" y="46"/>
                </a:cxn>
                <a:cxn ang="0">
                  <a:pos x="27" y="50"/>
                </a:cxn>
                <a:cxn ang="0">
                  <a:pos x="115" y="56"/>
                </a:cxn>
                <a:cxn ang="0">
                  <a:pos x="100" y="61"/>
                </a:cxn>
                <a:cxn ang="0">
                  <a:pos x="100" y="65"/>
                </a:cxn>
                <a:cxn ang="0">
                  <a:pos x="114" y="72"/>
                </a:cxn>
                <a:cxn ang="0">
                  <a:pos x="96" y="81"/>
                </a:cxn>
                <a:cxn ang="0">
                  <a:pos x="96" y="84"/>
                </a:cxn>
                <a:cxn ang="0">
                  <a:pos x="109" y="92"/>
                </a:cxn>
                <a:cxn ang="0">
                  <a:pos x="92" y="100"/>
                </a:cxn>
                <a:cxn ang="0">
                  <a:pos x="92" y="104"/>
                </a:cxn>
                <a:cxn ang="0">
                  <a:pos x="102" y="109"/>
                </a:cxn>
                <a:cxn ang="0">
                  <a:pos x="94" y="115"/>
                </a:cxn>
                <a:cxn ang="0">
                  <a:pos x="52" y="113"/>
                </a:cxn>
                <a:cxn ang="0">
                  <a:pos x="31" y="105"/>
                </a:cxn>
                <a:cxn ang="0">
                  <a:pos x="34" y="48"/>
                </a:cxn>
                <a:cxn ang="0">
                  <a:pos x="58" y="11"/>
                </a:cxn>
                <a:cxn ang="0">
                  <a:pos x="73" y="26"/>
                </a:cxn>
                <a:cxn ang="0">
                  <a:pos x="111" y="47"/>
                </a:cxn>
                <a:cxn ang="0">
                  <a:pos x="115" y="56"/>
                </a:cxn>
                <a:cxn ang="0">
                  <a:pos x="115" y="56"/>
                </a:cxn>
              </a:cxnLst>
              <a:rect l="0" t="0" r="r" b="b"/>
              <a:pathLst>
                <a:path w="123" h="123">
                  <a:moveTo>
                    <a:pt x="112" y="40"/>
                  </a:moveTo>
                  <a:cubicBezTo>
                    <a:pt x="107" y="39"/>
                    <a:pt x="96" y="39"/>
                    <a:pt x="80" y="38"/>
                  </a:cubicBezTo>
                  <a:cubicBezTo>
                    <a:pt x="80" y="35"/>
                    <a:pt x="81" y="32"/>
                    <a:pt x="81" y="26"/>
                  </a:cubicBezTo>
                  <a:cubicBezTo>
                    <a:pt x="81" y="12"/>
                    <a:pt x="71" y="0"/>
                    <a:pt x="62" y="0"/>
                  </a:cubicBezTo>
                  <a:cubicBezTo>
                    <a:pt x="55" y="0"/>
                    <a:pt x="50" y="5"/>
                    <a:pt x="50" y="11"/>
                  </a:cubicBezTo>
                  <a:cubicBezTo>
                    <a:pt x="50" y="19"/>
                    <a:pt x="48" y="32"/>
                    <a:pt x="35" y="39"/>
                  </a:cubicBezTo>
                  <a:cubicBezTo>
                    <a:pt x="34" y="40"/>
                    <a:pt x="31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29" y="40"/>
                    <a:pt x="26" y="38"/>
                    <a:pt x="2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6" y="38"/>
                    <a:pt x="0" y="43"/>
                    <a:pt x="0" y="5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8"/>
                    <a:pt x="6" y="123"/>
                    <a:pt x="12" y="123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8" y="123"/>
                    <a:pt x="32" y="120"/>
                    <a:pt x="34" y="116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4" y="116"/>
                    <a:pt x="34" y="116"/>
                    <a:pt x="35" y="11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37" y="117"/>
                    <a:pt x="41" y="118"/>
                    <a:pt x="50" y="120"/>
                  </a:cubicBezTo>
                  <a:cubicBezTo>
                    <a:pt x="52" y="121"/>
                    <a:pt x="63" y="123"/>
                    <a:pt x="73" y="123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101" y="123"/>
                    <a:pt x="105" y="120"/>
                    <a:pt x="108" y="115"/>
                  </a:cubicBezTo>
                  <a:cubicBezTo>
                    <a:pt x="108" y="115"/>
                    <a:pt x="109" y="114"/>
                    <a:pt x="110" y="111"/>
                  </a:cubicBezTo>
                  <a:cubicBezTo>
                    <a:pt x="110" y="109"/>
                    <a:pt x="110" y="107"/>
                    <a:pt x="110" y="104"/>
                  </a:cubicBezTo>
                  <a:cubicBezTo>
                    <a:pt x="114" y="102"/>
                    <a:pt x="115" y="97"/>
                    <a:pt x="116" y="95"/>
                  </a:cubicBezTo>
                  <a:cubicBezTo>
                    <a:pt x="118" y="90"/>
                    <a:pt x="117" y="87"/>
                    <a:pt x="116" y="84"/>
                  </a:cubicBezTo>
                  <a:cubicBezTo>
                    <a:pt x="118" y="82"/>
                    <a:pt x="120" y="79"/>
                    <a:pt x="121" y="73"/>
                  </a:cubicBezTo>
                  <a:cubicBezTo>
                    <a:pt x="122" y="70"/>
                    <a:pt x="121" y="67"/>
                    <a:pt x="120" y="64"/>
                  </a:cubicBezTo>
                  <a:cubicBezTo>
                    <a:pt x="122" y="62"/>
                    <a:pt x="123" y="59"/>
                    <a:pt x="123" y="56"/>
                  </a:cubicBezTo>
                  <a:cubicBezTo>
                    <a:pt x="123" y="55"/>
                    <a:pt x="123" y="55"/>
                    <a:pt x="123" y="55"/>
                  </a:cubicBezTo>
                  <a:cubicBezTo>
                    <a:pt x="123" y="55"/>
                    <a:pt x="123" y="54"/>
                    <a:pt x="123" y="53"/>
                  </a:cubicBezTo>
                  <a:cubicBezTo>
                    <a:pt x="123" y="48"/>
                    <a:pt x="120" y="42"/>
                    <a:pt x="112" y="40"/>
                  </a:cubicBezTo>
                  <a:close/>
                  <a:moveTo>
                    <a:pt x="27" y="111"/>
                  </a:moveTo>
                  <a:cubicBezTo>
                    <a:pt x="27" y="113"/>
                    <a:pt x="26" y="115"/>
                    <a:pt x="23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0" y="115"/>
                    <a:pt x="8" y="113"/>
                    <a:pt x="8" y="11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48"/>
                    <a:pt x="10" y="46"/>
                    <a:pt x="12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6" y="46"/>
                    <a:pt x="27" y="48"/>
                    <a:pt x="27" y="50"/>
                  </a:cubicBezTo>
                  <a:lnTo>
                    <a:pt x="27" y="111"/>
                  </a:lnTo>
                  <a:close/>
                  <a:moveTo>
                    <a:pt x="115" y="56"/>
                  </a:moveTo>
                  <a:cubicBezTo>
                    <a:pt x="115" y="58"/>
                    <a:pt x="114" y="61"/>
                    <a:pt x="108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9" y="61"/>
                    <a:pt x="98" y="62"/>
                    <a:pt x="98" y="63"/>
                  </a:cubicBezTo>
                  <a:cubicBezTo>
                    <a:pt x="98" y="64"/>
                    <a:pt x="99" y="65"/>
                    <a:pt x="100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13" y="65"/>
                    <a:pt x="114" y="70"/>
                    <a:pt x="114" y="72"/>
                  </a:cubicBezTo>
                  <a:cubicBezTo>
                    <a:pt x="113" y="75"/>
                    <a:pt x="112" y="81"/>
                    <a:pt x="105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5" y="81"/>
                    <a:pt x="94" y="81"/>
                    <a:pt x="94" y="82"/>
                  </a:cubicBezTo>
                  <a:cubicBezTo>
                    <a:pt x="94" y="83"/>
                    <a:pt x="95" y="84"/>
                    <a:pt x="96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10" y="84"/>
                    <a:pt x="110" y="89"/>
                    <a:pt x="109" y="92"/>
                  </a:cubicBezTo>
                  <a:cubicBezTo>
                    <a:pt x="108" y="96"/>
                    <a:pt x="107" y="100"/>
                    <a:pt x="99" y="100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1" y="100"/>
                    <a:pt x="90" y="101"/>
                    <a:pt x="90" y="102"/>
                  </a:cubicBezTo>
                  <a:cubicBezTo>
                    <a:pt x="90" y="103"/>
                    <a:pt x="91" y="104"/>
                    <a:pt x="92" y="104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103" y="104"/>
                    <a:pt x="103" y="108"/>
                    <a:pt x="102" y="109"/>
                  </a:cubicBezTo>
                  <a:cubicBezTo>
                    <a:pt x="102" y="110"/>
                    <a:pt x="101" y="112"/>
                    <a:pt x="101" y="112"/>
                  </a:cubicBezTo>
                  <a:cubicBezTo>
                    <a:pt x="100" y="114"/>
                    <a:pt x="98" y="115"/>
                    <a:pt x="94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63" y="115"/>
                    <a:pt x="52" y="113"/>
                    <a:pt x="52" y="113"/>
                  </a:cubicBezTo>
                  <a:cubicBezTo>
                    <a:pt x="36" y="109"/>
                    <a:pt x="35" y="109"/>
                    <a:pt x="34" y="108"/>
                  </a:cubicBezTo>
                  <a:cubicBezTo>
                    <a:pt x="34" y="108"/>
                    <a:pt x="31" y="108"/>
                    <a:pt x="31" y="105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0"/>
                    <a:pt x="32" y="49"/>
                    <a:pt x="34" y="48"/>
                  </a:cubicBezTo>
                  <a:cubicBezTo>
                    <a:pt x="34" y="48"/>
                    <a:pt x="35" y="48"/>
                    <a:pt x="35" y="48"/>
                  </a:cubicBezTo>
                  <a:cubicBezTo>
                    <a:pt x="52" y="40"/>
                    <a:pt x="58" y="25"/>
                    <a:pt x="58" y="11"/>
                  </a:cubicBezTo>
                  <a:cubicBezTo>
                    <a:pt x="58" y="10"/>
                    <a:pt x="59" y="8"/>
                    <a:pt x="62" y="8"/>
                  </a:cubicBezTo>
                  <a:cubicBezTo>
                    <a:pt x="66" y="8"/>
                    <a:pt x="73" y="16"/>
                    <a:pt x="73" y="26"/>
                  </a:cubicBezTo>
                  <a:cubicBezTo>
                    <a:pt x="73" y="35"/>
                    <a:pt x="73" y="37"/>
                    <a:pt x="69" y="46"/>
                  </a:cubicBezTo>
                  <a:cubicBezTo>
                    <a:pt x="108" y="46"/>
                    <a:pt x="107" y="47"/>
                    <a:pt x="111" y="47"/>
                  </a:cubicBezTo>
                  <a:cubicBezTo>
                    <a:pt x="115" y="49"/>
                    <a:pt x="115" y="52"/>
                    <a:pt x="115" y="53"/>
                  </a:cubicBezTo>
                  <a:cubicBezTo>
                    <a:pt x="115" y="55"/>
                    <a:pt x="115" y="54"/>
                    <a:pt x="115" y="56"/>
                  </a:cubicBezTo>
                  <a:close/>
                  <a:moveTo>
                    <a:pt x="115" y="56"/>
                  </a:moveTo>
                  <a:cubicBezTo>
                    <a:pt x="115" y="56"/>
                    <a:pt x="115" y="56"/>
                    <a:pt x="115" y="5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7" name="Freeform 100">
              <a:extLst>
                <a:ext uri="{FF2B5EF4-FFF2-40B4-BE49-F238E27FC236}">
                  <a16:creationId xmlns:a16="http://schemas.microsoft.com/office/drawing/2014/main" id="{03866BD6-0A17-5B80-FF7A-183EF9CB6B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18563" y="3862388"/>
              <a:ext cx="33338" cy="317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5"/>
                </a:cxn>
                <a:cxn ang="0">
                  <a:pos x="6" y="11"/>
                </a:cxn>
                <a:cxn ang="0">
                  <a:pos x="11" y="5"/>
                </a:cxn>
                <a:cxn ang="0">
                  <a:pos x="6" y="0"/>
                </a:cxn>
                <a:cxn ang="0">
                  <a:pos x="6" y="7"/>
                </a:cxn>
                <a:cxn ang="0">
                  <a:pos x="4" y="5"/>
                </a:cxn>
                <a:cxn ang="0">
                  <a:pos x="6" y="4"/>
                </a:cxn>
                <a:cxn ang="0">
                  <a:pos x="8" y="5"/>
                </a:cxn>
                <a:cxn ang="0">
                  <a:pos x="6" y="7"/>
                </a:cxn>
                <a:cxn ang="0">
                  <a:pos x="6" y="7"/>
                </a:cxn>
                <a:cxn ang="0">
                  <a:pos x="6" y="7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9"/>
                    <a:pt x="2" y="11"/>
                    <a:pt x="6" y="11"/>
                  </a:cubicBezTo>
                  <a:cubicBezTo>
                    <a:pt x="9" y="11"/>
                    <a:pt x="11" y="9"/>
                    <a:pt x="11" y="5"/>
                  </a:cubicBezTo>
                  <a:cubicBezTo>
                    <a:pt x="11" y="2"/>
                    <a:pt x="9" y="0"/>
                    <a:pt x="6" y="0"/>
                  </a:cubicBezTo>
                  <a:close/>
                  <a:moveTo>
                    <a:pt x="6" y="7"/>
                  </a:moveTo>
                  <a:cubicBezTo>
                    <a:pt x="5" y="7"/>
                    <a:pt x="4" y="6"/>
                    <a:pt x="4" y="5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7" y="4"/>
                    <a:pt x="8" y="4"/>
                    <a:pt x="8" y="5"/>
                  </a:cubicBezTo>
                  <a:cubicBezTo>
                    <a:pt x="8" y="6"/>
                    <a:pt x="7" y="7"/>
                    <a:pt x="6" y="7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18" name="Freeform 101">
            <a:extLst>
              <a:ext uri="{FF2B5EF4-FFF2-40B4-BE49-F238E27FC236}">
                <a16:creationId xmlns:a16="http://schemas.microsoft.com/office/drawing/2014/main" id="{EE96D513-57E7-0856-99CB-54C84751982E}"/>
              </a:ext>
            </a:extLst>
          </p:cNvPr>
          <p:cNvSpPr>
            <a:spLocks noEditPoints="1"/>
          </p:cNvSpPr>
          <p:nvPr/>
        </p:nvSpPr>
        <p:spPr bwMode="auto">
          <a:xfrm>
            <a:off x="6999007" y="4534470"/>
            <a:ext cx="401462" cy="403230"/>
          </a:xfrm>
          <a:custGeom>
            <a:avLst/>
            <a:gdLst/>
            <a:ahLst/>
            <a:cxnLst>
              <a:cxn ang="0">
                <a:pos x="120" y="2"/>
              </a:cxn>
              <a:cxn ang="0">
                <a:pos x="115" y="0"/>
              </a:cxn>
              <a:cxn ang="0">
                <a:pos x="114" y="0"/>
              </a:cxn>
              <a:cxn ang="0">
                <a:pos x="49" y="12"/>
              </a:cxn>
              <a:cxn ang="0">
                <a:pos x="43" y="19"/>
              </a:cxn>
              <a:cxn ang="0">
                <a:pos x="43" y="85"/>
              </a:cxn>
              <a:cxn ang="0">
                <a:pos x="28" y="81"/>
              </a:cxn>
              <a:cxn ang="0">
                <a:pos x="18" y="82"/>
              </a:cxn>
              <a:cxn ang="0">
                <a:pos x="2" y="96"/>
              </a:cxn>
              <a:cxn ang="0">
                <a:pos x="2" y="110"/>
              </a:cxn>
              <a:cxn ang="0">
                <a:pos x="23" y="123"/>
              </a:cxn>
              <a:cxn ang="0">
                <a:pos x="32" y="121"/>
              </a:cxn>
              <a:cxn ang="0">
                <a:pos x="48" y="108"/>
              </a:cxn>
              <a:cxn ang="0">
                <a:pos x="50" y="100"/>
              </a:cxn>
              <a:cxn ang="0">
                <a:pos x="50" y="100"/>
              </a:cxn>
              <a:cxn ang="0">
                <a:pos x="50" y="38"/>
              </a:cxn>
              <a:cxn ang="0">
                <a:pos x="52" y="38"/>
              </a:cxn>
              <a:cxn ang="0">
                <a:pos x="115" y="27"/>
              </a:cxn>
              <a:cxn ang="0">
                <a:pos x="115" y="74"/>
              </a:cxn>
              <a:cxn ang="0">
                <a:pos x="101" y="69"/>
              </a:cxn>
              <a:cxn ang="0">
                <a:pos x="91" y="71"/>
              </a:cxn>
              <a:cxn ang="0">
                <a:pos x="75" y="84"/>
              </a:cxn>
              <a:cxn ang="0">
                <a:pos x="74" y="98"/>
              </a:cxn>
              <a:cxn ang="0">
                <a:pos x="96" y="111"/>
              </a:cxn>
              <a:cxn ang="0">
                <a:pos x="105" y="110"/>
              </a:cxn>
              <a:cxn ang="0">
                <a:pos x="121" y="96"/>
              </a:cxn>
              <a:cxn ang="0">
                <a:pos x="123" y="88"/>
              </a:cxn>
              <a:cxn ang="0">
                <a:pos x="123" y="88"/>
              </a:cxn>
              <a:cxn ang="0">
                <a:pos x="123" y="8"/>
              </a:cxn>
              <a:cxn ang="0">
                <a:pos x="120" y="2"/>
              </a:cxn>
              <a:cxn ang="0">
                <a:pos x="30" y="114"/>
              </a:cxn>
              <a:cxn ang="0">
                <a:pos x="9" y="107"/>
              </a:cxn>
              <a:cxn ang="0">
                <a:pos x="21" y="89"/>
              </a:cxn>
              <a:cxn ang="0">
                <a:pos x="42" y="96"/>
              </a:cxn>
              <a:cxn ang="0">
                <a:pos x="30" y="114"/>
              </a:cxn>
              <a:cxn ang="0">
                <a:pos x="115" y="19"/>
              </a:cxn>
              <a:cxn ang="0">
                <a:pos x="50" y="31"/>
              </a:cxn>
              <a:cxn ang="0">
                <a:pos x="50" y="19"/>
              </a:cxn>
              <a:cxn ang="0">
                <a:pos x="115" y="8"/>
              </a:cxn>
              <a:cxn ang="0">
                <a:pos x="115" y="19"/>
              </a:cxn>
              <a:cxn ang="0">
                <a:pos x="103" y="102"/>
              </a:cxn>
              <a:cxn ang="0">
                <a:pos x="81" y="96"/>
              </a:cxn>
              <a:cxn ang="0">
                <a:pos x="93" y="78"/>
              </a:cxn>
              <a:cxn ang="0">
                <a:pos x="115" y="85"/>
              </a:cxn>
              <a:cxn ang="0">
                <a:pos x="103" y="102"/>
              </a:cxn>
              <a:cxn ang="0">
                <a:pos x="103" y="102"/>
              </a:cxn>
              <a:cxn ang="0">
                <a:pos x="103" y="102"/>
              </a:cxn>
            </a:cxnLst>
            <a:rect l="0" t="0" r="r" b="b"/>
            <a:pathLst>
              <a:path w="123" h="123">
                <a:moveTo>
                  <a:pt x="120" y="2"/>
                </a:moveTo>
                <a:cubicBezTo>
                  <a:pt x="119" y="1"/>
                  <a:pt x="117" y="0"/>
                  <a:pt x="115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49" y="12"/>
                  <a:pt x="49" y="12"/>
                  <a:pt x="49" y="12"/>
                </a:cubicBezTo>
                <a:cubicBezTo>
                  <a:pt x="45" y="12"/>
                  <a:pt x="43" y="15"/>
                  <a:pt x="43" y="19"/>
                </a:cubicBezTo>
                <a:cubicBezTo>
                  <a:pt x="43" y="85"/>
                  <a:pt x="43" y="85"/>
                  <a:pt x="43" y="85"/>
                </a:cubicBezTo>
                <a:cubicBezTo>
                  <a:pt x="39" y="82"/>
                  <a:pt x="34" y="81"/>
                  <a:pt x="28" y="81"/>
                </a:cubicBezTo>
                <a:cubicBezTo>
                  <a:pt x="25" y="81"/>
                  <a:pt x="22" y="81"/>
                  <a:pt x="18" y="82"/>
                </a:cubicBezTo>
                <a:cubicBezTo>
                  <a:pt x="11" y="85"/>
                  <a:pt x="5" y="89"/>
                  <a:pt x="2" y="96"/>
                </a:cubicBezTo>
                <a:cubicBezTo>
                  <a:pt x="0" y="100"/>
                  <a:pt x="0" y="105"/>
                  <a:pt x="2" y="110"/>
                </a:cubicBezTo>
                <a:cubicBezTo>
                  <a:pt x="4" y="118"/>
                  <a:pt x="13" y="123"/>
                  <a:pt x="23" y="123"/>
                </a:cubicBezTo>
                <a:cubicBezTo>
                  <a:pt x="26" y="123"/>
                  <a:pt x="29" y="122"/>
                  <a:pt x="32" y="121"/>
                </a:cubicBezTo>
                <a:cubicBezTo>
                  <a:pt x="40" y="119"/>
                  <a:pt x="45" y="114"/>
                  <a:pt x="48" y="108"/>
                </a:cubicBezTo>
                <a:cubicBezTo>
                  <a:pt x="50" y="105"/>
                  <a:pt x="50" y="102"/>
                  <a:pt x="50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38"/>
                  <a:pt x="50" y="38"/>
                  <a:pt x="50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115" y="27"/>
                  <a:pt x="115" y="27"/>
                  <a:pt x="115" y="27"/>
                </a:cubicBezTo>
                <a:cubicBezTo>
                  <a:pt x="115" y="74"/>
                  <a:pt x="115" y="74"/>
                  <a:pt x="115" y="74"/>
                </a:cubicBezTo>
                <a:cubicBezTo>
                  <a:pt x="112" y="71"/>
                  <a:pt x="107" y="69"/>
                  <a:pt x="101" y="69"/>
                </a:cubicBezTo>
                <a:cubicBezTo>
                  <a:pt x="98" y="69"/>
                  <a:pt x="94" y="70"/>
                  <a:pt x="91" y="71"/>
                </a:cubicBezTo>
                <a:cubicBezTo>
                  <a:pt x="84" y="73"/>
                  <a:pt x="78" y="78"/>
                  <a:pt x="75" y="84"/>
                </a:cubicBezTo>
                <a:cubicBezTo>
                  <a:pt x="73" y="89"/>
                  <a:pt x="73" y="94"/>
                  <a:pt x="74" y="98"/>
                </a:cubicBezTo>
                <a:cubicBezTo>
                  <a:pt x="77" y="106"/>
                  <a:pt x="86" y="111"/>
                  <a:pt x="96" y="111"/>
                </a:cubicBezTo>
                <a:cubicBezTo>
                  <a:pt x="99" y="111"/>
                  <a:pt x="102" y="111"/>
                  <a:pt x="105" y="110"/>
                </a:cubicBezTo>
                <a:cubicBezTo>
                  <a:pt x="112" y="107"/>
                  <a:pt x="118" y="102"/>
                  <a:pt x="121" y="96"/>
                </a:cubicBezTo>
                <a:cubicBezTo>
                  <a:pt x="122" y="94"/>
                  <a:pt x="123" y="91"/>
                  <a:pt x="123" y="88"/>
                </a:cubicBezTo>
                <a:cubicBezTo>
                  <a:pt x="123" y="88"/>
                  <a:pt x="123" y="88"/>
                  <a:pt x="123" y="88"/>
                </a:cubicBezTo>
                <a:cubicBezTo>
                  <a:pt x="123" y="8"/>
                  <a:pt x="123" y="8"/>
                  <a:pt x="123" y="8"/>
                </a:cubicBezTo>
                <a:cubicBezTo>
                  <a:pt x="123" y="5"/>
                  <a:pt x="122" y="3"/>
                  <a:pt x="120" y="2"/>
                </a:cubicBezTo>
                <a:close/>
                <a:moveTo>
                  <a:pt x="30" y="114"/>
                </a:moveTo>
                <a:cubicBezTo>
                  <a:pt x="21" y="117"/>
                  <a:pt x="11" y="114"/>
                  <a:pt x="9" y="107"/>
                </a:cubicBezTo>
                <a:cubicBezTo>
                  <a:pt x="6" y="100"/>
                  <a:pt x="12" y="93"/>
                  <a:pt x="21" y="89"/>
                </a:cubicBezTo>
                <a:cubicBezTo>
                  <a:pt x="30" y="86"/>
                  <a:pt x="39" y="89"/>
                  <a:pt x="42" y="96"/>
                </a:cubicBezTo>
                <a:cubicBezTo>
                  <a:pt x="44" y="103"/>
                  <a:pt x="39" y="111"/>
                  <a:pt x="30" y="114"/>
                </a:cubicBezTo>
                <a:close/>
                <a:moveTo>
                  <a:pt x="115" y="19"/>
                </a:moveTo>
                <a:cubicBezTo>
                  <a:pt x="50" y="31"/>
                  <a:pt x="50" y="31"/>
                  <a:pt x="50" y="31"/>
                </a:cubicBezTo>
                <a:cubicBezTo>
                  <a:pt x="50" y="19"/>
                  <a:pt x="50" y="19"/>
                  <a:pt x="50" y="19"/>
                </a:cubicBezTo>
                <a:cubicBezTo>
                  <a:pt x="115" y="8"/>
                  <a:pt x="115" y="8"/>
                  <a:pt x="115" y="8"/>
                </a:cubicBezTo>
                <a:lnTo>
                  <a:pt x="115" y="19"/>
                </a:lnTo>
                <a:close/>
                <a:moveTo>
                  <a:pt x="103" y="102"/>
                </a:moveTo>
                <a:cubicBezTo>
                  <a:pt x="93" y="105"/>
                  <a:pt x="84" y="102"/>
                  <a:pt x="81" y="96"/>
                </a:cubicBezTo>
                <a:cubicBezTo>
                  <a:pt x="79" y="89"/>
                  <a:pt x="84" y="81"/>
                  <a:pt x="93" y="78"/>
                </a:cubicBezTo>
                <a:cubicBezTo>
                  <a:pt x="103" y="75"/>
                  <a:pt x="112" y="78"/>
                  <a:pt x="115" y="85"/>
                </a:cubicBezTo>
                <a:cubicBezTo>
                  <a:pt x="117" y="91"/>
                  <a:pt x="112" y="99"/>
                  <a:pt x="103" y="102"/>
                </a:cubicBezTo>
                <a:close/>
                <a:moveTo>
                  <a:pt x="103" y="102"/>
                </a:moveTo>
                <a:cubicBezTo>
                  <a:pt x="103" y="102"/>
                  <a:pt x="103" y="102"/>
                  <a:pt x="103" y="102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19" name="Group 165">
            <a:extLst>
              <a:ext uri="{FF2B5EF4-FFF2-40B4-BE49-F238E27FC236}">
                <a16:creationId xmlns:a16="http://schemas.microsoft.com/office/drawing/2014/main" id="{73C0C3B8-7FF4-2AA2-8110-B8E35AEA9240}"/>
              </a:ext>
            </a:extLst>
          </p:cNvPr>
          <p:cNvGrpSpPr/>
          <p:nvPr/>
        </p:nvGrpSpPr>
        <p:grpSpPr>
          <a:xfrm>
            <a:off x="4201748" y="4535354"/>
            <a:ext cx="401462" cy="401462"/>
            <a:chOff x="2270125" y="3568701"/>
            <a:chExt cx="360363" cy="360363"/>
          </a:xfrm>
          <a:solidFill>
            <a:srgbClr val="6ACEE2"/>
          </a:solidFill>
        </p:grpSpPr>
        <p:sp>
          <p:nvSpPr>
            <p:cNvPr id="120" name="Freeform 102">
              <a:extLst>
                <a:ext uri="{FF2B5EF4-FFF2-40B4-BE49-F238E27FC236}">
                  <a16:creationId xmlns:a16="http://schemas.microsoft.com/office/drawing/2014/main" id="{9A549452-2EF9-CF57-D474-4C432BC40D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0125" y="3568701"/>
              <a:ext cx="111125" cy="360363"/>
            </a:xfrm>
            <a:custGeom>
              <a:avLst/>
              <a:gdLst/>
              <a:ahLst/>
              <a:cxnLst>
                <a:cxn ang="0">
                  <a:pos x="31" y="23"/>
                </a:cxn>
                <a:cxn ang="0">
                  <a:pos x="31" y="11"/>
                </a:cxn>
                <a:cxn ang="0">
                  <a:pos x="19" y="0"/>
                </a:cxn>
                <a:cxn ang="0">
                  <a:pos x="8" y="11"/>
                </a:cxn>
                <a:cxn ang="0">
                  <a:pos x="8" y="23"/>
                </a:cxn>
                <a:cxn ang="0">
                  <a:pos x="0" y="38"/>
                </a:cxn>
                <a:cxn ang="0">
                  <a:pos x="8" y="54"/>
                </a:cxn>
                <a:cxn ang="0">
                  <a:pos x="8" y="111"/>
                </a:cxn>
                <a:cxn ang="0">
                  <a:pos x="19" y="123"/>
                </a:cxn>
                <a:cxn ang="0">
                  <a:pos x="31" y="111"/>
                </a:cxn>
                <a:cxn ang="0">
                  <a:pos x="31" y="54"/>
                </a:cxn>
                <a:cxn ang="0">
                  <a:pos x="38" y="38"/>
                </a:cxn>
                <a:cxn ang="0">
                  <a:pos x="31" y="23"/>
                </a:cxn>
                <a:cxn ang="0">
                  <a:pos x="15" y="11"/>
                </a:cxn>
                <a:cxn ang="0">
                  <a:pos x="19" y="8"/>
                </a:cxn>
                <a:cxn ang="0">
                  <a:pos x="23" y="11"/>
                </a:cxn>
                <a:cxn ang="0">
                  <a:pos x="23" y="20"/>
                </a:cxn>
                <a:cxn ang="0">
                  <a:pos x="19" y="19"/>
                </a:cxn>
                <a:cxn ang="0">
                  <a:pos x="15" y="20"/>
                </a:cxn>
                <a:cxn ang="0">
                  <a:pos x="15" y="11"/>
                </a:cxn>
                <a:cxn ang="0">
                  <a:pos x="23" y="111"/>
                </a:cxn>
                <a:cxn ang="0">
                  <a:pos x="19" y="115"/>
                </a:cxn>
                <a:cxn ang="0">
                  <a:pos x="15" y="111"/>
                </a:cxn>
                <a:cxn ang="0">
                  <a:pos x="15" y="57"/>
                </a:cxn>
                <a:cxn ang="0">
                  <a:pos x="19" y="58"/>
                </a:cxn>
                <a:cxn ang="0">
                  <a:pos x="23" y="57"/>
                </a:cxn>
                <a:cxn ang="0">
                  <a:pos x="23" y="111"/>
                </a:cxn>
                <a:cxn ang="0">
                  <a:pos x="30" y="42"/>
                </a:cxn>
                <a:cxn ang="0">
                  <a:pos x="30" y="42"/>
                </a:cxn>
                <a:cxn ang="0">
                  <a:pos x="28" y="45"/>
                </a:cxn>
                <a:cxn ang="0">
                  <a:pos x="28" y="45"/>
                </a:cxn>
                <a:cxn ang="0">
                  <a:pos x="26" y="47"/>
                </a:cxn>
                <a:cxn ang="0">
                  <a:pos x="26" y="47"/>
                </a:cxn>
                <a:cxn ang="0">
                  <a:pos x="23" y="49"/>
                </a:cxn>
                <a:cxn ang="0">
                  <a:pos x="19" y="50"/>
                </a:cxn>
                <a:cxn ang="0">
                  <a:pos x="15" y="49"/>
                </a:cxn>
                <a:cxn ang="0">
                  <a:pos x="12" y="47"/>
                </a:cxn>
                <a:cxn ang="0">
                  <a:pos x="12" y="47"/>
                </a:cxn>
                <a:cxn ang="0">
                  <a:pos x="10" y="45"/>
                </a:cxn>
                <a:cxn ang="0">
                  <a:pos x="10" y="45"/>
                </a:cxn>
                <a:cxn ang="0">
                  <a:pos x="8" y="42"/>
                </a:cxn>
                <a:cxn ang="0">
                  <a:pos x="8" y="42"/>
                </a:cxn>
                <a:cxn ang="0">
                  <a:pos x="8" y="38"/>
                </a:cxn>
                <a:cxn ang="0">
                  <a:pos x="8" y="35"/>
                </a:cxn>
                <a:cxn ang="0">
                  <a:pos x="8" y="35"/>
                </a:cxn>
                <a:cxn ang="0">
                  <a:pos x="10" y="32"/>
                </a:cxn>
                <a:cxn ang="0">
                  <a:pos x="10" y="32"/>
                </a:cxn>
                <a:cxn ang="0">
                  <a:pos x="12" y="29"/>
                </a:cxn>
                <a:cxn ang="0">
                  <a:pos x="12" y="29"/>
                </a:cxn>
                <a:cxn ang="0">
                  <a:pos x="15" y="28"/>
                </a:cxn>
                <a:cxn ang="0">
                  <a:pos x="19" y="27"/>
                </a:cxn>
                <a:cxn ang="0">
                  <a:pos x="23" y="28"/>
                </a:cxn>
                <a:cxn ang="0">
                  <a:pos x="26" y="29"/>
                </a:cxn>
                <a:cxn ang="0">
                  <a:pos x="26" y="29"/>
                </a:cxn>
                <a:cxn ang="0">
                  <a:pos x="28" y="32"/>
                </a:cxn>
                <a:cxn ang="0">
                  <a:pos x="28" y="32"/>
                </a:cxn>
                <a:cxn ang="0">
                  <a:pos x="30" y="35"/>
                </a:cxn>
                <a:cxn ang="0">
                  <a:pos x="30" y="35"/>
                </a:cxn>
                <a:cxn ang="0">
                  <a:pos x="31" y="38"/>
                </a:cxn>
                <a:cxn ang="0">
                  <a:pos x="30" y="42"/>
                </a:cxn>
                <a:cxn ang="0">
                  <a:pos x="30" y="42"/>
                </a:cxn>
                <a:cxn ang="0">
                  <a:pos x="30" y="42"/>
                </a:cxn>
              </a:cxnLst>
              <a:rect l="0" t="0" r="r" b="b"/>
              <a:pathLst>
                <a:path w="38" h="123">
                  <a:moveTo>
                    <a:pt x="31" y="23"/>
                  </a:moveTo>
                  <a:cubicBezTo>
                    <a:pt x="31" y="11"/>
                    <a:pt x="31" y="11"/>
                    <a:pt x="31" y="11"/>
                  </a:cubicBezTo>
                  <a:cubicBezTo>
                    <a:pt x="31" y="5"/>
                    <a:pt x="25" y="0"/>
                    <a:pt x="19" y="0"/>
                  </a:cubicBezTo>
                  <a:cubicBezTo>
                    <a:pt x="13" y="0"/>
                    <a:pt x="8" y="5"/>
                    <a:pt x="8" y="11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3" y="27"/>
                    <a:pt x="0" y="32"/>
                    <a:pt x="0" y="38"/>
                  </a:cubicBezTo>
                  <a:cubicBezTo>
                    <a:pt x="0" y="45"/>
                    <a:pt x="3" y="50"/>
                    <a:pt x="8" y="54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8"/>
                    <a:pt x="13" y="123"/>
                    <a:pt x="19" y="123"/>
                  </a:cubicBezTo>
                  <a:cubicBezTo>
                    <a:pt x="25" y="123"/>
                    <a:pt x="31" y="118"/>
                    <a:pt x="31" y="111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5" y="50"/>
                    <a:pt x="38" y="45"/>
                    <a:pt x="38" y="38"/>
                  </a:cubicBezTo>
                  <a:cubicBezTo>
                    <a:pt x="38" y="32"/>
                    <a:pt x="35" y="27"/>
                    <a:pt x="31" y="23"/>
                  </a:cubicBezTo>
                  <a:close/>
                  <a:moveTo>
                    <a:pt x="15" y="11"/>
                  </a:moveTo>
                  <a:cubicBezTo>
                    <a:pt x="15" y="9"/>
                    <a:pt x="17" y="8"/>
                    <a:pt x="19" y="8"/>
                  </a:cubicBezTo>
                  <a:cubicBezTo>
                    <a:pt x="21" y="8"/>
                    <a:pt x="23" y="9"/>
                    <a:pt x="23" y="1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19"/>
                    <a:pt x="20" y="19"/>
                    <a:pt x="19" y="19"/>
                  </a:cubicBezTo>
                  <a:cubicBezTo>
                    <a:pt x="18" y="19"/>
                    <a:pt x="17" y="19"/>
                    <a:pt x="15" y="20"/>
                  </a:cubicBezTo>
                  <a:lnTo>
                    <a:pt x="15" y="11"/>
                  </a:lnTo>
                  <a:close/>
                  <a:moveTo>
                    <a:pt x="23" y="111"/>
                  </a:moveTo>
                  <a:cubicBezTo>
                    <a:pt x="23" y="113"/>
                    <a:pt x="21" y="115"/>
                    <a:pt x="19" y="115"/>
                  </a:cubicBezTo>
                  <a:cubicBezTo>
                    <a:pt x="17" y="115"/>
                    <a:pt x="15" y="113"/>
                    <a:pt x="15" y="11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7" y="57"/>
                    <a:pt x="18" y="58"/>
                    <a:pt x="19" y="58"/>
                  </a:cubicBezTo>
                  <a:cubicBezTo>
                    <a:pt x="20" y="58"/>
                    <a:pt x="22" y="57"/>
                    <a:pt x="23" y="57"/>
                  </a:cubicBezTo>
                  <a:lnTo>
                    <a:pt x="23" y="111"/>
                  </a:lnTo>
                  <a:close/>
                  <a:moveTo>
                    <a:pt x="30" y="42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29" y="44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6"/>
                    <a:pt x="27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8"/>
                    <a:pt x="24" y="49"/>
                    <a:pt x="23" y="49"/>
                  </a:cubicBezTo>
                  <a:cubicBezTo>
                    <a:pt x="22" y="50"/>
                    <a:pt x="20" y="50"/>
                    <a:pt x="19" y="50"/>
                  </a:cubicBezTo>
                  <a:cubicBezTo>
                    <a:pt x="18" y="50"/>
                    <a:pt x="16" y="50"/>
                    <a:pt x="15" y="49"/>
                  </a:cubicBezTo>
                  <a:cubicBezTo>
                    <a:pt x="14" y="49"/>
                    <a:pt x="13" y="48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47"/>
                    <a:pt x="10" y="46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9" y="44"/>
                    <a:pt x="9" y="43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1"/>
                    <a:pt x="8" y="39"/>
                    <a:pt x="8" y="38"/>
                  </a:cubicBezTo>
                  <a:cubicBezTo>
                    <a:pt x="8" y="37"/>
                    <a:pt x="8" y="36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9" y="33"/>
                    <a:pt x="9" y="33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1" y="30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8"/>
                    <a:pt x="14" y="28"/>
                    <a:pt x="15" y="28"/>
                  </a:cubicBezTo>
                  <a:cubicBezTo>
                    <a:pt x="16" y="27"/>
                    <a:pt x="18" y="27"/>
                    <a:pt x="19" y="27"/>
                  </a:cubicBezTo>
                  <a:cubicBezTo>
                    <a:pt x="20" y="27"/>
                    <a:pt x="22" y="27"/>
                    <a:pt x="23" y="28"/>
                  </a:cubicBezTo>
                  <a:cubicBezTo>
                    <a:pt x="24" y="28"/>
                    <a:pt x="25" y="28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30"/>
                    <a:pt x="28" y="31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9" y="33"/>
                    <a:pt x="30" y="33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6"/>
                    <a:pt x="31" y="37"/>
                    <a:pt x="31" y="38"/>
                  </a:cubicBezTo>
                  <a:cubicBezTo>
                    <a:pt x="31" y="39"/>
                    <a:pt x="30" y="41"/>
                    <a:pt x="30" y="42"/>
                  </a:cubicBezTo>
                  <a:close/>
                  <a:moveTo>
                    <a:pt x="30" y="42"/>
                  </a:moveTo>
                  <a:cubicBezTo>
                    <a:pt x="30" y="42"/>
                    <a:pt x="30" y="42"/>
                    <a:pt x="30" y="4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1" name="Freeform 103">
              <a:extLst>
                <a:ext uri="{FF2B5EF4-FFF2-40B4-BE49-F238E27FC236}">
                  <a16:creationId xmlns:a16="http://schemas.microsoft.com/office/drawing/2014/main" id="{64F96E64-27A0-7FAF-FA51-BADFE6421F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16188" y="3568701"/>
              <a:ext cx="114300" cy="360363"/>
            </a:xfrm>
            <a:custGeom>
              <a:avLst/>
              <a:gdLst/>
              <a:ahLst/>
              <a:cxnLst>
                <a:cxn ang="0">
                  <a:pos x="31" y="23"/>
                </a:cxn>
                <a:cxn ang="0">
                  <a:pos x="31" y="11"/>
                </a:cxn>
                <a:cxn ang="0">
                  <a:pos x="19" y="0"/>
                </a:cxn>
                <a:cxn ang="0">
                  <a:pos x="8" y="11"/>
                </a:cxn>
                <a:cxn ang="0">
                  <a:pos x="8" y="23"/>
                </a:cxn>
                <a:cxn ang="0">
                  <a:pos x="0" y="38"/>
                </a:cxn>
                <a:cxn ang="0">
                  <a:pos x="8" y="54"/>
                </a:cxn>
                <a:cxn ang="0">
                  <a:pos x="8" y="111"/>
                </a:cxn>
                <a:cxn ang="0">
                  <a:pos x="19" y="123"/>
                </a:cxn>
                <a:cxn ang="0">
                  <a:pos x="31" y="111"/>
                </a:cxn>
                <a:cxn ang="0">
                  <a:pos x="31" y="54"/>
                </a:cxn>
                <a:cxn ang="0">
                  <a:pos x="39" y="38"/>
                </a:cxn>
                <a:cxn ang="0">
                  <a:pos x="31" y="23"/>
                </a:cxn>
                <a:cxn ang="0">
                  <a:pos x="16" y="11"/>
                </a:cxn>
                <a:cxn ang="0">
                  <a:pos x="19" y="8"/>
                </a:cxn>
                <a:cxn ang="0">
                  <a:pos x="23" y="11"/>
                </a:cxn>
                <a:cxn ang="0">
                  <a:pos x="23" y="20"/>
                </a:cxn>
                <a:cxn ang="0">
                  <a:pos x="19" y="19"/>
                </a:cxn>
                <a:cxn ang="0">
                  <a:pos x="16" y="20"/>
                </a:cxn>
                <a:cxn ang="0">
                  <a:pos x="16" y="11"/>
                </a:cxn>
                <a:cxn ang="0">
                  <a:pos x="23" y="111"/>
                </a:cxn>
                <a:cxn ang="0">
                  <a:pos x="19" y="115"/>
                </a:cxn>
                <a:cxn ang="0">
                  <a:pos x="16" y="111"/>
                </a:cxn>
                <a:cxn ang="0">
                  <a:pos x="16" y="57"/>
                </a:cxn>
                <a:cxn ang="0">
                  <a:pos x="19" y="58"/>
                </a:cxn>
                <a:cxn ang="0">
                  <a:pos x="23" y="57"/>
                </a:cxn>
                <a:cxn ang="0">
                  <a:pos x="23" y="111"/>
                </a:cxn>
                <a:cxn ang="0">
                  <a:pos x="30" y="42"/>
                </a:cxn>
                <a:cxn ang="0">
                  <a:pos x="30" y="42"/>
                </a:cxn>
                <a:cxn ang="0">
                  <a:pos x="29" y="45"/>
                </a:cxn>
                <a:cxn ang="0">
                  <a:pos x="29" y="45"/>
                </a:cxn>
                <a:cxn ang="0">
                  <a:pos x="26" y="47"/>
                </a:cxn>
                <a:cxn ang="0">
                  <a:pos x="26" y="47"/>
                </a:cxn>
                <a:cxn ang="0">
                  <a:pos x="23" y="49"/>
                </a:cxn>
                <a:cxn ang="0">
                  <a:pos x="19" y="50"/>
                </a:cxn>
                <a:cxn ang="0">
                  <a:pos x="16" y="49"/>
                </a:cxn>
                <a:cxn ang="0">
                  <a:pos x="13" y="47"/>
                </a:cxn>
                <a:cxn ang="0">
                  <a:pos x="13" y="47"/>
                </a:cxn>
                <a:cxn ang="0">
                  <a:pos x="10" y="45"/>
                </a:cxn>
                <a:cxn ang="0">
                  <a:pos x="10" y="45"/>
                </a:cxn>
                <a:cxn ang="0">
                  <a:pos x="9" y="42"/>
                </a:cxn>
                <a:cxn ang="0">
                  <a:pos x="9" y="42"/>
                </a:cxn>
                <a:cxn ang="0">
                  <a:pos x="8" y="38"/>
                </a:cxn>
                <a:cxn ang="0">
                  <a:pos x="9" y="35"/>
                </a:cxn>
                <a:cxn ang="0">
                  <a:pos x="9" y="35"/>
                </a:cxn>
                <a:cxn ang="0">
                  <a:pos x="10" y="32"/>
                </a:cxn>
                <a:cxn ang="0">
                  <a:pos x="10" y="32"/>
                </a:cxn>
                <a:cxn ang="0">
                  <a:pos x="13" y="29"/>
                </a:cxn>
                <a:cxn ang="0">
                  <a:pos x="13" y="29"/>
                </a:cxn>
                <a:cxn ang="0">
                  <a:pos x="16" y="28"/>
                </a:cxn>
                <a:cxn ang="0">
                  <a:pos x="19" y="27"/>
                </a:cxn>
                <a:cxn ang="0">
                  <a:pos x="23" y="28"/>
                </a:cxn>
                <a:cxn ang="0">
                  <a:pos x="26" y="29"/>
                </a:cxn>
                <a:cxn ang="0">
                  <a:pos x="26" y="29"/>
                </a:cxn>
                <a:cxn ang="0">
                  <a:pos x="29" y="32"/>
                </a:cxn>
                <a:cxn ang="0">
                  <a:pos x="29" y="32"/>
                </a:cxn>
                <a:cxn ang="0">
                  <a:pos x="30" y="35"/>
                </a:cxn>
                <a:cxn ang="0">
                  <a:pos x="30" y="35"/>
                </a:cxn>
                <a:cxn ang="0">
                  <a:pos x="31" y="38"/>
                </a:cxn>
                <a:cxn ang="0">
                  <a:pos x="30" y="42"/>
                </a:cxn>
                <a:cxn ang="0">
                  <a:pos x="30" y="42"/>
                </a:cxn>
                <a:cxn ang="0">
                  <a:pos x="30" y="42"/>
                </a:cxn>
              </a:cxnLst>
              <a:rect l="0" t="0" r="r" b="b"/>
              <a:pathLst>
                <a:path w="39" h="123">
                  <a:moveTo>
                    <a:pt x="31" y="23"/>
                  </a:moveTo>
                  <a:cubicBezTo>
                    <a:pt x="31" y="11"/>
                    <a:pt x="31" y="11"/>
                    <a:pt x="31" y="11"/>
                  </a:cubicBezTo>
                  <a:cubicBezTo>
                    <a:pt x="31" y="5"/>
                    <a:pt x="26" y="0"/>
                    <a:pt x="19" y="0"/>
                  </a:cubicBezTo>
                  <a:cubicBezTo>
                    <a:pt x="13" y="0"/>
                    <a:pt x="8" y="5"/>
                    <a:pt x="8" y="11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3" y="27"/>
                    <a:pt x="0" y="32"/>
                    <a:pt x="0" y="38"/>
                  </a:cubicBezTo>
                  <a:cubicBezTo>
                    <a:pt x="0" y="45"/>
                    <a:pt x="3" y="50"/>
                    <a:pt x="8" y="54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8"/>
                    <a:pt x="13" y="123"/>
                    <a:pt x="19" y="123"/>
                  </a:cubicBezTo>
                  <a:cubicBezTo>
                    <a:pt x="26" y="123"/>
                    <a:pt x="31" y="118"/>
                    <a:pt x="31" y="111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6" y="50"/>
                    <a:pt x="39" y="45"/>
                    <a:pt x="39" y="38"/>
                  </a:cubicBezTo>
                  <a:cubicBezTo>
                    <a:pt x="39" y="32"/>
                    <a:pt x="36" y="27"/>
                    <a:pt x="31" y="23"/>
                  </a:cubicBezTo>
                  <a:close/>
                  <a:moveTo>
                    <a:pt x="16" y="11"/>
                  </a:moveTo>
                  <a:cubicBezTo>
                    <a:pt x="16" y="9"/>
                    <a:pt x="17" y="8"/>
                    <a:pt x="19" y="8"/>
                  </a:cubicBezTo>
                  <a:cubicBezTo>
                    <a:pt x="22" y="8"/>
                    <a:pt x="23" y="9"/>
                    <a:pt x="23" y="1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19"/>
                    <a:pt x="21" y="19"/>
                    <a:pt x="19" y="19"/>
                  </a:cubicBezTo>
                  <a:cubicBezTo>
                    <a:pt x="18" y="19"/>
                    <a:pt x="17" y="19"/>
                    <a:pt x="16" y="20"/>
                  </a:cubicBezTo>
                  <a:lnTo>
                    <a:pt x="16" y="11"/>
                  </a:lnTo>
                  <a:close/>
                  <a:moveTo>
                    <a:pt x="23" y="111"/>
                  </a:moveTo>
                  <a:cubicBezTo>
                    <a:pt x="23" y="113"/>
                    <a:pt x="22" y="115"/>
                    <a:pt x="19" y="115"/>
                  </a:cubicBezTo>
                  <a:cubicBezTo>
                    <a:pt x="17" y="115"/>
                    <a:pt x="16" y="113"/>
                    <a:pt x="16" y="111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7"/>
                    <a:pt x="18" y="58"/>
                    <a:pt x="19" y="58"/>
                  </a:cubicBezTo>
                  <a:cubicBezTo>
                    <a:pt x="21" y="58"/>
                    <a:pt x="22" y="57"/>
                    <a:pt x="23" y="57"/>
                  </a:cubicBezTo>
                  <a:lnTo>
                    <a:pt x="23" y="111"/>
                  </a:lnTo>
                  <a:close/>
                  <a:moveTo>
                    <a:pt x="30" y="42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29" y="44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8" y="46"/>
                    <a:pt x="27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8"/>
                    <a:pt x="24" y="49"/>
                    <a:pt x="23" y="49"/>
                  </a:cubicBezTo>
                  <a:cubicBezTo>
                    <a:pt x="22" y="50"/>
                    <a:pt x="21" y="50"/>
                    <a:pt x="19" y="50"/>
                  </a:cubicBezTo>
                  <a:cubicBezTo>
                    <a:pt x="18" y="50"/>
                    <a:pt x="17" y="50"/>
                    <a:pt x="16" y="49"/>
                  </a:cubicBezTo>
                  <a:cubicBezTo>
                    <a:pt x="15" y="49"/>
                    <a:pt x="14" y="48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2" y="47"/>
                    <a:pt x="11" y="46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4"/>
                    <a:pt x="9" y="43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8" y="41"/>
                    <a:pt x="8" y="39"/>
                    <a:pt x="8" y="38"/>
                  </a:cubicBezTo>
                  <a:cubicBezTo>
                    <a:pt x="8" y="37"/>
                    <a:pt x="8" y="36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3"/>
                    <a:pt x="10" y="33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1" y="31"/>
                    <a:pt x="12" y="30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8"/>
                    <a:pt x="15" y="28"/>
                    <a:pt x="16" y="28"/>
                  </a:cubicBezTo>
                  <a:cubicBezTo>
                    <a:pt x="17" y="27"/>
                    <a:pt x="18" y="27"/>
                    <a:pt x="19" y="27"/>
                  </a:cubicBezTo>
                  <a:cubicBezTo>
                    <a:pt x="21" y="27"/>
                    <a:pt x="22" y="27"/>
                    <a:pt x="23" y="28"/>
                  </a:cubicBezTo>
                  <a:cubicBezTo>
                    <a:pt x="24" y="28"/>
                    <a:pt x="25" y="28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30"/>
                    <a:pt x="28" y="31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3"/>
                    <a:pt x="30" y="33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6"/>
                    <a:pt x="31" y="37"/>
                    <a:pt x="31" y="38"/>
                  </a:cubicBezTo>
                  <a:cubicBezTo>
                    <a:pt x="31" y="39"/>
                    <a:pt x="31" y="41"/>
                    <a:pt x="30" y="42"/>
                  </a:cubicBezTo>
                  <a:close/>
                  <a:moveTo>
                    <a:pt x="30" y="42"/>
                  </a:moveTo>
                  <a:cubicBezTo>
                    <a:pt x="30" y="42"/>
                    <a:pt x="30" y="42"/>
                    <a:pt x="30" y="4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2" name="Freeform 104">
              <a:extLst>
                <a:ext uri="{FF2B5EF4-FFF2-40B4-BE49-F238E27FC236}">
                  <a16:creationId xmlns:a16="http://schemas.microsoft.com/office/drawing/2014/main" id="{DA4AEBD9-C1FF-2002-24EE-C3DC2B78E3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2363" y="3568701"/>
              <a:ext cx="111125" cy="360363"/>
            </a:xfrm>
            <a:custGeom>
              <a:avLst/>
              <a:gdLst/>
              <a:ahLst/>
              <a:cxnLst>
                <a:cxn ang="0">
                  <a:pos x="31" y="69"/>
                </a:cxn>
                <a:cxn ang="0">
                  <a:pos x="31" y="11"/>
                </a:cxn>
                <a:cxn ang="0">
                  <a:pos x="19" y="0"/>
                </a:cxn>
                <a:cxn ang="0">
                  <a:pos x="8" y="11"/>
                </a:cxn>
                <a:cxn ang="0">
                  <a:pos x="8" y="69"/>
                </a:cxn>
                <a:cxn ang="0">
                  <a:pos x="0" y="84"/>
                </a:cxn>
                <a:cxn ang="0">
                  <a:pos x="8" y="100"/>
                </a:cxn>
                <a:cxn ang="0">
                  <a:pos x="8" y="111"/>
                </a:cxn>
                <a:cxn ang="0">
                  <a:pos x="19" y="123"/>
                </a:cxn>
                <a:cxn ang="0">
                  <a:pos x="31" y="111"/>
                </a:cxn>
                <a:cxn ang="0">
                  <a:pos x="31" y="100"/>
                </a:cxn>
                <a:cxn ang="0">
                  <a:pos x="38" y="84"/>
                </a:cxn>
                <a:cxn ang="0">
                  <a:pos x="31" y="69"/>
                </a:cxn>
                <a:cxn ang="0">
                  <a:pos x="15" y="11"/>
                </a:cxn>
                <a:cxn ang="0">
                  <a:pos x="19" y="8"/>
                </a:cxn>
                <a:cxn ang="0">
                  <a:pos x="23" y="11"/>
                </a:cxn>
                <a:cxn ang="0">
                  <a:pos x="23" y="66"/>
                </a:cxn>
                <a:cxn ang="0">
                  <a:pos x="19" y="65"/>
                </a:cxn>
                <a:cxn ang="0">
                  <a:pos x="15" y="66"/>
                </a:cxn>
                <a:cxn ang="0">
                  <a:pos x="15" y="11"/>
                </a:cxn>
                <a:cxn ang="0">
                  <a:pos x="23" y="111"/>
                </a:cxn>
                <a:cxn ang="0">
                  <a:pos x="19" y="115"/>
                </a:cxn>
                <a:cxn ang="0">
                  <a:pos x="15" y="111"/>
                </a:cxn>
                <a:cxn ang="0">
                  <a:pos x="15" y="103"/>
                </a:cxn>
                <a:cxn ang="0">
                  <a:pos x="19" y="104"/>
                </a:cxn>
                <a:cxn ang="0">
                  <a:pos x="23" y="103"/>
                </a:cxn>
                <a:cxn ang="0">
                  <a:pos x="23" y="111"/>
                </a:cxn>
                <a:cxn ang="0">
                  <a:pos x="30" y="88"/>
                </a:cxn>
                <a:cxn ang="0">
                  <a:pos x="30" y="88"/>
                </a:cxn>
                <a:cxn ang="0">
                  <a:pos x="29" y="91"/>
                </a:cxn>
                <a:cxn ang="0">
                  <a:pos x="29" y="91"/>
                </a:cxn>
                <a:cxn ang="0">
                  <a:pos x="26" y="93"/>
                </a:cxn>
                <a:cxn ang="0">
                  <a:pos x="26" y="93"/>
                </a:cxn>
                <a:cxn ang="0">
                  <a:pos x="23" y="95"/>
                </a:cxn>
                <a:cxn ang="0">
                  <a:pos x="19" y="96"/>
                </a:cxn>
                <a:cxn ang="0">
                  <a:pos x="15" y="95"/>
                </a:cxn>
                <a:cxn ang="0">
                  <a:pos x="12" y="93"/>
                </a:cxn>
                <a:cxn ang="0">
                  <a:pos x="12" y="93"/>
                </a:cxn>
                <a:cxn ang="0">
                  <a:pos x="10" y="91"/>
                </a:cxn>
                <a:cxn ang="0">
                  <a:pos x="10" y="91"/>
                </a:cxn>
                <a:cxn ang="0">
                  <a:pos x="8" y="88"/>
                </a:cxn>
                <a:cxn ang="0">
                  <a:pos x="8" y="88"/>
                </a:cxn>
                <a:cxn ang="0">
                  <a:pos x="8" y="84"/>
                </a:cxn>
                <a:cxn ang="0">
                  <a:pos x="8" y="81"/>
                </a:cxn>
                <a:cxn ang="0">
                  <a:pos x="8" y="81"/>
                </a:cxn>
                <a:cxn ang="0">
                  <a:pos x="10" y="78"/>
                </a:cxn>
                <a:cxn ang="0">
                  <a:pos x="10" y="78"/>
                </a:cxn>
                <a:cxn ang="0">
                  <a:pos x="12" y="75"/>
                </a:cxn>
                <a:cxn ang="0">
                  <a:pos x="12" y="75"/>
                </a:cxn>
                <a:cxn ang="0">
                  <a:pos x="15" y="74"/>
                </a:cxn>
                <a:cxn ang="0">
                  <a:pos x="19" y="73"/>
                </a:cxn>
                <a:cxn ang="0">
                  <a:pos x="23" y="74"/>
                </a:cxn>
                <a:cxn ang="0">
                  <a:pos x="26" y="75"/>
                </a:cxn>
                <a:cxn ang="0">
                  <a:pos x="26" y="75"/>
                </a:cxn>
                <a:cxn ang="0">
                  <a:pos x="29" y="78"/>
                </a:cxn>
                <a:cxn ang="0">
                  <a:pos x="29" y="78"/>
                </a:cxn>
                <a:cxn ang="0">
                  <a:pos x="30" y="81"/>
                </a:cxn>
                <a:cxn ang="0">
                  <a:pos x="30" y="81"/>
                </a:cxn>
                <a:cxn ang="0">
                  <a:pos x="31" y="84"/>
                </a:cxn>
                <a:cxn ang="0">
                  <a:pos x="30" y="88"/>
                </a:cxn>
                <a:cxn ang="0">
                  <a:pos x="30" y="88"/>
                </a:cxn>
                <a:cxn ang="0">
                  <a:pos x="30" y="88"/>
                </a:cxn>
              </a:cxnLst>
              <a:rect l="0" t="0" r="r" b="b"/>
              <a:pathLst>
                <a:path w="38" h="123">
                  <a:moveTo>
                    <a:pt x="31" y="69"/>
                  </a:moveTo>
                  <a:cubicBezTo>
                    <a:pt x="31" y="11"/>
                    <a:pt x="31" y="11"/>
                    <a:pt x="31" y="11"/>
                  </a:cubicBezTo>
                  <a:cubicBezTo>
                    <a:pt x="31" y="5"/>
                    <a:pt x="26" y="0"/>
                    <a:pt x="19" y="0"/>
                  </a:cubicBezTo>
                  <a:cubicBezTo>
                    <a:pt x="13" y="0"/>
                    <a:pt x="8" y="5"/>
                    <a:pt x="8" y="11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3" y="73"/>
                    <a:pt x="0" y="78"/>
                    <a:pt x="0" y="84"/>
                  </a:cubicBezTo>
                  <a:cubicBezTo>
                    <a:pt x="0" y="91"/>
                    <a:pt x="3" y="96"/>
                    <a:pt x="8" y="100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8"/>
                    <a:pt x="13" y="123"/>
                    <a:pt x="19" y="123"/>
                  </a:cubicBezTo>
                  <a:cubicBezTo>
                    <a:pt x="26" y="123"/>
                    <a:pt x="31" y="118"/>
                    <a:pt x="31" y="111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5" y="96"/>
                    <a:pt x="38" y="91"/>
                    <a:pt x="38" y="84"/>
                  </a:cubicBezTo>
                  <a:cubicBezTo>
                    <a:pt x="38" y="78"/>
                    <a:pt x="35" y="73"/>
                    <a:pt x="31" y="69"/>
                  </a:cubicBezTo>
                  <a:close/>
                  <a:moveTo>
                    <a:pt x="15" y="11"/>
                  </a:moveTo>
                  <a:cubicBezTo>
                    <a:pt x="15" y="9"/>
                    <a:pt x="17" y="8"/>
                    <a:pt x="19" y="8"/>
                  </a:cubicBezTo>
                  <a:cubicBezTo>
                    <a:pt x="21" y="8"/>
                    <a:pt x="23" y="9"/>
                    <a:pt x="23" y="11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2" y="65"/>
                    <a:pt x="21" y="65"/>
                    <a:pt x="19" y="65"/>
                  </a:cubicBezTo>
                  <a:cubicBezTo>
                    <a:pt x="18" y="65"/>
                    <a:pt x="17" y="65"/>
                    <a:pt x="15" y="66"/>
                  </a:cubicBezTo>
                  <a:lnTo>
                    <a:pt x="15" y="11"/>
                  </a:lnTo>
                  <a:close/>
                  <a:moveTo>
                    <a:pt x="23" y="111"/>
                  </a:moveTo>
                  <a:cubicBezTo>
                    <a:pt x="23" y="113"/>
                    <a:pt x="21" y="115"/>
                    <a:pt x="19" y="115"/>
                  </a:cubicBezTo>
                  <a:cubicBezTo>
                    <a:pt x="17" y="115"/>
                    <a:pt x="15" y="113"/>
                    <a:pt x="15" y="111"/>
                  </a:cubicBezTo>
                  <a:cubicBezTo>
                    <a:pt x="15" y="103"/>
                    <a:pt x="15" y="103"/>
                    <a:pt x="15" y="103"/>
                  </a:cubicBezTo>
                  <a:cubicBezTo>
                    <a:pt x="17" y="103"/>
                    <a:pt x="18" y="104"/>
                    <a:pt x="19" y="104"/>
                  </a:cubicBezTo>
                  <a:cubicBezTo>
                    <a:pt x="21" y="104"/>
                    <a:pt x="22" y="103"/>
                    <a:pt x="23" y="103"/>
                  </a:cubicBezTo>
                  <a:lnTo>
                    <a:pt x="23" y="111"/>
                  </a:lnTo>
                  <a:close/>
                  <a:moveTo>
                    <a:pt x="30" y="88"/>
                  </a:moveTo>
                  <a:cubicBezTo>
                    <a:pt x="30" y="88"/>
                    <a:pt x="30" y="88"/>
                    <a:pt x="30" y="88"/>
                  </a:cubicBezTo>
                  <a:cubicBezTo>
                    <a:pt x="30" y="89"/>
                    <a:pt x="29" y="90"/>
                    <a:pt x="29" y="91"/>
                  </a:cubicBezTo>
                  <a:cubicBezTo>
                    <a:pt x="29" y="91"/>
                    <a:pt x="29" y="91"/>
                    <a:pt x="29" y="91"/>
                  </a:cubicBezTo>
                  <a:cubicBezTo>
                    <a:pt x="28" y="92"/>
                    <a:pt x="27" y="93"/>
                    <a:pt x="26" y="93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5" y="94"/>
                    <a:pt x="24" y="95"/>
                    <a:pt x="23" y="95"/>
                  </a:cubicBezTo>
                  <a:cubicBezTo>
                    <a:pt x="22" y="96"/>
                    <a:pt x="21" y="96"/>
                    <a:pt x="19" y="96"/>
                  </a:cubicBezTo>
                  <a:cubicBezTo>
                    <a:pt x="18" y="96"/>
                    <a:pt x="17" y="96"/>
                    <a:pt x="15" y="95"/>
                  </a:cubicBezTo>
                  <a:cubicBezTo>
                    <a:pt x="14" y="95"/>
                    <a:pt x="13" y="94"/>
                    <a:pt x="12" y="93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1" y="93"/>
                    <a:pt x="11" y="92"/>
                    <a:pt x="10" y="9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8" y="8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7"/>
                    <a:pt x="8" y="85"/>
                    <a:pt x="8" y="84"/>
                  </a:cubicBezTo>
                  <a:cubicBezTo>
                    <a:pt x="8" y="83"/>
                    <a:pt x="8" y="82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9" y="80"/>
                    <a:pt x="9" y="79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1" y="77"/>
                    <a:pt x="11" y="76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3" y="75"/>
                    <a:pt x="14" y="74"/>
                    <a:pt x="15" y="74"/>
                  </a:cubicBezTo>
                  <a:cubicBezTo>
                    <a:pt x="17" y="73"/>
                    <a:pt x="18" y="73"/>
                    <a:pt x="19" y="73"/>
                  </a:cubicBezTo>
                  <a:cubicBezTo>
                    <a:pt x="21" y="73"/>
                    <a:pt x="22" y="73"/>
                    <a:pt x="23" y="74"/>
                  </a:cubicBezTo>
                  <a:cubicBezTo>
                    <a:pt x="24" y="74"/>
                    <a:pt x="25" y="75"/>
                    <a:pt x="26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7" y="76"/>
                    <a:pt x="28" y="77"/>
                    <a:pt x="29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9"/>
                    <a:pt x="30" y="80"/>
                    <a:pt x="3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1" y="82"/>
                    <a:pt x="31" y="83"/>
                    <a:pt x="31" y="84"/>
                  </a:cubicBezTo>
                  <a:cubicBezTo>
                    <a:pt x="31" y="85"/>
                    <a:pt x="31" y="87"/>
                    <a:pt x="30" y="88"/>
                  </a:cubicBezTo>
                  <a:close/>
                  <a:moveTo>
                    <a:pt x="30" y="88"/>
                  </a:moveTo>
                  <a:cubicBezTo>
                    <a:pt x="30" y="88"/>
                    <a:pt x="30" y="88"/>
                    <a:pt x="30" y="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3" name="Group 170">
            <a:extLst>
              <a:ext uri="{FF2B5EF4-FFF2-40B4-BE49-F238E27FC236}">
                <a16:creationId xmlns:a16="http://schemas.microsoft.com/office/drawing/2014/main" id="{8B4FE1F3-A055-E5AC-4A33-972A29882AF5}"/>
              </a:ext>
            </a:extLst>
          </p:cNvPr>
          <p:cNvGrpSpPr/>
          <p:nvPr/>
        </p:nvGrpSpPr>
        <p:grpSpPr>
          <a:xfrm>
            <a:off x="5611875" y="4535354"/>
            <a:ext cx="399693" cy="401462"/>
            <a:chOff x="4019550" y="3568701"/>
            <a:chExt cx="358775" cy="360363"/>
          </a:xfrm>
          <a:solidFill>
            <a:srgbClr val="6ACEE2"/>
          </a:solidFill>
        </p:grpSpPr>
        <p:sp>
          <p:nvSpPr>
            <p:cNvPr id="124" name="Freeform 105">
              <a:extLst>
                <a:ext uri="{FF2B5EF4-FFF2-40B4-BE49-F238E27FC236}">
                  <a16:creationId xmlns:a16="http://schemas.microsoft.com/office/drawing/2014/main" id="{ED43A60D-54F9-68C2-E6D3-4F72B7FBB8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9550" y="3568701"/>
              <a:ext cx="358775" cy="36036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31" y="46"/>
                </a:cxn>
                <a:cxn ang="0">
                  <a:pos x="36" y="68"/>
                </a:cxn>
                <a:cxn ang="0">
                  <a:pos x="4" y="100"/>
                </a:cxn>
                <a:cxn ang="0">
                  <a:pos x="4" y="100"/>
                </a:cxn>
                <a:cxn ang="0">
                  <a:pos x="0" y="109"/>
                </a:cxn>
                <a:cxn ang="0">
                  <a:pos x="13" y="123"/>
                </a:cxn>
                <a:cxn ang="0">
                  <a:pos x="23" y="119"/>
                </a:cxn>
                <a:cxn ang="0">
                  <a:pos x="23" y="119"/>
                </a:cxn>
                <a:cxn ang="0">
                  <a:pos x="55" y="87"/>
                </a:cxn>
                <a:cxn ang="0">
                  <a:pos x="77" y="92"/>
                </a:cxn>
                <a:cxn ang="0">
                  <a:pos x="123" y="46"/>
                </a:cxn>
                <a:cxn ang="0">
                  <a:pos x="77" y="0"/>
                </a:cxn>
                <a:cxn ang="0">
                  <a:pos x="18" y="114"/>
                </a:cxn>
                <a:cxn ang="0">
                  <a:pos x="13" y="116"/>
                </a:cxn>
                <a:cxn ang="0">
                  <a:pos x="7" y="109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40" y="73"/>
                </a:cxn>
                <a:cxn ang="0">
                  <a:pos x="49" y="83"/>
                </a:cxn>
                <a:cxn ang="0">
                  <a:pos x="18" y="114"/>
                </a:cxn>
                <a:cxn ang="0">
                  <a:pos x="77" y="84"/>
                </a:cxn>
                <a:cxn ang="0">
                  <a:pos x="38" y="46"/>
                </a:cxn>
                <a:cxn ang="0">
                  <a:pos x="77" y="8"/>
                </a:cxn>
                <a:cxn ang="0">
                  <a:pos x="115" y="46"/>
                </a:cxn>
                <a:cxn ang="0">
                  <a:pos x="77" y="84"/>
                </a:cxn>
                <a:cxn ang="0">
                  <a:pos x="77" y="84"/>
                </a:cxn>
                <a:cxn ang="0">
                  <a:pos x="77" y="84"/>
                </a:cxn>
              </a:cxnLst>
              <a:rect l="0" t="0" r="r" b="b"/>
              <a:pathLst>
                <a:path w="123" h="123">
                  <a:moveTo>
                    <a:pt x="77" y="0"/>
                  </a:moveTo>
                  <a:cubicBezTo>
                    <a:pt x="51" y="0"/>
                    <a:pt x="31" y="21"/>
                    <a:pt x="31" y="46"/>
                  </a:cubicBezTo>
                  <a:cubicBezTo>
                    <a:pt x="31" y="54"/>
                    <a:pt x="33" y="61"/>
                    <a:pt x="36" y="68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102"/>
                    <a:pt x="0" y="105"/>
                    <a:pt x="0" y="109"/>
                  </a:cubicBezTo>
                  <a:cubicBezTo>
                    <a:pt x="0" y="117"/>
                    <a:pt x="6" y="123"/>
                    <a:pt x="13" y="123"/>
                  </a:cubicBezTo>
                  <a:cubicBezTo>
                    <a:pt x="17" y="123"/>
                    <a:pt x="21" y="121"/>
                    <a:pt x="23" y="119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2" y="90"/>
                    <a:pt x="69" y="92"/>
                    <a:pt x="77" y="92"/>
                  </a:cubicBezTo>
                  <a:cubicBezTo>
                    <a:pt x="102" y="92"/>
                    <a:pt x="123" y="71"/>
                    <a:pt x="123" y="46"/>
                  </a:cubicBezTo>
                  <a:cubicBezTo>
                    <a:pt x="123" y="21"/>
                    <a:pt x="102" y="0"/>
                    <a:pt x="77" y="0"/>
                  </a:cubicBezTo>
                  <a:close/>
                  <a:moveTo>
                    <a:pt x="18" y="114"/>
                  </a:moveTo>
                  <a:cubicBezTo>
                    <a:pt x="17" y="115"/>
                    <a:pt x="15" y="116"/>
                    <a:pt x="13" y="116"/>
                  </a:cubicBezTo>
                  <a:cubicBezTo>
                    <a:pt x="10" y="116"/>
                    <a:pt x="7" y="113"/>
                    <a:pt x="7" y="109"/>
                  </a:cubicBezTo>
                  <a:cubicBezTo>
                    <a:pt x="7" y="107"/>
                    <a:pt x="8" y="106"/>
                    <a:pt x="9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2" y="77"/>
                    <a:pt x="46" y="80"/>
                    <a:pt x="49" y="83"/>
                  </a:cubicBezTo>
                  <a:lnTo>
                    <a:pt x="18" y="114"/>
                  </a:lnTo>
                  <a:close/>
                  <a:moveTo>
                    <a:pt x="77" y="84"/>
                  </a:moveTo>
                  <a:cubicBezTo>
                    <a:pt x="55" y="84"/>
                    <a:pt x="38" y="67"/>
                    <a:pt x="38" y="46"/>
                  </a:cubicBezTo>
                  <a:cubicBezTo>
                    <a:pt x="38" y="25"/>
                    <a:pt x="55" y="8"/>
                    <a:pt x="77" y="8"/>
                  </a:cubicBezTo>
                  <a:cubicBezTo>
                    <a:pt x="98" y="8"/>
                    <a:pt x="115" y="25"/>
                    <a:pt x="115" y="46"/>
                  </a:cubicBezTo>
                  <a:cubicBezTo>
                    <a:pt x="115" y="67"/>
                    <a:pt x="98" y="84"/>
                    <a:pt x="77" y="84"/>
                  </a:cubicBezTo>
                  <a:close/>
                  <a:moveTo>
                    <a:pt x="77" y="84"/>
                  </a:moveTo>
                  <a:cubicBezTo>
                    <a:pt x="77" y="84"/>
                    <a:pt x="77" y="84"/>
                    <a:pt x="77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5" name="Freeform 106">
              <a:extLst>
                <a:ext uri="{FF2B5EF4-FFF2-40B4-BE49-F238E27FC236}">
                  <a16:creationId xmlns:a16="http://schemas.microsoft.com/office/drawing/2014/main" id="{3F77A63C-AC65-FA3E-DC7D-464A925293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5600" y="3624263"/>
              <a:ext cx="84138" cy="8572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7"/>
                </a:cxn>
                <a:cxn ang="0">
                  <a:pos x="2" y="29"/>
                </a:cxn>
                <a:cxn ang="0">
                  <a:pos x="4" y="27"/>
                </a:cxn>
                <a:cxn ang="0">
                  <a:pos x="27" y="4"/>
                </a:cxn>
                <a:cxn ang="0">
                  <a:pos x="29" y="2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29" h="29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3" y="29"/>
                    <a:pt x="4" y="28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28" y="4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6" name="Group 155">
            <a:extLst>
              <a:ext uri="{FF2B5EF4-FFF2-40B4-BE49-F238E27FC236}">
                <a16:creationId xmlns:a16="http://schemas.microsoft.com/office/drawing/2014/main" id="{50013E84-1FA0-A52B-319A-B6DB66A8E68A}"/>
              </a:ext>
            </a:extLst>
          </p:cNvPr>
          <p:cNvGrpSpPr/>
          <p:nvPr/>
        </p:nvGrpSpPr>
        <p:grpSpPr>
          <a:xfrm>
            <a:off x="2128120" y="3645974"/>
            <a:ext cx="397925" cy="401462"/>
            <a:chOff x="0" y="2706688"/>
            <a:chExt cx="357188" cy="360363"/>
          </a:xfrm>
          <a:solidFill>
            <a:srgbClr val="2DADE0"/>
          </a:solidFill>
        </p:grpSpPr>
        <p:sp>
          <p:nvSpPr>
            <p:cNvPr id="127" name="Freeform 107">
              <a:extLst>
                <a:ext uri="{FF2B5EF4-FFF2-40B4-BE49-F238E27FC236}">
                  <a16:creationId xmlns:a16="http://schemas.microsoft.com/office/drawing/2014/main" id="{EAC72EAE-AF79-2820-C93B-A11ACD6EE7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2706688"/>
              <a:ext cx="357188" cy="360363"/>
            </a:xfrm>
            <a:custGeom>
              <a:avLst/>
              <a:gdLst/>
              <a:ahLst/>
              <a:cxnLst>
                <a:cxn ang="0">
                  <a:pos x="112" y="12"/>
                </a:cxn>
                <a:cxn ang="0">
                  <a:pos x="96" y="12"/>
                </a:cxn>
                <a:cxn ang="0">
                  <a:pos x="96" y="4"/>
                </a:cxn>
                <a:cxn ang="0">
                  <a:pos x="92" y="0"/>
                </a:cxn>
                <a:cxn ang="0">
                  <a:pos x="88" y="4"/>
                </a:cxn>
                <a:cxn ang="0">
                  <a:pos x="88" y="12"/>
                </a:cxn>
                <a:cxn ang="0">
                  <a:pos x="65" y="12"/>
                </a:cxn>
                <a:cxn ang="0">
                  <a:pos x="65" y="4"/>
                </a:cxn>
                <a:cxn ang="0">
                  <a:pos x="61" y="0"/>
                </a:cxn>
                <a:cxn ang="0">
                  <a:pos x="57" y="4"/>
                </a:cxn>
                <a:cxn ang="0">
                  <a:pos x="57" y="12"/>
                </a:cxn>
                <a:cxn ang="0">
                  <a:pos x="34" y="12"/>
                </a:cxn>
                <a:cxn ang="0">
                  <a:pos x="34" y="4"/>
                </a:cxn>
                <a:cxn ang="0">
                  <a:pos x="30" y="0"/>
                </a:cxn>
                <a:cxn ang="0">
                  <a:pos x="27" y="4"/>
                </a:cxn>
                <a:cxn ang="0">
                  <a:pos x="27" y="12"/>
                </a:cxn>
                <a:cxn ang="0">
                  <a:pos x="10" y="12"/>
                </a:cxn>
                <a:cxn ang="0">
                  <a:pos x="0" y="22"/>
                </a:cxn>
                <a:cxn ang="0">
                  <a:pos x="0" y="113"/>
                </a:cxn>
                <a:cxn ang="0">
                  <a:pos x="10" y="123"/>
                </a:cxn>
                <a:cxn ang="0">
                  <a:pos x="112" y="123"/>
                </a:cxn>
                <a:cxn ang="0">
                  <a:pos x="122" y="113"/>
                </a:cxn>
                <a:cxn ang="0">
                  <a:pos x="122" y="22"/>
                </a:cxn>
                <a:cxn ang="0">
                  <a:pos x="112" y="12"/>
                </a:cxn>
                <a:cxn ang="0">
                  <a:pos x="115" y="113"/>
                </a:cxn>
                <a:cxn ang="0">
                  <a:pos x="112" y="115"/>
                </a:cxn>
                <a:cxn ang="0">
                  <a:pos x="10" y="115"/>
                </a:cxn>
                <a:cxn ang="0">
                  <a:pos x="7" y="113"/>
                </a:cxn>
                <a:cxn ang="0">
                  <a:pos x="7" y="22"/>
                </a:cxn>
                <a:cxn ang="0">
                  <a:pos x="10" y="19"/>
                </a:cxn>
                <a:cxn ang="0">
                  <a:pos x="27" y="19"/>
                </a:cxn>
                <a:cxn ang="0">
                  <a:pos x="27" y="27"/>
                </a:cxn>
                <a:cxn ang="0">
                  <a:pos x="30" y="31"/>
                </a:cxn>
                <a:cxn ang="0">
                  <a:pos x="34" y="27"/>
                </a:cxn>
                <a:cxn ang="0">
                  <a:pos x="34" y="19"/>
                </a:cxn>
                <a:cxn ang="0">
                  <a:pos x="57" y="19"/>
                </a:cxn>
                <a:cxn ang="0">
                  <a:pos x="57" y="27"/>
                </a:cxn>
                <a:cxn ang="0">
                  <a:pos x="61" y="31"/>
                </a:cxn>
                <a:cxn ang="0">
                  <a:pos x="65" y="27"/>
                </a:cxn>
                <a:cxn ang="0">
                  <a:pos x="65" y="19"/>
                </a:cxn>
                <a:cxn ang="0">
                  <a:pos x="88" y="19"/>
                </a:cxn>
                <a:cxn ang="0">
                  <a:pos x="88" y="27"/>
                </a:cxn>
                <a:cxn ang="0">
                  <a:pos x="92" y="31"/>
                </a:cxn>
                <a:cxn ang="0">
                  <a:pos x="96" y="27"/>
                </a:cxn>
                <a:cxn ang="0">
                  <a:pos x="96" y="19"/>
                </a:cxn>
                <a:cxn ang="0">
                  <a:pos x="112" y="19"/>
                </a:cxn>
                <a:cxn ang="0">
                  <a:pos x="115" y="22"/>
                </a:cxn>
                <a:cxn ang="0">
                  <a:pos x="115" y="113"/>
                </a:cxn>
                <a:cxn ang="0">
                  <a:pos x="115" y="113"/>
                </a:cxn>
                <a:cxn ang="0">
                  <a:pos x="115" y="113"/>
                </a:cxn>
              </a:cxnLst>
              <a:rect l="0" t="0" r="r" b="b"/>
              <a:pathLst>
                <a:path w="122" h="123">
                  <a:moveTo>
                    <a:pt x="112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ubicBezTo>
                    <a:pt x="90" y="0"/>
                    <a:pt x="88" y="2"/>
                    <a:pt x="88" y="4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0"/>
                    <a:pt x="61" y="0"/>
                  </a:cubicBezTo>
                  <a:cubicBezTo>
                    <a:pt x="59" y="0"/>
                    <a:pt x="57" y="2"/>
                    <a:pt x="57" y="4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28" y="0"/>
                    <a:pt x="27" y="2"/>
                    <a:pt x="27" y="4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6"/>
                    <a:pt x="0" y="2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8"/>
                    <a:pt x="4" y="123"/>
                    <a:pt x="10" y="123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8" y="123"/>
                    <a:pt x="122" y="118"/>
                    <a:pt x="122" y="113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16"/>
                    <a:pt x="118" y="12"/>
                    <a:pt x="112" y="12"/>
                  </a:cubicBezTo>
                  <a:close/>
                  <a:moveTo>
                    <a:pt x="115" y="113"/>
                  </a:moveTo>
                  <a:cubicBezTo>
                    <a:pt x="115" y="114"/>
                    <a:pt x="114" y="115"/>
                    <a:pt x="112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7" y="114"/>
                    <a:pt x="7" y="11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0"/>
                    <a:pt x="9" y="19"/>
                    <a:pt x="10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9"/>
                    <a:pt x="28" y="31"/>
                    <a:pt x="30" y="31"/>
                  </a:cubicBezTo>
                  <a:cubicBezTo>
                    <a:pt x="32" y="31"/>
                    <a:pt x="34" y="29"/>
                    <a:pt x="34" y="27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9"/>
                    <a:pt x="59" y="31"/>
                    <a:pt x="61" y="31"/>
                  </a:cubicBezTo>
                  <a:cubicBezTo>
                    <a:pt x="63" y="31"/>
                    <a:pt x="65" y="29"/>
                    <a:pt x="65" y="27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9"/>
                    <a:pt x="90" y="31"/>
                    <a:pt x="92" y="31"/>
                  </a:cubicBezTo>
                  <a:cubicBezTo>
                    <a:pt x="94" y="31"/>
                    <a:pt x="96" y="29"/>
                    <a:pt x="96" y="2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5" y="20"/>
                    <a:pt x="115" y="22"/>
                  </a:cubicBezTo>
                  <a:lnTo>
                    <a:pt x="115" y="113"/>
                  </a:lnTo>
                  <a:close/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8" name="Rectangle 108">
              <a:extLst>
                <a:ext uri="{FF2B5EF4-FFF2-40B4-BE49-F238E27FC236}">
                  <a16:creationId xmlns:a16="http://schemas.microsoft.com/office/drawing/2014/main" id="{93298FDA-11B0-87C2-FA6C-A7121746E4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375" y="2841626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9" name="Rectangle 109">
              <a:extLst>
                <a:ext uri="{FF2B5EF4-FFF2-40B4-BE49-F238E27FC236}">
                  <a16:creationId xmlns:a16="http://schemas.microsoft.com/office/drawing/2014/main" id="{B1056C03-EAB8-451C-4B1D-5A595EF1C6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375" y="2897188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0" name="Rectangle 110">
              <a:extLst>
                <a:ext uri="{FF2B5EF4-FFF2-40B4-BE49-F238E27FC236}">
                  <a16:creationId xmlns:a16="http://schemas.microsoft.com/office/drawing/2014/main" id="{D5B9B695-AA6C-48F9-CE63-E0EB9C390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375" y="2955926"/>
              <a:ext cx="42863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1" name="Rectangle 111">
              <a:extLst>
                <a:ext uri="{FF2B5EF4-FFF2-40B4-BE49-F238E27FC236}">
                  <a16:creationId xmlns:a16="http://schemas.microsoft.com/office/drawing/2014/main" id="{557EBCB3-A22F-EC85-1676-82F1E95197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575" y="2955926"/>
              <a:ext cx="46038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2" name="Rectangle 112">
              <a:extLst>
                <a:ext uri="{FF2B5EF4-FFF2-40B4-BE49-F238E27FC236}">
                  <a16:creationId xmlns:a16="http://schemas.microsoft.com/office/drawing/2014/main" id="{8873CB4B-F143-4153-1052-A35E272704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575" y="2897188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3" name="Rectangle 113">
              <a:extLst>
                <a:ext uri="{FF2B5EF4-FFF2-40B4-BE49-F238E27FC236}">
                  <a16:creationId xmlns:a16="http://schemas.microsoft.com/office/drawing/2014/main" id="{AEAE81D1-EDD7-C880-CD08-63D2C3E0D7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575" y="2841626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4" name="Rectangle 114">
              <a:extLst>
                <a:ext uri="{FF2B5EF4-FFF2-40B4-BE49-F238E27FC236}">
                  <a16:creationId xmlns:a16="http://schemas.microsoft.com/office/drawing/2014/main" id="{9B47D6E8-C0B0-E801-1B69-A0C596E502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63" y="2955926"/>
              <a:ext cx="4762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5" name="Rectangle 115">
              <a:extLst>
                <a:ext uri="{FF2B5EF4-FFF2-40B4-BE49-F238E27FC236}">
                  <a16:creationId xmlns:a16="http://schemas.microsoft.com/office/drawing/2014/main" id="{471317F1-DC04-DC2D-78AC-E294FF2333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63" y="2897188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6" name="Rectangle 116">
              <a:extLst>
                <a:ext uri="{FF2B5EF4-FFF2-40B4-BE49-F238E27FC236}">
                  <a16:creationId xmlns:a16="http://schemas.microsoft.com/office/drawing/2014/main" id="{FFD561F5-3BCA-ED35-6784-5A0458A7BD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63" y="2841626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37" name="Group 159">
            <a:extLst>
              <a:ext uri="{FF2B5EF4-FFF2-40B4-BE49-F238E27FC236}">
                <a16:creationId xmlns:a16="http://schemas.microsoft.com/office/drawing/2014/main" id="{6C8CF058-807B-9AA4-8E06-BC9E91F5B91D}"/>
              </a:ext>
            </a:extLst>
          </p:cNvPr>
          <p:cNvGrpSpPr/>
          <p:nvPr/>
        </p:nvGrpSpPr>
        <p:grpSpPr>
          <a:xfrm>
            <a:off x="2863838" y="3645974"/>
            <a:ext cx="404999" cy="401462"/>
            <a:chOff x="704850" y="2703513"/>
            <a:chExt cx="363538" cy="360363"/>
          </a:xfrm>
          <a:solidFill>
            <a:srgbClr val="2DADE0"/>
          </a:solidFill>
        </p:grpSpPr>
        <p:sp>
          <p:nvSpPr>
            <p:cNvPr id="138" name="Freeform 117">
              <a:extLst>
                <a:ext uri="{FF2B5EF4-FFF2-40B4-BE49-F238E27FC236}">
                  <a16:creationId xmlns:a16="http://schemas.microsoft.com/office/drawing/2014/main" id="{B73175BF-121E-3B68-C69C-9830BE294F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288" y="2751138"/>
              <a:ext cx="117475" cy="117475"/>
            </a:xfrm>
            <a:custGeom>
              <a:avLst/>
              <a:gdLst/>
              <a:ahLst/>
              <a:cxnLst>
                <a:cxn ang="0">
                  <a:pos x="36" y="38"/>
                </a:cxn>
                <a:cxn ang="0">
                  <a:pos x="36" y="38"/>
                </a:cxn>
                <a:cxn ang="0">
                  <a:pos x="38" y="40"/>
                </a:cxn>
                <a:cxn ang="0">
                  <a:pos x="40" y="38"/>
                </a:cxn>
                <a:cxn ang="0">
                  <a:pos x="40" y="38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36" y="38"/>
                </a:cxn>
              </a:cxnLst>
              <a:rect l="0" t="0" r="r" b="b"/>
              <a:pathLst>
                <a:path w="40" h="40">
                  <a:moveTo>
                    <a:pt x="36" y="38"/>
                  </a:moveTo>
                  <a:cubicBezTo>
                    <a:pt x="36" y="38"/>
                    <a:pt x="36" y="38"/>
                    <a:pt x="36" y="38"/>
                  </a:cubicBezTo>
                  <a:cubicBezTo>
                    <a:pt x="36" y="39"/>
                    <a:pt x="37" y="40"/>
                    <a:pt x="38" y="40"/>
                  </a:cubicBezTo>
                  <a:cubicBezTo>
                    <a:pt x="39" y="40"/>
                    <a:pt x="40" y="3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17"/>
                    <a:pt x="2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1" y="3"/>
                    <a:pt x="36" y="19"/>
                    <a:pt x="36" y="38"/>
                  </a:cubicBezTo>
                  <a:close/>
                  <a:moveTo>
                    <a:pt x="36" y="38"/>
                  </a:moveTo>
                  <a:cubicBezTo>
                    <a:pt x="36" y="38"/>
                    <a:pt x="36" y="38"/>
                    <a:pt x="36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9" name="Freeform 118">
              <a:extLst>
                <a:ext uri="{FF2B5EF4-FFF2-40B4-BE49-F238E27FC236}">
                  <a16:creationId xmlns:a16="http://schemas.microsoft.com/office/drawing/2014/main" id="{9653C6F0-77A6-10BE-9256-165D7ED6CB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850" y="2703513"/>
              <a:ext cx="363538" cy="360363"/>
            </a:xfrm>
            <a:custGeom>
              <a:avLst/>
              <a:gdLst/>
              <a:ahLst/>
              <a:cxnLst>
                <a:cxn ang="0">
                  <a:pos x="36" y="4"/>
                </a:cxn>
                <a:cxn ang="0">
                  <a:pos x="28" y="0"/>
                </a:cxn>
                <a:cxn ang="0">
                  <a:pos x="23" y="1"/>
                </a:cxn>
                <a:cxn ang="0">
                  <a:pos x="16" y="12"/>
                </a:cxn>
                <a:cxn ang="0">
                  <a:pos x="16" y="64"/>
                </a:cxn>
                <a:cxn ang="0">
                  <a:pos x="4" y="76"/>
                </a:cxn>
                <a:cxn ang="0">
                  <a:pos x="4" y="93"/>
                </a:cxn>
                <a:cxn ang="0">
                  <a:pos x="31" y="120"/>
                </a:cxn>
                <a:cxn ang="0">
                  <a:pos x="39" y="123"/>
                </a:cxn>
                <a:cxn ang="0">
                  <a:pos x="47" y="120"/>
                </a:cxn>
                <a:cxn ang="0">
                  <a:pos x="59" y="108"/>
                </a:cxn>
                <a:cxn ang="0">
                  <a:pos x="112" y="108"/>
                </a:cxn>
                <a:cxn ang="0">
                  <a:pos x="123" y="100"/>
                </a:cxn>
                <a:cxn ang="0">
                  <a:pos x="120" y="88"/>
                </a:cxn>
                <a:cxn ang="0">
                  <a:pos x="36" y="4"/>
                </a:cxn>
                <a:cxn ang="0">
                  <a:pos x="54" y="102"/>
                </a:cxn>
                <a:cxn ang="0">
                  <a:pos x="42" y="114"/>
                </a:cxn>
                <a:cxn ang="0">
                  <a:pos x="39" y="115"/>
                </a:cxn>
                <a:cxn ang="0">
                  <a:pos x="36" y="114"/>
                </a:cxn>
                <a:cxn ang="0">
                  <a:pos x="10" y="87"/>
                </a:cxn>
                <a:cxn ang="0">
                  <a:pos x="8" y="85"/>
                </a:cxn>
                <a:cxn ang="0">
                  <a:pos x="10" y="82"/>
                </a:cxn>
                <a:cxn ang="0">
                  <a:pos x="22" y="70"/>
                </a:cxn>
                <a:cxn ang="0">
                  <a:pos x="22" y="70"/>
                </a:cxn>
                <a:cxn ang="0">
                  <a:pos x="54" y="102"/>
                </a:cxn>
                <a:cxn ang="0">
                  <a:pos x="54" y="102"/>
                </a:cxn>
                <a:cxn ang="0">
                  <a:pos x="59" y="100"/>
                </a:cxn>
                <a:cxn ang="0">
                  <a:pos x="57" y="100"/>
                </a:cxn>
                <a:cxn ang="0">
                  <a:pos x="23" y="66"/>
                </a:cxn>
                <a:cxn ang="0">
                  <a:pos x="24" y="64"/>
                </a:cxn>
                <a:cxn ang="0">
                  <a:pos x="24" y="18"/>
                </a:cxn>
                <a:cxn ang="0">
                  <a:pos x="105" y="100"/>
                </a:cxn>
                <a:cxn ang="0">
                  <a:pos x="59" y="100"/>
                </a:cxn>
                <a:cxn ang="0">
                  <a:pos x="116" y="98"/>
                </a:cxn>
                <a:cxn ang="0">
                  <a:pos x="112" y="100"/>
                </a:cxn>
                <a:cxn ang="0">
                  <a:pos x="111" y="100"/>
                </a:cxn>
                <a:cxn ang="0">
                  <a:pos x="24" y="13"/>
                </a:cxn>
                <a:cxn ang="0">
                  <a:pos x="24" y="12"/>
                </a:cxn>
                <a:cxn ang="0">
                  <a:pos x="26" y="8"/>
                </a:cxn>
                <a:cxn ang="0">
                  <a:pos x="28" y="8"/>
                </a:cxn>
                <a:cxn ang="0">
                  <a:pos x="30" y="9"/>
                </a:cxn>
                <a:cxn ang="0">
                  <a:pos x="115" y="93"/>
                </a:cxn>
                <a:cxn ang="0">
                  <a:pos x="116" y="98"/>
                </a:cxn>
                <a:cxn ang="0">
                  <a:pos x="116" y="98"/>
                </a:cxn>
                <a:cxn ang="0">
                  <a:pos x="116" y="98"/>
                </a:cxn>
              </a:cxnLst>
              <a:rect l="0" t="0" r="r" b="b"/>
              <a:pathLst>
                <a:path w="124" h="123">
                  <a:moveTo>
                    <a:pt x="36" y="4"/>
                  </a:moveTo>
                  <a:cubicBezTo>
                    <a:pt x="34" y="1"/>
                    <a:pt x="31" y="0"/>
                    <a:pt x="28" y="0"/>
                  </a:cubicBezTo>
                  <a:cubicBezTo>
                    <a:pt x="26" y="0"/>
                    <a:pt x="25" y="0"/>
                    <a:pt x="23" y="1"/>
                  </a:cubicBezTo>
                  <a:cubicBezTo>
                    <a:pt x="19" y="3"/>
                    <a:pt x="16" y="7"/>
                    <a:pt x="16" y="12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0" y="81"/>
                    <a:pt x="0" y="88"/>
                    <a:pt x="4" y="93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3" y="122"/>
                    <a:pt x="36" y="123"/>
                    <a:pt x="39" y="123"/>
                  </a:cubicBezTo>
                  <a:cubicBezTo>
                    <a:pt x="42" y="123"/>
                    <a:pt x="45" y="122"/>
                    <a:pt x="47" y="120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7" y="108"/>
                    <a:pt x="121" y="105"/>
                    <a:pt x="123" y="100"/>
                  </a:cubicBezTo>
                  <a:cubicBezTo>
                    <a:pt x="124" y="96"/>
                    <a:pt x="123" y="91"/>
                    <a:pt x="120" y="88"/>
                  </a:cubicBezTo>
                  <a:lnTo>
                    <a:pt x="36" y="4"/>
                  </a:lnTo>
                  <a:close/>
                  <a:moveTo>
                    <a:pt x="54" y="102"/>
                  </a:moveTo>
                  <a:cubicBezTo>
                    <a:pt x="42" y="114"/>
                    <a:pt x="42" y="114"/>
                    <a:pt x="42" y="114"/>
                  </a:cubicBezTo>
                  <a:cubicBezTo>
                    <a:pt x="41" y="115"/>
                    <a:pt x="40" y="115"/>
                    <a:pt x="39" y="115"/>
                  </a:cubicBezTo>
                  <a:cubicBezTo>
                    <a:pt x="39" y="115"/>
                    <a:pt x="37" y="115"/>
                    <a:pt x="36" y="114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9" y="86"/>
                    <a:pt x="8" y="85"/>
                    <a:pt x="8" y="85"/>
                  </a:cubicBezTo>
                  <a:cubicBezTo>
                    <a:pt x="8" y="84"/>
                    <a:pt x="9" y="83"/>
                    <a:pt x="10" y="82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4" y="102"/>
                    <a:pt x="54" y="102"/>
                    <a:pt x="54" y="102"/>
                  </a:cubicBezTo>
                  <a:close/>
                  <a:moveTo>
                    <a:pt x="59" y="100"/>
                  </a:moveTo>
                  <a:cubicBezTo>
                    <a:pt x="59" y="100"/>
                    <a:pt x="58" y="100"/>
                    <a:pt x="57" y="100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4" y="66"/>
                    <a:pt x="24" y="65"/>
                    <a:pt x="24" y="6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105" y="100"/>
                    <a:pt x="105" y="100"/>
                    <a:pt x="105" y="100"/>
                  </a:cubicBezTo>
                  <a:lnTo>
                    <a:pt x="59" y="100"/>
                  </a:lnTo>
                  <a:close/>
                  <a:moveTo>
                    <a:pt x="116" y="98"/>
                  </a:moveTo>
                  <a:cubicBezTo>
                    <a:pt x="115" y="99"/>
                    <a:pt x="114" y="100"/>
                    <a:pt x="112" y="100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5" y="9"/>
                    <a:pt x="26" y="8"/>
                  </a:cubicBezTo>
                  <a:cubicBezTo>
                    <a:pt x="27" y="8"/>
                    <a:pt x="27" y="8"/>
                    <a:pt x="28" y="8"/>
                  </a:cubicBezTo>
                  <a:cubicBezTo>
                    <a:pt x="29" y="8"/>
                    <a:pt x="30" y="8"/>
                    <a:pt x="30" y="9"/>
                  </a:cubicBezTo>
                  <a:cubicBezTo>
                    <a:pt x="115" y="93"/>
                    <a:pt x="115" y="93"/>
                    <a:pt x="115" y="93"/>
                  </a:cubicBezTo>
                  <a:cubicBezTo>
                    <a:pt x="116" y="94"/>
                    <a:pt x="116" y="96"/>
                    <a:pt x="116" y="98"/>
                  </a:cubicBezTo>
                  <a:close/>
                  <a:moveTo>
                    <a:pt x="116" y="98"/>
                  </a:moveTo>
                  <a:cubicBezTo>
                    <a:pt x="116" y="98"/>
                    <a:pt x="116" y="98"/>
                    <a:pt x="116" y="9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0" name="Freeform 119">
              <a:extLst>
                <a:ext uri="{FF2B5EF4-FFF2-40B4-BE49-F238E27FC236}">
                  <a16:creationId xmlns:a16="http://schemas.microsoft.com/office/drawing/2014/main" id="{BF5331C2-D46D-B55E-0AC8-C32E52F9B5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8525" y="2703513"/>
              <a:ext cx="166688" cy="169863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4" y="8"/>
                </a:cxn>
                <a:cxn ang="0">
                  <a:pos x="50" y="54"/>
                </a:cxn>
                <a:cxn ang="0">
                  <a:pos x="54" y="58"/>
                </a:cxn>
                <a:cxn ang="0">
                  <a:pos x="57" y="54"/>
                </a:cxn>
                <a:cxn ang="0">
                  <a:pos x="57" y="54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8"/>
                </a:cxn>
              </a:cxnLst>
              <a:rect l="0" t="0" r="r" b="b"/>
              <a:pathLst>
                <a:path w="57" h="58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9" y="8"/>
                    <a:pt x="50" y="29"/>
                    <a:pt x="50" y="54"/>
                  </a:cubicBezTo>
                  <a:cubicBezTo>
                    <a:pt x="50" y="56"/>
                    <a:pt x="52" y="58"/>
                    <a:pt x="54" y="58"/>
                  </a:cubicBezTo>
                  <a:cubicBezTo>
                    <a:pt x="56" y="58"/>
                    <a:pt x="57" y="56"/>
                    <a:pt x="57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24"/>
                    <a:pt x="3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41" name="Group 161">
            <a:extLst>
              <a:ext uri="{FF2B5EF4-FFF2-40B4-BE49-F238E27FC236}">
                <a16:creationId xmlns:a16="http://schemas.microsoft.com/office/drawing/2014/main" id="{A34D429A-7F02-45F6-0B8E-E5F0B29C0751}"/>
              </a:ext>
            </a:extLst>
          </p:cNvPr>
          <p:cNvGrpSpPr/>
          <p:nvPr/>
        </p:nvGrpSpPr>
        <p:grpSpPr>
          <a:xfrm>
            <a:off x="3606630" y="3696378"/>
            <a:ext cx="401462" cy="300654"/>
            <a:chOff x="1544638" y="2754313"/>
            <a:chExt cx="360363" cy="269875"/>
          </a:xfrm>
          <a:solidFill>
            <a:srgbClr val="2DADE0"/>
          </a:solidFill>
        </p:grpSpPr>
        <p:sp>
          <p:nvSpPr>
            <p:cNvPr id="142" name="Freeform 120">
              <a:extLst>
                <a:ext uri="{FF2B5EF4-FFF2-40B4-BE49-F238E27FC236}">
                  <a16:creationId xmlns:a16="http://schemas.microsoft.com/office/drawing/2014/main" id="{2358A870-C185-9B98-0FD3-0687151AD0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44638" y="2754313"/>
              <a:ext cx="360363" cy="269875"/>
            </a:xfrm>
            <a:custGeom>
              <a:avLst/>
              <a:gdLst/>
              <a:ahLst/>
              <a:cxnLst>
                <a:cxn ang="0">
                  <a:pos x="120" y="37"/>
                </a:cxn>
                <a:cxn ang="0">
                  <a:pos x="101" y="7"/>
                </a:cxn>
                <a:cxn ang="0">
                  <a:pos x="88" y="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76"/>
                </a:cxn>
                <a:cxn ang="0">
                  <a:pos x="15" y="92"/>
                </a:cxn>
                <a:cxn ang="0">
                  <a:pos x="88" y="92"/>
                </a:cxn>
                <a:cxn ang="0">
                  <a:pos x="101" y="84"/>
                </a:cxn>
                <a:cxn ang="0">
                  <a:pos x="120" y="54"/>
                </a:cxn>
                <a:cxn ang="0">
                  <a:pos x="120" y="37"/>
                </a:cxn>
                <a:cxn ang="0">
                  <a:pos x="113" y="50"/>
                </a:cxn>
                <a:cxn ang="0">
                  <a:pos x="94" y="80"/>
                </a:cxn>
                <a:cxn ang="0">
                  <a:pos x="88" y="84"/>
                </a:cxn>
                <a:cxn ang="0">
                  <a:pos x="15" y="84"/>
                </a:cxn>
                <a:cxn ang="0">
                  <a:pos x="7" y="76"/>
                </a:cxn>
                <a:cxn ang="0">
                  <a:pos x="7" y="15"/>
                </a:cxn>
                <a:cxn ang="0">
                  <a:pos x="15" y="7"/>
                </a:cxn>
                <a:cxn ang="0">
                  <a:pos x="88" y="7"/>
                </a:cxn>
                <a:cxn ang="0">
                  <a:pos x="94" y="11"/>
                </a:cxn>
                <a:cxn ang="0">
                  <a:pos x="113" y="41"/>
                </a:cxn>
                <a:cxn ang="0">
                  <a:pos x="113" y="50"/>
                </a:cxn>
                <a:cxn ang="0">
                  <a:pos x="113" y="50"/>
                </a:cxn>
                <a:cxn ang="0">
                  <a:pos x="113" y="50"/>
                </a:cxn>
              </a:cxnLst>
              <a:rect l="0" t="0" r="r" b="b"/>
              <a:pathLst>
                <a:path w="123" h="92">
                  <a:moveTo>
                    <a:pt x="120" y="37"/>
                  </a:moveTo>
                  <a:cubicBezTo>
                    <a:pt x="101" y="7"/>
                    <a:pt x="101" y="7"/>
                    <a:pt x="101" y="7"/>
                  </a:cubicBezTo>
                  <a:cubicBezTo>
                    <a:pt x="98" y="2"/>
                    <a:pt x="93" y="0"/>
                    <a:pt x="88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6"/>
                    <a:pt x="0" y="1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5"/>
                    <a:pt x="6" y="92"/>
                    <a:pt x="15" y="92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93" y="92"/>
                    <a:pt x="98" y="89"/>
                    <a:pt x="101" y="84"/>
                  </a:cubicBezTo>
                  <a:cubicBezTo>
                    <a:pt x="120" y="54"/>
                    <a:pt x="120" y="54"/>
                    <a:pt x="120" y="54"/>
                  </a:cubicBezTo>
                  <a:cubicBezTo>
                    <a:pt x="123" y="49"/>
                    <a:pt x="123" y="42"/>
                    <a:pt x="120" y="37"/>
                  </a:cubicBezTo>
                  <a:close/>
                  <a:moveTo>
                    <a:pt x="113" y="50"/>
                  </a:moveTo>
                  <a:cubicBezTo>
                    <a:pt x="94" y="80"/>
                    <a:pt x="94" y="80"/>
                    <a:pt x="94" y="80"/>
                  </a:cubicBezTo>
                  <a:cubicBezTo>
                    <a:pt x="93" y="83"/>
                    <a:pt x="90" y="84"/>
                    <a:pt x="88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1" y="84"/>
                    <a:pt x="7" y="80"/>
                    <a:pt x="7" y="7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1"/>
                    <a:pt x="11" y="7"/>
                    <a:pt x="15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90" y="7"/>
                    <a:pt x="93" y="9"/>
                    <a:pt x="94" y="11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115" y="44"/>
                    <a:pt x="115" y="47"/>
                    <a:pt x="113" y="50"/>
                  </a:cubicBezTo>
                  <a:close/>
                  <a:moveTo>
                    <a:pt x="113" y="50"/>
                  </a:moveTo>
                  <a:cubicBezTo>
                    <a:pt x="113" y="50"/>
                    <a:pt x="113" y="50"/>
                    <a:pt x="113" y="5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3" name="Freeform 121">
              <a:extLst>
                <a:ext uri="{FF2B5EF4-FFF2-40B4-BE49-F238E27FC236}">
                  <a16:creationId xmlns:a16="http://schemas.microsoft.com/office/drawing/2014/main" id="{6E9812A1-2F55-51AF-67A9-0B4E256FBA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6888" y="2852738"/>
              <a:ext cx="66675" cy="68263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12"/>
                </a:cxn>
                <a:cxn ang="0">
                  <a:pos x="12" y="23"/>
                </a:cxn>
                <a:cxn ang="0">
                  <a:pos x="23" y="12"/>
                </a:cxn>
                <a:cxn ang="0">
                  <a:pos x="12" y="0"/>
                </a:cxn>
                <a:cxn ang="0">
                  <a:pos x="12" y="19"/>
                </a:cxn>
                <a:cxn ang="0">
                  <a:pos x="4" y="12"/>
                </a:cxn>
                <a:cxn ang="0">
                  <a:pos x="12" y="4"/>
                </a:cxn>
                <a:cxn ang="0">
                  <a:pos x="19" y="12"/>
                </a:cxn>
                <a:cxn ang="0">
                  <a:pos x="12" y="19"/>
                </a:cxn>
                <a:cxn ang="0">
                  <a:pos x="12" y="19"/>
                </a:cxn>
                <a:cxn ang="0">
                  <a:pos x="12" y="19"/>
                </a:cxn>
              </a:cxnLst>
              <a:rect l="0" t="0" r="r" b="b"/>
              <a:pathLst>
                <a:path w="23" h="23"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lose/>
                  <a:moveTo>
                    <a:pt x="12" y="19"/>
                  </a:moveTo>
                  <a:cubicBezTo>
                    <a:pt x="8" y="19"/>
                    <a:pt x="4" y="16"/>
                    <a:pt x="4" y="12"/>
                  </a:cubicBezTo>
                  <a:cubicBezTo>
                    <a:pt x="4" y="7"/>
                    <a:pt x="8" y="4"/>
                    <a:pt x="12" y="4"/>
                  </a:cubicBezTo>
                  <a:cubicBezTo>
                    <a:pt x="16" y="4"/>
                    <a:pt x="19" y="7"/>
                    <a:pt x="19" y="12"/>
                  </a:cubicBezTo>
                  <a:cubicBezTo>
                    <a:pt x="19" y="16"/>
                    <a:pt x="16" y="19"/>
                    <a:pt x="12" y="19"/>
                  </a:cubicBezTo>
                  <a:close/>
                  <a:moveTo>
                    <a:pt x="12" y="19"/>
                  </a:moveTo>
                  <a:cubicBezTo>
                    <a:pt x="12" y="19"/>
                    <a:pt x="12" y="19"/>
                    <a:pt x="12" y="1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44" name="Group 164">
            <a:extLst>
              <a:ext uri="{FF2B5EF4-FFF2-40B4-BE49-F238E27FC236}">
                <a16:creationId xmlns:a16="http://schemas.microsoft.com/office/drawing/2014/main" id="{DDC66022-8B0F-EE29-9CE3-EE65D35E2139}"/>
              </a:ext>
            </a:extLst>
          </p:cNvPr>
          <p:cNvGrpSpPr/>
          <p:nvPr/>
        </p:nvGrpSpPr>
        <p:grpSpPr>
          <a:xfrm>
            <a:off x="4345885" y="3652164"/>
            <a:ext cx="413842" cy="389082"/>
            <a:chOff x="2266950" y="2713038"/>
            <a:chExt cx="371475" cy="349250"/>
          </a:xfrm>
          <a:solidFill>
            <a:srgbClr val="2DADE0"/>
          </a:solidFill>
        </p:grpSpPr>
        <p:sp>
          <p:nvSpPr>
            <p:cNvPr id="145" name="Freeform 122">
              <a:extLst>
                <a:ext uri="{FF2B5EF4-FFF2-40B4-BE49-F238E27FC236}">
                  <a16:creationId xmlns:a16="http://schemas.microsoft.com/office/drawing/2014/main" id="{9BC3BB66-32E5-91AD-4D25-8E2BC90BBF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47925" y="2903538"/>
              <a:ext cx="44450" cy="44450"/>
            </a:xfrm>
            <a:custGeom>
              <a:avLst/>
              <a:gdLst/>
              <a:ahLst/>
              <a:cxnLst>
                <a:cxn ang="0">
                  <a:pos x="15" y="7"/>
                </a:cxn>
                <a:cxn ang="0">
                  <a:pos x="7" y="15"/>
                </a:cxn>
                <a:cxn ang="0">
                  <a:pos x="0" y="7"/>
                </a:cxn>
                <a:cxn ang="0">
                  <a:pos x="7" y="0"/>
                </a:cxn>
                <a:cxn ang="0">
                  <a:pos x="15" y="7"/>
                </a:cxn>
                <a:cxn ang="0">
                  <a:pos x="15" y="7"/>
                </a:cxn>
                <a:cxn ang="0">
                  <a:pos x="15" y="7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2"/>
                    <a:pt x="11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6" name="Freeform 123">
              <a:extLst>
                <a:ext uri="{FF2B5EF4-FFF2-40B4-BE49-F238E27FC236}">
                  <a16:creationId xmlns:a16="http://schemas.microsoft.com/office/drawing/2014/main" id="{29FBA2C4-1939-67A7-2AFF-0EF909B793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66950" y="2713038"/>
              <a:ext cx="371475" cy="349250"/>
            </a:xfrm>
            <a:custGeom>
              <a:avLst/>
              <a:gdLst/>
              <a:ahLst/>
              <a:cxnLst>
                <a:cxn ang="0">
                  <a:pos x="111" y="46"/>
                </a:cxn>
                <a:cxn ang="0">
                  <a:pos x="100" y="0"/>
                </a:cxn>
                <a:cxn ang="0">
                  <a:pos x="0" y="21"/>
                </a:cxn>
                <a:cxn ang="0">
                  <a:pos x="21" y="119"/>
                </a:cxn>
                <a:cxn ang="0">
                  <a:pos x="111" y="97"/>
                </a:cxn>
                <a:cxn ang="0">
                  <a:pos x="111" y="46"/>
                </a:cxn>
                <a:cxn ang="0">
                  <a:pos x="100" y="7"/>
                </a:cxn>
                <a:cxn ang="0">
                  <a:pos x="104" y="35"/>
                </a:cxn>
                <a:cxn ang="0">
                  <a:pos x="100" y="15"/>
                </a:cxn>
                <a:cxn ang="0">
                  <a:pos x="16" y="11"/>
                </a:cxn>
                <a:cxn ang="0">
                  <a:pos x="12" y="30"/>
                </a:cxn>
                <a:cxn ang="0">
                  <a:pos x="21" y="7"/>
                </a:cxn>
                <a:cxn ang="0">
                  <a:pos x="16" y="19"/>
                </a:cxn>
                <a:cxn ang="0">
                  <a:pos x="96" y="15"/>
                </a:cxn>
                <a:cxn ang="0">
                  <a:pos x="96" y="23"/>
                </a:cxn>
                <a:cxn ang="0">
                  <a:pos x="16" y="26"/>
                </a:cxn>
                <a:cxn ang="0">
                  <a:pos x="96" y="23"/>
                </a:cxn>
                <a:cxn ang="0">
                  <a:pos x="96" y="34"/>
                </a:cxn>
                <a:cxn ang="0">
                  <a:pos x="16" y="33"/>
                </a:cxn>
                <a:cxn ang="0">
                  <a:pos x="96" y="30"/>
                </a:cxn>
                <a:cxn ang="0">
                  <a:pos x="90" y="111"/>
                </a:cxn>
                <a:cxn ang="0">
                  <a:pos x="8" y="97"/>
                </a:cxn>
                <a:cxn ang="0">
                  <a:pos x="21" y="42"/>
                </a:cxn>
                <a:cxn ang="0">
                  <a:pos x="104" y="46"/>
                </a:cxn>
                <a:cxn ang="0">
                  <a:pos x="69" y="53"/>
                </a:cxn>
                <a:cxn ang="0">
                  <a:pos x="69" y="92"/>
                </a:cxn>
                <a:cxn ang="0">
                  <a:pos x="104" y="97"/>
                </a:cxn>
                <a:cxn ang="0">
                  <a:pos x="69" y="84"/>
                </a:cxn>
                <a:cxn ang="0">
                  <a:pos x="69" y="61"/>
                </a:cxn>
                <a:cxn ang="0">
                  <a:pos x="110" y="58"/>
                </a:cxn>
                <a:cxn ang="0">
                  <a:pos x="111" y="56"/>
                </a:cxn>
                <a:cxn ang="0">
                  <a:pos x="109" y="84"/>
                </a:cxn>
                <a:cxn ang="0">
                  <a:pos x="109" y="84"/>
                </a:cxn>
              </a:cxnLst>
              <a:rect l="0" t="0" r="r" b="b"/>
              <a:pathLst>
                <a:path w="127" h="119">
                  <a:moveTo>
                    <a:pt x="111" y="46"/>
                  </a:moveTo>
                  <a:cubicBezTo>
                    <a:pt x="111" y="46"/>
                    <a:pt x="111" y="46"/>
                    <a:pt x="111" y="46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5"/>
                    <a:pt x="106" y="0"/>
                    <a:pt x="10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9"/>
                    <a:pt x="10" y="119"/>
                    <a:pt x="21" y="119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102" y="119"/>
                    <a:pt x="111" y="109"/>
                    <a:pt x="111" y="97"/>
                  </a:cubicBezTo>
                  <a:cubicBezTo>
                    <a:pt x="111" y="92"/>
                    <a:pt x="111" y="92"/>
                    <a:pt x="111" y="92"/>
                  </a:cubicBezTo>
                  <a:cubicBezTo>
                    <a:pt x="127" y="80"/>
                    <a:pt x="127" y="57"/>
                    <a:pt x="111" y="46"/>
                  </a:cubicBezTo>
                  <a:close/>
                  <a:moveTo>
                    <a:pt x="21" y="7"/>
                  </a:moveTo>
                  <a:cubicBezTo>
                    <a:pt x="100" y="7"/>
                    <a:pt x="100" y="7"/>
                    <a:pt x="100" y="7"/>
                  </a:cubicBezTo>
                  <a:cubicBezTo>
                    <a:pt x="102" y="7"/>
                    <a:pt x="104" y="9"/>
                    <a:pt x="104" y="11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3" y="34"/>
                    <a:pt x="101" y="34"/>
                    <a:pt x="100" y="34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3"/>
                    <a:pt x="98" y="11"/>
                    <a:pt x="9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3" y="11"/>
                    <a:pt x="12" y="13"/>
                    <a:pt x="12" y="15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9" y="28"/>
                    <a:pt x="8" y="24"/>
                    <a:pt x="8" y="21"/>
                  </a:cubicBezTo>
                  <a:cubicBezTo>
                    <a:pt x="8" y="13"/>
                    <a:pt x="14" y="7"/>
                    <a:pt x="21" y="7"/>
                  </a:cubicBezTo>
                  <a:close/>
                  <a:moveTo>
                    <a:pt x="96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96" y="15"/>
                    <a:pt x="96" y="15"/>
                    <a:pt x="96" y="15"/>
                  </a:cubicBezTo>
                  <a:lnTo>
                    <a:pt x="96" y="19"/>
                  </a:lnTo>
                  <a:close/>
                  <a:moveTo>
                    <a:pt x="96" y="23"/>
                  </a:moveTo>
                  <a:cubicBezTo>
                    <a:pt x="96" y="26"/>
                    <a:pt x="96" y="26"/>
                    <a:pt x="9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96" y="23"/>
                  </a:lnTo>
                  <a:close/>
                  <a:moveTo>
                    <a:pt x="96" y="30"/>
                  </a:moveTo>
                  <a:cubicBezTo>
                    <a:pt x="96" y="34"/>
                    <a:pt x="96" y="34"/>
                    <a:pt x="96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19" y="34"/>
                    <a:pt x="17" y="34"/>
                    <a:pt x="16" y="33"/>
                  </a:cubicBezTo>
                  <a:cubicBezTo>
                    <a:pt x="16" y="30"/>
                    <a:pt x="16" y="30"/>
                    <a:pt x="16" y="30"/>
                  </a:cubicBezTo>
                  <a:lnTo>
                    <a:pt x="96" y="30"/>
                  </a:lnTo>
                  <a:close/>
                  <a:moveTo>
                    <a:pt x="104" y="97"/>
                  </a:moveTo>
                  <a:cubicBezTo>
                    <a:pt x="104" y="105"/>
                    <a:pt x="98" y="111"/>
                    <a:pt x="90" y="111"/>
                  </a:cubicBezTo>
                  <a:cubicBezTo>
                    <a:pt x="21" y="111"/>
                    <a:pt x="21" y="111"/>
                    <a:pt x="21" y="111"/>
                  </a:cubicBezTo>
                  <a:cubicBezTo>
                    <a:pt x="14" y="111"/>
                    <a:pt x="8" y="105"/>
                    <a:pt x="8" y="9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1" y="40"/>
                    <a:pt x="16" y="42"/>
                    <a:pt x="21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2" y="42"/>
                    <a:pt x="104" y="44"/>
                    <a:pt x="104" y="46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59" y="53"/>
                    <a:pt x="50" y="62"/>
                    <a:pt x="50" y="72"/>
                  </a:cubicBezTo>
                  <a:cubicBezTo>
                    <a:pt x="50" y="83"/>
                    <a:pt x="59" y="92"/>
                    <a:pt x="69" y="92"/>
                  </a:cubicBezTo>
                  <a:cubicBezTo>
                    <a:pt x="104" y="92"/>
                    <a:pt x="104" y="92"/>
                    <a:pt x="104" y="92"/>
                  </a:cubicBezTo>
                  <a:lnTo>
                    <a:pt x="104" y="97"/>
                  </a:lnTo>
                  <a:close/>
                  <a:moveTo>
                    <a:pt x="109" y="84"/>
                  </a:moveTo>
                  <a:cubicBezTo>
                    <a:pt x="69" y="84"/>
                    <a:pt x="69" y="84"/>
                    <a:pt x="69" y="84"/>
                  </a:cubicBezTo>
                  <a:cubicBezTo>
                    <a:pt x="63" y="84"/>
                    <a:pt x="58" y="79"/>
                    <a:pt x="58" y="72"/>
                  </a:cubicBezTo>
                  <a:cubicBezTo>
                    <a:pt x="58" y="66"/>
                    <a:pt x="63" y="61"/>
                    <a:pt x="69" y="61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6" y="61"/>
                    <a:pt x="108" y="60"/>
                    <a:pt x="110" y="58"/>
                  </a:cubicBezTo>
                  <a:cubicBezTo>
                    <a:pt x="110" y="57"/>
                    <a:pt x="111" y="57"/>
                    <a:pt x="111" y="56"/>
                  </a:cubicBezTo>
                  <a:cubicBezTo>
                    <a:pt x="111" y="56"/>
                    <a:pt x="111" y="56"/>
                    <a:pt x="111" y="56"/>
                  </a:cubicBezTo>
                  <a:cubicBezTo>
                    <a:pt x="114" y="59"/>
                    <a:pt x="115" y="64"/>
                    <a:pt x="115" y="69"/>
                  </a:cubicBezTo>
                  <a:cubicBezTo>
                    <a:pt x="115" y="75"/>
                    <a:pt x="113" y="80"/>
                    <a:pt x="109" y="84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4"/>
                    <a:pt x="109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47" name="Group 169">
            <a:extLst>
              <a:ext uri="{FF2B5EF4-FFF2-40B4-BE49-F238E27FC236}">
                <a16:creationId xmlns:a16="http://schemas.microsoft.com/office/drawing/2014/main" id="{83FF9D14-B9A3-1301-2E5C-4AD88370F41C}"/>
              </a:ext>
            </a:extLst>
          </p:cNvPr>
          <p:cNvGrpSpPr/>
          <p:nvPr/>
        </p:nvGrpSpPr>
        <p:grpSpPr>
          <a:xfrm>
            <a:off x="5787257" y="3645974"/>
            <a:ext cx="350174" cy="401462"/>
            <a:chOff x="4041775" y="2706688"/>
            <a:chExt cx="314325" cy="360363"/>
          </a:xfrm>
          <a:solidFill>
            <a:srgbClr val="2DADE0"/>
          </a:solidFill>
        </p:grpSpPr>
        <p:sp>
          <p:nvSpPr>
            <p:cNvPr id="148" name="Freeform 124">
              <a:extLst>
                <a:ext uri="{FF2B5EF4-FFF2-40B4-BE49-F238E27FC236}">
                  <a16:creationId xmlns:a16="http://schemas.microsoft.com/office/drawing/2014/main" id="{B161AA93-AAB7-72EF-30D0-8B855C255F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41775" y="2706688"/>
              <a:ext cx="314325" cy="360363"/>
            </a:xfrm>
            <a:custGeom>
              <a:avLst/>
              <a:gdLst/>
              <a:ahLst/>
              <a:cxnLst>
                <a:cxn ang="0">
                  <a:pos x="107" y="26"/>
                </a:cxn>
                <a:cxn ang="0">
                  <a:pos x="96" y="16"/>
                </a:cxn>
                <a:cxn ang="0">
                  <a:pos x="84" y="16"/>
                </a:cxn>
                <a:cxn ang="0">
                  <a:pos x="84" y="12"/>
                </a:cxn>
                <a:cxn ang="0">
                  <a:pos x="73" y="0"/>
                </a:cxn>
                <a:cxn ang="0">
                  <a:pos x="34" y="0"/>
                </a:cxn>
                <a:cxn ang="0">
                  <a:pos x="23" y="12"/>
                </a:cxn>
                <a:cxn ang="0">
                  <a:pos x="23" y="15"/>
                </a:cxn>
                <a:cxn ang="0">
                  <a:pos x="11" y="15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35"/>
                </a:cxn>
                <a:cxn ang="0">
                  <a:pos x="7" y="42"/>
                </a:cxn>
                <a:cxn ang="0">
                  <a:pos x="7" y="108"/>
                </a:cxn>
                <a:cxn ang="0">
                  <a:pos x="23" y="123"/>
                </a:cxn>
                <a:cxn ang="0">
                  <a:pos x="84" y="123"/>
                </a:cxn>
                <a:cxn ang="0">
                  <a:pos x="99" y="108"/>
                </a:cxn>
                <a:cxn ang="0">
                  <a:pos x="99" y="42"/>
                </a:cxn>
                <a:cxn ang="0">
                  <a:pos x="107" y="35"/>
                </a:cxn>
                <a:cxn ang="0">
                  <a:pos x="107" y="26"/>
                </a:cxn>
                <a:cxn ang="0">
                  <a:pos x="30" y="12"/>
                </a:cxn>
                <a:cxn ang="0">
                  <a:pos x="34" y="8"/>
                </a:cxn>
                <a:cxn ang="0">
                  <a:pos x="73" y="8"/>
                </a:cxn>
                <a:cxn ang="0">
                  <a:pos x="76" y="12"/>
                </a:cxn>
                <a:cxn ang="0">
                  <a:pos x="76" y="15"/>
                </a:cxn>
                <a:cxn ang="0">
                  <a:pos x="30" y="15"/>
                </a:cxn>
                <a:cxn ang="0">
                  <a:pos x="30" y="12"/>
                </a:cxn>
                <a:cxn ang="0">
                  <a:pos x="92" y="108"/>
                </a:cxn>
                <a:cxn ang="0">
                  <a:pos x="84" y="115"/>
                </a:cxn>
                <a:cxn ang="0">
                  <a:pos x="23" y="115"/>
                </a:cxn>
                <a:cxn ang="0">
                  <a:pos x="15" y="108"/>
                </a:cxn>
                <a:cxn ang="0">
                  <a:pos x="15" y="42"/>
                </a:cxn>
                <a:cxn ang="0">
                  <a:pos x="92" y="42"/>
                </a:cxn>
                <a:cxn ang="0">
                  <a:pos x="92" y="108"/>
                </a:cxn>
                <a:cxn ang="0">
                  <a:pos x="99" y="31"/>
                </a:cxn>
                <a:cxn ang="0">
                  <a:pos x="99" y="35"/>
                </a:cxn>
                <a:cxn ang="0">
                  <a:pos x="7" y="35"/>
                </a:cxn>
                <a:cxn ang="0">
                  <a:pos x="7" y="27"/>
                </a:cxn>
                <a:cxn ang="0">
                  <a:pos x="11" y="23"/>
                </a:cxn>
                <a:cxn ang="0">
                  <a:pos x="96" y="23"/>
                </a:cxn>
                <a:cxn ang="0">
                  <a:pos x="99" y="27"/>
                </a:cxn>
                <a:cxn ang="0">
                  <a:pos x="99" y="31"/>
                </a:cxn>
                <a:cxn ang="0">
                  <a:pos x="99" y="31"/>
                </a:cxn>
                <a:cxn ang="0">
                  <a:pos x="99" y="31"/>
                </a:cxn>
              </a:cxnLst>
              <a:rect l="0" t="0" r="r" b="b"/>
              <a:pathLst>
                <a:path w="107" h="123">
                  <a:moveTo>
                    <a:pt x="107" y="26"/>
                  </a:moveTo>
                  <a:cubicBezTo>
                    <a:pt x="107" y="20"/>
                    <a:pt x="102" y="16"/>
                    <a:pt x="96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5"/>
                    <a:pt x="79" y="0"/>
                    <a:pt x="7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8" y="0"/>
                    <a:pt x="23" y="5"/>
                    <a:pt x="23" y="12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5" y="15"/>
                    <a:pt x="0" y="20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9"/>
                    <a:pt x="3" y="42"/>
                    <a:pt x="7" y="42"/>
                  </a:cubicBezTo>
                  <a:cubicBezTo>
                    <a:pt x="7" y="108"/>
                    <a:pt x="7" y="108"/>
                    <a:pt x="7" y="108"/>
                  </a:cubicBezTo>
                  <a:cubicBezTo>
                    <a:pt x="7" y="116"/>
                    <a:pt x="14" y="123"/>
                    <a:pt x="23" y="123"/>
                  </a:cubicBezTo>
                  <a:cubicBezTo>
                    <a:pt x="84" y="123"/>
                    <a:pt x="84" y="123"/>
                    <a:pt x="84" y="123"/>
                  </a:cubicBezTo>
                  <a:cubicBezTo>
                    <a:pt x="92" y="123"/>
                    <a:pt x="99" y="116"/>
                    <a:pt x="99" y="108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104" y="42"/>
                    <a:pt x="107" y="39"/>
                    <a:pt x="107" y="35"/>
                  </a:cubicBezTo>
                  <a:cubicBezTo>
                    <a:pt x="107" y="26"/>
                    <a:pt x="107" y="26"/>
                    <a:pt x="107" y="26"/>
                  </a:cubicBezTo>
                  <a:close/>
                  <a:moveTo>
                    <a:pt x="30" y="12"/>
                  </a:moveTo>
                  <a:cubicBezTo>
                    <a:pt x="30" y="10"/>
                    <a:pt x="32" y="8"/>
                    <a:pt x="34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5" y="8"/>
                    <a:pt x="76" y="10"/>
                    <a:pt x="76" y="12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30" y="15"/>
                    <a:pt x="30" y="15"/>
                    <a:pt x="30" y="15"/>
                  </a:cubicBezTo>
                  <a:lnTo>
                    <a:pt x="30" y="12"/>
                  </a:lnTo>
                  <a:close/>
                  <a:moveTo>
                    <a:pt x="92" y="108"/>
                  </a:moveTo>
                  <a:cubicBezTo>
                    <a:pt x="92" y="112"/>
                    <a:pt x="88" y="115"/>
                    <a:pt x="84" y="115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18" y="115"/>
                    <a:pt x="15" y="112"/>
                    <a:pt x="15" y="108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92" y="42"/>
                    <a:pt x="92" y="42"/>
                    <a:pt x="92" y="42"/>
                  </a:cubicBezTo>
                  <a:lnTo>
                    <a:pt x="92" y="108"/>
                  </a:lnTo>
                  <a:close/>
                  <a:moveTo>
                    <a:pt x="99" y="31"/>
                  </a:moveTo>
                  <a:cubicBezTo>
                    <a:pt x="99" y="35"/>
                    <a:pt x="99" y="35"/>
                    <a:pt x="99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5"/>
                    <a:pt x="9" y="23"/>
                    <a:pt x="11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8" y="23"/>
                    <a:pt x="99" y="25"/>
                    <a:pt x="99" y="27"/>
                  </a:cubicBezTo>
                  <a:lnTo>
                    <a:pt x="99" y="31"/>
                  </a:lnTo>
                  <a:close/>
                  <a:moveTo>
                    <a:pt x="99" y="31"/>
                  </a:moveTo>
                  <a:cubicBezTo>
                    <a:pt x="99" y="31"/>
                    <a:pt x="99" y="31"/>
                    <a:pt x="99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9" name="Freeform 125">
              <a:extLst>
                <a:ext uri="{FF2B5EF4-FFF2-40B4-BE49-F238E27FC236}">
                  <a16:creationId xmlns:a16="http://schemas.microsoft.com/office/drawing/2014/main" id="{CFE8101F-426B-A5E4-0B0E-A1F2A18097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0038" y="2852738"/>
              <a:ext cx="42863" cy="171450"/>
            </a:xfrm>
            <a:custGeom>
              <a:avLst/>
              <a:gdLst/>
              <a:ahLst/>
              <a:cxnLst>
                <a:cxn ang="0">
                  <a:pos x="3" y="58"/>
                </a:cxn>
                <a:cxn ang="0">
                  <a:pos x="11" y="58"/>
                </a:cxn>
                <a:cxn ang="0">
                  <a:pos x="15" y="54"/>
                </a:cxn>
                <a:cxn ang="0">
                  <a:pos x="15" y="4"/>
                </a:cxn>
                <a:cxn ang="0">
                  <a:pos x="11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54"/>
                </a:cxn>
                <a:cxn ang="0">
                  <a:pos x="3" y="58"/>
                </a:cxn>
                <a:cxn ang="0">
                  <a:pos x="3" y="4"/>
                </a:cxn>
                <a:cxn ang="0">
                  <a:pos x="11" y="4"/>
                </a:cxn>
                <a:cxn ang="0">
                  <a:pos x="11" y="54"/>
                </a:cxn>
                <a:cxn ang="0">
                  <a:pos x="3" y="54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3" y="4"/>
                </a:cxn>
              </a:cxnLst>
              <a:rect l="0" t="0" r="r" b="b"/>
              <a:pathLst>
                <a:path w="15" h="58">
                  <a:moveTo>
                    <a:pt x="3" y="58"/>
                  </a:moveTo>
                  <a:cubicBezTo>
                    <a:pt x="11" y="58"/>
                    <a:pt x="11" y="58"/>
                    <a:pt x="11" y="58"/>
                  </a:cubicBezTo>
                  <a:cubicBezTo>
                    <a:pt x="13" y="58"/>
                    <a:pt x="15" y="56"/>
                    <a:pt x="15" y="5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3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1" y="58"/>
                    <a:pt x="3" y="58"/>
                  </a:cubicBezTo>
                  <a:close/>
                  <a:moveTo>
                    <a:pt x="3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3" y="54"/>
                    <a:pt x="3" y="54"/>
                    <a:pt x="3" y="54"/>
                  </a:cubicBezTo>
                  <a:lnTo>
                    <a:pt x="3" y="4"/>
                  </a:lnTo>
                  <a:close/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0" name="Freeform 126">
              <a:extLst>
                <a:ext uri="{FF2B5EF4-FFF2-40B4-BE49-F238E27FC236}">
                  <a16:creationId xmlns:a16="http://schemas.microsoft.com/office/drawing/2014/main" id="{D9E3A4E9-1750-22C5-575F-A0BED4E4BA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76713" y="2852738"/>
              <a:ext cx="44450" cy="171450"/>
            </a:xfrm>
            <a:custGeom>
              <a:avLst/>
              <a:gdLst/>
              <a:ahLst/>
              <a:cxnLst>
                <a:cxn ang="0">
                  <a:pos x="3" y="58"/>
                </a:cxn>
                <a:cxn ang="0">
                  <a:pos x="11" y="58"/>
                </a:cxn>
                <a:cxn ang="0">
                  <a:pos x="15" y="54"/>
                </a:cxn>
                <a:cxn ang="0">
                  <a:pos x="15" y="4"/>
                </a:cxn>
                <a:cxn ang="0">
                  <a:pos x="11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54"/>
                </a:cxn>
                <a:cxn ang="0">
                  <a:pos x="3" y="58"/>
                </a:cxn>
                <a:cxn ang="0">
                  <a:pos x="3" y="4"/>
                </a:cxn>
                <a:cxn ang="0">
                  <a:pos x="11" y="4"/>
                </a:cxn>
                <a:cxn ang="0">
                  <a:pos x="11" y="54"/>
                </a:cxn>
                <a:cxn ang="0">
                  <a:pos x="3" y="54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3" y="4"/>
                </a:cxn>
              </a:cxnLst>
              <a:rect l="0" t="0" r="r" b="b"/>
              <a:pathLst>
                <a:path w="15" h="58">
                  <a:moveTo>
                    <a:pt x="3" y="58"/>
                  </a:moveTo>
                  <a:cubicBezTo>
                    <a:pt x="11" y="58"/>
                    <a:pt x="11" y="58"/>
                    <a:pt x="11" y="58"/>
                  </a:cubicBezTo>
                  <a:cubicBezTo>
                    <a:pt x="13" y="58"/>
                    <a:pt x="15" y="56"/>
                    <a:pt x="15" y="5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3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1" y="58"/>
                    <a:pt x="3" y="58"/>
                  </a:cubicBezTo>
                  <a:close/>
                  <a:moveTo>
                    <a:pt x="3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3" y="54"/>
                    <a:pt x="3" y="54"/>
                    <a:pt x="3" y="54"/>
                  </a:cubicBezTo>
                  <a:lnTo>
                    <a:pt x="3" y="4"/>
                  </a:lnTo>
                  <a:close/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1" name="Freeform 127">
              <a:extLst>
                <a:ext uri="{FF2B5EF4-FFF2-40B4-BE49-F238E27FC236}">
                  <a16:creationId xmlns:a16="http://schemas.microsoft.com/office/drawing/2014/main" id="{BBCB5DE4-D979-D34E-14EB-BC254B0AB7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4975" y="2852738"/>
              <a:ext cx="42863" cy="171450"/>
            </a:xfrm>
            <a:custGeom>
              <a:avLst/>
              <a:gdLst/>
              <a:ahLst/>
              <a:cxnLst>
                <a:cxn ang="0">
                  <a:pos x="4" y="58"/>
                </a:cxn>
                <a:cxn ang="0">
                  <a:pos x="11" y="58"/>
                </a:cxn>
                <a:cxn ang="0">
                  <a:pos x="15" y="54"/>
                </a:cxn>
                <a:cxn ang="0">
                  <a:pos x="15" y="4"/>
                </a:cxn>
                <a:cxn ang="0">
                  <a:pos x="1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54"/>
                </a:cxn>
                <a:cxn ang="0">
                  <a:pos x="4" y="58"/>
                </a:cxn>
                <a:cxn ang="0">
                  <a:pos x="4" y="4"/>
                </a:cxn>
                <a:cxn ang="0">
                  <a:pos x="11" y="4"/>
                </a:cxn>
                <a:cxn ang="0">
                  <a:pos x="11" y="54"/>
                </a:cxn>
                <a:cxn ang="0">
                  <a:pos x="4" y="5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15" h="58">
                  <a:moveTo>
                    <a:pt x="4" y="58"/>
                  </a:moveTo>
                  <a:cubicBezTo>
                    <a:pt x="11" y="58"/>
                    <a:pt x="11" y="58"/>
                    <a:pt x="11" y="58"/>
                  </a:cubicBezTo>
                  <a:cubicBezTo>
                    <a:pt x="13" y="58"/>
                    <a:pt x="15" y="56"/>
                    <a:pt x="15" y="5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3" y="0"/>
                    <a:pt x="1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1" y="58"/>
                    <a:pt x="4" y="58"/>
                  </a:cubicBezTo>
                  <a:close/>
                  <a:moveTo>
                    <a:pt x="4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4" y="54"/>
                    <a:pt x="4" y="54"/>
                    <a:pt x="4" y="54"/>
                  </a:cubicBezTo>
                  <a:lnTo>
                    <a:pt x="4" y="4"/>
                  </a:lnTo>
                  <a:close/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52" name="Group 172">
            <a:extLst>
              <a:ext uri="{FF2B5EF4-FFF2-40B4-BE49-F238E27FC236}">
                <a16:creationId xmlns:a16="http://schemas.microsoft.com/office/drawing/2014/main" id="{D824D222-17C8-FC90-3D59-77124E04B0FD}"/>
              </a:ext>
            </a:extLst>
          </p:cNvPr>
          <p:cNvGrpSpPr/>
          <p:nvPr/>
        </p:nvGrpSpPr>
        <p:grpSpPr>
          <a:xfrm>
            <a:off x="6475223" y="3678693"/>
            <a:ext cx="399693" cy="336024"/>
            <a:chOff x="4856163" y="2736851"/>
            <a:chExt cx="358775" cy="301625"/>
          </a:xfrm>
          <a:solidFill>
            <a:srgbClr val="2DADE0"/>
          </a:solidFill>
        </p:grpSpPr>
        <p:sp>
          <p:nvSpPr>
            <p:cNvPr id="153" name="Freeform 128">
              <a:extLst>
                <a:ext uri="{FF2B5EF4-FFF2-40B4-BE49-F238E27FC236}">
                  <a16:creationId xmlns:a16="http://schemas.microsoft.com/office/drawing/2014/main" id="{06E57FF3-6D84-7B9B-0251-8DAD4F2EF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6650" y="2814638"/>
              <a:ext cx="177800" cy="179388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30"/>
                </a:cxn>
                <a:cxn ang="0">
                  <a:pos x="31" y="61"/>
                </a:cxn>
                <a:cxn ang="0">
                  <a:pos x="61" y="30"/>
                </a:cxn>
                <a:cxn ang="0">
                  <a:pos x="31" y="0"/>
                </a:cxn>
                <a:cxn ang="0">
                  <a:pos x="48" y="45"/>
                </a:cxn>
                <a:cxn ang="0">
                  <a:pos x="16" y="48"/>
                </a:cxn>
                <a:cxn ang="0">
                  <a:pos x="13" y="15"/>
                </a:cxn>
                <a:cxn ang="0">
                  <a:pos x="46" y="13"/>
                </a:cxn>
                <a:cxn ang="0">
                  <a:pos x="48" y="45"/>
                </a:cxn>
                <a:cxn ang="0">
                  <a:pos x="48" y="45"/>
                </a:cxn>
                <a:cxn ang="0">
                  <a:pos x="48" y="45"/>
                </a:cxn>
              </a:cxnLst>
              <a:rect l="0" t="0" r="r" b="b"/>
              <a:pathLst>
                <a:path w="61" h="61">
                  <a:moveTo>
                    <a:pt x="31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7"/>
                    <a:pt x="14" y="61"/>
                    <a:pt x="31" y="61"/>
                  </a:cubicBezTo>
                  <a:cubicBezTo>
                    <a:pt x="48" y="61"/>
                    <a:pt x="61" y="47"/>
                    <a:pt x="61" y="30"/>
                  </a:cubicBezTo>
                  <a:cubicBezTo>
                    <a:pt x="61" y="13"/>
                    <a:pt x="48" y="0"/>
                    <a:pt x="31" y="0"/>
                  </a:cubicBezTo>
                  <a:close/>
                  <a:moveTo>
                    <a:pt x="48" y="45"/>
                  </a:moveTo>
                  <a:cubicBezTo>
                    <a:pt x="40" y="55"/>
                    <a:pt x="25" y="56"/>
                    <a:pt x="16" y="48"/>
                  </a:cubicBezTo>
                  <a:cubicBezTo>
                    <a:pt x="6" y="39"/>
                    <a:pt x="5" y="25"/>
                    <a:pt x="13" y="15"/>
                  </a:cubicBezTo>
                  <a:cubicBezTo>
                    <a:pt x="22" y="6"/>
                    <a:pt x="36" y="5"/>
                    <a:pt x="46" y="13"/>
                  </a:cubicBezTo>
                  <a:cubicBezTo>
                    <a:pt x="55" y="21"/>
                    <a:pt x="57" y="36"/>
                    <a:pt x="48" y="45"/>
                  </a:cubicBezTo>
                  <a:close/>
                  <a:moveTo>
                    <a:pt x="48" y="45"/>
                  </a:moveTo>
                  <a:cubicBezTo>
                    <a:pt x="48" y="45"/>
                    <a:pt x="48" y="45"/>
                    <a:pt x="48" y="4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4" name="Freeform 129">
              <a:extLst>
                <a:ext uri="{FF2B5EF4-FFF2-40B4-BE49-F238E27FC236}">
                  <a16:creationId xmlns:a16="http://schemas.microsoft.com/office/drawing/2014/main" id="{0D3C58F5-096B-859E-B901-5D8F1385C6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9513" y="2859088"/>
              <a:ext cx="53975" cy="508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15"/>
                </a:cxn>
                <a:cxn ang="0">
                  <a:pos x="2" y="17"/>
                </a:cxn>
                <a:cxn ang="0">
                  <a:pos x="4" y="15"/>
                </a:cxn>
                <a:cxn ang="0">
                  <a:pos x="16" y="4"/>
                </a:cxn>
                <a:cxn ang="0">
                  <a:pos x="18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18" h="17">
                  <a:moveTo>
                    <a:pt x="16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3" y="17"/>
                    <a:pt x="4" y="16"/>
                    <a:pt x="4" y="15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lose/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5" name="Freeform 130">
              <a:extLst>
                <a:ext uri="{FF2B5EF4-FFF2-40B4-BE49-F238E27FC236}">
                  <a16:creationId xmlns:a16="http://schemas.microsoft.com/office/drawing/2014/main" id="{411871B6-2AA3-AC4B-7792-1CAB9FA071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6163" y="2736851"/>
              <a:ext cx="358775" cy="301625"/>
            </a:xfrm>
            <a:custGeom>
              <a:avLst/>
              <a:gdLst/>
              <a:ahLst/>
              <a:cxnLst>
                <a:cxn ang="0">
                  <a:pos x="114" y="23"/>
                </a:cxn>
                <a:cxn ang="0">
                  <a:pos x="97" y="20"/>
                </a:cxn>
                <a:cxn ang="0">
                  <a:pos x="92" y="7"/>
                </a:cxn>
                <a:cxn ang="0">
                  <a:pos x="81" y="0"/>
                </a:cxn>
                <a:cxn ang="0">
                  <a:pos x="43" y="0"/>
                </a:cxn>
                <a:cxn ang="0">
                  <a:pos x="32" y="7"/>
                </a:cxn>
                <a:cxn ang="0">
                  <a:pos x="27" y="20"/>
                </a:cxn>
                <a:cxn ang="0">
                  <a:pos x="10" y="23"/>
                </a:cxn>
                <a:cxn ang="0">
                  <a:pos x="0" y="34"/>
                </a:cxn>
                <a:cxn ang="0">
                  <a:pos x="0" y="92"/>
                </a:cxn>
                <a:cxn ang="0">
                  <a:pos x="12" y="103"/>
                </a:cxn>
                <a:cxn ang="0">
                  <a:pos x="112" y="103"/>
                </a:cxn>
                <a:cxn ang="0">
                  <a:pos x="123" y="92"/>
                </a:cxn>
                <a:cxn ang="0">
                  <a:pos x="123" y="34"/>
                </a:cxn>
                <a:cxn ang="0">
                  <a:pos x="114" y="23"/>
                </a:cxn>
                <a:cxn ang="0">
                  <a:pos x="115" y="92"/>
                </a:cxn>
                <a:cxn ang="0">
                  <a:pos x="112" y="96"/>
                </a:cxn>
                <a:cxn ang="0">
                  <a:pos x="12" y="96"/>
                </a:cxn>
                <a:cxn ang="0">
                  <a:pos x="8" y="92"/>
                </a:cxn>
                <a:cxn ang="0">
                  <a:pos x="8" y="34"/>
                </a:cxn>
                <a:cxn ang="0">
                  <a:pos x="11" y="30"/>
                </a:cxn>
                <a:cxn ang="0">
                  <a:pos x="32" y="27"/>
                </a:cxn>
                <a:cxn ang="0">
                  <a:pos x="39" y="10"/>
                </a:cxn>
                <a:cxn ang="0">
                  <a:pos x="43" y="7"/>
                </a:cxn>
                <a:cxn ang="0">
                  <a:pos x="81" y="7"/>
                </a:cxn>
                <a:cxn ang="0">
                  <a:pos x="85" y="10"/>
                </a:cxn>
                <a:cxn ang="0">
                  <a:pos x="91" y="27"/>
                </a:cxn>
                <a:cxn ang="0">
                  <a:pos x="112" y="30"/>
                </a:cxn>
                <a:cxn ang="0">
                  <a:pos x="115" y="34"/>
                </a:cxn>
                <a:cxn ang="0">
                  <a:pos x="115" y="92"/>
                </a:cxn>
                <a:cxn ang="0">
                  <a:pos x="115" y="92"/>
                </a:cxn>
                <a:cxn ang="0">
                  <a:pos x="115" y="92"/>
                </a:cxn>
              </a:cxnLst>
              <a:rect l="0" t="0" r="r" b="b"/>
              <a:pathLst>
                <a:path w="123" h="103">
                  <a:moveTo>
                    <a:pt x="114" y="23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0" y="3"/>
                    <a:pt x="86" y="0"/>
                    <a:pt x="8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0"/>
                    <a:pt x="34" y="3"/>
                    <a:pt x="32" y="7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4" y="24"/>
                    <a:pt x="0" y="29"/>
                    <a:pt x="0" y="3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8"/>
                    <a:pt x="6" y="103"/>
                    <a:pt x="12" y="103"/>
                  </a:cubicBezTo>
                  <a:cubicBezTo>
                    <a:pt x="112" y="103"/>
                    <a:pt x="112" y="103"/>
                    <a:pt x="112" y="103"/>
                  </a:cubicBezTo>
                  <a:cubicBezTo>
                    <a:pt x="118" y="103"/>
                    <a:pt x="123" y="98"/>
                    <a:pt x="123" y="92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29"/>
                    <a:pt x="119" y="24"/>
                    <a:pt x="114" y="23"/>
                  </a:cubicBezTo>
                  <a:close/>
                  <a:moveTo>
                    <a:pt x="115" y="92"/>
                  </a:moveTo>
                  <a:cubicBezTo>
                    <a:pt x="115" y="94"/>
                    <a:pt x="114" y="96"/>
                    <a:pt x="112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6"/>
                    <a:pt x="8" y="94"/>
                    <a:pt x="8" y="92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2"/>
                    <a:pt x="9" y="31"/>
                    <a:pt x="11" y="30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8"/>
                    <a:pt x="41" y="7"/>
                    <a:pt x="43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7"/>
                    <a:pt x="84" y="8"/>
                    <a:pt x="85" y="10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4" y="31"/>
                    <a:pt x="115" y="32"/>
                    <a:pt x="115" y="34"/>
                  </a:cubicBezTo>
                  <a:lnTo>
                    <a:pt x="115" y="92"/>
                  </a:lnTo>
                  <a:close/>
                  <a:moveTo>
                    <a:pt x="115" y="92"/>
                  </a:moveTo>
                  <a:cubicBezTo>
                    <a:pt x="115" y="92"/>
                    <a:pt x="115" y="92"/>
                    <a:pt x="115" y="9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56" name="Freeform 131">
            <a:extLst>
              <a:ext uri="{FF2B5EF4-FFF2-40B4-BE49-F238E27FC236}">
                <a16:creationId xmlns:a16="http://schemas.microsoft.com/office/drawing/2014/main" id="{CC2DD38C-ADF6-68C4-22B4-7F4D094DC49D}"/>
              </a:ext>
            </a:extLst>
          </p:cNvPr>
          <p:cNvSpPr>
            <a:spLocks noEditPoints="1"/>
          </p:cNvSpPr>
          <p:nvPr/>
        </p:nvSpPr>
        <p:spPr bwMode="auto">
          <a:xfrm>
            <a:off x="7212709" y="3658354"/>
            <a:ext cx="401462" cy="376703"/>
          </a:xfrm>
          <a:custGeom>
            <a:avLst/>
            <a:gdLst/>
            <a:ahLst/>
            <a:cxnLst>
              <a:cxn ang="0">
                <a:pos x="111" y="0"/>
              </a:cxn>
              <a:cxn ang="0">
                <a:pos x="12" y="0"/>
              </a:cxn>
              <a:cxn ang="0">
                <a:pos x="0" y="12"/>
              </a:cxn>
              <a:cxn ang="0">
                <a:pos x="0" y="88"/>
              </a:cxn>
              <a:cxn ang="0">
                <a:pos x="12" y="100"/>
              </a:cxn>
              <a:cxn ang="0">
                <a:pos x="50" y="100"/>
              </a:cxn>
              <a:cxn ang="0">
                <a:pos x="50" y="104"/>
              </a:cxn>
              <a:cxn ang="0">
                <a:pos x="26" y="108"/>
              </a:cxn>
              <a:cxn ang="0">
                <a:pos x="23" y="111"/>
              </a:cxn>
              <a:cxn ang="0">
                <a:pos x="27" y="115"/>
              </a:cxn>
              <a:cxn ang="0">
                <a:pos x="96" y="115"/>
              </a:cxn>
              <a:cxn ang="0">
                <a:pos x="100" y="111"/>
              </a:cxn>
              <a:cxn ang="0">
                <a:pos x="97" y="108"/>
              </a:cxn>
              <a:cxn ang="0">
                <a:pos x="73" y="104"/>
              </a:cxn>
              <a:cxn ang="0">
                <a:pos x="73" y="100"/>
              </a:cxn>
              <a:cxn ang="0">
                <a:pos x="111" y="100"/>
              </a:cxn>
              <a:cxn ang="0">
                <a:pos x="123" y="88"/>
              </a:cxn>
              <a:cxn ang="0">
                <a:pos x="123" y="12"/>
              </a:cxn>
              <a:cxn ang="0">
                <a:pos x="111" y="0"/>
              </a:cxn>
              <a:cxn ang="0">
                <a:pos x="115" y="88"/>
              </a:cxn>
              <a:cxn ang="0">
                <a:pos x="111" y="92"/>
              </a:cxn>
              <a:cxn ang="0">
                <a:pos x="12" y="92"/>
              </a:cxn>
              <a:cxn ang="0">
                <a:pos x="8" y="88"/>
              </a:cxn>
              <a:cxn ang="0">
                <a:pos x="8" y="12"/>
              </a:cxn>
              <a:cxn ang="0">
                <a:pos x="12" y="8"/>
              </a:cxn>
              <a:cxn ang="0">
                <a:pos x="111" y="8"/>
              </a:cxn>
              <a:cxn ang="0">
                <a:pos x="115" y="12"/>
              </a:cxn>
              <a:cxn ang="0">
                <a:pos x="115" y="88"/>
              </a:cxn>
              <a:cxn ang="0">
                <a:pos x="104" y="15"/>
              </a:cxn>
              <a:cxn ang="0">
                <a:pos x="19" y="15"/>
              </a:cxn>
              <a:cxn ang="0">
                <a:pos x="16" y="19"/>
              </a:cxn>
              <a:cxn ang="0">
                <a:pos x="16" y="73"/>
              </a:cxn>
              <a:cxn ang="0">
                <a:pos x="19" y="77"/>
              </a:cxn>
              <a:cxn ang="0">
                <a:pos x="104" y="77"/>
              </a:cxn>
              <a:cxn ang="0">
                <a:pos x="108" y="73"/>
              </a:cxn>
              <a:cxn ang="0">
                <a:pos x="108" y="19"/>
              </a:cxn>
              <a:cxn ang="0">
                <a:pos x="104" y="15"/>
              </a:cxn>
              <a:cxn ang="0">
                <a:pos x="104" y="73"/>
              </a:cxn>
              <a:cxn ang="0">
                <a:pos x="19" y="73"/>
              </a:cxn>
              <a:cxn ang="0">
                <a:pos x="19" y="19"/>
              </a:cxn>
              <a:cxn ang="0">
                <a:pos x="104" y="19"/>
              </a:cxn>
              <a:cxn ang="0">
                <a:pos x="104" y="73"/>
              </a:cxn>
              <a:cxn ang="0">
                <a:pos x="104" y="73"/>
              </a:cxn>
              <a:cxn ang="0">
                <a:pos x="104" y="73"/>
              </a:cxn>
            </a:cxnLst>
            <a:rect l="0" t="0" r="r" b="b"/>
            <a:pathLst>
              <a:path w="123" h="115">
                <a:moveTo>
                  <a:pt x="111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24" y="108"/>
                  <a:pt x="23" y="109"/>
                  <a:pt x="23" y="111"/>
                </a:cubicBezTo>
                <a:cubicBezTo>
                  <a:pt x="23" y="113"/>
                  <a:pt x="25" y="115"/>
                  <a:pt x="27" y="115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8" y="115"/>
                  <a:pt x="100" y="113"/>
                  <a:pt x="100" y="111"/>
                </a:cubicBezTo>
                <a:cubicBezTo>
                  <a:pt x="100" y="109"/>
                  <a:pt x="99" y="108"/>
                  <a:pt x="97" y="108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8" y="100"/>
                  <a:pt x="123" y="95"/>
                  <a:pt x="123" y="8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8" y="0"/>
                  <a:pt x="111" y="0"/>
                </a:cubicBezTo>
                <a:close/>
                <a:moveTo>
                  <a:pt x="115" y="88"/>
                </a:moveTo>
                <a:cubicBezTo>
                  <a:pt x="115" y="90"/>
                  <a:pt x="114" y="92"/>
                  <a:pt x="111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0" y="92"/>
                  <a:pt x="8" y="90"/>
                  <a:pt x="8" y="8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4" y="8"/>
                  <a:pt x="115" y="9"/>
                  <a:pt x="115" y="12"/>
                </a:cubicBezTo>
                <a:lnTo>
                  <a:pt x="115" y="88"/>
                </a:lnTo>
                <a:close/>
                <a:moveTo>
                  <a:pt x="104" y="15"/>
                </a:move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6" y="17"/>
                  <a:pt x="16" y="19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5"/>
                  <a:pt x="17" y="77"/>
                  <a:pt x="19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8" y="75"/>
                  <a:pt x="108" y="73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6" y="15"/>
                  <a:pt x="104" y="15"/>
                </a:cubicBezTo>
                <a:close/>
                <a:moveTo>
                  <a:pt x="104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9" y="19"/>
                  <a:pt x="19" y="19"/>
                  <a:pt x="19" y="19"/>
                </a:cubicBezTo>
                <a:cubicBezTo>
                  <a:pt x="104" y="19"/>
                  <a:pt x="104" y="19"/>
                  <a:pt x="104" y="19"/>
                </a:cubicBezTo>
                <a:lnTo>
                  <a:pt x="104" y="73"/>
                </a:lnTo>
                <a:close/>
                <a:moveTo>
                  <a:pt x="104" y="73"/>
                </a:moveTo>
                <a:cubicBezTo>
                  <a:pt x="104" y="73"/>
                  <a:pt x="104" y="73"/>
                  <a:pt x="104" y="73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57" name="Group 180">
            <a:extLst>
              <a:ext uri="{FF2B5EF4-FFF2-40B4-BE49-F238E27FC236}">
                <a16:creationId xmlns:a16="http://schemas.microsoft.com/office/drawing/2014/main" id="{603E27E0-3FF6-B5D2-12C1-D675B46E2D91}"/>
              </a:ext>
            </a:extLst>
          </p:cNvPr>
          <p:cNvGrpSpPr/>
          <p:nvPr/>
        </p:nvGrpSpPr>
        <p:grpSpPr>
          <a:xfrm>
            <a:off x="7951963" y="3658354"/>
            <a:ext cx="401462" cy="376703"/>
            <a:chOff x="6373813" y="2717801"/>
            <a:chExt cx="360363" cy="338138"/>
          </a:xfrm>
          <a:solidFill>
            <a:srgbClr val="2DADE0"/>
          </a:solidFill>
        </p:grpSpPr>
        <p:sp>
          <p:nvSpPr>
            <p:cNvPr id="158" name="Freeform 132">
              <a:extLst>
                <a:ext uri="{FF2B5EF4-FFF2-40B4-BE49-F238E27FC236}">
                  <a16:creationId xmlns:a16="http://schemas.microsoft.com/office/drawing/2014/main" id="{E8181B2D-9A07-11C7-A493-C828F3B9DC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73813" y="2717801"/>
              <a:ext cx="360363" cy="338138"/>
            </a:xfrm>
            <a:custGeom>
              <a:avLst/>
              <a:gdLst/>
              <a:ahLst/>
              <a:cxnLst>
                <a:cxn ang="0">
                  <a:pos x="121" y="25"/>
                </a:cxn>
                <a:cxn ang="0">
                  <a:pos x="98" y="2"/>
                </a:cxn>
                <a:cxn ang="0">
                  <a:pos x="92" y="0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0" y="104"/>
                </a:cxn>
                <a:cxn ang="0">
                  <a:pos x="12" y="115"/>
                </a:cxn>
                <a:cxn ang="0">
                  <a:pos x="111" y="115"/>
                </a:cxn>
                <a:cxn ang="0">
                  <a:pos x="123" y="104"/>
                </a:cxn>
                <a:cxn ang="0">
                  <a:pos x="123" y="31"/>
                </a:cxn>
                <a:cxn ang="0">
                  <a:pos x="121" y="25"/>
                </a:cxn>
                <a:cxn ang="0">
                  <a:pos x="115" y="104"/>
                </a:cxn>
                <a:cxn ang="0">
                  <a:pos x="111" y="107"/>
                </a:cxn>
                <a:cxn ang="0">
                  <a:pos x="12" y="107"/>
                </a:cxn>
                <a:cxn ang="0">
                  <a:pos x="8" y="104"/>
                </a:cxn>
                <a:cxn ang="0">
                  <a:pos x="8" y="11"/>
                </a:cxn>
                <a:cxn ang="0">
                  <a:pos x="12" y="8"/>
                </a:cxn>
                <a:cxn ang="0">
                  <a:pos x="88" y="8"/>
                </a:cxn>
                <a:cxn ang="0">
                  <a:pos x="88" y="23"/>
                </a:cxn>
                <a:cxn ang="0">
                  <a:pos x="100" y="35"/>
                </a:cxn>
                <a:cxn ang="0">
                  <a:pos x="115" y="35"/>
                </a:cxn>
                <a:cxn ang="0">
                  <a:pos x="115" y="104"/>
                </a:cxn>
                <a:cxn ang="0">
                  <a:pos x="104" y="31"/>
                </a:cxn>
                <a:cxn ang="0">
                  <a:pos x="100" y="31"/>
                </a:cxn>
                <a:cxn ang="0">
                  <a:pos x="92" y="23"/>
                </a:cxn>
                <a:cxn ang="0">
                  <a:pos x="92" y="8"/>
                </a:cxn>
                <a:cxn ang="0">
                  <a:pos x="115" y="31"/>
                </a:cxn>
                <a:cxn ang="0">
                  <a:pos x="104" y="31"/>
                </a:cxn>
                <a:cxn ang="0">
                  <a:pos x="104" y="31"/>
                </a:cxn>
                <a:cxn ang="0">
                  <a:pos x="104" y="31"/>
                </a:cxn>
              </a:cxnLst>
              <a:rect l="0" t="0" r="r" b="b"/>
              <a:pathLst>
                <a:path w="123" h="115">
                  <a:moveTo>
                    <a:pt x="121" y="25"/>
                  </a:moveTo>
                  <a:cubicBezTo>
                    <a:pt x="98" y="2"/>
                    <a:pt x="98" y="2"/>
                    <a:pt x="98" y="2"/>
                  </a:cubicBezTo>
                  <a:cubicBezTo>
                    <a:pt x="96" y="1"/>
                    <a:pt x="94" y="0"/>
                    <a:pt x="9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5" y="115"/>
                    <a:pt x="12" y="115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8" y="115"/>
                    <a:pt x="123" y="110"/>
                    <a:pt x="123" y="104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29"/>
                    <a:pt x="122" y="27"/>
                    <a:pt x="121" y="25"/>
                  </a:cubicBezTo>
                  <a:close/>
                  <a:moveTo>
                    <a:pt x="115" y="104"/>
                  </a:moveTo>
                  <a:cubicBezTo>
                    <a:pt x="115" y="106"/>
                    <a:pt x="113" y="107"/>
                    <a:pt x="111" y="107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9" y="107"/>
                    <a:pt x="8" y="106"/>
                    <a:pt x="8" y="10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2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9"/>
                    <a:pt x="93" y="35"/>
                    <a:pt x="100" y="35"/>
                  </a:cubicBezTo>
                  <a:cubicBezTo>
                    <a:pt x="115" y="35"/>
                    <a:pt x="115" y="35"/>
                    <a:pt x="115" y="35"/>
                  </a:cubicBezTo>
                  <a:lnTo>
                    <a:pt x="115" y="104"/>
                  </a:lnTo>
                  <a:close/>
                  <a:moveTo>
                    <a:pt x="104" y="31"/>
                  </a:moveTo>
                  <a:cubicBezTo>
                    <a:pt x="100" y="31"/>
                    <a:pt x="100" y="31"/>
                    <a:pt x="100" y="31"/>
                  </a:cubicBezTo>
                  <a:cubicBezTo>
                    <a:pt x="96" y="31"/>
                    <a:pt x="92" y="27"/>
                    <a:pt x="92" y="23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115" y="31"/>
                    <a:pt x="115" y="31"/>
                    <a:pt x="115" y="31"/>
                  </a:cubicBezTo>
                  <a:lnTo>
                    <a:pt x="104" y="31"/>
                  </a:lnTo>
                  <a:close/>
                  <a:moveTo>
                    <a:pt x="104" y="31"/>
                  </a:moveTo>
                  <a:cubicBezTo>
                    <a:pt x="104" y="31"/>
                    <a:pt x="104" y="31"/>
                    <a:pt x="104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9" name="Freeform 133">
              <a:extLst>
                <a:ext uri="{FF2B5EF4-FFF2-40B4-BE49-F238E27FC236}">
                  <a16:creationId xmlns:a16="http://schemas.microsoft.com/office/drawing/2014/main" id="{3953948F-B3D0-6720-9A2C-F5EB7A3EAD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3675" y="2786063"/>
              <a:ext cx="66675" cy="11113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21" y="4"/>
                </a:cxn>
                <a:cxn ang="0">
                  <a:pos x="23" y="2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23" h="4">
                  <a:moveTo>
                    <a:pt x="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0" name="Freeform 134">
              <a:extLst>
                <a:ext uri="{FF2B5EF4-FFF2-40B4-BE49-F238E27FC236}">
                  <a16:creationId xmlns:a16="http://schemas.microsoft.com/office/drawing/2014/main" id="{84FB6A34-0515-1719-6326-1306B55357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3675" y="2820988"/>
              <a:ext cx="66675" cy="9525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21" y="3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</a:cxnLst>
              <a:rect l="0" t="0" r="r" b="b"/>
              <a:pathLst>
                <a:path w="23" h="3">
                  <a:moveTo>
                    <a:pt x="1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3" y="2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1" name="Freeform 135">
              <a:extLst>
                <a:ext uri="{FF2B5EF4-FFF2-40B4-BE49-F238E27FC236}">
                  <a16:creationId xmlns:a16="http://schemas.microsoft.com/office/drawing/2014/main" id="{81C9B6D1-1AB6-5D71-CDEE-3286DC37A0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3675" y="2852738"/>
              <a:ext cx="1428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4"/>
                </a:cxn>
                <a:cxn ang="0">
                  <a:pos x="48" y="4"/>
                </a:cxn>
                <a:cxn ang="0">
                  <a:pos x="49" y="2"/>
                </a:cxn>
                <a:cxn ang="0">
                  <a:pos x="4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9" h="4">
                  <a:moveTo>
                    <a:pt x="0" y="2"/>
                  </a:moveTo>
                  <a:cubicBezTo>
                    <a:pt x="0" y="3"/>
                    <a:pt x="0" y="4"/>
                    <a:pt x="1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49" y="3"/>
                    <a:pt x="49" y="2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2" name="Freeform 136">
              <a:extLst>
                <a:ext uri="{FF2B5EF4-FFF2-40B4-BE49-F238E27FC236}">
                  <a16:creationId xmlns:a16="http://schemas.microsoft.com/office/drawing/2014/main" id="{5659D601-9014-2920-45D9-202F44EB9A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8263" y="2921001"/>
              <a:ext cx="268288" cy="11113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3" name="Freeform 137">
              <a:extLst>
                <a:ext uri="{FF2B5EF4-FFF2-40B4-BE49-F238E27FC236}">
                  <a16:creationId xmlns:a16="http://schemas.microsoft.com/office/drawing/2014/main" id="{53EC2682-0FA0-F0FE-26A5-FA96EBEB48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8263" y="2955926"/>
              <a:ext cx="268288" cy="9525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4" name="Freeform 138">
              <a:extLst>
                <a:ext uri="{FF2B5EF4-FFF2-40B4-BE49-F238E27FC236}">
                  <a16:creationId xmlns:a16="http://schemas.microsoft.com/office/drawing/2014/main" id="{A1556598-5657-26D7-F8E9-0BB2627F62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8263" y="2987676"/>
              <a:ext cx="268288" cy="12700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5" name="Freeform 139">
              <a:extLst>
                <a:ext uri="{FF2B5EF4-FFF2-40B4-BE49-F238E27FC236}">
                  <a16:creationId xmlns:a16="http://schemas.microsoft.com/office/drawing/2014/main" id="{E3764358-C54D-27DB-D67D-24E3785BF4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8263" y="2889251"/>
              <a:ext cx="268288" cy="7938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6" name="Freeform 140">
              <a:extLst>
                <a:ext uri="{FF2B5EF4-FFF2-40B4-BE49-F238E27FC236}">
                  <a16:creationId xmlns:a16="http://schemas.microsoft.com/office/drawing/2014/main" id="{B3DF1D72-1A5A-4EC3-22F0-596D21EC92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8263" y="2774951"/>
              <a:ext cx="101600" cy="90488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31" y="31"/>
                </a:cxn>
                <a:cxn ang="0">
                  <a:pos x="35" y="27"/>
                </a:cxn>
                <a:cxn ang="0">
                  <a:pos x="35" y="4"/>
                </a:cxn>
                <a:cxn ang="0">
                  <a:pos x="3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8" y="8"/>
                </a:cxn>
                <a:cxn ang="0">
                  <a:pos x="27" y="8"/>
                </a:cxn>
                <a:cxn ang="0">
                  <a:pos x="27" y="23"/>
                </a:cxn>
                <a:cxn ang="0">
                  <a:pos x="8" y="23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35" h="31">
                  <a:moveTo>
                    <a:pt x="4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3" y="31"/>
                    <a:pt x="35" y="29"/>
                    <a:pt x="35" y="27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4" y="31"/>
                  </a:cubicBezTo>
                  <a:close/>
                  <a:moveTo>
                    <a:pt x="8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8" y="23"/>
                    <a:pt x="8" y="23"/>
                    <a:pt x="8" y="23"/>
                  </a:cubicBezTo>
                  <a:lnTo>
                    <a:pt x="8" y="8"/>
                  </a:ln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67" name="Group 179">
            <a:extLst>
              <a:ext uri="{FF2B5EF4-FFF2-40B4-BE49-F238E27FC236}">
                <a16:creationId xmlns:a16="http://schemas.microsoft.com/office/drawing/2014/main" id="{65461D5E-F4F4-923D-6977-8055EFEEA579}"/>
              </a:ext>
            </a:extLst>
          </p:cNvPr>
          <p:cNvGrpSpPr/>
          <p:nvPr/>
        </p:nvGrpSpPr>
        <p:grpSpPr>
          <a:xfrm>
            <a:off x="8691220" y="3645974"/>
            <a:ext cx="298886" cy="401462"/>
            <a:chOff x="7192963" y="2706688"/>
            <a:chExt cx="268288" cy="360363"/>
          </a:xfrm>
          <a:solidFill>
            <a:srgbClr val="2DADE0"/>
          </a:solidFill>
        </p:grpSpPr>
        <p:sp>
          <p:nvSpPr>
            <p:cNvPr id="168" name="Freeform 141">
              <a:extLst>
                <a:ext uri="{FF2B5EF4-FFF2-40B4-BE49-F238E27FC236}">
                  <a16:creationId xmlns:a16="http://schemas.microsoft.com/office/drawing/2014/main" id="{93C39AF1-E5C9-CB21-CFB4-57F67D0704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59638" y="2771776"/>
              <a:ext cx="134938" cy="134938"/>
            </a:xfrm>
            <a:custGeom>
              <a:avLst/>
              <a:gdLst/>
              <a:ahLst/>
              <a:cxnLst>
                <a:cxn ang="0">
                  <a:pos x="23" y="46"/>
                </a:cxn>
                <a:cxn ang="0">
                  <a:pos x="46" y="23"/>
                </a:cxn>
                <a:cxn ang="0">
                  <a:pos x="23" y="0"/>
                </a:cxn>
                <a:cxn ang="0">
                  <a:pos x="0" y="23"/>
                </a:cxn>
                <a:cxn ang="0">
                  <a:pos x="23" y="46"/>
                </a:cxn>
                <a:cxn ang="0">
                  <a:pos x="23" y="4"/>
                </a:cxn>
                <a:cxn ang="0">
                  <a:pos x="42" y="23"/>
                </a:cxn>
                <a:cxn ang="0">
                  <a:pos x="23" y="42"/>
                </a:cxn>
                <a:cxn ang="0">
                  <a:pos x="4" y="23"/>
                </a:cxn>
                <a:cxn ang="0">
                  <a:pos x="23" y="4"/>
                </a:cxn>
                <a:cxn ang="0">
                  <a:pos x="23" y="4"/>
                </a:cxn>
                <a:cxn ang="0">
                  <a:pos x="23" y="4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35" y="46"/>
                    <a:pt x="46" y="36"/>
                    <a:pt x="46" y="23"/>
                  </a:cubicBezTo>
                  <a:cubicBezTo>
                    <a:pt x="46" y="11"/>
                    <a:pt x="35" y="0"/>
                    <a:pt x="23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lose/>
                  <a:moveTo>
                    <a:pt x="23" y="4"/>
                  </a:moveTo>
                  <a:cubicBezTo>
                    <a:pt x="33" y="4"/>
                    <a:pt x="42" y="13"/>
                    <a:pt x="42" y="23"/>
                  </a:cubicBezTo>
                  <a:cubicBezTo>
                    <a:pt x="42" y="34"/>
                    <a:pt x="33" y="42"/>
                    <a:pt x="23" y="42"/>
                  </a:cubicBezTo>
                  <a:cubicBezTo>
                    <a:pt x="12" y="42"/>
                    <a:pt x="4" y="34"/>
                    <a:pt x="4" y="23"/>
                  </a:cubicBezTo>
                  <a:cubicBezTo>
                    <a:pt x="4" y="13"/>
                    <a:pt x="12" y="4"/>
                    <a:pt x="23" y="4"/>
                  </a:cubicBezTo>
                  <a:close/>
                  <a:moveTo>
                    <a:pt x="23" y="4"/>
                  </a:moveTo>
                  <a:cubicBezTo>
                    <a:pt x="23" y="4"/>
                    <a:pt x="23" y="4"/>
                    <a:pt x="23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9" name="Freeform 142">
              <a:extLst>
                <a:ext uri="{FF2B5EF4-FFF2-40B4-BE49-F238E27FC236}">
                  <a16:creationId xmlns:a16="http://schemas.microsoft.com/office/drawing/2014/main" id="{2FC9604F-65B7-D803-9487-12FBB76443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2963" y="2706688"/>
              <a:ext cx="268288" cy="360363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0" y="46"/>
                </a:cxn>
                <a:cxn ang="0">
                  <a:pos x="40" y="120"/>
                </a:cxn>
                <a:cxn ang="0">
                  <a:pos x="46" y="123"/>
                </a:cxn>
                <a:cxn ang="0">
                  <a:pos x="46" y="123"/>
                </a:cxn>
                <a:cxn ang="0">
                  <a:pos x="52" y="120"/>
                </a:cxn>
                <a:cxn ang="0">
                  <a:pos x="92" y="46"/>
                </a:cxn>
                <a:cxn ang="0">
                  <a:pos x="46" y="0"/>
                </a:cxn>
                <a:cxn ang="0">
                  <a:pos x="46" y="115"/>
                </a:cxn>
                <a:cxn ang="0">
                  <a:pos x="46" y="115"/>
                </a:cxn>
                <a:cxn ang="0">
                  <a:pos x="45" y="115"/>
                </a:cxn>
                <a:cxn ang="0">
                  <a:pos x="7" y="46"/>
                </a:cxn>
                <a:cxn ang="0">
                  <a:pos x="46" y="8"/>
                </a:cxn>
                <a:cxn ang="0">
                  <a:pos x="84" y="46"/>
                </a:cxn>
                <a:cxn ang="0">
                  <a:pos x="46" y="115"/>
                </a:cxn>
                <a:cxn ang="0">
                  <a:pos x="46" y="115"/>
                </a:cxn>
                <a:cxn ang="0">
                  <a:pos x="46" y="115"/>
                </a:cxn>
              </a:cxnLst>
              <a:rect l="0" t="0" r="r" b="b"/>
              <a:pathLst>
                <a:path w="92" h="123">
                  <a:moveTo>
                    <a:pt x="46" y="0"/>
                  </a:moveTo>
                  <a:cubicBezTo>
                    <a:pt x="20" y="0"/>
                    <a:pt x="0" y="21"/>
                    <a:pt x="0" y="46"/>
                  </a:cubicBezTo>
                  <a:cubicBezTo>
                    <a:pt x="0" y="73"/>
                    <a:pt x="23" y="101"/>
                    <a:pt x="40" y="120"/>
                  </a:cubicBezTo>
                  <a:cubicBezTo>
                    <a:pt x="40" y="120"/>
                    <a:pt x="42" y="123"/>
                    <a:pt x="46" y="123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9" y="123"/>
                    <a:pt x="52" y="120"/>
                    <a:pt x="52" y="120"/>
                  </a:cubicBezTo>
                  <a:cubicBezTo>
                    <a:pt x="69" y="101"/>
                    <a:pt x="92" y="73"/>
                    <a:pt x="92" y="46"/>
                  </a:cubicBezTo>
                  <a:cubicBezTo>
                    <a:pt x="92" y="21"/>
                    <a:pt x="71" y="0"/>
                    <a:pt x="46" y="0"/>
                  </a:cubicBezTo>
                  <a:close/>
                  <a:moveTo>
                    <a:pt x="46" y="115"/>
                  </a:moveTo>
                  <a:cubicBezTo>
                    <a:pt x="46" y="115"/>
                    <a:pt x="46" y="115"/>
                    <a:pt x="46" y="115"/>
                  </a:cubicBezTo>
                  <a:cubicBezTo>
                    <a:pt x="46" y="115"/>
                    <a:pt x="45" y="115"/>
                    <a:pt x="45" y="115"/>
                  </a:cubicBezTo>
                  <a:cubicBezTo>
                    <a:pt x="31" y="98"/>
                    <a:pt x="7" y="71"/>
                    <a:pt x="7" y="46"/>
                  </a:cubicBezTo>
                  <a:cubicBezTo>
                    <a:pt x="7" y="25"/>
                    <a:pt x="25" y="8"/>
                    <a:pt x="46" y="8"/>
                  </a:cubicBezTo>
                  <a:cubicBezTo>
                    <a:pt x="67" y="8"/>
                    <a:pt x="84" y="25"/>
                    <a:pt x="84" y="46"/>
                  </a:cubicBezTo>
                  <a:cubicBezTo>
                    <a:pt x="84" y="71"/>
                    <a:pt x="60" y="98"/>
                    <a:pt x="46" y="115"/>
                  </a:cubicBezTo>
                  <a:close/>
                  <a:moveTo>
                    <a:pt x="46" y="115"/>
                  </a:moveTo>
                  <a:cubicBezTo>
                    <a:pt x="46" y="115"/>
                    <a:pt x="46" y="115"/>
                    <a:pt x="46" y="1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70" name="Freeform 143">
            <a:extLst>
              <a:ext uri="{FF2B5EF4-FFF2-40B4-BE49-F238E27FC236}">
                <a16:creationId xmlns:a16="http://schemas.microsoft.com/office/drawing/2014/main" id="{DD044185-5353-4E80-EEDA-1250CE2C52B9}"/>
              </a:ext>
            </a:extLst>
          </p:cNvPr>
          <p:cNvSpPr>
            <a:spLocks noEditPoints="1"/>
          </p:cNvSpPr>
          <p:nvPr/>
        </p:nvSpPr>
        <p:spPr bwMode="auto">
          <a:xfrm>
            <a:off x="9327900" y="3714948"/>
            <a:ext cx="399693" cy="263515"/>
          </a:xfrm>
          <a:custGeom>
            <a:avLst/>
            <a:gdLst/>
            <a:ahLst/>
            <a:cxnLst>
              <a:cxn ang="0">
                <a:pos x="107" y="0"/>
              </a:cxn>
              <a:cxn ang="0">
                <a:pos x="15" y="0"/>
              </a:cxn>
              <a:cxn ang="0">
                <a:pos x="0" y="16"/>
              </a:cxn>
              <a:cxn ang="0">
                <a:pos x="0" y="65"/>
              </a:cxn>
              <a:cxn ang="0">
                <a:pos x="15" y="81"/>
              </a:cxn>
              <a:cxn ang="0">
                <a:pos x="107" y="81"/>
              </a:cxn>
              <a:cxn ang="0">
                <a:pos x="123" y="65"/>
              </a:cxn>
              <a:cxn ang="0">
                <a:pos x="123" y="16"/>
              </a:cxn>
              <a:cxn ang="0">
                <a:pos x="107" y="0"/>
              </a:cxn>
              <a:cxn ang="0">
                <a:pos x="8" y="20"/>
              </a:cxn>
              <a:cxn ang="0">
                <a:pos x="34" y="41"/>
              </a:cxn>
              <a:cxn ang="0">
                <a:pos x="8" y="61"/>
              </a:cxn>
              <a:cxn ang="0">
                <a:pos x="8" y="20"/>
              </a:cxn>
              <a:cxn ang="0">
                <a:pos x="115" y="65"/>
              </a:cxn>
              <a:cxn ang="0">
                <a:pos x="107" y="73"/>
              </a:cxn>
              <a:cxn ang="0">
                <a:pos x="15" y="73"/>
              </a:cxn>
              <a:cxn ang="0">
                <a:pos x="8" y="65"/>
              </a:cxn>
              <a:cxn ang="0">
                <a:pos x="38" y="43"/>
              </a:cxn>
              <a:cxn ang="0">
                <a:pos x="54" y="56"/>
              </a:cxn>
              <a:cxn ang="0">
                <a:pos x="61" y="58"/>
              </a:cxn>
              <a:cxn ang="0">
                <a:pos x="68" y="56"/>
              </a:cxn>
              <a:cxn ang="0">
                <a:pos x="85" y="43"/>
              </a:cxn>
              <a:cxn ang="0">
                <a:pos x="115" y="65"/>
              </a:cxn>
              <a:cxn ang="0">
                <a:pos x="115" y="61"/>
              </a:cxn>
              <a:cxn ang="0">
                <a:pos x="88" y="41"/>
              </a:cxn>
              <a:cxn ang="0">
                <a:pos x="115" y="20"/>
              </a:cxn>
              <a:cxn ang="0">
                <a:pos x="115" y="61"/>
              </a:cxn>
              <a:cxn ang="0">
                <a:pos x="66" y="52"/>
              </a:cxn>
              <a:cxn ang="0">
                <a:pos x="61" y="54"/>
              </a:cxn>
              <a:cxn ang="0">
                <a:pos x="57" y="52"/>
              </a:cxn>
              <a:cxn ang="0">
                <a:pos x="41" y="41"/>
              </a:cxn>
              <a:cxn ang="0">
                <a:pos x="38" y="38"/>
              </a:cxn>
              <a:cxn ang="0">
                <a:pos x="8" y="16"/>
              </a:cxn>
              <a:cxn ang="0">
                <a:pos x="15" y="8"/>
              </a:cxn>
              <a:cxn ang="0">
                <a:pos x="107" y="8"/>
              </a:cxn>
              <a:cxn ang="0">
                <a:pos x="115" y="16"/>
              </a:cxn>
              <a:cxn ang="0">
                <a:pos x="66" y="52"/>
              </a:cxn>
              <a:cxn ang="0">
                <a:pos x="66" y="52"/>
              </a:cxn>
              <a:cxn ang="0">
                <a:pos x="66" y="52"/>
              </a:cxn>
            </a:cxnLst>
            <a:rect l="0" t="0" r="r" b="b"/>
            <a:pathLst>
              <a:path w="123" h="81">
                <a:moveTo>
                  <a:pt x="107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4"/>
                  <a:pt x="7" y="81"/>
                  <a:pt x="15" y="81"/>
                </a:cubicBezTo>
                <a:cubicBezTo>
                  <a:pt x="107" y="81"/>
                  <a:pt x="107" y="81"/>
                  <a:pt x="107" y="81"/>
                </a:cubicBezTo>
                <a:cubicBezTo>
                  <a:pt x="116" y="81"/>
                  <a:pt x="123" y="74"/>
                  <a:pt x="123" y="65"/>
                </a:cubicBezTo>
                <a:cubicBezTo>
                  <a:pt x="123" y="16"/>
                  <a:pt x="123" y="16"/>
                  <a:pt x="123" y="16"/>
                </a:cubicBezTo>
                <a:cubicBezTo>
                  <a:pt x="123" y="7"/>
                  <a:pt x="116" y="0"/>
                  <a:pt x="107" y="0"/>
                </a:cubicBezTo>
                <a:close/>
                <a:moveTo>
                  <a:pt x="8" y="20"/>
                </a:moveTo>
                <a:cubicBezTo>
                  <a:pt x="34" y="41"/>
                  <a:pt x="34" y="41"/>
                  <a:pt x="34" y="41"/>
                </a:cubicBezTo>
                <a:cubicBezTo>
                  <a:pt x="8" y="61"/>
                  <a:pt x="8" y="61"/>
                  <a:pt x="8" y="61"/>
                </a:cubicBezTo>
                <a:lnTo>
                  <a:pt x="8" y="20"/>
                </a:lnTo>
                <a:close/>
                <a:moveTo>
                  <a:pt x="115" y="65"/>
                </a:moveTo>
                <a:cubicBezTo>
                  <a:pt x="115" y="70"/>
                  <a:pt x="112" y="73"/>
                  <a:pt x="107" y="73"/>
                </a:cubicBezTo>
                <a:cubicBezTo>
                  <a:pt x="15" y="73"/>
                  <a:pt x="15" y="73"/>
                  <a:pt x="15" y="73"/>
                </a:cubicBezTo>
                <a:cubicBezTo>
                  <a:pt x="11" y="73"/>
                  <a:pt x="8" y="70"/>
                  <a:pt x="8" y="65"/>
                </a:cubicBezTo>
                <a:cubicBezTo>
                  <a:pt x="38" y="43"/>
                  <a:pt x="38" y="43"/>
                  <a:pt x="38" y="43"/>
                </a:cubicBezTo>
                <a:cubicBezTo>
                  <a:pt x="54" y="56"/>
                  <a:pt x="54" y="56"/>
                  <a:pt x="54" y="56"/>
                </a:cubicBezTo>
                <a:cubicBezTo>
                  <a:pt x="56" y="57"/>
                  <a:pt x="59" y="58"/>
                  <a:pt x="61" y="58"/>
                </a:cubicBezTo>
                <a:cubicBezTo>
                  <a:pt x="64" y="58"/>
                  <a:pt x="66" y="57"/>
                  <a:pt x="68" y="56"/>
                </a:cubicBezTo>
                <a:cubicBezTo>
                  <a:pt x="85" y="43"/>
                  <a:pt x="85" y="43"/>
                  <a:pt x="85" y="43"/>
                </a:cubicBezTo>
                <a:lnTo>
                  <a:pt x="115" y="65"/>
                </a:lnTo>
                <a:close/>
                <a:moveTo>
                  <a:pt x="115" y="61"/>
                </a:moveTo>
                <a:cubicBezTo>
                  <a:pt x="88" y="41"/>
                  <a:pt x="88" y="41"/>
                  <a:pt x="88" y="41"/>
                </a:cubicBezTo>
                <a:cubicBezTo>
                  <a:pt x="115" y="20"/>
                  <a:pt x="115" y="20"/>
                  <a:pt x="115" y="20"/>
                </a:cubicBezTo>
                <a:lnTo>
                  <a:pt x="115" y="61"/>
                </a:lnTo>
                <a:close/>
                <a:moveTo>
                  <a:pt x="66" y="52"/>
                </a:moveTo>
                <a:cubicBezTo>
                  <a:pt x="65" y="53"/>
                  <a:pt x="63" y="54"/>
                  <a:pt x="61" y="54"/>
                </a:cubicBezTo>
                <a:cubicBezTo>
                  <a:pt x="60" y="54"/>
                  <a:pt x="58" y="53"/>
                  <a:pt x="57" y="52"/>
                </a:cubicBezTo>
                <a:cubicBezTo>
                  <a:pt x="41" y="41"/>
                  <a:pt x="41" y="41"/>
                  <a:pt x="41" y="41"/>
                </a:cubicBezTo>
                <a:cubicBezTo>
                  <a:pt x="38" y="38"/>
                  <a:pt x="38" y="38"/>
                  <a:pt x="38" y="3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1" y="8"/>
                  <a:pt x="15" y="8"/>
                </a:cubicBezTo>
                <a:cubicBezTo>
                  <a:pt x="107" y="8"/>
                  <a:pt x="107" y="8"/>
                  <a:pt x="107" y="8"/>
                </a:cubicBezTo>
                <a:cubicBezTo>
                  <a:pt x="112" y="8"/>
                  <a:pt x="115" y="11"/>
                  <a:pt x="115" y="16"/>
                </a:cubicBezTo>
                <a:lnTo>
                  <a:pt x="66" y="52"/>
                </a:lnTo>
                <a:close/>
                <a:moveTo>
                  <a:pt x="66" y="52"/>
                </a:moveTo>
                <a:cubicBezTo>
                  <a:pt x="66" y="52"/>
                  <a:pt x="66" y="52"/>
                  <a:pt x="66" y="52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1" name="Freeform 144">
            <a:extLst>
              <a:ext uri="{FF2B5EF4-FFF2-40B4-BE49-F238E27FC236}">
                <a16:creationId xmlns:a16="http://schemas.microsoft.com/office/drawing/2014/main" id="{2A04081E-4C43-C862-6ECD-831862C62D11}"/>
              </a:ext>
            </a:extLst>
          </p:cNvPr>
          <p:cNvSpPr>
            <a:spLocks noEditPoints="1"/>
          </p:cNvSpPr>
          <p:nvPr/>
        </p:nvSpPr>
        <p:spPr bwMode="auto">
          <a:xfrm>
            <a:off x="10065391" y="3645974"/>
            <a:ext cx="410304" cy="401462"/>
          </a:xfrm>
          <a:custGeom>
            <a:avLst/>
            <a:gdLst/>
            <a:ahLst/>
            <a:cxnLst>
              <a:cxn ang="0">
                <a:pos x="90" y="0"/>
              </a:cxn>
              <a:cxn ang="0">
                <a:pos x="53" y="26"/>
              </a:cxn>
              <a:cxn ang="0">
                <a:pos x="53" y="26"/>
              </a:cxn>
              <a:cxn ang="0">
                <a:pos x="13" y="66"/>
              </a:cxn>
              <a:cxn ang="0">
                <a:pos x="0" y="106"/>
              </a:cxn>
              <a:cxn ang="0">
                <a:pos x="13" y="123"/>
              </a:cxn>
              <a:cxn ang="0">
                <a:pos x="50" y="114"/>
              </a:cxn>
              <a:cxn ang="0">
                <a:pos x="115" y="51"/>
              </a:cxn>
              <a:cxn ang="0">
                <a:pos x="61" y="91"/>
              </a:cxn>
              <a:cxn ang="0">
                <a:pos x="95" y="45"/>
              </a:cxn>
              <a:cxn ang="0">
                <a:pos x="91" y="64"/>
              </a:cxn>
              <a:cxn ang="0">
                <a:pos x="61" y="94"/>
              </a:cxn>
              <a:cxn ang="0">
                <a:pos x="56" y="78"/>
              </a:cxn>
              <a:cxn ang="0">
                <a:pos x="43" y="66"/>
              </a:cxn>
              <a:cxn ang="0">
                <a:pos x="88" y="34"/>
              </a:cxn>
              <a:cxn ang="0">
                <a:pos x="56" y="78"/>
              </a:cxn>
              <a:cxn ang="0">
                <a:pos x="29" y="61"/>
              </a:cxn>
              <a:cxn ang="0">
                <a:pos x="76" y="28"/>
              </a:cxn>
              <a:cxn ang="0">
                <a:pos x="16" y="115"/>
              </a:cxn>
              <a:cxn ang="0">
                <a:pos x="7" y="110"/>
              </a:cxn>
              <a:cxn ang="0">
                <a:pos x="12" y="93"/>
              </a:cxn>
              <a:cxn ang="0">
                <a:pos x="30" y="111"/>
              </a:cxn>
              <a:cxn ang="0">
                <a:pos x="34" y="110"/>
              </a:cxn>
              <a:cxn ang="0">
                <a:pos x="13" y="89"/>
              </a:cxn>
              <a:cxn ang="0">
                <a:pos x="18" y="72"/>
              </a:cxn>
              <a:cxn ang="0">
                <a:pos x="49" y="106"/>
              </a:cxn>
              <a:cxn ang="0">
                <a:pos x="34" y="110"/>
              </a:cxn>
              <a:cxn ang="0">
                <a:pos x="103" y="52"/>
              </a:cxn>
              <a:cxn ang="0">
                <a:pos x="93" y="29"/>
              </a:cxn>
              <a:cxn ang="0">
                <a:pos x="77" y="13"/>
              </a:cxn>
              <a:cxn ang="0">
                <a:pos x="107" y="16"/>
              </a:cxn>
              <a:cxn ang="0">
                <a:pos x="110" y="45"/>
              </a:cxn>
              <a:cxn ang="0">
                <a:pos x="110" y="45"/>
              </a:cxn>
            </a:cxnLst>
            <a:rect l="0" t="0" r="r" b="b"/>
            <a:pathLst>
              <a:path w="126" h="123">
                <a:moveTo>
                  <a:pt x="112" y="10"/>
                </a:moveTo>
                <a:cubicBezTo>
                  <a:pt x="106" y="4"/>
                  <a:pt x="98" y="0"/>
                  <a:pt x="90" y="0"/>
                </a:cubicBezTo>
                <a:cubicBezTo>
                  <a:pt x="83" y="0"/>
                  <a:pt x="76" y="3"/>
                  <a:pt x="72" y="7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13" y="66"/>
                  <a:pt x="13" y="66"/>
                  <a:pt x="13" y="66"/>
                </a:cubicBezTo>
                <a:cubicBezTo>
                  <a:pt x="11" y="68"/>
                  <a:pt x="10" y="70"/>
                  <a:pt x="9" y="7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8"/>
                  <a:pt x="0" y="110"/>
                </a:cubicBezTo>
                <a:cubicBezTo>
                  <a:pt x="0" y="117"/>
                  <a:pt x="6" y="123"/>
                  <a:pt x="13" y="123"/>
                </a:cubicBezTo>
                <a:cubicBezTo>
                  <a:pt x="15" y="123"/>
                  <a:pt x="17" y="122"/>
                  <a:pt x="18" y="122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2" y="113"/>
                  <a:pt x="55" y="112"/>
                  <a:pt x="57" y="110"/>
                </a:cubicBezTo>
                <a:cubicBezTo>
                  <a:pt x="115" y="51"/>
                  <a:pt x="115" y="51"/>
                  <a:pt x="115" y="51"/>
                </a:cubicBezTo>
                <a:cubicBezTo>
                  <a:pt x="126" y="40"/>
                  <a:pt x="125" y="22"/>
                  <a:pt x="112" y="10"/>
                </a:cubicBezTo>
                <a:close/>
                <a:moveTo>
                  <a:pt x="61" y="91"/>
                </a:moveTo>
                <a:cubicBezTo>
                  <a:pt x="61" y="88"/>
                  <a:pt x="60" y="85"/>
                  <a:pt x="58" y="81"/>
                </a:cubicBezTo>
                <a:cubicBezTo>
                  <a:pt x="95" y="45"/>
                  <a:pt x="95" y="45"/>
                  <a:pt x="95" y="45"/>
                </a:cubicBezTo>
                <a:cubicBezTo>
                  <a:pt x="97" y="52"/>
                  <a:pt x="96" y="59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3"/>
                  <a:pt x="61" y="92"/>
                  <a:pt x="61" y="91"/>
                </a:cubicBezTo>
                <a:close/>
                <a:moveTo>
                  <a:pt x="56" y="78"/>
                </a:moveTo>
                <a:cubicBezTo>
                  <a:pt x="55" y="76"/>
                  <a:pt x="53" y="73"/>
                  <a:pt x="51" y="71"/>
                </a:cubicBezTo>
                <a:cubicBezTo>
                  <a:pt x="49" y="69"/>
                  <a:pt x="46" y="67"/>
                  <a:pt x="43" y="66"/>
                </a:cubicBezTo>
                <a:cubicBezTo>
                  <a:pt x="80" y="29"/>
                  <a:pt x="80" y="29"/>
                  <a:pt x="80" y="29"/>
                </a:cubicBezTo>
                <a:cubicBezTo>
                  <a:pt x="83" y="30"/>
                  <a:pt x="86" y="32"/>
                  <a:pt x="88" y="34"/>
                </a:cubicBezTo>
                <a:cubicBezTo>
                  <a:pt x="90" y="37"/>
                  <a:pt x="92" y="39"/>
                  <a:pt x="93" y="41"/>
                </a:cubicBezTo>
                <a:lnTo>
                  <a:pt x="56" y="78"/>
                </a:lnTo>
                <a:close/>
                <a:moveTo>
                  <a:pt x="40" y="64"/>
                </a:moveTo>
                <a:cubicBezTo>
                  <a:pt x="36" y="62"/>
                  <a:pt x="33" y="61"/>
                  <a:pt x="29" y="61"/>
                </a:cubicBezTo>
                <a:cubicBezTo>
                  <a:pt x="58" y="32"/>
                  <a:pt x="58" y="32"/>
                  <a:pt x="58" y="32"/>
                </a:cubicBezTo>
                <a:cubicBezTo>
                  <a:pt x="63" y="27"/>
                  <a:pt x="69" y="26"/>
                  <a:pt x="76" y="28"/>
                </a:cubicBezTo>
                <a:lnTo>
                  <a:pt x="40" y="64"/>
                </a:lnTo>
                <a:close/>
                <a:moveTo>
                  <a:pt x="16" y="115"/>
                </a:moveTo>
                <a:cubicBezTo>
                  <a:pt x="15" y="115"/>
                  <a:pt x="14" y="115"/>
                  <a:pt x="13" y="115"/>
                </a:cubicBezTo>
                <a:cubicBezTo>
                  <a:pt x="10" y="115"/>
                  <a:pt x="7" y="113"/>
                  <a:pt x="7" y="110"/>
                </a:cubicBezTo>
                <a:cubicBezTo>
                  <a:pt x="7" y="109"/>
                  <a:pt x="8" y="108"/>
                  <a:pt x="8" y="107"/>
                </a:cubicBezTo>
                <a:cubicBezTo>
                  <a:pt x="12" y="93"/>
                  <a:pt x="12" y="93"/>
                  <a:pt x="12" y="93"/>
                </a:cubicBezTo>
                <a:cubicBezTo>
                  <a:pt x="16" y="93"/>
                  <a:pt x="21" y="94"/>
                  <a:pt x="25" y="98"/>
                </a:cubicBezTo>
                <a:cubicBezTo>
                  <a:pt x="28" y="102"/>
                  <a:pt x="30" y="107"/>
                  <a:pt x="30" y="111"/>
                </a:cubicBezTo>
                <a:lnTo>
                  <a:pt x="16" y="115"/>
                </a:lnTo>
                <a:close/>
                <a:moveTo>
                  <a:pt x="34" y="110"/>
                </a:moveTo>
                <a:cubicBezTo>
                  <a:pt x="34" y="105"/>
                  <a:pt x="31" y="100"/>
                  <a:pt x="27" y="95"/>
                </a:cubicBezTo>
                <a:cubicBezTo>
                  <a:pt x="23" y="91"/>
                  <a:pt x="18" y="89"/>
                  <a:pt x="13" y="89"/>
                </a:cubicBezTo>
                <a:cubicBezTo>
                  <a:pt x="17" y="75"/>
                  <a:pt x="17" y="75"/>
                  <a:pt x="17" y="75"/>
                </a:cubicBezTo>
                <a:cubicBezTo>
                  <a:pt x="17" y="74"/>
                  <a:pt x="17" y="73"/>
                  <a:pt x="18" y="72"/>
                </a:cubicBezTo>
                <a:cubicBezTo>
                  <a:pt x="26" y="67"/>
                  <a:pt x="38" y="68"/>
                  <a:pt x="46" y="77"/>
                </a:cubicBezTo>
                <a:cubicBezTo>
                  <a:pt x="55" y="85"/>
                  <a:pt x="56" y="98"/>
                  <a:pt x="49" y="106"/>
                </a:cubicBezTo>
                <a:cubicBezTo>
                  <a:pt x="49" y="106"/>
                  <a:pt x="48" y="106"/>
                  <a:pt x="48" y="106"/>
                </a:cubicBezTo>
                <a:lnTo>
                  <a:pt x="34" y="110"/>
                </a:lnTo>
                <a:close/>
                <a:moveTo>
                  <a:pt x="110" y="45"/>
                </a:moveTo>
                <a:cubicBezTo>
                  <a:pt x="103" y="52"/>
                  <a:pt x="103" y="52"/>
                  <a:pt x="103" y="52"/>
                </a:cubicBezTo>
                <a:cubicBezTo>
                  <a:pt x="103" y="51"/>
                  <a:pt x="103" y="50"/>
                  <a:pt x="103" y="49"/>
                </a:cubicBezTo>
                <a:cubicBezTo>
                  <a:pt x="103" y="42"/>
                  <a:pt x="99" y="35"/>
                  <a:pt x="93" y="29"/>
                </a:cubicBezTo>
                <a:cubicBezTo>
                  <a:pt x="87" y="23"/>
                  <a:pt x="79" y="19"/>
                  <a:pt x="71" y="19"/>
                </a:cubicBezTo>
                <a:cubicBezTo>
                  <a:pt x="77" y="13"/>
                  <a:pt x="77" y="13"/>
                  <a:pt x="77" y="13"/>
                </a:cubicBezTo>
                <a:cubicBezTo>
                  <a:pt x="80" y="10"/>
                  <a:pt x="85" y="8"/>
                  <a:pt x="90" y="8"/>
                </a:cubicBezTo>
                <a:cubicBezTo>
                  <a:pt x="96" y="8"/>
                  <a:pt x="102" y="11"/>
                  <a:pt x="107" y="16"/>
                </a:cubicBezTo>
                <a:cubicBezTo>
                  <a:pt x="112" y="20"/>
                  <a:pt x="114" y="26"/>
                  <a:pt x="115" y="32"/>
                </a:cubicBezTo>
                <a:cubicBezTo>
                  <a:pt x="115" y="37"/>
                  <a:pt x="113" y="42"/>
                  <a:pt x="110" y="45"/>
                </a:cubicBezTo>
                <a:close/>
                <a:moveTo>
                  <a:pt x="110" y="45"/>
                </a:moveTo>
                <a:cubicBezTo>
                  <a:pt x="110" y="45"/>
                  <a:pt x="110" y="45"/>
                  <a:pt x="110" y="45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72" name="Group 182">
            <a:extLst>
              <a:ext uri="{FF2B5EF4-FFF2-40B4-BE49-F238E27FC236}">
                <a16:creationId xmlns:a16="http://schemas.microsoft.com/office/drawing/2014/main" id="{F8CFEFFF-2C4D-F685-482B-99DB0BF74BB9}"/>
              </a:ext>
            </a:extLst>
          </p:cNvPr>
          <p:cNvGrpSpPr/>
          <p:nvPr/>
        </p:nvGrpSpPr>
        <p:grpSpPr>
          <a:xfrm>
            <a:off x="8410903" y="4612287"/>
            <a:ext cx="397925" cy="247597"/>
            <a:chOff x="7145338" y="3636963"/>
            <a:chExt cx="357188" cy="222250"/>
          </a:xfrm>
          <a:solidFill>
            <a:srgbClr val="6ACEE2"/>
          </a:solidFill>
        </p:grpSpPr>
        <p:sp>
          <p:nvSpPr>
            <p:cNvPr id="173" name="Freeform 145">
              <a:extLst>
                <a:ext uri="{FF2B5EF4-FFF2-40B4-BE49-F238E27FC236}">
                  <a16:creationId xmlns:a16="http://schemas.microsoft.com/office/drawing/2014/main" id="{31F905F8-F2E8-68A2-A0C1-07B52B2F89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45338" y="3636963"/>
              <a:ext cx="357188" cy="222250"/>
            </a:xfrm>
            <a:custGeom>
              <a:avLst/>
              <a:gdLst/>
              <a:ahLst/>
              <a:cxnLst>
                <a:cxn ang="0">
                  <a:pos x="122" y="37"/>
                </a:cxn>
                <a:cxn ang="0">
                  <a:pos x="122" y="37"/>
                </a:cxn>
                <a:cxn ang="0">
                  <a:pos x="122" y="36"/>
                </a:cxn>
                <a:cxn ang="0">
                  <a:pos x="122" y="36"/>
                </a:cxn>
                <a:cxn ang="0">
                  <a:pos x="61" y="0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0" y="37"/>
                </a:cxn>
                <a:cxn ang="0">
                  <a:pos x="0" y="37"/>
                </a:cxn>
                <a:cxn ang="0">
                  <a:pos x="0" y="38"/>
                </a:cxn>
                <a:cxn ang="0">
                  <a:pos x="0" y="39"/>
                </a:cxn>
                <a:cxn ang="0">
                  <a:pos x="0" y="39"/>
                </a:cxn>
                <a:cxn ang="0">
                  <a:pos x="0" y="39"/>
                </a:cxn>
                <a:cxn ang="0">
                  <a:pos x="0" y="40"/>
                </a:cxn>
                <a:cxn ang="0">
                  <a:pos x="61" y="76"/>
                </a:cxn>
                <a:cxn ang="0">
                  <a:pos x="122" y="40"/>
                </a:cxn>
                <a:cxn ang="0">
                  <a:pos x="122" y="39"/>
                </a:cxn>
                <a:cxn ang="0">
                  <a:pos x="122" y="39"/>
                </a:cxn>
                <a:cxn ang="0">
                  <a:pos x="122" y="39"/>
                </a:cxn>
                <a:cxn ang="0">
                  <a:pos x="122" y="38"/>
                </a:cxn>
                <a:cxn ang="0">
                  <a:pos x="122" y="37"/>
                </a:cxn>
                <a:cxn ang="0">
                  <a:pos x="61" y="69"/>
                </a:cxn>
                <a:cxn ang="0">
                  <a:pos x="8" y="38"/>
                </a:cxn>
                <a:cxn ang="0">
                  <a:pos x="61" y="7"/>
                </a:cxn>
                <a:cxn ang="0">
                  <a:pos x="114" y="38"/>
                </a:cxn>
                <a:cxn ang="0">
                  <a:pos x="61" y="69"/>
                </a:cxn>
                <a:cxn ang="0">
                  <a:pos x="61" y="69"/>
                </a:cxn>
                <a:cxn ang="0">
                  <a:pos x="61" y="69"/>
                </a:cxn>
              </a:cxnLst>
              <a:rect l="0" t="0" r="r" b="b"/>
              <a:pathLst>
                <a:path w="122" h="76">
                  <a:moveTo>
                    <a:pt x="122" y="37"/>
                  </a:move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6"/>
                  </a:cubicBezTo>
                  <a:cubicBezTo>
                    <a:pt x="122" y="36"/>
                    <a:pt x="122" y="36"/>
                    <a:pt x="122" y="36"/>
                  </a:cubicBezTo>
                  <a:cubicBezTo>
                    <a:pt x="111" y="15"/>
                    <a:pt x="86" y="0"/>
                    <a:pt x="61" y="0"/>
                  </a:cubicBezTo>
                  <a:cubicBezTo>
                    <a:pt x="35" y="0"/>
                    <a:pt x="11" y="1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8"/>
                    <a:pt x="0" y="38"/>
                  </a:cubicBez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1" y="61"/>
                    <a:pt x="35" y="76"/>
                    <a:pt x="61" y="76"/>
                  </a:cubicBezTo>
                  <a:cubicBezTo>
                    <a:pt x="86" y="76"/>
                    <a:pt x="111" y="61"/>
                    <a:pt x="122" y="40"/>
                  </a:cubicBezTo>
                  <a:cubicBezTo>
                    <a:pt x="122" y="40"/>
                    <a:pt x="122" y="40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2" y="39"/>
                    <a:pt x="122" y="38"/>
                    <a:pt x="122" y="38"/>
                  </a:cubicBezTo>
                  <a:cubicBezTo>
                    <a:pt x="122" y="38"/>
                    <a:pt x="122" y="37"/>
                    <a:pt x="122" y="37"/>
                  </a:cubicBezTo>
                  <a:close/>
                  <a:moveTo>
                    <a:pt x="61" y="69"/>
                  </a:moveTo>
                  <a:cubicBezTo>
                    <a:pt x="39" y="69"/>
                    <a:pt x="18" y="56"/>
                    <a:pt x="8" y="38"/>
                  </a:cubicBezTo>
                  <a:cubicBezTo>
                    <a:pt x="18" y="20"/>
                    <a:pt x="39" y="7"/>
                    <a:pt x="61" y="7"/>
                  </a:cubicBezTo>
                  <a:cubicBezTo>
                    <a:pt x="82" y="7"/>
                    <a:pt x="104" y="20"/>
                    <a:pt x="114" y="38"/>
                  </a:cubicBezTo>
                  <a:cubicBezTo>
                    <a:pt x="103" y="56"/>
                    <a:pt x="82" y="69"/>
                    <a:pt x="61" y="69"/>
                  </a:cubicBezTo>
                  <a:close/>
                  <a:moveTo>
                    <a:pt x="61" y="69"/>
                  </a:moveTo>
                  <a:cubicBezTo>
                    <a:pt x="61" y="69"/>
                    <a:pt x="61" y="69"/>
                    <a:pt x="61" y="6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4" name="Freeform 146">
              <a:extLst>
                <a:ext uri="{FF2B5EF4-FFF2-40B4-BE49-F238E27FC236}">
                  <a16:creationId xmlns:a16="http://schemas.microsoft.com/office/drawing/2014/main" id="{5B800DCD-8ED8-043E-9C83-785C1122F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80275" y="3703638"/>
              <a:ext cx="50800" cy="5080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1" y="17"/>
                </a:cxn>
                <a:cxn ang="0">
                  <a:pos x="3" y="15"/>
                </a:cxn>
                <a:cxn ang="0">
                  <a:pos x="15" y="3"/>
                </a:cxn>
                <a:cxn ang="0">
                  <a:pos x="15" y="3"/>
                </a:cxn>
                <a:cxn ang="0">
                  <a:pos x="17" y="2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17" h="17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3" y="17"/>
                    <a:pt x="3" y="16"/>
                    <a:pt x="3" y="15"/>
                  </a:cubicBezTo>
                  <a:cubicBezTo>
                    <a:pt x="3" y="9"/>
                    <a:pt x="9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7" y="3"/>
                    <a:pt x="17" y="2"/>
                  </a:cubicBezTo>
                  <a:cubicBezTo>
                    <a:pt x="17" y="0"/>
                    <a:pt x="16" y="0"/>
                    <a:pt x="15" y="0"/>
                  </a:cubicBezTo>
                  <a:close/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5" name="Freeform 147">
              <a:extLst>
                <a:ext uri="{FF2B5EF4-FFF2-40B4-BE49-F238E27FC236}">
                  <a16:creationId xmlns:a16="http://schemas.microsoft.com/office/drawing/2014/main" id="{4549634F-023A-165A-06C4-FB763E1141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45350" y="3668713"/>
              <a:ext cx="158750" cy="158750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7"/>
                </a:cxn>
                <a:cxn ang="0">
                  <a:pos x="27" y="54"/>
                </a:cxn>
                <a:cxn ang="0">
                  <a:pos x="54" y="27"/>
                </a:cxn>
                <a:cxn ang="0">
                  <a:pos x="27" y="0"/>
                </a:cxn>
                <a:cxn ang="0">
                  <a:pos x="27" y="50"/>
                </a:cxn>
                <a:cxn ang="0">
                  <a:pos x="4" y="27"/>
                </a:cxn>
                <a:cxn ang="0">
                  <a:pos x="27" y="4"/>
                </a:cxn>
                <a:cxn ang="0">
                  <a:pos x="50" y="27"/>
                </a:cxn>
                <a:cxn ang="0">
                  <a:pos x="27" y="50"/>
                </a:cxn>
                <a:cxn ang="0">
                  <a:pos x="27" y="50"/>
                </a:cxn>
                <a:cxn ang="0">
                  <a:pos x="27" y="50"/>
                </a:cxn>
              </a:cxnLst>
              <a:rect l="0" t="0" r="r" b="b"/>
              <a:pathLst>
                <a:path w="54" h="54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42" y="54"/>
                    <a:pt x="54" y="42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27" y="50"/>
                  </a:moveTo>
                  <a:cubicBezTo>
                    <a:pt x="14" y="50"/>
                    <a:pt x="4" y="40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40" y="4"/>
                    <a:pt x="50" y="14"/>
                    <a:pt x="50" y="27"/>
                  </a:cubicBezTo>
                  <a:cubicBezTo>
                    <a:pt x="50" y="40"/>
                    <a:pt x="40" y="50"/>
                    <a:pt x="27" y="50"/>
                  </a:cubicBezTo>
                  <a:close/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76" name="Group 173">
            <a:extLst>
              <a:ext uri="{FF2B5EF4-FFF2-40B4-BE49-F238E27FC236}">
                <a16:creationId xmlns:a16="http://schemas.microsoft.com/office/drawing/2014/main" id="{27ED8C3E-CBD9-3724-0C36-FEBF52E2918B}"/>
              </a:ext>
            </a:extLst>
          </p:cNvPr>
          <p:cNvGrpSpPr/>
          <p:nvPr/>
        </p:nvGrpSpPr>
        <p:grpSpPr>
          <a:xfrm>
            <a:off x="6305442" y="4572494"/>
            <a:ext cx="399693" cy="327183"/>
            <a:chOff x="4856163" y="3600451"/>
            <a:chExt cx="358775" cy="293688"/>
          </a:xfrm>
          <a:solidFill>
            <a:srgbClr val="6ACEE2"/>
          </a:solidFill>
        </p:grpSpPr>
        <p:sp>
          <p:nvSpPr>
            <p:cNvPr id="177" name="Freeform 148">
              <a:extLst>
                <a:ext uri="{FF2B5EF4-FFF2-40B4-BE49-F238E27FC236}">
                  <a16:creationId xmlns:a16="http://schemas.microsoft.com/office/drawing/2014/main" id="{4F5DB3C2-4D85-05AA-0E86-992225DB3C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3813" y="3692526"/>
              <a:ext cx="68263" cy="90488"/>
            </a:xfrm>
            <a:custGeom>
              <a:avLst/>
              <a:gdLst/>
              <a:ahLst/>
              <a:cxnLst>
                <a:cxn ang="0">
                  <a:pos x="11" y="2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19" y="31"/>
                </a:cxn>
                <a:cxn ang="0">
                  <a:pos x="23" y="27"/>
                </a:cxn>
                <a:cxn ang="0">
                  <a:pos x="23" y="21"/>
                </a:cxn>
                <a:cxn ang="0">
                  <a:pos x="22" y="19"/>
                </a:cxn>
                <a:cxn ang="0">
                  <a:pos x="11" y="2"/>
                </a:cxn>
                <a:cxn ang="0">
                  <a:pos x="19" y="27"/>
                </a:cxn>
                <a:cxn ang="0">
                  <a:pos x="4" y="27"/>
                </a:cxn>
                <a:cxn ang="0">
                  <a:pos x="4" y="4"/>
                </a:cxn>
                <a:cxn ang="0">
                  <a:pos x="7" y="4"/>
                </a:cxn>
                <a:cxn ang="0">
                  <a:pos x="19" y="21"/>
                </a:cxn>
                <a:cxn ang="0">
                  <a:pos x="19" y="27"/>
                </a:cxn>
                <a:cxn ang="0">
                  <a:pos x="19" y="27"/>
                </a:cxn>
                <a:cxn ang="0">
                  <a:pos x="19" y="27"/>
                </a:cxn>
              </a:cxnLst>
              <a:rect l="0" t="0" r="r" b="b"/>
              <a:pathLst>
                <a:path w="23" h="31">
                  <a:moveTo>
                    <a:pt x="11" y="2"/>
                  </a:moveTo>
                  <a:cubicBezTo>
                    <a:pt x="10" y="1"/>
                    <a:pt x="9" y="0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1"/>
                    <a:pt x="4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1" y="31"/>
                    <a:pt x="23" y="29"/>
                    <a:pt x="23" y="2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2" y="19"/>
                  </a:cubicBezTo>
                  <a:lnTo>
                    <a:pt x="11" y="2"/>
                  </a:lnTo>
                  <a:close/>
                  <a:moveTo>
                    <a:pt x="19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9" y="21"/>
                    <a:pt x="19" y="21"/>
                    <a:pt x="19" y="21"/>
                  </a:cubicBezTo>
                  <a:lnTo>
                    <a:pt x="19" y="27"/>
                  </a:lnTo>
                  <a:close/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8" name="Freeform 149">
              <a:extLst>
                <a:ext uri="{FF2B5EF4-FFF2-40B4-BE49-F238E27FC236}">
                  <a16:creationId xmlns:a16="http://schemas.microsoft.com/office/drawing/2014/main" id="{C34C6C94-625E-6986-F578-E47A1988CB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6163" y="3600451"/>
              <a:ext cx="358775" cy="293688"/>
            </a:xfrm>
            <a:custGeom>
              <a:avLst/>
              <a:gdLst/>
              <a:ahLst/>
              <a:cxnLst>
                <a:cxn ang="0">
                  <a:pos x="121" y="48"/>
                </a:cxn>
                <a:cxn ang="0">
                  <a:pos x="106" y="25"/>
                </a:cxn>
                <a:cxn ang="0">
                  <a:pos x="96" y="20"/>
                </a:cxn>
                <a:cxn ang="0">
                  <a:pos x="81" y="20"/>
                </a:cxn>
                <a:cxn ang="0">
                  <a:pos x="81" y="12"/>
                </a:cxn>
                <a:cxn ang="0">
                  <a:pos x="69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54"/>
                </a:cxn>
                <a:cxn ang="0">
                  <a:pos x="12" y="66"/>
                </a:cxn>
                <a:cxn ang="0">
                  <a:pos x="12" y="77"/>
                </a:cxn>
                <a:cxn ang="0">
                  <a:pos x="23" y="89"/>
                </a:cxn>
                <a:cxn ang="0">
                  <a:pos x="28" y="89"/>
                </a:cxn>
                <a:cxn ang="0">
                  <a:pos x="43" y="100"/>
                </a:cxn>
                <a:cxn ang="0">
                  <a:pos x="57" y="89"/>
                </a:cxn>
                <a:cxn ang="0">
                  <a:pos x="78" y="89"/>
                </a:cxn>
                <a:cxn ang="0">
                  <a:pos x="92" y="100"/>
                </a:cxn>
                <a:cxn ang="0">
                  <a:pos x="107" y="89"/>
                </a:cxn>
                <a:cxn ang="0">
                  <a:pos x="112" y="89"/>
                </a:cxn>
                <a:cxn ang="0">
                  <a:pos x="123" y="77"/>
                </a:cxn>
                <a:cxn ang="0">
                  <a:pos x="123" y="54"/>
                </a:cxn>
                <a:cxn ang="0">
                  <a:pos x="121" y="48"/>
                </a:cxn>
                <a:cxn ang="0">
                  <a:pos x="12" y="58"/>
                </a:cxn>
                <a:cxn ang="0">
                  <a:pos x="8" y="54"/>
                </a:cxn>
                <a:cxn ang="0">
                  <a:pos x="8" y="12"/>
                </a:cxn>
                <a:cxn ang="0">
                  <a:pos x="12" y="8"/>
                </a:cxn>
                <a:cxn ang="0">
                  <a:pos x="69" y="8"/>
                </a:cxn>
                <a:cxn ang="0">
                  <a:pos x="73" y="12"/>
                </a:cxn>
                <a:cxn ang="0">
                  <a:pos x="73" y="54"/>
                </a:cxn>
                <a:cxn ang="0">
                  <a:pos x="69" y="58"/>
                </a:cxn>
                <a:cxn ang="0">
                  <a:pos x="12" y="58"/>
                </a:cxn>
                <a:cxn ang="0">
                  <a:pos x="43" y="93"/>
                </a:cxn>
                <a:cxn ang="0">
                  <a:pos x="35" y="85"/>
                </a:cxn>
                <a:cxn ang="0">
                  <a:pos x="43" y="77"/>
                </a:cxn>
                <a:cxn ang="0">
                  <a:pos x="50" y="85"/>
                </a:cxn>
                <a:cxn ang="0">
                  <a:pos x="43" y="93"/>
                </a:cxn>
                <a:cxn ang="0">
                  <a:pos x="92" y="93"/>
                </a:cxn>
                <a:cxn ang="0">
                  <a:pos x="85" y="85"/>
                </a:cxn>
                <a:cxn ang="0">
                  <a:pos x="92" y="77"/>
                </a:cxn>
                <a:cxn ang="0">
                  <a:pos x="100" y="85"/>
                </a:cxn>
                <a:cxn ang="0">
                  <a:pos x="92" y="93"/>
                </a:cxn>
                <a:cxn ang="0">
                  <a:pos x="115" y="77"/>
                </a:cxn>
                <a:cxn ang="0">
                  <a:pos x="112" y="81"/>
                </a:cxn>
                <a:cxn ang="0">
                  <a:pos x="107" y="81"/>
                </a:cxn>
                <a:cxn ang="0">
                  <a:pos x="92" y="70"/>
                </a:cxn>
                <a:cxn ang="0">
                  <a:pos x="78" y="81"/>
                </a:cxn>
                <a:cxn ang="0">
                  <a:pos x="57" y="81"/>
                </a:cxn>
                <a:cxn ang="0">
                  <a:pos x="43" y="70"/>
                </a:cxn>
                <a:cxn ang="0">
                  <a:pos x="28" y="81"/>
                </a:cxn>
                <a:cxn ang="0">
                  <a:pos x="23" y="81"/>
                </a:cxn>
                <a:cxn ang="0">
                  <a:pos x="20" y="77"/>
                </a:cxn>
                <a:cxn ang="0">
                  <a:pos x="20" y="66"/>
                </a:cxn>
                <a:cxn ang="0">
                  <a:pos x="69" y="66"/>
                </a:cxn>
                <a:cxn ang="0">
                  <a:pos x="81" y="54"/>
                </a:cxn>
                <a:cxn ang="0">
                  <a:pos x="81" y="27"/>
                </a:cxn>
                <a:cxn ang="0">
                  <a:pos x="96" y="27"/>
                </a:cxn>
                <a:cxn ang="0">
                  <a:pos x="99" y="29"/>
                </a:cxn>
                <a:cxn ang="0">
                  <a:pos x="115" y="52"/>
                </a:cxn>
                <a:cxn ang="0">
                  <a:pos x="115" y="54"/>
                </a:cxn>
                <a:cxn ang="0">
                  <a:pos x="115" y="77"/>
                </a:cxn>
                <a:cxn ang="0">
                  <a:pos x="115" y="77"/>
                </a:cxn>
                <a:cxn ang="0">
                  <a:pos x="115" y="77"/>
                </a:cxn>
              </a:cxnLst>
              <a:rect l="0" t="0" r="r" b="b"/>
              <a:pathLst>
                <a:path w="123" h="100">
                  <a:moveTo>
                    <a:pt x="121" y="48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4" y="22"/>
                    <a:pt x="100" y="20"/>
                    <a:pt x="96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1" y="6"/>
                    <a:pt x="76" y="0"/>
                    <a:pt x="6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6" y="66"/>
                    <a:pt x="12" y="66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84"/>
                    <a:pt x="17" y="89"/>
                    <a:pt x="23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0" y="95"/>
                    <a:pt x="35" y="100"/>
                    <a:pt x="43" y="100"/>
                  </a:cubicBezTo>
                  <a:cubicBezTo>
                    <a:pt x="50" y="100"/>
                    <a:pt x="56" y="95"/>
                    <a:pt x="5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95"/>
                    <a:pt x="85" y="100"/>
                    <a:pt x="92" y="100"/>
                  </a:cubicBezTo>
                  <a:cubicBezTo>
                    <a:pt x="100" y="100"/>
                    <a:pt x="106" y="95"/>
                    <a:pt x="107" y="89"/>
                  </a:cubicBezTo>
                  <a:cubicBezTo>
                    <a:pt x="112" y="89"/>
                    <a:pt x="112" y="89"/>
                    <a:pt x="112" y="89"/>
                  </a:cubicBezTo>
                  <a:cubicBezTo>
                    <a:pt x="118" y="89"/>
                    <a:pt x="123" y="84"/>
                    <a:pt x="123" y="77"/>
                  </a:cubicBezTo>
                  <a:cubicBezTo>
                    <a:pt x="123" y="54"/>
                    <a:pt x="123" y="54"/>
                    <a:pt x="123" y="54"/>
                  </a:cubicBezTo>
                  <a:cubicBezTo>
                    <a:pt x="123" y="52"/>
                    <a:pt x="122" y="50"/>
                    <a:pt x="121" y="48"/>
                  </a:cubicBezTo>
                  <a:close/>
                  <a:moveTo>
                    <a:pt x="12" y="58"/>
                  </a:moveTo>
                  <a:cubicBezTo>
                    <a:pt x="10" y="58"/>
                    <a:pt x="8" y="56"/>
                    <a:pt x="8" y="5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8"/>
                    <a:pt x="73" y="10"/>
                    <a:pt x="73" y="12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56"/>
                    <a:pt x="72" y="58"/>
                    <a:pt x="69" y="58"/>
                  </a:cubicBezTo>
                  <a:lnTo>
                    <a:pt x="12" y="58"/>
                  </a:lnTo>
                  <a:close/>
                  <a:moveTo>
                    <a:pt x="43" y="93"/>
                  </a:moveTo>
                  <a:cubicBezTo>
                    <a:pt x="38" y="93"/>
                    <a:pt x="35" y="89"/>
                    <a:pt x="35" y="85"/>
                  </a:cubicBezTo>
                  <a:cubicBezTo>
                    <a:pt x="35" y="81"/>
                    <a:pt x="38" y="77"/>
                    <a:pt x="43" y="77"/>
                  </a:cubicBezTo>
                  <a:cubicBezTo>
                    <a:pt x="47" y="77"/>
                    <a:pt x="50" y="81"/>
                    <a:pt x="50" y="85"/>
                  </a:cubicBezTo>
                  <a:cubicBezTo>
                    <a:pt x="50" y="89"/>
                    <a:pt x="47" y="93"/>
                    <a:pt x="43" y="93"/>
                  </a:cubicBezTo>
                  <a:close/>
                  <a:moveTo>
                    <a:pt x="92" y="93"/>
                  </a:moveTo>
                  <a:cubicBezTo>
                    <a:pt x="88" y="93"/>
                    <a:pt x="85" y="89"/>
                    <a:pt x="85" y="85"/>
                  </a:cubicBezTo>
                  <a:cubicBezTo>
                    <a:pt x="85" y="81"/>
                    <a:pt x="88" y="77"/>
                    <a:pt x="92" y="77"/>
                  </a:cubicBezTo>
                  <a:cubicBezTo>
                    <a:pt x="97" y="77"/>
                    <a:pt x="100" y="81"/>
                    <a:pt x="100" y="85"/>
                  </a:cubicBezTo>
                  <a:cubicBezTo>
                    <a:pt x="100" y="89"/>
                    <a:pt x="97" y="93"/>
                    <a:pt x="92" y="93"/>
                  </a:cubicBezTo>
                  <a:close/>
                  <a:moveTo>
                    <a:pt x="115" y="77"/>
                  </a:moveTo>
                  <a:cubicBezTo>
                    <a:pt x="115" y="79"/>
                    <a:pt x="114" y="81"/>
                    <a:pt x="112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6" y="74"/>
                    <a:pt x="100" y="70"/>
                    <a:pt x="92" y="70"/>
                  </a:cubicBezTo>
                  <a:cubicBezTo>
                    <a:pt x="85" y="70"/>
                    <a:pt x="79" y="74"/>
                    <a:pt x="78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74"/>
                    <a:pt x="50" y="70"/>
                    <a:pt x="43" y="70"/>
                  </a:cubicBezTo>
                  <a:cubicBezTo>
                    <a:pt x="35" y="70"/>
                    <a:pt x="30" y="74"/>
                    <a:pt x="28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1" y="81"/>
                    <a:pt x="20" y="79"/>
                    <a:pt x="20" y="77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76" y="66"/>
                    <a:pt x="81" y="61"/>
                    <a:pt x="81" y="54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8" y="27"/>
                    <a:pt x="99" y="28"/>
                    <a:pt x="99" y="29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3"/>
                    <a:pt x="115" y="53"/>
                    <a:pt x="115" y="54"/>
                  </a:cubicBezTo>
                  <a:lnTo>
                    <a:pt x="115" y="77"/>
                  </a:lnTo>
                  <a:close/>
                  <a:moveTo>
                    <a:pt x="115" y="77"/>
                  </a:moveTo>
                  <a:cubicBezTo>
                    <a:pt x="115" y="77"/>
                    <a:pt x="115" y="77"/>
                    <a:pt x="115" y="7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79" name="Group 156">
            <a:extLst>
              <a:ext uri="{FF2B5EF4-FFF2-40B4-BE49-F238E27FC236}">
                <a16:creationId xmlns:a16="http://schemas.microsoft.com/office/drawing/2014/main" id="{084DB227-1DF7-4607-5567-8CA772A0761A}"/>
              </a:ext>
            </a:extLst>
          </p:cNvPr>
          <p:cNvGrpSpPr/>
          <p:nvPr/>
        </p:nvGrpSpPr>
        <p:grpSpPr>
          <a:xfrm>
            <a:off x="2128120" y="4560998"/>
            <a:ext cx="397925" cy="350174"/>
            <a:chOff x="0" y="3592513"/>
            <a:chExt cx="357188" cy="314325"/>
          </a:xfrm>
          <a:solidFill>
            <a:srgbClr val="6ACEE2"/>
          </a:solidFill>
        </p:grpSpPr>
        <p:sp>
          <p:nvSpPr>
            <p:cNvPr id="180" name="Freeform 150">
              <a:extLst>
                <a:ext uri="{FF2B5EF4-FFF2-40B4-BE49-F238E27FC236}">
                  <a16:creationId xmlns:a16="http://schemas.microsoft.com/office/drawing/2014/main" id="{EC62163A-425F-27C0-5A92-98C90225E6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3592513"/>
              <a:ext cx="357188" cy="314325"/>
            </a:xfrm>
            <a:custGeom>
              <a:avLst/>
              <a:gdLst/>
              <a:ahLst/>
              <a:cxnLst>
                <a:cxn ang="0">
                  <a:pos x="122" y="63"/>
                </a:cxn>
                <a:cxn ang="0">
                  <a:pos x="107" y="5"/>
                </a:cxn>
                <a:cxn ang="0">
                  <a:pos x="99" y="0"/>
                </a:cxn>
                <a:cxn ang="0">
                  <a:pos x="23" y="0"/>
                </a:cxn>
                <a:cxn ang="0">
                  <a:pos x="15" y="5"/>
                </a:cxn>
                <a:cxn ang="0">
                  <a:pos x="0" y="63"/>
                </a:cxn>
                <a:cxn ang="0">
                  <a:pos x="0" y="65"/>
                </a:cxn>
                <a:cxn ang="0">
                  <a:pos x="0" y="92"/>
                </a:cxn>
                <a:cxn ang="0">
                  <a:pos x="15" y="107"/>
                </a:cxn>
                <a:cxn ang="0">
                  <a:pos x="107" y="107"/>
                </a:cxn>
                <a:cxn ang="0">
                  <a:pos x="122" y="92"/>
                </a:cxn>
                <a:cxn ang="0">
                  <a:pos x="122" y="65"/>
                </a:cxn>
                <a:cxn ang="0">
                  <a:pos x="122" y="63"/>
                </a:cxn>
                <a:cxn ang="0">
                  <a:pos x="115" y="92"/>
                </a:cxn>
                <a:cxn ang="0">
                  <a:pos x="107" y="99"/>
                </a:cxn>
                <a:cxn ang="0">
                  <a:pos x="15" y="99"/>
                </a:cxn>
                <a:cxn ang="0">
                  <a:pos x="7" y="92"/>
                </a:cxn>
                <a:cxn ang="0">
                  <a:pos x="7" y="65"/>
                </a:cxn>
                <a:cxn ang="0">
                  <a:pos x="23" y="7"/>
                </a:cxn>
                <a:cxn ang="0">
                  <a:pos x="99" y="7"/>
                </a:cxn>
                <a:cxn ang="0">
                  <a:pos x="115" y="65"/>
                </a:cxn>
                <a:cxn ang="0">
                  <a:pos x="115" y="92"/>
                </a:cxn>
                <a:cxn ang="0">
                  <a:pos x="115" y="92"/>
                </a:cxn>
                <a:cxn ang="0">
                  <a:pos x="115" y="92"/>
                </a:cxn>
              </a:cxnLst>
              <a:rect l="0" t="0" r="r" b="b"/>
              <a:pathLst>
                <a:path w="122" h="107">
                  <a:moveTo>
                    <a:pt x="122" y="63"/>
                  </a:moveTo>
                  <a:cubicBezTo>
                    <a:pt x="107" y="5"/>
                    <a:pt x="107" y="5"/>
                    <a:pt x="107" y="5"/>
                  </a:cubicBezTo>
                  <a:cubicBezTo>
                    <a:pt x="106" y="2"/>
                    <a:pt x="103" y="0"/>
                    <a:pt x="9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9" y="0"/>
                    <a:pt x="16" y="2"/>
                    <a:pt x="15" y="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0"/>
                    <a:pt x="7" y="107"/>
                    <a:pt x="15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16" y="107"/>
                    <a:pt x="122" y="100"/>
                    <a:pt x="122" y="92"/>
                  </a:cubicBezTo>
                  <a:cubicBezTo>
                    <a:pt x="122" y="65"/>
                    <a:pt x="122" y="65"/>
                    <a:pt x="122" y="65"/>
                  </a:cubicBezTo>
                  <a:cubicBezTo>
                    <a:pt x="122" y="64"/>
                    <a:pt x="122" y="63"/>
                    <a:pt x="122" y="63"/>
                  </a:cubicBezTo>
                  <a:close/>
                  <a:moveTo>
                    <a:pt x="115" y="92"/>
                  </a:moveTo>
                  <a:cubicBezTo>
                    <a:pt x="115" y="96"/>
                    <a:pt x="111" y="99"/>
                    <a:pt x="107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1" y="99"/>
                    <a:pt x="7" y="96"/>
                    <a:pt x="7" y="92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115" y="65"/>
                    <a:pt x="115" y="65"/>
                    <a:pt x="115" y="65"/>
                  </a:cubicBezTo>
                  <a:lnTo>
                    <a:pt x="115" y="92"/>
                  </a:lnTo>
                  <a:close/>
                  <a:moveTo>
                    <a:pt x="115" y="92"/>
                  </a:moveTo>
                  <a:cubicBezTo>
                    <a:pt x="115" y="92"/>
                    <a:pt x="115" y="92"/>
                    <a:pt x="115" y="9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1" name="Freeform 151">
              <a:extLst>
                <a:ext uri="{FF2B5EF4-FFF2-40B4-BE49-F238E27FC236}">
                  <a16:creationId xmlns:a16="http://schemas.microsoft.com/office/drawing/2014/main" id="{5B381981-B5E3-D765-1778-73C5271145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275" y="3636963"/>
              <a:ext cx="274638" cy="20161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7" y="0"/>
                </a:cxn>
                <a:cxn ang="0">
                  <a:pos x="14" y="3"/>
                </a:cxn>
                <a:cxn ang="0">
                  <a:pos x="0" y="49"/>
                </a:cxn>
                <a:cxn ang="0">
                  <a:pos x="1" y="52"/>
                </a:cxn>
                <a:cxn ang="0">
                  <a:pos x="4" y="54"/>
                </a:cxn>
                <a:cxn ang="0">
                  <a:pos x="22" y="54"/>
                </a:cxn>
                <a:cxn ang="0">
                  <a:pos x="27" y="65"/>
                </a:cxn>
                <a:cxn ang="0">
                  <a:pos x="34" y="69"/>
                </a:cxn>
                <a:cxn ang="0">
                  <a:pos x="60" y="69"/>
                </a:cxn>
                <a:cxn ang="0">
                  <a:pos x="67" y="65"/>
                </a:cxn>
                <a:cxn ang="0">
                  <a:pos x="72" y="54"/>
                </a:cxn>
                <a:cxn ang="0">
                  <a:pos x="90" y="54"/>
                </a:cxn>
                <a:cxn ang="0">
                  <a:pos x="93" y="52"/>
                </a:cxn>
                <a:cxn ang="0">
                  <a:pos x="94" y="49"/>
                </a:cxn>
                <a:cxn ang="0">
                  <a:pos x="80" y="3"/>
                </a:cxn>
                <a:cxn ang="0">
                  <a:pos x="77" y="0"/>
                </a:cxn>
                <a:cxn ang="0">
                  <a:pos x="79" y="46"/>
                </a:cxn>
                <a:cxn ang="0">
                  <a:pos x="72" y="46"/>
                </a:cxn>
                <a:cxn ang="0">
                  <a:pos x="66" y="50"/>
                </a:cxn>
                <a:cxn ang="0">
                  <a:pos x="60" y="61"/>
                </a:cxn>
                <a:cxn ang="0">
                  <a:pos x="34" y="61"/>
                </a:cxn>
                <a:cxn ang="0">
                  <a:pos x="29" y="50"/>
                </a:cxn>
                <a:cxn ang="0">
                  <a:pos x="22" y="46"/>
                </a:cxn>
                <a:cxn ang="0">
                  <a:pos x="6" y="46"/>
                </a:cxn>
                <a:cxn ang="0">
                  <a:pos x="17" y="4"/>
                </a:cxn>
                <a:cxn ang="0">
                  <a:pos x="77" y="4"/>
                </a:cxn>
                <a:cxn ang="0">
                  <a:pos x="88" y="46"/>
                </a:cxn>
                <a:cxn ang="0">
                  <a:pos x="79" y="46"/>
                </a:cxn>
                <a:cxn ang="0">
                  <a:pos x="79" y="46"/>
                </a:cxn>
                <a:cxn ang="0">
                  <a:pos x="79" y="46"/>
                </a:cxn>
              </a:cxnLst>
              <a:rect l="0" t="0" r="r" b="b"/>
              <a:pathLst>
                <a:path w="94" h="69">
                  <a:moveTo>
                    <a:pt x="7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4" y="1"/>
                    <a:pt x="14" y="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1"/>
                    <a:pt x="1" y="52"/>
                  </a:cubicBezTo>
                  <a:cubicBezTo>
                    <a:pt x="2" y="53"/>
                    <a:pt x="3" y="54"/>
                    <a:pt x="4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9" y="67"/>
                    <a:pt x="31" y="69"/>
                    <a:pt x="34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3" y="69"/>
                    <a:pt x="66" y="67"/>
                    <a:pt x="67" y="6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91" y="54"/>
                    <a:pt x="92" y="53"/>
                    <a:pt x="93" y="52"/>
                  </a:cubicBezTo>
                  <a:cubicBezTo>
                    <a:pt x="94" y="51"/>
                    <a:pt x="94" y="50"/>
                    <a:pt x="94" y="49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1"/>
                    <a:pt x="78" y="0"/>
                    <a:pt x="77" y="0"/>
                  </a:cubicBezTo>
                  <a:close/>
                  <a:moveTo>
                    <a:pt x="79" y="46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70" y="46"/>
                    <a:pt x="67" y="48"/>
                    <a:pt x="66" y="50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7" y="48"/>
                    <a:pt x="25" y="46"/>
                    <a:pt x="22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8" y="46"/>
                    <a:pt x="88" y="46"/>
                    <a:pt x="88" y="46"/>
                  </a:cubicBezTo>
                  <a:lnTo>
                    <a:pt x="79" y="46"/>
                  </a:lnTo>
                  <a:close/>
                  <a:moveTo>
                    <a:pt x="79" y="46"/>
                  </a:moveTo>
                  <a:cubicBezTo>
                    <a:pt x="79" y="46"/>
                    <a:pt x="79" y="46"/>
                    <a:pt x="79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82" name="Freeform 152">
            <a:extLst>
              <a:ext uri="{FF2B5EF4-FFF2-40B4-BE49-F238E27FC236}">
                <a16:creationId xmlns:a16="http://schemas.microsoft.com/office/drawing/2014/main" id="{66D21E9C-FB22-F872-A246-667996AE1926}"/>
              </a:ext>
            </a:extLst>
          </p:cNvPr>
          <p:cNvSpPr>
            <a:spLocks noEditPoints="1"/>
          </p:cNvSpPr>
          <p:nvPr/>
        </p:nvSpPr>
        <p:spPr bwMode="auto">
          <a:xfrm>
            <a:off x="2819920" y="4578684"/>
            <a:ext cx="410304" cy="314803"/>
          </a:xfrm>
          <a:custGeom>
            <a:avLst/>
            <a:gdLst/>
            <a:ahLst/>
            <a:cxnLst>
              <a:cxn ang="0">
                <a:pos x="113" y="3"/>
              </a:cxn>
              <a:cxn ang="0">
                <a:pos x="12" y="3"/>
              </a:cxn>
              <a:cxn ang="0">
                <a:pos x="6" y="84"/>
              </a:cxn>
              <a:cxn ang="0">
                <a:pos x="37" y="92"/>
              </a:cxn>
              <a:cxn ang="0">
                <a:pos x="63" y="96"/>
              </a:cxn>
              <a:cxn ang="0">
                <a:pos x="89" y="92"/>
              </a:cxn>
              <a:cxn ang="0">
                <a:pos x="120" y="84"/>
              </a:cxn>
              <a:cxn ang="0">
                <a:pos x="112" y="82"/>
              </a:cxn>
              <a:cxn ang="0">
                <a:pos x="13" y="11"/>
              </a:cxn>
              <a:cxn ang="0">
                <a:pos x="112" y="82"/>
              </a:cxn>
              <a:cxn ang="0">
                <a:pos x="53" y="34"/>
              </a:cxn>
              <a:cxn ang="0">
                <a:pos x="37" y="37"/>
              </a:cxn>
              <a:cxn ang="0">
                <a:pos x="34" y="46"/>
              </a:cxn>
              <a:cxn ang="0">
                <a:pos x="34" y="34"/>
              </a:cxn>
              <a:cxn ang="0">
                <a:pos x="53" y="30"/>
              </a:cxn>
              <a:cxn ang="0">
                <a:pos x="103" y="31"/>
              </a:cxn>
              <a:cxn ang="0">
                <a:pos x="103" y="20"/>
              </a:cxn>
              <a:cxn ang="0">
                <a:pos x="103" y="31"/>
              </a:cxn>
              <a:cxn ang="0">
                <a:pos x="105" y="25"/>
              </a:cxn>
              <a:cxn ang="0">
                <a:pos x="101" y="25"/>
              </a:cxn>
              <a:cxn ang="0">
                <a:pos x="113" y="60"/>
              </a:cxn>
              <a:cxn ang="0">
                <a:pos x="99" y="62"/>
              </a:cxn>
              <a:cxn ang="0">
                <a:pos x="99" y="58"/>
              </a:cxn>
              <a:cxn ang="0">
                <a:pos x="113" y="60"/>
              </a:cxn>
              <a:cxn ang="0">
                <a:pos x="111" y="50"/>
              </a:cxn>
              <a:cxn ang="0">
                <a:pos x="97" y="48"/>
              </a:cxn>
              <a:cxn ang="0">
                <a:pos x="111" y="46"/>
              </a:cxn>
              <a:cxn ang="0">
                <a:pos x="109" y="71"/>
              </a:cxn>
              <a:cxn ang="0">
                <a:pos x="96" y="73"/>
              </a:cxn>
              <a:cxn ang="0">
                <a:pos x="96" y="69"/>
              </a:cxn>
              <a:cxn ang="0">
                <a:pos x="109" y="71"/>
              </a:cxn>
              <a:cxn ang="0">
                <a:pos x="55" y="15"/>
              </a:cxn>
              <a:cxn ang="0">
                <a:pos x="21" y="21"/>
              </a:cxn>
              <a:cxn ang="0">
                <a:pos x="24" y="74"/>
              </a:cxn>
              <a:cxn ang="0">
                <a:pos x="87" y="74"/>
              </a:cxn>
              <a:cxn ang="0">
                <a:pos x="89" y="21"/>
              </a:cxn>
              <a:cxn ang="0">
                <a:pos x="86" y="70"/>
              </a:cxn>
              <a:cxn ang="0">
                <a:pos x="25" y="22"/>
              </a:cxn>
              <a:cxn ang="0">
                <a:pos x="86" y="70"/>
              </a:cxn>
              <a:cxn ang="0">
                <a:pos x="86" y="70"/>
              </a:cxn>
            </a:cxnLst>
            <a:rect l="0" t="0" r="r" b="b"/>
            <a:pathLst>
              <a:path w="126" h="96">
                <a:moveTo>
                  <a:pt x="120" y="9"/>
                </a:moveTo>
                <a:cubicBezTo>
                  <a:pt x="119" y="6"/>
                  <a:pt x="116" y="4"/>
                  <a:pt x="113" y="3"/>
                </a:cubicBezTo>
                <a:cubicBezTo>
                  <a:pt x="97" y="1"/>
                  <a:pt x="80" y="0"/>
                  <a:pt x="63" y="0"/>
                </a:cubicBezTo>
                <a:cubicBezTo>
                  <a:pt x="46" y="0"/>
                  <a:pt x="29" y="1"/>
                  <a:pt x="12" y="3"/>
                </a:cubicBezTo>
                <a:cubicBezTo>
                  <a:pt x="9" y="4"/>
                  <a:pt x="7" y="6"/>
                  <a:pt x="6" y="9"/>
                </a:cubicBezTo>
                <a:cubicBezTo>
                  <a:pt x="0" y="34"/>
                  <a:pt x="0" y="59"/>
                  <a:pt x="6" y="84"/>
                </a:cubicBezTo>
                <a:cubicBezTo>
                  <a:pt x="7" y="87"/>
                  <a:pt x="9" y="89"/>
                  <a:pt x="12" y="89"/>
                </a:cubicBezTo>
                <a:cubicBezTo>
                  <a:pt x="21" y="90"/>
                  <a:pt x="29" y="91"/>
                  <a:pt x="37" y="92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5"/>
                  <a:pt x="48" y="96"/>
                  <a:pt x="63" y="96"/>
                </a:cubicBezTo>
                <a:cubicBezTo>
                  <a:pt x="78" y="96"/>
                  <a:pt x="90" y="95"/>
                  <a:pt x="90" y="92"/>
                </a:cubicBezTo>
                <a:cubicBezTo>
                  <a:pt x="90" y="92"/>
                  <a:pt x="89" y="92"/>
                  <a:pt x="89" y="92"/>
                </a:cubicBezTo>
                <a:cubicBezTo>
                  <a:pt x="97" y="91"/>
                  <a:pt x="105" y="90"/>
                  <a:pt x="113" y="89"/>
                </a:cubicBezTo>
                <a:cubicBezTo>
                  <a:pt x="116" y="89"/>
                  <a:pt x="119" y="87"/>
                  <a:pt x="120" y="84"/>
                </a:cubicBezTo>
                <a:cubicBezTo>
                  <a:pt x="126" y="59"/>
                  <a:pt x="126" y="34"/>
                  <a:pt x="120" y="9"/>
                </a:cubicBezTo>
                <a:close/>
                <a:moveTo>
                  <a:pt x="112" y="82"/>
                </a:moveTo>
                <a:cubicBezTo>
                  <a:pt x="79" y="86"/>
                  <a:pt x="46" y="86"/>
                  <a:pt x="13" y="82"/>
                </a:cubicBezTo>
                <a:cubicBezTo>
                  <a:pt x="8" y="58"/>
                  <a:pt x="8" y="35"/>
                  <a:pt x="13" y="11"/>
                </a:cubicBezTo>
                <a:cubicBezTo>
                  <a:pt x="46" y="7"/>
                  <a:pt x="79" y="7"/>
                  <a:pt x="112" y="11"/>
                </a:cubicBezTo>
                <a:cubicBezTo>
                  <a:pt x="118" y="35"/>
                  <a:pt x="118" y="58"/>
                  <a:pt x="112" y="82"/>
                </a:cubicBezTo>
                <a:close/>
                <a:moveTo>
                  <a:pt x="55" y="32"/>
                </a:moveTo>
                <a:cubicBezTo>
                  <a:pt x="55" y="33"/>
                  <a:pt x="54" y="34"/>
                  <a:pt x="53" y="34"/>
                </a:cubicBezTo>
                <a:cubicBezTo>
                  <a:pt x="39" y="35"/>
                  <a:pt x="39" y="35"/>
                  <a:pt x="39" y="35"/>
                </a:cubicBezTo>
                <a:cubicBezTo>
                  <a:pt x="38" y="35"/>
                  <a:pt x="37" y="36"/>
                  <a:pt x="37" y="37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6"/>
                  <a:pt x="35" y="46"/>
                  <a:pt x="34" y="46"/>
                </a:cubicBezTo>
                <a:cubicBezTo>
                  <a:pt x="33" y="46"/>
                  <a:pt x="32" y="46"/>
                  <a:pt x="32" y="45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3"/>
                  <a:pt x="35" y="32"/>
                  <a:pt x="36" y="32"/>
                </a:cubicBezTo>
                <a:cubicBezTo>
                  <a:pt x="53" y="30"/>
                  <a:pt x="53" y="30"/>
                  <a:pt x="53" y="30"/>
                </a:cubicBezTo>
                <a:cubicBezTo>
                  <a:pt x="54" y="30"/>
                  <a:pt x="55" y="31"/>
                  <a:pt x="55" y="32"/>
                </a:cubicBezTo>
                <a:close/>
                <a:moveTo>
                  <a:pt x="103" y="31"/>
                </a:moveTo>
                <a:cubicBezTo>
                  <a:pt x="106" y="31"/>
                  <a:pt x="109" y="29"/>
                  <a:pt x="109" y="25"/>
                </a:cubicBezTo>
                <a:cubicBezTo>
                  <a:pt x="109" y="22"/>
                  <a:pt x="106" y="20"/>
                  <a:pt x="103" y="20"/>
                </a:cubicBezTo>
                <a:cubicBezTo>
                  <a:pt x="100" y="20"/>
                  <a:pt x="97" y="22"/>
                  <a:pt x="97" y="25"/>
                </a:cubicBezTo>
                <a:cubicBezTo>
                  <a:pt x="97" y="29"/>
                  <a:pt x="100" y="31"/>
                  <a:pt x="103" y="31"/>
                </a:cubicBezTo>
                <a:close/>
                <a:moveTo>
                  <a:pt x="103" y="23"/>
                </a:moveTo>
                <a:cubicBezTo>
                  <a:pt x="104" y="23"/>
                  <a:pt x="105" y="24"/>
                  <a:pt x="105" y="25"/>
                </a:cubicBezTo>
                <a:cubicBezTo>
                  <a:pt x="105" y="26"/>
                  <a:pt x="104" y="27"/>
                  <a:pt x="103" y="27"/>
                </a:cubicBezTo>
                <a:cubicBezTo>
                  <a:pt x="102" y="27"/>
                  <a:pt x="101" y="26"/>
                  <a:pt x="101" y="25"/>
                </a:cubicBezTo>
                <a:cubicBezTo>
                  <a:pt x="101" y="24"/>
                  <a:pt x="102" y="23"/>
                  <a:pt x="103" y="23"/>
                </a:cubicBezTo>
                <a:close/>
                <a:moveTo>
                  <a:pt x="113" y="60"/>
                </a:moveTo>
                <a:cubicBezTo>
                  <a:pt x="113" y="61"/>
                  <a:pt x="112" y="62"/>
                  <a:pt x="111" y="62"/>
                </a:cubicBezTo>
                <a:cubicBezTo>
                  <a:pt x="99" y="62"/>
                  <a:pt x="99" y="62"/>
                  <a:pt x="99" y="62"/>
                </a:cubicBezTo>
                <a:cubicBezTo>
                  <a:pt x="98" y="62"/>
                  <a:pt x="97" y="61"/>
                  <a:pt x="97" y="60"/>
                </a:cubicBezTo>
                <a:cubicBezTo>
                  <a:pt x="97" y="59"/>
                  <a:pt x="98" y="58"/>
                  <a:pt x="99" y="58"/>
                </a:cubicBezTo>
                <a:cubicBezTo>
                  <a:pt x="111" y="58"/>
                  <a:pt x="111" y="58"/>
                  <a:pt x="111" y="58"/>
                </a:cubicBezTo>
                <a:cubicBezTo>
                  <a:pt x="112" y="58"/>
                  <a:pt x="113" y="59"/>
                  <a:pt x="113" y="60"/>
                </a:cubicBezTo>
                <a:close/>
                <a:moveTo>
                  <a:pt x="113" y="48"/>
                </a:moveTo>
                <a:cubicBezTo>
                  <a:pt x="113" y="49"/>
                  <a:pt x="112" y="50"/>
                  <a:pt x="111" y="50"/>
                </a:cubicBezTo>
                <a:cubicBezTo>
                  <a:pt x="99" y="50"/>
                  <a:pt x="99" y="50"/>
                  <a:pt x="99" y="50"/>
                </a:cubicBezTo>
                <a:cubicBezTo>
                  <a:pt x="98" y="50"/>
                  <a:pt x="97" y="49"/>
                  <a:pt x="97" y="48"/>
                </a:cubicBezTo>
                <a:cubicBezTo>
                  <a:pt x="97" y="47"/>
                  <a:pt x="98" y="46"/>
                  <a:pt x="99" y="46"/>
                </a:cubicBezTo>
                <a:cubicBezTo>
                  <a:pt x="111" y="46"/>
                  <a:pt x="111" y="46"/>
                  <a:pt x="111" y="46"/>
                </a:cubicBezTo>
                <a:cubicBezTo>
                  <a:pt x="112" y="46"/>
                  <a:pt x="113" y="47"/>
                  <a:pt x="113" y="48"/>
                </a:cubicBezTo>
                <a:close/>
                <a:moveTo>
                  <a:pt x="109" y="71"/>
                </a:moveTo>
                <a:cubicBezTo>
                  <a:pt x="109" y="72"/>
                  <a:pt x="108" y="73"/>
                  <a:pt x="107" y="73"/>
                </a:cubicBezTo>
                <a:cubicBezTo>
                  <a:pt x="96" y="73"/>
                  <a:pt x="96" y="73"/>
                  <a:pt x="96" y="73"/>
                </a:cubicBezTo>
                <a:cubicBezTo>
                  <a:pt x="94" y="73"/>
                  <a:pt x="94" y="72"/>
                  <a:pt x="94" y="71"/>
                </a:cubicBezTo>
                <a:cubicBezTo>
                  <a:pt x="94" y="70"/>
                  <a:pt x="94" y="69"/>
                  <a:pt x="96" y="69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8" y="69"/>
                  <a:pt x="109" y="70"/>
                  <a:pt x="109" y="71"/>
                </a:cubicBezTo>
                <a:close/>
                <a:moveTo>
                  <a:pt x="87" y="18"/>
                </a:moveTo>
                <a:cubicBezTo>
                  <a:pt x="76" y="16"/>
                  <a:pt x="66" y="15"/>
                  <a:pt x="55" y="15"/>
                </a:cubicBezTo>
                <a:cubicBezTo>
                  <a:pt x="45" y="15"/>
                  <a:pt x="34" y="16"/>
                  <a:pt x="24" y="18"/>
                </a:cubicBezTo>
                <a:cubicBezTo>
                  <a:pt x="23" y="18"/>
                  <a:pt x="21" y="19"/>
                  <a:pt x="21" y="21"/>
                </a:cubicBezTo>
                <a:cubicBezTo>
                  <a:pt x="16" y="37"/>
                  <a:pt x="16" y="55"/>
                  <a:pt x="21" y="71"/>
                </a:cubicBezTo>
                <a:cubicBezTo>
                  <a:pt x="21" y="73"/>
                  <a:pt x="23" y="74"/>
                  <a:pt x="24" y="74"/>
                </a:cubicBezTo>
                <a:cubicBezTo>
                  <a:pt x="34" y="76"/>
                  <a:pt x="45" y="77"/>
                  <a:pt x="55" y="77"/>
                </a:cubicBezTo>
                <a:cubicBezTo>
                  <a:pt x="66" y="77"/>
                  <a:pt x="76" y="76"/>
                  <a:pt x="87" y="74"/>
                </a:cubicBezTo>
                <a:cubicBezTo>
                  <a:pt x="88" y="74"/>
                  <a:pt x="89" y="73"/>
                  <a:pt x="89" y="71"/>
                </a:cubicBezTo>
                <a:cubicBezTo>
                  <a:pt x="95" y="55"/>
                  <a:pt x="95" y="37"/>
                  <a:pt x="89" y="21"/>
                </a:cubicBezTo>
                <a:cubicBezTo>
                  <a:pt x="89" y="19"/>
                  <a:pt x="88" y="18"/>
                  <a:pt x="87" y="18"/>
                </a:cubicBezTo>
                <a:close/>
                <a:moveTo>
                  <a:pt x="86" y="70"/>
                </a:moveTo>
                <a:cubicBezTo>
                  <a:pt x="65" y="74"/>
                  <a:pt x="45" y="74"/>
                  <a:pt x="25" y="70"/>
                </a:cubicBezTo>
                <a:cubicBezTo>
                  <a:pt x="19" y="54"/>
                  <a:pt x="19" y="38"/>
                  <a:pt x="25" y="22"/>
                </a:cubicBezTo>
                <a:cubicBezTo>
                  <a:pt x="45" y="18"/>
                  <a:pt x="65" y="18"/>
                  <a:pt x="86" y="22"/>
                </a:cubicBezTo>
                <a:cubicBezTo>
                  <a:pt x="91" y="38"/>
                  <a:pt x="91" y="54"/>
                  <a:pt x="86" y="70"/>
                </a:cubicBezTo>
                <a:close/>
                <a:moveTo>
                  <a:pt x="86" y="70"/>
                </a:moveTo>
                <a:cubicBezTo>
                  <a:pt x="86" y="70"/>
                  <a:pt x="86" y="70"/>
                  <a:pt x="86" y="70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83" name="Freeform 153">
            <a:extLst>
              <a:ext uri="{FF2B5EF4-FFF2-40B4-BE49-F238E27FC236}">
                <a16:creationId xmlns:a16="http://schemas.microsoft.com/office/drawing/2014/main" id="{F02E900E-40BF-A64D-0B87-91E97D0818F9}"/>
              </a:ext>
            </a:extLst>
          </p:cNvPr>
          <p:cNvSpPr>
            <a:spLocks noEditPoints="1"/>
          </p:cNvSpPr>
          <p:nvPr/>
        </p:nvSpPr>
        <p:spPr bwMode="auto">
          <a:xfrm>
            <a:off x="3524098" y="4541544"/>
            <a:ext cx="383777" cy="389082"/>
          </a:xfrm>
          <a:custGeom>
            <a:avLst/>
            <a:gdLst/>
            <a:ahLst/>
            <a:cxnLst>
              <a:cxn ang="0">
                <a:pos x="0" y="59"/>
              </a:cxn>
              <a:cxn ang="0">
                <a:pos x="118" y="59"/>
              </a:cxn>
              <a:cxn ang="0">
                <a:pos x="111" y="57"/>
              </a:cxn>
              <a:cxn ang="0">
                <a:pos x="83" y="33"/>
              </a:cxn>
              <a:cxn ang="0">
                <a:pos x="111" y="57"/>
              </a:cxn>
              <a:cxn ang="0">
                <a:pos x="41" y="91"/>
              </a:cxn>
              <a:cxn ang="0">
                <a:pos x="57" y="111"/>
              </a:cxn>
              <a:cxn ang="0">
                <a:pos x="61" y="8"/>
              </a:cxn>
              <a:cxn ang="0">
                <a:pos x="61" y="34"/>
              </a:cxn>
              <a:cxn ang="0">
                <a:pos x="61" y="8"/>
              </a:cxn>
              <a:cxn ang="0">
                <a:pos x="95" y="22"/>
              </a:cxn>
              <a:cxn ang="0">
                <a:pos x="67" y="8"/>
              </a:cxn>
              <a:cxn ang="0">
                <a:pos x="57" y="34"/>
              </a:cxn>
              <a:cxn ang="0">
                <a:pos x="57" y="8"/>
              </a:cxn>
              <a:cxn ang="0">
                <a:pos x="36" y="30"/>
              </a:cxn>
              <a:cxn ang="0">
                <a:pos x="50" y="8"/>
              </a:cxn>
              <a:cxn ang="0">
                <a:pos x="38" y="35"/>
              </a:cxn>
              <a:cxn ang="0">
                <a:pos x="57" y="57"/>
              </a:cxn>
              <a:cxn ang="0">
                <a:pos x="38" y="35"/>
              </a:cxn>
              <a:cxn ang="0">
                <a:pos x="57" y="84"/>
              </a:cxn>
              <a:cxn ang="0">
                <a:pos x="34" y="61"/>
              </a:cxn>
              <a:cxn ang="0">
                <a:pos x="50" y="110"/>
              </a:cxn>
              <a:cxn ang="0">
                <a:pos x="38" y="92"/>
              </a:cxn>
              <a:cxn ang="0">
                <a:pos x="61" y="111"/>
              </a:cxn>
              <a:cxn ang="0">
                <a:pos x="77" y="91"/>
              </a:cxn>
              <a:cxn ang="0">
                <a:pos x="61" y="111"/>
              </a:cxn>
              <a:cxn ang="0">
                <a:pos x="93" y="99"/>
              </a:cxn>
              <a:cxn ang="0">
                <a:pos x="80" y="92"/>
              </a:cxn>
              <a:cxn ang="0">
                <a:pos x="61" y="84"/>
              </a:cxn>
              <a:cxn ang="0">
                <a:pos x="84" y="61"/>
              </a:cxn>
              <a:cxn ang="0">
                <a:pos x="61" y="57"/>
              </a:cxn>
              <a:cxn ang="0">
                <a:pos x="80" y="35"/>
              </a:cxn>
              <a:cxn ang="0">
                <a:pos x="61" y="57"/>
              </a:cxn>
              <a:cxn ang="0">
                <a:pos x="35" y="33"/>
              </a:cxn>
              <a:cxn ang="0">
                <a:pos x="7" y="57"/>
              </a:cxn>
              <a:cxn ang="0">
                <a:pos x="7" y="61"/>
              </a:cxn>
              <a:cxn ang="0">
                <a:pos x="36" y="89"/>
              </a:cxn>
              <a:cxn ang="0">
                <a:pos x="7" y="61"/>
              </a:cxn>
              <a:cxn ang="0">
                <a:pos x="82" y="89"/>
              </a:cxn>
              <a:cxn ang="0">
                <a:pos x="111" y="61"/>
              </a:cxn>
              <a:cxn ang="0">
                <a:pos x="95" y="96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85" name="مستطيل ذو زاوية واحدة مستديرة 184">
            <a:extLst>
              <a:ext uri="{FF2B5EF4-FFF2-40B4-BE49-F238E27FC236}">
                <a16:creationId xmlns:a16="http://schemas.microsoft.com/office/drawing/2014/main" id="{3627121D-0B6C-4BEB-C8BF-74BD73F98672}"/>
              </a:ext>
            </a:extLst>
          </p:cNvPr>
          <p:cNvSpPr/>
          <p:nvPr/>
        </p:nvSpPr>
        <p:spPr>
          <a:xfrm flipH="1">
            <a:off x="8172613" y="513504"/>
            <a:ext cx="3008835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icons</a:t>
            </a:r>
          </a:p>
        </p:txBody>
      </p:sp>
      <p:cxnSp>
        <p:nvCxnSpPr>
          <p:cNvPr id="186" name="موصل مستقيم 30">
            <a:extLst>
              <a:ext uri="{FF2B5EF4-FFF2-40B4-BE49-F238E27FC236}">
                <a16:creationId xmlns:a16="http://schemas.microsoft.com/office/drawing/2014/main" id="{4B2BAECB-DA8F-8E02-F9A5-EC11F5569230}"/>
              </a:ext>
            </a:extLst>
          </p:cNvPr>
          <p:cNvCxnSpPr>
            <a:cxnSpLocks/>
          </p:cNvCxnSpPr>
          <p:nvPr/>
        </p:nvCxnSpPr>
        <p:spPr>
          <a:xfrm>
            <a:off x="8176684" y="999914"/>
            <a:ext cx="3004764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مربع نص 186">
            <a:extLst>
              <a:ext uri="{FF2B5EF4-FFF2-40B4-BE49-F238E27FC236}">
                <a16:creationId xmlns:a16="http://schemas.microsoft.com/office/drawing/2014/main" id="{80B90132-D2C6-0F3F-F868-6C8FC73F28FC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3782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7B222547-EC35-87C2-1675-849E6412F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65</a:t>
            </a:fld>
            <a:endParaRPr lang="ar-SA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D7BC125B-7FD2-AF8A-8E0A-A94A9B6E13ED}"/>
              </a:ext>
            </a:extLst>
          </p:cNvPr>
          <p:cNvSpPr>
            <a:spLocks noEditPoints="1"/>
          </p:cNvSpPr>
          <p:nvPr/>
        </p:nvSpPr>
        <p:spPr bwMode="auto">
          <a:xfrm>
            <a:off x="5418531" y="2430121"/>
            <a:ext cx="311147" cy="309560"/>
          </a:xfrm>
          <a:custGeom>
            <a:avLst/>
            <a:gdLst/>
            <a:ahLst/>
            <a:cxnLst>
              <a:cxn ang="0">
                <a:pos x="102" y="203"/>
              </a:cxn>
              <a:cxn ang="0">
                <a:pos x="203" y="102"/>
              </a:cxn>
              <a:cxn ang="0">
                <a:pos x="102" y="0"/>
              </a:cxn>
              <a:cxn ang="0">
                <a:pos x="0" y="102"/>
              </a:cxn>
              <a:cxn ang="0">
                <a:pos x="102" y="203"/>
              </a:cxn>
              <a:cxn ang="0">
                <a:pos x="40" y="172"/>
              </a:cxn>
              <a:cxn ang="0">
                <a:pos x="32" y="163"/>
              </a:cxn>
              <a:cxn ang="0">
                <a:pos x="51" y="144"/>
              </a:cxn>
              <a:cxn ang="0">
                <a:pos x="59" y="153"/>
              </a:cxn>
              <a:cxn ang="0">
                <a:pos x="40" y="172"/>
              </a:cxn>
              <a:cxn ang="0">
                <a:pos x="107" y="195"/>
              </a:cxn>
              <a:cxn ang="0">
                <a:pos x="96" y="195"/>
              </a:cxn>
              <a:cxn ang="0">
                <a:pos x="96" y="168"/>
              </a:cxn>
              <a:cxn ang="0">
                <a:pos x="107" y="168"/>
              </a:cxn>
              <a:cxn ang="0">
                <a:pos x="107" y="195"/>
              </a:cxn>
              <a:cxn ang="0">
                <a:pos x="195" y="108"/>
              </a:cxn>
              <a:cxn ang="0">
                <a:pos x="168" y="108"/>
              </a:cxn>
              <a:cxn ang="0">
                <a:pos x="168" y="96"/>
              </a:cxn>
              <a:cxn ang="0">
                <a:pos x="195" y="96"/>
              </a:cxn>
              <a:cxn ang="0">
                <a:pos x="195" y="108"/>
              </a:cxn>
              <a:cxn ang="0">
                <a:pos x="163" y="32"/>
              </a:cxn>
              <a:cxn ang="0">
                <a:pos x="172" y="40"/>
              </a:cxn>
              <a:cxn ang="0">
                <a:pos x="152" y="59"/>
              </a:cxn>
              <a:cxn ang="0">
                <a:pos x="144" y="51"/>
              </a:cxn>
              <a:cxn ang="0">
                <a:pos x="163" y="32"/>
              </a:cxn>
              <a:cxn ang="0">
                <a:pos x="152" y="144"/>
              </a:cxn>
              <a:cxn ang="0">
                <a:pos x="172" y="163"/>
              </a:cxn>
              <a:cxn ang="0">
                <a:pos x="163" y="172"/>
              </a:cxn>
              <a:cxn ang="0">
                <a:pos x="144" y="153"/>
              </a:cxn>
              <a:cxn ang="0">
                <a:pos x="152" y="144"/>
              </a:cxn>
              <a:cxn ang="0">
                <a:pos x="96" y="9"/>
              </a:cxn>
              <a:cxn ang="0">
                <a:pos x="107" y="9"/>
              </a:cxn>
              <a:cxn ang="0">
                <a:pos x="107" y="36"/>
              </a:cxn>
              <a:cxn ang="0">
                <a:pos x="96" y="36"/>
              </a:cxn>
              <a:cxn ang="0">
                <a:pos x="96" y="9"/>
              </a:cxn>
              <a:cxn ang="0">
                <a:pos x="85" y="78"/>
              </a:cxn>
              <a:cxn ang="0">
                <a:pos x="103" y="95"/>
              </a:cxn>
              <a:cxn ang="0">
                <a:pos x="135" y="64"/>
              </a:cxn>
              <a:cxn ang="0">
                <a:pos x="143" y="72"/>
              </a:cxn>
              <a:cxn ang="0">
                <a:pos x="103" y="111"/>
              </a:cxn>
              <a:cxn ang="0">
                <a:pos x="77" y="86"/>
              </a:cxn>
              <a:cxn ang="0">
                <a:pos x="85" y="78"/>
              </a:cxn>
              <a:cxn ang="0">
                <a:pos x="40" y="32"/>
              </a:cxn>
              <a:cxn ang="0">
                <a:pos x="59" y="51"/>
              </a:cxn>
              <a:cxn ang="0">
                <a:pos x="51" y="59"/>
              </a:cxn>
              <a:cxn ang="0">
                <a:pos x="32" y="40"/>
              </a:cxn>
              <a:cxn ang="0">
                <a:pos x="40" y="32"/>
              </a:cxn>
              <a:cxn ang="0">
                <a:pos x="36" y="108"/>
              </a:cxn>
              <a:cxn ang="0">
                <a:pos x="9" y="108"/>
              </a:cxn>
              <a:cxn ang="0">
                <a:pos x="9" y="96"/>
              </a:cxn>
              <a:cxn ang="0">
                <a:pos x="36" y="96"/>
              </a:cxn>
              <a:cxn ang="0">
                <a:pos x="36" y="108"/>
              </a:cxn>
            </a:cxnLst>
            <a:rect l="0" t="0" r="r" b="b"/>
            <a:pathLst>
              <a:path w="203" h="203">
                <a:moveTo>
                  <a:pt x="102" y="203"/>
                </a:moveTo>
                <a:cubicBezTo>
                  <a:pt x="158" y="203"/>
                  <a:pt x="203" y="158"/>
                  <a:pt x="203" y="102"/>
                </a:cubicBezTo>
                <a:cubicBezTo>
                  <a:pt x="203" y="46"/>
                  <a:pt x="158" y="0"/>
                  <a:pt x="102" y="0"/>
                </a:cubicBezTo>
                <a:cubicBezTo>
                  <a:pt x="45" y="0"/>
                  <a:pt x="0" y="46"/>
                  <a:pt x="0" y="102"/>
                </a:cubicBezTo>
                <a:cubicBezTo>
                  <a:pt x="0" y="158"/>
                  <a:pt x="45" y="203"/>
                  <a:pt x="102" y="203"/>
                </a:cubicBezTo>
                <a:moveTo>
                  <a:pt x="40" y="172"/>
                </a:moveTo>
                <a:cubicBezTo>
                  <a:pt x="32" y="163"/>
                  <a:pt x="32" y="163"/>
                  <a:pt x="32" y="163"/>
                </a:cubicBezTo>
                <a:cubicBezTo>
                  <a:pt x="51" y="144"/>
                  <a:pt x="51" y="144"/>
                  <a:pt x="51" y="144"/>
                </a:cubicBezTo>
                <a:cubicBezTo>
                  <a:pt x="59" y="153"/>
                  <a:pt x="59" y="153"/>
                  <a:pt x="59" y="153"/>
                </a:cubicBezTo>
                <a:lnTo>
                  <a:pt x="40" y="172"/>
                </a:lnTo>
                <a:close/>
                <a:moveTo>
                  <a:pt x="107" y="195"/>
                </a:moveTo>
                <a:cubicBezTo>
                  <a:pt x="96" y="195"/>
                  <a:pt x="96" y="195"/>
                  <a:pt x="96" y="195"/>
                </a:cubicBezTo>
                <a:cubicBezTo>
                  <a:pt x="96" y="168"/>
                  <a:pt x="96" y="168"/>
                  <a:pt x="96" y="168"/>
                </a:cubicBezTo>
                <a:cubicBezTo>
                  <a:pt x="107" y="168"/>
                  <a:pt x="107" y="168"/>
                  <a:pt x="107" y="168"/>
                </a:cubicBezTo>
                <a:lnTo>
                  <a:pt x="107" y="195"/>
                </a:lnTo>
                <a:close/>
                <a:moveTo>
                  <a:pt x="195" y="108"/>
                </a:moveTo>
                <a:cubicBezTo>
                  <a:pt x="168" y="108"/>
                  <a:pt x="168" y="108"/>
                  <a:pt x="168" y="108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95" y="96"/>
                  <a:pt x="195" y="96"/>
                  <a:pt x="195" y="96"/>
                </a:cubicBezTo>
                <a:lnTo>
                  <a:pt x="195" y="108"/>
                </a:lnTo>
                <a:close/>
                <a:moveTo>
                  <a:pt x="163" y="32"/>
                </a:moveTo>
                <a:cubicBezTo>
                  <a:pt x="172" y="40"/>
                  <a:pt x="172" y="40"/>
                  <a:pt x="172" y="40"/>
                </a:cubicBezTo>
                <a:cubicBezTo>
                  <a:pt x="152" y="59"/>
                  <a:pt x="152" y="59"/>
                  <a:pt x="152" y="59"/>
                </a:cubicBezTo>
                <a:cubicBezTo>
                  <a:pt x="144" y="51"/>
                  <a:pt x="144" y="51"/>
                  <a:pt x="144" y="51"/>
                </a:cubicBezTo>
                <a:lnTo>
                  <a:pt x="163" y="32"/>
                </a:lnTo>
                <a:close/>
                <a:moveTo>
                  <a:pt x="152" y="144"/>
                </a:moveTo>
                <a:cubicBezTo>
                  <a:pt x="172" y="163"/>
                  <a:pt x="172" y="163"/>
                  <a:pt x="172" y="163"/>
                </a:cubicBezTo>
                <a:cubicBezTo>
                  <a:pt x="163" y="172"/>
                  <a:pt x="163" y="172"/>
                  <a:pt x="163" y="172"/>
                </a:cubicBezTo>
                <a:cubicBezTo>
                  <a:pt x="144" y="153"/>
                  <a:pt x="144" y="153"/>
                  <a:pt x="144" y="153"/>
                </a:cubicBezTo>
                <a:lnTo>
                  <a:pt x="152" y="144"/>
                </a:lnTo>
                <a:close/>
                <a:moveTo>
                  <a:pt x="96" y="9"/>
                </a:moveTo>
                <a:cubicBezTo>
                  <a:pt x="107" y="9"/>
                  <a:pt x="107" y="9"/>
                  <a:pt x="107" y="9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96" y="36"/>
                  <a:pt x="96" y="36"/>
                  <a:pt x="96" y="36"/>
                </a:cubicBezTo>
                <a:lnTo>
                  <a:pt x="96" y="9"/>
                </a:lnTo>
                <a:close/>
                <a:moveTo>
                  <a:pt x="85" y="78"/>
                </a:moveTo>
                <a:cubicBezTo>
                  <a:pt x="103" y="95"/>
                  <a:pt x="103" y="95"/>
                  <a:pt x="103" y="95"/>
                </a:cubicBezTo>
                <a:cubicBezTo>
                  <a:pt x="135" y="64"/>
                  <a:pt x="135" y="64"/>
                  <a:pt x="135" y="64"/>
                </a:cubicBezTo>
                <a:cubicBezTo>
                  <a:pt x="143" y="72"/>
                  <a:pt x="143" y="72"/>
                  <a:pt x="143" y="72"/>
                </a:cubicBezTo>
                <a:cubicBezTo>
                  <a:pt x="103" y="111"/>
                  <a:pt x="103" y="111"/>
                  <a:pt x="103" y="111"/>
                </a:cubicBezTo>
                <a:cubicBezTo>
                  <a:pt x="77" y="86"/>
                  <a:pt x="77" y="86"/>
                  <a:pt x="77" y="86"/>
                </a:cubicBezTo>
                <a:lnTo>
                  <a:pt x="85" y="78"/>
                </a:lnTo>
                <a:close/>
                <a:moveTo>
                  <a:pt x="40" y="32"/>
                </a:moveTo>
                <a:cubicBezTo>
                  <a:pt x="59" y="51"/>
                  <a:pt x="59" y="51"/>
                  <a:pt x="59" y="51"/>
                </a:cubicBezTo>
                <a:cubicBezTo>
                  <a:pt x="51" y="59"/>
                  <a:pt x="51" y="59"/>
                  <a:pt x="51" y="59"/>
                </a:cubicBezTo>
                <a:cubicBezTo>
                  <a:pt x="32" y="40"/>
                  <a:pt x="32" y="40"/>
                  <a:pt x="32" y="40"/>
                </a:cubicBezTo>
                <a:lnTo>
                  <a:pt x="40" y="32"/>
                </a:lnTo>
                <a:close/>
                <a:moveTo>
                  <a:pt x="36" y="108"/>
                </a:moveTo>
                <a:cubicBezTo>
                  <a:pt x="9" y="108"/>
                  <a:pt x="9" y="108"/>
                  <a:pt x="9" y="108"/>
                </a:cubicBezTo>
                <a:cubicBezTo>
                  <a:pt x="9" y="96"/>
                  <a:pt x="9" y="96"/>
                  <a:pt x="9" y="96"/>
                </a:cubicBezTo>
                <a:cubicBezTo>
                  <a:pt x="36" y="96"/>
                  <a:pt x="36" y="96"/>
                  <a:pt x="36" y="96"/>
                </a:cubicBezTo>
                <a:lnTo>
                  <a:pt x="36" y="108"/>
                </a:ln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6" name="Group 307">
            <a:extLst>
              <a:ext uri="{FF2B5EF4-FFF2-40B4-BE49-F238E27FC236}">
                <a16:creationId xmlns:a16="http://schemas.microsoft.com/office/drawing/2014/main" id="{31771C46-237D-1D08-9902-9E7FF62E5FEA}"/>
              </a:ext>
            </a:extLst>
          </p:cNvPr>
          <p:cNvGrpSpPr/>
          <p:nvPr/>
        </p:nvGrpSpPr>
        <p:grpSpPr>
          <a:xfrm>
            <a:off x="5990026" y="2419009"/>
            <a:ext cx="280985" cy="331785"/>
            <a:chOff x="4310063" y="914400"/>
            <a:chExt cx="280988" cy="331788"/>
          </a:xfrm>
          <a:solidFill>
            <a:srgbClr val="7A80FF"/>
          </a:solidFill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F9A52D57-9770-CC27-025E-BE468F32A9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0063" y="992188"/>
              <a:ext cx="280988" cy="254000"/>
            </a:xfrm>
            <a:custGeom>
              <a:avLst/>
              <a:gdLst/>
              <a:ahLst/>
              <a:cxnLst>
                <a:cxn ang="0">
                  <a:pos x="19" y="16"/>
                </a:cxn>
                <a:cxn ang="0">
                  <a:pos x="2" y="50"/>
                </a:cxn>
                <a:cxn ang="0">
                  <a:pos x="0" y="60"/>
                </a:cxn>
                <a:cxn ang="0">
                  <a:pos x="0" y="61"/>
                </a:cxn>
                <a:cxn ang="0">
                  <a:pos x="0" y="71"/>
                </a:cxn>
                <a:cxn ang="0">
                  <a:pos x="1" y="77"/>
                </a:cxn>
                <a:cxn ang="0">
                  <a:pos x="8" y="107"/>
                </a:cxn>
                <a:cxn ang="0">
                  <a:pos x="28" y="144"/>
                </a:cxn>
                <a:cxn ang="0">
                  <a:pos x="29" y="145"/>
                </a:cxn>
                <a:cxn ang="0">
                  <a:pos x="41" y="158"/>
                </a:cxn>
                <a:cxn ang="0">
                  <a:pos x="44" y="161"/>
                </a:cxn>
                <a:cxn ang="0">
                  <a:pos x="64" y="163"/>
                </a:cxn>
                <a:cxn ang="0">
                  <a:pos x="65" y="163"/>
                </a:cxn>
                <a:cxn ang="0">
                  <a:pos x="74" y="160"/>
                </a:cxn>
                <a:cxn ang="0">
                  <a:pos x="81" y="158"/>
                </a:cxn>
                <a:cxn ang="0">
                  <a:pos x="92" y="156"/>
                </a:cxn>
                <a:cxn ang="0">
                  <a:pos x="93" y="156"/>
                </a:cxn>
                <a:cxn ang="0">
                  <a:pos x="104" y="158"/>
                </a:cxn>
                <a:cxn ang="0">
                  <a:pos x="110" y="160"/>
                </a:cxn>
                <a:cxn ang="0">
                  <a:pos x="120" y="163"/>
                </a:cxn>
                <a:cxn ang="0">
                  <a:pos x="120" y="163"/>
                </a:cxn>
                <a:cxn ang="0">
                  <a:pos x="140" y="161"/>
                </a:cxn>
                <a:cxn ang="0">
                  <a:pos x="144" y="158"/>
                </a:cxn>
                <a:cxn ang="0">
                  <a:pos x="156" y="145"/>
                </a:cxn>
                <a:cxn ang="0">
                  <a:pos x="157" y="144"/>
                </a:cxn>
                <a:cxn ang="0">
                  <a:pos x="177" y="107"/>
                </a:cxn>
                <a:cxn ang="0">
                  <a:pos x="184" y="77"/>
                </a:cxn>
                <a:cxn ang="0">
                  <a:pos x="184" y="71"/>
                </a:cxn>
                <a:cxn ang="0">
                  <a:pos x="184" y="61"/>
                </a:cxn>
                <a:cxn ang="0">
                  <a:pos x="184" y="60"/>
                </a:cxn>
                <a:cxn ang="0">
                  <a:pos x="183" y="50"/>
                </a:cxn>
                <a:cxn ang="0">
                  <a:pos x="166" y="16"/>
                </a:cxn>
                <a:cxn ang="0">
                  <a:pos x="162" y="13"/>
                </a:cxn>
                <a:cxn ang="0">
                  <a:pos x="136" y="1"/>
                </a:cxn>
                <a:cxn ang="0">
                  <a:pos x="107" y="5"/>
                </a:cxn>
                <a:cxn ang="0">
                  <a:pos x="92" y="10"/>
                </a:cxn>
                <a:cxn ang="0">
                  <a:pos x="77" y="5"/>
                </a:cxn>
                <a:cxn ang="0">
                  <a:pos x="49" y="1"/>
                </a:cxn>
                <a:cxn ang="0">
                  <a:pos x="23" y="13"/>
                </a:cxn>
                <a:cxn ang="0">
                  <a:pos x="19" y="16"/>
                </a:cxn>
              </a:cxnLst>
              <a:rect l="0" t="0" r="r" b="b"/>
              <a:pathLst>
                <a:path w="184" h="166">
                  <a:moveTo>
                    <a:pt x="19" y="16"/>
                  </a:moveTo>
                  <a:cubicBezTo>
                    <a:pt x="9" y="25"/>
                    <a:pt x="4" y="37"/>
                    <a:pt x="2" y="50"/>
                  </a:cubicBezTo>
                  <a:cubicBezTo>
                    <a:pt x="1" y="53"/>
                    <a:pt x="1" y="57"/>
                    <a:pt x="0" y="60"/>
                  </a:cubicBezTo>
                  <a:cubicBezTo>
                    <a:pt x="0" y="60"/>
                    <a:pt x="0" y="61"/>
                    <a:pt x="0" y="6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3"/>
                    <a:pt x="1" y="75"/>
                    <a:pt x="1" y="77"/>
                  </a:cubicBezTo>
                  <a:cubicBezTo>
                    <a:pt x="2" y="88"/>
                    <a:pt x="4" y="98"/>
                    <a:pt x="8" y="107"/>
                  </a:cubicBezTo>
                  <a:cubicBezTo>
                    <a:pt x="13" y="121"/>
                    <a:pt x="19" y="133"/>
                    <a:pt x="28" y="144"/>
                  </a:cubicBezTo>
                  <a:cubicBezTo>
                    <a:pt x="28" y="144"/>
                    <a:pt x="28" y="145"/>
                    <a:pt x="29" y="145"/>
                  </a:cubicBezTo>
                  <a:cubicBezTo>
                    <a:pt x="32" y="150"/>
                    <a:pt x="36" y="155"/>
                    <a:pt x="41" y="158"/>
                  </a:cubicBezTo>
                  <a:cubicBezTo>
                    <a:pt x="42" y="159"/>
                    <a:pt x="43" y="160"/>
                    <a:pt x="44" y="161"/>
                  </a:cubicBezTo>
                  <a:cubicBezTo>
                    <a:pt x="50" y="165"/>
                    <a:pt x="57" y="166"/>
                    <a:pt x="64" y="163"/>
                  </a:cubicBezTo>
                  <a:cubicBezTo>
                    <a:pt x="65" y="163"/>
                    <a:pt x="65" y="163"/>
                    <a:pt x="65" y="163"/>
                  </a:cubicBezTo>
                  <a:cubicBezTo>
                    <a:pt x="68" y="162"/>
                    <a:pt x="71" y="161"/>
                    <a:pt x="74" y="160"/>
                  </a:cubicBezTo>
                  <a:cubicBezTo>
                    <a:pt x="76" y="159"/>
                    <a:pt x="78" y="158"/>
                    <a:pt x="81" y="158"/>
                  </a:cubicBezTo>
                  <a:cubicBezTo>
                    <a:pt x="84" y="157"/>
                    <a:pt x="92" y="156"/>
                    <a:pt x="92" y="156"/>
                  </a:cubicBezTo>
                  <a:cubicBezTo>
                    <a:pt x="93" y="156"/>
                    <a:pt x="93" y="156"/>
                    <a:pt x="93" y="156"/>
                  </a:cubicBezTo>
                  <a:cubicBezTo>
                    <a:pt x="97" y="156"/>
                    <a:pt x="100" y="157"/>
                    <a:pt x="104" y="158"/>
                  </a:cubicBezTo>
                  <a:cubicBezTo>
                    <a:pt x="106" y="158"/>
                    <a:pt x="108" y="159"/>
                    <a:pt x="110" y="160"/>
                  </a:cubicBezTo>
                  <a:cubicBezTo>
                    <a:pt x="113" y="161"/>
                    <a:pt x="117" y="162"/>
                    <a:pt x="120" y="163"/>
                  </a:cubicBezTo>
                  <a:cubicBezTo>
                    <a:pt x="120" y="163"/>
                    <a:pt x="120" y="163"/>
                    <a:pt x="120" y="163"/>
                  </a:cubicBezTo>
                  <a:cubicBezTo>
                    <a:pt x="127" y="166"/>
                    <a:pt x="134" y="165"/>
                    <a:pt x="140" y="161"/>
                  </a:cubicBezTo>
                  <a:cubicBezTo>
                    <a:pt x="142" y="160"/>
                    <a:pt x="143" y="159"/>
                    <a:pt x="144" y="158"/>
                  </a:cubicBezTo>
                  <a:cubicBezTo>
                    <a:pt x="149" y="155"/>
                    <a:pt x="152" y="150"/>
                    <a:pt x="156" y="145"/>
                  </a:cubicBezTo>
                  <a:cubicBezTo>
                    <a:pt x="156" y="145"/>
                    <a:pt x="157" y="144"/>
                    <a:pt x="157" y="144"/>
                  </a:cubicBezTo>
                  <a:cubicBezTo>
                    <a:pt x="165" y="133"/>
                    <a:pt x="172" y="121"/>
                    <a:pt x="177" y="107"/>
                  </a:cubicBezTo>
                  <a:cubicBezTo>
                    <a:pt x="180" y="98"/>
                    <a:pt x="183" y="88"/>
                    <a:pt x="184" y="77"/>
                  </a:cubicBezTo>
                  <a:cubicBezTo>
                    <a:pt x="184" y="75"/>
                    <a:pt x="184" y="73"/>
                    <a:pt x="184" y="71"/>
                  </a:cubicBezTo>
                  <a:cubicBezTo>
                    <a:pt x="184" y="61"/>
                    <a:pt x="184" y="61"/>
                    <a:pt x="184" y="61"/>
                  </a:cubicBezTo>
                  <a:cubicBezTo>
                    <a:pt x="184" y="61"/>
                    <a:pt x="184" y="60"/>
                    <a:pt x="184" y="60"/>
                  </a:cubicBezTo>
                  <a:cubicBezTo>
                    <a:pt x="184" y="57"/>
                    <a:pt x="184" y="53"/>
                    <a:pt x="183" y="50"/>
                  </a:cubicBezTo>
                  <a:cubicBezTo>
                    <a:pt x="181" y="37"/>
                    <a:pt x="175" y="25"/>
                    <a:pt x="166" y="16"/>
                  </a:cubicBezTo>
                  <a:cubicBezTo>
                    <a:pt x="164" y="15"/>
                    <a:pt x="163" y="14"/>
                    <a:pt x="162" y="13"/>
                  </a:cubicBezTo>
                  <a:cubicBezTo>
                    <a:pt x="154" y="6"/>
                    <a:pt x="145" y="3"/>
                    <a:pt x="136" y="1"/>
                  </a:cubicBezTo>
                  <a:cubicBezTo>
                    <a:pt x="126" y="0"/>
                    <a:pt x="116" y="2"/>
                    <a:pt x="107" y="5"/>
                  </a:cubicBezTo>
                  <a:cubicBezTo>
                    <a:pt x="102" y="7"/>
                    <a:pt x="92" y="10"/>
                    <a:pt x="92" y="10"/>
                  </a:cubicBezTo>
                  <a:cubicBezTo>
                    <a:pt x="92" y="10"/>
                    <a:pt x="82" y="7"/>
                    <a:pt x="77" y="5"/>
                  </a:cubicBezTo>
                  <a:cubicBezTo>
                    <a:pt x="68" y="2"/>
                    <a:pt x="59" y="0"/>
                    <a:pt x="49" y="1"/>
                  </a:cubicBezTo>
                  <a:cubicBezTo>
                    <a:pt x="39" y="3"/>
                    <a:pt x="30" y="6"/>
                    <a:pt x="23" y="13"/>
                  </a:cubicBezTo>
                  <a:cubicBezTo>
                    <a:pt x="22" y="14"/>
                    <a:pt x="20" y="15"/>
                    <a:pt x="19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DB100690-204D-5CF4-7A88-A81E4942A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3088" y="914400"/>
              <a:ext cx="69850" cy="76200"/>
            </a:xfrm>
            <a:custGeom>
              <a:avLst/>
              <a:gdLst/>
              <a:ahLst/>
              <a:cxnLst>
                <a:cxn ang="0">
                  <a:pos x="14" y="37"/>
                </a:cxn>
                <a:cxn ang="0">
                  <a:pos x="32" y="49"/>
                </a:cxn>
                <a:cxn ang="0">
                  <a:pos x="43" y="50"/>
                </a:cxn>
                <a:cxn ang="0">
                  <a:pos x="44" y="49"/>
                </a:cxn>
                <a:cxn ang="0">
                  <a:pos x="35" y="19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12"/>
                </a:cxn>
                <a:cxn ang="0">
                  <a:pos x="14" y="37"/>
                </a:cxn>
              </a:cxnLst>
              <a:rect l="0" t="0" r="r" b="b"/>
              <a:pathLst>
                <a:path w="45" h="50">
                  <a:moveTo>
                    <a:pt x="14" y="37"/>
                  </a:moveTo>
                  <a:cubicBezTo>
                    <a:pt x="19" y="42"/>
                    <a:pt x="25" y="47"/>
                    <a:pt x="32" y="49"/>
                  </a:cubicBezTo>
                  <a:cubicBezTo>
                    <a:pt x="36" y="50"/>
                    <a:pt x="39" y="50"/>
                    <a:pt x="43" y="50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5" y="38"/>
                    <a:pt x="41" y="28"/>
                    <a:pt x="35" y="19"/>
                  </a:cubicBezTo>
                  <a:cubicBezTo>
                    <a:pt x="27" y="9"/>
                    <a:pt x="17" y="3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1" y="8"/>
                    <a:pt x="1" y="12"/>
                  </a:cubicBezTo>
                  <a:cubicBezTo>
                    <a:pt x="3" y="22"/>
                    <a:pt x="8" y="30"/>
                    <a:pt x="14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" name="Group 312">
            <a:extLst>
              <a:ext uri="{FF2B5EF4-FFF2-40B4-BE49-F238E27FC236}">
                <a16:creationId xmlns:a16="http://schemas.microsoft.com/office/drawing/2014/main" id="{B54F79AD-48F2-F161-4D86-11B15CD3DCF3}"/>
              </a:ext>
            </a:extLst>
          </p:cNvPr>
          <p:cNvGrpSpPr/>
          <p:nvPr/>
        </p:nvGrpSpPr>
        <p:grpSpPr>
          <a:xfrm>
            <a:off x="2173713" y="3197705"/>
            <a:ext cx="306384" cy="307972"/>
            <a:chOff x="493713" y="1522413"/>
            <a:chExt cx="306387" cy="307975"/>
          </a:xfrm>
          <a:solidFill>
            <a:schemeClr val="tx1"/>
          </a:solidFill>
        </p:grpSpPr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B27F43FC-AAA7-F5EC-60BD-BA513C1A0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713" y="1601788"/>
              <a:ext cx="61913" cy="227013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9" y="0"/>
                </a:cxn>
                <a:cxn ang="0">
                  <a:pos x="5" y="14"/>
                </a:cxn>
                <a:cxn ang="0">
                  <a:pos x="0" y="22"/>
                </a:cxn>
                <a:cxn ang="0">
                  <a:pos x="0" y="143"/>
                </a:cxn>
                <a:cxn ang="0">
                  <a:pos x="6" y="149"/>
                </a:cxn>
                <a:cxn ang="0">
                  <a:pos x="40" y="149"/>
                </a:cxn>
                <a:cxn ang="0">
                  <a:pos x="39" y="145"/>
                </a:cxn>
                <a:cxn ang="0">
                  <a:pos x="39" y="6"/>
                </a:cxn>
                <a:cxn ang="0">
                  <a:pos x="40" y="0"/>
                </a:cxn>
              </a:cxnLst>
              <a:rect l="0" t="0" r="r" b="b"/>
              <a:pathLst>
                <a:path w="40" h="149">
                  <a:moveTo>
                    <a:pt x="4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" y="15"/>
                    <a:pt x="0" y="19"/>
                    <a:pt x="0" y="22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6"/>
                    <a:pt x="2" y="149"/>
                    <a:pt x="6" y="149"/>
                  </a:cubicBezTo>
                  <a:cubicBezTo>
                    <a:pt x="40" y="149"/>
                    <a:pt x="40" y="149"/>
                    <a:pt x="40" y="149"/>
                  </a:cubicBezTo>
                  <a:cubicBezTo>
                    <a:pt x="39" y="148"/>
                    <a:pt x="39" y="146"/>
                    <a:pt x="39" y="14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4"/>
                    <a:pt x="40" y="2"/>
                    <a:pt x="4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3FF888FB-42CC-649A-86BE-A971D9B699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975" y="1522413"/>
              <a:ext cx="238125" cy="307975"/>
            </a:xfrm>
            <a:custGeom>
              <a:avLst/>
              <a:gdLst/>
              <a:ahLst/>
              <a:cxnLst>
                <a:cxn ang="0">
                  <a:pos x="2" y="201"/>
                </a:cxn>
                <a:cxn ang="0">
                  <a:pos x="6" y="202"/>
                </a:cxn>
                <a:cxn ang="0">
                  <a:pos x="6" y="202"/>
                </a:cxn>
                <a:cxn ang="0">
                  <a:pos x="131" y="201"/>
                </a:cxn>
                <a:cxn ang="0">
                  <a:pos x="137" y="196"/>
                </a:cxn>
                <a:cxn ang="0">
                  <a:pos x="155" y="58"/>
                </a:cxn>
                <a:cxn ang="0">
                  <a:pos x="150" y="52"/>
                </a:cxn>
                <a:cxn ang="0">
                  <a:pos x="50" y="52"/>
                </a:cxn>
                <a:cxn ang="0">
                  <a:pos x="50" y="52"/>
                </a:cxn>
                <a:cxn ang="0">
                  <a:pos x="47" y="47"/>
                </a:cxn>
                <a:cxn ang="0">
                  <a:pos x="64" y="22"/>
                </a:cxn>
                <a:cxn ang="0">
                  <a:pos x="62" y="14"/>
                </a:cxn>
                <a:cxn ang="0">
                  <a:pos x="41" y="1"/>
                </a:cxn>
                <a:cxn ang="0">
                  <a:pos x="38" y="0"/>
                </a:cxn>
                <a:cxn ang="0">
                  <a:pos x="33" y="2"/>
                </a:cxn>
                <a:cxn ang="0">
                  <a:pos x="3" y="47"/>
                </a:cxn>
                <a:cxn ang="0">
                  <a:pos x="1" y="52"/>
                </a:cxn>
                <a:cxn ang="0">
                  <a:pos x="0" y="58"/>
                </a:cxn>
                <a:cxn ang="0">
                  <a:pos x="0" y="196"/>
                </a:cxn>
                <a:cxn ang="0">
                  <a:pos x="2" y="201"/>
                </a:cxn>
              </a:cxnLst>
              <a:rect l="0" t="0" r="r" b="b"/>
              <a:pathLst>
                <a:path w="155" h="202">
                  <a:moveTo>
                    <a:pt x="2" y="201"/>
                  </a:moveTo>
                  <a:cubicBezTo>
                    <a:pt x="3" y="202"/>
                    <a:pt x="4" y="202"/>
                    <a:pt x="6" y="202"/>
                  </a:cubicBezTo>
                  <a:cubicBezTo>
                    <a:pt x="6" y="202"/>
                    <a:pt x="6" y="202"/>
                    <a:pt x="6" y="202"/>
                  </a:cubicBezTo>
                  <a:cubicBezTo>
                    <a:pt x="131" y="201"/>
                    <a:pt x="131" y="201"/>
                    <a:pt x="131" y="201"/>
                  </a:cubicBezTo>
                  <a:cubicBezTo>
                    <a:pt x="134" y="201"/>
                    <a:pt x="137" y="199"/>
                    <a:pt x="137" y="196"/>
                  </a:cubicBezTo>
                  <a:cubicBezTo>
                    <a:pt x="155" y="58"/>
                    <a:pt x="155" y="58"/>
                    <a:pt x="155" y="58"/>
                  </a:cubicBezTo>
                  <a:cubicBezTo>
                    <a:pt x="155" y="55"/>
                    <a:pt x="153" y="52"/>
                    <a:pt x="1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6" y="52"/>
                    <a:pt x="45" y="50"/>
                    <a:pt x="47" y="47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5" y="19"/>
                    <a:pt x="65" y="16"/>
                    <a:pt x="62" y="1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6" y="0"/>
                    <a:pt x="34" y="0"/>
                    <a:pt x="33" y="2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9"/>
                    <a:pt x="2" y="50"/>
                    <a:pt x="1" y="52"/>
                  </a:cubicBezTo>
                  <a:cubicBezTo>
                    <a:pt x="1" y="54"/>
                    <a:pt x="0" y="56"/>
                    <a:pt x="0" y="5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8"/>
                    <a:pt x="1" y="200"/>
                    <a:pt x="2" y="20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" name="Group 326">
            <a:extLst>
              <a:ext uri="{FF2B5EF4-FFF2-40B4-BE49-F238E27FC236}">
                <a16:creationId xmlns:a16="http://schemas.microsoft.com/office/drawing/2014/main" id="{FC93A2F7-7AFC-7797-BD17-6E37DD38D3FB}"/>
              </a:ext>
            </a:extLst>
          </p:cNvPr>
          <p:cNvGrpSpPr/>
          <p:nvPr/>
        </p:nvGrpSpPr>
        <p:grpSpPr>
          <a:xfrm>
            <a:off x="4874022" y="5242349"/>
            <a:ext cx="323847" cy="325435"/>
            <a:chOff x="3194050" y="3298825"/>
            <a:chExt cx="323850" cy="325438"/>
          </a:xfrm>
          <a:solidFill>
            <a:srgbClr val="2DADE0"/>
          </a:solidFill>
        </p:grpSpPr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7DE193DD-D729-EFA2-B22F-7E367BFFF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0575" y="3303588"/>
              <a:ext cx="133350" cy="138113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17" y="91"/>
                </a:cxn>
                <a:cxn ang="0">
                  <a:pos x="87" y="24"/>
                </a:cxn>
                <a:cxn ang="0">
                  <a:pos x="40" y="0"/>
                </a:cxn>
                <a:cxn ang="0">
                  <a:pos x="0" y="73"/>
                </a:cxn>
              </a:cxnLst>
              <a:rect l="0" t="0" r="r" b="b"/>
              <a:pathLst>
                <a:path w="87" h="91">
                  <a:moveTo>
                    <a:pt x="0" y="73"/>
                  </a:moveTo>
                  <a:cubicBezTo>
                    <a:pt x="17" y="91"/>
                    <a:pt x="17" y="91"/>
                    <a:pt x="17" y="91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73" y="12"/>
                    <a:pt x="57" y="4"/>
                    <a:pt x="40" y="0"/>
                  </a:cubicBezTo>
                  <a:cubicBezTo>
                    <a:pt x="34" y="26"/>
                    <a:pt x="20" y="52"/>
                    <a:pt x="0" y="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0D4AD855-BC8B-511D-BC31-D69F9B24C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050" y="3354388"/>
              <a:ext cx="98425" cy="109538"/>
            </a:xfrm>
            <a:custGeom>
              <a:avLst/>
              <a:gdLst/>
              <a:ahLst/>
              <a:cxnLst>
                <a:cxn ang="0">
                  <a:pos x="1" y="71"/>
                </a:cxn>
                <a:cxn ang="0">
                  <a:pos x="64" y="38"/>
                </a:cxn>
                <a:cxn ang="0">
                  <a:pos x="27" y="0"/>
                </a:cxn>
                <a:cxn ang="0">
                  <a:pos x="1" y="71"/>
                </a:cxn>
              </a:cxnLst>
              <a:rect l="0" t="0" r="r" b="b"/>
              <a:pathLst>
                <a:path w="64" h="71">
                  <a:moveTo>
                    <a:pt x="1" y="71"/>
                  </a:moveTo>
                  <a:cubicBezTo>
                    <a:pt x="22" y="66"/>
                    <a:pt x="45" y="55"/>
                    <a:pt x="64" y="38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9" y="20"/>
                    <a:pt x="0" y="45"/>
                    <a:pt x="1" y="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A0AD56BF-9447-B2B0-C23F-5A904BD4B2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225" y="3432175"/>
              <a:ext cx="141288" cy="130175"/>
            </a:xfrm>
            <a:custGeom>
              <a:avLst/>
              <a:gdLst/>
              <a:ahLst/>
              <a:cxnLst>
                <a:cxn ang="0">
                  <a:pos x="92" y="18"/>
                </a:cxn>
                <a:cxn ang="0">
                  <a:pos x="74" y="0"/>
                </a:cxn>
                <a:cxn ang="0">
                  <a:pos x="0" y="37"/>
                </a:cxn>
                <a:cxn ang="0">
                  <a:pos x="22" y="85"/>
                </a:cxn>
                <a:cxn ang="0">
                  <a:pos x="92" y="18"/>
                </a:cxn>
              </a:cxnLst>
              <a:rect l="0" t="0" r="r" b="b"/>
              <a:pathLst>
                <a:path w="92" h="85">
                  <a:moveTo>
                    <a:pt x="92" y="18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52" y="19"/>
                    <a:pt x="26" y="32"/>
                    <a:pt x="0" y="37"/>
                  </a:cubicBezTo>
                  <a:cubicBezTo>
                    <a:pt x="3" y="54"/>
                    <a:pt x="11" y="71"/>
                    <a:pt x="22" y="85"/>
                  </a:cubicBezTo>
                  <a:lnTo>
                    <a:pt x="9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0765AFB6-03BF-83BF-1148-D42E6594C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450" y="3524250"/>
              <a:ext cx="112713" cy="100013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64"/>
                </a:cxn>
                <a:cxn ang="0">
                  <a:pos x="74" y="40"/>
                </a:cxn>
                <a:cxn ang="0">
                  <a:pos x="35" y="0"/>
                </a:cxn>
              </a:cxnLst>
              <a:rect l="0" t="0" r="r" b="b"/>
              <a:pathLst>
                <a:path w="74" h="65">
                  <a:moveTo>
                    <a:pt x="35" y="0"/>
                  </a:moveTo>
                  <a:cubicBezTo>
                    <a:pt x="18" y="19"/>
                    <a:pt x="6" y="42"/>
                    <a:pt x="0" y="64"/>
                  </a:cubicBezTo>
                  <a:cubicBezTo>
                    <a:pt x="26" y="65"/>
                    <a:pt x="52" y="57"/>
                    <a:pt x="74" y="40"/>
                  </a:cubicBezTo>
                  <a:lnTo>
                    <a:pt x="3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C87F4887-0268-12CC-A0E2-D6B9DAE47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5025" y="3359150"/>
              <a:ext cx="141288" cy="128588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0" y="66"/>
                </a:cxn>
                <a:cxn ang="0">
                  <a:pos x="17" y="84"/>
                </a:cxn>
                <a:cxn ang="0">
                  <a:pos x="92" y="46"/>
                </a:cxn>
                <a:cxn ang="0">
                  <a:pos x="70" y="0"/>
                </a:cxn>
              </a:cxnLst>
              <a:rect l="0" t="0" r="r" b="b"/>
              <a:pathLst>
                <a:path w="92" h="84">
                  <a:moveTo>
                    <a:pt x="70" y="0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39" y="64"/>
                    <a:pt x="66" y="51"/>
                    <a:pt x="92" y="46"/>
                  </a:cubicBezTo>
                  <a:cubicBezTo>
                    <a:pt x="88" y="30"/>
                    <a:pt x="81" y="14"/>
                    <a:pt x="7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BD3E2410-E2A7-F544-6883-1F347F4036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5963" y="3298825"/>
              <a:ext cx="109538" cy="9525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37" y="63"/>
                </a:cxn>
                <a:cxn ang="0">
                  <a:pos x="72" y="1"/>
                </a:cxn>
                <a:cxn ang="0">
                  <a:pos x="0" y="24"/>
                </a:cxn>
              </a:cxnLst>
              <a:rect l="0" t="0" r="r" b="b"/>
              <a:pathLst>
                <a:path w="72" h="63">
                  <a:moveTo>
                    <a:pt x="0" y="24"/>
                  </a:moveTo>
                  <a:cubicBezTo>
                    <a:pt x="37" y="63"/>
                    <a:pt x="37" y="63"/>
                    <a:pt x="37" y="63"/>
                  </a:cubicBezTo>
                  <a:cubicBezTo>
                    <a:pt x="54" y="45"/>
                    <a:pt x="66" y="22"/>
                    <a:pt x="72" y="1"/>
                  </a:cubicBezTo>
                  <a:cubicBezTo>
                    <a:pt x="46" y="0"/>
                    <a:pt x="20" y="7"/>
                    <a:pt x="0" y="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17F9FE00-C66B-E901-3F90-82325ED1B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9613" y="3479800"/>
              <a:ext cx="131763" cy="138113"/>
            </a:xfrm>
            <a:custGeom>
              <a:avLst/>
              <a:gdLst/>
              <a:ahLst/>
              <a:cxnLst>
                <a:cxn ang="0">
                  <a:pos x="86" y="17"/>
                </a:cxn>
                <a:cxn ang="0">
                  <a:pos x="70" y="0"/>
                </a:cxn>
                <a:cxn ang="0">
                  <a:pos x="0" y="66"/>
                </a:cxn>
                <a:cxn ang="0">
                  <a:pos x="46" y="90"/>
                </a:cxn>
                <a:cxn ang="0">
                  <a:pos x="86" y="17"/>
                </a:cxn>
              </a:cxnLst>
              <a:rect l="0" t="0" r="r" b="b"/>
              <a:pathLst>
                <a:path w="86" h="90">
                  <a:moveTo>
                    <a:pt x="86" y="17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4" y="78"/>
                    <a:pt x="29" y="86"/>
                    <a:pt x="46" y="90"/>
                  </a:cubicBezTo>
                  <a:cubicBezTo>
                    <a:pt x="52" y="64"/>
                    <a:pt x="66" y="38"/>
                    <a:pt x="86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79233403-9637-DD0D-AE16-6F3D8E95D9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9475" y="3457575"/>
              <a:ext cx="98425" cy="109538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0" y="32"/>
                </a:cxn>
                <a:cxn ang="0">
                  <a:pos x="38" y="72"/>
                </a:cxn>
                <a:cxn ang="0">
                  <a:pos x="65" y="0"/>
                </a:cxn>
              </a:cxnLst>
              <a:rect l="0" t="0" r="r" b="b"/>
              <a:pathLst>
                <a:path w="65" h="72">
                  <a:moveTo>
                    <a:pt x="65" y="0"/>
                  </a:moveTo>
                  <a:cubicBezTo>
                    <a:pt x="42" y="4"/>
                    <a:pt x="19" y="16"/>
                    <a:pt x="0" y="3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6" y="51"/>
                    <a:pt x="65" y="26"/>
                    <a:pt x="6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1" name="Group 309">
            <a:extLst>
              <a:ext uri="{FF2B5EF4-FFF2-40B4-BE49-F238E27FC236}">
                <a16:creationId xmlns:a16="http://schemas.microsoft.com/office/drawing/2014/main" id="{E095CB80-1208-5717-6F04-EBB5BFDC114A}"/>
              </a:ext>
            </a:extLst>
          </p:cNvPr>
          <p:cNvGrpSpPr/>
          <p:nvPr/>
        </p:nvGrpSpPr>
        <p:grpSpPr>
          <a:xfrm>
            <a:off x="4331104" y="2457109"/>
            <a:ext cx="325435" cy="255585"/>
            <a:chOff x="2651125" y="950913"/>
            <a:chExt cx="325438" cy="255587"/>
          </a:xfrm>
          <a:solidFill>
            <a:srgbClr val="7A80FF"/>
          </a:solidFill>
        </p:grpSpPr>
        <p:sp>
          <p:nvSpPr>
            <p:cNvPr id="22" name="Oval 18">
              <a:extLst>
                <a:ext uri="{FF2B5EF4-FFF2-40B4-BE49-F238E27FC236}">
                  <a16:creationId xmlns:a16="http://schemas.microsoft.com/office/drawing/2014/main" id="{DFC10465-38CA-2B78-F0AB-3D25AA31B8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8438" y="950913"/>
              <a:ext cx="47625" cy="492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" name="Oval 19">
              <a:extLst>
                <a:ext uri="{FF2B5EF4-FFF2-40B4-BE49-F238E27FC236}">
                  <a16:creationId xmlns:a16="http://schemas.microsoft.com/office/drawing/2014/main" id="{FF76E84C-0951-12B1-8B9D-77D1BB7DC0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3213" y="1073150"/>
              <a:ext cx="133350" cy="1333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" name="Oval 20">
              <a:extLst>
                <a:ext uri="{FF2B5EF4-FFF2-40B4-BE49-F238E27FC236}">
                  <a16:creationId xmlns:a16="http://schemas.microsoft.com/office/drawing/2014/main" id="{72F1F63C-34E3-9F90-8726-988B0CF579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1125" y="1073150"/>
              <a:ext cx="131763" cy="1333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95EDCB7B-7716-FA44-FB8F-E19BE1A5B1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2400" y="985838"/>
              <a:ext cx="180975" cy="215900"/>
            </a:xfrm>
            <a:custGeom>
              <a:avLst/>
              <a:gdLst/>
              <a:ahLst/>
              <a:cxnLst>
                <a:cxn ang="0">
                  <a:pos x="2" y="24"/>
                </a:cxn>
                <a:cxn ang="0">
                  <a:pos x="5" y="34"/>
                </a:cxn>
                <a:cxn ang="0">
                  <a:pos x="35" y="50"/>
                </a:cxn>
                <a:cxn ang="0">
                  <a:pos x="39" y="49"/>
                </a:cxn>
                <a:cxn ang="0">
                  <a:pos x="58" y="32"/>
                </a:cxn>
                <a:cxn ang="0">
                  <a:pos x="62" y="33"/>
                </a:cxn>
                <a:cxn ang="0">
                  <a:pos x="81" y="54"/>
                </a:cxn>
                <a:cxn ang="0">
                  <a:pos x="81" y="57"/>
                </a:cxn>
                <a:cxn ang="0">
                  <a:pos x="62" y="73"/>
                </a:cxn>
                <a:cxn ang="0">
                  <a:pos x="61" y="77"/>
                </a:cxn>
                <a:cxn ang="0">
                  <a:pos x="74" y="116"/>
                </a:cxn>
                <a:cxn ang="0">
                  <a:pos x="74" y="120"/>
                </a:cxn>
                <a:cxn ang="0">
                  <a:pos x="69" y="125"/>
                </a:cxn>
                <a:cxn ang="0">
                  <a:pos x="71" y="139"/>
                </a:cxn>
                <a:cxn ang="0">
                  <a:pos x="77" y="141"/>
                </a:cxn>
                <a:cxn ang="0">
                  <a:pos x="85" y="138"/>
                </a:cxn>
                <a:cxn ang="0">
                  <a:pos x="97" y="124"/>
                </a:cxn>
                <a:cxn ang="0">
                  <a:pos x="97" y="120"/>
                </a:cxn>
                <a:cxn ang="0">
                  <a:pos x="84" y="83"/>
                </a:cxn>
                <a:cxn ang="0">
                  <a:pos x="85" y="80"/>
                </a:cxn>
                <a:cxn ang="0">
                  <a:pos x="118" y="54"/>
                </a:cxn>
                <a:cxn ang="0">
                  <a:pos x="119" y="51"/>
                </a:cxn>
                <a:cxn ang="0">
                  <a:pos x="75" y="1"/>
                </a:cxn>
                <a:cxn ang="0">
                  <a:pos x="71" y="1"/>
                </a:cxn>
                <a:cxn ang="0">
                  <a:pos x="35" y="32"/>
                </a:cxn>
                <a:cxn ang="0">
                  <a:pos x="32" y="32"/>
                </a:cxn>
                <a:cxn ang="0">
                  <a:pos x="12" y="21"/>
                </a:cxn>
                <a:cxn ang="0">
                  <a:pos x="2" y="24"/>
                </a:cxn>
              </a:cxnLst>
              <a:rect l="0" t="0" r="r" b="b"/>
              <a:pathLst>
                <a:path w="119" h="141">
                  <a:moveTo>
                    <a:pt x="2" y="24"/>
                  </a:moveTo>
                  <a:cubicBezTo>
                    <a:pt x="0" y="27"/>
                    <a:pt x="1" y="32"/>
                    <a:pt x="5" y="34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0"/>
                    <a:pt x="38" y="50"/>
                    <a:pt x="39" y="49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9" y="32"/>
                    <a:pt x="61" y="32"/>
                    <a:pt x="62" y="33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2" y="55"/>
                    <a:pt x="82" y="56"/>
                    <a:pt x="81" y="57"/>
                  </a:cubicBezTo>
                  <a:cubicBezTo>
                    <a:pt x="76" y="61"/>
                    <a:pt x="66" y="69"/>
                    <a:pt x="62" y="73"/>
                  </a:cubicBezTo>
                  <a:cubicBezTo>
                    <a:pt x="61" y="74"/>
                    <a:pt x="60" y="75"/>
                    <a:pt x="61" y="77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5" y="117"/>
                    <a:pt x="74" y="119"/>
                    <a:pt x="74" y="120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6" y="129"/>
                    <a:pt x="66" y="136"/>
                    <a:pt x="71" y="139"/>
                  </a:cubicBezTo>
                  <a:cubicBezTo>
                    <a:pt x="73" y="141"/>
                    <a:pt x="75" y="141"/>
                    <a:pt x="77" y="141"/>
                  </a:cubicBezTo>
                  <a:cubicBezTo>
                    <a:pt x="80" y="141"/>
                    <a:pt x="83" y="140"/>
                    <a:pt x="85" y="138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3"/>
                    <a:pt x="98" y="121"/>
                    <a:pt x="97" y="120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3" y="82"/>
                    <a:pt x="84" y="80"/>
                    <a:pt x="85" y="80"/>
                  </a:cubicBezTo>
                  <a:cubicBezTo>
                    <a:pt x="92" y="74"/>
                    <a:pt x="112" y="59"/>
                    <a:pt x="118" y="54"/>
                  </a:cubicBezTo>
                  <a:cubicBezTo>
                    <a:pt x="119" y="53"/>
                    <a:pt x="119" y="52"/>
                    <a:pt x="119" y="5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4" y="0"/>
                    <a:pt x="72" y="0"/>
                    <a:pt x="71" y="1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4" y="33"/>
                    <a:pt x="33" y="33"/>
                    <a:pt x="32" y="3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9" y="19"/>
                    <a:pt x="4" y="20"/>
                    <a:pt x="2" y="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6" name="Group 308">
            <a:extLst>
              <a:ext uri="{FF2B5EF4-FFF2-40B4-BE49-F238E27FC236}">
                <a16:creationId xmlns:a16="http://schemas.microsoft.com/office/drawing/2014/main" id="{5845482B-1926-A15D-DFD6-E33A2946AE55}"/>
              </a:ext>
            </a:extLst>
          </p:cNvPr>
          <p:cNvGrpSpPr/>
          <p:nvPr/>
        </p:nvGrpSpPr>
        <p:grpSpPr>
          <a:xfrm>
            <a:off x="4875611" y="2423771"/>
            <a:ext cx="322259" cy="322260"/>
            <a:chOff x="3195638" y="919163"/>
            <a:chExt cx="322262" cy="322263"/>
          </a:xfrm>
          <a:solidFill>
            <a:srgbClr val="7A80FF"/>
          </a:solidFill>
        </p:grpSpPr>
        <p:sp>
          <p:nvSpPr>
            <p:cNvPr id="27" name="Freeform 22">
              <a:extLst>
                <a:ext uri="{FF2B5EF4-FFF2-40B4-BE49-F238E27FC236}">
                  <a16:creationId xmlns:a16="http://schemas.microsoft.com/office/drawing/2014/main" id="{80553754-35CE-F195-D792-9763A815B2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95638" y="919163"/>
              <a:ext cx="155575" cy="322263"/>
            </a:xfrm>
            <a:custGeom>
              <a:avLst/>
              <a:gdLst/>
              <a:ahLst/>
              <a:cxnLst>
                <a:cxn ang="0">
                  <a:pos x="2" y="205"/>
                </a:cxn>
                <a:cxn ang="0">
                  <a:pos x="50" y="181"/>
                </a:cxn>
                <a:cxn ang="0">
                  <a:pos x="99" y="205"/>
                </a:cxn>
                <a:cxn ang="0">
                  <a:pos x="100" y="205"/>
                </a:cxn>
                <a:cxn ang="0">
                  <a:pos x="100" y="45"/>
                </a:cxn>
                <a:cxn ang="0">
                  <a:pos x="98" y="22"/>
                </a:cxn>
                <a:cxn ang="0">
                  <a:pos x="50" y="0"/>
                </a:cxn>
                <a:cxn ang="0">
                  <a:pos x="2" y="22"/>
                </a:cxn>
                <a:cxn ang="0">
                  <a:pos x="0" y="45"/>
                </a:cxn>
                <a:cxn ang="0">
                  <a:pos x="0" y="205"/>
                </a:cxn>
                <a:cxn ang="0">
                  <a:pos x="2" y="205"/>
                </a:cxn>
                <a:cxn ang="0">
                  <a:pos x="16" y="35"/>
                </a:cxn>
                <a:cxn ang="0">
                  <a:pos x="50" y="28"/>
                </a:cxn>
                <a:cxn ang="0">
                  <a:pos x="85" y="35"/>
                </a:cxn>
                <a:cxn ang="0">
                  <a:pos x="86" y="39"/>
                </a:cxn>
                <a:cxn ang="0">
                  <a:pos x="84" y="40"/>
                </a:cxn>
                <a:cxn ang="0">
                  <a:pos x="82" y="40"/>
                </a:cxn>
                <a:cxn ang="0">
                  <a:pos x="75" y="37"/>
                </a:cxn>
                <a:cxn ang="0">
                  <a:pos x="50" y="34"/>
                </a:cxn>
                <a:cxn ang="0">
                  <a:pos x="25" y="37"/>
                </a:cxn>
                <a:cxn ang="0">
                  <a:pos x="19" y="40"/>
                </a:cxn>
                <a:cxn ang="0">
                  <a:pos x="15" y="39"/>
                </a:cxn>
                <a:cxn ang="0">
                  <a:pos x="16" y="35"/>
                </a:cxn>
                <a:cxn ang="0">
                  <a:pos x="16" y="63"/>
                </a:cxn>
                <a:cxn ang="0">
                  <a:pos x="50" y="57"/>
                </a:cxn>
                <a:cxn ang="0">
                  <a:pos x="85" y="63"/>
                </a:cxn>
                <a:cxn ang="0">
                  <a:pos x="86" y="67"/>
                </a:cxn>
                <a:cxn ang="0">
                  <a:pos x="84" y="69"/>
                </a:cxn>
                <a:cxn ang="0">
                  <a:pos x="82" y="68"/>
                </a:cxn>
                <a:cxn ang="0">
                  <a:pos x="75" y="66"/>
                </a:cxn>
                <a:cxn ang="0">
                  <a:pos x="50" y="63"/>
                </a:cxn>
                <a:cxn ang="0">
                  <a:pos x="25" y="66"/>
                </a:cxn>
                <a:cxn ang="0">
                  <a:pos x="19" y="68"/>
                </a:cxn>
                <a:cxn ang="0">
                  <a:pos x="15" y="67"/>
                </a:cxn>
                <a:cxn ang="0">
                  <a:pos x="16" y="63"/>
                </a:cxn>
                <a:cxn ang="0">
                  <a:pos x="16" y="92"/>
                </a:cxn>
                <a:cxn ang="0">
                  <a:pos x="50" y="85"/>
                </a:cxn>
                <a:cxn ang="0">
                  <a:pos x="85" y="92"/>
                </a:cxn>
                <a:cxn ang="0">
                  <a:pos x="86" y="96"/>
                </a:cxn>
                <a:cxn ang="0">
                  <a:pos x="84" y="97"/>
                </a:cxn>
                <a:cxn ang="0">
                  <a:pos x="82" y="97"/>
                </a:cxn>
                <a:cxn ang="0">
                  <a:pos x="75" y="94"/>
                </a:cxn>
                <a:cxn ang="0">
                  <a:pos x="50" y="91"/>
                </a:cxn>
                <a:cxn ang="0">
                  <a:pos x="25" y="94"/>
                </a:cxn>
                <a:cxn ang="0">
                  <a:pos x="19" y="97"/>
                </a:cxn>
                <a:cxn ang="0">
                  <a:pos x="15" y="96"/>
                </a:cxn>
                <a:cxn ang="0">
                  <a:pos x="16" y="92"/>
                </a:cxn>
              </a:cxnLst>
              <a:rect l="0" t="0" r="r" b="b"/>
              <a:pathLst>
                <a:path w="101" h="211">
                  <a:moveTo>
                    <a:pt x="2" y="205"/>
                  </a:moveTo>
                  <a:cubicBezTo>
                    <a:pt x="8" y="187"/>
                    <a:pt x="27" y="181"/>
                    <a:pt x="50" y="181"/>
                  </a:cubicBezTo>
                  <a:cubicBezTo>
                    <a:pt x="74" y="181"/>
                    <a:pt x="93" y="187"/>
                    <a:pt x="99" y="205"/>
                  </a:cubicBezTo>
                  <a:cubicBezTo>
                    <a:pt x="101" y="211"/>
                    <a:pt x="100" y="211"/>
                    <a:pt x="100" y="205"/>
                  </a:cubicBezTo>
                  <a:cubicBezTo>
                    <a:pt x="100" y="172"/>
                    <a:pt x="100" y="78"/>
                    <a:pt x="100" y="45"/>
                  </a:cubicBezTo>
                  <a:cubicBezTo>
                    <a:pt x="100" y="39"/>
                    <a:pt x="101" y="28"/>
                    <a:pt x="98" y="22"/>
                  </a:cubicBezTo>
                  <a:cubicBezTo>
                    <a:pt x="92" y="5"/>
                    <a:pt x="73" y="0"/>
                    <a:pt x="50" y="0"/>
                  </a:cubicBezTo>
                  <a:cubicBezTo>
                    <a:pt x="28" y="0"/>
                    <a:pt x="8" y="5"/>
                    <a:pt x="2" y="22"/>
                  </a:cubicBezTo>
                  <a:cubicBezTo>
                    <a:pt x="0" y="28"/>
                    <a:pt x="0" y="39"/>
                    <a:pt x="0" y="45"/>
                  </a:cubicBezTo>
                  <a:cubicBezTo>
                    <a:pt x="0" y="78"/>
                    <a:pt x="0" y="172"/>
                    <a:pt x="0" y="205"/>
                  </a:cubicBezTo>
                  <a:cubicBezTo>
                    <a:pt x="0" y="211"/>
                    <a:pt x="0" y="211"/>
                    <a:pt x="2" y="205"/>
                  </a:cubicBezTo>
                  <a:moveTo>
                    <a:pt x="16" y="35"/>
                  </a:moveTo>
                  <a:cubicBezTo>
                    <a:pt x="24" y="30"/>
                    <a:pt x="36" y="28"/>
                    <a:pt x="50" y="28"/>
                  </a:cubicBezTo>
                  <a:cubicBezTo>
                    <a:pt x="65" y="28"/>
                    <a:pt x="76" y="30"/>
                    <a:pt x="85" y="35"/>
                  </a:cubicBezTo>
                  <a:cubicBezTo>
                    <a:pt x="86" y="35"/>
                    <a:pt x="87" y="37"/>
                    <a:pt x="86" y="39"/>
                  </a:cubicBezTo>
                  <a:cubicBezTo>
                    <a:pt x="86" y="40"/>
                    <a:pt x="85" y="40"/>
                    <a:pt x="84" y="40"/>
                  </a:cubicBezTo>
                  <a:cubicBezTo>
                    <a:pt x="83" y="40"/>
                    <a:pt x="83" y="40"/>
                    <a:pt x="82" y="40"/>
                  </a:cubicBezTo>
                  <a:cubicBezTo>
                    <a:pt x="80" y="39"/>
                    <a:pt x="78" y="38"/>
                    <a:pt x="75" y="37"/>
                  </a:cubicBezTo>
                  <a:cubicBezTo>
                    <a:pt x="69" y="35"/>
                    <a:pt x="61" y="34"/>
                    <a:pt x="50" y="34"/>
                  </a:cubicBezTo>
                  <a:cubicBezTo>
                    <a:pt x="40" y="34"/>
                    <a:pt x="32" y="35"/>
                    <a:pt x="25" y="37"/>
                  </a:cubicBezTo>
                  <a:cubicBezTo>
                    <a:pt x="23" y="38"/>
                    <a:pt x="21" y="39"/>
                    <a:pt x="19" y="40"/>
                  </a:cubicBezTo>
                  <a:cubicBezTo>
                    <a:pt x="17" y="41"/>
                    <a:pt x="15" y="40"/>
                    <a:pt x="15" y="39"/>
                  </a:cubicBezTo>
                  <a:cubicBezTo>
                    <a:pt x="14" y="37"/>
                    <a:pt x="15" y="35"/>
                    <a:pt x="16" y="35"/>
                  </a:cubicBezTo>
                  <a:moveTo>
                    <a:pt x="16" y="63"/>
                  </a:moveTo>
                  <a:cubicBezTo>
                    <a:pt x="24" y="59"/>
                    <a:pt x="36" y="57"/>
                    <a:pt x="50" y="57"/>
                  </a:cubicBezTo>
                  <a:cubicBezTo>
                    <a:pt x="65" y="57"/>
                    <a:pt x="76" y="59"/>
                    <a:pt x="85" y="63"/>
                  </a:cubicBezTo>
                  <a:cubicBezTo>
                    <a:pt x="86" y="64"/>
                    <a:pt x="87" y="66"/>
                    <a:pt x="86" y="67"/>
                  </a:cubicBezTo>
                  <a:cubicBezTo>
                    <a:pt x="86" y="68"/>
                    <a:pt x="85" y="69"/>
                    <a:pt x="84" y="69"/>
                  </a:cubicBezTo>
                  <a:cubicBezTo>
                    <a:pt x="83" y="69"/>
                    <a:pt x="83" y="69"/>
                    <a:pt x="82" y="68"/>
                  </a:cubicBezTo>
                  <a:cubicBezTo>
                    <a:pt x="80" y="67"/>
                    <a:pt x="78" y="66"/>
                    <a:pt x="75" y="66"/>
                  </a:cubicBezTo>
                  <a:cubicBezTo>
                    <a:pt x="69" y="64"/>
                    <a:pt x="61" y="63"/>
                    <a:pt x="50" y="63"/>
                  </a:cubicBezTo>
                  <a:cubicBezTo>
                    <a:pt x="40" y="63"/>
                    <a:pt x="32" y="64"/>
                    <a:pt x="25" y="66"/>
                  </a:cubicBezTo>
                  <a:cubicBezTo>
                    <a:pt x="23" y="66"/>
                    <a:pt x="21" y="67"/>
                    <a:pt x="19" y="68"/>
                  </a:cubicBezTo>
                  <a:cubicBezTo>
                    <a:pt x="17" y="69"/>
                    <a:pt x="15" y="69"/>
                    <a:pt x="15" y="67"/>
                  </a:cubicBezTo>
                  <a:cubicBezTo>
                    <a:pt x="14" y="66"/>
                    <a:pt x="15" y="64"/>
                    <a:pt x="16" y="63"/>
                  </a:cubicBezTo>
                  <a:moveTo>
                    <a:pt x="16" y="92"/>
                  </a:moveTo>
                  <a:cubicBezTo>
                    <a:pt x="24" y="87"/>
                    <a:pt x="36" y="85"/>
                    <a:pt x="50" y="85"/>
                  </a:cubicBezTo>
                  <a:cubicBezTo>
                    <a:pt x="65" y="85"/>
                    <a:pt x="76" y="87"/>
                    <a:pt x="85" y="92"/>
                  </a:cubicBezTo>
                  <a:cubicBezTo>
                    <a:pt x="86" y="92"/>
                    <a:pt x="87" y="94"/>
                    <a:pt x="86" y="96"/>
                  </a:cubicBezTo>
                  <a:cubicBezTo>
                    <a:pt x="86" y="97"/>
                    <a:pt x="85" y="97"/>
                    <a:pt x="84" y="97"/>
                  </a:cubicBezTo>
                  <a:cubicBezTo>
                    <a:pt x="83" y="97"/>
                    <a:pt x="83" y="97"/>
                    <a:pt x="82" y="97"/>
                  </a:cubicBezTo>
                  <a:cubicBezTo>
                    <a:pt x="80" y="96"/>
                    <a:pt x="78" y="95"/>
                    <a:pt x="75" y="94"/>
                  </a:cubicBezTo>
                  <a:cubicBezTo>
                    <a:pt x="69" y="92"/>
                    <a:pt x="61" y="91"/>
                    <a:pt x="50" y="91"/>
                  </a:cubicBezTo>
                  <a:cubicBezTo>
                    <a:pt x="40" y="91"/>
                    <a:pt x="32" y="92"/>
                    <a:pt x="25" y="94"/>
                  </a:cubicBezTo>
                  <a:cubicBezTo>
                    <a:pt x="23" y="95"/>
                    <a:pt x="21" y="96"/>
                    <a:pt x="19" y="97"/>
                  </a:cubicBezTo>
                  <a:cubicBezTo>
                    <a:pt x="17" y="98"/>
                    <a:pt x="15" y="97"/>
                    <a:pt x="15" y="96"/>
                  </a:cubicBezTo>
                  <a:cubicBezTo>
                    <a:pt x="14" y="94"/>
                    <a:pt x="15" y="92"/>
                    <a:pt x="16" y="9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id="{470C0D5B-ED9D-5759-6D3C-BC59E018D6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2325" y="919163"/>
              <a:ext cx="155575" cy="322263"/>
            </a:xfrm>
            <a:custGeom>
              <a:avLst/>
              <a:gdLst/>
              <a:ahLst/>
              <a:cxnLst>
                <a:cxn ang="0">
                  <a:pos x="99" y="205"/>
                </a:cxn>
                <a:cxn ang="0">
                  <a:pos x="101" y="205"/>
                </a:cxn>
                <a:cxn ang="0">
                  <a:pos x="101" y="45"/>
                </a:cxn>
                <a:cxn ang="0">
                  <a:pos x="99" y="22"/>
                </a:cxn>
                <a:cxn ang="0">
                  <a:pos x="51" y="0"/>
                </a:cxn>
                <a:cxn ang="0">
                  <a:pos x="3" y="22"/>
                </a:cxn>
                <a:cxn ang="0">
                  <a:pos x="1" y="45"/>
                </a:cxn>
                <a:cxn ang="0">
                  <a:pos x="1" y="205"/>
                </a:cxn>
                <a:cxn ang="0">
                  <a:pos x="2" y="205"/>
                </a:cxn>
                <a:cxn ang="0">
                  <a:pos x="51" y="181"/>
                </a:cxn>
                <a:cxn ang="0">
                  <a:pos x="99" y="205"/>
                </a:cxn>
                <a:cxn ang="0">
                  <a:pos x="86" y="96"/>
                </a:cxn>
                <a:cxn ang="0">
                  <a:pos x="84" y="97"/>
                </a:cxn>
                <a:cxn ang="0">
                  <a:pos x="82" y="97"/>
                </a:cxn>
                <a:cxn ang="0">
                  <a:pos x="76" y="94"/>
                </a:cxn>
                <a:cxn ang="0">
                  <a:pos x="51" y="91"/>
                </a:cxn>
                <a:cxn ang="0">
                  <a:pos x="26" y="94"/>
                </a:cxn>
                <a:cxn ang="0">
                  <a:pos x="19" y="97"/>
                </a:cxn>
                <a:cxn ang="0">
                  <a:pos x="15" y="96"/>
                </a:cxn>
                <a:cxn ang="0">
                  <a:pos x="16" y="92"/>
                </a:cxn>
                <a:cxn ang="0">
                  <a:pos x="51" y="85"/>
                </a:cxn>
                <a:cxn ang="0">
                  <a:pos x="85" y="92"/>
                </a:cxn>
                <a:cxn ang="0">
                  <a:pos x="86" y="96"/>
                </a:cxn>
                <a:cxn ang="0">
                  <a:pos x="86" y="67"/>
                </a:cxn>
                <a:cxn ang="0">
                  <a:pos x="84" y="69"/>
                </a:cxn>
                <a:cxn ang="0">
                  <a:pos x="82" y="68"/>
                </a:cxn>
                <a:cxn ang="0">
                  <a:pos x="76" y="66"/>
                </a:cxn>
                <a:cxn ang="0">
                  <a:pos x="51" y="63"/>
                </a:cxn>
                <a:cxn ang="0">
                  <a:pos x="26" y="66"/>
                </a:cxn>
                <a:cxn ang="0">
                  <a:pos x="19" y="68"/>
                </a:cxn>
                <a:cxn ang="0">
                  <a:pos x="15" y="67"/>
                </a:cxn>
                <a:cxn ang="0">
                  <a:pos x="16" y="63"/>
                </a:cxn>
                <a:cxn ang="0">
                  <a:pos x="51" y="57"/>
                </a:cxn>
                <a:cxn ang="0">
                  <a:pos x="85" y="63"/>
                </a:cxn>
                <a:cxn ang="0">
                  <a:pos x="86" y="67"/>
                </a:cxn>
                <a:cxn ang="0">
                  <a:pos x="86" y="39"/>
                </a:cxn>
                <a:cxn ang="0">
                  <a:pos x="84" y="40"/>
                </a:cxn>
                <a:cxn ang="0">
                  <a:pos x="82" y="40"/>
                </a:cxn>
                <a:cxn ang="0">
                  <a:pos x="76" y="37"/>
                </a:cxn>
                <a:cxn ang="0">
                  <a:pos x="51" y="34"/>
                </a:cxn>
                <a:cxn ang="0">
                  <a:pos x="26" y="37"/>
                </a:cxn>
                <a:cxn ang="0">
                  <a:pos x="19" y="40"/>
                </a:cxn>
                <a:cxn ang="0">
                  <a:pos x="15" y="39"/>
                </a:cxn>
                <a:cxn ang="0">
                  <a:pos x="16" y="35"/>
                </a:cxn>
                <a:cxn ang="0">
                  <a:pos x="51" y="28"/>
                </a:cxn>
                <a:cxn ang="0">
                  <a:pos x="85" y="35"/>
                </a:cxn>
                <a:cxn ang="0">
                  <a:pos x="86" y="39"/>
                </a:cxn>
              </a:cxnLst>
              <a:rect l="0" t="0" r="r" b="b"/>
              <a:pathLst>
                <a:path w="101" h="211">
                  <a:moveTo>
                    <a:pt x="99" y="205"/>
                  </a:moveTo>
                  <a:cubicBezTo>
                    <a:pt x="101" y="211"/>
                    <a:pt x="101" y="211"/>
                    <a:pt x="101" y="205"/>
                  </a:cubicBezTo>
                  <a:cubicBezTo>
                    <a:pt x="101" y="172"/>
                    <a:pt x="101" y="78"/>
                    <a:pt x="101" y="45"/>
                  </a:cubicBezTo>
                  <a:cubicBezTo>
                    <a:pt x="101" y="39"/>
                    <a:pt x="101" y="28"/>
                    <a:pt x="99" y="22"/>
                  </a:cubicBezTo>
                  <a:cubicBezTo>
                    <a:pt x="93" y="5"/>
                    <a:pt x="73" y="0"/>
                    <a:pt x="51" y="0"/>
                  </a:cubicBezTo>
                  <a:cubicBezTo>
                    <a:pt x="28" y="0"/>
                    <a:pt x="9" y="5"/>
                    <a:pt x="3" y="22"/>
                  </a:cubicBezTo>
                  <a:cubicBezTo>
                    <a:pt x="1" y="28"/>
                    <a:pt x="1" y="39"/>
                    <a:pt x="1" y="45"/>
                  </a:cubicBezTo>
                  <a:cubicBezTo>
                    <a:pt x="1" y="78"/>
                    <a:pt x="1" y="172"/>
                    <a:pt x="1" y="205"/>
                  </a:cubicBezTo>
                  <a:cubicBezTo>
                    <a:pt x="1" y="211"/>
                    <a:pt x="0" y="211"/>
                    <a:pt x="2" y="205"/>
                  </a:cubicBezTo>
                  <a:cubicBezTo>
                    <a:pt x="8" y="187"/>
                    <a:pt x="27" y="181"/>
                    <a:pt x="51" y="181"/>
                  </a:cubicBezTo>
                  <a:cubicBezTo>
                    <a:pt x="74" y="181"/>
                    <a:pt x="94" y="187"/>
                    <a:pt x="99" y="205"/>
                  </a:cubicBezTo>
                  <a:moveTo>
                    <a:pt x="86" y="96"/>
                  </a:moveTo>
                  <a:cubicBezTo>
                    <a:pt x="86" y="97"/>
                    <a:pt x="85" y="97"/>
                    <a:pt x="84" y="97"/>
                  </a:cubicBezTo>
                  <a:cubicBezTo>
                    <a:pt x="83" y="97"/>
                    <a:pt x="83" y="97"/>
                    <a:pt x="82" y="97"/>
                  </a:cubicBezTo>
                  <a:cubicBezTo>
                    <a:pt x="80" y="96"/>
                    <a:pt x="78" y="95"/>
                    <a:pt x="76" y="94"/>
                  </a:cubicBezTo>
                  <a:cubicBezTo>
                    <a:pt x="69" y="92"/>
                    <a:pt x="61" y="91"/>
                    <a:pt x="51" y="91"/>
                  </a:cubicBezTo>
                  <a:cubicBezTo>
                    <a:pt x="41" y="91"/>
                    <a:pt x="32" y="92"/>
                    <a:pt x="26" y="94"/>
                  </a:cubicBezTo>
                  <a:cubicBezTo>
                    <a:pt x="23" y="95"/>
                    <a:pt x="21" y="96"/>
                    <a:pt x="19" y="97"/>
                  </a:cubicBezTo>
                  <a:cubicBezTo>
                    <a:pt x="17" y="98"/>
                    <a:pt x="16" y="97"/>
                    <a:pt x="15" y="96"/>
                  </a:cubicBezTo>
                  <a:cubicBezTo>
                    <a:pt x="14" y="94"/>
                    <a:pt x="15" y="92"/>
                    <a:pt x="16" y="92"/>
                  </a:cubicBezTo>
                  <a:cubicBezTo>
                    <a:pt x="25" y="87"/>
                    <a:pt x="36" y="85"/>
                    <a:pt x="51" y="85"/>
                  </a:cubicBezTo>
                  <a:cubicBezTo>
                    <a:pt x="65" y="85"/>
                    <a:pt x="77" y="87"/>
                    <a:pt x="85" y="92"/>
                  </a:cubicBezTo>
                  <a:cubicBezTo>
                    <a:pt x="87" y="92"/>
                    <a:pt x="87" y="94"/>
                    <a:pt x="86" y="96"/>
                  </a:cubicBezTo>
                  <a:moveTo>
                    <a:pt x="86" y="67"/>
                  </a:moveTo>
                  <a:cubicBezTo>
                    <a:pt x="86" y="68"/>
                    <a:pt x="85" y="69"/>
                    <a:pt x="84" y="69"/>
                  </a:cubicBezTo>
                  <a:cubicBezTo>
                    <a:pt x="83" y="69"/>
                    <a:pt x="83" y="69"/>
                    <a:pt x="82" y="68"/>
                  </a:cubicBezTo>
                  <a:cubicBezTo>
                    <a:pt x="80" y="67"/>
                    <a:pt x="78" y="66"/>
                    <a:pt x="76" y="66"/>
                  </a:cubicBezTo>
                  <a:cubicBezTo>
                    <a:pt x="69" y="64"/>
                    <a:pt x="61" y="63"/>
                    <a:pt x="51" y="63"/>
                  </a:cubicBezTo>
                  <a:cubicBezTo>
                    <a:pt x="41" y="63"/>
                    <a:pt x="32" y="64"/>
                    <a:pt x="26" y="66"/>
                  </a:cubicBezTo>
                  <a:cubicBezTo>
                    <a:pt x="23" y="66"/>
                    <a:pt x="21" y="67"/>
                    <a:pt x="19" y="68"/>
                  </a:cubicBezTo>
                  <a:cubicBezTo>
                    <a:pt x="17" y="69"/>
                    <a:pt x="16" y="69"/>
                    <a:pt x="15" y="67"/>
                  </a:cubicBezTo>
                  <a:cubicBezTo>
                    <a:pt x="14" y="66"/>
                    <a:pt x="15" y="64"/>
                    <a:pt x="16" y="63"/>
                  </a:cubicBezTo>
                  <a:cubicBezTo>
                    <a:pt x="25" y="59"/>
                    <a:pt x="36" y="57"/>
                    <a:pt x="51" y="57"/>
                  </a:cubicBezTo>
                  <a:cubicBezTo>
                    <a:pt x="65" y="57"/>
                    <a:pt x="77" y="59"/>
                    <a:pt x="85" y="63"/>
                  </a:cubicBezTo>
                  <a:cubicBezTo>
                    <a:pt x="87" y="64"/>
                    <a:pt x="87" y="66"/>
                    <a:pt x="86" y="67"/>
                  </a:cubicBezTo>
                  <a:moveTo>
                    <a:pt x="86" y="39"/>
                  </a:moveTo>
                  <a:cubicBezTo>
                    <a:pt x="86" y="40"/>
                    <a:pt x="85" y="40"/>
                    <a:pt x="84" y="40"/>
                  </a:cubicBezTo>
                  <a:cubicBezTo>
                    <a:pt x="83" y="40"/>
                    <a:pt x="83" y="40"/>
                    <a:pt x="82" y="40"/>
                  </a:cubicBezTo>
                  <a:cubicBezTo>
                    <a:pt x="80" y="39"/>
                    <a:pt x="78" y="38"/>
                    <a:pt x="76" y="37"/>
                  </a:cubicBezTo>
                  <a:cubicBezTo>
                    <a:pt x="69" y="35"/>
                    <a:pt x="61" y="34"/>
                    <a:pt x="51" y="34"/>
                  </a:cubicBezTo>
                  <a:cubicBezTo>
                    <a:pt x="41" y="34"/>
                    <a:pt x="32" y="35"/>
                    <a:pt x="26" y="37"/>
                  </a:cubicBezTo>
                  <a:cubicBezTo>
                    <a:pt x="23" y="38"/>
                    <a:pt x="21" y="39"/>
                    <a:pt x="19" y="40"/>
                  </a:cubicBezTo>
                  <a:cubicBezTo>
                    <a:pt x="17" y="41"/>
                    <a:pt x="16" y="40"/>
                    <a:pt x="15" y="39"/>
                  </a:cubicBezTo>
                  <a:cubicBezTo>
                    <a:pt x="14" y="37"/>
                    <a:pt x="15" y="35"/>
                    <a:pt x="16" y="35"/>
                  </a:cubicBezTo>
                  <a:cubicBezTo>
                    <a:pt x="25" y="30"/>
                    <a:pt x="36" y="28"/>
                    <a:pt x="51" y="28"/>
                  </a:cubicBezTo>
                  <a:cubicBezTo>
                    <a:pt x="65" y="28"/>
                    <a:pt x="77" y="30"/>
                    <a:pt x="85" y="35"/>
                  </a:cubicBezTo>
                  <a:cubicBezTo>
                    <a:pt x="87" y="35"/>
                    <a:pt x="87" y="37"/>
                    <a:pt x="86" y="3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9" name="Group 311">
            <a:extLst>
              <a:ext uri="{FF2B5EF4-FFF2-40B4-BE49-F238E27FC236}">
                <a16:creationId xmlns:a16="http://schemas.microsoft.com/office/drawing/2014/main" id="{1CB47F93-4061-AD82-C916-5F760485FC16}"/>
              </a:ext>
            </a:extLst>
          </p:cNvPr>
          <p:cNvGrpSpPr/>
          <p:nvPr/>
        </p:nvGrpSpPr>
        <p:grpSpPr>
          <a:xfrm>
            <a:off x="2745207" y="2414246"/>
            <a:ext cx="317497" cy="341310"/>
            <a:chOff x="1065213" y="908050"/>
            <a:chExt cx="317500" cy="341313"/>
          </a:xfrm>
          <a:solidFill>
            <a:srgbClr val="7A80FF"/>
          </a:solidFill>
        </p:grpSpPr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9509CB1A-1F23-C6E0-02ED-233783190D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200" y="1096963"/>
              <a:ext cx="265113" cy="63500"/>
            </a:xfrm>
            <a:custGeom>
              <a:avLst/>
              <a:gdLst/>
              <a:ahLst/>
              <a:cxnLst>
                <a:cxn ang="0">
                  <a:pos x="174" y="6"/>
                </a:cxn>
                <a:cxn ang="0">
                  <a:pos x="157" y="12"/>
                </a:cxn>
                <a:cxn ang="0">
                  <a:pos x="134" y="0"/>
                </a:cxn>
                <a:cxn ang="0">
                  <a:pos x="110" y="12"/>
                </a:cxn>
                <a:cxn ang="0">
                  <a:pos x="87" y="0"/>
                </a:cxn>
                <a:cxn ang="0">
                  <a:pos x="64" y="12"/>
                </a:cxn>
                <a:cxn ang="0">
                  <a:pos x="40" y="0"/>
                </a:cxn>
                <a:cxn ang="0">
                  <a:pos x="17" y="12"/>
                </a:cxn>
                <a:cxn ang="0">
                  <a:pos x="0" y="6"/>
                </a:cxn>
                <a:cxn ang="0">
                  <a:pos x="0" y="30"/>
                </a:cxn>
                <a:cxn ang="0">
                  <a:pos x="11" y="27"/>
                </a:cxn>
                <a:cxn ang="0">
                  <a:pos x="40" y="32"/>
                </a:cxn>
                <a:cxn ang="0">
                  <a:pos x="53" y="37"/>
                </a:cxn>
                <a:cxn ang="0">
                  <a:pos x="65" y="33"/>
                </a:cxn>
                <a:cxn ang="0">
                  <a:pos x="90" y="25"/>
                </a:cxn>
                <a:cxn ang="0">
                  <a:pos x="116" y="34"/>
                </a:cxn>
                <a:cxn ang="0">
                  <a:pos x="140" y="37"/>
                </a:cxn>
                <a:cxn ang="0">
                  <a:pos x="167" y="24"/>
                </a:cxn>
                <a:cxn ang="0">
                  <a:pos x="174" y="24"/>
                </a:cxn>
                <a:cxn ang="0">
                  <a:pos x="174" y="6"/>
                </a:cxn>
              </a:cxnLst>
              <a:rect l="0" t="0" r="r" b="b"/>
              <a:pathLst>
                <a:path w="174" h="41">
                  <a:moveTo>
                    <a:pt x="174" y="6"/>
                  </a:moveTo>
                  <a:cubicBezTo>
                    <a:pt x="169" y="10"/>
                    <a:pt x="163" y="12"/>
                    <a:pt x="157" y="12"/>
                  </a:cubicBezTo>
                  <a:cubicBezTo>
                    <a:pt x="148" y="12"/>
                    <a:pt x="139" y="7"/>
                    <a:pt x="134" y="0"/>
                  </a:cubicBezTo>
                  <a:cubicBezTo>
                    <a:pt x="128" y="7"/>
                    <a:pt x="120" y="12"/>
                    <a:pt x="110" y="12"/>
                  </a:cubicBezTo>
                  <a:cubicBezTo>
                    <a:pt x="101" y="12"/>
                    <a:pt x="92" y="7"/>
                    <a:pt x="87" y="0"/>
                  </a:cubicBezTo>
                  <a:cubicBezTo>
                    <a:pt x="82" y="7"/>
                    <a:pt x="73" y="12"/>
                    <a:pt x="64" y="12"/>
                  </a:cubicBezTo>
                  <a:cubicBezTo>
                    <a:pt x="54" y="12"/>
                    <a:pt x="46" y="7"/>
                    <a:pt x="40" y="0"/>
                  </a:cubicBezTo>
                  <a:cubicBezTo>
                    <a:pt x="35" y="7"/>
                    <a:pt x="26" y="12"/>
                    <a:pt x="17" y="12"/>
                  </a:cubicBezTo>
                  <a:cubicBezTo>
                    <a:pt x="11" y="12"/>
                    <a:pt x="5" y="10"/>
                    <a:pt x="0" y="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28"/>
                    <a:pt x="7" y="27"/>
                    <a:pt x="11" y="27"/>
                  </a:cubicBezTo>
                  <a:cubicBezTo>
                    <a:pt x="22" y="25"/>
                    <a:pt x="30" y="28"/>
                    <a:pt x="40" y="32"/>
                  </a:cubicBezTo>
                  <a:cubicBezTo>
                    <a:pt x="44" y="34"/>
                    <a:pt x="49" y="37"/>
                    <a:pt x="53" y="37"/>
                  </a:cubicBezTo>
                  <a:cubicBezTo>
                    <a:pt x="57" y="37"/>
                    <a:pt x="61" y="35"/>
                    <a:pt x="65" y="33"/>
                  </a:cubicBezTo>
                  <a:cubicBezTo>
                    <a:pt x="73" y="30"/>
                    <a:pt x="81" y="25"/>
                    <a:pt x="90" y="25"/>
                  </a:cubicBezTo>
                  <a:cubicBezTo>
                    <a:pt x="99" y="25"/>
                    <a:pt x="108" y="29"/>
                    <a:pt x="116" y="34"/>
                  </a:cubicBezTo>
                  <a:cubicBezTo>
                    <a:pt x="124" y="37"/>
                    <a:pt x="132" y="41"/>
                    <a:pt x="140" y="37"/>
                  </a:cubicBezTo>
                  <a:cubicBezTo>
                    <a:pt x="149" y="32"/>
                    <a:pt x="157" y="26"/>
                    <a:pt x="167" y="24"/>
                  </a:cubicBezTo>
                  <a:cubicBezTo>
                    <a:pt x="169" y="24"/>
                    <a:pt x="172" y="24"/>
                    <a:pt x="174" y="24"/>
                  </a:cubicBezTo>
                  <a:lnTo>
                    <a:pt x="17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53CCA03F-0364-8BC9-0EC7-62697D8E4E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200" y="1158875"/>
              <a:ext cx="265113" cy="44450"/>
            </a:xfrm>
            <a:custGeom>
              <a:avLst/>
              <a:gdLst/>
              <a:ahLst/>
              <a:cxnLst>
                <a:cxn ang="0">
                  <a:pos x="158" y="7"/>
                </a:cxn>
                <a:cxn ang="0">
                  <a:pos x="133" y="16"/>
                </a:cxn>
                <a:cxn ang="0">
                  <a:pos x="110" y="10"/>
                </a:cxn>
                <a:cxn ang="0">
                  <a:pos x="89" y="3"/>
                </a:cxn>
                <a:cxn ang="0">
                  <a:pos x="66" y="12"/>
                </a:cxn>
                <a:cxn ang="0">
                  <a:pos x="41" y="12"/>
                </a:cxn>
                <a:cxn ang="0">
                  <a:pos x="18" y="4"/>
                </a:cxn>
                <a:cxn ang="0">
                  <a:pos x="0" y="12"/>
                </a:cxn>
                <a:cxn ang="0">
                  <a:pos x="0" y="29"/>
                </a:cxn>
                <a:cxn ang="0">
                  <a:pos x="174" y="29"/>
                </a:cxn>
                <a:cxn ang="0">
                  <a:pos x="174" y="1"/>
                </a:cxn>
                <a:cxn ang="0">
                  <a:pos x="158" y="7"/>
                </a:cxn>
              </a:cxnLst>
              <a:rect l="0" t="0" r="r" b="b"/>
              <a:pathLst>
                <a:path w="174" h="29">
                  <a:moveTo>
                    <a:pt x="158" y="7"/>
                  </a:moveTo>
                  <a:cubicBezTo>
                    <a:pt x="151" y="11"/>
                    <a:pt x="143" y="16"/>
                    <a:pt x="133" y="16"/>
                  </a:cubicBezTo>
                  <a:cubicBezTo>
                    <a:pt x="125" y="17"/>
                    <a:pt x="117" y="14"/>
                    <a:pt x="110" y="10"/>
                  </a:cubicBezTo>
                  <a:cubicBezTo>
                    <a:pt x="104" y="7"/>
                    <a:pt x="97" y="2"/>
                    <a:pt x="89" y="3"/>
                  </a:cubicBezTo>
                  <a:cubicBezTo>
                    <a:pt x="81" y="3"/>
                    <a:pt x="74" y="9"/>
                    <a:pt x="66" y="12"/>
                  </a:cubicBezTo>
                  <a:cubicBezTo>
                    <a:pt x="58" y="15"/>
                    <a:pt x="50" y="15"/>
                    <a:pt x="41" y="12"/>
                  </a:cubicBezTo>
                  <a:cubicBezTo>
                    <a:pt x="34" y="9"/>
                    <a:pt x="26" y="4"/>
                    <a:pt x="18" y="4"/>
                  </a:cubicBezTo>
                  <a:cubicBezTo>
                    <a:pt x="11" y="4"/>
                    <a:pt x="5" y="7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74" y="29"/>
                    <a:pt x="174" y="29"/>
                    <a:pt x="174" y="29"/>
                  </a:cubicBezTo>
                  <a:cubicBezTo>
                    <a:pt x="174" y="1"/>
                    <a:pt x="174" y="1"/>
                    <a:pt x="174" y="1"/>
                  </a:cubicBezTo>
                  <a:cubicBezTo>
                    <a:pt x="169" y="0"/>
                    <a:pt x="163" y="4"/>
                    <a:pt x="158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0D20DE48-2E4A-C904-C1D2-D75FAECB9C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675" y="977900"/>
              <a:ext cx="284163" cy="128588"/>
            </a:xfrm>
            <a:custGeom>
              <a:avLst/>
              <a:gdLst/>
              <a:ahLst/>
              <a:cxnLst>
                <a:cxn ang="0">
                  <a:pos x="180" y="76"/>
                </a:cxn>
                <a:cxn ang="0">
                  <a:pos x="181" y="75"/>
                </a:cxn>
                <a:cxn ang="0">
                  <a:pos x="186" y="60"/>
                </a:cxn>
                <a:cxn ang="0">
                  <a:pos x="186" y="21"/>
                </a:cxn>
                <a:cxn ang="0">
                  <a:pos x="102" y="21"/>
                </a:cxn>
                <a:cxn ang="0">
                  <a:pos x="102" y="18"/>
                </a:cxn>
                <a:cxn ang="0">
                  <a:pos x="102" y="15"/>
                </a:cxn>
                <a:cxn ang="0">
                  <a:pos x="102" y="0"/>
                </a:cxn>
                <a:cxn ang="0">
                  <a:pos x="93" y="3"/>
                </a:cxn>
                <a:cxn ang="0">
                  <a:pos x="84" y="0"/>
                </a:cxn>
                <a:cxn ang="0">
                  <a:pos x="84" y="15"/>
                </a:cxn>
                <a:cxn ang="0">
                  <a:pos x="84" y="18"/>
                </a:cxn>
                <a:cxn ang="0">
                  <a:pos x="84" y="21"/>
                </a:cxn>
                <a:cxn ang="0">
                  <a:pos x="0" y="21"/>
                </a:cxn>
                <a:cxn ang="0">
                  <a:pos x="0" y="60"/>
                </a:cxn>
                <a:cxn ang="0">
                  <a:pos x="5" y="75"/>
                </a:cxn>
                <a:cxn ang="0">
                  <a:pos x="6" y="76"/>
                </a:cxn>
                <a:cxn ang="0">
                  <a:pos x="6" y="77"/>
                </a:cxn>
                <a:cxn ang="0">
                  <a:pos x="23" y="84"/>
                </a:cxn>
                <a:cxn ang="0">
                  <a:pos x="46" y="60"/>
                </a:cxn>
                <a:cxn ang="0">
                  <a:pos x="70" y="84"/>
                </a:cxn>
                <a:cxn ang="0">
                  <a:pos x="93" y="60"/>
                </a:cxn>
                <a:cxn ang="0">
                  <a:pos x="116" y="84"/>
                </a:cxn>
                <a:cxn ang="0">
                  <a:pos x="140" y="60"/>
                </a:cxn>
                <a:cxn ang="0">
                  <a:pos x="163" y="84"/>
                </a:cxn>
                <a:cxn ang="0">
                  <a:pos x="180" y="77"/>
                </a:cxn>
                <a:cxn ang="0">
                  <a:pos x="180" y="76"/>
                </a:cxn>
              </a:cxnLst>
              <a:rect l="0" t="0" r="r" b="b"/>
              <a:pathLst>
                <a:path w="186" h="84">
                  <a:moveTo>
                    <a:pt x="180" y="76"/>
                  </a:moveTo>
                  <a:cubicBezTo>
                    <a:pt x="181" y="76"/>
                    <a:pt x="181" y="76"/>
                    <a:pt x="181" y="75"/>
                  </a:cubicBezTo>
                  <a:cubicBezTo>
                    <a:pt x="184" y="71"/>
                    <a:pt x="186" y="66"/>
                    <a:pt x="186" y="60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0" y="2"/>
                    <a:pt x="96" y="3"/>
                    <a:pt x="93" y="3"/>
                  </a:cubicBezTo>
                  <a:cubicBezTo>
                    <a:pt x="90" y="3"/>
                    <a:pt x="86" y="2"/>
                    <a:pt x="84" y="0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6"/>
                    <a:pt x="2" y="71"/>
                    <a:pt x="5" y="75"/>
                  </a:cubicBezTo>
                  <a:cubicBezTo>
                    <a:pt x="5" y="76"/>
                    <a:pt x="5" y="76"/>
                    <a:pt x="6" y="76"/>
                  </a:cubicBezTo>
                  <a:cubicBezTo>
                    <a:pt x="6" y="76"/>
                    <a:pt x="6" y="76"/>
                    <a:pt x="6" y="77"/>
                  </a:cubicBezTo>
                  <a:cubicBezTo>
                    <a:pt x="10" y="81"/>
                    <a:pt x="16" y="84"/>
                    <a:pt x="23" y="84"/>
                  </a:cubicBezTo>
                  <a:cubicBezTo>
                    <a:pt x="36" y="84"/>
                    <a:pt x="46" y="73"/>
                    <a:pt x="46" y="60"/>
                  </a:cubicBezTo>
                  <a:cubicBezTo>
                    <a:pt x="46" y="73"/>
                    <a:pt x="57" y="84"/>
                    <a:pt x="70" y="84"/>
                  </a:cubicBezTo>
                  <a:cubicBezTo>
                    <a:pt x="83" y="84"/>
                    <a:pt x="93" y="73"/>
                    <a:pt x="93" y="60"/>
                  </a:cubicBezTo>
                  <a:cubicBezTo>
                    <a:pt x="93" y="73"/>
                    <a:pt x="103" y="84"/>
                    <a:pt x="116" y="84"/>
                  </a:cubicBezTo>
                  <a:cubicBezTo>
                    <a:pt x="129" y="84"/>
                    <a:pt x="140" y="73"/>
                    <a:pt x="140" y="60"/>
                  </a:cubicBezTo>
                  <a:cubicBezTo>
                    <a:pt x="140" y="73"/>
                    <a:pt x="150" y="84"/>
                    <a:pt x="163" y="84"/>
                  </a:cubicBezTo>
                  <a:cubicBezTo>
                    <a:pt x="170" y="84"/>
                    <a:pt x="176" y="81"/>
                    <a:pt x="180" y="77"/>
                  </a:cubicBezTo>
                  <a:cubicBezTo>
                    <a:pt x="180" y="76"/>
                    <a:pt x="180" y="76"/>
                    <a:pt x="180" y="7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95FE83D6-A480-4B3C-BBB0-A7F239CE73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213" y="1212850"/>
              <a:ext cx="317500" cy="36513"/>
            </a:xfrm>
            <a:custGeom>
              <a:avLst/>
              <a:gdLst/>
              <a:ahLst/>
              <a:cxnLst>
                <a:cxn ang="0">
                  <a:pos x="104" y="24"/>
                </a:cxn>
                <a:cxn ang="0">
                  <a:pos x="208" y="0"/>
                </a:cxn>
                <a:cxn ang="0">
                  <a:pos x="192" y="0"/>
                </a:cxn>
                <a:cxn ang="0">
                  <a:pos x="191" y="0"/>
                </a:cxn>
                <a:cxn ang="0">
                  <a:pos x="191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6" y="0"/>
                </a:cxn>
                <a:cxn ang="0">
                  <a:pos x="0" y="0"/>
                </a:cxn>
                <a:cxn ang="0">
                  <a:pos x="104" y="24"/>
                </a:cxn>
              </a:cxnLst>
              <a:rect l="0" t="0" r="r" b="b"/>
              <a:pathLst>
                <a:path w="208" h="24">
                  <a:moveTo>
                    <a:pt x="104" y="24"/>
                  </a:moveTo>
                  <a:cubicBezTo>
                    <a:pt x="162" y="24"/>
                    <a:pt x="208" y="13"/>
                    <a:pt x="208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46" y="24"/>
                    <a:pt x="104" y="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C6605159-09F2-E1F1-9136-400E38E38B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4913" y="908050"/>
              <a:ext cx="39688" cy="65088"/>
            </a:xfrm>
            <a:custGeom>
              <a:avLst/>
              <a:gdLst/>
              <a:ahLst/>
              <a:cxnLst>
                <a:cxn ang="0">
                  <a:pos x="7" y="41"/>
                </a:cxn>
                <a:cxn ang="0">
                  <a:pos x="13" y="43"/>
                </a:cxn>
                <a:cxn ang="0">
                  <a:pos x="19" y="41"/>
                </a:cxn>
                <a:cxn ang="0">
                  <a:pos x="26" y="28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0" y="28"/>
                </a:cxn>
                <a:cxn ang="0">
                  <a:pos x="7" y="41"/>
                </a:cxn>
              </a:cxnLst>
              <a:rect l="0" t="0" r="r" b="b"/>
              <a:pathLst>
                <a:path w="26" h="43">
                  <a:moveTo>
                    <a:pt x="7" y="41"/>
                  </a:moveTo>
                  <a:cubicBezTo>
                    <a:pt x="9" y="42"/>
                    <a:pt x="11" y="43"/>
                    <a:pt x="13" y="43"/>
                  </a:cubicBezTo>
                  <a:cubicBezTo>
                    <a:pt x="15" y="43"/>
                    <a:pt x="17" y="42"/>
                    <a:pt x="19" y="41"/>
                  </a:cubicBezTo>
                  <a:cubicBezTo>
                    <a:pt x="23" y="39"/>
                    <a:pt x="26" y="34"/>
                    <a:pt x="26" y="28"/>
                  </a:cubicBezTo>
                  <a:cubicBezTo>
                    <a:pt x="26" y="24"/>
                    <a:pt x="19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1"/>
                    <a:pt x="0" y="24"/>
                    <a:pt x="0" y="28"/>
                  </a:cubicBezTo>
                  <a:cubicBezTo>
                    <a:pt x="0" y="34"/>
                    <a:pt x="3" y="39"/>
                    <a:pt x="7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5" name="Group 310">
            <a:extLst>
              <a:ext uri="{FF2B5EF4-FFF2-40B4-BE49-F238E27FC236}">
                <a16:creationId xmlns:a16="http://schemas.microsoft.com/office/drawing/2014/main" id="{06C41CE5-3AF6-EAE6-C2C8-31572EDAB342}"/>
              </a:ext>
            </a:extLst>
          </p:cNvPr>
          <p:cNvGrpSpPr/>
          <p:nvPr/>
        </p:nvGrpSpPr>
        <p:grpSpPr>
          <a:xfrm>
            <a:off x="3248440" y="2471396"/>
            <a:ext cx="280985" cy="227011"/>
            <a:chOff x="1568450" y="965200"/>
            <a:chExt cx="280988" cy="227013"/>
          </a:xfrm>
          <a:solidFill>
            <a:srgbClr val="7A80FF"/>
          </a:solidFill>
        </p:grpSpPr>
        <p:sp>
          <p:nvSpPr>
            <p:cNvPr id="36" name="Freeform 29">
              <a:extLst>
                <a:ext uri="{FF2B5EF4-FFF2-40B4-BE49-F238E27FC236}">
                  <a16:creationId xmlns:a16="http://schemas.microsoft.com/office/drawing/2014/main" id="{37969139-9A5A-02E1-0296-A525B69ED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68450" y="965200"/>
              <a:ext cx="280988" cy="227013"/>
            </a:xfrm>
            <a:custGeom>
              <a:avLst/>
              <a:gdLst/>
              <a:ahLst/>
              <a:cxnLst>
                <a:cxn ang="0">
                  <a:pos x="184" y="28"/>
                </a:cxn>
                <a:cxn ang="0">
                  <a:pos x="129" y="28"/>
                </a:cxn>
                <a:cxn ang="0">
                  <a:pos x="121" y="0"/>
                </a:cxn>
                <a:cxn ang="0">
                  <a:pos x="105" y="0"/>
                </a:cxn>
                <a:cxn ang="0">
                  <a:pos x="78" y="0"/>
                </a:cxn>
                <a:cxn ang="0">
                  <a:pos x="63" y="0"/>
                </a:cxn>
                <a:cxn ang="0">
                  <a:pos x="54" y="28"/>
                </a:cxn>
                <a:cxn ang="0">
                  <a:pos x="0" y="28"/>
                </a:cxn>
                <a:cxn ang="0">
                  <a:pos x="0" y="149"/>
                </a:cxn>
                <a:cxn ang="0">
                  <a:pos x="184" y="149"/>
                </a:cxn>
                <a:cxn ang="0">
                  <a:pos x="184" y="28"/>
                </a:cxn>
                <a:cxn ang="0">
                  <a:pos x="92" y="138"/>
                </a:cxn>
                <a:cxn ang="0">
                  <a:pos x="43" y="89"/>
                </a:cxn>
                <a:cxn ang="0">
                  <a:pos x="92" y="39"/>
                </a:cxn>
                <a:cxn ang="0">
                  <a:pos x="141" y="89"/>
                </a:cxn>
                <a:cxn ang="0">
                  <a:pos x="92" y="138"/>
                </a:cxn>
              </a:cxnLst>
              <a:rect l="0" t="0" r="r" b="b"/>
              <a:pathLst>
                <a:path w="184" h="149">
                  <a:moveTo>
                    <a:pt x="184" y="28"/>
                  </a:moveTo>
                  <a:cubicBezTo>
                    <a:pt x="129" y="28"/>
                    <a:pt x="129" y="28"/>
                    <a:pt x="129" y="28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84" y="149"/>
                    <a:pt x="184" y="149"/>
                    <a:pt x="184" y="149"/>
                  </a:cubicBezTo>
                  <a:lnTo>
                    <a:pt x="184" y="28"/>
                  </a:lnTo>
                  <a:close/>
                  <a:moveTo>
                    <a:pt x="92" y="138"/>
                  </a:moveTo>
                  <a:cubicBezTo>
                    <a:pt x="65" y="138"/>
                    <a:pt x="43" y="116"/>
                    <a:pt x="43" y="89"/>
                  </a:cubicBezTo>
                  <a:cubicBezTo>
                    <a:pt x="43" y="62"/>
                    <a:pt x="65" y="39"/>
                    <a:pt x="92" y="39"/>
                  </a:cubicBezTo>
                  <a:cubicBezTo>
                    <a:pt x="119" y="39"/>
                    <a:pt x="141" y="62"/>
                    <a:pt x="141" y="89"/>
                  </a:cubicBezTo>
                  <a:cubicBezTo>
                    <a:pt x="141" y="116"/>
                    <a:pt x="119" y="138"/>
                    <a:pt x="92" y="1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" name="Oval 30">
              <a:extLst>
                <a:ext uri="{FF2B5EF4-FFF2-40B4-BE49-F238E27FC236}">
                  <a16:creationId xmlns:a16="http://schemas.microsoft.com/office/drawing/2014/main" id="{DCB975D2-3B07-1FBB-8A49-D93F78975C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0525" y="1050925"/>
              <a:ext cx="96838" cy="968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8" name="Freeform 31">
            <a:extLst>
              <a:ext uri="{FF2B5EF4-FFF2-40B4-BE49-F238E27FC236}">
                <a16:creationId xmlns:a16="http://schemas.microsoft.com/office/drawing/2014/main" id="{016EBA5C-322C-C9CA-ACDA-C771CA22F643}"/>
              </a:ext>
            </a:extLst>
          </p:cNvPr>
          <p:cNvSpPr>
            <a:spLocks noEditPoints="1"/>
          </p:cNvSpPr>
          <p:nvPr/>
        </p:nvSpPr>
        <p:spPr bwMode="auto">
          <a:xfrm>
            <a:off x="3851683" y="2434884"/>
            <a:ext cx="184148" cy="300035"/>
          </a:xfrm>
          <a:custGeom>
            <a:avLst/>
            <a:gdLst/>
            <a:ahLst/>
            <a:cxnLst>
              <a:cxn ang="0">
                <a:pos x="117" y="24"/>
              </a:cxn>
              <a:cxn ang="0">
                <a:pos x="117" y="0"/>
              </a:cxn>
              <a:cxn ang="0">
                <a:pos x="0" y="0"/>
              </a:cxn>
              <a:cxn ang="0">
                <a:pos x="0" y="196"/>
              </a:cxn>
              <a:cxn ang="0">
                <a:pos x="117" y="196"/>
              </a:cxn>
              <a:cxn ang="0">
                <a:pos x="117" y="67"/>
              </a:cxn>
              <a:cxn ang="0">
                <a:pos x="120" y="67"/>
              </a:cxn>
              <a:cxn ang="0">
                <a:pos x="120" y="67"/>
              </a:cxn>
              <a:cxn ang="0">
                <a:pos x="120" y="47"/>
              </a:cxn>
              <a:cxn ang="0">
                <a:pos x="120" y="47"/>
              </a:cxn>
              <a:cxn ang="0">
                <a:pos x="117" y="47"/>
              </a:cxn>
              <a:cxn ang="0">
                <a:pos x="117" y="43"/>
              </a:cxn>
              <a:cxn ang="0">
                <a:pos x="120" y="43"/>
              </a:cxn>
              <a:cxn ang="0">
                <a:pos x="120" y="43"/>
              </a:cxn>
              <a:cxn ang="0">
                <a:pos x="120" y="24"/>
              </a:cxn>
              <a:cxn ang="0">
                <a:pos x="120" y="24"/>
              </a:cxn>
              <a:cxn ang="0">
                <a:pos x="117" y="24"/>
              </a:cxn>
              <a:cxn ang="0">
                <a:pos x="49" y="10"/>
              </a:cxn>
              <a:cxn ang="0">
                <a:pos x="68" y="10"/>
              </a:cxn>
              <a:cxn ang="0">
                <a:pos x="68" y="16"/>
              </a:cxn>
              <a:cxn ang="0">
                <a:pos x="49" y="16"/>
              </a:cxn>
              <a:cxn ang="0">
                <a:pos x="49" y="10"/>
              </a:cxn>
              <a:cxn ang="0">
                <a:pos x="58" y="190"/>
              </a:cxn>
              <a:cxn ang="0">
                <a:pos x="51" y="182"/>
              </a:cxn>
              <a:cxn ang="0">
                <a:pos x="58" y="174"/>
              </a:cxn>
              <a:cxn ang="0">
                <a:pos x="66" y="182"/>
              </a:cxn>
              <a:cxn ang="0">
                <a:pos x="58" y="190"/>
              </a:cxn>
              <a:cxn ang="0">
                <a:pos x="105" y="168"/>
              </a:cxn>
              <a:cxn ang="0">
                <a:pos x="12" y="168"/>
              </a:cxn>
              <a:cxn ang="0">
                <a:pos x="12" y="27"/>
              </a:cxn>
              <a:cxn ang="0">
                <a:pos x="105" y="27"/>
              </a:cxn>
              <a:cxn ang="0">
                <a:pos x="105" y="168"/>
              </a:cxn>
            </a:cxnLst>
            <a:rect l="0" t="0" r="r" b="b"/>
            <a:pathLst>
              <a:path w="120" h="196">
                <a:moveTo>
                  <a:pt x="117" y="24"/>
                </a:moveTo>
                <a:cubicBezTo>
                  <a:pt x="117" y="0"/>
                  <a:pt x="117" y="0"/>
                  <a:pt x="11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6"/>
                  <a:pt x="0" y="196"/>
                  <a:pt x="0" y="196"/>
                </a:cubicBezTo>
                <a:cubicBezTo>
                  <a:pt x="117" y="196"/>
                  <a:pt x="117" y="196"/>
                  <a:pt x="117" y="196"/>
                </a:cubicBezTo>
                <a:cubicBezTo>
                  <a:pt x="117" y="67"/>
                  <a:pt x="117" y="67"/>
                  <a:pt x="117" y="67"/>
                </a:cubicBezTo>
                <a:cubicBezTo>
                  <a:pt x="120" y="67"/>
                  <a:pt x="120" y="67"/>
                  <a:pt x="120" y="67"/>
                </a:cubicBezTo>
                <a:cubicBezTo>
                  <a:pt x="120" y="67"/>
                  <a:pt x="120" y="67"/>
                  <a:pt x="120" y="6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17" y="47"/>
                  <a:pt x="117" y="47"/>
                  <a:pt x="117" y="47"/>
                </a:cubicBezTo>
                <a:cubicBezTo>
                  <a:pt x="117" y="43"/>
                  <a:pt x="117" y="43"/>
                  <a:pt x="117" y="43"/>
                </a:cubicBezTo>
                <a:cubicBezTo>
                  <a:pt x="120" y="43"/>
                  <a:pt x="120" y="43"/>
                  <a:pt x="120" y="43"/>
                </a:cubicBezTo>
                <a:cubicBezTo>
                  <a:pt x="120" y="43"/>
                  <a:pt x="120" y="43"/>
                  <a:pt x="120" y="43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0" y="24"/>
                  <a:pt x="120" y="24"/>
                  <a:pt x="120" y="24"/>
                </a:cubicBezTo>
                <a:lnTo>
                  <a:pt x="117" y="24"/>
                </a:lnTo>
                <a:close/>
                <a:moveTo>
                  <a:pt x="49" y="10"/>
                </a:moveTo>
                <a:cubicBezTo>
                  <a:pt x="68" y="10"/>
                  <a:pt x="68" y="10"/>
                  <a:pt x="68" y="10"/>
                </a:cubicBezTo>
                <a:cubicBezTo>
                  <a:pt x="68" y="16"/>
                  <a:pt x="68" y="16"/>
                  <a:pt x="68" y="16"/>
                </a:cubicBezTo>
                <a:cubicBezTo>
                  <a:pt x="49" y="16"/>
                  <a:pt x="49" y="16"/>
                  <a:pt x="49" y="16"/>
                </a:cubicBezTo>
                <a:lnTo>
                  <a:pt x="49" y="10"/>
                </a:lnTo>
                <a:close/>
                <a:moveTo>
                  <a:pt x="58" y="190"/>
                </a:moveTo>
                <a:cubicBezTo>
                  <a:pt x="54" y="190"/>
                  <a:pt x="51" y="186"/>
                  <a:pt x="51" y="182"/>
                </a:cubicBezTo>
                <a:cubicBezTo>
                  <a:pt x="51" y="177"/>
                  <a:pt x="54" y="174"/>
                  <a:pt x="58" y="174"/>
                </a:cubicBezTo>
                <a:cubicBezTo>
                  <a:pt x="63" y="174"/>
                  <a:pt x="66" y="177"/>
                  <a:pt x="66" y="182"/>
                </a:cubicBezTo>
                <a:cubicBezTo>
                  <a:pt x="66" y="186"/>
                  <a:pt x="63" y="190"/>
                  <a:pt x="58" y="190"/>
                </a:cubicBezTo>
                <a:moveTo>
                  <a:pt x="105" y="168"/>
                </a:moveTo>
                <a:cubicBezTo>
                  <a:pt x="12" y="168"/>
                  <a:pt x="12" y="168"/>
                  <a:pt x="12" y="168"/>
                </a:cubicBezTo>
                <a:cubicBezTo>
                  <a:pt x="12" y="27"/>
                  <a:pt x="12" y="27"/>
                  <a:pt x="12" y="27"/>
                </a:cubicBezTo>
                <a:cubicBezTo>
                  <a:pt x="105" y="27"/>
                  <a:pt x="105" y="27"/>
                  <a:pt x="105" y="27"/>
                </a:cubicBezTo>
                <a:lnTo>
                  <a:pt x="105" y="168"/>
                </a:ln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9" name="Freeform 32">
            <a:extLst>
              <a:ext uri="{FF2B5EF4-FFF2-40B4-BE49-F238E27FC236}">
                <a16:creationId xmlns:a16="http://schemas.microsoft.com/office/drawing/2014/main" id="{208C8C34-9B9E-09DF-FCFD-74BF7C2BB23D}"/>
              </a:ext>
            </a:extLst>
          </p:cNvPr>
          <p:cNvSpPr>
            <a:spLocks/>
          </p:cNvSpPr>
          <p:nvPr/>
        </p:nvSpPr>
        <p:spPr bwMode="auto">
          <a:xfrm>
            <a:off x="2238799" y="2415834"/>
            <a:ext cx="176212" cy="338135"/>
          </a:xfrm>
          <a:custGeom>
            <a:avLst/>
            <a:gdLst/>
            <a:ahLst/>
            <a:cxnLst>
              <a:cxn ang="0">
                <a:pos x="116" y="164"/>
              </a:cxn>
              <a:cxn ang="0">
                <a:pos x="116" y="53"/>
              </a:cxn>
              <a:cxn ang="0">
                <a:pos x="68" y="0"/>
              </a:cxn>
              <a:cxn ang="0">
                <a:pos x="47" y="0"/>
              </a:cxn>
              <a:cxn ang="0">
                <a:pos x="0" y="53"/>
              </a:cxn>
              <a:cxn ang="0">
                <a:pos x="0" y="176"/>
              </a:cxn>
              <a:cxn ang="0">
                <a:pos x="44" y="221"/>
              </a:cxn>
              <a:cxn ang="0">
                <a:pos x="45" y="221"/>
              </a:cxn>
              <a:cxn ang="0">
                <a:pos x="90" y="177"/>
              </a:cxn>
              <a:cxn ang="0">
                <a:pos x="90" y="92"/>
              </a:cxn>
              <a:cxn ang="0">
                <a:pos x="59" y="60"/>
              </a:cxn>
              <a:cxn ang="0">
                <a:pos x="56" y="60"/>
              </a:cxn>
              <a:cxn ang="0">
                <a:pos x="26" y="92"/>
              </a:cxn>
              <a:cxn ang="0">
                <a:pos x="26" y="163"/>
              </a:cxn>
              <a:cxn ang="0">
                <a:pos x="43" y="163"/>
              </a:cxn>
              <a:cxn ang="0">
                <a:pos x="43" y="92"/>
              </a:cxn>
              <a:cxn ang="0">
                <a:pos x="56" y="76"/>
              </a:cxn>
              <a:cxn ang="0">
                <a:pos x="59" y="76"/>
              </a:cxn>
              <a:cxn ang="0">
                <a:pos x="74" y="92"/>
              </a:cxn>
              <a:cxn ang="0">
                <a:pos x="74" y="176"/>
              </a:cxn>
              <a:cxn ang="0">
                <a:pos x="45" y="204"/>
              </a:cxn>
              <a:cxn ang="0">
                <a:pos x="24" y="195"/>
              </a:cxn>
              <a:cxn ang="0">
                <a:pos x="17" y="168"/>
              </a:cxn>
              <a:cxn ang="0">
                <a:pos x="17" y="53"/>
              </a:cxn>
              <a:cxn ang="0">
                <a:pos x="47" y="17"/>
              </a:cxn>
              <a:cxn ang="0">
                <a:pos x="68" y="17"/>
              </a:cxn>
              <a:cxn ang="0">
                <a:pos x="99" y="53"/>
              </a:cxn>
              <a:cxn ang="0">
                <a:pos x="99" y="164"/>
              </a:cxn>
              <a:cxn ang="0">
                <a:pos x="116" y="164"/>
              </a:cxn>
            </a:cxnLst>
            <a:rect l="0" t="0" r="r" b="b"/>
            <a:pathLst>
              <a:path w="116" h="221">
                <a:moveTo>
                  <a:pt x="116" y="164"/>
                </a:moveTo>
                <a:cubicBezTo>
                  <a:pt x="116" y="53"/>
                  <a:pt x="116" y="53"/>
                  <a:pt x="116" y="53"/>
                </a:cubicBezTo>
                <a:cubicBezTo>
                  <a:pt x="116" y="22"/>
                  <a:pt x="96" y="0"/>
                  <a:pt x="68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19" y="0"/>
                  <a:pt x="0" y="22"/>
                  <a:pt x="0" y="53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200"/>
                  <a:pt x="20" y="221"/>
                  <a:pt x="44" y="221"/>
                </a:cubicBezTo>
                <a:cubicBezTo>
                  <a:pt x="45" y="221"/>
                  <a:pt x="45" y="221"/>
                  <a:pt x="45" y="221"/>
                </a:cubicBezTo>
                <a:cubicBezTo>
                  <a:pt x="70" y="221"/>
                  <a:pt x="90" y="201"/>
                  <a:pt x="90" y="177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74"/>
                  <a:pt x="77" y="60"/>
                  <a:pt x="5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39" y="60"/>
                  <a:pt x="26" y="73"/>
                  <a:pt x="26" y="92"/>
                </a:cubicBezTo>
                <a:cubicBezTo>
                  <a:pt x="26" y="163"/>
                  <a:pt x="26" y="163"/>
                  <a:pt x="26" y="163"/>
                </a:cubicBezTo>
                <a:cubicBezTo>
                  <a:pt x="43" y="163"/>
                  <a:pt x="43" y="163"/>
                  <a:pt x="43" y="163"/>
                </a:cubicBezTo>
                <a:cubicBezTo>
                  <a:pt x="43" y="92"/>
                  <a:pt x="43" y="92"/>
                  <a:pt x="43" y="92"/>
                </a:cubicBezTo>
                <a:cubicBezTo>
                  <a:pt x="43" y="84"/>
                  <a:pt x="47" y="76"/>
                  <a:pt x="56" y="76"/>
                </a:cubicBezTo>
                <a:cubicBezTo>
                  <a:pt x="59" y="76"/>
                  <a:pt x="59" y="76"/>
                  <a:pt x="59" y="76"/>
                </a:cubicBezTo>
                <a:cubicBezTo>
                  <a:pt x="67" y="76"/>
                  <a:pt x="74" y="83"/>
                  <a:pt x="74" y="92"/>
                </a:cubicBezTo>
                <a:cubicBezTo>
                  <a:pt x="74" y="176"/>
                  <a:pt x="74" y="176"/>
                  <a:pt x="74" y="176"/>
                </a:cubicBezTo>
                <a:cubicBezTo>
                  <a:pt x="74" y="192"/>
                  <a:pt x="61" y="204"/>
                  <a:pt x="45" y="204"/>
                </a:cubicBezTo>
                <a:cubicBezTo>
                  <a:pt x="37" y="204"/>
                  <a:pt x="29" y="201"/>
                  <a:pt x="24" y="195"/>
                </a:cubicBezTo>
                <a:cubicBezTo>
                  <a:pt x="20" y="189"/>
                  <a:pt x="17" y="181"/>
                  <a:pt x="17" y="168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27"/>
                  <a:pt x="32" y="17"/>
                  <a:pt x="47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89" y="17"/>
                  <a:pt x="99" y="35"/>
                  <a:pt x="99" y="53"/>
                </a:cubicBezTo>
                <a:cubicBezTo>
                  <a:pt x="99" y="164"/>
                  <a:pt x="99" y="164"/>
                  <a:pt x="99" y="164"/>
                </a:cubicBezTo>
                <a:lnTo>
                  <a:pt x="116" y="164"/>
                </a:ln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40" name="Group 305">
            <a:extLst>
              <a:ext uri="{FF2B5EF4-FFF2-40B4-BE49-F238E27FC236}">
                <a16:creationId xmlns:a16="http://schemas.microsoft.com/office/drawing/2014/main" id="{E554BD55-4CD2-7A78-76C0-22DEC662FDC3}"/>
              </a:ext>
            </a:extLst>
          </p:cNvPr>
          <p:cNvGrpSpPr/>
          <p:nvPr/>
        </p:nvGrpSpPr>
        <p:grpSpPr>
          <a:xfrm>
            <a:off x="4389525" y="1798466"/>
            <a:ext cx="395284" cy="352422"/>
            <a:chOff x="3159125" y="311150"/>
            <a:chExt cx="395288" cy="352426"/>
          </a:xfrm>
          <a:solidFill>
            <a:srgbClr val="725AA4"/>
          </a:solidFill>
        </p:grpSpPr>
        <p:sp>
          <p:nvSpPr>
            <p:cNvPr id="41" name="Freeform 33">
              <a:extLst>
                <a:ext uri="{FF2B5EF4-FFF2-40B4-BE49-F238E27FC236}">
                  <a16:creationId xmlns:a16="http://schemas.microsoft.com/office/drawing/2014/main" id="{52B43FDF-1E32-8E2A-DDC4-49C51A9D41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3275" y="358775"/>
              <a:ext cx="165100" cy="163513"/>
            </a:xfrm>
            <a:custGeom>
              <a:avLst/>
              <a:gdLst/>
              <a:ahLst/>
              <a:cxnLst>
                <a:cxn ang="0">
                  <a:pos x="51" y="107"/>
                </a:cxn>
                <a:cxn ang="0">
                  <a:pos x="54" y="107"/>
                </a:cxn>
                <a:cxn ang="0">
                  <a:pos x="108" y="53"/>
                </a:cxn>
                <a:cxn ang="0">
                  <a:pos x="54" y="0"/>
                </a:cxn>
                <a:cxn ang="0">
                  <a:pos x="0" y="52"/>
                </a:cxn>
                <a:cxn ang="0">
                  <a:pos x="30" y="70"/>
                </a:cxn>
                <a:cxn ang="0">
                  <a:pos x="51" y="107"/>
                </a:cxn>
              </a:cxnLst>
              <a:rect l="0" t="0" r="r" b="b"/>
              <a:pathLst>
                <a:path w="108" h="107">
                  <a:moveTo>
                    <a:pt x="51" y="107"/>
                  </a:moveTo>
                  <a:cubicBezTo>
                    <a:pt x="52" y="107"/>
                    <a:pt x="53" y="107"/>
                    <a:pt x="54" y="107"/>
                  </a:cubicBezTo>
                  <a:cubicBezTo>
                    <a:pt x="83" y="107"/>
                    <a:pt x="108" y="83"/>
                    <a:pt x="108" y="53"/>
                  </a:cubicBezTo>
                  <a:cubicBezTo>
                    <a:pt x="108" y="24"/>
                    <a:pt x="83" y="0"/>
                    <a:pt x="54" y="0"/>
                  </a:cubicBezTo>
                  <a:cubicBezTo>
                    <a:pt x="24" y="0"/>
                    <a:pt x="1" y="23"/>
                    <a:pt x="0" y="52"/>
                  </a:cubicBezTo>
                  <a:cubicBezTo>
                    <a:pt x="11" y="56"/>
                    <a:pt x="21" y="62"/>
                    <a:pt x="30" y="70"/>
                  </a:cubicBezTo>
                  <a:cubicBezTo>
                    <a:pt x="40" y="81"/>
                    <a:pt x="47" y="93"/>
                    <a:pt x="51" y="10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" name="Freeform 34">
              <a:extLst>
                <a:ext uri="{FF2B5EF4-FFF2-40B4-BE49-F238E27FC236}">
                  <a16:creationId xmlns:a16="http://schemas.microsoft.com/office/drawing/2014/main" id="{7F01E2B0-C5CE-03F7-9976-2E1168792E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311150"/>
              <a:ext cx="46038" cy="38100"/>
            </a:xfrm>
            <a:custGeom>
              <a:avLst/>
              <a:gdLst/>
              <a:ahLst/>
              <a:cxnLst>
                <a:cxn ang="0">
                  <a:pos x="29" y="24"/>
                </a:cxn>
                <a:cxn ang="0">
                  <a:pos x="15" y="0"/>
                </a:cxn>
                <a:cxn ang="0">
                  <a:pos x="0" y="24"/>
                </a:cxn>
                <a:cxn ang="0">
                  <a:pos x="29" y="24"/>
                </a:cxn>
              </a:cxnLst>
              <a:rect l="0" t="0" r="r" b="b"/>
              <a:pathLst>
                <a:path w="29" h="24">
                  <a:moveTo>
                    <a:pt x="29" y="24"/>
                  </a:moveTo>
                  <a:lnTo>
                    <a:pt x="15" y="0"/>
                  </a:lnTo>
                  <a:lnTo>
                    <a:pt x="0" y="24"/>
                  </a:lnTo>
                  <a:lnTo>
                    <a:pt x="29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3" name="Freeform 35">
              <a:extLst>
                <a:ext uri="{FF2B5EF4-FFF2-40B4-BE49-F238E27FC236}">
                  <a16:creationId xmlns:a16="http://schemas.microsoft.com/office/drawing/2014/main" id="{7480DF5E-7D9F-03E5-5DCB-17C50B783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7900" y="417513"/>
              <a:ext cx="36513" cy="47625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23" y="14"/>
                </a:cxn>
                <a:cxn ang="0">
                  <a:pos x="0" y="0"/>
                </a:cxn>
                <a:cxn ang="0">
                  <a:pos x="0" y="30"/>
                </a:cxn>
              </a:cxnLst>
              <a:rect l="0" t="0" r="r" b="b"/>
              <a:pathLst>
                <a:path w="23" h="30">
                  <a:moveTo>
                    <a:pt x="0" y="30"/>
                  </a:moveTo>
                  <a:lnTo>
                    <a:pt x="23" y="14"/>
                  </a:lnTo>
                  <a:lnTo>
                    <a:pt x="0" y="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4" name="Freeform 36">
              <a:extLst>
                <a:ext uri="{FF2B5EF4-FFF2-40B4-BE49-F238E27FC236}">
                  <a16:creationId xmlns:a16="http://schemas.microsoft.com/office/drawing/2014/main" id="{BA85B0F3-52FA-6A0F-40FC-D115B5A5B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9938" y="417513"/>
              <a:ext cx="22225" cy="1746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0" y="10"/>
                </a:cxn>
                <a:cxn ang="0">
                  <a:pos x="15" y="12"/>
                </a:cxn>
                <a:cxn ang="0">
                  <a:pos x="15" y="0"/>
                </a:cxn>
              </a:cxnLst>
              <a:rect l="0" t="0" r="r" b="b"/>
              <a:pathLst>
                <a:path w="15" h="12">
                  <a:moveTo>
                    <a:pt x="15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5" y="10"/>
                    <a:pt x="10" y="11"/>
                    <a:pt x="15" y="12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5" name="Freeform 37">
              <a:extLst>
                <a:ext uri="{FF2B5EF4-FFF2-40B4-BE49-F238E27FC236}">
                  <a16:creationId xmlns:a16="http://schemas.microsoft.com/office/drawing/2014/main" id="{B9801287-4707-A887-20C8-EF941C5760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038" y="350838"/>
              <a:ext cx="41275" cy="4127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20" y="26"/>
                </a:cxn>
                <a:cxn ang="0">
                  <a:pos x="26" y="0"/>
                </a:cxn>
                <a:cxn ang="0">
                  <a:pos x="0" y="5"/>
                </a:cxn>
              </a:cxnLst>
              <a:rect l="0" t="0" r="r" b="b"/>
              <a:pathLst>
                <a:path w="26" h="26">
                  <a:moveTo>
                    <a:pt x="0" y="5"/>
                  </a:moveTo>
                  <a:lnTo>
                    <a:pt x="20" y="26"/>
                  </a:lnTo>
                  <a:lnTo>
                    <a:pt x="26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6" name="Freeform 38">
              <a:extLst>
                <a:ext uri="{FF2B5EF4-FFF2-40B4-BE49-F238E27FC236}">
                  <a16:creationId xmlns:a16="http://schemas.microsoft.com/office/drawing/2014/main" id="{A67B10AF-0923-DE1F-109B-32375D813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038" y="490538"/>
              <a:ext cx="41275" cy="4127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20"/>
                </a:cxn>
                <a:cxn ang="0">
                  <a:pos x="26" y="26"/>
                </a:cxn>
                <a:cxn ang="0">
                  <a:pos x="20" y="0"/>
                </a:cxn>
              </a:cxnLst>
              <a:rect l="0" t="0" r="r" b="b"/>
              <a:pathLst>
                <a:path w="26" h="26">
                  <a:moveTo>
                    <a:pt x="20" y="0"/>
                  </a:moveTo>
                  <a:lnTo>
                    <a:pt x="0" y="20"/>
                  </a:lnTo>
                  <a:lnTo>
                    <a:pt x="26" y="26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7" name="Freeform 39">
              <a:extLst>
                <a:ext uri="{FF2B5EF4-FFF2-40B4-BE49-F238E27FC236}">
                  <a16:creationId xmlns:a16="http://schemas.microsoft.com/office/drawing/2014/main" id="{823A8EBC-B9B0-AABB-1D1A-C460B56B6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3750" y="350838"/>
              <a:ext cx="41275" cy="41275"/>
            </a:xfrm>
            <a:custGeom>
              <a:avLst/>
              <a:gdLst/>
              <a:ahLst/>
              <a:cxnLst>
                <a:cxn ang="0">
                  <a:pos x="6" y="26"/>
                </a:cxn>
                <a:cxn ang="0">
                  <a:pos x="26" y="5"/>
                </a:cxn>
                <a:cxn ang="0">
                  <a:pos x="0" y="0"/>
                </a:cxn>
                <a:cxn ang="0">
                  <a:pos x="6" y="26"/>
                </a:cxn>
              </a:cxnLst>
              <a:rect l="0" t="0" r="r" b="b"/>
              <a:pathLst>
                <a:path w="26" h="26">
                  <a:moveTo>
                    <a:pt x="6" y="26"/>
                  </a:moveTo>
                  <a:lnTo>
                    <a:pt x="26" y="5"/>
                  </a:lnTo>
                  <a:lnTo>
                    <a:pt x="0" y="0"/>
                  </a:lnTo>
                  <a:lnTo>
                    <a:pt x="6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8" name="Freeform 40">
              <a:extLst>
                <a:ext uri="{FF2B5EF4-FFF2-40B4-BE49-F238E27FC236}">
                  <a16:creationId xmlns:a16="http://schemas.microsoft.com/office/drawing/2014/main" id="{C1BE7F0B-A891-E210-9055-C6557CCCF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9125" y="442913"/>
              <a:ext cx="358775" cy="220663"/>
            </a:xfrm>
            <a:custGeom>
              <a:avLst/>
              <a:gdLst/>
              <a:ahLst/>
              <a:cxnLst>
                <a:cxn ang="0">
                  <a:pos x="193" y="61"/>
                </a:cxn>
                <a:cxn ang="0">
                  <a:pos x="188" y="61"/>
                </a:cxn>
                <a:cxn ang="0">
                  <a:pos x="167" y="71"/>
                </a:cxn>
                <a:cxn ang="0">
                  <a:pos x="165" y="59"/>
                </a:cxn>
                <a:cxn ang="0">
                  <a:pos x="164" y="51"/>
                </a:cxn>
                <a:cxn ang="0">
                  <a:pos x="120" y="4"/>
                </a:cxn>
                <a:cxn ang="0">
                  <a:pos x="113" y="2"/>
                </a:cxn>
                <a:cxn ang="0">
                  <a:pos x="94" y="0"/>
                </a:cxn>
                <a:cxn ang="0">
                  <a:pos x="91" y="0"/>
                </a:cxn>
                <a:cxn ang="0">
                  <a:pos x="22" y="72"/>
                </a:cxn>
                <a:cxn ang="0">
                  <a:pos x="25" y="93"/>
                </a:cxn>
                <a:cxn ang="0">
                  <a:pos x="0" y="119"/>
                </a:cxn>
                <a:cxn ang="0">
                  <a:pos x="26" y="144"/>
                </a:cxn>
                <a:cxn ang="0">
                  <a:pos x="94" y="144"/>
                </a:cxn>
                <a:cxn ang="0">
                  <a:pos x="97" y="144"/>
                </a:cxn>
                <a:cxn ang="0">
                  <a:pos x="193" y="144"/>
                </a:cxn>
                <a:cxn ang="0">
                  <a:pos x="235" y="103"/>
                </a:cxn>
                <a:cxn ang="0">
                  <a:pos x="193" y="61"/>
                </a:cxn>
              </a:cxnLst>
              <a:rect l="0" t="0" r="r" b="b"/>
              <a:pathLst>
                <a:path w="235" h="144">
                  <a:moveTo>
                    <a:pt x="193" y="61"/>
                  </a:moveTo>
                  <a:cubicBezTo>
                    <a:pt x="191" y="61"/>
                    <a:pt x="190" y="61"/>
                    <a:pt x="188" y="61"/>
                  </a:cubicBezTo>
                  <a:cubicBezTo>
                    <a:pt x="180" y="62"/>
                    <a:pt x="172" y="66"/>
                    <a:pt x="167" y="71"/>
                  </a:cubicBezTo>
                  <a:cubicBezTo>
                    <a:pt x="167" y="67"/>
                    <a:pt x="166" y="63"/>
                    <a:pt x="165" y="59"/>
                  </a:cubicBezTo>
                  <a:cubicBezTo>
                    <a:pt x="165" y="56"/>
                    <a:pt x="164" y="54"/>
                    <a:pt x="164" y="51"/>
                  </a:cubicBezTo>
                  <a:cubicBezTo>
                    <a:pt x="157" y="30"/>
                    <a:pt x="141" y="12"/>
                    <a:pt x="120" y="4"/>
                  </a:cubicBezTo>
                  <a:cubicBezTo>
                    <a:pt x="118" y="4"/>
                    <a:pt x="115" y="3"/>
                    <a:pt x="113" y="2"/>
                  </a:cubicBezTo>
                  <a:cubicBezTo>
                    <a:pt x="107" y="0"/>
                    <a:pt x="101" y="0"/>
                    <a:pt x="94" y="0"/>
                  </a:cubicBezTo>
                  <a:cubicBezTo>
                    <a:pt x="93" y="0"/>
                    <a:pt x="92" y="0"/>
                    <a:pt x="91" y="0"/>
                  </a:cubicBezTo>
                  <a:cubicBezTo>
                    <a:pt x="53" y="1"/>
                    <a:pt x="22" y="33"/>
                    <a:pt x="22" y="72"/>
                  </a:cubicBezTo>
                  <a:cubicBezTo>
                    <a:pt x="22" y="79"/>
                    <a:pt x="23" y="87"/>
                    <a:pt x="25" y="93"/>
                  </a:cubicBezTo>
                  <a:cubicBezTo>
                    <a:pt x="11" y="94"/>
                    <a:pt x="0" y="105"/>
                    <a:pt x="0" y="119"/>
                  </a:cubicBezTo>
                  <a:cubicBezTo>
                    <a:pt x="0" y="133"/>
                    <a:pt x="11" y="144"/>
                    <a:pt x="26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7" y="144"/>
                    <a:pt x="97" y="144"/>
                    <a:pt x="97" y="144"/>
                  </a:cubicBezTo>
                  <a:cubicBezTo>
                    <a:pt x="193" y="144"/>
                    <a:pt x="193" y="144"/>
                    <a:pt x="193" y="144"/>
                  </a:cubicBezTo>
                  <a:cubicBezTo>
                    <a:pt x="217" y="144"/>
                    <a:pt x="235" y="126"/>
                    <a:pt x="235" y="103"/>
                  </a:cubicBezTo>
                  <a:cubicBezTo>
                    <a:pt x="235" y="79"/>
                    <a:pt x="217" y="61"/>
                    <a:pt x="193" y="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9" name="Group 304">
            <a:extLst>
              <a:ext uri="{FF2B5EF4-FFF2-40B4-BE49-F238E27FC236}">
                <a16:creationId xmlns:a16="http://schemas.microsoft.com/office/drawing/2014/main" id="{2FF17954-3B7E-E1E1-4C12-449DCCE30C37}"/>
              </a:ext>
            </a:extLst>
          </p:cNvPr>
          <p:cNvGrpSpPr/>
          <p:nvPr/>
        </p:nvGrpSpPr>
        <p:grpSpPr>
          <a:xfrm>
            <a:off x="3800179" y="1811166"/>
            <a:ext cx="396871" cy="327022"/>
            <a:chOff x="2614613" y="323850"/>
            <a:chExt cx="396875" cy="327025"/>
          </a:xfrm>
          <a:solidFill>
            <a:srgbClr val="725AA4"/>
          </a:solidFill>
        </p:grpSpPr>
        <p:sp>
          <p:nvSpPr>
            <p:cNvPr id="50" name="Freeform 41">
              <a:extLst>
                <a:ext uri="{FF2B5EF4-FFF2-40B4-BE49-F238E27FC236}">
                  <a16:creationId xmlns:a16="http://schemas.microsoft.com/office/drawing/2014/main" id="{43A8B518-99B7-15BC-5661-935660DAD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4613" y="323850"/>
              <a:ext cx="287338" cy="176213"/>
            </a:xfrm>
            <a:custGeom>
              <a:avLst/>
              <a:gdLst/>
              <a:ahLst/>
              <a:cxnLst>
                <a:cxn ang="0">
                  <a:pos x="20" y="115"/>
                </a:cxn>
                <a:cxn ang="0">
                  <a:pos x="67" y="115"/>
                </a:cxn>
                <a:cxn ang="0">
                  <a:pos x="131" y="77"/>
                </a:cxn>
                <a:cxn ang="0">
                  <a:pos x="182" y="97"/>
                </a:cxn>
                <a:cxn ang="0">
                  <a:pos x="183" y="98"/>
                </a:cxn>
                <a:cxn ang="0">
                  <a:pos x="187" y="82"/>
                </a:cxn>
                <a:cxn ang="0">
                  <a:pos x="154" y="49"/>
                </a:cxn>
                <a:cxn ang="0">
                  <a:pos x="132" y="57"/>
                </a:cxn>
                <a:cxn ang="0">
                  <a:pos x="75" y="0"/>
                </a:cxn>
                <a:cxn ang="0">
                  <a:pos x="17" y="58"/>
                </a:cxn>
                <a:cxn ang="0">
                  <a:pos x="20" y="75"/>
                </a:cxn>
                <a:cxn ang="0">
                  <a:pos x="0" y="95"/>
                </a:cxn>
                <a:cxn ang="0">
                  <a:pos x="20" y="115"/>
                </a:cxn>
              </a:cxnLst>
              <a:rect l="0" t="0" r="r" b="b"/>
              <a:pathLst>
                <a:path w="187" h="115">
                  <a:moveTo>
                    <a:pt x="20" y="115"/>
                  </a:moveTo>
                  <a:cubicBezTo>
                    <a:pt x="67" y="115"/>
                    <a:pt x="67" y="115"/>
                    <a:pt x="67" y="115"/>
                  </a:cubicBezTo>
                  <a:cubicBezTo>
                    <a:pt x="79" y="92"/>
                    <a:pt x="104" y="77"/>
                    <a:pt x="131" y="77"/>
                  </a:cubicBezTo>
                  <a:cubicBezTo>
                    <a:pt x="150" y="77"/>
                    <a:pt x="168" y="84"/>
                    <a:pt x="182" y="97"/>
                  </a:cubicBezTo>
                  <a:cubicBezTo>
                    <a:pt x="182" y="98"/>
                    <a:pt x="183" y="98"/>
                    <a:pt x="183" y="98"/>
                  </a:cubicBezTo>
                  <a:cubicBezTo>
                    <a:pt x="186" y="93"/>
                    <a:pt x="187" y="88"/>
                    <a:pt x="187" y="82"/>
                  </a:cubicBezTo>
                  <a:cubicBezTo>
                    <a:pt x="187" y="64"/>
                    <a:pt x="172" y="49"/>
                    <a:pt x="154" y="49"/>
                  </a:cubicBezTo>
                  <a:cubicBezTo>
                    <a:pt x="146" y="49"/>
                    <a:pt x="138" y="52"/>
                    <a:pt x="132" y="57"/>
                  </a:cubicBezTo>
                  <a:cubicBezTo>
                    <a:pt x="132" y="25"/>
                    <a:pt x="106" y="0"/>
                    <a:pt x="75" y="0"/>
                  </a:cubicBezTo>
                  <a:cubicBezTo>
                    <a:pt x="43" y="0"/>
                    <a:pt x="17" y="26"/>
                    <a:pt x="17" y="58"/>
                  </a:cubicBezTo>
                  <a:cubicBezTo>
                    <a:pt x="17" y="64"/>
                    <a:pt x="18" y="69"/>
                    <a:pt x="20" y="75"/>
                  </a:cubicBezTo>
                  <a:cubicBezTo>
                    <a:pt x="9" y="75"/>
                    <a:pt x="0" y="84"/>
                    <a:pt x="0" y="95"/>
                  </a:cubicBezTo>
                  <a:cubicBezTo>
                    <a:pt x="0" y="106"/>
                    <a:pt x="9" y="115"/>
                    <a:pt x="20" y="1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1" name="Freeform 42">
              <a:extLst>
                <a:ext uri="{FF2B5EF4-FFF2-40B4-BE49-F238E27FC236}">
                  <a16:creationId xmlns:a16="http://schemas.microsoft.com/office/drawing/2014/main" id="{53F8B143-977E-3FC6-5DB4-98C52D13E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6050" y="450850"/>
              <a:ext cx="325438" cy="200025"/>
            </a:xfrm>
            <a:custGeom>
              <a:avLst/>
              <a:gdLst/>
              <a:ahLst/>
              <a:cxnLst>
                <a:cxn ang="0">
                  <a:pos x="175" y="56"/>
                </a:cxn>
                <a:cxn ang="0">
                  <a:pos x="151" y="64"/>
                </a:cxn>
                <a:cxn ang="0">
                  <a:pos x="133" y="21"/>
                </a:cxn>
                <a:cxn ang="0">
                  <a:pos x="85" y="0"/>
                </a:cxn>
                <a:cxn ang="0">
                  <a:pos x="29" y="32"/>
                </a:cxn>
                <a:cxn ang="0">
                  <a:pos x="20" y="66"/>
                </a:cxn>
                <a:cxn ang="0">
                  <a:pos x="23" y="85"/>
                </a:cxn>
                <a:cxn ang="0">
                  <a:pos x="0" y="108"/>
                </a:cxn>
                <a:cxn ang="0">
                  <a:pos x="23" y="131"/>
                </a:cxn>
                <a:cxn ang="0">
                  <a:pos x="85" y="131"/>
                </a:cxn>
                <a:cxn ang="0">
                  <a:pos x="88" y="131"/>
                </a:cxn>
                <a:cxn ang="0">
                  <a:pos x="175" y="131"/>
                </a:cxn>
                <a:cxn ang="0">
                  <a:pos x="213" y="93"/>
                </a:cxn>
                <a:cxn ang="0">
                  <a:pos x="175" y="56"/>
                </a:cxn>
              </a:cxnLst>
              <a:rect l="0" t="0" r="r" b="b"/>
              <a:pathLst>
                <a:path w="213" h="131">
                  <a:moveTo>
                    <a:pt x="175" y="56"/>
                  </a:moveTo>
                  <a:cubicBezTo>
                    <a:pt x="166" y="56"/>
                    <a:pt x="157" y="59"/>
                    <a:pt x="151" y="64"/>
                  </a:cubicBezTo>
                  <a:cubicBezTo>
                    <a:pt x="151" y="48"/>
                    <a:pt x="144" y="32"/>
                    <a:pt x="133" y="21"/>
                  </a:cubicBezTo>
                  <a:cubicBezTo>
                    <a:pt x="121" y="8"/>
                    <a:pt x="104" y="0"/>
                    <a:pt x="85" y="0"/>
                  </a:cubicBezTo>
                  <a:cubicBezTo>
                    <a:pt x="61" y="0"/>
                    <a:pt x="41" y="13"/>
                    <a:pt x="29" y="32"/>
                  </a:cubicBezTo>
                  <a:cubicBezTo>
                    <a:pt x="23" y="42"/>
                    <a:pt x="20" y="54"/>
                    <a:pt x="20" y="66"/>
                  </a:cubicBezTo>
                  <a:cubicBezTo>
                    <a:pt x="20" y="72"/>
                    <a:pt x="21" y="79"/>
                    <a:pt x="23" y="85"/>
                  </a:cubicBezTo>
                  <a:cubicBezTo>
                    <a:pt x="10" y="85"/>
                    <a:pt x="0" y="95"/>
                    <a:pt x="0" y="108"/>
                  </a:cubicBezTo>
                  <a:cubicBezTo>
                    <a:pt x="0" y="121"/>
                    <a:pt x="11" y="131"/>
                    <a:pt x="2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8" y="131"/>
                    <a:pt x="88" y="131"/>
                    <a:pt x="88" y="131"/>
                  </a:cubicBezTo>
                  <a:cubicBezTo>
                    <a:pt x="175" y="131"/>
                    <a:pt x="175" y="131"/>
                    <a:pt x="175" y="131"/>
                  </a:cubicBezTo>
                  <a:cubicBezTo>
                    <a:pt x="196" y="131"/>
                    <a:pt x="213" y="114"/>
                    <a:pt x="213" y="93"/>
                  </a:cubicBezTo>
                  <a:cubicBezTo>
                    <a:pt x="213" y="72"/>
                    <a:pt x="196" y="56"/>
                    <a:pt x="175" y="5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52" name="Group 321">
            <a:extLst>
              <a:ext uri="{FF2B5EF4-FFF2-40B4-BE49-F238E27FC236}">
                <a16:creationId xmlns:a16="http://schemas.microsoft.com/office/drawing/2014/main" id="{0CE544EF-5024-2A1D-AD6E-9900D66C6C4E}"/>
              </a:ext>
            </a:extLst>
          </p:cNvPr>
          <p:cNvGrpSpPr/>
          <p:nvPr/>
        </p:nvGrpSpPr>
        <p:grpSpPr>
          <a:xfrm>
            <a:off x="3295156" y="3171512"/>
            <a:ext cx="320672" cy="360359"/>
            <a:chOff x="1547813" y="1497013"/>
            <a:chExt cx="320675" cy="360362"/>
          </a:xfrm>
          <a:solidFill>
            <a:schemeClr val="tx1"/>
          </a:solidFill>
        </p:grpSpPr>
        <p:sp>
          <p:nvSpPr>
            <p:cNvPr id="53" name="Freeform 43">
              <a:extLst>
                <a:ext uri="{FF2B5EF4-FFF2-40B4-BE49-F238E27FC236}">
                  <a16:creationId xmlns:a16="http://schemas.microsoft.com/office/drawing/2014/main" id="{3C780387-40EB-2A8E-586C-011CC827A3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47813" y="1609725"/>
              <a:ext cx="320675" cy="247650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0" y="27"/>
                </a:cxn>
                <a:cxn ang="0">
                  <a:pos x="0" y="94"/>
                </a:cxn>
                <a:cxn ang="0">
                  <a:pos x="45" y="120"/>
                </a:cxn>
                <a:cxn ang="0">
                  <a:pos x="45" y="162"/>
                </a:cxn>
                <a:cxn ang="0">
                  <a:pos x="209" y="162"/>
                </a:cxn>
                <a:cxn ang="0">
                  <a:pos x="209" y="0"/>
                </a:cxn>
                <a:cxn ang="0">
                  <a:pos x="66" y="0"/>
                </a:cxn>
                <a:cxn ang="0">
                  <a:pos x="45" y="99"/>
                </a:cxn>
                <a:cxn ang="0">
                  <a:pos x="20" y="91"/>
                </a:cxn>
                <a:cxn ang="0">
                  <a:pos x="20" y="30"/>
                </a:cxn>
                <a:cxn ang="0">
                  <a:pos x="45" y="22"/>
                </a:cxn>
                <a:cxn ang="0">
                  <a:pos x="45" y="99"/>
                </a:cxn>
              </a:cxnLst>
              <a:rect l="0" t="0" r="r" b="b"/>
              <a:pathLst>
                <a:path w="209" h="162">
                  <a:moveTo>
                    <a:pt x="66" y="0"/>
                  </a:moveTo>
                  <a:cubicBezTo>
                    <a:pt x="30" y="0"/>
                    <a:pt x="0" y="12"/>
                    <a:pt x="0" y="27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6"/>
                    <a:pt x="19" y="116"/>
                    <a:pt x="45" y="120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0"/>
                    <a:pt x="209" y="0"/>
                    <a:pt x="209" y="0"/>
                  </a:cubicBezTo>
                  <a:lnTo>
                    <a:pt x="66" y="0"/>
                  </a:lnTo>
                  <a:close/>
                  <a:moveTo>
                    <a:pt x="45" y="99"/>
                  </a:moveTo>
                  <a:cubicBezTo>
                    <a:pt x="32" y="97"/>
                    <a:pt x="24" y="94"/>
                    <a:pt x="20" y="9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4" y="27"/>
                    <a:pt x="32" y="24"/>
                    <a:pt x="45" y="22"/>
                  </a:cubicBezTo>
                  <a:lnTo>
                    <a:pt x="45" y="9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4" name="Freeform 44">
              <a:extLst>
                <a:ext uri="{FF2B5EF4-FFF2-40B4-BE49-F238E27FC236}">
                  <a16:creationId xmlns:a16="http://schemas.microsoft.com/office/drawing/2014/main" id="{3EAC7B6A-BC65-77CB-EDFE-44739A17D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2750" y="1497013"/>
              <a:ext cx="49213" cy="95250"/>
            </a:xfrm>
            <a:custGeom>
              <a:avLst/>
              <a:gdLst/>
              <a:ahLst/>
              <a:cxnLst>
                <a:cxn ang="0">
                  <a:pos x="31" y="39"/>
                </a:cxn>
                <a:cxn ang="0">
                  <a:pos x="30" y="35"/>
                </a:cxn>
                <a:cxn ang="0">
                  <a:pos x="27" y="31"/>
                </a:cxn>
                <a:cxn ang="0">
                  <a:pos x="26" y="30"/>
                </a:cxn>
                <a:cxn ang="0">
                  <a:pos x="26" y="29"/>
                </a:cxn>
                <a:cxn ang="0">
                  <a:pos x="25" y="28"/>
                </a:cxn>
                <a:cxn ang="0">
                  <a:pos x="24" y="27"/>
                </a:cxn>
                <a:cxn ang="0">
                  <a:pos x="24" y="27"/>
                </a:cxn>
                <a:cxn ang="0">
                  <a:pos x="24" y="27"/>
                </a:cxn>
                <a:cxn ang="0">
                  <a:pos x="24" y="27"/>
                </a:cxn>
                <a:cxn ang="0">
                  <a:pos x="24" y="27"/>
                </a:cxn>
                <a:cxn ang="0">
                  <a:pos x="23" y="26"/>
                </a:cxn>
                <a:cxn ang="0">
                  <a:pos x="23" y="26"/>
                </a:cxn>
                <a:cxn ang="0">
                  <a:pos x="20" y="22"/>
                </a:cxn>
                <a:cxn ang="0">
                  <a:pos x="18" y="19"/>
                </a:cxn>
                <a:cxn ang="0">
                  <a:pos x="17" y="16"/>
                </a:cxn>
                <a:cxn ang="0">
                  <a:pos x="16" y="12"/>
                </a:cxn>
                <a:cxn ang="0">
                  <a:pos x="16" y="4"/>
                </a:cxn>
                <a:cxn ang="0">
                  <a:pos x="16" y="1"/>
                </a:cxn>
                <a:cxn ang="0">
                  <a:pos x="17" y="0"/>
                </a:cxn>
                <a:cxn ang="0">
                  <a:pos x="16" y="0"/>
                </a:cxn>
                <a:cxn ang="0">
                  <a:pos x="13" y="1"/>
                </a:cxn>
                <a:cxn ang="0">
                  <a:pos x="5" y="7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2" y="31"/>
                </a:cxn>
                <a:cxn ang="0">
                  <a:pos x="7" y="39"/>
                </a:cxn>
                <a:cxn ang="0">
                  <a:pos x="9" y="41"/>
                </a:cxn>
                <a:cxn ang="0">
                  <a:pos x="10" y="42"/>
                </a:cxn>
                <a:cxn ang="0">
                  <a:pos x="11" y="43"/>
                </a:cxn>
                <a:cxn ang="0">
                  <a:pos x="12" y="43"/>
                </a:cxn>
                <a:cxn ang="0">
                  <a:pos x="12" y="44"/>
                </a:cxn>
                <a:cxn ang="0">
                  <a:pos x="13" y="45"/>
                </a:cxn>
                <a:cxn ang="0">
                  <a:pos x="15" y="46"/>
                </a:cxn>
                <a:cxn ang="0">
                  <a:pos x="16" y="47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6" y="49"/>
                </a:cxn>
                <a:cxn ang="0">
                  <a:pos x="17" y="49"/>
                </a:cxn>
                <a:cxn ang="0">
                  <a:pos x="17" y="50"/>
                </a:cxn>
                <a:cxn ang="0">
                  <a:pos x="17" y="51"/>
                </a:cxn>
                <a:cxn ang="0">
                  <a:pos x="18" y="52"/>
                </a:cxn>
                <a:cxn ang="0">
                  <a:pos x="18" y="56"/>
                </a:cxn>
                <a:cxn ang="0">
                  <a:pos x="18" y="58"/>
                </a:cxn>
                <a:cxn ang="0">
                  <a:pos x="17" y="59"/>
                </a:cxn>
                <a:cxn ang="0">
                  <a:pos x="17" y="62"/>
                </a:cxn>
                <a:cxn ang="0">
                  <a:pos x="17" y="63"/>
                </a:cxn>
                <a:cxn ang="0">
                  <a:pos x="18" y="63"/>
                </a:cxn>
                <a:cxn ang="0">
                  <a:pos x="20" y="62"/>
                </a:cxn>
                <a:cxn ang="0">
                  <a:pos x="22" y="61"/>
                </a:cxn>
                <a:cxn ang="0">
                  <a:pos x="24" y="60"/>
                </a:cxn>
                <a:cxn ang="0">
                  <a:pos x="27" y="59"/>
                </a:cxn>
                <a:cxn ang="0">
                  <a:pos x="29" y="56"/>
                </a:cxn>
                <a:cxn ang="0">
                  <a:pos x="30" y="54"/>
                </a:cxn>
                <a:cxn ang="0">
                  <a:pos x="31" y="53"/>
                </a:cxn>
                <a:cxn ang="0">
                  <a:pos x="32" y="49"/>
                </a:cxn>
                <a:cxn ang="0">
                  <a:pos x="32" y="47"/>
                </a:cxn>
                <a:cxn ang="0">
                  <a:pos x="32" y="46"/>
                </a:cxn>
                <a:cxn ang="0">
                  <a:pos x="32" y="44"/>
                </a:cxn>
                <a:cxn ang="0">
                  <a:pos x="32" y="42"/>
                </a:cxn>
                <a:cxn ang="0">
                  <a:pos x="31" y="39"/>
                </a:cxn>
              </a:cxnLst>
              <a:rect l="0" t="0" r="r" b="b"/>
              <a:pathLst>
                <a:path w="32" h="63">
                  <a:moveTo>
                    <a:pt x="31" y="39"/>
                  </a:moveTo>
                  <a:cubicBezTo>
                    <a:pt x="31" y="38"/>
                    <a:pt x="30" y="36"/>
                    <a:pt x="30" y="35"/>
                  </a:cubicBezTo>
                  <a:cubicBezTo>
                    <a:pt x="29" y="34"/>
                    <a:pt x="28" y="32"/>
                    <a:pt x="27" y="31"/>
                  </a:cubicBezTo>
                  <a:cubicBezTo>
                    <a:pt x="27" y="30"/>
                    <a:pt x="26" y="30"/>
                    <a:pt x="26" y="30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5" y="29"/>
                    <a:pt x="25" y="28"/>
                    <a:pt x="25" y="28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4"/>
                    <a:pt x="21" y="23"/>
                    <a:pt x="20" y="22"/>
                  </a:cubicBezTo>
                  <a:cubicBezTo>
                    <a:pt x="19" y="21"/>
                    <a:pt x="19" y="20"/>
                    <a:pt x="18" y="19"/>
                  </a:cubicBezTo>
                  <a:cubicBezTo>
                    <a:pt x="17" y="18"/>
                    <a:pt x="17" y="17"/>
                    <a:pt x="17" y="16"/>
                  </a:cubicBezTo>
                  <a:cubicBezTo>
                    <a:pt x="16" y="14"/>
                    <a:pt x="16" y="13"/>
                    <a:pt x="16" y="12"/>
                  </a:cubicBezTo>
                  <a:cubicBezTo>
                    <a:pt x="16" y="9"/>
                    <a:pt x="16" y="6"/>
                    <a:pt x="16" y="4"/>
                  </a:cubicBezTo>
                  <a:cubicBezTo>
                    <a:pt x="16" y="3"/>
                    <a:pt x="16" y="2"/>
                    <a:pt x="16" y="1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5" y="0"/>
                    <a:pt x="14" y="1"/>
                    <a:pt x="13" y="1"/>
                  </a:cubicBezTo>
                  <a:cubicBezTo>
                    <a:pt x="11" y="2"/>
                    <a:pt x="8" y="4"/>
                    <a:pt x="5" y="7"/>
                  </a:cubicBezTo>
                  <a:cubicBezTo>
                    <a:pt x="4" y="9"/>
                    <a:pt x="2" y="11"/>
                    <a:pt x="2" y="14"/>
                  </a:cubicBezTo>
                  <a:cubicBezTo>
                    <a:pt x="1" y="16"/>
                    <a:pt x="0" y="19"/>
                    <a:pt x="0" y="22"/>
                  </a:cubicBezTo>
                  <a:cubicBezTo>
                    <a:pt x="0" y="25"/>
                    <a:pt x="1" y="28"/>
                    <a:pt x="2" y="31"/>
                  </a:cubicBezTo>
                  <a:cubicBezTo>
                    <a:pt x="4" y="34"/>
                    <a:pt x="5" y="37"/>
                    <a:pt x="7" y="3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1" y="42"/>
                    <a:pt x="11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3" y="45"/>
                    <a:pt x="13" y="45"/>
                  </a:cubicBezTo>
                  <a:cubicBezTo>
                    <a:pt x="14" y="45"/>
                    <a:pt x="14" y="46"/>
                    <a:pt x="15" y="46"/>
                  </a:cubicBezTo>
                  <a:cubicBezTo>
                    <a:pt x="15" y="47"/>
                    <a:pt x="15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8" y="51"/>
                    <a:pt x="18" y="52"/>
                    <a:pt x="18" y="52"/>
                  </a:cubicBezTo>
                  <a:cubicBezTo>
                    <a:pt x="18" y="53"/>
                    <a:pt x="18" y="55"/>
                    <a:pt x="18" y="56"/>
                  </a:cubicBezTo>
                  <a:cubicBezTo>
                    <a:pt x="18" y="57"/>
                    <a:pt x="18" y="57"/>
                    <a:pt x="18" y="58"/>
                  </a:cubicBezTo>
                  <a:cubicBezTo>
                    <a:pt x="18" y="58"/>
                    <a:pt x="17" y="59"/>
                    <a:pt x="17" y="59"/>
                  </a:cubicBezTo>
                  <a:cubicBezTo>
                    <a:pt x="17" y="60"/>
                    <a:pt x="17" y="61"/>
                    <a:pt x="17" y="62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7" y="63"/>
                    <a:pt x="17" y="63"/>
                    <a:pt x="18" y="63"/>
                  </a:cubicBezTo>
                  <a:cubicBezTo>
                    <a:pt x="18" y="63"/>
                    <a:pt x="19" y="63"/>
                    <a:pt x="20" y="62"/>
                  </a:cubicBezTo>
                  <a:cubicBezTo>
                    <a:pt x="21" y="62"/>
                    <a:pt x="21" y="62"/>
                    <a:pt x="22" y="61"/>
                  </a:cubicBezTo>
                  <a:cubicBezTo>
                    <a:pt x="23" y="61"/>
                    <a:pt x="24" y="61"/>
                    <a:pt x="24" y="60"/>
                  </a:cubicBezTo>
                  <a:cubicBezTo>
                    <a:pt x="25" y="60"/>
                    <a:pt x="26" y="59"/>
                    <a:pt x="27" y="59"/>
                  </a:cubicBezTo>
                  <a:cubicBezTo>
                    <a:pt x="27" y="58"/>
                    <a:pt x="28" y="57"/>
                    <a:pt x="29" y="56"/>
                  </a:cubicBezTo>
                  <a:cubicBezTo>
                    <a:pt x="29" y="56"/>
                    <a:pt x="29" y="55"/>
                    <a:pt x="30" y="54"/>
                  </a:cubicBezTo>
                  <a:cubicBezTo>
                    <a:pt x="30" y="54"/>
                    <a:pt x="30" y="53"/>
                    <a:pt x="31" y="53"/>
                  </a:cubicBezTo>
                  <a:cubicBezTo>
                    <a:pt x="31" y="51"/>
                    <a:pt x="31" y="50"/>
                    <a:pt x="32" y="49"/>
                  </a:cubicBezTo>
                  <a:cubicBezTo>
                    <a:pt x="32" y="48"/>
                    <a:pt x="32" y="48"/>
                    <a:pt x="32" y="47"/>
                  </a:cubicBezTo>
                  <a:cubicBezTo>
                    <a:pt x="32" y="47"/>
                    <a:pt x="32" y="47"/>
                    <a:pt x="32" y="46"/>
                  </a:cubicBezTo>
                  <a:cubicBezTo>
                    <a:pt x="32" y="46"/>
                    <a:pt x="32" y="45"/>
                    <a:pt x="32" y="44"/>
                  </a:cubicBezTo>
                  <a:cubicBezTo>
                    <a:pt x="32" y="43"/>
                    <a:pt x="32" y="42"/>
                    <a:pt x="32" y="42"/>
                  </a:cubicBezTo>
                  <a:cubicBezTo>
                    <a:pt x="32" y="41"/>
                    <a:pt x="31" y="40"/>
                    <a:pt x="31" y="3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5" name="Freeform 45">
              <a:extLst>
                <a:ext uri="{FF2B5EF4-FFF2-40B4-BE49-F238E27FC236}">
                  <a16:creationId xmlns:a16="http://schemas.microsoft.com/office/drawing/2014/main" id="{BD1A432D-853D-A179-3E94-FBEA58B27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4663" y="1497013"/>
              <a:ext cx="49213" cy="95250"/>
            </a:xfrm>
            <a:custGeom>
              <a:avLst/>
              <a:gdLst/>
              <a:ahLst/>
              <a:cxnLst>
                <a:cxn ang="0">
                  <a:pos x="16" y="1"/>
                </a:cxn>
                <a:cxn ang="0">
                  <a:pos x="16" y="0"/>
                </a:cxn>
                <a:cxn ang="0">
                  <a:pos x="15" y="0"/>
                </a:cxn>
                <a:cxn ang="0">
                  <a:pos x="13" y="1"/>
                </a:cxn>
                <a:cxn ang="0">
                  <a:pos x="5" y="7"/>
                </a:cxn>
                <a:cxn ang="0">
                  <a:pos x="1" y="14"/>
                </a:cxn>
                <a:cxn ang="0">
                  <a:pos x="0" y="22"/>
                </a:cxn>
                <a:cxn ang="0">
                  <a:pos x="2" y="31"/>
                </a:cxn>
                <a:cxn ang="0">
                  <a:pos x="7" y="39"/>
                </a:cxn>
                <a:cxn ang="0">
                  <a:pos x="9" y="41"/>
                </a:cxn>
                <a:cxn ang="0">
                  <a:pos x="10" y="42"/>
                </a:cxn>
                <a:cxn ang="0">
                  <a:pos x="11" y="43"/>
                </a:cxn>
                <a:cxn ang="0">
                  <a:pos x="11" y="43"/>
                </a:cxn>
                <a:cxn ang="0">
                  <a:pos x="12" y="44"/>
                </a:cxn>
                <a:cxn ang="0">
                  <a:pos x="13" y="45"/>
                </a:cxn>
                <a:cxn ang="0">
                  <a:pos x="14" y="46"/>
                </a:cxn>
                <a:cxn ang="0">
                  <a:pos x="15" y="47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6" y="49"/>
                </a:cxn>
                <a:cxn ang="0">
                  <a:pos x="17" y="49"/>
                </a:cxn>
                <a:cxn ang="0">
                  <a:pos x="17" y="50"/>
                </a:cxn>
                <a:cxn ang="0">
                  <a:pos x="17" y="51"/>
                </a:cxn>
                <a:cxn ang="0">
                  <a:pos x="17" y="52"/>
                </a:cxn>
                <a:cxn ang="0">
                  <a:pos x="18" y="56"/>
                </a:cxn>
                <a:cxn ang="0">
                  <a:pos x="17" y="58"/>
                </a:cxn>
                <a:cxn ang="0">
                  <a:pos x="17" y="59"/>
                </a:cxn>
                <a:cxn ang="0">
                  <a:pos x="17" y="62"/>
                </a:cxn>
                <a:cxn ang="0">
                  <a:pos x="16" y="63"/>
                </a:cxn>
                <a:cxn ang="0">
                  <a:pos x="17" y="63"/>
                </a:cxn>
                <a:cxn ang="0">
                  <a:pos x="20" y="62"/>
                </a:cxn>
                <a:cxn ang="0">
                  <a:pos x="22" y="61"/>
                </a:cxn>
                <a:cxn ang="0">
                  <a:pos x="24" y="60"/>
                </a:cxn>
                <a:cxn ang="0">
                  <a:pos x="26" y="59"/>
                </a:cxn>
                <a:cxn ang="0">
                  <a:pos x="28" y="56"/>
                </a:cxn>
                <a:cxn ang="0">
                  <a:pos x="30" y="54"/>
                </a:cxn>
                <a:cxn ang="0">
                  <a:pos x="30" y="53"/>
                </a:cxn>
                <a:cxn ang="0">
                  <a:pos x="32" y="49"/>
                </a:cxn>
                <a:cxn ang="0">
                  <a:pos x="32" y="47"/>
                </a:cxn>
                <a:cxn ang="0">
                  <a:pos x="32" y="46"/>
                </a:cxn>
                <a:cxn ang="0">
                  <a:pos x="32" y="44"/>
                </a:cxn>
                <a:cxn ang="0">
                  <a:pos x="32" y="42"/>
                </a:cxn>
                <a:cxn ang="0">
                  <a:pos x="31" y="39"/>
                </a:cxn>
                <a:cxn ang="0">
                  <a:pos x="29" y="35"/>
                </a:cxn>
                <a:cxn ang="0">
                  <a:pos x="27" y="31"/>
                </a:cxn>
                <a:cxn ang="0">
                  <a:pos x="26" y="30"/>
                </a:cxn>
                <a:cxn ang="0">
                  <a:pos x="26" y="29"/>
                </a:cxn>
                <a:cxn ang="0">
                  <a:pos x="25" y="28"/>
                </a:cxn>
                <a:cxn ang="0">
                  <a:pos x="24" y="27"/>
                </a:cxn>
                <a:cxn ang="0">
                  <a:pos x="24" y="27"/>
                </a:cxn>
                <a:cxn ang="0">
                  <a:pos x="24" y="27"/>
                </a:cxn>
                <a:cxn ang="0">
                  <a:pos x="23" y="27"/>
                </a:cxn>
                <a:cxn ang="0">
                  <a:pos x="23" y="27"/>
                </a:cxn>
                <a:cxn ang="0">
                  <a:pos x="23" y="26"/>
                </a:cxn>
                <a:cxn ang="0">
                  <a:pos x="22" y="26"/>
                </a:cxn>
                <a:cxn ang="0">
                  <a:pos x="20" y="22"/>
                </a:cxn>
                <a:cxn ang="0">
                  <a:pos x="18" y="19"/>
                </a:cxn>
                <a:cxn ang="0">
                  <a:pos x="16" y="16"/>
                </a:cxn>
                <a:cxn ang="0">
                  <a:pos x="16" y="12"/>
                </a:cxn>
                <a:cxn ang="0">
                  <a:pos x="16" y="4"/>
                </a:cxn>
                <a:cxn ang="0">
                  <a:pos x="16" y="1"/>
                </a:cxn>
              </a:cxnLst>
              <a:rect l="0" t="0" r="r" b="b"/>
              <a:pathLst>
                <a:path w="32" h="63">
                  <a:moveTo>
                    <a:pt x="16" y="1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4" y="1"/>
                    <a:pt x="13" y="1"/>
                  </a:cubicBezTo>
                  <a:cubicBezTo>
                    <a:pt x="11" y="2"/>
                    <a:pt x="8" y="4"/>
                    <a:pt x="5" y="7"/>
                  </a:cubicBezTo>
                  <a:cubicBezTo>
                    <a:pt x="4" y="9"/>
                    <a:pt x="2" y="11"/>
                    <a:pt x="1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25"/>
                    <a:pt x="1" y="28"/>
                    <a:pt x="2" y="31"/>
                  </a:cubicBezTo>
                  <a:cubicBezTo>
                    <a:pt x="3" y="34"/>
                    <a:pt x="5" y="37"/>
                    <a:pt x="7" y="3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0" y="42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3" y="45"/>
                    <a:pt x="13" y="45"/>
                  </a:cubicBezTo>
                  <a:cubicBezTo>
                    <a:pt x="13" y="45"/>
                    <a:pt x="14" y="46"/>
                    <a:pt x="14" y="46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7" y="49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2"/>
                    <a:pt x="17" y="52"/>
                  </a:cubicBezTo>
                  <a:cubicBezTo>
                    <a:pt x="18" y="53"/>
                    <a:pt x="18" y="55"/>
                    <a:pt x="18" y="56"/>
                  </a:cubicBezTo>
                  <a:cubicBezTo>
                    <a:pt x="18" y="56"/>
                    <a:pt x="17" y="57"/>
                    <a:pt x="17" y="58"/>
                  </a:cubicBezTo>
                  <a:cubicBezTo>
                    <a:pt x="17" y="58"/>
                    <a:pt x="17" y="59"/>
                    <a:pt x="17" y="59"/>
                  </a:cubicBezTo>
                  <a:cubicBezTo>
                    <a:pt x="17" y="60"/>
                    <a:pt x="17" y="61"/>
                    <a:pt x="17" y="62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7" y="63"/>
                    <a:pt x="17" y="63"/>
                  </a:cubicBezTo>
                  <a:cubicBezTo>
                    <a:pt x="18" y="63"/>
                    <a:pt x="19" y="63"/>
                    <a:pt x="20" y="62"/>
                  </a:cubicBezTo>
                  <a:cubicBezTo>
                    <a:pt x="21" y="62"/>
                    <a:pt x="21" y="62"/>
                    <a:pt x="22" y="61"/>
                  </a:cubicBezTo>
                  <a:cubicBezTo>
                    <a:pt x="23" y="61"/>
                    <a:pt x="23" y="61"/>
                    <a:pt x="24" y="60"/>
                  </a:cubicBezTo>
                  <a:cubicBezTo>
                    <a:pt x="25" y="60"/>
                    <a:pt x="26" y="59"/>
                    <a:pt x="26" y="59"/>
                  </a:cubicBezTo>
                  <a:cubicBezTo>
                    <a:pt x="27" y="58"/>
                    <a:pt x="28" y="57"/>
                    <a:pt x="28" y="56"/>
                  </a:cubicBezTo>
                  <a:cubicBezTo>
                    <a:pt x="29" y="56"/>
                    <a:pt x="29" y="55"/>
                    <a:pt x="30" y="54"/>
                  </a:cubicBezTo>
                  <a:cubicBezTo>
                    <a:pt x="30" y="54"/>
                    <a:pt x="30" y="53"/>
                    <a:pt x="30" y="53"/>
                  </a:cubicBezTo>
                  <a:cubicBezTo>
                    <a:pt x="31" y="51"/>
                    <a:pt x="31" y="50"/>
                    <a:pt x="32" y="49"/>
                  </a:cubicBezTo>
                  <a:cubicBezTo>
                    <a:pt x="32" y="48"/>
                    <a:pt x="32" y="48"/>
                    <a:pt x="32" y="47"/>
                  </a:cubicBezTo>
                  <a:cubicBezTo>
                    <a:pt x="32" y="47"/>
                    <a:pt x="32" y="47"/>
                    <a:pt x="32" y="46"/>
                  </a:cubicBezTo>
                  <a:cubicBezTo>
                    <a:pt x="32" y="46"/>
                    <a:pt x="32" y="45"/>
                    <a:pt x="32" y="44"/>
                  </a:cubicBezTo>
                  <a:cubicBezTo>
                    <a:pt x="32" y="43"/>
                    <a:pt x="32" y="42"/>
                    <a:pt x="32" y="42"/>
                  </a:cubicBezTo>
                  <a:cubicBezTo>
                    <a:pt x="31" y="41"/>
                    <a:pt x="31" y="40"/>
                    <a:pt x="31" y="39"/>
                  </a:cubicBezTo>
                  <a:cubicBezTo>
                    <a:pt x="31" y="38"/>
                    <a:pt x="30" y="36"/>
                    <a:pt x="29" y="35"/>
                  </a:cubicBezTo>
                  <a:cubicBezTo>
                    <a:pt x="29" y="34"/>
                    <a:pt x="28" y="32"/>
                    <a:pt x="27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5" y="29"/>
                    <a:pt x="25" y="28"/>
                    <a:pt x="25" y="28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4"/>
                    <a:pt x="20" y="23"/>
                    <a:pt x="20" y="22"/>
                  </a:cubicBezTo>
                  <a:cubicBezTo>
                    <a:pt x="19" y="21"/>
                    <a:pt x="18" y="20"/>
                    <a:pt x="18" y="19"/>
                  </a:cubicBezTo>
                  <a:cubicBezTo>
                    <a:pt x="17" y="18"/>
                    <a:pt x="17" y="17"/>
                    <a:pt x="16" y="16"/>
                  </a:cubicBezTo>
                  <a:cubicBezTo>
                    <a:pt x="16" y="14"/>
                    <a:pt x="16" y="13"/>
                    <a:pt x="16" y="12"/>
                  </a:cubicBezTo>
                  <a:cubicBezTo>
                    <a:pt x="16" y="9"/>
                    <a:pt x="16" y="6"/>
                    <a:pt x="16" y="4"/>
                  </a:cubicBezTo>
                  <a:cubicBezTo>
                    <a:pt x="16" y="3"/>
                    <a:pt x="16" y="2"/>
                    <a:pt x="1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56" name="Group 322">
            <a:extLst>
              <a:ext uri="{FF2B5EF4-FFF2-40B4-BE49-F238E27FC236}">
                <a16:creationId xmlns:a16="http://schemas.microsoft.com/office/drawing/2014/main" id="{CDD0E886-D5F4-1217-D190-7622CBDF0FF8}"/>
              </a:ext>
            </a:extLst>
          </p:cNvPr>
          <p:cNvGrpSpPr/>
          <p:nvPr/>
        </p:nvGrpSpPr>
        <p:grpSpPr>
          <a:xfrm>
            <a:off x="3879690" y="3159606"/>
            <a:ext cx="363534" cy="384171"/>
            <a:chOff x="2082800" y="1481138"/>
            <a:chExt cx="363538" cy="384175"/>
          </a:xfrm>
          <a:solidFill>
            <a:schemeClr val="tx1"/>
          </a:solidFill>
        </p:grpSpPr>
        <p:sp>
          <p:nvSpPr>
            <p:cNvPr id="57" name="Freeform 46">
              <a:extLst>
                <a:ext uri="{FF2B5EF4-FFF2-40B4-BE49-F238E27FC236}">
                  <a16:creationId xmlns:a16="http://schemas.microsoft.com/office/drawing/2014/main" id="{853C5728-EF0B-6032-0DBC-3B9593CD23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2800" y="1639888"/>
              <a:ext cx="363538" cy="180975"/>
            </a:xfrm>
            <a:custGeom>
              <a:avLst/>
              <a:gdLst/>
              <a:ahLst/>
              <a:cxnLst>
                <a:cxn ang="0">
                  <a:pos x="99" y="118"/>
                </a:cxn>
                <a:cxn ang="0">
                  <a:pos x="177" y="80"/>
                </a:cxn>
                <a:cxn ang="0">
                  <a:pos x="195" y="84"/>
                </a:cxn>
                <a:cxn ang="0">
                  <a:pos x="237" y="42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" y="0"/>
                </a:cxn>
                <a:cxn ang="0">
                  <a:pos x="0" y="19"/>
                </a:cxn>
                <a:cxn ang="0">
                  <a:pos x="99" y="118"/>
                </a:cxn>
                <a:cxn ang="0">
                  <a:pos x="199" y="19"/>
                </a:cxn>
                <a:cxn ang="0">
                  <a:pos x="199" y="19"/>
                </a:cxn>
                <a:cxn ang="0">
                  <a:pos x="219" y="42"/>
                </a:cxn>
                <a:cxn ang="0">
                  <a:pos x="195" y="66"/>
                </a:cxn>
                <a:cxn ang="0">
                  <a:pos x="187" y="65"/>
                </a:cxn>
                <a:cxn ang="0">
                  <a:pos x="199" y="19"/>
                </a:cxn>
              </a:cxnLst>
              <a:rect l="0" t="0" r="r" b="b"/>
              <a:pathLst>
                <a:path w="237" h="118">
                  <a:moveTo>
                    <a:pt x="99" y="118"/>
                  </a:moveTo>
                  <a:cubicBezTo>
                    <a:pt x="131" y="118"/>
                    <a:pt x="159" y="103"/>
                    <a:pt x="177" y="80"/>
                  </a:cubicBezTo>
                  <a:cubicBezTo>
                    <a:pt x="183" y="83"/>
                    <a:pt x="189" y="84"/>
                    <a:pt x="195" y="84"/>
                  </a:cubicBezTo>
                  <a:cubicBezTo>
                    <a:pt x="218" y="84"/>
                    <a:pt x="237" y="65"/>
                    <a:pt x="237" y="42"/>
                  </a:cubicBezTo>
                  <a:cubicBezTo>
                    <a:pt x="237" y="20"/>
                    <a:pt x="219" y="1"/>
                    <a:pt x="197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3"/>
                    <a:pt x="0" y="19"/>
                  </a:cubicBezTo>
                  <a:cubicBezTo>
                    <a:pt x="0" y="74"/>
                    <a:pt x="44" y="118"/>
                    <a:pt x="99" y="118"/>
                  </a:cubicBezTo>
                  <a:moveTo>
                    <a:pt x="199" y="19"/>
                  </a:moveTo>
                  <a:cubicBezTo>
                    <a:pt x="199" y="19"/>
                    <a:pt x="199" y="19"/>
                    <a:pt x="199" y="19"/>
                  </a:cubicBezTo>
                  <a:cubicBezTo>
                    <a:pt x="210" y="21"/>
                    <a:pt x="219" y="30"/>
                    <a:pt x="219" y="42"/>
                  </a:cubicBezTo>
                  <a:cubicBezTo>
                    <a:pt x="219" y="55"/>
                    <a:pt x="208" y="66"/>
                    <a:pt x="195" y="66"/>
                  </a:cubicBezTo>
                  <a:cubicBezTo>
                    <a:pt x="192" y="66"/>
                    <a:pt x="190" y="66"/>
                    <a:pt x="187" y="65"/>
                  </a:cubicBezTo>
                  <a:cubicBezTo>
                    <a:pt x="194" y="51"/>
                    <a:pt x="199" y="35"/>
                    <a:pt x="199" y="1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8" name="Rectangle 47">
              <a:extLst>
                <a:ext uri="{FF2B5EF4-FFF2-40B4-BE49-F238E27FC236}">
                  <a16:creationId xmlns:a16="http://schemas.microsoft.com/office/drawing/2014/main" id="{C532BF34-05AA-DD27-43B9-480E975C5B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2800" y="1836738"/>
              <a:ext cx="327025" cy="285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9" name="Freeform 48">
              <a:extLst>
                <a:ext uri="{FF2B5EF4-FFF2-40B4-BE49-F238E27FC236}">
                  <a16:creationId xmlns:a16="http://schemas.microsoft.com/office/drawing/2014/main" id="{4E22C516-70DE-F9C2-4362-9F5B3F4A1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9000" y="1481138"/>
              <a:ext cx="57150" cy="149225"/>
            </a:xfrm>
            <a:custGeom>
              <a:avLst/>
              <a:gdLst/>
              <a:ahLst/>
              <a:cxnLst>
                <a:cxn ang="0">
                  <a:pos x="13" y="74"/>
                </a:cxn>
                <a:cxn ang="0">
                  <a:pos x="19" y="94"/>
                </a:cxn>
                <a:cxn ang="0">
                  <a:pos x="35" y="59"/>
                </a:cxn>
                <a:cxn ang="0">
                  <a:pos x="25" y="39"/>
                </a:cxn>
                <a:cxn ang="0">
                  <a:pos x="25" y="24"/>
                </a:cxn>
                <a:cxn ang="0">
                  <a:pos x="14" y="7"/>
                </a:cxn>
                <a:cxn ang="0">
                  <a:pos x="4" y="41"/>
                </a:cxn>
                <a:cxn ang="0">
                  <a:pos x="13" y="74"/>
                </a:cxn>
              </a:cxnLst>
              <a:rect l="0" t="0" r="r" b="b"/>
              <a:pathLst>
                <a:path w="38" h="98">
                  <a:moveTo>
                    <a:pt x="13" y="74"/>
                  </a:moveTo>
                  <a:cubicBezTo>
                    <a:pt x="1" y="78"/>
                    <a:pt x="6" y="98"/>
                    <a:pt x="19" y="94"/>
                  </a:cubicBezTo>
                  <a:cubicBezTo>
                    <a:pt x="33" y="88"/>
                    <a:pt x="38" y="74"/>
                    <a:pt x="35" y="59"/>
                  </a:cubicBezTo>
                  <a:cubicBezTo>
                    <a:pt x="33" y="52"/>
                    <a:pt x="29" y="46"/>
                    <a:pt x="25" y="39"/>
                  </a:cubicBezTo>
                  <a:cubicBezTo>
                    <a:pt x="23" y="36"/>
                    <a:pt x="20" y="27"/>
                    <a:pt x="25" y="24"/>
                  </a:cubicBezTo>
                  <a:cubicBezTo>
                    <a:pt x="36" y="17"/>
                    <a:pt x="25" y="0"/>
                    <a:pt x="14" y="7"/>
                  </a:cubicBezTo>
                  <a:cubicBezTo>
                    <a:pt x="2" y="14"/>
                    <a:pt x="0" y="28"/>
                    <a:pt x="4" y="41"/>
                  </a:cubicBezTo>
                  <a:cubicBezTo>
                    <a:pt x="5" y="46"/>
                    <a:pt x="22" y="71"/>
                    <a:pt x="13" y="7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0" name="Freeform 49">
              <a:extLst>
                <a:ext uri="{FF2B5EF4-FFF2-40B4-BE49-F238E27FC236}">
                  <a16:creationId xmlns:a16="http://schemas.microsoft.com/office/drawing/2014/main" id="{700A4048-E837-D560-8C3E-BC071A4BF8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4725" y="1481138"/>
              <a:ext cx="57150" cy="149225"/>
            </a:xfrm>
            <a:custGeom>
              <a:avLst/>
              <a:gdLst/>
              <a:ahLst/>
              <a:cxnLst>
                <a:cxn ang="0">
                  <a:pos x="13" y="74"/>
                </a:cxn>
                <a:cxn ang="0">
                  <a:pos x="19" y="94"/>
                </a:cxn>
                <a:cxn ang="0">
                  <a:pos x="35" y="59"/>
                </a:cxn>
                <a:cxn ang="0">
                  <a:pos x="25" y="39"/>
                </a:cxn>
                <a:cxn ang="0">
                  <a:pos x="24" y="24"/>
                </a:cxn>
                <a:cxn ang="0">
                  <a:pos x="14" y="7"/>
                </a:cxn>
                <a:cxn ang="0">
                  <a:pos x="4" y="41"/>
                </a:cxn>
                <a:cxn ang="0">
                  <a:pos x="13" y="74"/>
                </a:cxn>
              </a:cxnLst>
              <a:rect l="0" t="0" r="r" b="b"/>
              <a:pathLst>
                <a:path w="38" h="98">
                  <a:moveTo>
                    <a:pt x="13" y="74"/>
                  </a:moveTo>
                  <a:cubicBezTo>
                    <a:pt x="1" y="78"/>
                    <a:pt x="6" y="98"/>
                    <a:pt x="19" y="94"/>
                  </a:cubicBezTo>
                  <a:cubicBezTo>
                    <a:pt x="33" y="88"/>
                    <a:pt x="38" y="74"/>
                    <a:pt x="35" y="59"/>
                  </a:cubicBezTo>
                  <a:cubicBezTo>
                    <a:pt x="33" y="52"/>
                    <a:pt x="28" y="46"/>
                    <a:pt x="25" y="39"/>
                  </a:cubicBezTo>
                  <a:cubicBezTo>
                    <a:pt x="23" y="36"/>
                    <a:pt x="19" y="27"/>
                    <a:pt x="24" y="24"/>
                  </a:cubicBezTo>
                  <a:cubicBezTo>
                    <a:pt x="36" y="17"/>
                    <a:pt x="25" y="0"/>
                    <a:pt x="14" y="7"/>
                  </a:cubicBezTo>
                  <a:cubicBezTo>
                    <a:pt x="2" y="14"/>
                    <a:pt x="0" y="28"/>
                    <a:pt x="4" y="41"/>
                  </a:cubicBezTo>
                  <a:cubicBezTo>
                    <a:pt x="5" y="46"/>
                    <a:pt x="22" y="71"/>
                    <a:pt x="13" y="7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61" name="Freeform 50">
            <a:extLst>
              <a:ext uri="{FF2B5EF4-FFF2-40B4-BE49-F238E27FC236}">
                <a16:creationId xmlns:a16="http://schemas.microsoft.com/office/drawing/2014/main" id="{C84AFAB0-D3FC-530C-E2C0-1E9C0955AC1C}"/>
              </a:ext>
            </a:extLst>
          </p:cNvPr>
          <p:cNvSpPr>
            <a:spLocks noEditPoints="1"/>
          </p:cNvSpPr>
          <p:nvPr/>
        </p:nvSpPr>
        <p:spPr bwMode="auto">
          <a:xfrm>
            <a:off x="3355820" y="3871145"/>
            <a:ext cx="296860" cy="360359"/>
          </a:xfrm>
          <a:custGeom>
            <a:avLst/>
            <a:gdLst/>
            <a:ahLst/>
            <a:cxnLst>
              <a:cxn ang="0">
                <a:pos x="0" y="235"/>
              </a:cxn>
              <a:cxn ang="0">
                <a:pos x="48" y="183"/>
              </a:cxn>
              <a:cxn ang="0">
                <a:pos x="195" y="183"/>
              </a:cxn>
              <a:cxn ang="0">
                <a:pos x="195" y="0"/>
              </a:cxn>
              <a:cxn ang="0">
                <a:pos x="0" y="0"/>
              </a:cxn>
              <a:cxn ang="0">
                <a:pos x="0" y="235"/>
              </a:cxn>
              <a:cxn ang="0">
                <a:pos x="150" y="77"/>
              </a:cxn>
              <a:cxn ang="0">
                <a:pos x="167" y="93"/>
              </a:cxn>
              <a:cxn ang="0">
                <a:pos x="150" y="110"/>
              </a:cxn>
              <a:cxn ang="0">
                <a:pos x="134" y="93"/>
              </a:cxn>
              <a:cxn ang="0">
                <a:pos x="150" y="77"/>
              </a:cxn>
              <a:cxn ang="0">
                <a:pos x="97" y="77"/>
              </a:cxn>
              <a:cxn ang="0">
                <a:pos x="114" y="93"/>
              </a:cxn>
              <a:cxn ang="0">
                <a:pos x="97" y="110"/>
              </a:cxn>
              <a:cxn ang="0">
                <a:pos x="81" y="93"/>
              </a:cxn>
              <a:cxn ang="0">
                <a:pos x="97" y="77"/>
              </a:cxn>
              <a:cxn ang="0">
                <a:pos x="45" y="77"/>
              </a:cxn>
              <a:cxn ang="0">
                <a:pos x="61" y="93"/>
              </a:cxn>
              <a:cxn ang="0">
                <a:pos x="45" y="110"/>
              </a:cxn>
              <a:cxn ang="0">
                <a:pos x="28" y="93"/>
              </a:cxn>
              <a:cxn ang="0">
                <a:pos x="45" y="77"/>
              </a:cxn>
            </a:cxnLst>
            <a:rect l="0" t="0" r="r" b="b"/>
            <a:pathLst>
              <a:path w="195" h="235">
                <a:moveTo>
                  <a:pt x="0" y="235"/>
                </a:moveTo>
                <a:cubicBezTo>
                  <a:pt x="48" y="183"/>
                  <a:pt x="48" y="183"/>
                  <a:pt x="48" y="183"/>
                </a:cubicBezTo>
                <a:cubicBezTo>
                  <a:pt x="195" y="183"/>
                  <a:pt x="195" y="183"/>
                  <a:pt x="195" y="183"/>
                </a:cubicBezTo>
                <a:cubicBezTo>
                  <a:pt x="195" y="0"/>
                  <a:pt x="195" y="0"/>
                  <a:pt x="195" y="0"/>
                </a:cubicBezTo>
                <a:cubicBezTo>
                  <a:pt x="0" y="0"/>
                  <a:pt x="0" y="0"/>
                  <a:pt x="0" y="0"/>
                </a:cubicBezTo>
                <a:lnTo>
                  <a:pt x="0" y="235"/>
                </a:lnTo>
                <a:close/>
                <a:moveTo>
                  <a:pt x="150" y="77"/>
                </a:moveTo>
                <a:cubicBezTo>
                  <a:pt x="159" y="77"/>
                  <a:pt x="167" y="84"/>
                  <a:pt x="167" y="93"/>
                </a:cubicBezTo>
                <a:cubicBezTo>
                  <a:pt x="167" y="102"/>
                  <a:pt x="159" y="110"/>
                  <a:pt x="150" y="110"/>
                </a:cubicBezTo>
                <a:cubicBezTo>
                  <a:pt x="141" y="110"/>
                  <a:pt x="134" y="102"/>
                  <a:pt x="134" y="93"/>
                </a:cubicBezTo>
                <a:cubicBezTo>
                  <a:pt x="134" y="84"/>
                  <a:pt x="141" y="77"/>
                  <a:pt x="150" y="77"/>
                </a:cubicBezTo>
                <a:moveTo>
                  <a:pt x="97" y="77"/>
                </a:moveTo>
                <a:cubicBezTo>
                  <a:pt x="107" y="77"/>
                  <a:pt x="114" y="84"/>
                  <a:pt x="114" y="93"/>
                </a:cubicBezTo>
                <a:cubicBezTo>
                  <a:pt x="114" y="102"/>
                  <a:pt x="107" y="110"/>
                  <a:pt x="97" y="110"/>
                </a:cubicBezTo>
                <a:cubicBezTo>
                  <a:pt x="88" y="110"/>
                  <a:pt x="81" y="102"/>
                  <a:pt x="81" y="93"/>
                </a:cubicBezTo>
                <a:cubicBezTo>
                  <a:pt x="81" y="84"/>
                  <a:pt x="88" y="77"/>
                  <a:pt x="97" y="77"/>
                </a:cubicBezTo>
                <a:moveTo>
                  <a:pt x="45" y="77"/>
                </a:moveTo>
                <a:cubicBezTo>
                  <a:pt x="54" y="77"/>
                  <a:pt x="61" y="84"/>
                  <a:pt x="61" y="93"/>
                </a:cubicBezTo>
                <a:cubicBezTo>
                  <a:pt x="61" y="102"/>
                  <a:pt x="54" y="110"/>
                  <a:pt x="45" y="110"/>
                </a:cubicBezTo>
                <a:cubicBezTo>
                  <a:pt x="36" y="110"/>
                  <a:pt x="28" y="102"/>
                  <a:pt x="28" y="93"/>
                </a:cubicBezTo>
                <a:cubicBezTo>
                  <a:pt x="28" y="84"/>
                  <a:pt x="36" y="77"/>
                  <a:pt x="45" y="77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62" name="Group 332">
            <a:extLst>
              <a:ext uri="{FF2B5EF4-FFF2-40B4-BE49-F238E27FC236}">
                <a16:creationId xmlns:a16="http://schemas.microsoft.com/office/drawing/2014/main" id="{C77CBCB6-F100-67D7-9BD6-D7CA80FA849F}"/>
              </a:ext>
            </a:extLst>
          </p:cNvPr>
          <p:cNvGrpSpPr/>
          <p:nvPr/>
        </p:nvGrpSpPr>
        <p:grpSpPr>
          <a:xfrm>
            <a:off x="5380432" y="5249493"/>
            <a:ext cx="387346" cy="311147"/>
            <a:chOff x="3700463" y="3305175"/>
            <a:chExt cx="387350" cy="311150"/>
          </a:xfrm>
          <a:solidFill>
            <a:srgbClr val="2DADE0"/>
          </a:solidFill>
        </p:grpSpPr>
        <p:sp>
          <p:nvSpPr>
            <p:cNvPr id="63" name="Freeform 51">
              <a:extLst>
                <a:ext uri="{FF2B5EF4-FFF2-40B4-BE49-F238E27FC236}">
                  <a16:creationId xmlns:a16="http://schemas.microsoft.com/office/drawing/2014/main" id="{6E9FDCB8-62F8-B485-2AC6-17F9C22F7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0463" y="3378200"/>
              <a:ext cx="277813" cy="238125"/>
            </a:xfrm>
            <a:custGeom>
              <a:avLst/>
              <a:gdLst/>
              <a:ahLst/>
              <a:cxnLst>
                <a:cxn ang="0">
                  <a:pos x="18" y="150"/>
                </a:cxn>
                <a:cxn ang="0">
                  <a:pos x="50" y="117"/>
                </a:cxn>
                <a:cxn ang="0">
                  <a:pos x="175" y="117"/>
                </a:cxn>
                <a:cxn ang="0">
                  <a:pos x="175" y="82"/>
                </a:cxn>
                <a:cxn ang="0">
                  <a:pos x="62" y="82"/>
                </a:cxn>
                <a:cxn ang="0">
                  <a:pos x="55" y="82"/>
                </a:cxn>
                <a:cxn ang="0">
                  <a:pos x="55" y="76"/>
                </a:cxn>
                <a:cxn ang="0">
                  <a:pos x="55" y="0"/>
                </a:cxn>
                <a:cxn ang="0">
                  <a:pos x="0" y="0"/>
                </a:cxn>
                <a:cxn ang="0">
                  <a:pos x="0" y="117"/>
                </a:cxn>
                <a:cxn ang="0">
                  <a:pos x="18" y="117"/>
                </a:cxn>
                <a:cxn ang="0">
                  <a:pos x="18" y="150"/>
                </a:cxn>
              </a:cxnLst>
              <a:rect l="0" t="0" r="r" b="b"/>
              <a:pathLst>
                <a:path w="175" h="150">
                  <a:moveTo>
                    <a:pt x="18" y="150"/>
                  </a:moveTo>
                  <a:lnTo>
                    <a:pt x="50" y="117"/>
                  </a:lnTo>
                  <a:lnTo>
                    <a:pt x="175" y="117"/>
                  </a:lnTo>
                  <a:lnTo>
                    <a:pt x="175" y="82"/>
                  </a:lnTo>
                  <a:lnTo>
                    <a:pt x="62" y="82"/>
                  </a:lnTo>
                  <a:lnTo>
                    <a:pt x="55" y="82"/>
                  </a:lnTo>
                  <a:lnTo>
                    <a:pt x="55" y="76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117"/>
                  </a:lnTo>
                  <a:lnTo>
                    <a:pt x="18" y="117"/>
                  </a:lnTo>
                  <a:lnTo>
                    <a:pt x="18" y="1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4" name="Freeform 52">
              <a:extLst>
                <a:ext uri="{FF2B5EF4-FFF2-40B4-BE49-F238E27FC236}">
                  <a16:creationId xmlns:a16="http://schemas.microsoft.com/office/drawing/2014/main" id="{65FF8DEA-6E21-16DE-39AB-D2812BC7F8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8888" y="3305175"/>
              <a:ext cx="288925" cy="247650"/>
            </a:xfrm>
            <a:custGeom>
              <a:avLst/>
              <a:gdLst/>
              <a:ahLst/>
              <a:cxnLst>
                <a:cxn ang="0">
                  <a:pos x="136" y="126"/>
                </a:cxn>
                <a:cxn ang="0">
                  <a:pos x="168" y="163"/>
                </a:cxn>
                <a:cxn ang="0">
                  <a:pos x="168" y="126"/>
                </a:cxn>
                <a:cxn ang="0">
                  <a:pos x="189" y="126"/>
                </a:cxn>
                <a:cxn ang="0">
                  <a:pos x="189" y="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126"/>
                </a:cxn>
                <a:cxn ang="0">
                  <a:pos x="118" y="126"/>
                </a:cxn>
                <a:cxn ang="0">
                  <a:pos x="136" y="126"/>
                </a:cxn>
                <a:cxn ang="0">
                  <a:pos x="158" y="50"/>
                </a:cxn>
                <a:cxn ang="0">
                  <a:pos x="172" y="65"/>
                </a:cxn>
                <a:cxn ang="0">
                  <a:pos x="158" y="79"/>
                </a:cxn>
                <a:cxn ang="0">
                  <a:pos x="143" y="65"/>
                </a:cxn>
                <a:cxn ang="0">
                  <a:pos x="158" y="50"/>
                </a:cxn>
                <a:cxn ang="0">
                  <a:pos x="37" y="79"/>
                </a:cxn>
                <a:cxn ang="0">
                  <a:pos x="23" y="65"/>
                </a:cxn>
                <a:cxn ang="0">
                  <a:pos x="37" y="50"/>
                </a:cxn>
                <a:cxn ang="0">
                  <a:pos x="51" y="65"/>
                </a:cxn>
                <a:cxn ang="0">
                  <a:pos x="37" y="79"/>
                </a:cxn>
                <a:cxn ang="0">
                  <a:pos x="77" y="79"/>
                </a:cxn>
                <a:cxn ang="0">
                  <a:pos x="63" y="65"/>
                </a:cxn>
                <a:cxn ang="0">
                  <a:pos x="77" y="50"/>
                </a:cxn>
                <a:cxn ang="0">
                  <a:pos x="92" y="65"/>
                </a:cxn>
                <a:cxn ang="0">
                  <a:pos x="77" y="79"/>
                </a:cxn>
                <a:cxn ang="0">
                  <a:pos x="117" y="79"/>
                </a:cxn>
                <a:cxn ang="0">
                  <a:pos x="103" y="65"/>
                </a:cxn>
                <a:cxn ang="0">
                  <a:pos x="117" y="50"/>
                </a:cxn>
                <a:cxn ang="0">
                  <a:pos x="118" y="50"/>
                </a:cxn>
                <a:cxn ang="0">
                  <a:pos x="132" y="65"/>
                </a:cxn>
                <a:cxn ang="0">
                  <a:pos x="118" y="79"/>
                </a:cxn>
                <a:cxn ang="0">
                  <a:pos x="117" y="79"/>
                </a:cxn>
              </a:cxnLst>
              <a:rect l="0" t="0" r="r" b="b"/>
              <a:pathLst>
                <a:path w="189" h="163">
                  <a:moveTo>
                    <a:pt x="136" y="126"/>
                  </a:moveTo>
                  <a:cubicBezTo>
                    <a:pt x="168" y="163"/>
                    <a:pt x="168" y="163"/>
                    <a:pt x="168" y="163"/>
                  </a:cubicBezTo>
                  <a:cubicBezTo>
                    <a:pt x="168" y="126"/>
                    <a:pt x="168" y="126"/>
                    <a:pt x="168" y="126"/>
                  </a:cubicBezTo>
                  <a:cubicBezTo>
                    <a:pt x="189" y="126"/>
                    <a:pt x="189" y="126"/>
                    <a:pt x="189" y="126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18" y="126"/>
                    <a:pt x="118" y="126"/>
                    <a:pt x="118" y="126"/>
                  </a:cubicBezTo>
                  <a:lnTo>
                    <a:pt x="136" y="126"/>
                  </a:lnTo>
                  <a:close/>
                  <a:moveTo>
                    <a:pt x="158" y="50"/>
                  </a:moveTo>
                  <a:cubicBezTo>
                    <a:pt x="166" y="50"/>
                    <a:pt x="172" y="57"/>
                    <a:pt x="172" y="65"/>
                  </a:cubicBezTo>
                  <a:cubicBezTo>
                    <a:pt x="172" y="73"/>
                    <a:pt x="166" y="79"/>
                    <a:pt x="158" y="79"/>
                  </a:cubicBezTo>
                  <a:cubicBezTo>
                    <a:pt x="150" y="79"/>
                    <a:pt x="143" y="73"/>
                    <a:pt x="143" y="65"/>
                  </a:cubicBezTo>
                  <a:cubicBezTo>
                    <a:pt x="143" y="57"/>
                    <a:pt x="150" y="50"/>
                    <a:pt x="158" y="50"/>
                  </a:cubicBezTo>
                  <a:moveTo>
                    <a:pt x="37" y="79"/>
                  </a:moveTo>
                  <a:cubicBezTo>
                    <a:pt x="29" y="79"/>
                    <a:pt x="23" y="73"/>
                    <a:pt x="23" y="65"/>
                  </a:cubicBezTo>
                  <a:cubicBezTo>
                    <a:pt x="23" y="57"/>
                    <a:pt x="29" y="50"/>
                    <a:pt x="37" y="50"/>
                  </a:cubicBezTo>
                  <a:cubicBezTo>
                    <a:pt x="45" y="50"/>
                    <a:pt x="51" y="57"/>
                    <a:pt x="51" y="65"/>
                  </a:cubicBezTo>
                  <a:cubicBezTo>
                    <a:pt x="51" y="73"/>
                    <a:pt x="45" y="79"/>
                    <a:pt x="37" y="79"/>
                  </a:cubicBezTo>
                  <a:moveTo>
                    <a:pt x="77" y="79"/>
                  </a:moveTo>
                  <a:cubicBezTo>
                    <a:pt x="69" y="79"/>
                    <a:pt x="63" y="73"/>
                    <a:pt x="63" y="65"/>
                  </a:cubicBezTo>
                  <a:cubicBezTo>
                    <a:pt x="63" y="57"/>
                    <a:pt x="69" y="50"/>
                    <a:pt x="77" y="50"/>
                  </a:cubicBezTo>
                  <a:cubicBezTo>
                    <a:pt x="85" y="50"/>
                    <a:pt x="92" y="57"/>
                    <a:pt x="92" y="65"/>
                  </a:cubicBezTo>
                  <a:cubicBezTo>
                    <a:pt x="92" y="73"/>
                    <a:pt x="85" y="79"/>
                    <a:pt x="77" y="79"/>
                  </a:cubicBezTo>
                  <a:moveTo>
                    <a:pt x="117" y="79"/>
                  </a:moveTo>
                  <a:cubicBezTo>
                    <a:pt x="110" y="79"/>
                    <a:pt x="103" y="73"/>
                    <a:pt x="103" y="65"/>
                  </a:cubicBezTo>
                  <a:cubicBezTo>
                    <a:pt x="103" y="57"/>
                    <a:pt x="110" y="50"/>
                    <a:pt x="117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26" y="51"/>
                    <a:pt x="132" y="57"/>
                    <a:pt x="132" y="65"/>
                  </a:cubicBezTo>
                  <a:cubicBezTo>
                    <a:pt x="132" y="72"/>
                    <a:pt x="126" y="78"/>
                    <a:pt x="118" y="79"/>
                  </a:cubicBezTo>
                  <a:cubicBezTo>
                    <a:pt x="118" y="79"/>
                    <a:pt x="118" y="79"/>
                    <a:pt x="117" y="7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65" name="Group 334">
            <a:extLst>
              <a:ext uri="{FF2B5EF4-FFF2-40B4-BE49-F238E27FC236}">
                <a16:creationId xmlns:a16="http://schemas.microsoft.com/office/drawing/2014/main" id="{ADBFFD93-323C-33E4-DB0E-2BD447C04D74}"/>
              </a:ext>
            </a:extLst>
          </p:cNvPr>
          <p:cNvGrpSpPr/>
          <p:nvPr/>
        </p:nvGrpSpPr>
        <p:grpSpPr>
          <a:xfrm>
            <a:off x="5937639" y="5249493"/>
            <a:ext cx="385759" cy="311147"/>
            <a:chOff x="4257675" y="3305175"/>
            <a:chExt cx="385763" cy="311150"/>
          </a:xfrm>
          <a:solidFill>
            <a:srgbClr val="2DADE0"/>
          </a:solidFill>
        </p:grpSpPr>
        <p:sp>
          <p:nvSpPr>
            <p:cNvPr id="66" name="Freeform 53">
              <a:extLst>
                <a:ext uri="{FF2B5EF4-FFF2-40B4-BE49-F238E27FC236}">
                  <a16:creationId xmlns:a16="http://schemas.microsoft.com/office/drawing/2014/main" id="{EF7132FF-0F01-C3D1-B9BE-1DF691459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7675" y="3378200"/>
              <a:ext cx="279400" cy="238125"/>
            </a:xfrm>
            <a:custGeom>
              <a:avLst/>
              <a:gdLst/>
              <a:ahLst/>
              <a:cxnLst>
                <a:cxn ang="0">
                  <a:pos x="19" y="150"/>
                </a:cxn>
                <a:cxn ang="0">
                  <a:pos x="50" y="117"/>
                </a:cxn>
                <a:cxn ang="0">
                  <a:pos x="176" y="117"/>
                </a:cxn>
                <a:cxn ang="0">
                  <a:pos x="176" y="83"/>
                </a:cxn>
                <a:cxn ang="0">
                  <a:pos x="61" y="83"/>
                </a:cxn>
                <a:cxn ang="0">
                  <a:pos x="55" y="83"/>
                </a:cxn>
                <a:cxn ang="0">
                  <a:pos x="55" y="76"/>
                </a:cxn>
                <a:cxn ang="0">
                  <a:pos x="55" y="0"/>
                </a:cxn>
                <a:cxn ang="0">
                  <a:pos x="0" y="0"/>
                </a:cxn>
                <a:cxn ang="0">
                  <a:pos x="0" y="117"/>
                </a:cxn>
                <a:cxn ang="0">
                  <a:pos x="19" y="117"/>
                </a:cxn>
                <a:cxn ang="0">
                  <a:pos x="19" y="150"/>
                </a:cxn>
              </a:cxnLst>
              <a:rect l="0" t="0" r="r" b="b"/>
              <a:pathLst>
                <a:path w="176" h="150">
                  <a:moveTo>
                    <a:pt x="19" y="150"/>
                  </a:moveTo>
                  <a:lnTo>
                    <a:pt x="50" y="117"/>
                  </a:lnTo>
                  <a:lnTo>
                    <a:pt x="176" y="117"/>
                  </a:lnTo>
                  <a:lnTo>
                    <a:pt x="176" y="83"/>
                  </a:lnTo>
                  <a:lnTo>
                    <a:pt x="61" y="83"/>
                  </a:lnTo>
                  <a:lnTo>
                    <a:pt x="55" y="83"/>
                  </a:lnTo>
                  <a:lnTo>
                    <a:pt x="55" y="76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117"/>
                  </a:lnTo>
                  <a:lnTo>
                    <a:pt x="19" y="117"/>
                  </a:lnTo>
                  <a:lnTo>
                    <a:pt x="19" y="1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7" name="Freeform 54">
              <a:extLst>
                <a:ext uri="{FF2B5EF4-FFF2-40B4-BE49-F238E27FC236}">
                  <a16:creationId xmlns:a16="http://schemas.microsoft.com/office/drawing/2014/main" id="{5BE0D385-3355-26AB-D5D5-2694EA36A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4513" y="3305175"/>
              <a:ext cx="288925" cy="247650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0" y="0"/>
                </a:cxn>
                <a:cxn ang="0">
                  <a:pos x="0" y="46"/>
                </a:cxn>
                <a:cxn ang="0">
                  <a:pos x="0" y="122"/>
                </a:cxn>
                <a:cxn ang="0">
                  <a:pos x="115" y="122"/>
                </a:cxn>
                <a:cxn ang="0">
                  <a:pos x="131" y="122"/>
                </a:cxn>
                <a:cxn ang="0">
                  <a:pos x="164" y="156"/>
                </a:cxn>
                <a:cxn ang="0">
                  <a:pos x="164" y="122"/>
                </a:cxn>
                <a:cxn ang="0">
                  <a:pos x="182" y="122"/>
                </a:cxn>
                <a:cxn ang="0">
                  <a:pos x="182" y="0"/>
                </a:cxn>
              </a:cxnLst>
              <a:rect l="0" t="0" r="r" b="b"/>
              <a:pathLst>
                <a:path w="182" h="156">
                  <a:moveTo>
                    <a:pt x="182" y="0"/>
                  </a:moveTo>
                  <a:lnTo>
                    <a:pt x="0" y="0"/>
                  </a:lnTo>
                  <a:lnTo>
                    <a:pt x="0" y="46"/>
                  </a:lnTo>
                  <a:lnTo>
                    <a:pt x="0" y="122"/>
                  </a:lnTo>
                  <a:lnTo>
                    <a:pt x="115" y="122"/>
                  </a:lnTo>
                  <a:lnTo>
                    <a:pt x="131" y="122"/>
                  </a:lnTo>
                  <a:lnTo>
                    <a:pt x="164" y="156"/>
                  </a:lnTo>
                  <a:lnTo>
                    <a:pt x="164" y="122"/>
                  </a:lnTo>
                  <a:lnTo>
                    <a:pt x="182" y="122"/>
                  </a:lnTo>
                  <a:lnTo>
                    <a:pt x="1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69" name="Freeform 56">
            <a:extLst>
              <a:ext uri="{FF2B5EF4-FFF2-40B4-BE49-F238E27FC236}">
                <a16:creationId xmlns:a16="http://schemas.microsoft.com/office/drawing/2014/main" id="{C8257BCB-7E0A-D53D-0611-C7A8F4A9CA66}"/>
              </a:ext>
            </a:extLst>
          </p:cNvPr>
          <p:cNvSpPr>
            <a:spLocks noEditPoints="1"/>
          </p:cNvSpPr>
          <p:nvPr/>
        </p:nvSpPr>
        <p:spPr bwMode="auto">
          <a:xfrm>
            <a:off x="2729048" y="3864795"/>
            <a:ext cx="369884" cy="371471"/>
          </a:xfrm>
          <a:custGeom>
            <a:avLst/>
            <a:gdLst/>
            <a:ahLst/>
            <a:cxnLst>
              <a:cxn ang="0">
                <a:pos x="121" y="243"/>
              </a:cxn>
              <a:cxn ang="0">
                <a:pos x="242" y="121"/>
              </a:cxn>
              <a:cxn ang="0">
                <a:pos x="121" y="0"/>
              </a:cxn>
              <a:cxn ang="0">
                <a:pos x="0" y="121"/>
              </a:cxn>
              <a:cxn ang="0">
                <a:pos x="121" y="243"/>
              </a:cxn>
              <a:cxn ang="0">
                <a:pos x="157" y="21"/>
              </a:cxn>
              <a:cxn ang="0">
                <a:pos x="202" y="52"/>
              </a:cxn>
              <a:cxn ang="0">
                <a:pos x="158" y="98"/>
              </a:cxn>
              <a:cxn ang="0">
                <a:pos x="140" y="82"/>
              </a:cxn>
              <a:cxn ang="0">
                <a:pos x="157" y="21"/>
              </a:cxn>
              <a:cxn ang="0">
                <a:pos x="139" y="16"/>
              </a:cxn>
              <a:cxn ang="0">
                <a:pos x="134" y="79"/>
              </a:cxn>
              <a:cxn ang="0">
                <a:pos x="127" y="78"/>
              </a:cxn>
              <a:cxn ang="0">
                <a:pos x="118" y="14"/>
              </a:cxn>
              <a:cxn ang="0">
                <a:pos x="139" y="16"/>
              </a:cxn>
              <a:cxn ang="0">
                <a:pos x="121" y="101"/>
              </a:cxn>
              <a:cxn ang="0">
                <a:pos x="141" y="121"/>
              </a:cxn>
              <a:cxn ang="0">
                <a:pos x="121" y="141"/>
              </a:cxn>
              <a:cxn ang="0">
                <a:pos x="101" y="121"/>
              </a:cxn>
              <a:cxn ang="0">
                <a:pos x="121" y="101"/>
              </a:cxn>
              <a:cxn ang="0">
                <a:pos x="93" y="155"/>
              </a:cxn>
              <a:cxn ang="0">
                <a:pos x="115" y="165"/>
              </a:cxn>
              <a:cxn ang="0">
                <a:pos x="93" y="225"/>
              </a:cxn>
              <a:cxn ang="0">
                <a:pos x="45" y="197"/>
              </a:cxn>
              <a:cxn ang="0">
                <a:pos x="93" y="155"/>
              </a:cxn>
            </a:cxnLst>
            <a:rect l="0" t="0" r="r" b="b"/>
            <a:pathLst>
              <a:path w="242" h="243">
                <a:moveTo>
                  <a:pt x="121" y="243"/>
                </a:moveTo>
                <a:cubicBezTo>
                  <a:pt x="188" y="243"/>
                  <a:pt x="242" y="189"/>
                  <a:pt x="242" y="121"/>
                </a:cubicBezTo>
                <a:cubicBezTo>
                  <a:pt x="242" y="54"/>
                  <a:pt x="188" y="0"/>
                  <a:pt x="121" y="0"/>
                </a:cubicBezTo>
                <a:cubicBezTo>
                  <a:pt x="54" y="0"/>
                  <a:pt x="0" y="54"/>
                  <a:pt x="0" y="121"/>
                </a:cubicBezTo>
                <a:cubicBezTo>
                  <a:pt x="0" y="189"/>
                  <a:pt x="54" y="243"/>
                  <a:pt x="121" y="243"/>
                </a:cubicBezTo>
                <a:moveTo>
                  <a:pt x="157" y="21"/>
                </a:moveTo>
                <a:cubicBezTo>
                  <a:pt x="174" y="27"/>
                  <a:pt x="190" y="38"/>
                  <a:pt x="202" y="52"/>
                </a:cubicBezTo>
                <a:cubicBezTo>
                  <a:pt x="158" y="98"/>
                  <a:pt x="158" y="98"/>
                  <a:pt x="158" y="98"/>
                </a:cubicBezTo>
                <a:cubicBezTo>
                  <a:pt x="153" y="91"/>
                  <a:pt x="147" y="85"/>
                  <a:pt x="140" y="82"/>
                </a:cubicBezTo>
                <a:lnTo>
                  <a:pt x="157" y="21"/>
                </a:lnTo>
                <a:close/>
                <a:moveTo>
                  <a:pt x="139" y="16"/>
                </a:moveTo>
                <a:cubicBezTo>
                  <a:pt x="134" y="79"/>
                  <a:pt x="134" y="79"/>
                  <a:pt x="134" y="79"/>
                </a:cubicBezTo>
                <a:cubicBezTo>
                  <a:pt x="132" y="79"/>
                  <a:pt x="129" y="78"/>
                  <a:pt x="127" y="78"/>
                </a:cubicBezTo>
                <a:cubicBezTo>
                  <a:pt x="118" y="14"/>
                  <a:pt x="118" y="14"/>
                  <a:pt x="118" y="14"/>
                </a:cubicBezTo>
                <a:cubicBezTo>
                  <a:pt x="125" y="14"/>
                  <a:pt x="132" y="14"/>
                  <a:pt x="139" y="16"/>
                </a:cubicBezTo>
                <a:moveTo>
                  <a:pt x="121" y="101"/>
                </a:moveTo>
                <a:cubicBezTo>
                  <a:pt x="132" y="101"/>
                  <a:pt x="141" y="110"/>
                  <a:pt x="141" y="121"/>
                </a:cubicBezTo>
                <a:cubicBezTo>
                  <a:pt x="141" y="132"/>
                  <a:pt x="132" y="141"/>
                  <a:pt x="121" y="141"/>
                </a:cubicBezTo>
                <a:cubicBezTo>
                  <a:pt x="110" y="141"/>
                  <a:pt x="101" y="132"/>
                  <a:pt x="101" y="121"/>
                </a:cubicBezTo>
                <a:cubicBezTo>
                  <a:pt x="101" y="110"/>
                  <a:pt x="110" y="101"/>
                  <a:pt x="121" y="101"/>
                </a:cubicBezTo>
                <a:moveTo>
                  <a:pt x="93" y="155"/>
                </a:moveTo>
                <a:cubicBezTo>
                  <a:pt x="100" y="160"/>
                  <a:pt x="107" y="164"/>
                  <a:pt x="115" y="165"/>
                </a:cubicBezTo>
                <a:cubicBezTo>
                  <a:pt x="93" y="225"/>
                  <a:pt x="93" y="225"/>
                  <a:pt x="93" y="225"/>
                </a:cubicBezTo>
                <a:cubicBezTo>
                  <a:pt x="76" y="220"/>
                  <a:pt x="59" y="211"/>
                  <a:pt x="45" y="197"/>
                </a:cubicBezTo>
                <a:lnTo>
                  <a:pt x="93" y="155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3" name="Freeform 59">
            <a:extLst>
              <a:ext uri="{FF2B5EF4-FFF2-40B4-BE49-F238E27FC236}">
                <a16:creationId xmlns:a16="http://schemas.microsoft.com/office/drawing/2014/main" id="{5263A7DB-C191-5B90-9BFA-8828EE97EB9B}"/>
              </a:ext>
            </a:extLst>
          </p:cNvPr>
          <p:cNvSpPr>
            <a:spLocks noEditPoints="1"/>
          </p:cNvSpPr>
          <p:nvPr/>
        </p:nvSpPr>
        <p:spPr bwMode="auto">
          <a:xfrm>
            <a:off x="2743959" y="3173893"/>
            <a:ext cx="287335" cy="355596"/>
          </a:xfrm>
          <a:custGeom>
            <a:avLst/>
            <a:gdLst/>
            <a:ahLst/>
            <a:cxnLst>
              <a:cxn ang="0">
                <a:pos x="34" y="7"/>
              </a:cxn>
              <a:cxn ang="0">
                <a:pos x="12" y="0"/>
              </a:cxn>
              <a:cxn ang="0">
                <a:pos x="0" y="224"/>
              </a:cxn>
              <a:cxn ang="0">
                <a:pos x="12" y="216"/>
              </a:cxn>
              <a:cxn ang="0">
                <a:pos x="34" y="224"/>
              </a:cxn>
              <a:cxn ang="0">
                <a:pos x="47" y="164"/>
              </a:cxn>
              <a:cxn ang="0">
                <a:pos x="134" y="224"/>
              </a:cxn>
              <a:cxn ang="0">
                <a:pos x="147" y="216"/>
              </a:cxn>
              <a:cxn ang="0">
                <a:pos x="167" y="224"/>
              </a:cxn>
              <a:cxn ang="0">
                <a:pos x="181" y="0"/>
              </a:cxn>
              <a:cxn ang="0">
                <a:pos x="167" y="7"/>
              </a:cxn>
              <a:cxn ang="0">
                <a:pos x="147" y="0"/>
              </a:cxn>
              <a:cxn ang="0">
                <a:pos x="134" y="60"/>
              </a:cxn>
              <a:cxn ang="0">
                <a:pos x="47" y="0"/>
              </a:cxn>
              <a:cxn ang="0">
                <a:pos x="34" y="199"/>
              </a:cxn>
              <a:cxn ang="0">
                <a:pos x="12" y="179"/>
              </a:cxn>
              <a:cxn ang="0">
                <a:pos x="34" y="199"/>
              </a:cxn>
              <a:cxn ang="0">
                <a:pos x="12" y="160"/>
              </a:cxn>
              <a:cxn ang="0">
                <a:pos x="34" y="140"/>
              </a:cxn>
              <a:cxn ang="0">
                <a:pos x="34" y="123"/>
              </a:cxn>
              <a:cxn ang="0">
                <a:pos x="12" y="102"/>
              </a:cxn>
              <a:cxn ang="0">
                <a:pos x="34" y="123"/>
              </a:cxn>
              <a:cxn ang="0">
                <a:pos x="12" y="84"/>
              </a:cxn>
              <a:cxn ang="0">
                <a:pos x="34" y="63"/>
              </a:cxn>
              <a:cxn ang="0">
                <a:pos x="34" y="46"/>
              </a:cxn>
              <a:cxn ang="0">
                <a:pos x="12" y="25"/>
              </a:cxn>
              <a:cxn ang="0">
                <a:pos x="34" y="46"/>
              </a:cxn>
              <a:cxn ang="0">
                <a:pos x="167" y="25"/>
              </a:cxn>
              <a:cxn ang="0">
                <a:pos x="147" y="46"/>
              </a:cxn>
              <a:cxn ang="0">
                <a:pos x="147" y="63"/>
              </a:cxn>
              <a:cxn ang="0">
                <a:pos x="167" y="84"/>
              </a:cxn>
              <a:cxn ang="0">
                <a:pos x="147" y="63"/>
              </a:cxn>
              <a:cxn ang="0">
                <a:pos x="167" y="102"/>
              </a:cxn>
              <a:cxn ang="0">
                <a:pos x="147" y="123"/>
              </a:cxn>
              <a:cxn ang="0">
                <a:pos x="147" y="140"/>
              </a:cxn>
              <a:cxn ang="0">
                <a:pos x="167" y="160"/>
              </a:cxn>
              <a:cxn ang="0">
                <a:pos x="147" y="140"/>
              </a:cxn>
              <a:cxn ang="0">
                <a:pos x="167" y="179"/>
              </a:cxn>
              <a:cxn ang="0">
                <a:pos x="147" y="199"/>
              </a:cxn>
              <a:cxn ang="0">
                <a:pos x="134" y="143"/>
              </a:cxn>
              <a:cxn ang="0">
                <a:pos x="47" y="81"/>
              </a:cxn>
              <a:cxn ang="0">
                <a:pos x="134" y="143"/>
              </a:cxn>
            </a:cxnLst>
            <a:rect l="0" t="0" r="r" b="b"/>
            <a:pathLst>
              <a:path w="181" h="224">
                <a:moveTo>
                  <a:pt x="34" y="0"/>
                </a:moveTo>
                <a:lnTo>
                  <a:pt x="34" y="7"/>
                </a:lnTo>
                <a:lnTo>
                  <a:pt x="12" y="7"/>
                </a:lnTo>
                <a:lnTo>
                  <a:pt x="12" y="0"/>
                </a:lnTo>
                <a:lnTo>
                  <a:pt x="0" y="0"/>
                </a:lnTo>
                <a:lnTo>
                  <a:pt x="0" y="224"/>
                </a:lnTo>
                <a:lnTo>
                  <a:pt x="12" y="224"/>
                </a:lnTo>
                <a:lnTo>
                  <a:pt x="12" y="216"/>
                </a:lnTo>
                <a:lnTo>
                  <a:pt x="34" y="216"/>
                </a:lnTo>
                <a:lnTo>
                  <a:pt x="34" y="224"/>
                </a:lnTo>
                <a:lnTo>
                  <a:pt x="47" y="224"/>
                </a:lnTo>
                <a:lnTo>
                  <a:pt x="47" y="164"/>
                </a:lnTo>
                <a:lnTo>
                  <a:pt x="134" y="164"/>
                </a:lnTo>
                <a:lnTo>
                  <a:pt x="134" y="224"/>
                </a:lnTo>
                <a:lnTo>
                  <a:pt x="147" y="224"/>
                </a:lnTo>
                <a:lnTo>
                  <a:pt x="147" y="216"/>
                </a:lnTo>
                <a:lnTo>
                  <a:pt x="167" y="216"/>
                </a:lnTo>
                <a:lnTo>
                  <a:pt x="167" y="224"/>
                </a:lnTo>
                <a:lnTo>
                  <a:pt x="181" y="224"/>
                </a:lnTo>
                <a:lnTo>
                  <a:pt x="181" y="0"/>
                </a:lnTo>
                <a:lnTo>
                  <a:pt x="167" y="0"/>
                </a:lnTo>
                <a:lnTo>
                  <a:pt x="167" y="7"/>
                </a:lnTo>
                <a:lnTo>
                  <a:pt x="147" y="7"/>
                </a:lnTo>
                <a:lnTo>
                  <a:pt x="147" y="0"/>
                </a:lnTo>
                <a:lnTo>
                  <a:pt x="134" y="0"/>
                </a:lnTo>
                <a:lnTo>
                  <a:pt x="134" y="60"/>
                </a:lnTo>
                <a:lnTo>
                  <a:pt x="47" y="60"/>
                </a:lnTo>
                <a:lnTo>
                  <a:pt x="47" y="0"/>
                </a:lnTo>
                <a:lnTo>
                  <a:pt x="34" y="0"/>
                </a:lnTo>
                <a:close/>
                <a:moveTo>
                  <a:pt x="34" y="199"/>
                </a:moveTo>
                <a:lnTo>
                  <a:pt x="12" y="199"/>
                </a:lnTo>
                <a:lnTo>
                  <a:pt x="12" y="179"/>
                </a:lnTo>
                <a:lnTo>
                  <a:pt x="34" y="179"/>
                </a:lnTo>
                <a:lnTo>
                  <a:pt x="34" y="199"/>
                </a:lnTo>
                <a:close/>
                <a:moveTo>
                  <a:pt x="34" y="160"/>
                </a:moveTo>
                <a:lnTo>
                  <a:pt x="12" y="160"/>
                </a:lnTo>
                <a:lnTo>
                  <a:pt x="12" y="140"/>
                </a:lnTo>
                <a:lnTo>
                  <a:pt x="34" y="140"/>
                </a:lnTo>
                <a:lnTo>
                  <a:pt x="34" y="160"/>
                </a:lnTo>
                <a:close/>
                <a:moveTo>
                  <a:pt x="34" y="123"/>
                </a:moveTo>
                <a:lnTo>
                  <a:pt x="12" y="123"/>
                </a:lnTo>
                <a:lnTo>
                  <a:pt x="12" y="102"/>
                </a:lnTo>
                <a:lnTo>
                  <a:pt x="34" y="102"/>
                </a:lnTo>
                <a:lnTo>
                  <a:pt x="34" y="123"/>
                </a:lnTo>
                <a:close/>
                <a:moveTo>
                  <a:pt x="34" y="84"/>
                </a:moveTo>
                <a:lnTo>
                  <a:pt x="12" y="84"/>
                </a:lnTo>
                <a:lnTo>
                  <a:pt x="12" y="63"/>
                </a:lnTo>
                <a:lnTo>
                  <a:pt x="34" y="63"/>
                </a:lnTo>
                <a:lnTo>
                  <a:pt x="34" y="84"/>
                </a:lnTo>
                <a:close/>
                <a:moveTo>
                  <a:pt x="34" y="46"/>
                </a:moveTo>
                <a:lnTo>
                  <a:pt x="12" y="46"/>
                </a:lnTo>
                <a:lnTo>
                  <a:pt x="12" y="25"/>
                </a:lnTo>
                <a:lnTo>
                  <a:pt x="34" y="25"/>
                </a:lnTo>
                <a:lnTo>
                  <a:pt x="34" y="46"/>
                </a:lnTo>
                <a:close/>
                <a:moveTo>
                  <a:pt x="147" y="25"/>
                </a:moveTo>
                <a:lnTo>
                  <a:pt x="167" y="25"/>
                </a:lnTo>
                <a:lnTo>
                  <a:pt x="167" y="46"/>
                </a:lnTo>
                <a:lnTo>
                  <a:pt x="147" y="46"/>
                </a:lnTo>
                <a:lnTo>
                  <a:pt x="147" y="25"/>
                </a:lnTo>
                <a:close/>
                <a:moveTo>
                  <a:pt x="147" y="63"/>
                </a:moveTo>
                <a:lnTo>
                  <a:pt x="167" y="63"/>
                </a:lnTo>
                <a:lnTo>
                  <a:pt x="167" y="84"/>
                </a:lnTo>
                <a:lnTo>
                  <a:pt x="147" y="84"/>
                </a:lnTo>
                <a:lnTo>
                  <a:pt x="147" y="63"/>
                </a:lnTo>
                <a:close/>
                <a:moveTo>
                  <a:pt x="147" y="102"/>
                </a:moveTo>
                <a:lnTo>
                  <a:pt x="167" y="102"/>
                </a:lnTo>
                <a:lnTo>
                  <a:pt x="167" y="123"/>
                </a:lnTo>
                <a:lnTo>
                  <a:pt x="147" y="123"/>
                </a:lnTo>
                <a:lnTo>
                  <a:pt x="147" y="102"/>
                </a:lnTo>
                <a:close/>
                <a:moveTo>
                  <a:pt x="147" y="140"/>
                </a:moveTo>
                <a:lnTo>
                  <a:pt x="167" y="140"/>
                </a:lnTo>
                <a:lnTo>
                  <a:pt x="167" y="160"/>
                </a:lnTo>
                <a:lnTo>
                  <a:pt x="147" y="160"/>
                </a:lnTo>
                <a:lnTo>
                  <a:pt x="147" y="140"/>
                </a:lnTo>
                <a:close/>
                <a:moveTo>
                  <a:pt x="147" y="179"/>
                </a:moveTo>
                <a:lnTo>
                  <a:pt x="167" y="179"/>
                </a:lnTo>
                <a:lnTo>
                  <a:pt x="167" y="199"/>
                </a:lnTo>
                <a:lnTo>
                  <a:pt x="147" y="199"/>
                </a:lnTo>
                <a:lnTo>
                  <a:pt x="147" y="179"/>
                </a:lnTo>
                <a:close/>
                <a:moveTo>
                  <a:pt x="134" y="143"/>
                </a:moveTo>
                <a:lnTo>
                  <a:pt x="47" y="143"/>
                </a:lnTo>
                <a:lnTo>
                  <a:pt x="47" y="81"/>
                </a:lnTo>
                <a:lnTo>
                  <a:pt x="134" y="81"/>
                </a:lnTo>
                <a:lnTo>
                  <a:pt x="134" y="14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74" name="Group 323">
            <a:extLst>
              <a:ext uri="{FF2B5EF4-FFF2-40B4-BE49-F238E27FC236}">
                <a16:creationId xmlns:a16="http://schemas.microsoft.com/office/drawing/2014/main" id="{9BA7A202-F950-B91A-898F-1BFB31A4D560}"/>
              </a:ext>
            </a:extLst>
          </p:cNvPr>
          <p:cNvGrpSpPr/>
          <p:nvPr/>
        </p:nvGrpSpPr>
        <p:grpSpPr>
          <a:xfrm>
            <a:off x="4507086" y="3173099"/>
            <a:ext cx="319085" cy="357185"/>
            <a:chOff x="2654300" y="1498600"/>
            <a:chExt cx="319088" cy="357188"/>
          </a:xfrm>
          <a:solidFill>
            <a:schemeClr val="tx1"/>
          </a:solidFill>
        </p:grpSpPr>
        <p:sp>
          <p:nvSpPr>
            <p:cNvPr id="75" name="Freeform 60">
              <a:extLst>
                <a:ext uri="{FF2B5EF4-FFF2-40B4-BE49-F238E27FC236}">
                  <a16:creationId xmlns:a16="http://schemas.microsoft.com/office/drawing/2014/main" id="{0A2DC754-1768-9CD9-4281-7AC5BC3C1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0650" y="1552575"/>
              <a:ext cx="33338" cy="303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8"/>
                </a:cxn>
                <a:cxn ang="0">
                  <a:pos x="21" y="198"/>
                </a:cxn>
                <a:cxn ang="0">
                  <a:pos x="21" y="0"/>
                </a:cxn>
                <a:cxn ang="0">
                  <a:pos x="11" y="2"/>
                </a:cxn>
                <a:cxn ang="0">
                  <a:pos x="0" y="0"/>
                </a:cxn>
              </a:cxnLst>
              <a:rect l="0" t="0" r="r" b="b"/>
              <a:pathLst>
                <a:path w="21" h="198">
                  <a:moveTo>
                    <a:pt x="0" y="0"/>
                  </a:moveTo>
                  <a:cubicBezTo>
                    <a:pt x="0" y="198"/>
                    <a:pt x="0" y="198"/>
                    <a:pt x="0" y="198"/>
                  </a:cubicBezTo>
                  <a:cubicBezTo>
                    <a:pt x="21" y="198"/>
                    <a:pt x="21" y="198"/>
                    <a:pt x="21" y="19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1"/>
                    <a:pt x="14" y="2"/>
                    <a:pt x="11" y="2"/>
                  </a:cubicBezTo>
                  <a:cubicBezTo>
                    <a:pt x="7" y="2"/>
                    <a:pt x="4" y="1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6" name="Oval 61">
              <a:extLst>
                <a:ext uri="{FF2B5EF4-FFF2-40B4-BE49-F238E27FC236}">
                  <a16:creationId xmlns:a16="http://schemas.microsoft.com/office/drawing/2014/main" id="{D24AF4E0-8461-ACAC-9EF8-2A6C0867D5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4300" y="1498600"/>
              <a:ext cx="46038" cy="460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7" name="Rectangle 62">
              <a:extLst>
                <a:ext uri="{FF2B5EF4-FFF2-40B4-BE49-F238E27FC236}">
                  <a16:creationId xmlns:a16="http://schemas.microsoft.com/office/drawing/2014/main" id="{0EBD80A2-8FB7-116E-A298-6F5E94D0B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1450" y="1554163"/>
              <a:ext cx="261938" cy="1889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8" name="Group 329">
            <a:extLst>
              <a:ext uri="{FF2B5EF4-FFF2-40B4-BE49-F238E27FC236}">
                <a16:creationId xmlns:a16="http://schemas.microsoft.com/office/drawing/2014/main" id="{73FDC93F-9952-97FA-A07B-17396FD940CC}"/>
              </a:ext>
            </a:extLst>
          </p:cNvPr>
          <p:cNvGrpSpPr/>
          <p:nvPr/>
        </p:nvGrpSpPr>
        <p:grpSpPr>
          <a:xfrm>
            <a:off x="5090033" y="3165956"/>
            <a:ext cx="293685" cy="371471"/>
            <a:chOff x="3209925" y="1490663"/>
            <a:chExt cx="293688" cy="371475"/>
          </a:xfrm>
          <a:solidFill>
            <a:schemeClr val="tx1"/>
          </a:solidFill>
        </p:grpSpPr>
        <p:sp>
          <p:nvSpPr>
            <p:cNvPr id="79" name="Freeform 63">
              <a:extLst>
                <a:ext uri="{FF2B5EF4-FFF2-40B4-BE49-F238E27FC236}">
                  <a16:creationId xmlns:a16="http://schemas.microsoft.com/office/drawing/2014/main" id="{F11959E7-71C2-79D4-4731-AFEC040C31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1688" y="1719263"/>
              <a:ext cx="30163" cy="14287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10" y="1"/>
                </a:cxn>
                <a:cxn ang="0">
                  <a:pos x="0" y="0"/>
                </a:cxn>
                <a:cxn ang="0">
                  <a:pos x="0" y="93"/>
                </a:cxn>
                <a:cxn ang="0">
                  <a:pos x="20" y="93"/>
                </a:cxn>
                <a:cxn ang="0">
                  <a:pos x="20" y="0"/>
                </a:cxn>
              </a:cxnLst>
              <a:rect l="0" t="0" r="r" b="b"/>
              <a:pathLst>
                <a:path w="20" h="93">
                  <a:moveTo>
                    <a:pt x="20" y="0"/>
                  </a:moveTo>
                  <a:cubicBezTo>
                    <a:pt x="17" y="1"/>
                    <a:pt x="13" y="1"/>
                    <a:pt x="10" y="1"/>
                  </a:cubicBezTo>
                  <a:cubicBezTo>
                    <a:pt x="7" y="1"/>
                    <a:pt x="3" y="1"/>
                    <a:pt x="0" y="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0" y="93"/>
                    <a:pt x="20" y="93"/>
                    <a:pt x="20" y="93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0" name="Freeform 64">
              <a:extLst>
                <a:ext uri="{FF2B5EF4-FFF2-40B4-BE49-F238E27FC236}">
                  <a16:creationId xmlns:a16="http://schemas.microsoft.com/office/drawing/2014/main" id="{58B91EAA-CE3C-98AA-391B-9A9999B5E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9925" y="1490663"/>
              <a:ext cx="293688" cy="219075"/>
            </a:xfrm>
            <a:custGeom>
              <a:avLst/>
              <a:gdLst/>
              <a:ahLst/>
              <a:cxnLst>
                <a:cxn ang="0">
                  <a:pos x="86" y="144"/>
                </a:cxn>
                <a:cxn ang="0">
                  <a:pos x="96" y="144"/>
                </a:cxn>
                <a:cxn ang="0">
                  <a:pos x="106" y="144"/>
                </a:cxn>
                <a:cxn ang="0">
                  <a:pos x="192" y="48"/>
                </a:cxn>
                <a:cxn ang="0">
                  <a:pos x="179" y="0"/>
                </a:cxn>
                <a:cxn ang="0">
                  <a:pos x="138" y="23"/>
                </a:cxn>
                <a:cxn ang="0">
                  <a:pos x="96" y="0"/>
                </a:cxn>
                <a:cxn ang="0">
                  <a:pos x="54" y="23"/>
                </a:cxn>
                <a:cxn ang="0">
                  <a:pos x="13" y="0"/>
                </a:cxn>
                <a:cxn ang="0">
                  <a:pos x="0" y="48"/>
                </a:cxn>
                <a:cxn ang="0">
                  <a:pos x="86" y="144"/>
                </a:cxn>
              </a:cxnLst>
              <a:rect l="0" t="0" r="r" b="b"/>
              <a:pathLst>
                <a:path w="192" h="144">
                  <a:moveTo>
                    <a:pt x="86" y="144"/>
                  </a:moveTo>
                  <a:cubicBezTo>
                    <a:pt x="89" y="144"/>
                    <a:pt x="93" y="144"/>
                    <a:pt x="96" y="144"/>
                  </a:cubicBezTo>
                  <a:cubicBezTo>
                    <a:pt x="99" y="144"/>
                    <a:pt x="103" y="144"/>
                    <a:pt x="106" y="144"/>
                  </a:cubicBezTo>
                  <a:cubicBezTo>
                    <a:pt x="154" y="138"/>
                    <a:pt x="192" y="97"/>
                    <a:pt x="192" y="48"/>
                  </a:cubicBezTo>
                  <a:cubicBezTo>
                    <a:pt x="192" y="31"/>
                    <a:pt x="187" y="14"/>
                    <a:pt x="179" y="0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14"/>
                    <a:pt x="0" y="31"/>
                    <a:pt x="0" y="48"/>
                  </a:cubicBezTo>
                  <a:cubicBezTo>
                    <a:pt x="0" y="97"/>
                    <a:pt x="38" y="138"/>
                    <a:pt x="86" y="14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1" name="Freeform 65">
              <a:extLst>
                <a:ext uri="{FF2B5EF4-FFF2-40B4-BE49-F238E27FC236}">
                  <a16:creationId xmlns:a16="http://schemas.microsoft.com/office/drawing/2014/main" id="{3C057546-E75E-B43E-8A92-38F610BB4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2963" y="1712913"/>
              <a:ext cx="95250" cy="96838"/>
            </a:xfrm>
            <a:custGeom>
              <a:avLst/>
              <a:gdLst/>
              <a:ahLst/>
              <a:cxnLst>
                <a:cxn ang="0">
                  <a:pos x="16" y="17"/>
                </a:cxn>
                <a:cxn ang="0">
                  <a:pos x="2" y="61"/>
                </a:cxn>
                <a:cxn ang="0">
                  <a:pos x="46" y="47"/>
                </a:cxn>
                <a:cxn ang="0">
                  <a:pos x="60" y="3"/>
                </a:cxn>
                <a:cxn ang="0">
                  <a:pos x="16" y="17"/>
                </a:cxn>
              </a:cxnLst>
              <a:rect l="0" t="0" r="r" b="b"/>
              <a:pathLst>
                <a:path w="63" h="63">
                  <a:moveTo>
                    <a:pt x="16" y="17"/>
                  </a:moveTo>
                  <a:cubicBezTo>
                    <a:pt x="4" y="29"/>
                    <a:pt x="0" y="45"/>
                    <a:pt x="2" y="61"/>
                  </a:cubicBezTo>
                  <a:cubicBezTo>
                    <a:pt x="18" y="63"/>
                    <a:pt x="34" y="59"/>
                    <a:pt x="46" y="47"/>
                  </a:cubicBezTo>
                  <a:cubicBezTo>
                    <a:pt x="58" y="35"/>
                    <a:pt x="63" y="18"/>
                    <a:pt x="60" y="3"/>
                  </a:cubicBezTo>
                  <a:cubicBezTo>
                    <a:pt x="45" y="0"/>
                    <a:pt x="28" y="5"/>
                    <a:pt x="16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2" name="Group 330">
            <a:extLst>
              <a:ext uri="{FF2B5EF4-FFF2-40B4-BE49-F238E27FC236}">
                <a16:creationId xmlns:a16="http://schemas.microsoft.com/office/drawing/2014/main" id="{48381114-7974-109F-A399-72BD4560F61A}"/>
              </a:ext>
            </a:extLst>
          </p:cNvPr>
          <p:cNvGrpSpPr/>
          <p:nvPr/>
        </p:nvGrpSpPr>
        <p:grpSpPr>
          <a:xfrm>
            <a:off x="5647580" y="3166749"/>
            <a:ext cx="268285" cy="369884"/>
            <a:chOff x="3759200" y="1492250"/>
            <a:chExt cx="268288" cy="369888"/>
          </a:xfrm>
          <a:solidFill>
            <a:schemeClr val="tx1"/>
          </a:solidFill>
        </p:grpSpPr>
        <p:sp>
          <p:nvSpPr>
            <p:cNvPr id="83" name="Freeform 66">
              <a:extLst>
                <a:ext uri="{FF2B5EF4-FFF2-40B4-BE49-F238E27FC236}">
                  <a16:creationId xmlns:a16="http://schemas.microsoft.com/office/drawing/2014/main" id="{F46AA320-4748-8037-228B-1FCFC5B7E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9200" y="1492250"/>
              <a:ext cx="128588" cy="369888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2" y="58"/>
                </a:cxn>
                <a:cxn ang="0">
                  <a:pos x="8" y="84"/>
                </a:cxn>
                <a:cxn ang="0">
                  <a:pos x="31" y="110"/>
                </a:cxn>
                <a:cxn ang="0">
                  <a:pos x="31" y="242"/>
                </a:cxn>
                <a:cxn ang="0">
                  <a:pos x="54" y="242"/>
                </a:cxn>
                <a:cxn ang="0">
                  <a:pos x="54" y="110"/>
                </a:cxn>
                <a:cxn ang="0">
                  <a:pos x="77" y="84"/>
                </a:cxn>
                <a:cxn ang="0">
                  <a:pos x="83" y="58"/>
                </a:cxn>
                <a:cxn ang="0">
                  <a:pos x="75" y="28"/>
                </a:cxn>
                <a:cxn ang="0">
                  <a:pos x="56" y="0"/>
                </a:cxn>
                <a:cxn ang="0">
                  <a:pos x="62" y="57"/>
                </a:cxn>
                <a:cxn ang="0">
                  <a:pos x="55" y="57"/>
                </a:cxn>
                <a:cxn ang="0">
                  <a:pos x="48" y="0"/>
                </a:cxn>
                <a:cxn ang="0">
                  <a:pos x="42" y="0"/>
                </a:cxn>
                <a:cxn ang="0">
                  <a:pos x="37" y="0"/>
                </a:cxn>
                <a:cxn ang="0">
                  <a:pos x="30" y="57"/>
                </a:cxn>
                <a:cxn ang="0">
                  <a:pos x="23" y="57"/>
                </a:cxn>
                <a:cxn ang="0">
                  <a:pos x="29" y="0"/>
                </a:cxn>
                <a:cxn ang="0">
                  <a:pos x="10" y="28"/>
                </a:cxn>
              </a:cxnLst>
              <a:rect l="0" t="0" r="r" b="b"/>
              <a:pathLst>
                <a:path w="84" h="242">
                  <a:moveTo>
                    <a:pt x="10" y="28"/>
                  </a:moveTo>
                  <a:cubicBezTo>
                    <a:pt x="7" y="38"/>
                    <a:pt x="3" y="48"/>
                    <a:pt x="2" y="58"/>
                  </a:cubicBezTo>
                  <a:cubicBezTo>
                    <a:pt x="0" y="68"/>
                    <a:pt x="3" y="75"/>
                    <a:pt x="8" y="84"/>
                  </a:cubicBezTo>
                  <a:cubicBezTo>
                    <a:pt x="12" y="92"/>
                    <a:pt x="21" y="105"/>
                    <a:pt x="31" y="110"/>
                  </a:cubicBezTo>
                  <a:cubicBezTo>
                    <a:pt x="31" y="242"/>
                    <a:pt x="31" y="242"/>
                    <a:pt x="31" y="242"/>
                  </a:cubicBezTo>
                  <a:cubicBezTo>
                    <a:pt x="54" y="242"/>
                    <a:pt x="54" y="242"/>
                    <a:pt x="54" y="242"/>
                  </a:cubicBezTo>
                  <a:cubicBezTo>
                    <a:pt x="54" y="110"/>
                    <a:pt x="54" y="110"/>
                    <a:pt x="54" y="110"/>
                  </a:cubicBezTo>
                  <a:cubicBezTo>
                    <a:pt x="64" y="104"/>
                    <a:pt x="73" y="92"/>
                    <a:pt x="77" y="84"/>
                  </a:cubicBezTo>
                  <a:cubicBezTo>
                    <a:pt x="82" y="75"/>
                    <a:pt x="84" y="68"/>
                    <a:pt x="83" y="58"/>
                  </a:cubicBezTo>
                  <a:cubicBezTo>
                    <a:pt x="82" y="48"/>
                    <a:pt x="78" y="38"/>
                    <a:pt x="75" y="28"/>
                  </a:cubicBezTo>
                  <a:cubicBezTo>
                    <a:pt x="72" y="21"/>
                    <a:pt x="66" y="1"/>
                    <a:pt x="56" y="0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9" y="1"/>
                    <a:pt x="13" y="21"/>
                    <a:pt x="10" y="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4" name="Freeform 67">
              <a:extLst>
                <a:ext uri="{FF2B5EF4-FFF2-40B4-BE49-F238E27FC236}">
                  <a16:creationId xmlns:a16="http://schemas.microsoft.com/office/drawing/2014/main" id="{8DFB5E85-ECD3-A0BE-6D54-750B347BE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4938" y="1492250"/>
              <a:ext cx="82550" cy="369888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31" y="135"/>
                </a:cxn>
                <a:cxn ang="0">
                  <a:pos x="31" y="242"/>
                </a:cxn>
                <a:cxn ang="0">
                  <a:pos x="54" y="242"/>
                </a:cxn>
                <a:cxn ang="0">
                  <a:pos x="54" y="0"/>
                </a:cxn>
                <a:cxn ang="0">
                  <a:pos x="31" y="0"/>
                </a:cxn>
                <a:cxn ang="0">
                  <a:pos x="0" y="68"/>
                </a:cxn>
              </a:cxnLst>
              <a:rect l="0" t="0" r="r" b="b"/>
              <a:pathLst>
                <a:path w="54" h="242">
                  <a:moveTo>
                    <a:pt x="0" y="68"/>
                  </a:moveTo>
                  <a:cubicBezTo>
                    <a:pt x="0" y="128"/>
                    <a:pt x="25" y="134"/>
                    <a:pt x="31" y="135"/>
                  </a:cubicBezTo>
                  <a:cubicBezTo>
                    <a:pt x="31" y="242"/>
                    <a:pt x="31" y="242"/>
                    <a:pt x="31" y="242"/>
                  </a:cubicBezTo>
                  <a:cubicBezTo>
                    <a:pt x="54" y="242"/>
                    <a:pt x="54" y="242"/>
                    <a:pt x="54" y="24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0" y="0"/>
                    <a:pt x="0" y="6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5" name="Group 302">
            <a:extLst>
              <a:ext uri="{FF2B5EF4-FFF2-40B4-BE49-F238E27FC236}">
                <a16:creationId xmlns:a16="http://schemas.microsoft.com/office/drawing/2014/main" id="{61BE4C28-F0F5-12BC-0AF2-833E94755CEC}"/>
              </a:ext>
            </a:extLst>
          </p:cNvPr>
          <p:cNvGrpSpPr/>
          <p:nvPr/>
        </p:nvGrpSpPr>
        <p:grpSpPr>
          <a:xfrm>
            <a:off x="2707209" y="1804816"/>
            <a:ext cx="376235" cy="339722"/>
            <a:chOff x="1036638" y="317500"/>
            <a:chExt cx="376238" cy="339725"/>
          </a:xfrm>
          <a:solidFill>
            <a:srgbClr val="725AA4"/>
          </a:solidFill>
        </p:grpSpPr>
        <p:sp>
          <p:nvSpPr>
            <p:cNvPr id="86" name="Freeform 68">
              <a:extLst>
                <a:ext uri="{FF2B5EF4-FFF2-40B4-BE49-F238E27FC236}">
                  <a16:creationId xmlns:a16="http://schemas.microsoft.com/office/drawing/2014/main" id="{2F5C715D-27B4-1D67-3710-0B287BEAC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638" y="317500"/>
              <a:ext cx="376238" cy="280988"/>
            </a:xfrm>
            <a:custGeom>
              <a:avLst/>
              <a:gdLst/>
              <a:ahLst/>
              <a:cxnLst>
                <a:cxn ang="0">
                  <a:pos x="123" y="0"/>
                </a:cxn>
                <a:cxn ang="0">
                  <a:pos x="0" y="124"/>
                </a:cxn>
                <a:cxn ang="0">
                  <a:pos x="15" y="183"/>
                </a:cxn>
                <a:cxn ang="0">
                  <a:pos x="15" y="150"/>
                </a:cxn>
                <a:cxn ang="0">
                  <a:pos x="21" y="134"/>
                </a:cxn>
                <a:cxn ang="0">
                  <a:pos x="20" y="124"/>
                </a:cxn>
                <a:cxn ang="0">
                  <a:pos x="123" y="21"/>
                </a:cxn>
                <a:cxn ang="0">
                  <a:pos x="226" y="124"/>
                </a:cxn>
                <a:cxn ang="0">
                  <a:pos x="225" y="135"/>
                </a:cxn>
                <a:cxn ang="0">
                  <a:pos x="230" y="150"/>
                </a:cxn>
                <a:cxn ang="0">
                  <a:pos x="230" y="184"/>
                </a:cxn>
                <a:cxn ang="0">
                  <a:pos x="246" y="124"/>
                </a:cxn>
                <a:cxn ang="0">
                  <a:pos x="123" y="0"/>
                </a:cxn>
              </a:cxnLst>
              <a:rect l="0" t="0" r="r" b="b"/>
              <a:pathLst>
                <a:path w="246" h="184">
                  <a:moveTo>
                    <a:pt x="123" y="0"/>
                  </a:moveTo>
                  <a:cubicBezTo>
                    <a:pt x="55" y="1"/>
                    <a:pt x="0" y="56"/>
                    <a:pt x="0" y="124"/>
                  </a:cubicBezTo>
                  <a:cubicBezTo>
                    <a:pt x="0" y="144"/>
                    <a:pt x="5" y="165"/>
                    <a:pt x="15" y="183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5" y="144"/>
                    <a:pt x="17" y="139"/>
                    <a:pt x="21" y="134"/>
                  </a:cubicBezTo>
                  <a:cubicBezTo>
                    <a:pt x="20" y="130"/>
                    <a:pt x="20" y="127"/>
                    <a:pt x="20" y="124"/>
                  </a:cubicBezTo>
                  <a:cubicBezTo>
                    <a:pt x="20" y="67"/>
                    <a:pt x="66" y="21"/>
                    <a:pt x="123" y="21"/>
                  </a:cubicBezTo>
                  <a:cubicBezTo>
                    <a:pt x="180" y="21"/>
                    <a:pt x="226" y="67"/>
                    <a:pt x="226" y="124"/>
                  </a:cubicBezTo>
                  <a:cubicBezTo>
                    <a:pt x="226" y="128"/>
                    <a:pt x="225" y="131"/>
                    <a:pt x="225" y="135"/>
                  </a:cubicBezTo>
                  <a:cubicBezTo>
                    <a:pt x="228" y="139"/>
                    <a:pt x="230" y="145"/>
                    <a:pt x="230" y="150"/>
                  </a:cubicBezTo>
                  <a:cubicBezTo>
                    <a:pt x="230" y="184"/>
                    <a:pt x="230" y="184"/>
                    <a:pt x="230" y="184"/>
                  </a:cubicBezTo>
                  <a:cubicBezTo>
                    <a:pt x="241" y="166"/>
                    <a:pt x="246" y="145"/>
                    <a:pt x="246" y="124"/>
                  </a:cubicBezTo>
                  <a:cubicBezTo>
                    <a:pt x="246" y="56"/>
                    <a:pt x="191" y="1"/>
                    <a:pt x="12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7" name="Freeform 69">
              <a:extLst>
                <a:ext uri="{FF2B5EF4-FFF2-40B4-BE49-F238E27FC236}">
                  <a16:creationId xmlns:a16="http://schemas.microsoft.com/office/drawing/2014/main" id="{4B8AFCD0-3F21-2662-9A15-3CDE3F5164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975" y="508000"/>
              <a:ext cx="82550" cy="149225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0" y="26"/>
                </a:cxn>
                <a:cxn ang="0">
                  <a:pos x="0" y="58"/>
                </a:cxn>
                <a:cxn ang="0">
                  <a:pos x="0" y="72"/>
                </a:cxn>
                <a:cxn ang="0">
                  <a:pos x="38" y="98"/>
                </a:cxn>
                <a:cxn ang="0">
                  <a:pos x="54" y="98"/>
                </a:cxn>
                <a:cxn ang="0">
                  <a:pos x="54" y="0"/>
                </a:cxn>
                <a:cxn ang="0">
                  <a:pos x="38" y="0"/>
                </a:cxn>
                <a:cxn ang="0">
                  <a:pos x="0" y="21"/>
                </a:cxn>
              </a:cxnLst>
              <a:rect l="0" t="0" r="r" b="b"/>
              <a:pathLst>
                <a:path w="54" h="98">
                  <a:moveTo>
                    <a:pt x="0" y="21"/>
                  </a:moveTo>
                  <a:cubicBezTo>
                    <a:pt x="0" y="23"/>
                    <a:pt x="0" y="24"/>
                    <a:pt x="0" y="2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6"/>
                    <a:pt x="17" y="98"/>
                    <a:pt x="38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9" y="0"/>
                    <a:pt x="4" y="9"/>
                    <a:pt x="0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8" name="Freeform 70">
              <a:extLst>
                <a:ext uri="{FF2B5EF4-FFF2-40B4-BE49-F238E27FC236}">
                  <a16:creationId xmlns:a16="http://schemas.microsoft.com/office/drawing/2014/main" id="{3E41B28D-E2B8-78D9-0F23-E7A0A1D89E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988" y="508000"/>
              <a:ext cx="80963" cy="149225"/>
            </a:xfrm>
            <a:custGeom>
              <a:avLst/>
              <a:gdLst/>
              <a:ahLst/>
              <a:cxnLst>
                <a:cxn ang="0">
                  <a:pos x="53" y="72"/>
                </a:cxn>
                <a:cxn ang="0">
                  <a:pos x="53" y="57"/>
                </a:cxn>
                <a:cxn ang="0">
                  <a:pos x="53" y="26"/>
                </a:cxn>
                <a:cxn ang="0">
                  <a:pos x="53" y="23"/>
                </a:cxn>
                <a:cxn ang="0">
                  <a:pos x="16" y="0"/>
                </a:cxn>
                <a:cxn ang="0">
                  <a:pos x="0" y="0"/>
                </a:cxn>
                <a:cxn ang="0">
                  <a:pos x="0" y="98"/>
                </a:cxn>
                <a:cxn ang="0">
                  <a:pos x="16" y="98"/>
                </a:cxn>
                <a:cxn ang="0">
                  <a:pos x="53" y="72"/>
                </a:cxn>
              </a:cxnLst>
              <a:rect l="0" t="0" r="r" b="b"/>
              <a:pathLst>
                <a:path w="53" h="98">
                  <a:moveTo>
                    <a:pt x="53" y="72"/>
                  </a:moveTo>
                  <a:cubicBezTo>
                    <a:pt x="53" y="57"/>
                    <a:pt x="53" y="57"/>
                    <a:pt x="53" y="5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5"/>
                    <a:pt x="53" y="24"/>
                    <a:pt x="53" y="23"/>
                  </a:cubicBezTo>
                  <a:cubicBezTo>
                    <a:pt x="51" y="10"/>
                    <a:pt x="35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36" y="98"/>
                    <a:pt x="53" y="86"/>
                    <a:pt x="53" y="7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0" name="Group 301">
            <a:extLst>
              <a:ext uri="{FF2B5EF4-FFF2-40B4-BE49-F238E27FC236}">
                <a16:creationId xmlns:a16="http://schemas.microsoft.com/office/drawing/2014/main" id="{416DE64F-40C2-7971-FFC7-30343E621787}"/>
              </a:ext>
            </a:extLst>
          </p:cNvPr>
          <p:cNvGrpSpPr/>
          <p:nvPr/>
        </p:nvGrpSpPr>
        <p:grpSpPr>
          <a:xfrm>
            <a:off x="2138499" y="1812754"/>
            <a:ext cx="376235" cy="323847"/>
            <a:chOff x="458788" y="325438"/>
            <a:chExt cx="376238" cy="323850"/>
          </a:xfrm>
          <a:solidFill>
            <a:srgbClr val="725AA4"/>
          </a:solidFill>
        </p:grpSpPr>
        <p:sp>
          <p:nvSpPr>
            <p:cNvPr id="91" name="Freeform 72">
              <a:extLst>
                <a:ext uri="{FF2B5EF4-FFF2-40B4-BE49-F238E27FC236}">
                  <a16:creationId xmlns:a16="http://schemas.microsoft.com/office/drawing/2014/main" id="{9E73BC4C-2025-3CFA-4AF2-265E68FF6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788" y="339725"/>
              <a:ext cx="60325" cy="76200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0"/>
                </a:cxn>
                <a:cxn ang="0">
                  <a:pos x="0" y="16"/>
                </a:cxn>
                <a:cxn ang="0">
                  <a:pos x="38" y="48"/>
                </a:cxn>
                <a:cxn ang="0">
                  <a:pos x="38" y="0"/>
                </a:cxn>
              </a:cxnLst>
              <a:rect l="0" t="0" r="r" b="b"/>
              <a:pathLst>
                <a:path w="38" h="48">
                  <a:moveTo>
                    <a:pt x="38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38" y="48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2" name="Freeform 73">
              <a:extLst>
                <a:ext uri="{FF2B5EF4-FFF2-40B4-BE49-F238E27FC236}">
                  <a16:creationId xmlns:a16="http://schemas.microsoft.com/office/drawing/2014/main" id="{76AEDAFA-8261-3732-820F-88F29C27B2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00" y="404813"/>
              <a:ext cx="252413" cy="244475"/>
            </a:xfrm>
            <a:custGeom>
              <a:avLst/>
              <a:gdLst/>
              <a:ahLst/>
              <a:cxnLst>
                <a:cxn ang="0">
                  <a:pos x="159" y="82"/>
                </a:cxn>
                <a:cxn ang="0">
                  <a:pos x="159" y="66"/>
                </a:cxn>
                <a:cxn ang="0">
                  <a:pos x="121" y="34"/>
                </a:cxn>
                <a:cxn ang="0">
                  <a:pos x="79" y="0"/>
                </a:cxn>
                <a:cxn ang="0">
                  <a:pos x="0" y="66"/>
                </a:cxn>
                <a:cxn ang="0">
                  <a:pos x="0" y="154"/>
                </a:cxn>
                <a:cxn ang="0">
                  <a:pos x="50" y="154"/>
                </a:cxn>
                <a:cxn ang="0">
                  <a:pos x="50" y="67"/>
                </a:cxn>
                <a:cxn ang="0">
                  <a:pos x="109" y="67"/>
                </a:cxn>
                <a:cxn ang="0">
                  <a:pos x="109" y="154"/>
                </a:cxn>
                <a:cxn ang="0">
                  <a:pos x="159" y="154"/>
                </a:cxn>
                <a:cxn ang="0">
                  <a:pos x="159" y="82"/>
                </a:cxn>
              </a:cxnLst>
              <a:rect l="0" t="0" r="r" b="b"/>
              <a:pathLst>
                <a:path w="159" h="154">
                  <a:moveTo>
                    <a:pt x="159" y="82"/>
                  </a:moveTo>
                  <a:lnTo>
                    <a:pt x="159" y="66"/>
                  </a:lnTo>
                  <a:lnTo>
                    <a:pt x="121" y="34"/>
                  </a:lnTo>
                  <a:lnTo>
                    <a:pt x="79" y="0"/>
                  </a:lnTo>
                  <a:lnTo>
                    <a:pt x="0" y="66"/>
                  </a:lnTo>
                  <a:lnTo>
                    <a:pt x="0" y="154"/>
                  </a:lnTo>
                  <a:lnTo>
                    <a:pt x="50" y="154"/>
                  </a:lnTo>
                  <a:lnTo>
                    <a:pt x="50" y="67"/>
                  </a:lnTo>
                  <a:lnTo>
                    <a:pt x="109" y="67"/>
                  </a:lnTo>
                  <a:lnTo>
                    <a:pt x="109" y="154"/>
                  </a:lnTo>
                  <a:lnTo>
                    <a:pt x="159" y="154"/>
                  </a:lnTo>
                  <a:lnTo>
                    <a:pt x="159" y="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3" name="Freeform 74">
              <a:extLst>
                <a:ext uri="{FF2B5EF4-FFF2-40B4-BE49-F238E27FC236}">
                  <a16:creationId xmlns:a16="http://schemas.microsoft.com/office/drawing/2014/main" id="{ABFDCE5A-9E13-30F5-597C-30A13E39F4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788" y="325438"/>
              <a:ext cx="376238" cy="192088"/>
            </a:xfrm>
            <a:custGeom>
              <a:avLst/>
              <a:gdLst/>
              <a:ahLst/>
              <a:cxnLst>
                <a:cxn ang="0">
                  <a:pos x="39" y="107"/>
                </a:cxn>
                <a:cxn ang="0">
                  <a:pos x="118" y="42"/>
                </a:cxn>
                <a:cxn ang="0">
                  <a:pos x="160" y="75"/>
                </a:cxn>
                <a:cxn ang="0">
                  <a:pos x="198" y="107"/>
                </a:cxn>
                <a:cxn ang="0">
                  <a:pos x="217" y="121"/>
                </a:cxn>
                <a:cxn ang="0">
                  <a:pos x="237" y="96"/>
                </a:cxn>
                <a:cxn ang="0">
                  <a:pos x="198" y="66"/>
                </a:cxn>
                <a:cxn ang="0">
                  <a:pos x="160" y="34"/>
                </a:cxn>
                <a:cxn ang="0">
                  <a:pos x="118" y="0"/>
                </a:cxn>
                <a:cxn ang="0">
                  <a:pos x="0" y="96"/>
                </a:cxn>
                <a:cxn ang="0">
                  <a:pos x="20" y="121"/>
                </a:cxn>
                <a:cxn ang="0">
                  <a:pos x="39" y="107"/>
                </a:cxn>
              </a:cxnLst>
              <a:rect l="0" t="0" r="r" b="b"/>
              <a:pathLst>
                <a:path w="237" h="121">
                  <a:moveTo>
                    <a:pt x="39" y="107"/>
                  </a:moveTo>
                  <a:lnTo>
                    <a:pt x="118" y="42"/>
                  </a:lnTo>
                  <a:lnTo>
                    <a:pt x="160" y="75"/>
                  </a:lnTo>
                  <a:lnTo>
                    <a:pt x="198" y="107"/>
                  </a:lnTo>
                  <a:lnTo>
                    <a:pt x="217" y="121"/>
                  </a:lnTo>
                  <a:lnTo>
                    <a:pt x="237" y="96"/>
                  </a:lnTo>
                  <a:lnTo>
                    <a:pt x="198" y="66"/>
                  </a:lnTo>
                  <a:lnTo>
                    <a:pt x="160" y="34"/>
                  </a:lnTo>
                  <a:lnTo>
                    <a:pt x="118" y="0"/>
                  </a:lnTo>
                  <a:lnTo>
                    <a:pt x="0" y="96"/>
                  </a:lnTo>
                  <a:lnTo>
                    <a:pt x="20" y="121"/>
                  </a:lnTo>
                  <a:lnTo>
                    <a:pt x="39" y="10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4" name="Group 324">
            <a:extLst>
              <a:ext uri="{FF2B5EF4-FFF2-40B4-BE49-F238E27FC236}">
                <a16:creationId xmlns:a16="http://schemas.microsoft.com/office/drawing/2014/main" id="{6549A755-E0E7-B307-8E67-2A7A4C7A3EC1}"/>
              </a:ext>
            </a:extLst>
          </p:cNvPr>
          <p:cNvGrpSpPr/>
          <p:nvPr/>
        </p:nvGrpSpPr>
        <p:grpSpPr>
          <a:xfrm>
            <a:off x="3909568" y="3899720"/>
            <a:ext cx="258760" cy="303210"/>
            <a:chOff x="2684463" y="2112963"/>
            <a:chExt cx="258763" cy="303213"/>
          </a:xfrm>
          <a:solidFill>
            <a:srgbClr val="1673A3"/>
          </a:solidFill>
        </p:grpSpPr>
        <p:sp>
          <p:nvSpPr>
            <p:cNvPr id="95" name="Freeform 75">
              <a:extLst>
                <a:ext uri="{FF2B5EF4-FFF2-40B4-BE49-F238E27FC236}">
                  <a16:creationId xmlns:a16="http://schemas.microsoft.com/office/drawing/2014/main" id="{AA47CD0F-63FC-AA81-17C9-D901AEDFD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4463" y="2166938"/>
              <a:ext cx="258763" cy="249238"/>
            </a:xfrm>
            <a:custGeom>
              <a:avLst/>
              <a:gdLst/>
              <a:ahLst/>
              <a:cxnLst>
                <a:cxn ang="0">
                  <a:pos x="169" y="79"/>
                </a:cxn>
                <a:cxn ang="0">
                  <a:pos x="116" y="0"/>
                </a:cxn>
                <a:cxn ang="0">
                  <a:pos x="105" y="16"/>
                </a:cxn>
                <a:cxn ang="0">
                  <a:pos x="151" y="79"/>
                </a:cxn>
                <a:cxn ang="0">
                  <a:pos x="84" y="145"/>
                </a:cxn>
                <a:cxn ang="0">
                  <a:pos x="18" y="79"/>
                </a:cxn>
                <a:cxn ang="0">
                  <a:pos x="64" y="16"/>
                </a:cxn>
                <a:cxn ang="0">
                  <a:pos x="52" y="0"/>
                </a:cxn>
                <a:cxn ang="0">
                  <a:pos x="0" y="79"/>
                </a:cxn>
                <a:cxn ang="0">
                  <a:pos x="84" y="163"/>
                </a:cxn>
                <a:cxn ang="0">
                  <a:pos x="169" y="79"/>
                </a:cxn>
              </a:cxnLst>
              <a:rect l="0" t="0" r="r" b="b"/>
              <a:pathLst>
                <a:path w="169" h="163">
                  <a:moveTo>
                    <a:pt x="169" y="79"/>
                  </a:moveTo>
                  <a:cubicBezTo>
                    <a:pt x="169" y="43"/>
                    <a:pt x="147" y="13"/>
                    <a:pt x="116" y="0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31" y="24"/>
                    <a:pt x="151" y="49"/>
                    <a:pt x="151" y="79"/>
                  </a:cubicBezTo>
                  <a:cubicBezTo>
                    <a:pt x="151" y="115"/>
                    <a:pt x="121" y="145"/>
                    <a:pt x="84" y="145"/>
                  </a:cubicBezTo>
                  <a:cubicBezTo>
                    <a:pt x="48" y="145"/>
                    <a:pt x="18" y="115"/>
                    <a:pt x="18" y="79"/>
                  </a:cubicBezTo>
                  <a:cubicBezTo>
                    <a:pt x="18" y="49"/>
                    <a:pt x="37" y="24"/>
                    <a:pt x="64" y="16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2" y="13"/>
                    <a:pt x="0" y="43"/>
                    <a:pt x="0" y="79"/>
                  </a:cubicBezTo>
                  <a:cubicBezTo>
                    <a:pt x="0" y="125"/>
                    <a:pt x="38" y="163"/>
                    <a:pt x="84" y="163"/>
                  </a:cubicBezTo>
                  <a:cubicBezTo>
                    <a:pt x="131" y="163"/>
                    <a:pt x="169" y="125"/>
                    <a:pt x="169" y="7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6" name="Freeform 76">
              <a:extLst>
                <a:ext uri="{FF2B5EF4-FFF2-40B4-BE49-F238E27FC236}">
                  <a16:creationId xmlns:a16="http://schemas.microsoft.com/office/drawing/2014/main" id="{4596E32D-DFFD-1D23-B035-19800E790C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2725" y="2112963"/>
              <a:ext cx="120650" cy="87313"/>
            </a:xfrm>
            <a:custGeom>
              <a:avLst/>
              <a:gdLst/>
              <a:ahLst/>
              <a:cxnLst>
                <a:cxn ang="0">
                  <a:pos x="24" y="48"/>
                </a:cxn>
                <a:cxn ang="0">
                  <a:pos x="30" y="55"/>
                </a:cxn>
                <a:cxn ang="0">
                  <a:pos x="38" y="55"/>
                </a:cxn>
                <a:cxn ang="0">
                  <a:pos x="46" y="55"/>
                </a:cxn>
                <a:cxn ang="0">
                  <a:pos x="52" y="48"/>
                </a:cxn>
                <a:cxn ang="0">
                  <a:pos x="63" y="32"/>
                </a:cxn>
                <a:cxn ang="0">
                  <a:pos x="76" y="14"/>
                </a:cxn>
                <a:cxn ang="0">
                  <a:pos x="64" y="0"/>
                </a:cxn>
                <a:cxn ang="0">
                  <a:pos x="38" y="0"/>
                </a:cxn>
                <a:cxn ang="0">
                  <a:pos x="13" y="0"/>
                </a:cxn>
                <a:cxn ang="0">
                  <a:pos x="0" y="14"/>
                </a:cxn>
                <a:cxn ang="0">
                  <a:pos x="13" y="32"/>
                </a:cxn>
                <a:cxn ang="0">
                  <a:pos x="24" y="48"/>
                </a:cxn>
              </a:cxnLst>
              <a:rect l="0" t="0" r="r" b="b"/>
              <a:pathLst>
                <a:path w="76" h="55">
                  <a:moveTo>
                    <a:pt x="24" y="48"/>
                  </a:moveTo>
                  <a:lnTo>
                    <a:pt x="30" y="55"/>
                  </a:lnTo>
                  <a:lnTo>
                    <a:pt x="38" y="55"/>
                  </a:lnTo>
                  <a:lnTo>
                    <a:pt x="46" y="55"/>
                  </a:lnTo>
                  <a:lnTo>
                    <a:pt x="52" y="48"/>
                  </a:lnTo>
                  <a:lnTo>
                    <a:pt x="63" y="32"/>
                  </a:lnTo>
                  <a:lnTo>
                    <a:pt x="76" y="14"/>
                  </a:lnTo>
                  <a:lnTo>
                    <a:pt x="64" y="0"/>
                  </a:lnTo>
                  <a:lnTo>
                    <a:pt x="38" y="0"/>
                  </a:lnTo>
                  <a:lnTo>
                    <a:pt x="13" y="0"/>
                  </a:lnTo>
                  <a:lnTo>
                    <a:pt x="0" y="14"/>
                  </a:lnTo>
                  <a:lnTo>
                    <a:pt x="13" y="32"/>
                  </a:lnTo>
                  <a:lnTo>
                    <a:pt x="24" y="4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7" name="Group 314">
            <a:extLst>
              <a:ext uri="{FF2B5EF4-FFF2-40B4-BE49-F238E27FC236}">
                <a16:creationId xmlns:a16="http://schemas.microsoft.com/office/drawing/2014/main" id="{14C84131-DE56-9A61-940C-9EBC91C74269}"/>
              </a:ext>
            </a:extLst>
          </p:cNvPr>
          <p:cNvGrpSpPr/>
          <p:nvPr/>
        </p:nvGrpSpPr>
        <p:grpSpPr>
          <a:xfrm>
            <a:off x="2162600" y="4620057"/>
            <a:ext cx="327023" cy="206373"/>
            <a:chOff x="482600" y="2767013"/>
            <a:chExt cx="327026" cy="206375"/>
          </a:xfrm>
          <a:solidFill>
            <a:srgbClr val="238CAB"/>
          </a:solidFill>
        </p:grpSpPr>
        <p:sp>
          <p:nvSpPr>
            <p:cNvPr id="98" name="Freeform 77">
              <a:extLst>
                <a:ext uri="{FF2B5EF4-FFF2-40B4-BE49-F238E27FC236}">
                  <a16:creationId xmlns:a16="http://schemas.microsoft.com/office/drawing/2014/main" id="{EB58A7B4-C3A1-5EF9-2B01-DE464DABD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00" y="2773363"/>
              <a:ext cx="96838" cy="192088"/>
            </a:xfrm>
            <a:custGeom>
              <a:avLst/>
              <a:gdLst/>
              <a:ahLst/>
              <a:cxnLst>
                <a:cxn ang="0">
                  <a:pos x="0" y="121"/>
                </a:cxn>
                <a:cxn ang="0">
                  <a:pos x="61" y="49"/>
                </a:cxn>
                <a:cxn ang="0">
                  <a:pos x="0" y="0"/>
                </a:cxn>
                <a:cxn ang="0">
                  <a:pos x="0" y="121"/>
                </a:cxn>
              </a:cxnLst>
              <a:rect l="0" t="0" r="r" b="b"/>
              <a:pathLst>
                <a:path w="61" h="121">
                  <a:moveTo>
                    <a:pt x="0" y="121"/>
                  </a:moveTo>
                  <a:lnTo>
                    <a:pt x="61" y="49"/>
                  </a:lnTo>
                  <a:lnTo>
                    <a:pt x="0" y="0"/>
                  </a:lnTo>
                  <a:lnTo>
                    <a:pt x="0" y="1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9" name="Freeform 78">
              <a:extLst>
                <a:ext uri="{FF2B5EF4-FFF2-40B4-BE49-F238E27FC236}">
                  <a16:creationId xmlns:a16="http://schemas.microsoft.com/office/drawing/2014/main" id="{5CCF9D3D-4E22-2135-1158-6E3BE47FF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375" y="2773363"/>
              <a:ext cx="95250" cy="192088"/>
            </a:xfrm>
            <a:custGeom>
              <a:avLst/>
              <a:gdLst/>
              <a:ahLst/>
              <a:cxnLst>
                <a:cxn ang="0">
                  <a:pos x="60" y="121"/>
                </a:cxn>
                <a:cxn ang="0">
                  <a:pos x="60" y="0"/>
                </a:cxn>
                <a:cxn ang="0">
                  <a:pos x="0" y="49"/>
                </a:cxn>
                <a:cxn ang="0">
                  <a:pos x="60" y="121"/>
                </a:cxn>
              </a:cxnLst>
              <a:rect l="0" t="0" r="r" b="b"/>
              <a:pathLst>
                <a:path w="60" h="121">
                  <a:moveTo>
                    <a:pt x="60" y="121"/>
                  </a:moveTo>
                  <a:lnTo>
                    <a:pt x="60" y="0"/>
                  </a:lnTo>
                  <a:lnTo>
                    <a:pt x="0" y="49"/>
                  </a:lnTo>
                  <a:lnTo>
                    <a:pt x="60" y="1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0" name="Freeform 79">
              <a:extLst>
                <a:ext uri="{FF2B5EF4-FFF2-40B4-BE49-F238E27FC236}">
                  <a16:creationId xmlns:a16="http://schemas.microsoft.com/office/drawing/2014/main" id="{D1D5DEB2-F360-AA13-9E51-0A5D743FC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038" y="2971800"/>
              <a:ext cx="1588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0" y="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1" name="Freeform 80">
              <a:extLst>
                <a:ext uri="{FF2B5EF4-FFF2-40B4-BE49-F238E27FC236}">
                  <a16:creationId xmlns:a16="http://schemas.microsoft.com/office/drawing/2014/main" id="{E2034151-1EFD-8FFE-B62E-E0DEB5C98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00" y="2971800"/>
              <a:ext cx="1588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2" name="Freeform 81">
              <a:extLst>
                <a:ext uri="{FF2B5EF4-FFF2-40B4-BE49-F238E27FC236}">
                  <a16:creationId xmlns:a16="http://schemas.microsoft.com/office/drawing/2014/main" id="{11B3E1BF-81B9-F4A2-B526-F1861BF174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950" y="2855913"/>
              <a:ext cx="315913" cy="117475"/>
            </a:xfrm>
            <a:custGeom>
              <a:avLst/>
              <a:gdLst/>
              <a:ahLst/>
              <a:cxnLst>
                <a:cxn ang="0">
                  <a:pos x="199" y="74"/>
                </a:cxn>
                <a:cxn ang="0">
                  <a:pos x="199" y="73"/>
                </a:cxn>
                <a:cxn ang="0">
                  <a:pos x="137" y="0"/>
                </a:cxn>
                <a:cxn ang="0">
                  <a:pos x="99" y="30"/>
                </a:cxn>
                <a:cxn ang="0">
                  <a:pos x="62" y="0"/>
                </a:cxn>
                <a:cxn ang="0">
                  <a:pos x="0" y="73"/>
                </a:cxn>
                <a:cxn ang="0">
                  <a:pos x="0" y="74"/>
                </a:cxn>
                <a:cxn ang="0">
                  <a:pos x="199" y="74"/>
                </a:cxn>
              </a:cxnLst>
              <a:rect l="0" t="0" r="r" b="b"/>
              <a:pathLst>
                <a:path w="199" h="74">
                  <a:moveTo>
                    <a:pt x="199" y="74"/>
                  </a:moveTo>
                  <a:lnTo>
                    <a:pt x="199" y="73"/>
                  </a:lnTo>
                  <a:lnTo>
                    <a:pt x="137" y="0"/>
                  </a:lnTo>
                  <a:lnTo>
                    <a:pt x="99" y="30"/>
                  </a:lnTo>
                  <a:lnTo>
                    <a:pt x="62" y="0"/>
                  </a:lnTo>
                  <a:lnTo>
                    <a:pt x="0" y="73"/>
                  </a:lnTo>
                  <a:lnTo>
                    <a:pt x="0" y="74"/>
                  </a:lnTo>
                  <a:lnTo>
                    <a:pt x="199" y="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3" name="Freeform 82">
              <a:extLst>
                <a:ext uri="{FF2B5EF4-FFF2-40B4-BE49-F238E27FC236}">
                  <a16:creationId xmlns:a16="http://schemas.microsoft.com/office/drawing/2014/main" id="{8D81BD41-F485-0A07-73D5-F60123021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538" y="2767013"/>
              <a:ext cx="312738" cy="125413"/>
            </a:xfrm>
            <a:custGeom>
              <a:avLst/>
              <a:gdLst/>
              <a:ahLst/>
              <a:cxnLst>
                <a:cxn ang="0">
                  <a:pos x="60" y="48"/>
                </a:cxn>
                <a:cxn ang="0">
                  <a:pos x="62" y="50"/>
                </a:cxn>
                <a:cxn ang="0">
                  <a:pos x="65" y="52"/>
                </a:cxn>
                <a:cxn ang="0">
                  <a:pos x="98" y="79"/>
                </a:cxn>
                <a:cxn ang="0">
                  <a:pos x="132" y="52"/>
                </a:cxn>
                <a:cxn ang="0">
                  <a:pos x="135" y="50"/>
                </a:cxn>
                <a:cxn ang="0">
                  <a:pos x="137" y="48"/>
                </a:cxn>
                <a:cxn ang="0">
                  <a:pos x="197" y="0"/>
                </a:cxn>
                <a:cxn ang="0">
                  <a:pos x="0" y="0"/>
                </a:cxn>
                <a:cxn ang="0">
                  <a:pos x="60" y="48"/>
                </a:cxn>
              </a:cxnLst>
              <a:rect l="0" t="0" r="r" b="b"/>
              <a:pathLst>
                <a:path w="197" h="79">
                  <a:moveTo>
                    <a:pt x="60" y="48"/>
                  </a:moveTo>
                  <a:lnTo>
                    <a:pt x="62" y="50"/>
                  </a:lnTo>
                  <a:lnTo>
                    <a:pt x="65" y="52"/>
                  </a:lnTo>
                  <a:lnTo>
                    <a:pt x="98" y="79"/>
                  </a:lnTo>
                  <a:lnTo>
                    <a:pt x="132" y="52"/>
                  </a:lnTo>
                  <a:lnTo>
                    <a:pt x="135" y="50"/>
                  </a:lnTo>
                  <a:lnTo>
                    <a:pt x="137" y="48"/>
                  </a:lnTo>
                  <a:lnTo>
                    <a:pt x="197" y="0"/>
                  </a:lnTo>
                  <a:lnTo>
                    <a:pt x="0" y="0"/>
                  </a:lnTo>
                  <a:lnTo>
                    <a:pt x="60" y="4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4" name="Group 328">
            <a:extLst>
              <a:ext uri="{FF2B5EF4-FFF2-40B4-BE49-F238E27FC236}">
                <a16:creationId xmlns:a16="http://schemas.microsoft.com/office/drawing/2014/main" id="{30010F1C-20B0-E2FB-EEBF-94D70E9C585E}"/>
              </a:ext>
            </a:extLst>
          </p:cNvPr>
          <p:cNvGrpSpPr/>
          <p:nvPr/>
        </p:nvGrpSpPr>
        <p:grpSpPr>
          <a:xfrm>
            <a:off x="4425216" y="3921945"/>
            <a:ext cx="287335" cy="258760"/>
            <a:chOff x="3213100" y="2135188"/>
            <a:chExt cx="287338" cy="258763"/>
          </a:xfrm>
          <a:solidFill>
            <a:srgbClr val="1673A3"/>
          </a:solidFill>
        </p:grpSpPr>
        <p:sp>
          <p:nvSpPr>
            <p:cNvPr id="105" name="Rectangle 83">
              <a:extLst>
                <a:ext uri="{FF2B5EF4-FFF2-40B4-BE49-F238E27FC236}">
                  <a16:creationId xmlns:a16="http://schemas.microsoft.com/office/drawing/2014/main" id="{F4E5CD8E-6A0E-447C-01F8-4777E881B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2638" y="2293938"/>
              <a:ext cx="71438" cy="571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6" name="Freeform 84">
              <a:extLst>
                <a:ext uri="{FF2B5EF4-FFF2-40B4-BE49-F238E27FC236}">
                  <a16:creationId xmlns:a16="http://schemas.microsoft.com/office/drawing/2014/main" id="{27ED9DB1-7971-379E-FE5C-E6AB7D17A1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1675" y="2360613"/>
              <a:ext cx="71438" cy="33338"/>
            </a:xfrm>
            <a:custGeom>
              <a:avLst/>
              <a:gdLst/>
              <a:ahLst/>
              <a:cxnLst>
                <a:cxn ang="0">
                  <a:pos x="45" y="21"/>
                </a:cxn>
                <a:cxn ang="0">
                  <a:pos x="45" y="0"/>
                </a:cxn>
                <a:cxn ang="0">
                  <a:pos x="0" y="0"/>
                </a:cxn>
                <a:cxn ang="0">
                  <a:pos x="6" y="21"/>
                </a:cxn>
                <a:cxn ang="0">
                  <a:pos x="45" y="21"/>
                </a:cxn>
              </a:cxnLst>
              <a:rect l="0" t="0" r="r" b="b"/>
              <a:pathLst>
                <a:path w="45" h="21">
                  <a:moveTo>
                    <a:pt x="45" y="21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6" y="21"/>
                  </a:lnTo>
                  <a:lnTo>
                    <a:pt x="45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7" name="Rectangle 85">
              <a:extLst>
                <a:ext uri="{FF2B5EF4-FFF2-40B4-BE49-F238E27FC236}">
                  <a16:creationId xmlns:a16="http://schemas.microsoft.com/office/drawing/2014/main" id="{0BDD94CD-0266-9EDD-3923-728057F149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2638" y="2249488"/>
              <a:ext cx="714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8" name="Rectangle 86">
              <a:extLst>
                <a:ext uri="{FF2B5EF4-FFF2-40B4-BE49-F238E27FC236}">
                  <a16:creationId xmlns:a16="http://schemas.microsoft.com/office/drawing/2014/main" id="{1CE55B93-8EB2-67EE-1267-0EB303AFFC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2638" y="2360613"/>
              <a:ext cx="71438" cy="333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9" name="Freeform 87">
              <a:extLst>
                <a:ext uri="{FF2B5EF4-FFF2-40B4-BE49-F238E27FC236}">
                  <a16:creationId xmlns:a16="http://schemas.microsoft.com/office/drawing/2014/main" id="{64F179BB-8771-8DD9-D9C8-994414F00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2293938"/>
              <a:ext cx="85725" cy="57150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0" y="0"/>
                </a:cxn>
                <a:cxn ang="0">
                  <a:pos x="0" y="36"/>
                </a:cxn>
                <a:cxn ang="0">
                  <a:pos x="46" y="36"/>
                </a:cxn>
                <a:cxn ang="0">
                  <a:pos x="54" y="0"/>
                </a:cxn>
              </a:cxnLst>
              <a:rect l="0" t="0" r="r" b="b"/>
              <a:pathLst>
                <a:path w="54" h="36">
                  <a:moveTo>
                    <a:pt x="54" y="0"/>
                  </a:moveTo>
                  <a:lnTo>
                    <a:pt x="0" y="0"/>
                  </a:lnTo>
                  <a:lnTo>
                    <a:pt x="0" y="36"/>
                  </a:lnTo>
                  <a:lnTo>
                    <a:pt x="46" y="36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0" name="Freeform 88">
              <a:extLst>
                <a:ext uri="{FF2B5EF4-FFF2-40B4-BE49-F238E27FC236}">
                  <a16:creationId xmlns:a16="http://schemas.microsoft.com/office/drawing/2014/main" id="{DEEF84F2-7ECC-F522-7194-F8D3E2813E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2360613"/>
              <a:ext cx="69850" cy="333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38" y="21"/>
                </a:cxn>
                <a:cxn ang="0">
                  <a:pos x="44" y="0"/>
                </a:cxn>
                <a:cxn ang="0">
                  <a:pos x="0" y="0"/>
                </a:cxn>
                <a:cxn ang="0">
                  <a:pos x="0" y="21"/>
                </a:cxn>
              </a:cxnLst>
              <a:rect l="0" t="0" r="r" b="b"/>
              <a:pathLst>
                <a:path w="44" h="21">
                  <a:moveTo>
                    <a:pt x="0" y="21"/>
                  </a:moveTo>
                  <a:lnTo>
                    <a:pt x="38" y="2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1" name="Freeform 89">
              <a:extLst>
                <a:ext uri="{FF2B5EF4-FFF2-40B4-BE49-F238E27FC236}">
                  <a16:creationId xmlns:a16="http://schemas.microsoft.com/office/drawing/2014/main" id="{C5C89FD3-6E82-A66C-5645-61E51B105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5800" y="2293938"/>
              <a:ext cx="87313" cy="57150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0" y="0"/>
                </a:cxn>
                <a:cxn ang="0">
                  <a:pos x="8" y="36"/>
                </a:cxn>
                <a:cxn ang="0">
                  <a:pos x="55" y="36"/>
                </a:cxn>
                <a:cxn ang="0">
                  <a:pos x="55" y="0"/>
                </a:cxn>
              </a:cxnLst>
              <a:rect l="0" t="0" r="r" b="b"/>
              <a:pathLst>
                <a:path w="55" h="36">
                  <a:moveTo>
                    <a:pt x="55" y="0"/>
                  </a:moveTo>
                  <a:lnTo>
                    <a:pt x="0" y="0"/>
                  </a:lnTo>
                  <a:lnTo>
                    <a:pt x="8" y="36"/>
                  </a:lnTo>
                  <a:lnTo>
                    <a:pt x="55" y="36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2" name="Freeform 90">
              <a:extLst>
                <a:ext uri="{FF2B5EF4-FFF2-40B4-BE49-F238E27FC236}">
                  <a16:creationId xmlns:a16="http://schemas.microsoft.com/office/drawing/2014/main" id="{AD6ECFCA-B2F8-A8A5-71BF-30457768BB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3100" y="2166938"/>
              <a:ext cx="114300" cy="11747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6" y="77"/>
                </a:cxn>
                <a:cxn ang="0">
                  <a:pos x="66" y="77"/>
                </a:cxn>
                <a:cxn ang="0">
                  <a:pos x="66" y="54"/>
                </a:cxn>
                <a:cxn ang="0">
                  <a:pos x="43" y="54"/>
                </a:cxn>
                <a:cxn ang="0">
                  <a:pos x="75" y="12"/>
                </a:cxn>
                <a:cxn ang="0">
                  <a:pos x="60" y="0"/>
                </a:cxn>
                <a:cxn ang="0">
                  <a:pos x="19" y="54"/>
                </a:cxn>
                <a:cxn ang="0">
                  <a:pos x="0" y="54"/>
                </a:cxn>
              </a:cxnLst>
              <a:rect l="0" t="0" r="r" b="b"/>
              <a:pathLst>
                <a:path w="75" h="77">
                  <a:moveTo>
                    <a:pt x="0" y="54"/>
                  </a:moveTo>
                  <a:cubicBezTo>
                    <a:pt x="6" y="77"/>
                    <a:pt x="6" y="77"/>
                    <a:pt x="6" y="77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68" y="11"/>
                    <a:pt x="63" y="6"/>
                    <a:pt x="60" y="0"/>
                  </a:cubicBezTo>
                  <a:cubicBezTo>
                    <a:pt x="19" y="54"/>
                    <a:pt x="19" y="54"/>
                    <a:pt x="19" y="54"/>
                  </a:cubicBezTo>
                  <a:lnTo>
                    <a:pt x="0" y="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3" name="Freeform 91">
              <a:extLst>
                <a:ext uri="{FF2B5EF4-FFF2-40B4-BE49-F238E27FC236}">
                  <a16:creationId xmlns:a16="http://schemas.microsoft.com/office/drawing/2014/main" id="{B0131A37-AE9E-9902-6A2F-79F01053A0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9938" y="2135188"/>
              <a:ext cx="42863" cy="41275"/>
            </a:xfrm>
            <a:custGeom>
              <a:avLst/>
              <a:gdLst/>
              <a:ahLst/>
              <a:cxnLst>
                <a:cxn ang="0">
                  <a:pos x="28" y="10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1" y="15"/>
                </a:cxn>
                <a:cxn ang="0">
                  <a:pos x="2" y="16"/>
                </a:cxn>
                <a:cxn ang="0">
                  <a:pos x="15" y="27"/>
                </a:cxn>
                <a:cxn ang="0">
                  <a:pos x="16" y="27"/>
                </a:cxn>
                <a:cxn ang="0">
                  <a:pos x="18" y="26"/>
                </a:cxn>
                <a:cxn ang="0">
                  <a:pos x="28" y="13"/>
                </a:cxn>
                <a:cxn ang="0">
                  <a:pos x="28" y="13"/>
                </a:cxn>
                <a:cxn ang="0">
                  <a:pos x="28" y="10"/>
                </a:cxn>
              </a:cxnLst>
              <a:rect l="0" t="0" r="r" b="b"/>
              <a:pathLst>
                <a:path w="28" h="27">
                  <a:moveTo>
                    <a:pt x="28" y="10"/>
                  </a:moveTo>
                  <a:cubicBezTo>
                    <a:pt x="26" y="4"/>
                    <a:pt x="21" y="0"/>
                    <a:pt x="15" y="0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5" y="2"/>
                    <a:pt x="0" y="9"/>
                    <a:pt x="1" y="15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3" y="23"/>
                    <a:pt x="9" y="27"/>
                    <a:pt x="15" y="27"/>
                  </a:cubicBezTo>
                  <a:cubicBezTo>
                    <a:pt x="15" y="27"/>
                    <a:pt x="16" y="27"/>
                    <a:pt x="16" y="27"/>
                  </a:cubicBezTo>
                  <a:cubicBezTo>
                    <a:pt x="17" y="27"/>
                    <a:pt x="17" y="27"/>
                    <a:pt x="18" y="26"/>
                  </a:cubicBezTo>
                  <a:cubicBezTo>
                    <a:pt x="24" y="25"/>
                    <a:pt x="28" y="19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2"/>
                    <a:pt x="28" y="11"/>
                    <a:pt x="28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4" name="Freeform 92">
              <a:extLst>
                <a:ext uri="{FF2B5EF4-FFF2-40B4-BE49-F238E27FC236}">
                  <a16:creationId xmlns:a16="http://schemas.microsoft.com/office/drawing/2014/main" id="{CE090B2D-76B4-FBBE-CC9E-0533A7D5A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7725" y="2166938"/>
              <a:ext cx="112713" cy="1174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12"/>
                </a:cxn>
                <a:cxn ang="0">
                  <a:pos x="31" y="54"/>
                </a:cxn>
                <a:cxn ang="0">
                  <a:pos x="10" y="54"/>
                </a:cxn>
                <a:cxn ang="0">
                  <a:pos x="10" y="77"/>
                </a:cxn>
                <a:cxn ang="0">
                  <a:pos x="68" y="77"/>
                </a:cxn>
                <a:cxn ang="0">
                  <a:pos x="74" y="54"/>
                </a:cxn>
                <a:cxn ang="0">
                  <a:pos x="55" y="54"/>
                </a:cxn>
                <a:cxn ang="0">
                  <a:pos x="14" y="0"/>
                </a:cxn>
              </a:cxnLst>
              <a:rect l="0" t="0" r="r" b="b"/>
              <a:pathLst>
                <a:path w="74" h="77">
                  <a:moveTo>
                    <a:pt x="14" y="0"/>
                  </a:moveTo>
                  <a:cubicBezTo>
                    <a:pt x="12" y="6"/>
                    <a:pt x="6" y="11"/>
                    <a:pt x="0" y="1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55" y="54"/>
                    <a:pt x="55" y="54"/>
                    <a:pt x="55" y="54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5" name="Freeform 93">
              <a:extLst>
                <a:ext uri="{FF2B5EF4-FFF2-40B4-BE49-F238E27FC236}">
                  <a16:creationId xmlns:a16="http://schemas.microsoft.com/office/drawing/2014/main" id="{1FAA01A3-EFC7-6EEB-2476-02CC80BDD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0738" y="2135188"/>
              <a:ext cx="42863" cy="4127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10" y="26"/>
                </a:cxn>
                <a:cxn ang="0">
                  <a:pos x="12" y="27"/>
                </a:cxn>
                <a:cxn ang="0">
                  <a:pos x="13" y="27"/>
                </a:cxn>
                <a:cxn ang="0">
                  <a:pos x="27" y="16"/>
                </a:cxn>
                <a:cxn ang="0">
                  <a:pos x="27" y="15"/>
                </a:cxn>
                <a:cxn ang="0">
                  <a:pos x="17" y="0"/>
                </a:cxn>
                <a:cxn ang="0">
                  <a:pos x="13" y="0"/>
                </a:cxn>
                <a:cxn ang="0">
                  <a:pos x="0" y="10"/>
                </a:cxn>
              </a:cxnLst>
              <a:rect l="0" t="0" r="r" b="b"/>
              <a:pathLst>
                <a:path w="28" h="27">
                  <a:moveTo>
                    <a:pt x="0" y="10"/>
                  </a:moveTo>
                  <a:cubicBezTo>
                    <a:pt x="0" y="11"/>
                    <a:pt x="0" y="12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9"/>
                    <a:pt x="4" y="25"/>
                    <a:pt x="10" y="26"/>
                  </a:cubicBezTo>
                  <a:cubicBezTo>
                    <a:pt x="11" y="27"/>
                    <a:pt x="11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20" y="27"/>
                    <a:pt x="25" y="23"/>
                    <a:pt x="27" y="16"/>
                  </a:cubicBezTo>
                  <a:cubicBezTo>
                    <a:pt x="27" y="16"/>
                    <a:pt x="27" y="16"/>
                    <a:pt x="27" y="15"/>
                  </a:cubicBezTo>
                  <a:cubicBezTo>
                    <a:pt x="28" y="9"/>
                    <a:pt x="23" y="2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7" y="0"/>
                    <a:pt x="2" y="4"/>
                    <a:pt x="0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16" name="Group 313">
            <a:extLst>
              <a:ext uri="{FF2B5EF4-FFF2-40B4-BE49-F238E27FC236}">
                <a16:creationId xmlns:a16="http://schemas.microsoft.com/office/drawing/2014/main" id="{FC4AD91B-F9ED-F4E9-CEBE-4806E805EE76}"/>
              </a:ext>
            </a:extLst>
          </p:cNvPr>
          <p:cNvGrpSpPr/>
          <p:nvPr/>
        </p:nvGrpSpPr>
        <p:grpSpPr>
          <a:xfrm>
            <a:off x="2181650" y="3867969"/>
            <a:ext cx="290510" cy="368297"/>
            <a:chOff x="501650" y="2081213"/>
            <a:chExt cx="290513" cy="368300"/>
          </a:xfrm>
          <a:solidFill>
            <a:srgbClr val="1673A3"/>
          </a:solidFill>
        </p:grpSpPr>
        <p:sp>
          <p:nvSpPr>
            <p:cNvPr id="117" name="Freeform 94">
              <a:extLst>
                <a:ext uri="{FF2B5EF4-FFF2-40B4-BE49-F238E27FC236}">
                  <a16:creationId xmlns:a16="http://schemas.microsoft.com/office/drawing/2014/main" id="{A60C7FD4-3B54-6F01-2534-A424813A5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100" y="2111375"/>
              <a:ext cx="246063" cy="338138"/>
            </a:xfrm>
            <a:custGeom>
              <a:avLst/>
              <a:gdLst/>
              <a:ahLst/>
              <a:cxnLst>
                <a:cxn ang="0">
                  <a:pos x="87" y="43"/>
                </a:cxn>
                <a:cxn ang="0">
                  <a:pos x="87" y="43"/>
                </a:cxn>
                <a:cxn ang="0">
                  <a:pos x="87" y="176"/>
                </a:cxn>
                <a:cxn ang="0">
                  <a:pos x="59" y="207"/>
                </a:cxn>
                <a:cxn ang="0">
                  <a:pos x="20" y="185"/>
                </a:cxn>
                <a:cxn ang="0">
                  <a:pos x="26" y="185"/>
                </a:cxn>
                <a:cxn ang="0">
                  <a:pos x="26" y="174"/>
                </a:cxn>
                <a:cxn ang="0">
                  <a:pos x="0" y="174"/>
                </a:cxn>
                <a:cxn ang="0">
                  <a:pos x="0" y="185"/>
                </a:cxn>
                <a:cxn ang="0">
                  <a:pos x="8" y="185"/>
                </a:cxn>
                <a:cxn ang="0">
                  <a:pos x="54" y="220"/>
                </a:cxn>
                <a:cxn ang="0">
                  <a:pos x="100" y="174"/>
                </a:cxn>
                <a:cxn ang="0">
                  <a:pos x="99" y="43"/>
                </a:cxn>
                <a:cxn ang="0">
                  <a:pos x="123" y="14"/>
                </a:cxn>
                <a:cxn ang="0">
                  <a:pos x="148" y="44"/>
                </a:cxn>
                <a:cxn ang="0">
                  <a:pos x="148" y="192"/>
                </a:cxn>
                <a:cxn ang="0">
                  <a:pos x="161" y="192"/>
                </a:cxn>
                <a:cxn ang="0">
                  <a:pos x="160" y="42"/>
                </a:cxn>
                <a:cxn ang="0">
                  <a:pos x="125" y="2"/>
                </a:cxn>
                <a:cxn ang="0">
                  <a:pos x="87" y="43"/>
                </a:cxn>
              </a:cxnLst>
              <a:rect l="0" t="0" r="r" b="b"/>
              <a:pathLst>
                <a:path w="161" h="222">
                  <a:moveTo>
                    <a:pt x="87" y="43"/>
                  </a:move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176"/>
                    <a:pt x="87" y="176"/>
                  </a:cubicBezTo>
                  <a:cubicBezTo>
                    <a:pt x="87" y="192"/>
                    <a:pt x="73" y="203"/>
                    <a:pt x="59" y="207"/>
                  </a:cubicBezTo>
                  <a:cubicBezTo>
                    <a:pt x="45" y="210"/>
                    <a:pt x="17" y="204"/>
                    <a:pt x="20" y="185"/>
                  </a:cubicBezTo>
                  <a:cubicBezTo>
                    <a:pt x="26" y="185"/>
                    <a:pt x="26" y="185"/>
                    <a:pt x="26" y="185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8" y="185"/>
                    <a:pt x="8" y="185"/>
                    <a:pt x="8" y="185"/>
                  </a:cubicBezTo>
                  <a:cubicBezTo>
                    <a:pt x="6" y="209"/>
                    <a:pt x="33" y="222"/>
                    <a:pt x="54" y="220"/>
                  </a:cubicBezTo>
                  <a:cubicBezTo>
                    <a:pt x="79" y="218"/>
                    <a:pt x="100" y="197"/>
                    <a:pt x="100" y="174"/>
                  </a:cubicBezTo>
                  <a:cubicBezTo>
                    <a:pt x="100" y="172"/>
                    <a:pt x="99" y="43"/>
                    <a:pt x="99" y="43"/>
                  </a:cubicBezTo>
                  <a:cubicBezTo>
                    <a:pt x="99" y="29"/>
                    <a:pt x="108" y="15"/>
                    <a:pt x="123" y="14"/>
                  </a:cubicBezTo>
                  <a:cubicBezTo>
                    <a:pt x="139" y="14"/>
                    <a:pt x="148" y="29"/>
                    <a:pt x="148" y="44"/>
                  </a:cubicBezTo>
                  <a:cubicBezTo>
                    <a:pt x="148" y="45"/>
                    <a:pt x="148" y="192"/>
                    <a:pt x="148" y="192"/>
                  </a:cubicBezTo>
                  <a:cubicBezTo>
                    <a:pt x="148" y="200"/>
                    <a:pt x="161" y="200"/>
                    <a:pt x="161" y="192"/>
                  </a:cubicBezTo>
                  <a:cubicBezTo>
                    <a:pt x="161" y="192"/>
                    <a:pt x="161" y="42"/>
                    <a:pt x="160" y="42"/>
                  </a:cubicBezTo>
                  <a:cubicBezTo>
                    <a:pt x="160" y="21"/>
                    <a:pt x="146" y="4"/>
                    <a:pt x="125" y="2"/>
                  </a:cubicBezTo>
                  <a:cubicBezTo>
                    <a:pt x="103" y="0"/>
                    <a:pt x="87" y="21"/>
                    <a:pt x="87" y="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8" name="Freeform 95">
              <a:extLst>
                <a:ext uri="{FF2B5EF4-FFF2-40B4-BE49-F238E27FC236}">
                  <a16:creationId xmlns:a16="http://schemas.microsoft.com/office/drawing/2014/main" id="{204F5A9D-DBC4-EF5F-6337-C270653754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350" y="2192338"/>
              <a:ext cx="103188" cy="174625"/>
            </a:xfrm>
            <a:custGeom>
              <a:avLst/>
              <a:gdLst/>
              <a:ahLst/>
              <a:cxnLst>
                <a:cxn ang="0">
                  <a:pos x="21" y="115"/>
                </a:cxn>
                <a:cxn ang="0">
                  <a:pos x="47" y="115"/>
                </a:cxn>
                <a:cxn ang="0">
                  <a:pos x="57" y="115"/>
                </a:cxn>
                <a:cxn ang="0">
                  <a:pos x="68" y="0"/>
                </a:cxn>
                <a:cxn ang="0">
                  <a:pos x="34" y="9"/>
                </a:cxn>
                <a:cxn ang="0">
                  <a:pos x="0" y="0"/>
                </a:cxn>
                <a:cxn ang="0">
                  <a:pos x="12" y="115"/>
                </a:cxn>
                <a:cxn ang="0">
                  <a:pos x="21" y="115"/>
                </a:cxn>
              </a:cxnLst>
              <a:rect l="0" t="0" r="r" b="b"/>
              <a:pathLst>
                <a:path w="68" h="115">
                  <a:moveTo>
                    <a:pt x="21" y="115"/>
                  </a:moveTo>
                  <a:cubicBezTo>
                    <a:pt x="47" y="115"/>
                    <a:pt x="47" y="115"/>
                    <a:pt x="47" y="115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58" y="6"/>
                    <a:pt x="47" y="9"/>
                    <a:pt x="34" y="9"/>
                  </a:cubicBezTo>
                  <a:cubicBezTo>
                    <a:pt x="22" y="9"/>
                    <a:pt x="10" y="6"/>
                    <a:pt x="0" y="0"/>
                  </a:cubicBezTo>
                  <a:cubicBezTo>
                    <a:pt x="12" y="115"/>
                    <a:pt x="12" y="115"/>
                    <a:pt x="12" y="115"/>
                  </a:cubicBezTo>
                  <a:lnTo>
                    <a:pt x="2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9" name="Freeform 96">
              <a:extLst>
                <a:ext uri="{FF2B5EF4-FFF2-40B4-BE49-F238E27FC236}">
                  <a16:creationId xmlns:a16="http://schemas.microsoft.com/office/drawing/2014/main" id="{A6EBD320-E96B-4A44-23C4-52EF8F1479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650" y="2081213"/>
              <a:ext cx="130175" cy="115888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4" y="58"/>
                </a:cxn>
                <a:cxn ang="0">
                  <a:pos x="6" y="61"/>
                </a:cxn>
                <a:cxn ang="0">
                  <a:pos x="9" y="65"/>
                </a:cxn>
                <a:cxn ang="0">
                  <a:pos x="9" y="65"/>
                </a:cxn>
                <a:cxn ang="0">
                  <a:pos x="9" y="65"/>
                </a:cxn>
                <a:cxn ang="0">
                  <a:pos x="42" y="75"/>
                </a:cxn>
                <a:cxn ang="0">
                  <a:pos x="42" y="75"/>
                </a:cxn>
                <a:cxn ang="0">
                  <a:pos x="43" y="75"/>
                </a:cxn>
                <a:cxn ang="0">
                  <a:pos x="75" y="65"/>
                </a:cxn>
                <a:cxn ang="0">
                  <a:pos x="76" y="65"/>
                </a:cxn>
                <a:cxn ang="0">
                  <a:pos x="76" y="65"/>
                </a:cxn>
                <a:cxn ang="0">
                  <a:pos x="79" y="61"/>
                </a:cxn>
                <a:cxn ang="0">
                  <a:pos x="81" y="58"/>
                </a:cxn>
                <a:cxn ang="0">
                  <a:pos x="85" y="42"/>
                </a:cxn>
                <a:cxn ang="0">
                  <a:pos x="42" y="0"/>
                </a:cxn>
                <a:cxn ang="0">
                  <a:pos x="0" y="42"/>
                </a:cxn>
              </a:cxnLst>
              <a:rect l="0" t="0" r="r" b="b"/>
              <a:pathLst>
                <a:path w="85" h="75">
                  <a:moveTo>
                    <a:pt x="0" y="42"/>
                  </a:moveTo>
                  <a:cubicBezTo>
                    <a:pt x="0" y="49"/>
                    <a:pt x="1" y="54"/>
                    <a:pt x="4" y="58"/>
                  </a:cubicBezTo>
                  <a:cubicBezTo>
                    <a:pt x="5" y="59"/>
                    <a:pt x="5" y="60"/>
                    <a:pt x="6" y="61"/>
                  </a:cubicBezTo>
                  <a:cubicBezTo>
                    <a:pt x="7" y="63"/>
                    <a:pt x="8" y="64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9" y="71"/>
                    <a:pt x="30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55" y="75"/>
                    <a:pt x="66" y="71"/>
                    <a:pt x="75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7" y="64"/>
                    <a:pt x="78" y="63"/>
                    <a:pt x="79" y="61"/>
                  </a:cubicBezTo>
                  <a:cubicBezTo>
                    <a:pt x="79" y="60"/>
                    <a:pt x="80" y="59"/>
                    <a:pt x="81" y="58"/>
                  </a:cubicBezTo>
                  <a:cubicBezTo>
                    <a:pt x="83" y="54"/>
                    <a:pt x="85" y="49"/>
                    <a:pt x="85" y="42"/>
                  </a:cubicBezTo>
                  <a:cubicBezTo>
                    <a:pt x="85" y="19"/>
                    <a:pt x="66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0" name="Group 327">
            <a:extLst>
              <a:ext uri="{FF2B5EF4-FFF2-40B4-BE49-F238E27FC236}">
                <a16:creationId xmlns:a16="http://schemas.microsoft.com/office/drawing/2014/main" id="{B9343A77-A732-C8EC-E364-334DAA3DFBD0}"/>
              </a:ext>
            </a:extLst>
          </p:cNvPr>
          <p:cNvGrpSpPr/>
          <p:nvPr/>
        </p:nvGrpSpPr>
        <p:grpSpPr>
          <a:xfrm>
            <a:off x="5110840" y="4550207"/>
            <a:ext cx="200024" cy="344484"/>
            <a:chOff x="3257550" y="2697163"/>
            <a:chExt cx="200026" cy="344487"/>
          </a:xfrm>
          <a:solidFill>
            <a:srgbClr val="238CAB"/>
          </a:solidFill>
        </p:grpSpPr>
        <p:sp>
          <p:nvSpPr>
            <p:cNvPr id="121" name="Freeform 97">
              <a:extLst>
                <a:ext uri="{FF2B5EF4-FFF2-40B4-BE49-F238E27FC236}">
                  <a16:creationId xmlns:a16="http://schemas.microsoft.com/office/drawing/2014/main" id="{B1DA75F5-D1A0-EA14-6F42-3BC32C152D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57550" y="2838450"/>
              <a:ext cx="179388" cy="203200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0" y="0"/>
                </a:cxn>
                <a:cxn ang="0">
                  <a:pos x="0" y="128"/>
                </a:cxn>
                <a:cxn ang="0">
                  <a:pos x="113" y="128"/>
                </a:cxn>
                <a:cxn ang="0">
                  <a:pos x="113" y="0"/>
                </a:cxn>
                <a:cxn ang="0">
                  <a:pos x="30" y="111"/>
                </a:cxn>
                <a:cxn ang="0">
                  <a:pos x="24" y="111"/>
                </a:cxn>
                <a:cxn ang="0">
                  <a:pos x="24" y="17"/>
                </a:cxn>
                <a:cxn ang="0">
                  <a:pos x="30" y="17"/>
                </a:cxn>
                <a:cxn ang="0">
                  <a:pos x="30" y="111"/>
                </a:cxn>
                <a:cxn ang="0">
                  <a:pos x="60" y="111"/>
                </a:cxn>
                <a:cxn ang="0">
                  <a:pos x="54" y="111"/>
                </a:cxn>
                <a:cxn ang="0">
                  <a:pos x="54" y="17"/>
                </a:cxn>
                <a:cxn ang="0">
                  <a:pos x="60" y="17"/>
                </a:cxn>
                <a:cxn ang="0">
                  <a:pos x="60" y="111"/>
                </a:cxn>
                <a:cxn ang="0">
                  <a:pos x="89" y="111"/>
                </a:cxn>
                <a:cxn ang="0">
                  <a:pos x="84" y="111"/>
                </a:cxn>
                <a:cxn ang="0">
                  <a:pos x="84" y="17"/>
                </a:cxn>
                <a:cxn ang="0">
                  <a:pos x="89" y="17"/>
                </a:cxn>
                <a:cxn ang="0">
                  <a:pos x="89" y="111"/>
                </a:cxn>
              </a:cxnLst>
              <a:rect l="0" t="0" r="r" b="b"/>
              <a:pathLst>
                <a:path w="113" h="128">
                  <a:moveTo>
                    <a:pt x="113" y="0"/>
                  </a:moveTo>
                  <a:lnTo>
                    <a:pt x="0" y="0"/>
                  </a:lnTo>
                  <a:lnTo>
                    <a:pt x="0" y="128"/>
                  </a:lnTo>
                  <a:lnTo>
                    <a:pt x="113" y="128"/>
                  </a:lnTo>
                  <a:lnTo>
                    <a:pt x="113" y="0"/>
                  </a:lnTo>
                  <a:close/>
                  <a:moveTo>
                    <a:pt x="30" y="111"/>
                  </a:moveTo>
                  <a:lnTo>
                    <a:pt x="24" y="111"/>
                  </a:lnTo>
                  <a:lnTo>
                    <a:pt x="24" y="17"/>
                  </a:lnTo>
                  <a:lnTo>
                    <a:pt x="30" y="17"/>
                  </a:lnTo>
                  <a:lnTo>
                    <a:pt x="30" y="111"/>
                  </a:lnTo>
                  <a:close/>
                  <a:moveTo>
                    <a:pt x="60" y="111"/>
                  </a:moveTo>
                  <a:lnTo>
                    <a:pt x="54" y="111"/>
                  </a:lnTo>
                  <a:lnTo>
                    <a:pt x="54" y="17"/>
                  </a:lnTo>
                  <a:lnTo>
                    <a:pt x="60" y="17"/>
                  </a:lnTo>
                  <a:lnTo>
                    <a:pt x="60" y="111"/>
                  </a:lnTo>
                  <a:close/>
                  <a:moveTo>
                    <a:pt x="89" y="111"/>
                  </a:moveTo>
                  <a:lnTo>
                    <a:pt x="84" y="111"/>
                  </a:lnTo>
                  <a:lnTo>
                    <a:pt x="84" y="17"/>
                  </a:lnTo>
                  <a:lnTo>
                    <a:pt x="89" y="17"/>
                  </a:lnTo>
                  <a:lnTo>
                    <a:pt x="89" y="1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2" name="Freeform 98">
              <a:extLst>
                <a:ext uri="{FF2B5EF4-FFF2-40B4-BE49-F238E27FC236}">
                  <a16:creationId xmlns:a16="http://schemas.microsoft.com/office/drawing/2014/main" id="{AE35796A-B599-B605-2C09-6C08520B49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1363" y="2697163"/>
              <a:ext cx="176213" cy="134938"/>
            </a:xfrm>
            <a:custGeom>
              <a:avLst/>
              <a:gdLst/>
              <a:ahLst/>
              <a:cxnLst>
                <a:cxn ang="0">
                  <a:pos x="111" y="65"/>
                </a:cxn>
                <a:cxn ang="0">
                  <a:pos x="87" y="51"/>
                </a:cxn>
                <a:cxn ang="0">
                  <a:pos x="99" y="30"/>
                </a:cxn>
                <a:cxn ang="0">
                  <a:pos x="49" y="0"/>
                </a:cxn>
                <a:cxn ang="0">
                  <a:pos x="37" y="22"/>
                </a:cxn>
                <a:cxn ang="0">
                  <a:pos x="12" y="8"/>
                </a:cxn>
                <a:cxn ang="0">
                  <a:pos x="0" y="28"/>
                </a:cxn>
                <a:cxn ang="0">
                  <a:pos x="98" y="85"/>
                </a:cxn>
                <a:cxn ang="0">
                  <a:pos x="111" y="65"/>
                </a:cxn>
                <a:cxn ang="0">
                  <a:pos x="53" y="17"/>
                </a:cxn>
                <a:cxn ang="0">
                  <a:pos x="83" y="34"/>
                </a:cxn>
                <a:cxn ang="0">
                  <a:pos x="77" y="46"/>
                </a:cxn>
                <a:cxn ang="0">
                  <a:pos x="46" y="28"/>
                </a:cxn>
                <a:cxn ang="0">
                  <a:pos x="53" y="17"/>
                </a:cxn>
              </a:cxnLst>
              <a:rect l="0" t="0" r="r" b="b"/>
              <a:pathLst>
                <a:path w="111" h="85">
                  <a:moveTo>
                    <a:pt x="111" y="65"/>
                  </a:moveTo>
                  <a:lnTo>
                    <a:pt x="87" y="51"/>
                  </a:lnTo>
                  <a:lnTo>
                    <a:pt x="99" y="30"/>
                  </a:lnTo>
                  <a:lnTo>
                    <a:pt x="49" y="0"/>
                  </a:lnTo>
                  <a:lnTo>
                    <a:pt x="37" y="22"/>
                  </a:lnTo>
                  <a:lnTo>
                    <a:pt x="12" y="8"/>
                  </a:lnTo>
                  <a:lnTo>
                    <a:pt x="0" y="28"/>
                  </a:lnTo>
                  <a:lnTo>
                    <a:pt x="98" y="85"/>
                  </a:lnTo>
                  <a:lnTo>
                    <a:pt x="111" y="65"/>
                  </a:lnTo>
                  <a:close/>
                  <a:moveTo>
                    <a:pt x="53" y="17"/>
                  </a:moveTo>
                  <a:lnTo>
                    <a:pt x="83" y="34"/>
                  </a:lnTo>
                  <a:lnTo>
                    <a:pt x="77" y="46"/>
                  </a:lnTo>
                  <a:lnTo>
                    <a:pt x="46" y="28"/>
                  </a:lnTo>
                  <a:lnTo>
                    <a:pt x="53" y="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3" name="Group 319">
            <a:extLst>
              <a:ext uri="{FF2B5EF4-FFF2-40B4-BE49-F238E27FC236}">
                <a16:creationId xmlns:a16="http://schemas.microsoft.com/office/drawing/2014/main" id="{148FC1CF-8DD7-14A9-63F3-0B7DDDF7AF50}"/>
              </a:ext>
            </a:extLst>
          </p:cNvPr>
          <p:cNvGrpSpPr/>
          <p:nvPr/>
        </p:nvGrpSpPr>
        <p:grpSpPr>
          <a:xfrm>
            <a:off x="3386664" y="4594657"/>
            <a:ext cx="312735" cy="255585"/>
            <a:chOff x="1552575" y="2741613"/>
            <a:chExt cx="312738" cy="255587"/>
          </a:xfrm>
          <a:solidFill>
            <a:srgbClr val="238CAB"/>
          </a:solidFill>
        </p:grpSpPr>
        <p:sp>
          <p:nvSpPr>
            <p:cNvPr id="124" name="Rectangle 99">
              <a:extLst>
                <a:ext uri="{FF2B5EF4-FFF2-40B4-BE49-F238E27FC236}">
                  <a16:creationId xmlns:a16="http://schemas.microsoft.com/office/drawing/2014/main" id="{63D8857A-D451-EE92-7E2B-86959B01DB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8475" y="2741613"/>
              <a:ext cx="57150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5" name="Freeform 100">
              <a:extLst>
                <a:ext uri="{FF2B5EF4-FFF2-40B4-BE49-F238E27FC236}">
                  <a16:creationId xmlns:a16="http://schemas.microsoft.com/office/drawing/2014/main" id="{2EA1FB0A-A23E-C63D-86D1-667F966F51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2575" y="2774950"/>
              <a:ext cx="312738" cy="222250"/>
            </a:xfrm>
            <a:custGeom>
              <a:avLst/>
              <a:gdLst/>
              <a:ahLst/>
              <a:cxnLst>
                <a:cxn ang="0">
                  <a:pos x="0" y="145"/>
                </a:cxn>
                <a:cxn ang="0">
                  <a:pos x="204" y="145"/>
                </a:cxn>
                <a:cxn ang="0">
                  <a:pos x="204" y="0"/>
                </a:cxn>
                <a:cxn ang="0">
                  <a:pos x="0" y="0"/>
                </a:cxn>
                <a:cxn ang="0">
                  <a:pos x="0" y="145"/>
                </a:cxn>
                <a:cxn ang="0">
                  <a:pos x="102" y="16"/>
                </a:cxn>
                <a:cxn ang="0">
                  <a:pos x="159" y="72"/>
                </a:cxn>
                <a:cxn ang="0">
                  <a:pos x="102" y="129"/>
                </a:cxn>
                <a:cxn ang="0">
                  <a:pos x="45" y="72"/>
                </a:cxn>
                <a:cxn ang="0">
                  <a:pos x="102" y="16"/>
                </a:cxn>
              </a:cxnLst>
              <a:rect l="0" t="0" r="r" b="b"/>
              <a:pathLst>
                <a:path w="204" h="145">
                  <a:moveTo>
                    <a:pt x="0" y="145"/>
                  </a:moveTo>
                  <a:cubicBezTo>
                    <a:pt x="204" y="145"/>
                    <a:pt x="204" y="145"/>
                    <a:pt x="204" y="145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5"/>
                  </a:lnTo>
                  <a:close/>
                  <a:moveTo>
                    <a:pt x="102" y="16"/>
                  </a:moveTo>
                  <a:cubicBezTo>
                    <a:pt x="133" y="16"/>
                    <a:pt x="159" y="41"/>
                    <a:pt x="159" y="72"/>
                  </a:cubicBezTo>
                  <a:cubicBezTo>
                    <a:pt x="159" y="104"/>
                    <a:pt x="133" y="129"/>
                    <a:pt x="102" y="129"/>
                  </a:cubicBezTo>
                  <a:cubicBezTo>
                    <a:pt x="71" y="129"/>
                    <a:pt x="45" y="104"/>
                    <a:pt x="45" y="72"/>
                  </a:cubicBezTo>
                  <a:cubicBezTo>
                    <a:pt x="45" y="41"/>
                    <a:pt x="71" y="16"/>
                    <a:pt x="102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6" name="Oval 101">
              <a:extLst>
                <a:ext uri="{FF2B5EF4-FFF2-40B4-BE49-F238E27FC236}">
                  <a16:creationId xmlns:a16="http://schemas.microsoft.com/office/drawing/2014/main" id="{E26CF913-227A-0943-5CE0-1DCB85AD15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1000" y="2827338"/>
              <a:ext cx="115888" cy="1174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27" name="Freeform 105">
            <a:extLst>
              <a:ext uri="{FF2B5EF4-FFF2-40B4-BE49-F238E27FC236}">
                <a16:creationId xmlns:a16="http://schemas.microsoft.com/office/drawing/2014/main" id="{6638A9A0-03D7-C7AF-12C8-2FAD37F70964}"/>
              </a:ext>
            </a:extLst>
          </p:cNvPr>
          <p:cNvSpPr>
            <a:spLocks/>
          </p:cNvSpPr>
          <p:nvPr/>
        </p:nvSpPr>
        <p:spPr bwMode="auto">
          <a:xfrm>
            <a:off x="4316817" y="5228857"/>
            <a:ext cx="352421" cy="352421"/>
          </a:xfrm>
          <a:custGeom>
            <a:avLst/>
            <a:gdLst/>
            <a:ahLst/>
            <a:cxnLst>
              <a:cxn ang="0">
                <a:pos x="41" y="148"/>
              </a:cxn>
              <a:cxn ang="0">
                <a:pos x="83" y="148"/>
              </a:cxn>
              <a:cxn ang="0">
                <a:pos x="83" y="190"/>
              </a:cxn>
              <a:cxn ang="0">
                <a:pos x="78" y="193"/>
              </a:cxn>
              <a:cxn ang="0">
                <a:pos x="115" y="231"/>
              </a:cxn>
              <a:cxn ang="0">
                <a:pos x="153" y="193"/>
              </a:cxn>
              <a:cxn ang="0">
                <a:pos x="148" y="190"/>
              </a:cxn>
              <a:cxn ang="0">
                <a:pos x="148" y="148"/>
              </a:cxn>
              <a:cxn ang="0">
                <a:pos x="190" y="148"/>
              </a:cxn>
              <a:cxn ang="0">
                <a:pos x="194" y="152"/>
              </a:cxn>
              <a:cxn ang="0">
                <a:pos x="231" y="115"/>
              </a:cxn>
              <a:cxn ang="0">
                <a:pos x="194" y="78"/>
              </a:cxn>
              <a:cxn ang="0">
                <a:pos x="198" y="74"/>
              </a:cxn>
              <a:cxn ang="0">
                <a:pos x="198" y="32"/>
              </a:cxn>
              <a:cxn ang="0">
                <a:pos x="157" y="32"/>
              </a:cxn>
              <a:cxn ang="0">
                <a:pos x="153" y="37"/>
              </a:cxn>
              <a:cxn ang="0">
                <a:pos x="115" y="0"/>
              </a:cxn>
              <a:cxn ang="0">
                <a:pos x="78" y="37"/>
              </a:cxn>
              <a:cxn ang="0">
                <a:pos x="74" y="32"/>
              </a:cxn>
              <a:cxn ang="0">
                <a:pos x="32" y="32"/>
              </a:cxn>
              <a:cxn ang="0">
                <a:pos x="32" y="74"/>
              </a:cxn>
              <a:cxn ang="0">
                <a:pos x="37" y="78"/>
              </a:cxn>
              <a:cxn ang="0">
                <a:pos x="0" y="115"/>
              </a:cxn>
              <a:cxn ang="0">
                <a:pos x="37" y="152"/>
              </a:cxn>
              <a:cxn ang="0">
                <a:pos x="41" y="148"/>
              </a:cxn>
            </a:cxnLst>
            <a:rect l="0" t="0" r="r" b="b"/>
            <a:pathLst>
              <a:path w="231" h="231">
                <a:moveTo>
                  <a:pt x="41" y="148"/>
                </a:moveTo>
                <a:cubicBezTo>
                  <a:pt x="53" y="136"/>
                  <a:pt x="71" y="136"/>
                  <a:pt x="83" y="148"/>
                </a:cubicBezTo>
                <a:cubicBezTo>
                  <a:pt x="95" y="159"/>
                  <a:pt x="95" y="178"/>
                  <a:pt x="83" y="190"/>
                </a:cubicBezTo>
                <a:cubicBezTo>
                  <a:pt x="82" y="191"/>
                  <a:pt x="80" y="192"/>
                  <a:pt x="78" y="193"/>
                </a:cubicBezTo>
                <a:cubicBezTo>
                  <a:pt x="115" y="231"/>
                  <a:pt x="115" y="231"/>
                  <a:pt x="115" y="231"/>
                </a:cubicBezTo>
                <a:cubicBezTo>
                  <a:pt x="153" y="193"/>
                  <a:pt x="153" y="193"/>
                  <a:pt x="153" y="193"/>
                </a:cubicBezTo>
                <a:cubicBezTo>
                  <a:pt x="151" y="192"/>
                  <a:pt x="149" y="191"/>
                  <a:pt x="148" y="190"/>
                </a:cubicBezTo>
                <a:cubicBezTo>
                  <a:pt x="136" y="178"/>
                  <a:pt x="136" y="159"/>
                  <a:pt x="148" y="148"/>
                </a:cubicBezTo>
                <a:cubicBezTo>
                  <a:pt x="159" y="136"/>
                  <a:pt x="178" y="136"/>
                  <a:pt x="190" y="148"/>
                </a:cubicBezTo>
                <a:cubicBezTo>
                  <a:pt x="191" y="149"/>
                  <a:pt x="193" y="151"/>
                  <a:pt x="194" y="152"/>
                </a:cubicBezTo>
                <a:cubicBezTo>
                  <a:pt x="231" y="115"/>
                  <a:pt x="231" y="115"/>
                  <a:pt x="231" y="115"/>
                </a:cubicBezTo>
                <a:cubicBezTo>
                  <a:pt x="194" y="78"/>
                  <a:pt x="194" y="78"/>
                  <a:pt x="194" y="78"/>
                </a:cubicBezTo>
                <a:cubicBezTo>
                  <a:pt x="195" y="77"/>
                  <a:pt x="197" y="76"/>
                  <a:pt x="198" y="74"/>
                </a:cubicBezTo>
                <a:cubicBezTo>
                  <a:pt x="210" y="63"/>
                  <a:pt x="210" y="44"/>
                  <a:pt x="198" y="32"/>
                </a:cubicBezTo>
                <a:cubicBezTo>
                  <a:pt x="187" y="21"/>
                  <a:pt x="168" y="21"/>
                  <a:pt x="157" y="32"/>
                </a:cubicBezTo>
                <a:cubicBezTo>
                  <a:pt x="155" y="34"/>
                  <a:pt x="154" y="35"/>
                  <a:pt x="153" y="37"/>
                </a:cubicBezTo>
                <a:cubicBezTo>
                  <a:pt x="115" y="0"/>
                  <a:pt x="115" y="0"/>
                  <a:pt x="115" y="0"/>
                </a:cubicBezTo>
                <a:cubicBezTo>
                  <a:pt x="78" y="37"/>
                  <a:pt x="78" y="37"/>
                  <a:pt x="78" y="37"/>
                </a:cubicBezTo>
                <a:cubicBezTo>
                  <a:pt x="77" y="35"/>
                  <a:pt x="76" y="34"/>
                  <a:pt x="74" y="32"/>
                </a:cubicBezTo>
                <a:cubicBezTo>
                  <a:pt x="63" y="21"/>
                  <a:pt x="44" y="21"/>
                  <a:pt x="32" y="32"/>
                </a:cubicBezTo>
                <a:cubicBezTo>
                  <a:pt x="21" y="44"/>
                  <a:pt x="21" y="63"/>
                  <a:pt x="32" y="74"/>
                </a:cubicBezTo>
                <a:cubicBezTo>
                  <a:pt x="34" y="76"/>
                  <a:pt x="35" y="77"/>
                  <a:pt x="37" y="78"/>
                </a:cubicBezTo>
                <a:cubicBezTo>
                  <a:pt x="0" y="115"/>
                  <a:pt x="0" y="115"/>
                  <a:pt x="0" y="115"/>
                </a:cubicBezTo>
                <a:cubicBezTo>
                  <a:pt x="37" y="152"/>
                  <a:pt x="37" y="152"/>
                  <a:pt x="37" y="152"/>
                </a:cubicBezTo>
                <a:cubicBezTo>
                  <a:pt x="38" y="151"/>
                  <a:pt x="40" y="149"/>
                  <a:pt x="41" y="148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28" name="Group 303">
            <a:extLst>
              <a:ext uri="{FF2B5EF4-FFF2-40B4-BE49-F238E27FC236}">
                <a16:creationId xmlns:a16="http://schemas.microsoft.com/office/drawing/2014/main" id="{3237128A-F528-D0DB-59CC-8C849F0D5CE3}"/>
              </a:ext>
            </a:extLst>
          </p:cNvPr>
          <p:cNvGrpSpPr/>
          <p:nvPr/>
        </p:nvGrpSpPr>
        <p:grpSpPr>
          <a:xfrm>
            <a:off x="3275919" y="1815135"/>
            <a:ext cx="331785" cy="319085"/>
            <a:chOff x="2098675" y="328613"/>
            <a:chExt cx="331788" cy="319088"/>
          </a:xfrm>
          <a:solidFill>
            <a:srgbClr val="725AA4"/>
          </a:solidFill>
        </p:grpSpPr>
        <p:sp>
          <p:nvSpPr>
            <p:cNvPr id="129" name="Freeform 106">
              <a:extLst>
                <a:ext uri="{FF2B5EF4-FFF2-40B4-BE49-F238E27FC236}">
                  <a16:creationId xmlns:a16="http://schemas.microsoft.com/office/drawing/2014/main" id="{2C09F063-5C37-D3C1-208A-EC3416AD02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328613"/>
              <a:ext cx="331788" cy="203200"/>
            </a:xfrm>
            <a:custGeom>
              <a:avLst/>
              <a:gdLst/>
              <a:ahLst/>
              <a:cxnLst>
                <a:cxn ang="0">
                  <a:pos x="217" y="110"/>
                </a:cxn>
                <a:cxn ang="0">
                  <a:pos x="194" y="86"/>
                </a:cxn>
                <a:cxn ang="0">
                  <a:pos x="197" y="66"/>
                </a:cxn>
                <a:cxn ang="0">
                  <a:pos x="130" y="0"/>
                </a:cxn>
                <a:cxn ang="0">
                  <a:pos x="63" y="65"/>
                </a:cxn>
                <a:cxn ang="0">
                  <a:pos x="38" y="56"/>
                </a:cxn>
                <a:cxn ang="0">
                  <a:pos x="0" y="95"/>
                </a:cxn>
                <a:cxn ang="0">
                  <a:pos x="38" y="133"/>
                </a:cxn>
                <a:cxn ang="0">
                  <a:pos x="127" y="133"/>
                </a:cxn>
                <a:cxn ang="0">
                  <a:pos x="130" y="133"/>
                </a:cxn>
                <a:cxn ang="0">
                  <a:pos x="193" y="133"/>
                </a:cxn>
                <a:cxn ang="0">
                  <a:pos x="217" y="110"/>
                </a:cxn>
              </a:cxnLst>
              <a:rect l="0" t="0" r="r" b="b"/>
              <a:pathLst>
                <a:path w="217" h="133">
                  <a:moveTo>
                    <a:pt x="217" y="110"/>
                  </a:moveTo>
                  <a:cubicBezTo>
                    <a:pt x="217" y="97"/>
                    <a:pt x="206" y="86"/>
                    <a:pt x="194" y="86"/>
                  </a:cubicBezTo>
                  <a:cubicBezTo>
                    <a:pt x="196" y="80"/>
                    <a:pt x="197" y="73"/>
                    <a:pt x="197" y="66"/>
                  </a:cubicBezTo>
                  <a:cubicBezTo>
                    <a:pt x="197" y="30"/>
                    <a:pt x="167" y="0"/>
                    <a:pt x="130" y="0"/>
                  </a:cubicBezTo>
                  <a:cubicBezTo>
                    <a:pt x="93" y="0"/>
                    <a:pt x="64" y="29"/>
                    <a:pt x="63" y="65"/>
                  </a:cubicBezTo>
                  <a:cubicBezTo>
                    <a:pt x="56" y="60"/>
                    <a:pt x="48" y="56"/>
                    <a:pt x="38" y="56"/>
                  </a:cubicBezTo>
                  <a:cubicBezTo>
                    <a:pt x="17" y="56"/>
                    <a:pt x="0" y="73"/>
                    <a:pt x="0" y="95"/>
                  </a:cubicBezTo>
                  <a:cubicBezTo>
                    <a:pt x="0" y="116"/>
                    <a:pt x="17" y="133"/>
                    <a:pt x="38" y="133"/>
                  </a:cubicBezTo>
                  <a:cubicBezTo>
                    <a:pt x="127" y="133"/>
                    <a:pt x="127" y="133"/>
                    <a:pt x="127" y="133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93" y="133"/>
                    <a:pt x="193" y="133"/>
                    <a:pt x="193" y="133"/>
                  </a:cubicBezTo>
                  <a:cubicBezTo>
                    <a:pt x="206" y="133"/>
                    <a:pt x="217" y="123"/>
                    <a:pt x="217" y="1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0" name="Rectangle 107">
              <a:extLst>
                <a:ext uri="{FF2B5EF4-FFF2-40B4-BE49-F238E27FC236}">
                  <a16:creationId xmlns:a16="http://schemas.microsoft.com/office/drawing/2014/main" id="{7474FB79-0FD2-F996-12AA-936A01C66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6300" y="550863"/>
              <a:ext cx="26988" cy="619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1" name="Rectangle 108">
              <a:extLst>
                <a:ext uri="{FF2B5EF4-FFF2-40B4-BE49-F238E27FC236}">
                  <a16:creationId xmlns:a16="http://schemas.microsoft.com/office/drawing/2014/main" id="{21B8DC6E-3740-B460-E5CA-EFEC97240E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4563" y="585788"/>
              <a:ext cx="30163" cy="619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2" name="Rectangle 109">
              <a:extLst>
                <a:ext uri="{FF2B5EF4-FFF2-40B4-BE49-F238E27FC236}">
                  <a16:creationId xmlns:a16="http://schemas.microsoft.com/office/drawing/2014/main" id="{73663EDA-CC4E-A25B-CDC6-0F1511DFEA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6000" y="550863"/>
              <a:ext cx="26988" cy="619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3" name="Rectangle 110">
              <a:extLst>
                <a:ext uri="{FF2B5EF4-FFF2-40B4-BE49-F238E27FC236}">
                  <a16:creationId xmlns:a16="http://schemas.microsoft.com/office/drawing/2014/main" id="{29BC628D-4C6A-ADE4-927F-E9A7124780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4263" y="585788"/>
              <a:ext cx="28575" cy="619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34" name="Group 333">
            <a:extLst>
              <a:ext uri="{FF2B5EF4-FFF2-40B4-BE49-F238E27FC236}">
                <a16:creationId xmlns:a16="http://schemas.microsoft.com/office/drawing/2014/main" id="{D4588435-94B1-E385-A22A-902CD8E063B8}"/>
              </a:ext>
            </a:extLst>
          </p:cNvPr>
          <p:cNvGrpSpPr/>
          <p:nvPr/>
        </p:nvGrpSpPr>
        <p:grpSpPr>
          <a:xfrm>
            <a:off x="5580792" y="4566083"/>
            <a:ext cx="358772" cy="284160"/>
            <a:chOff x="4271963" y="2713038"/>
            <a:chExt cx="358775" cy="284163"/>
          </a:xfrm>
          <a:solidFill>
            <a:srgbClr val="238CAB"/>
          </a:solidFill>
        </p:grpSpPr>
        <p:sp>
          <p:nvSpPr>
            <p:cNvPr id="135" name="Freeform 111">
              <a:extLst>
                <a:ext uri="{FF2B5EF4-FFF2-40B4-BE49-F238E27FC236}">
                  <a16:creationId xmlns:a16="http://schemas.microsoft.com/office/drawing/2014/main" id="{F64744E5-39CB-90CB-34D5-9154C3106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6888" y="2855913"/>
              <a:ext cx="288925" cy="141288"/>
            </a:xfrm>
            <a:custGeom>
              <a:avLst/>
              <a:gdLst/>
              <a:ahLst/>
              <a:cxnLst>
                <a:cxn ang="0">
                  <a:pos x="125" y="0"/>
                </a:cxn>
                <a:cxn ang="0">
                  <a:pos x="118" y="3"/>
                </a:cxn>
                <a:cxn ang="0">
                  <a:pos x="71" y="3"/>
                </a:cxn>
                <a:cxn ang="0">
                  <a:pos x="65" y="1"/>
                </a:cxn>
                <a:cxn ang="0">
                  <a:pos x="0" y="59"/>
                </a:cxn>
                <a:cxn ang="0">
                  <a:pos x="31" y="59"/>
                </a:cxn>
                <a:cxn ang="0">
                  <a:pos x="31" y="93"/>
                </a:cxn>
                <a:cxn ang="0">
                  <a:pos x="95" y="24"/>
                </a:cxn>
                <a:cxn ang="0">
                  <a:pos x="159" y="93"/>
                </a:cxn>
                <a:cxn ang="0">
                  <a:pos x="159" y="59"/>
                </a:cxn>
                <a:cxn ang="0">
                  <a:pos x="189" y="59"/>
                </a:cxn>
                <a:cxn ang="0">
                  <a:pos x="125" y="0"/>
                </a:cxn>
              </a:cxnLst>
              <a:rect l="0" t="0" r="r" b="b"/>
              <a:pathLst>
                <a:path w="189" h="93">
                  <a:moveTo>
                    <a:pt x="125" y="0"/>
                  </a:moveTo>
                  <a:cubicBezTo>
                    <a:pt x="123" y="2"/>
                    <a:pt x="121" y="3"/>
                    <a:pt x="118" y="3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8" y="3"/>
                    <a:pt x="66" y="2"/>
                    <a:pt x="65" y="1"/>
                  </a:cubicBezTo>
                  <a:cubicBezTo>
                    <a:pt x="50" y="23"/>
                    <a:pt x="0" y="59"/>
                    <a:pt x="0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69" y="75"/>
                    <a:pt x="87" y="46"/>
                    <a:pt x="95" y="24"/>
                  </a:cubicBezTo>
                  <a:cubicBezTo>
                    <a:pt x="103" y="46"/>
                    <a:pt x="120" y="75"/>
                    <a:pt x="159" y="93"/>
                  </a:cubicBezTo>
                  <a:cubicBezTo>
                    <a:pt x="159" y="59"/>
                    <a:pt x="159" y="59"/>
                    <a:pt x="15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39" y="23"/>
                    <a:pt x="12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6" name="Freeform 112">
              <a:extLst>
                <a:ext uri="{FF2B5EF4-FFF2-40B4-BE49-F238E27FC236}">
                  <a16:creationId xmlns:a16="http://schemas.microsoft.com/office/drawing/2014/main" id="{66630684-E9EA-407C-A6E3-9F3C24DC95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1963" y="2713038"/>
              <a:ext cx="130175" cy="160338"/>
            </a:xfrm>
            <a:custGeom>
              <a:avLst/>
              <a:gdLst/>
              <a:ahLst/>
              <a:cxnLst>
                <a:cxn ang="0">
                  <a:pos x="4" y="93"/>
                </a:cxn>
                <a:cxn ang="0">
                  <a:pos x="25" y="98"/>
                </a:cxn>
                <a:cxn ang="0">
                  <a:pos x="85" y="84"/>
                </a:cxn>
                <a:cxn ang="0">
                  <a:pos x="85" y="47"/>
                </a:cxn>
                <a:cxn ang="0">
                  <a:pos x="0" y="30"/>
                </a:cxn>
                <a:cxn ang="0">
                  <a:pos x="0" y="84"/>
                </a:cxn>
                <a:cxn ang="0">
                  <a:pos x="4" y="93"/>
                </a:cxn>
                <a:cxn ang="0">
                  <a:pos x="6" y="80"/>
                </a:cxn>
                <a:cxn ang="0">
                  <a:pos x="77" y="79"/>
                </a:cxn>
                <a:cxn ang="0">
                  <a:pos x="6" y="80"/>
                </a:cxn>
              </a:cxnLst>
              <a:rect l="0" t="0" r="r" b="b"/>
              <a:pathLst>
                <a:path w="85" h="105">
                  <a:moveTo>
                    <a:pt x="4" y="93"/>
                  </a:moveTo>
                  <a:cubicBezTo>
                    <a:pt x="8" y="96"/>
                    <a:pt x="15" y="98"/>
                    <a:pt x="25" y="98"/>
                  </a:cubicBezTo>
                  <a:cubicBezTo>
                    <a:pt x="39" y="98"/>
                    <a:pt x="59" y="92"/>
                    <a:pt x="85" y="8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79" y="40"/>
                    <a:pt x="40" y="0"/>
                    <a:pt x="0" y="3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5"/>
                    <a:pt x="0" y="89"/>
                    <a:pt x="4" y="93"/>
                  </a:cubicBezTo>
                  <a:moveTo>
                    <a:pt x="6" y="80"/>
                  </a:moveTo>
                  <a:cubicBezTo>
                    <a:pt x="16" y="73"/>
                    <a:pt x="39" y="63"/>
                    <a:pt x="77" y="79"/>
                  </a:cubicBezTo>
                  <a:cubicBezTo>
                    <a:pt x="8" y="105"/>
                    <a:pt x="6" y="85"/>
                    <a:pt x="6" y="8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7" name="Freeform 113">
              <a:extLst>
                <a:ext uri="{FF2B5EF4-FFF2-40B4-BE49-F238E27FC236}">
                  <a16:creationId xmlns:a16="http://schemas.microsoft.com/office/drawing/2014/main" id="{54747365-D596-E8A0-26F3-50321CBCE8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2150" y="2714625"/>
              <a:ext cx="128588" cy="158750"/>
            </a:xfrm>
            <a:custGeom>
              <a:avLst/>
              <a:gdLst/>
              <a:ahLst/>
              <a:cxnLst>
                <a:cxn ang="0">
                  <a:pos x="84" y="29"/>
                </a:cxn>
                <a:cxn ang="0">
                  <a:pos x="0" y="45"/>
                </a:cxn>
                <a:cxn ang="0">
                  <a:pos x="0" y="83"/>
                </a:cxn>
                <a:cxn ang="0">
                  <a:pos x="60" y="97"/>
                </a:cxn>
                <a:cxn ang="0">
                  <a:pos x="80" y="92"/>
                </a:cxn>
                <a:cxn ang="0">
                  <a:pos x="84" y="83"/>
                </a:cxn>
                <a:cxn ang="0">
                  <a:pos x="84" y="29"/>
                </a:cxn>
                <a:cxn ang="0">
                  <a:pos x="7" y="78"/>
                </a:cxn>
                <a:cxn ang="0">
                  <a:pos x="78" y="79"/>
                </a:cxn>
                <a:cxn ang="0">
                  <a:pos x="7" y="78"/>
                </a:cxn>
              </a:cxnLst>
              <a:rect l="0" t="0" r="r" b="b"/>
              <a:pathLst>
                <a:path w="85" h="104">
                  <a:moveTo>
                    <a:pt x="84" y="29"/>
                  </a:moveTo>
                  <a:cubicBezTo>
                    <a:pt x="46" y="0"/>
                    <a:pt x="9" y="36"/>
                    <a:pt x="0" y="45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26" y="91"/>
                    <a:pt x="46" y="97"/>
                    <a:pt x="60" y="97"/>
                  </a:cubicBezTo>
                  <a:cubicBezTo>
                    <a:pt x="69" y="97"/>
                    <a:pt x="76" y="95"/>
                    <a:pt x="80" y="92"/>
                  </a:cubicBezTo>
                  <a:cubicBezTo>
                    <a:pt x="85" y="88"/>
                    <a:pt x="84" y="84"/>
                    <a:pt x="84" y="83"/>
                  </a:cubicBezTo>
                  <a:lnTo>
                    <a:pt x="84" y="29"/>
                  </a:lnTo>
                  <a:close/>
                  <a:moveTo>
                    <a:pt x="7" y="78"/>
                  </a:moveTo>
                  <a:cubicBezTo>
                    <a:pt x="45" y="62"/>
                    <a:pt x="68" y="72"/>
                    <a:pt x="78" y="79"/>
                  </a:cubicBezTo>
                  <a:cubicBezTo>
                    <a:pt x="79" y="84"/>
                    <a:pt x="77" y="104"/>
                    <a:pt x="7" y="7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8" name="Freeform 114">
              <a:extLst>
                <a:ext uri="{FF2B5EF4-FFF2-40B4-BE49-F238E27FC236}">
                  <a16:creationId xmlns:a16="http://schemas.microsoft.com/office/drawing/2014/main" id="{E9DE9DC0-F3B3-C666-EBC2-D1AEBB3E8C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1663" y="2771775"/>
              <a:ext cx="80963" cy="79375"/>
            </a:xfrm>
            <a:custGeom>
              <a:avLst/>
              <a:gdLst/>
              <a:ahLst/>
              <a:cxnLst>
                <a:cxn ang="0">
                  <a:pos x="50" y="52"/>
                </a:cxn>
                <a:cxn ang="0">
                  <a:pos x="53" y="50"/>
                </a:cxn>
                <a:cxn ang="0">
                  <a:pos x="53" y="46"/>
                </a:cxn>
                <a:cxn ang="0">
                  <a:pos x="53" y="2"/>
                </a:cxn>
                <a:cxn ang="0">
                  <a:pos x="50" y="0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0" y="48"/>
                </a:cxn>
                <a:cxn ang="0">
                  <a:pos x="0" y="50"/>
                </a:cxn>
                <a:cxn ang="0">
                  <a:pos x="3" y="52"/>
                </a:cxn>
                <a:cxn ang="0">
                  <a:pos x="50" y="52"/>
                </a:cxn>
              </a:cxnLst>
              <a:rect l="0" t="0" r="r" b="b"/>
              <a:pathLst>
                <a:path w="53" h="52">
                  <a:moveTo>
                    <a:pt x="50" y="52"/>
                  </a:moveTo>
                  <a:cubicBezTo>
                    <a:pt x="52" y="52"/>
                    <a:pt x="53" y="51"/>
                    <a:pt x="53" y="50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1"/>
                    <a:pt x="52" y="0"/>
                    <a:pt x="5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2" y="52"/>
                    <a:pt x="3" y="52"/>
                  </a:cubicBezTo>
                  <a:lnTo>
                    <a:pt x="50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39" name="Group 331">
            <a:extLst>
              <a:ext uri="{FF2B5EF4-FFF2-40B4-BE49-F238E27FC236}">
                <a16:creationId xmlns:a16="http://schemas.microsoft.com/office/drawing/2014/main" id="{6B983EA4-40D9-7A4A-1D68-894FE9809A27}"/>
              </a:ext>
            </a:extLst>
          </p:cNvPr>
          <p:cNvGrpSpPr/>
          <p:nvPr/>
        </p:nvGrpSpPr>
        <p:grpSpPr>
          <a:xfrm>
            <a:off x="4969439" y="3925119"/>
            <a:ext cx="349247" cy="252409"/>
            <a:chOff x="3722688" y="2138363"/>
            <a:chExt cx="349250" cy="252412"/>
          </a:xfrm>
          <a:solidFill>
            <a:srgbClr val="1673A3"/>
          </a:solidFill>
        </p:grpSpPr>
        <p:sp>
          <p:nvSpPr>
            <p:cNvPr id="140" name="Freeform 115">
              <a:extLst>
                <a:ext uri="{FF2B5EF4-FFF2-40B4-BE49-F238E27FC236}">
                  <a16:creationId xmlns:a16="http://schemas.microsoft.com/office/drawing/2014/main" id="{83ADD22E-E8EE-A6EE-4413-D6AE5CA3B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5250" y="2233613"/>
              <a:ext cx="77788" cy="50800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3" y="0"/>
                </a:cxn>
                <a:cxn ang="0">
                  <a:pos x="0" y="32"/>
                </a:cxn>
                <a:cxn ang="0">
                  <a:pos x="41" y="32"/>
                </a:cxn>
                <a:cxn ang="0">
                  <a:pos x="49" y="0"/>
                </a:cxn>
              </a:cxnLst>
              <a:rect l="0" t="0" r="r" b="b"/>
              <a:pathLst>
                <a:path w="49" h="32">
                  <a:moveTo>
                    <a:pt x="49" y="0"/>
                  </a:moveTo>
                  <a:lnTo>
                    <a:pt x="3" y="0"/>
                  </a:lnTo>
                  <a:lnTo>
                    <a:pt x="0" y="32"/>
                  </a:lnTo>
                  <a:lnTo>
                    <a:pt x="41" y="32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1" name="Freeform 116">
              <a:extLst>
                <a:ext uri="{FF2B5EF4-FFF2-40B4-BE49-F238E27FC236}">
                  <a16:creationId xmlns:a16="http://schemas.microsoft.com/office/drawing/2014/main" id="{8B9F7608-D200-94C0-0EEC-4B7A465B56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9675" y="2295525"/>
              <a:ext cx="65088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20"/>
                </a:cxn>
                <a:cxn ang="0">
                  <a:pos x="41" y="20"/>
                </a:cxn>
                <a:cxn ang="0">
                  <a:pos x="39" y="0"/>
                </a:cxn>
                <a:cxn ang="0">
                  <a:pos x="0" y="0"/>
                </a:cxn>
              </a:cxnLst>
              <a:rect l="0" t="0" r="r" b="b"/>
              <a:pathLst>
                <a:path w="41" h="20">
                  <a:moveTo>
                    <a:pt x="0" y="0"/>
                  </a:moveTo>
                  <a:lnTo>
                    <a:pt x="5" y="20"/>
                  </a:lnTo>
                  <a:lnTo>
                    <a:pt x="41" y="20"/>
                  </a:ln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2" name="Freeform 117">
              <a:extLst>
                <a:ext uri="{FF2B5EF4-FFF2-40B4-BE49-F238E27FC236}">
                  <a16:creationId xmlns:a16="http://schemas.microsoft.com/office/drawing/2014/main" id="{1297EF88-156D-FF38-5DB8-290208C37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2688" y="2189163"/>
              <a:ext cx="82550" cy="34925"/>
            </a:xfrm>
            <a:custGeom>
              <a:avLst/>
              <a:gdLst/>
              <a:ahLst/>
              <a:cxnLst>
                <a:cxn ang="0">
                  <a:pos x="52" y="22"/>
                </a:cxn>
                <a:cxn ang="0">
                  <a:pos x="52" y="0"/>
                </a:cxn>
                <a:cxn ang="0">
                  <a:pos x="0" y="0"/>
                </a:cxn>
                <a:cxn ang="0">
                  <a:pos x="4" y="22"/>
                </a:cxn>
                <a:cxn ang="0">
                  <a:pos x="52" y="22"/>
                </a:cxn>
              </a:cxnLst>
              <a:rect l="0" t="0" r="r" b="b"/>
              <a:pathLst>
                <a:path w="52" h="22">
                  <a:moveTo>
                    <a:pt x="52" y="22"/>
                  </a:moveTo>
                  <a:lnTo>
                    <a:pt x="52" y="0"/>
                  </a:lnTo>
                  <a:lnTo>
                    <a:pt x="0" y="0"/>
                  </a:lnTo>
                  <a:lnTo>
                    <a:pt x="4" y="22"/>
                  </a:lnTo>
                  <a:lnTo>
                    <a:pt x="52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3" name="Freeform 118">
              <a:extLst>
                <a:ext uri="{FF2B5EF4-FFF2-40B4-BE49-F238E27FC236}">
                  <a16:creationId xmlns:a16="http://schemas.microsoft.com/office/drawing/2014/main" id="{08E133D3-16E5-6688-F978-18229DFD7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7938" y="2233613"/>
              <a:ext cx="80963" cy="50800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0" y="0"/>
                </a:cxn>
                <a:cxn ang="0">
                  <a:pos x="2" y="32"/>
                </a:cxn>
                <a:cxn ang="0">
                  <a:pos x="48" y="32"/>
                </a:cxn>
                <a:cxn ang="0">
                  <a:pos x="51" y="0"/>
                </a:cxn>
              </a:cxnLst>
              <a:rect l="0" t="0" r="r" b="b"/>
              <a:pathLst>
                <a:path w="51" h="32">
                  <a:moveTo>
                    <a:pt x="51" y="0"/>
                  </a:moveTo>
                  <a:lnTo>
                    <a:pt x="0" y="0"/>
                  </a:lnTo>
                  <a:lnTo>
                    <a:pt x="2" y="32"/>
                  </a:lnTo>
                  <a:lnTo>
                    <a:pt x="48" y="32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4" name="Freeform 119">
              <a:extLst>
                <a:ext uri="{FF2B5EF4-FFF2-40B4-BE49-F238E27FC236}">
                  <a16:creationId xmlns:a16="http://schemas.microsoft.com/office/drawing/2014/main" id="{5F4D824C-BE8D-0ECA-3919-F79A0DC212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2213" y="2233613"/>
              <a:ext cx="79375" cy="508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32"/>
                </a:cxn>
                <a:cxn ang="0">
                  <a:pos x="50" y="32"/>
                </a:cxn>
                <a:cxn ang="0">
                  <a:pos x="47" y="0"/>
                </a:cxn>
                <a:cxn ang="0">
                  <a:pos x="0" y="0"/>
                </a:cxn>
              </a:cxnLst>
              <a:rect l="0" t="0" r="r" b="b"/>
              <a:pathLst>
                <a:path w="50" h="32">
                  <a:moveTo>
                    <a:pt x="0" y="0"/>
                  </a:moveTo>
                  <a:lnTo>
                    <a:pt x="9" y="32"/>
                  </a:lnTo>
                  <a:lnTo>
                    <a:pt x="50" y="32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5" name="Freeform 120">
              <a:extLst>
                <a:ext uri="{FF2B5EF4-FFF2-40B4-BE49-F238E27FC236}">
                  <a16:creationId xmlns:a16="http://schemas.microsoft.com/office/drawing/2014/main" id="{159B9076-F7C2-55E5-8766-CB5255D2DC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175" y="2189163"/>
              <a:ext cx="88900" cy="34925"/>
            </a:xfrm>
            <a:custGeom>
              <a:avLst/>
              <a:gdLst/>
              <a:ahLst/>
              <a:cxnLst>
                <a:cxn ang="0">
                  <a:pos x="2" y="22"/>
                </a:cxn>
                <a:cxn ang="0">
                  <a:pos x="55" y="22"/>
                </a:cxn>
                <a:cxn ang="0">
                  <a:pos x="56" y="0"/>
                </a:cxn>
                <a:cxn ang="0">
                  <a:pos x="0" y="0"/>
                </a:cxn>
                <a:cxn ang="0">
                  <a:pos x="2" y="22"/>
                </a:cxn>
              </a:cxnLst>
              <a:rect l="0" t="0" r="r" b="b"/>
              <a:pathLst>
                <a:path w="56" h="22">
                  <a:moveTo>
                    <a:pt x="2" y="22"/>
                  </a:moveTo>
                  <a:lnTo>
                    <a:pt x="55" y="22"/>
                  </a:lnTo>
                  <a:lnTo>
                    <a:pt x="56" y="0"/>
                  </a:lnTo>
                  <a:lnTo>
                    <a:pt x="0" y="0"/>
                  </a:lnTo>
                  <a:lnTo>
                    <a:pt x="2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6" name="Freeform 121">
              <a:extLst>
                <a:ext uri="{FF2B5EF4-FFF2-40B4-BE49-F238E27FC236}">
                  <a16:creationId xmlns:a16="http://schemas.microsoft.com/office/drawing/2014/main" id="{DAD88F92-949A-B98C-FBD6-25D62EDE0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0013" y="2138363"/>
              <a:ext cx="161925" cy="85725"/>
            </a:xfrm>
            <a:custGeom>
              <a:avLst/>
              <a:gdLst/>
              <a:ahLst/>
              <a:cxnLst>
                <a:cxn ang="0">
                  <a:pos x="66" y="2"/>
                </a:cxn>
                <a:cxn ang="0">
                  <a:pos x="64" y="4"/>
                </a:cxn>
                <a:cxn ang="0">
                  <a:pos x="37" y="30"/>
                </a:cxn>
                <a:cxn ang="0">
                  <a:pos x="35" y="33"/>
                </a:cxn>
                <a:cxn ang="0">
                  <a:pos x="2" y="33"/>
                </a:cxn>
                <a:cxn ang="0">
                  <a:pos x="0" y="56"/>
                </a:cxn>
                <a:cxn ang="0">
                  <a:pos x="50" y="56"/>
                </a:cxn>
                <a:cxn ang="0">
                  <a:pos x="54" y="41"/>
                </a:cxn>
                <a:cxn ang="0">
                  <a:pos x="75" y="20"/>
                </a:cxn>
                <a:cxn ang="0">
                  <a:pos x="93" y="20"/>
                </a:cxn>
                <a:cxn ang="0">
                  <a:pos x="93" y="0"/>
                </a:cxn>
                <a:cxn ang="0">
                  <a:pos x="72" y="0"/>
                </a:cxn>
                <a:cxn ang="0">
                  <a:pos x="66" y="2"/>
                </a:cxn>
              </a:cxnLst>
              <a:rect l="0" t="0" r="r" b="b"/>
              <a:pathLst>
                <a:path w="106" h="56">
                  <a:moveTo>
                    <a:pt x="66" y="2"/>
                  </a:moveTo>
                  <a:cubicBezTo>
                    <a:pt x="65" y="2"/>
                    <a:pt x="65" y="3"/>
                    <a:pt x="64" y="4"/>
                  </a:cubicBezTo>
                  <a:cubicBezTo>
                    <a:pt x="55" y="13"/>
                    <a:pt x="46" y="21"/>
                    <a:pt x="37" y="30"/>
                  </a:cubicBezTo>
                  <a:cubicBezTo>
                    <a:pt x="36" y="31"/>
                    <a:pt x="35" y="32"/>
                    <a:pt x="35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61" y="34"/>
                    <a:pt x="68" y="27"/>
                    <a:pt x="75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106" y="20"/>
                    <a:pt x="106" y="0"/>
                    <a:pt x="93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9" y="0"/>
                    <a:pt x="68" y="1"/>
                    <a:pt x="6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7" name="Freeform 122">
              <a:extLst>
                <a:ext uri="{FF2B5EF4-FFF2-40B4-BE49-F238E27FC236}">
                  <a16:creationId xmlns:a16="http://schemas.microsoft.com/office/drawing/2014/main" id="{FF9D616F-2DA7-017B-A650-61F95B9A26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2075" y="2295525"/>
              <a:ext cx="66675" cy="31750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36" y="20"/>
                </a:cxn>
                <a:cxn ang="0">
                  <a:pos x="42" y="0"/>
                </a:cxn>
                <a:cxn ang="0">
                  <a:pos x="1" y="0"/>
                </a:cxn>
                <a:cxn ang="0">
                  <a:pos x="0" y="20"/>
                </a:cxn>
              </a:cxnLst>
              <a:rect l="0" t="0" r="r" b="b"/>
              <a:pathLst>
                <a:path w="42" h="20">
                  <a:moveTo>
                    <a:pt x="0" y="20"/>
                  </a:moveTo>
                  <a:lnTo>
                    <a:pt x="36" y="20"/>
                  </a:lnTo>
                  <a:lnTo>
                    <a:pt x="42" y="0"/>
                  </a:lnTo>
                  <a:lnTo>
                    <a:pt x="1" y="0"/>
                  </a:lnTo>
                  <a:lnTo>
                    <a:pt x="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8" name="Freeform 123">
              <a:extLst>
                <a:ext uri="{FF2B5EF4-FFF2-40B4-BE49-F238E27FC236}">
                  <a16:creationId xmlns:a16="http://schemas.microsoft.com/office/drawing/2014/main" id="{5C8E8B70-CB15-CB37-09E0-E75CE8421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700" y="2295525"/>
              <a:ext cx="71438" cy="31750"/>
            </a:xfrm>
            <a:custGeom>
              <a:avLst/>
              <a:gdLst/>
              <a:ahLst/>
              <a:cxnLst>
                <a:cxn ang="0">
                  <a:pos x="43" y="20"/>
                </a:cxn>
                <a:cxn ang="0">
                  <a:pos x="45" y="0"/>
                </a:cxn>
                <a:cxn ang="0">
                  <a:pos x="0" y="0"/>
                </a:cxn>
                <a:cxn ang="0">
                  <a:pos x="2" y="20"/>
                </a:cxn>
                <a:cxn ang="0">
                  <a:pos x="43" y="20"/>
                </a:cxn>
              </a:cxnLst>
              <a:rect l="0" t="0" r="r" b="b"/>
              <a:pathLst>
                <a:path w="45" h="20">
                  <a:moveTo>
                    <a:pt x="43" y="2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2" y="20"/>
                  </a:lnTo>
                  <a:lnTo>
                    <a:pt x="43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9" name="Oval 124">
              <a:extLst>
                <a:ext uri="{FF2B5EF4-FFF2-40B4-BE49-F238E27FC236}">
                  <a16:creationId xmlns:a16="http://schemas.microsoft.com/office/drawing/2014/main" id="{2C5B42AC-5E92-7595-93BC-FEEFDD853D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2375" y="2336800"/>
              <a:ext cx="52388" cy="53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0" name="Oval 125">
              <a:extLst>
                <a:ext uri="{FF2B5EF4-FFF2-40B4-BE49-F238E27FC236}">
                  <a16:creationId xmlns:a16="http://schemas.microsoft.com/office/drawing/2014/main" id="{2CF3370B-7A21-AD6E-4AA1-7EA96732ED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2075" y="2336800"/>
              <a:ext cx="53975" cy="53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52" name="Freeform 127">
            <a:extLst>
              <a:ext uri="{FF2B5EF4-FFF2-40B4-BE49-F238E27FC236}">
                <a16:creationId xmlns:a16="http://schemas.microsoft.com/office/drawing/2014/main" id="{03EEF0DF-D047-2A50-892B-15552FC73E9F}"/>
              </a:ext>
            </a:extLst>
          </p:cNvPr>
          <p:cNvSpPr>
            <a:spLocks/>
          </p:cNvSpPr>
          <p:nvPr/>
        </p:nvSpPr>
        <p:spPr bwMode="auto">
          <a:xfrm>
            <a:off x="4977284" y="1772273"/>
            <a:ext cx="404809" cy="404809"/>
          </a:xfrm>
          <a:custGeom>
            <a:avLst/>
            <a:gdLst/>
            <a:ahLst/>
            <a:cxnLst>
              <a:cxn ang="0">
                <a:pos x="261" y="102"/>
              </a:cxn>
              <a:cxn ang="0">
                <a:pos x="208" y="125"/>
              </a:cxn>
              <a:cxn ang="0">
                <a:pos x="187" y="125"/>
              </a:cxn>
              <a:cxn ang="0">
                <a:pos x="176" y="99"/>
              </a:cxn>
              <a:cxn ang="0">
                <a:pos x="191" y="84"/>
              </a:cxn>
              <a:cxn ang="0">
                <a:pos x="245" y="63"/>
              </a:cxn>
              <a:cxn ang="0">
                <a:pos x="221" y="33"/>
              </a:cxn>
              <a:cxn ang="0">
                <a:pos x="187" y="20"/>
              </a:cxn>
              <a:cxn ang="0">
                <a:pos x="181" y="62"/>
              </a:cxn>
              <a:cxn ang="0">
                <a:pos x="156" y="99"/>
              </a:cxn>
              <a:cxn ang="0">
                <a:pos x="159" y="59"/>
              </a:cxn>
              <a:cxn ang="0">
                <a:pos x="140" y="48"/>
              </a:cxn>
              <a:cxn ang="0">
                <a:pos x="140" y="27"/>
              </a:cxn>
              <a:cxn ang="0">
                <a:pos x="125" y="27"/>
              </a:cxn>
              <a:cxn ang="0">
                <a:pos x="125" y="48"/>
              </a:cxn>
              <a:cxn ang="0">
                <a:pos x="106" y="59"/>
              </a:cxn>
              <a:cxn ang="0">
                <a:pos x="109" y="99"/>
              </a:cxn>
              <a:cxn ang="0">
                <a:pos x="85" y="62"/>
              </a:cxn>
              <a:cxn ang="0">
                <a:pos x="78" y="20"/>
              </a:cxn>
              <a:cxn ang="0">
                <a:pos x="44" y="33"/>
              </a:cxn>
              <a:cxn ang="0">
                <a:pos x="21" y="63"/>
              </a:cxn>
              <a:cxn ang="0">
                <a:pos x="74" y="84"/>
              </a:cxn>
              <a:cxn ang="0">
                <a:pos x="89" y="99"/>
              </a:cxn>
              <a:cxn ang="0">
                <a:pos x="78" y="125"/>
              </a:cxn>
              <a:cxn ang="0">
                <a:pos x="57" y="125"/>
              </a:cxn>
              <a:cxn ang="0">
                <a:pos x="4" y="102"/>
              </a:cxn>
              <a:cxn ang="0">
                <a:pos x="0" y="140"/>
              </a:cxn>
              <a:cxn ang="0">
                <a:pos x="15" y="173"/>
              </a:cxn>
              <a:cxn ang="0">
                <a:pos x="49" y="148"/>
              </a:cxn>
              <a:cxn ang="0">
                <a:pos x="93" y="140"/>
              </a:cxn>
              <a:cxn ang="0">
                <a:pos x="62" y="166"/>
              </a:cxn>
              <a:cxn ang="0">
                <a:pos x="68" y="187"/>
              </a:cxn>
              <a:cxn ang="0">
                <a:pos x="53" y="201"/>
              </a:cxn>
              <a:cxn ang="0">
                <a:pos x="64" y="212"/>
              </a:cxn>
              <a:cxn ang="0">
                <a:pos x="78" y="197"/>
              </a:cxn>
              <a:cxn ang="0">
                <a:pos x="99" y="203"/>
              </a:cxn>
              <a:cxn ang="0">
                <a:pos x="125" y="172"/>
              </a:cxn>
              <a:cxn ang="0">
                <a:pos x="117" y="216"/>
              </a:cxn>
              <a:cxn ang="0">
                <a:pos x="92" y="250"/>
              </a:cxn>
              <a:cxn ang="0">
                <a:pos x="125" y="265"/>
              </a:cxn>
              <a:cxn ang="0">
                <a:pos x="163" y="260"/>
              </a:cxn>
              <a:cxn ang="0">
                <a:pos x="140" y="207"/>
              </a:cxn>
              <a:cxn ang="0">
                <a:pos x="140" y="187"/>
              </a:cxn>
              <a:cxn ang="0">
                <a:pos x="166" y="176"/>
              </a:cxn>
              <a:cxn ang="0">
                <a:pos x="181" y="191"/>
              </a:cxn>
              <a:cxn ang="0">
                <a:pos x="202" y="244"/>
              </a:cxn>
              <a:cxn ang="0">
                <a:pos x="231" y="221"/>
              </a:cxn>
              <a:cxn ang="0">
                <a:pos x="245" y="187"/>
              </a:cxn>
              <a:cxn ang="0">
                <a:pos x="203" y="180"/>
              </a:cxn>
              <a:cxn ang="0">
                <a:pos x="166" y="155"/>
              </a:cxn>
              <a:cxn ang="0">
                <a:pos x="206" y="158"/>
              </a:cxn>
              <a:cxn ang="0">
                <a:pos x="217" y="140"/>
              </a:cxn>
              <a:cxn ang="0">
                <a:pos x="238" y="140"/>
              </a:cxn>
            </a:cxnLst>
            <a:rect l="0" t="0" r="r" b="b"/>
            <a:pathLst>
              <a:path w="265" h="265">
                <a:moveTo>
                  <a:pt x="265" y="125"/>
                </a:moveTo>
                <a:cubicBezTo>
                  <a:pt x="238" y="125"/>
                  <a:pt x="238" y="125"/>
                  <a:pt x="238" y="125"/>
                </a:cubicBezTo>
                <a:cubicBezTo>
                  <a:pt x="261" y="102"/>
                  <a:pt x="261" y="102"/>
                  <a:pt x="261" y="102"/>
                </a:cubicBezTo>
                <a:cubicBezTo>
                  <a:pt x="250" y="91"/>
                  <a:pt x="250" y="91"/>
                  <a:pt x="250" y="91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08" y="125"/>
                  <a:pt x="208" y="125"/>
                  <a:pt x="208" y="125"/>
                </a:cubicBezTo>
                <a:cubicBezTo>
                  <a:pt x="216" y="116"/>
                  <a:pt x="216" y="116"/>
                  <a:pt x="216" y="116"/>
                </a:cubicBezTo>
                <a:cubicBezTo>
                  <a:pt x="206" y="106"/>
                  <a:pt x="206" y="106"/>
                  <a:pt x="206" y="106"/>
                </a:cubicBezTo>
                <a:cubicBezTo>
                  <a:pt x="187" y="125"/>
                  <a:pt x="187" y="125"/>
                  <a:pt x="187" y="125"/>
                </a:cubicBezTo>
                <a:cubicBezTo>
                  <a:pt x="173" y="125"/>
                  <a:pt x="173" y="125"/>
                  <a:pt x="173" y="125"/>
                </a:cubicBezTo>
                <a:cubicBezTo>
                  <a:pt x="172" y="119"/>
                  <a:pt x="169" y="114"/>
                  <a:pt x="166" y="109"/>
                </a:cubicBezTo>
                <a:cubicBezTo>
                  <a:pt x="176" y="99"/>
                  <a:pt x="176" y="99"/>
                  <a:pt x="176" y="99"/>
                </a:cubicBezTo>
                <a:cubicBezTo>
                  <a:pt x="203" y="99"/>
                  <a:pt x="203" y="99"/>
                  <a:pt x="203" y="99"/>
                </a:cubicBezTo>
                <a:cubicBezTo>
                  <a:pt x="203" y="84"/>
                  <a:pt x="203" y="84"/>
                  <a:pt x="203" y="84"/>
                </a:cubicBezTo>
                <a:cubicBezTo>
                  <a:pt x="191" y="84"/>
                  <a:pt x="191" y="84"/>
                  <a:pt x="191" y="84"/>
                </a:cubicBezTo>
                <a:cubicBezTo>
                  <a:pt x="197" y="78"/>
                  <a:pt x="197" y="78"/>
                  <a:pt x="197" y="78"/>
                </a:cubicBezTo>
                <a:cubicBezTo>
                  <a:pt x="245" y="78"/>
                  <a:pt x="245" y="78"/>
                  <a:pt x="245" y="78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12" y="63"/>
                  <a:pt x="212" y="63"/>
                  <a:pt x="212" y="63"/>
                </a:cubicBezTo>
                <a:cubicBezTo>
                  <a:pt x="231" y="44"/>
                  <a:pt x="231" y="44"/>
                  <a:pt x="231" y="44"/>
                </a:cubicBezTo>
                <a:cubicBezTo>
                  <a:pt x="221" y="33"/>
                  <a:pt x="221" y="33"/>
                  <a:pt x="221" y="33"/>
                </a:cubicBezTo>
                <a:cubicBezTo>
                  <a:pt x="202" y="53"/>
                  <a:pt x="202" y="53"/>
                  <a:pt x="202" y="53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187" y="20"/>
                  <a:pt x="187" y="20"/>
                  <a:pt x="187" y="20"/>
                </a:cubicBezTo>
                <a:cubicBezTo>
                  <a:pt x="187" y="67"/>
                  <a:pt x="187" y="67"/>
                  <a:pt x="187" y="67"/>
                </a:cubicBezTo>
                <a:cubicBezTo>
                  <a:pt x="181" y="74"/>
                  <a:pt x="181" y="74"/>
                  <a:pt x="181" y="74"/>
                </a:cubicBezTo>
                <a:cubicBezTo>
                  <a:pt x="181" y="62"/>
                  <a:pt x="181" y="62"/>
                  <a:pt x="181" y="62"/>
                </a:cubicBezTo>
                <a:cubicBezTo>
                  <a:pt x="166" y="62"/>
                  <a:pt x="166" y="62"/>
                  <a:pt x="166" y="62"/>
                </a:cubicBezTo>
                <a:cubicBezTo>
                  <a:pt x="166" y="88"/>
                  <a:pt x="166" y="88"/>
                  <a:pt x="166" y="88"/>
                </a:cubicBezTo>
                <a:cubicBezTo>
                  <a:pt x="156" y="99"/>
                  <a:pt x="156" y="99"/>
                  <a:pt x="156" y="99"/>
                </a:cubicBezTo>
                <a:cubicBezTo>
                  <a:pt x="151" y="95"/>
                  <a:pt x="146" y="93"/>
                  <a:pt x="140" y="92"/>
                </a:cubicBezTo>
                <a:cubicBezTo>
                  <a:pt x="140" y="78"/>
                  <a:pt x="140" y="78"/>
                  <a:pt x="140" y="78"/>
                </a:cubicBezTo>
                <a:cubicBezTo>
                  <a:pt x="159" y="59"/>
                  <a:pt x="159" y="59"/>
                  <a:pt x="159" y="59"/>
                </a:cubicBezTo>
                <a:cubicBezTo>
                  <a:pt x="149" y="48"/>
                  <a:pt x="149" y="48"/>
                  <a:pt x="149" y="48"/>
                </a:cubicBezTo>
                <a:cubicBezTo>
                  <a:pt x="140" y="57"/>
                  <a:pt x="140" y="57"/>
                  <a:pt x="140" y="57"/>
                </a:cubicBezTo>
                <a:cubicBezTo>
                  <a:pt x="140" y="48"/>
                  <a:pt x="140" y="48"/>
                  <a:pt x="140" y="48"/>
                </a:cubicBezTo>
                <a:cubicBezTo>
                  <a:pt x="173" y="14"/>
                  <a:pt x="173" y="14"/>
                  <a:pt x="173" y="14"/>
                </a:cubicBezTo>
                <a:cubicBezTo>
                  <a:pt x="163" y="4"/>
                  <a:pt x="163" y="4"/>
                  <a:pt x="163" y="4"/>
                </a:cubicBezTo>
                <a:cubicBezTo>
                  <a:pt x="140" y="27"/>
                  <a:pt x="140" y="27"/>
                  <a:pt x="140" y="27"/>
                </a:cubicBezTo>
                <a:cubicBezTo>
                  <a:pt x="140" y="0"/>
                  <a:pt x="140" y="0"/>
                  <a:pt x="140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5" y="27"/>
                  <a:pt x="125" y="27"/>
                  <a:pt x="125" y="27"/>
                </a:cubicBezTo>
                <a:cubicBezTo>
                  <a:pt x="102" y="4"/>
                  <a:pt x="102" y="4"/>
                  <a:pt x="102" y="4"/>
                </a:cubicBezTo>
                <a:cubicBezTo>
                  <a:pt x="92" y="14"/>
                  <a:pt x="92" y="14"/>
                  <a:pt x="92" y="14"/>
                </a:cubicBezTo>
                <a:cubicBezTo>
                  <a:pt x="125" y="48"/>
                  <a:pt x="125" y="48"/>
                  <a:pt x="125" y="48"/>
                </a:cubicBezTo>
                <a:cubicBezTo>
                  <a:pt x="125" y="57"/>
                  <a:pt x="125" y="57"/>
                  <a:pt x="125" y="57"/>
                </a:cubicBezTo>
                <a:cubicBezTo>
                  <a:pt x="117" y="48"/>
                  <a:pt x="117" y="48"/>
                  <a:pt x="117" y="48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25" y="78"/>
                  <a:pt x="125" y="78"/>
                  <a:pt x="125" y="78"/>
                </a:cubicBezTo>
                <a:cubicBezTo>
                  <a:pt x="125" y="92"/>
                  <a:pt x="125" y="92"/>
                  <a:pt x="125" y="92"/>
                </a:cubicBezTo>
                <a:cubicBezTo>
                  <a:pt x="119" y="93"/>
                  <a:pt x="114" y="95"/>
                  <a:pt x="109" y="99"/>
                </a:cubicBezTo>
                <a:cubicBezTo>
                  <a:pt x="99" y="88"/>
                  <a:pt x="99" y="88"/>
                  <a:pt x="99" y="88"/>
                </a:cubicBezTo>
                <a:cubicBezTo>
                  <a:pt x="99" y="62"/>
                  <a:pt x="99" y="62"/>
                  <a:pt x="99" y="62"/>
                </a:cubicBezTo>
                <a:cubicBezTo>
                  <a:pt x="85" y="62"/>
                  <a:pt x="85" y="62"/>
                  <a:pt x="85" y="62"/>
                </a:cubicBezTo>
                <a:cubicBezTo>
                  <a:pt x="85" y="74"/>
                  <a:pt x="85" y="74"/>
                  <a:pt x="85" y="74"/>
                </a:cubicBezTo>
                <a:cubicBezTo>
                  <a:pt x="78" y="67"/>
                  <a:pt x="78" y="67"/>
                  <a:pt x="78" y="67"/>
                </a:cubicBezTo>
                <a:cubicBezTo>
                  <a:pt x="78" y="20"/>
                  <a:pt x="78" y="20"/>
                  <a:pt x="78" y="20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53"/>
                  <a:pt x="64" y="53"/>
                  <a:pt x="64" y="53"/>
                </a:cubicBezTo>
                <a:cubicBezTo>
                  <a:pt x="44" y="33"/>
                  <a:pt x="44" y="33"/>
                  <a:pt x="44" y="33"/>
                </a:cubicBezTo>
                <a:cubicBezTo>
                  <a:pt x="34" y="44"/>
                  <a:pt x="34" y="44"/>
                  <a:pt x="34" y="44"/>
                </a:cubicBezTo>
                <a:cubicBezTo>
                  <a:pt x="53" y="63"/>
                  <a:pt x="53" y="63"/>
                  <a:pt x="53" y="63"/>
                </a:cubicBezTo>
                <a:cubicBezTo>
                  <a:pt x="21" y="63"/>
                  <a:pt x="21" y="63"/>
                  <a:pt x="21" y="63"/>
                </a:cubicBezTo>
                <a:cubicBezTo>
                  <a:pt x="21" y="78"/>
                  <a:pt x="21" y="78"/>
                  <a:pt x="21" y="78"/>
                </a:cubicBezTo>
                <a:cubicBezTo>
                  <a:pt x="68" y="78"/>
                  <a:pt x="68" y="78"/>
                  <a:pt x="68" y="78"/>
                </a:cubicBezTo>
                <a:cubicBezTo>
                  <a:pt x="74" y="84"/>
                  <a:pt x="74" y="84"/>
                  <a:pt x="74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2" y="99"/>
                  <a:pt x="62" y="99"/>
                  <a:pt x="62" y="99"/>
                </a:cubicBezTo>
                <a:cubicBezTo>
                  <a:pt x="89" y="99"/>
                  <a:pt x="89" y="99"/>
                  <a:pt x="89" y="99"/>
                </a:cubicBezTo>
                <a:cubicBezTo>
                  <a:pt x="99" y="109"/>
                  <a:pt x="99" y="109"/>
                  <a:pt x="99" y="109"/>
                </a:cubicBezTo>
                <a:cubicBezTo>
                  <a:pt x="96" y="114"/>
                  <a:pt x="94" y="119"/>
                  <a:pt x="93" y="125"/>
                </a:cubicBezTo>
                <a:cubicBezTo>
                  <a:pt x="78" y="125"/>
                  <a:pt x="78" y="125"/>
                  <a:pt x="78" y="125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49" y="116"/>
                  <a:pt x="49" y="116"/>
                  <a:pt x="49" y="116"/>
                </a:cubicBezTo>
                <a:cubicBezTo>
                  <a:pt x="57" y="125"/>
                  <a:pt x="57" y="125"/>
                  <a:pt x="57" y="125"/>
                </a:cubicBezTo>
                <a:cubicBezTo>
                  <a:pt x="48" y="125"/>
                  <a:pt x="48" y="125"/>
                  <a:pt x="48" y="125"/>
                </a:cubicBezTo>
                <a:cubicBezTo>
                  <a:pt x="15" y="91"/>
                  <a:pt x="15" y="91"/>
                  <a:pt x="15" y="91"/>
                </a:cubicBezTo>
                <a:cubicBezTo>
                  <a:pt x="4" y="102"/>
                  <a:pt x="4" y="102"/>
                  <a:pt x="4" y="102"/>
                </a:cubicBezTo>
                <a:cubicBezTo>
                  <a:pt x="28" y="125"/>
                  <a:pt x="28" y="125"/>
                  <a:pt x="2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40"/>
                  <a:pt x="0" y="140"/>
                  <a:pt x="0" y="140"/>
                </a:cubicBezTo>
                <a:cubicBezTo>
                  <a:pt x="28" y="140"/>
                  <a:pt x="28" y="140"/>
                  <a:pt x="28" y="140"/>
                </a:cubicBezTo>
                <a:cubicBezTo>
                  <a:pt x="4" y="163"/>
                  <a:pt x="4" y="163"/>
                  <a:pt x="4" y="163"/>
                </a:cubicBezTo>
                <a:cubicBezTo>
                  <a:pt x="15" y="173"/>
                  <a:pt x="15" y="173"/>
                  <a:pt x="15" y="173"/>
                </a:cubicBezTo>
                <a:cubicBezTo>
                  <a:pt x="48" y="140"/>
                  <a:pt x="48" y="140"/>
                  <a:pt x="48" y="140"/>
                </a:cubicBezTo>
                <a:cubicBezTo>
                  <a:pt x="57" y="140"/>
                  <a:pt x="57" y="140"/>
                  <a:pt x="57" y="140"/>
                </a:cubicBezTo>
                <a:cubicBezTo>
                  <a:pt x="49" y="148"/>
                  <a:pt x="49" y="148"/>
                  <a:pt x="49" y="148"/>
                </a:cubicBezTo>
                <a:cubicBezTo>
                  <a:pt x="59" y="158"/>
                  <a:pt x="59" y="158"/>
                  <a:pt x="59" y="158"/>
                </a:cubicBezTo>
                <a:cubicBezTo>
                  <a:pt x="78" y="140"/>
                  <a:pt x="78" y="140"/>
                  <a:pt x="78" y="140"/>
                </a:cubicBezTo>
                <a:cubicBezTo>
                  <a:pt x="93" y="140"/>
                  <a:pt x="93" y="140"/>
                  <a:pt x="93" y="140"/>
                </a:cubicBezTo>
                <a:cubicBezTo>
                  <a:pt x="94" y="145"/>
                  <a:pt x="96" y="151"/>
                  <a:pt x="99" y="155"/>
                </a:cubicBezTo>
                <a:cubicBezTo>
                  <a:pt x="89" y="166"/>
                  <a:pt x="89" y="166"/>
                  <a:pt x="89" y="166"/>
                </a:cubicBezTo>
                <a:cubicBezTo>
                  <a:pt x="62" y="166"/>
                  <a:pt x="62" y="166"/>
                  <a:pt x="62" y="166"/>
                </a:cubicBezTo>
                <a:cubicBezTo>
                  <a:pt x="62" y="180"/>
                  <a:pt x="62" y="180"/>
                  <a:pt x="62" y="180"/>
                </a:cubicBezTo>
                <a:cubicBezTo>
                  <a:pt x="74" y="180"/>
                  <a:pt x="74" y="180"/>
                  <a:pt x="74" y="180"/>
                </a:cubicBezTo>
                <a:cubicBezTo>
                  <a:pt x="68" y="187"/>
                  <a:pt x="68" y="187"/>
                  <a:pt x="68" y="187"/>
                </a:cubicBezTo>
                <a:cubicBezTo>
                  <a:pt x="21" y="187"/>
                  <a:pt x="21" y="187"/>
                  <a:pt x="21" y="187"/>
                </a:cubicBezTo>
                <a:cubicBezTo>
                  <a:pt x="21" y="201"/>
                  <a:pt x="21" y="201"/>
                  <a:pt x="21" y="201"/>
                </a:cubicBezTo>
                <a:cubicBezTo>
                  <a:pt x="53" y="201"/>
                  <a:pt x="53" y="201"/>
                  <a:pt x="53" y="201"/>
                </a:cubicBezTo>
                <a:cubicBezTo>
                  <a:pt x="34" y="221"/>
                  <a:pt x="34" y="221"/>
                  <a:pt x="34" y="221"/>
                </a:cubicBezTo>
                <a:cubicBezTo>
                  <a:pt x="44" y="231"/>
                  <a:pt x="44" y="231"/>
                  <a:pt x="44" y="231"/>
                </a:cubicBezTo>
                <a:cubicBezTo>
                  <a:pt x="64" y="212"/>
                  <a:pt x="64" y="212"/>
                  <a:pt x="64" y="212"/>
                </a:cubicBezTo>
                <a:cubicBezTo>
                  <a:pt x="64" y="244"/>
                  <a:pt x="64" y="244"/>
                  <a:pt x="64" y="244"/>
                </a:cubicBezTo>
                <a:cubicBezTo>
                  <a:pt x="78" y="244"/>
                  <a:pt x="78" y="244"/>
                  <a:pt x="78" y="244"/>
                </a:cubicBezTo>
                <a:cubicBezTo>
                  <a:pt x="78" y="197"/>
                  <a:pt x="78" y="197"/>
                  <a:pt x="78" y="197"/>
                </a:cubicBezTo>
                <a:cubicBezTo>
                  <a:pt x="85" y="191"/>
                  <a:pt x="85" y="191"/>
                  <a:pt x="85" y="191"/>
                </a:cubicBezTo>
                <a:cubicBezTo>
                  <a:pt x="85" y="203"/>
                  <a:pt x="85" y="203"/>
                  <a:pt x="85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99" y="176"/>
                  <a:pt x="99" y="176"/>
                  <a:pt x="99" y="176"/>
                </a:cubicBezTo>
                <a:cubicBezTo>
                  <a:pt x="109" y="166"/>
                  <a:pt x="109" y="166"/>
                  <a:pt x="109" y="166"/>
                </a:cubicBezTo>
                <a:cubicBezTo>
                  <a:pt x="114" y="169"/>
                  <a:pt x="119" y="171"/>
                  <a:pt x="125" y="172"/>
                </a:cubicBezTo>
                <a:cubicBezTo>
                  <a:pt x="125" y="187"/>
                  <a:pt x="125" y="187"/>
                  <a:pt x="125" y="187"/>
                </a:cubicBezTo>
                <a:cubicBezTo>
                  <a:pt x="106" y="206"/>
                  <a:pt x="106" y="206"/>
                  <a:pt x="106" y="206"/>
                </a:cubicBezTo>
                <a:cubicBezTo>
                  <a:pt x="117" y="216"/>
                  <a:pt x="117" y="216"/>
                  <a:pt x="117" y="216"/>
                </a:cubicBezTo>
                <a:cubicBezTo>
                  <a:pt x="125" y="207"/>
                  <a:pt x="125" y="207"/>
                  <a:pt x="125" y="207"/>
                </a:cubicBezTo>
                <a:cubicBezTo>
                  <a:pt x="125" y="217"/>
                  <a:pt x="125" y="217"/>
                  <a:pt x="125" y="217"/>
                </a:cubicBezTo>
                <a:cubicBezTo>
                  <a:pt x="92" y="250"/>
                  <a:pt x="92" y="250"/>
                  <a:pt x="92" y="250"/>
                </a:cubicBezTo>
                <a:cubicBezTo>
                  <a:pt x="102" y="260"/>
                  <a:pt x="102" y="260"/>
                  <a:pt x="102" y="260"/>
                </a:cubicBezTo>
                <a:cubicBezTo>
                  <a:pt x="125" y="237"/>
                  <a:pt x="125" y="237"/>
                  <a:pt x="125" y="237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40" y="265"/>
                  <a:pt x="140" y="265"/>
                  <a:pt x="140" y="265"/>
                </a:cubicBezTo>
                <a:cubicBezTo>
                  <a:pt x="140" y="237"/>
                  <a:pt x="140" y="237"/>
                  <a:pt x="140" y="237"/>
                </a:cubicBezTo>
                <a:cubicBezTo>
                  <a:pt x="163" y="260"/>
                  <a:pt x="163" y="260"/>
                  <a:pt x="163" y="260"/>
                </a:cubicBezTo>
                <a:cubicBezTo>
                  <a:pt x="173" y="250"/>
                  <a:pt x="173" y="250"/>
                  <a:pt x="173" y="250"/>
                </a:cubicBezTo>
                <a:cubicBezTo>
                  <a:pt x="140" y="217"/>
                  <a:pt x="140" y="217"/>
                  <a:pt x="140" y="217"/>
                </a:cubicBezTo>
                <a:cubicBezTo>
                  <a:pt x="140" y="207"/>
                  <a:pt x="140" y="207"/>
                  <a:pt x="140" y="207"/>
                </a:cubicBezTo>
                <a:cubicBezTo>
                  <a:pt x="149" y="216"/>
                  <a:pt x="149" y="216"/>
                  <a:pt x="149" y="216"/>
                </a:cubicBezTo>
                <a:cubicBezTo>
                  <a:pt x="159" y="206"/>
                  <a:pt x="159" y="206"/>
                  <a:pt x="159" y="206"/>
                </a:cubicBezTo>
                <a:cubicBezTo>
                  <a:pt x="140" y="187"/>
                  <a:pt x="140" y="187"/>
                  <a:pt x="140" y="187"/>
                </a:cubicBezTo>
                <a:cubicBezTo>
                  <a:pt x="140" y="172"/>
                  <a:pt x="140" y="172"/>
                  <a:pt x="140" y="172"/>
                </a:cubicBezTo>
                <a:cubicBezTo>
                  <a:pt x="146" y="171"/>
                  <a:pt x="151" y="169"/>
                  <a:pt x="156" y="166"/>
                </a:cubicBezTo>
                <a:cubicBezTo>
                  <a:pt x="166" y="176"/>
                  <a:pt x="166" y="176"/>
                  <a:pt x="166" y="176"/>
                </a:cubicBezTo>
                <a:cubicBezTo>
                  <a:pt x="166" y="203"/>
                  <a:pt x="166" y="203"/>
                  <a:pt x="166" y="203"/>
                </a:cubicBezTo>
                <a:cubicBezTo>
                  <a:pt x="181" y="203"/>
                  <a:pt x="181" y="203"/>
                  <a:pt x="181" y="203"/>
                </a:cubicBezTo>
                <a:cubicBezTo>
                  <a:pt x="181" y="191"/>
                  <a:pt x="181" y="191"/>
                  <a:pt x="181" y="191"/>
                </a:cubicBezTo>
                <a:cubicBezTo>
                  <a:pt x="187" y="197"/>
                  <a:pt x="187" y="197"/>
                  <a:pt x="187" y="197"/>
                </a:cubicBezTo>
                <a:cubicBezTo>
                  <a:pt x="187" y="244"/>
                  <a:pt x="187" y="244"/>
                  <a:pt x="187" y="244"/>
                </a:cubicBezTo>
                <a:cubicBezTo>
                  <a:pt x="202" y="244"/>
                  <a:pt x="202" y="244"/>
                  <a:pt x="202" y="244"/>
                </a:cubicBezTo>
                <a:cubicBezTo>
                  <a:pt x="202" y="212"/>
                  <a:pt x="202" y="212"/>
                  <a:pt x="202" y="212"/>
                </a:cubicBezTo>
                <a:cubicBezTo>
                  <a:pt x="221" y="231"/>
                  <a:pt x="221" y="231"/>
                  <a:pt x="221" y="231"/>
                </a:cubicBezTo>
                <a:cubicBezTo>
                  <a:pt x="231" y="221"/>
                  <a:pt x="231" y="221"/>
                  <a:pt x="231" y="221"/>
                </a:cubicBezTo>
                <a:cubicBezTo>
                  <a:pt x="212" y="201"/>
                  <a:pt x="212" y="201"/>
                  <a:pt x="212" y="201"/>
                </a:cubicBezTo>
                <a:cubicBezTo>
                  <a:pt x="245" y="201"/>
                  <a:pt x="245" y="201"/>
                  <a:pt x="245" y="201"/>
                </a:cubicBezTo>
                <a:cubicBezTo>
                  <a:pt x="245" y="187"/>
                  <a:pt x="245" y="187"/>
                  <a:pt x="245" y="187"/>
                </a:cubicBezTo>
                <a:cubicBezTo>
                  <a:pt x="197" y="187"/>
                  <a:pt x="197" y="187"/>
                  <a:pt x="197" y="187"/>
                </a:cubicBezTo>
                <a:cubicBezTo>
                  <a:pt x="191" y="180"/>
                  <a:pt x="191" y="180"/>
                  <a:pt x="191" y="180"/>
                </a:cubicBezTo>
                <a:cubicBezTo>
                  <a:pt x="203" y="180"/>
                  <a:pt x="203" y="180"/>
                  <a:pt x="203" y="180"/>
                </a:cubicBezTo>
                <a:cubicBezTo>
                  <a:pt x="203" y="166"/>
                  <a:pt x="203" y="166"/>
                  <a:pt x="203" y="166"/>
                </a:cubicBezTo>
                <a:cubicBezTo>
                  <a:pt x="176" y="166"/>
                  <a:pt x="176" y="166"/>
                  <a:pt x="176" y="166"/>
                </a:cubicBezTo>
                <a:cubicBezTo>
                  <a:pt x="166" y="155"/>
                  <a:pt x="166" y="155"/>
                  <a:pt x="166" y="155"/>
                </a:cubicBezTo>
                <a:cubicBezTo>
                  <a:pt x="169" y="151"/>
                  <a:pt x="172" y="145"/>
                  <a:pt x="173" y="140"/>
                </a:cubicBezTo>
                <a:cubicBezTo>
                  <a:pt x="187" y="140"/>
                  <a:pt x="187" y="140"/>
                  <a:pt x="187" y="140"/>
                </a:cubicBezTo>
                <a:cubicBezTo>
                  <a:pt x="206" y="158"/>
                  <a:pt x="206" y="158"/>
                  <a:pt x="206" y="158"/>
                </a:cubicBezTo>
                <a:cubicBezTo>
                  <a:pt x="216" y="148"/>
                  <a:pt x="216" y="148"/>
                  <a:pt x="216" y="148"/>
                </a:cubicBezTo>
                <a:cubicBezTo>
                  <a:pt x="208" y="140"/>
                  <a:pt x="208" y="140"/>
                  <a:pt x="208" y="140"/>
                </a:cubicBezTo>
                <a:cubicBezTo>
                  <a:pt x="217" y="140"/>
                  <a:pt x="217" y="140"/>
                  <a:pt x="217" y="140"/>
                </a:cubicBezTo>
                <a:cubicBezTo>
                  <a:pt x="250" y="173"/>
                  <a:pt x="250" y="173"/>
                  <a:pt x="250" y="173"/>
                </a:cubicBezTo>
                <a:cubicBezTo>
                  <a:pt x="261" y="163"/>
                  <a:pt x="261" y="163"/>
                  <a:pt x="261" y="163"/>
                </a:cubicBezTo>
                <a:cubicBezTo>
                  <a:pt x="238" y="140"/>
                  <a:pt x="238" y="140"/>
                  <a:pt x="238" y="140"/>
                </a:cubicBezTo>
                <a:cubicBezTo>
                  <a:pt x="265" y="140"/>
                  <a:pt x="265" y="140"/>
                  <a:pt x="265" y="140"/>
                </a:cubicBezTo>
                <a:lnTo>
                  <a:pt x="265" y="125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53" name="Group 315">
            <a:extLst>
              <a:ext uri="{FF2B5EF4-FFF2-40B4-BE49-F238E27FC236}">
                <a16:creationId xmlns:a16="http://schemas.microsoft.com/office/drawing/2014/main" id="{579E334E-1CB2-4D0D-3A13-C3577388E346}"/>
              </a:ext>
            </a:extLst>
          </p:cNvPr>
          <p:cNvGrpSpPr/>
          <p:nvPr/>
        </p:nvGrpSpPr>
        <p:grpSpPr>
          <a:xfrm>
            <a:off x="2240387" y="5210599"/>
            <a:ext cx="173036" cy="388934"/>
            <a:chOff x="560388" y="3265488"/>
            <a:chExt cx="173038" cy="388938"/>
          </a:xfrm>
          <a:solidFill>
            <a:srgbClr val="2DADE0"/>
          </a:solidFill>
        </p:grpSpPr>
        <p:sp>
          <p:nvSpPr>
            <p:cNvPr id="154" name="Oval 128">
              <a:extLst>
                <a:ext uri="{FF2B5EF4-FFF2-40B4-BE49-F238E27FC236}">
                  <a16:creationId xmlns:a16="http://schemas.microsoft.com/office/drawing/2014/main" id="{392B5A87-7836-5037-35C4-9C6D446DB2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13" y="3579813"/>
              <a:ext cx="34925" cy="349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5" name="Oval 129">
              <a:extLst>
                <a:ext uri="{FF2B5EF4-FFF2-40B4-BE49-F238E27FC236}">
                  <a16:creationId xmlns:a16="http://schemas.microsoft.com/office/drawing/2014/main" id="{75551F37-A2FF-AB26-C93D-D1CE4C03BB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938" y="3544888"/>
              <a:ext cx="26988" cy="254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6" name="Oval 130">
              <a:extLst>
                <a:ext uri="{FF2B5EF4-FFF2-40B4-BE49-F238E27FC236}">
                  <a16:creationId xmlns:a16="http://schemas.microsoft.com/office/drawing/2014/main" id="{B2DFFEC3-6853-EA35-1F27-6A9D1EF8A8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950" y="3497263"/>
              <a:ext cx="19050" cy="174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7" name="Oval 131">
              <a:extLst>
                <a:ext uri="{FF2B5EF4-FFF2-40B4-BE49-F238E27FC236}">
                  <a16:creationId xmlns:a16="http://schemas.microsoft.com/office/drawing/2014/main" id="{4DB6C42E-F9E4-7474-26E9-468461E460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13" y="3421063"/>
              <a:ext cx="34925" cy="349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8" name="Freeform 132">
              <a:extLst>
                <a:ext uri="{FF2B5EF4-FFF2-40B4-BE49-F238E27FC236}">
                  <a16:creationId xmlns:a16="http://schemas.microsoft.com/office/drawing/2014/main" id="{E0191D26-F118-4421-BA59-4863B37E11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0388" y="3265488"/>
              <a:ext cx="173038" cy="388938"/>
            </a:xfrm>
            <a:custGeom>
              <a:avLst/>
              <a:gdLst/>
              <a:ahLst/>
              <a:cxnLst>
                <a:cxn ang="0">
                  <a:pos x="61" y="12"/>
                </a:cxn>
                <a:cxn ang="0">
                  <a:pos x="58" y="21"/>
                </a:cxn>
                <a:cxn ang="0">
                  <a:pos x="58" y="37"/>
                </a:cxn>
                <a:cxn ang="0">
                  <a:pos x="0" y="37"/>
                </a:cxn>
                <a:cxn ang="0">
                  <a:pos x="0" y="254"/>
                </a:cxn>
                <a:cxn ang="0">
                  <a:pos x="107" y="254"/>
                </a:cxn>
                <a:cxn ang="0">
                  <a:pos x="107" y="37"/>
                </a:cxn>
                <a:cxn ang="0">
                  <a:pos x="78" y="37"/>
                </a:cxn>
                <a:cxn ang="0">
                  <a:pos x="78" y="26"/>
                </a:cxn>
                <a:cxn ang="0">
                  <a:pos x="104" y="20"/>
                </a:cxn>
                <a:cxn ang="0">
                  <a:pos x="112" y="8"/>
                </a:cxn>
                <a:cxn ang="0">
                  <a:pos x="100" y="1"/>
                </a:cxn>
                <a:cxn ang="0">
                  <a:pos x="68" y="8"/>
                </a:cxn>
                <a:cxn ang="0">
                  <a:pos x="61" y="12"/>
                </a:cxn>
                <a:cxn ang="0">
                  <a:pos x="85" y="82"/>
                </a:cxn>
                <a:cxn ang="0">
                  <a:pos x="85" y="231"/>
                </a:cxn>
                <a:cxn ang="0">
                  <a:pos x="22" y="231"/>
                </a:cxn>
                <a:cxn ang="0">
                  <a:pos x="22" y="82"/>
                </a:cxn>
                <a:cxn ang="0">
                  <a:pos x="58" y="82"/>
                </a:cxn>
                <a:cxn ang="0">
                  <a:pos x="58" y="116"/>
                </a:cxn>
                <a:cxn ang="0">
                  <a:pos x="58" y="132"/>
                </a:cxn>
                <a:cxn ang="0">
                  <a:pos x="68" y="142"/>
                </a:cxn>
                <a:cxn ang="0">
                  <a:pos x="71" y="142"/>
                </a:cxn>
                <a:cxn ang="0">
                  <a:pos x="78" y="132"/>
                </a:cxn>
                <a:cxn ang="0">
                  <a:pos x="78" y="82"/>
                </a:cxn>
                <a:cxn ang="0">
                  <a:pos x="85" y="82"/>
                </a:cxn>
              </a:cxnLst>
              <a:rect l="0" t="0" r="r" b="b"/>
              <a:pathLst>
                <a:path w="113" h="254">
                  <a:moveTo>
                    <a:pt x="61" y="12"/>
                  </a:moveTo>
                  <a:cubicBezTo>
                    <a:pt x="58" y="15"/>
                    <a:pt x="58" y="18"/>
                    <a:pt x="58" y="21"/>
                  </a:cubicBezTo>
                  <a:cubicBezTo>
                    <a:pt x="58" y="22"/>
                    <a:pt x="58" y="28"/>
                    <a:pt x="58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107" y="254"/>
                    <a:pt x="107" y="254"/>
                    <a:pt x="107" y="254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110" y="19"/>
                    <a:pt x="113" y="14"/>
                    <a:pt x="112" y="8"/>
                  </a:cubicBezTo>
                  <a:cubicBezTo>
                    <a:pt x="111" y="3"/>
                    <a:pt x="105" y="0"/>
                    <a:pt x="100" y="1"/>
                  </a:cubicBezTo>
                  <a:cubicBezTo>
                    <a:pt x="98" y="1"/>
                    <a:pt x="72" y="7"/>
                    <a:pt x="68" y="8"/>
                  </a:cubicBezTo>
                  <a:cubicBezTo>
                    <a:pt x="65" y="9"/>
                    <a:pt x="63" y="10"/>
                    <a:pt x="61" y="12"/>
                  </a:cubicBezTo>
                  <a:moveTo>
                    <a:pt x="85" y="82"/>
                  </a:moveTo>
                  <a:cubicBezTo>
                    <a:pt x="85" y="231"/>
                    <a:pt x="85" y="231"/>
                    <a:pt x="85" y="231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8" y="100"/>
                    <a:pt x="58" y="115"/>
                    <a:pt x="58" y="116"/>
                  </a:cubicBezTo>
                  <a:cubicBezTo>
                    <a:pt x="58" y="119"/>
                    <a:pt x="58" y="132"/>
                    <a:pt x="58" y="132"/>
                  </a:cubicBezTo>
                  <a:cubicBezTo>
                    <a:pt x="58" y="137"/>
                    <a:pt x="63" y="142"/>
                    <a:pt x="68" y="142"/>
                  </a:cubicBezTo>
                  <a:cubicBezTo>
                    <a:pt x="69" y="142"/>
                    <a:pt x="70" y="142"/>
                    <a:pt x="71" y="142"/>
                  </a:cubicBezTo>
                  <a:cubicBezTo>
                    <a:pt x="75" y="141"/>
                    <a:pt x="78" y="137"/>
                    <a:pt x="78" y="132"/>
                  </a:cubicBezTo>
                  <a:cubicBezTo>
                    <a:pt x="78" y="82"/>
                    <a:pt x="78" y="82"/>
                    <a:pt x="78" y="82"/>
                  </a:cubicBezTo>
                  <a:lnTo>
                    <a:pt x="85" y="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59" name="Group 318">
            <a:extLst>
              <a:ext uri="{FF2B5EF4-FFF2-40B4-BE49-F238E27FC236}">
                <a16:creationId xmlns:a16="http://schemas.microsoft.com/office/drawing/2014/main" id="{3DC481C3-3938-4259-A833-521F1647A621}"/>
              </a:ext>
            </a:extLst>
          </p:cNvPr>
          <p:cNvGrpSpPr/>
          <p:nvPr/>
        </p:nvGrpSpPr>
        <p:grpSpPr>
          <a:xfrm>
            <a:off x="3210340" y="5228857"/>
            <a:ext cx="363534" cy="352421"/>
            <a:chOff x="1530350" y="3284538"/>
            <a:chExt cx="363538" cy="352425"/>
          </a:xfrm>
          <a:solidFill>
            <a:srgbClr val="2DADE0"/>
          </a:solidFill>
        </p:grpSpPr>
        <p:sp>
          <p:nvSpPr>
            <p:cNvPr id="160" name="Freeform 133">
              <a:extLst>
                <a:ext uri="{FF2B5EF4-FFF2-40B4-BE49-F238E27FC236}">
                  <a16:creationId xmlns:a16="http://schemas.microsoft.com/office/drawing/2014/main" id="{5B891119-F906-1711-1B69-07DE9E143F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4663" y="3300413"/>
              <a:ext cx="149225" cy="98425"/>
            </a:xfrm>
            <a:custGeom>
              <a:avLst/>
              <a:gdLst/>
              <a:ahLst/>
              <a:cxnLst>
                <a:cxn ang="0">
                  <a:pos x="84" y="4"/>
                </a:cxn>
                <a:cxn ang="0">
                  <a:pos x="0" y="65"/>
                </a:cxn>
                <a:cxn ang="0">
                  <a:pos x="18" y="65"/>
                </a:cxn>
                <a:cxn ang="0">
                  <a:pos x="91" y="15"/>
                </a:cxn>
                <a:cxn ang="0">
                  <a:pos x="84" y="4"/>
                </a:cxn>
              </a:cxnLst>
              <a:rect l="0" t="0" r="r" b="b"/>
              <a:pathLst>
                <a:path w="98" h="65">
                  <a:moveTo>
                    <a:pt x="84" y="4"/>
                  </a:moveTo>
                  <a:cubicBezTo>
                    <a:pt x="52" y="17"/>
                    <a:pt x="23" y="39"/>
                    <a:pt x="0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39" y="44"/>
                    <a:pt x="63" y="27"/>
                    <a:pt x="91" y="15"/>
                  </a:cubicBezTo>
                  <a:cubicBezTo>
                    <a:pt x="98" y="12"/>
                    <a:pt x="92" y="0"/>
                    <a:pt x="84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1" name="Freeform 134">
              <a:extLst>
                <a:ext uri="{FF2B5EF4-FFF2-40B4-BE49-F238E27FC236}">
                  <a16:creationId xmlns:a16="http://schemas.microsoft.com/office/drawing/2014/main" id="{9288A4D1-B6AA-9EC8-350B-898446505E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3408363"/>
              <a:ext cx="355600" cy="179388"/>
            </a:xfrm>
            <a:custGeom>
              <a:avLst/>
              <a:gdLst/>
              <a:ahLst/>
              <a:cxnLst>
                <a:cxn ang="0">
                  <a:pos x="135" y="0"/>
                </a:cxn>
                <a:cxn ang="0">
                  <a:pos x="0" y="0"/>
                </a:cxn>
                <a:cxn ang="0">
                  <a:pos x="116" y="117"/>
                </a:cxn>
                <a:cxn ang="0">
                  <a:pos x="233" y="0"/>
                </a:cxn>
                <a:cxn ang="0">
                  <a:pos x="152" y="0"/>
                </a:cxn>
                <a:cxn ang="0">
                  <a:pos x="135" y="0"/>
                </a:cxn>
              </a:cxnLst>
              <a:rect l="0" t="0" r="r" b="b"/>
              <a:pathLst>
                <a:path w="233" h="117">
                  <a:moveTo>
                    <a:pt x="13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52" y="117"/>
                    <a:pt x="116" y="117"/>
                  </a:cubicBezTo>
                  <a:cubicBezTo>
                    <a:pt x="181" y="117"/>
                    <a:pt x="233" y="65"/>
                    <a:pt x="233" y="0"/>
                  </a:cubicBezTo>
                  <a:cubicBezTo>
                    <a:pt x="152" y="0"/>
                    <a:pt x="152" y="0"/>
                    <a:pt x="152" y="0"/>
                  </a:cubicBezTo>
                  <a:lnTo>
                    <a:pt x="13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2" name="Rectangle 135">
              <a:extLst>
                <a:ext uri="{FF2B5EF4-FFF2-40B4-BE49-F238E27FC236}">
                  <a16:creationId xmlns:a16="http://schemas.microsoft.com/office/drawing/2014/main" id="{4D300A82-E52B-6CD4-74AF-58DD7C8785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0350" y="3606800"/>
              <a:ext cx="355600" cy="301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3" name="Freeform 136">
              <a:extLst>
                <a:ext uri="{FF2B5EF4-FFF2-40B4-BE49-F238E27FC236}">
                  <a16:creationId xmlns:a16="http://schemas.microsoft.com/office/drawing/2014/main" id="{9BC3D235-A2AB-2B4B-846E-1BDB6B07E1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0363" y="3284538"/>
              <a:ext cx="52388" cy="92075"/>
            </a:xfrm>
            <a:custGeom>
              <a:avLst/>
              <a:gdLst/>
              <a:ahLst/>
              <a:cxnLst>
                <a:cxn ang="0">
                  <a:pos x="13" y="49"/>
                </a:cxn>
                <a:cxn ang="0">
                  <a:pos x="14" y="48"/>
                </a:cxn>
                <a:cxn ang="0">
                  <a:pos x="14" y="48"/>
                </a:cxn>
                <a:cxn ang="0">
                  <a:pos x="14" y="47"/>
                </a:cxn>
                <a:cxn ang="0">
                  <a:pos x="15" y="46"/>
                </a:cxn>
                <a:cxn ang="0">
                  <a:pos x="15" y="46"/>
                </a:cxn>
                <a:cxn ang="0">
                  <a:pos x="16" y="45"/>
                </a:cxn>
                <a:cxn ang="0">
                  <a:pos x="17" y="44"/>
                </a:cxn>
                <a:cxn ang="0">
                  <a:pos x="18" y="43"/>
                </a:cxn>
                <a:cxn ang="0">
                  <a:pos x="20" y="42"/>
                </a:cxn>
                <a:cxn ang="0">
                  <a:pos x="20" y="42"/>
                </a:cxn>
                <a:cxn ang="0">
                  <a:pos x="21" y="41"/>
                </a:cxn>
                <a:cxn ang="0">
                  <a:pos x="22" y="40"/>
                </a:cxn>
                <a:cxn ang="0">
                  <a:pos x="23" y="40"/>
                </a:cxn>
                <a:cxn ang="0">
                  <a:pos x="25" y="38"/>
                </a:cxn>
                <a:cxn ang="0">
                  <a:pos x="31" y="32"/>
                </a:cxn>
                <a:cxn ang="0">
                  <a:pos x="34" y="23"/>
                </a:cxn>
                <a:cxn ang="0">
                  <a:pos x="34" y="15"/>
                </a:cxn>
                <a:cxn ang="0">
                  <a:pos x="31" y="8"/>
                </a:cxn>
                <a:cxn ang="0">
                  <a:pos x="25" y="1"/>
                </a:cxn>
                <a:cxn ang="0">
                  <a:pos x="22" y="0"/>
                </a:cxn>
                <a:cxn ang="0">
                  <a:pos x="21" y="0"/>
                </a:cxn>
                <a:cxn ang="0">
                  <a:pos x="21" y="1"/>
                </a:cxn>
                <a:cxn ang="0">
                  <a:pos x="21" y="3"/>
                </a:cxn>
                <a:cxn ang="0">
                  <a:pos x="20" y="11"/>
                </a:cxn>
                <a:cxn ang="0">
                  <a:pos x="19" y="15"/>
                </a:cxn>
                <a:cxn ang="0">
                  <a:pos x="17" y="18"/>
                </a:cxn>
                <a:cxn ang="0">
                  <a:pos x="15" y="21"/>
                </a:cxn>
                <a:cxn ang="0">
                  <a:pos x="12" y="23"/>
                </a:cxn>
                <a:cxn ang="0">
                  <a:pos x="11" y="24"/>
                </a:cxn>
                <a:cxn ang="0">
                  <a:pos x="11" y="24"/>
                </a:cxn>
                <a:cxn ang="0">
                  <a:pos x="11" y="24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8" y="26"/>
                </a:cxn>
                <a:cxn ang="0">
                  <a:pos x="8" y="27"/>
                </a:cxn>
                <a:cxn ang="0">
                  <a:pos x="7" y="28"/>
                </a:cxn>
                <a:cxn ang="0">
                  <a:pos x="4" y="31"/>
                </a:cxn>
                <a:cxn ang="0">
                  <a:pos x="2" y="35"/>
                </a:cxn>
                <a:cxn ang="0">
                  <a:pos x="1" y="37"/>
                </a:cxn>
                <a:cxn ang="0">
                  <a:pos x="1" y="40"/>
                </a:cxn>
                <a:cxn ang="0">
                  <a:pos x="0" y="42"/>
                </a:cxn>
                <a:cxn ang="0">
                  <a:pos x="0" y="43"/>
                </a:cxn>
                <a:cxn ang="0">
                  <a:pos x="0" y="44"/>
                </a:cxn>
                <a:cxn ang="0">
                  <a:pos x="1" y="48"/>
                </a:cxn>
                <a:cxn ang="0">
                  <a:pos x="1" y="50"/>
                </a:cxn>
                <a:cxn ang="0">
                  <a:pos x="2" y="52"/>
                </a:cxn>
                <a:cxn ang="0">
                  <a:pos x="4" y="54"/>
                </a:cxn>
                <a:cxn ang="0">
                  <a:pos x="6" y="56"/>
                </a:cxn>
                <a:cxn ang="0">
                  <a:pos x="8" y="58"/>
                </a:cxn>
                <a:cxn ang="0">
                  <a:pos x="9" y="59"/>
                </a:cxn>
                <a:cxn ang="0">
                  <a:pos x="12" y="60"/>
                </a:cxn>
                <a:cxn ang="0">
                  <a:pos x="13" y="60"/>
                </a:cxn>
                <a:cxn ang="0">
                  <a:pos x="13" y="59"/>
                </a:cxn>
                <a:cxn ang="0">
                  <a:pos x="13" y="56"/>
                </a:cxn>
                <a:cxn ang="0">
                  <a:pos x="12" y="55"/>
                </a:cxn>
                <a:cxn ang="0">
                  <a:pos x="13" y="53"/>
                </a:cxn>
                <a:cxn ang="0">
                  <a:pos x="13" y="49"/>
                </a:cxn>
              </a:cxnLst>
              <a:rect l="0" t="0" r="r" b="b"/>
              <a:pathLst>
                <a:path w="34" h="60">
                  <a:moveTo>
                    <a:pt x="13" y="49"/>
                  </a:moveTo>
                  <a:cubicBezTo>
                    <a:pt x="13" y="49"/>
                    <a:pt x="13" y="49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7"/>
                    <a:pt x="15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6" y="46"/>
                    <a:pt x="16" y="45"/>
                    <a:pt x="16" y="45"/>
                  </a:cubicBezTo>
                  <a:cubicBezTo>
                    <a:pt x="16" y="45"/>
                    <a:pt x="17" y="45"/>
                    <a:pt x="17" y="44"/>
                  </a:cubicBezTo>
                  <a:cubicBezTo>
                    <a:pt x="18" y="44"/>
                    <a:pt x="18" y="43"/>
                    <a:pt x="18" y="43"/>
                  </a:cubicBezTo>
                  <a:cubicBezTo>
                    <a:pt x="19" y="43"/>
                    <a:pt x="19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2" y="41"/>
                    <a:pt x="22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7" y="36"/>
                    <a:pt x="29" y="34"/>
                    <a:pt x="31" y="32"/>
                  </a:cubicBezTo>
                  <a:cubicBezTo>
                    <a:pt x="32" y="29"/>
                    <a:pt x="33" y="26"/>
                    <a:pt x="34" y="23"/>
                  </a:cubicBezTo>
                  <a:cubicBezTo>
                    <a:pt x="34" y="20"/>
                    <a:pt x="34" y="17"/>
                    <a:pt x="34" y="15"/>
                  </a:cubicBezTo>
                  <a:cubicBezTo>
                    <a:pt x="33" y="12"/>
                    <a:pt x="32" y="10"/>
                    <a:pt x="31" y="8"/>
                  </a:cubicBezTo>
                  <a:cubicBezTo>
                    <a:pt x="29" y="5"/>
                    <a:pt x="27" y="2"/>
                    <a:pt x="25" y="1"/>
                  </a:cubicBezTo>
                  <a:cubicBezTo>
                    <a:pt x="24" y="1"/>
                    <a:pt x="23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1" y="0"/>
                    <a:pt x="21" y="0"/>
                    <a:pt x="21" y="1"/>
                  </a:cubicBezTo>
                  <a:cubicBezTo>
                    <a:pt x="21" y="1"/>
                    <a:pt x="21" y="2"/>
                    <a:pt x="21" y="3"/>
                  </a:cubicBezTo>
                  <a:cubicBezTo>
                    <a:pt x="21" y="5"/>
                    <a:pt x="21" y="8"/>
                    <a:pt x="20" y="11"/>
                  </a:cubicBezTo>
                  <a:cubicBezTo>
                    <a:pt x="20" y="12"/>
                    <a:pt x="20" y="14"/>
                    <a:pt x="19" y="15"/>
                  </a:cubicBezTo>
                  <a:cubicBezTo>
                    <a:pt x="19" y="16"/>
                    <a:pt x="18" y="17"/>
                    <a:pt x="17" y="18"/>
                  </a:cubicBezTo>
                  <a:cubicBezTo>
                    <a:pt x="17" y="19"/>
                    <a:pt x="16" y="20"/>
                    <a:pt x="15" y="21"/>
                  </a:cubicBezTo>
                  <a:cubicBezTo>
                    <a:pt x="14" y="21"/>
                    <a:pt x="13" y="22"/>
                    <a:pt x="12" y="2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7" y="28"/>
                  </a:cubicBezTo>
                  <a:cubicBezTo>
                    <a:pt x="6" y="29"/>
                    <a:pt x="5" y="30"/>
                    <a:pt x="4" y="31"/>
                  </a:cubicBezTo>
                  <a:cubicBezTo>
                    <a:pt x="3" y="33"/>
                    <a:pt x="3" y="34"/>
                    <a:pt x="2" y="35"/>
                  </a:cubicBezTo>
                  <a:cubicBezTo>
                    <a:pt x="2" y="36"/>
                    <a:pt x="1" y="37"/>
                    <a:pt x="1" y="37"/>
                  </a:cubicBezTo>
                  <a:cubicBezTo>
                    <a:pt x="1" y="38"/>
                    <a:pt x="1" y="39"/>
                    <a:pt x="1" y="40"/>
                  </a:cubicBezTo>
                  <a:cubicBezTo>
                    <a:pt x="0" y="40"/>
                    <a:pt x="0" y="41"/>
                    <a:pt x="0" y="42"/>
                  </a:cubicBezTo>
                  <a:cubicBezTo>
                    <a:pt x="0" y="42"/>
                    <a:pt x="0" y="43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0" y="45"/>
                    <a:pt x="0" y="47"/>
                    <a:pt x="1" y="48"/>
                  </a:cubicBezTo>
                  <a:cubicBezTo>
                    <a:pt x="1" y="49"/>
                    <a:pt x="1" y="49"/>
                    <a:pt x="1" y="50"/>
                  </a:cubicBezTo>
                  <a:cubicBezTo>
                    <a:pt x="2" y="51"/>
                    <a:pt x="2" y="51"/>
                    <a:pt x="2" y="52"/>
                  </a:cubicBezTo>
                  <a:cubicBezTo>
                    <a:pt x="3" y="53"/>
                    <a:pt x="3" y="53"/>
                    <a:pt x="4" y="54"/>
                  </a:cubicBezTo>
                  <a:cubicBezTo>
                    <a:pt x="4" y="55"/>
                    <a:pt x="5" y="56"/>
                    <a:pt x="6" y="56"/>
                  </a:cubicBezTo>
                  <a:cubicBezTo>
                    <a:pt x="6" y="57"/>
                    <a:pt x="7" y="57"/>
                    <a:pt x="8" y="58"/>
                  </a:cubicBezTo>
                  <a:cubicBezTo>
                    <a:pt x="8" y="58"/>
                    <a:pt x="9" y="58"/>
                    <a:pt x="9" y="59"/>
                  </a:cubicBezTo>
                  <a:cubicBezTo>
                    <a:pt x="10" y="59"/>
                    <a:pt x="11" y="59"/>
                    <a:pt x="12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59"/>
                    <a:pt x="13" y="59"/>
                  </a:cubicBezTo>
                  <a:cubicBezTo>
                    <a:pt x="13" y="58"/>
                    <a:pt x="13" y="57"/>
                    <a:pt x="13" y="56"/>
                  </a:cubicBezTo>
                  <a:cubicBezTo>
                    <a:pt x="13" y="56"/>
                    <a:pt x="13" y="55"/>
                    <a:pt x="12" y="55"/>
                  </a:cubicBezTo>
                  <a:cubicBezTo>
                    <a:pt x="13" y="54"/>
                    <a:pt x="13" y="53"/>
                    <a:pt x="13" y="53"/>
                  </a:cubicBezTo>
                  <a:cubicBezTo>
                    <a:pt x="13" y="52"/>
                    <a:pt x="13" y="50"/>
                    <a:pt x="13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4" name="Freeform 137">
              <a:extLst>
                <a:ext uri="{FF2B5EF4-FFF2-40B4-BE49-F238E27FC236}">
                  <a16:creationId xmlns:a16="http://schemas.microsoft.com/office/drawing/2014/main" id="{376090EC-1B35-83BD-6C7A-8C8C57447D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100" y="3284538"/>
              <a:ext cx="52388" cy="92075"/>
            </a:xfrm>
            <a:custGeom>
              <a:avLst/>
              <a:gdLst/>
              <a:ahLst/>
              <a:cxnLst>
                <a:cxn ang="0">
                  <a:pos x="13" y="49"/>
                </a:cxn>
                <a:cxn ang="0">
                  <a:pos x="13" y="48"/>
                </a:cxn>
                <a:cxn ang="0">
                  <a:pos x="14" y="48"/>
                </a:cxn>
                <a:cxn ang="0">
                  <a:pos x="14" y="47"/>
                </a:cxn>
                <a:cxn ang="0">
                  <a:pos x="15" y="46"/>
                </a:cxn>
                <a:cxn ang="0">
                  <a:pos x="15" y="46"/>
                </a:cxn>
                <a:cxn ang="0">
                  <a:pos x="16" y="45"/>
                </a:cxn>
                <a:cxn ang="0">
                  <a:pos x="17" y="44"/>
                </a:cxn>
                <a:cxn ang="0">
                  <a:pos x="18" y="43"/>
                </a:cxn>
                <a:cxn ang="0">
                  <a:pos x="19" y="42"/>
                </a:cxn>
                <a:cxn ang="0">
                  <a:pos x="20" y="42"/>
                </a:cxn>
                <a:cxn ang="0">
                  <a:pos x="21" y="41"/>
                </a:cxn>
                <a:cxn ang="0">
                  <a:pos x="22" y="40"/>
                </a:cxn>
                <a:cxn ang="0">
                  <a:pos x="23" y="40"/>
                </a:cxn>
                <a:cxn ang="0">
                  <a:pos x="25" y="38"/>
                </a:cxn>
                <a:cxn ang="0">
                  <a:pos x="30" y="32"/>
                </a:cxn>
                <a:cxn ang="0">
                  <a:pos x="34" y="23"/>
                </a:cxn>
                <a:cxn ang="0">
                  <a:pos x="34" y="15"/>
                </a:cxn>
                <a:cxn ang="0">
                  <a:pos x="31" y="8"/>
                </a:cxn>
                <a:cxn ang="0">
                  <a:pos x="24" y="1"/>
                </a:cxn>
                <a:cxn ang="0">
                  <a:pos x="22" y="0"/>
                </a:cxn>
                <a:cxn ang="0">
                  <a:pos x="21" y="0"/>
                </a:cxn>
                <a:cxn ang="0">
                  <a:pos x="21" y="1"/>
                </a:cxn>
                <a:cxn ang="0">
                  <a:pos x="21" y="3"/>
                </a:cxn>
                <a:cxn ang="0">
                  <a:pos x="20" y="11"/>
                </a:cxn>
                <a:cxn ang="0">
                  <a:pos x="19" y="15"/>
                </a:cxn>
                <a:cxn ang="0">
                  <a:pos x="17" y="18"/>
                </a:cxn>
                <a:cxn ang="0">
                  <a:pos x="15" y="21"/>
                </a:cxn>
                <a:cxn ang="0">
                  <a:pos x="12" y="23"/>
                </a:cxn>
                <a:cxn ang="0">
                  <a:pos x="11" y="24"/>
                </a:cxn>
                <a:cxn ang="0">
                  <a:pos x="11" y="24"/>
                </a:cxn>
                <a:cxn ang="0">
                  <a:pos x="11" y="24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9" y="25"/>
                </a:cxn>
                <a:cxn ang="0">
                  <a:pos x="8" y="26"/>
                </a:cxn>
                <a:cxn ang="0">
                  <a:pos x="8" y="27"/>
                </a:cxn>
                <a:cxn ang="0">
                  <a:pos x="7" y="28"/>
                </a:cxn>
                <a:cxn ang="0">
                  <a:pos x="4" y="31"/>
                </a:cxn>
                <a:cxn ang="0">
                  <a:pos x="2" y="35"/>
                </a:cxn>
                <a:cxn ang="0">
                  <a:pos x="1" y="37"/>
                </a:cxn>
                <a:cxn ang="0">
                  <a:pos x="0" y="40"/>
                </a:cxn>
                <a:cxn ang="0">
                  <a:pos x="0" y="42"/>
                </a:cxn>
                <a:cxn ang="0">
                  <a:pos x="0" y="43"/>
                </a:cxn>
                <a:cxn ang="0">
                  <a:pos x="0" y="44"/>
                </a:cxn>
                <a:cxn ang="0">
                  <a:pos x="0" y="48"/>
                </a:cxn>
                <a:cxn ang="0">
                  <a:pos x="1" y="50"/>
                </a:cxn>
                <a:cxn ang="0">
                  <a:pos x="2" y="52"/>
                </a:cxn>
                <a:cxn ang="0">
                  <a:pos x="4" y="54"/>
                </a:cxn>
                <a:cxn ang="0">
                  <a:pos x="5" y="56"/>
                </a:cxn>
                <a:cxn ang="0">
                  <a:pos x="7" y="58"/>
                </a:cxn>
                <a:cxn ang="0">
                  <a:pos x="9" y="59"/>
                </a:cxn>
                <a:cxn ang="0">
                  <a:pos x="12" y="60"/>
                </a:cxn>
                <a:cxn ang="0">
                  <a:pos x="13" y="60"/>
                </a:cxn>
                <a:cxn ang="0">
                  <a:pos x="12" y="59"/>
                </a:cxn>
                <a:cxn ang="0">
                  <a:pos x="12" y="56"/>
                </a:cxn>
                <a:cxn ang="0">
                  <a:pos x="12" y="55"/>
                </a:cxn>
                <a:cxn ang="0">
                  <a:pos x="12" y="53"/>
                </a:cxn>
                <a:cxn ang="0">
                  <a:pos x="13" y="49"/>
                </a:cxn>
              </a:cxnLst>
              <a:rect l="0" t="0" r="r" b="b"/>
              <a:pathLst>
                <a:path w="34" h="60">
                  <a:moveTo>
                    <a:pt x="13" y="49"/>
                  </a:moveTo>
                  <a:cubicBezTo>
                    <a:pt x="13" y="49"/>
                    <a:pt x="13" y="49"/>
                    <a:pt x="13" y="48"/>
                  </a:cubicBezTo>
                  <a:cubicBezTo>
                    <a:pt x="13" y="48"/>
                    <a:pt x="14" y="48"/>
                    <a:pt x="14" y="48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4" y="47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5" y="45"/>
                    <a:pt x="16" y="45"/>
                  </a:cubicBezTo>
                  <a:cubicBezTo>
                    <a:pt x="16" y="45"/>
                    <a:pt x="16" y="45"/>
                    <a:pt x="17" y="44"/>
                  </a:cubicBezTo>
                  <a:cubicBezTo>
                    <a:pt x="17" y="44"/>
                    <a:pt x="18" y="43"/>
                    <a:pt x="18" y="43"/>
                  </a:cubicBezTo>
                  <a:cubicBezTo>
                    <a:pt x="19" y="43"/>
                    <a:pt x="19" y="42"/>
                    <a:pt x="19" y="42"/>
                  </a:cubicBezTo>
                  <a:cubicBezTo>
                    <a:pt x="19" y="42"/>
                    <a:pt x="20" y="42"/>
                    <a:pt x="20" y="42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2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7" y="36"/>
                    <a:pt x="29" y="34"/>
                    <a:pt x="30" y="32"/>
                  </a:cubicBezTo>
                  <a:cubicBezTo>
                    <a:pt x="32" y="29"/>
                    <a:pt x="33" y="26"/>
                    <a:pt x="34" y="23"/>
                  </a:cubicBezTo>
                  <a:cubicBezTo>
                    <a:pt x="34" y="20"/>
                    <a:pt x="34" y="17"/>
                    <a:pt x="34" y="15"/>
                  </a:cubicBezTo>
                  <a:cubicBezTo>
                    <a:pt x="33" y="12"/>
                    <a:pt x="32" y="10"/>
                    <a:pt x="31" y="8"/>
                  </a:cubicBezTo>
                  <a:cubicBezTo>
                    <a:pt x="29" y="5"/>
                    <a:pt x="26" y="2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1"/>
                  </a:cubicBezTo>
                  <a:cubicBezTo>
                    <a:pt x="21" y="1"/>
                    <a:pt x="21" y="2"/>
                    <a:pt x="21" y="3"/>
                  </a:cubicBezTo>
                  <a:cubicBezTo>
                    <a:pt x="21" y="5"/>
                    <a:pt x="21" y="8"/>
                    <a:pt x="20" y="11"/>
                  </a:cubicBezTo>
                  <a:cubicBezTo>
                    <a:pt x="20" y="12"/>
                    <a:pt x="19" y="14"/>
                    <a:pt x="19" y="15"/>
                  </a:cubicBezTo>
                  <a:cubicBezTo>
                    <a:pt x="18" y="16"/>
                    <a:pt x="18" y="17"/>
                    <a:pt x="17" y="18"/>
                  </a:cubicBezTo>
                  <a:cubicBezTo>
                    <a:pt x="16" y="19"/>
                    <a:pt x="16" y="20"/>
                    <a:pt x="15" y="21"/>
                  </a:cubicBezTo>
                  <a:cubicBezTo>
                    <a:pt x="14" y="21"/>
                    <a:pt x="13" y="22"/>
                    <a:pt x="12" y="2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7"/>
                    <a:pt x="7" y="28"/>
                  </a:cubicBezTo>
                  <a:cubicBezTo>
                    <a:pt x="6" y="29"/>
                    <a:pt x="5" y="30"/>
                    <a:pt x="4" y="31"/>
                  </a:cubicBezTo>
                  <a:cubicBezTo>
                    <a:pt x="3" y="33"/>
                    <a:pt x="2" y="34"/>
                    <a:pt x="2" y="35"/>
                  </a:cubicBezTo>
                  <a:cubicBezTo>
                    <a:pt x="1" y="36"/>
                    <a:pt x="1" y="37"/>
                    <a:pt x="1" y="37"/>
                  </a:cubicBezTo>
                  <a:cubicBezTo>
                    <a:pt x="1" y="38"/>
                    <a:pt x="0" y="39"/>
                    <a:pt x="0" y="40"/>
                  </a:cubicBezTo>
                  <a:cubicBezTo>
                    <a:pt x="0" y="40"/>
                    <a:pt x="0" y="41"/>
                    <a:pt x="0" y="42"/>
                  </a:cubicBezTo>
                  <a:cubicBezTo>
                    <a:pt x="0" y="42"/>
                    <a:pt x="0" y="43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0" y="45"/>
                    <a:pt x="0" y="47"/>
                    <a:pt x="0" y="48"/>
                  </a:cubicBezTo>
                  <a:cubicBezTo>
                    <a:pt x="1" y="49"/>
                    <a:pt x="1" y="49"/>
                    <a:pt x="1" y="50"/>
                  </a:cubicBezTo>
                  <a:cubicBezTo>
                    <a:pt x="1" y="51"/>
                    <a:pt x="2" y="51"/>
                    <a:pt x="2" y="52"/>
                  </a:cubicBezTo>
                  <a:cubicBezTo>
                    <a:pt x="2" y="53"/>
                    <a:pt x="3" y="53"/>
                    <a:pt x="4" y="54"/>
                  </a:cubicBezTo>
                  <a:cubicBezTo>
                    <a:pt x="4" y="55"/>
                    <a:pt x="5" y="56"/>
                    <a:pt x="5" y="56"/>
                  </a:cubicBezTo>
                  <a:cubicBezTo>
                    <a:pt x="6" y="57"/>
                    <a:pt x="7" y="57"/>
                    <a:pt x="7" y="58"/>
                  </a:cubicBezTo>
                  <a:cubicBezTo>
                    <a:pt x="8" y="58"/>
                    <a:pt x="9" y="58"/>
                    <a:pt x="9" y="59"/>
                  </a:cubicBezTo>
                  <a:cubicBezTo>
                    <a:pt x="10" y="59"/>
                    <a:pt x="11" y="59"/>
                    <a:pt x="12" y="60"/>
                  </a:cubicBezTo>
                  <a:cubicBezTo>
                    <a:pt x="12" y="60"/>
                    <a:pt x="13" y="60"/>
                    <a:pt x="13" y="60"/>
                  </a:cubicBezTo>
                  <a:cubicBezTo>
                    <a:pt x="13" y="60"/>
                    <a:pt x="13" y="59"/>
                    <a:pt x="12" y="59"/>
                  </a:cubicBezTo>
                  <a:cubicBezTo>
                    <a:pt x="12" y="58"/>
                    <a:pt x="12" y="57"/>
                    <a:pt x="12" y="56"/>
                  </a:cubicBezTo>
                  <a:cubicBezTo>
                    <a:pt x="12" y="56"/>
                    <a:pt x="12" y="55"/>
                    <a:pt x="12" y="55"/>
                  </a:cubicBezTo>
                  <a:cubicBezTo>
                    <a:pt x="12" y="54"/>
                    <a:pt x="12" y="53"/>
                    <a:pt x="12" y="53"/>
                  </a:cubicBezTo>
                  <a:cubicBezTo>
                    <a:pt x="12" y="52"/>
                    <a:pt x="13" y="50"/>
                    <a:pt x="13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65" name="Group 306">
            <a:extLst>
              <a:ext uri="{FF2B5EF4-FFF2-40B4-BE49-F238E27FC236}">
                <a16:creationId xmlns:a16="http://schemas.microsoft.com/office/drawing/2014/main" id="{2C5B8DF8-206E-B881-208D-F09FFAAE0D86}"/>
              </a:ext>
            </a:extLst>
          </p:cNvPr>
          <p:cNvGrpSpPr/>
          <p:nvPr/>
        </p:nvGrpSpPr>
        <p:grpSpPr>
          <a:xfrm>
            <a:off x="5574568" y="1777036"/>
            <a:ext cx="395284" cy="395283"/>
            <a:chOff x="4254500" y="290513"/>
            <a:chExt cx="395288" cy="395287"/>
          </a:xfrm>
          <a:solidFill>
            <a:srgbClr val="725AA4"/>
          </a:solidFill>
        </p:grpSpPr>
        <p:sp>
          <p:nvSpPr>
            <p:cNvPr id="166" name="Oval 138">
              <a:extLst>
                <a:ext uri="{FF2B5EF4-FFF2-40B4-BE49-F238E27FC236}">
                  <a16:creationId xmlns:a16="http://schemas.microsoft.com/office/drawing/2014/main" id="{E8BB9929-E236-2E0A-894E-F6335075FE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9588" y="355600"/>
              <a:ext cx="265113" cy="2635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7" name="Rectangle 139">
              <a:extLst>
                <a:ext uri="{FF2B5EF4-FFF2-40B4-BE49-F238E27FC236}">
                  <a16:creationId xmlns:a16="http://schemas.microsoft.com/office/drawing/2014/main" id="{2B175B0F-F005-6375-60C1-05DEC2AF2C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3888" y="290513"/>
              <a:ext cx="33338" cy="460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8" name="Rectangle 140">
              <a:extLst>
                <a:ext uri="{FF2B5EF4-FFF2-40B4-BE49-F238E27FC236}">
                  <a16:creationId xmlns:a16="http://schemas.microsoft.com/office/drawing/2014/main" id="{53A0B79A-2438-77DC-73C7-0C4E9453B2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2163" y="471488"/>
              <a:ext cx="47625" cy="333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9" name="Rectangle 141">
              <a:extLst>
                <a:ext uri="{FF2B5EF4-FFF2-40B4-BE49-F238E27FC236}">
                  <a16:creationId xmlns:a16="http://schemas.microsoft.com/office/drawing/2014/main" id="{80C92642-ABCE-A00B-1216-3764E02FFD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3888" y="638175"/>
              <a:ext cx="33338" cy="476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0" name="Rectangle 142">
              <a:extLst>
                <a:ext uri="{FF2B5EF4-FFF2-40B4-BE49-F238E27FC236}">
                  <a16:creationId xmlns:a16="http://schemas.microsoft.com/office/drawing/2014/main" id="{A1D74937-1C39-AB29-71EA-6B139BAA64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4500" y="471488"/>
              <a:ext cx="46038" cy="333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1" name="Freeform 143">
              <a:extLst>
                <a:ext uri="{FF2B5EF4-FFF2-40B4-BE49-F238E27FC236}">
                  <a16:creationId xmlns:a16="http://schemas.microsoft.com/office/drawing/2014/main" id="{ACC47390-77EF-D391-C35A-5ADEB19AD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5013" y="336550"/>
              <a:ext cx="58738" cy="55563"/>
            </a:xfrm>
            <a:custGeom>
              <a:avLst/>
              <a:gdLst/>
              <a:ahLst/>
              <a:cxnLst>
                <a:cxn ang="0">
                  <a:pos x="37" y="14"/>
                </a:cxn>
                <a:cxn ang="0">
                  <a:pos x="16" y="35"/>
                </a:cxn>
                <a:cxn ang="0">
                  <a:pos x="0" y="21"/>
                </a:cxn>
                <a:cxn ang="0">
                  <a:pos x="22" y="0"/>
                </a:cxn>
                <a:cxn ang="0">
                  <a:pos x="37" y="14"/>
                </a:cxn>
              </a:cxnLst>
              <a:rect l="0" t="0" r="r" b="b"/>
              <a:pathLst>
                <a:path w="37" h="35">
                  <a:moveTo>
                    <a:pt x="37" y="14"/>
                  </a:moveTo>
                  <a:lnTo>
                    <a:pt x="16" y="35"/>
                  </a:lnTo>
                  <a:lnTo>
                    <a:pt x="0" y="21"/>
                  </a:lnTo>
                  <a:lnTo>
                    <a:pt x="22" y="0"/>
                  </a:lnTo>
                  <a:lnTo>
                    <a:pt x="37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2" name="Freeform 144">
              <a:extLst>
                <a:ext uri="{FF2B5EF4-FFF2-40B4-BE49-F238E27FC236}">
                  <a16:creationId xmlns:a16="http://schemas.microsoft.com/office/drawing/2014/main" id="{14D2D3D5-7B46-C9D1-5A38-3A1A740BA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5013" y="582613"/>
              <a:ext cx="58738" cy="5556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37" y="21"/>
                </a:cxn>
                <a:cxn ang="0">
                  <a:pos x="22" y="35"/>
                </a:cxn>
                <a:cxn ang="0">
                  <a:pos x="0" y="15"/>
                </a:cxn>
                <a:cxn ang="0">
                  <a:pos x="16" y="0"/>
                </a:cxn>
              </a:cxnLst>
              <a:rect l="0" t="0" r="r" b="b"/>
              <a:pathLst>
                <a:path w="37" h="35">
                  <a:moveTo>
                    <a:pt x="16" y="0"/>
                  </a:moveTo>
                  <a:lnTo>
                    <a:pt x="37" y="21"/>
                  </a:lnTo>
                  <a:lnTo>
                    <a:pt x="22" y="35"/>
                  </a:lnTo>
                  <a:lnTo>
                    <a:pt x="0" y="15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3" name="Freeform 145">
              <a:extLst>
                <a:ext uri="{FF2B5EF4-FFF2-40B4-BE49-F238E27FC236}">
                  <a16:creationId xmlns:a16="http://schemas.microsoft.com/office/drawing/2014/main" id="{6F3841DE-DF88-CAC6-F2A5-ED0F80F521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8950" y="582613"/>
              <a:ext cx="57150" cy="55563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36" y="15"/>
                </a:cxn>
                <a:cxn ang="0">
                  <a:pos x="16" y="35"/>
                </a:cxn>
                <a:cxn ang="0">
                  <a:pos x="0" y="21"/>
                </a:cxn>
                <a:cxn ang="0">
                  <a:pos x="22" y="0"/>
                </a:cxn>
              </a:cxnLst>
              <a:rect l="0" t="0" r="r" b="b"/>
              <a:pathLst>
                <a:path w="36" h="35">
                  <a:moveTo>
                    <a:pt x="22" y="0"/>
                  </a:moveTo>
                  <a:lnTo>
                    <a:pt x="36" y="15"/>
                  </a:lnTo>
                  <a:lnTo>
                    <a:pt x="16" y="35"/>
                  </a:lnTo>
                  <a:lnTo>
                    <a:pt x="0" y="21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4" name="Freeform 146">
              <a:extLst>
                <a:ext uri="{FF2B5EF4-FFF2-40B4-BE49-F238E27FC236}">
                  <a16:creationId xmlns:a16="http://schemas.microsoft.com/office/drawing/2014/main" id="{F8804DC7-D039-FD48-9D52-1F9E73BCC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8950" y="336550"/>
              <a:ext cx="57150" cy="55563"/>
            </a:xfrm>
            <a:custGeom>
              <a:avLst/>
              <a:gdLst/>
              <a:ahLst/>
              <a:cxnLst>
                <a:cxn ang="0">
                  <a:pos x="36" y="21"/>
                </a:cxn>
                <a:cxn ang="0">
                  <a:pos x="22" y="35"/>
                </a:cxn>
                <a:cxn ang="0">
                  <a:pos x="0" y="14"/>
                </a:cxn>
                <a:cxn ang="0">
                  <a:pos x="16" y="0"/>
                </a:cxn>
                <a:cxn ang="0">
                  <a:pos x="36" y="21"/>
                </a:cxn>
              </a:cxnLst>
              <a:rect l="0" t="0" r="r" b="b"/>
              <a:pathLst>
                <a:path w="36" h="35">
                  <a:moveTo>
                    <a:pt x="36" y="21"/>
                  </a:moveTo>
                  <a:lnTo>
                    <a:pt x="22" y="35"/>
                  </a:lnTo>
                  <a:lnTo>
                    <a:pt x="0" y="14"/>
                  </a:lnTo>
                  <a:lnTo>
                    <a:pt x="16" y="0"/>
                  </a:lnTo>
                  <a:lnTo>
                    <a:pt x="36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5" name="Freeform 147">
              <a:extLst>
                <a:ext uri="{FF2B5EF4-FFF2-40B4-BE49-F238E27FC236}">
                  <a16:creationId xmlns:a16="http://schemas.microsoft.com/office/drawing/2014/main" id="{E9CCF250-B837-95D8-259F-8FC29769BA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4213" y="298450"/>
              <a:ext cx="49213" cy="55563"/>
            </a:xfrm>
            <a:custGeom>
              <a:avLst/>
              <a:gdLst/>
              <a:ahLst/>
              <a:cxnLst>
                <a:cxn ang="0">
                  <a:pos x="31" y="8"/>
                </a:cxn>
                <a:cxn ang="0">
                  <a:pos x="19" y="35"/>
                </a:cxn>
                <a:cxn ang="0">
                  <a:pos x="0" y="28"/>
                </a:cxn>
                <a:cxn ang="0">
                  <a:pos x="10" y="0"/>
                </a:cxn>
                <a:cxn ang="0">
                  <a:pos x="31" y="8"/>
                </a:cxn>
              </a:cxnLst>
              <a:rect l="0" t="0" r="r" b="b"/>
              <a:pathLst>
                <a:path w="31" h="35">
                  <a:moveTo>
                    <a:pt x="31" y="8"/>
                  </a:moveTo>
                  <a:lnTo>
                    <a:pt x="19" y="35"/>
                  </a:lnTo>
                  <a:lnTo>
                    <a:pt x="0" y="28"/>
                  </a:lnTo>
                  <a:lnTo>
                    <a:pt x="10" y="0"/>
                  </a:lnTo>
                  <a:lnTo>
                    <a:pt x="31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6" name="Freeform 148">
              <a:extLst>
                <a:ext uri="{FF2B5EF4-FFF2-40B4-BE49-F238E27FC236}">
                  <a16:creationId xmlns:a16="http://schemas.microsoft.com/office/drawing/2014/main" id="{4AFE172A-F13F-09F5-10FB-731F9D61C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4700" y="528638"/>
              <a:ext cx="55563" cy="492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5" y="12"/>
                </a:cxn>
                <a:cxn ang="0">
                  <a:pos x="27" y="31"/>
                </a:cxn>
                <a:cxn ang="0">
                  <a:pos x="0" y="20"/>
                </a:cxn>
                <a:cxn ang="0">
                  <a:pos x="8" y="0"/>
                </a:cxn>
              </a:cxnLst>
              <a:rect l="0" t="0" r="r" b="b"/>
              <a:pathLst>
                <a:path w="35" h="31">
                  <a:moveTo>
                    <a:pt x="8" y="0"/>
                  </a:moveTo>
                  <a:lnTo>
                    <a:pt x="35" y="12"/>
                  </a:lnTo>
                  <a:lnTo>
                    <a:pt x="27" y="31"/>
                  </a:lnTo>
                  <a:lnTo>
                    <a:pt x="0" y="2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7" name="Freeform 149">
              <a:extLst>
                <a:ext uri="{FF2B5EF4-FFF2-40B4-BE49-F238E27FC236}">
                  <a16:creationId xmlns:a16="http://schemas.microsoft.com/office/drawing/2014/main" id="{CD2FFB49-2080-BCA9-FF6E-32A199DCD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0863" y="620713"/>
              <a:ext cx="49213" cy="57150"/>
            </a:xfrm>
            <a:custGeom>
              <a:avLst/>
              <a:gdLst/>
              <a:ahLst/>
              <a:cxnLst>
                <a:cxn ang="0">
                  <a:pos x="31" y="9"/>
                </a:cxn>
                <a:cxn ang="0">
                  <a:pos x="19" y="36"/>
                </a:cxn>
                <a:cxn ang="0">
                  <a:pos x="0" y="28"/>
                </a:cxn>
                <a:cxn ang="0">
                  <a:pos x="12" y="0"/>
                </a:cxn>
                <a:cxn ang="0">
                  <a:pos x="31" y="9"/>
                </a:cxn>
              </a:cxnLst>
              <a:rect l="0" t="0" r="r" b="b"/>
              <a:pathLst>
                <a:path w="31" h="36">
                  <a:moveTo>
                    <a:pt x="31" y="9"/>
                  </a:moveTo>
                  <a:lnTo>
                    <a:pt x="19" y="36"/>
                  </a:lnTo>
                  <a:lnTo>
                    <a:pt x="0" y="28"/>
                  </a:lnTo>
                  <a:lnTo>
                    <a:pt x="12" y="0"/>
                  </a:lnTo>
                  <a:lnTo>
                    <a:pt x="31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8" name="Freeform 150">
              <a:extLst>
                <a:ext uri="{FF2B5EF4-FFF2-40B4-BE49-F238E27FC236}">
                  <a16:creationId xmlns:a16="http://schemas.microsoft.com/office/drawing/2014/main" id="{FFD6BFC7-2598-9FF9-03D2-104AB8A6BD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850" y="396875"/>
              <a:ext cx="57150" cy="49213"/>
            </a:xfrm>
            <a:custGeom>
              <a:avLst/>
              <a:gdLst/>
              <a:ahLst/>
              <a:cxnLst>
                <a:cxn ang="0">
                  <a:pos x="28" y="31"/>
                </a:cxn>
                <a:cxn ang="0">
                  <a:pos x="0" y="20"/>
                </a:cxn>
                <a:cxn ang="0">
                  <a:pos x="9" y="0"/>
                </a:cxn>
                <a:cxn ang="0">
                  <a:pos x="36" y="12"/>
                </a:cxn>
                <a:cxn ang="0">
                  <a:pos x="28" y="31"/>
                </a:cxn>
              </a:cxnLst>
              <a:rect l="0" t="0" r="r" b="b"/>
              <a:pathLst>
                <a:path w="36" h="31">
                  <a:moveTo>
                    <a:pt x="28" y="31"/>
                  </a:moveTo>
                  <a:lnTo>
                    <a:pt x="0" y="20"/>
                  </a:lnTo>
                  <a:lnTo>
                    <a:pt x="9" y="0"/>
                  </a:lnTo>
                  <a:lnTo>
                    <a:pt x="36" y="12"/>
                  </a:lnTo>
                  <a:lnTo>
                    <a:pt x="28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9" name="Freeform 151">
              <a:extLst>
                <a:ext uri="{FF2B5EF4-FFF2-40B4-BE49-F238E27FC236}">
                  <a16:creationId xmlns:a16="http://schemas.microsoft.com/office/drawing/2014/main" id="{C625FB7A-2443-7EB2-EF0C-C553C29289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4700" y="395288"/>
              <a:ext cx="55563" cy="492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27" y="0"/>
                </a:cxn>
                <a:cxn ang="0">
                  <a:pos x="35" y="20"/>
                </a:cxn>
                <a:cxn ang="0">
                  <a:pos x="8" y="31"/>
                </a:cxn>
                <a:cxn ang="0">
                  <a:pos x="0" y="12"/>
                </a:cxn>
              </a:cxnLst>
              <a:rect l="0" t="0" r="r" b="b"/>
              <a:pathLst>
                <a:path w="35" h="31">
                  <a:moveTo>
                    <a:pt x="0" y="12"/>
                  </a:moveTo>
                  <a:lnTo>
                    <a:pt x="27" y="0"/>
                  </a:lnTo>
                  <a:lnTo>
                    <a:pt x="35" y="20"/>
                  </a:lnTo>
                  <a:lnTo>
                    <a:pt x="8" y="31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0" name="Freeform 152">
              <a:extLst>
                <a:ext uri="{FF2B5EF4-FFF2-40B4-BE49-F238E27FC236}">
                  <a16:creationId xmlns:a16="http://schemas.microsoft.com/office/drawing/2014/main" id="{5D4ACCF3-D430-F4F5-695D-57C1929705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4213" y="620713"/>
              <a:ext cx="49213" cy="57150"/>
            </a:xfrm>
            <a:custGeom>
              <a:avLst/>
              <a:gdLst/>
              <a:ahLst/>
              <a:cxnLst>
                <a:cxn ang="0">
                  <a:pos x="31" y="27"/>
                </a:cxn>
                <a:cxn ang="0">
                  <a:pos x="11" y="36"/>
                </a:cxn>
                <a:cxn ang="0">
                  <a:pos x="0" y="8"/>
                </a:cxn>
                <a:cxn ang="0">
                  <a:pos x="19" y="0"/>
                </a:cxn>
                <a:cxn ang="0">
                  <a:pos x="31" y="27"/>
                </a:cxn>
              </a:cxnLst>
              <a:rect l="0" t="0" r="r" b="b"/>
              <a:pathLst>
                <a:path w="31" h="36">
                  <a:moveTo>
                    <a:pt x="31" y="27"/>
                  </a:moveTo>
                  <a:lnTo>
                    <a:pt x="11" y="36"/>
                  </a:lnTo>
                  <a:lnTo>
                    <a:pt x="0" y="8"/>
                  </a:lnTo>
                  <a:lnTo>
                    <a:pt x="19" y="0"/>
                  </a:lnTo>
                  <a:lnTo>
                    <a:pt x="31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1" name="Freeform 153">
              <a:extLst>
                <a:ext uri="{FF2B5EF4-FFF2-40B4-BE49-F238E27FC236}">
                  <a16:creationId xmlns:a16="http://schemas.microsoft.com/office/drawing/2014/main" id="{443D66D1-A345-339C-F8A4-822BF196E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2438" y="530225"/>
              <a:ext cx="55563" cy="49213"/>
            </a:xfrm>
            <a:custGeom>
              <a:avLst/>
              <a:gdLst/>
              <a:ahLst/>
              <a:cxnLst>
                <a:cxn ang="0">
                  <a:pos x="35" y="19"/>
                </a:cxn>
                <a:cxn ang="0">
                  <a:pos x="8" y="31"/>
                </a:cxn>
                <a:cxn ang="0">
                  <a:pos x="0" y="12"/>
                </a:cxn>
                <a:cxn ang="0">
                  <a:pos x="27" y="0"/>
                </a:cxn>
                <a:cxn ang="0">
                  <a:pos x="35" y="19"/>
                </a:cxn>
              </a:cxnLst>
              <a:rect l="0" t="0" r="r" b="b"/>
              <a:pathLst>
                <a:path w="35" h="31">
                  <a:moveTo>
                    <a:pt x="35" y="19"/>
                  </a:moveTo>
                  <a:lnTo>
                    <a:pt x="8" y="31"/>
                  </a:lnTo>
                  <a:lnTo>
                    <a:pt x="0" y="12"/>
                  </a:lnTo>
                  <a:lnTo>
                    <a:pt x="27" y="0"/>
                  </a:lnTo>
                  <a:lnTo>
                    <a:pt x="35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2" name="Freeform 154">
              <a:extLst>
                <a:ext uri="{FF2B5EF4-FFF2-40B4-BE49-F238E27FC236}">
                  <a16:creationId xmlns:a16="http://schemas.microsoft.com/office/drawing/2014/main" id="{540231A3-C8C5-7608-A9FB-1C6D6A812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9275" y="300038"/>
              <a:ext cx="49213" cy="53975"/>
            </a:xfrm>
            <a:custGeom>
              <a:avLst/>
              <a:gdLst/>
              <a:ahLst/>
              <a:cxnLst>
                <a:cxn ang="0">
                  <a:pos x="31" y="27"/>
                </a:cxn>
                <a:cxn ang="0">
                  <a:pos x="12" y="34"/>
                </a:cxn>
                <a:cxn ang="0">
                  <a:pos x="0" y="7"/>
                </a:cxn>
                <a:cxn ang="0">
                  <a:pos x="19" y="0"/>
                </a:cxn>
                <a:cxn ang="0">
                  <a:pos x="31" y="27"/>
                </a:cxn>
              </a:cxnLst>
              <a:rect l="0" t="0" r="r" b="b"/>
              <a:pathLst>
                <a:path w="31" h="34">
                  <a:moveTo>
                    <a:pt x="31" y="27"/>
                  </a:moveTo>
                  <a:lnTo>
                    <a:pt x="12" y="34"/>
                  </a:lnTo>
                  <a:lnTo>
                    <a:pt x="0" y="7"/>
                  </a:lnTo>
                  <a:lnTo>
                    <a:pt x="19" y="0"/>
                  </a:lnTo>
                  <a:lnTo>
                    <a:pt x="31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83" name="Freeform 155">
            <a:extLst>
              <a:ext uri="{FF2B5EF4-FFF2-40B4-BE49-F238E27FC236}">
                <a16:creationId xmlns:a16="http://schemas.microsoft.com/office/drawing/2014/main" id="{3A619967-A91A-3C3C-2D35-4EFB25E30742}"/>
              </a:ext>
            </a:extLst>
          </p:cNvPr>
          <p:cNvSpPr>
            <a:spLocks noEditPoints="1"/>
          </p:cNvSpPr>
          <p:nvPr/>
        </p:nvSpPr>
        <p:spPr bwMode="auto">
          <a:xfrm>
            <a:off x="3783422" y="5215363"/>
            <a:ext cx="322260" cy="379409"/>
          </a:xfrm>
          <a:custGeom>
            <a:avLst/>
            <a:gdLst/>
            <a:ahLst/>
            <a:cxnLst>
              <a:cxn ang="0">
                <a:pos x="195" y="248"/>
              </a:cxn>
              <a:cxn ang="0">
                <a:pos x="195" y="228"/>
              </a:cxn>
              <a:cxn ang="0">
                <a:pos x="211" y="228"/>
              </a:cxn>
              <a:cxn ang="0">
                <a:pos x="211" y="45"/>
              </a:cxn>
              <a:cxn ang="0">
                <a:pos x="181" y="45"/>
              </a:cxn>
              <a:cxn ang="0">
                <a:pos x="178" y="34"/>
              </a:cxn>
              <a:cxn ang="0">
                <a:pos x="206" y="13"/>
              </a:cxn>
              <a:cxn ang="0">
                <a:pos x="207" y="4"/>
              </a:cxn>
              <a:cxn ang="0">
                <a:pos x="198" y="2"/>
              </a:cxn>
              <a:cxn ang="0">
                <a:pos x="168" y="25"/>
              </a:cxn>
              <a:cxn ang="0">
                <a:pos x="160" y="24"/>
              </a:cxn>
              <a:cxn ang="0">
                <a:pos x="152" y="25"/>
              </a:cxn>
              <a:cxn ang="0">
                <a:pos x="123" y="2"/>
              </a:cxn>
              <a:cxn ang="0">
                <a:pos x="113" y="4"/>
              </a:cxn>
              <a:cxn ang="0">
                <a:pos x="115" y="13"/>
              </a:cxn>
              <a:cxn ang="0">
                <a:pos x="142" y="34"/>
              </a:cxn>
              <a:cxn ang="0">
                <a:pos x="139" y="45"/>
              </a:cxn>
              <a:cxn ang="0">
                <a:pos x="0" y="45"/>
              </a:cxn>
              <a:cxn ang="0">
                <a:pos x="0" y="228"/>
              </a:cxn>
              <a:cxn ang="0">
                <a:pos x="15" y="228"/>
              </a:cxn>
              <a:cxn ang="0">
                <a:pos x="15" y="248"/>
              </a:cxn>
              <a:cxn ang="0">
                <a:pos x="41" y="248"/>
              </a:cxn>
              <a:cxn ang="0">
                <a:pos x="41" y="228"/>
              </a:cxn>
              <a:cxn ang="0">
                <a:pos x="169" y="228"/>
              </a:cxn>
              <a:cxn ang="0">
                <a:pos x="169" y="248"/>
              </a:cxn>
              <a:cxn ang="0">
                <a:pos x="195" y="248"/>
              </a:cxn>
              <a:cxn ang="0">
                <a:pos x="19" y="65"/>
              </a:cxn>
              <a:cxn ang="0">
                <a:pos x="192" y="65"/>
              </a:cxn>
              <a:cxn ang="0">
                <a:pos x="192" y="173"/>
              </a:cxn>
              <a:cxn ang="0">
                <a:pos x="19" y="173"/>
              </a:cxn>
              <a:cxn ang="0">
                <a:pos x="19" y="65"/>
              </a:cxn>
              <a:cxn ang="0">
                <a:pos x="135" y="213"/>
              </a:cxn>
              <a:cxn ang="0">
                <a:pos x="123" y="200"/>
              </a:cxn>
              <a:cxn ang="0">
                <a:pos x="135" y="188"/>
              </a:cxn>
              <a:cxn ang="0">
                <a:pos x="147" y="200"/>
              </a:cxn>
              <a:cxn ang="0">
                <a:pos x="135" y="213"/>
              </a:cxn>
              <a:cxn ang="0">
                <a:pos x="163" y="200"/>
              </a:cxn>
              <a:cxn ang="0">
                <a:pos x="176" y="188"/>
              </a:cxn>
              <a:cxn ang="0">
                <a:pos x="188" y="200"/>
              </a:cxn>
              <a:cxn ang="0">
                <a:pos x="176" y="213"/>
              </a:cxn>
              <a:cxn ang="0">
                <a:pos x="163" y="200"/>
              </a:cxn>
            </a:cxnLst>
            <a:rect l="0" t="0" r="r" b="b"/>
            <a:pathLst>
              <a:path w="211" h="248">
                <a:moveTo>
                  <a:pt x="195" y="248"/>
                </a:moveTo>
                <a:cubicBezTo>
                  <a:pt x="195" y="228"/>
                  <a:pt x="195" y="228"/>
                  <a:pt x="195" y="228"/>
                </a:cubicBezTo>
                <a:cubicBezTo>
                  <a:pt x="211" y="228"/>
                  <a:pt x="211" y="228"/>
                  <a:pt x="211" y="228"/>
                </a:cubicBezTo>
                <a:cubicBezTo>
                  <a:pt x="211" y="45"/>
                  <a:pt x="211" y="45"/>
                  <a:pt x="211" y="45"/>
                </a:cubicBezTo>
                <a:cubicBezTo>
                  <a:pt x="181" y="45"/>
                  <a:pt x="181" y="45"/>
                  <a:pt x="181" y="45"/>
                </a:cubicBezTo>
                <a:cubicBezTo>
                  <a:pt x="181" y="41"/>
                  <a:pt x="180" y="37"/>
                  <a:pt x="178" y="34"/>
                </a:cubicBezTo>
                <a:cubicBezTo>
                  <a:pt x="206" y="13"/>
                  <a:pt x="206" y="13"/>
                  <a:pt x="206" y="13"/>
                </a:cubicBezTo>
                <a:cubicBezTo>
                  <a:pt x="209" y="11"/>
                  <a:pt x="210" y="6"/>
                  <a:pt x="207" y="4"/>
                </a:cubicBezTo>
                <a:cubicBezTo>
                  <a:pt x="205" y="1"/>
                  <a:pt x="201" y="0"/>
                  <a:pt x="198" y="2"/>
                </a:cubicBezTo>
                <a:cubicBezTo>
                  <a:pt x="168" y="25"/>
                  <a:pt x="168" y="25"/>
                  <a:pt x="168" y="25"/>
                </a:cubicBezTo>
                <a:cubicBezTo>
                  <a:pt x="166" y="24"/>
                  <a:pt x="163" y="24"/>
                  <a:pt x="160" y="24"/>
                </a:cubicBezTo>
                <a:cubicBezTo>
                  <a:pt x="158" y="24"/>
                  <a:pt x="155" y="24"/>
                  <a:pt x="152" y="25"/>
                </a:cubicBezTo>
                <a:cubicBezTo>
                  <a:pt x="123" y="2"/>
                  <a:pt x="123" y="2"/>
                  <a:pt x="123" y="2"/>
                </a:cubicBezTo>
                <a:cubicBezTo>
                  <a:pt x="120" y="0"/>
                  <a:pt x="116" y="1"/>
                  <a:pt x="113" y="4"/>
                </a:cubicBezTo>
                <a:cubicBezTo>
                  <a:pt x="111" y="6"/>
                  <a:pt x="112" y="11"/>
                  <a:pt x="115" y="13"/>
                </a:cubicBezTo>
                <a:cubicBezTo>
                  <a:pt x="142" y="34"/>
                  <a:pt x="142" y="34"/>
                  <a:pt x="142" y="34"/>
                </a:cubicBezTo>
                <a:cubicBezTo>
                  <a:pt x="140" y="37"/>
                  <a:pt x="139" y="41"/>
                  <a:pt x="139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28"/>
                  <a:pt x="0" y="228"/>
                  <a:pt x="0" y="228"/>
                </a:cubicBezTo>
                <a:cubicBezTo>
                  <a:pt x="15" y="228"/>
                  <a:pt x="15" y="228"/>
                  <a:pt x="15" y="228"/>
                </a:cubicBezTo>
                <a:cubicBezTo>
                  <a:pt x="15" y="248"/>
                  <a:pt x="15" y="248"/>
                  <a:pt x="15" y="248"/>
                </a:cubicBezTo>
                <a:cubicBezTo>
                  <a:pt x="41" y="248"/>
                  <a:pt x="41" y="248"/>
                  <a:pt x="41" y="248"/>
                </a:cubicBezTo>
                <a:cubicBezTo>
                  <a:pt x="41" y="228"/>
                  <a:pt x="41" y="228"/>
                  <a:pt x="41" y="228"/>
                </a:cubicBezTo>
                <a:cubicBezTo>
                  <a:pt x="169" y="228"/>
                  <a:pt x="169" y="228"/>
                  <a:pt x="169" y="228"/>
                </a:cubicBezTo>
                <a:cubicBezTo>
                  <a:pt x="169" y="248"/>
                  <a:pt x="169" y="248"/>
                  <a:pt x="169" y="248"/>
                </a:cubicBezTo>
                <a:lnTo>
                  <a:pt x="195" y="248"/>
                </a:lnTo>
                <a:close/>
                <a:moveTo>
                  <a:pt x="19" y="65"/>
                </a:moveTo>
                <a:cubicBezTo>
                  <a:pt x="192" y="65"/>
                  <a:pt x="192" y="65"/>
                  <a:pt x="192" y="65"/>
                </a:cubicBezTo>
                <a:cubicBezTo>
                  <a:pt x="192" y="173"/>
                  <a:pt x="192" y="173"/>
                  <a:pt x="192" y="173"/>
                </a:cubicBezTo>
                <a:cubicBezTo>
                  <a:pt x="19" y="173"/>
                  <a:pt x="19" y="173"/>
                  <a:pt x="19" y="173"/>
                </a:cubicBezTo>
                <a:lnTo>
                  <a:pt x="19" y="65"/>
                </a:lnTo>
                <a:close/>
                <a:moveTo>
                  <a:pt x="135" y="213"/>
                </a:moveTo>
                <a:cubicBezTo>
                  <a:pt x="128" y="213"/>
                  <a:pt x="123" y="207"/>
                  <a:pt x="123" y="200"/>
                </a:cubicBezTo>
                <a:cubicBezTo>
                  <a:pt x="123" y="194"/>
                  <a:pt x="128" y="188"/>
                  <a:pt x="135" y="188"/>
                </a:cubicBezTo>
                <a:cubicBezTo>
                  <a:pt x="142" y="188"/>
                  <a:pt x="147" y="194"/>
                  <a:pt x="147" y="200"/>
                </a:cubicBezTo>
                <a:cubicBezTo>
                  <a:pt x="147" y="207"/>
                  <a:pt x="142" y="213"/>
                  <a:pt x="135" y="213"/>
                </a:cubicBezTo>
                <a:moveTo>
                  <a:pt x="163" y="200"/>
                </a:moveTo>
                <a:cubicBezTo>
                  <a:pt x="163" y="194"/>
                  <a:pt x="169" y="188"/>
                  <a:pt x="176" y="188"/>
                </a:cubicBezTo>
                <a:cubicBezTo>
                  <a:pt x="183" y="188"/>
                  <a:pt x="188" y="194"/>
                  <a:pt x="188" y="200"/>
                </a:cubicBezTo>
                <a:cubicBezTo>
                  <a:pt x="188" y="207"/>
                  <a:pt x="183" y="213"/>
                  <a:pt x="176" y="213"/>
                </a:cubicBezTo>
                <a:cubicBezTo>
                  <a:pt x="169" y="213"/>
                  <a:pt x="163" y="207"/>
                  <a:pt x="163" y="200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84" name="Group 335">
            <a:extLst>
              <a:ext uri="{FF2B5EF4-FFF2-40B4-BE49-F238E27FC236}">
                <a16:creationId xmlns:a16="http://schemas.microsoft.com/office/drawing/2014/main" id="{FCB0410F-402B-3AC8-D0EB-C4522C9ABA27}"/>
              </a:ext>
            </a:extLst>
          </p:cNvPr>
          <p:cNvGrpSpPr/>
          <p:nvPr/>
        </p:nvGrpSpPr>
        <p:grpSpPr>
          <a:xfrm>
            <a:off x="3969327" y="4532744"/>
            <a:ext cx="407984" cy="380996"/>
            <a:chOff x="2060575" y="2679700"/>
            <a:chExt cx="407988" cy="381000"/>
          </a:xfrm>
          <a:solidFill>
            <a:srgbClr val="238CAB"/>
          </a:solidFill>
        </p:grpSpPr>
        <p:sp>
          <p:nvSpPr>
            <p:cNvPr id="185" name="Rectangle 156">
              <a:extLst>
                <a:ext uri="{FF2B5EF4-FFF2-40B4-BE49-F238E27FC236}">
                  <a16:creationId xmlns:a16="http://schemas.microsoft.com/office/drawing/2014/main" id="{7CCC6759-F646-11B2-EC00-C0BEC76557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0575" y="2679700"/>
              <a:ext cx="406400" cy="2587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6" name="Freeform 157">
              <a:extLst>
                <a:ext uri="{FF2B5EF4-FFF2-40B4-BE49-F238E27FC236}">
                  <a16:creationId xmlns:a16="http://schemas.microsoft.com/office/drawing/2014/main" id="{0158B9FA-0F25-345A-45D0-39CD116EEA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3913" y="2976563"/>
              <a:ext cx="65088" cy="4127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4" y="27"/>
                </a:cxn>
                <a:cxn ang="0">
                  <a:pos x="38" y="27"/>
                </a:cxn>
                <a:cxn ang="0">
                  <a:pos x="39" y="26"/>
                </a:cxn>
                <a:cxn ang="0">
                  <a:pos x="42" y="23"/>
                </a:cxn>
                <a:cxn ang="0">
                  <a:pos x="42" y="21"/>
                </a:cxn>
                <a:cxn ang="0">
                  <a:pos x="21" y="0"/>
                </a:cxn>
                <a:cxn ang="0">
                  <a:pos x="0" y="21"/>
                </a:cxn>
                <a:cxn ang="0">
                  <a:pos x="0" y="24"/>
                </a:cxn>
                <a:cxn ang="0">
                  <a:pos x="3" y="26"/>
                </a:cxn>
              </a:cxnLst>
              <a:rect l="0" t="0" r="r" b="b"/>
              <a:pathLst>
                <a:path w="42" h="27">
                  <a:moveTo>
                    <a:pt x="3" y="26"/>
                  </a:moveTo>
                  <a:cubicBezTo>
                    <a:pt x="3" y="27"/>
                    <a:pt x="3" y="27"/>
                    <a:pt x="4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9" y="26"/>
                  </a:cubicBezTo>
                  <a:cubicBezTo>
                    <a:pt x="40" y="25"/>
                    <a:pt x="41" y="24"/>
                    <a:pt x="42" y="23"/>
                  </a:cubicBezTo>
                  <a:cubicBezTo>
                    <a:pt x="42" y="23"/>
                    <a:pt x="42" y="22"/>
                    <a:pt x="42" y="21"/>
                  </a:cubicBezTo>
                  <a:cubicBezTo>
                    <a:pt x="42" y="9"/>
                    <a:pt x="32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7" name="Freeform 158">
              <a:extLst>
                <a:ext uri="{FF2B5EF4-FFF2-40B4-BE49-F238E27FC236}">
                  <a16:creationId xmlns:a16="http://schemas.microsoft.com/office/drawing/2014/main" id="{690C91B8-0DF5-3477-41FF-92E543E31A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2025" y="2976563"/>
              <a:ext cx="65088" cy="4127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4" y="27"/>
                </a:cxn>
                <a:cxn ang="0">
                  <a:pos x="38" y="27"/>
                </a:cxn>
                <a:cxn ang="0">
                  <a:pos x="39" y="26"/>
                </a:cxn>
                <a:cxn ang="0">
                  <a:pos x="42" y="24"/>
                </a:cxn>
                <a:cxn ang="0">
                  <a:pos x="43" y="21"/>
                </a:cxn>
                <a:cxn ang="0">
                  <a:pos x="21" y="0"/>
                </a:cxn>
                <a:cxn ang="0">
                  <a:pos x="0" y="21"/>
                </a:cxn>
                <a:cxn ang="0">
                  <a:pos x="0" y="24"/>
                </a:cxn>
                <a:cxn ang="0">
                  <a:pos x="3" y="26"/>
                </a:cxn>
              </a:cxnLst>
              <a:rect l="0" t="0" r="r" b="b"/>
              <a:pathLst>
                <a:path w="43" h="27">
                  <a:moveTo>
                    <a:pt x="3" y="26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6"/>
                  </a:cubicBezTo>
                  <a:cubicBezTo>
                    <a:pt x="40" y="25"/>
                    <a:pt x="41" y="24"/>
                    <a:pt x="42" y="24"/>
                  </a:cubicBezTo>
                  <a:cubicBezTo>
                    <a:pt x="42" y="23"/>
                    <a:pt x="43" y="22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8" name="Freeform 159">
              <a:extLst>
                <a:ext uri="{FF2B5EF4-FFF2-40B4-BE49-F238E27FC236}">
                  <a16:creationId xmlns:a16="http://schemas.microsoft.com/office/drawing/2014/main" id="{038D058E-7142-6AFF-C8A1-F692F0C33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1725" y="2976563"/>
              <a:ext cx="65088" cy="41275"/>
            </a:xfrm>
            <a:custGeom>
              <a:avLst/>
              <a:gdLst/>
              <a:ahLst/>
              <a:cxnLst>
                <a:cxn ang="0">
                  <a:pos x="3" y="27"/>
                </a:cxn>
                <a:cxn ang="0">
                  <a:pos x="37" y="27"/>
                </a:cxn>
                <a:cxn ang="0">
                  <a:pos x="38" y="26"/>
                </a:cxn>
                <a:cxn ang="0">
                  <a:pos x="42" y="23"/>
                </a:cxn>
                <a:cxn ang="0">
                  <a:pos x="42" y="21"/>
                </a:cxn>
                <a:cxn ang="0">
                  <a:pos x="21" y="0"/>
                </a:cxn>
                <a:cxn ang="0">
                  <a:pos x="0" y="21"/>
                </a:cxn>
                <a:cxn ang="0">
                  <a:pos x="0" y="25"/>
                </a:cxn>
                <a:cxn ang="0">
                  <a:pos x="2" y="26"/>
                </a:cxn>
                <a:cxn ang="0">
                  <a:pos x="3" y="27"/>
                </a:cxn>
              </a:cxnLst>
              <a:rect l="0" t="0" r="r" b="b"/>
              <a:pathLst>
                <a:path w="42" h="27">
                  <a:moveTo>
                    <a:pt x="3" y="27"/>
                  </a:moveTo>
                  <a:cubicBezTo>
                    <a:pt x="37" y="27"/>
                    <a:pt x="37" y="27"/>
                    <a:pt x="37" y="27"/>
                  </a:cubicBezTo>
                  <a:cubicBezTo>
                    <a:pt x="37" y="27"/>
                    <a:pt x="37" y="27"/>
                    <a:pt x="38" y="26"/>
                  </a:cubicBezTo>
                  <a:cubicBezTo>
                    <a:pt x="39" y="25"/>
                    <a:pt x="41" y="24"/>
                    <a:pt x="42" y="23"/>
                  </a:cubicBezTo>
                  <a:cubicBezTo>
                    <a:pt x="42" y="22"/>
                    <a:pt x="42" y="21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" y="25"/>
                    <a:pt x="1" y="26"/>
                    <a:pt x="2" y="26"/>
                  </a:cubicBezTo>
                  <a:cubicBezTo>
                    <a:pt x="2" y="27"/>
                    <a:pt x="3" y="27"/>
                    <a:pt x="3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9" name="Freeform 160">
              <a:extLst>
                <a:ext uri="{FF2B5EF4-FFF2-40B4-BE49-F238E27FC236}">
                  <a16:creationId xmlns:a16="http://schemas.microsoft.com/office/drawing/2014/main" id="{3C826FCF-3E15-02AF-4C7E-883FDEBE16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0575" y="3016250"/>
              <a:ext cx="131763" cy="444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5" y="3"/>
                </a:cxn>
                <a:cxn ang="0">
                  <a:pos x="4" y="18"/>
                </a:cxn>
                <a:cxn ang="0">
                  <a:pos x="26" y="29"/>
                </a:cxn>
                <a:cxn ang="0">
                  <a:pos x="60" y="29"/>
                </a:cxn>
                <a:cxn ang="0">
                  <a:pos x="82" y="18"/>
                </a:cxn>
                <a:cxn ang="0">
                  <a:pos x="81" y="3"/>
                </a:cxn>
                <a:cxn ang="0">
                  <a:pos x="74" y="0"/>
                </a:cxn>
                <a:cxn ang="0">
                  <a:pos x="65" y="4"/>
                </a:cxn>
                <a:cxn ang="0">
                  <a:pos x="60" y="7"/>
                </a:cxn>
                <a:cxn ang="0">
                  <a:pos x="60" y="7"/>
                </a:cxn>
                <a:cxn ang="0">
                  <a:pos x="26" y="7"/>
                </a:cxn>
                <a:cxn ang="0">
                  <a:pos x="25" y="7"/>
                </a:cxn>
                <a:cxn ang="0">
                  <a:pos x="20" y="4"/>
                </a:cxn>
                <a:cxn ang="0">
                  <a:pos x="12" y="0"/>
                </a:cxn>
              </a:cxnLst>
              <a:rect l="0" t="0" r="r" b="b"/>
              <a:pathLst>
                <a:path w="86" h="29">
                  <a:moveTo>
                    <a:pt x="12" y="0"/>
                  </a:moveTo>
                  <a:cubicBezTo>
                    <a:pt x="9" y="0"/>
                    <a:pt x="7" y="1"/>
                    <a:pt x="5" y="3"/>
                  </a:cubicBezTo>
                  <a:cubicBezTo>
                    <a:pt x="0" y="7"/>
                    <a:pt x="0" y="13"/>
                    <a:pt x="4" y="18"/>
                  </a:cubicBezTo>
                  <a:cubicBezTo>
                    <a:pt x="9" y="25"/>
                    <a:pt x="17" y="29"/>
                    <a:pt x="26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8" y="29"/>
                    <a:pt x="76" y="25"/>
                    <a:pt x="82" y="18"/>
                  </a:cubicBezTo>
                  <a:cubicBezTo>
                    <a:pt x="86" y="13"/>
                    <a:pt x="85" y="7"/>
                    <a:pt x="81" y="3"/>
                  </a:cubicBezTo>
                  <a:cubicBezTo>
                    <a:pt x="79" y="1"/>
                    <a:pt x="76" y="0"/>
                    <a:pt x="74" y="0"/>
                  </a:cubicBezTo>
                  <a:cubicBezTo>
                    <a:pt x="70" y="0"/>
                    <a:pt x="67" y="1"/>
                    <a:pt x="65" y="4"/>
                  </a:cubicBezTo>
                  <a:cubicBezTo>
                    <a:pt x="64" y="6"/>
                    <a:pt x="62" y="6"/>
                    <a:pt x="60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5" y="7"/>
                    <a:pt x="25" y="7"/>
                  </a:cubicBezTo>
                  <a:cubicBezTo>
                    <a:pt x="23" y="6"/>
                    <a:pt x="22" y="6"/>
                    <a:pt x="20" y="4"/>
                  </a:cubicBezTo>
                  <a:cubicBezTo>
                    <a:pt x="18" y="1"/>
                    <a:pt x="15" y="0"/>
                    <a:pt x="1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0" name="Freeform 161">
              <a:extLst>
                <a:ext uri="{FF2B5EF4-FFF2-40B4-BE49-F238E27FC236}">
                  <a16:creationId xmlns:a16="http://schemas.microsoft.com/office/drawing/2014/main" id="{0B9E8F11-82AF-22E0-4EF5-C634C02917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8688" y="3016250"/>
              <a:ext cx="130175" cy="44450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20" y="3"/>
                </a:cxn>
                <a:cxn ang="0">
                  <a:pos x="19" y="2"/>
                </a:cxn>
                <a:cxn ang="0">
                  <a:pos x="19" y="2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7" y="1"/>
                </a:cxn>
                <a:cxn ang="0">
                  <a:pos x="17" y="1"/>
                </a:cxn>
                <a:cxn ang="0">
                  <a:pos x="16" y="1"/>
                </a:cxn>
                <a:cxn ang="0">
                  <a:pos x="16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9" y="1"/>
                </a:cxn>
                <a:cxn ang="0">
                  <a:pos x="9" y="1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5" y="3"/>
                </a:cxn>
                <a:cxn ang="0">
                  <a:pos x="4" y="18"/>
                </a:cxn>
                <a:cxn ang="0">
                  <a:pos x="26" y="29"/>
                </a:cxn>
                <a:cxn ang="0">
                  <a:pos x="60" y="29"/>
                </a:cxn>
                <a:cxn ang="0">
                  <a:pos x="83" y="18"/>
                </a:cxn>
                <a:cxn ang="0">
                  <a:pos x="81" y="3"/>
                </a:cxn>
                <a:cxn ang="0">
                  <a:pos x="80" y="2"/>
                </a:cxn>
                <a:cxn ang="0">
                  <a:pos x="80" y="2"/>
                </a:cxn>
                <a:cxn ang="0">
                  <a:pos x="78" y="1"/>
                </a:cxn>
                <a:cxn ang="0">
                  <a:pos x="78" y="1"/>
                </a:cxn>
                <a:cxn ang="0">
                  <a:pos x="76" y="0"/>
                </a:cxn>
                <a:cxn ang="0">
                  <a:pos x="76" y="0"/>
                </a:cxn>
                <a:cxn ang="0">
                  <a:pos x="74" y="0"/>
                </a:cxn>
                <a:cxn ang="0">
                  <a:pos x="74" y="0"/>
                </a:cxn>
                <a:cxn ang="0">
                  <a:pos x="74" y="0"/>
                </a:cxn>
                <a:cxn ang="0">
                  <a:pos x="73" y="0"/>
                </a:cxn>
                <a:cxn ang="0">
                  <a:pos x="73" y="0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1" y="1"/>
                </a:cxn>
                <a:cxn ang="0">
                  <a:pos x="70" y="1"/>
                </a:cxn>
                <a:cxn ang="0">
                  <a:pos x="70" y="1"/>
                </a:cxn>
                <a:cxn ang="0">
                  <a:pos x="69" y="1"/>
                </a:cxn>
                <a:cxn ang="0">
                  <a:pos x="69" y="2"/>
                </a:cxn>
                <a:cxn ang="0">
                  <a:pos x="68" y="2"/>
                </a:cxn>
                <a:cxn ang="0">
                  <a:pos x="68" y="2"/>
                </a:cxn>
                <a:cxn ang="0">
                  <a:pos x="67" y="2"/>
                </a:cxn>
                <a:cxn ang="0">
                  <a:pos x="67" y="3"/>
                </a:cxn>
                <a:cxn ang="0">
                  <a:pos x="67" y="3"/>
                </a:cxn>
                <a:cxn ang="0">
                  <a:pos x="66" y="4"/>
                </a:cxn>
                <a:cxn ang="0">
                  <a:pos x="61" y="7"/>
                </a:cxn>
                <a:cxn ang="0">
                  <a:pos x="60" y="7"/>
                </a:cxn>
                <a:cxn ang="0">
                  <a:pos x="26" y="7"/>
                </a:cxn>
                <a:cxn ang="0">
                  <a:pos x="26" y="7"/>
                </a:cxn>
                <a:cxn ang="0">
                  <a:pos x="21" y="4"/>
                </a:cxn>
                <a:cxn ang="0">
                  <a:pos x="20" y="3"/>
                </a:cxn>
              </a:cxnLst>
              <a:rect l="0" t="0" r="r" b="b"/>
              <a:pathLst>
                <a:path w="86" h="29">
                  <a:moveTo>
                    <a:pt x="20" y="3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19" y="3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5" y="1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10" y="0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1" y="7"/>
                    <a:pt x="0" y="13"/>
                    <a:pt x="4" y="18"/>
                  </a:cubicBezTo>
                  <a:cubicBezTo>
                    <a:pt x="10" y="25"/>
                    <a:pt x="18" y="29"/>
                    <a:pt x="26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9" y="29"/>
                    <a:pt x="77" y="25"/>
                    <a:pt x="83" y="18"/>
                  </a:cubicBezTo>
                  <a:cubicBezTo>
                    <a:pt x="86" y="13"/>
                    <a:pt x="86" y="7"/>
                    <a:pt x="81" y="3"/>
                  </a:cubicBezTo>
                  <a:cubicBezTo>
                    <a:pt x="81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79" y="1"/>
                    <a:pt x="79" y="1"/>
                    <a:pt x="78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7" y="1"/>
                    <a:pt x="77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5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1"/>
                    <a:pt x="71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69" y="1"/>
                  </a:cubicBezTo>
                  <a:cubicBezTo>
                    <a:pt x="69" y="1"/>
                    <a:pt x="69" y="1"/>
                    <a:pt x="69" y="2"/>
                  </a:cubicBezTo>
                  <a:cubicBezTo>
                    <a:pt x="69" y="2"/>
                    <a:pt x="69" y="2"/>
                    <a:pt x="68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2"/>
                    <a:pt x="68" y="2"/>
                    <a:pt x="67" y="2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6" y="3"/>
                    <a:pt x="66" y="4"/>
                    <a:pt x="66" y="4"/>
                  </a:cubicBezTo>
                  <a:cubicBezTo>
                    <a:pt x="65" y="6"/>
                    <a:pt x="63" y="6"/>
                    <a:pt x="61" y="7"/>
                  </a:cubicBezTo>
                  <a:cubicBezTo>
                    <a:pt x="61" y="7"/>
                    <a:pt x="60" y="7"/>
                    <a:pt x="60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4" y="6"/>
                    <a:pt x="22" y="6"/>
                    <a:pt x="21" y="4"/>
                  </a:cubicBezTo>
                  <a:cubicBezTo>
                    <a:pt x="21" y="4"/>
                    <a:pt x="20" y="3"/>
                    <a:pt x="20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1" name="Freeform 162">
              <a:extLst>
                <a:ext uri="{FF2B5EF4-FFF2-40B4-BE49-F238E27FC236}">
                  <a16:creationId xmlns:a16="http://schemas.microsoft.com/office/drawing/2014/main" id="{699DCB64-F8C7-39AF-1375-C7D615A799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6800" y="3016250"/>
              <a:ext cx="131763" cy="44450"/>
            </a:xfrm>
            <a:custGeom>
              <a:avLst/>
              <a:gdLst/>
              <a:ahLst/>
              <a:cxnLst>
                <a:cxn ang="0">
                  <a:pos x="20" y="4"/>
                </a:cxn>
                <a:cxn ang="0">
                  <a:pos x="12" y="0"/>
                </a:cxn>
                <a:cxn ang="0">
                  <a:pos x="5" y="3"/>
                </a:cxn>
                <a:cxn ang="0">
                  <a:pos x="4" y="18"/>
                </a:cxn>
                <a:cxn ang="0">
                  <a:pos x="26" y="29"/>
                </a:cxn>
                <a:cxn ang="0">
                  <a:pos x="60" y="29"/>
                </a:cxn>
                <a:cxn ang="0">
                  <a:pos x="82" y="18"/>
                </a:cxn>
                <a:cxn ang="0">
                  <a:pos x="81" y="3"/>
                </a:cxn>
                <a:cxn ang="0">
                  <a:pos x="74" y="0"/>
                </a:cxn>
                <a:cxn ang="0">
                  <a:pos x="65" y="4"/>
                </a:cxn>
                <a:cxn ang="0">
                  <a:pos x="62" y="6"/>
                </a:cxn>
                <a:cxn ang="0">
                  <a:pos x="60" y="7"/>
                </a:cxn>
                <a:cxn ang="0">
                  <a:pos x="27" y="7"/>
                </a:cxn>
                <a:cxn ang="0">
                  <a:pos x="26" y="7"/>
                </a:cxn>
                <a:cxn ang="0">
                  <a:pos x="20" y="4"/>
                </a:cxn>
              </a:cxnLst>
              <a:rect l="0" t="0" r="r" b="b"/>
              <a:pathLst>
                <a:path w="86" h="29">
                  <a:moveTo>
                    <a:pt x="20" y="4"/>
                  </a:moveTo>
                  <a:cubicBezTo>
                    <a:pt x="18" y="1"/>
                    <a:pt x="15" y="0"/>
                    <a:pt x="12" y="0"/>
                  </a:cubicBezTo>
                  <a:cubicBezTo>
                    <a:pt x="9" y="0"/>
                    <a:pt x="7" y="1"/>
                    <a:pt x="5" y="3"/>
                  </a:cubicBezTo>
                  <a:cubicBezTo>
                    <a:pt x="0" y="7"/>
                    <a:pt x="0" y="14"/>
                    <a:pt x="4" y="18"/>
                  </a:cubicBezTo>
                  <a:cubicBezTo>
                    <a:pt x="9" y="25"/>
                    <a:pt x="17" y="29"/>
                    <a:pt x="26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8" y="29"/>
                    <a:pt x="77" y="25"/>
                    <a:pt x="82" y="18"/>
                  </a:cubicBezTo>
                  <a:cubicBezTo>
                    <a:pt x="86" y="13"/>
                    <a:pt x="85" y="7"/>
                    <a:pt x="81" y="3"/>
                  </a:cubicBezTo>
                  <a:cubicBezTo>
                    <a:pt x="79" y="1"/>
                    <a:pt x="76" y="0"/>
                    <a:pt x="74" y="0"/>
                  </a:cubicBezTo>
                  <a:cubicBezTo>
                    <a:pt x="71" y="0"/>
                    <a:pt x="67" y="1"/>
                    <a:pt x="65" y="4"/>
                  </a:cubicBezTo>
                  <a:cubicBezTo>
                    <a:pt x="64" y="5"/>
                    <a:pt x="63" y="6"/>
                    <a:pt x="62" y="6"/>
                  </a:cubicBezTo>
                  <a:cubicBezTo>
                    <a:pt x="61" y="7"/>
                    <a:pt x="60" y="7"/>
                    <a:pt x="60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4" y="7"/>
                    <a:pt x="22" y="6"/>
                    <a:pt x="2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92" name="Group 325">
            <a:extLst>
              <a:ext uri="{FF2B5EF4-FFF2-40B4-BE49-F238E27FC236}">
                <a16:creationId xmlns:a16="http://schemas.microsoft.com/office/drawing/2014/main" id="{E27BCB2C-F89A-D7E3-DC9D-4432BB540DCD}"/>
              </a:ext>
            </a:extLst>
          </p:cNvPr>
          <p:cNvGrpSpPr/>
          <p:nvPr/>
        </p:nvGrpSpPr>
        <p:grpSpPr>
          <a:xfrm>
            <a:off x="4647239" y="4569257"/>
            <a:ext cx="193673" cy="306385"/>
            <a:chOff x="2716213" y="2716213"/>
            <a:chExt cx="193675" cy="306388"/>
          </a:xfrm>
          <a:solidFill>
            <a:srgbClr val="238CAB"/>
          </a:solidFill>
        </p:grpSpPr>
        <p:sp>
          <p:nvSpPr>
            <p:cNvPr id="193" name="Freeform 163">
              <a:extLst>
                <a:ext uri="{FF2B5EF4-FFF2-40B4-BE49-F238E27FC236}">
                  <a16:creationId xmlns:a16="http://schemas.microsoft.com/office/drawing/2014/main" id="{82811991-DD4F-9469-B1D1-E625DB9ED9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6213" y="2716213"/>
              <a:ext cx="193675" cy="80963"/>
            </a:xfrm>
            <a:custGeom>
              <a:avLst/>
              <a:gdLst/>
              <a:ahLst/>
              <a:cxnLst>
                <a:cxn ang="0">
                  <a:pos x="122" y="26"/>
                </a:cxn>
                <a:cxn ang="0">
                  <a:pos x="92" y="26"/>
                </a:cxn>
                <a:cxn ang="0">
                  <a:pos x="92" y="0"/>
                </a:cxn>
                <a:cxn ang="0">
                  <a:pos x="30" y="0"/>
                </a:cxn>
                <a:cxn ang="0">
                  <a:pos x="30" y="26"/>
                </a:cxn>
                <a:cxn ang="0">
                  <a:pos x="0" y="26"/>
                </a:cxn>
                <a:cxn ang="0">
                  <a:pos x="0" y="51"/>
                </a:cxn>
                <a:cxn ang="0">
                  <a:pos x="122" y="51"/>
                </a:cxn>
                <a:cxn ang="0">
                  <a:pos x="122" y="26"/>
                </a:cxn>
                <a:cxn ang="0">
                  <a:pos x="42" y="12"/>
                </a:cxn>
                <a:cxn ang="0">
                  <a:pos x="80" y="12"/>
                </a:cxn>
                <a:cxn ang="0">
                  <a:pos x="80" y="26"/>
                </a:cxn>
                <a:cxn ang="0">
                  <a:pos x="42" y="26"/>
                </a:cxn>
                <a:cxn ang="0">
                  <a:pos x="42" y="12"/>
                </a:cxn>
              </a:cxnLst>
              <a:rect l="0" t="0" r="r" b="b"/>
              <a:pathLst>
                <a:path w="122" h="51">
                  <a:moveTo>
                    <a:pt x="122" y="26"/>
                  </a:moveTo>
                  <a:lnTo>
                    <a:pt x="92" y="26"/>
                  </a:lnTo>
                  <a:lnTo>
                    <a:pt x="92" y="0"/>
                  </a:lnTo>
                  <a:lnTo>
                    <a:pt x="30" y="0"/>
                  </a:lnTo>
                  <a:lnTo>
                    <a:pt x="30" y="26"/>
                  </a:lnTo>
                  <a:lnTo>
                    <a:pt x="0" y="26"/>
                  </a:lnTo>
                  <a:lnTo>
                    <a:pt x="0" y="51"/>
                  </a:lnTo>
                  <a:lnTo>
                    <a:pt x="122" y="51"/>
                  </a:lnTo>
                  <a:lnTo>
                    <a:pt x="122" y="26"/>
                  </a:lnTo>
                  <a:close/>
                  <a:moveTo>
                    <a:pt x="42" y="12"/>
                  </a:moveTo>
                  <a:lnTo>
                    <a:pt x="80" y="12"/>
                  </a:lnTo>
                  <a:lnTo>
                    <a:pt x="80" y="26"/>
                  </a:lnTo>
                  <a:lnTo>
                    <a:pt x="42" y="26"/>
                  </a:lnTo>
                  <a:lnTo>
                    <a:pt x="42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4" name="Freeform 164">
              <a:extLst>
                <a:ext uri="{FF2B5EF4-FFF2-40B4-BE49-F238E27FC236}">
                  <a16:creationId xmlns:a16="http://schemas.microsoft.com/office/drawing/2014/main" id="{6CDCA1A9-080C-48F1-FAB3-2063BA090E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6213" y="2808288"/>
              <a:ext cx="193675" cy="214313"/>
            </a:xfrm>
            <a:custGeom>
              <a:avLst/>
              <a:gdLst/>
              <a:ahLst/>
              <a:cxnLst>
                <a:cxn ang="0">
                  <a:pos x="0" y="135"/>
                </a:cxn>
                <a:cxn ang="0">
                  <a:pos x="122" y="135"/>
                </a:cxn>
                <a:cxn ang="0">
                  <a:pos x="122" y="0"/>
                </a:cxn>
                <a:cxn ang="0">
                  <a:pos x="0" y="0"/>
                </a:cxn>
                <a:cxn ang="0">
                  <a:pos x="0" y="135"/>
                </a:cxn>
                <a:cxn ang="0">
                  <a:pos x="90" y="18"/>
                </a:cxn>
                <a:cxn ang="0">
                  <a:pos x="96" y="18"/>
                </a:cxn>
                <a:cxn ang="0">
                  <a:pos x="96" y="117"/>
                </a:cxn>
                <a:cxn ang="0">
                  <a:pos x="90" y="117"/>
                </a:cxn>
                <a:cxn ang="0">
                  <a:pos x="90" y="18"/>
                </a:cxn>
                <a:cxn ang="0">
                  <a:pos x="58" y="18"/>
                </a:cxn>
                <a:cxn ang="0">
                  <a:pos x="65" y="18"/>
                </a:cxn>
                <a:cxn ang="0">
                  <a:pos x="65" y="117"/>
                </a:cxn>
                <a:cxn ang="0">
                  <a:pos x="58" y="117"/>
                </a:cxn>
                <a:cxn ang="0">
                  <a:pos x="58" y="18"/>
                </a:cxn>
                <a:cxn ang="0">
                  <a:pos x="26" y="18"/>
                </a:cxn>
                <a:cxn ang="0">
                  <a:pos x="33" y="18"/>
                </a:cxn>
                <a:cxn ang="0">
                  <a:pos x="33" y="117"/>
                </a:cxn>
                <a:cxn ang="0">
                  <a:pos x="26" y="117"/>
                </a:cxn>
                <a:cxn ang="0">
                  <a:pos x="26" y="18"/>
                </a:cxn>
              </a:cxnLst>
              <a:rect l="0" t="0" r="r" b="b"/>
              <a:pathLst>
                <a:path w="122" h="135">
                  <a:moveTo>
                    <a:pt x="0" y="135"/>
                  </a:moveTo>
                  <a:lnTo>
                    <a:pt x="122" y="135"/>
                  </a:lnTo>
                  <a:lnTo>
                    <a:pt x="122" y="0"/>
                  </a:lnTo>
                  <a:lnTo>
                    <a:pt x="0" y="0"/>
                  </a:lnTo>
                  <a:lnTo>
                    <a:pt x="0" y="135"/>
                  </a:lnTo>
                  <a:close/>
                  <a:moveTo>
                    <a:pt x="90" y="18"/>
                  </a:moveTo>
                  <a:lnTo>
                    <a:pt x="96" y="18"/>
                  </a:lnTo>
                  <a:lnTo>
                    <a:pt x="96" y="117"/>
                  </a:lnTo>
                  <a:lnTo>
                    <a:pt x="90" y="117"/>
                  </a:lnTo>
                  <a:lnTo>
                    <a:pt x="90" y="18"/>
                  </a:lnTo>
                  <a:close/>
                  <a:moveTo>
                    <a:pt x="58" y="18"/>
                  </a:moveTo>
                  <a:lnTo>
                    <a:pt x="65" y="18"/>
                  </a:lnTo>
                  <a:lnTo>
                    <a:pt x="65" y="117"/>
                  </a:lnTo>
                  <a:lnTo>
                    <a:pt x="58" y="117"/>
                  </a:lnTo>
                  <a:lnTo>
                    <a:pt x="58" y="18"/>
                  </a:lnTo>
                  <a:close/>
                  <a:moveTo>
                    <a:pt x="26" y="18"/>
                  </a:moveTo>
                  <a:lnTo>
                    <a:pt x="33" y="18"/>
                  </a:lnTo>
                  <a:lnTo>
                    <a:pt x="33" y="117"/>
                  </a:lnTo>
                  <a:lnTo>
                    <a:pt x="26" y="117"/>
                  </a:lnTo>
                  <a:lnTo>
                    <a:pt x="26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66" name="مجموعة 365">
            <a:extLst>
              <a:ext uri="{FF2B5EF4-FFF2-40B4-BE49-F238E27FC236}">
                <a16:creationId xmlns:a16="http://schemas.microsoft.com/office/drawing/2014/main" id="{638C86EC-8FE8-4EE2-F1EC-1443BD729E36}"/>
              </a:ext>
            </a:extLst>
          </p:cNvPr>
          <p:cNvGrpSpPr/>
          <p:nvPr/>
        </p:nvGrpSpPr>
        <p:grpSpPr>
          <a:xfrm>
            <a:off x="5575574" y="3896544"/>
            <a:ext cx="284160" cy="338135"/>
            <a:chOff x="5784551" y="3896544"/>
            <a:chExt cx="284160" cy="338135"/>
          </a:xfrm>
        </p:grpSpPr>
        <p:sp>
          <p:nvSpPr>
            <p:cNvPr id="196" name="Freeform 166">
              <a:extLst>
                <a:ext uri="{FF2B5EF4-FFF2-40B4-BE49-F238E27FC236}">
                  <a16:creationId xmlns:a16="http://schemas.microsoft.com/office/drawing/2014/main" id="{62925978-3934-217B-C008-975301B10F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7306" y="4118792"/>
              <a:ext cx="134936" cy="115887"/>
            </a:xfrm>
            <a:custGeom>
              <a:avLst/>
              <a:gdLst/>
              <a:ahLst/>
              <a:cxnLst>
                <a:cxn ang="0">
                  <a:pos x="69" y="32"/>
                </a:cxn>
                <a:cxn ang="0">
                  <a:pos x="44" y="57"/>
                </a:cxn>
                <a:cxn ang="0">
                  <a:pos x="20" y="32"/>
                </a:cxn>
                <a:cxn ang="0">
                  <a:pos x="0" y="32"/>
                </a:cxn>
                <a:cxn ang="0">
                  <a:pos x="44" y="76"/>
                </a:cxn>
                <a:cxn ang="0">
                  <a:pos x="89" y="32"/>
                </a:cxn>
                <a:cxn ang="0">
                  <a:pos x="89" y="0"/>
                </a:cxn>
                <a:cxn ang="0">
                  <a:pos x="69" y="0"/>
                </a:cxn>
                <a:cxn ang="0">
                  <a:pos x="69" y="32"/>
                </a:cxn>
              </a:cxnLst>
              <a:rect l="0" t="0" r="r" b="b"/>
              <a:pathLst>
                <a:path w="89" h="76">
                  <a:moveTo>
                    <a:pt x="69" y="32"/>
                  </a:moveTo>
                  <a:cubicBezTo>
                    <a:pt x="69" y="46"/>
                    <a:pt x="58" y="57"/>
                    <a:pt x="44" y="57"/>
                  </a:cubicBezTo>
                  <a:cubicBezTo>
                    <a:pt x="31" y="57"/>
                    <a:pt x="20" y="46"/>
                    <a:pt x="2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56"/>
                    <a:pt x="20" y="76"/>
                    <a:pt x="44" y="76"/>
                  </a:cubicBezTo>
                  <a:cubicBezTo>
                    <a:pt x="69" y="76"/>
                    <a:pt x="89" y="56"/>
                    <a:pt x="89" y="32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69" y="0"/>
                    <a:pt x="69" y="0"/>
                    <a:pt x="69" y="0"/>
                  </a:cubicBezTo>
                  <a:lnTo>
                    <a:pt x="69" y="32"/>
                  </a:lnTo>
                  <a:close/>
                </a:path>
              </a:pathLst>
            </a:custGeom>
            <a:solidFill>
              <a:srgbClr val="1673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7" name="Freeform 167">
              <a:extLst>
                <a:ext uri="{FF2B5EF4-FFF2-40B4-BE49-F238E27FC236}">
                  <a16:creationId xmlns:a16="http://schemas.microsoft.com/office/drawing/2014/main" id="{D8200E92-BF6C-5CC7-6403-0DFD9B9151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4551" y="3896544"/>
              <a:ext cx="284160" cy="211136"/>
            </a:xfrm>
            <a:custGeom>
              <a:avLst/>
              <a:gdLst/>
              <a:ahLst/>
              <a:cxnLst>
                <a:cxn ang="0">
                  <a:pos x="174" y="139"/>
                </a:cxn>
                <a:cxn ang="0">
                  <a:pos x="186" y="93"/>
                </a:cxn>
                <a:cxn ang="0">
                  <a:pos x="108" y="1"/>
                </a:cxn>
                <a:cxn ang="0">
                  <a:pos x="93" y="0"/>
                </a:cxn>
                <a:cxn ang="0">
                  <a:pos x="88" y="0"/>
                </a:cxn>
                <a:cxn ang="0">
                  <a:pos x="0" y="93"/>
                </a:cxn>
                <a:cxn ang="0">
                  <a:pos x="12" y="139"/>
                </a:cxn>
                <a:cxn ang="0">
                  <a:pos x="88" y="139"/>
                </a:cxn>
                <a:cxn ang="0">
                  <a:pos x="108" y="139"/>
                </a:cxn>
                <a:cxn ang="0">
                  <a:pos x="174" y="139"/>
                </a:cxn>
              </a:cxnLst>
              <a:rect l="0" t="0" r="r" b="b"/>
              <a:pathLst>
                <a:path w="186" h="139">
                  <a:moveTo>
                    <a:pt x="174" y="139"/>
                  </a:moveTo>
                  <a:cubicBezTo>
                    <a:pt x="182" y="126"/>
                    <a:pt x="186" y="110"/>
                    <a:pt x="186" y="93"/>
                  </a:cubicBezTo>
                  <a:cubicBezTo>
                    <a:pt x="186" y="47"/>
                    <a:pt x="152" y="8"/>
                    <a:pt x="108" y="1"/>
                  </a:cubicBezTo>
                  <a:cubicBezTo>
                    <a:pt x="103" y="0"/>
                    <a:pt x="98" y="0"/>
                    <a:pt x="93" y="0"/>
                  </a:cubicBezTo>
                  <a:cubicBezTo>
                    <a:pt x="91" y="0"/>
                    <a:pt x="90" y="0"/>
                    <a:pt x="88" y="0"/>
                  </a:cubicBezTo>
                  <a:cubicBezTo>
                    <a:pt x="39" y="3"/>
                    <a:pt x="0" y="44"/>
                    <a:pt x="0" y="93"/>
                  </a:cubicBezTo>
                  <a:cubicBezTo>
                    <a:pt x="0" y="110"/>
                    <a:pt x="5" y="126"/>
                    <a:pt x="12" y="139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108" y="139"/>
                    <a:pt x="108" y="139"/>
                    <a:pt x="108" y="139"/>
                  </a:cubicBezTo>
                  <a:lnTo>
                    <a:pt x="174" y="139"/>
                  </a:lnTo>
                  <a:close/>
                </a:path>
              </a:pathLst>
            </a:custGeom>
            <a:solidFill>
              <a:srgbClr val="1673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98" name="Group 317">
            <a:extLst>
              <a:ext uri="{FF2B5EF4-FFF2-40B4-BE49-F238E27FC236}">
                <a16:creationId xmlns:a16="http://schemas.microsoft.com/office/drawing/2014/main" id="{E3A426C0-FBD0-2E93-0841-78C7C2BFC879}"/>
              </a:ext>
            </a:extLst>
          </p:cNvPr>
          <p:cNvGrpSpPr/>
          <p:nvPr/>
        </p:nvGrpSpPr>
        <p:grpSpPr>
          <a:xfrm>
            <a:off x="2738857" y="5230443"/>
            <a:ext cx="330197" cy="349247"/>
            <a:chOff x="1058863" y="3286125"/>
            <a:chExt cx="330200" cy="349250"/>
          </a:xfrm>
          <a:solidFill>
            <a:srgbClr val="2DADE0"/>
          </a:solidFill>
        </p:grpSpPr>
        <p:sp>
          <p:nvSpPr>
            <p:cNvPr id="199" name="Freeform 168">
              <a:extLst>
                <a:ext uri="{FF2B5EF4-FFF2-40B4-BE49-F238E27FC236}">
                  <a16:creationId xmlns:a16="http://schemas.microsoft.com/office/drawing/2014/main" id="{0A058651-BA52-8E6F-05A0-DD24A5BCA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863" y="3463925"/>
              <a:ext cx="330200" cy="171450"/>
            </a:xfrm>
            <a:custGeom>
              <a:avLst/>
              <a:gdLst/>
              <a:ahLst/>
              <a:cxnLst>
                <a:cxn ang="0">
                  <a:pos x="189" y="0"/>
                </a:cxn>
                <a:cxn ang="0">
                  <a:pos x="20" y="0"/>
                </a:cxn>
                <a:cxn ang="0">
                  <a:pos x="0" y="108"/>
                </a:cxn>
                <a:cxn ang="0">
                  <a:pos x="208" y="108"/>
                </a:cxn>
                <a:cxn ang="0">
                  <a:pos x="189" y="0"/>
                </a:cxn>
              </a:cxnLst>
              <a:rect l="0" t="0" r="r" b="b"/>
              <a:pathLst>
                <a:path w="208" h="108">
                  <a:moveTo>
                    <a:pt x="189" y="0"/>
                  </a:moveTo>
                  <a:lnTo>
                    <a:pt x="20" y="0"/>
                  </a:lnTo>
                  <a:lnTo>
                    <a:pt x="0" y="108"/>
                  </a:lnTo>
                  <a:lnTo>
                    <a:pt x="208" y="108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0" name="Oval 169">
              <a:extLst>
                <a:ext uri="{FF2B5EF4-FFF2-40B4-BE49-F238E27FC236}">
                  <a16:creationId xmlns:a16="http://schemas.microsoft.com/office/drawing/2014/main" id="{C390152B-938E-61BB-9CD6-6D6B733C81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0938" y="3286125"/>
              <a:ext cx="147638" cy="1460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01" name="Group 316">
            <a:extLst>
              <a:ext uri="{FF2B5EF4-FFF2-40B4-BE49-F238E27FC236}">
                <a16:creationId xmlns:a16="http://schemas.microsoft.com/office/drawing/2014/main" id="{5E45C8D2-D6A9-4011-50E0-99440FF26511}"/>
              </a:ext>
            </a:extLst>
          </p:cNvPr>
          <p:cNvGrpSpPr/>
          <p:nvPr/>
        </p:nvGrpSpPr>
        <p:grpSpPr>
          <a:xfrm>
            <a:off x="2759551" y="4556558"/>
            <a:ext cx="357185" cy="331784"/>
            <a:chOff x="1046163" y="2703513"/>
            <a:chExt cx="357188" cy="331787"/>
          </a:xfrm>
          <a:solidFill>
            <a:srgbClr val="238CAB"/>
          </a:solidFill>
        </p:grpSpPr>
        <p:sp>
          <p:nvSpPr>
            <p:cNvPr id="202" name="Freeform 170">
              <a:extLst>
                <a:ext uri="{FF2B5EF4-FFF2-40B4-BE49-F238E27FC236}">
                  <a16:creationId xmlns:a16="http://schemas.microsoft.com/office/drawing/2014/main" id="{0A19202A-5E45-171D-5203-19289374B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4438" y="2754313"/>
              <a:ext cx="188913" cy="114300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9" y="0"/>
                </a:cxn>
                <a:cxn ang="0">
                  <a:pos x="9" y="21"/>
                </a:cxn>
                <a:cxn ang="0">
                  <a:pos x="0" y="21"/>
                </a:cxn>
                <a:cxn ang="0">
                  <a:pos x="0" y="52"/>
                </a:cxn>
                <a:cxn ang="0">
                  <a:pos x="9" y="52"/>
                </a:cxn>
                <a:cxn ang="0">
                  <a:pos x="9" y="72"/>
                </a:cxn>
                <a:cxn ang="0">
                  <a:pos x="119" y="72"/>
                </a:cxn>
                <a:cxn ang="0">
                  <a:pos x="119" y="0"/>
                </a:cxn>
              </a:cxnLst>
              <a:rect l="0" t="0" r="r" b="b"/>
              <a:pathLst>
                <a:path w="119" h="72">
                  <a:moveTo>
                    <a:pt x="119" y="0"/>
                  </a:moveTo>
                  <a:lnTo>
                    <a:pt x="9" y="0"/>
                  </a:lnTo>
                  <a:lnTo>
                    <a:pt x="9" y="21"/>
                  </a:lnTo>
                  <a:lnTo>
                    <a:pt x="0" y="21"/>
                  </a:lnTo>
                  <a:lnTo>
                    <a:pt x="0" y="52"/>
                  </a:lnTo>
                  <a:lnTo>
                    <a:pt x="9" y="52"/>
                  </a:lnTo>
                  <a:lnTo>
                    <a:pt x="9" y="72"/>
                  </a:lnTo>
                  <a:lnTo>
                    <a:pt x="119" y="72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3" name="Rectangle 171">
              <a:extLst>
                <a:ext uri="{FF2B5EF4-FFF2-40B4-BE49-F238E27FC236}">
                  <a16:creationId xmlns:a16="http://schemas.microsoft.com/office/drawing/2014/main" id="{1DD67F1F-7BAC-2B51-788F-7C16123E81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3625" y="2703513"/>
              <a:ext cx="28575" cy="158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4" name="Oval 172">
              <a:extLst>
                <a:ext uri="{FF2B5EF4-FFF2-40B4-BE49-F238E27FC236}">
                  <a16:creationId xmlns:a16="http://schemas.microsoft.com/office/drawing/2014/main" id="{591D95BA-F12D-C35D-F661-EC70FD92BC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5375" y="2774950"/>
              <a:ext cx="60325" cy="619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5" name="Freeform 173">
              <a:extLst>
                <a:ext uri="{FF2B5EF4-FFF2-40B4-BE49-F238E27FC236}">
                  <a16:creationId xmlns:a16="http://schemas.microsoft.com/office/drawing/2014/main" id="{B9273651-13AA-08FC-AA12-D5AAD58139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163" y="2730500"/>
              <a:ext cx="158750" cy="304800"/>
            </a:xfrm>
            <a:custGeom>
              <a:avLst/>
              <a:gdLst/>
              <a:ahLst/>
              <a:cxnLst>
                <a:cxn ang="0">
                  <a:pos x="0" y="200"/>
                </a:cxn>
                <a:cxn ang="0">
                  <a:pos x="104" y="200"/>
                </a:cxn>
                <a:cxn ang="0">
                  <a:pos x="104" y="70"/>
                </a:cxn>
                <a:cxn ang="0">
                  <a:pos x="104" y="38"/>
                </a:cxn>
                <a:cxn ang="0">
                  <a:pos x="104" y="0"/>
                </a:cxn>
                <a:cxn ang="0">
                  <a:pos x="0" y="0"/>
                </a:cxn>
                <a:cxn ang="0">
                  <a:pos x="0" y="200"/>
                </a:cxn>
                <a:cxn ang="0">
                  <a:pos x="52" y="10"/>
                </a:cxn>
                <a:cxn ang="0">
                  <a:pos x="92" y="50"/>
                </a:cxn>
                <a:cxn ang="0">
                  <a:pos x="52" y="90"/>
                </a:cxn>
                <a:cxn ang="0">
                  <a:pos x="13" y="50"/>
                </a:cxn>
                <a:cxn ang="0">
                  <a:pos x="52" y="10"/>
                </a:cxn>
              </a:cxnLst>
              <a:rect l="0" t="0" r="r" b="b"/>
              <a:pathLst>
                <a:path w="104" h="200">
                  <a:moveTo>
                    <a:pt x="0" y="200"/>
                  </a:moveTo>
                  <a:cubicBezTo>
                    <a:pt x="104" y="200"/>
                    <a:pt x="104" y="200"/>
                    <a:pt x="104" y="20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0"/>
                  </a:lnTo>
                  <a:close/>
                  <a:moveTo>
                    <a:pt x="52" y="10"/>
                  </a:moveTo>
                  <a:cubicBezTo>
                    <a:pt x="74" y="10"/>
                    <a:pt x="92" y="28"/>
                    <a:pt x="92" y="50"/>
                  </a:cubicBezTo>
                  <a:cubicBezTo>
                    <a:pt x="92" y="72"/>
                    <a:pt x="74" y="90"/>
                    <a:pt x="52" y="90"/>
                  </a:cubicBezTo>
                  <a:cubicBezTo>
                    <a:pt x="31" y="90"/>
                    <a:pt x="13" y="72"/>
                    <a:pt x="13" y="50"/>
                  </a:cubicBezTo>
                  <a:cubicBezTo>
                    <a:pt x="13" y="28"/>
                    <a:pt x="31" y="10"/>
                    <a:pt x="52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06" name="Freeform 5">
            <a:extLst>
              <a:ext uri="{FF2B5EF4-FFF2-40B4-BE49-F238E27FC236}">
                <a16:creationId xmlns:a16="http://schemas.microsoft.com/office/drawing/2014/main" id="{C811C88C-3931-7004-0EA1-E994E4BB5CB3}"/>
              </a:ext>
            </a:extLst>
          </p:cNvPr>
          <p:cNvSpPr>
            <a:spLocks noEditPoints="1"/>
          </p:cNvSpPr>
          <p:nvPr/>
        </p:nvSpPr>
        <p:spPr bwMode="auto">
          <a:xfrm>
            <a:off x="8417852" y="3183418"/>
            <a:ext cx="392109" cy="336546"/>
          </a:xfrm>
          <a:custGeom>
            <a:avLst/>
            <a:gdLst/>
            <a:ahLst/>
            <a:cxnLst>
              <a:cxn ang="0">
                <a:pos x="171" y="221"/>
              </a:cxn>
              <a:cxn ang="0">
                <a:pos x="178" y="221"/>
              </a:cxn>
              <a:cxn ang="0">
                <a:pos x="183" y="215"/>
              </a:cxn>
              <a:cxn ang="0">
                <a:pos x="220" y="39"/>
              </a:cxn>
              <a:cxn ang="0">
                <a:pos x="157" y="0"/>
              </a:cxn>
              <a:cxn ang="0">
                <a:pos x="127" y="8"/>
              </a:cxn>
              <a:cxn ang="0">
                <a:pos x="93" y="45"/>
              </a:cxn>
              <a:cxn ang="0">
                <a:pos x="72" y="42"/>
              </a:cxn>
              <a:cxn ang="0">
                <a:pos x="42" y="49"/>
              </a:cxn>
              <a:cxn ang="0">
                <a:pos x="6" y="89"/>
              </a:cxn>
              <a:cxn ang="0">
                <a:pos x="10" y="142"/>
              </a:cxn>
              <a:cxn ang="0">
                <a:pos x="171" y="221"/>
              </a:cxn>
              <a:cxn ang="0">
                <a:pos x="140" y="37"/>
              </a:cxn>
              <a:cxn ang="0">
                <a:pos x="157" y="33"/>
              </a:cxn>
              <a:cxn ang="0">
                <a:pos x="191" y="55"/>
              </a:cxn>
              <a:cxn ang="0">
                <a:pos x="192" y="55"/>
              </a:cxn>
              <a:cxn ang="0">
                <a:pos x="199" y="91"/>
              </a:cxn>
              <a:cxn ang="0">
                <a:pos x="163" y="189"/>
              </a:cxn>
              <a:cxn ang="0">
                <a:pos x="65" y="158"/>
              </a:cxn>
              <a:cxn ang="0">
                <a:pos x="40" y="130"/>
              </a:cxn>
              <a:cxn ang="0">
                <a:pos x="39" y="129"/>
              </a:cxn>
              <a:cxn ang="0">
                <a:pos x="57" y="78"/>
              </a:cxn>
              <a:cxn ang="0">
                <a:pos x="74" y="74"/>
              </a:cxn>
              <a:cxn ang="0">
                <a:pos x="95" y="80"/>
              </a:cxn>
              <a:cxn ang="0">
                <a:pos x="103" y="83"/>
              </a:cxn>
              <a:cxn ang="0">
                <a:pos x="118" y="69"/>
              </a:cxn>
              <a:cxn ang="0">
                <a:pos x="140" y="37"/>
              </a:cxn>
            </a:cxnLst>
            <a:rect l="0" t="0" r="r" b="b"/>
            <a:pathLst>
              <a:path w="257" h="221">
                <a:moveTo>
                  <a:pt x="171" y="221"/>
                </a:moveTo>
                <a:cubicBezTo>
                  <a:pt x="178" y="221"/>
                  <a:pt x="178" y="221"/>
                  <a:pt x="178" y="221"/>
                </a:cubicBezTo>
                <a:cubicBezTo>
                  <a:pt x="183" y="215"/>
                  <a:pt x="183" y="215"/>
                  <a:pt x="183" y="215"/>
                </a:cubicBezTo>
                <a:cubicBezTo>
                  <a:pt x="257" y="116"/>
                  <a:pt x="223" y="46"/>
                  <a:pt x="220" y="39"/>
                </a:cubicBezTo>
                <a:cubicBezTo>
                  <a:pt x="208" y="15"/>
                  <a:pt x="184" y="0"/>
                  <a:pt x="157" y="0"/>
                </a:cubicBezTo>
                <a:cubicBezTo>
                  <a:pt x="147" y="0"/>
                  <a:pt x="137" y="3"/>
                  <a:pt x="127" y="8"/>
                </a:cubicBezTo>
                <a:cubicBezTo>
                  <a:pt x="111" y="15"/>
                  <a:pt x="99" y="29"/>
                  <a:pt x="93" y="45"/>
                </a:cubicBezTo>
                <a:cubicBezTo>
                  <a:pt x="86" y="43"/>
                  <a:pt x="79" y="42"/>
                  <a:pt x="72" y="42"/>
                </a:cubicBezTo>
                <a:cubicBezTo>
                  <a:pt x="61" y="42"/>
                  <a:pt x="51" y="45"/>
                  <a:pt x="42" y="49"/>
                </a:cubicBezTo>
                <a:cubicBezTo>
                  <a:pt x="25" y="58"/>
                  <a:pt x="12" y="72"/>
                  <a:pt x="6" y="89"/>
                </a:cubicBezTo>
                <a:cubicBezTo>
                  <a:pt x="0" y="107"/>
                  <a:pt x="1" y="126"/>
                  <a:pt x="10" y="142"/>
                </a:cubicBezTo>
                <a:cubicBezTo>
                  <a:pt x="13" y="149"/>
                  <a:pt x="47" y="219"/>
                  <a:pt x="171" y="221"/>
                </a:cubicBezTo>
                <a:moveTo>
                  <a:pt x="140" y="37"/>
                </a:moveTo>
                <a:cubicBezTo>
                  <a:pt x="145" y="35"/>
                  <a:pt x="151" y="33"/>
                  <a:pt x="157" y="33"/>
                </a:cubicBezTo>
                <a:cubicBezTo>
                  <a:pt x="171" y="33"/>
                  <a:pt x="185" y="41"/>
                  <a:pt x="191" y="55"/>
                </a:cubicBezTo>
                <a:cubicBezTo>
                  <a:pt x="192" y="55"/>
                  <a:pt x="192" y="55"/>
                  <a:pt x="192" y="55"/>
                </a:cubicBezTo>
                <a:cubicBezTo>
                  <a:pt x="192" y="56"/>
                  <a:pt x="198" y="69"/>
                  <a:pt x="199" y="91"/>
                </a:cubicBezTo>
                <a:cubicBezTo>
                  <a:pt x="199" y="113"/>
                  <a:pt x="192" y="147"/>
                  <a:pt x="163" y="189"/>
                </a:cubicBezTo>
                <a:cubicBezTo>
                  <a:pt x="123" y="187"/>
                  <a:pt x="89" y="176"/>
                  <a:pt x="65" y="158"/>
                </a:cubicBezTo>
                <a:cubicBezTo>
                  <a:pt x="47" y="145"/>
                  <a:pt x="40" y="131"/>
                  <a:pt x="40" y="130"/>
                </a:cubicBezTo>
                <a:cubicBezTo>
                  <a:pt x="39" y="129"/>
                  <a:pt x="39" y="129"/>
                  <a:pt x="39" y="129"/>
                </a:cubicBezTo>
                <a:cubicBezTo>
                  <a:pt x="30" y="110"/>
                  <a:pt x="38" y="87"/>
                  <a:pt x="57" y="78"/>
                </a:cubicBezTo>
                <a:cubicBezTo>
                  <a:pt x="62" y="75"/>
                  <a:pt x="68" y="74"/>
                  <a:pt x="74" y="74"/>
                </a:cubicBezTo>
                <a:cubicBezTo>
                  <a:pt x="81" y="74"/>
                  <a:pt x="89" y="76"/>
                  <a:pt x="95" y="80"/>
                </a:cubicBezTo>
                <a:cubicBezTo>
                  <a:pt x="98" y="82"/>
                  <a:pt x="100" y="83"/>
                  <a:pt x="103" y="83"/>
                </a:cubicBezTo>
                <a:cubicBezTo>
                  <a:pt x="111" y="83"/>
                  <a:pt x="118" y="77"/>
                  <a:pt x="118" y="69"/>
                </a:cubicBezTo>
                <a:cubicBezTo>
                  <a:pt x="119" y="55"/>
                  <a:pt x="128" y="43"/>
                  <a:pt x="140" y="37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07" name="Group 339">
            <a:extLst>
              <a:ext uri="{FF2B5EF4-FFF2-40B4-BE49-F238E27FC236}">
                <a16:creationId xmlns:a16="http://schemas.microsoft.com/office/drawing/2014/main" id="{F8E9E6BF-154F-81D6-253C-C5848A78CAFD}"/>
              </a:ext>
            </a:extLst>
          </p:cNvPr>
          <p:cNvGrpSpPr/>
          <p:nvPr/>
        </p:nvGrpSpPr>
        <p:grpSpPr>
          <a:xfrm>
            <a:off x="6179727" y="3205643"/>
            <a:ext cx="284160" cy="292097"/>
            <a:chOff x="334963" y="1543050"/>
            <a:chExt cx="284163" cy="292100"/>
          </a:xfrm>
          <a:solidFill>
            <a:schemeClr val="tx1"/>
          </a:solidFill>
        </p:grpSpPr>
        <p:sp>
          <p:nvSpPr>
            <p:cNvPr id="208" name="Freeform 6">
              <a:extLst>
                <a:ext uri="{FF2B5EF4-FFF2-40B4-BE49-F238E27FC236}">
                  <a16:creationId xmlns:a16="http://schemas.microsoft.com/office/drawing/2014/main" id="{D55A047F-D15E-188A-4F09-0EE8D33923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4963" y="1543050"/>
              <a:ext cx="273050" cy="292100"/>
            </a:xfrm>
            <a:custGeom>
              <a:avLst/>
              <a:gdLst/>
              <a:ahLst/>
              <a:cxnLst>
                <a:cxn ang="0">
                  <a:pos x="113" y="32"/>
                </a:cxn>
                <a:cxn ang="0">
                  <a:pos x="113" y="26"/>
                </a:cxn>
                <a:cxn ang="0">
                  <a:pos x="119" y="26"/>
                </a:cxn>
                <a:cxn ang="0">
                  <a:pos x="128" y="26"/>
                </a:cxn>
                <a:cxn ang="0">
                  <a:pos x="120" y="0"/>
                </a:cxn>
                <a:cxn ang="0">
                  <a:pos x="59" y="0"/>
                </a:cxn>
                <a:cxn ang="0">
                  <a:pos x="0" y="192"/>
                </a:cxn>
                <a:cxn ang="0">
                  <a:pos x="52" y="192"/>
                </a:cxn>
                <a:cxn ang="0">
                  <a:pos x="62" y="151"/>
                </a:cxn>
                <a:cxn ang="0">
                  <a:pos x="115" y="151"/>
                </a:cxn>
                <a:cxn ang="0">
                  <a:pos x="125" y="192"/>
                </a:cxn>
                <a:cxn ang="0">
                  <a:pos x="179" y="192"/>
                </a:cxn>
                <a:cxn ang="0">
                  <a:pos x="146" y="84"/>
                </a:cxn>
                <a:cxn ang="0">
                  <a:pos x="140" y="84"/>
                </a:cxn>
                <a:cxn ang="0">
                  <a:pos x="134" y="84"/>
                </a:cxn>
                <a:cxn ang="0">
                  <a:pos x="134" y="78"/>
                </a:cxn>
                <a:cxn ang="0">
                  <a:pos x="134" y="63"/>
                </a:cxn>
                <a:cxn ang="0">
                  <a:pos x="119" y="63"/>
                </a:cxn>
                <a:cxn ang="0">
                  <a:pos x="113" y="63"/>
                </a:cxn>
                <a:cxn ang="0">
                  <a:pos x="113" y="57"/>
                </a:cxn>
                <a:cxn ang="0">
                  <a:pos x="113" y="32"/>
                </a:cxn>
                <a:cxn ang="0">
                  <a:pos x="71" y="112"/>
                </a:cxn>
                <a:cxn ang="0">
                  <a:pos x="74" y="98"/>
                </a:cxn>
                <a:cxn ang="0">
                  <a:pos x="88" y="38"/>
                </a:cxn>
                <a:cxn ang="0">
                  <a:pos x="89" y="38"/>
                </a:cxn>
                <a:cxn ang="0">
                  <a:pos x="103" y="98"/>
                </a:cxn>
                <a:cxn ang="0">
                  <a:pos x="106" y="112"/>
                </a:cxn>
                <a:cxn ang="0">
                  <a:pos x="71" y="112"/>
                </a:cxn>
              </a:cxnLst>
              <a:rect l="0" t="0" r="r" b="b"/>
              <a:pathLst>
                <a:path w="179" h="192">
                  <a:moveTo>
                    <a:pt x="113" y="32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52" y="192"/>
                    <a:pt x="52" y="192"/>
                    <a:pt x="52" y="192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25" y="192"/>
                    <a:pt x="125" y="192"/>
                    <a:pt x="125" y="192"/>
                  </a:cubicBezTo>
                  <a:cubicBezTo>
                    <a:pt x="179" y="192"/>
                    <a:pt x="179" y="192"/>
                    <a:pt x="179" y="192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0" y="84"/>
                    <a:pt x="140" y="84"/>
                    <a:pt x="140" y="84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34" y="78"/>
                    <a:pt x="134" y="78"/>
                    <a:pt x="134" y="78"/>
                  </a:cubicBezTo>
                  <a:cubicBezTo>
                    <a:pt x="134" y="63"/>
                    <a:pt x="134" y="63"/>
                    <a:pt x="134" y="63"/>
                  </a:cubicBezTo>
                  <a:cubicBezTo>
                    <a:pt x="119" y="63"/>
                    <a:pt x="119" y="63"/>
                    <a:pt x="119" y="63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32"/>
                    <a:pt x="113" y="32"/>
                    <a:pt x="113" y="32"/>
                  </a:cubicBezTo>
                  <a:close/>
                  <a:moveTo>
                    <a:pt x="71" y="112"/>
                  </a:moveTo>
                  <a:cubicBezTo>
                    <a:pt x="74" y="98"/>
                    <a:pt x="74" y="98"/>
                    <a:pt x="74" y="98"/>
                  </a:cubicBezTo>
                  <a:cubicBezTo>
                    <a:pt x="79" y="80"/>
                    <a:pt x="84" y="57"/>
                    <a:pt x="88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4" y="57"/>
                    <a:pt x="98" y="80"/>
                    <a:pt x="103" y="98"/>
                  </a:cubicBezTo>
                  <a:cubicBezTo>
                    <a:pt x="106" y="112"/>
                    <a:pt x="106" y="112"/>
                    <a:pt x="106" y="112"/>
                  </a:cubicBezTo>
                  <a:lnTo>
                    <a:pt x="71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9" name="Freeform 7">
              <a:extLst>
                <a:ext uri="{FF2B5EF4-FFF2-40B4-BE49-F238E27FC236}">
                  <a16:creationId xmlns:a16="http://schemas.microsoft.com/office/drawing/2014/main" id="{741495FB-FBCA-CAEC-FFBD-3AB02CD0C1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8" y="1557338"/>
              <a:ext cx="103188" cy="104775"/>
            </a:xfrm>
            <a:custGeom>
              <a:avLst/>
              <a:gdLst/>
              <a:ahLst/>
              <a:cxnLst>
                <a:cxn ang="0">
                  <a:pos x="65" y="21"/>
                </a:cxn>
                <a:cxn ang="0">
                  <a:pos x="44" y="21"/>
                </a:cxn>
                <a:cxn ang="0">
                  <a:pos x="44" y="0"/>
                </a:cxn>
                <a:cxn ang="0">
                  <a:pos x="20" y="0"/>
                </a:cxn>
                <a:cxn ang="0">
                  <a:pos x="20" y="21"/>
                </a:cxn>
                <a:cxn ang="0">
                  <a:pos x="11" y="21"/>
                </a:cxn>
                <a:cxn ang="0">
                  <a:pos x="0" y="21"/>
                </a:cxn>
                <a:cxn ang="0">
                  <a:pos x="0" y="45"/>
                </a:cxn>
                <a:cxn ang="0">
                  <a:pos x="17" y="45"/>
                </a:cxn>
                <a:cxn ang="0">
                  <a:pos x="20" y="45"/>
                </a:cxn>
                <a:cxn ang="0">
                  <a:pos x="20" y="54"/>
                </a:cxn>
                <a:cxn ang="0">
                  <a:pos x="20" y="66"/>
                </a:cxn>
                <a:cxn ang="0">
                  <a:pos x="24" y="66"/>
                </a:cxn>
                <a:cxn ang="0">
                  <a:pos x="44" y="66"/>
                </a:cxn>
                <a:cxn ang="0">
                  <a:pos x="44" y="45"/>
                </a:cxn>
                <a:cxn ang="0">
                  <a:pos x="65" y="45"/>
                </a:cxn>
                <a:cxn ang="0">
                  <a:pos x="65" y="21"/>
                </a:cxn>
              </a:cxnLst>
              <a:rect l="0" t="0" r="r" b="b"/>
              <a:pathLst>
                <a:path w="65" h="66">
                  <a:moveTo>
                    <a:pt x="65" y="21"/>
                  </a:moveTo>
                  <a:lnTo>
                    <a:pt x="44" y="21"/>
                  </a:lnTo>
                  <a:lnTo>
                    <a:pt x="44" y="0"/>
                  </a:lnTo>
                  <a:lnTo>
                    <a:pt x="20" y="0"/>
                  </a:lnTo>
                  <a:lnTo>
                    <a:pt x="20" y="21"/>
                  </a:lnTo>
                  <a:lnTo>
                    <a:pt x="11" y="21"/>
                  </a:lnTo>
                  <a:lnTo>
                    <a:pt x="0" y="21"/>
                  </a:lnTo>
                  <a:lnTo>
                    <a:pt x="0" y="45"/>
                  </a:lnTo>
                  <a:lnTo>
                    <a:pt x="17" y="45"/>
                  </a:lnTo>
                  <a:lnTo>
                    <a:pt x="20" y="45"/>
                  </a:lnTo>
                  <a:lnTo>
                    <a:pt x="20" y="54"/>
                  </a:lnTo>
                  <a:lnTo>
                    <a:pt x="20" y="66"/>
                  </a:lnTo>
                  <a:lnTo>
                    <a:pt x="24" y="66"/>
                  </a:lnTo>
                  <a:lnTo>
                    <a:pt x="44" y="66"/>
                  </a:lnTo>
                  <a:lnTo>
                    <a:pt x="44" y="45"/>
                  </a:lnTo>
                  <a:lnTo>
                    <a:pt x="65" y="45"/>
                  </a:lnTo>
                  <a:lnTo>
                    <a:pt x="65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10" name="Group 342">
            <a:extLst>
              <a:ext uri="{FF2B5EF4-FFF2-40B4-BE49-F238E27FC236}">
                <a16:creationId xmlns:a16="http://schemas.microsoft.com/office/drawing/2014/main" id="{62183991-62F1-100C-31B2-B38F179F7970}"/>
              </a:ext>
            </a:extLst>
          </p:cNvPr>
          <p:cNvGrpSpPr/>
          <p:nvPr/>
        </p:nvGrpSpPr>
        <p:grpSpPr>
          <a:xfrm>
            <a:off x="6727749" y="3205643"/>
            <a:ext cx="284160" cy="292097"/>
            <a:chOff x="889000" y="1543050"/>
            <a:chExt cx="284163" cy="292100"/>
          </a:xfrm>
          <a:solidFill>
            <a:schemeClr val="tx1"/>
          </a:solidFill>
        </p:grpSpPr>
        <p:sp>
          <p:nvSpPr>
            <p:cNvPr id="211" name="Freeform 8">
              <a:extLst>
                <a:ext uri="{FF2B5EF4-FFF2-40B4-BE49-F238E27FC236}">
                  <a16:creationId xmlns:a16="http://schemas.microsoft.com/office/drawing/2014/main" id="{DA19D099-CE45-860D-86BA-50A632FE3C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1543050"/>
              <a:ext cx="273050" cy="292100"/>
            </a:xfrm>
            <a:custGeom>
              <a:avLst/>
              <a:gdLst/>
              <a:ahLst/>
              <a:cxnLst>
                <a:cxn ang="0">
                  <a:pos x="62" y="151"/>
                </a:cxn>
                <a:cxn ang="0">
                  <a:pos x="115" y="151"/>
                </a:cxn>
                <a:cxn ang="0">
                  <a:pos x="125" y="192"/>
                </a:cxn>
                <a:cxn ang="0">
                  <a:pos x="179" y="192"/>
                </a:cxn>
                <a:cxn ang="0">
                  <a:pos x="139" y="63"/>
                </a:cxn>
                <a:cxn ang="0">
                  <a:pos x="119" y="63"/>
                </a:cxn>
                <a:cxn ang="0">
                  <a:pos x="113" y="63"/>
                </a:cxn>
                <a:cxn ang="0">
                  <a:pos x="113" y="57"/>
                </a:cxn>
                <a:cxn ang="0">
                  <a:pos x="113" y="32"/>
                </a:cxn>
                <a:cxn ang="0">
                  <a:pos x="113" y="26"/>
                </a:cxn>
                <a:cxn ang="0">
                  <a:pos x="119" y="26"/>
                </a:cxn>
                <a:cxn ang="0">
                  <a:pos x="128" y="26"/>
                </a:cxn>
                <a:cxn ang="0">
                  <a:pos x="120" y="0"/>
                </a:cxn>
                <a:cxn ang="0">
                  <a:pos x="59" y="0"/>
                </a:cxn>
                <a:cxn ang="0">
                  <a:pos x="0" y="192"/>
                </a:cxn>
                <a:cxn ang="0">
                  <a:pos x="52" y="192"/>
                </a:cxn>
                <a:cxn ang="0">
                  <a:pos x="62" y="151"/>
                </a:cxn>
                <a:cxn ang="0">
                  <a:pos x="74" y="98"/>
                </a:cxn>
                <a:cxn ang="0">
                  <a:pos x="88" y="38"/>
                </a:cxn>
                <a:cxn ang="0">
                  <a:pos x="89" y="38"/>
                </a:cxn>
                <a:cxn ang="0">
                  <a:pos x="103" y="98"/>
                </a:cxn>
                <a:cxn ang="0">
                  <a:pos x="106" y="112"/>
                </a:cxn>
                <a:cxn ang="0">
                  <a:pos x="71" y="112"/>
                </a:cxn>
                <a:cxn ang="0">
                  <a:pos x="74" y="98"/>
                </a:cxn>
              </a:cxnLst>
              <a:rect l="0" t="0" r="r" b="b"/>
              <a:pathLst>
                <a:path w="179" h="192">
                  <a:moveTo>
                    <a:pt x="62" y="151"/>
                  </a:moveTo>
                  <a:cubicBezTo>
                    <a:pt x="115" y="151"/>
                    <a:pt x="115" y="151"/>
                    <a:pt x="115" y="151"/>
                  </a:cubicBezTo>
                  <a:cubicBezTo>
                    <a:pt x="125" y="192"/>
                    <a:pt x="125" y="192"/>
                    <a:pt x="125" y="192"/>
                  </a:cubicBezTo>
                  <a:cubicBezTo>
                    <a:pt x="179" y="192"/>
                    <a:pt x="179" y="192"/>
                    <a:pt x="179" y="192"/>
                  </a:cubicBezTo>
                  <a:cubicBezTo>
                    <a:pt x="139" y="63"/>
                    <a:pt x="139" y="63"/>
                    <a:pt x="139" y="63"/>
                  </a:cubicBezTo>
                  <a:cubicBezTo>
                    <a:pt x="119" y="63"/>
                    <a:pt x="119" y="63"/>
                    <a:pt x="119" y="63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52" y="192"/>
                    <a:pt x="52" y="192"/>
                    <a:pt x="52" y="192"/>
                  </a:cubicBezTo>
                  <a:lnTo>
                    <a:pt x="62" y="151"/>
                  </a:lnTo>
                  <a:close/>
                  <a:moveTo>
                    <a:pt x="74" y="98"/>
                  </a:moveTo>
                  <a:cubicBezTo>
                    <a:pt x="79" y="80"/>
                    <a:pt x="84" y="57"/>
                    <a:pt x="88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4" y="57"/>
                    <a:pt x="98" y="80"/>
                    <a:pt x="103" y="98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71" y="112"/>
                    <a:pt x="71" y="112"/>
                    <a:pt x="71" y="112"/>
                  </a:cubicBezTo>
                  <a:lnTo>
                    <a:pt x="74" y="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2" name="Freeform 9">
              <a:extLst>
                <a:ext uri="{FF2B5EF4-FFF2-40B4-BE49-F238E27FC236}">
                  <a16:creationId xmlns:a16="http://schemas.microsoft.com/office/drawing/2014/main" id="{A9075307-5F72-5D68-4ECA-E5131397D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975" y="1590675"/>
              <a:ext cx="103188" cy="38100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11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17" y="24"/>
                </a:cxn>
                <a:cxn ang="0">
                  <a:pos x="65" y="24"/>
                </a:cxn>
                <a:cxn ang="0">
                  <a:pos x="65" y="0"/>
                </a:cxn>
              </a:cxnLst>
              <a:rect l="0" t="0" r="r" b="b"/>
              <a:pathLst>
                <a:path w="65" h="24">
                  <a:moveTo>
                    <a:pt x="65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17" y="24"/>
                  </a:lnTo>
                  <a:lnTo>
                    <a:pt x="65" y="2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13" name="Group 345">
            <a:extLst>
              <a:ext uri="{FF2B5EF4-FFF2-40B4-BE49-F238E27FC236}">
                <a16:creationId xmlns:a16="http://schemas.microsoft.com/office/drawing/2014/main" id="{2FB6FB83-8FDC-E835-D71A-028516F23EBB}"/>
              </a:ext>
            </a:extLst>
          </p:cNvPr>
          <p:cNvGrpSpPr/>
          <p:nvPr/>
        </p:nvGrpSpPr>
        <p:grpSpPr>
          <a:xfrm>
            <a:off x="8144241" y="2419803"/>
            <a:ext cx="322260" cy="330197"/>
            <a:chOff x="1938338" y="928688"/>
            <a:chExt cx="322263" cy="330200"/>
          </a:xfrm>
          <a:solidFill>
            <a:srgbClr val="7A80FF"/>
          </a:solidFill>
        </p:grpSpPr>
        <p:sp>
          <p:nvSpPr>
            <p:cNvPr id="214" name="Freeform 10">
              <a:extLst>
                <a:ext uri="{FF2B5EF4-FFF2-40B4-BE49-F238E27FC236}">
                  <a16:creationId xmlns:a16="http://schemas.microsoft.com/office/drawing/2014/main" id="{4459EB15-87A3-BFD8-B9AA-45B40A3FDC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0263" y="1001713"/>
              <a:ext cx="160338" cy="257175"/>
            </a:xfrm>
            <a:custGeom>
              <a:avLst/>
              <a:gdLst/>
              <a:ahLst/>
              <a:cxnLst>
                <a:cxn ang="0">
                  <a:pos x="86" y="39"/>
                </a:cxn>
                <a:cxn ang="0">
                  <a:pos x="86" y="109"/>
                </a:cxn>
                <a:cxn ang="0">
                  <a:pos x="75" y="107"/>
                </a:cxn>
                <a:cxn ang="0">
                  <a:pos x="44" y="137"/>
                </a:cxn>
                <a:cxn ang="0">
                  <a:pos x="75" y="168"/>
                </a:cxn>
                <a:cxn ang="0">
                  <a:pos x="105" y="137"/>
                </a:cxn>
                <a:cxn ang="0">
                  <a:pos x="105" y="137"/>
                </a:cxn>
                <a:cxn ang="0">
                  <a:pos x="105" y="39"/>
                </a:cxn>
                <a:cxn ang="0">
                  <a:pos x="105" y="0"/>
                </a:cxn>
                <a:cxn ang="0">
                  <a:pos x="86" y="0"/>
                </a:cxn>
                <a:cxn ang="0">
                  <a:pos x="9" y="0"/>
                </a:cxn>
                <a:cxn ang="0">
                  <a:pos x="9" y="7"/>
                </a:cxn>
                <a:cxn ang="0">
                  <a:pos x="0" y="39"/>
                </a:cxn>
                <a:cxn ang="0">
                  <a:pos x="86" y="39"/>
                </a:cxn>
              </a:cxnLst>
              <a:rect l="0" t="0" r="r" b="b"/>
              <a:pathLst>
                <a:path w="105" h="168">
                  <a:moveTo>
                    <a:pt x="86" y="39"/>
                  </a:moveTo>
                  <a:cubicBezTo>
                    <a:pt x="86" y="109"/>
                    <a:pt x="86" y="109"/>
                    <a:pt x="86" y="109"/>
                  </a:cubicBezTo>
                  <a:cubicBezTo>
                    <a:pt x="83" y="108"/>
                    <a:pt x="79" y="107"/>
                    <a:pt x="75" y="107"/>
                  </a:cubicBezTo>
                  <a:cubicBezTo>
                    <a:pt x="58" y="107"/>
                    <a:pt x="44" y="121"/>
                    <a:pt x="44" y="137"/>
                  </a:cubicBezTo>
                  <a:cubicBezTo>
                    <a:pt x="44" y="154"/>
                    <a:pt x="58" y="168"/>
                    <a:pt x="75" y="168"/>
                  </a:cubicBezTo>
                  <a:cubicBezTo>
                    <a:pt x="92" y="168"/>
                    <a:pt x="105" y="154"/>
                    <a:pt x="105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39"/>
                    <a:pt x="105" y="39"/>
                    <a:pt x="105" y="39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5"/>
                    <a:pt x="9" y="7"/>
                  </a:cubicBezTo>
                  <a:cubicBezTo>
                    <a:pt x="9" y="19"/>
                    <a:pt x="6" y="29"/>
                    <a:pt x="0" y="39"/>
                  </a:cubicBezTo>
                  <a:lnTo>
                    <a:pt x="86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5" name="Freeform 11">
              <a:extLst>
                <a:ext uri="{FF2B5EF4-FFF2-40B4-BE49-F238E27FC236}">
                  <a16:creationId xmlns:a16="http://schemas.microsoft.com/office/drawing/2014/main" id="{E81D7F8E-23BD-E919-89EA-A55259330C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9138" y="1082675"/>
              <a:ext cx="92075" cy="176213"/>
            </a:xfrm>
            <a:custGeom>
              <a:avLst/>
              <a:gdLst/>
              <a:ahLst/>
              <a:cxnLst>
                <a:cxn ang="0">
                  <a:pos x="61" y="0"/>
                </a:cxn>
                <a:cxn ang="0">
                  <a:pos x="42" y="11"/>
                </a:cxn>
                <a:cxn ang="0">
                  <a:pos x="42" y="56"/>
                </a:cxn>
                <a:cxn ang="0">
                  <a:pos x="31" y="54"/>
                </a:cxn>
                <a:cxn ang="0">
                  <a:pos x="0" y="84"/>
                </a:cxn>
                <a:cxn ang="0">
                  <a:pos x="31" y="115"/>
                </a:cxn>
                <a:cxn ang="0">
                  <a:pos x="61" y="84"/>
                </a:cxn>
                <a:cxn ang="0">
                  <a:pos x="61" y="84"/>
                </a:cxn>
                <a:cxn ang="0">
                  <a:pos x="61" y="0"/>
                </a:cxn>
              </a:cxnLst>
              <a:rect l="0" t="0" r="r" b="b"/>
              <a:pathLst>
                <a:path w="61" h="115">
                  <a:moveTo>
                    <a:pt x="61" y="0"/>
                  </a:moveTo>
                  <a:cubicBezTo>
                    <a:pt x="56" y="5"/>
                    <a:pt x="49" y="8"/>
                    <a:pt x="42" y="11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39" y="55"/>
                    <a:pt x="35" y="54"/>
                    <a:pt x="31" y="54"/>
                  </a:cubicBezTo>
                  <a:cubicBezTo>
                    <a:pt x="14" y="54"/>
                    <a:pt x="0" y="68"/>
                    <a:pt x="0" y="84"/>
                  </a:cubicBezTo>
                  <a:cubicBezTo>
                    <a:pt x="0" y="101"/>
                    <a:pt x="14" y="115"/>
                    <a:pt x="31" y="115"/>
                  </a:cubicBezTo>
                  <a:cubicBezTo>
                    <a:pt x="48" y="115"/>
                    <a:pt x="61" y="101"/>
                    <a:pt x="61" y="84"/>
                  </a:cubicBezTo>
                  <a:cubicBezTo>
                    <a:pt x="61" y="84"/>
                    <a:pt x="61" y="84"/>
                    <a:pt x="61" y="84"/>
                  </a:cubicBezTo>
                  <a:lnTo>
                    <a:pt x="6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6" name="Freeform 12">
              <a:extLst>
                <a:ext uri="{FF2B5EF4-FFF2-40B4-BE49-F238E27FC236}">
                  <a16:creationId xmlns:a16="http://schemas.microsoft.com/office/drawing/2014/main" id="{C80B174A-55C2-7AEB-2568-A9D8DA1B5A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8338" y="928688"/>
              <a:ext cx="166688" cy="168275"/>
            </a:xfrm>
            <a:custGeom>
              <a:avLst/>
              <a:gdLst/>
              <a:ahLst/>
              <a:cxnLst>
                <a:cxn ang="0">
                  <a:pos x="55" y="110"/>
                </a:cxn>
                <a:cxn ang="0">
                  <a:pos x="75" y="106"/>
                </a:cxn>
                <a:cxn ang="0">
                  <a:pos x="94" y="93"/>
                </a:cxn>
                <a:cxn ang="0">
                  <a:pos x="99" y="87"/>
                </a:cxn>
                <a:cxn ang="0">
                  <a:pos x="109" y="55"/>
                </a:cxn>
                <a:cxn ang="0">
                  <a:pos x="109" y="48"/>
                </a:cxn>
                <a:cxn ang="0">
                  <a:pos x="55" y="0"/>
                </a:cxn>
                <a:cxn ang="0">
                  <a:pos x="0" y="55"/>
                </a:cxn>
                <a:cxn ang="0">
                  <a:pos x="55" y="110"/>
                </a:cxn>
                <a:cxn ang="0">
                  <a:pos x="21" y="43"/>
                </a:cxn>
                <a:cxn ang="0">
                  <a:pos x="42" y="43"/>
                </a:cxn>
                <a:cxn ang="0">
                  <a:pos x="42" y="21"/>
                </a:cxn>
                <a:cxn ang="0">
                  <a:pos x="67" y="21"/>
                </a:cxn>
                <a:cxn ang="0">
                  <a:pos x="67" y="43"/>
                </a:cxn>
                <a:cxn ang="0">
                  <a:pos x="89" y="43"/>
                </a:cxn>
                <a:cxn ang="0">
                  <a:pos x="89" y="48"/>
                </a:cxn>
                <a:cxn ang="0">
                  <a:pos x="89" y="67"/>
                </a:cxn>
                <a:cxn ang="0">
                  <a:pos x="75" y="67"/>
                </a:cxn>
                <a:cxn ang="0">
                  <a:pos x="67" y="67"/>
                </a:cxn>
                <a:cxn ang="0">
                  <a:pos x="67" y="89"/>
                </a:cxn>
                <a:cxn ang="0">
                  <a:pos x="42" y="89"/>
                </a:cxn>
                <a:cxn ang="0">
                  <a:pos x="42" y="67"/>
                </a:cxn>
                <a:cxn ang="0">
                  <a:pos x="21" y="67"/>
                </a:cxn>
                <a:cxn ang="0">
                  <a:pos x="21" y="43"/>
                </a:cxn>
              </a:cxnLst>
              <a:rect l="0" t="0" r="r" b="b"/>
              <a:pathLst>
                <a:path w="109" h="110">
                  <a:moveTo>
                    <a:pt x="55" y="110"/>
                  </a:moveTo>
                  <a:cubicBezTo>
                    <a:pt x="62" y="110"/>
                    <a:pt x="69" y="108"/>
                    <a:pt x="75" y="106"/>
                  </a:cubicBezTo>
                  <a:cubicBezTo>
                    <a:pt x="82" y="103"/>
                    <a:pt x="89" y="98"/>
                    <a:pt x="94" y="93"/>
                  </a:cubicBezTo>
                  <a:cubicBezTo>
                    <a:pt x="96" y="91"/>
                    <a:pt x="98" y="89"/>
                    <a:pt x="99" y="87"/>
                  </a:cubicBezTo>
                  <a:cubicBezTo>
                    <a:pt x="106" y="78"/>
                    <a:pt x="109" y="67"/>
                    <a:pt x="109" y="55"/>
                  </a:cubicBezTo>
                  <a:cubicBezTo>
                    <a:pt x="109" y="53"/>
                    <a:pt x="109" y="50"/>
                    <a:pt x="109" y="48"/>
                  </a:cubicBezTo>
                  <a:cubicBezTo>
                    <a:pt x="106" y="21"/>
                    <a:pt x="83" y="0"/>
                    <a:pt x="55" y="0"/>
                  </a:cubicBezTo>
                  <a:cubicBezTo>
                    <a:pt x="25" y="0"/>
                    <a:pt x="0" y="25"/>
                    <a:pt x="0" y="55"/>
                  </a:cubicBezTo>
                  <a:cubicBezTo>
                    <a:pt x="0" y="85"/>
                    <a:pt x="25" y="110"/>
                    <a:pt x="55" y="110"/>
                  </a:cubicBezTo>
                  <a:moveTo>
                    <a:pt x="21" y="43"/>
                  </a:moveTo>
                  <a:cubicBezTo>
                    <a:pt x="42" y="43"/>
                    <a:pt x="42" y="43"/>
                    <a:pt x="42" y="43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21" y="67"/>
                    <a:pt x="21" y="67"/>
                    <a:pt x="21" y="67"/>
                  </a:cubicBezTo>
                  <a:lnTo>
                    <a:pt x="21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17" name="Freeform 13">
            <a:extLst>
              <a:ext uri="{FF2B5EF4-FFF2-40B4-BE49-F238E27FC236}">
                <a16:creationId xmlns:a16="http://schemas.microsoft.com/office/drawing/2014/main" id="{2C16EC6F-5F08-B37C-697E-F3E181A5ACCE}"/>
              </a:ext>
            </a:extLst>
          </p:cNvPr>
          <p:cNvSpPr>
            <a:spLocks noEditPoints="1"/>
          </p:cNvSpPr>
          <p:nvPr/>
        </p:nvSpPr>
        <p:spPr bwMode="auto">
          <a:xfrm>
            <a:off x="7099677" y="5266957"/>
            <a:ext cx="276222" cy="276222"/>
          </a:xfrm>
          <a:custGeom>
            <a:avLst/>
            <a:gdLst/>
            <a:ahLst/>
            <a:cxnLst>
              <a:cxn ang="0">
                <a:pos x="127" y="93"/>
              </a:cxn>
              <a:cxn ang="0">
                <a:pos x="135" y="56"/>
              </a:cxn>
              <a:cxn ang="0">
                <a:pos x="136" y="50"/>
              </a:cxn>
              <a:cxn ang="0">
                <a:pos x="130" y="49"/>
              </a:cxn>
              <a:cxn ang="0">
                <a:pos x="120" y="49"/>
              </a:cxn>
              <a:cxn ang="0">
                <a:pos x="61" y="66"/>
              </a:cxn>
              <a:cxn ang="0">
                <a:pos x="43" y="109"/>
              </a:cxn>
              <a:cxn ang="0">
                <a:pos x="77" y="137"/>
              </a:cxn>
              <a:cxn ang="0">
                <a:pos x="104" y="128"/>
              </a:cxn>
              <a:cxn ang="0">
                <a:pos x="130" y="137"/>
              </a:cxn>
              <a:cxn ang="0">
                <a:pos x="170" y="114"/>
              </a:cxn>
              <a:cxn ang="0">
                <a:pos x="182" y="75"/>
              </a:cxn>
              <a:cxn ang="0">
                <a:pos x="152" y="17"/>
              </a:cxn>
              <a:cxn ang="0">
                <a:pos x="98" y="0"/>
              </a:cxn>
              <a:cxn ang="0">
                <a:pos x="24" y="35"/>
              </a:cxn>
              <a:cxn ang="0">
                <a:pos x="0" y="105"/>
              </a:cxn>
              <a:cxn ang="0">
                <a:pos x="27" y="163"/>
              </a:cxn>
              <a:cxn ang="0">
                <a:pos x="84" y="181"/>
              </a:cxn>
              <a:cxn ang="0">
                <a:pos x="162" y="162"/>
              </a:cxn>
              <a:cxn ang="0">
                <a:pos x="166" y="159"/>
              </a:cxn>
              <a:cxn ang="0">
                <a:pos x="164" y="155"/>
              </a:cxn>
              <a:cxn ang="0">
                <a:pos x="157" y="139"/>
              </a:cxn>
              <a:cxn ang="0">
                <a:pos x="155" y="134"/>
              </a:cxn>
              <a:cxn ang="0">
                <a:pos x="150" y="136"/>
              </a:cxn>
              <a:cxn ang="0">
                <a:pos x="86" y="155"/>
              </a:cxn>
              <a:cxn ang="0">
                <a:pos x="46" y="142"/>
              </a:cxn>
              <a:cxn ang="0">
                <a:pos x="32" y="105"/>
              </a:cxn>
              <a:cxn ang="0">
                <a:pos x="96" y="26"/>
              </a:cxn>
              <a:cxn ang="0">
                <a:pos x="135" y="40"/>
              </a:cxn>
              <a:cxn ang="0">
                <a:pos x="150" y="76"/>
              </a:cxn>
              <a:cxn ang="0">
                <a:pos x="145" y="98"/>
              </a:cxn>
              <a:cxn ang="0">
                <a:pos x="130" y="110"/>
              </a:cxn>
              <a:cxn ang="0">
                <a:pos x="125" y="106"/>
              </a:cxn>
              <a:cxn ang="0">
                <a:pos x="127" y="95"/>
              </a:cxn>
              <a:cxn ang="0">
                <a:pos x="127" y="93"/>
              </a:cxn>
              <a:cxn ang="0">
                <a:pos x="99" y="77"/>
              </a:cxn>
              <a:cxn ang="0">
                <a:pos x="78" y="110"/>
              </a:cxn>
              <a:cxn ang="0">
                <a:pos x="75" y="108"/>
              </a:cxn>
              <a:cxn ang="0">
                <a:pos x="88" y="81"/>
              </a:cxn>
              <a:cxn ang="0">
                <a:pos x="99" y="77"/>
              </a:cxn>
            </a:cxnLst>
            <a:rect l="0" t="0" r="r" b="b"/>
            <a:pathLst>
              <a:path w="182" h="181">
                <a:moveTo>
                  <a:pt x="127" y="93"/>
                </a:moveTo>
                <a:cubicBezTo>
                  <a:pt x="135" y="56"/>
                  <a:pt x="135" y="56"/>
                  <a:pt x="135" y="56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0" y="49"/>
                  <a:pt x="130" y="49"/>
                  <a:pt x="130" y="49"/>
                </a:cubicBezTo>
                <a:cubicBezTo>
                  <a:pt x="126" y="49"/>
                  <a:pt x="123" y="49"/>
                  <a:pt x="120" y="49"/>
                </a:cubicBezTo>
                <a:cubicBezTo>
                  <a:pt x="85" y="49"/>
                  <a:pt x="71" y="56"/>
                  <a:pt x="61" y="66"/>
                </a:cubicBezTo>
                <a:cubicBezTo>
                  <a:pt x="51" y="77"/>
                  <a:pt x="43" y="95"/>
                  <a:pt x="43" y="109"/>
                </a:cubicBezTo>
                <a:cubicBezTo>
                  <a:pt x="43" y="125"/>
                  <a:pt x="57" y="137"/>
                  <a:pt x="77" y="137"/>
                </a:cubicBezTo>
                <a:cubicBezTo>
                  <a:pt x="89" y="137"/>
                  <a:pt x="96" y="133"/>
                  <a:pt x="104" y="128"/>
                </a:cubicBezTo>
                <a:cubicBezTo>
                  <a:pt x="111" y="134"/>
                  <a:pt x="117" y="137"/>
                  <a:pt x="130" y="137"/>
                </a:cubicBezTo>
                <a:cubicBezTo>
                  <a:pt x="147" y="137"/>
                  <a:pt x="161" y="129"/>
                  <a:pt x="170" y="114"/>
                </a:cubicBezTo>
                <a:cubicBezTo>
                  <a:pt x="177" y="103"/>
                  <a:pt x="182" y="89"/>
                  <a:pt x="182" y="75"/>
                </a:cubicBezTo>
                <a:cubicBezTo>
                  <a:pt x="182" y="45"/>
                  <a:pt x="166" y="27"/>
                  <a:pt x="152" y="17"/>
                </a:cubicBezTo>
                <a:cubicBezTo>
                  <a:pt x="138" y="7"/>
                  <a:pt x="117" y="0"/>
                  <a:pt x="98" y="0"/>
                </a:cubicBezTo>
                <a:cubicBezTo>
                  <a:pt x="60" y="0"/>
                  <a:pt x="37" y="19"/>
                  <a:pt x="24" y="35"/>
                </a:cubicBezTo>
                <a:cubicBezTo>
                  <a:pt x="8" y="54"/>
                  <a:pt x="0" y="79"/>
                  <a:pt x="0" y="105"/>
                </a:cubicBezTo>
                <a:cubicBezTo>
                  <a:pt x="0" y="129"/>
                  <a:pt x="9" y="149"/>
                  <a:pt x="27" y="163"/>
                </a:cubicBezTo>
                <a:cubicBezTo>
                  <a:pt x="42" y="175"/>
                  <a:pt x="63" y="181"/>
                  <a:pt x="84" y="181"/>
                </a:cubicBezTo>
                <a:cubicBezTo>
                  <a:pt x="111" y="181"/>
                  <a:pt x="138" y="174"/>
                  <a:pt x="162" y="162"/>
                </a:cubicBezTo>
                <a:cubicBezTo>
                  <a:pt x="166" y="159"/>
                  <a:pt x="166" y="159"/>
                  <a:pt x="166" y="159"/>
                </a:cubicBezTo>
                <a:cubicBezTo>
                  <a:pt x="164" y="155"/>
                  <a:pt x="164" y="155"/>
                  <a:pt x="164" y="155"/>
                </a:cubicBezTo>
                <a:cubicBezTo>
                  <a:pt x="157" y="139"/>
                  <a:pt x="157" y="139"/>
                  <a:pt x="157" y="139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50" y="136"/>
                  <a:pt x="150" y="136"/>
                  <a:pt x="150" y="136"/>
                </a:cubicBezTo>
                <a:cubicBezTo>
                  <a:pt x="131" y="146"/>
                  <a:pt x="111" y="155"/>
                  <a:pt x="86" y="155"/>
                </a:cubicBezTo>
                <a:cubicBezTo>
                  <a:pt x="69" y="155"/>
                  <a:pt x="56" y="150"/>
                  <a:pt x="46" y="142"/>
                </a:cubicBezTo>
                <a:cubicBezTo>
                  <a:pt x="37" y="133"/>
                  <a:pt x="32" y="120"/>
                  <a:pt x="32" y="105"/>
                </a:cubicBezTo>
                <a:cubicBezTo>
                  <a:pt x="32" y="53"/>
                  <a:pt x="64" y="26"/>
                  <a:pt x="96" y="26"/>
                </a:cubicBezTo>
                <a:cubicBezTo>
                  <a:pt x="112" y="26"/>
                  <a:pt x="126" y="31"/>
                  <a:pt x="135" y="40"/>
                </a:cubicBezTo>
                <a:cubicBezTo>
                  <a:pt x="145" y="49"/>
                  <a:pt x="150" y="61"/>
                  <a:pt x="150" y="76"/>
                </a:cubicBezTo>
                <a:cubicBezTo>
                  <a:pt x="150" y="81"/>
                  <a:pt x="148" y="91"/>
                  <a:pt x="145" y="98"/>
                </a:cubicBezTo>
                <a:cubicBezTo>
                  <a:pt x="141" y="106"/>
                  <a:pt x="136" y="110"/>
                  <a:pt x="130" y="110"/>
                </a:cubicBezTo>
                <a:cubicBezTo>
                  <a:pt x="127" y="110"/>
                  <a:pt x="125" y="109"/>
                  <a:pt x="125" y="106"/>
                </a:cubicBezTo>
                <a:cubicBezTo>
                  <a:pt x="125" y="104"/>
                  <a:pt x="126" y="99"/>
                  <a:pt x="127" y="95"/>
                </a:cubicBezTo>
                <a:cubicBezTo>
                  <a:pt x="127" y="95"/>
                  <a:pt x="127" y="94"/>
                  <a:pt x="127" y="93"/>
                </a:cubicBezTo>
                <a:moveTo>
                  <a:pt x="99" y="77"/>
                </a:moveTo>
                <a:cubicBezTo>
                  <a:pt x="92" y="105"/>
                  <a:pt x="84" y="110"/>
                  <a:pt x="78" y="110"/>
                </a:cubicBezTo>
                <a:cubicBezTo>
                  <a:pt x="77" y="110"/>
                  <a:pt x="75" y="110"/>
                  <a:pt x="75" y="108"/>
                </a:cubicBezTo>
                <a:cubicBezTo>
                  <a:pt x="75" y="100"/>
                  <a:pt x="81" y="88"/>
                  <a:pt x="88" y="81"/>
                </a:cubicBezTo>
                <a:cubicBezTo>
                  <a:pt x="90" y="79"/>
                  <a:pt x="95" y="78"/>
                  <a:pt x="99" y="77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18" name="Group 350">
            <a:extLst>
              <a:ext uri="{FF2B5EF4-FFF2-40B4-BE49-F238E27FC236}">
                <a16:creationId xmlns:a16="http://schemas.microsoft.com/office/drawing/2014/main" id="{B41A839A-BB58-8A49-F3B4-8D8EDACF7C2B}"/>
              </a:ext>
            </a:extLst>
          </p:cNvPr>
          <p:cNvGrpSpPr/>
          <p:nvPr/>
        </p:nvGrpSpPr>
        <p:grpSpPr>
          <a:xfrm>
            <a:off x="7836493" y="3180243"/>
            <a:ext cx="317497" cy="342897"/>
            <a:chOff x="1941513" y="1517650"/>
            <a:chExt cx="317500" cy="342901"/>
          </a:xfrm>
          <a:solidFill>
            <a:schemeClr val="tx1"/>
          </a:solidFill>
        </p:grpSpPr>
        <p:sp>
          <p:nvSpPr>
            <p:cNvPr id="219" name="Freeform 14">
              <a:extLst>
                <a:ext uri="{FF2B5EF4-FFF2-40B4-BE49-F238E27FC236}">
                  <a16:creationId xmlns:a16="http://schemas.microsoft.com/office/drawing/2014/main" id="{B5BAFAB5-7000-C7A9-F5D3-395BCA3A55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1513" y="1517650"/>
              <a:ext cx="153988" cy="342900"/>
            </a:xfrm>
            <a:custGeom>
              <a:avLst/>
              <a:gdLst/>
              <a:ahLst/>
              <a:cxnLst>
                <a:cxn ang="0">
                  <a:pos x="2" y="219"/>
                </a:cxn>
                <a:cxn ang="0">
                  <a:pos x="50" y="195"/>
                </a:cxn>
                <a:cxn ang="0">
                  <a:pos x="99" y="219"/>
                </a:cxn>
                <a:cxn ang="0">
                  <a:pos x="100" y="219"/>
                </a:cxn>
                <a:cxn ang="0">
                  <a:pos x="100" y="59"/>
                </a:cxn>
                <a:cxn ang="0">
                  <a:pos x="98" y="35"/>
                </a:cxn>
                <a:cxn ang="0">
                  <a:pos x="84" y="19"/>
                </a:cxn>
                <a:cxn ang="0">
                  <a:pos x="84" y="6"/>
                </a:cxn>
                <a:cxn ang="0">
                  <a:pos x="84" y="0"/>
                </a:cxn>
                <a:cxn ang="0">
                  <a:pos x="79" y="0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16" y="6"/>
                </a:cxn>
                <a:cxn ang="0">
                  <a:pos x="16" y="19"/>
                </a:cxn>
                <a:cxn ang="0">
                  <a:pos x="2" y="35"/>
                </a:cxn>
                <a:cxn ang="0">
                  <a:pos x="0" y="59"/>
                </a:cxn>
                <a:cxn ang="0">
                  <a:pos x="0" y="219"/>
                </a:cxn>
                <a:cxn ang="0">
                  <a:pos x="2" y="219"/>
                </a:cxn>
                <a:cxn ang="0">
                  <a:pos x="22" y="17"/>
                </a:cxn>
                <a:cxn ang="0">
                  <a:pos x="22" y="6"/>
                </a:cxn>
                <a:cxn ang="0">
                  <a:pos x="79" y="6"/>
                </a:cxn>
                <a:cxn ang="0">
                  <a:pos x="79" y="17"/>
                </a:cxn>
                <a:cxn ang="0">
                  <a:pos x="79" y="95"/>
                </a:cxn>
                <a:cxn ang="0">
                  <a:pos x="51" y="65"/>
                </a:cxn>
                <a:cxn ang="0">
                  <a:pos x="22" y="95"/>
                </a:cxn>
                <a:cxn ang="0">
                  <a:pos x="22" y="17"/>
                </a:cxn>
              </a:cxnLst>
              <a:rect l="0" t="0" r="r" b="b"/>
              <a:pathLst>
                <a:path w="101" h="225">
                  <a:moveTo>
                    <a:pt x="2" y="219"/>
                  </a:moveTo>
                  <a:cubicBezTo>
                    <a:pt x="7" y="200"/>
                    <a:pt x="27" y="195"/>
                    <a:pt x="50" y="195"/>
                  </a:cubicBezTo>
                  <a:cubicBezTo>
                    <a:pt x="74" y="195"/>
                    <a:pt x="93" y="200"/>
                    <a:pt x="99" y="219"/>
                  </a:cubicBezTo>
                  <a:cubicBezTo>
                    <a:pt x="101" y="225"/>
                    <a:pt x="100" y="225"/>
                    <a:pt x="100" y="219"/>
                  </a:cubicBezTo>
                  <a:cubicBezTo>
                    <a:pt x="100" y="186"/>
                    <a:pt x="100" y="92"/>
                    <a:pt x="100" y="59"/>
                  </a:cubicBezTo>
                  <a:cubicBezTo>
                    <a:pt x="100" y="52"/>
                    <a:pt x="100" y="42"/>
                    <a:pt x="98" y="35"/>
                  </a:cubicBezTo>
                  <a:cubicBezTo>
                    <a:pt x="96" y="28"/>
                    <a:pt x="91" y="23"/>
                    <a:pt x="84" y="19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9" y="23"/>
                    <a:pt x="5" y="28"/>
                    <a:pt x="2" y="35"/>
                  </a:cubicBezTo>
                  <a:cubicBezTo>
                    <a:pt x="0" y="42"/>
                    <a:pt x="0" y="52"/>
                    <a:pt x="0" y="59"/>
                  </a:cubicBezTo>
                  <a:cubicBezTo>
                    <a:pt x="0" y="92"/>
                    <a:pt x="0" y="186"/>
                    <a:pt x="0" y="219"/>
                  </a:cubicBezTo>
                  <a:cubicBezTo>
                    <a:pt x="0" y="225"/>
                    <a:pt x="0" y="225"/>
                    <a:pt x="2" y="219"/>
                  </a:cubicBezTo>
                  <a:moveTo>
                    <a:pt x="22" y="17"/>
                  </a:moveTo>
                  <a:cubicBezTo>
                    <a:pt x="22" y="6"/>
                    <a:pt x="22" y="6"/>
                    <a:pt x="22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17"/>
                    <a:pt x="22" y="17"/>
                    <a:pt x="22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0" name="Freeform 15">
              <a:extLst>
                <a:ext uri="{FF2B5EF4-FFF2-40B4-BE49-F238E27FC236}">
                  <a16:creationId xmlns:a16="http://schemas.microsoft.com/office/drawing/2014/main" id="{2E0219AD-6845-0947-B4D2-CC4AB3B90D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5025" y="1538288"/>
              <a:ext cx="153988" cy="322263"/>
            </a:xfrm>
            <a:custGeom>
              <a:avLst/>
              <a:gdLst/>
              <a:ahLst/>
              <a:cxnLst>
                <a:cxn ang="0">
                  <a:pos x="2" y="206"/>
                </a:cxn>
                <a:cxn ang="0">
                  <a:pos x="50" y="182"/>
                </a:cxn>
                <a:cxn ang="0">
                  <a:pos x="99" y="206"/>
                </a:cxn>
                <a:cxn ang="0">
                  <a:pos x="100" y="206"/>
                </a:cxn>
                <a:cxn ang="0">
                  <a:pos x="100" y="46"/>
                </a:cxn>
                <a:cxn ang="0">
                  <a:pos x="98" y="22"/>
                </a:cxn>
                <a:cxn ang="0">
                  <a:pos x="50" y="0"/>
                </a:cxn>
                <a:cxn ang="0">
                  <a:pos x="2" y="22"/>
                </a:cxn>
                <a:cxn ang="0">
                  <a:pos x="0" y="46"/>
                </a:cxn>
                <a:cxn ang="0">
                  <a:pos x="0" y="206"/>
                </a:cxn>
                <a:cxn ang="0">
                  <a:pos x="2" y="206"/>
                </a:cxn>
              </a:cxnLst>
              <a:rect l="0" t="0" r="r" b="b"/>
              <a:pathLst>
                <a:path w="101" h="212">
                  <a:moveTo>
                    <a:pt x="2" y="206"/>
                  </a:moveTo>
                  <a:cubicBezTo>
                    <a:pt x="7" y="187"/>
                    <a:pt x="27" y="182"/>
                    <a:pt x="50" y="182"/>
                  </a:cubicBezTo>
                  <a:cubicBezTo>
                    <a:pt x="74" y="182"/>
                    <a:pt x="93" y="187"/>
                    <a:pt x="99" y="206"/>
                  </a:cubicBezTo>
                  <a:cubicBezTo>
                    <a:pt x="101" y="212"/>
                    <a:pt x="100" y="212"/>
                    <a:pt x="100" y="206"/>
                  </a:cubicBezTo>
                  <a:cubicBezTo>
                    <a:pt x="100" y="173"/>
                    <a:pt x="100" y="79"/>
                    <a:pt x="100" y="46"/>
                  </a:cubicBezTo>
                  <a:cubicBezTo>
                    <a:pt x="100" y="39"/>
                    <a:pt x="101" y="29"/>
                    <a:pt x="98" y="22"/>
                  </a:cubicBezTo>
                  <a:cubicBezTo>
                    <a:pt x="92" y="5"/>
                    <a:pt x="73" y="0"/>
                    <a:pt x="50" y="0"/>
                  </a:cubicBezTo>
                  <a:cubicBezTo>
                    <a:pt x="27" y="0"/>
                    <a:pt x="8" y="5"/>
                    <a:pt x="2" y="22"/>
                  </a:cubicBezTo>
                  <a:cubicBezTo>
                    <a:pt x="0" y="29"/>
                    <a:pt x="0" y="39"/>
                    <a:pt x="0" y="46"/>
                  </a:cubicBezTo>
                  <a:cubicBezTo>
                    <a:pt x="0" y="79"/>
                    <a:pt x="0" y="173"/>
                    <a:pt x="0" y="206"/>
                  </a:cubicBezTo>
                  <a:cubicBezTo>
                    <a:pt x="0" y="212"/>
                    <a:pt x="0" y="212"/>
                    <a:pt x="2" y="20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21" name="Freeform 16">
            <a:extLst>
              <a:ext uri="{FF2B5EF4-FFF2-40B4-BE49-F238E27FC236}">
                <a16:creationId xmlns:a16="http://schemas.microsoft.com/office/drawing/2014/main" id="{C0566C8B-B068-DF69-38D2-A7819D199AED}"/>
              </a:ext>
            </a:extLst>
          </p:cNvPr>
          <p:cNvSpPr>
            <a:spLocks noEditPoints="1"/>
          </p:cNvSpPr>
          <p:nvPr/>
        </p:nvSpPr>
        <p:spPr bwMode="auto">
          <a:xfrm>
            <a:off x="9928981" y="1823866"/>
            <a:ext cx="174623" cy="301622"/>
          </a:xfrm>
          <a:custGeom>
            <a:avLst/>
            <a:gdLst/>
            <a:ahLst/>
            <a:cxnLst>
              <a:cxn ang="0">
                <a:pos x="110" y="23"/>
              </a:cxn>
              <a:cxn ang="0">
                <a:pos x="110" y="15"/>
              </a:cxn>
              <a:cxn ang="0">
                <a:pos x="110" y="0"/>
              </a:cxn>
              <a:cxn ang="0">
                <a:pos x="89" y="0"/>
              </a:cxn>
              <a:cxn ang="0">
                <a:pos x="89" y="15"/>
              </a:cxn>
              <a:cxn ang="0">
                <a:pos x="0" y="15"/>
              </a:cxn>
              <a:cxn ang="0">
                <a:pos x="0" y="190"/>
              </a:cxn>
              <a:cxn ang="0">
                <a:pos x="110" y="190"/>
              </a:cxn>
              <a:cxn ang="0">
                <a:pos x="110" y="23"/>
              </a:cxn>
              <a:cxn ang="0">
                <a:pos x="32" y="178"/>
              </a:cxn>
              <a:cxn ang="0">
                <a:pos x="11" y="178"/>
              </a:cxn>
              <a:cxn ang="0">
                <a:pos x="11" y="165"/>
              </a:cxn>
              <a:cxn ang="0">
                <a:pos x="32" y="165"/>
              </a:cxn>
              <a:cxn ang="0">
                <a:pos x="32" y="178"/>
              </a:cxn>
              <a:cxn ang="0">
                <a:pos x="99" y="178"/>
              </a:cxn>
              <a:cxn ang="0">
                <a:pos x="77" y="178"/>
              </a:cxn>
              <a:cxn ang="0">
                <a:pos x="77" y="165"/>
              </a:cxn>
              <a:cxn ang="0">
                <a:pos x="99" y="165"/>
              </a:cxn>
              <a:cxn ang="0">
                <a:pos x="99" y="178"/>
              </a:cxn>
              <a:cxn ang="0">
                <a:pos x="99" y="152"/>
              </a:cxn>
              <a:cxn ang="0">
                <a:pos x="11" y="152"/>
              </a:cxn>
              <a:cxn ang="0">
                <a:pos x="11" y="27"/>
              </a:cxn>
              <a:cxn ang="0">
                <a:pos x="99" y="27"/>
              </a:cxn>
              <a:cxn ang="0">
                <a:pos x="99" y="152"/>
              </a:cxn>
            </a:cxnLst>
            <a:rect l="0" t="0" r="r" b="b"/>
            <a:pathLst>
              <a:path w="110" h="190">
                <a:moveTo>
                  <a:pt x="110" y="23"/>
                </a:moveTo>
                <a:lnTo>
                  <a:pt x="110" y="15"/>
                </a:lnTo>
                <a:lnTo>
                  <a:pt x="110" y="0"/>
                </a:lnTo>
                <a:lnTo>
                  <a:pt x="89" y="0"/>
                </a:lnTo>
                <a:lnTo>
                  <a:pt x="89" y="15"/>
                </a:lnTo>
                <a:lnTo>
                  <a:pt x="0" y="15"/>
                </a:lnTo>
                <a:lnTo>
                  <a:pt x="0" y="190"/>
                </a:lnTo>
                <a:lnTo>
                  <a:pt x="110" y="190"/>
                </a:lnTo>
                <a:lnTo>
                  <a:pt x="110" y="23"/>
                </a:lnTo>
                <a:close/>
                <a:moveTo>
                  <a:pt x="32" y="178"/>
                </a:moveTo>
                <a:lnTo>
                  <a:pt x="11" y="178"/>
                </a:lnTo>
                <a:lnTo>
                  <a:pt x="11" y="165"/>
                </a:lnTo>
                <a:lnTo>
                  <a:pt x="32" y="165"/>
                </a:lnTo>
                <a:lnTo>
                  <a:pt x="32" y="178"/>
                </a:lnTo>
                <a:close/>
                <a:moveTo>
                  <a:pt x="99" y="178"/>
                </a:moveTo>
                <a:lnTo>
                  <a:pt x="77" y="178"/>
                </a:lnTo>
                <a:lnTo>
                  <a:pt x="77" y="165"/>
                </a:lnTo>
                <a:lnTo>
                  <a:pt x="99" y="165"/>
                </a:lnTo>
                <a:lnTo>
                  <a:pt x="99" y="178"/>
                </a:lnTo>
                <a:close/>
                <a:moveTo>
                  <a:pt x="99" y="152"/>
                </a:moveTo>
                <a:lnTo>
                  <a:pt x="11" y="152"/>
                </a:lnTo>
                <a:lnTo>
                  <a:pt x="11" y="27"/>
                </a:lnTo>
                <a:lnTo>
                  <a:pt x="99" y="27"/>
                </a:lnTo>
                <a:lnTo>
                  <a:pt x="99" y="152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22" name="Freeform 17">
            <a:extLst>
              <a:ext uri="{FF2B5EF4-FFF2-40B4-BE49-F238E27FC236}">
                <a16:creationId xmlns:a16="http://schemas.microsoft.com/office/drawing/2014/main" id="{ACEB5C01-2D80-3613-7412-C4F01DBC3DB8}"/>
              </a:ext>
            </a:extLst>
          </p:cNvPr>
          <p:cNvSpPr>
            <a:spLocks/>
          </p:cNvSpPr>
          <p:nvPr/>
        </p:nvSpPr>
        <p:spPr bwMode="auto">
          <a:xfrm>
            <a:off x="7252693" y="3918769"/>
            <a:ext cx="320672" cy="263523"/>
          </a:xfrm>
          <a:custGeom>
            <a:avLst/>
            <a:gdLst/>
            <a:ahLst/>
            <a:cxnLst>
              <a:cxn ang="0">
                <a:pos x="166" y="0"/>
              </a:cxn>
              <a:cxn ang="0">
                <a:pos x="72" y="93"/>
              </a:cxn>
              <a:cxn ang="0">
                <a:pos x="37" y="57"/>
              </a:cxn>
              <a:cxn ang="0">
                <a:pos x="0" y="94"/>
              </a:cxn>
              <a:cxn ang="0">
                <a:pos x="36" y="129"/>
              </a:cxn>
              <a:cxn ang="0">
                <a:pos x="72" y="166"/>
              </a:cxn>
              <a:cxn ang="0">
                <a:pos x="108" y="129"/>
              </a:cxn>
              <a:cxn ang="0">
                <a:pos x="202" y="36"/>
              </a:cxn>
              <a:cxn ang="0">
                <a:pos x="166" y="0"/>
              </a:cxn>
            </a:cxnLst>
            <a:rect l="0" t="0" r="r" b="b"/>
            <a:pathLst>
              <a:path w="202" h="166">
                <a:moveTo>
                  <a:pt x="166" y="0"/>
                </a:moveTo>
                <a:lnTo>
                  <a:pt x="72" y="93"/>
                </a:lnTo>
                <a:lnTo>
                  <a:pt x="37" y="57"/>
                </a:lnTo>
                <a:lnTo>
                  <a:pt x="0" y="94"/>
                </a:lnTo>
                <a:lnTo>
                  <a:pt x="36" y="129"/>
                </a:lnTo>
                <a:lnTo>
                  <a:pt x="72" y="166"/>
                </a:lnTo>
                <a:lnTo>
                  <a:pt x="108" y="129"/>
                </a:lnTo>
                <a:lnTo>
                  <a:pt x="202" y="36"/>
                </a:lnTo>
                <a:lnTo>
                  <a:pt x="166" y="0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23" name="Group 355">
            <a:extLst>
              <a:ext uri="{FF2B5EF4-FFF2-40B4-BE49-F238E27FC236}">
                <a16:creationId xmlns:a16="http://schemas.microsoft.com/office/drawing/2014/main" id="{B3EEC759-01FF-6191-4245-51B46881D580}"/>
              </a:ext>
            </a:extLst>
          </p:cNvPr>
          <p:cNvGrpSpPr/>
          <p:nvPr/>
        </p:nvGrpSpPr>
        <p:grpSpPr>
          <a:xfrm>
            <a:off x="10261944" y="2389640"/>
            <a:ext cx="387346" cy="390522"/>
            <a:chOff x="4057650" y="898525"/>
            <a:chExt cx="387350" cy="390526"/>
          </a:xfrm>
          <a:solidFill>
            <a:srgbClr val="7A80FF"/>
          </a:solidFill>
        </p:grpSpPr>
        <p:sp>
          <p:nvSpPr>
            <p:cNvPr id="224" name="Freeform 18">
              <a:extLst>
                <a:ext uri="{FF2B5EF4-FFF2-40B4-BE49-F238E27FC236}">
                  <a16:creationId xmlns:a16="http://schemas.microsoft.com/office/drawing/2014/main" id="{B38D36D5-8E97-8D8C-9F16-F3BABD2557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7650" y="1020763"/>
              <a:ext cx="268288" cy="268288"/>
            </a:xfrm>
            <a:custGeom>
              <a:avLst/>
              <a:gdLst/>
              <a:ahLst/>
              <a:cxnLst>
                <a:cxn ang="0">
                  <a:pos x="25" y="131"/>
                </a:cxn>
                <a:cxn ang="0">
                  <a:pos x="16" y="141"/>
                </a:cxn>
                <a:cxn ang="0">
                  <a:pos x="35" y="160"/>
                </a:cxn>
                <a:cxn ang="0">
                  <a:pos x="45" y="151"/>
                </a:cxn>
                <a:cxn ang="0">
                  <a:pos x="74" y="163"/>
                </a:cxn>
                <a:cxn ang="0">
                  <a:pos x="74" y="176"/>
                </a:cxn>
                <a:cxn ang="0">
                  <a:pos x="102" y="176"/>
                </a:cxn>
                <a:cxn ang="0">
                  <a:pos x="102" y="163"/>
                </a:cxn>
                <a:cxn ang="0">
                  <a:pos x="131" y="151"/>
                </a:cxn>
                <a:cxn ang="0">
                  <a:pos x="140" y="160"/>
                </a:cxn>
                <a:cxn ang="0">
                  <a:pos x="160" y="141"/>
                </a:cxn>
                <a:cxn ang="0">
                  <a:pos x="151" y="131"/>
                </a:cxn>
                <a:cxn ang="0">
                  <a:pos x="163" y="102"/>
                </a:cxn>
                <a:cxn ang="0">
                  <a:pos x="176" y="102"/>
                </a:cxn>
                <a:cxn ang="0">
                  <a:pos x="176" y="74"/>
                </a:cxn>
                <a:cxn ang="0">
                  <a:pos x="163" y="74"/>
                </a:cxn>
                <a:cxn ang="0">
                  <a:pos x="151" y="45"/>
                </a:cxn>
                <a:cxn ang="0">
                  <a:pos x="160" y="36"/>
                </a:cxn>
                <a:cxn ang="0">
                  <a:pos x="140" y="16"/>
                </a:cxn>
                <a:cxn ang="0">
                  <a:pos x="131" y="25"/>
                </a:cxn>
                <a:cxn ang="0">
                  <a:pos x="102" y="13"/>
                </a:cxn>
                <a:cxn ang="0">
                  <a:pos x="102" y="0"/>
                </a:cxn>
                <a:cxn ang="0">
                  <a:pos x="74" y="0"/>
                </a:cxn>
                <a:cxn ang="0">
                  <a:pos x="74" y="13"/>
                </a:cxn>
                <a:cxn ang="0">
                  <a:pos x="45" y="25"/>
                </a:cxn>
                <a:cxn ang="0">
                  <a:pos x="35" y="16"/>
                </a:cxn>
                <a:cxn ang="0">
                  <a:pos x="16" y="36"/>
                </a:cxn>
                <a:cxn ang="0">
                  <a:pos x="25" y="45"/>
                </a:cxn>
                <a:cxn ang="0">
                  <a:pos x="13" y="74"/>
                </a:cxn>
                <a:cxn ang="0">
                  <a:pos x="0" y="74"/>
                </a:cxn>
                <a:cxn ang="0">
                  <a:pos x="0" y="102"/>
                </a:cxn>
                <a:cxn ang="0">
                  <a:pos x="13" y="102"/>
                </a:cxn>
                <a:cxn ang="0">
                  <a:pos x="25" y="131"/>
                </a:cxn>
                <a:cxn ang="0">
                  <a:pos x="88" y="32"/>
                </a:cxn>
                <a:cxn ang="0">
                  <a:pos x="144" y="88"/>
                </a:cxn>
                <a:cxn ang="0">
                  <a:pos x="88" y="144"/>
                </a:cxn>
                <a:cxn ang="0">
                  <a:pos x="32" y="88"/>
                </a:cxn>
                <a:cxn ang="0">
                  <a:pos x="88" y="32"/>
                </a:cxn>
              </a:cxnLst>
              <a:rect l="0" t="0" r="r" b="b"/>
              <a:pathLst>
                <a:path w="176" h="176">
                  <a:moveTo>
                    <a:pt x="25" y="131"/>
                  </a:moveTo>
                  <a:cubicBezTo>
                    <a:pt x="16" y="141"/>
                    <a:pt x="16" y="141"/>
                    <a:pt x="16" y="141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53" y="157"/>
                    <a:pt x="63" y="161"/>
                    <a:pt x="74" y="163"/>
                  </a:cubicBezTo>
                  <a:cubicBezTo>
                    <a:pt x="74" y="176"/>
                    <a:pt x="74" y="176"/>
                    <a:pt x="74" y="176"/>
                  </a:cubicBezTo>
                  <a:cubicBezTo>
                    <a:pt x="102" y="176"/>
                    <a:pt x="102" y="176"/>
                    <a:pt x="102" y="176"/>
                  </a:cubicBezTo>
                  <a:cubicBezTo>
                    <a:pt x="102" y="163"/>
                    <a:pt x="102" y="163"/>
                    <a:pt x="102" y="163"/>
                  </a:cubicBezTo>
                  <a:cubicBezTo>
                    <a:pt x="112" y="161"/>
                    <a:pt x="122" y="157"/>
                    <a:pt x="131" y="151"/>
                  </a:cubicBezTo>
                  <a:cubicBezTo>
                    <a:pt x="140" y="160"/>
                    <a:pt x="140" y="160"/>
                    <a:pt x="140" y="160"/>
                  </a:cubicBezTo>
                  <a:cubicBezTo>
                    <a:pt x="160" y="141"/>
                    <a:pt x="160" y="141"/>
                    <a:pt x="160" y="141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57" y="123"/>
                    <a:pt x="161" y="113"/>
                    <a:pt x="163" y="102"/>
                  </a:cubicBezTo>
                  <a:cubicBezTo>
                    <a:pt x="176" y="102"/>
                    <a:pt x="176" y="102"/>
                    <a:pt x="176" y="102"/>
                  </a:cubicBezTo>
                  <a:cubicBezTo>
                    <a:pt x="176" y="74"/>
                    <a:pt x="176" y="74"/>
                    <a:pt x="176" y="74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1" y="63"/>
                    <a:pt x="157" y="54"/>
                    <a:pt x="151" y="45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40" y="16"/>
                    <a:pt x="140" y="16"/>
                    <a:pt x="140" y="1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22" y="19"/>
                    <a:pt x="112" y="15"/>
                    <a:pt x="102" y="13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63" y="15"/>
                    <a:pt x="53" y="19"/>
                    <a:pt x="45" y="2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19" y="54"/>
                    <a:pt x="15" y="63"/>
                    <a:pt x="13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13" y="102"/>
                    <a:pt x="13" y="102"/>
                    <a:pt x="13" y="102"/>
                  </a:cubicBezTo>
                  <a:cubicBezTo>
                    <a:pt x="15" y="113"/>
                    <a:pt x="19" y="123"/>
                    <a:pt x="25" y="131"/>
                  </a:cubicBezTo>
                  <a:moveTo>
                    <a:pt x="88" y="32"/>
                  </a:moveTo>
                  <a:cubicBezTo>
                    <a:pt x="119" y="32"/>
                    <a:pt x="144" y="57"/>
                    <a:pt x="144" y="88"/>
                  </a:cubicBezTo>
                  <a:cubicBezTo>
                    <a:pt x="144" y="119"/>
                    <a:pt x="119" y="144"/>
                    <a:pt x="88" y="144"/>
                  </a:cubicBezTo>
                  <a:cubicBezTo>
                    <a:pt x="57" y="144"/>
                    <a:pt x="32" y="119"/>
                    <a:pt x="32" y="88"/>
                  </a:cubicBezTo>
                  <a:cubicBezTo>
                    <a:pt x="32" y="57"/>
                    <a:pt x="57" y="32"/>
                    <a:pt x="88" y="3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5" name="Freeform 19">
              <a:extLst>
                <a:ext uri="{FF2B5EF4-FFF2-40B4-BE49-F238E27FC236}">
                  <a16:creationId xmlns:a16="http://schemas.microsoft.com/office/drawing/2014/main" id="{E3A13B64-7331-3DDE-1880-D9BD8EC671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4025" y="898525"/>
              <a:ext cx="180975" cy="180975"/>
            </a:xfrm>
            <a:custGeom>
              <a:avLst/>
              <a:gdLst/>
              <a:ahLst/>
              <a:cxnLst>
                <a:cxn ang="0">
                  <a:pos x="111" y="50"/>
                </a:cxn>
                <a:cxn ang="0">
                  <a:pos x="119" y="47"/>
                </a:cxn>
                <a:cxn ang="0">
                  <a:pos x="110" y="26"/>
                </a:cxn>
                <a:cxn ang="0">
                  <a:pos x="102" y="30"/>
                </a:cxn>
                <a:cxn ang="0">
                  <a:pos x="89" y="17"/>
                </a:cxn>
                <a:cxn ang="0">
                  <a:pos x="92" y="8"/>
                </a:cxn>
                <a:cxn ang="0">
                  <a:pos x="72" y="0"/>
                </a:cxn>
                <a:cxn ang="0">
                  <a:pos x="68" y="8"/>
                </a:cxn>
                <a:cxn ang="0">
                  <a:pos x="50" y="9"/>
                </a:cxn>
                <a:cxn ang="0">
                  <a:pos x="47" y="0"/>
                </a:cxn>
                <a:cxn ang="0">
                  <a:pos x="26" y="9"/>
                </a:cxn>
                <a:cxn ang="0">
                  <a:pos x="30" y="17"/>
                </a:cxn>
                <a:cxn ang="0">
                  <a:pos x="17" y="30"/>
                </a:cxn>
                <a:cxn ang="0">
                  <a:pos x="8" y="27"/>
                </a:cxn>
                <a:cxn ang="0">
                  <a:pos x="0" y="48"/>
                </a:cxn>
                <a:cxn ang="0">
                  <a:pos x="8" y="51"/>
                </a:cxn>
                <a:cxn ang="0">
                  <a:pos x="9" y="69"/>
                </a:cxn>
                <a:cxn ang="0">
                  <a:pos x="0" y="73"/>
                </a:cxn>
                <a:cxn ang="0">
                  <a:pos x="9" y="94"/>
                </a:cxn>
                <a:cxn ang="0">
                  <a:pos x="17" y="90"/>
                </a:cxn>
                <a:cxn ang="0">
                  <a:pos x="30" y="103"/>
                </a:cxn>
                <a:cxn ang="0">
                  <a:pos x="27" y="111"/>
                </a:cxn>
                <a:cxn ang="0">
                  <a:pos x="48" y="119"/>
                </a:cxn>
                <a:cxn ang="0">
                  <a:pos x="51" y="111"/>
                </a:cxn>
                <a:cxn ang="0">
                  <a:pos x="69" y="111"/>
                </a:cxn>
                <a:cxn ang="0">
                  <a:pos x="73" y="119"/>
                </a:cxn>
                <a:cxn ang="0">
                  <a:pos x="94" y="110"/>
                </a:cxn>
                <a:cxn ang="0">
                  <a:pos x="90" y="102"/>
                </a:cxn>
                <a:cxn ang="0">
                  <a:pos x="103" y="89"/>
                </a:cxn>
                <a:cxn ang="0">
                  <a:pos x="111" y="92"/>
                </a:cxn>
                <a:cxn ang="0">
                  <a:pos x="119" y="72"/>
                </a:cxn>
                <a:cxn ang="0">
                  <a:pos x="111" y="68"/>
                </a:cxn>
                <a:cxn ang="0">
                  <a:pos x="111" y="50"/>
                </a:cxn>
                <a:cxn ang="0">
                  <a:pos x="73" y="92"/>
                </a:cxn>
                <a:cxn ang="0">
                  <a:pos x="60" y="95"/>
                </a:cxn>
                <a:cxn ang="0">
                  <a:pos x="28" y="73"/>
                </a:cxn>
                <a:cxn ang="0">
                  <a:pos x="46" y="28"/>
                </a:cxn>
                <a:cxn ang="0">
                  <a:pos x="60" y="25"/>
                </a:cxn>
                <a:cxn ang="0">
                  <a:pos x="92" y="46"/>
                </a:cxn>
                <a:cxn ang="0">
                  <a:pos x="73" y="92"/>
                </a:cxn>
              </a:cxnLst>
              <a:rect l="0" t="0" r="r" b="b"/>
              <a:pathLst>
                <a:path w="119" h="119">
                  <a:moveTo>
                    <a:pt x="111" y="50"/>
                  </a:moveTo>
                  <a:cubicBezTo>
                    <a:pt x="119" y="47"/>
                    <a:pt x="119" y="47"/>
                    <a:pt x="119" y="47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99" y="25"/>
                    <a:pt x="94" y="20"/>
                    <a:pt x="89" y="17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2" y="7"/>
                    <a:pt x="56" y="8"/>
                    <a:pt x="50" y="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5" y="21"/>
                    <a:pt x="20" y="25"/>
                    <a:pt x="17" y="30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7" y="57"/>
                    <a:pt x="8" y="63"/>
                    <a:pt x="9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21" y="95"/>
                    <a:pt x="25" y="99"/>
                    <a:pt x="30" y="103"/>
                  </a:cubicBezTo>
                  <a:cubicBezTo>
                    <a:pt x="27" y="111"/>
                    <a:pt x="27" y="111"/>
                    <a:pt x="27" y="111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51" y="111"/>
                    <a:pt x="51" y="111"/>
                    <a:pt x="51" y="111"/>
                  </a:cubicBezTo>
                  <a:cubicBezTo>
                    <a:pt x="57" y="112"/>
                    <a:pt x="63" y="112"/>
                    <a:pt x="69" y="111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0" y="102"/>
                    <a:pt x="90" y="102"/>
                    <a:pt x="90" y="102"/>
                  </a:cubicBezTo>
                  <a:cubicBezTo>
                    <a:pt x="95" y="99"/>
                    <a:pt x="99" y="94"/>
                    <a:pt x="103" y="89"/>
                  </a:cubicBezTo>
                  <a:cubicBezTo>
                    <a:pt x="111" y="92"/>
                    <a:pt x="111" y="92"/>
                    <a:pt x="111" y="9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1" y="68"/>
                    <a:pt x="111" y="68"/>
                    <a:pt x="111" y="68"/>
                  </a:cubicBezTo>
                  <a:cubicBezTo>
                    <a:pt x="112" y="62"/>
                    <a:pt x="112" y="56"/>
                    <a:pt x="111" y="50"/>
                  </a:cubicBezTo>
                  <a:moveTo>
                    <a:pt x="73" y="92"/>
                  </a:moveTo>
                  <a:cubicBezTo>
                    <a:pt x="69" y="94"/>
                    <a:pt x="64" y="95"/>
                    <a:pt x="60" y="95"/>
                  </a:cubicBezTo>
                  <a:cubicBezTo>
                    <a:pt x="46" y="95"/>
                    <a:pt x="33" y="86"/>
                    <a:pt x="28" y="73"/>
                  </a:cubicBezTo>
                  <a:cubicBezTo>
                    <a:pt x="20" y="56"/>
                    <a:pt x="28" y="35"/>
                    <a:pt x="46" y="28"/>
                  </a:cubicBezTo>
                  <a:cubicBezTo>
                    <a:pt x="50" y="26"/>
                    <a:pt x="55" y="25"/>
                    <a:pt x="60" y="25"/>
                  </a:cubicBezTo>
                  <a:cubicBezTo>
                    <a:pt x="74" y="25"/>
                    <a:pt x="86" y="33"/>
                    <a:pt x="92" y="46"/>
                  </a:cubicBezTo>
                  <a:cubicBezTo>
                    <a:pt x="99" y="64"/>
                    <a:pt x="91" y="84"/>
                    <a:pt x="73" y="9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26" name="Freeform 20">
            <a:extLst>
              <a:ext uri="{FF2B5EF4-FFF2-40B4-BE49-F238E27FC236}">
                <a16:creationId xmlns:a16="http://schemas.microsoft.com/office/drawing/2014/main" id="{A687BD67-4BAF-3B5F-3DA0-ECE3969EA4CD}"/>
              </a:ext>
            </a:extLst>
          </p:cNvPr>
          <p:cNvSpPr>
            <a:spLocks noEditPoints="1"/>
          </p:cNvSpPr>
          <p:nvPr/>
        </p:nvSpPr>
        <p:spPr bwMode="auto">
          <a:xfrm>
            <a:off x="7275771" y="3173099"/>
            <a:ext cx="296860" cy="357185"/>
          </a:xfrm>
          <a:custGeom>
            <a:avLst/>
            <a:gdLst/>
            <a:ahLst/>
            <a:cxnLst>
              <a:cxn ang="0">
                <a:pos x="0" y="183"/>
              </a:cxn>
              <a:cxn ang="0">
                <a:pos x="126" y="183"/>
              </a:cxn>
              <a:cxn ang="0">
                <a:pos x="126" y="235"/>
              </a:cxn>
              <a:cxn ang="0">
                <a:pos x="175" y="183"/>
              </a:cxn>
              <a:cxn ang="0">
                <a:pos x="195" y="183"/>
              </a:cxn>
              <a:cxn ang="0">
                <a:pos x="195" y="0"/>
              </a:cxn>
              <a:cxn ang="0">
                <a:pos x="0" y="0"/>
              </a:cxn>
              <a:cxn ang="0">
                <a:pos x="0" y="183"/>
              </a:cxn>
              <a:cxn ang="0">
                <a:pos x="162" y="77"/>
              </a:cxn>
              <a:cxn ang="0">
                <a:pos x="179" y="93"/>
              </a:cxn>
              <a:cxn ang="0">
                <a:pos x="162" y="110"/>
              </a:cxn>
              <a:cxn ang="0">
                <a:pos x="146" y="93"/>
              </a:cxn>
              <a:cxn ang="0">
                <a:pos x="162" y="77"/>
              </a:cxn>
              <a:cxn ang="0">
                <a:pos x="119" y="77"/>
              </a:cxn>
              <a:cxn ang="0">
                <a:pos x="136" y="93"/>
              </a:cxn>
              <a:cxn ang="0">
                <a:pos x="119" y="110"/>
              </a:cxn>
              <a:cxn ang="0">
                <a:pos x="103" y="93"/>
              </a:cxn>
              <a:cxn ang="0">
                <a:pos x="119" y="77"/>
              </a:cxn>
              <a:cxn ang="0">
                <a:pos x="76" y="77"/>
              </a:cxn>
              <a:cxn ang="0">
                <a:pos x="92" y="93"/>
              </a:cxn>
              <a:cxn ang="0">
                <a:pos x="76" y="110"/>
              </a:cxn>
              <a:cxn ang="0">
                <a:pos x="59" y="93"/>
              </a:cxn>
              <a:cxn ang="0">
                <a:pos x="76" y="77"/>
              </a:cxn>
              <a:cxn ang="0">
                <a:pos x="33" y="77"/>
              </a:cxn>
              <a:cxn ang="0">
                <a:pos x="49" y="93"/>
              </a:cxn>
              <a:cxn ang="0">
                <a:pos x="33" y="110"/>
              </a:cxn>
              <a:cxn ang="0">
                <a:pos x="16" y="93"/>
              </a:cxn>
              <a:cxn ang="0">
                <a:pos x="33" y="77"/>
              </a:cxn>
            </a:cxnLst>
            <a:rect l="0" t="0" r="r" b="b"/>
            <a:pathLst>
              <a:path w="195" h="235">
                <a:moveTo>
                  <a:pt x="0" y="183"/>
                </a:moveTo>
                <a:cubicBezTo>
                  <a:pt x="126" y="183"/>
                  <a:pt x="126" y="183"/>
                  <a:pt x="126" y="183"/>
                </a:cubicBezTo>
                <a:cubicBezTo>
                  <a:pt x="126" y="235"/>
                  <a:pt x="126" y="235"/>
                  <a:pt x="126" y="235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95" y="183"/>
                  <a:pt x="195" y="183"/>
                  <a:pt x="195" y="183"/>
                </a:cubicBezTo>
                <a:cubicBezTo>
                  <a:pt x="195" y="0"/>
                  <a:pt x="195" y="0"/>
                  <a:pt x="195" y="0"/>
                </a:cubicBezTo>
                <a:cubicBezTo>
                  <a:pt x="0" y="0"/>
                  <a:pt x="0" y="0"/>
                  <a:pt x="0" y="0"/>
                </a:cubicBezTo>
                <a:lnTo>
                  <a:pt x="0" y="183"/>
                </a:lnTo>
                <a:close/>
                <a:moveTo>
                  <a:pt x="162" y="77"/>
                </a:moveTo>
                <a:cubicBezTo>
                  <a:pt x="171" y="77"/>
                  <a:pt x="179" y="84"/>
                  <a:pt x="179" y="93"/>
                </a:cubicBezTo>
                <a:cubicBezTo>
                  <a:pt x="179" y="103"/>
                  <a:pt x="171" y="110"/>
                  <a:pt x="162" y="110"/>
                </a:cubicBezTo>
                <a:cubicBezTo>
                  <a:pt x="153" y="110"/>
                  <a:pt x="146" y="103"/>
                  <a:pt x="146" y="93"/>
                </a:cubicBezTo>
                <a:cubicBezTo>
                  <a:pt x="146" y="84"/>
                  <a:pt x="153" y="77"/>
                  <a:pt x="162" y="77"/>
                </a:cubicBezTo>
                <a:moveTo>
                  <a:pt x="119" y="77"/>
                </a:moveTo>
                <a:cubicBezTo>
                  <a:pt x="128" y="77"/>
                  <a:pt x="136" y="84"/>
                  <a:pt x="136" y="93"/>
                </a:cubicBezTo>
                <a:cubicBezTo>
                  <a:pt x="136" y="103"/>
                  <a:pt x="128" y="110"/>
                  <a:pt x="119" y="110"/>
                </a:cubicBezTo>
                <a:cubicBezTo>
                  <a:pt x="110" y="110"/>
                  <a:pt x="103" y="103"/>
                  <a:pt x="103" y="93"/>
                </a:cubicBezTo>
                <a:cubicBezTo>
                  <a:pt x="103" y="84"/>
                  <a:pt x="110" y="77"/>
                  <a:pt x="119" y="77"/>
                </a:cubicBezTo>
                <a:moveTo>
                  <a:pt x="76" y="77"/>
                </a:moveTo>
                <a:cubicBezTo>
                  <a:pt x="85" y="77"/>
                  <a:pt x="92" y="84"/>
                  <a:pt x="92" y="93"/>
                </a:cubicBezTo>
                <a:cubicBezTo>
                  <a:pt x="92" y="103"/>
                  <a:pt x="85" y="110"/>
                  <a:pt x="76" y="110"/>
                </a:cubicBezTo>
                <a:cubicBezTo>
                  <a:pt x="67" y="110"/>
                  <a:pt x="59" y="103"/>
                  <a:pt x="59" y="93"/>
                </a:cubicBezTo>
                <a:cubicBezTo>
                  <a:pt x="59" y="84"/>
                  <a:pt x="67" y="77"/>
                  <a:pt x="76" y="77"/>
                </a:cubicBezTo>
                <a:moveTo>
                  <a:pt x="33" y="77"/>
                </a:moveTo>
                <a:cubicBezTo>
                  <a:pt x="42" y="77"/>
                  <a:pt x="49" y="84"/>
                  <a:pt x="49" y="93"/>
                </a:cubicBezTo>
                <a:cubicBezTo>
                  <a:pt x="49" y="103"/>
                  <a:pt x="42" y="110"/>
                  <a:pt x="33" y="110"/>
                </a:cubicBezTo>
                <a:cubicBezTo>
                  <a:pt x="24" y="110"/>
                  <a:pt x="16" y="103"/>
                  <a:pt x="16" y="93"/>
                </a:cubicBezTo>
                <a:cubicBezTo>
                  <a:pt x="16" y="84"/>
                  <a:pt x="24" y="77"/>
                  <a:pt x="33" y="77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27" name="Group 359">
            <a:extLst>
              <a:ext uri="{FF2B5EF4-FFF2-40B4-BE49-F238E27FC236}">
                <a16:creationId xmlns:a16="http://schemas.microsoft.com/office/drawing/2014/main" id="{DD0C005C-1FC8-C853-6369-59B633969C7D}"/>
              </a:ext>
            </a:extLst>
          </p:cNvPr>
          <p:cNvGrpSpPr/>
          <p:nvPr/>
        </p:nvGrpSpPr>
        <p:grpSpPr>
          <a:xfrm>
            <a:off x="6509132" y="5216949"/>
            <a:ext cx="347658" cy="376235"/>
            <a:chOff x="303213" y="3265488"/>
            <a:chExt cx="347662" cy="376238"/>
          </a:xfrm>
          <a:solidFill>
            <a:srgbClr val="2DADE0"/>
          </a:solidFill>
        </p:grpSpPr>
        <p:sp>
          <p:nvSpPr>
            <p:cNvPr id="228" name="Freeform 21">
              <a:extLst>
                <a:ext uri="{FF2B5EF4-FFF2-40B4-BE49-F238E27FC236}">
                  <a16:creationId xmlns:a16="http://schemas.microsoft.com/office/drawing/2014/main" id="{14849C89-D92A-099B-444E-5D2AD53B0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100" y="3360738"/>
              <a:ext cx="231775" cy="280988"/>
            </a:xfrm>
            <a:custGeom>
              <a:avLst/>
              <a:gdLst/>
              <a:ahLst/>
              <a:cxnLst>
                <a:cxn ang="0">
                  <a:pos x="131" y="138"/>
                </a:cxn>
                <a:cxn ang="0">
                  <a:pos x="146" y="138"/>
                </a:cxn>
                <a:cxn ang="0">
                  <a:pos x="146" y="0"/>
                </a:cxn>
                <a:cxn ang="0">
                  <a:pos x="79" y="0"/>
                </a:cxn>
                <a:cxn ang="0">
                  <a:pos x="79" y="77"/>
                </a:cxn>
                <a:cxn ang="0">
                  <a:pos x="79" y="84"/>
                </a:cxn>
                <a:cxn ang="0">
                  <a:pos x="73" y="84"/>
                </a:cxn>
                <a:cxn ang="0">
                  <a:pos x="0" y="84"/>
                </a:cxn>
                <a:cxn ang="0">
                  <a:pos x="0" y="138"/>
                </a:cxn>
                <a:cxn ang="0">
                  <a:pos x="96" y="138"/>
                </a:cxn>
                <a:cxn ang="0">
                  <a:pos x="96" y="177"/>
                </a:cxn>
                <a:cxn ang="0">
                  <a:pos x="131" y="138"/>
                </a:cxn>
              </a:cxnLst>
              <a:rect l="0" t="0" r="r" b="b"/>
              <a:pathLst>
                <a:path w="146" h="177">
                  <a:moveTo>
                    <a:pt x="131" y="138"/>
                  </a:moveTo>
                  <a:lnTo>
                    <a:pt x="146" y="138"/>
                  </a:lnTo>
                  <a:lnTo>
                    <a:pt x="146" y="0"/>
                  </a:lnTo>
                  <a:lnTo>
                    <a:pt x="79" y="0"/>
                  </a:lnTo>
                  <a:lnTo>
                    <a:pt x="79" y="77"/>
                  </a:lnTo>
                  <a:lnTo>
                    <a:pt x="79" y="84"/>
                  </a:lnTo>
                  <a:lnTo>
                    <a:pt x="73" y="84"/>
                  </a:lnTo>
                  <a:lnTo>
                    <a:pt x="0" y="84"/>
                  </a:lnTo>
                  <a:lnTo>
                    <a:pt x="0" y="138"/>
                  </a:lnTo>
                  <a:lnTo>
                    <a:pt x="96" y="138"/>
                  </a:lnTo>
                  <a:lnTo>
                    <a:pt x="96" y="177"/>
                  </a:lnTo>
                  <a:lnTo>
                    <a:pt x="131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9" name="Freeform 22">
              <a:extLst>
                <a:ext uri="{FF2B5EF4-FFF2-40B4-BE49-F238E27FC236}">
                  <a16:creationId xmlns:a16="http://schemas.microsoft.com/office/drawing/2014/main" id="{425FBF9A-4765-92CF-7C8B-229F00728C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3213" y="3265488"/>
              <a:ext cx="233363" cy="279400"/>
            </a:xfrm>
            <a:custGeom>
              <a:avLst/>
              <a:gdLst/>
              <a:ahLst/>
              <a:cxnLst>
                <a:cxn ang="0">
                  <a:pos x="0" y="143"/>
                </a:cxn>
                <a:cxn ang="0">
                  <a:pos x="16" y="143"/>
                </a:cxn>
                <a:cxn ang="0">
                  <a:pos x="53" y="184"/>
                </a:cxn>
                <a:cxn ang="0">
                  <a:pos x="53" y="143"/>
                </a:cxn>
                <a:cxn ang="0">
                  <a:pos x="76" y="143"/>
                </a:cxn>
                <a:cxn ang="0">
                  <a:pos x="153" y="143"/>
                </a:cxn>
                <a:cxn ang="0">
                  <a:pos x="153" y="63"/>
                </a:cxn>
                <a:cxn ang="0">
                  <a:pos x="153" y="0"/>
                </a:cxn>
                <a:cxn ang="0">
                  <a:pos x="0" y="0"/>
                </a:cxn>
                <a:cxn ang="0">
                  <a:pos x="0" y="143"/>
                </a:cxn>
                <a:cxn ang="0">
                  <a:pos x="127" y="60"/>
                </a:cxn>
                <a:cxn ang="0">
                  <a:pos x="135" y="63"/>
                </a:cxn>
                <a:cxn ang="0">
                  <a:pos x="140" y="73"/>
                </a:cxn>
                <a:cxn ang="0">
                  <a:pos x="127" y="86"/>
                </a:cxn>
                <a:cxn ang="0">
                  <a:pos x="114" y="73"/>
                </a:cxn>
                <a:cxn ang="0">
                  <a:pos x="119" y="63"/>
                </a:cxn>
                <a:cxn ang="0">
                  <a:pos x="127" y="60"/>
                </a:cxn>
                <a:cxn ang="0">
                  <a:pos x="93" y="60"/>
                </a:cxn>
                <a:cxn ang="0">
                  <a:pos x="101" y="63"/>
                </a:cxn>
                <a:cxn ang="0">
                  <a:pos x="106" y="73"/>
                </a:cxn>
                <a:cxn ang="0">
                  <a:pos x="93" y="86"/>
                </a:cxn>
                <a:cxn ang="0">
                  <a:pos x="80" y="73"/>
                </a:cxn>
                <a:cxn ang="0">
                  <a:pos x="85" y="63"/>
                </a:cxn>
                <a:cxn ang="0">
                  <a:pos x="93" y="60"/>
                </a:cxn>
                <a:cxn ang="0">
                  <a:pos x="59" y="60"/>
                </a:cxn>
                <a:cxn ang="0">
                  <a:pos x="72" y="73"/>
                </a:cxn>
                <a:cxn ang="0">
                  <a:pos x="59" y="86"/>
                </a:cxn>
                <a:cxn ang="0">
                  <a:pos x="46" y="73"/>
                </a:cxn>
                <a:cxn ang="0">
                  <a:pos x="59" y="60"/>
                </a:cxn>
                <a:cxn ang="0">
                  <a:pos x="26" y="60"/>
                </a:cxn>
                <a:cxn ang="0">
                  <a:pos x="38" y="73"/>
                </a:cxn>
                <a:cxn ang="0">
                  <a:pos x="26" y="86"/>
                </a:cxn>
                <a:cxn ang="0">
                  <a:pos x="13" y="73"/>
                </a:cxn>
                <a:cxn ang="0">
                  <a:pos x="26" y="60"/>
                </a:cxn>
              </a:cxnLst>
              <a:rect l="0" t="0" r="r" b="b"/>
              <a:pathLst>
                <a:path w="153" h="184">
                  <a:moveTo>
                    <a:pt x="0" y="143"/>
                  </a:moveTo>
                  <a:cubicBezTo>
                    <a:pt x="16" y="143"/>
                    <a:pt x="16" y="143"/>
                    <a:pt x="16" y="143"/>
                  </a:cubicBezTo>
                  <a:cubicBezTo>
                    <a:pt x="53" y="184"/>
                    <a:pt x="53" y="184"/>
                    <a:pt x="53" y="184"/>
                  </a:cubicBezTo>
                  <a:cubicBezTo>
                    <a:pt x="53" y="143"/>
                    <a:pt x="53" y="143"/>
                    <a:pt x="53" y="143"/>
                  </a:cubicBezTo>
                  <a:cubicBezTo>
                    <a:pt x="76" y="143"/>
                    <a:pt x="76" y="143"/>
                    <a:pt x="76" y="143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3" y="63"/>
                    <a:pt x="153" y="63"/>
                    <a:pt x="153" y="63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3"/>
                  </a:lnTo>
                  <a:close/>
                  <a:moveTo>
                    <a:pt x="127" y="60"/>
                  </a:moveTo>
                  <a:cubicBezTo>
                    <a:pt x="130" y="60"/>
                    <a:pt x="133" y="62"/>
                    <a:pt x="135" y="63"/>
                  </a:cubicBezTo>
                  <a:cubicBezTo>
                    <a:pt x="138" y="66"/>
                    <a:pt x="140" y="69"/>
                    <a:pt x="140" y="73"/>
                  </a:cubicBezTo>
                  <a:cubicBezTo>
                    <a:pt x="140" y="80"/>
                    <a:pt x="134" y="86"/>
                    <a:pt x="127" y="86"/>
                  </a:cubicBezTo>
                  <a:cubicBezTo>
                    <a:pt x="120" y="86"/>
                    <a:pt x="114" y="80"/>
                    <a:pt x="114" y="73"/>
                  </a:cubicBezTo>
                  <a:cubicBezTo>
                    <a:pt x="114" y="69"/>
                    <a:pt x="116" y="66"/>
                    <a:pt x="119" y="63"/>
                  </a:cubicBezTo>
                  <a:cubicBezTo>
                    <a:pt x="121" y="62"/>
                    <a:pt x="124" y="60"/>
                    <a:pt x="127" y="60"/>
                  </a:cubicBezTo>
                  <a:moveTo>
                    <a:pt x="93" y="60"/>
                  </a:moveTo>
                  <a:cubicBezTo>
                    <a:pt x="96" y="60"/>
                    <a:pt x="99" y="62"/>
                    <a:pt x="101" y="63"/>
                  </a:cubicBezTo>
                  <a:cubicBezTo>
                    <a:pt x="104" y="66"/>
                    <a:pt x="106" y="69"/>
                    <a:pt x="106" y="73"/>
                  </a:cubicBezTo>
                  <a:cubicBezTo>
                    <a:pt x="106" y="80"/>
                    <a:pt x="100" y="86"/>
                    <a:pt x="93" y="86"/>
                  </a:cubicBezTo>
                  <a:cubicBezTo>
                    <a:pt x="86" y="86"/>
                    <a:pt x="80" y="80"/>
                    <a:pt x="80" y="73"/>
                  </a:cubicBezTo>
                  <a:cubicBezTo>
                    <a:pt x="80" y="69"/>
                    <a:pt x="82" y="66"/>
                    <a:pt x="85" y="63"/>
                  </a:cubicBezTo>
                  <a:cubicBezTo>
                    <a:pt x="87" y="62"/>
                    <a:pt x="90" y="60"/>
                    <a:pt x="93" y="60"/>
                  </a:cubicBezTo>
                  <a:moveTo>
                    <a:pt x="59" y="60"/>
                  </a:moveTo>
                  <a:cubicBezTo>
                    <a:pt x="66" y="60"/>
                    <a:pt x="72" y="66"/>
                    <a:pt x="72" y="73"/>
                  </a:cubicBezTo>
                  <a:cubicBezTo>
                    <a:pt x="72" y="80"/>
                    <a:pt x="66" y="86"/>
                    <a:pt x="59" y="86"/>
                  </a:cubicBezTo>
                  <a:cubicBezTo>
                    <a:pt x="52" y="86"/>
                    <a:pt x="46" y="80"/>
                    <a:pt x="46" y="73"/>
                  </a:cubicBezTo>
                  <a:cubicBezTo>
                    <a:pt x="46" y="66"/>
                    <a:pt x="52" y="60"/>
                    <a:pt x="59" y="60"/>
                  </a:cubicBezTo>
                  <a:moveTo>
                    <a:pt x="26" y="60"/>
                  </a:moveTo>
                  <a:cubicBezTo>
                    <a:pt x="33" y="60"/>
                    <a:pt x="38" y="66"/>
                    <a:pt x="38" y="73"/>
                  </a:cubicBezTo>
                  <a:cubicBezTo>
                    <a:pt x="38" y="80"/>
                    <a:pt x="33" y="86"/>
                    <a:pt x="26" y="86"/>
                  </a:cubicBezTo>
                  <a:cubicBezTo>
                    <a:pt x="18" y="86"/>
                    <a:pt x="13" y="80"/>
                    <a:pt x="13" y="73"/>
                  </a:cubicBezTo>
                  <a:cubicBezTo>
                    <a:pt x="13" y="66"/>
                    <a:pt x="18" y="60"/>
                    <a:pt x="26" y="6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30" name="Group 362">
            <a:extLst>
              <a:ext uri="{FF2B5EF4-FFF2-40B4-BE49-F238E27FC236}">
                <a16:creationId xmlns:a16="http://schemas.microsoft.com/office/drawing/2014/main" id="{C2EBB2C2-89E6-DDB0-99FC-D3EDEB08DD6A}"/>
              </a:ext>
            </a:extLst>
          </p:cNvPr>
          <p:cNvGrpSpPr/>
          <p:nvPr/>
        </p:nvGrpSpPr>
        <p:grpSpPr>
          <a:xfrm>
            <a:off x="9179280" y="2397578"/>
            <a:ext cx="376235" cy="374646"/>
            <a:chOff x="2973388" y="906463"/>
            <a:chExt cx="376238" cy="374650"/>
          </a:xfrm>
          <a:solidFill>
            <a:srgbClr val="7A80FF"/>
          </a:solidFill>
        </p:grpSpPr>
        <p:sp>
          <p:nvSpPr>
            <p:cNvPr id="231" name="Freeform 23">
              <a:extLst>
                <a:ext uri="{FF2B5EF4-FFF2-40B4-BE49-F238E27FC236}">
                  <a16:creationId xmlns:a16="http://schemas.microsoft.com/office/drawing/2014/main" id="{14C3C70C-DF41-139D-42D9-B6C2EF5B7C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73388" y="906463"/>
              <a:ext cx="376238" cy="374650"/>
            </a:xfrm>
            <a:custGeom>
              <a:avLst/>
              <a:gdLst/>
              <a:ahLst/>
              <a:cxnLst>
                <a:cxn ang="0">
                  <a:pos x="123" y="246"/>
                </a:cxn>
                <a:cxn ang="0">
                  <a:pos x="247" y="123"/>
                </a:cxn>
                <a:cxn ang="0">
                  <a:pos x="123" y="0"/>
                </a:cxn>
                <a:cxn ang="0">
                  <a:pos x="0" y="123"/>
                </a:cxn>
                <a:cxn ang="0">
                  <a:pos x="123" y="246"/>
                </a:cxn>
                <a:cxn ang="0">
                  <a:pos x="99" y="99"/>
                </a:cxn>
                <a:cxn ang="0">
                  <a:pos x="186" y="60"/>
                </a:cxn>
                <a:cxn ang="0">
                  <a:pos x="148" y="148"/>
                </a:cxn>
                <a:cxn ang="0">
                  <a:pos x="60" y="186"/>
                </a:cxn>
                <a:cxn ang="0">
                  <a:pos x="99" y="99"/>
                </a:cxn>
              </a:cxnLst>
              <a:rect l="0" t="0" r="r" b="b"/>
              <a:pathLst>
                <a:path w="247" h="246">
                  <a:moveTo>
                    <a:pt x="123" y="246"/>
                  </a:moveTo>
                  <a:cubicBezTo>
                    <a:pt x="191" y="246"/>
                    <a:pt x="247" y="191"/>
                    <a:pt x="247" y="123"/>
                  </a:cubicBezTo>
                  <a:cubicBezTo>
                    <a:pt x="247" y="55"/>
                    <a:pt x="191" y="0"/>
                    <a:pt x="123" y="0"/>
                  </a:cubicBezTo>
                  <a:cubicBezTo>
                    <a:pt x="55" y="0"/>
                    <a:pt x="0" y="55"/>
                    <a:pt x="0" y="123"/>
                  </a:cubicBezTo>
                  <a:cubicBezTo>
                    <a:pt x="0" y="191"/>
                    <a:pt x="55" y="246"/>
                    <a:pt x="123" y="246"/>
                  </a:cubicBezTo>
                  <a:moveTo>
                    <a:pt x="99" y="99"/>
                  </a:moveTo>
                  <a:cubicBezTo>
                    <a:pt x="186" y="60"/>
                    <a:pt x="186" y="60"/>
                    <a:pt x="186" y="60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60" y="186"/>
                    <a:pt x="60" y="186"/>
                    <a:pt x="60" y="186"/>
                  </a:cubicBezTo>
                  <a:lnTo>
                    <a:pt x="99" y="9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2" name="Oval 24">
              <a:extLst>
                <a:ext uri="{FF2B5EF4-FFF2-40B4-BE49-F238E27FC236}">
                  <a16:creationId xmlns:a16="http://schemas.microsoft.com/office/drawing/2014/main" id="{8C566BBC-0FB2-5A4A-E21D-3032457760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0075" y="1071563"/>
              <a:ext cx="41275" cy="412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33" name="Group 365">
            <a:extLst>
              <a:ext uri="{FF2B5EF4-FFF2-40B4-BE49-F238E27FC236}">
                <a16:creationId xmlns:a16="http://schemas.microsoft.com/office/drawing/2014/main" id="{DB0AA023-1070-7585-6778-7E7C4C3B523E}"/>
              </a:ext>
            </a:extLst>
          </p:cNvPr>
          <p:cNvGrpSpPr/>
          <p:nvPr/>
        </p:nvGrpSpPr>
        <p:grpSpPr>
          <a:xfrm>
            <a:off x="6697699" y="1788942"/>
            <a:ext cx="285748" cy="371471"/>
            <a:chOff x="889000" y="346075"/>
            <a:chExt cx="285751" cy="371475"/>
          </a:xfrm>
          <a:solidFill>
            <a:srgbClr val="725AA4"/>
          </a:solidFill>
        </p:grpSpPr>
        <p:sp>
          <p:nvSpPr>
            <p:cNvPr id="234" name="Freeform 25">
              <a:extLst>
                <a:ext uri="{FF2B5EF4-FFF2-40B4-BE49-F238E27FC236}">
                  <a16:creationId xmlns:a16="http://schemas.microsoft.com/office/drawing/2014/main" id="{E218D57B-D75F-9A4C-4E6F-354CEB0C50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346075"/>
              <a:ext cx="192088" cy="371475"/>
            </a:xfrm>
            <a:custGeom>
              <a:avLst/>
              <a:gdLst/>
              <a:ahLst/>
              <a:cxnLst>
                <a:cxn ang="0">
                  <a:pos x="0" y="244"/>
                </a:cxn>
                <a:cxn ang="0">
                  <a:pos x="126" y="244"/>
                </a:cxn>
                <a:cxn ang="0">
                  <a:pos x="126" y="0"/>
                </a:cxn>
                <a:cxn ang="0">
                  <a:pos x="0" y="0"/>
                </a:cxn>
                <a:cxn ang="0">
                  <a:pos x="0" y="244"/>
                </a:cxn>
                <a:cxn ang="0">
                  <a:pos x="63" y="223"/>
                </a:cxn>
                <a:cxn ang="0">
                  <a:pos x="47" y="207"/>
                </a:cxn>
                <a:cxn ang="0">
                  <a:pos x="63" y="192"/>
                </a:cxn>
                <a:cxn ang="0">
                  <a:pos x="78" y="207"/>
                </a:cxn>
                <a:cxn ang="0">
                  <a:pos x="63" y="223"/>
                </a:cxn>
                <a:cxn ang="0">
                  <a:pos x="63" y="168"/>
                </a:cxn>
                <a:cxn ang="0">
                  <a:pos x="47" y="153"/>
                </a:cxn>
                <a:cxn ang="0">
                  <a:pos x="63" y="137"/>
                </a:cxn>
                <a:cxn ang="0">
                  <a:pos x="78" y="153"/>
                </a:cxn>
                <a:cxn ang="0">
                  <a:pos x="63" y="168"/>
                </a:cxn>
                <a:cxn ang="0">
                  <a:pos x="12" y="14"/>
                </a:cxn>
                <a:cxn ang="0">
                  <a:pos x="113" y="14"/>
                </a:cxn>
                <a:cxn ang="0">
                  <a:pos x="113" y="60"/>
                </a:cxn>
                <a:cxn ang="0">
                  <a:pos x="12" y="60"/>
                </a:cxn>
                <a:cxn ang="0">
                  <a:pos x="12" y="14"/>
                </a:cxn>
                <a:cxn ang="0">
                  <a:pos x="12" y="71"/>
                </a:cxn>
                <a:cxn ang="0">
                  <a:pos x="113" y="71"/>
                </a:cxn>
                <a:cxn ang="0">
                  <a:pos x="113" y="118"/>
                </a:cxn>
                <a:cxn ang="0">
                  <a:pos x="12" y="118"/>
                </a:cxn>
                <a:cxn ang="0">
                  <a:pos x="12" y="71"/>
                </a:cxn>
              </a:cxnLst>
              <a:rect l="0" t="0" r="r" b="b"/>
              <a:pathLst>
                <a:path w="126" h="244">
                  <a:moveTo>
                    <a:pt x="0" y="244"/>
                  </a:moveTo>
                  <a:cubicBezTo>
                    <a:pt x="126" y="244"/>
                    <a:pt x="126" y="244"/>
                    <a:pt x="126" y="244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4"/>
                  </a:lnTo>
                  <a:close/>
                  <a:moveTo>
                    <a:pt x="63" y="223"/>
                  </a:moveTo>
                  <a:cubicBezTo>
                    <a:pt x="54" y="223"/>
                    <a:pt x="47" y="216"/>
                    <a:pt x="47" y="207"/>
                  </a:cubicBezTo>
                  <a:cubicBezTo>
                    <a:pt x="47" y="199"/>
                    <a:pt x="54" y="192"/>
                    <a:pt x="63" y="192"/>
                  </a:cubicBezTo>
                  <a:cubicBezTo>
                    <a:pt x="71" y="192"/>
                    <a:pt x="78" y="199"/>
                    <a:pt x="78" y="207"/>
                  </a:cubicBezTo>
                  <a:cubicBezTo>
                    <a:pt x="78" y="216"/>
                    <a:pt x="71" y="223"/>
                    <a:pt x="63" y="223"/>
                  </a:cubicBezTo>
                  <a:moveTo>
                    <a:pt x="63" y="168"/>
                  </a:moveTo>
                  <a:cubicBezTo>
                    <a:pt x="54" y="168"/>
                    <a:pt x="47" y="161"/>
                    <a:pt x="47" y="153"/>
                  </a:cubicBezTo>
                  <a:cubicBezTo>
                    <a:pt x="47" y="144"/>
                    <a:pt x="54" y="137"/>
                    <a:pt x="63" y="137"/>
                  </a:cubicBezTo>
                  <a:cubicBezTo>
                    <a:pt x="71" y="137"/>
                    <a:pt x="78" y="144"/>
                    <a:pt x="78" y="153"/>
                  </a:cubicBezTo>
                  <a:cubicBezTo>
                    <a:pt x="78" y="161"/>
                    <a:pt x="71" y="168"/>
                    <a:pt x="63" y="168"/>
                  </a:cubicBezTo>
                  <a:moveTo>
                    <a:pt x="12" y="14"/>
                  </a:moveTo>
                  <a:cubicBezTo>
                    <a:pt x="113" y="14"/>
                    <a:pt x="113" y="14"/>
                    <a:pt x="113" y="14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2" y="60"/>
                    <a:pt x="12" y="60"/>
                    <a:pt x="12" y="60"/>
                  </a:cubicBezTo>
                  <a:lnTo>
                    <a:pt x="12" y="14"/>
                  </a:lnTo>
                  <a:close/>
                  <a:moveTo>
                    <a:pt x="12" y="71"/>
                  </a:moveTo>
                  <a:cubicBezTo>
                    <a:pt x="113" y="71"/>
                    <a:pt x="113" y="71"/>
                    <a:pt x="113" y="71"/>
                  </a:cubicBezTo>
                  <a:cubicBezTo>
                    <a:pt x="113" y="118"/>
                    <a:pt x="113" y="118"/>
                    <a:pt x="113" y="118"/>
                  </a:cubicBezTo>
                  <a:cubicBezTo>
                    <a:pt x="12" y="118"/>
                    <a:pt x="12" y="118"/>
                    <a:pt x="12" y="118"/>
                  </a:cubicBezTo>
                  <a:lnTo>
                    <a:pt x="12" y="7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5" name="Freeform 26">
              <a:extLst>
                <a:ext uri="{FF2B5EF4-FFF2-40B4-BE49-F238E27FC236}">
                  <a16:creationId xmlns:a16="http://schemas.microsoft.com/office/drawing/2014/main" id="{789B97C0-958D-3318-BF68-20A9226CD7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3788" y="346075"/>
              <a:ext cx="80963" cy="371475"/>
            </a:xfrm>
            <a:custGeom>
              <a:avLst/>
              <a:gdLst/>
              <a:ahLst/>
              <a:cxnLst>
                <a:cxn ang="0">
                  <a:pos x="51" y="222"/>
                </a:cxn>
                <a:cxn ang="0">
                  <a:pos x="51" y="40"/>
                </a:cxn>
                <a:cxn ang="0">
                  <a:pos x="0" y="0"/>
                </a:cxn>
                <a:cxn ang="0">
                  <a:pos x="0" y="234"/>
                </a:cxn>
                <a:cxn ang="0">
                  <a:pos x="51" y="222"/>
                </a:cxn>
              </a:cxnLst>
              <a:rect l="0" t="0" r="r" b="b"/>
              <a:pathLst>
                <a:path w="51" h="234">
                  <a:moveTo>
                    <a:pt x="51" y="222"/>
                  </a:moveTo>
                  <a:lnTo>
                    <a:pt x="51" y="40"/>
                  </a:lnTo>
                  <a:lnTo>
                    <a:pt x="0" y="0"/>
                  </a:lnTo>
                  <a:lnTo>
                    <a:pt x="0" y="234"/>
                  </a:lnTo>
                  <a:lnTo>
                    <a:pt x="51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6" name="Rectangle 27">
              <a:extLst>
                <a:ext uri="{FF2B5EF4-FFF2-40B4-BE49-F238E27FC236}">
                  <a16:creationId xmlns:a16="http://schemas.microsoft.com/office/drawing/2014/main" id="{4F257B2A-1C9F-7445-7AC6-4FC02EAD2F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7575" y="377825"/>
              <a:ext cx="1333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7" name="Rectangle 28">
              <a:extLst>
                <a:ext uri="{FF2B5EF4-FFF2-40B4-BE49-F238E27FC236}">
                  <a16:creationId xmlns:a16="http://schemas.microsoft.com/office/drawing/2014/main" id="{1DDB4FBC-053E-E6EA-1A1B-DC30206CFF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7575" y="465138"/>
              <a:ext cx="1333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38" name="Group 370">
            <a:extLst>
              <a:ext uri="{FF2B5EF4-FFF2-40B4-BE49-F238E27FC236}">
                <a16:creationId xmlns:a16="http://schemas.microsoft.com/office/drawing/2014/main" id="{D0D8A363-34FA-74E6-E4A2-57E9220F3820}"/>
              </a:ext>
            </a:extLst>
          </p:cNvPr>
          <p:cNvGrpSpPr/>
          <p:nvPr/>
        </p:nvGrpSpPr>
        <p:grpSpPr>
          <a:xfrm>
            <a:off x="10339731" y="3166749"/>
            <a:ext cx="231773" cy="369884"/>
            <a:chOff x="4135438" y="1503363"/>
            <a:chExt cx="231775" cy="369888"/>
          </a:xfrm>
          <a:solidFill>
            <a:schemeClr val="tx1"/>
          </a:solidFill>
        </p:grpSpPr>
        <p:sp>
          <p:nvSpPr>
            <p:cNvPr id="239" name="Freeform 29">
              <a:extLst>
                <a:ext uri="{FF2B5EF4-FFF2-40B4-BE49-F238E27FC236}">
                  <a16:creationId xmlns:a16="http://schemas.microsoft.com/office/drawing/2014/main" id="{45972769-1198-0478-20EB-F33D81897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888" y="1503363"/>
              <a:ext cx="144463" cy="246063"/>
            </a:xfrm>
            <a:custGeom>
              <a:avLst/>
              <a:gdLst/>
              <a:ahLst/>
              <a:cxnLst>
                <a:cxn ang="0">
                  <a:pos x="0" y="113"/>
                </a:cxn>
                <a:cxn ang="0">
                  <a:pos x="0" y="135"/>
                </a:cxn>
                <a:cxn ang="0">
                  <a:pos x="27" y="162"/>
                </a:cxn>
                <a:cxn ang="0">
                  <a:pos x="67" y="162"/>
                </a:cxn>
                <a:cxn ang="0">
                  <a:pos x="95" y="135"/>
                </a:cxn>
                <a:cxn ang="0">
                  <a:pos x="95" y="113"/>
                </a:cxn>
                <a:cxn ang="0">
                  <a:pos x="61" y="113"/>
                </a:cxn>
                <a:cxn ang="0">
                  <a:pos x="61" y="92"/>
                </a:cxn>
                <a:cxn ang="0">
                  <a:pos x="95" y="92"/>
                </a:cxn>
                <a:cxn ang="0">
                  <a:pos x="95" y="61"/>
                </a:cxn>
                <a:cxn ang="0">
                  <a:pos x="61" y="61"/>
                </a:cxn>
                <a:cxn ang="0">
                  <a:pos x="61" y="41"/>
                </a:cxn>
                <a:cxn ang="0">
                  <a:pos x="95" y="41"/>
                </a:cxn>
                <a:cxn ang="0">
                  <a:pos x="95" y="27"/>
                </a:cxn>
                <a:cxn ang="0">
                  <a:pos x="67" y="0"/>
                </a:cxn>
                <a:cxn ang="0">
                  <a:pos x="27" y="0"/>
                </a:cxn>
                <a:cxn ang="0">
                  <a:pos x="0" y="27"/>
                </a:cxn>
                <a:cxn ang="0">
                  <a:pos x="0" y="41"/>
                </a:cxn>
                <a:cxn ang="0">
                  <a:pos x="34" y="41"/>
                </a:cxn>
                <a:cxn ang="0">
                  <a:pos x="34" y="61"/>
                </a:cxn>
                <a:cxn ang="0">
                  <a:pos x="0" y="61"/>
                </a:cxn>
                <a:cxn ang="0">
                  <a:pos x="0" y="92"/>
                </a:cxn>
                <a:cxn ang="0">
                  <a:pos x="34" y="92"/>
                </a:cxn>
                <a:cxn ang="0">
                  <a:pos x="34" y="113"/>
                </a:cxn>
                <a:cxn ang="0">
                  <a:pos x="0" y="113"/>
                </a:cxn>
              </a:cxnLst>
              <a:rect l="0" t="0" r="r" b="b"/>
              <a:pathLst>
                <a:path w="95" h="162">
                  <a:moveTo>
                    <a:pt x="0" y="113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0" y="150"/>
                    <a:pt x="12" y="162"/>
                    <a:pt x="27" y="162"/>
                  </a:cubicBezTo>
                  <a:cubicBezTo>
                    <a:pt x="67" y="162"/>
                    <a:pt x="67" y="162"/>
                    <a:pt x="67" y="162"/>
                  </a:cubicBezTo>
                  <a:cubicBezTo>
                    <a:pt x="83" y="162"/>
                    <a:pt x="95" y="150"/>
                    <a:pt x="95" y="135"/>
                  </a:cubicBezTo>
                  <a:cubicBezTo>
                    <a:pt x="95" y="113"/>
                    <a:pt x="95" y="113"/>
                    <a:pt x="95" y="113"/>
                  </a:cubicBezTo>
                  <a:cubicBezTo>
                    <a:pt x="61" y="113"/>
                    <a:pt x="61" y="113"/>
                    <a:pt x="61" y="113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5" y="12"/>
                    <a:pt x="83" y="0"/>
                    <a:pt x="6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34" y="113"/>
                    <a:pt x="34" y="113"/>
                    <a:pt x="34" y="113"/>
                  </a:cubicBezTo>
                  <a:lnTo>
                    <a:pt x="0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0" name="Freeform 30">
              <a:extLst>
                <a:ext uri="{FF2B5EF4-FFF2-40B4-BE49-F238E27FC236}">
                  <a16:creationId xmlns:a16="http://schemas.microsoft.com/office/drawing/2014/main" id="{8EF981ED-C851-FEE9-A162-B367E3DCC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5438" y="1722438"/>
              <a:ext cx="231775" cy="15081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50" y="47"/>
                </a:cxn>
                <a:cxn ang="0">
                  <a:pos x="66" y="47"/>
                </a:cxn>
                <a:cxn ang="0">
                  <a:pos x="66" y="79"/>
                </a:cxn>
                <a:cxn ang="0">
                  <a:pos x="46" y="79"/>
                </a:cxn>
                <a:cxn ang="0">
                  <a:pos x="46" y="99"/>
                </a:cxn>
                <a:cxn ang="0">
                  <a:pos x="106" y="99"/>
                </a:cxn>
                <a:cxn ang="0">
                  <a:pos x="106" y="79"/>
                </a:cxn>
                <a:cxn ang="0">
                  <a:pos x="86" y="79"/>
                </a:cxn>
                <a:cxn ang="0">
                  <a:pos x="86" y="47"/>
                </a:cxn>
                <a:cxn ang="0">
                  <a:pos x="102" y="47"/>
                </a:cxn>
                <a:cxn ang="0">
                  <a:pos x="152" y="5"/>
                </a:cxn>
                <a:cxn ang="0">
                  <a:pos x="132" y="0"/>
                </a:cxn>
                <a:cxn ang="0">
                  <a:pos x="102" y="27"/>
                </a:cxn>
                <a:cxn ang="0">
                  <a:pos x="50" y="27"/>
                </a:cxn>
                <a:cxn ang="0">
                  <a:pos x="20" y="0"/>
                </a:cxn>
                <a:cxn ang="0">
                  <a:pos x="0" y="5"/>
                </a:cxn>
              </a:cxnLst>
              <a:rect l="0" t="0" r="r" b="b"/>
              <a:pathLst>
                <a:path w="152" h="99">
                  <a:moveTo>
                    <a:pt x="0" y="5"/>
                  </a:moveTo>
                  <a:cubicBezTo>
                    <a:pt x="5" y="29"/>
                    <a:pt x="27" y="47"/>
                    <a:pt x="50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79"/>
                    <a:pt x="66" y="79"/>
                    <a:pt x="66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79"/>
                    <a:pt x="106" y="79"/>
                    <a:pt x="106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27" y="47"/>
                    <a:pt x="147" y="26"/>
                    <a:pt x="152" y="5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9" y="13"/>
                    <a:pt x="116" y="27"/>
                    <a:pt x="102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37" y="27"/>
                    <a:pt x="23" y="15"/>
                    <a:pt x="20" y="0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1" name="Group 373">
            <a:extLst>
              <a:ext uri="{FF2B5EF4-FFF2-40B4-BE49-F238E27FC236}">
                <a16:creationId xmlns:a16="http://schemas.microsoft.com/office/drawing/2014/main" id="{9A5C7444-0EB5-1220-E40F-F33D2A8D9001}"/>
              </a:ext>
            </a:extLst>
          </p:cNvPr>
          <p:cNvGrpSpPr/>
          <p:nvPr/>
        </p:nvGrpSpPr>
        <p:grpSpPr>
          <a:xfrm>
            <a:off x="8137891" y="5245526"/>
            <a:ext cx="336546" cy="319084"/>
            <a:chOff x="1931988" y="3294063"/>
            <a:chExt cx="336550" cy="319087"/>
          </a:xfrm>
          <a:solidFill>
            <a:srgbClr val="2DADE0"/>
          </a:solidFill>
        </p:grpSpPr>
        <p:sp>
          <p:nvSpPr>
            <p:cNvPr id="242" name="Freeform 31">
              <a:extLst>
                <a:ext uri="{FF2B5EF4-FFF2-40B4-BE49-F238E27FC236}">
                  <a16:creationId xmlns:a16="http://schemas.microsoft.com/office/drawing/2014/main" id="{961B8AD0-3878-B528-9430-5C61CB757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3533775"/>
              <a:ext cx="336550" cy="79375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192" y="0"/>
                </a:cxn>
                <a:cxn ang="0">
                  <a:pos x="192" y="30"/>
                </a:cxn>
                <a:cxn ang="0">
                  <a:pos x="19" y="30"/>
                </a:cxn>
                <a:cxn ang="0">
                  <a:pos x="19" y="0"/>
                </a:cxn>
                <a:cxn ang="0">
                  <a:pos x="0" y="0"/>
                </a:cxn>
                <a:cxn ang="0">
                  <a:pos x="0" y="50"/>
                </a:cxn>
                <a:cxn ang="0">
                  <a:pos x="212" y="50"/>
                </a:cxn>
                <a:cxn ang="0">
                  <a:pos x="212" y="0"/>
                </a:cxn>
              </a:cxnLst>
              <a:rect l="0" t="0" r="r" b="b"/>
              <a:pathLst>
                <a:path w="212" h="50">
                  <a:moveTo>
                    <a:pt x="212" y="0"/>
                  </a:moveTo>
                  <a:lnTo>
                    <a:pt x="192" y="0"/>
                  </a:lnTo>
                  <a:lnTo>
                    <a:pt x="192" y="30"/>
                  </a:lnTo>
                  <a:lnTo>
                    <a:pt x="19" y="3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0" y="50"/>
                  </a:lnTo>
                  <a:lnTo>
                    <a:pt x="212" y="5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3" name="Freeform 32">
              <a:extLst>
                <a:ext uri="{FF2B5EF4-FFF2-40B4-BE49-F238E27FC236}">
                  <a16:creationId xmlns:a16="http://schemas.microsoft.com/office/drawing/2014/main" id="{BC1D26F3-28C6-71F0-F1F1-A4DF42A95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8025" y="3294063"/>
              <a:ext cx="249238" cy="265113"/>
            </a:xfrm>
            <a:custGeom>
              <a:avLst/>
              <a:gdLst/>
              <a:ahLst/>
              <a:cxnLst>
                <a:cxn ang="0">
                  <a:pos x="28" y="70"/>
                </a:cxn>
                <a:cxn ang="0">
                  <a:pos x="0" y="70"/>
                </a:cxn>
                <a:cxn ang="0">
                  <a:pos x="79" y="167"/>
                </a:cxn>
                <a:cxn ang="0">
                  <a:pos x="157" y="70"/>
                </a:cxn>
                <a:cxn ang="0">
                  <a:pos x="130" y="70"/>
                </a:cxn>
                <a:cxn ang="0">
                  <a:pos x="130" y="0"/>
                </a:cxn>
                <a:cxn ang="0">
                  <a:pos x="28" y="0"/>
                </a:cxn>
                <a:cxn ang="0">
                  <a:pos x="28" y="70"/>
                </a:cxn>
              </a:cxnLst>
              <a:rect l="0" t="0" r="r" b="b"/>
              <a:pathLst>
                <a:path w="157" h="167">
                  <a:moveTo>
                    <a:pt x="28" y="70"/>
                  </a:moveTo>
                  <a:lnTo>
                    <a:pt x="0" y="70"/>
                  </a:lnTo>
                  <a:lnTo>
                    <a:pt x="79" y="167"/>
                  </a:lnTo>
                  <a:lnTo>
                    <a:pt x="157" y="70"/>
                  </a:lnTo>
                  <a:lnTo>
                    <a:pt x="130" y="70"/>
                  </a:lnTo>
                  <a:lnTo>
                    <a:pt x="130" y="0"/>
                  </a:lnTo>
                  <a:lnTo>
                    <a:pt x="28" y="0"/>
                  </a:lnTo>
                  <a:lnTo>
                    <a:pt x="28" y="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4" name="Group 376">
            <a:extLst>
              <a:ext uri="{FF2B5EF4-FFF2-40B4-BE49-F238E27FC236}">
                <a16:creationId xmlns:a16="http://schemas.microsoft.com/office/drawing/2014/main" id="{929AB113-7050-07E5-04DB-5CF722C0E659}"/>
              </a:ext>
            </a:extLst>
          </p:cNvPr>
          <p:cNvGrpSpPr/>
          <p:nvPr/>
        </p:nvGrpSpPr>
        <p:grpSpPr>
          <a:xfrm>
            <a:off x="7175922" y="1787353"/>
            <a:ext cx="373058" cy="374648"/>
            <a:chOff x="1373188" y="279400"/>
            <a:chExt cx="373062" cy="374651"/>
          </a:xfrm>
          <a:solidFill>
            <a:srgbClr val="725AA4"/>
          </a:solidFill>
        </p:grpSpPr>
        <p:sp>
          <p:nvSpPr>
            <p:cNvPr id="245" name="Freeform 33">
              <a:extLst>
                <a:ext uri="{FF2B5EF4-FFF2-40B4-BE49-F238E27FC236}">
                  <a16:creationId xmlns:a16="http://schemas.microsoft.com/office/drawing/2014/main" id="{AD740A2C-3248-7A5A-0DDF-3FF56FB6C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6363" y="636588"/>
              <a:ext cx="361950" cy="17463"/>
            </a:xfrm>
            <a:custGeom>
              <a:avLst/>
              <a:gdLst/>
              <a:ahLst/>
              <a:cxnLst>
                <a:cxn ang="0">
                  <a:pos x="228" y="0"/>
                </a:cxn>
                <a:cxn ang="0">
                  <a:pos x="0" y="0"/>
                </a:cxn>
                <a:cxn ang="0">
                  <a:pos x="4" y="11"/>
                </a:cxn>
                <a:cxn ang="0">
                  <a:pos x="224" y="11"/>
                </a:cxn>
                <a:cxn ang="0">
                  <a:pos x="228" y="0"/>
                </a:cxn>
              </a:cxnLst>
              <a:rect l="0" t="0" r="r" b="b"/>
              <a:pathLst>
                <a:path w="228" h="11">
                  <a:moveTo>
                    <a:pt x="228" y="0"/>
                  </a:moveTo>
                  <a:lnTo>
                    <a:pt x="0" y="0"/>
                  </a:lnTo>
                  <a:lnTo>
                    <a:pt x="4" y="11"/>
                  </a:lnTo>
                  <a:lnTo>
                    <a:pt x="224" y="11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6" name="Freeform 34">
              <a:extLst>
                <a:ext uri="{FF2B5EF4-FFF2-40B4-BE49-F238E27FC236}">
                  <a16:creationId xmlns:a16="http://schemas.microsoft.com/office/drawing/2014/main" id="{CA848ECF-F72E-9E3E-7A34-AC4B4E751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3188" y="279400"/>
              <a:ext cx="366713" cy="347663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241" y="228"/>
                </a:cxn>
                <a:cxn ang="0">
                  <a:pos x="241" y="71"/>
                </a:cxn>
                <a:cxn ang="0">
                  <a:pos x="239" y="71"/>
                </a:cxn>
                <a:cxn ang="0">
                  <a:pos x="236" y="74"/>
                </a:cxn>
                <a:cxn ang="0">
                  <a:pos x="231" y="79"/>
                </a:cxn>
                <a:cxn ang="0">
                  <a:pos x="231" y="79"/>
                </a:cxn>
                <a:cxn ang="0">
                  <a:pos x="212" y="98"/>
                </a:cxn>
                <a:cxn ang="0">
                  <a:pos x="212" y="204"/>
                </a:cxn>
                <a:cxn ang="0">
                  <a:pos x="29" y="204"/>
                </a:cxn>
                <a:cxn ang="0">
                  <a:pos x="29" y="95"/>
                </a:cxn>
                <a:cxn ang="0">
                  <a:pos x="161" y="95"/>
                </a:cxn>
                <a:cxn ang="0">
                  <a:pos x="185" y="71"/>
                </a:cxn>
                <a:cxn ang="0">
                  <a:pos x="135" y="71"/>
                </a:cxn>
                <a:cxn ang="0">
                  <a:pos x="135" y="68"/>
                </a:cxn>
                <a:cxn ang="0">
                  <a:pos x="135" y="65"/>
                </a:cxn>
                <a:cxn ang="0">
                  <a:pos x="183" y="15"/>
                </a:cxn>
                <a:cxn ang="0">
                  <a:pos x="171" y="8"/>
                </a:cxn>
                <a:cxn ang="0">
                  <a:pos x="135" y="37"/>
                </a:cxn>
                <a:cxn ang="0">
                  <a:pos x="122" y="65"/>
                </a:cxn>
                <a:cxn ang="0">
                  <a:pos x="122" y="68"/>
                </a:cxn>
                <a:cxn ang="0">
                  <a:pos x="122" y="71"/>
                </a:cxn>
                <a:cxn ang="0">
                  <a:pos x="0" y="71"/>
                </a:cxn>
                <a:cxn ang="0">
                  <a:pos x="0" y="228"/>
                </a:cxn>
              </a:cxnLst>
              <a:rect l="0" t="0" r="r" b="b"/>
              <a:pathLst>
                <a:path w="241" h="228">
                  <a:moveTo>
                    <a:pt x="0" y="228"/>
                  </a:moveTo>
                  <a:cubicBezTo>
                    <a:pt x="241" y="228"/>
                    <a:pt x="241" y="228"/>
                    <a:pt x="241" y="228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39" y="71"/>
                    <a:pt x="239" y="71"/>
                    <a:pt x="239" y="71"/>
                  </a:cubicBezTo>
                  <a:cubicBezTo>
                    <a:pt x="236" y="74"/>
                    <a:pt x="236" y="74"/>
                    <a:pt x="236" y="74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12" y="98"/>
                    <a:pt x="212" y="98"/>
                    <a:pt x="212" y="98"/>
                  </a:cubicBezTo>
                  <a:cubicBezTo>
                    <a:pt x="212" y="204"/>
                    <a:pt x="212" y="204"/>
                    <a:pt x="212" y="204"/>
                  </a:cubicBezTo>
                  <a:cubicBezTo>
                    <a:pt x="29" y="204"/>
                    <a:pt x="29" y="204"/>
                    <a:pt x="29" y="204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85" y="71"/>
                    <a:pt x="185" y="71"/>
                    <a:pt x="18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0"/>
                    <a:pt x="135" y="69"/>
                    <a:pt x="135" y="68"/>
                  </a:cubicBezTo>
                  <a:cubicBezTo>
                    <a:pt x="135" y="67"/>
                    <a:pt x="135" y="66"/>
                    <a:pt x="135" y="65"/>
                  </a:cubicBezTo>
                  <a:cubicBezTo>
                    <a:pt x="138" y="41"/>
                    <a:pt x="172" y="36"/>
                    <a:pt x="183" y="15"/>
                  </a:cubicBezTo>
                  <a:cubicBezTo>
                    <a:pt x="187" y="7"/>
                    <a:pt x="175" y="0"/>
                    <a:pt x="171" y="8"/>
                  </a:cubicBezTo>
                  <a:cubicBezTo>
                    <a:pt x="164" y="22"/>
                    <a:pt x="147" y="27"/>
                    <a:pt x="135" y="37"/>
                  </a:cubicBezTo>
                  <a:cubicBezTo>
                    <a:pt x="127" y="44"/>
                    <a:pt x="123" y="54"/>
                    <a:pt x="122" y="65"/>
                  </a:cubicBezTo>
                  <a:cubicBezTo>
                    <a:pt x="122" y="66"/>
                    <a:pt x="122" y="67"/>
                    <a:pt x="122" y="68"/>
                  </a:cubicBezTo>
                  <a:cubicBezTo>
                    <a:pt x="122" y="69"/>
                    <a:pt x="122" y="70"/>
                    <a:pt x="122" y="71"/>
                  </a:cubicBezTo>
                  <a:cubicBezTo>
                    <a:pt x="0" y="71"/>
                    <a:pt x="0" y="71"/>
                    <a:pt x="0" y="71"/>
                  </a:cubicBezTo>
                  <a:lnTo>
                    <a:pt x="0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7" name="Freeform 35">
              <a:extLst>
                <a:ext uri="{FF2B5EF4-FFF2-40B4-BE49-F238E27FC236}">
                  <a16:creationId xmlns:a16="http://schemas.microsoft.com/office/drawing/2014/main" id="{D9B025F5-C459-A819-260F-A1C2AAA69F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0988" y="366713"/>
              <a:ext cx="165100" cy="165100"/>
            </a:xfrm>
            <a:custGeom>
              <a:avLst/>
              <a:gdLst/>
              <a:ahLst/>
              <a:cxnLst>
                <a:cxn ang="0">
                  <a:pos x="0" y="104"/>
                </a:cxn>
                <a:cxn ang="0">
                  <a:pos x="23" y="99"/>
                </a:cxn>
                <a:cxn ang="0">
                  <a:pos x="84" y="36"/>
                </a:cxn>
                <a:cxn ang="0">
                  <a:pos x="104" y="16"/>
                </a:cxn>
                <a:cxn ang="0">
                  <a:pos x="102" y="13"/>
                </a:cxn>
                <a:cxn ang="0">
                  <a:pos x="98" y="10"/>
                </a:cxn>
                <a:cxn ang="0">
                  <a:pos x="95" y="7"/>
                </a:cxn>
                <a:cxn ang="0">
                  <a:pos x="88" y="0"/>
                </a:cxn>
                <a:cxn ang="0">
                  <a:pos x="81" y="7"/>
                </a:cxn>
                <a:cxn ang="0">
                  <a:pos x="78" y="10"/>
                </a:cxn>
                <a:cxn ang="0">
                  <a:pos x="75" y="13"/>
                </a:cxn>
                <a:cxn ang="0">
                  <a:pos x="52" y="36"/>
                </a:cxn>
                <a:cxn ang="0">
                  <a:pos x="7" y="82"/>
                </a:cxn>
                <a:cxn ang="0">
                  <a:pos x="0" y="104"/>
                </a:cxn>
              </a:cxnLst>
              <a:rect l="0" t="0" r="r" b="b"/>
              <a:pathLst>
                <a:path w="104" h="104">
                  <a:moveTo>
                    <a:pt x="0" y="104"/>
                  </a:moveTo>
                  <a:lnTo>
                    <a:pt x="23" y="99"/>
                  </a:lnTo>
                  <a:lnTo>
                    <a:pt x="84" y="36"/>
                  </a:lnTo>
                  <a:lnTo>
                    <a:pt x="104" y="16"/>
                  </a:lnTo>
                  <a:lnTo>
                    <a:pt x="102" y="13"/>
                  </a:lnTo>
                  <a:lnTo>
                    <a:pt x="98" y="10"/>
                  </a:lnTo>
                  <a:lnTo>
                    <a:pt x="95" y="7"/>
                  </a:lnTo>
                  <a:lnTo>
                    <a:pt x="88" y="0"/>
                  </a:lnTo>
                  <a:lnTo>
                    <a:pt x="81" y="7"/>
                  </a:lnTo>
                  <a:lnTo>
                    <a:pt x="78" y="10"/>
                  </a:lnTo>
                  <a:lnTo>
                    <a:pt x="75" y="13"/>
                  </a:lnTo>
                  <a:lnTo>
                    <a:pt x="52" y="36"/>
                  </a:lnTo>
                  <a:lnTo>
                    <a:pt x="7" y="82"/>
                  </a:lnTo>
                  <a:lnTo>
                    <a:pt x="0" y="1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8" name="Freeform 36">
              <a:extLst>
                <a:ext uri="{FF2B5EF4-FFF2-40B4-BE49-F238E27FC236}">
                  <a16:creationId xmlns:a16="http://schemas.microsoft.com/office/drawing/2014/main" id="{430494E8-4685-D425-840E-D756E5350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8625" y="339725"/>
              <a:ext cx="47625" cy="44450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12"/>
                </a:cxn>
                <a:cxn ang="0">
                  <a:pos x="12" y="24"/>
                </a:cxn>
                <a:cxn ang="0">
                  <a:pos x="15" y="27"/>
                </a:cxn>
                <a:cxn ang="0">
                  <a:pos x="16" y="28"/>
                </a:cxn>
                <a:cxn ang="0">
                  <a:pos x="17" y="27"/>
                </a:cxn>
                <a:cxn ang="0">
                  <a:pos x="21" y="24"/>
                </a:cxn>
                <a:cxn ang="0">
                  <a:pos x="30" y="16"/>
                </a:cxn>
                <a:cxn ang="0">
                  <a:pos x="13" y="0"/>
                </a:cxn>
              </a:cxnLst>
              <a:rect l="0" t="0" r="r" b="b"/>
              <a:pathLst>
                <a:path w="30" h="28">
                  <a:moveTo>
                    <a:pt x="13" y="0"/>
                  </a:moveTo>
                  <a:lnTo>
                    <a:pt x="0" y="12"/>
                  </a:lnTo>
                  <a:lnTo>
                    <a:pt x="12" y="24"/>
                  </a:lnTo>
                  <a:lnTo>
                    <a:pt x="15" y="27"/>
                  </a:lnTo>
                  <a:lnTo>
                    <a:pt x="16" y="28"/>
                  </a:lnTo>
                  <a:lnTo>
                    <a:pt x="17" y="27"/>
                  </a:lnTo>
                  <a:lnTo>
                    <a:pt x="21" y="24"/>
                  </a:lnTo>
                  <a:lnTo>
                    <a:pt x="30" y="16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9" name="Group 381">
            <a:extLst>
              <a:ext uri="{FF2B5EF4-FFF2-40B4-BE49-F238E27FC236}">
                <a16:creationId xmlns:a16="http://schemas.microsoft.com/office/drawing/2014/main" id="{A51E8595-DB83-FBDD-BA59-1E5EE3827B74}"/>
              </a:ext>
            </a:extLst>
          </p:cNvPr>
          <p:cNvGrpSpPr/>
          <p:nvPr/>
        </p:nvGrpSpPr>
        <p:grpSpPr>
          <a:xfrm>
            <a:off x="6520244" y="2401546"/>
            <a:ext cx="327022" cy="366710"/>
            <a:chOff x="314325" y="911225"/>
            <a:chExt cx="327025" cy="366713"/>
          </a:xfrm>
          <a:solidFill>
            <a:srgbClr val="7A80FF"/>
          </a:solidFill>
        </p:grpSpPr>
        <p:sp>
          <p:nvSpPr>
            <p:cNvPr id="250" name="Rectangle 37">
              <a:extLst>
                <a:ext uri="{FF2B5EF4-FFF2-40B4-BE49-F238E27FC236}">
                  <a16:creationId xmlns:a16="http://schemas.microsoft.com/office/drawing/2014/main" id="{7323C767-69EA-03E2-D3D0-1DAB689965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500" y="911225"/>
              <a:ext cx="47625" cy="1095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1" name="Rectangle 38">
              <a:extLst>
                <a:ext uri="{FF2B5EF4-FFF2-40B4-BE49-F238E27FC236}">
                  <a16:creationId xmlns:a16="http://schemas.microsoft.com/office/drawing/2014/main" id="{AC663644-34C2-EB97-EB01-7421A96AD0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500" y="1081088"/>
              <a:ext cx="47625" cy="1968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2" name="Rectangle 39">
              <a:extLst>
                <a:ext uri="{FF2B5EF4-FFF2-40B4-BE49-F238E27FC236}">
                  <a16:creationId xmlns:a16="http://schemas.microsoft.com/office/drawing/2014/main" id="{AD2AB5D3-49D3-A87D-794E-186DF14815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438" y="911225"/>
              <a:ext cx="50800" cy="2032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3" name="Rectangle 40">
              <a:extLst>
                <a:ext uri="{FF2B5EF4-FFF2-40B4-BE49-F238E27FC236}">
                  <a16:creationId xmlns:a16="http://schemas.microsoft.com/office/drawing/2014/main" id="{B6F84CE9-D05B-CBEB-2337-49A47571A8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438" y="1174750"/>
              <a:ext cx="50800" cy="1031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4" name="Rectangle 41">
              <a:extLst>
                <a:ext uri="{FF2B5EF4-FFF2-40B4-BE49-F238E27FC236}">
                  <a16:creationId xmlns:a16="http://schemas.microsoft.com/office/drawing/2014/main" id="{D53BEC38-BA89-274D-7ED0-4BCB5CA385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963" y="911225"/>
              <a:ext cx="49213" cy="333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5" name="Rectangle 42">
              <a:extLst>
                <a:ext uri="{FF2B5EF4-FFF2-40B4-BE49-F238E27FC236}">
                  <a16:creationId xmlns:a16="http://schemas.microsoft.com/office/drawing/2014/main" id="{05614622-730C-E8D0-50B1-640E129569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963" y="1003300"/>
              <a:ext cx="49213" cy="2746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6" name="Freeform 43">
              <a:extLst>
                <a:ext uri="{FF2B5EF4-FFF2-40B4-BE49-F238E27FC236}">
                  <a16:creationId xmlns:a16="http://schemas.microsoft.com/office/drawing/2014/main" id="{75FE8057-5B14-A4E1-E1CA-E125DB205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325" y="955675"/>
              <a:ext cx="90488" cy="38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4"/>
                </a:cxn>
                <a:cxn ang="0">
                  <a:pos x="13" y="24"/>
                </a:cxn>
                <a:cxn ang="0">
                  <a:pos x="44" y="24"/>
                </a:cxn>
                <a:cxn ang="0">
                  <a:pos x="57" y="24"/>
                </a:cxn>
                <a:cxn ang="0">
                  <a:pos x="57" y="0"/>
                </a:cxn>
                <a:cxn ang="0">
                  <a:pos x="44" y="0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57" h="24">
                  <a:moveTo>
                    <a:pt x="0" y="0"/>
                  </a:moveTo>
                  <a:lnTo>
                    <a:pt x="0" y="24"/>
                  </a:lnTo>
                  <a:lnTo>
                    <a:pt x="13" y="24"/>
                  </a:lnTo>
                  <a:lnTo>
                    <a:pt x="44" y="24"/>
                  </a:lnTo>
                  <a:lnTo>
                    <a:pt x="57" y="24"/>
                  </a:lnTo>
                  <a:lnTo>
                    <a:pt x="57" y="0"/>
                  </a:lnTo>
                  <a:lnTo>
                    <a:pt x="44" y="0"/>
                  </a:lnTo>
                  <a:lnTo>
                    <a:pt x="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7" name="Freeform 44">
              <a:extLst>
                <a:ext uri="{FF2B5EF4-FFF2-40B4-BE49-F238E27FC236}">
                  <a16:creationId xmlns:a16="http://schemas.microsoft.com/office/drawing/2014/main" id="{2C1127CC-7EF7-639E-D4C4-475B6589E8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00" y="1125538"/>
              <a:ext cx="90488" cy="396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13" y="25"/>
                </a:cxn>
                <a:cxn ang="0">
                  <a:pos x="45" y="25"/>
                </a:cxn>
                <a:cxn ang="0">
                  <a:pos x="57" y="25"/>
                </a:cxn>
                <a:cxn ang="0">
                  <a:pos x="57" y="0"/>
                </a:cxn>
                <a:cxn ang="0">
                  <a:pos x="45" y="0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57" h="25">
                  <a:moveTo>
                    <a:pt x="0" y="0"/>
                  </a:moveTo>
                  <a:lnTo>
                    <a:pt x="0" y="25"/>
                  </a:lnTo>
                  <a:lnTo>
                    <a:pt x="13" y="25"/>
                  </a:lnTo>
                  <a:lnTo>
                    <a:pt x="45" y="25"/>
                  </a:lnTo>
                  <a:lnTo>
                    <a:pt x="57" y="25"/>
                  </a:lnTo>
                  <a:lnTo>
                    <a:pt x="57" y="0"/>
                  </a:lnTo>
                  <a:lnTo>
                    <a:pt x="45" y="0"/>
                  </a:lnTo>
                  <a:lnTo>
                    <a:pt x="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8" name="Freeform 45">
              <a:extLst>
                <a:ext uri="{FF2B5EF4-FFF2-40B4-BE49-F238E27FC236}">
                  <a16:creationId xmlns:a16="http://schemas.microsoft.com/office/drawing/2014/main" id="{0C096521-A96F-11AC-C1E8-7F3810FF45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275" y="1031875"/>
              <a:ext cx="92075" cy="3968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0"/>
                </a:cxn>
                <a:cxn ang="0">
                  <a:pos x="0" y="25"/>
                </a:cxn>
                <a:cxn ang="0">
                  <a:pos x="14" y="25"/>
                </a:cxn>
                <a:cxn ang="0">
                  <a:pos x="44" y="25"/>
                </a:cxn>
                <a:cxn ang="0">
                  <a:pos x="58" y="25"/>
                </a:cxn>
                <a:cxn ang="0">
                  <a:pos x="58" y="0"/>
                </a:cxn>
                <a:cxn ang="0">
                  <a:pos x="44" y="0"/>
                </a:cxn>
                <a:cxn ang="0">
                  <a:pos x="14" y="0"/>
                </a:cxn>
              </a:cxnLst>
              <a:rect l="0" t="0" r="r" b="b"/>
              <a:pathLst>
                <a:path w="58" h="25">
                  <a:moveTo>
                    <a:pt x="14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14" y="25"/>
                  </a:lnTo>
                  <a:lnTo>
                    <a:pt x="44" y="25"/>
                  </a:lnTo>
                  <a:lnTo>
                    <a:pt x="58" y="25"/>
                  </a:lnTo>
                  <a:lnTo>
                    <a:pt x="58" y="0"/>
                  </a:lnTo>
                  <a:lnTo>
                    <a:pt x="4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59" name="Group 391">
            <a:extLst>
              <a:ext uri="{FF2B5EF4-FFF2-40B4-BE49-F238E27FC236}">
                <a16:creationId xmlns:a16="http://schemas.microsoft.com/office/drawing/2014/main" id="{642C72D2-2478-B636-4698-C917EF820257}"/>
              </a:ext>
            </a:extLst>
          </p:cNvPr>
          <p:cNvGrpSpPr/>
          <p:nvPr/>
        </p:nvGrpSpPr>
        <p:grpSpPr>
          <a:xfrm>
            <a:off x="7067927" y="2400753"/>
            <a:ext cx="339722" cy="368297"/>
            <a:chOff x="862013" y="909638"/>
            <a:chExt cx="339725" cy="368300"/>
          </a:xfrm>
          <a:solidFill>
            <a:srgbClr val="7A80FF"/>
          </a:solidFill>
        </p:grpSpPr>
        <p:sp>
          <p:nvSpPr>
            <p:cNvPr id="260" name="Rectangle 46">
              <a:extLst>
                <a:ext uri="{FF2B5EF4-FFF2-40B4-BE49-F238E27FC236}">
                  <a16:creationId xmlns:a16="http://schemas.microsoft.com/office/drawing/2014/main" id="{580CB486-2C69-98A9-7431-0ED8B91346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013" y="949325"/>
              <a:ext cx="49213" cy="3286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1" name="Rectangle 47">
              <a:extLst>
                <a:ext uri="{FF2B5EF4-FFF2-40B4-BE49-F238E27FC236}">
                  <a16:creationId xmlns:a16="http://schemas.microsoft.com/office/drawing/2014/main" id="{99A2AF67-91E3-F96E-CCC6-7E029D9EDA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5038" y="1128713"/>
              <a:ext cx="47625" cy="149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2" name="Rectangle 48">
              <a:extLst>
                <a:ext uri="{FF2B5EF4-FFF2-40B4-BE49-F238E27FC236}">
                  <a16:creationId xmlns:a16="http://schemas.microsoft.com/office/drawing/2014/main" id="{093525D1-EB7C-2AF1-0758-A3F169588A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6475" y="998538"/>
              <a:ext cx="49213" cy="279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3" name="Rectangle 49">
              <a:extLst>
                <a:ext uri="{FF2B5EF4-FFF2-40B4-BE49-F238E27FC236}">
                  <a16:creationId xmlns:a16="http://schemas.microsoft.com/office/drawing/2014/main" id="{0465B52C-2F6C-72BA-A125-B7CEF51D5B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9500" y="1085850"/>
              <a:ext cx="47625" cy="1920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4" name="Rectangle 50">
              <a:extLst>
                <a:ext uri="{FF2B5EF4-FFF2-40B4-BE49-F238E27FC236}">
                  <a16:creationId xmlns:a16="http://schemas.microsoft.com/office/drawing/2014/main" id="{F01B567F-E133-0A29-5EA4-042813607D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0938" y="1054100"/>
              <a:ext cx="50800" cy="2238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5" name="Rectangle 51">
              <a:extLst>
                <a:ext uri="{FF2B5EF4-FFF2-40B4-BE49-F238E27FC236}">
                  <a16:creationId xmlns:a16="http://schemas.microsoft.com/office/drawing/2014/main" id="{F9B99D3C-A2A6-CCCA-94B8-EFE99FFDE8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013" y="909638"/>
              <a:ext cx="49213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6" name="Rectangle 52">
              <a:extLst>
                <a:ext uri="{FF2B5EF4-FFF2-40B4-BE49-F238E27FC236}">
                  <a16:creationId xmlns:a16="http://schemas.microsoft.com/office/drawing/2014/main" id="{9128AA2B-E2F3-D099-D033-CCF4122D94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6475" y="962025"/>
              <a:ext cx="49213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7" name="Rectangle 53">
              <a:extLst>
                <a:ext uri="{FF2B5EF4-FFF2-40B4-BE49-F238E27FC236}">
                  <a16:creationId xmlns:a16="http://schemas.microsoft.com/office/drawing/2014/main" id="{50F831B1-A8D2-39BA-96A8-7E6B2EE37E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9500" y="1049338"/>
              <a:ext cx="4762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8" name="Rectangle 54">
              <a:extLst>
                <a:ext uri="{FF2B5EF4-FFF2-40B4-BE49-F238E27FC236}">
                  <a16:creationId xmlns:a16="http://schemas.microsoft.com/office/drawing/2014/main" id="{24007356-E2E7-D2FD-C43A-85C2C363F4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0938" y="1017588"/>
              <a:ext cx="5080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9" name="Rectangle 55">
              <a:extLst>
                <a:ext uri="{FF2B5EF4-FFF2-40B4-BE49-F238E27FC236}">
                  <a16:creationId xmlns:a16="http://schemas.microsoft.com/office/drawing/2014/main" id="{FA678CD9-5745-E34D-4D41-166F137A60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5038" y="1092200"/>
              <a:ext cx="4762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70" name="Freeform 56">
            <a:extLst>
              <a:ext uri="{FF2B5EF4-FFF2-40B4-BE49-F238E27FC236}">
                <a16:creationId xmlns:a16="http://schemas.microsoft.com/office/drawing/2014/main" id="{CA8C0FA7-8E61-FEBC-4388-1DE0164A111C}"/>
              </a:ext>
            </a:extLst>
          </p:cNvPr>
          <p:cNvSpPr>
            <a:spLocks noEditPoints="1"/>
          </p:cNvSpPr>
          <p:nvPr/>
        </p:nvSpPr>
        <p:spPr bwMode="auto">
          <a:xfrm>
            <a:off x="8428451" y="3861619"/>
            <a:ext cx="376235" cy="376235"/>
          </a:xfrm>
          <a:custGeom>
            <a:avLst/>
            <a:gdLst/>
            <a:ahLst/>
            <a:cxnLst>
              <a:cxn ang="0">
                <a:pos x="237" y="0"/>
              </a:cxn>
              <a:cxn ang="0">
                <a:pos x="0" y="0"/>
              </a:cxn>
              <a:cxn ang="0">
                <a:pos x="0" y="237"/>
              </a:cxn>
              <a:cxn ang="0">
                <a:pos x="237" y="237"/>
              </a:cxn>
              <a:cxn ang="0">
                <a:pos x="237" y="0"/>
              </a:cxn>
              <a:cxn ang="0">
                <a:pos x="133" y="217"/>
              </a:cxn>
              <a:cxn ang="0">
                <a:pos x="105" y="217"/>
              </a:cxn>
              <a:cxn ang="0">
                <a:pos x="105" y="173"/>
              </a:cxn>
              <a:cxn ang="0">
                <a:pos x="133" y="173"/>
              </a:cxn>
              <a:cxn ang="0">
                <a:pos x="133" y="217"/>
              </a:cxn>
              <a:cxn ang="0">
                <a:pos x="128" y="155"/>
              </a:cxn>
              <a:cxn ang="0">
                <a:pos x="109" y="155"/>
              </a:cxn>
              <a:cxn ang="0">
                <a:pos x="104" y="21"/>
              </a:cxn>
              <a:cxn ang="0">
                <a:pos x="134" y="21"/>
              </a:cxn>
              <a:cxn ang="0">
                <a:pos x="128" y="155"/>
              </a:cxn>
            </a:cxnLst>
            <a:rect l="0" t="0" r="r" b="b"/>
            <a:pathLst>
              <a:path w="237" h="237">
                <a:moveTo>
                  <a:pt x="237" y="0"/>
                </a:moveTo>
                <a:lnTo>
                  <a:pt x="0" y="0"/>
                </a:lnTo>
                <a:lnTo>
                  <a:pt x="0" y="237"/>
                </a:lnTo>
                <a:lnTo>
                  <a:pt x="237" y="237"/>
                </a:lnTo>
                <a:lnTo>
                  <a:pt x="237" y="0"/>
                </a:lnTo>
                <a:close/>
                <a:moveTo>
                  <a:pt x="133" y="217"/>
                </a:moveTo>
                <a:lnTo>
                  <a:pt x="105" y="217"/>
                </a:lnTo>
                <a:lnTo>
                  <a:pt x="105" y="173"/>
                </a:lnTo>
                <a:lnTo>
                  <a:pt x="133" y="173"/>
                </a:lnTo>
                <a:lnTo>
                  <a:pt x="133" y="217"/>
                </a:lnTo>
                <a:close/>
                <a:moveTo>
                  <a:pt x="128" y="155"/>
                </a:moveTo>
                <a:lnTo>
                  <a:pt x="109" y="155"/>
                </a:lnTo>
                <a:lnTo>
                  <a:pt x="104" y="21"/>
                </a:lnTo>
                <a:lnTo>
                  <a:pt x="134" y="21"/>
                </a:lnTo>
                <a:lnTo>
                  <a:pt x="128" y="155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71" name="Group 403">
            <a:extLst>
              <a:ext uri="{FF2B5EF4-FFF2-40B4-BE49-F238E27FC236}">
                <a16:creationId xmlns:a16="http://schemas.microsoft.com/office/drawing/2014/main" id="{4F2942F5-D873-A456-0BDE-C5F9670C013B}"/>
              </a:ext>
            </a:extLst>
          </p:cNvPr>
          <p:cNvGrpSpPr/>
          <p:nvPr/>
        </p:nvGrpSpPr>
        <p:grpSpPr>
          <a:xfrm>
            <a:off x="7585447" y="2408691"/>
            <a:ext cx="360359" cy="352421"/>
            <a:chOff x="1379538" y="917575"/>
            <a:chExt cx="360363" cy="352425"/>
          </a:xfrm>
          <a:solidFill>
            <a:srgbClr val="7A80FF"/>
          </a:solidFill>
        </p:grpSpPr>
        <p:sp>
          <p:nvSpPr>
            <p:cNvPr id="272" name="Freeform 57">
              <a:extLst>
                <a:ext uri="{FF2B5EF4-FFF2-40B4-BE49-F238E27FC236}">
                  <a16:creationId xmlns:a16="http://schemas.microsoft.com/office/drawing/2014/main" id="{7050BE9D-8135-C849-C531-51CA50BE1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9538" y="917575"/>
              <a:ext cx="360363" cy="304800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0" y="201"/>
                </a:cxn>
                <a:cxn ang="0">
                  <a:pos x="20" y="201"/>
                </a:cxn>
                <a:cxn ang="0">
                  <a:pos x="20" y="38"/>
                </a:cxn>
                <a:cxn ang="0">
                  <a:pos x="37" y="21"/>
                </a:cxn>
                <a:cxn ang="0">
                  <a:pos x="200" y="21"/>
                </a:cxn>
                <a:cxn ang="0">
                  <a:pos x="217" y="38"/>
                </a:cxn>
                <a:cxn ang="0">
                  <a:pos x="217" y="201"/>
                </a:cxn>
                <a:cxn ang="0">
                  <a:pos x="237" y="201"/>
                </a:cxn>
                <a:cxn ang="0">
                  <a:pos x="237" y="38"/>
                </a:cxn>
                <a:cxn ang="0">
                  <a:pos x="200" y="0"/>
                </a:cxn>
                <a:cxn ang="0">
                  <a:pos x="37" y="0"/>
                </a:cxn>
                <a:cxn ang="0">
                  <a:pos x="0" y="38"/>
                </a:cxn>
              </a:cxnLst>
              <a:rect l="0" t="0" r="r" b="b"/>
              <a:pathLst>
                <a:path w="237" h="201">
                  <a:moveTo>
                    <a:pt x="0" y="38"/>
                  </a:moveTo>
                  <a:cubicBezTo>
                    <a:pt x="0" y="201"/>
                    <a:pt x="0" y="201"/>
                    <a:pt x="0" y="201"/>
                  </a:cubicBezTo>
                  <a:cubicBezTo>
                    <a:pt x="20" y="201"/>
                    <a:pt x="20" y="201"/>
                    <a:pt x="20" y="201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29"/>
                    <a:pt x="28" y="21"/>
                    <a:pt x="37" y="21"/>
                  </a:cubicBezTo>
                  <a:cubicBezTo>
                    <a:pt x="200" y="21"/>
                    <a:pt x="200" y="21"/>
                    <a:pt x="200" y="21"/>
                  </a:cubicBezTo>
                  <a:cubicBezTo>
                    <a:pt x="209" y="21"/>
                    <a:pt x="217" y="29"/>
                    <a:pt x="217" y="38"/>
                  </a:cubicBezTo>
                  <a:cubicBezTo>
                    <a:pt x="217" y="201"/>
                    <a:pt x="217" y="201"/>
                    <a:pt x="217" y="201"/>
                  </a:cubicBezTo>
                  <a:cubicBezTo>
                    <a:pt x="237" y="201"/>
                    <a:pt x="237" y="201"/>
                    <a:pt x="237" y="201"/>
                  </a:cubicBezTo>
                  <a:cubicBezTo>
                    <a:pt x="237" y="38"/>
                    <a:pt x="237" y="38"/>
                    <a:pt x="237" y="38"/>
                  </a:cubicBezTo>
                  <a:cubicBezTo>
                    <a:pt x="237" y="17"/>
                    <a:pt x="221" y="0"/>
                    <a:pt x="20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6" y="0"/>
                    <a:pt x="0" y="17"/>
                    <a:pt x="0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3" name="Rectangle 58">
              <a:extLst>
                <a:ext uri="{FF2B5EF4-FFF2-40B4-BE49-F238E27FC236}">
                  <a16:creationId xmlns:a16="http://schemas.microsoft.com/office/drawing/2014/main" id="{A57618D4-B626-F8BC-BB8F-7F56A5C99C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813" y="1101725"/>
              <a:ext cx="76200" cy="1682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4" name="Rectangle 59">
              <a:extLst>
                <a:ext uri="{FF2B5EF4-FFF2-40B4-BE49-F238E27FC236}">
                  <a16:creationId xmlns:a16="http://schemas.microsoft.com/office/drawing/2014/main" id="{74A50596-AAF0-D780-2B6A-7E9ECA2BF5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0838" y="1101725"/>
              <a:ext cx="76200" cy="1682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75" name="Group 407">
            <a:extLst>
              <a:ext uri="{FF2B5EF4-FFF2-40B4-BE49-F238E27FC236}">
                <a16:creationId xmlns:a16="http://schemas.microsoft.com/office/drawing/2014/main" id="{CD554667-1C05-7D56-A272-8EB3A669A9DA}"/>
              </a:ext>
            </a:extLst>
          </p:cNvPr>
          <p:cNvGrpSpPr/>
          <p:nvPr/>
        </p:nvGrpSpPr>
        <p:grpSpPr>
          <a:xfrm>
            <a:off x="6162327" y="1792910"/>
            <a:ext cx="342897" cy="363534"/>
            <a:chOff x="306388" y="344488"/>
            <a:chExt cx="342900" cy="363538"/>
          </a:xfrm>
          <a:solidFill>
            <a:srgbClr val="725AA4"/>
          </a:solidFill>
        </p:grpSpPr>
        <p:sp>
          <p:nvSpPr>
            <p:cNvPr id="276" name="Freeform 60">
              <a:extLst>
                <a:ext uri="{FF2B5EF4-FFF2-40B4-BE49-F238E27FC236}">
                  <a16:creationId xmlns:a16="http://schemas.microsoft.com/office/drawing/2014/main" id="{4FCFCA05-4E1F-1EDF-F27C-D8EA40992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88" y="349250"/>
              <a:ext cx="58738" cy="10160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0" y="0"/>
                </a:cxn>
                <a:cxn ang="0">
                  <a:pos x="0" y="64"/>
                </a:cxn>
                <a:cxn ang="0">
                  <a:pos x="37" y="26"/>
                </a:cxn>
                <a:cxn ang="0">
                  <a:pos x="37" y="0"/>
                </a:cxn>
              </a:cxnLst>
              <a:rect l="0" t="0" r="r" b="b"/>
              <a:pathLst>
                <a:path w="37" h="64">
                  <a:moveTo>
                    <a:pt x="37" y="0"/>
                  </a:moveTo>
                  <a:lnTo>
                    <a:pt x="0" y="0"/>
                  </a:lnTo>
                  <a:lnTo>
                    <a:pt x="0" y="64"/>
                  </a:lnTo>
                  <a:lnTo>
                    <a:pt x="37" y="26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7" name="Freeform 61">
              <a:extLst>
                <a:ext uri="{FF2B5EF4-FFF2-40B4-BE49-F238E27FC236}">
                  <a16:creationId xmlns:a16="http://schemas.microsoft.com/office/drawing/2014/main" id="{08211FE1-4C54-F4A8-EE8E-5C873A4CF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88" y="525463"/>
              <a:ext cx="241300" cy="182563"/>
            </a:xfrm>
            <a:custGeom>
              <a:avLst/>
              <a:gdLst/>
              <a:ahLst/>
              <a:cxnLst>
                <a:cxn ang="0">
                  <a:pos x="152" y="0"/>
                </a:cxn>
                <a:cxn ang="0">
                  <a:pos x="37" y="0"/>
                </a:cxn>
                <a:cxn ang="0">
                  <a:pos x="0" y="0"/>
                </a:cxn>
                <a:cxn ang="0">
                  <a:pos x="0" y="115"/>
                </a:cxn>
                <a:cxn ang="0">
                  <a:pos x="37" y="115"/>
                </a:cxn>
                <a:cxn ang="0">
                  <a:pos x="56" y="115"/>
                </a:cxn>
                <a:cxn ang="0">
                  <a:pos x="56" y="61"/>
                </a:cxn>
                <a:cxn ang="0">
                  <a:pos x="95" y="61"/>
                </a:cxn>
                <a:cxn ang="0">
                  <a:pos x="95" y="115"/>
                </a:cxn>
                <a:cxn ang="0">
                  <a:pos x="152" y="115"/>
                </a:cxn>
                <a:cxn ang="0">
                  <a:pos x="152" y="0"/>
                </a:cxn>
              </a:cxnLst>
              <a:rect l="0" t="0" r="r" b="b"/>
              <a:pathLst>
                <a:path w="152" h="115">
                  <a:moveTo>
                    <a:pt x="152" y="0"/>
                  </a:moveTo>
                  <a:lnTo>
                    <a:pt x="37" y="0"/>
                  </a:lnTo>
                  <a:lnTo>
                    <a:pt x="0" y="0"/>
                  </a:lnTo>
                  <a:lnTo>
                    <a:pt x="0" y="115"/>
                  </a:lnTo>
                  <a:lnTo>
                    <a:pt x="37" y="115"/>
                  </a:lnTo>
                  <a:lnTo>
                    <a:pt x="56" y="115"/>
                  </a:lnTo>
                  <a:lnTo>
                    <a:pt x="56" y="61"/>
                  </a:lnTo>
                  <a:lnTo>
                    <a:pt x="95" y="61"/>
                  </a:lnTo>
                  <a:lnTo>
                    <a:pt x="95" y="115"/>
                  </a:lnTo>
                  <a:lnTo>
                    <a:pt x="152" y="115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8" name="Freeform 62">
              <a:extLst>
                <a:ext uri="{FF2B5EF4-FFF2-40B4-BE49-F238E27FC236}">
                  <a16:creationId xmlns:a16="http://schemas.microsoft.com/office/drawing/2014/main" id="{A8905312-6594-6579-C800-3622DE2DA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388" y="344488"/>
              <a:ext cx="342900" cy="171450"/>
            </a:xfrm>
            <a:custGeom>
              <a:avLst/>
              <a:gdLst/>
              <a:ahLst/>
              <a:cxnLst>
                <a:cxn ang="0">
                  <a:pos x="69" y="108"/>
                </a:cxn>
                <a:cxn ang="0">
                  <a:pos x="184" y="108"/>
                </a:cxn>
                <a:cxn ang="0">
                  <a:pos x="216" y="108"/>
                </a:cxn>
                <a:cxn ang="0">
                  <a:pos x="108" y="0"/>
                </a:cxn>
                <a:cxn ang="0">
                  <a:pos x="69" y="39"/>
                </a:cxn>
                <a:cxn ang="0">
                  <a:pos x="32" y="76"/>
                </a:cxn>
                <a:cxn ang="0">
                  <a:pos x="0" y="108"/>
                </a:cxn>
                <a:cxn ang="0">
                  <a:pos x="32" y="108"/>
                </a:cxn>
                <a:cxn ang="0">
                  <a:pos x="69" y="108"/>
                </a:cxn>
              </a:cxnLst>
              <a:rect l="0" t="0" r="r" b="b"/>
              <a:pathLst>
                <a:path w="216" h="108">
                  <a:moveTo>
                    <a:pt x="69" y="108"/>
                  </a:moveTo>
                  <a:lnTo>
                    <a:pt x="184" y="108"/>
                  </a:lnTo>
                  <a:lnTo>
                    <a:pt x="216" y="108"/>
                  </a:lnTo>
                  <a:lnTo>
                    <a:pt x="108" y="0"/>
                  </a:lnTo>
                  <a:lnTo>
                    <a:pt x="69" y="39"/>
                  </a:lnTo>
                  <a:lnTo>
                    <a:pt x="32" y="76"/>
                  </a:lnTo>
                  <a:lnTo>
                    <a:pt x="0" y="108"/>
                  </a:lnTo>
                  <a:lnTo>
                    <a:pt x="32" y="108"/>
                  </a:lnTo>
                  <a:lnTo>
                    <a:pt x="69" y="10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79" name="Freeform 63">
            <a:extLst>
              <a:ext uri="{FF2B5EF4-FFF2-40B4-BE49-F238E27FC236}">
                <a16:creationId xmlns:a16="http://schemas.microsoft.com/office/drawing/2014/main" id="{8BA145DA-BA3B-BBC6-534D-CECD1EA19A4A}"/>
              </a:ext>
            </a:extLst>
          </p:cNvPr>
          <p:cNvSpPr>
            <a:spLocks noEditPoints="1"/>
          </p:cNvSpPr>
          <p:nvPr/>
        </p:nvSpPr>
        <p:spPr bwMode="auto">
          <a:xfrm>
            <a:off x="9061574" y="3861619"/>
            <a:ext cx="376235" cy="376235"/>
          </a:xfrm>
          <a:custGeom>
            <a:avLst/>
            <a:gdLst/>
            <a:ahLst/>
            <a:cxnLst>
              <a:cxn ang="0">
                <a:pos x="247" y="0"/>
              </a:cxn>
              <a:cxn ang="0">
                <a:pos x="0" y="0"/>
              </a:cxn>
              <a:cxn ang="0">
                <a:pos x="0" y="247"/>
              </a:cxn>
              <a:cxn ang="0">
                <a:pos x="247" y="247"/>
              </a:cxn>
              <a:cxn ang="0">
                <a:pos x="247" y="0"/>
              </a:cxn>
              <a:cxn ang="0">
                <a:pos x="125" y="20"/>
              </a:cxn>
              <a:cxn ang="0">
                <a:pos x="144" y="40"/>
              </a:cxn>
              <a:cxn ang="0">
                <a:pos x="125" y="59"/>
              </a:cxn>
              <a:cxn ang="0">
                <a:pos x="105" y="40"/>
              </a:cxn>
              <a:cxn ang="0">
                <a:pos x="125" y="20"/>
              </a:cxn>
              <a:cxn ang="0">
                <a:pos x="157" y="94"/>
              </a:cxn>
              <a:cxn ang="0">
                <a:pos x="135" y="94"/>
              </a:cxn>
              <a:cxn ang="0">
                <a:pos x="135" y="209"/>
              </a:cxn>
              <a:cxn ang="0">
                <a:pos x="157" y="209"/>
              </a:cxn>
              <a:cxn ang="0">
                <a:pos x="157" y="227"/>
              </a:cxn>
              <a:cxn ang="0">
                <a:pos x="92" y="227"/>
              </a:cxn>
              <a:cxn ang="0">
                <a:pos x="92" y="209"/>
              </a:cxn>
              <a:cxn ang="0">
                <a:pos x="114" y="209"/>
              </a:cxn>
              <a:cxn ang="0">
                <a:pos x="114" y="94"/>
              </a:cxn>
              <a:cxn ang="0">
                <a:pos x="92" y="94"/>
              </a:cxn>
              <a:cxn ang="0">
                <a:pos x="92" y="76"/>
              </a:cxn>
              <a:cxn ang="0">
                <a:pos x="157" y="76"/>
              </a:cxn>
              <a:cxn ang="0">
                <a:pos x="157" y="94"/>
              </a:cxn>
            </a:cxnLst>
            <a:rect l="0" t="0" r="r" b="b"/>
            <a:pathLst>
              <a:path w="247" h="247">
                <a:moveTo>
                  <a:pt x="24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47"/>
                  <a:pt x="0" y="247"/>
                  <a:pt x="0" y="247"/>
                </a:cubicBezTo>
                <a:cubicBezTo>
                  <a:pt x="247" y="247"/>
                  <a:pt x="247" y="247"/>
                  <a:pt x="247" y="247"/>
                </a:cubicBezTo>
                <a:lnTo>
                  <a:pt x="247" y="0"/>
                </a:lnTo>
                <a:close/>
                <a:moveTo>
                  <a:pt x="125" y="20"/>
                </a:moveTo>
                <a:cubicBezTo>
                  <a:pt x="135" y="20"/>
                  <a:pt x="144" y="29"/>
                  <a:pt x="144" y="40"/>
                </a:cubicBezTo>
                <a:cubicBezTo>
                  <a:pt x="144" y="50"/>
                  <a:pt x="135" y="59"/>
                  <a:pt x="125" y="59"/>
                </a:cubicBezTo>
                <a:cubicBezTo>
                  <a:pt x="114" y="59"/>
                  <a:pt x="105" y="50"/>
                  <a:pt x="105" y="40"/>
                </a:cubicBezTo>
                <a:cubicBezTo>
                  <a:pt x="105" y="29"/>
                  <a:pt x="114" y="20"/>
                  <a:pt x="125" y="20"/>
                </a:cubicBezTo>
                <a:moveTo>
                  <a:pt x="157" y="94"/>
                </a:moveTo>
                <a:cubicBezTo>
                  <a:pt x="135" y="94"/>
                  <a:pt x="135" y="94"/>
                  <a:pt x="135" y="94"/>
                </a:cubicBezTo>
                <a:cubicBezTo>
                  <a:pt x="135" y="209"/>
                  <a:pt x="135" y="209"/>
                  <a:pt x="135" y="209"/>
                </a:cubicBezTo>
                <a:cubicBezTo>
                  <a:pt x="157" y="209"/>
                  <a:pt x="157" y="209"/>
                  <a:pt x="157" y="209"/>
                </a:cubicBezTo>
                <a:cubicBezTo>
                  <a:pt x="157" y="227"/>
                  <a:pt x="157" y="227"/>
                  <a:pt x="157" y="227"/>
                </a:cubicBezTo>
                <a:cubicBezTo>
                  <a:pt x="92" y="227"/>
                  <a:pt x="92" y="227"/>
                  <a:pt x="92" y="227"/>
                </a:cubicBezTo>
                <a:cubicBezTo>
                  <a:pt x="92" y="209"/>
                  <a:pt x="92" y="209"/>
                  <a:pt x="92" y="209"/>
                </a:cubicBezTo>
                <a:cubicBezTo>
                  <a:pt x="114" y="209"/>
                  <a:pt x="114" y="209"/>
                  <a:pt x="114" y="209"/>
                </a:cubicBezTo>
                <a:cubicBezTo>
                  <a:pt x="114" y="94"/>
                  <a:pt x="114" y="94"/>
                  <a:pt x="114" y="94"/>
                </a:cubicBezTo>
                <a:cubicBezTo>
                  <a:pt x="92" y="94"/>
                  <a:pt x="92" y="94"/>
                  <a:pt x="92" y="94"/>
                </a:cubicBezTo>
                <a:cubicBezTo>
                  <a:pt x="92" y="76"/>
                  <a:pt x="92" y="76"/>
                  <a:pt x="92" y="76"/>
                </a:cubicBezTo>
                <a:cubicBezTo>
                  <a:pt x="157" y="76"/>
                  <a:pt x="157" y="76"/>
                  <a:pt x="157" y="76"/>
                </a:cubicBezTo>
                <a:lnTo>
                  <a:pt x="157" y="94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80" name="Freeform 64">
            <a:extLst>
              <a:ext uri="{FF2B5EF4-FFF2-40B4-BE49-F238E27FC236}">
                <a16:creationId xmlns:a16="http://schemas.microsoft.com/office/drawing/2014/main" id="{D3A9FFFB-8267-4E08-2014-47648A37B900}"/>
              </a:ext>
            </a:extLst>
          </p:cNvPr>
          <p:cNvSpPr>
            <a:spLocks noEditPoints="1"/>
          </p:cNvSpPr>
          <p:nvPr/>
        </p:nvSpPr>
        <p:spPr bwMode="auto">
          <a:xfrm>
            <a:off x="8262540" y="1841329"/>
            <a:ext cx="377822" cy="266697"/>
          </a:xfrm>
          <a:custGeom>
            <a:avLst/>
            <a:gdLst/>
            <a:ahLst/>
            <a:cxnLst>
              <a:cxn ang="0">
                <a:pos x="136" y="59"/>
              </a:cxn>
              <a:cxn ang="0">
                <a:pos x="48" y="16"/>
              </a:cxn>
              <a:cxn ang="0">
                <a:pos x="0" y="59"/>
              </a:cxn>
              <a:cxn ang="0">
                <a:pos x="249" y="175"/>
              </a:cxn>
              <a:cxn ang="0">
                <a:pos x="179" y="75"/>
              </a:cxn>
              <a:cxn ang="0">
                <a:pos x="201" y="97"/>
              </a:cxn>
              <a:cxn ang="0">
                <a:pos x="179" y="75"/>
              </a:cxn>
              <a:cxn ang="0">
                <a:pos x="163" y="130"/>
              </a:cxn>
              <a:cxn ang="0">
                <a:pos x="184" y="109"/>
              </a:cxn>
              <a:cxn ang="0">
                <a:pos x="146" y="75"/>
              </a:cxn>
              <a:cxn ang="0">
                <a:pos x="168" y="97"/>
              </a:cxn>
              <a:cxn ang="0">
                <a:pos x="146" y="75"/>
              </a:cxn>
              <a:cxn ang="0">
                <a:pos x="130" y="130"/>
              </a:cxn>
              <a:cxn ang="0">
                <a:pos x="152" y="109"/>
              </a:cxn>
              <a:cxn ang="0">
                <a:pos x="114" y="75"/>
              </a:cxn>
              <a:cxn ang="0">
                <a:pos x="135" y="97"/>
              </a:cxn>
              <a:cxn ang="0">
                <a:pos x="114" y="75"/>
              </a:cxn>
              <a:cxn ang="0">
                <a:pos x="97" y="130"/>
              </a:cxn>
              <a:cxn ang="0">
                <a:pos x="119" y="109"/>
              </a:cxn>
              <a:cxn ang="0">
                <a:pos x="81" y="75"/>
              </a:cxn>
              <a:cxn ang="0">
                <a:pos x="103" y="97"/>
              </a:cxn>
              <a:cxn ang="0">
                <a:pos x="81" y="75"/>
              </a:cxn>
              <a:cxn ang="0">
                <a:pos x="65" y="130"/>
              </a:cxn>
              <a:cxn ang="0">
                <a:pos x="86" y="109"/>
              </a:cxn>
              <a:cxn ang="0">
                <a:pos x="48" y="75"/>
              </a:cxn>
              <a:cxn ang="0">
                <a:pos x="70" y="97"/>
              </a:cxn>
              <a:cxn ang="0">
                <a:pos x="48" y="75"/>
              </a:cxn>
              <a:cxn ang="0">
                <a:pos x="37" y="75"/>
              </a:cxn>
              <a:cxn ang="0">
                <a:pos x="16" y="97"/>
              </a:cxn>
              <a:cxn ang="0">
                <a:pos x="32" y="109"/>
              </a:cxn>
              <a:cxn ang="0">
                <a:pos x="54" y="130"/>
              </a:cxn>
              <a:cxn ang="0">
                <a:pos x="32" y="109"/>
              </a:cxn>
              <a:cxn ang="0">
                <a:pos x="43" y="164"/>
              </a:cxn>
              <a:cxn ang="0">
                <a:pos x="206" y="143"/>
              </a:cxn>
              <a:cxn ang="0">
                <a:pos x="217" y="130"/>
              </a:cxn>
              <a:cxn ang="0">
                <a:pos x="195" y="109"/>
              </a:cxn>
              <a:cxn ang="0">
                <a:pos x="217" y="130"/>
              </a:cxn>
              <a:cxn ang="0">
                <a:pos x="212" y="97"/>
              </a:cxn>
              <a:cxn ang="0">
                <a:pos x="233" y="75"/>
              </a:cxn>
            </a:cxnLst>
            <a:rect l="0" t="0" r="r" b="b"/>
            <a:pathLst>
              <a:path w="249" h="175">
                <a:moveTo>
                  <a:pt x="249" y="59"/>
                </a:moveTo>
                <a:cubicBezTo>
                  <a:pt x="136" y="59"/>
                  <a:pt x="136" y="59"/>
                  <a:pt x="136" y="59"/>
                </a:cubicBezTo>
                <a:cubicBezTo>
                  <a:pt x="119" y="27"/>
                  <a:pt x="84" y="14"/>
                  <a:pt x="51" y="3"/>
                </a:cubicBezTo>
                <a:cubicBezTo>
                  <a:pt x="43" y="0"/>
                  <a:pt x="39" y="14"/>
                  <a:pt x="48" y="16"/>
                </a:cubicBezTo>
                <a:cubicBezTo>
                  <a:pt x="74" y="25"/>
                  <a:pt x="104" y="35"/>
                  <a:pt x="12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175"/>
                  <a:pt x="0" y="175"/>
                  <a:pt x="0" y="175"/>
                </a:cubicBezTo>
                <a:cubicBezTo>
                  <a:pt x="249" y="175"/>
                  <a:pt x="249" y="175"/>
                  <a:pt x="249" y="175"/>
                </a:cubicBezTo>
                <a:lnTo>
                  <a:pt x="249" y="59"/>
                </a:lnTo>
                <a:close/>
                <a:moveTo>
                  <a:pt x="179" y="75"/>
                </a:moveTo>
                <a:cubicBezTo>
                  <a:pt x="201" y="75"/>
                  <a:pt x="201" y="75"/>
                  <a:pt x="201" y="75"/>
                </a:cubicBezTo>
                <a:cubicBezTo>
                  <a:pt x="201" y="97"/>
                  <a:pt x="201" y="97"/>
                  <a:pt x="201" y="97"/>
                </a:cubicBezTo>
                <a:cubicBezTo>
                  <a:pt x="179" y="97"/>
                  <a:pt x="179" y="97"/>
                  <a:pt x="179" y="97"/>
                </a:cubicBezTo>
                <a:lnTo>
                  <a:pt x="179" y="75"/>
                </a:lnTo>
                <a:close/>
                <a:moveTo>
                  <a:pt x="184" y="130"/>
                </a:moveTo>
                <a:cubicBezTo>
                  <a:pt x="163" y="130"/>
                  <a:pt x="163" y="130"/>
                  <a:pt x="163" y="130"/>
                </a:cubicBezTo>
                <a:cubicBezTo>
                  <a:pt x="163" y="109"/>
                  <a:pt x="163" y="109"/>
                  <a:pt x="163" y="109"/>
                </a:cubicBezTo>
                <a:cubicBezTo>
                  <a:pt x="184" y="109"/>
                  <a:pt x="184" y="109"/>
                  <a:pt x="184" y="109"/>
                </a:cubicBezTo>
                <a:lnTo>
                  <a:pt x="184" y="130"/>
                </a:lnTo>
                <a:close/>
                <a:moveTo>
                  <a:pt x="146" y="75"/>
                </a:moveTo>
                <a:cubicBezTo>
                  <a:pt x="168" y="75"/>
                  <a:pt x="168" y="75"/>
                  <a:pt x="168" y="75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46" y="97"/>
                  <a:pt x="146" y="97"/>
                  <a:pt x="146" y="97"/>
                </a:cubicBezTo>
                <a:lnTo>
                  <a:pt x="146" y="75"/>
                </a:lnTo>
                <a:close/>
                <a:moveTo>
                  <a:pt x="152" y="130"/>
                </a:moveTo>
                <a:cubicBezTo>
                  <a:pt x="130" y="130"/>
                  <a:pt x="130" y="130"/>
                  <a:pt x="130" y="130"/>
                </a:cubicBezTo>
                <a:cubicBezTo>
                  <a:pt x="130" y="109"/>
                  <a:pt x="130" y="109"/>
                  <a:pt x="130" y="109"/>
                </a:cubicBezTo>
                <a:cubicBezTo>
                  <a:pt x="152" y="109"/>
                  <a:pt x="152" y="109"/>
                  <a:pt x="152" y="109"/>
                </a:cubicBezTo>
                <a:lnTo>
                  <a:pt x="152" y="130"/>
                </a:lnTo>
                <a:close/>
                <a:moveTo>
                  <a:pt x="114" y="75"/>
                </a:moveTo>
                <a:cubicBezTo>
                  <a:pt x="135" y="75"/>
                  <a:pt x="135" y="75"/>
                  <a:pt x="135" y="75"/>
                </a:cubicBezTo>
                <a:cubicBezTo>
                  <a:pt x="135" y="97"/>
                  <a:pt x="135" y="97"/>
                  <a:pt x="135" y="97"/>
                </a:cubicBezTo>
                <a:cubicBezTo>
                  <a:pt x="114" y="97"/>
                  <a:pt x="114" y="97"/>
                  <a:pt x="114" y="97"/>
                </a:cubicBezTo>
                <a:lnTo>
                  <a:pt x="114" y="75"/>
                </a:lnTo>
                <a:close/>
                <a:moveTo>
                  <a:pt x="119" y="130"/>
                </a:moveTo>
                <a:cubicBezTo>
                  <a:pt x="97" y="130"/>
                  <a:pt x="97" y="130"/>
                  <a:pt x="97" y="130"/>
                </a:cubicBezTo>
                <a:cubicBezTo>
                  <a:pt x="97" y="109"/>
                  <a:pt x="97" y="109"/>
                  <a:pt x="97" y="109"/>
                </a:cubicBezTo>
                <a:cubicBezTo>
                  <a:pt x="119" y="109"/>
                  <a:pt x="119" y="109"/>
                  <a:pt x="119" y="109"/>
                </a:cubicBezTo>
                <a:lnTo>
                  <a:pt x="119" y="130"/>
                </a:lnTo>
                <a:close/>
                <a:moveTo>
                  <a:pt x="81" y="75"/>
                </a:moveTo>
                <a:cubicBezTo>
                  <a:pt x="103" y="75"/>
                  <a:pt x="103" y="75"/>
                  <a:pt x="103" y="75"/>
                </a:cubicBezTo>
                <a:cubicBezTo>
                  <a:pt x="103" y="97"/>
                  <a:pt x="103" y="97"/>
                  <a:pt x="103" y="97"/>
                </a:cubicBezTo>
                <a:cubicBezTo>
                  <a:pt x="81" y="97"/>
                  <a:pt x="81" y="97"/>
                  <a:pt x="81" y="97"/>
                </a:cubicBezTo>
                <a:lnTo>
                  <a:pt x="81" y="75"/>
                </a:lnTo>
                <a:close/>
                <a:moveTo>
                  <a:pt x="86" y="130"/>
                </a:moveTo>
                <a:cubicBezTo>
                  <a:pt x="65" y="130"/>
                  <a:pt x="65" y="130"/>
                  <a:pt x="65" y="130"/>
                </a:cubicBezTo>
                <a:cubicBezTo>
                  <a:pt x="65" y="109"/>
                  <a:pt x="65" y="109"/>
                  <a:pt x="65" y="109"/>
                </a:cubicBezTo>
                <a:cubicBezTo>
                  <a:pt x="86" y="109"/>
                  <a:pt x="86" y="109"/>
                  <a:pt x="86" y="109"/>
                </a:cubicBezTo>
                <a:lnTo>
                  <a:pt x="86" y="130"/>
                </a:lnTo>
                <a:close/>
                <a:moveTo>
                  <a:pt x="48" y="75"/>
                </a:moveTo>
                <a:cubicBezTo>
                  <a:pt x="70" y="75"/>
                  <a:pt x="70" y="75"/>
                  <a:pt x="70" y="75"/>
                </a:cubicBezTo>
                <a:cubicBezTo>
                  <a:pt x="70" y="97"/>
                  <a:pt x="70" y="97"/>
                  <a:pt x="70" y="97"/>
                </a:cubicBezTo>
                <a:cubicBezTo>
                  <a:pt x="48" y="97"/>
                  <a:pt x="48" y="97"/>
                  <a:pt x="48" y="97"/>
                </a:cubicBezTo>
                <a:lnTo>
                  <a:pt x="48" y="75"/>
                </a:lnTo>
                <a:close/>
                <a:moveTo>
                  <a:pt x="16" y="75"/>
                </a:moveTo>
                <a:cubicBezTo>
                  <a:pt x="37" y="75"/>
                  <a:pt x="37" y="75"/>
                  <a:pt x="37" y="75"/>
                </a:cubicBezTo>
                <a:cubicBezTo>
                  <a:pt x="37" y="97"/>
                  <a:pt x="37" y="97"/>
                  <a:pt x="37" y="97"/>
                </a:cubicBezTo>
                <a:cubicBezTo>
                  <a:pt x="16" y="97"/>
                  <a:pt x="16" y="97"/>
                  <a:pt x="16" y="97"/>
                </a:cubicBezTo>
                <a:lnTo>
                  <a:pt x="16" y="75"/>
                </a:lnTo>
                <a:close/>
                <a:moveTo>
                  <a:pt x="32" y="109"/>
                </a:moveTo>
                <a:cubicBezTo>
                  <a:pt x="54" y="109"/>
                  <a:pt x="54" y="109"/>
                  <a:pt x="54" y="109"/>
                </a:cubicBezTo>
                <a:cubicBezTo>
                  <a:pt x="54" y="130"/>
                  <a:pt x="54" y="130"/>
                  <a:pt x="54" y="130"/>
                </a:cubicBezTo>
                <a:cubicBezTo>
                  <a:pt x="32" y="130"/>
                  <a:pt x="32" y="130"/>
                  <a:pt x="32" y="130"/>
                </a:cubicBezTo>
                <a:lnTo>
                  <a:pt x="32" y="109"/>
                </a:lnTo>
                <a:close/>
                <a:moveTo>
                  <a:pt x="206" y="164"/>
                </a:moveTo>
                <a:cubicBezTo>
                  <a:pt x="43" y="164"/>
                  <a:pt x="43" y="164"/>
                  <a:pt x="43" y="164"/>
                </a:cubicBezTo>
                <a:cubicBezTo>
                  <a:pt x="43" y="143"/>
                  <a:pt x="43" y="143"/>
                  <a:pt x="43" y="143"/>
                </a:cubicBezTo>
                <a:cubicBezTo>
                  <a:pt x="206" y="143"/>
                  <a:pt x="206" y="143"/>
                  <a:pt x="206" y="143"/>
                </a:cubicBezTo>
                <a:lnTo>
                  <a:pt x="206" y="164"/>
                </a:lnTo>
                <a:close/>
                <a:moveTo>
                  <a:pt x="217" y="130"/>
                </a:moveTo>
                <a:cubicBezTo>
                  <a:pt x="195" y="130"/>
                  <a:pt x="195" y="130"/>
                  <a:pt x="195" y="130"/>
                </a:cubicBezTo>
                <a:cubicBezTo>
                  <a:pt x="195" y="109"/>
                  <a:pt x="195" y="109"/>
                  <a:pt x="195" y="109"/>
                </a:cubicBezTo>
                <a:cubicBezTo>
                  <a:pt x="217" y="109"/>
                  <a:pt x="217" y="109"/>
                  <a:pt x="217" y="109"/>
                </a:cubicBezTo>
                <a:lnTo>
                  <a:pt x="217" y="130"/>
                </a:lnTo>
                <a:close/>
                <a:moveTo>
                  <a:pt x="233" y="97"/>
                </a:moveTo>
                <a:cubicBezTo>
                  <a:pt x="212" y="97"/>
                  <a:pt x="212" y="97"/>
                  <a:pt x="212" y="97"/>
                </a:cubicBezTo>
                <a:cubicBezTo>
                  <a:pt x="212" y="75"/>
                  <a:pt x="212" y="75"/>
                  <a:pt x="212" y="75"/>
                </a:cubicBezTo>
                <a:cubicBezTo>
                  <a:pt x="233" y="75"/>
                  <a:pt x="233" y="75"/>
                  <a:pt x="233" y="75"/>
                </a:cubicBezTo>
                <a:lnTo>
                  <a:pt x="233" y="97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81" name="Freeform 65">
            <a:extLst>
              <a:ext uri="{FF2B5EF4-FFF2-40B4-BE49-F238E27FC236}">
                <a16:creationId xmlns:a16="http://schemas.microsoft.com/office/drawing/2014/main" id="{2C8B5897-03E7-D85A-BD59-B4427A71D95E}"/>
              </a:ext>
            </a:extLst>
          </p:cNvPr>
          <p:cNvSpPr>
            <a:spLocks noEditPoints="1"/>
          </p:cNvSpPr>
          <p:nvPr/>
        </p:nvSpPr>
        <p:spPr bwMode="auto">
          <a:xfrm>
            <a:off x="8832837" y="1958008"/>
            <a:ext cx="373059" cy="33338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0" y="0"/>
              </a:cxn>
              <a:cxn ang="0">
                <a:pos x="0" y="21"/>
              </a:cxn>
              <a:cxn ang="0">
                <a:pos x="235" y="21"/>
              </a:cxn>
              <a:cxn ang="0">
                <a:pos x="235" y="0"/>
              </a:cxn>
              <a:cxn ang="0">
                <a:pos x="224" y="14"/>
              </a:cxn>
              <a:cxn ang="0">
                <a:pos x="205" y="14"/>
              </a:cxn>
              <a:cxn ang="0">
                <a:pos x="205" y="8"/>
              </a:cxn>
              <a:cxn ang="0">
                <a:pos x="224" y="8"/>
              </a:cxn>
              <a:cxn ang="0">
                <a:pos x="224" y="14"/>
              </a:cxn>
            </a:cxnLst>
            <a:rect l="0" t="0" r="r" b="b"/>
            <a:pathLst>
              <a:path w="235" h="21">
                <a:moveTo>
                  <a:pt x="235" y="0"/>
                </a:moveTo>
                <a:lnTo>
                  <a:pt x="0" y="0"/>
                </a:lnTo>
                <a:lnTo>
                  <a:pt x="0" y="21"/>
                </a:lnTo>
                <a:lnTo>
                  <a:pt x="235" y="21"/>
                </a:lnTo>
                <a:lnTo>
                  <a:pt x="235" y="0"/>
                </a:lnTo>
                <a:close/>
                <a:moveTo>
                  <a:pt x="224" y="14"/>
                </a:moveTo>
                <a:lnTo>
                  <a:pt x="205" y="14"/>
                </a:lnTo>
                <a:lnTo>
                  <a:pt x="205" y="8"/>
                </a:lnTo>
                <a:lnTo>
                  <a:pt x="224" y="8"/>
                </a:lnTo>
                <a:lnTo>
                  <a:pt x="224" y="14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82" name="Freeform 66">
            <a:extLst>
              <a:ext uri="{FF2B5EF4-FFF2-40B4-BE49-F238E27FC236}">
                <a16:creationId xmlns:a16="http://schemas.microsoft.com/office/drawing/2014/main" id="{F73EA544-B5FE-E345-1E40-040CBCC07FF7}"/>
              </a:ext>
            </a:extLst>
          </p:cNvPr>
          <p:cNvSpPr>
            <a:spLocks noEditPoints="1"/>
          </p:cNvSpPr>
          <p:nvPr/>
        </p:nvSpPr>
        <p:spPr bwMode="auto">
          <a:xfrm>
            <a:off x="9398371" y="1869109"/>
            <a:ext cx="338135" cy="211136"/>
          </a:xfrm>
          <a:custGeom>
            <a:avLst/>
            <a:gdLst/>
            <a:ahLst/>
            <a:cxnLst>
              <a:cxn ang="0">
                <a:pos x="213" y="0"/>
              </a:cxn>
              <a:cxn ang="0">
                <a:pos x="0" y="0"/>
              </a:cxn>
              <a:cxn ang="0">
                <a:pos x="0" y="133"/>
              </a:cxn>
              <a:cxn ang="0">
                <a:pos x="213" y="133"/>
              </a:cxn>
              <a:cxn ang="0">
                <a:pos x="213" y="0"/>
              </a:cxn>
              <a:cxn ang="0">
                <a:pos x="189" y="114"/>
              </a:cxn>
              <a:cxn ang="0">
                <a:pos x="24" y="114"/>
              </a:cxn>
              <a:cxn ang="0">
                <a:pos x="24" y="19"/>
              </a:cxn>
              <a:cxn ang="0">
                <a:pos x="189" y="19"/>
              </a:cxn>
              <a:cxn ang="0">
                <a:pos x="189" y="114"/>
              </a:cxn>
            </a:cxnLst>
            <a:rect l="0" t="0" r="r" b="b"/>
            <a:pathLst>
              <a:path w="213" h="133">
                <a:moveTo>
                  <a:pt x="213" y="0"/>
                </a:moveTo>
                <a:lnTo>
                  <a:pt x="0" y="0"/>
                </a:lnTo>
                <a:lnTo>
                  <a:pt x="0" y="133"/>
                </a:lnTo>
                <a:lnTo>
                  <a:pt x="213" y="133"/>
                </a:lnTo>
                <a:lnTo>
                  <a:pt x="213" y="0"/>
                </a:lnTo>
                <a:close/>
                <a:moveTo>
                  <a:pt x="189" y="114"/>
                </a:moveTo>
                <a:lnTo>
                  <a:pt x="24" y="114"/>
                </a:lnTo>
                <a:lnTo>
                  <a:pt x="24" y="19"/>
                </a:lnTo>
                <a:lnTo>
                  <a:pt x="189" y="19"/>
                </a:lnTo>
                <a:lnTo>
                  <a:pt x="189" y="114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83" name="Group 415">
            <a:extLst>
              <a:ext uri="{FF2B5EF4-FFF2-40B4-BE49-F238E27FC236}">
                <a16:creationId xmlns:a16="http://schemas.microsoft.com/office/drawing/2014/main" id="{E52FC7A4-A1DB-28C3-7869-F3727715E60D}"/>
              </a:ext>
            </a:extLst>
          </p:cNvPr>
          <p:cNvGrpSpPr/>
          <p:nvPr/>
        </p:nvGrpSpPr>
        <p:grpSpPr>
          <a:xfrm>
            <a:off x="6676720" y="3880669"/>
            <a:ext cx="319085" cy="339722"/>
            <a:chOff x="871538" y="2098675"/>
            <a:chExt cx="319088" cy="339725"/>
          </a:xfrm>
          <a:solidFill>
            <a:srgbClr val="1673A3"/>
          </a:solidFill>
        </p:grpSpPr>
        <p:sp>
          <p:nvSpPr>
            <p:cNvPr id="284" name="Freeform 67">
              <a:extLst>
                <a:ext uri="{FF2B5EF4-FFF2-40B4-BE49-F238E27FC236}">
                  <a16:creationId xmlns:a16="http://schemas.microsoft.com/office/drawing/2014/main" id="{12566308-5CA1-C2B2-C75A-EA188AF252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5038" y="2266950"/>
              <a:ext cx="192088" cy="119063"/>
            </a:xfrm>
            <a:custGeom>
              <a:avLst/>
              <a:gdLst/>
              <a:ahLst/>
              <a:cxnLst>
                <a:cxn ang="0">
                  <a:pos x="121" y="14"/>
                </a:cxn>
                <a:cxn ang="0">
                  <a:pos x="121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61" y="75"/>
                </a:cxn>
                <a:cxn ang="0">
                  <a:pos x="121" y="14"/>
                </a:cxn>
                <a:cxn ang="0">
                  <a:pos x="33" y="12"/>
                </a:cxn>
                <a:cxn ang="0">
                  <a:pos x="88" y="12"/>
                </a:cxn>
                <a:cxn ang="0">
                  <a:pos x="88" y="18"/>
                </a:cxn>
                <a:cxn ang="0">
                  <a:pos x="33" y="18"/>
                </a:cxn>
                <a:cxn ang="0">
                  <a:pos x="33" y="12"/>
                </a:cxn>
                <a:cxn ang="0">
                  <a:pos x="33" y="28"/>
                </a:cxn>
                <a:cxn ang="0">
                  <a:pos x="88" y="28"/>
                </a:cxn>
                <a:cxn ang="0">
                  <a:pos x="88" y="34"/>
                </a:cxn>
                <a:cxn ang="0">
                  <a:pos x="33" y="34"/>
                </a:cxn>
                <a:cxn ang="0">
                  <a:pos x="33" y="28"/>
                </a:cxn>
              </a:cxnLst>
              <a:rect l="0" t="0" r="r" b="b"/>
              <a:pathLst>
                <a:path w="121" h="75">
                  <a:moveTo>
                    <a:pt x="121" y="14"/>
                  </a:moveTo>
                  <a:lnTo>
                    <a:pt x="121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61" y="75"/>
                  </a:lnTo>
                  <a:lnTo>
                    <a:pt x="121" y="14"/>
                  </a:lnTo>
                  <a:close/>
                  <a:moveTo>
                    <a:pt x="33" y="12"/>
                  </a:moveTo>
                  <a:lnTo>
                    <a:pt x="88" y="12"/>
                  </a:lnTo>
                  <a:lnTo>
                    <a:pt x="88" y="18"/>
                  </a:lnTo>
                  <a:lnTo>
                    <a:pt x="33" y="18"/>
                  </a:lnTo>
                  <a:lnTo>
                    <a:pt x="33" y="12"/>
                  </a:lnTo>
                  <a:close/>
                  <a:moveTo>
                    <a:pt x="33" y="28"/>
                  </a:moveTo>
                  <a:lnTo>
                    <a:pt x="88" y="28"/>
                  </a:lnTo>
                  <a:lnTo>
                    <a:pt x="88" y="34"/>
                  </a:lnTo>
                  <a:lnTo>
                    <a:pt x="33" y="34"/>
                  </a:lnTo>
                  <a:lnTo>
                    <a:pt x="33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5" name="Freeform 68">
              <a:extLst>
                <a:ext uri="{FF2B5EF4-FFF2-40B4-BE49-F238E27FC236}">
                  <a16:creationId xmlns:a16="http://schemas.microsoft.com/office/drawing/2014/main" id="{88C6EF5C-6A12-960B-53C7-7EF1CE1C3E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1538" y="2098675"/>
              <a:ext cx="319088" cy="339725"/>
            </a:xfrm>
            <a:custGeom>
              <a:avLst/>
              <a:gdLst/>
              <a:ahLst/>
              <a:cxnLst>
                <a:cxn ang="0">
                  <a:pos x="0" y="214"/>
                </a:cxn>
                <a:cxn ang="0">
                  <a:pos x="201" y="214"/>
                </a:cxn>
                <a:cxn ang="0">
                  <a:pos x="201" y="100"/>
                </a:cxn>
                <a:cxn ang="0">
                  <a:pos x="101" y="0"/>
                </a:cxn>
                <a:cxn ang="0">
                  <a:pos x="0" y="100"/>
                </a:cxn>
                <a:cxn ang="0">
                  <a:pos x="0" y="214"/>
                </a:cxn>
                <a:cxn ang="0">
                  <a:pos x="190" y="100"/>
                </a:cxn>
                <a:cxn ang="0">
                  <a:pos x="161" y="129"/>
                </a:cxn>
                <a:cxn ang="0">
                  <a:pos x="101" y="189"/>
                </a:cxn>
                <a:cxn ang="0">
                  <a:pos x="40" y="129"/>
                </a:cxn>
                <a:cxn ang="0">
                  <a:pos x="11" y="100"/>
                </a:cxn>
                <a:cxn ang="0">
                  <a:pos x="190" y="100"/>
                </a:cxn>
              </a:cxnLst>
              <a:rect l="0" t="0" r="r" b="b"/>
              <a:pathLst>
                <a:path w="201" h="214">
                  <a:moveTo>
                    <a:pt x="0" y="214"/>
                  </a:moveTo>
                  <a:lnTo>
                    <a:pt x="201" y="214"/>
                  </a:lnTo>
                  <a:lnTo>
                    <a:pt x="201" y="100"/>
                  </a:lnTo>
                  <a:lnTo>
                    <a:pt x="101" y="0"/>
                  </a:lnTo>
                  <a:lnTo>
                    <a:pt x="0" y="100"/>
                  </a:lnTo>
                  <a:lnTo>
                    <a:pt x="0" y="214"/>
                  </a:lnTo>
                  <a:close/>
                  <a:moveTo>
                    <a:pt x="190" y="100"/>
                  </a:moveTo>
                  <a:lnTo>
                    <a:pt x="161" y="129"/>
                  </a:lnTo>
                  <a:lnTo>
                    <a:pt x="101" y="189"/>
                  </a:lnTo>
                  <a:lnTo>
                    <a:pt x="40" y="129"/>
                  </a:lnTo>
                  <a:lnTo>
                    <a:pt x="11" y="100"/>
                  </a:lnTo>
                  <a:lnTo>
                    <a:pt x="190" y="1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86" name="Group 418">
            <a:extLst>
              <a:ext uri="{FF2B5EF4-FFF2-40B4-BE49-F238E27FC236}">
                <a16:creationId xmlns:a16="http://schemas.microsoft.com/office/drawing/2014/main" id="{6088AC75-E684-5F92-33FB-AFEAC060CC62}"/>
              </a:ext>
            </a:extLst>
          </p:cNvPr>
          <p:cNvGrpSpPr/>
          <p:nvPr/>
        </p:nvGrpSpPr>
        <p:grpSpPr>
          <a:xfrm>
            <a:off x="8671286" y="2412659"/>
            <a:ext cx="339722" cy="344484"/>
            <a:chOff x="2465388" y="922338"/>
            <a:chExt cx="339725" cy="344488"/>
          </a:xfrm>
          <a:solidFill>
            <a:srgbClr val="7A80FF"/>
          </a:solidFill>
        </p:grpSpPr>
        <p:sp>
          <p:nvSpPr>
            <p:cNvPr id="287" name="Freeform 69">
              <a:extLst>
                <a:ext uri="{FF2B5EF4-FFF2-40B4-BE49-F238E27FC236}">
                  <a16:creationId xmlns:a16="http://schemas.microsoft.com/office/drawing/2014/main" id="{13212EB5-A78E-9C27-F554-B18825680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363" y="1081088"/>
              <a:ext cx="96838" cy="185738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" y="12"/>
                </a:cxn>
                <a:cxn ang="0">
                  <a:pos x="44" y="60"/>
                </a:cxn>
                <a:cxn ang="0">
                  <a:pos x="32" y="58"/>
                </a:cxn>
                <a:cxn ang="0">
                  <a:pos x="0" y="90"/>
                </a:cxn>
                <a:cxn ang="0">
                  <a:pos x="32" y="122"/>
                </a:cxn>
                <a:cxn ang="0">
                  <a:pos x="64" y="90"/>
                </a:cxn>
                <a:cxn ang="0">
                  <a:pos x="64" y="90"/>
                </a:cxn>
                <a:cxn ang="0">
                  <a:pos x="64" y="0"/>
                </a:cxn>
              </a:cxnLst>
              <a:rect l="0" t="0" r="r" b="b"/>
              <a:pathLst>
                <a:path w="64" h="122">
                  <a:moveTo>
                    <a:pt x="64" y="0"/>
                  </a:moveTo>
                  <a:cubicBezTo>
                    <a:pt x="58" y="5"/>
                    <a:pt x="52" y="9"/>
                    <a:pt x="44" y="12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0" y="58"/>
                    <a:pt x="36" y="58"/>
                    <a:pt x="32" y="58"/>
                  </a:cubicBezTo>
                  <a:cubicBezTo>
                    <a:pt x="14" y="58"/>
                    <a:pt x="0" y="72"/>
                    <a:pt x="0" y="90"/>
                  </a:cubicBezTo>
                  <a:cubicBezTo>
                    <a:pt x="0" y="107"/>
                    <a:pt x="14" y="122"/>
                    <a:pt x="32" y="122"/>
                  </a:cubicBezTo>
                  <a:cubicBezTo>
                    <a:pt x="50" y="122"/>
                    <a:pt x="64" y="107"/>
                    <a:pt x="64" y="90"/>
                  </a:cubicBezTo>
                  <a:cubicBezTo>
                    <a:pt x="64" y="90"/>
                    <a:pt x="64" y="90"/>
                    <a:pt x="64" y="90"/>
                  </a:cubicBezTo>
                  <a:lnTo>
                    <a:pt x="6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8" name="Freeform 70">
              <a:extLst>
                <a:ext uri="{FF2B5EF4-FFF2-40B4-BE49-F238E27FC236}">
                  <a16:creationId xmlns:a16="http://schemas.microsoft.com/office/drawing/2014/main" id="{5C068B5C-254E-D700-881C-09E151FBA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5250" y="998538"/>
              <a:ext cx="169863" cy="26828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0" y="7"/>
                </a:cxn>
                <a:cxn ang="0">
                  <a:pos x="0" y="40"/>
                </a:cxn>
                <a:cxn ang="0">
                  <a:pos x="91" y="40"/>
                </a:cxn>
                <a:cxn ang="0">
                  <a:pos x="91" y="115"/>
                </a:cxn>
                <a:cxn ang="0">
                  <a:pos x="79" y="113"/>
                </a:cxn>
                <a:cxn ang="0">
                  <a:pos x="47" y="145"/>
                </a:cxn>
                <a:cxn ang="0">
                  <a:pos x="79" y="177"/>
                </a:cxn>
                <a:cxn ang="0">
                  <a:pos x="111" y="145"/>
                </a:cxn>
                <a:cxn ang="0">
                  <a:pos x="111" y="145"/>
                </a:cxn>
                <a:cxn ang="0">
                  <a:pos x="111" y="145"/>
                </a:cxn>
                <a:cxn ang="0">
                  <a:pos x="111" y="40"/>
                </a:cxn>
                <a:cxn ang="0">
                  <a:pos x="111" y="0"/>
                </a:cxn>
                <a:cxn ang="0">
                  <a:pos x="91" y="0"/>
                </a:cxn>
                <a:cxn ang="0">
                  <a:pos x="9" y="0"/>
                </a:cxn>
              </a:cxnLst>
              <a:rect l="0" t="0" r="r" b="b"/>
              <a:pathLst>
                <a:path w="111" h="177">
                  <a:moveTo>
                    <a:pt x="9" y="0"/>
                  </a:moveTo>
                  <a:cubicBezTo>
                    <a:pt x="9" y="2"/>
                    <a:pt x="10" y="5"/>
                    <a:pt x="10" y="7"/>
                  </a:cubicBezTo>
                  <a:cubicBezTo>
                    <a:pt x="10" y="19"/>
                    <a:pt x="6" y="31"/>
                    <a:pt x="0" y="40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87" y="113"/>
                    <a:pt x="83" y="113"/>
                    <a:pt x="79" y="113"/>
                  </a:cubicBezTo>
                  <a:cubicBezTo>
                    <a:pt x="61" y="113"/>
                    <a:pt x="47" y="127"/>
                    <a:pt x="47" y="145"/>
                  </a:cubicBezTo>
                  <a:cubicBezTo>
                    <a:pt x="47" y="162"/>
                    <a:pt x="61" y="177"/>
                    <a:pt x="79" y="177"/>
                  </a:cubicBezTo>
                  <a:cubicBezTo>
                    <a:pt x="96" y="177"/>
                    <a:pt x="111" y="162"/>
                    <a:pt x="111" y="145"/>
                  </a:cubicBezTo>
                  <a:cubicBezTo>
                    <a:pt x="111" y="145"/>
                    <a:pt x="111" y="145"/>
                    <a:pt x="111" y="145"/>
                  </a:cubicBezTo>
                  <a:cubicBezTo>
                    <a:pt x="111" y="145"/>
                    <a:pt x="111" y="145"/>
                    <a:pt x="111" y="145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91" y="0"/>
                    <a:pt x="91" y="0"/>
                    <a:pt x="91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9" name="Freeform 71">
              <a:extLst>
                <a:ext uri="{FF2B5EF4-FFF2-40B4-BE49-F238E27FC236}">
                  <a16:creationId xmlns:a16="http://schemas.microsoft.com/office/drawing/2014/main" id="{66EECC9C-A8C0-E6D8-047B-A8F0E0A446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5388" y="922338"/>
              <a:ext cx="174625" cy="174625"/>
            </a:xfrm>
            <a:custGeom>
              <a:avLst/>
              <a:gdLst/>
              <a:ahLst/>
              <a:cxnLst>
                <a:cxn ang="0">
                  <a:pos x="58" y="115"/>
                </a:cxn>
                <a:cxn ang="0">
                  <a:pos x="79" y="111"/>
                </a:cxn>
                <a:cxn ang="0">
                  <a:pos x="99" y="97"/>
                </a:cxn>
                <a:cxn ang="0">
                  <a:pos x="105" y="90"/>
                </a:cxn>
                <a:cxn ang="0">
                  <a:pos x="115" y="57"/>
                </a:cxn>
                <a:cxn ang="0">
                  <a:pos x="115" y="50"/>
                </a:cxn>
                <a:cxn ang="0">
                  <a:pos x="58" y="0"/>
                </a:cxn>
                <a:cxn ang="0">
                  <a:pos x="0" y="57"/>
                </a:cxn>
                <a:cxn ang="0">
                  <a:pos x="58" y="115"/>
                </a:cxn>
                <a:cxn ang="0">
                  <a:pos x="22" y="44"/>
                </a:cxn>
                <a:cxn ang="0">
                  <a:pos x="94" y="44"/>
                </a:cxn>
                <a:cxn ang="0">
                  <a:pos x="94" y="50"/>
                </a:cxn>
                <a:cxn ang="0">
                  <a:pos x="94" y="70"/>
                </a:cxn>
                <a:cxn ang="0">
                  <a:pos x="79" y="70"/>
                </a:cxn>
                <a:cxn ang="0">
                  <a:pos x="22" y="70"/>
                </a:cxn>
                <a:cxn ang="0">
                  <a:pos x="22" y="44"/>
                </a:cxn>
              </a:cxnLst>
              <a:rect l="0" t="0" r="r" b="b"/>
              <a:pathLst>
                <a:path w="115" h="115">
                  <a:moveTo>
                    <a:pt x="58" y="115"/>
                  </a:moveTo>
                  <a:cubicBezTo>
                    <a:pt x="65" y="115"/>
                    <a:pt x="73" y="113"/>
                    <a:pt x="79" y="111"/>
                  </a:cubicBezTo>
                  <a:cubicBezTo>
                    <a:pt x="87" y="107"/>
                    <a:pt x="94" y="103"/>
                    <a:pt x="99" y="97"/>
                  </a:cubicBezTo>
                  <a:cubicBezTo>
                    <a:pt x="101" y="95"/>
                    <a:pt x="103" y="93"/>
                    <a:pt x="105" y="90"/>
                  </a:cubicBezTo>
                  <a:cubicBezTo>
                    <a:pt x="111" y="81"/>
                    <a:pt x="115" y="69"/>
                    <a:pt x="115" y="57"/>
                  </a:cubicBezTo>
                  <a:cubicBezTo>
                    <a:pt x="115" y="55"/>
                    <a:pt x="115" y="52"/>
                    <a:pt x="115" y="50"/>
                  </a:cubicBezTo>
                  <a:cubicBezTo>
                    <a:pt x="111" y="22"/>
                    <a:pt x="87" y="0"/>
                    <a:pt x="58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89"/>
                    <a:pt x="26" y="115"/>
                    <a:pt x="58" y="115"/>
                  </a:cubicBezTo>
                  <a:moveTo>
                    <a:pt x="22" y="44"/>
                  </a:moveTo>
                  <a:cubicBezTo>
                    <a:pt x="94" y="44"/>
                    <a:pt x="94" y="44"/>
                    <a:pt x="94" y="44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70"/>
                    <a:pt x="94" y="70"/>
                    <a:pt x="94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22" y="70"/>
                    <a:pt x="22" y="70"/>
                    <a:pt x="22" y="70"/>
                  </a:cubicBezTo>
                  <a:lnTo>
                    <a:pt x="22" y="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90" name="Group 422">
            <a:extLst>
              <a:ext uri="{FF2B5EF4-FFF2-40B4-BE49-F238E27FC236}">
                <a16:creationId xmlns:a16="http://schemas.microsoft.com/office/drawing/2014/main" id="{A4FD993F-8D94-F96C-DFA1-059D55CE7D3F}"/>
              </a:ext>
            </a:extLst>
          </p:cNvPr>
          <p:cNvGrpSpPr/>
          <p:nvPr/>
        </p:nvGrpSpPr>
        <p:grpSpPr>
          <a:xfrm>
            <a:off x="7381167" y="4516870"/>
            <a:ext cx="196848" cy="344484"/>
            <a:chOff x="1460500" y="2668588"/>
            <a:chExt cx="196850" cy="344488"/>
          </a:xfrm>
          <a:solidFill>
            <a:srgbClr val="238CAB"/>
          </a:solidFill>
        </p:grpSpPr>
        <p:sp>
          <p:nvSpPr>
            <p:cNvPr id="291" name="Freeform 72">
              <a:extLst>
                <a:ext uri="{FF2B5EF4-FFF2-40B4-BE49-F238E27FC236}">
                  <a16:creationId xmlns:a16="http://schemas.microsoft.com/office/drawing/2014/main" id="{008103AD-1DD4-8531-954E-A0CEB5041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0025" y="2668588"/>
              <a:ext cx="100013" cy="7937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18" y="36"/>
                </a:cxn>
                <a:cxn ang="0">
                  <a:pos x="39" y="41"/>
                </a:cxn>
                <a:cxn ang="0">
                  <a:pos x="53" y="52"/>
                </a:cxn>
                <a:cxn ang="0">
                  <a:pos x="66" y="52"/>
                </a:cxn>
                <a:cxn ang="0">
                  <a:pos x="46" y="30"/>
                </a:cxn>
                <a:cxn ang="0">
                  <a:pos x="26" y="26"/>
                </a:cxn>
                <a:cxn ang="0">
                  <a:pos x="17" y="13"/>
                </a:cxn>
                <a:cxn ang="0">
                  <a:pos x="6" y="7"/>
                </a:cxn>
              </a:cxnLst>
              <a:rect l="0" t="0" r="r" b="b"/>
              <a:pathLst>
                <a:path w="66" h="52">
                  <a:moveTo>
                    <a:pt x="6" y="7"/>
                  </a:moveTo>
                  <a:cubicBezTo>
                    <a:pt x="0" y="19"/>
                    <a:pt x="7" y="31"/>
                    <a:pt x="18" y="36"/>
                  </a:cubicBezTo>
                  <a:cubicBezTo>
                    <a:pt x="25" y="39"/>
                    <a:pt x="32" y="39"/>
                    <a:pt x="39" y="41"/>
                  </a:cubicBezTo>
                  <a:cubicBezTo>
                    <a:pt x="45" y="42"/>
                    <a:pt x="53" y="45"/>
                    <a:pt x="53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40"/>
                    <a:pt x="56" y="33"/>
                    <a:pt x="46" y="30"/>
                  </a:cubicBezTo>
                  <a:cubicBezTo>
                    <a:pt x="40" y="28"/>
                    <a:pt x="33" y="28"/>
                    <a:pt x="26" y="26"/>
                  </a:cubicBezTo>
                  <a:cubicBezTo>
                    <a:pt x="21" y="24"/>
                    <a:pt x="13" y="20"/>
                    <a:pt x="17" y="13"/>
                  </a:cubicBezTo>
                  <a:cubicBezTo>
                    <a:pt x="20" y="6"/>
                    <a:pt x="10" y="0"/>
                    <a:pt x="6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2" name="Freeform 73">
              <a:extLst>
                <a:ext uri="{FF2B5EF4-FFF2-40B4-BE49-F238E27FC236}">
                  <a16:creationId xmlns:a16="http://schemas.microsoft.com/office/drawing/2014/main" id="{84199DA5-1CBF-BFC6-E7BC-5ADE5EDF02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5275" y="2757488"/>
              <a:ext cx="92075" cy="95250"/>
            </a:xfrm>
            <a:custGeom>
              <a:avLst/>
              <a:gdLst/>
              <a:ahLst/>
              <a:cxnLst>
                <a:cxn ang="0">
                  <a:pos x="61" y="39"/>
                </a:cxn>
                <a:cxn ang="0">
                  <a:pos x="2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3"/>
                </a:cxn>
                <a:cxn ang="0">
                  <a:pos x="61" y="63"/>
                </a:cxn>
                <a:cxn ang="0">
                  <a:pos x="61" y="39"/>
                </a:cxn>
              </a:cxnLst>
              <a:rect l="0" t="0" r="r" b="b"/>
              <a:pathLst>
                <a:path w="61" h="63">
                  <a:moveTo>
                    <a:pt x="61" y="39"/>
                  </a:moveTo>
                  <a:cubicBezTo>
                    <a:pt x="61" y="18"/>
                    <a:pt x="43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61" y="63"/>
                    <a:pt x="61" y="63"/>
                    <a:pt x="61" y="63"/>
                  </a:cubicBezTo>
                  <a:lnTo>
                    <a:pt x="61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3" name="Freeform 74">
              <a:extLst>
                <a:ext uri="{FF2B5EF4-FFF2-40B4-BE49-F238E27FC236}">
                  <a16:creationId xmlns:a16="http://schemas.microsoft.com/office/drawing/2014/main" id="{4DA0E44E-21C2-8B19-64BF-3A8557ED3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500" y="2757488"/>
              <a:ext cx="93663" cy="95250"/>
            </a:xfrm>
            <a:custGeom>
              <a:avLst/>
              <a:gdLst/>
              <a:ahLst/>
              <a:cxnLst>
                <a:cxn ang="0">
                  <a:pos x="0" y="63"/>
                </a:cxn>
                <a:cxn ang="0">
                  <a:pos x="61" y="63"/>
                </a:cxn>
                <a:cxn ang="0">
                  <a:pos x="61" y="0"/>
                </a:cxn>
                <a:cxn ang="0">
                  <a:pos x="39" y="0"/>
                </a:cxn>
                <a:cxn ang="0">
                  <a:pos x="0" y="39"/>
                </a:cxn>
                <a:cxn ang="0">
                  <a:pos x="0" y="63"/>
                </a:cxn>
              </a:cxnLst>
              <a:rect l="0" t="0" r="r" b="b"/>
              <a:pathLst>
                <a:path w="61" h="63">
                  <a:moveTo>
                    <a:pt x="0" y="63"/>
                  </a:moveTo>
                  <a:cubicBezTo>
                    <a:pt x="61" y="63"/>
                    <a:pt x="61" y="63"/>
                    <a:pt x="61" y="63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8" y="0"/>
                    <a:pt x="0" y="18"/>
                    <a:pt x="0" y="39"/>
                  </a:cubicBezTo>
                  <a:lnTo>
                    <a:pt x="0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4" name="Rectangle 75">
              <a:extLst>
                <a:ext uri="{FF2B5EF4-FFF2-40B4-BE49-F238E27FC236}">
                  <a16:creationId xmlns:a16="http://schemas.microsoft.com/office/drawing/2014/main" id="{7C761CB1-0201-4489-BC5A-6E6C49EFEF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500" y="2862263"/>
              <a:ext cx="196850" cy="150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95" name="Freeform 76">
            <a:extLst>
              <a:ext uri="{FF2B5EF4-FFF2-40B4-BE49-F238E27FC236}">
                <a16:creationId xmlns:a16="http://schemas.microsoft.com/office/drawing/2014/main" id="{5E59497B-810A-8FA5-7D09-5CDC508BB5BD}"/>
              </a:ext>
            </a:extLst>
          </p:cNvPr>
          <p:cNvSpPr>
            <a:spLocks/>
          </p:cNvSpPr>
          <p:nvPr/>
        </p:nvSpPr>
        <p:spPr bwMode="auto">
          <a:xfrm>
            <a:off x="10284962" y="3888607"/>
            <a:ext cx="341310" cy="322260"/>
          </a:xfrm>
          <a:custGeom>
            <a:avLst/>
            <a:gdLst/>
            <a:ahLst/>
            <a:cxnLst>
              <a:cxn ang="0">
                <a:pos x="39" y="211"/>
              </a:cxn>
              <a:cxn ang="0">
                <a:pos x="77" y="173"/>
              </a:cxn>
              <a:cxn ang="0">
                <a:pos x="77" y="173"/>
              </a:cxn>
              <a:cxn ang="0">
                <a:pos x="77" y="49"/>
              </a:cxn>
              <a:cxn ang="0">
                <a:pos x="200" y="49"/>
              </a:cxn>
              <a:cxn ang="0">
                <a:pos x="200" y="137"/>
              </a:cxn>
              <a:cxn ang="0">
                <a:pos x="186" y="134"/>
              </a:cxn>
              <a:cxn ang="0">
                <a:pos x="147" y="173"/>
              </a:cxn>
              <a:cxn ang="0">
                <a:pos x="186" y="211"/>
              </a:cxn>
              <a:cxn ang="0">
                <a:pos x="224" y="173"/>
              </a:cxn>
              <a:cxn ang="0">
                <a:pos x="224" y="173"/>
              </a:cxn>
              <a:cxn ang="0">
                <a:pos x="224" y="173"/>
              </a:cxn>
              <a:cxn ang="0">
                <a:pos x="224" y="49"/>
              </a:cxn>
              <a:cxn ang="0">
                <a:pos x="224" y="0"/>
              </a:cxn>
              <a:cxn ang="0">
                <a:pos x="200" y="0"/>
              </a:cxn>
              <a:cxn ang="0">
                <a:pos x="77" y="0"/>
              </a:cxn>
              <a:cxn ang="0">
                <a:pos x="53" y="0"/>
              </a:cxn>
              <a:cxn ang="0">
                <a:pos x="53" y="49"/>
              </a:cxn>
              <a:cxn ang="0">
                <a:pos x="53" y="137"/>
              </a:cxn>
              <a:cxn ang="0">
                <a:pos x="39" y="134"/>
              </a:cxn>
              <a:cxn ang="0">
                <a:pos x="0" y="173"/>
              </a:cxn>
              <a:cxn ang="0">
                <a:pos x="39" y="211"/>
              </a:cxn>
            </a:cxnLst>
            <a:rect l="0" t="0" r="r" b="b"/>
            <a:pathLst>
              <a:path w="224" h="211">
                <a:moveTo>
                  <a:pt x="39" y="211"/>
                </a:moveTo>
                <a:cubicBezTo>
                  <a:pt x="60" y="211"/>
                  <a:pt x="77" y="194"/>
                  <a:pt x="77" y="173"/>
                </a:cubicBezTo>
                <a:cubicBezTo>
                  <a:pt x="77" y="173"/>
                  <a:pt x="77" y="173"/>
                  <a:pt x="77" y="173"/>
                </a:cubicBezTo>
                <a:cubicBezTo>
                  <a:pt x="77" y="49"/>
                  <a:pt x="77" y="49"/>
                  <a:pt x="77" y="49"/>
                </a:cubicBezTo>
                <a:cubicBezTo>
                  <a:pt x="200" y="49"/>
                  <a:pt x="200" y="49"/>
                  <a:pt x="200" y="49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195" y="135"/>
                  <a:pt x="191" y="134"/>
                  <a:pt x="186" y="134"/>
                </a:cubicBezTo>
                <a:cubicBezTo>
                  <a:pt x="164" y="134"/>
                  <a:pt x="147" y="152"/>
                  <a:pt x="147" y="173"/>
                </a:cubicBezTo>
                <a:cubicBezTo>
                  <a:pt x="147" y="194"/>
                  <a:pt x="164" y="211"/>
                  <a:pt x="186" y="211"/>
                </a:cubicBezTo>
                <a:cubicBezTo>
                  <a:pt x="207" y="211"/>
                  <a:pt x="224" y="194"/>
                  <a:pt x="224" y="173"/>
                </a:cubicBezTo>
                <a:cubicBezTo>
                  <a:pt x="224" y="173"/>
                  <a:pt x="224" y="173"/>
                  <a:pt x="224" y="173"/>
                </a:cubicBezTo>
                <a:cubicBezTo>
                  <a:pt x="224" y="173"/>
                  <a:pt x="224" y="173"/>
                  <a:pt x="224" y="173"/>
                </a:cubicBezTo>
                <a:cubicBezTo>
                  <a:pt x="224" y="49"/>
                  <a:pt x="224" y="49"/>
                  <a:pt x="224" y="49"/>
                </a:cubicBezTo>
                <a:cubicBezTo>
                  <a:pt x="224" y="0"/>
                  <a:pt x="224" y="0"/>
                  <a:pt x="224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49"/>
                  <a:pt x="53" y="49"/>
                  <a:pt x="53" y="49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48" y="135"/>
                  <a:pt x="44" y="134"/>
                  <a:pt x="39" y="134"/>
                </a:cubicBezTo>
                <a:cubicBezTo>
                  <a:pt x="17" y="134"/>
                  <a:pt x="0" y="152"/>
                  <a:pt x="0" y="173"/>
                </a:cubicBezTo>
                <a:cubicBezTo>
                  <a:pt x="0" y="194"/>
                  <a:pt x="17" y="211"/>
                  <a:pt x="39" y="211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6" name="Freeform 77">
            <a:extLst>
              <a:ext uri="{FF2B5EF4-FFF2-40B4-BE49-F238E27FC236}">
                <a16:creationId xmlns:a16="http://schemas.microsoft.com/office/drawing/2014/main" id="{F1E3B585-509C-8205-C36A-CB8967DDBC26}"/>
              </a:ext>
            </a:extLst>
          </p:cNvPr>
          <p:cNvSpPr>
            <a:spLocks/>
          </p:cNvSpPr>
          <p:nvPr/>
        </p:nvSpPr>
        <p:spPr bwMode="auto">
          <a:xfrm>
            <a:off x="6209492" y="4532744"/>
            <a:ext cx="277810" cy="319085"/>
          </a:xfrm>
          <a:custGeom>
            <a:avLst/>
            <a:gdLst/>
            <a:ahLst/>
            <a:cxnLst>
              <a:cxn ang="0">
                <a:pos x="183" y="0"/>
              </a:cxn>
              <a:cxn ang="0">
                <a:pos x="53" y="0"/>
              </a:cxn>
              <a:cxn ang="0">
                <a:pos x="53" y="137"/>
              </a:cxn>
              <a:cxn ang="0">
                <a:pos x="38" y="134"/>
              </a:cxn>
              <a:cxn ang="0">
                <a:pos x="0" y="172"/>
              </a:cxn>
              <a:cxn ang="0">
                <a:pos x="38" y="210"/>
              </a:cxn>
              <a:cxn ang="0">
                <a:pos x="76" y="172"/>
              </a:cxn>
              <a:cxn ang="0">
                <a:pos x="76" y="172"/>
              </a:cxn>
              <a:cxn ang="0">
                <a:pos x="76" y="53"/>
              </a:cxn>
              <a:cxn ang="0">
                <a:pos x="183" y="53"/>
              </a:cxn>
              <a:cxn ang="0">
                <a:pos x="183" y="0"/>
              </a:cxn>
            </a:cxnLst>
            <a:rect l="0" t="0" r="r" b="b"/>
            <a:pathLst>
              <a:path w="183" h="210">
                <a:moveTo>
                  <a:pt x="183" y="0"/>
                </a:moveTo>
                <a:cubicBezTo>
                  <a:pt x="53" y="0"/>
                  <a:pt x="53" y="0"/>
                  <a:pt x="53" y="0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48" y="135"/>
                  <a:pt x="43" y="134"/>
                  <a:pt x="38" y="134"/>
                </a:cubicBezTo>
                <a:cubicBezTo>
                  <a:pt x="17" y="134"/>
                  <a:pt x="0" y="151"/>
                  <a:pt x="0" y="172"/>
                </a:cubicBezTo>
                <a:cubicBezTo>
                  <a:pt x="0" y="193"/>
                  <a:pt x="17" y="210"/>
                  <a:pt x="38" y="210"/>
                </a:cubicBezTo>
                <a:cubicBezTo>
                  <a:pt x="59" y="210"/>
                  <a:pt x="76" y="193"/>
                  <a:pt x="76" y="172"/>
                </a:cubicBezTo>
                <a:cubicBezTo>
                  <a:pt x="76" y="172"/>
                  <a:pt x="76" y="172"/>
                  <a:pt x="76" y="172"/>
                </a:cubicBezTo>
                <a:cubicBezTo>
                  <a:pt x="76" y="53"/>
                  <a:pt x="76" y="53"/>
                  <a:pt x="76" y="53"/>
                </a:cubicBezTo>
                <a:cubicBezTo>
                  <a:pt x="183" y="53"/>
                  <a:pt x="183" y="53"/>
                  <a:pt x="183" y="53"/>
                </a:cubicBezTo>
                <a:lnTo>
                  <a:pt x="183" y="0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7" name="Freeform 78">
            <a:extLst>
              <a:ext uri="{FF2B5EF4-FFF2-40B4-BE49-F238E27FC236}">
                <a16:creationId xmlns:a16="http://schemas.microsoft.com/office/drawing/2014/main" id="{9A744FA3-7E3F-D5C9-BDC3-E4EDFC2579C6}"/>
              </a:ext>
            </a:extLst>
          </p:cNvPr>
          <p:cNvSpPr>
            <a:spLocks noEditPoints="1"/>
          </p:cNvSpPr>
          <p:nvPr/>
        </p:nvSpPr>
        <p:spPr bwMode="auto">
          <a:xfrm>
            <a:off x="6116622" y="3880668"/>
            <a:ext cx="303210" cy="342897"/>
          </a:xfrm>
          <a:custGeom>
            <a:avLst/>
            <a:gdLst/>
            <a:ahLst/>
            <a:cxnLst>
              <a:cxn ang="0">
                <a:pos x="9" y="190"/>
              </a:cxn>
              <a:cxn ang="0">
                <a:pos x="1" y="218"/>
              </a:cxn>
              <a:cxn ang="0">
                <a:pos x="13" y="218"/>
              </a:cxn>
              <a:cxn ang="0">
                <a:pos x="18" y="198"/>
              </a:cxn>
              <a:cxn ang="0">
                <a:pos x="28" y="196"/>
              </a:cxn>
              <a:cxn ang="0">
                <a:pos x="28" y="220"/>
              </a:cxn>
              <a:cxn ang="0">
                <a:pos x="199" y="220"/>
              </a:cxn>
              <a:cxn ang="0">
                <a:pos x="199" y="0"/>
              </a:cxn>
              <a:cxn ang="0">
                <a:pos x="28" y="0"/>
              </a:cxn>
              <a:cxn ang="0">
                <a:pos x="28" y="0"/>
              </a:cxn>
              <a:cxn ang="0">
                <a:pos x="9" y="6"/>
              </a:cxn>
              <a:cxn ang="0">
                <a:pos x="1" y="34"/>
              </a:cxn>
              <a:cxn ang="0">
                <a:pos x="13" y="34"/>
              </a:cxn>
              <a:cxn ang="0">
                <a:pos x="18" y="15"/>
              </a:cxn>
              <a:cxn ang="0">
                <a:pos x="28" y="12"/>
              </a:cxn>
              <a:cxn ang="0">
                <a:pos x="28" y="46"/>
              </a:cxn>
              <a:cxn ang="0">
                <a:pos x="9" y="52"/>
              </a:cxn>
              <a:cxn ang="0">
                <a:pos x="1" y="80"/>
              </a:cxn>
              <a:cxn ang="0">
                <a:pos x="13" y="80"/>
              </a:cxn>
              <a:cxn ang="0">
                <a:pos x="18" y="61"/>
              </a:cxn>
              <a:cxn ang="0">
                <a:pos x="28" y="58"/>
              </a:cxn>
              <a:cxn ang="0">
                <a:pos x="28" y="92"/>
              </a:cxn>
              <a:cxn ang="0">
                <a:pos x="9" y="98"/>
              </a:cxn>
              <a:cxn ang="0">
                <a:pos x="1" y="126"/>
              </a:cxn>
              <a:cxn ang="0">
                <a:pos x="13" y="126"/>
              </a:cxn>
              <a:cxn ang="0">
                <a:pos x="18" y="106"/>
              </a:cxn>
              <a:cxn ang="0">
                <a:pos x="28" y="104"/>
              </a:cxn>
              <a:cxn ang="0">
                <a:pos x="28" y="138"/>
              </a:cxn>
              <a:cxn ang="0">
                <a:pos x="9" y="144"/>
              </a:cxn>
              <a:cxn ang="0">
                <a:pos x="1" y="172"/>
              </a:cxn>
              <a:cxn ang="0">
                <a:pos x="13" y="172"/>
              </a:cxn>
              <a:cxn ang="0">
                <a:pos x="18" y="152"/>
              </a:cxn>
              <a:cxn ang="0">
                <a:pos x="28" y="150"/>
              </a:cxn>
              <a:cxn ang="0">
                <a:pos x="28" y="184"/>
              </a:cxn>
              <a:cxn ang="0">
                <a:pos x="9" y="190"/>
              </a:cxn>
              <a:cxn ang="0">
                <a:pos x="67" y="23"/>
              </a:cxn>
              <a:cxn ang="0">
                <a:pos x="159" y="23"/>
              </a:cxn>
              <a:cxn ang="0">
                <a:pos x="159" y="72"/>
              </a:cxn>
              <a:cxn ang="0">
                <a:pos x="67" y="72"/>
              </a:cxn>
              <a:cxn ang="0">
                <a:pos x="67" y="23"/>
              </a:cxn>
            </a:cxnLst>
            <a:rect l="0" t="0" r="r" b="b"/>
            <a:pathLst>
              <a:path w="199" h="226">
                <a:moveTo>
                  <a:pt x="9" y="190"/>
                </a:moveTo>
                <a:cubicBezTo>
                  <a:pt x="1" y="197"/>
                  <a:pt x="0" y="208"/>
                  <a:pt x="1" y="218"/>
                </a:cubicBezTo>
                <a:cubicBezTo>
                  <a:pt x="1" y="226"/>
                  <a:pt x="13" y="226"/>
                  <a:pt x="13" y="218"/>
                </a:cubicBezTo>
                <a:cubicBezTo>
                  <a:pt x="13" y="211"/>
                  <a:pt x="12" y="203"/>
                  <a:pt x="18" y="198"/>
                </a:cubicBezTo>
                <a:cubicBezTo>
                  <a:pt x="20" y="196"/>
                  <a:pt x="24" y="196"/>
                  <a:pt x="28" y="196"/>
                </a:cubicBezTo>
                <a:cubicBezTo>
                  <a:pt x="28" y="220"/>
                  <a:pt x="28" y="220"/>
                  <a:pt x="28" y="220"/>
                </a:cubicBezTo>
                <a:cubicBezTo>
                  <a:pt x="199" y="220"/>
                  <a:pt x="199" y="220"/>
                  <a:pt x="199" y="220"/>
                </a:cubicBezTo>
                <a:cubicBezTo>
                  <a:pt x="199" y="0"/>
                  <a:pt x="199" y="0"/>
                  <a:pt x="199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1" y="0"/>
                  <a:pt x="14" y="1"/>
                  <a:pt x="9" y="6"/>
                </a:cubicBezTo>
                <a:cubicBezTo>
                  <a:pt x="1" y="13"/>
                  <a:pt x="0" y="24"/>
                  <a:pt x="1" y="34"/>
                </a:cubicBezTo>
                <a:cubicBezTo>
                  <a:pt x="1" y="42"/>
                  <a:pt x="13" y="42"/>
                  <a:pt x="13" y="34"/>
                </a:cubicBezTo>
                <a:cubicBezTo>
                  <a:pt x="13" y="27"/>
                  <a:pt x="12" y="19"/>
                  <a:pt x="18" y="15"/>
                </a:cubicBezTo>
                <a:cubicBezTo>
                  <a:pt x="20" y="13"/>
                  <a:pt x="24" y="12"/>
                  <a:pt x="28" y="12"/>
                </a:cubicBezTo>
                <a:cubicBezTo>
                  <a:pt x="28" y="46"/>
                  <a:pt x="28" y="46"/>
                  <a:pt x="28" y="46"/>
                </a:cubicBezTo>
                <a:cubicBezTo>
                  <a:pt x="21" y="46"/>
                  <a:pt x="14" y="47"/>
                  <a:pt x="9" y="52"/>
                </a:cubicBezTo>
                <a:cubicBezTo>
                  <a:pt x="1" y="59"/>
                  <a:pt x="0" y="70"/>
                  <a:pt x="1" y="80"/>
                </a:cubicBezTo>
                <a:cubicBezTo>
                  <a:pt x="1" y="88"/>
                  <a:pt x="13" y="88"/>
                  <a:pt x="13" y="80"/>
                </a:cubicBezTo>
                <a:cubicBezTo>
                  <a:pt x="13" y="73"/>
                  <a:pt x="12" y="65"/>
                  <a:pt x="18" y="61"/>
                </a:cubicBezTo>
                <a:cubicBezTo>
                  <a:pt x="20" y="58"/>
                  <a:pt x="24" y="58"/>
                  <a:pt x="28" y="58"/>
                </a:cubicBezTo>
                <a:cubicBezTo>
                  <a:pt x="28" y="92"/>
                  <a:pt x="28" y="92"/>
                  <a:pt x="28" y="92"/>
                </a:cubicBezTo>
                <a:cubicBezTo>
                  <a:pt x="21" y="92"/>
                  <a:pt x="14" y="93"/>
                  <a:pt x="9" y="98"/>
                </a:cubicBezTo>
                <a:cubicBezTo>
                  <a:pt x="1" y="105"/>
                  <a:pt x="0" y="116"/>
                  <a:pt x="1" y="126"/>
                </a:cubicBezTo>
                <a:cubicBezTo>
                  <a:pt x="1" y="134"/>
                  <a:pt x="13" y="134"/>
                  <a:pt x="13" y="126"/>
                </a:cubicBezTo>
                <a:cubicBezTo>
                  <a:pt x="13" y="119"/>
                  <a:pt x="12" y="111"/>
                  <a:pt x="18" y="106"/>
                </a:cubicBezTo>
                <a:cubicBezTo>
                  <a:pt x="20" y="104"/>
                  <a:pt x="24" y="104"/>
                  <a:pt x="28" y="104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21" y="138"/>
                  <a:pt x="14" y="139"/>
                  <a:pt x="9" y="144"/>
                </a:cubicBezTo>
                <a:cubicBezTo>
                  <a:pt x="1" y="151"/>
                  <a:pt x="0" y="162"/>
                  <a:pt x="1" y="172"/>
                </a:cubicBezTo>
                <a:cubicBezTo>
                  <a:pt x="1" y="180"/>
                  <a:pt x="13" y="180"/>
                  <a:pt x="13" y="172"/>
                </a:cubicBezTo>
                <a:cubicBezTo>
                  <a:pt x="13" y="165"/>
                  <a:pt x="12" y="157"/>
                  <a:pt x="18" y="152"/>
                </a:cubicBezTo>
                <a:cubicBezTo>
                  <a:pt x="20" y="150"/>
                  <a:pt x="24" y="150"/>
                  <a:pt x="28" y="150"/>
                </a:cubicBezTo>
                <a:cubicBezTo>
                  <a:pt x="28" y="184"/>
                  <a:pt x="28" y="184"/>
                  <a:pt x="28" y="184"/>
                </a:cubicBezTo>
                <a:cubicBezTo>
                  <a:pt x="21" y="184"/>
                  <a:pt x="14" y="185"/>
                  <a:pt x="9" y="190"/>
                </a:cubicBezTo>
                <a:moveTo>
                  <a:pt x="67" y="23"/>
                </a:moveTo>
                <a:cubicBezTo>
                  <a:pt x="159" y="23"/>
                  <a:pt x="159" y="23"/>
                  <a:pt x="159" y="23"/>
                </a:cubicBezTo>
                <a:cubicBezTo>
                  <a:pt x="159" y="72"/>
                  <a:pt x="159" y="72"/>
                  <a:pt x="159" y="72"/>
                </a:cubicBezTo>
                <a:cubicBezTo>
                  <a:pt x="67" y="72"/>
                  <a:pt x="67" y="72"/>
                  <a:pt x="67" y="72"/>
                </a:cubicBezTo>
                <a:lnTo>
                  <a:pt x="67" y="23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98" name="Group 430">
            <a:extLst>
              <a:ext uri="{FF2B5EF4-FFF2-40B4-BE49-F238E27FC236}">
                <a16:creationId xmlns:a16="http://schemas.microsoft.com/office/drawing/2014/main" id="{D78EF8E9-C1F9-53F8-2088-3DE5FC1E2FBB}"/>
              </a:ext>
            </a:extLst>
          </p:cNvPr>
          <p:cNvGrpSpPr/>
          <p:nvPr/>
        </p:nvGrpSpPr>
        <p:grpSpPr>
          <a:xfrm>
            <a:off x="9073823" y="3175481"/>
            <a:ext cx="354009" cy="352421"/>
            <a:chOff x="2984500" y="1512888"/>
            <a:chExt cx="354013" cy="352425"/>
          </a:xfrm>
          <a:solidFill>
            <a:schemeClr val="tx1"/>
          </a:solidFill>
        </p:grpSpPr>
        <p:sp>
          <p:nvSpPr>
            <p:cNvPr id="299" name="Freeform 79">
              <a:extLst>
                <a:ext uri="{FF2B5EF4-FFF2-40B4-BE49-F238E27FC236}">
                  <a16:creationId xmlns:a16="http://schemas.microsoft.com/office/drawing/2014/main" id="{62A38014-D2E8-F8EF-5313-DE510D713B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84500" y="1512888"/>
              <a:ext cx="301625" cy="342900"/>
            </a:xfrm>
            <a:custGeom>
              <a:avLst/>
              <a:gdLst/>
              <a:ahLst/>
              <a:cxnLst>
                <a:cxn ang="0">
                  <a:pos x="111" y="174"/>
                </a:cxn>
                <a:cxn ang="0">
                  <a:pos x="175" y="110"/>
                </a:cxn>
                <a:cxn ang="0">
                  <a:pos x="198" y="115"/>
                </a:cxn>
                <a:cxn ang="0">
                  <a:pos x="198" y="0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8" y="6"/>
                </a:cxn>
                <a:cxn ang="0">
                  <a:pos x="0" y="34"/>
                </a:cxn>
                <a:cxn ang="0">
                  <a:pos x="12" y="34"/>
                </a:cxn>
                <a:cxn ang="0">
                  <a:pos x="17" y="15"/>
                </a:cxn>
                <a:cxn ang="0">
                  <a:pos x="27" y="12"/>
                </a:cxn>
                <a:cxn ang="0">
                  <a:pos x="27" y="46"/>
                </a:cxn>
                <a:cxn ang="0">
                  <a:pos x="8" y="52"/>
                </a:cxn>
                <a:cxn ang="0">
                  <a:pos x="0" y="80"/>
                </a:cxn>
                <a:cxn ang="0">
                  <a:pos x="12" y="80"/>
                </a:cxn>
                <a:cxn ang="0">
                  <a:pos x="17" y="61"/>
                </a:cxn>
                <a:cxn ang="0">
                  <a:pos x="27" y="58"/>
                </a:cxn>
                <a:cxn ang="0">
                  <a:pos x="27" y="92"/>
                </a:cxn>
                <a:cxn ang="0">
                  <a:pos x="8" y="98"/>
                </a:cxn>
                <a:cxn ang="0">
                  <a:pos x="0" y="126"/>
                </a:cxn>
                <a:cxn ang="0">
                  <a:pos x="12" y="126"/>
                </a:cxn>
                <a:cxn ang="0">
                  <a:pos x="17" y="107"/>
                </a:cxn>
                <a:cxn ang="0">
                  <a:pos x="27" y="104"/>
                </a:cxn>
                <a:cxn ang="0">
                  <a:pos x="27" y="138"/>
                </a:cxn>
                <a:cxn ang="0">
                  <a:pos x="8" y="144"/>
                </a:cxn>
                <a:cxn ang="0">
                  <a:pos x="0" y="172"/>
                </a:cxn>
                <a:cxn ang="0">
                  <a:pos x="12" y="172"/>
                </a:cxn>
                <a:cxn ang="0">
                  <a:pos x="17" y="153"/>
                </a:cxn>
                <a:cxn ang="0">
                  <a:pos x="27" y="150"/>
                </a:cxn>
                <a:cxn ang="0">
                  <a:pos x="27" y="184"/>
                </a:cxn>
                <a:cxn ang="0">
                  <a:pos x="8" y="190"/>
                </a:cxn>
                <a:cxn ang="0">
                  <a:pos x="0" y="218"/>
                </a:cxn>
                <a:cxn ang="0">
                  <a:pos x="12" y="218"/>
                </a:cxn>
                <a:cxn ang="0">
                  <a:pos x="17" y="198"/>
                </a:cxn>
                <a:cxn ang="0">
                  <a:pos x="27" y="196"/>
                </a:cxn>
                <a:cxn ang="0">
                  <a:pos x="27" y="221"/>
                </a:cxn>
                <a:cxn ang="0">
                  <a:pos x="132" y="221"/>
                </a:cxn>
                <a:cxn ang="0">
                  <a:pos x="111" y="174"/>
                </a:cxn>
                <a:cxn ang="0">
                  <a:pos x="66" y="23"/>
                </a:cxn>
                <a:cxn ang="0">
                  <a:pos x="159" y="23"/>
                </a:cxn>
                <a:cxn ang="0">
                  <a:pos x="159" y="72"/>
                </a:cxn>
                <a:cxn ang="0">
                  <a:pos x="66" y="72"/>
                </a:cxn>
                <a:cxn ang="0">
                  <a:pos x="66" y="23"/>
                </a:cxn>
              </a:cxnLst>
              <a:rect l="0" t="0" r="r" b="b"/>
              <a:pathLst>
                <a:path w="198" h="226">
                  <a:moveTo>
                    <a:pt x="111" y="174"/>
                  </a:moveTo>
                  <a:cubicBezTo>
                    <a:pt x="111" y="139"/>
                    <a:pt x="140" y="110"/>
                    <a:pt x="175" y="110"/>
                  </a:cubicBezTo>
                  <a:cubicBezTo>
                    <a:pt x="183" y="110"/>
                    <a:pt x="191" y="112"/>
                    <a:pt x="198" y="115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0" y="0"/>
                    <a:pt x="13" y="1"/>
                    <a:pt x="8" y="6"/>
                  </a:cubicBezTo>
                  <a:cubicBezTo>
                    <a:pt x="0" y="14"/>
                    <a:pt x="0" y="24"/>
                    <a:pt x="0" y="34"/>
                  </a:cubicBezTo>
                  <a:cubicBezTo>
                    <a:pt x="1" y="42"/>
                    <a:pt x="13" y="42"/>
                    <a:pt x="12" y="34"/>
                  </a:cubicBezTo>
                  <a:cubicBezTo>
                    <a:pt x="12" y="28"/>
                    <a:pt x="11" y="19"/>
                    <a:pt x="17" y="15"/>
                  </a:cubicBezTo>
                  <a:cubicBezTo>
                    <a:pt x="20" y="13"/>
                    <a:pt x="23" y="12"/>
                    <a:pt x="27" y="12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0" y="46"/>
                    <a:pt x="13" y="47"/>
                    <a:pt x="8" y="52"/>
                  </a:cubicBezTo>
                  <a:cubicBezTo>
                    <a:pt x="0" y="60"/>
                    <a:pt x="0" y="70"/>
                    <a:pt x="0" y="80"/>
                  </a:cubicBezTo>
                  <a:cubicBezTo>
                    <a:pt x="1" y="88"/>
                    <a:pt x="13" y="88"/>
                    <a:pt x="12" y="80"/>
                  </a:cubicBezTo>
                  <a:cubicBezTo>
                    <a:pt x="12" y="74"/>
                    <a:pt x="11" y="65"/>
                    <a:pt x="17" y="61"/>
                  </a:cubicBezTo>
                  <a:cubicBezTo>
                    <a:pt x="20" y="59"/>
                    <a:pt x="23" y="58"/>
                    <a:pt x="27" y="58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0" y="92"/>
                    <a:pt x="13" y="93"/>
                    <a:pt x="8" y="98"/>
                  </a:cubicBezTo>
                  <a:cubicBezTo>
                    <a:pt x="0" y="105"/>
                    <a:pt x="0" y="116"/>
                    <a:pt x="0" y="126"/>
                  </a:cubicBezTo>
                  <a:cubicBezTo>
                    <a:pt x="1" y="134"/>
                    <a:pt x="13" y="134"/>
                    <a:pt x="12" y="126"/>
                  </a:cubicBezTo>
                  <a:cubicBezTo>
                    <a:pt x="12" y="120"/>
                    <a:pt x="11" y="111"/>
                    <a:pt x="17" y="107"/>
                  </a:cubicBezTo>
                  <a:cubicBezTo>
                    <a:pt x="20" y="105"/>
                    <a:pt x="23" y="104"/>
                    <a:pt x="27" y="104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0" y="138"/>
                    <a:pt x="13" y="139"/>
                    <a:pt x="8" y="144"/>
                  </a:cubicBezTo>
                  <a:cubicBezTo>
                    <a:pt x="0" y="151"/>
                    <a:pt x="0" y="162"/>
                    <a:pt x="0" y="172"/>
                  </a:cubicBezTo>
                  <a:cubicBezTo>
                    <a:pt x="1" y="180"/>
                    <a:pt x="13" y="180"/>
                    <a:pt x="12" y="172"/>
                  </a:cubicBezTo>
                  <a:cubicBezTo>
                    <a:pt x="12" y="165"/>
                    <a:pt x="11" y="157"/>
                    <a:pt x="17" y="153"/>
                  </a:cubicBezTo>
                  <a:cubicBezTo>
                    <a:pt x="20" y="150"/>
                    <a:pt x="23" y="150"/>
                    <a:pt x="27" y="150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20" y="184"/>
                    <a:pt x="13" y="185"/>
                    <a:pt x="8" y="190"/>
                  </a:cubicBezTo>
                  <a:cubicBezTo>
                    <a:pt x="0" y="197"/>
                    <a:pt x="0" y="208"/>
                    <a:pt x="0" y="218"/>
                  </a:cubicBezTo>
                  <a:cubicBezTo>
                    <a:pt x="1" y="226"/>
                    <a:pt x="13" y="226"/>
                    <a:pt x="12" y="218"/>
                  </a:cubicBezTo>
                  <a:cubicBezTo>
                    <a:pt x="12" y="211"/>
                    <a:pt x="11" y="203"/>
                    <a:pt x="17" y="198"/>
                  </a:cubicBezTo>
                  <a:cubicBezTo>
                    <a:pt x="20" y="196"/>
                    <a:pt x="23" y="196"/>
                    <a:pt x="27" y="196"/>
                  </a:cubicBezTo>
                  <a:cubicBezTo>
                    <a:pt x="27" y="221"/>
                    <a:pt x="27" y="221"/>
                    <a:pt x="27" y="221"/>
                  </a:cubicBezTo>
                  <a:cubicBezTo>
                    <a:pt x="132" y="221"/>
                    <a:pt x="132" y="221"/>
                    <a:pt x="132" y="221"/>
                  </a:cubicBezTo>
                  <a:cubicBezTo>
                    <a:pt x="119" y="209"/>
                    <a:pt x="111" y="192"/>
                    <a:pt x="111" y="174"/>
                  </a:cubicBezTo>
                  <a:moveTo>
                    <a:pt x="66" y="23"/>
                  </a:moveTo>
                  <a:cubicBezTo>
                    <a:pt x="159" y="23"/>
                    <a:pt x="159" y="23"/>
                    <a:pt x="159" y="23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66" y="72"/>
                    <a:pt x="66" y="72"/>
                    <a:pt x="66" y="72"/>
                  </a:cubicBezTo>
                  <a:lnTo>
                    <a:pt x="66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0" name="Freeform 80">
              <a:extLst>
                <a:ext uri="{FF2B5EF4-FFF2-40B4-BE49-F238E27FC236}">
                  <a16:creationId xmlns:a16="http://schemas.microsoft.com/office/drawing/2014/main" id="{4331ED79-17E0-D89F-80B0-A62279E33E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3888" y="1690688"/>
              <a:ext cx="174625" cy="174625"/>
            </a:xfrm>
            <a:custGeom>
              <a:avLst/>
              <a:gdLst/>
              <a:ahLst/>
              <a:cxnLst>
                <a:cxn ang="0">
                  <a:pos x="80" y="4"/>
                </a:cxn>
                <a:cxn ang="0">
                  <a:pos x="57" y="0"/>
                </a:cxn>
                <a:cxn ang="0">
                  <a:pos x="0" y="57"/>
                </a:cxn>
                <a:cxn ang="0">
                  <a:pos x="23" y="104"/>
                </a:cxn>
                <a:cxn ang="0">
                  <a:pos x="57" y="115"/>
                </a:cxn>
                <a:cxn ang="0">
                  <a:pos x="115" y="57"/>
                </a:cxn>
                <a:cxn ang="0">
                  <a:pos x="80" y="4"/>
                </a:cxn>
                <a:cxn ang="0">
                  <a:pos x="80" y="55"/>
                </a:cxn>
                <a:cxn ang="0">
                  <a:pos x="59" y="76"/>
                </a:cxn>
                <a:cxn ang="0">
                  <a:pos x="45" y="91"/>
                </a:cxn>
                <a:cxn ang="0">
                  <a:pos x="30" y="76"/>
                </a:cxn>
                <a:cxn ang="0">
                  <a:pos x="16" y="63"/>
                </a:cxn>
                <a:cxn ang="0">
                  <a:pos x="31" y="48"/>
                </a:cxn>
                <a:cxn ang="0">
                  <a:pos x="45" y="62"/>
                </a:cxn>
                <a:cxn ang="0">
                  <a:pos x="80" y="27"/>
                </a:cxn>
                <a:cxn ang="0">
                  <a:pos x="81" y="25"/>
                </a:cxn>
                <a:cxn ang="0">
                  <a:pos x="95" y="40"/>
                </a:cxn>
                <a:cxn ang="0">
                  <a:pos x="80" y="55"/>
                </a:cxn>
              </a:cxnLst>
              <a:rect l="0" t="0" r="r" b="b"/>
              <a:pathLst>
                <a:path w="115" h="115">
                  <a:moveTo>
                    <a:pt x="80" y="4"/>
                  </a:moveTo>
                  <a:cubicBezTo>
                    <a:pt x="73" y="1"/>
                    <a:pt x="65" y="0"/>
                    <a:pt x="57" y="0"/>
                  </a:cubicBezTo>
                  <a:cubicBezTo>
                    <a:pt x="25" y="0"/>
                    <a:pt x="0" y="25"/>
                    <a:pt x="0" y="57"/>
                  </a:cubicBezTo>
                  <a:cubicBezTo>
                    <a:pt x="0" y="76"/>
                    <a:pt x="9" y="93"/>
                    <a:pt x="23" y="104"/>
                  </a:cubicBezTo>
                  <a:cubicBezTo>
                    <a:pt x="33" y="111"/>
                    <a:pt x="44" y="115"/>
                    <a:pt x="57" y="115"/>
                  </a:cubicBezTo>
                  <a:cubicBezTo>
                    <a:pt x="89" y="115"/>
                    <a:pt x="115" y="89"/>
                    <a:pt x="115" y="57"/>
                  </a:cubicBezTo>
                  <a:cubicBezTo>
                    <a:pt x="115" y="33"/>
                    <a:pt x="100" y="13"/>
                    <a:pt x="80" y="4"/>
                  </a:cubicBezTo>
                  <a:moveTo>
                    <a:pt x="80" y="55"/>
                  </a:moveTo>
                  <a:cubicBezTo>
                    <a:pt x="59" y="76"/>
                    <a:pt x="59" y="76"/>
                    <a:pt x="59" y="76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95" y="40"/>
                    <a:pt x="95" y="40"/>
                    <a:pt x="95" y="40"/>
                  </a:cubicBezTo>
                  <a:lnTo>
                    <a:pt x="80" y="5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01" name="Group 433">
            <a:extLst>
              <a:ext uri="{FF2B5EF4-FFF2-40B4-BE49-F238E27FC236}">
                <a16:creationId xmlns:a16="http://schemas.microsoft.com/office/drawing/2014/main" id="{2D12DEC8-57B9-79BB-7DB5-1F8D3786D99E}"/>
              </a:ext>
            </a:extLst>
          </p:cNvPr>
          <p:cNvGrpSpPr/>
          <p:nvPr/>
        </p:nvGrpSpPr>
        <p:grpSpPr>
          <a:xfrm>
            <a:off x="6757230" y="4542270"/>
            <a:ext cx="354009" cy="298447"/>
            <a:chOff x="854075" y="2693988"/>
            <a:chExt cx="354013" cy="298450"/>
          </a:xfrm>
          <a:solidFill>
            <a:srgbClr val="238CAB"/>
          </a:solidFill>
        </p:grpSpPr>
        <p:sp>
          <p:nvSpPr>
            <p:cNvPr id="302" name="Rectangle 81">
              <a:extLst>
                <a:ext uri="{FF2B5EF4-FFF2-40B4-BE49-F238E27FC236}">
                  <a16:creationId xmlns:a16="http://schemas.microsoft.com/office/drawing/2014/main" id="{2A6E493A-0F95-07ED-7753-7B1A39AB9E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0138" y="2693988"/>
              <a:ext cx="66675" cy="301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3" name="Freeform 82">
              <a:extLst>
                <a:ext uri="{FF2B5EF4-FFF2-40B4-BE49-F238E27FC236}">
                  <a16:creationId xmlns:a16="http://schemas.microsoft.com/office/drawing/2014/main" id="{ADEA1729-F3CD-D586-776B-D5F6BFC117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4075" y="2732088"/>
              <a:ext cx="354013" cy="260350"/>
            </a:xfrm>
            <a:custGeom>
              <a:avLst/>
              <a:gdLst/>
              <a:ahLst/>
              <a:cxnLst>
                <a:cxn ang="0">
                  <a:pos x="0" y="171"/>
                </a:cxn>
                <a:cxn ang="0">
                  <a:pos x="233" y="171"/>
                </a:cxn>
                <a:cxn ang="0">
                  <a:pos x="233" y="0"/>
                </a:cxn>
                <a:cxn ang="0">
                  <a:pos x="0" y="0"/>
                </a:cxn>
                <a:cxn ang="0">
                  <a:pos x="0" y="171"/>
                </a:cxn>
                <a:cxn ang="0">
                  <a:pos x="160" y="20"/>
                </a:cxn>
                <a:cxn ang="0">
                  <a:pos x="208" y="20"/>
                </a:cxn>
                <a:cxn ang="0">
                  <a:pos x="208" y="48"/>
                </a:cxn>
                <a:cxn ang="0">
                  <a:pos x="160" y="48"/>
                </a:cxn>
                <a:cxn ang="0">
                  <a:pos x="160" y="20"/>
                </a:cxn>
                <a:cxn ang="0">
                  <a:pos x="20" y="86"/>
                </a:cxn>
                <a:cxn ang="0">
                  <a:pos x="20" y="79"/>
                </a:cxn>
                <a:cxn ang="0">
                  <a:pos x="21" y="72"/>
                </a:cxn>
                <a:cxn ang="0">
                  <a:pos x="25" y="60"/>
                </a:cxn>
                <a:cxn ang="0">
                  <a:pos x="28" y="54"/>
                </a:cxn>
                <a:cxn ang="0">
                  <a:pos x="32" y="48"/>
                </a:cxn>
                <a:cxn ang="0">
                  <a:pos x="35" y="43"/>
                </a:cxn>
                <a:cxn ang="0">
                  <a:pos x="39" y="40"/>
                </a:cxn>
                <a:cxn ang="0">
                  <a:pos x="87" y="19"/>
                </a:cxn>
                <a:cxn ang="0">
                  <a:pos x="136" y="41"/>
                </a:cxn>
                <a:cxn ang="0">
                  <a:pos x="142" y="48"/>
                </a:cxn>
                <a:cxn ang="0">
                  <a:pos x="146" y="54"/>
                </a:cxn>
                <a:cxn ang="0">
                  <a:pos x="148" y="60"/>
                </a:cxn>
                <a:cxn ang="0">
                  <a:pos x="152" y="72"/>
                </a:cxn>
                <a:cxn ang="0">
                  <a:pos x="153" y="79"/>
                </a:cxn>
                <a:cxn ang="0">
                  <a:pos x="154" y="86"/>
                </a:cxn>
                <a:cxn ang="0">
                  <a:pos x="150" y="109"/>
                </a:cxn>
                <a:cxn ang="0">
                  <a:pos x="142" y="123"/>
                </a:cxn>
                <a:cxn ang="0">
                  <a:pos x="136" y="131"/>
                </a:cxn>
                <a:cxn ang="0">
                  <a:pos x="87" y="152"/>
                </a:cxn>
                <a:cxn ang="0">
                  <a:pos x="67" y="149"/>
                </a:cxn>
                <a:cxn ang="0">
                  <a:pos x="52" y="143"/>
                </a:cxn>
                <a:cxn ang="0">
                  <a:pos x="47" y="139"/>
                </a:cxn>
                <a:cxn ang="0">
                  <a:pos x="44" y="137"/>
                </a:cxn>
                <a:cxn ang="0">
                  <a:pos x="40" y="133"/>
                </a:cxn>
                <a:cxn ang="0">
                  <a:pos x="36" y="129"/>
                </a:cxn>
                <a:cxn ang="0">
                  <a:pos x="34" y="126"/>
                </a:cxn>
                <a:cxn ang="0">
                  <a:pos x="32" y="123"/>
                </a:cxn>
                <a:cxn ang="0">
                  <a:pos x="28" y="118"/>
                </a:cxn>
                <a:cxn ang="0">
                  <a:pos x="24" y="109"/>
                </a:cxn>
                <a:cxn ang="0">
                  <a:pos x="20" y="86"/>
                </a:cxn>
              </a:cxnLst>
              <a:rect l="0" t="0" r="r" b="b"/>
              <a:pathLst>
                <a:path w="233" h="171">
                  <a:moveTo>
                    <a:pt x="0" y="171"/>
                  </a:moveTo>
                  <a:cubicBezTo>
                    <a:pt x="233" y="171"/>
                    <a:pt x="233" y="171"/>
                    <a:pt x="233" y="171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71"/>
                  </a:lnTo>
                  <a:close/>
                  <a:moveTo>
                    <a:pt x="160" y="20"/>
                  </a:moveTo>
                  <a:cubicBezTo>
                    <a:pt x="208" y="20"/>
                    <a:pt x="208" y="20"/>
                    <a:pt x="208" y="20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160" y="48"/>
                    <a:pt x="160" y="48"/>
                    <a:pt x="160" y="48"/>
                  </a:cubicBezTo>
                  <a:lnTo>
                    <a:pt x="160" y="20"/>
                  </a:lnTo>
                  <a:close/>
                  <a:moveTo>
                    <a:pt x="20" y="86"/>
                  </a:moveTo>
                  <a:cubicBezTo>
                    <a:pt x="20" y="83"/>
                    <a:pt x="20" y="81"/>
                    <a:pt x="20" y="79"/>
                  </a:cubicBezTo>
                  <a:cubicBezTo>
                    <a:pt x="21" y="77"/>
                    <a:pt x="21" y="74"/>
                    <a:pt x="21" y="72"/>
                  </a:cubicBezTo>
                  <a:cubicBezTo>
                    <a:pt x="22" y="68"/>
                    <a:pt x="24" y="64"/>
                    <a:pt x="25" y="60"/>
                  </a:cubicBezTo>
                  <a:cubicBezTo>
                    <a:pt x="26" y="58"/>
                    <a:pt x="27" y="56"/>
                    <a:pt x="28" y="54"/>
                  </a:cubicBezTo>
                  <a:cubicBezTo>
                    <a:pt x="29" y="52"/>
                    <a:pt x="30" y="50"/>
                    <a:pt x="32" y="48"/>
                  </a:cubicBezTo>
                  <a:cubicBezTo>
                    <a:pt x="33" y="47"/>
                    <a:pt x="34" y="45"/>
                    <a:pt x="35" y="43"/>
                  </a:cubicBezTo>
                  <a:cubicBezTo>
                    <a:pt x="36" y="42"/>
                    <a:pt x="37" y="41"/>
                    <a:pt x="39" y="40"/>
                  </a:cubicBezTo>
                  <a:cubicBezTo>
                    <a:pt x="51" y="27"/>
                    <a:pt x="68" y="19"/>
                    <a:pt x="87" y="19"/>
                  </a:cubicBezTo>
                  <a:cubicBezTo>
                    <a:pt x="106" y="19"/>
                    <a:pt x="124" y="27"/>
                    <a:pt x="136" y="41"/>
                  </a:cubicBezTo>
                  <a:cubicBezTo>
                    <a:pt x="138" y="43"/>
                    <a:pt x="140" y="46"/>
                    <a:pt x="142" y="48"/>
                  </a:cubicBezTo>
                  <a:cubicBezTo>
                    <a:pt x="143" y="50"/>
                    <a:pt x="145" y="52"/>
                    <a:pt x="146" y="54"/>
                  </a:cubicBezTo>
                  <a:cubicBezTo>
                    <a:pt x="147" y="56"/>
                    <a:pt x="147" y="58"/>
                    <a:pt x="148" y="60"/>
                  </a:cubicBezTo>
                  <a:cubicBezTo>
                    <a:pt x="150" y="64"/>
                    <a:pt x="151" y="68"/>
                    <a:pt x="152" y="72"/>
                  </a:cubicBezTo>
                  <a:cubicBezTo>
                    <a:pt x="153" y="74"/>
                    <a:pt x="153" y="77"/>
                    <a:pt x="153" y="79"/>
                  </a:cubicBezTo>
                  <a:cubicBezTo>
                    <a:pt x="153" y="81"/>
                    <a:pt x="154" y="83"/>
                    <a:pt x="154" y="86"/>
                  </a:cubicBezTo>
                  <a:cubicBezTo>
                    <a:pt x="154" y="94"/>
                    <a:pt x="152" y="102"/>
                    <a:pt x="150" y="109"/>
                  </a:cubicBezTo>
                  <a:cubicBezTo>
                    <a:pt x="148" y="114"/>
                    <a:pt x="145" y="119"/>
                    <a:pt x="142" y="123"/>
                  </a:cubicBezTo>
                  <a:cubicBezTo>
                    <a:pt x="140" y="126"/>
                    <a:pt x="138" y="128"/>
                    <a:pt x="136" y="131"/>
                  </a:cubicBezTo>
                  <a:cubicBezTo>
                    <a:pt x="124" y="144"/>
                    <a:pt x="106" y="152"/>
                    <a:pt x="87" y="152"/>
                  </a:cubicBezTo>
                  <a:cubicBezTo>
                    <a:pt x="80" y="152"/>
                    <a:pt x="73" y="151"/>
                    <a:pt x="67" y="149"/>
                  </a:cubicBezTo>
                  <a:cubicBezTo>
                    <a:pt x="62" y="148"/>
                    <a:pt x="57" y="146"/>
                    <a:pt x="52" y="143"/>
                  </a:cubicBezTo>
                  <a:cubicBezTo>
                    <a:pt x="50" y="142"/>
                    <a:pt x="49" y="140"/>
                    <a:pt x="47" y="139"/>
                  </a:cubicBezTo>
                  <a:cubicBezTo>
                    <a:pt x="46" y="139"/>
                    <a:pt x="45" y="138"/>
                    <a:pt x="44" y="137"/>
                  </a:cubicBezTo>
                  <a:cubicBezTo>
                    <a:pt x="43" y="136"/>
                    <a:pt x="41" y="134"/>
                    <a:pt x="40" y="133"/>
                  </a:cubicBezTo>
                  <a:cubicBezTo>
                    <a:pt x="38" y="132"/>
                    <a:pt x="37" y="131"/>
                    <a:pt x="36" y="129"/>
                  </a:cubicBezTo>
                  <a:cubicBezTo>
                    <a:pt x="35" y="128"/>
                    <a:pt x="35" y="127"/>
                    <a:pt x="34" y="126"/>
                  </a:cubicBezTo>
                  <a:cubicBezTo>
                    <a:pt x="33" y="125"/>
                    <a:pt x="32" y="124"/>
                    <a:pt x="32" y="123"/>
                  </a:cubicBezTo>
                  <a:cubicBezTo>
                    <a:pt x="30" y="121"/>
                    <a:pt x="29" y="119"/>
                    <a:pt x="28" y="118"/>
                  </a:cubicBezTo>
                  <a:cubicBezTo>
                    <a:pt x="27" y="115"/>
                    <a:pt x="25" y="112"/>
                    <a:pt x="24" y="109"/>
                  </a:cubicBezTo>
                  <a:cubicBezTo>
                    <a:pt x="22" y="102"/>
                    <a:pt x="20" y="94"/>
                    <a:pt x="20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4" name="Oval 83">
              <a:extLst>
                <a:ext uri="{FF2B5EF4-FFF2-40B4-BE49-F238E27FC236}">
                  <a16:creationId xmlns:a16="http://schemas.microsoft.com/office/drawing/2014/main" id="{F32EE874-FD74-E355-8EA9-67B3583CAD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813" y="2790825"/>
              <a:ext cx="146050" cy="1460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05" name="Freeform 84">
            <a:extLst>
              <a:ext uri="{FF2B5EF4-FFF2-40B4-BE49-F238E27FC236}">
                <a16:creationId xmlns:a16="http://schemas.microsoft.com/office/drawing/2014/main" id="{5262C90B-68BE-0B0D-B5DC-FB9DF2ED8A6B}"/>
              </a:ext>
            </a:extLst>
          </p:cNvPr>
          <p:cNvSpPr>
            <a:spLocks noEditPoints="1"/>
          </p:cNvSpPr>
          <p:nvPr/>
        </p:nvSpPr>
        <p:spPr bwMode="auto">
          <a:xfrm>
            <a:off x="9738075" y="2414246"/>
            <a:ext cx="341310" cy="341310"/>
          </a:xfrm>
          <a:custGeom>
            <a:avLst/>
            <a:gdLst/>
            <a:ahLst/>
            <a:cxnLst>
              <a:cxn ang="0">
                <a:pos x="112" y="0"/>
              </a:cxn>
              <a:cxn ang="0">
                <a:pos x="0" y="112"/>
              </a:cxn>
              <a:cxn ang="0">
                <a:pos x="112" y="225"/>
              </a:cxn>
              <a:cxn ang="0">
                <a:pos x="224" y="112"/>
              </a:cxn>
              <a:cxn ang="0">
                <a:pos x="112" y="0"/>
              </a:cxn>
              <a:cxn ang="0">
                <a:pos x="103" y="13"/>
              </a:cxn>
              <a:cxn ang="0">
                <a:pos x="121" y="13"/>
              </a:cxn>
              <a:cxn ang="0">
                <a:pos x="121" y="112"/>
              </a:cxn>
              <a:cxn ang="0">
                <a:pos x="103" y="112"/>
              </a:cxn>
              <a:cxn ang="0">
                <a:pos x="103" y="13"/>
              </a:cxn>
              <a:cxn ang="0">
                <a:pos x="112" y="202"/>
              </a:cxn>
              <a:cxn ang="0">
                <a:pos x="22" y="112"/>
              </a:cxn>
              <a:cxn ang="0">
                <a:pos x="71" y="32"/>
              </a:cxn>
              <a:cxn ang="0">
                <a:pos x="80" y="49"/>
              </a:cxn>
              <a:cxn ang="0">
                <a:pos x="41" y="112"/>
              </a:cxn>
              <a:cxn ang="0">
                <a:pos x="112" y="183"/>
              </a:cxn>
              <a:cxn ang="0">
                <a:pos x="183" y="112"/>
              </a:cxn>
              <a:cxn ang="0">
                <a:pos x="144" y="49"/>
              </a:cxn>
              <a:cxn ang="0">
                <a:pos x="152" y="32"/>
              </a:cxn>
              <a:cxn ang="0">
                <a:pos x="202" y="112"/>
              </a:cxn>
              <a:cxn ang="0">
                <a:pos x="112" y="202"/>
              </a:cxn>
            </a:cxnLst>
            <a:rect l="0" t="0" r="r" b="b"/>
            <a:pathLst>
              <a:path w="224" h="225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5"/>
                  <a:pt x="112" y="225"/>
                </a:cubicBezTo>
                <a:cubicBezTo>
                  <a:pt x="174" y="225"/>
                  <a:pt x="224" y="174"/>
                  <a:pt x="224" y="112"/>
                </a:cubicBezTo>
                <a:cubicBezTo>
                  <a:pt x="224" y="50"/>
                  <a:pt x="174" y="0"/>
                  <a:pt x="112" y="0"/>
                </a:cubicBezTo>
                <a:moveTo>
                  <a:pt x="103" y="13"/>
                </a:moveTo>
                <a:cubicBezTo>
                  <a:pt x="121" y="13"/>
                  <a:pt x="121" y="13"/>
                  <a:pt x="121" y="13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03" y="112"/>
                  <a:pt x="103" y="112"/>
                  <a:pt x="103" y="112"/>
                </a:cubicBezTo>
                <a:lnTo>
                  <a:pt x="103" y="13"/>
                </a:lnTo>
                <a:close/>
                <a:moveTo>
                  <a:pt x="112" y="202"/>
                </a:moveTo>
                <a:cubicBezTo>
                  <a:pt x="62" y="202"/>
                  <a:pt x="22" y="162"/>
                  <a:pt x="22" y="112"/>
                </a:cubicBezTo>
                <a:cubicBezTo>
                  <a:pt x="22" y="78"/>
                  <a:pt x="41" y="47"/>
                  <a:pt x="71" y="32"/>
                </a:cubicBezTo>
                <a:cubicBezTo>
                  <a:pt x="80" y="49"/>
                  <a:pt x="80" y="49"/>
                  <a:pt x="80" y="49"/>
                </a:cubicBezTo>
                <a:cubicBezTo>
                  <a:pt x="56" y="61"/>
                  <a:pt x="41" y="85"/>
                  <a:pt x="41" y="112"/>
                </a:cubicBezTo>
                <a:cubicBezTo>
                  <a:pt x="41" y="151"/>
                  <a:pt x="73" y="183"/>
                  <a:pt x="112" y="183"/>
                </a:cubicBezTo>
                <a:cubicBezTo>
                  <a:pt x="151" y="183"/>
                  <a:pt x="183" y="151"/>
                  <a:pt x="183" y="112"/>
                </a:cubicBezTo>
                <a:cubicBezTo>
                  <a:pt x="183" y="85"/>
                  <a:pt x="168" y="61"/>
                  <a:pt x="144" y="49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83" y="47"/>
                  <a:pt x="202" y="78"/>
                  <a:pt x="202" y="112"/>
                </a:cubicBezTo>
                <a:cubicBezTo>
                  <a:pt x="202" y="162"/>
                  <a:pt x="161" y="202"/>
                  <a:pt x="112" y="202"/>
                </a:cubicBezTo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306" name="Group 438">
            <a:extLst>
              <a:ext uri="{FF2B5EF4-FFF2-40B4-BE49-F238E27FC236}">
                <a16:creationId xmlns:a16="http://schemas.microsoft.com/office/drawing/2014/main" id="{D3D1FC65-40D5-656D-4479-CF556BBC2C66}"/>
              </a:ext>
            </a:extLst>
          </p:cNvPr>
          <p:cNvGrpSpPr/>
          <p:nvPr/>
        </p:nvGrpSpPr>
        <p:grpSpPr>
          <a:xfrm>
            <a:off x="10296075" y="1807991"/>
            <a:ext cx="319085" cy="333372"/>
            <a:chOff x="4092575" y="347663"/>
            <a:chExt cx="319088" cy="333375"/>
          </a:xfrm>
          <a:solidFill>
            <a:srgbClr val="725AA4"/>
          </a:solidFill>
        </p:grpSpPr>
        <p:sp>
          <p:nvSpPr>
            <p:cNvPr id="307" name="Rectangle 85">
              <a:extLst>
                <a:ext uri="{FF2B5EF4-FFF2-40B4-BE49-F238E27FC236}">
                  <a16:creationId xmlns:a16="http://schemas.microsoft.com/office/drawing/2014/main" id="{EE7CF828-C4B2-A69A-F47F-A889681789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2900" y="347663"/>
              <a:ext cx="198438" cy="857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8" name="Freeform 86">
              <a:extLst>
                <a:ext uri="{FF2B5EF4-FFF2-40B4-BE49-F238E27FC236}">
                  <a16:creationId xmlns:a16="http://schemas.microsoft.com/office/drawing/2014/main" id="{7D83F418-B1DA-8B39-50BB-B637A9211B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2575" y="442913"/>
              <a:ext cx="319088" cy="161925"/>
            </a:xfrm>
            <a:custGeom>
              <a:avLst/>
              <a:gdLst/>
              <a:ahLst/>
              <a:cxnLst>
                <a:cxn ang="0">
                  <a:pos x="34" y="70"/>
                </a:cxn>
                <a:cxn ang="0">
                  <a:pos x="34" y="64"/>
                </a:cxn>
                <a:cxn ang="0">
                  <a:pos x="40" y="64"/>
                </a:cxn>
                <a:cxn ang="0">
                  <a:pos x="170" y="64"/>
                </a:cxn>
                <a:cxn ang="0">
                  <a:pos x="176" y="64"/>
                </a:cxn>
                <a:cxn ang="0">
                  <a:pos x="176" y="70"/>
                </a:cxn>
                <a:cxn ang="0">
                  <a:pos x="176" y="107"/>
                </a:cxn>
                <a:cxn ang="0">
                  <a:pos x="210" y="107"/>
                </a:cxn>
                <a:cxn ang="0">
                  <a:pos x="210" y="0"/>
                </a:cxn>
                <a:cxn ang="0">
                  <a:pos x="176" y="0"/>
                </a:cxn>
                <a:cxn ang="0">
                  <a:pos x="173" y="0"/>
                </a:cxn>
                <a:cxn ang="0">
                  <a:pos x="170" y="0"/>
                </a:cxn>
                <a:cxn ang="0">
                  <a:pos x="40" y="0"/>
                </a:cxn>
                <a:cxn ang="0">
                  <a:pos x="37" y="0"/>
                </a:cxn>
                <a:cxn ang="0">
                  <a:pos x="34" y="0"/>
                </a:cxn>
                <a:cxn ang="0">
                  <a:pos x="0" y="0"/>
                </a:cxn>
                <a:cxn ang="0">
                  <a:pos x="0" y="107"/>
                </a:cxn>
                <a:cxn ang="0">
                  <a:pos x="34" y="107"/>
                </a:cxn>
                <a:cxn ang="0">
                  <a:pos x="34" y="70"/>
                </a:cxn>
                <a:cxn ang="0">
                  <a:pos x="56" y="14"/>
                </a:cxn>
                <a:cxn ang="0">
                  <a:pos x="65" y="23"/>
                </a:cxn>
                <a:cxn ang="0">
                  <a:pos x="65" y="25"/>
                </a:cxn>
                <a:cxn ang="0">
                  <a:pos x="63" y="28"/>
                </a:cxn>
                <a:cxn ang="0">
                  <a:pos x="60" y="31"/>
                </a:cxn>
                <a:cxn ang="0">
                  <a:pos x="56" y="33"/>
                </a:cxn>
                <a:cxn ang="0">
                  <a:pos x="51" y="31"/>
                </a:cxn>
                <a:cxn ang="0">
                  <a:pos x="48" y="28"/>
                </a:cxn>
                <a:cxn ang="0">
                  <a:pos x="46" y="25"/>
                </a:cxn>
                <a:cxn ang="0">
                  <a:pos x="46" y="23"/>
                </a:cxn>
                <a:cxn ang="0">
                  <a:pos x="56" y="14"/>
                </a:cxn>
                <a:cxn ang="0">
                  <a:pos x="23" y="33"/>
                </a:cxn>
                <a:cxn ang="0">
                  <a:pos x="14" y="23"/>
                </a:cxn>
                <a:cxn ang="0">
                  <a:pos x="23" y="14"/>
                </a:cxn>
                <a:cxn ang="0">
                  <a:pos x="33" y="23"/>
                </a:cxn>
                <a:cxn ang="0">
                  <a:pos x="23" y="33"/>
                </a:cxn>
              </a:cxnLst>
              <a:rect l="0" t="0" r="r" b="b"/>
              <a:pathLst>
                <a:path w="210" h="107">
                  <a:moveTo>
                    <a:pt x="34" y="70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6" y="64"/>
                    <a:pt x="176" y="64"/>
                    <a:pt x="176" y="64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210" y="107"/>
                    <a:pt x="210" y="107"/>
                    <a:pt x="210" y="107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34" y="107"/>
                    <a:pt x="34" y="107"/>
                    <a:pt x="34" y="107"/>
                  </a:cubicBezTo>
                  <a:lnTo>
                    <a:pt x="34" y="70"/>
                  </a:lnTo>
                  <a:close/>
                  <a:moveTo>
                    <a:pt x="56" y="14"/>
                  </a:moveTo>
                  <a:cubicBezTo>
                    <a:pt x="61" y="14"/>
                    <a:pt x="65" y="18"/>
                    <a:pt x="65" y="23"/>
                  </a:cubicBezTo>
                  <a:cubicBezTo>
                    <a:pt x="65" y="24"/>
                    <a:pt x="65" y="25"/>
                    <a:pt x="65" y="25"/>
                  </a:cubicBezTo>
                  <a:cubicBezTo>
                    <a:pt x="64" y="26"/>
                    <a:pt x="64" y="27"/>
                    <a:pt x="63" y="28"/>
                  </a:cubicBezTo>
                  <a:cubicBezTo>
                    <a:pt x="63" y="30"/>
                    <a:pt x="61" y="31"/>
                    <a:pt x="60" y="31"/>
                  </a:cubicBezTo>
                  <a:cubicBezTo>
                    <a:pt x="59" y="32"/>
                    <a:pt x="57" y="33"/>
                    <a:pt x="56" y="33"/>
                  </a:cubicBezTo>
                  <a:cubicBezTo>
                    <a:pt x="54" y="33"/>
                    <a:pt x="52" y="32"/>
                    <a:pt x="51" y="31"/>
                  </a:cubicBezTo>
                  <a:cubicBezTo>
                    <a:pt x="50" y="31"/>
                    <a:pt x="48" y="30"/>
                    <a:pt x="48" y="28"/>
                  </a:cubicBezTo>
                  <a:cubicBezTo>
                    <a:pt x="47" y="27"/>
                    <a:pt x="47" y="26"/>
                    <a:pt x="46" y="25"/>
                  </a:cubicBezTo>
                  <a:cubicBezTo>
                    <a:pt x="46" y="25"/>
                    <a:pt x="46" y="24"/>
                    <a:pt x="46" y="23"/>
                  </a:cubicBezTo>
                  <a:cubicBezTo>
                    <a:pt x="46" y="18"/>
                    <a:pt x="50" y="14"/>
                    <a:pt x="56" y="14"/>
                  </a:cubicBezTo>
                  <a:moveTo>
                    <a:pt x="23" y="33"/>
                  </a:moveTo>
                  <a:cubicBezTo>
                    <a:pt x="18" y="33"/>
                    <a:pt x="14" y="28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ubicBezTo>
                    <a:pt x="28" y="14"/>
                    <a:pt x="33" y="18"/>
                    <a:pt x="33" y="23"/>
                  </a:cubicBezTo>
                  <a:cubicBezTo>
                    <a:pt x="33" y="28"/>
                    <a:pt x="28" y="33"/>
                    <a:pt x="23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9" name="Freeform 87">
              <a:extLst>
                <a:ext uri="{FF2B5EF4-FFF2-40B4-BE49-F238E27FC236}">
                  <a16:creationId xmlns:a16="http://schemas.microsoft.com/office/drawing/2014/main" id="{40EC52B5-3D52-CC45-7C78-37BB6720F1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52900" y="549275"/>
              <a:ext cx="198438" cy="131763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38"/>
                </a:cxn>
                <a:cxn ang="0">
                  <a:pos x="0" y="41"/>
                </a:cxn>
                <a:cxn ang="0">
                  <a:pos x="0" y="83"/>
                </a:cxn>
                <a:cxn ang="0">
                  <a:pos x="125" y="83"/>
                </a:cxn>
                <a:cxn ang="0">
                  <a:pos x="125" y="41"/>
                </a:cxn>
                <a:cxn ang="0">
                  <a:pos x="125" y="38"/>
                </a:cxn>
                <a:cxn ang="0">
                  <a:pos x="125" y="35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101" y="65"/>
                </a:cxn>
                <a:cxn ang="0">
                  <a:pos x="24" y="65"/>
                </a:cxn>
                <a:cxn ang="0">
                  <a:pos x="24" y="59"/>
                </a:cxn>
                <a:cxn ang="0">
                  <a:pos x="101" y="59"/>
                </a:cxn>
                <a:cxn ang="0">
                  <a:pos x="101" y="65"/>
                </a:cxn>
                <a:cxn ang="0">
                  <a:pos x="24" y="32"/>
                </a:cxn>
                <a:cxn ang="0">
                  <a:pos x="101" y="32"/>
                </a:cxn>
                <a:cxn ang="0">
                  <a:pos x="101" y="35"/>
                </a:cxn>
                <a:cxn ang="0">
                  <a:pos x="101" y="38"/>
                </a:cxn>
                <a:cxn ang="0">
                  <a:pos x="101" y="38"/>
                </a:cxn>
                <a:cxn ang="0">
                  <a:pos x="24" y="38"/>
                </a:cxn>
                <a:cxn ang="0">
                  <a:pos x="24" y="38"/>
                </a:cxn>
                <a:cxn ang="0">
                  <a:pos x="24" y="35"/>
                </a:cxn>
                <a:cxn ang="0">
                  <a:pos x="24" y="32"/>
                </a:cxn>
              </a:cxnLst>
              <a:rect l="0" t="0" r="r" b="b"/>
              <a:pathLst>
                <a:path w="125" h="83">
                  <a:moveTo>
                    <a:pt x="0" y="35"/>
                  </a:moveTo>
                  <a:lnTo>
                    <a:pt x="0" y="38"/>
                  </a:lnTo>
                  <a:lnTo>
                    <a:pt x="0" y="41"/>
                  </a:lnTo>
                  <a:lnTo>
                    <a:pt x="0" y="83"/>
                  </a:lnTo>
                  <a:lnTo>
                    <a:pt x="125" y="83"/>
                  </a:lnTo>
                  <a:lnTo>
                    <a:pt x="125" y="41"/>
                  </a:lnTo>
                  <a:lnTo>
                    <a:pt x="125" y="38"/>
                  </a:lnTo>
                  <a:lnTo>
                    <a:pt x="125" y="35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35"/>
                  </a:lnTo>
                  <a:close/>
                  <a:moveTo>
                    <a:pt x="101" y="65"/>
                  </a:moveTo>
                  <a:lnTo>
                    <a:pt x="24" y="65"/>
                  </a:lnTo>
                  <a:lnTo>
                    <a:pt x="24" y="59"/>
                  </a:lnTo>
                  <a:lnTo>
                    <a:pt x="101" y="59"/>
                  </a:lnTo>
                  <a:lnTo>
                    <a:pt x="101" y="65"/>
                  </a:lnTo>
                  <a:close/>
                  <a:moveTo>
                    <a:pt x="24" y="32"/>
                  </a:moveTo>
                  <a:lnTo>
                    <a:pt x="101" y="32"/>
                  </a:lnTo>
                  <a:lnTo>
                    <a:pt x="101" y="35"/>
                  </a:lnTo>
                  <a:lnTo>
                    <a:pt x="101" y="38"/>
                  </a:lnTo>
                  <a:lnTo>
                    <a:pt x="101" y="3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4" y="35"/>
                  </a:lnTo>
                  <a:lnTo>
                    <a:pt x="2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10" name="Freeform 88">
            <a:extLst>
              <a:ext uri="{FF2B5EF4-FFF2-40B4-BE49-F238E27FC236}">
                <a16:creationId xmlns:a16="http://schemas.microsoft.com/office/drawing/2014/main" id="{9DCEF0EA-79BC-8BA3-66B1-963D9089D100}"/>
              </a:ext>
            </a:extLst>
          </p:cNvPr>
          <p:cNvSpPr>
            <a:spLocks noEditPoints="1"/>
          </p:cNvSpPr>
          <p:nvPr/>
        </p:nvSpPr>
        <p:spPr bwMode="auto">
          <a:xfrm>
            <a:off x="7830253" y="3879082"/>
            <a:ext cx="341310" cy="341310"/>
          </a:xfrm>
          <a:custGeom>
            <a:avLst/>
            <a:gdLst/>
            <a:ahLst/>
            <a:cxnLst>
              <a:cxn ang="0">
                <a:pos x="0" y="225"/>
              </a:cxn>
              <a:cxn ang="0">
                <a:pos x="225" y="225"/>
              </a:cxn>
              <a:cxn ang="0">
                <a:pos x="225" y="0"/>
              </a:cxn>
              <a:cxn ang="0">
                <a:pos x="0" y="0"/>
              </a:cxn>
              <a:cxn ang="0">
                <a:pos x="0" y="225"/>
              </a:cxn>
              <a:cxn ang="0">
                <a:pos x="122" y="190"/>
              </a:cxn>
              <a:cxn ang="0">
                <a:pos x="102" y="190"/>
              </a:cxn>
              <a:cxn ang="0">
                <a:pos x="102" y="171"/>
              </a:cxn>
              <a:cxn ang="0">
                <a:pos x="122" y="171"/>
              </a:cxn>
              <a:cxn ang="0">
                <a:pos x="122" y="190"/>
              </a:cxn>
              <a:cxn ang="0">
                <a:pos x="115" y="18"/>
              </a:cxn>
              <a:cxn ang="0">
                <a:pos x="163" y="66"/>
              </a:cxn>
              <a:cxn ang="0">
                <a:pos x="136" y="113"/>
              </a:cxn>
              <a:cxn ang="0">
                <a:pos x="121" y="142"/>
              </a:cxn>
              <a:cxn ang="0">
                <a:pos x="121" y="146"/>
              </a:cxn>
              <a:cxn ang="0">
                <a:pos x="102" y="146"/>
              </a:cxn>
              <a:cxn ang="0">
                <a:pos x="102" y="141"/>
              </a:cxn>
              <a:cxn ang="0">
                <a:pos x="120" y="103"/>
              </a:cxn>
              <a:cxn ang="0">
                <a:pos x="144" y="66"/>
              </a:cxn>
              <a:cxn ang="0">
                <a:pos x="116" y="36"/>
              </a:cxn>
              <a:cxn ang="0">
                <a:pos x="80" y="75"/>
              </a:cxn>
              <a:cxn ang="0">
                <a:pos x="62" y="70"/>
              </a:cxn>
              <a:cxn ang="0">
                <a:pos x="115" y="18"/>
              </a:cxn>
            </a:cxnLst>
            <a:rect l="0" t="0" r="r" b="b"/>
            <a:pathLst>
              <a:path w="225" h="225">
                <a:moveTo>
                  <a:pt x="0" y="225"/>
                </a:moveTo>
                <a:cubicBezTo>
                  <a:pt x="225" y="225"/>
                  <a:pt x="225" y="225"/>
                  <a:pt x="225" y="225"/>
                </a:cubicBezTo>
                <a:cubicBezTo>
                  <a:pt x="225" y="0"/>
                  <a:pt x="225" y="0"/>
                  <a:pt x="225" y="0"/>
                </a:cubicBezTo>
                <a:cubicBezTo>
                  <a:pt x="0" y="0"/>
                  <a:pt x="0" y="0"/>
                  <a:pt x="0" y="0"/>
                </a:cubicBezTo>
                <a:lnTo>
                  <a:pt x="0" y="225"/>
                </a:lnTo>
                <a:close/>
                <a:moveTo>
                  <a:pt x="122" y="190"/>
                </a:moveTo>
                <a:cubicBezTo>
                  <a:pt x="102" y="190"/>
                  <a:pt x="102" y="190"/>
                  <a:pt x="102" y="190"/>
                </a:cubicBezTo>
                <a:cubicBezTo>
                  <a:pt x="102" y="171"/>
                  <a:pt x="102" y="171"/>
                  <a:pt x="102" y="171"/>
                </a:cubicBezTo>
                <a:cubicBezTo>
                  <a:pt x="122" y="171"/>
                  <a:pt x="122" y="171"/>
                  <a:pt x="122" y="171"/>
                </a:cubicBezTo>
                <a:cubicBezTo>
                  <a:pt x="122" y="190"/>
                  <a:pt x="122" y="190"/>
                  <a:pt x="122" y="190"/>
                </a:cubicBezTo>
                <a:close/>
                <a:moveTo>
                  <a:pt x="115" y="18"/>
                </a:moveTo>
                <a:cubicBezTo>
                  <a:pt x="144" y="18"/>
                  <a:pt x="163" y="37"/>
                  <a:pt x="163" y="66"/>
                </a:cubicBezTo>
                <a:cubicBezTo>
                  <a:pt x="163" y="87"/>
                  <a:pt x="151" y="100"/>
                  <a:pt x="136" y="113"/>
                </a:cubicBezTo>
                <a:cubicBezTo>
                  <a:pt x="124" y="123"/>
                  <a:pt x="121" y="126"/>
                  <a:pt x="121" y="142"/>
                </a:cubicBezTo>
                <a:cubicBezTo>
                  <a:pt x="121" y="146"/>
                  <a:pt x="121" y="146"/>
                  <a:pt x="121" y="146"/>
                </a:cubicBezTo>
                <a:cubicBezTo>
                  <a:pt x="102" y="146"/>
                  <a:pt x="102" y="146"/>
                  <a:pt x="102" y="146"/>
                </a:cubicBezTo>
                <a:cubicBezTo>
                  <a:pt x="102" y="141"/>
                  <a:pt x="102" y="141"/>
                  <a:pt x="102" y="141"/>
                </a:cubicBezTo>
                <a:cubicBezTo>
                  <a:pt x="102" y="121"/>
                  <a:pt x="104" y="117"/>
                  <a:pt x="120" y="103"/>
                </a:cubicBezTo>
                <a:cubicBezTo>
                  <a:pt x="131" y="93"/>
                  <a:pt x="144" y="83"/>
                  <a:pt x="144" y="66"/>
                </a:cubicBezTo>
                <a:cubicBezTo>
                  <a:pt x="144" y="49"/>
                  <a:pt x="134" y="36"/>
                  <a:pt x="116" y="36"/>
                </a:cubicBezTo>
                <a:cubicBezTo>
                  <a:pt x="93" y="36"/>
                  <a:pt x="84" y="55"/>
                  <a:pt x="80" y="75"/>
                </a:cubicBezTo>
                <a:cubicBezTo>
                  <a:pt x="62" y="70"/>
                  <a:pt x="62" y="70"/>
                  <a:pt x="62" y="70"/>
                </a:cubicBezTo>
                <a:cubicBezTo>
                  <a:pt x="68" y="40"/>
                  <a:pt x="82" y="18"/>
                  <a:pt x="115" y="18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311" name="Group 443">
            <a:extLst>
              <a:ext uri="{FF2B5EF4-FFF2-40B4-BE49-F238E27FC236}">
                <a16:creationId xmlns:a16="http://schemas.microsoft.com/office/drawing/2014/main" id="{DD8B3F41-528B-7C60-1A44-18175988E153}"/>
              </a:ext>
            </a:extLst>
          </p:cNvPr>
          <p:cNvGrpSpPr/>
          <p:nvPr/>
        </p:nvGrpSpPr>
        <p:grpSpPr>
          <a:xfrm>
            <a:off x="9694697" y="3882256"/>
            <a:ext cx="333372" cy="334959"/>
            <a:chOff x="3535363" y="2100263"/>
            <a:chExt cx="333375" cy="334962"/>
          </a:xfrm>
          <a:solidFill>
            <a:srgbClr val="1673A3"/>
          </a:solidFill>
        </p:grpSpPr>
        <p:sp>
          <p:nvSpPr>
            <p:cNvPr id="312" name="Freeform 89">
              <a:extLst>
                <a:ext uri="{FF2B5EF4-FFF2-40B4-BE49-F238E27FC236}">
                  <a16:creationId xmlns:a16="http://schemas.microsoft.com/office/drawing/2014/main" id="{63115261-8A5E-1249-6362-31DBC9FFF6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5525" y="2100263"/>
              <a:ext cx="303213" cy="177800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112" y="20"/>
                </a:cxn>
                <a:cxn ang="0">
                  <a:pos x="0" y="117"/>
                </a:cxn>
                <a:cxn ang="0">
                  <a:pos x="112" y="95"/>
                </a:cxn>
                <a:cxn ang="0">
                  <a:pos x="112" y="115"/>
                </a:cxn>
                <a:cxn ang="0">
                  <a:pos x="199" y="57"/>
                </a:cxn>
                <a:cxn ang="0">
                  <a:pos x="112" y="0"/>
                </a:cxn>
              </a:cxnLst>
              <a:rect l="0" t="0" r="r" b="b"/>
              <a:pathLst>
                <a:path w="199" h="117">
                  <a:moveTo>
                    <a:pt x="112" y="0"/>
                  </a:moveTo>
                  <a:cubicBezTo>
                    <a:pt x="112" y="20"/>
                    <a:pt x="112" y="20"/>
                    <a:pt x="112" y="20"/>
                  </a:cubicBezTo>
                  <a:cubicBezTo>
                    <a:pt x="13" y="20"/>
                    <a:pt x="0" y="117"/>
                    <a:pt x="0" y="117"/>
                  </a:cubicBezTo>
                  <a:cubicBezTo>
                    <a:pt x="0" y="117"/>
                    <a:pt x="31" y="95"/>
                    <a:pt x="112" y="95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99" y="57"/>
                    <a:pt x="199" y="57"/>
                    <a:pt x="199" y="57"/>
                  </a:cubicBezTo>
                  <a:lnTo>
                    <a:pt x="1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3" name="Freeform 90">
              <a:extLst>
                <a:ext uri="{FF2B5EF4-FFF2-40B4-BE49-F238E27FC236}">
                  <a16:creationId xmlns:a16="http://schemas.microsoft.com/office/drawing/2014/main" id="{A40DBA9D-CE97-BFD2-E67D-B6E7D536F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5363" y="2257425"/>
              <a:ext cx="301625" cy="177800"/>
            </a:xfrm>
            <a:custGeom>
              <a:avLst/>
              <a:gdLst/>
              <a:ahLst/>
              <a:cxnLst>
                <a:cxn ang="0">
                  <a:pos x="87" y="117"/>
                </a:cxn>
                <a:cxn ang="0">
                  <a:pos x="87" y="98"/>
                </a:cxn>
                <a:cxn ang="0">
                  <a:pos x="198" y="0"/>
                </a:cxn>
                <a:cxn ang="0">
                  <a:pos x="87" y="23"/>
                </a:cxn>
                <a:cxn ang="0">
                  <a:pos x="87" y="3"/>
                </a:cxn>
                <a:cxn ang="0">
                  <a:pos x="0" y="60"/>
                </a:cxn>
                <a:cxn ang="0">
                  <a:pos x="87" y="117"/>
                </a:cxn>
              </a:cxnLst>
              <a:rect l="0" t="0" r="r" b="b"/>
              <a:pathLst>
                <a:path w="198" h="117">
                  <a:moveTo>
                    <a:pt x="87" y="117"/>
                  </a:moveTo>
                  <a:cubicBezTo>
                    <a:pt x="87" y="98"/>
                    <a:pt x="87" y="98"/>
                    <a:pt x="87" y="98"/>
                  </a:cubicBezTo>
                  <a:cubicBezTo>
                    <a:pt x="187" y="98"/>
                    <a:pt x="198" y="0"/>
                    <a:pt x="198" y="0"/>
                  </a:cubicBezTo>
                  <a:cubicBezTo>
                    <a:pt x="198" y="0"/>
                    <a:pt x="168" y="23"/>
                    <a:pt x="87" y="23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0" y="60"/>
                    <a:pt x="0" y="60"/>
                    <a:pt x="0" y="60"/>
                  </a:cubicBezTo>
                  <a:lnTo>
                    <a:pt x="87" y="1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14" name="Freeform 92">
            <a:extLst>
              <a:ext uri="{FF2B5EF4-FFF2-40B4-BE49-F238E27FC236}">
                <a16:creationId xmlns:a16="http://schemas.microsoft.com/office/drawing/2014/main" id="{A1A75800-5282-E1E3-C2D5-E64F39C17D4B}"/>
              </a:ext>
            </a:extLst>
          </p:cNvPr>
          <p:cNvSpPr>
            <a:spLocks noEditPoints="1"/>
          </p:cNvSpPr>
          <p:nvPr/>
        </p:nvSpPr>
        <p:spPr bwMode="auto">
          <a:xfrm>
            <a:off x="8521092" y="4508933"/>
            <a:ext cx="366710" cy="365121"/>
          </a:xfrm>
          <a:custGeom>
            <a:avLst/>
            <a:gdLst/>
            <a:ahLst/>
            <a:cxnLst>
              <a:cxn ang="0">
                <a:pos x="241" y="0"/>
              </a:cxn>
              <a:cxn ang="0">
                <a:pos x="0" y="0"/>
              </a:cxn>
              <a:cxn ang="0">
                <a:pos x="0" y="240"/>
              </a:cxn>
              <a:cxn ang="0">
                <a:pos x="241" y="240"/>
              </a:cxn>
              <a:cxn ang="0">
                <a:pos x="241" y="0"/>
              </a:cxn>
              <a:cxn ang="0">
                <a:pos x="65" y="200"/>
              </a:cxn>
              <a:cxn ang="0">
                <a:pos x="42" y="176"/>
              </a:cxn>
              <a:cxn ang="0">
                <a:pos x="65" y="153"/>
              </a:cxn>
              <a:cxn ang="0">
                <a:pos x="89" y="176"/>
              </a:cxn>
              <a:cxn ang="0">
                <a:pos x="65" y="200"/>
              </a:cxn>
              <a:cxn ang="0">
                <a:pos x="125" y="200"/>
              </a:cxn>
              <a:cxn ang="0">
                <a:pos x="42" y="117"/>
              </a:cxn>
              <a:cxn ang="0">
                <a:pos x="42" y="96"/>
              </a:cxn>
              <a:cxn ang="0">
                <a:pos x="146" y="200"/>
              </a:cxn>
              <a:cxn ang="0">
                <a:pos x="125" y="200"/>
              </a:cxn>
              <a:cxn ang="0">
                <a:pos x="185" y="200"/>
              </a:cxn>
              <a:cxn ang="0">
                <a:pos x="42" y="57"/>
              </a:cxn>
              <a:cxn ang="0">
                <a:pos x="42" y="36"/>
              </a:cxn>
              <a:cxn ang="0">
                <a:pos x="206" y="200"/>
              </a:cxn>
              <a:cxn ang="0">
                <a:pos x="185" y="200"/>
              </a:cxn>
            </a:cxnLst>
            <a:rect l="0" t="0" r="r" b="b"/>
            <a:pathLst>
              <a:path w="241" h="240">
                <a:moveTo>
                  <a:pt x="24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40"/>
                  <a:pt x="0" y="240"/>
                  <a:pt x="0" y="240"/>
                </a:cubicBezTo>
                <a:cubicBezTo>
                  <a:pt x="241" y="240"/>
                  <a:pt x="241" y="240"/>
                  <a:pt x="241" y="240"/>
                </a:cubicBezTo>
                <a:lnTo>
                  <a:pt x="241" y="0"/>
                </a:lnTo>
                <a:close/>
                <a:moveTo>
                  <a:pt x="65" y="200"/>
                </a:moveTo>
                <a:cubicBezTo>
                  <a:pt x="53" y="200"/>
                  <a:pt x="42" y="189"/>
                  <a:pt x="42" y="176"/>
                </a:cubicBezTo>
                <a:cubicBezTo>
                  <a:pt x="42" y="164"/>
                  <a:pt x="53" y="153"/>
                  <a:pt x="65" y="153"/>
                </a:cubicBezTo>
                <a:cubicBezTo>
                  <a:pt x="78" y="153"/>
                  <a:pt x="89" y="164"/>
                  <a:pt x="89" y="176"/>
                </a:cubicBezTo>
                <a:cubicBezTo>
                  <a:pt x="89" y="189"/>
                  <a:pt x="78" y="200"/>
                  <a:pt x="65" y="200"/>
                </a:cubicBezTo>
                <a:moveTo>
                  <a:pt x="125" y="200"/>
                </a:moveTo>
                <a:cubicBezTo>
                  <a:pt x="125" y="154"/>
                  <a:pt x="88" y="117"/>
                  <a:pt x="42" y="117"/>
                </a:cubicBezTo>
                <a:cubicBezTo>
                  <a:pt x="42" y="96"/>
                  <a:pt x="42" y="96"/>
                  <a:pt x="42" y="96"/>
                </a:cubicBezTo>
                <a:cubicBezTo>
                  <a:pt x="99" y="96"/>
                  <a:pt x="146" y="142"/>
                  <a:pt x="146" y="200"/>
                </a:cubicBezTo>
                <a:lnTo>
                  <a:pt x="125" y="200"/>
                </a:lnTo>
                <a:close/>
                <a:moveTo>
                  <a:pt x="185" y="200"/>
                </a:moveTo>
                <a:cubicBezTo>
                  <a:pt x="185" y="121"/>
                  <a:pt x="121" y="57"/>
                  <a:pt x="42" y="57"/>
                </a:cubicBezTo>
                <a:cubicBezTo>
                  <a:pt x="42" y="36"/>
                  <a:pt x="42" y="36"/>
                  <a:pt x="42" y="36"/>
                </a:cubicBezTo>
                <a:cubicBezTo>
                  <a:pt x="132" y="36"/>
                  <a:pt x="206" y="109"/>
                  <a:pt x="206" y="200"/>
                </a:cubicBezTo>
                <a:lnTo>
                  <a:pt x="185" y="200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315" name="Group 447">
            <a:extLst>
              <a:ext uri="{FF2B5EF4-FFF2-40B4-BE49-F238E27FC236}">
                <a16:creationId xmlns:a16="http://schemas.microsoft.com/office/drawing/2014/main" id="{A243D882-12C3-31B1-87B0-C8F4EB8F9A4E}"/>
              </a:ext>
            </a:extLst>
          </p:cNvPr>
          <p:cNvGrpSpPr/>
          <p:nvPr/>
        </p:nvGrpSpPr>
        <p:grpSpPr>
          <a:xfrm>
            <a:off x="7741455" y="1834185"/>
            <a:ext cx="328610" cy="280984"/>
            <a:chOff x="1935163" y="385763"/>
            <a:chExt cx="328613" cy="280987"/>
          </a:xfrm>
          <a:solidFill>
            <a:srgbClr val="725AA4"/>
          </a:solidFill>
        </p:grpSpPr>
        <p:sp>
          <p:nvSpPr>
            <p:cNvPr id="316" name="Freeform 93">
              <a:extLst>
                <a:ext uri="{FF2B5EF4-FFF2-40B4-BE49-F238E27FC236}">
                  <a16:creationId xmlns:a16="http://schemas.microsoft.com/office/drawing/2014/main" id="{A1DDAFDA-587D-7198-F3D8-FBADFEBD2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525" y="600075"/>
              <a:ext cx="115888" cy="3968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25"/>
                </a:cxn>
                <a:cxn ang="0">
                  <a:pos x="73" y="25"/>
                </a:cxn>
                <a:cxn ang="0">
                  <a:pos x="72" y="0"/>
                </a:cxn>
                <a:cxn ang="0">
                  <a:pos x="1" y="0"/>
                </a:cxn>
              </a:cxnLst>
              <a:rect l="0" t="0" r="r" b="b"/>
              <a:pathLst>
                <a:path w="73" h="25">
                  <a:moveTo>
                    <a:pt x="1" y="0"/>
                  </a:moveTo>
                  <a:lnTo>
                    <a:pt x="0" y="25"/>
                  </a:lnTo>
                  <a:lnTo>
                    <a:pt x="73" y="25"/>
                  </a:lnTo>
                  <a:lnTo>
                    <a:pt x="72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7" name="Freeform 94">
              <a:extLst>
                <a:ext uri="{FF2B5EF4-FFF2-40B4-BE49-F238E27FC236}">
                  <a16:creationId xmlns:a16="http://schemas.microsoft.com/office/drawing/2014/main" id="{5EE16BCD-10D3-64AA-84D8-3456EC39FB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5163" y="385763"/>
              <a:ext cx="328613" cy="204788"/>
            </a:xfrm>
            <a:custGeom>
              <a:avLst/>
              <a:gdLst/>
              <a:ahLst/>
              <a:cxnLst>
                <a:cxn ang="0">
                  <a:pos x="139" y="129"/>
                </a:cxn>
                <a:cxn ang="0">
                  <a:pos x="207" y="129"/>
                </a:cxn>
                <a:cxn ang="0">
                  <a:pos x="207" y="0"/>
                </a:cxn>
                <a:cxn ang="0">
                  <a:pos x="0" y="0"/>
                </a:cxn>
                <a:cxn ang="0">
                  <a:pos x="0" y="129"/>
                </a:cxn>
                <a:cxn ang="0">
                  <a:pos x="68" y="129"/>
                </a:cxn>
                <a:cxn ang="0">
                  <a:pos x="139" y="129"/>
                </a:cxn>
                <a:cxn ang="0">
                  <a:pos x="19" y="113"/>
                </a:cxn>
                <a:cxn ang="0">
                  <a:pos x="19" y="17"/>
                </a:cxn>
                <a:cxn ang="0">
                  <a:pos x="188" y="17"/>
                </a:cxn>
                <a:cxn ang="0">
                  <a:pos x="188" y="113"/>
                </a:cxn>
                <a:cxn ang="0">
                  <a:pos x="138" y="113"/>
                </a:cxn>
                <a:cxn ang="0">
                  <a:pos x="69" y="113"/>
                </a:cxn>
                <a:cxn ang="0">
                  <a:pos x="19" y="113"/>
                </a:cxn>
              </a:cxnLst>
              <a:rect l="0" t="0" r="r" b="b"/>
              <a:pathLst>
                <a:path w="207" h="129">
                  <a:moveTo>
                    <a:pt x="139" y="129"/>
                  </a:moveTo>
                  <a:lnTo>
                    <a:pt x="207" y="129"/>
                  </a:lnTo>
                  <a:lnTo>
                    <a:pt x="207" y="0"/>
                  </a:lnTo>
                  <a:lnTo>
                    <a:pt x="0" y="0"/>
                  </a:lnTo>
                  <a:lnTo>
                    <a:pt x="0" y="129"/>
                  </a:lnTo>
                  <a:lnTo>
                    <a:pt x="68" y="129"/>
                  </a:lnTo>
                  <a:lnTo>
                    <a:pt x="139" y="129"/>
                  </a:lnTo>
                  <a:close/>
                  <a:moveTo>
                    <a:pt x="19" y="113"/>
                  </a:moveTo>
                  <a:lnTo>
                    <a:pt x="19" y="17"/>
                  </a:lnTo>
                  <a:lnTo>
                    <a:pt x="188" y="17"/>
                  </a:lnTo>
                  <a:lnTo>
                    <a:pt x="188" y="113"/>
                  </a:lnTo>
                  <a:lnTo>
                    <a:pt x="138" y="113"/>
                  </a:lnTo>
                  <a:lnTo>
                    <a:pt x="69" y="113"/>
                  </a:lnTo>
                  <a:lnTo>
                    <a:pt x="19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8" name="Freeform 95">
              <a:extLst>
                <a:ext uri="{FF2B5EF4-FFF2-40B4-BE49-F238E27FC236}">
                  <a16:creationId xmlns:a16="http://schemas.microsoft.com/office/drawing/2014/main" id="{AEE6610B-7D61-B010-A47E-CB2ACF504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9300" y="650875"/>
              <a:ext cx="16192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"/>
                </a:cxn>
                <a:cxn ang="0">
                  <a:pos x="102" y="10"/>
                </a:cxn>
                <a:cxn ang="0">
                  <a:pos x="102" y="0"/>
                </a:cxn>
                <a:cxn ang="0">
                  <a:pos x="87" y="0"/>
                </a:cxn>
                <a:cxn ang="0">
                  <a:pos x="14" y="0"/>
                </a:cxn>
                <a:cxn ang="0">
                  <a:pos x="0" y="0"/>
                </a:cxn>
              </a:cxnLst>
              <a:rect l="0" t="0" r="r" b="b"/>
              <a:pathLst>
                <a:path w="102" h="10">
                  <a:moveTo>
                    <a:pt x="0" y="0"/>
                  </a:moveTo>
                  <a:lnTo>
                    <a:pt x="0" y="10"/>
                  </a:lnTo>
                  <a:lnTo>
                    <a:pt x="102" y="10"/>
                  </a:lnTo>
                  <a:lnTo>
                    <a:pt x="102" y="0"/>
                  </a:lnTo>
                  <a:lnTo>
                    <a:pt x="87" y="0"/>
                  </a:lnTo>
                  <a:lnTo>
                    <a:pt x="1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19" name="Freeform 96">
            <a:extLst>
              <a:ext uri="{FF2B5EF4-FFF2-40B4-BE49-F238E27FC236}">
                <a16:creationId xmlns:a16="http://schemas.microsoft.com/office/drawing/2014/main" id="{A38EF3A6-CBC1-BF2D-55FC-1948861B7F66}"/>
              </a:ext>
            </a:extLst>
          </p:cNvPr>
          <p:cNvSpPr>
            <a:spLocks/>
          </p:cNvSpPr>
          <p:nvPr/>
        </p:nvSpPr>
        <p:spPr bwMode="auto">
          <a:xfrm>
            <a:off x="9157730" y="4515282"/>
            <a:ext cx="246061" cy="352421"/>
          </a:xfrm>
          <a:custGeom>
            <a:avLst/>
            <a:gdLst/>
            <a:ahLst/>
            <a:cxnLst>
              <a:cxn ang="0">
                <a:pos x="155" y="222"/>
              </a:cxn>
              <a:cxn ang="0">
                <a:pos x="155" y="111"/>
              </a:cxn>
              <a:cxn ang="0">
                <a:pos x="155" y="0"/>
              </a:cxn>
              <a:cxn ang="0">
                <a:pos x="42" y="47"/>
              </a:cxn>
              <a:cxn ang="0">
                <a:pos x="42" y="65"/>
              </a:cxn>
              <a:cxn ang="0">
                <a:pos x="0" y="65"/>
              </a:cxn>
              <a:cxn ang="0">
                <a:pos x="0" y="157"/>
              </a:cxn>
              <a:cxn ang="0">
                <a:pos x="42" y="157"/>
              </a:cxn>
              <a:cxn ang="0">
                <a:pos x="42" y="176"/>
              </a:cxn>
              <a:cxn ang="0">
                <a:pos x="155" y="222"/>
              </a:cxn>
            </a:cxnLst>
            <a:rect l="0" t="0" r="r" b="b"/>
            <a:pathLst>
              <a:path w="155" h="222">
                <a:moveTo>
                  <a:pt x="155" y="222"/>
                </a:moveTo>
                <a:lnTo>
                  <a:pt x="155" y="111"/>
                </a:lnTo>
                <a:lnTo>
                  <a:pt x="155" y="0"/>
                </a:lnTo>
                <a:lnTo>
                  <a:pt x="42" y="47"/>
                </a:lnTo>
                <a:lnTo>
                  <a:pt x="42" y="65"/>
                </a:lnTo>
                <a:lnTo>
                  <a:pt x="0" y="65"/>
                </a:lnTo>
                <a:lnTo>
                  <a:pt x="0" y="157"/>
                </a:lnTo>
                <a:lnTo>
                  <a:pt x="42" y="157"/>
                </a:lnTo>
                <a:lnTo>
                  <a:pt x="42" y="176"/>
                </a:lnTo>
                <a:lnTo>
                  <a:pt x="155" y="222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320" name="Group 452">
            <a:extLst>
              <a:ext uri="{FF2B5EF4-FFF2-40B4-BE49-F238E27FC236}">
                <a16:creationId xmlns:a16="http://schemas.microsoft.com/office/drawing/2014/main" id="{F6BB2AB2-8153-7883-7353-0272EECE87F3}"/>
              </a:ext>
            </a:extLst>
          </p:cNvPr>
          <p:cNvGrpSpPr/>
          <p:nvPr/>
        </p:nvGrpSpPr>
        <p:grpSpPr>
          <a:xfrm>
            <a:off x="9673719" y="4531157"/>
            <a:ext cx="349247" cy="322260"/>
            <a:chOff x="3527425" y="2682875"/>
            <a:chExt cx="349250" cy="322263"/>
          </a:xfrm>
          <a:solidFill>
            <a:srgbClr val="238CAB"/>
          </a:solidFill>
        </p:grpSpPr>
        <p:sp>
          <p:nvSpPr>
            <p:cNvPr id="321" name="Freeform 97">
              <a:extLst>
                <a:ext uri="{FF2B5EF4-FFF2-40B4-BE49-F238E27FC236}">
                  <a16:creationId xmlns:a16="http://schemas.microsoft.com/office/drawing/2014/main" id="{CFF59D1A-1F22-10EB-10F3-12CABD0992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7425" y="2682875"/>
              <a:ext cx="225425" cy="322263"/>
            </a:xfrm>
            <a:custGeom>
              <a:avLst/>
              <a:gdLst/>
              <a:ahLst/>
              <a:cxnLst>
                <a:cxn ang="0">
                  <a:pos x="0" y="143"/>
                </a:cxn>
                <a:cxn ang="0">
                  <a:pos x="37" y="143"/>
                </a:cxn>
                <a:cxn ang="0">
                  <a:pos x="37" y="161"/>
                </a:cxn>
                <a:cxn ang="0">
                  <a:pos x="142" y="203"/>
                </a:cxn>
                <a:cxn ang="0">
                  <a:pos x="142" y="101"/>
                </a:cxn>
                <a:cxn ang="0">
                  <a:pos x="142" y="0"/>
                </a:cxn>
                <a:cxn ang="0">
                  <a:pos x="37" y="42"/>
                </a:cxn>
                <a:cxn ang="0">
                  <a:pos x="37" y="59"/>
                </a:cxn>
                <a:cxn ang="0">
                  <a:pos x="0" y="59"/>
                </a:cxn>
                <a:cxn ang="0">
                  <a:pos x="0" y="143"/>
                </a:cxn>
              </a:cxnLst>
              <a:rect l="0" t="0" r="r" b="b"/>
              <a:pathLst>
                <a:path w="142" h="203">
                  <a:moveTo>
                    <a:pt x="0" y="143"/>
                  </a:moveTo>
                  <a:lnTo>
                    <a:pt x="37" y="143"/>
                  </a:lnTo>
                  <a:lnTo>
                    <a:pt x="37" y="161"/>
                  </a:lnTo>
                  <a:lnTo>
                    <a:pt x="142" y="203"/>
                  </a:lnTo>
                  <a:lnTo>
                    <a:pt x="142" y="101"/>
                  </a:lnTo>
                  <a:lnTo>
                    <a:pt x="142" y="0"/>
                  </a:lnTo>
                  <a:lnTo>
                    <a:pt x="37" y="42"/>
                  </a:lnTo>
                  <a:lnTo>
                    <a:pt x="37" y="59"/>
                  </a:lnTo>
                  <a:lnTo>
                    <a:pt x="0" y="59"/>
                  </a:lnTo>
                  <a:lnTo>
                    <a:pt x="0" y="1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2" name="Freeform 98">
              <a:extLst>
                <a:ext uri="{FF2B5EF4-FFF2-40B4-BE49-F238E27FC236}">
                  <a16:creationId xmlns:a16="http://schemas.microsoft.com/office/drawing/2014/main" id="{BF5899E0-45E9-743C-6666-C0A7B06C62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138" y="2736850"/>
              <a:ext cx="52388" cy="21272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14" y="70"/>
                </a:cxn>
                <a:cxn ang="0">
                  <a:pos x="0" y="130"/>
                </a:cxn>
                <a:cxn ang="0">
                  <a:pos x="18" y="140"/>
                </a:cxn>
                <a:cxn ang="0">
                  <a:pos x="34" y="70"/>
                </a:cxn>
                <a:cxn ang="0">
                  <a:pos x="18" y="0"/>
                </a:cxn>
                <a:cxn ang="0">
                  <a:pos x="0" y="10"/>
                </a:cxn>
              </a:cxnLst>
              <a:rect l="0" t="0" r="r" b="b"/>
              <a:pathLst>
                <a:path w="34" h="140">
                  <a:moveTo>
                    <a:pt x="0" y="10"/>
                  </a:moveTo>
                  <a:cubicBezTo>
                    <a:pt x="9" y="27"/>
                    <a:pt x="14" y="48"/>
                    <a:pt x="14" y="70"/>
                  </a:cubicBezTo>
                  <a:cubicBezTo>
                    <a:pt x="14" y="92"/>
                    <a:pt x="9" y="113"/>
                    <a:pt x="0" y="130"/>
                  </a:cubicBezTo>
                  <a:cubicBezTo>
                    <a:pt x="18" y="140"/>
                    <a:pt x="18" y="140"/>
                    <a:pt x="18" y="140"/>
                  </a:cubicBezTo>
                  <a:cubicBezTo>
                    <a:pt x="28" y="120"/>
                    <a:pt x="34" y="95"/>
                    <a:pt x="34" y="70"/>
                  </a:cubicBezTo>
                  <a:cubicBezTo>
                    <a:pt x="34" y="45"/>
                    <a:pt x="28" y="20"/>
                    <a:pt x="18" y="0"/>
                  </a:cubicBezTo>
                  <a:lnTo>
                    <a:pt x="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3" name="Freeform 99">
              <a:extLst>
                <a:ext uri="{FF2B5EF4-FFF2-40B4-BE49-F238E27FC236}">
                  <a16:creationId xmlns:a16="http://schemas.microsoft.com/office/drawing/2014/main" id="{28763914-179C-A811-A94E-472608BDD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6350" y="2701925"/>
              <a:ext cx="60325" cy="282575"/>
            </a:xfrm>
            <a:custGeom>
              <a:avLst/>
              <a:gdLst/>
              <a:ahLst/>
              <a:cxnLst>
                <a:cxn ang="0">
                  <a:pos x="20" y="93"/>
                </a:cxn>
                <a:cxn ang="0">
                  <a:pos x="0" y="177"/>
                </a:cxn>
                <a:cxn ang="0">
                  <a:pos x="18" y="186"/>
                </a:cxn>
                <a:cxn ang="0">
                  <a:pos x="40" y="93"/>
                </a:cxn>
                <a:cxn ang="0">
                  <a:pos x="18" y="0"/>
                </a:cxn>
                <a:cxn ang="0">
                  <a:pos x="0" y="9"/>
                </a:cxn>
                <a:cxn ang="0">
                  <a:pos x="20" y="93"/>
                </a:cxn>
              </a:cxnLst>
              <a:rect l="0" t="0" r="r" b="b"/>
              <a:pathLst>
                <a:path w="40" h="186">
                  <a:moveTo>
                    <a:pt x="20" y="93"/>
                  </a:moveTo>
                  <a:cubicBezTo>
                    <a:pt x="20" y="124"/>
                    <a:pt x="13" y="153"/>
                    <a:pt x="0" y="177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32" y="160"/>
                    <a:pt x="40" y="127"/>
                    <a:pt x="40" y="93"/>
                  </a:cubicBezTo>
                  <a:cubicBezTo>
                    <a:pt x="40" y="59"/>
                    <a:pt x="32" y="26"/>
                    <a:pt x="18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3" y="33"/>
                    <a:pt x="20" y="62"/>
                    <a:pt x="20" y="9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24" name="Group 456">
            <a:extLst>
              <a:ext uri="{FF2B5EF4-FFF2-40B4-BE49-F238E27FC236}">
                <a16:creationId xmlns:a16="http://schemas.microsoft.com/office/drawing/2014/main" id="{E5687503-D5B3-67E9-2A56-7945CFD8BCC9}"/>
              </a:ext>
            </a:extLst>
          </p:cNvPr>
          <p:cNvGrpSpPr/>
          <p:nvPr/>
        </p:nvGrpSpPr>
        <p:grpSpPr>
          <a:xfrm>
            <a:off x="7847943" y="4537507"/>
            <a:ext cx="403221" cy="307972"/>
            <a:chOff x="1897063" y="2689225"/>
            <a:chExt cx="403225" cy="307975"/>
          </a:xfrm>
          <a:solidFill>
            <a:srgbClr val="238CAB"/>
          </a:solidFill>
        </p:grpSpPr>
        <p:sp>
          <p:nvSpPr>
            <p:cNvPr id="325" name="Oval 100">
              <a:extLst>
                <a:ext uri="{FF2B5EF4-FFF2-40B4-BE49-F238E27FC236}">
                  <a16:creationId xmlns:a16="http://schemas.microsoft.com/office/drawing/2014/main" id="{5C5F399A-4CE9-E6EE-8EC1-1425941627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7413" y="2767013"/>
              <a:ext cx="100013" cy="1000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6" name="Freeform 101">
              <a:extLst>
                <a:ext uri="{FF2B5EF4-FFF2-40B4-BE49-F238E27FC236}">
                  <a16:creationId xmlns:a16="http://schemas.microsoft.com/office/drawing/2014/main" id="{26F263C1-6145-4563-F6F9-CBCD38CDF8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14550" y="2720975"/>
              <a:ext cx="185738" cy="276225"/>
            </a:xfrm>
            <a:custGeom>
              <a:avLst/>
              <a:gdLst/>
              <a:ahLst/>
              <a:cxnLst>
                <a:cxn ang="0">
                  <a:pos x="123" y="0"/>
                </a:cxn>
                <a:cxn ang="0">
                  <a:pos x="0" y="0"/>
                </a:cxn>
                <a:cxn ang="0">
                  <a:pos x="0" y="182"/>
                </a:cxn>
                <a:cxn ang="0">
                  <a:pos x="123" y="182"/>
                </a:cxn>
                <a:cxn ang="0">
                  <a:pos x="123" y="0"/>
                </a:cxn>
                <a:cxn ang="0">
                  <a:pos x="62" y="165"/>
                </a:cxn>
                <a:cxn ang="0">
                  <a:pos x="45" y="149"/>
                </a:cxn>
                <a:cxn ang="0">
                  <a:pos x="62" y="132"/>
                </a:cxn>
                <a:cxn ang="0">
                  <a:pos x="78" y="149"/>
                </a:cxn>
                <a:cxn ang="0">
                  <a:pos x="62" y="165"/>
                </a:cxn>
                <a:cxn ang="0">
                  <a:pos x="62" y="112"/>
                </a:cxn>
                <a:cxn ang="0">
                  <a:pos x="13" y="63"/>
                </a:cxn>
                <a:cxn ang="0">
                  <a:pos x="62" y="15"/>
                </a:cxn>
                <a:cxn ang="0">
                  <a:pos x="110" y="63"/>
                </a:cxn>
                <a:cxn ang="0">
                  <a:pos x="62" y="112"/>
                </a:cxn>
              </a:cxnLst>
              <a:rect l="0" t="0" r="r" b="b"/>
              <a:pathLst>
                <a:path w="123" h="182">
                  <a:moveTo>
                    <a:pt x="1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123" y="182"/>
                    <a:pt x="123" y="182"/>
                    <a:pt x="123" y="182"/>
                  </a:cubicBezTo>
                  <a:lnTo>
                    <a:pt x="123" y="0"/>
                  </a:lnTo>
                  <a:close/>
                  <a:moveTo>
                    <a:pt x="62" y="165"/>
                  </a:moveTo>
                  <a:cubicBezTo>
                    <a:pt x="52" y="165"/>
                    <a:pt x="45" y="158"/>
                    <a:pt x="45" y="149"/>
                  </a:cubicBezTo>
                  <a:cubicBezTo>
                    <a:pt x="45" y="140"/>
                    <a:pt x="52" y="132"/>
                    <a:pt x="62" y="132"/>
                  </a:cubicBezTo>
                  <a:cubicBezTo>
                    <a:pt x="71" y="132"/>
                    <a:pt x="78" y="140"/>
                    <a:pt x="78" y="149"/>
                  </a:cubicBezTo>
                  <a:cubicBezTo>
                    <a:pt x="78" y="158"/>
                    <a:pt x="71" y="165"/>
                    <a:pt x="62" y="165"/>
                  </a:cubicBezTo>
                  <a:moveTo>
                    <a:pt x="62" y="112"/>
                  </a:moveTo>
                  <a:cubicBezTo>
                    <a:pt x="35" y="112"/>
                    <a:pt x="13" y="90"/>
                    <a:pt x="13" y="63"/>
                  </a:cubicBezTo>
                  <a:cubicBezTo>
                    <a:pt x="13" y="37"/>
                    <a:pt x="35" y="15"/>
                    <a:pt x="62" y="15"/>
                  </a:cubicBezTo>
                  <a:cubicBezTo>
                    <a:pt x="88" y="15"/>
                    <a:pt x="110" y="37"/>
                    <a:pt x="110" y="63"/>
                  </a:cubicBezTo>
                  <a:cubicBezTo>
                    <a:pt x="110" y="90"/>
                    <a:pt x="88" y="112"/>
                    <a:pt x="62" y="1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7" name="Freeform 102">
              <a:extLst>
                <a:ext uri="{FF2B5EF4-FFF2-40B4-BE49-F238E27FC236}">
                  <a16:creationId xmlns:a16="http://schemas.microsoft.com/office/drawing/2014/main" id="{3820F204-8F1A-F0A6-66A1-ED179959EB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288" y="2689225"/>
              <a:ext cx="39688" cy="20638"/>
            </a:xfrm>
            <a:custGeom>
              <a:avLst/>
              <a:gdLst/>
              <a:ahLst/>
              <a:cxnLst>
                <a:cxn ang="0">
                  <a:pos x="26" y="10"/>
                </a:cxn>
                <a:cxn ang="0">
                  <a:pos x="15" y="0"/>
                </a:cxn>
                <a:cxn ang="0">
                  <a:pos x="11" y="0"/>
                </a:cxn>
                <a:cxn ang="0">
                  <a:pos x="0" y="10"/>
                </a:cxn>
                <a:cxn ang="0">
                  <a:pos x="1" y="13"/>
                </a:cxn>
                <a:cxn ang="0">
                  <a:pos x="25" y="13"/>
                </a:cxn>
                <a:cxn ang="0">
                  <a:pos x="26" y="10"/>
                </a:cxn>
              </a:cxnLst>
              <a:rect l="0" t="0" r="r" b="b"/>
              <a:pathLst>
                <a:path w="26" h="13">
                  <a:moveTo>
                    <a:pt x="26" y="10"/>
                  </a:moveTo>
                  <a:cubicBezTo>
                    <a:pt x="26" y="5"/>
                    <a:pt x="21" y="0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1"/>
                    <a:pt x="1" y="12"/>
                    <a:pt x="1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6" y="11"/>
                    <a:pt x="26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8" name="Freeform 103">
              <a:extLst>
                <a:ext uri="{FF2B5EF4-FFF2-40B4-BE49-F238E27FC236}">
                  <a16:creationId xmlns:a16="http://schemas.microsoft.com/office/drawing/2014/main" id="{345F8A5A-CE2B-B646-1A6E-ABDAF6138B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97063" y="2720975"/>
              <a:ext cx="188913" cy="276225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124" y="182"/>
                </a:cxn>
                <a:cxn ang="0">
                  <a:pos x="124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0" y="0"/>
                </a:cxn>
                <a:cxn ang="0">
                  <a:pos x="0" y="182"/>
                </a:cxn>
                <a:cxn ang="0">
                  <a:pos x="62" y="165"/>
                </a:cxn>
                <a:cxn ang="0">
                  <a:pos x="46" y="149"/>
                </a:cxn>
                <a:cxn ang="0">
                  <a:pos x="62" y="132"/>
                </a:cxn>
                <a:cxn ang="0">
                  <a:pos x="78" y="149"/>
                </a:cxn>
                <a:cxn ang="0">
                  <a:pos x="62" y="165"/>
                </a:cxn>
                <a:cxn ang="0">
                  <a:pos x="62" y="15"/>
                </a:cxn>
                <a:cxn ang="0">
                  <a:pos x="110" y="63"/>
                </a:cxn>
                <a:cxn ang="0">
                  <a:pos x="62" y="112"/>
                </a:cxn>
                <a:cxn ang="0">
                  <a:pos x="14" y="63"/>
                </a:cxn>
                <a:cxn ang="0">
                  <a:pos x="62" y="15"/>
                </a:cxn>
              </a:cxnLst>
              <a:rect l="0" t="0" r="r" b="b"/>
              <a:pathLst>
                <a:path w="124" h="182">
                  <a:moveTo>
                    <a:pt x="0" y="182"/>
                  </a:moveTo>
                  <a:cubicBezTo>
                    <a:pt x="124" y="182"/>
                    <a:pt x="124" y="182"/>
                    <a:pt x="124" y="182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82"/>
                  </a:lnTo>
                  <a:close/>
                  <a:moveTo>
                    <a:pt x="62" y="165"/>
                  </a:moveTo>
                  <a:cubicBezTo>
                    <a:pt x="53" y="165"/>
                    <a:pt x="46" y="158"/>
                    <a:pt x="46" y="149"/>
                  </a:cubicBezTo>
                  <a:cubicBezTo>
                    <a:pt x="46" y="140"/>
                    <a:pt x="53" y="132"/>
                    <a:pt x="62" y="132"/>
                  </a:cubicBezTo>
                  <a:cubicBezTo>
                    <a:pt x="71" y="132"/>
                    <a:pt x="78" y="140"/>
                    <a:pt x="78" y="149"/>
                  </a:cubicBezTo>
                  <a:cubicBezTo>
                    <a:pt x="78" y="158"/>
                    <a:pt x="71" y="165"/>
                    <a:pt x="62" y="165"/>
                  </a:cubicBezTo>
                  <a:moveTo>
                    <a:pt x="62" y="15"/>
                  </a:moveTo>
                  <a:cubicBezTo>
                    <a:pt x="89" y="15"/>
                    <a:pt x="110" y="37"/>
                    <a:pt x="110" y="63"/>
                  </a:cubicBezTo>
                  <a:cubicBezTo>
                    <a:pt x="110" y="90"/>
                    <a:pt x="89" y="112"/>
                    <a:pt x="62" y="112"/>
                  </a:cubicBezTo>
                  <a:cubicBezTo>
                    <a:pt x="35" y="112"/>
                    <a:pt x="14" y="90"/>
                    <a:pt x="14" y="63"/>
                  </a:cubicBezTo>
                  <a:cubicBezTo>
                    <a:pt x="14" y="37"/>
                    <a:pt x="35" y="15"/>
                    <a:pt x="62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9" name="Oval 104">
              <a:extLst>
                <a:ext uri="{FF2B5EF4-FFF2-40B4-BE49-F238E27FC236}">
                  <a16:creationId xmlns:a16="http://schemas.microsoft.com/office/drawing/2014/main" id="{B6F20E6C-F3D8-5AA3-3AE0-B97982BFA8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1513" y="2767013"/>
              <a:ext cx="101600" cy="1000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30" name="Group 462">
            <a:extLst>
              <a:ext uri="{FF2B5EF4-FFF2-40B4-BE49-F238E27FC236}">
                <a16:creationId xmlns:a16="http://schemas.microsoft.com/office/drawing/2014/main" id="{94739038-B3DE-37D2-1CCB-89B0B9F7D966}"/>
              </a:ext>
            </a:extLst>
          </p:cNvPr>
          <p:cNvGrpSpPr/>
          <p:nvPr/>
        </p:nvGrpSpPr>
        <p:grpSpPr>
          <a:xfrm>
            <a:off x="9245955" y="5235205"/>
            <a:ext cx="242886" cy="339723"/>
            <a:chOff x="3040063" y="3282950"/>
            <a:chExt cx="242888" cy="339726"/>
          </a:xfrm>
          <a:solidFill>
            <a:srgbClr val="2DADE0"/>
          </a:solidFill>
        </p:grpSpPr>
        <p:sp>
          <p:nvSpPr>
            <p:cNvPr id="331" name="Freeform 105">
              <a:extLst>
                <a:ext uri="{FF2B5EF4-FFF2-40B4-BE49-F238E27FC236}">
                  <a16:creationId xmlns:a16="http://schemas.microsoft.com/office/drawing/2014/main" id="{0628CCBD-283D-9D94-818B-C48091E931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54350" y="3427413"/>
              <a:ext cx="214313" cy="195263"/>
            </a:xfrm>
            <a:custGeom>
              <a:avLst/>
              <a:gdLst/>
              <a:ahLst/>
              <a:cxnLst>
                <a:cxn ang="0">
                  <a:pos x="0" y="123"/>
                </a:cxn>
                <a:cxn ang="0">
                  <a:pos x="135" y="123"/>
                </a:cxn>
                <a:cxn ang="0">
                  <a:pos x="135" y="0"/>
                </a:cxn>
                <a:cxn ang="0">
                  <a:pos x="0" y="0"/>
                </a:cxn>
                <a:cxn ang="0">
                  <a:pos x="0" y="123"/>
                </a:cxn>
                <a:cxn ang="0">
                  <a:pos x="82" y="24"/>
                </a:cxn>
                <a:cxn ang="0">
                  <a:pos x="102" y="24"/>
                </a:cxn>
                <a:cxn ang="0">
                  <a:pos x="102" y="102"/>
                </a:cxn>
                <a:cxn ang="0">
                  <a:pos x="82" y="102"/>
                </a:cxn>
                <a:cxn ang="0">
                  <a:pos x="82" y="24"/>
                </a:cxn>
                <a:cxn ang="0">
                  <a:pos x="33" y="24"/>
                </a:cxn>
                <a:cxn ang="0">
                  <a:pos x="53" y="24"/>
                </a:cxn>
                <a:cxn ang="0">
                  <a:pos x="53" y="102"/>
                </a:cxn>
                <a:cxn ang="0">
                  <a:pos x="33" y="102"/>
                </a:cxn>
                <a:cxn ang="0">
                  <a:pos x="33" y="24"/>
                </a:cxn>
              </a:cxnLst>
              <a:rect l="0" t="0" r="r" b="b"/>
              <a:pathLst>
                <a:path w="135" h="123">
                  <a:moveTo>
                    <a:pt x="0" y="123"/>
                  </a:moveTo>
                  <a:lnTo>
                    <a:pt x="135" y="123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123"/>
                  </a:lnTo>
                  <a:close/>
                  <a:moveTo>
                    <a:pt x="82" y="24"/>
                  </a:moveTo>
                  <a:lnTo>
                    <a:pt x="102" y="24"/>
                  </a:lnTo>
                  <a:lnTo>
                    <a:pt x="102" y="102"/>
                  </a:lnTo>
                  <a:lnTo>
                    <a:pt x="82" y="102"/>
                  </a:lnTo>
                  <a:lnTo>
                    <a:pt x="82" y="24"/>
                  </a:lnTo>
                  <a:close/>
                  <a:moveTo>
                    <a:pt x="33" y="24"/>
                  </a:moveTo>
                  <a:lnTo>
                    <a:pt x="53" y="24"/>
                  </a:lnTo>
                  <a:lnTo>
                    <a:pt x="53" y="102"/>
                  </a:lnTo>
                  <a:lnTo>
                    <a:pt x="33" y="102"/>
                  </a:lnTo>
                  <a:lnTo>
                    <a:pt x="33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2" name="Freeform 106">
              <a:extLst>
                <a:ext uri="{FF2B5EF4-FFF2-40B4-BE49-F238E27FC236}">
                  <a16:creationId xmlns:a16="http://schemas.microsoft.com/office/drawing/2014/main" id="{882E9F40-67D1-1272-0D2C-8A813A28E6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40063" y="3282950"/>
              <a:ext cx="242888" cy="136525"/>
            </a:xfrm>
            <a:custGeom>
              <a:avLst/>
              <a:gdLst/>
              <a:ahLst/>
              <a:cxnLst>
                <a:cxn ang="0">
                  <a:pos x="153" y="86"/>
                </a:cxn>
                <a:cxn ang="0">
                  <a:pos x="153" y="43"/>
                </a:cxn>
                <a:cxn ang="0">
                  <a:pos x="144" y="43"/>
                </a:cxn>
                <a:cxn ang="0">
                  <a:pos x="121" y="43"/>
                </a:cxn>
                <a:cxn ang="0">
                  <a:pos x="121" y="41"/>
                </a:cxn>
                <a:cxn ang="0">
                  <a:pos x="121" y="37"/>
                </a:cxn>
                <a:cxn ang="0">
                  <a:pos x="121" y="0"/>
                </a:cxn>
                <a:cxn ang="0">
                  <a:pos x="32" y="0"/>
                </a:cxn>
                <a:cxn ang="0">
                  <a:pos x="32" y="37"/>
                </a:cxn>
                <a:cxn ang="0">
                  <a:pos x="32" y="41"/>
                </a:cxn>
                <a:cxn ang="0">
                  <a:pos x="32" y="43"/>
                </a:cxn>
                <a:cxn ang="0">
                  <a:pos x="9" y="43"/>
                </a:cxn>
                <a:cxn ang="0">
                  <a:pos x="0" y="43"/>
                </a:cxn>
                <a:cxn ang="0">
                  <a:pos x="0" y="86"/>
                </a:cxn>
                <a:cxn ang="0">
                  <a:pos x="9" y="86"/>
                </a:cxn>
                <a:cxn ang="0">
                  <a:pos x="32" y="86"/>
                </a:cxn>
                <a:cxn ang="0">
                  <a:pos x="121" y="86"/>
                </a:cxn>
                <a:cxn ang="0">
                  <a:pos x="144" y="86"/>
                </a:cxn>
                <a:cxn ang="0">
                  <a:pos x="153" y="86"/>
                </a:cxn>
                <a:cxn ang="0">
                  <a:pos x="51" y="43"/>
                </a:cxn>
                <a:cxn ang="0">
                  <a:pos x="51" y="41"/>
                </a:cxn>
                <a:cxn ang="0">
                  <a:pos x="51" y="37"/>
                </a:cxn>
                <a:cxn ang="0">
                  <a:pos x="51" y="19"/>
                </a:cxn>
                <a:cxn ang="0">
                  <a:pos x="102" y="19"/>
                </a:cxn>
                <a:cxn ang="0">
                  <a:pos x="102" y="37"/>
                </a:cxn>
                <a:cxn ang="0">
                  <a:pos x="102" y="41"/>
                </a:cxn>
                <a:cxn ang="0">
                  <a:pos x="102" y="43"/>
                </a:cxn>
                <a:cxn ang="0">
                  <a:pos x="51" y="43"/>
                </a:cxn>
              </a:cxnLst>
              <a:rect l="0" t="0" r="r" b="b"/>
              <a:pathLst>
                <a:path w="153" h="86">
                  <a:moveTo>
                    <a:pt x="153" y="86"/>
                  </a:moveTo>
                  <a:lnTo>
                    <a:pt x="153" y="43"/>
                  </a:lnTo>
                  <a:lnTo>
                    <a:pt x="144" y="43"/>
                  </a:lnTo>
                  <a:lnTo>
                    <a:pt x="121" y="43"/>
                  </a:lnTo>
                  <a:lnTo>
                    <a:pt x="121" y="41"/>
                  </a:lnTo>
                  <a:lnTo>
                    <a:pt x="121" y="37"/>
                  </a:lnTo>
                  <a:lnTo>
                    <a:pt x="121" y="0"/>
                  </a:lnTo>
                  <a:lnTo>
                    <a:pt x="32" y="0"/>
                  </a:lnTo>
                  <a:lnTo>
                    <a:pt x="32" y="37"/>
                  </a:lnTo>
                  <a:lnTo>
                    <a:pt x="32" y="41"/>
                  </a:lnTo>
                  <a:lnTo>
                    <a:pt x="32" y="43"/>
                  </a:lnTo>
                  <a:lnTo>
                    <a:pt x="9" y="43"/>
                  </a:lnTo>
                  <a:lnTo>
                    <a:pt x="0" y="43"/>
                  </a:lnTo>
                  <a:lnTo>
                    <a:pt x="0" y="86"/>
                  </a:lnTo>
                  <a:lnTo>
                    <a:pt x="9" y="86"/>
                  </a:lnTo>
                  <a:lnTo>
                    <a:pt x="32" y="86"/>
                  </a:lnTo>
                  <a:lnTo>
                    <a:pt x="121" y="86"/>
                  </a:lnTo>
                  <a:lnTo>
                    <a:pt x="144" y="86"/>
                  </a:lnTo>
                  <a:lnTo>
                    <a:pt x="153" y="86"/>
                  </a:lnTo>
                  <a:close/>
                  <a:moveTo>
                    <a:pt x="51" y="43"/>
                  </a:moveTo>
                  <a:lnTo>
                    <a:pt x="51" y="41"/>
                  </a:lnTo>
                  <a:lnTo>
                    <a:pt x="51" y="37"/>
                  </a:lnTo>
                  <a:lnTo>
                    <a:pt x="51" y="19"/>
                  </a:lnTo>
                  <a:lnTo>
                    <a:pt x="102" y="19"/>
                  </a:lnTo>
                  <a:lnTo>
                    <a:pt x="102" y="37"/>
                  </a:lnTo>
                  <a:lnTo>
                    <a:pt x="102" y="41"/>
                  </a:lnTo>
                  <a:lnTo>
                    <a:pt x="102" y="43"/>
                  </a:lnTo>
                  <a:lnTo>
                    <a:pt x="51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33" name="Group 465">
            <a:extLst>
              <a:ext uri="{FF2B5EF4-FFF2-40B4-BE49-F238E27FC236}">
                <a16:creationId xmlns:a16="http://schemas.microsoft.com/office/drawing/2014/main" id="{05C90FB6-A942-34C9-CAF7-626938EBEF23}"/>
              </a:ext>
            </a:extLst>
          </p:cNvPr>
          <p:cNvGrpSpPr/>
          <p:nvPr/>
        </p:nvGrpSpPr>
        <p:grpSpPr>
          <a:xfrm>
            <a:off x="9784112" y="5218538"/>
            <a:ext cx="249235" cy="373059"/>
            <a:chOff x="3578225" y="3267075"/>
            <a:chExt cx="249238" cy="373063"/>
          </a:xfrm>
          <a:solidFill>
            <a:srgbClr val="2DADE0"/>
          </a:solidFill>
        </p:grpSpPr>
        <p:sp>
          <p:nvSpPr>
            <p:cNvPr id="334" name="Freeform 107">
              <a:extLst>
                <a:ext uri="{FF2B5EF4-FFF2-40B4-BE49-F238E27FC236}">
                  <a16:creationId xmlns:a16="http://schemas.microsoft.com/office/drawing/2014/main" id="{43030020-431C-A8F4-0E67-0722A435B1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9813" y="3465513"/>
              <a:ext cx="214313" cy="1746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0"/>
                </a:cxn>
                <a:cxn ang="0">
                  <a:pos x="135" y="110"/>
                </a:cxn>
                <a:cxn ang="0">
                  <a:pos x="135" y="0"/>
                </a:cxn>
                <a:cxn ang="0">
                  <a:pos x="115" y="0"/>
                </a:cxn>
                <a:cxn ang="0">
                  <a:pos x="115" y="55"/>
                </a:cxn>
                <a:cxn ang="0">
                  <a:pos x="95" y="55"/>
                </a:cxn>
                <a:cxn ang="0">
                  <a:pos x="95" y="0"/>
                </a:cxn>
                <a:cxn ang="0">
                  <a:pos x="77" y="0"/>
                </a:cxn>
                <a:cxn ang="0">
                  <a:pos x="77" y="55"/>
                </a:cxn>
                <a:cxn ang="0">
                  <a:pos x="58" y="55"/>
                </a:cxn>
                <a:cxn ang="0">
                  <a:pos x="58" y="0"/>
                </a:cxn>
                <a:cxn ang="0">
                  <a:pos x="39" y="0"/>
                </a:cxn>
                <a:cxn ang="0">
                  <a:pos x="39" y="55"/>
                </a:cxn>
                <a:cxn ang="0">
                  <a:pos x="20" y="55"/>
                </a:cxn>
                <a:cxn ang="0">
                  <a:pos x="20" y="0"/>
                </a:cxn>
                <a:cxn ang="0">
                  <a:pos x="0" y="0"/>
                </a:cxn>
              </a:cxnLst>
              <a:rect l="0" t="0" r="r" b="b"/>
              <a:pathLst>
                <a:path w="135" h="110">
                  <a:moveTo>
                    <a:pt x="0" y="0"/>
                  </a:moveTo>
                  <a:lnTo>
                    <a:pt x="0" y="110"/>
                  </a:lnTo>
                  <a:lnTo>
                    <a:pt x="135" y="110"/>
                  </a:lnTo>
                  <a:lnTo>
                    <a:pt x="135" y="0"/>
                  </a:lnTo>
                  <a:lnTo>
                    <a:pt x="115" y="0"/>
                  </a:lnTo>
                  <a:lnTo>
                    <a:pt x="115" y="55"/>
                  </a:lnTo>
                  <a:lnTo>
                    <a:pt x="95" y="55"/>
                  </a:lnTo>
                  <a:lnTo>
                    <a:pt x="95" y="0"/>
                  </a:lnTo>
                  <a:lnTo>
                    <a:pt x="77" y="0"/>
                  </a:lnTo>
                  <a:lnTo>
                    <a:pt x="77" y="55"/>
                  </a:lnTo>
                  <a:lnTo>
                    <a:pt x="58" y="55"/>
                  </a:lnTo>
                  <a:lnTo>
                    <a:pt x="58" y="0"/>
                  </a:lnTo>
                  <a:lnTo>
                    <a:pt x="39" y="0"/>
                  </a:lnTo>
                  <a:lnTo>
                    <a:pt x="39" y="55"/>
                  </a:lnTo>
                  <a:lnTo>
                    <a:pt x="20" y="55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5" name="Freeform 108">
              <a:extLst>
                <a:ext uri="{FF2B5EF4-FFF2-40B4-BE49-F238E27FC236}">
                  <a16:creationId xmlns:a16="http://schemas.microsoft.com/office/drawing/2014/main" id="{5B1C4A1A-EA8E-C002-D261-0E07EAF967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8225" y="3267075"/>
              <a:ext cx="249238" cy="187325"/>
            </a:xfrm>
            <a:custGeom>
              <a:avLst/>
              <a:gdLst/>
              <a:ahLst/>
              <a:cxnLst>
                <a:cxn ang="0">
                  <a:pos x="127" y="67"/>
                </a:cxn>
                <a:cxn ang="0">
                  <a:pos x="128" y="64"/>
                </a:cxn>
                <a:cxn ang="0">
                  <a:pos x="130" y="61"/>
                </a:cxn>
                <a:cxn ang="0">
                  <a:pos x="141" y="35"/>
                </a:cxn>
                <a:cxn ang="0">
                  <a:pos x="59" y="0"/>
                </a:cxn>
                <a:cxn ang="0">
                  <a:pos x="49" y="26"/>
                </a:cxn>
                <a:cxn ang="0">
                  <a:pos x="47" y="29"/>
                </a:cxn>
                <a:cxn ang="0">
                  <a:pos x="46" y="31"/>
                </a:cxn>
                <a:cxn ang="0">
                  <a:pos x="16" y="19"/>
                </a:cxn>
                <a:cxn ang="0">
                  <a:pos x="0" y="57"/>
                </a:cxn>
                <a:cxn ang="0">
                  <a:pos x="140" y="118"/>
                </a:cxn>
                <a:cxn ang="0">
                  <a:pos x="157" y="79"/>
                </a:cxn>
                <a:cxn ang="0">
                  <a:pos x="127" y="67"/>
                </a:cxn>
                <a:cxn ang="0">
                  <a:pos x="65" y="36"/>
                </a:cxn>
                <a:cxn ang="0">
                  <a:pos x="66" y="33"/>
                </a:cxn>
                <a:cxn ang="0">
                  <a:pos x="70" y="25"/>
                </a:cxn>
                <a:cxn ang="0">
                  <a:pos x="116" y="45"/>
                </a:cxn>
                <a:cxn ang="0">
                  <a:pos x="112" y="53"/>
                </a:cxn>
                <a:cxn ang="0">
                  <a:pos x="111" y="56"/>
                </a:cxn>
                <a:cxn ang="0">
                  <a:pos x="110" y="59"/>
                </a:cxn>
                <a:cxn ang="0">
                  <a:pos x="63" y="39"/>
                </a:cxn>
                <a:cxn ang="0">
                  <a:pos x="65" y="36"/>
                </a:cxn>
              </a:cxnLst>
              <a:rect l="0" t="0" r="r" b="b"/>
              <a:pathLst>
                <a:path w="157" h="118">
                  <a:moveTo>
                    <a:pt x="127" y="67"/>
                  </a:moveTo>
                  <a:lnTo>
                    <a:pt x="128" y="64"/>
                  </a:lnTo>
                  <a:lnTo>
                    <a:pt x="130" y="61"/>
                  </a:lnTo>
                  <a:lnTo>
                    <a:pt x="141" y="35"/>
                  </a:lnTo>
                  <a:lnTo>
                    <a:pt x="59" y="0"/>
                  </a:lnTo>
                  <a:lnTo>
                    <a:pt x="49" y="26"/>
                  </a:lnTo>
                  <a:lnTo>
                    <a:pt x="47" y="29"/>
                  </a:lnTo>
                  <a:lnTo>
                    <a:pt x="46" y="31"/>
                  </a:lnTo>
                  <a:lnTo>
                    <a:pt x="16" y="19"/>
                  </a:lnTo>
                  <a:lnTo>
                    <a:pt x="0" y="57"/>
                  </a:lnTo>
                  <a:lnTo>
                    <a:pt x="140" y="118"/>
                  </a:lnTo>
                  <a:lnTo>
                    <a:pt x="157" y="79"/>
                  </a:lnTo>
                  <a:lnTo>
                    <a:pt x="127" y="67"/>
                  </a:lnTo>
                  <a:close/>
                  <a:moveTo>
                    <a:pt x="65" y="36"/>
                  </a:moveTo>
                  <a:lnTo>
                    <a:pt x="66" y="33"/>
                  </a:lnTo>
                  <a:lnTo>
                    <a:pt x="70" y="25"/>
                  </a:lnTo>
                  <a:lnTo>
                    <a:pt x="116" y="45"/>
                  </a:lnTo>
                  <a:lnTo>
                    <a:pt x="112" y="53"/>
                  </a:lnTo>
                  <a:lnTo>
                    <a:pt x="111" y="56"/>
                  </a:lnTo>
                  <a:lnTo>
                    <a:pt x="110" y="59"/>
                  </a:lnTo>
                  <a:lnTo>
                    <a:pt x="63" y="39"/>
                  </a:lnTo>
                  <a:lnTo>
                    <a:pt x="65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36" name="Freeform 109">
            <a:extLst>
              <a:ext uri="{FF2B5EF4-FFF2-40B4-BE49-F238E27FC236}">
                <a16:creationId xmlns:a16="http://schemas.microsoft.com/office/drawing/2014/main" id="{88682F46-3433-E1CF-F5FC-F5822752E9DB}"/>
              </a:ext>
            </a:extLst>
          </p:cNvPr>
          <p:cNvSpPr>
            <a:spLocks noEditPoints="1"/>
          </p:cNvSpPr>
          <p:nvPr/>
        </p:nvSpPr>
        <p:spPr bwMode="auto">
          <a:xfrm>
            <a:off x="10292900" y="4539094"/>
            <a:ext cx="325435" cy="304797"/>
          </a:xfrm>
          <a:custGeom>
            <a:avLst/>
            <a:gdLst/>
            <a:ahLst/>
            <a:cxnLst>
              <a:cxn ang="0">
                <a:pos x="92" y="10"/>
              </a:cxn>
              <a:cxn ang="0">
                <a:pos x="84" y="0"/>
              </a:cxn>
              <a:cxn ang="0">
                <a:pos x="46" y="29"/>
              </a:cxn>
              <a:cxn ang="0">
                <a:pos x="8" y="0"/>
              </a:cxn>
              <a:cxn ang="0">
                <a:pos x="0" y="10"/>
              </a:cxn>
              <a:cxn ang="0">
                <a:pos x="27" y="31"/>
              </a:cxn>
              <a:cxn ang="0">
                <a:pos x="28" y="31"/>
              </a:cxn>
              <a:cxn ang="0">
                <a:pos x="4" y="31"/>
              </a:cxn>
              <a:cxn ang="0">
                <a:pos x="4" y="184"/>
              </a:cxn>
              <a:cxn ang="0">
                <a:pos x="20" y="184"/>
              </a:cxn>
              <a:cxn ang="0">
                <a:pos x="20" y="185"/>
              </a:cxn>
              <a:cxn ang="0">
                <a:pos x="20" y="200"/>
              </a:cxn>
              <a:cxn ang="0">
                <a:pos x="46" y="200"/>
              </a:cxn>
              <a:cxn ang="0">
                <a:pos x="46" y="185"/>
              </a:cxn>
              <a:cxn ang="0">
                <a:pos x="46" y="184"/>
              </a:cxn>
              <a:cxn ang="0">
                <a:pos x="174" y="184"/>
              </a:cxn>
              <a:cxn ang="0">
                <a:pos x="174" y="185"/>
              </a:cxn>
              <a:cxn ang="0">
                <a:pos x="174" y="200"/>
              </a:cxn>
              <a:cxn ang="0">
                <a:pos x="200" y="200"/>
              </a:cxn>
              <a:cxn ang="0">
                <a:pos x="200" y="185"/>
              </a:cxn>
              <a:cxn ang="0">
                <a:pos x="200" y="184"/>
              </a:cxn>
              <a:cxn ang="0">
                <a:pos x="214" y="184"/>
              </a:cxn>
              <a:cxn ang="0">
                <a:pos x="214" y="31"/>
              </a:cxn>
              <a:cxn ang="0">
                <a:pos x="64" y="31"/>
              </a:cxn>
              <a:cxn ang="0">
                <a:pos x="65" y="31"/>
              </a:cxn>
              <a:cxn ang="0">
                <a:pos x="92" y="10"/>
              </a:cxn>
              <a:cxn ang="0">
                <a:pos x="187" y="95"/>
              </a:cxn>
              <a:cxn ang="0">
                <a:pos x="199" y="108"/>
              </a:cxn>
              <a:cxn ang="0">
                <a:pos x="187" y="120"/>
              </a:cxn>
              <a:cxn ang="0">
                <a:pos x="174" y="108"/>
              </a:cxn>
              <a:cxn ang="0">
                <a:pos x="187" y="95"/>
              </a:cxn>
              <a:cxn ang="0">
                <a:pos x="174" y="67"/>
              </a:cxn>
              <a:cxn ang="0">
                <a:pos x="187" y="54"/>
              </a:cxn>
              <a:cxn ang="0">
                <a:pos x="199" y="67"/>
              </a:cxn>
              <a:cxn ang="0">
                <a:pos x="187" y="79"/>
              </a:cxn>
              <a:cxn ang="0">
                <a:pos x="174" y="67"/>
              </a:cxn>
              <a:cxn ang="0">
                <a:pos x="154" y="165"/>
              </a:cxn>
              <a:cxn ang="0">
                <a:pos x="24" y="165"/>
              </a:cxn>
              <a:cxn ang="0">
                <a:pos x="24" y="51"/>
              </a:cxn>
              <a:cxn ang="0">
                <a:pos x="154" y="51"/>
              </a:cxn>
              <a:cxn ang="0">
                <a:pos x="154" y="165"/>
              </a:cxn>
            </a:cxnLst>
            <a:rect l="0" t="0" r="r" b="b"/>
            <a:pathLst>
              <a:path w="214" h="200">
                <a:moveTo>
                  <a:pt x="92" y="10"/>
                </a:moveTo>
                <a:cubicBezTo>
                  <a:pt x="84" y="0"/>
                  <a:pt x="84" y="0"/>
                  <a:pt x="84" y="0"/>
                </a:cubicBezTo>
                <a:cubicBezTo>
                  <a:pt x="46" y="29"/>
                  <a:pt x="46" y="29"/>
                  <a:pt x="46" y="29"/>
                </a:cubicBezTo>
                <a:cubicBezTo>
                  <a:pt x="8" y="0"/>
                  <a:pt x="8" y="0"/>
                  <a:pt x="8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27" y="31"/>
                  <a:pt x="27" y="31"/>
                  <a:pt x="27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184"/>
                  <a:pt x="4" y="184"/>
                  <a:pt x="4" y="184"/>
                </a:cubicBezTo>
                <a:cubicBezTo>
                  <a:pt x="20" y="184"/>
                  <a:pt x="20" y="184"/>
                  <a:pt x="20" y="184"/>
                </a:cubicBezTo>
                <a:cubicBezTo>
                  <a:pt x="20" y="185"/>
                  <a:pt x="20" y="185"/>
                  <a:pt x="20" y="185"/>
                </a:cubicBezTo>
                <a:cubicBezTo>
                  <a:pt x="20" y="200"/>
                  <a:pt x="20" y="200"/>
                  <a:pt x="20" y="200"/>
                </a:cubicBezTo>
                <a:cubicBezTo>
                  <a:pt x="46" y="200"/>
                  <a:pt x="46" y="200"/>
                  <a:pt x="46" y="200"/>
                </a:cubicBezTo>
                <a:cubicBezTo>
                  <a:pt x="46" y="185"/>
                  <a:pt x="46" y="185"/>
                  <a:pt x="46" y="185"/>
                </a:cubicBezTo>
                <a:cubicBezTo>
                  <a:pt x="46" y="184"/>
                  <a:pt x="46" y="184"/>
                  <a:pt x="46" y="184"/>
                </a:cubicBezTo>
                <a:cubicBezTo>
                  <a:pt x="174" y="184"/>
                  <a:pt x="174" y="184"/>
                  <a:pt x="174" y="184"/>
                </a:cubicBezTo>
                <a:cubicBezTo>
                  <a:pt x="174" y="185"/>
                  <a:pt x="174" y="185"/>
                  <a:pt x="174" y="185"/>
                </a:cubicBezTo>
                <a:cubicBezTo>
                  <a:pt x="174" y="200"/>
                  <a:pt x="174" y="200"/>
                  <a:pt x="174" y="200"/>
                </a:cubicBezTo>
                <a:cubicBezTo>
                  <a:pt x="200" y="200"/>
                  <a:pt x="200" y="200"/>
                  <a:pt x="200" y="200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200" y="184"/>
                  <a:pt x="200" y="184"/>
                  <a:pt x="200" y="184"/>
                </a:cubicBezTo>
                <a:cubicBezTo>
                  <a:pt x="214" y="184"/>
                  <a:pt x="214" y="184"/>
                  <a:pt x="214" y="184"/>
                </a:cubicBezTo>
                <a:cubicBezTo>
                  <a:pt x="214" y="31"/>
                  <a:pt x="214" y="31"/>
                  <a:pt x="214" y="31"/>
                </a:cubicBezTo>
                <a:cubicBezTo>
                  <a:pt x="64" y="31"/>
                  <a:pt x="64" y="31"/>
                  <a:pt x="64" y="31"/>
                </a:cubicBezTo>
                <a:cubicBezTo>
                  <a:pt x="65" y="31"/>
                  <a:pt x="65" y="31"/>
                  <a:pt x="65" y="31"/>
                </a:cubicBezTo>
                <a:lnTo>
                  <a:pt x="92" y="10"/>
                </a:lnTo>
                <a:close/>
                <a:moveTo>
                  <a:pt x="187" y="95"/>
                </a:moveTo>
                <a:cubicBezTo>
                  <a:pt x="194" y="95"/>
                  <a:pt x="199" y="101"/>
                  <a:pt x="199" y="108"/>
                </a:cubicBezTo>
                <a:cubicBezTo>
                  <a:pt x="199" y="114"/>
                  <a:pt x="194" y="120"/>
                  <a:pt x="187" y="120"/>
                </a:cubicBezTo>
                <a:cubicBezTo>
                  <a:pt x="180" y="120"/>
                  <a:pt x="174" y="114"/>
                  <a:pt x="174" y="108"/>
                </a:cubicBezTo>
                <a:cubicBezTo>
                  <a:pt x="174" y="101"/>
                  <a:pt x="180" y="95"/>
                  <a:pt x="187" y="95"/>
                </a:cubicBezTo>
                <a:moveTo>
                  <a:pt x="174" y="67"/>
                </a:moveTo>
                <a:cubicBezTo>
                  <a:pt x="174" y="60"/>
                  <a:pt x="180" y="54"/>
                  <a:pt x="187" y="54"/>
                </a:cubicBezTo>
                <a:cubicBezTo>
                  <a:pt x="194" y="54"/>
                  <a:pt x="199" y="60"/>
                  <a:pt x="199" y="67"/>
                </a:cubicBezTo>
                <a:cubicBezTo>
                  <a:pt x="199" y="74"/>
                  <a:pt x="194" y="79"/>
                  <a:pt x="187" y="79"/>
                </a:cubicBezTo>
                <a:cubicBezTo>
                  <a:pt x="180" y="79"/>
                  <a:pt x="174" y="74"/>
                  <a:pt x="174" y="67"/>
                </a:cubicBezTo>
                <a:moveTo>
                  <a:pt x="154" y="165"/>
                </a:moveTo>
                <a:cubicBezTo>
                  <a:pt x="24" y="165"/>
                  <a:pt x="24" y="165"/>
                  <a:pt x="24" y="165"/>
                </a:cubicBezTo>
                <a:cubicBezTo>
                  <a:pt x="24" y="51"/>
                  <a:pt x="24" y="51"/>
                  <a:pt x="24" y="51"/>
                </a:cubicBezTo>
                <a:cubicBezTo>
                  <a:pt x="154" y="51"/>
                  <a:pt x="154" y="51"/>
                  <a:pt x="154" y="51"/>
                </a:cubicBezTo>
                <a:lnTo>
                  <a:pt x="154" y="165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337" name="Group 469">
            <a:extLst>
              <a:ext uri="{FF2B5EF4-FFF2-40B4-BE49-F238E27FC236}">
                <a16:creationId xmlns:a16="http://schemas.microsoft.com/office/drawing/2014/main" id="{44D0F1C2-CBED-1199-B34F-7D8E53091F62}"/>
              </a:ext>
            </a:extLst>
          </p:cNvPr>
          <p:cNvGrpSpPr/>
          <p:nvPr/>
        </p:nvGrpSpPr>
        <p:grpSpPr>
          <a:xfrm>
            <a:off x="7588621" y="5235205"/>
            <a:ext cx="361946" cy="339723"/>
            <a:chOff x="1382713" y="3282950"/>
            <a:chExt cx="361950" cy="339726"/>
          </a:xfrm>
          <a:solidFill>
            <a:srgbClr val="2DADE0"/>
          </a:solidFill>
        </p:grpSpPr>
        <p:sp>
          <p:nvSpPr>
            <p:cNvPr id="338" name="Freeform 110">
              <a:extLst>
                <a:ext uri="{FF2B5EF4-FFF2-40B4-BE49-F238E27FC236}">
                  <a16:creationId xmlns:a16="http://schemas.microsoft.com/office/drawing/2014/main" id="{B18E1A9E-4F07-8E70-2AAF-1CED501034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1475" y="3282950"/>
              <a:ext cx="36513" cy="3492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5" y="15"/>
                </a:cxn>
                <a:cxn ang="0">
                  <a:pos x="17" y="23"/>
                </a:cxn>
                <a:cxn ang="0">
                  <a:pos x="24" y="10"/>
                </a:cxn>
                <a:cxn ang="0">
                  <a:pos x="7" y="0"/>
                </a:cxn>
                <a:cxn ang="0">
                  <a:pos x="0" y="13"/>
                </a:cxn>
              </a:cxnLst>
              <a:rect l="0" t="0" r="r" b="b"/>
              <a:pathLst>
                <a:path w="24" h="23">
                  <a:moveTo>
                    <a:pt x="0" y="13"/>
                  </a:moveTo>
                  <a:cubicBezTo>
                    <a:pt x="2" y="14"/>
                    <a:pt x="3" y="14"/>
                    <a:pt x="5" y="15"/>
                  </a:cubicBezTo>
                  <a:cubicBezTo>
                    <a:pt x="9" y="17"/>
                    <a:pt x="13" y="20"/>
                    <a:pt x="17" y="2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9" name="Freeform 111">
              <a:extLst>
                <a:ext uri="{FF2B5EF4-FFF2-40B4-BE49-F238E27FC236}">
                  <a16:creationId xmlns:a16="http://schemas.microsoft.com/office/drawing/2014/main" id="{E3A5CB0D-5784-59FF-71FF-E5FC5660C7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2713" y="3484563"/>
              <a:ext cx="185738" cy="138113"/>
            </a:xfrm>
            <a:custGeom>
              <a:avLst/>
              <a:gdLst/>
              <a:ahLst/>
              <a:cxnLst>
                <a:cxn ang="0">
                  <a:pos x="32" y="86"/>
                </a:cxn>
                <a:cxn ang="0">
                  <a:pos x="54" y="91"/>
                </a:cxn>
                <a:cxn ang="0">
                  <a:pos x="68" y="89"/>
                </a:cxn>
                <a:cxn ang="0">
                  <a:pos x="95" y="66"/>
                </a:cxn>
                <a:cxn ang="0">
                  <a:pos x="123" y="14"/>
                </a:cxn>
                <a:cxn ang="0">
                  <a:pos x="113" y="2"/>
                </a:cxn>
                <a:cxn ang="0">
                  <a:pos x="108" y="0"/>
                </a:cxn>
                <a:cxn ang="0">
                  <a:pos x="78" y="57"/>
                </a:cxn>
                <a:cxn ang="0">
                  <a:pos x="41" y="68"/>
                </a:cxn>
                <a:cxn ang="0">
                  <a:pos x="30" y="32"/>
                </a:cxn>
                <a:cxn ang="0">
                  <a:pos x="12" y="22"/>
                </a:cxn>
                <a:cxn ang="0">
                  <a:pos x="32" y="86"/>
                </a:cxn>
              </a:cxnLst>
              <a:rect l="0" t="0" r="r" b="b"/>
              <a:pathLst>
                <a:path w="123" h="91">
                  <a:moveTo>
                    <a:pt x="32" y="86"/>
                  </a:moveTo>
                  <a:cubicBezTo>
                    <a:pt x="39" y="89"/>
                    <a:pt x="46" y="91"/>
                    <a:pt x="54" y="91"/>
                  </a:cubicBezTo>
                  <a:cubicBezTo>
                    <a:pt x="59" y="91"/>
                    <a:pt x="63" y="90"/>
                    <a:pt x="68" y="89"/>
                  </a:cubicBezTo>
                  <a:cubicBezTo>
                    <a:pt x="80" y="85"/>
                    <a:pt x="90" y="77"/>
                    <a:pt x="95" y="66"/>
                  </a:cubicBezTo>
                  <a:cubicBezTo>
                    <a:pt x="123" y="14"/>
                    <a:pt x="123" y="14"/>
                    <a:pt x="123" y="14"/>
                  </a:cubicBezTo>
                  <a:cubicBezTo>
                    <a:pt x="121" y="9"/>
                    <a:pt x="118" y="5"/>
                    <a:pt x="113" y="2"/>
                  </a:cubicBezTo>
                  <a:cubicBezTo>
                    <a:pt x="111" y="2"/>
                    <a:pt x="109" y="1"/>
                    <a:pt x="108" y="0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1" y="70"/>
                    <a:pt x="54" y="75"/>
                    <a:pt x="41" y="68"/>
                  </a:cubicBezTo>
                  <a:cubicBezTo>
                    <a:pt x="28" y="61"/>
                    <a:pt x="23" y="45"/>
                    <a:pt x="30" y="3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0" y="45"/>
                    <a:pt x="9" y="74"/>
                    <a:pt x="32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0" name="Freeform 112">
              <a:extLst>
                <a:ext uri="{FF2B5EF4-FFF2-40B4-BE49-F238E27FC236}">
                  <a16:creationId xmlns:a16="http://schemas.microsoft.com/office/drawing/2014/main" id="{594909D8-1AE2-0B41-1316-01BE20BB38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0813" y="3297238"/>
              <a:ext cx="323850" cy="274638"/>
            </a:xfrm>
            <a:custGeom>
              <a:avLst/>
              <a:gdLst/>
              <a:ahLst/>
              <a:cxnLst>
                <a:cxn ang="0">
                  <a:pos x="160" y="20"/>
                </a:cxn>
                <a:cxn ang="0">
                  <a:pos x="148" y="12"/>
                </a:cxn>
                <a:cxn ang="0">
                  <a:pos x="143" y="10"/>
                </a:cxn>
                <a:cxn ang="0">
                  <a:pos x="101" y="0"/>
                </a:cxn>
                <a:cxn ang="0">
                  <a:pos x="12" y="54"/>
                </a:cxn>
                <a:cxn ang="0">
                  <a:pos x="0" y="91"/>
                </a:cxn>
                <a:cxn ang="0">
                  <a:pos x="0" y="98"/>
                </a:cxn>
                <a:cxn ang="0">
                  <a:pos x="1" y="101"/>
                </a:cxn>
                <a:cxn ang="0">
                  <a:pos x="4" y="99"/>
                </a:cxn>
                <a:cxn ang="0">
                  <a:pos x="9" y="95"/>
                </a:cxn>
                <a:cxn ang="0">
                  <a:pos x="26" y="89"/>
                </a:cxn>
                <a:cxn ang="0">
                  <a:pos x="39" y="92"/>
                </a:cxn>
                <a:cxn ang="0">
                  <a:pos x="54" y="119"/>
                </a:cxn>
                <a:cxn ang="0">
                  <a:pos x="55" y="125"/>
                </a:cxn>
                <a:cxn ang="0">
                  <a:pos x="60" y="121"/>
                </a:cxn>
                <a:cxn ang="0">
                  <a:pos x="77" y="116"/>
                </a:cxn>
                <a:cxn ang="0">
                  <a:pos x="86" y="118"/>
                </a:cxn>
                <a:cxn ang="0">
                  <a:pos x="91" y="120"/>
                </a:cxn>
                <a:cxn ang="0">
                  <a:pos x="102" y="130"/>
                </a:cxn>
                <a:cxn ang="0">
                  <a:pos x="106" y="146"/>
                </a:cxn>
                <a:cxn ang="0">
                  <a:pos x="107" y="152"/>
                </a:cxn>
                <a:cxn ang="0">
                  <a:pos x="111" y="149"/>
                </a:cxn>
                <a:cxn ang="0">
                  <a:pos x="129" y="143"/>
                </a:cxn>
                <a:cxn ang="0">
                  <a:pos x="142" y="147"/>
                </a:cxn>
                <a:cxn ang="0">
                  <a:pos x="158" y="173"/>
                </a:cxn>
                <a:cxn ang="0">
                  <a:pos x="160" y="181"/>
                </a:cxn>
                <a:cxn ang="0">
                  <a:pos x="165" y="178"/>
                </a:cxn>
                <a:cxn ang="0">
                  <a:pos x="189" y="148"/>
                </a:cxn>
                <a:cxn ang="0">
                  <a:pos x="160" y="20"/>
                </a:cxn>
              </a:cxnLst>
              <a:rect l="0" t="0" r="r" b="b"/>
              <a:pathLst>
                <a:path w="213" h="181">
                  <a:moveTo>
                    <a:pt x="160" y="20"/>
                  </a:moveTo>
                  <a:cubicBezTo>
                    <a:pt x="156" y="17"/>
                    <a:pt x="152" y="14"/>
                    <a:pt x="148" y="12"/>
                  </a:cubicBezTo>
                  <a:cubicBezTo>
                    <a:pt x="146" y="11"/>
                    <a:pt x="145" y="10"/>
                    <a:pt x="143" y="10"/>
                  </a:cubicBezTo>
                  <a:cubicBezTo>
                    <a:pt x="129" y="3"/>
                    <a:pt x="115" y="0"/>
                    <a:pt x="101" y="0"/>
                  </a:cubicBezTo>
                  <a:cubicBezTo>
                    <a:pt x="65" y="0"/>
                    <a:pt x="30" y="20"/>
                    <a:pt x="12" y="54"/>
                  </a:cubicBezTo>
                  <a:cubicBezTo>
                    <a:pt x="5" y="66"/>
                    <a:pt x="2" y="79"/>
                    <a:pt x="0" y="91"/>
                  </a:cubicBezTo>
                  <a:cubicBezTo>
                    <a:pt x="0" y="94"/>
                    <a:pt x="0" y="96"/>
                    <a:pt x="0" y="98"/>
                  </a:cubicBezTo>
                  <a:cubicBezTo>
                    <a:pt x="0" y="100"/>
                    <a:pt x="0" y="101"/>
                    <a:pt x="1" y="101"/>
                  </a:cubicBezTo>
                  <a:cubicBezTo>
                    <a:pt x="2" y="101"/>
                    <a:pt x="3" y="100"/>
                    <a:pt x="4" y="99"/>
                  </a:cubicBezTo>
                  <a:cubicBezTo>
                    <a:pt x="5" y="98"/>
                    <a:pt x="7" y="96"/>
                    <a:pt x="9" y="95"/>
                  </a:cubicBezTo>
                  <a:cubicBezTo>
                    <a:pt x="13" y="91"/>
                    <a:pt x="20" y="89"/>
                    <a:pt x="26" y="89"/>
                  </a:cubicBezTo>
                  <a:cubicBezTo>
                    <a:pt x="30" y="89"/>
                    <a:pt x="35" y="90"/>
                    <a:pt x="39" y="92"/>
                  </a:cubicBezTo>
                  <a:cubicBezTo>
                    <a:pt x="50" y="98"/>
                    <a:pt x="54" y="108"/>
                    <a:pt x="54" y="119"/>
                  </a:cubicBezTo>
                  <a:cubicBezTo>
                    <a:pt x="54" y="123"/>
                    <a:pt x="54" y="125"/>
                    <a:pt x="55" y="125"/>
                  </a:cubicBezTo>
                  <a:cubicBezTo>
                    <a:pt x="55" y="125"/>
                    <a:pt x="57" y="123"/>
                    <a:pt x="60" y="121"/>
                  </a:cubicBezTo>
                  <a:cubicBezTo>
                    <a:pt x="64" y="118"/>
                    <a:pt x="70" y="116"/>
                    <a:pt x="77" y="116"/>
                  </a:cubicBezTo>
                  <a:cubicBezTo>
                    <a:pt x="80" y="116"/>
                    <a:pt x="83" y="117"/>
                    <a:pt x="86" y="118"/>
                  </a:cubicBezTo>
                  <a:cubicBezTo>
                    <a:pt x="88" y="118"/>
                    <a:pt x="89" y="119"/>
                    <a:pt x="91" y="120"/>
                  </a:cubicBezTo>
                  <a:cubicBezTo>
                    <a:pt x="95" y="122"/>
                    <a:pt x="99" y="126"/>
                    <a:pt x="102" y="130"/>
                  </a:cubicBezTo>
                  <a:cubicBezTo>
                    <a:pt x="105" y="135"/>
                    <a:pt x="106" y="140"/>
                    <a:pt x="106" y="146"/>
                  </a:cubicBezTo>
                  <a:cubicBezTo>
                    <a:pt x="106" y="150"/>
                    <a:pt x="106" y="152"/>
                    <a:pt x="107" y="152"/>
                  </a:cubicBezTo>
                  <a:cubicBezTo>
                    <a:pt x="107" y="152"/>
                    <a:pt x="109" y="151"/>
                    <a:pt x="111" y="149"/>
                  </a:cubicBezTo>
                  <a:cubicBezTo>
                    <a:pt x="116" y="145"/>
                    <a:pt x="122" y="143"/>
                    <a:pt x="129" y="143"/>
                  </a:cubicBezTo>
                  <a:cubicBezTo>
                    <a:pt x="133" y="143"/>
                    <a:pt x="138" y="144"/>
                    <a:pt x="142" y="147"/>
                  </a:cubicBezTo>
                  <a:cubicBezTo>
                    <a:pt x="152" y="152"/>
                    <a:pt x="158" y="163"/>
                    <a:pt x="158" y="173"/>
                  </a:cubicBezTo>
                  <a:cubicBezTo>
                    <a:pt x="158" y="178"/>
                    <a:pt x="158" y="181"/>
                    <a:pt x="160" y="181"/>
                  </a:cubicBezTo>
                  <a:cubicBezTo>
                    <a:pt x="161" y="181"/>
                    <a:pt x="163" y="180"/>
                    <a:pt x="165" y="178"/>
                  </a:cubicBezTo>
                  <a:cubicBezTo>
                    <a:pt x="175" y="170"/>
                    <a:pt x="183" y="160"/>
                    <a:pt x="189" y="148"/>
                  </a:cubicBezTo>
                  <a:cubicBezTo>
                    <a:pt x="213" y="103"/>
                    <a:pt x="200" y="49"/>
                    <a:pt x="16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41" name="Group 473">
            <a:extLst>
              <a:ext uri="{FF2B5EF4-FFF2-40B4-BE49-F238E27FC236}">
                <a16:creationId xmlns:a16="http://schemas.microsoft.com/office/drawing/2014/main" id="{1A503698-F41D-BE76-18E3-526F5E8175E8}"/>
              </a:ext>
            </a:extLst>
          </p:cNvPr>
          <p:cNvGrpSpPr/>
          <p:nvPr/>
        </p:nvGrpSpPr>
        <p:grpSpPr>
          <a:xfrm>
            <a:off x="10301631" y="5215363"/>
            <a:ext cx="307972" cy="379409"/>
            <a:chOff x="4097338" y="3263900"/>
            <a:chExt cx="307975" cy="379413"/>
          </a:xfrm>
          <a:solidFill>
            <a:srgbClr val="2DADE0"/>
          </a:solidFill>
        </p:grpSpPr>
        <p:sp>
          <p:nvSpPr>
            <p:cNvPr id="342" name="Freeform 113">
              <a:extLst>
                <a:ext uri="{FF2B5EF4-FFF2-40B4-BE49-F238E27FC236}">
                  <a16:creationId xmlns:a16="http://schemas.microsoft.com/office/drawing/2014/main" id="{87148C95-5326-AA78-303D-128BA21D7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9100" y="3413125"/>
              <a:ext cx="176213" cy="230188"/>
            </a:xfrm>
            <a:custGeom>
              <a:avLst/>
              <a:gdLst/>
              <a:ahLst/>
              <a:cxnLst>
                <a:cxn ang="0">
                  <a:pos x="111" y="61"/>
                </a:cxn>
                <a:cxn ang="0">
                  <a:pos x="92" y="61"/>
                </a:cxn>
                <a:cxn ang="0">
                  <a:pos x="92" y="0"/>
                </a:cxn>
                <a:cxn ang="0">
                  <a:pos x="19" y="0"/>
                </a:cxn>
                <a:cxn ang="0">
                  <a:pos x="19" y="61"/>
                </a:cxn>
                <a:cxn ang="0">
                  <a:pos x="0" y="61"/>
                </a:cxn>
                <a:cxn ang="0">
                  <a:pos x="55" y="145"/>
                </a:cxn>
                <a:cxn ang="0">
                  <a:pos x="111" y="61"/>
                </a:cxn>
              </a:cxnLst>
              <a:rect l="0" t="0" r="r" b="b"/>
              <a:pathLst>
                <a:path w="111" h="145">
                  <a:moveTo>
                    <a:pt x="111" y="61"/>
                  </a:moveTo>
                  <a:lnTo>
                    <a:pt x="92" y="61"/>
                  </a:lnTo>
                  <a:lnTo>
                    <a:pt x="92" y="0"/>
                  </a:lnTo>
                  <a:lnTo>
                    <a:pt x="19" y="0"/>
                  </a:lnTo>
                  <a:lnTo>
                    <a:pt x="19" y="61"/>
                  </a:lnTo>
                  <a:lnTo>
                    <a:pt x="0" y="61"/>
                  </a:lnTo>
                  <a:lnTo>
                    <a:pt x="55" y="145"/>
                  </a:lnTo>
                  <a:lnTo>
                    <a:pt x="111" y="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3" name="Freeform 114">
              <a:extLst>
                <a:ext uri="{FF2B5EF4-FFF2-40B4-BE49-F238E27FC236}">
                  <a16:creationId xmlns:a16="http://schemas.microsoft.com/office/drawing/2014/main" id="{E6837F0B-561D-3EB8-3F2C-64EAD94527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7338" y="3263900"/>
              <a:ext cx="177800" cy="230188"/>
            </a:xfrm>
            <a:custGeom>
              <a:avLst/>
              <a:gdLst/>
              <a:ahLst/>
              <a:cxnLst>
                <a:cxn ang="0">
                  <a:pos x="92" y="145"/>
                </a:cxn>
                <a:cxn ang="0">
                  <a:pos x="92" y="84"/>
                </a:cxn>
                <a:cxn ang="0">
                  <a:pos x="112" y="84"/>
                </a:cxn>
                <a:cxn ang="0">
                  <a:pos x="56" y="0"/>
                </a:cxn>
                <a:cxn ang="0">
                  <a:pos x="0" y="84"/>
                </a:cxn>
                <a:cxn ang="0">
                  <a:pos x="20" y="84"/>
                </a:cxn>
                <a:cxn ang="0">
                  <a:pos x="20" y="145"/>
                </a:cxn>
                <a:cxn ang="0">
                  <a:pos x="92" y="145"/>
                </a:cxn>
              </a:cxnLst>
              <a:rect l="0" t="0" r="r" b="b"/>
              <a:pathLst>
                <a:path w="112" h="145">
                  <a:moveTo>
                    <a:pt x="92" y="145"/>
                  </a:moveTo>
                  <a:lnTo>
                    <a:pt x="92" y="84"/>
                  </a:lnTo>
                  <a:lnTo>
                    <a:pt x="112" y="84"/>
                  </a:lnTo>
                  <a:lnTo>
                    <a:pt x="56" y="0"/>
                  </a:lnTo>
                  <a:lnTo>
                    <a:pt x="0" y="84"/>
                  </a:lnTo>
                  <a:lnTo>
                    <a:pt x="20" y="84"/>
                  </a:lnTo>
                  <a:lnTo>
                    <a:pt x="20" y="145"/>
                  </a:lnTo>
                  <a:lnTo>
                    <a:pt x="92" y="1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44" name="Group 476">
            <a:extLst>
              <a:ext uri="{FF2B5EF4-FFF2-40B4-BE49-F238E27FC236}">
                <a16:creationId xmlns:a16="http://schemas.microsoft.com/office/drawing/2014/main" id="{D23C31FD-049B-628D-BEB9-4B86D47AE6A3}"/>
              </a:ext>
            </a:extLst>
          </p:cNvPr>
          <p:cNvGrpSpPr/>
          <p:nvPr/>
        </p:nvGrpSpPr>
        <p:grpSpPr>
          <a:xfrm>
            <a:off x="8677636" y="5250288"/>
            <a:ext cx="327022" cy="309560"/>
            <a:chOff x="2471738" y="3298825"/>
            <a:chExt cx="327025" cy="309563"/>
          </a:xfrm>
          <a:solidFill>
            <a:srgbClr val="2DADE0"/>
          </a:solidFill>
        </p:grpSpPr>
        <p:sp>
          <p:nvSpPr>
            <p:cNvPr id="345" name="Freeform 115">
              <a:extLst>
                <a:ext uri="{FF2B5EF4-FFF2-40B4-BE49-F238E27FC236}">
                  <a16:creationId xmlns:a16="http://schemas.microsoft.com/office/drawing/2014/main" id="{6F268204-C51E-D0C9-5E60-B265CDB88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738" y="3530600"/>
              <a:ext cx="327025" cy="77788"/>
            </a:xfrm>
            <a:custGeom>
              <a:avLst/>
              <a:gdLst/>
              <a:ahLst/>
              <a:cxnLst>
                <a:cxn ang="0">
                  <a:pos x="187" y="30"/>
                </a:cxn>
                <a:cxn ang="0">
                  <a:pos x="19" y="30"/>
                </a:cxn>
                <a:cxn ang="0">
                  <a:pos x="19" y="1"/>
                </a:cxn>
                <a:cxn ang="0">
                  <a:pos x="0" y="1"/>
                </a:cxn>
                <a:cxn ang="0">
                  <a:pos x="0" y="49"/>
                </a:cxn>
                <a:cxn ang="0">
                  <a:pos x="206" y="49"/>
                </a:cxn>
                <a:cxn ang="0">
                  <a:pos x="206" y="0"/>
                </a:cxn>
                <a:cxn ang="0">
                  <a:pos x="187" y="0"/>
                </a:cxn>
                <a:cxn ang="0">
                  <a:pos x="187" y="30"/>
                </a:cxn>
              </a:cxnLst>
              <a:rect l="0" t="0" r="r" b="b"/>
              <a:pathLst>
                <a:path w="206" h="49">
                  <a:moveTo>
                    <a:pt x="187" y="30"/>
                  </a:moveTo>
                  <a:lnTo>
                    <a:pt x="19" y="30"/>
                  </a:lnTo>
                  <a:lnTo>
                    <a:pt x="19" y="1"/>
                  </a:lnTo>
                  <a:lnTo>
                    <a:pt x="0" y="1"/>
                  </a:lnTo>
                  <a:lnTo>
                    <a:pt x="0" y="49"/>
                  </a:lnTo>
                  <a:lnTo>
                    <a:pt x="206" y="49"/>
                  </a:lnTo>
                  <a:lnTo>
                    <a:pt x="206" y="0"/>
                  </a:lnTo>
                  <a:lnTo>
                    <a:pt x="187" y="0"/>
                  </a:lnTo>
                  <a:lnTo>
                    <a:pt x="187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6" name="Freeform 116">
              <a:extLst>
                <a:ext uri="{FF2B5EF4-FFF2-40B4-BE49-F238E27FC236}">
                  <a16:creationId xmlns:a16="http://schemas.microsoft.com/office/drawing/2014/main" id="{ED9BDE4A-0B2A-BBFB-DA7A-3D78EBBB8C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7775" y="3298825"/>
              <a:ext cx="241300" cy="257175"/>
            </a:xfrm>
            <a:custGeom>
              <a:avLst/>
              <a:gdLst/>
              <a:ahLst/>
              <a:cxnLst>
                <a:cxn ang="0">
                  <a:pos x="26" y="94"/>
                </a:cxn>
                <a:cxn ang="0">
                  <a:pos x="26" y="162"/>
                </a:cxn>
                <a:cxn ang="0">
                  <a:pos x="125" y="162"/>
                </a:cxn>
                <a:cxn ang="0">
                  <a:pos x="125" y="94"/>
                </a:cxn>
                <a:cxn ang="0">
                  <a:pos x="152" y="94"/>
                </a:cxn>
                <a:cxn ang="0">
                  <a:pos x="76" y="0"/>
                </a:cxn>
                <a:cxn ang="0">
                  <a:pos x="0" y="94"/>
                </a:cxn>
                <a:cxn ang="0">
                  <a:pos x="26" y="94"/>
                </a:cxn>
              </a:cxnLst>
              <a:rect l="0" t="0" r="r" b="b"/>
              <a:pathLst>
                <a:path w="152" h="162">
                  <a:moveTo>
                    <a:pt x="26" y="94"/>
                  </a:moveTo>
                  <a:lnTo>
                    <a:pt x="26" y="162"/>
                  </a:lnTo>
                  <a:lnTo>
                    <a:pt x="125" y="162"/>
                  </a:lnTo>
                  <a:lnTo>
                    <a:pt x="125" y="94"/>
                  </a:lnTo>
                  <a:lnTo>
                    <a:pt x="152" y="94"/>
                  </a:lnTo>
                  <a:lnTo>
                    <a:pt x="76" y="0"/>
                  </a:lnTo>
                  <a:lnTo>
                    <a:pt x="0" y="94"/>
                  </a:lnTo>
                  <a:lnTo>
                    <a:pt x="26" y="9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47" name="Group 479">
            <a:extLst>
              <a:ext uri="{FF2B5EF4-FFF2-40B4-BE49-F238E27FC236}">
                <a16:creationId xmlns:a16="http://schemas.microsoft.com/office/drawing/2014/main" id="{72F8B137-31A4-4C54-2E03-681DBBFC8C7C}"/>
              </a:ext>
            </a:extLst>
          </p:cNvPr>
          <p:cNvGrpSpPr/>
          <p:nvPr/>
        </p:nvGrpSpPr>
        <p:grpSpPr>
          <a:xfrm>
            <a:off x="9691694" y="3159606"/>
            <a:ext cx="384171" cy="384171"/>
            <a:chOff x="3509963" y="1497013"/>
            <a:chExt cx="384175" cy="384175"/>
          </a:xfrm>
          <a:solidFill>
            <a:schemeClr val="tx1"/>
          </a:solidFill>
        </p:grpSpPr>
        <p:sp>
          <p:nvSpPr>
            <p:cNvPr id="348" name="Freeform 117">
              <a:extLst>
                <a:ext uri="{FF2B5EF4-FFF2-40B4-BE49-F238E27FC236}">
                  <a16:creationId xmlns:a16="http://schemas.microsoft.com/office/drawing/2014/main" id="{B9544CF6-D2F5-381D-30E5-E09224EDF9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09963" y="1497013"/>
              <a:ext cx="384175" cy="384175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0" y="126"/>
                </a:cxn>
                <a:cxn ang="0">
                  <a:pos x="126" y="252"/>
                </a:cxn>
                <a:cxn ang="0">
                  <a:pos x="252" y="126"/>
                </a:cxn>
                <a:cxn ang="0">
                  <a:pos x="126" y="0"/>
                </a:cxn>
                <a:cxn ang="0">
                  <a:pos x="126" y="229"/>
                </a:cxn>
                <a:cxn ang="0">
                  <a:pos x="23" y="126"/>
                </a:cxn>
                <a:cxn ang="0">
                  <a:pos x="126" y="22"/>
                </a:cxn>
                <a:cxn ang="0">
                  <a:pos x="229" y="126"/>
                </a:cxn>
                <a:cxn ang="0">
                  <a:pos x="126" y="229"/>
                </a:cxn>
              </a:cxnLst>
              <a:rect l="0" t="0" r="r" b="b"/>
              <a:pathLst>
                <a:path w="252" h="252">
                  <a:moveTo>
                    <a:pt x="126" y="0"/>
                  </a:moveTo>
                  <a:cubicBezTo>
                    <a:pt x="56" y="0"/>
                    <a:pt x="0" y="56"/>
                    <a:pt x="0" y="126"/>
                  </a:cubicBezTo>
                  <a:cubicBezTo>
                    <a:pt x="0" y="195"/>
                    <a:pt x="56" y="252"/>
                    <a:pt x="126" y="252"/>
                  </a:cubicBezTo>
                  <a:cubicBezTo>
                    <a:pt x="195" y="252"/>
                    <a:pt x="252" y="195"/>
                    <a:pt x="252" y="126"/>
                  </a:cubicBezTo>
                  <a:cubicBezTo>
                    <a:pt x="252" y="56"/>
                    <a:pt x="195" y="0"/>
                    <a:pt x="126" y="0"/>
                  </a:cubicBezTo>
                  <a:moveTo>
                    <a:pt x="126" y="229"/>
                  </a:moveTo>
                  <a:cubicBezTo>
                    <a:pt x="69" y="229"/>
                    <a:pt x="23" y="183"/>
                    <a:pt x="23" y="126"/>
                  </a:cubicBezTo>
                  <a:cubicBezTo>
                    <a:pt x="23" y="69"/>
                    <a:pt x="69" y="22"/>
                    <a:pt x="126" y="22"/>
                  </a:cubicBezTo>
                  <a:cubicBezTo>
                    <a:pt x="183" y="22"/>
                    <a:pt x="229" y="69"/>
                    <a:pt x="229" y="126"/>
                  </a:cubicBezTo>
                  <a:cubicBezTo>
                    <a:pt x="229" y="183"/>
                    <a:pt x="183" y="229"/>
                    <a:pt x="126" y="2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9" name="Freeform 118">
              <a:extLst>
                <a:ext uri="{FF2B5EF4-FFF2-40B4-BE49-F238E27FC236}">
                  <a16:creationId xmlns:a16="http://schemas.microsoft.com/office/drawing/2014/main" id="{7C8EF81F-2F18-6D47-22BC-21BC9B055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5050" y="1641475"/>
              <a:ext cx="44450" cy="31750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5" y="0"/>
                </a:cxn>
                <a:cxn ang="0">
                  <a:pos x="0" y="21"/>
                </a:cxn>
                <a:cxn ang="0">
                  <a:pos x="28" y="21"/>
                </a:cxn>
                <a:cxn ang="0">
                  <a:pos x="30" y="0"/>
                </a:cxn>
              </a:cxnLst>
              <a:rect l="0" t="0" r="r" b="b"/>
              <a:pathLst>
                <a:path w="30" h="21">
                  <a:moveTo>
                    <a:pt x="3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7"/>
                    <a:pt x="0" y="14"/>
                    <a:pt x="0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9" y="14"/>
                    <a:pt x="29" y="7"/>
                    <a:pt x="3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0" name="Freeform 119">
              <a:extLst>
                <a:ext uri="{FF2B5EF4-FFF2-40B4-BE49-F238E27FC236}">
                  <a16:creationId xmlns:a16="http://schemas.microsoft.com/office/drawing/2014/main" id="{25E2C7E1-F9CA-62B0-0B46-8F6BBBE48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5688" y="1573213"/>
              <a:ext cx="47625" cy="41275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21" y="27"/>
                </a:cxn>
                <a:cxn ang="0">
                  <a:pos x="29" y="5"/>
                </a:cxn>
                <a:cxn ang="0">
                  <a:pos x="31" y="0"/>
                </a:cxn>
                <a:cxn ang="0">
                  <a:pos x="0" y="27"/>
                </a:cxn>
              </a:cxnLst>
              <a:rect l="0" t="0" r="r" b="b"/>
              <a:pathLst>
                <a:path w="31" h="27">
                  <a:moveTo>
                    <a:pt x="0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23" y="19"/>
                    <a:pt x="25" y="12"/>
                    <a:pt x="29" y="5"/>
                  </a:cubicBezTo>
                  <a:cubicBezTo>
                    <a:pt x="30" y="3"/>
                    <a:pt x="30" y="2"/>
                    <a:pt x="31" y="0"/>
                  </a:cubicBezTo>
                  <a:cubicBezTo>
                    <a:pt x="19" y="6"/>
                    <a:pt x="8" y="16"/>
                    <a:pt x="0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1" name="Freeform 120">
              <a:extLst>
                <a:ext uri="{FF2B5EF4-FFF2-40B4-BE49-F238E27FC236}">
                  <a16:creationId xmlns:a16="http://schemas.microsoft.com/office/drawing/2014/main" id="{67D5B9F6-CA7A-3293-9AD1-27739510A4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3013" y="1701800"/>
              <a:ext cx="47625" cy="333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26" y="21"/>
                </a:cxn>
                <a:cxn ang="0">
                  <a:pos x="31" y="0"/>
                </a:cxn>
                <a:cxn ang="0">
                  <a:pos x="2" y="0"/>
                </a:cxn>
                <a:cxn ang="0">
                  <a:pos x="0" y="21"/>
                </a:cxn>
              </a:cxnLst>
              <a:rect l="0" t="0" r="r" b="b"/>
              <a:pathLst>
                <a:path w="31" h="21">
                  <a:moveTo>
                    <a:pt x="0" y="21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9" y="14"/>
                    <a:pt x="30" y="7"/>
                    <a:pt x="3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7"/>
                    <a:pt x="1" y="14"/>
                    <a:pt x="0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2" name="Freeform 121">
              <a:extLst>
                <a:ext uri="{FF2B5EF4-FFF2-40B4-BE49-F238E27FC236}">
                  <a16:creationId xmlns:a16="http://schemas.microsoft.com/office/drawing/2014/main" id="{EEA44E24-4CFF-8D45-075E-2D144F056B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3013" y="1641475"/>
              <a:ext cx="47625" cy="31750"/>
            </a:xfrm>
            <a:custGeom>
              <a:avLst/>
              <a:gdLst/>
              <a:ahLst/>
              <a:cxnLst>
                <a:cxn ang="0">
                  <a:pos x="2" y="21"/>
                </a:cxn>
                <a:cxn ang="0">
                  <a:pos x="31" y="21"/>
                </a:cxn>
                <a:cxn ang="0">
                  <a:pos x="26" y="0"/>
                </a:cxn>
                <a:cxn ang="0">
                  <a:pos x="0" y="0"/>
                </a:cxn>
                <a:cxn ang="0">
                  <a:pos x="2" y="21"/>
                </a:cxn>
              </a:cxnLst>
              <a:rect l="0" t="0" r="r" b="b"/>
              <a:pathLst>
                <a:path w="31" h="21">
                  <a:moveTo>
                    <a:pt x="2" y="2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30" y="14"/>
                    <a:pt x="29" y="7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2" y="14"/>
                    <a:pt x="2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3" name="Freeform 122">
              <a:extLst>
                <a:ext uri="{FF2B5EF4-FFF2-40B4-BE49-F238E27FC236}">
                  <a16:creationId xmlns:a16="http://schemas.microsoft.com/office/drawing/2014/main" id="{559538B3-A3DC-E5A3-3B3B-A631766EC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0788" y="1763713"/>
              <a:ext cx="46038" cy="39688"/>
            </a:xfrm>
            <a:custGeom>
              <a:avLst/>
              <a:gdLst/>
              <a:ahLst/>
              <a:cxnLst>
                <a:cxn ang="0">
                  <a:pos x="3" y="21"/>
                </a:cxn>
                <a:cxn ang="0">
                  <a:pos x="0" y="26"/>
                </a:cxn>
                <a:cxn ang="0">
                  <a:pos x="31" y="0"/>
                </a:cxn>
                <a:cxn ang="0">
                  <a:pos x="11" y="0"/>
                </a:cxn>
                <a:cxn ang="0">
                  <a:pos x="3" y="21"/>
                </a:cxn>
              </a:cxnLst>
              <a:rect l="0" t="0" r="r" b="b"/>
              <a:pathLst>
                <a:path w="31" h="26">
                  <a:moveTo>
                    <a:pt x="3" y="21"/>
                  </a:moveTo>
                  <a:cubicBezTo>
                    <a:pt x="2" y="23"/>
                    <a:pt x="1" y="25"/>
                    <a:pt x="0" y="26"/>
                  </a:cubicBezTo>
                  <a:cubicBezTo>
                    <a:pt x="13" y="20"/>
                    <a:pt x="23" y="11"/>
                    <a:pt x="3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7"/>
                    <a:pt x="6" y="15"/>
                    <a:pt x="3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4" name="Freeform 123">
              <a:extLst>
                <a:ext uri="{FF2B5EF4-FFF2-40B4-BE49-F238E27FC236}">
                  <a16:creationId xmlns:a16="http://schemas.microsoft.com/office/drawing/2014/main" id="{6227BB61-C8CB-883E-5A93-548CF120AB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0788" y="1573213"/>
              <a:ext cx="46038" cy="41275"/>
            </a:xfrm>
            <a:custGeom>
              <a:avLst/>
              <a:gdLst/>
              <a:ahLst/>
              <a:cxnLst>
                <a:cxn ang="0">
                  <a:pos x="11" y="27"/>
                </a:cxn>
                <a:cxn ang="0">
                  <a:pos x="31" y="27"/>
                </a:cxn>
                <a:cxn ang="0">
                  <a:pos x="0" y="0"/>
                </a:cxn>
                <a:cxn ang="0">
                  <a:pos x="3" y="5"/>
                </a:cxn>
                <a:cxn ang="0">
                  <a:pos x="11" y="27"/>
                </a:cxn>
              </a:cxnLst>
              <a:rect l="0" t="0" r="r" b="b"/>
              <a:pathLst>
                <a:path w="31" h="27">
                  <a:moveTo>
                    <a:pt x="11" y="27"/>
                  </a:moveTo>
                  <a:cubicBezTo>
                    <a:pt x="31" y="27"/>
                    <a:pt x="31" y="27"/>
                    <a:pt x="31" y="27"/>
                  </a:cubicBezTo>
                  <a:cubicBezTo>
                    <a:pt x="23" y="16"/>
                    <a:pt x="13" y="6"/>
                    <a:pt x="0" y="0"/>
                  </a:cubicBezTo>
                  <a:cubicBezTo>
                    <a:pt x="1" y="2"/>
                    <a:pt x="2" y="3"/>
                    <a:pt x="3" y="5"/>
                  </a:cubicBezTo>
                  <a:cubicBezTo>
                    <a:pt x="6" y="12"/>
                    <a:pt x="9" y="19"/>
                    <a:pt x="11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5" name="Freeform 124">
              <a:extLst>
                <a:ext uri="{FF2B5EF4-FFF2-40B4-BE49-F238E27FC236}">
                  <a16:creationId xmlns:a16="http://schemas.microsoft.com/office/drawing/2014/main" id="{557F45FF-FF87-7A2F-97CC-AABB6C6BC1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5688" y="1763713"/>
              <a:ext cx="47625" cy="39688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0" y="0"/>
                </a:cxn>
                <a:cxn ang="0">
                  <a:pos x="31" y="26"/>
                </a:cxn>
                <a:cxn ang="0">
                  <a:pos x="29" y="21"/>
                </a:cxn>
                <a:cxn ang="0">
                  <a:pos x="21" y="0"/>
                </a:cxn>
              </a:cxnLst>
              <a:rect l="0" t="0" r="r" b="b"/>
              <a:pathLst>
                <a:path w="31" h="26">
                  <a:moveTo>
                    <a:pt x="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1"/>
                    <a:pt x="19" y="20"/>
                    <a:pt x="31" y="26"/>
                  </a:cubicBezTo>
                  <a:cubicBezTo>
                    <a:pt x="30" y="25"/>
                    <a:pt x="30" y="23"/>
                    <a:pt x="29" y="21"/>
                  </a:cubicBezTo>
                  <a:cubicBezTo>
                    <a:pt x="25" y="15"/>
                    <a:pt x="23" y="7"/>
                    <a:pt x="2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6" name="Freeform 125">
              <a:extLst>
                <a:ext uri="{FF2B5EF4-FFF2-40B4-BE49-F238E27FC236}">
                  <a16:creationId xmlns:a16="http://schemas.microsoft.com/office/drawing/2014/main" id="{B569A2BB-B529-A268-F6D4-1D3460676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5050" y="1701800"/>
              <a:ext cx="44450" cy="3333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0"/>
                </a:cxn>
                <a:cxn ang="0">
                  <a:pos x="5" y="21"/>
                </a:cxn>
                <a:cxn ang="0">
                  <a:pos x="30" y="21"/>
                </a:cxn>
                <a:cxn ang="0">
                  <a:pos x="28" y="0"/>
                </a:cxn>
              </a:cxnLst>
              <a:rect l="0" t="0" r="r" b="b"/>
              <a:pathLst>
                <a:path w="30" h="21">
                  <a:moveTo>
                    <a:pt x="2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2" y="14"/>
                    <a:pt x="5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9" y="14"/>
                    <a:pt x="29" y="7"/>
                    <a:pt x="2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7" name="Freeform 126">
              <a:extLst>
                <a:ext uri="{FF2B5EF4-FFF2-40B4-BE49-F238E27FC236}">
                  <a16:creationId xmlns:a16="http://schemas.microsoft.com/office/drawing/2014/main" id="{D1F4873A-BD95-6F09-8729-47B506AA6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6338" y="1563688"/>
              <a:ext cx="31750" cy="508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"/>
                </a:cxn>
                <a:cxn ang="0">
                  <a:pos x="21" y="33"/>
                </a:cxn>
                <a:cxn ang="0">
                  <a:pos x="0" y="0"/>
                </a:cxn>
              </a:cxnLst>
              <a:rect l="0" t="0" r="r" b="b"/>
              <a:pathLst>
                <a:path w="21" h="33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6" y="17"/>
                    <a:pt x="8" y="5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8" name="Freeform 127">
              <a:extLst>
                <a:ext uri="{FF2B5EF4-FFF2-40B4-BE49-F238E27FC236}">
                  <a16:creationId xmlns:a16="http://schemas.microsoft.com/office/drawing/2014/main" id="{010726A8-58F0-92A0-CAB0-E71367229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6013" y="1563688"/>
              <a:ext cx="33338" cy="50800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21" y="33"/>
                </a:cxn>
                <a:cxn ang="0">
                  <a:pos x="21" y="0"/>
                </a:cxn>
                <a:cxn ang="0">
                  <a:pos x="0" y="33"/>
                </a:cxn>
              </a:cxnLst>
              <a:rect l="0" t="0" r="r" b="b"/>
              <a:pathLst>
                <a:path w="21" h="33">
                  <a:moveTo>
                    <a:pt x="0" y="33"/>
                  </a:moveTo>
                  <a:cubicBezTo>
                    <a:pt x="21" y="33"/>
                    <a:pt x="21" y="33"/>
                    <a:pt x="21" y="3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3" y="5"/>
                    <a:pt x="5" y="17"/>
                    <a:pt x="0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9" name="Freeform 128">
              <a:extLst>
                <a:ext uri="{FF2B5EF4-FFF2-40B4-BE49-F238E27FC236}">
                  <a16:creationId xmlns:a16="http://schemas.microsoft.com/office/drawing/2014/main" id="{E31E76AC-08CF-23CB-0A9D-846CCDB677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6488" y="1701800"/>
              <a:ext cx="42863" cy="33338"/>
            </a:xfrm>
            <a:custGeom>
              <a:avLst/>
              <a:gdLst/>
              <a:ahLst/>
              <a:cxnLst>
                <a:cxn ang="0">
                  <a:pos x="2" y="21"/>
                </a:cxn>
                <a:cxn ang="0">
                  <a:pos x="28" y="21"/>
                </a:cxn>
                <a:cxn ang="0">
                  <a:pos x="28" y="0"/>
                </a:cxn>
                <a:cxn ang="0">
                  <a:pos x="0" y="0"/>
                </a:cxn>
                <a:cxn ang="0">
                  <a:pos x="2" y="21"/>
                </a:cxn>
              </a:cxnLst>
              <a:rect l="0" t="0" r="r" b="b"/>
              <a:pathLst>
                <a:path w="28" h="21">
                  <a:moveTo>
                    <a:pt x="2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1" y="14"/>
                    <a:pt x="2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0" name="Freeform 129">
              <a:extLst>
                <a:ext uri="{FF2B5EF4-FFF2-40B4-BE49-F238E27FC236}">
                  <a16:creationId xmlns:a16="http://schemas.microsoft.com/office/drawing/2014/main" id="{12F29F8A-2FAB-C782-9122-EC77A0C64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6488" y="1641475"/>
              <a:ext cx="42863" cy="31750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28" y="21"/>
                </a:cxn>
                <a:cxn ang="0">
                  <a:pos x="28" y="0"/>
                </a:cxn>
                <a:cxn ang="0">
                  <a:pos x="2" y="0"/>
                </a:cxn>
                <a:cxn ang="0">
                  <a:pos x="0" y="21"/>
                </a:cxn>
              </a:cxnLst>
              <a:rect l="0" t="0" r="r" b="b"/>
              <a:pathLst>
                <a:path w="28" h="21">
                  <a:moveTo>
                    <a:pt x="0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7"/>
                    <a:pt x="0" y="14"/>
                    <a:pt x="0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1" name="Freeform 130">
              <a:extLst>
                <a:ext uri="{FF2B5EF4-FFF2-40B4-BE49-F238E27FC236}">
                  <a16:creationId xmlns:a16="http://schemas.microsoft.com/office/drawing/2014/main" id="{36133D66-BE6B-9D66-97DE-0CC385E9F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6338" y="1641475"/>
              <a:ext cx="42863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"/>
                </a:cxn>
                <a:cxn ang="0">
                  <a:pos x="28" y="21"/>
                </a:cxn>
                <a:cxn ang="0">
                  <a:pos x="26" y="0"/>
                </a:cxn>
                <a:cxn ang="0">
                  <a:pos x="0" y="0"/>
                </a:cxn>
              </a:cxnLst>
              <a:rect l="0" t="0" r="r" b="b"/>
              <a:pathLst>
                <a:path w="28" h="21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14"/>
                    <a:pt x="27" y="7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2" name="Freeform 131">
              <a:extLst>
                <a:ext uri="{FF2B5EF4-FFF2-40B4-BE49-F238E27FC236}">
                  <a16:creationId xmlns:a16="http://schemas.microsoft.com/office/drawing/2014/main" id="{F7100BF2-C3F9-3ABE-7731-2E0D49EB4F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6338" y="1701800"/>
              <a:ext cx="42863" cy="333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26" y="21"/>
                </a:cxn>
                <a:cxn ang="0">
                  <a:pos x="28" y="0"/>
                </a:cxn>
                <a:cxn ang="0">
                  <a:pos x="0" y="0"/>
                </a:cxn>
                <a:cxn ang="0">
                  <a:pos x="0" y="21"/>
                </a:cxn>
              </a:cxnLst>
              <a:rect l="0" t="0" r="r" b="b"/>
              <a:pathLst>
                <a:path w="28" h="21">
                  <a:moveTo>
                    <a:pt x="0" y="21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7" y="14"/>
                    <a:pt x="28" y="7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3" name="Freeform 132">
              <a:extLst>
                <a:ext uri="{FF2B5EF4-FFF2-40B4-BE49-F238E27FC236}">
                  <a16:creationId xmlns:a16="http://schemas.microsoft.com/office/drawing/2014/main" id="{FDB73ED6-3E22-AC79-52D4-4632F98DC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6013" y="1763713"/>
              <a:ext cx="33338" cy="49213"/>
            </a:xfrm>
            <a:custGeom>
              <a:avLst/>
              <a:gdLst/>
              <a:ahLst/>
              <a:cxnLst>
                <a:cxn ang="0">
                  <a:pos x="21" y="33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21" y="33"/>
                </a:cxn>
              </a:cxnLst>
              <a:rect l="0" t="0" r="r" b="b"/>
              <a:pathLst>
                <a:path w="21" h="33">
                  <a:moveTo>
                    <a:pt x="21" y="33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6"/>
                    <a:pt x="13" y="27"/>
                    <a:pt x="21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4" name="Freeform 133">
              <a:extLst>
                <a:ext uri="{FF2B5EF4-FFF2-40B4-BE49-F238E27FC236}">
                  <a16:creationId xmlns:a16="http://schemas.microsoft.com/office/drawing/2014/main" id="{AEA4D24D-594F-ACAF-F7EB-E8784CA8B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6338" y="1763713"/>
              <a:ext cx="31750" cy="49213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33"/>
                </a:cxn>
              </a:cxnLst>
              <a:rect l="0" t="0" r="r" b="b"/>
              <a:pathLst>
                <a:path w="21" h="33">
                  <a:moveTo>
                    <a:pt x="0" y="33"/>
                  </a:moveTo>
                  <a:cubicBezTo>
                    <a:pt x="8" y="27"/>
                    <a:pt x="16" y="16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68" name="مستطيل ذو زاوية واحدة مستديرة 67">
            <a:extLst>
              <a:ext uri="{FF2B5EF4-FFF2-40B4-BE49-F238E27FC236}">
                <a16:creationId xmlns:a16="http://schemas.microsoft.com/office/drawing/2014/main" id="{2F5C8771-6DE4-7380-A62E-9CE7A39FA4B8}"/>
              </a:ext>
            </a:extLst>
          </p:cNvPr>
          <p:cNvSpPr/>
          <p:nvPr/>
        </p:nvSpPr>
        <p:spPr>
          <a:xfrm flipH="1">
            <a:off x="8172613" y="513504"/>
            <a:ext cx="3008835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icons</a:t>
            </a:r>
          </a:p>
        </p:txBody>
      </p:sp>
      <p:cxnSp>
        <p:nvCxnSpPr>
          <p:cNvPr id="70" name="موصل مستقيم 30">
            <a:extLst>
              <a:ext uri="{FF2B5EF4-FFF2-40B4-BE49-F238E27FC236}">
                <a16:creationId xmlns:a16="http://schemas.microsoft.com/office/drawing/2014/main" id="{97A1992F-C448-053A-917A-ADF1FCE8B09B}"/>
              </a:ext>
            </a:extLst>
          </p:cNvPr>
          <p:cNvCxnSpPr>
            <a:cxnSpLocks/>
          </p:cNvCxnSpPr>
          <p:nvPr/>
        </p:nvCxnSpPr>
        <p:spPr>
          <a:xfrm>
            <a:off x="8176684" y="999914"/>
            <a:ext cx="3004764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مربع نص 70">
            <a:extLst>
              <a:ext uri="{FF2B5EF4-FFF2-40B4-BE49-F238E27FC236}">
                <a16:creationId xmlns:a16="http://schemas.microsoft.com/office/drawing/2014/main" id="{AA8AC877-83EE-26E7-23E9-8E70384C43CC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8002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0EA7A972-F7BB-7798-1A09-D92A33797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66</a:t>
            </a:fld>
            <a:endParaRPr lang="ar-SA"/>
          </a:p>
        </p:txBody>
      </p:sp>
      <p:sp>
        <p:nvSpPr>
          <p:cNvPr id="5" name="Freeform 144">
            <a:extLst>
              <a:ext uri="{FF2B5EF4-FFF2-40B4-BE49-F238E27FC236}">
                <a16:creationId xmlns:a16="http://schemas.microsoft.com/office/drawing/2014/main" id="{00FF111F-76CD-E5DA-5498-04B11BF426A3}"/>
              </a:ext>
            </a:extLst>
          </p:cNvPr>
          <p:cNvSpPr>
            <a:spLocks noEditPoints="1"/>
          </p:cNvSpPr>
          <p:nvPr/>
        </p:nvSpPr>
        <p:spPr bwMode="auto">
          <a:xfrm>
            <a:off x="9484764" y="5451241"/>
            <a:ext cx="280348" cy="304081"/>
          </a:xfrm>
          <a:custGeom>
            <a:avLst/>
            <a:gdLst/>
            <a:ahLst/>
            <a:cxnLst>
              <a:cxn ang="0">
                <a:pos x="192" y="104"/>
              </a:cxn>
              <a:cxn ang="0">
                <a:pos x="188" y="113"/>
              </a:cxn>
              <a:cxn ang="0">
                <a:pos x="188" y="113"/>
              </a:cxn>
              <a:cxn ang="0">
                <a:pos x="148" y="149"/>
              </a:cxn>
              <a:cxn ang="0">
                <a:pos x="148" y="149"/>
              </a:cxn>
              <a:cxn ang="0">
                <a:pos x="140" y="152"/>
              </a:cxn>
              <a:cxn ang="0">
                <a:pos x="128" y="140"/>
              </a:cxn>
              <a:cxn ang="0">
                <a:pos x="132" y="131"/>
              </a:cxn>
              <a:cxn ang="0">
                <a:pos x="149" y="116"/>
              </a:cxn>
              <a:cxn ang="0">
                <a:pos x="76" y="116"/>
              </a:cxn>
              <a:cxn ang="0">
                <a:pos x="64" y="104"/>
              </a:cxn>
              <a:cxn ang="0">
                <a:pos x="76" y="92"/>
              </a:cxn>
              <a:cxn ang="0">
                <a:pos x="149" y="92"/>
              </a:cxn>
              <a:cxn ang="0">
                <a:pos x="132" y="77"/>
              </a:cxn>
              <a:cxn ang="0">
                <a:pos x="132" y="77"/>
              </a:cxn>
              <a:cxn ang="0">
                <a:pos x="128" y="68"/>
              </a:cxn>
              <a:cxn ang="0">
                <a:pos x="140" y="56"/>
              </a:cxn>
              <a:cxn ang="0">
                <a:pos x="148" y="59"/>
              </a:cxn>
              <a:cxn ang="0">
                <a:pos x="188" y="95"/>
              </a:cxn>
              <a:cxn ang="0">
                <a:pos x="192" y="104"/>
              </a:cxn>
              <a:cxn ang="0">
                <a:pos x="72" y="24"/>
              </a:cxn>
              <a:cxn ang="0">
                <a:pos x="24" y="24"/>
              </a:cxn>
              <a:cxn ang="0">
                <a:pos x="24" y="184"/>
              </a:cxn>
              <a:cxn ang="0">
                <a:pos x="72" y="184"/>
              </a:cxn>
              <a:cxn ang="0">
                <a:pos x="84" y="196"/>
              </a:cxn>
              <a:cxn ang="0">
                <a:pos x="72" y="208"/>
              </a:cxn>
              <a:cxn ang="0">
                <a:pos x="12" y="208"/>
              </a:cxn>
              <a:cxn ang="0">
                <a:pos x="0" y="196"/>
              </a:cxn>
              <a:cxn ang="0">
                <a:pos x="0" y="12"/>
              </a:cxn>
              <a:cxn ang="0">
                <a:pos x="12" y="0"/>
              </a:cxn>
              <a:cxn ang="0">
                <a:pos x="72" y="0"/>
              </a:cxn>
              <a:cxn ang="0">
                <a:pos x="84" y="12"/>
              </a:cxn>
              <a:cxn ang="0">
                <a:pos x="72" y="24"/>
              </a:cxn>
            </a:cxnLst>
            <a:rect l="0" t="0" r="r" b="b"/>
            <a:pathLst>
              <a:path w="192" h="208">
                <a:moveTo>
                  <a:pt x="192" y="104"/>
                </a:moveTo>
                <a:cubicBezTo>
                  <a:pt x="192" y="108"/>
                  <a:pt x="190" y="111"/>
                  <a:pt x="188" y="113"/>
                </a:cubicBezTo>
                <a:cubicBezTo>
                  <a:pt x="188" y="113"/>
                  <a:pt x="188" y="113"/>
                  <a:pt x="188" y="113"/>
                </a:cubicBezTo>
                <a:cubicBezTo>
                  <a:pt x="148" y="149"/>
                  <a:pt x="148" y="149"/>
                  <a:pt x="148" y="149"/>
                </a:cubicBezTo>
                <a:cubicBezTo>
                  <a:pt x="148" y="149"/>
                  <a:pt x="148" y="149"/>
                  <a:pt x="148" y="149"/>
                </a:cubicBezTo>
                <a:cubicBezTo>
                  <a:pt x="146" y="151"/>
                  <a:pt x="143" y="152"/>
                  <a:pt x="140" y="152"/>
                </a:cubicBezTo>
                <a:cubicBezTo>
                  <a:pt x="133" y="152"/>
                  <a:pt x="128" y="147"/>
                  <a:pt x="128" y="140"/>
                </a:cubicBezTo>
                <a:cubicBezTo>
                  <a:pt x="128" y="136"/>
                  <a:pt x="130" y="133"/>
                  <a:pt x="132" y="131"/>
                </a:cubicBezTo>
                <a:cubicBezTo>
                  <a:pt x="149" y="116"/>
                  <a:pt x="149" y="116"/>
                  <a:pt x="149" y="116"/>
                </a:cubicBezTo>
                <a:cubicBezTo>
                  <a:pt x="76" y="116"/>
                  <a:pt x="76" y="116"/>
                  <a:pt x="76" y="116"/>
                </a:cubicBezTo>
                <a:cubicBezTo>
                  <a:pt x="69" y="116"/>
                  <a:pt x="64" y="111"/>
                  <a:pt x="64" y="104"/>
                </a:cubicBezTo>
                <a:cubicBezTo>
                  <a:pt x="64" y="97"/>
                  <a:pt x="69" y="92"/>
                  <a:pt x="76" y="92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32" y="77"/>
                  <a:pt x="132" y="77"/>
                  <a:pt x="132" y="77"/>
                </a:cubicBezTo>
                <a:cubicBezTo>
                  <a:pt x="132" y="77"/>
                  <a:pt x="132" y="77"/>
                  <a:pt x="132" y="77"/>
                </a:cubicBezTo>
                <a:cubicBezTo>
                  <a:pt x="130" y="75"/>
                  <a:pt x="128" y="72"/>
                  <a:pt x="128" y="68"/>
                </a:cubicBezTo>
                <a:cubicBezTo>
                  <a:pt x="128" y="61"/>
                  <a:pt x="133" y="56"/>
                  <a:pt x="140" y="56"/>
                </a:cubicBezTo>
                <a:cubicBezTo>
                  <a:pt x="143" y="56"/>
                  <a:pt x="146" y="57"/>
                  <a:pt x="148" y="59"/>
                </a:cubicBezTo>
                <a:cubicBezTo>
                  <a:pt x="188" y="95"/>
                  <a:pt x="188" y="95"/>
                  <a:pt x="188" y="95"/>
                </a:cubicBezTo>
                <a:cubicBezTo>
                  <a:pt x="190" y="97"/>
                  <a:pt x="192" y="100"/>
                  <a:pt x="192" y="104"/>
                </a:cubicBezTo>
                <a:moveTo>
                  <a:pt x="7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184"/>
                  <a:pt x="24" y="184"/>
                  <a:pt x="24" y="184"/>
                </a:cubicBezTo>
                <a:cubicBezTo>
                  <a:pt x="72" y="184"/>
                  <a:pt x="72" y="184"/>
                  <a:pt x="72" y="184"/>
                </a:cubicBezTo>
                <a:cubicBezTo>
                  <a:pt x="79" y="184"/>
                  <a:pt x="84" y="189"/>
                  <a:pt x="84" y="196"/>
                </a:cubicBezTo>
                <a:cubicBezTo>
                  <a:pt x="84" y="203"/>
                  <a:pt x="79" y="208"/>
                  <a:pt x="72" y="208"/>
                </a:cubicBezTo>
                <a:cubicBezTo>
                  <a:pt x="12" y="208"/>
                  <a:pt x="12" y="208"/>
                  <a:pt x="12" y="208"/>
                </a:cubicBezTo>
                <a:cubicBezTo>
                  <a:pt x="5" y="208"/>
                  <a:pt x="0" y="203"/>
                  <a:pt x="0" y="19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9" y="0"/>
                  <a:pt x="84" y="5"/>
                  <a:pt x="84" y="12"/>
                </a:cubicBezTo>
                <a:cubicBezTo>
                  <a:pt x="84" y="19"/>
                  <a:pt x="79" y="24"/>
                  <a:pt x="72" y="24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" name="Freeform 145">
            <a:extLst>
              <a:ext uri="{FF2B5EF4-FFF2-40B4-BE49-F238E27FC236}">
                <a16:creationId xmlns:a16="http://schemas.microsoft.com/office/drawing/2014/main" id="{EF56215A-33C4-76DF-BA96-FEFD9564367E}"/>
              </a:ext>
            </a:extLst>
          </p:cNvPr>
          <p:cNvSpPr>
            <a:spLocks noEditPoints="1"/>
          </p:cNvSpPr>
          <p:nvPr/>
        </p:nvSpPr>
        <p:spPr bwMode="auto">
          <a:xfrm>
            <a:off x="8818753" y="5451241"/>
            <a:ext cx="280348" cy="304081"/>
          </a:xfrm>
          <a:custGeom>
            <a:avLst/>
            <a:gdLst/>
            <a:ahLst/>
            <a:cxnLst>
              <a:cxn ang="0">
                <a:pos x="192" y="104"/>
              </a:cxn>
              <a:cxn ang="0">
                <a:pos x="192" y="196"/>
              </a:cxn>
              <a:cxn ang="0">
                <a:pos x="180" y="208"/>
              </a:cxn>
              <a:cxn ang="0">
                <a:pos x="120" y="208"/>
              </a:cxn>
              <a:cxn ang="0">
                <a:pos x="108" y="196"/>
              </a:cxn>
              <a:cxn ang="0">
                <a:pos x="120" y="184"/>
              </a:cxn>
              <a:cxn ang="0">
                <a:pos x="168" y="184"/>
              </a:cxn>
              <a:cxn ang="0">
                <a:pos x="168" y="24"/>
              </a:cxn>
              <a:cxn ang="0">
                <a:pos x="120" y="24"/>
              </a:cxn>
              <a:cxn ang="0">
                <a:pos x="108" y="12"/>
              </a:cxn>
              <a:cxn ang="0">
                <a:pos x="120" y="0"/>
              </a:cxn>
              <a:cxn ang="0">
                <a:pos x="180" y="0"/>
              </a:cxn>
              <a:cxn ang="0">
                <a:pos x="192" y="12"/>
              </a:cxn>
              <a:cxn ang="0">
                <a:pos x="192" y="104"/>
              </a:cxn>
              <a:cxn ang="0">
                <a:pos x="192" y="104"/>
              </a:cxn>
              <a:cxn ang="0">
                <a:pos x="192" y="104"/>
              </a:cxn>
              <a:cxn ang="0">
                <a:pos x="124" y="95"/>
              </a:cxn>
              <a:cxn ang="0">
                <a:pos x="128" y="104"/>
              </a:cxn>
              <a:cxn ang="0">
                <a:pos x="124" y="113"/>
              </a:cxn>
              <a:cxn ang="0">
                <a:pos x="84" y="149"/>
              </a:cxn>
              <a:cxn ang="0">
                <a:pos x="76" y="152"/>
              </a:cxn>
              <a:cxn ang="0">
                <a:pos x="64" y="140"/>
              </a:cxn>
              <a:cxn ang="0">
                <a:pos x="68" y="131"/>
              </a:cxn>
              <a:cxn ang="0">
                <a:pos x="68" y="131"/>
              </a:cxn>
              <a:cxn ang="0">
                <a:pos x="85" y="116"/>
              </a:cxn>
              <a:cxn ang="0">
                <a:pos x="12" y="116"/>
              </a:cxn>
              <a:cxn ang="0">
                <a:pos x="0" y="104"/>
              </a:cxn>
              <a:cxn ang="0">
                <a:pos x="12" y="92"/>
              </a:cxn>
              <a:cxn ang="0">
                <a:pos x="85" y="92"/>
              </a:cxn>
              <a:cxn ang="0">
                <a:pos x="68" y="77"/>
              </a:cxn>
              <a:cxn ang="0">
                <a:pos x="68" y="77"/>
              </a:cxn>
              <a:cxn ang="0">
                <a:pos x="64" y="68"/>
              </a:cxn>
              <a:cxn ang="0">
                <a:pos x="76" y="56"/>
              </a:cxn>
              <a:cxn ang="0">
                <a:pos x="84" y="59"/>
              </a:cxn>
              <a:cxn ang="0">
                <a:pos x="124" y="95"/>
              </a:cxn>
            </a:cxnLst>
            <a:rect l="0" t="0" r="r" b="b"/>
            <a:pathLst>
              <a:path w="192" h="208">
                <a:moveTo>
                  <a:pt x="192" y="104"/>
                </a:moveTo>
                <a:cubicBezTo>
                  <a:pt x="192" y="196"/>
                  <a:pt x="192" y="196"/>
                  <a:pt x="192" y="196"/>
                </a:cubicBezTo>
                <a:cubicBezTo>
                  <a:pt x="192" y="202"/>
                  <a:pt x="187" y="208"/>
                  <a:pt x="180" y="208"/>
                </a:cubicBezTo>
                <a:cubicBezTo>
                  <a:pt x="120" y="208"/>
                  <a:pt x="120" y="208"/>
                  <a:pt x="120" y="208"/>
                </a:cubicBezTo>
                <a:cubicBezTo>
                  <a:pt x="113" y="208"/>
                  <a:pt x="108" y="202"/>
                  <a:pt x="108" y="196"/>
                </a:cubicBezTo>
                <a:cubicBezTo>
                  <a:pt x="108" y="189"/>
                  <a:pt x="113" y="184"/>
                  <a:pt x="120" y="184"/>
                </a:cubicBezTo>
                <a:cubicBezTo>
                  <a:pt x="168" y="184"/>
                  <a:pt x="168" y="184"/>
                  <a:pt x="168" y="184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13" y="24"/>
                  <a:pt x="108" y="18"/>
                  <a:pt x="108" y="12"/>
                </a:cubicBezTo>
                <a:cubicBezTo>
                  <a:pt x="108" y="5"/>
                  <a:pt x="113" y="0"/>
                  <a:pt x="120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87" y="0"/>
                  <a:pt x="192" y="5"/>
                  <a:pt x="192" y="12"/>
                </a:cubicBezTo>
                <a:cubicBezTo>
                  <a:pt x="192" y="104"/>
                  <a:pt x="192" y="104"/>
                  <a:pt x="192" y="104"/>
                </a:cubicBezTo>
                <a:cubicBezTo>
                  <a:pt x="192" y="104"/>
                  <a:pt x="192" y="104"/>
                  <a:pt x="192" y="104"/>
                </a:cubicBezTo>
                <a:cubicBezTo>
                  <a:pt x="192" y="104"/>
                  <a:pt x="192" y="104"/>
                  <a:pt x="192" y="104"/>
                </a:cubicBezTo>
                <a:moveTo>
                  <a:pt x="124" y="95"/>
                </a:moveTo>
                <a:cubicBezTo>
                  <a:pt x="126" y="97"/>
                  <a:pt x="128" y="100"/>
                  <a:pt x="128" y="104"/>
                </a:cubicBezTo>
                <a:cubicBezTo>
                  <a:pt x="128" y="108"/>
                  <a:pt x="126" y="111"/>
                  <a:pt x="124" y="113"/>
                </a:cubicBezTo>
                <a:cubicBezTo>
                  <a:pt x="84" y="149"/>
                  <a:pt x="84" y="149"/>
                  <a:pt x="84" y="149"/>
                </a:cubicBezTo>
                <a:cubicBezTo>
                  <a:pt x="82" y="151"/>
                  <a:pt x="79" y="152"/>
                  <a:pt x="76" y="152"/>
                </a:cubicBezTo>
                <a:cubicBezTo>
                  <a:pt x="69" y="152"/>
                  <a:pt x="64" y="147"/>
                  <a:pt x="64" y="140"/>
                </a:cubicBezTo>
                <a:cubicBezTo>
                  <a:pt x="64" y="136"/>
                  <a:pt x="66" y="133"/>
                  <a:pt x="68" y="131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85" y="116"/>
                  <a:pt x="85" y="116"/>
                  <a:pt x="85" y="116"/>
                </a:cubicBezTo>
                <a:cubicBezTo>
                  <a:pt x="12" y="116"/>
                  <a:pt x="12" y="116"/>
                  <a:pt x="12" y="116"/>
                </a:cubicBezTo>
                <a:cubicBezTo>
                  <a:pt x="5" y="116"/>
                  <a:pt x="0" y="111"/>
                  <a:pt x="0" y="104"/>
                </a:cubicBezTo>
                <a:cubicBezTo>
                  <a:pt x="0" y="97"/>
                  <a:pt x="5" y="92"/>
                  <a:pt x="12" y="92"/>
                </a:cubicBezTo>
                <a:cubicBezTo>
                  <a:pt x="85" y="92"/>
                  <a:pt x="85" y="92"/>
                  <a:pt x="85" y="92"/>
                </a:cubicBezTo>
                <a:cubicBezTo>
                  <a:pt x="68" y="77"/>
                  <a:pt x="68" y="77"/>
                  <a:pt x="68" y="77"/>
                </a:cubicBezTo>
                <a:cubicBezTo>
                  <a:pt x="68" y="77"/>
                  <a:pt x="68" y="77"/>
                  <a:pt x="68" y="77"/>
                </a:cubicBezTo>
                <a:cubicBezTo>
                  <a:pt x="66" y="75"/>
                  <a:pt x="64" y="72"/>
                  <a:pt x="64" y="68"/>
                </a:cubicBezTo>
                <a:cubicBezTo>
                  <a:pt x="64" y="61"/>
                  <a:pt x="69" y="56"/>
                  <a:pt x="76" y="56"/>
                </a:cubicBezTo>
                <a:cubicBezTo>
                  <a:pt x="79" y="56"/>
                  <a:pt x="82" y="57"/>
                  <a:pt x="84" y="59"/>
                </a:cubicBezTo>
                <a:lnTo>
                  <a:pt x="124" y="95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" name="Freeform 146">
            <a:extLst>
              <a:ext uri="{FF2B5EF4-FFF2-40B4-BE49-F238E27FC236}">
                <a16:creationId xmlns:a16="http://schemas.microsoft.com/office/drawing/2014/main" id="{FCE1BE13-BBA1-E205-01DE-753B51EB9E51}"/>
              </a:ext>
            </a:extLst>
          </p:cNvPr>
          <p:cNvSpPr>
            <a:spLocks noEditPoints="1"/>
          </p:cNvSpPr>
          <p:nvPr/>
        </p:nvSpPr>
        <p:spPr bwMode="auto">
          <a:xfrm>
            <a:off x="8158674" y="5463108"/>
            <a:ext cx="302598" cy="280347"/>
          </a:xfrm>
          <a:custGeom>
            <a:avLst/>
            <a:gdLst/>
            <a:ahLst/>
            <a:cxnLst>
              <a:cxn ang="0">
                <a:pos x="196" y="192"/>
              </a:cxn>
              <a:cxn ang="0">
                <a:pos x="12" y="192"/>
              </a:cxn>
              <a:cxn ang="0">
                <a:pos x="0" y="180"/>
              </a:cxn>
              <a:cxn ang="0">
                <a:pos x="0" y="120"/>
              </a:cxn>
              <a:cxn ang="0">
                <a:pos x="12" y="108"/>
              </a:cxn>
              <a:cxn ang="0">
                <a:pos x="24" y="120"/>
              </a:cxn>
              <a:cxn ang="0">
                <a:pos x="24" y="168"/>
              </a:cxn>
              <a:cxn ang="0">
                <a:pos x="184" y="168"/>
              </a:cxn>
              <a:cxn ang="0">
                <a:pos x="184" y="120"/>
              </a:cxn>
              <a:cxn ang="0">
                <a:pos x="196" y="108"/>
              </a:cxn>
              <a:cxn ang="0">
                <a:pos x="208" y="120"/>
              </a:cxn>
              <a:cxn ang="0">
                <a:pos x="208" y="180"/>
              </a:cxn>
              <a:cxn ang="0">
                <a:pos x="196" y="192"/>
              </a:cxn>
              <a:cxn ang="0">
                <a:pos x="140" y="64"/>
              </a:cxn>
              <a:cxn ang="0">
                <a:pos x="131" y="60"/>
              </a:cxn>
              <a:cxn ang="0">
                <a:pos x="116" y="43"/>
              </a:cxn>
              <a:cxn ang="0">
                <a:pos x="116" y="116"/>
              </a:cxn>
              <a:cxn ang="0">
                <a:pos x="104" y="128"/>
              </a:cxn>
              <a:cxn ang="0">
                <a:pos x="92" y="116"/>
              </a:cxn>
              <a:cxn ang="0">
                <a:pos x="92" y="43"/>
              </a:cxn>
              <a:cxn ang="0">
                <a:pos x="77" y="60"/>
              </a:cxn>
              <a:cxn ang="0">
                <a:pos x="68" y="64"/>
              </a:cxn>
              <a:cxn ang="0">
                <a:pos x="56" y="52"/>
              </a:cxn>
              <a:cxn ang="0">
                <a:pos x="59" y="44"/>
              </a:cxn>
              <a:cxn ang="0">
                <a:pos x="95" y="4"/>
              </a:cxn>
              <a:cxn ang="0">
                <a:pos x="104" y="0"/>
              </a:cxn>
              <a:cxn ang="0">
                <a:pos x="113" y="4"/>
              </a:cxn>
              <a:cxn ang="0">
                <a:pos x="149" y="44"/>
              </a:cxn>
              <a:cxn ang="0">
                <a:pos x="152" y="52"/>
              </a:cxn>
              <a:cxn ang="0">
                <a:pos x="140" y="64"/>
              </a:cxn>
            </a:cxnLst>
            <a:rect l="0" t="0" r="r" b="b"/>
            <a:pathLst>
              <a:path w="208" h="192">
                <a:moveTo>
                  <a:pt x="196" y="192"/>
                </a:moveTo>
                <a:cubicBezTo>
                  <a:pt x="12" y="192"/>
                  <a:pt x="12" y="192"/>
                  <a:pt x="12" y="192"/>
                </a:cubicBezTo>
                <a:cubicBezTo>
                  <a:pt x="5" y="192"/>
                  <a:pt x="0" y="187"/>
                  <a:pt x="0" y="18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13"/>
                  <a:pt x="5" y="108"/>
                  <a:pt x="12" y="108"/>
                </a:cubicBezTo>
                <a:cubicBezTo>
                  <a:pt x="19" y="108"/>
                  <a:pt x="24" y="113"/>
                  <a:pt x="24" y="120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184" y="168"/>
                  <a:pt x="184" y="168"/>
                  <a:pt x="184" y="168"/>
                </a:cubicBezTo>
                <a:cubicBezTo>
                  <a:pt x="184" y="120"/>
                  <a:pt x="184" y="120"/>
                  <a:pt x="184" y="120"/>
                </a:cubicBezTo>
                <a:cubicBezTo>
                  <a:pt x="184" y="113"/>
                  <a:pt x="189" y="108"/>
                  <a:pt x="196" y="108"/>
                </a:cubicBezTo>
                <a:cubicBezTo>
                  <a:pt x="203" y="108"/>
                  <a:pt x="208" y="113"/>
                  <a:pt x="208" y="12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8" y="187"/>
                  <a:pt x="203" y="192"/>
                  <a:pt x="196" y="192"/>
                </a:cubicBezTo>
                <a:moveTo>
                  <a:pt x="140" y="64"/>
                </a:moveTo>
                <a:cubicBezTo>
                  <a:pt x="136" y="64"/>
                  <a:pt x="133" y="62"/>
                  <a:pt x="131" y="60"/>
                </a:cubicBezTo>
                <a:cubicBezTo>
                  <a:pt x="116" y="43"/>
                  <a:pt x="116" y="43"/>
                  <a:pt x="116" y="43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23"/>
                  <a:pt x="111" y="128"/>
                  <a:pt x="104" y="128"/>
                </a:cubicBezTo>
                <a:cubicBezTo>
                  <a:pt x="97" y="128"/>
                  <a:pt x="92" y="123"/>
                  <a:pt x="92" y="116"/>
                </a:cubicBezTo>
                <a:cubicBezTo>
                  <a:pt x="92" y="43"/>
                  <a:pt x="92" y="43"/>
                  <a:pt x="92" y="43"/>
                </a:cubicBezTo>
                <a:cubicBezTo>
                  <a:pt x="77" y="60"/>
                  <a:pt x="77" y="60"/>
                  <a:pt x="77" y="60"/>
                </a:cubicBezTo>
                <a:cubicBezTo>
                  <a:pt x="75" y="62"/>
                  <a:pt x="72" y="64"/>
                  <a:pt x="68" y="64"/>
                </a:cubicBezTo>
                <a:cubicBezTo>
                  <a:pt x="61" y="64"/>
                  <a:pt x="56" y="59"/>
                  <a:pt x="56" y="52"/>
                </a:cubicBezTo>
                <a:cubicBezTo>
                  <a:pt x="56" y="49"/>
                  <a:pt x="57" y="46"/>
                  <a:pt x="59" y="44"/>
                </a:cubicBezTo>
                <a:cubicBezTo>
                  <a:pt x="95" y="4"/>
                  <a:pt x="95" y="4"/>
                  <a:pt x="95" y="4"/>
                </a:cubicBezTo>
                <a:cubicBezTo>
                  <a:pt x="97" y="2"/>
                  <a:pt x="100" y="0"/>
                  <a:pt x="104" y="0"/>
                </a:cubicBezTo>
                <a:cubicBezTo>
                  <a:pt x="108" y="0"/>
                  <a:pt x="111" y="2"/>
                  <a:pt x="113" y="4"/>
                </a:cubicBezTo>
                <a:cubicBezTo>
                  <a:pt x="149" y="44"/>
                  <a:pt x="149" y="44"/>
                  <a:pt x="149" y="44"/>
                </a:cubicBezTo>
                <a:cubicBezTo>
                  <a:pt x="151" y="46"/>
                  <a:pt x="152" y="49"/>
                  <a:pt x="152" y="52"/>
                </a:cubicBezTo>
                <a:cubicBezTo>
                  <a:pt x="152" y="59"/>
                  <a:pt x="147" y="64"/>
                  <a:pt x="140" y="64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" name="Freeform 147">
            <a:extLst>
              <a:ext uri="{FF2B5EF4-FFF2-40B4-BE49-F238E27FC236}">
                <a16:creationId xmlns:a16="http://schemas.microsoft.com/office/drawing/2014/main" id="{109563DB-5104-78DA-410C-6A69A6C0D91D}"/>
              </a:ext>
            </a:extLst>
          </p:cNvPr>
          <p:cNvSpPr>
            <a:spLocks noEditPoints="1"/>
          </p:cNvSpPr>
          <p:nvPr/>
        </p:nvSpPr>
        <p:spPr bwMode="auto">
          <a:xfrm>
            <a:off x="7503047" y="5463108"/>
            <a:ext cx="304081" cy="280347"/>
          </a:xfrm>
          <a:custGeom>
            <a:avLst/>
            <a:gdLst/>
            <a:ahLst/>
            <a:cxnLst>
              <a:cxn ang="0">
                <a:pos x="196" y="192"/>
              </a:cxn>
              <a:cxn ang="0">
                <a:pos x="104" y="192"/>
              </a:cxn>
              <a:cxn ang="0">
                <a:pos x="104" y="192"/>
              </a:cxn>
              <a:cxn ang="0">
                <a:pos x="104" y="192"/>
              </a:cxn>
              <a:cxn ang="0">
                <a:pos x="12" y="192"/>
              </a:cxn>
              <a:cxn ang="0">
                <a:pos x="0" y="180"/>
              </a:cxn>
              <a:cxn ang="0">
                <a:pos x="0" y="120"/>
              </a:cxn>
              <a:cxn ang="0">
                <a:pos x="12" y="108"/>
              </a:cxn>
              <a:cxn ang="0">
                <a:pos x="24" y="120"/>
              </a:cxn>
              <a:cxn ang="0">
                <a:pos x="24" y="168"/>
              </a:cxn>
              <a:cxn ang="0">
                <a:pos x="184" y="168"/>
              </a:cxn>
              <a:cxn ang="0">
                <a:pos x="184" y="120"/>
              </a:cxn>
              <a:cxn ang="0">
                <a:pos x="196" y="108"/>
              </a:cxn>
              <a:cxn ang="0">
                <a:pos x="208" y="120"/>
              </a:cxn>
              <a:cxn ang="0">
                <a:pos x="208" y="180"/>
              </a:cxn>
              <a:cxn ang="0">
                <a:pos x="196" y="192"/>
              </a:cxn>
              <a:cxn ang="0">
                <a:pos x="149" y="84"/>
              </a:cxn>
              <a:cxn ang="0">
                <a:pos x="113" y="124"/>
              </a:cxn>
              <a:cxn ang="0">
                <a:pos x="104" y="128"/>
              </a:cxn>
              <a:cxn ang="0">
                <a:pos x="95" y="124"/>
              </a:cxn>
              <a:cxn ang="0">
                <a:pos x="59" y="84"/>
              </a:cxn>
              <a:cxn ang="0">
                <a:pos x="56" y="76"/>
              </a:cxn>
              <a:cxn ang="0">
                <a:pos x="68" y="64"/>
              </a:cxn>
              <a:cxn ang="0">
                <a:pos x="77" y="68"/>
              </a:cxn>
              <a:cxn ang="0">
                <a:pos x="92" y="85"/>
              </a:cxn>
              <a:cxn ang="0">
                <a:pos x="92" y="12"/>
              </a:cxn>
              <a:cxn ang="0">
                <a:pos x="104" y="0"/>
              </a:cxn>
              <a:cxn ang="0">
                <a:pos x="116" y="12"/>
              </a:cxn>
              <a:cxn ang="0">
                <a:pos x="116" y="85"/>
              </a:cxn>
              <a:cxn ang="0">
                <a:pos x="131" y="68"/>
              </a:cxn>
              <a:cxn ang="0">
                <a:pos x="140" y="64"/>
              </a:cxn>
              <a:cxn ang="0">
                <a:pos x="152" y="76"/>
              </a:cxn>
              <a:cxn ang="0">
                <a:pos x="149" y="84"/>
              </a:cxn>
            </a:cxnLst>
            <a:rect l="0" t="0" r="r" b="b"/>
            <a:pathLst>
              <a:path w="208" h="192">
                <a:moveTo>
                  <a:pt x="196" y="192"/>
                </a:moveTo>
                <a:cubicBezTo>
                  <a:pt x="104" y="192"/>
                  <a:pt x="104" y="192"/>
                  <a:pt x="104" y="192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12" y="192"/>
                  <a:pt x="12" y="192"/>
                  <a:pt x="12" y="192"/>
                </a:cubicBezTo>
                <a:cubicBezTo>
                  <a:pt x="5" y="192"/>
                  <a:pt x="0" y="187"/>
                  <a:pt x="0" y="18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13"/>
                  <a:pt x="5" y="108"/>
                  <a:pt x="12" y="108"/>
                </a:cubicBezTo>
                <a:cubicBezTo>
                  <a:pt x="19" y="108"/>
                  <a:pt x="24" y="113"/>
                  <a:pt x="24" y="120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184" y="168"/>
                  <a:pt x="184" y="168"/>
                  <a:pt x="184" y="168"/>
                </a:cubicBezTo>
                <a:cubicBezTo>
                  <a:pt x="184" y="120"/>
                  <a:pt x="184" y="120"/>
                  <a:pt x="184" y="120"/>
                </a:cubicBezTo>
                <a:cubicBezTo>
                  <a:pt x="184" y="113"/>
                  <a:pt x="189" y="108"/>
                  <a:pt x="196" y="108"/>
                </a:cubicBezTo>
                <a:cubicBezTo>
                  <a:pt x="203" y="108"/>
                  <a:pt x="208" y="113"/>
                  <a:pt x="208" y="12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8" y="187"/>
                  <a:pt x="203" y="192"/>
                  <a:pt x="196" y="192"/>
                </a:cubicBezTo>
                <a:moveTo>
                  <a:pt x="149" y="84"/>
                </a:moveTo>
                <a:cubicBezTo>
                  <a:pt x="113" y="124"/>
                  <a:pt x="113" y="124"/>
                  <a:pt x="113" y="124"/>
                </a:cubicBezTo>
                <a:cubicBezTo>
                  <a:pt x="111" y="126"/>
                  <a:pt x="108" y="128"/>
                  <a:pt x="104" y="128"/>
                </a:cubicBezTo>
                <a:cubicBezTo>
                  <a:pt x="100" y="128"/>
                  <a:pt x="97" y="126"/>
                  <a:pt x="95" y="124"/>
                </a:cubicBezTo>
                <a:cubicBezTo>
                  <a:pt x="59" y="84"/>
                  <a:pt x="59" y="84"/>
                  <a:pt x="59" y="84"/>
                </a:cubicBezTo>
                <a:cubicBezTo>
                  <a:pt x="57" y="82"/>
                  <a:pt x="56" y="79"/>
                  <a:pt x="56" y="76"/>
                </a:cubicBezTo>
                <a:cubicBezTo>
                  <a:pt x="56" y="69"/>
                  <a:pt x="61" y="64"/>
                  <a:pt x="68" y="64"/>
                </a:cubicBezTo>
                <a:cubicBezTo>
                  <a:pt x="72" y="64"/>
                  <a:pt x="75" y="66"/>
                  <a:pt x="77" y="68"/>
                </a:cubicBezTo>
                <a:cubicBezTo>
                  <a:pt x="92" y="85"/>
                  <a:pt x="92" y="85"/>
                  <a:pt x="92" y="85"/>
                </a:cubicBezTo>
                <a:cubicBezTo>
                  <a:pt x="92" y="12"/>
                  <a:pt x="92" y="12"/>
                  <a:pt x="92" y="12"/>
                </a:cubicBezTo>
                <a:cubicBezTo>
                  <a:pt x="92" y="5"/>
                  <a:pt x="97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33" y="66"/>
                  <a:pt x="136" y="64"/>
                  <a:pt x="140" y="64"/>
                </a:cubicBezTo>
                <a:cubicBezTo>
                  <a:pt x="147" y="64"/>
                  <a:pt x="152" y="69"/>
                  <a:pt x="152" y="76"/>
                </a:cubicBezTo>
                <a:cubicBezTo>
                  <a:pt x="152" y="79"/>
                  <a:pt x="151" y="82"/>
                  <a:pt x="149" y="84"/>
                </a:cubicBez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" name="Freeform 148">
            <a:extLst>
              <a:ext uri="{FF2B5EF4-FFF2-40B4-BE49-F238E27FC236}">
                <a16:creationId xmlns:a16="http://schemas.microsoft.com/office/drawing/2014/main" id="{0FD57858-9B4E-FC11-EF16-1486B3F281A3}"/>
              </a:ext>
            </a:extLst>
          </p:cNvPr>
          <p:cNvSpPr>
            <a:spLocks noEditPoints="1"/>
          </p:cNvSpPr>
          <p:nvPr/>
        </p:nvSpPr>
        <p:spPr bwMode="auto">
          <a:xfrm>
            <a:off x="6813302" y="5417123"/>
            <a:ext cx="373797" cy="373797"/>
          </a:xfrm>
          <a:custGeom>
            <a:avLst/>
            <a:gdLst/>
            <a:ahLst/>
            <a:cxnLst>
              <a:cxn ang="0">
                <a:pos x="12" y="256"/>
              </a:cxn>
              <a:cxn ang="0">
                <a:pos x="0" y="44"/>
              </a:cxn>
              <a:cxn ang="0">
                <a:pos x="36" y="32"/>
              </a:cxn>
              <a:cxn ang="0">
                <a:pos x="64" y="72"/>
              </a:cxn>
              <a:cxn ang="0">
                <a:pos x="92" y="32"/>
              </a:cxn>
              <a:cxn ang="0">
                <a:pos x="164" y="44"/>
              </a:cxn>
              <a:cxn ang="0">
                <a:pos x="220" y="44"/>
              </a:cxn>
              <a:cxn ang="0">
                <a:pos x="244" y="32"/>
              </a:cxn>
              <a:cxn ang="0">
                <a:pos x="256" y="244"/>
              </a:cxn>
              <a:cxn ang="0">
                <a:pos x="232" y="96"/>
              </a:cxn>
              <a:cxn ang="0">
                <a:pos x="24" y="232"/>
              </a:cxn>
              <a:cxn ang="0">
                <a:pos x="232" y="96"/>
              </a:cxn>
              <a:cxn ang="0">
                <a:pos x="87" y="172"/>
              </a:cxn>
              <a:cxn ang="0">
                <a:pos x="101" y="162"/>
              </a:cxn>
              <a:cxn ang="0">
                <a:pos x="109" y="154"/>
              </a:cxn>
              <a:cxn ang="0">
                <a:pos x="108" y="140"/>
              </a:cxn>
              <a:cxn ang="0">
                <a:pos x="94" y="138"/>
              </a:cxn>
              <a:cxn ang="0">
                <a:pos x="89" y="148"/>
              </a:cxn>
              <a:cxn ang="0">
                <a:pos x="74" y="153"/>
              </a:cxn>
              <a:cxn ang="0">
                <a:pos x="81" y="132"/>
              </a:cxn>
              <a:cxn ang="0">
                <a:pos x="101" y="124"/>
              </a:cxn>
              <a:cxn ang="0">
                <a:pos x="118" y="130"/>
              </a:cxn>
              <a:cxn ang="0">
                <a:pos x="125" y="147"/>
              </a:cxn>
              <a:cxn ang="0">
                <a:pos x="119" y="163"/>
              </a:cxn>
              <a:cxn ang="0">
                <a:pos x="105" y="174"/>
              </a:cxn>
              <a:cxn ang="0">
                <a:pos x="91" y="186"/>
              </a:cxn>
              <a:cxn ang="0">
                <a:pos x="126" y="198"/>
              </a:cxn>
              <a:cxn ang="0">
                <a:pos x="74" y="187"/>
              </a:cxn>
              <a:cxn ang="0">
                <a:pos x="148" y="185"/>
              </a:cxn>
              <a:cxn ang="0">
                <a:pos x="162" y="186"/>
              </a:cxn>
              <a:cxn ang="0">
                <a:pos x="168" y="179"/>
              </a:cxn>
              <a:cxn ang="0">
                <a:pos x="168" y="168"/>
              </a:cxn>
              <a:cxn ang="0">
                <a:pos x="162" y="161"/>
              </a:cxn>
              <a:cxn ang="0">
                <a:pos x="150" y="161"/>
              </a:cxn>
              <a:cxn ang="0">
                <a:pos x="132" y="166"/>
              </a:cxn>
              <a:cxn ang="0">
                <a:pos x="180" y="125"/>
              </a:cxn>
              <a:cxn ang="0">
                <a:pos x="150" y="138"/>
              </a:cxn>
              <a:cxn ang="0">
                <a:pos x="147" y="154"/>
              </a:cxn>
              <a:cxn ang="0">
                <a:pos x="162" y="149"/>
              </a:cxn>
              <a:cxn ang="0">
                <a:pos x="178" y="156"/>
              </a:cxn>
              <a:cxn ang="0">
                <a:pos x="184" y="174"/>
              </a:cxn>
              <a:cxn ang="0">
                <a:pos x="176" y="192"/>
              </a:cxn>
              <a:cxn ang="0">
                <a:pos x="157" y="200"/>
              </a:cxn>
              <a:cxn ang="0">
                <a:pos x="138" y="194"/>
              </a:cxn>
              <a:cxn ang="0">
                <a:pos x="130" y="177"/>
              </a:cxn>
              <a:cxn ang="0">
                <a:pos x="148" y="185"/>
              </a:cxn>
              <a:cxn ang="0">
                <a:pos x="180" y="44"/>
              </a:cxn>
              <a:cxn ang="0">
                <a:pos x="192" y="0"/>
              </a:cxn>
              <a:cxn ang="0">
                <a:pos x="204" y="44"/>
              </a:cxn>
              <a:cxn ang="0">
                <a:pos x="64" y="56"/>
              </a:cxn>
              <a:cxn ang="0">
                <a:pos x="52" y="12"/>
              </a:cxn>
              <a:cxn ang="0">
                <a:pos x="76" y="12"/>
              </a:cxn>
              <a:cxn ang="0">
                <a:pos x="64" y="56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37"/>
                  <a:pt x="5" y="32"/>
                  <a:pt x="12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59"/>
                  <a:pt x="49" y="72"/>
                  <a:pt x="64" y="72"/>
                </a:cubicBezTo>
                <a:cubicBezTo>
                  <a:pt x="79" y="72"/>
                  <a:pt x="92" y="59"/>
                  <a:pt x="92" y="44"/>
                </a:cubicBezTo>
                <a:cubicBezTo>
                  <a:pt x="92" y="32"/>
                  <a:pt x="92" y="32"/>
                  <a:pt x="92" y="32"/>
                </a:cubicBezTo>
                <a:cubicBezTo>
                  <a:pt x="164" y="32"/>
                  <a:pt x="164" y="32"/>
                  <a:pt x="164" y="32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4" y="59"/>
                  <a:pt x="177" y="72"/>
                  <a:pt x="192" y="72"/>
                </a:cubicBezTo>
                <a:cubicBezTo>
                  <a:pt x="207" y="72"/>
                  <a:pt x="220" y="59"/>
                  <a:pt x="220" y="44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44" y="32"/>
                  <a:pt x="244" y="32"/>
                  <a:pt x="244" y="32"/>
                </a:cubicBezTo>
                <a:cubicBezTo>
                  <a:pt x="251" y="32"/>
                  <a:pt x="256" y="37"/>
                  <a:pt x="256" y="44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96"/>
                </a:moveTo>
                <a:cubicBezTo>
                  <a:pt x="24" y="96"/>
                  <a:pt x="24" y="96"/>
                  <a:pt x="24" y="96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96"/>
                </a:lnTo>
                <a:close/>
                <a:moveTo>
                  <a:pt x="79" y="179"/>
                </a:moveTo>
                <a:cubicBezTo>
                  <a:pt x="81" y="176"/>
                  <a:pt x="84" y="174"/>
                  <a:pt x="87" y="172"/>
                </a:cubicBezTo>
                <a:cubicBezTo>
                  <a:pt x="89" y="170"/>
                  <a:pt x="92" y="168"/>
                  <a:pt x="95" y="166"/>
                </a:cubicBezTo>
                <a:cubicBezTo>
                  <a:pt x="97" y="165"/>
                  <a:pt x="99" y="163"/>
                  <a:pt x="101" y="162"/>
                </a:cubicBezTo>
                <a:cubicBezTo>
                  <a:pt x="102" y="161"/>
                  <a:pt x="104" y="160"/>
                  <a:pt x="105" y="159"/>
                </a:cubicBezTo>
                <a:cubicBezTo>
                  <a:pt x="107" y="157"/>
                  <a:pt x="108" y="156"/>
                  <a:pt x="109" y="154"/>
                </a:cubicBezTo>
                <a:cubicBezTo>
                  <a:pt x="110" y="152"/>
                  <a:pt x="111" y="150"/>
                  <a:pt x="111" y="148"/>
                </a:cubicBezTo>
                <a:cubicBezTo>
                  <a:pt x="111" y="144"/>
                  <a:pt x="110" y="142"/>
                  <a:pt x="108" y="140"/>
                </a:cubicBezTo>
                <a:cubicBezTo>
                  <a:pt x="106" y="138"/>
                  <a:pt x="103" y="137"/>
                  <a:pt x="100" y="137"/>
                </a:cubicBezTo>
                <a:cubicBezTo>
                  <a:pt x="98" y="137"/>
                  <a:pt x="96" y="137"/>
                  <a:pt x="94" y="138"/>
                </a:cubicBezTo>
                <a:cubicBezTo>
                  <a:pt x="93" y="139"/>
                  <a:pt x="92" y="141"/>
                  <a:pt x="91" y="142"/>
                </a:cubicBezTo>
                <a:cubicBezTo>
                  <a:pt x="90" y="144"/>
                  <a:pt x="89" y="146"/>
                  <a:pt x="89" y="148"/>
                </a:cubicBezTo>
                <a:cubicBezTo>
                  <a:pt x="88" y="150"/>
                  <a:pt x="88" y="151"/>
                  <a:pt x="88" y="153"/>
                </a:cubicBezTo>
                <a:cubicBezTo>
                  <a:pt x="74" y="153"/>
                  <a:pt x="74" y="153"/>
                  <a:pt x="74" y="153"/>
                </a:cubicBezTo>
                <a:cubicBezTo>
                  <a:pt x="74" y="149"/>
                  <a:pt x="74" y="145"/>
                  <a:pt x="76" y="142"/>
                </a:cubicBezTo>
                <a:cubicBezTo>
                  <a:pt x="77" y="138"/>
                  <a:pt x="78" y="135"/>
                  <a:pt x="81" y="132"/>
                </a:cubicBezTo>
                <a:cubicBezTo>
                  <a:pt x="83" y="130"/>
                  <a:pt x="86" y="128"/>
                  <a:pt x="89" y="126"/>
                </a:cubicBezTo>
                <a:cubicBezTo>
                  <a:pt x="92" y="125"/>
                  <a:pt x="96" y="124"/>
                  <a:pt x="101" y="124"/>
                </a:cubicBezTo>
                <a:cubicBezTo>
                  <a:pt x="104" y="124"/>
                  <a:pt x="107" y="125"/>
                  <a:pt x="110" y="126"/>
                </a:cubicBezTo>
                <a:cubicBezTo>
                  <a:pt x="113" y="127"/>
                  <a:pt x="116" y="128"/>
                  <a:pt x="118" y="130"/>
                </a:cubicBezTo>
                <a:cubicBezTo>
                  <a:pt x="120" y="132"/>
                  <a:pt x="122" y="134"/>
                  <a:pt x="123" y="137"/>
                </a:cubicBezTo>
                <a:cubicBezTo>
                  <a:pt x="125" y="140"/>
                  <a:pt x="125" y="143"/>
                  <a:pt x="125" y="147"/>
                </a:cubicBezTo>
                <a:cubicBezTo>
                  <a:pt x="125" y="150"/>
                  <a:pt x="125" y="154"/>
                  <a:pt x="124" y="156"/>
                </a:cubicBezTo>
                <a:cubicBezTo>
                  <a:pt x="123" y="159"/>
                  <a:pt x="121" y="161"/>
                  <a:pt x="119" y="163"/>
                </a:cubicBezTo>
                <a:cubicBezTo>
                  <a:pt x="117" y="165"/>
                  <a:pt x="115" y="167"/>
                  <a:pt x="112" y="169"/>
                </a:cubicBezTo>
                <a:cubicBezTo>
                  <a:pt x="110" y="170"/>
                  <a:pt x="107" y="172"/>
                  <a:pt x="105" y="174"/>
                </a:cubicBezTo>
                <a:cubicBezTo>
                  <a:pt x="102" y="175"/>
                  <a:pt x="100" y="177"/>
                  <a:pt x="98" y="179"/>
                </a:cubicBezTo>
                <a:cubicBezTo>
                  <a:pt x="95" y="181"/>
                  <a:pt x="93" y="183"/>
                  <a:pt x="91" y="186"/>
                </a:cubicBezTo>
                <a:cubicBezTo>
                  <a:pt x="126" y="186"/>
                  <a:pt x="126" y="186"/>
                  <a:pt x="126" y="186"/>
                </a:cubicBezTo>
                <a:cubicBezTo>
                  <a:pt x="126" y="198"/>
                  <a:pt x="126" y="198"/>
                  <a:pt x="126" y="198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4"/>
                  <a:pt x="73" y="190"/>
                  <a:pt x="74" y="187"/>
                </a:cubicBezTo>
                <a:cubicBezTo>
                  <a:pt x="75" y="184"/>
                  <a:pt x="77" y="181"/>
                  <a:pt x="79" y="179"/>
                </a:cubicBezTo>
                <a:moveTo>
                  <a:pt x="148" y="185"/>
                </a:moveTo>
                <a:cubicBezTo>
                  <a:pt x="151" y="187"/>
                  <a:pt x="153" y="188"/>
                  <a:pt x="157" y="188"/>
                </a:cubicBezTo>
                <a:cubicBezTo>
                  <a:pt x="159" y="188"/>
                  <a:pt x="160" y="187"/>
                  <a:pt x="162" y="186"/>
                </a:cubicBezTo>
                <a:cubicBezTo>
                  <a:pt x="163" y="186"/>
                  <a:pt x="165" y="185"/>
                  <a:pt x="166" y="183"/>
                </a:cubicBezTo>
                <a:cubicBezTo>
                  <a:pt x="167" y="182"/>
                  <a:pt x="168" y="180"/>
                  <a:pt x="168" y="179"/>
                </a:cubicBezTo>
                <a:cubicBezTo>
                  <a:pt x="169" y="177"/>
                  <a:pt x="169" y="175"/>
                  <a:pt x="169" y="174"/>
                </a:cubicBezTo>
                <a:cubicBezTo>
                  <a:pt x="169" y="172"/>
                  <a:pt x="169" y="170"/>
                  <a:pt x="168" y="168"/>
                </a:cubicBezTo>
                <a:cubicBezTo>
                  <a:pt x="168" y="167"/>
                  <a:pt x="167" y="165"/>
                  <a:pt x="166" y="164"/>
                </a:cubicBezTo>
                <a:cubicBezTo>
                  <a:pt x="165" y="163"/>
                  <a:pt x="163" y="162"/>
                  <a:pt x="162" y="161"/>
                </a:cubicBezTo>
                <a:cubicBezTo>
                  <a:pt x="160" y="160"/>
                  <a:pt x="159" y="160"/>
                  <a:pt x="157" y="160"/>
                </a:cubicBezTo>
                <a:cubicBezTo>
                  <a:pt x="154" y="160"/>
                  <a:pt x="152" y="160"/>
                  <a:pt x="150" y="161"/>
                </a:cubicBezTo>
                <a:cubicBezTo>
                  <a:pt x="149" y="162"/>
                  <a:pt x="147" y="164"/>
                  <a:pt x="146" y="166"/>
                </a:cubicBezTo>
                <a:cubicBezTo>
                  <a:pt x="132" y="166"/>
                  <a:pt x="132" y="166"/>
                  <a:pt x="132" y="166"/>
                </a:cubicBezTo>
                <a:cubicBezTo>
                  <a:pt x="139" y="125"/>
                  <a:pt x="139" y="125"/>
                  <a:pt x="139" y="125"/>
                </a:cubicBezTo>
                <a:cubicBezTo>
                  <a:pt x="180" y="125"/>
                  <a:pt x="180" y="125"/>
                  <a:pt x="180" y="125"/>
                </a:cubicBezTo>
                <a:cubicBezTo>
                  <a:pt x="180" y="138"/>
                  <a:pt x="180" y="138"/>
                  <a:pt x="180" y="138"/>
                </a:cubicBezTo>
                <a:cubicBezTo>
                  <a:pt x="150" y="138"/>
                  <a:pt x="150" y="138"/>
                  <a:pt x="150" y="138"/>
                </a:cubicBezTo>
                <a:cubicBezTo>
                  <a:pt x="147" y="154"/>
                  <a:pt x="147" y="154"/>
                  <a:pt x="147" y="154"/>
                </a:cubicBezTo>
                <a:cubicBezTo>
                  <a:pt x="147" y="154"/>
                  <a:pt x="147" y="154"/>
                  <a:pt x="147" y="154"/>
                </a:cubicBezTo>
                <a:cubicBezTo>
                  <a:pt x="149" y="152"/>
                  <a:pt x="151" y="151"/>
                  <a:pt x="154" y="150"/>
                </a:cubicBezTo>
                <a:cubicBezTo>
                  <a:pt x="156" y="149"/>
                  <a:pt x="159" y="149"/>
                  <a:pt x="162" y="149"/>
                </a:cubicBezTo>
                <a:cubicBezTo>
                  <a:pt x="165" y="149"/>
                  <a:pt x="168" y="149"/>
                  <a:pt x="171" y="151"/>
                </a:cubicBezTo>
                <a:cubicBezTo>
                  <a:pt x="174" y="152"/>
                  <a:pt x="176" y="154"/>
                  <a:pt x="178" y="156"/>
                </a:cubicBezTo>
                <a:cubicBezTo>
                  <a:pt x="180" y="158"/>
                  <a:pt x="182" y="161"/>
                  <a:pt x="183" y="164"/>
                </a:cubicBezTo>
                <a:cubicBezTo>
                  <a:pt x="184" y="167"/>
                  <a:pt x="184" y="170"/>
                  <a:pt x="184" y="174"/>
                </a:cubicBezTo>
                <a:cubicBezTo>
                  <a:pt x="184" y="177"/>
                  <a:pt x="183" y="181"/>
                  <a:pt x="182" y="184"/>
                </a:cubicBezTo>
                <a:cubicBezTo>
                  <a:pt x="180" y="187"/>
                  <a:pt x="178" y="190"/>
                  <a:pt x="176" y="192"/>
                </a:cubicBezTo>
                <a:cubicBezTo>
                  <a:pt x="173" y="195"/>
                  <a:pt x="171" y="197"/>
                  <a:pt x="167" y="198"/>
                </a:cubicBezTo>
                <a:cubicBezTo>
                  <a:pt x="164" y="199"/>
                  <a:pt x="161" y="200"/>
                  <a:pt x="157" y="200"/>
                </a:cubicBezTo>
                <a:cubicBezTo>
                  <a:pt x="153" y="200"/>
                  <a:pt x="150" y="199"/>
                  <a:pt x="147" y="198"/>
                </a:cubicBezTo>
                <a:cubicBezTo>
                  <a:pt x="144" y="197"/>
                  <a:pt x="141" y="196"/>
                  <a:pt x="138" y="194"/>
                </a:cubicBezTo>
                <a:cubicBezTo>
                  <a:pt x="136" y="192"/>
                  <a:pt x="134" y="190"/>
                  <a:pt x="132" y="187"/>
                </a:cubicBezTo>
                <a:cubicBezTo>
                  <a:pt x="131" y="184"/>
                  <a:pt x="130" y="180"/>
                  <a:pt x="130" y="177"/>
                </a:cubicBezTo>
                <a:cubicBezTo>
                  <a:pt x="145" y="177"/>
                  <a:pt x="145" y="177"/>
                  <a:pt x="145" y="177"/>
                </a:cubicBezTo>
                <a:cubicBezTo>
                  <a:pt x="145" y="180"/>
                  <a:pt x="146" y="183"/>
                  <a:pt x="148" y="185"/>
                </a:cubicBezTo>
                <a:moveTo>
                  <a:pt x="192" y="56"/>
                </a:moveTo>
                <a:cubicBezTo>
                  <a:pt x="185" y="56"/>
                  <a:pt x="180" y="51"/>
                  <a:pt x="180" y="44"/>
                </a:cubicBezTo>
                <a:cubicBezTo>
                  <a:pt x="180" y="12"/>
                  <a:pt x="180" y="12"/>
                  <a:pt x="180" y="12"/>
                </a:cubicBezTo>
                <a:cubicBezTo>
                  <a:pt x="180" y="5"/>
                  <a:pt x="185" y="0"/>
                  <a:pt x="192" y="0"/>
                </a:cubicBezTo>
                <a:cubicBezTo>
                  <a:pt x="199" y="0"/>
                  <a:pt x="204" y="5"/>
                  <a:pt x="204" y="12"/>
                </a:cubicBezTo>
                <a:cubicBezTo>
                  <a:pt x="204" y="44"/>
                  <a:pt x="204" y="44"/>
                  <a:pt x="204" y="44"/>
                </a:cubicBezTo>
                <a:cubicBezTo>
                  <a:pt x="204" y="51"/>
                  <a:pt x="199" y="56"/>
                  <a:pt x="192" y="56"/>
                </a:cubicBezTo>
                <a:moveTo>
                  <a:pt x="64" y="56"/>
                </a:moveTo>
                <a:cubicBezTo>
                  <a:pt x="57" y="56"/>
                  <a:pt x="52" y="51"/>
                  <a:pt x="52" y="44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5"/>
                  <a:pt x="57" y="0"/>
                  <a:pt x="64" y="0"/>
                </a:cubicBezTo>
                <a:cubicBezTo>
                  <a:pt x="71" y="0"/>
                  <a:pt x="76" y="5"/>
                  <a:pt x="76" y="12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51"/>
                  <a:pt x="71" y="56"/>
                  <a:pt x="64" y="56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" name="Freeform 149">
            <a:extLst>
              <a:ext uri="{FF2B5EF4-FFF2-40B4-BE49-F238E27FC236}">
                <a16:creationId xmlns:a16="http://schemas.microsoft.com/office/drawing/2014/main" id="{1E32A5E2-84CB-1B66-D193-D0308003AAD4}"/>
              </a:ext>
            </a:extLst>
          </p:cNvPr>
          <p:cNvSpPr>
            <a:spLocks noEditPoints="1"/>
          </p:cNvSpPr>
          <p:nvPr/>
        </p:nvSpPr>
        <p:spPr bwMode="auto">
          <a:xfrm>
            <a:off x="6159157" y="5417123"/>
            <a:ext cx="373797" cy="373797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44"/>
              </a:cxn>
              <a:cxn ang="0">
                <a:pos x="12" y="32"/>
              </a:cxn>
              <a:cxn ang="0">
                <a:pos x="36" y="32"/>
              </a:cxn>
              <a:cxn ang="0">
                <a:pos x="36" y="44"/>
              </a:cxn>
              <a:cxn ang="0">
                <a:pos x="64" y="72"/>
              </a:cxn>
              <a:cxn ang="0">
                <a:pos x="92" y="44"/>
              </a:cxn>
              <a:cxn ang="0">
                <a:pos x="92" y="32"/>
              </a:cxn>
              <a:cxn ang="0">
                <a:pos x="164" y="32"/>
              </a:cxn>
              <a:cxn ang="0">
                <a:pos x="164" y="44"/>
              </a:cxn>
              <a:cxn ang="0">
                <a:pos x="192" y="72"/>
              </a:cxn>
              <a:cxn ang="0">
                <a:pos x="220" y="44"/>
              </a:cxn>
              <a:cxn ang="0">
                <a:pos x="220" y="32"/>
              </a:cxn>
              <a:cxn ang="0">
                <a:pos x="244" y="32"/>
              </a:cxn>
              <a:cxn ang="0">
                <a:pos x="256" y="44"/>
              </a:cxn>
              <a:cxn ang="0">
                <a:pos x="256" y="244"/>
              </a:cxn>
              <a:cxn ang="0">
                <a:pos x="244" y="256"/>
              </a:cxn>
              <a:cxn ang="0">
                <a:pos x="232" y="96"/>
              </a:cxn>
              <a:cxn ang="0">
                <a:pos x="24" y="96"/>
              </a:cxn>
              <a:cxn ang="0">
                <a:pos x="24" y="232"/>
              </a:cxn>
              <a:cxn ang="0">
                <a:pos x="232" y="232"/>
              </a:cxn>
              <a:cxn ang="0">
                <a:pos x="232" y="96"/>
              </a:cxn>
              <a:cxn ang="0">
                <a:pos x="100" y="152"/>
              </a:cxn>
              <a:cxn ang="0">
                <a:pos x="116" y="152"/>
              </a:cxn>
              <a:cxn ang="0">
                <a:pos x="116" y="136"/>
              </a:cxn>
              <a:cxn ang="0">
                <a:pos x="128" y="124"/>
              </a:cxn>
              <a:cxn ang="0">
                <a:pos x="140" y="136"/>
              </a:cxn>
              <a:cxn ang="0">
                <a:pos x="140" y="152"/>
              </a:cxn>
              <a:cxn ang="0">
                <a:pos x="156" y="152"/>
              </a:cxn>
              <a:cxn ang="0">
                <a:pos x="168" y="164"/>
              </a:cxn>
              <a:cxn ang="0">
                <a:pos x="156" y="176"/>
              </a:cxn>
              <a:cxn ang="0">
                <a:pos x="140" y="176"/>
              </a:cxn>
              <a:cxn ang="0">
                <a:pos x="140" y="192"/>
              </a:cxn>
              <a:cxn ang="0">
                <a:pos x="128" y="204"/>
              </a:cxn>
              <a:cxn ang="0">
                <a:pos x="116" y="192"/>
              </a:cxn>
              <a:cxn ang="0">
                <a:pos x="116" y="176"/>
              </a:cxn>
              <a:cxn ang="0">
                <a:pos x="100" y="176"/>
              </a:cxn>
              <a:cxn ang="0">
                <a:pos x="88" y="164"/>
              </a:cxn>
              <a:cxn ang="0">
                <a:pos x="100" y="152"/>
              </a:cxn>
              <a:cxn ang="0">
                <a:pos x="101" y="124"/>
              </a:cxn>
              <a:cxn ang="0">
                <a:pos x="101" y="124"/>
              </a:cxn>
              <a:cxn ang="0">
                <a:pos x="100" y="124"/>
              </a:cxn>
              <a:cxn ang="0">
                <a:pos x="101" y="124"/>
              </a:cxn>
              <a:cxn ang="0">
                <a:pos x="192" y="56"/>
              </a:cxn>
              <a:cxn ang="0">
                <a:pos x="180" y="44"/>
              </a:cxn>
              <a:cxn ang="0">
                <a:pos x="180" y="12"/>
              </a:cxn>
              <a:cxn ang="0">
                <a:pos x="192" y="0"/>
              </a:cxn>
              <a:cxn ang="0">
                <a:pos x="204" y="12"/>
              </a:cxn>
              <a:cxn ang="0">
                <a:pos x="204" y="44"/>
              </a:cxn>
              <a:cxn ang="0">
                <a:pos x="192" y="56"/>
              </a:cxn>
              <a:cxn ang="0">
                <a:pos x="64" y="56"/>
              </a:cxn>
              <a:cxn ang="0">
                <a:pos x="52" y="44"/>
              </a:cxn>
              <a:cxn ang="0">
                <a:pos x="52" y="12"/>
              </a:cxn>
              <a:cxn ang="0">
                <a:pos x="64" y="0"/>
              </a:cxn>
              <a:cxn ang="0">
                <a:pos x="76" y="12"/>
              </a:cxn>
              <a:cxn ang="0">
                <a:pos x="76" y="44"/>
              </a:cxn>
              <a:cxn ang="0">
                <a:pos x="64" y="56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37"/>
                  <a:pt x="5" y="32"/>
                  <a:pt x="12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59"/>
                  <a:pt x="49" y="72"/>
                  <a:pt x="64" y="72"/>
                </a:cubicBezTo>
                <a:cubicBezTo>
                  <a:pt x="79" y="72"/>
                  <a:pt x="92" y="59"/>
                  <a:pt x="92" y="44"/>
                </a:cubicBezTo>
                <a:cubicBezTo>
                  <a:pt x="92" y="32"/>
                  <a:pt x="92" y="32"/>
                  <a:pt x="92" y="32"/>
                </a:cubicBezTo>
                <a:cubicBezTo>
                  <a:pt x="164" y="32"/>
                  <a:pt x="164" y="32"/>
                  <a:pt x="164" y="32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4" y="59"/>
                  <a:pt x="177" y="72"/>
                  <a:pt x="192" y="72"/>
                </a:cubicBezTo>
                <a:cubicBezTo>
                  <a:pt x="207" y="72"/>
                  <a:pt x="220" y="59"/>
                  <a:pt x="220" y="44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44" y="32"/>
                  <a:pt x="244" y="32"/>
                  <a:pt x="244" y="32"/>
                </a:cubicBezTo>
                <a:cubicBezTo>
                  <a:pt x="251" y="32"/>
                  <a:pt x="256" y="37"/>
                  <a:pt x="256" y="44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96"/>
                </a:moveTo>
                <a:cubicBezTo>
                  <a:pt x="24" y="96"/>
                  <a:pt x="24" y="96"/>
                  <a:pt x="24" y="96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96"/>
                </a:lnTo>
                <a:close/>
                <a:moveTo>
                  <a:pt x="100" y="152"/>
                </a:moveTo>
                <a:cubicBezTo>
                  <a:pt x="116" y="152"/>
                  <a:pt x="116" y="152"/>
                  <a:pt x="116" y="152"/>
                </a:cubicBezTo>
                <a:cubicBezTo>
                  <a:pt x="116" y="136"/>
                  <a:pt x="116" y="136"/>
                  <a:pt x="116" y="136"/>
                </a:cubicBezTo>
                <a:cubicBezTo>
                  <a:pt x="116" y="129"/>
                  <a:pt x="121" y="124"/>
                  <a:pt x="128" y="124"/>
                </a:cubicBezTo>
                <a:cubicBezTo>
                  <a:pt x="135" y="124"/>
                  <a:pt x="140" y="129"/>
                  <a:pt x="140" y="136"/>
                </a:cubicBezTo>
                <a:cubicBezTo>
                  <a:pt x="140" y="152"/>
                  <a:pt x="140" y="152"/>
                  <a:pt x="140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63" y="152"/>
                  <a:pt x="168" y="157"/>
                  <a:pt x="168" y="164"/>
                </a:cubicBezTo>
                <a:cubicBezTo>
                  <a:pt x="168" y="171"/>
                  <a:pt x="163" y="176"/>
                  <a:pt x="156" y="176"/>
                </a:cubicBezTo>
                <a:cubicBezTo>
                  <a:pt x="140" y="176"/>
                  <a:pt x="140" y="176"/>
                  <a:pt x="140" y="176"/>
                </a:cubicBezTo>
                <a:cubicBezTo>
                  <a:pt x="140" y="192"/>
                  <a:pt x="140" y="192"/>
                  <a:pt x="140" y="192"/>
                </a:cubicBezTo>
                <a:cubicBezTo>
                  <a:pt x="140" y="199"/>
                  <a:pt x="135" y="204"/>
                  <a:pt x="128" y="204"/>
                </a:cubicBezTo>
                <a:cubicBezTo>
                  <a:pt x="121" y="204"/>
                  <a:pt x="116" y="199"/>
                  <a:pt x="116" y="192"/>
                </a:cubicBezTo>
                <a:cubicBezTo>
                  <a:pt x="116" y="176"/>
                  <a:pt x="116" y="176"/>
                  <a:pt x="116" y="176"/>
                </a:cubicBezTo>
                <a:cubicBezTo>
                  <a:pt x="100" y="176"/>
                  <a:pt x="100" y="176"/>
                  <a:pt x="100" y="176"/>
                </a:cubicBezTo>
                <a:cubicBezTo>
                  <a:pt x="93" y="176"/>
                  <a:pt x="88" y="171"/>
                  <a:pt x="88" y="164"/>
                </a:cubicBezTo>
                <a:cubicBezTo>
                  <a:pt x="88" y="157"/>
                  <a:pt x="93" y="152"/>
                  <a:pt x="100" y="152"/>
                </a:cubicBezTo>
                <a:moveTo>
                  <a:pt x="101" y="124"/>
                </a:moveTo>
                <a:cubicBezTo>
                  <a:pt x="101" y="124"/>
                  <a:pt x="101" y="124"/>
                  <a:pt x="101" y="124"/>
                </a:cubicBezTo>
                <a:cubicBezTo>
                  <a:pt x="100" y="124"/>
                  <a:pt x="100" y="124"/>
                  <a:pt x="100" y="124"/>
                </a:cubicBezTo>
                <a:cubicBezTo>
                  <a:pt x="100" y="124"/>
                  <a:pt x="100" y="124"/>
                  <a:pt x="101" y="124"/>
                </a:cubicBezTo>
                <a:moveTo>
                  <a:pt x="192" y="56"/>
                </a:moveTo>
                <a:cubicBezTo>
                  <a:pt x="185" y="56"/>
                  <a:pt x="180" y="51"/>
                  <a:pt x="180" y="44"/>
                </a:cubicBezTo>
                <a:cubicBezTo>
                  <a:pt x="180" y="12"/>
                  <a:pt x="180" y="12"/>
                  <a:pt x="180" y="12"/>
                </a:cubicBezTo>
                <a:cubicBezTo>
                  <a:pt x="180" y="5"/>
                  <a:pt x="185" y="0"/>
                  <a:pt x="192" y="0"/>
                </a:cubicBezTo>
                <a:cubicBezTo>
                  <a:pt x="199" y="0"/>
                  <a:pt x="204" y="5"/>
                  <a:pt x="204" y="12"/>
                </a:cubicBezTo>
                <a:cubicBezTo>
                  <a:pt x="204" y="44"/>
                  <a:pt x="204" y="44"/>
                  <a:pt x="204" y="44"/>
                </a:cubicBezTo>
                <a:cubicBezTo>
                  <a:pt x="204" y="51"/>
                  <a:pt x="199" y="56"/>
                  <a:pt x="192" y="56"/>
                </a:cubicBezTo>
                <a:moveTo>
                  <a:pt x="64" y="56"/>
                </a:moveTo>
                <a:cubicBezTo>
                  <a:pt x="57" y="56"/>
                  <a:pt x="52" y="51"/>
                  <a:pt x="52" y="44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5"/>
                  <a:pt x="57" y="0"/>
                  <a:pt x="64" y="0"/>
                </a:cubicBezTo>
                <a:cubicBezTo>
                  <a:pt x="71" y="0"/>
                  <a:pt x="76" y="5"/>
                  <a:pt x="76" y="12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51"/>
                  <a:pt x="71" y="56"/>
                  <a:pt x="64" y="56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1" name="Freeform 150">
            <a:extLst>
              <a:ext uri="{FF2B5EF4-FFF2-40B4-BE49-F238E27FC236}">
                <a16:creationId xmlns:a16="http://schemas.microsoft.com/office/drawing/2014/main" id="{027E2062-3A53-80DA-4EF9-E7CAA1B30099}"/>
              </a:ext>
            </a:extLst>
          </p:cNvPr>
          <p:cNvSpPr>
            <a:spLocks noEditPoints="1"/>
          </p:cNvSpPr>
          <p:nvPr/>
        </p:nvSpPr>
        <p:spPr bwMode="auto">
          <a:xfrm>
            <a:off x="5503530" y="5417123"/>
            <a:ext cx="373797" cy="373797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44"/>
              </a:cxn>
              <a:cxn ang="0">
                <a:pos x="12" y="32"/>
              </a:cxn>
              <a:cxn ang="0">
                <a:pos x="36" y="32"/>
              </a:cxn>
              <a:cxn ang="0">
                <a:pos x="36" y="44"/>
              </a:cxn>
              <a:cxn ang="0">
                <a:pos x="64" y="72"/>
              </a:cxn>
              <a:cxn ang="0">
                <a:pos x="92" y="44"/>
              </a:cxn>
              <a:cxn ang="0">
                <a:pos x="92" y="32"/>
              </a:cxn>
              <a:cxn ang="0">
                <a:pos x="164" y="32"/>
              </a:cxn>
              <a:cxn ang="0">
                <a:pos x="164" y="44"/>
              </a:cxn>
              <a:cxn ang="0">
                <a:pos x="192" y="72"/>
              </a:cxn>
              <a:cxn ang="0">
                <a:pos x="220" y="44"/>
              </a:cxn>
              <a:cxn ang="0">
                <a:pos x="220" y="32"/>
              </a:cxn>
              <a:cxn ang="0">
                <a:pos x="244" y="32"/>
              </a:cxn>
              <a:cxn ang="0">
                <a:pos x="256" y="44"/>
              </a:cxn>
              <a:cxn ang="0">
                <a:pos x="256" y="244"/>
              </a:cxn>
              <a:cxn ang="0">
                <a:pos x="244" y="256"/>
              </a:cxn>
              <a:cxn ang="0">
                <a:pos x="232" y="96"/>
              </a:cxn>
              <a:cxn ang="0">
                <a:pos x="24" y="96"/>
              </a:cxn>
              <a:cxn ang="0">
                <a:pos x="24" y="232"/>
              </a:cxn>
              <a:cxn ang="0">
                <a:pos x="232" y="232"/>
              </a:cxn>
              <a:cxn ang="0">
                <a:pos x="232" y="96"/>
              </a:cxn>
              <a:cxn ang="0">
                <a:pos x="88" y="152"/>
              </a:cxn>
              <a:cxn ang="0">
                <a:pos x="96" y="156"/>
              </a:cxn>
              <a:cxn ang="0">
                <a:pos x="116" y="175"/>
              </a:cxn>
              <a:cxn ang="0">
                <a:pos x="164" y="128"/>
              </a:cxn>
              <a:cxn ang="0">
                <a:pos x="172" y="124"/>
              </a:cxn>
              <a:cxn ang="0">
                <a:pos x="184" y="136"/>
              </a:cxn>
              <a:cxn ang="0">
                <a:pos x="180" y="144"/>
              </a:cxn>
              <a:cxn ang="0">
                <a:pos x="124" y="200"/>
              </a:cxn>
              <a:cxn ang="0">
                <a:pos x="116" y="204"/>
              </a:cxn>
              <a:cxn ang="0">
                <a:pos x="108" y="200"/>
              </a:cxn>
              <a:cxn ang="0">
                <a:pos x="80" y="172"/>
              </a:cxn>
              <a:cxn ang="0">
                <a:pos x="76" y="164"/>
              </a:cxn>
              <a:cxn ang="0">
                <a:pos x="88" y="152"/>
              </a:cxn>
              <a:cxn ang="0">
                <a:pos x="192" y="56"/>
              </a:cxn>
              <a:cxn ang="0">
                <a:pos x="180" y="44"/>
              </a:cxn>
              <a:cxn ang="0">
                <a:pos x="180" y="12"/>
              </a:cxn>
              <a:cxn ang="0">
                <a:pos x="192" y="0"/>
              </a:cxn>
              <a:cxn ang="0">
                <a:pos x="204" y="12"/>
              </a:cxn>
              <a:cxn ang="0">
                <a:pos x="204" y="44"/>
              </a:cxn>
              <a:cxn ang="0">
                <a:pos x="192" y="56"/>
              </a:cxn>
              <a:cxn ang="0">
                <a:pos x="64" y="56"/>
              </a:cxn>
              <a:cxn ang="0">
                <a:pos x="52" y="44"/>
              </a:cxn>
              <a:cxn ang="0">
                <a:pos x="52" y="12"/>
              </a:cxn>
              <a:cxn ang="0">
                <a:pos x="64" y="0"/>
              </a:cxn>
              <a:cxn ang="0">
                <a:pos x="76" y="12"/>
              </a:cxn>
              <a:cxn ang="0">
                <a:pos x="76" y="44"/>
              </a:cxn>
              <a:cxn ang="0">
                <a:pos x="64" y="56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37"/>
                  <a:pt x="5" y="32"/>
                  <a:pt x="12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59"/>
                  <a:pt x="49" y="72"/>
                  <a:pt x="64" y="72"/>
                </a:cubicBezTo>
                <a:cubicBezTo>
                  <a:pt x="79" y="72"/>
                  <a:pt x="92" y="59"/>
                  <a:pt x="92" y="44"/>
                </a:cubicBezTo>
                <a:cubicBezTo>
                  <a:pt x="92" y="32"/>
                  <a:pt x="92" y="32"/>
                  <a:pt x="92" y="32"/>
                </a:cubicBezTo>
                <a:cubicBezTo>
                  <a:pt x="164" y="32"/>
                  <a:pt x="164" y="32"/>
                  <a:pt x="164" y="32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4" y="59"/>
                  <a:pt x="177" y="72"/>
                  <a:pt x="192" y="72"/>
                </a:cubicBezTo>
                <a:cubicBezTo>
                  <a:pt x="207" y="72"/>
                  <a:pt x="220" y="59"/>
                  <a:pt x="220" y="44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44" y="32"/>
                  <a:pt x="244" y="32"/>
                  <a:pt x="244" y="32"/>
                </a:cubicBezTo>
                <a:cubicBezTo>
                  <a:pt x="251" y="32"/>
                  <a:pt x="256" y="37"/>
                  <a:pt x="256" y="44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96"/>
                </a:moveTo>
                <a:cubicBezTo>
                  <a:pt x="24" y="96"/>
                  <a:pt x="24" y="96"/>
                  <a:pt x="24" y="96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96"/>
                </a:lnTo>
                <a:close/>
                <a:moveTo>
                  <a:pt x="88" y="152"/>
                </a:moveTo>
                <a:cubicBezTo>
                  <a:pt x="91" y="152"/>
                  <a:pt x="94" y="153"/>
                  <a:pt x="96" y="156"/>
                </a:cubicBezTo>
                <a:cubicBezTo>
                  <a:pt x="116" y="175"/>
                  <a:pt x="116" y="175"/>
                  <a:pt x="116" y="175"/>
                </a:cubicBezTo>
                <a:cubicBezTo>
                  <a:pt x="164" y="128"/>
                  <a:pt x="164" y="128"/>
                  <a:pt x="164" y="128"/>
                </a:cubicBezTo>
                <a:cubicBezTo>
                  <a:pt x="166" y="125"/>
                  <a:pt x="169" y="124"/>
                  <a:pt x="172" y="124"/>
                </a:cubicBezTo>
                <a:cubicBezTo>
                  <a:pt x="179" y="124"/>
                  <a:pt x="184" y="129"/>
                  <a:pt x="184" y="136"/>
                </a:cubicBezTo>
                <a:cubicBezTo>
                  <a:pt x="184" y="139"/>
                  <a:pt x="183" y="142"/>
                  <a:pt x="180" y="144"/>
                </a:cubicBezTo>
                <a:cubicBezTo>
                  <a:pt x="124" y="200"/>
                  <a:pt x="124" y="200"/>
                  <a:pt x="124" y="200"/>
                </a:cubicBezTo>
                <a:cubicBezTo>
                  <a:pt x="122" y="203"/>
                  <a:pt x="119" y="204"/>
                  <a:pt x="116" y="204"/>
                </a:cubicBezTo>
                <a:cubicBezTo>
                  <a:pt x="113" y="204"/>
                  <a:pt x="110" y="203"/>
                  <a:pt x="108" y="200"/>
                </a:cubicBezTo>
                <a:cubicBezTo>
                  <a:pt x="80" y="172"/>
                  <a:pt x="80" y="172"/>
                  <a:pt x="80" y="172"/>
                </a:cubicBezTo>
                <a:cubicBezTo>
                  <a:pt x="77" y="170"/>
                  <a:pt x="76" y="167"/>
                  <a:pt x="76" y="164"/>
                </a:cubicBezTo>
                <a:cubicBezTo>
                  <a:pt x="76" y="157"/>
                  <a:pt x="81" y="152"/>
                  <a:pt x="88" y="152"/>
                </a:cubicBezTo>
                <a:moveTo>
                  <a:pt x="192" y="56"/>
                </a:moveTo>
                <a:cubicBezTo>
                  <a:pt x="185" y="56"/>
                  <a:pt x="180" y="51"/>
                  <a:pt x="180" y="44"/>
                </a:cubicBezTo>
                <a:cubicBezTo>
                  <a:pt x="180" y="12"/>
                  <a:pt x="180" y="12"/>
                  <a:pt x="180" y="12"/>
                </a:cubicBezTo>
                <a:cubicBezTo>
                  <a:pt x="180" y="5"/>
                  <a:pt x="185" y="0"/>
                  <a:pt x="192" y="0"/>
                </a:cubicBezTo>
                <a:cubicBezTo>
                  <a:pt x="199" y="0"/>
                  <a:pt x="204" y="5"/>
                  <a:pt x="204" y="12"/>
                </a:cubicBezTo>
                <a:cubicBezTo>
                  <a:pt x="204" y="44"/>
                  <a:pt x="204" y="44"/>
                  <a:pt x="204" y="44"/>
                </a:cubicBezTo>
                <a:cubicBezTo>
                  <a:pt x="204" y="51"/>
                  <a:pt x="199" y="56"/>
                  <a:pt x="192" y="56"/>
                </a:cubicBezTo>
                <a:moveTo>
                  <a:pt x="64" y="56"/>
                </a:moveTo>
                <a:cubicBezTo>
                  <a:pt x="57" y="56"/>
                  <a:pt x="52" y="51"/>
                  <a:pt x="52" y="44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5"/>
                  <a:pt x="57" y="0"/>
                  <a:pt x="64" y="0"/>
                </a:cubicBezTo>
                <a:cubicBezTo>
                  <a:pt x="71" y="0"/>
                  <a:pt x="76" y="5"/>
                  <a:pt x="76" y="12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51"/>
                  <a:pt x="71" y="56"/>
                  <a:pt x="64" y="56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2" name="Freeform 151">
            <a:extLst>
              <a:ext uri="{FF2B5EF4-FFF2-40B4-BE49-F238E27FC236}">
                <a16:creationId xmlns:a16="http://schemas.microsoft.com/office/drawing/2014/main" id="{7248F22E-4593-7109-F552-6ECB2466513D}"/>
              </a:ext>
            </a:extLst>
          </p:cNvPr>
          <p:cNvSpPr>
            <a:spLocks noEditPoints="1"/>
          </p:cNvSpPr>
          <p:nvPr/>
        </p:nvSpPr>
        <p:spPr bwMode="auto">
          <a:xfrm>
            <a:off x="4867185" y="5417123"/>
            <a:ext cx="355997" cy="373797"/>
          </a:xfrm>
          <a:custGeom>
            <a:avLst/>
            <a:gdLst/>
            <a:ahLst/>
            <a:cxnLst>
              <a:cxn ang="0">
                <a:pos x="184" y="232"/>
              </a:cxn>
              <a:cxn ang="0">
                <a:pos x="184" y="208"/>
              </a:cxn>
              <a:cxn ang="0">
                <a:pos x="244" y="220"/>
              </a:cxn>
              <a:cxn ang="0">
                <a:pos x="184" y="196"/>
              </a:cxn>
              <a:cxn ang="0">
                <a:pos x="184" y="244"/>
              </a:cxn>
              <a:cxn ang="0">
                <a:pos x="188" y="244"/>
              </a:cxn>
              <a:cxn ang="0">
                <a:pos x="220" y="256"/>
              </a:cxn>
              <a:cxn ang="0">
                <a:pos x="0" y="244"/>
              </a:cxn>
              <a:cxn ang="0">
                <a:pos x="12" y="24"/>
              </a:cxn>
              <a:cxn ang="0">
                <a:pos x="32" y="36"/>
              </a:cxn>
              <a:cxn ang="0">
                <a:pos x="80" y="36"/>
              </a:cxn>
              <a:cxn ang="0">
                <a:pos x="92" y="24"/>
              </a:cxn>
              <a:cxn ang="0">
                <a:pos x="116" y="60"/>
              </a:cxn>
              <a:cxn ang="0">
                <a:pos x="140" y="24"/>
              </a:cxn>
              <a:cxn ang="0">
                <a:pos x="152" y="36"/>
              </a:cxn>
              <a:cxn ang="0">
                <a:pos x="200" y="36"/>
              </a:cxn>
              <a:cxn ang="0">
                <a:pos x="220" y="24"/>
              </a:cxn>
              <a:cxn ang="0">
                <a:pos x="232" y="196"/>
              </a:cxn>
              <a:cxn ang="0">
                <a:pos x="184" y="196"/>
              </a:cxn>
              <a:cxn ang="0">
                <a:pos x="118" y="216"/>
              </a:cxn>
              <a:cxn ang="0">
                <a:pos x="118" y="196"/>
              </a:cxn>
              <a:cxn ang="0">
                <a:pos x="32" y="206"/>
              </a:cxn>
              <a:cxn ang="0">
                <a:pos x="188" y="92"/>
              </a:cxn>
              <a:cxn ang="0">
                <a:pos x="32" y="104"/>
              </a:cxn>
              <a:cxn ang="0">
                <a:pos x="188" y="116"/>
              </a:cxn>
              <a:cxn ang="0">
                <a:pos x="188" y="92"/>
              </a:cxn>
              <a:cxn ang="0">
                <a:pos x="116" y="144"/>
              </a:cxn>
              <a:cxn ang="0">
                <a:pos x="92" y="144"/>
              </a:cxn>
              <a:cxn ang="0">
                <a:pos x="32" y="156"/>
              </a:cxn>
              <a:cxn ang="0">
                <a:pos x="92" y="168"/>
              </a:cxn>
              <a:cxn ang="0">
                <a:pos x="116" y="168"/>
              </a:cxn>
              <a:cxn ang="0">
                <a:pos x="200" y="156"/>
              </a:cxn>
              <a:cxn ang="0">
                <a:pos x="176" y="48"/>
              </a:cxn>
              <a:cxn ang="0">
                <a:pos x="164" y="12"/>
              </a:cxn>
              <a:cxn ang="0">
                <a:pos x="188" y="12"/>
              </a:cxn>
              <a:cxn ang="0">
                <a:pos x="176" y="48"/>
              </a:cxn>
              <a:cxn ang="0">
                <a:pos x="104" y="36"/>
              </a:cxn>
              <a:cxn ang="0">
                <a:pos x="116" y="0"/>
              </a:cxn>
              <a:cxn ang="0">
                <a:pos x="128" y="36"/>
              </a:cxn>
              <a:cxn ang="0">
                <a:pos x="56" y="48"/>
              </a:cxn>
              <a:cxn ang="0">
                <a:pos x="44" y="12"/>
              </a:cxn>
              <a:cxn ang="0">
                <a:pos x="68" y="12"/>
              </a:cxn>
              <a:cxn ang="0">
                <a:pos x="56" y="48"/>
              </a:cxn>
            </a:cxnLst>
            <a:rect l="0" t="0" r="r" b="b"/>
            <a:pathLst>
              <a:path w="244" h="256">
                <a:moveTo>
                  <a:pt x="232" y="232"/>
                </a:moveTo>
                <a:cubicBezTo>
                  <a:pt x="184" y="232"/>
                  <a:pt x="184" y="232"/>
                  <a:pt x="184" y="232"/>
                </a:cubicBezTo>
                <a:cubicBezTo>
                  <a:pt x="177" y="232"/>
                  <a:pt x="172" y="227"/>
                  <a:pt x="172" y="220"/>
                </a:cubicBezTo>
                <a:cubicBezTo>
                  <a:pt x="172" y="213"/>
                  <a:pt x="177" y="208"/>
                  <a:pt x="184" y="208"/>
                </a:cubicBezTo>
                <a:cubicBezTo>
                  <a:pt x="232" y="208"/>
                  <a:pt x="232" y="208"/>
                  <a:pt x="232" y="208"/>
                </a:cubicBezTo>
                <a:cubicBezTo>
                  <a:pt x="239" y="208"/>
                  <a:pt x="244" y="213"/>
                  <a:pt x="244" y="220"/>
                </a:cubicBezTo>
                <a:cubicBezTo>
                  <a:pt x="244" y="227"/>
                  <a:pt x="239" y="232"/>
                  <a:pt x="232" y="232"/>
                </a:cubicBezTo>
                <a:moveTo>
                  <a:pt x="184" y="196"/>
                </a:moveTo>
                <a:cubicBezTo>
                  <a:pt x="171" y="196"/>
                  <a:pt x="160" y="207"/>
                  <a:pt x="160" y="220"/>
                </a:cubicBezTo>
                <a:cubicBezTo>
                  <a:pt x="160" y="233"/>
                  <a:pt x="171" y="244"/>
                  <a:pt x="184" y="244"/>
                </a:cubicBezTo>
                <a:cubicBezTo>
                  <a:pt x="188" y="244"/>
                  <a:pt x="188" y="244"/>
                  <a:pt x="188" y="244"/>
                </a:cubicBezTo>
                <a:cubicBezTo>
                  <a:pt x="188" y="244"/>
                  <a:pt x="188" y="244"/>
                  <a:pt x="188" y="244"/>
                </a:cubicBezTo>
                <a:cubicBezTo>
                  <a:pt x="232" y="244"/>
                  <a:pt x="232" y="244"/>
                  <a:pt x="232" y="244"/>
                </a:cubicBezTo>
                <a:cubicBezTo>
                  <a:pt x="232" y="251"/>
                  <a:pt x="227" y="256"/>
                  <a:pt x="220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49"/>
                  <a:pt x="43" y="60"/>
                  <a:pt x="56" y="60"/>
                </a:cubicBezTo>
                <a:cubicBezTo>
                  <a:pt x="69" y="60"/>
                  <a:pt x="80" y="49"/>
                  <a:pt x="80" y="36"/>
                </a:cubicBezTo>
                <a:cubicBezTo>
                  <a:pt x="80" y="24"/>
                  <a:pt x="80" y="24"/>
                  <a:pt x="80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49"/>
                  <a:pt x="103" y="60"/>
                  <a:pt x="116" y="60"/>
                </a:cubicBezTo>
                <a:cubicBezTo>
                  <a:pt x="129" y="60"/>
                  <a:pt x="140" y="49"/>
                  <a:pt x="140" y="36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52" y="24"/>
                  <a:pt x="152" y="24"/>
                  <a:pt x="152" y="24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52" y="49"/>
                  <a:pt x="163" y="60"/>
                  <a:pt x="176" y="60"/>
                </a:cubicBezTo>
                <a:cubicBezTo>
                  <a:pt x="189" y="60"/>
                  <a:pt x="200" y="49"/>
                  <a:pt x="200" y="36"/>
                </a:cubicBezTo>
                <a:cubicBezTo>
                  <a:pt x="200" y="24"/>
                  <a:pt x="200" y="24"/>
                  <a:pt x="200" y="24"/>
                </a:cubicBezTo>
                <a:cubicBezTo>
                  <a:pt x="220" y="24"/>
                  <a:pt x="220" y="24"/>
                  <a:pt x="220" y="24"/>
                </a:cubicBezTo>
                <a:cubicBezTo>
                  <a:pt x="227" y="24"/>
                  <a:pt x="232" y="29"/>
                  <a:pt x="232" y="36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20" y="196"/>
                  <a:pt x="220" y="196"/>
                  <a:pt x="220" y="196"/>
                </a:cubicBezTo>
                <a:lnTo>
                  <a:pt x="184" y="196"/>
                </a:lnTo>
                <a:close/>
                <a:moveTo>
                  <a:pt x="42" y="216"/>
                </a:moveTo>
                <a:cubicBezTo>
                  <a:pt x="118" y="216"/>
                  <a:pt x="118" y="216"/>
                  <a:pt x="118" y="216"/>
                </a:cubicBezTo>
                <a:cubicBezTo>
                  <a:pt x="124" y="216"/>
                  <a:pt x="128" y="212"/>
                  <a:pt x="128" y="206"/>
                </a:cubicBezTo>
                <a:cubicBezTo>
                  <a:pt x="128" y="200"/>
                  <a:pt x="124" y="196"/>
                  <a:pt x="118" y="196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6" y="196"/>
                  <a:pt x="32" y="200"/>
                  <a:pt x="32" y="206"/>
                </a:cubicBezTo>
                <a:cubicBezTo>
                  <a:pt x="32" y="212"/>
                  <a:pt x="36" y="216"/>
                  <a:pt x="42" y="216"/>
                </a:cubicBezTo>
                <a:moveTo>
                  <a:pt x="188" y="92"/>
                </a:moveTo>
                <a:cubicBezTo>
                  <a:pt x="44" y="92"/>
                  <a:pt x="44" y="92"/>
                  <a:pt x="44" y="92"/>
                </a:cubicBezTo>
                <a:cubicBezTo>
                  <a:pt x="37" y="92"/>
                  <a:pt x="32" y="97"/>
                  <a:pt x="32" y="104"/>
                </a:cubicBezTo>
                <a:cubicBezTo>
                  <a:pt x="32" y="111"/>
                  <a:pt x="37" y="116"/>
                  <a:pt x="44" y="116"/>
                </a:cubicBezTo>
                <a:cubicBezTo>
                  <a:pt x="188" y="116"/>
                  <a:pt x="188" y="116"/>
                  <a:pt x="188" y="116"/>
                </a:cubicBezTo>
                <a:cubicBezTo>
                  <a:pt x="195" y="116"/>
                  <a:pt x="200" y="111"/>
                  <a:pt x="200" y="104"/>
                </a:cubicBezTo>
                <a:cubicBezTo>
                  <a:pt x="200" y="97"/>
                  <a:pt x="195" y="92"/>
                  <a:pt x="188" y="92"/>
                </a:cubicBezTo>
                <a:moveTo>
                  <a:pt x="188" y="144"/>
                </a:moveTo>
                <a:cubicBezTo>
                  <a:pt x="116" y="144"/>
                  <a:pt x="116" y="144"/>
                  <a:pt x="116" y="144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92" y="144"/>
                  <a:pt x="92" y="144"/>
                  <a:pt x="92" y="144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37" y="144"/>
                  <a:pt x="32" y="149"/>
                  <a:pt x="32" y="156"/>
                </a:cubicBezTo>
                <a:cubicBezTo>
                  <a:pt x="32" y="163"/>
                  <a:pt x="37" y="168"/>
                  <a:pt x="44" y="168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6" y="168"/>
                  <a:pt x="96" y="168"/>
                  <a:pt x="96" y="168"/>
                </a:cubicBezTo>
                <a:cubicBezTo>
                  <a:pt x="116" y="168"/>
                  <a:pt x="116" y="168"/>
                  <a:pt x="116" y="168"/>
                </a:cubicBezTo>
                <a:cubicBezTo>
                  <a:pt x="188" y="168"/>
                  <a:pt x="188" y="168"/>
                  <a:pt x="188" y="168"/>
                </a:cubicBezTo>
                <a:cubicBezTo>
                  <a:pt x="195" y="168"/>
                  <a:pt x="200" y="163"/>
                  <a:pt x="200" y="156"/>
                </a:cubicBezTo>
                <a:cubicBezTo>
                  <a:pt x="200" y="149"/>
                  <a:pt x="195" y="144"/>
                  <a:pt x="188" y="144"/>
                </a:cubicBezTo>
                <a:moveTo>
                  <a:pt x="176" y="48"/>
                </a:moveTo>
                <a:cubicBezTo>
                  <a:pt x="169" y="48"/>
                  <a:pt x="164" y="43"/>
                  <a:pt x="164" y="36"/>
                </a:cubicBezTo>
                <a:cubicBezTo>
                  <a:pt x="164" y="12"/>
                  <a:pt x="164" y="12"/>
                  <a:pt x="164" y="12"/>
                </a:cubicBezTo>
                <a:cubicBezTo>
                  <a:pt x="164" y="5"/>
                  <a:pt x="169" y="0"/>
                  <a:pt x="176" y="0"/>
                </a:cubicBezTo>
                <a:cubicBezTo>
                  <a:pt x="183" y="0"/>
                  <a:pt x="188" y="5"/>
                  <a:pt x="188" y="1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88" y="43"/>
                  <a:pt x="183" y="48"/>
                  <a:pt x="176" y="48"/>
                </a:cubicBezTo>
                <a:moveTo>
                  <a:pt x="116" y="48"/>
                </a:moveTo>
                <a:cubicBezTo>
                  <a:pt x="109" y="48"/>
                  <a:pt x="104" y="43"/>
                  <a:pt x="104" y="36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5"/>
                  <a:pt x="109" y="0"/>
                  <a:pt x="116" y="0"/>
                </a:cubicBezTo>
                <a:cubicBezTo>
                  <a:pt x="123" y="0"/>
                  <a:pt x="128" y="5"/>
                  <a:pt x="128" y="12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43"/>
                  <a:pt x="123" y="48"/>
                  <a:pt x="116" y="48"/>
                </a:cubicBezTo>
                <a:moveTo>
                  <a:pt x="56" y="48"/>
                </a:moveTo>
                <a:cubicBezTo>
                  <a:pt x="49" y="48"/>
                  <a:pt x="44" y="43"/>
                  <a:pt x="44" y="36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5"/>
                  <a:pt x="49" y="0"/>
                  <a:pt x="56" y="0"/>
                </a:cubicBezTo>
                <a:cubicBezTo>
                  <a:pt x="63" y="0"/>
                  <a:pt x="68" y="5"/>
                  <a:pt x="68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43"/>
                  <a:pt x="63" y="48"/>
                  <a:pt x="56" y="48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" name="Freeform 152">
            <a:extLst>
              <a:ext uri="{FF2B5EF4-FFF2-40B4-BE49-F238E27FC236}">
                <a16:creationId xmlns:a16="http://schemas.microsoft.com/office/drawing/2014/main" id="{8AB8BA48-C3D0-58B4-414A-6709185B26FB}"/>
              </a:ext>
            </a:extLst>
          </p:cNvPr>
          <p:cNvSpPr>
            <a:spLocks noEditPoints="1"/>
          </p:cNvSpPr>
          <p:nvPr/>
        </p:nvSpPr>
        <p:spPr bwMode="auto">
          <a:xfrm>
            <a:off x="4211558" y="5417123"/>
            <a:ext cx="357481" cy="373797"/>
          </a:xfrm>
          <a:custGeom>
            <a:avLst/>
            <a:gdLst/>
            <a:ahLst/>
            <a:cxnLst>
              <a:cxn ang="0">
                <a:pos x="220" y="232"/>
              </a:cxn>
              <a:cxn ang="0">
                <a:pos x="208" y="256"/>
              </a:cxn>
              <a:cxn ang="0">
                <a:pos x="196" y="232"/>
              </a:cxn>
              <a:cxn ang="0">
                <a:pos x="172" y="220"/>
              </a:cxn>
              <a:cxn ang="0">
                <a:pos x="196" y="208"/>
              </a:cxn>
              <a:cxn ang="0">
                <a:pos x="208" y="184"/>
              </a:cxn>
              <a:cxn ang="0">
                <a:pos x="220" y="208"/>
              </a:cxn>
              <a:cxn ang="0">
                <a:pos x="244" y="220"/>
              </a:cxn>
              <a:cxn ang="0">
                <a:pos x="208" y="172"/>
              </a:cxn>
              <a:cxn ang="0">
                <a:pos x="160" y="220"/>
              </a:cxn>
              <a:cxn ang="0">
                <a:pos x="184" y="256"/>
              </a:cxn>
              <a:cxn ang="0">
                <a:pos x="0" y="244"/>
              </a:cxn>
              <a:cxn ang="0">
                <a:pos x="12" y="24"/>
              </a:cxn>
              <a:cxn ang="0">
                <a:pos x="32" y="36"/>
              </a:cxn>
              <a:cxn ang="0">
                <a:pos x="80" y="36"/>
              </a:cxn>
              <a:cxn ang="0">
                <a:pos x="92" y="24"/>
              </a:cxn>
              <a:cxn ang="0">
                <a:pos x="116" y="60"/>
              </a:cxn>
              <a:cxn ang="0">
                <a:pos x="140" y="24"/>
              </a:cxn>
              <a:cxn ang="0">
                <a:pos x="152" y="36"/>
              </a:cxn>
              <a:cxn ang="0">
                <a:pos x="200" y="36"/>
              </a:cxn>
              <a:cxn ang="0">
                <a:pos x="220" y="24"/>
              </a:cxn>
              <a:cxn ang="0">
                <a:pos x="232" y="196"/>
              </a:cxn>
              <a:cxn ang="0">
                <a:pos x="32" y="206"/>
              </a:cxn>
              <a:cxn ang="0">
                <a:pos x="42" y="216"/>
              </a:cxn>
              <a:cxn ang="0">
                <a:pos x="128" y="206"/>
              </a:cxn>
              <a:cxn ang="0">
                <a:pos x="42" y="196"/>
              </a:cxn>
              <a:cxn ang="0">
                <a:pos x="44" y="168"/>
              </a:cxn>
              <a:cxn ang="0">
                <a:pos x="116" y="168"/>
              </a:cxn>
              <a:cxn ang="0">
                <a:pos x="136" y="168"/>
              </a:cxn>
              <a:cxn ang="0">
                <a:pos x="160" y="156"/>
              </a:cxn>
              <a:cxn ang="0">
                <a:pos x="120" y="144"/>
              </a:cxn>
              <a:cxn ang="0">
                <a:pos x="96" y="144"/>
              </a:cxn>
              <a:cxn ang="0">
                <a:pos x="32" y="156"/>
              </a:cxn>
              <a:cxn ang="0">
                <a:pos x="188" y="92"/>
              </a:cxn>
              <a:cxn ang="0">
                <a:pos x="32" y="104"/>
              </a:cxn>
              <a:cxn ang="0">
                <a:pos x="188" y="116"/>
              </a:cxn>
              <a:cxn ang="0">
                <a:pos x="188" y="92"/>
              </a:cxn>
              <a:cxn ang="0">
                <a:pos x="164" y="36"/>
              </a:cxn>
              <a:cxn ang="0">
                <a:pos x="176" y="0"/>
              </a:cxn>
              <a:cxn ang="0">
                <a:pos x="188" y="36"/>
              </a:cxn>
              <a:cxn ang="0">
                <a:pos x="116" y="48"/>
              </a:cxn>
              <a:cxn ang="0">
                <a:pos x="104" y="12"/>
              </a:cxn>
              <a:cxn ang="0">
                <a:pos x="128" y="12"/>
              </a:cxn>
              <a:cxn ang="0">
                <a:pos x="116" y="48"/>
              </a:cxn>
              <a:cxn ang="0">
                <a:pos x="44" y="36"/>
              </a:cxn>
              <a:cxn ang="0">
                <a:pos x="56" y="0"/>
              </a:cxn>
              <a:cxn ang="0">
                <a:pos x="68" y="36"/>
              </a:cxn>
            </a:cxnLst>
            <a:rect l="0" t="0" r="r" b="b"/>
            <a:pathLst>
              <a:path w="244" h="256">
                <a:moveTo>
                  <a:pt x="232" y="232"/>
                </a:moveTo>
                <a:cubicBezTo>
                  <a:pt x="220" y="232"/>
                  <a:pt x="220" y="232"/>
                  <a:pt x="220" y="232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20" y="251"/>
                  <a:pt x="215" y="256"/>
                  <a:pt x="208" y="256"/>
                </a:cubicBezTo>
                <a:cubicBezTo>
                  <a:pt x="201" y="256"/>
                  <a:pt x="196" y="251"/>
                  <a:pt x="196" y="244"/>
                </a:cubicBezTo>
                <a:cubicBezTo>
                  <a:pt x="196" y="232"/>
                  <a:pt x="196" y="232"/>
                  <a:pt x="196" y="232"/>
                </a:cubicBezTo>
                <a:cubicBezTo>
                  <a:pt x="184" y="232"/>
                  <a:pt x="184" y="232"/>
                  <a:pt x="184" y="232"/>
                </a:cubicBezTo>
                <a:cubicBezTo>
                  <a:pt x="177" y="232"/>
                  <a:pt x="172" y="227"/>
                  <a:pt x="172" y="220"/>
                </a:cubicBezTo>
                <a:cubicBezTo>
                  <a:pt x="172" y="213"/>
                  <a:pt x="177" y="208"/>
                  <a:pt x="184" y="208"/>
                </a:cubicBezTo>
                <a:cubicBezTo>
                  <a:pt x="196" y="208"/>
                  <a:pt x="196" y="208"/>
                  <a:pt x="196" y="208"/>
                </a:cubicBezTo>
                <a:cubicBezTo>
                  <a:pt x="196" y="196"/>
                  <a:pt x="196" y="196"/>
                  <a:pt x="196" y="196"/>
                </a:cubicBezTo>
                <a:cubicBezTo>
                  <a:pt x="196" y="189"/>
                  <a:pt x="201" y="184"/>
                  <a:pt x="208" y="184"/>
                </a:cubicBezTo>
                <a:cubicBezTo>
                  <a:pt x="215" y="184"/>
                  <a:pt x="220" y="189"/>
                  <a:pt x="220" y="196"/>
                </a:cubicBezTo>
                <a:cubicBezTo>
                  <a:pt x="220" y="208"/>
                  <a:pt x="220" y="208"/>
                  <a:pt x="220" y="208"/>
                </a:cubicBezTo>
                <a:cubicBezTo>
                  <a:pt x="232" y="208"/>
                  <a:pt x="232" y="208"/>
                  <a:pt x="232" y="208"/>
                </a:cubicBezTo>
                <a:cubicBezTo>
                  <a:pt x="239" y="208"/>
                  <a:pt x="244" y="213"/>
                  <a:pt x="244" y="220"/>
                </a:cubicBezTo>
                <a:cubicBezTo>
                  <a:pt x="244" y="227"/>
                  <a:pt x="239" y="232"/>
                  <a:pt x="232" y="232"/>
                </a:cubicBezTo>
                <a:moveTo>
                  <a:pt x="208" y="172"/>
                </a:moveTo>
                <a:cubicBezTo>
                  <a:pt x="195" y="172"/>
                  <a:pt x="184" y="183"/>
                  <a:pt x="184" y="196"/>
                </a:cubicBezTo>
                <a:cubicBezTo>
                  <a:pt x="171" y="196"/>
                  <a:pt x="160" y="207"/>
                  <a:pt x="160" y="220"/>
                </a:cubicBezTo>
                <a:cubicBezTo>
                  <a:pt x="160" y="233"/>
                  <a:pt x="171" y="244"/>
                  <a:pt x="184" y="244"/>
                </a:cubicBezTo>
                <a:cubicBezTo>
                  <a:pt x="184" y="256"/>
                  <a:pt x="184" y="256"/>
                  <a:pt x="184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49"/>
                  <a:pt x="43" y="60"/>
                  <a:pt x="56" y="60"/>
                </a:cubicBezTo>
                <a:cubicBezTo>
                  <a:pt x="69" y="60"/>
                  <a:pt x="80" y="49"/>
                  <a:pt x="80" y="36"/>
                </a:cubicBezTo>
                <a:cubicBezTo>
                  <a:pt x="80" y="24"/>
                  <a:pt x="80" y="24"/>
                  <a:pt x="80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49"/>
                  <a:pt x="103" y="60"/>
                  <a:pt x="116" y="60"/>
                </a:cubicBezTo>
                <a:cubicBezTo>
                  <a:pt x="129" y="60"/>
                  <a:pt x="140" y="49"/>
                  <a:pt x="140" y="36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52" y="24"/>
                  <a:pt x="152" y="24"/>
                  <a:pt x="152" y="24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52" y="49"/>
                  <a:pt x="163" y="60"/>
                  <a:pt x="176" y="60"/>
                </a:cubicBezTo>
                <a:cubicBezTo>
                  <a:pt x="189" y="60"/>
                  <a:pt x="200" y="49"/>
                  <a:pt x="200" y="36"/>
                </a:cubicBezTo>
                <a:cubicBezTo>
                  <a:pt x="200" y="24"/>
                  <a:pt x="200" y="24"/>
                  <a:pt x="200" y="24"/>
                </a:cubicBezTo>
                <a:cubicBezTo>
                  <a:pt x="220" y="24"/>
                  <a:pt x="220" y="24"/>
                  <a:pt x="220" y="24"/>
                </a:cubicBezTo>
                <a:cubicBezTo>
                  <a:pt x="227" y="24"/>
                  <a:pt x="232" y="29"/>
                  <a:pt x="232" y="36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83"/>
                  <a:pt x="221" y="172"/>
                  <a:pt x="208" y="172"/>
                </a:cubicBezTo>
                <a:moveTo>
                  <a:pt x="32" y="206"/>
                </a:moveTo>
                <a:cubicBezTo>
                  <a:pt x="32" y="206"/>
                  <a:pt x="32" y="206"/>
                  <a:pt x="32" y="206"/>
                </a:cubicBezTo>
                <a:cubicBezTo>
                  <a:pt x="32" y="212"/>
                  <a:pt x="36" y="216"/>
                  <a:pt x="42" y="216"/>
                </a:cubicBezTo>
                <a:cubicBezTo>
                  <a:pt x="118" y="216"/>
                  <a:pt x="118" y="216"/>
                  <a:pt x="118" y="216"/>
                </a:cubicBezTo>
                <a:cubicBezTo>
                  <a:pt x="124" y="216"/>
                  <a:pt x="128" y="212"/>
                  <a:pt x="128" y="206"/>
                </a:cubicBezTo>
                <a:cubicBezTo>
                  <a:pt x="128" y="200"/>
                  <a:pt x="124" y="196"/>
                  <a:pt x="118" y="196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6" y="196"/>
                  <a:pt x="32" y="200"/>
                  <a:pt x="32" y="206"/>
                </a:cubicBezTo>
                <a:close/>
                <a:moveTo>
                  <a:pt x="44" y="168"/>
                </a:moveTo>
                <a:cubicBezTo>
                  <a:pt x="96" y="168"/>
                  <a:pt x="96" y="168"/>
                  <a:pt x="96" y="168"/>
                </a:cubicBezTo>
                <a:cubicBezTo>
                  <a:pt x="116" y="168"/>
                  <a:pt x="116" y="168"/>
                  <a:pt x="116" y="168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36" y="168"/>
                  <a:pt x="136" y="168"/>
                  <a:pt x="136" y="168"/>
                </a:cubicBezTo>
                <a:cubicBezTo>
                  <a:pt x="148" y="168"/>
                  <a:pt x="148" y="168"/>
                  <a:pt x="148" y="168"/>
                </a:cubicBezTo>
                <a:cubicBezTo>
                  <a:pt x="155" y="168"/>
                  <a:pt x="160" y="163"/>
                  <a:pt x="160" y="156"/>
                </a:cubicBezTo>
                <a:cubicBezTo>
                  <a:pt x="160" y="149"/>
                  <a:pt x="155" y="144"/>
                  <a:pt x="148" y="144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37" y="144"/>
                  <a:pt x="32" y="149"/>
                  <a:pt x="32" y="156"/>
                </a:cubicBezTo>
                <a:cubicBezTo>
                  <a:pt x="32" y="163"/>
                  <a:pt x="37" y="168"/>
                  <a:pt x="44" y="168"/>
                </a:cubicBezTo>
                <a:moveTo>
                  <a:pt x="188" y="92"/>
                </a:moveTo>
                <a:cubicBezTo>
                  <a:pt x="44" y="92"/>
                  <a:pt x="44" y="92"/>
                  <a:pt x="44" y="92"/>
                </a:cubicBezTo>
                <a:cubicBezTo>
                  <a:pt x="37" y="92"/>
                  <a:pt x="32" y="97"/>
                  <a:pt x="32" y="104"/>
                </a:cubicBezTo>
                <a:cubicBezTo>
                  <a:pt x="32" y="111"/>
                  <a:pt x="37" y="116"/>
                  <a:pt x="44" y="116"/>
                </a:cubicBezTo>
                <a:cubicBezTo>
                  <a:pt x="188" y="116"/>
                  <a:pt x="188" y="116"/>
                  <a:pt x="188" y="116"/>
                </a:cubicBezTo>
                <a:cubicBezTo>
                  <a:pt x="195" y="116"/>
                  <a:pt x="200" y="111"/>
                  <a:pt x="200" y="104"/>
                </a:cubicBezTo>
                <a:cubicBezTo>
                  <a:pt x="200" y="97"/>
                  <a:pt x="195" y="92"/>
                  <a:pt x="188" y="92"/>
                </a:cubicBezTo>
                <a:moveTo>
                  <a:pt x="176" y="48"/>
                </a:moveTo>
                <a:cubicBezTo>
                  <a:pt x="169" y="48"/>
                  <a:pt x="164" y="43"/>
                  <a:pt x="164" y="36"/>
                </a:cubicBezTo>
                <a:cubicBezTo>
                  <a:pt x="164" y="12"/>
                  <a:pt x="164" y="12"/>
                  <a:pt x="164" y="12"/>
                </a:cubicBezTo>
                <a:cubicBezTo>
                  <a:pt x="164" y="5"/>
                  <a:pt x="169" y="0"/>
                  <a:pt x="176" y="0"/>
                </a:cubicBezTo>
                <a:cubicBezTo>
                  <a:pt x="183" y="0"/>
                  <a:pt x="188" y="5"/>
                  <a:pt x="188" y="1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88" y="43"/>
                  <a:pt x="183" y="48"/>
                  <a:pt x="176" y="48"/>
                </a:cubicBezTo>
                <a:moveTo>
                  <a:pt x="116" y="48"/>
                </a:moveTo>
                <a:cubicBezTo>
                  <a:pt x="109" y="48"/>
                  <a:pt x="104" y="43"/>
                  <a:pt x="104" y="36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5"/>
                  <a:pt x="109" y="0"/>
                  <a:pt x="116" y="0"/>
                </a:cubicBezTo>
                <a:cubicBezTo>
                  <a:pt x="123" y="0"/>
                  <a:pt x="128" y="5"/>
                  <a:pt x="128" y="12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43"/>
                  <a:pt x="123" y="48"/>
                  <a:pt x="116" y="48"/>
                </a:cubicBezTo>
                <a:moveTo>
                  <a:pt x="56" y="48"/>
                </a:moveTo>
                <a:cubicBezTo>
                  <a:pt x="49" y="48"/>
                  <a:pt x="44" y="43"/>
                  <a:pt x="44" y="36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5"/>
                  <a:pt x="49" y="0"/>
                  <a:pt x="56" y="0"/>
                </a:cubicBezTo>
                <a:cubicBezTo>
                  <a:pt x="63" y="0"/>
                  <a:pt x="68" y="5"/>
                  <a:pt x="68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43"/>
                  <a:pt x="63" y="48"/>
                  <a:pt x="56" y="48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4" name="Freeform 153">
            <a:extLst>
              <a:ext uri="{FF2B5EF4-FFF2-40B4-BE49-F238E27FC236}">
                <a16:creationId xmlns:a16="http://schemas.microsoft.com/office/drawing/2014/main" id="{4817FA3A-722B-D8AB-9206-EA48D395932D}"/>
              </a:ext>
            </a:extLst>
          </p:cNvPr>
          <p:cNvSpPr>
            <a:spLocks noEditPoints="1"/>
          </p:cNvSpPr>
          <p:nvPr/>
        </p:nvSpPr>
        <p:spPr bwMode="auto">
          <a:xfrm>
            <a:off x="3557413" y="5411190"/>
            <a:ext cx="355997" cy="373797"/>
          </a:xfrm>
          <a:custGeom>
            <a:avLst/>
            <a:gdLst/>
            <a:ahLst/>
            <a:cxnLst>
              <a:cxn ang="0">
                <a:pos x="240" y="236"/>
              </a:cxn>
              <a:cxn ang="0">
                <a:pos x="232" y="256"/>
              </a:cxn>
              <a:cxn ang="0">
                <a:pos x="208" y="237"/>
              </a:cxn>
              <a:cxn ang="0">
                <a:pos x="184" y="256"/>
              </a:cxn>
              <a:cxn ang="0">
                <a:pos x="176" y="236"/>
              </a:cxn>
              <a:cxn ang="0">
                <a:pos x="176" y="204"/>
              </a:cxn>
              <a:cxn ang="0">
                <a:pos x="184" y="184"/>
              </a:cxn>
              <a:cxn ang="0">
                <a:pos x="208" y="203"/>
              </a:cxn>
              <a:cxn ang="0">
                <a:pos x="232" y="184"/>
              </a:cxn>
              <a:cxn ang="0">
                <a:pos x="240" y="204"/>
              </a:cxn>
              <a:cxn ang="0">
                <a:pos x="215" y="179"/>
              </a:cxn>
              <a:cxn ang="0">
                <a:pos x="201" y="179"/>
              </a:cxn>
              <a:cxn ang="0">
                <a:pos x="160" y="196"/>
              </a:cxn>
              <a:cxn ang="0">
                <a:pos x="174" y="220"/>
              </a:cxn>
              <a:cxn ang="0">
                <a:pos x="167" y="227"/>
              </a:cxn>
              <a:cxn ang="0">
                <a:pos x="163" y="256"/>
              </a:cxn>
              <a:cxn ang="0">
                <a:pos x="0" y="244"/>
              </a:cxn>
              <a:cxn ang="0">
                <a:pos x="12" y="24"/>
              </a:cxn>
              <a:cxn ang="0">
                <a:pos x="32" y="36"/>
              </a:cxn>
              <a:cxn ang="0">
                <a:pos x="80" y="36"/>
              </a:cxn>
              <a:cxn ang="0">
                <a:pos x="92" y="24"/>
              </a:cxn>
              <a:cxn ang="0">
                <a:pos x="116" y="60"/>
              </a:cxn>
              <a:cxn ang="0">
                <a:pos x="140" y="24"/>
              </a:cxn>
              <a:cxn ang="0">
                <a:pos x="152" y="36"/>
              </a:cxn>
              <a:cxn ang="0">
                <a:pos x="200" y="36"/>
              </a:cxn>
              <a:cxn ang="0">
                <a:pos x="220" y="24"/>
              </a:cxn>
              <a:cxn ang="0">
                <a:pos x="232" y="172"/>
              </a:cxn>
              <a:cxn ang="0">
                <a:pos x="152" y="156"/>
              </a:cxn>
              <a:cxn ang="0">
                <a:pos x="116" y="144"/>
              </a:cxn>
              <a:cxn ang="0">
                <a:pos x="44" y="144"/>
              </a:cxn>
              <a:cxn ang="0">
                <a:pos x="44" y="168"/>
              </a:cxn>
              <a:cxn ang="0">
                <a:pos x="116" y="168"/>
              </a:cxn>
              <a:cxn ang="0">
                <a:pos x="152" y="156"/>
              </a:cxn>
              <a:cxn ang="0">
                <a:pos x="42" y="216"/>
              </a:cxn>
              <a:cxn ang="0">
                <a:pos x="128" y="206"/>
              </a:cxn>
              <a:cxn ang="0">
                <a:pos x="42" y="196"/>
              </a:cxn>
              <a:cxn ang="0">
                <a:pos x="188" y="92"/>
              </a:cxn>
              <a:cxn ang="0">
                <a:pos x="32" y="104"/>
              </a:cxn>
              <a:cxn ang="0">
                <a:pos x="188" y="116"/>
              </a:cxn>
              <a:cxn ang="0">
                <a:pos x="188" y="92"/>
              </a:cxn>
              <a:cxn ang="0">
                <a:pos x="164" y="36"/>
              </a:cxn>
              <a:cxn ang="0">
                <a:pos x="176" y="0"/>
              </a:cxn>
              <a:cxn ang="0">
                <a:pos x="188" y="36"/>
              </a:cxn>
              <a:cxn ang="0">
                <a:pos x="116" y="48"/>
              </a:cxn>
              <a:cxn ang="0">
                <a:pos x="104" y="12"/>
              </a:cxn>
              <a:cxn ang="0">
                <a:pos x="128" y="12"/>
              </a:cxn>
              <a:cxn ang="0">
                <a:pos x="116" y="48"/>
              </a:cxn>
              <a:cxn ang="0">
                <a:pos x="44" y="36"/>
              </a:cxn>
              <a:cxn ang="0">
                <a:pos x="56" y="0"/>
              </a:cxn>
              <a:cxn ang="0">
                <a:pos x="68" y="36"/>
              </a:cxn>
            </a:cxnLst>
            <a:rect l="0" t="0" r="r" b="b"/>
            <a:pathLst>
              <a:path w="244" h="256">
                <a:moveTo>
                  <a:pt x="225" y="220"/>
                </a:moveTo>
                <a:cubicBezTo>
                  <a:pt x="240" y="236"/>
                  <a:pt x="240" y="236"/>
                  <a:pt x="240" y="236"/>
                </a:cubicBezTo>
                <a:cubicBezTo>
                  <a:pt x="243" y="238"/>
                  <a:pt x="244" y="241"/>
                  <a:pt x="244" y="244"/>
                </a:cubicBezTo>
                <a:cubicBezTo>
                  <a:pt x="244" y="251"/>
                  <a:pt x="239" y="256"/>
                  <a:pt x="232" y="256"/>
                </a:cubicBezTo>
                <a:cubicBezTo>
                  <a:pt x="229" y="256"/>
                  <a:pt x="226" y="255"/>
                  <a:pt x="224" y="252"/>
                </a:cubicBezTo>
                <a:cubicBezTo>
                  <a:pt x="208" y="237"/>
                  <a:pt x="208" y="237"/>
                  <a:pt x="208" y="237"/>
                </a:cubicBezTo>
                <a:cubicBezTo>
                  <a:pt x="192" y="252"/>
                  <a:pt x="192" y="252"/>
                  <a:pt x="192" y="252"/>
                </a:cubicBezTo>
                <a:cubicBezTo>
                  <a:pt x="190" y="255"/>
                  <a:pt x="187" y="256"/>
                  <a:pt x="184" y="256"/>
                </a:cubicBezTo>
                <a:cubicBezTo>
                  <a:pt x="177" y="256"/>
                  <a:pt x="172" y="251"/>
                  <a:pt x="172" y="244"/>
                </a:cubicBezTo>
                <a:cubicBezTo>
                  <a:pt x="172" y="241"/>
                  <a:pt x="173" y="238"/>
                  <a:pt x="176" y="236"/>
                </a:cubicBezTo>
                <a:cubicBezTo>
                  <a:pt x="191" y="220"/>
                  <a:pt x="191" y="220"/>
                  <a:pt x="191" y="220"/>
                </a:cubicBezTo>
                <a:cubicBezTo>
                  <a:pt x="176" y="204"/>
                  <a:pt x="176" y="204"/>
                  <a:pt x="176" y="204"/>
                </a:cubicBezTo>
                <a:cubicBezTo>
                  <a:pt x="173" y="202"/>
                  <a:pt x="172" y="199"/>
                  <a:pt x="172" y="196"/>
                </a:cubicBezTo>
                <a:cubicBezTo>
                  <a:pt x="172" y="189"/>
                  <a:pt x="177" y="184"/>
                  <a:pt x="184" y="184"/>
                </a:cubicBezTo>
                <a:cubicBezTo>
                  <a:pt x="187" y="184"/>
                  <a:pt x="190" y="185"/>
                  <a:pt x="192" y="188"/>
                </a:cubicBezTo>
                <a:cubicBezTo>
                  <a:pt x="208" y="203"/>
                  <a:pt x="208" y="203"/>
                  <a:pt x="208" y="203"/>
                </a:cubicBezTo>
                <a:cubicBezTo>
                  <a:pt x="224" y="188"/>
                  <a:pt x="224" y="188"/>
                  <a:pt x="224" y="188"/>
                </a:cubicBezTo>
                <a:cubicBezTo>
                  <a:pt x="226" y="185"/>
                  <a:pt x="229" y="184"/>
                  <a:pt x="232" y="184"/>
                </a:cubicBezTo>
                <a:cubicBezTo>
                  <a:pt x="239" y="184"/>
                  <a:pt x="244" y="189"/>
                  <a:pt x="244" y="196"/>
                </a:cubicBezTo>
                <a:cubicBezTo>
                  <a:pt x="244" y="199"/>
                  <a:pt x="243" y="202"/>
                  <a:pt x="240" y="204"/>
                </a:cubicBezTo>
                <a:lnTo>
                  <a:pt x="225" y="220"/>
                </a:lnTo>
                <a:close/>
                <a:moveTo>
                  <a:pt x="215" y="179"/>
                </a:moveTo>
                <a:cubicBezTo>
                  <a:pt x="208" y="186"/>
                  <a:pt x="208" y="186"/>
                  <a:pt x="208" y="186"/>
                </a:cubicBezTo>
                <a:cubicBezTo>
                  <a:pt x="201" y="179"/>
                  <a:pt x="201" y="179"/>
                  <a:pt x="201" y="179"/>
                </a:cubicBezTo>
                <a:cubicBezTo>
                  <a:pt x="197" y="175"/>
                  <a:pt x="191" y="172"/>
                  <a:pt x="184" y="172"/>
                </a:cubicBezTo>
                <a:cubicBezTo>
                  <a:pt x="171" y="172"/>
                  <a:pt x="160" y="183"/>
                  <a:pt x="160" y="196"/>
                </a:cubicBezTo>
                <a:cubicBezTo>
                  <a:pt x="160" y="203"/>
                  <a:pt x="163" y="209"/>
                  <a:pt x="167" y="213"/>
                </a:cubicBezTo>
                <a:cubicBezTo>
                  <a:pt x="174" y="220"/>
                  <a:pt x="174" y="220"/>
                  <a:pt x="174" y="220"/>
                </a:cubicBezTo>
                <a:cubicBezTo>
                  <a:pt x="167" y="227"/>
                  <a:pt x="167" y="227"/>
                  <a:pt x="167" y="227"/>
                </a:cubicBezTo>
                <a:cubicBezTo>
                  <a:pt x="167" y="227"/>
                  <a:pt x="167" y="227"/>
                  <a:pt x="167" y="227"/>
                </a:cubicBezTo>
                <a:cubicBezTo>
                  <a:pt x="163" y="231"/>
                  <a:pt x="160" y="237"/>
                  <a:pt x="160" y="244"/>
                </a:cubicBezTo>
                <a:cubicBezTo>
                  <a:pt x="160" y="248"/>
                  <a:pt x="161" y="252"/>
                  <a:pt x="163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49"/>
                  <a:pt x="43" y="60"/>
                  <a:pt x="56" y="60"/>
                </a:cubicBezTo>
                <a:cubicBezTo>
                  <a:pt x="69" y="60"/>
                  <a:pt x="80" y="49"/>
                  <a:pt x="80" y="36"/>
                </a:cubicBezTo>
                <a:cubicBezTo>
                  <a:pt x="80" y="24"/>
                  <a:pt x="80" y="24"/>
                  <a:pt x="80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49"/>
                  <a:pt x="103" y="60"/>
                  <a:pt x="116" y="60"/>
                </a:cubicBezTo>
                <a:cubicBezTo>
                  <a:pt x="129" y="60"/>
                  <a:pt x="140" y="49"/>
                  <a:pt x="140" y="36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52" y="24"/>
                  <a:pt x="152" y="24"/>
                  <a:pt x="152" y="24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52" y="49"/>
                  <a:pt x="163" y="60"/>
                  <a:pt x="176" y="60"/>
                </a:cubicBezTo>
                <a:cubicBezTo>
                  <a:pt x="189" y="60"/>
                  <a:pt x="200" y="49"/>
                  <a:pt x="200" y="36"/>
                </a:cubicBezTo>
                <a:cubicBezTo>
                  <a:pt x="200" y="24"/>
                  <a:pt x="200" y="24"/>
                  <a:pt x="200" y="24"/>
                </a:cubicBezTo>
                <a:cubicBezTo>
                  <a:pt x="220" y="24"/>
                  <a:pt x="220" y="24"/>
                  <a:pt x="220" y="24"/>
                </a:cubicBezTo>
                <a:cubicBezTo>
                  <a:pt x="227" y="24"/>
                  <a:pt x="232" y="29"/>
                  <a:pt x="232" y="36"/>
                </a:cubicBezTo>
                <a:cubicBezTo>
                  <a:pt x="232" y="172"/>
                  <a:pt x="232" y="172"/>
                  <a:pt x="232" y="172"/>
                </a:cubicBezTo>
                <a:cubicBezTo>
                  <a:pt x="225" y="172"/>
                  <a:pt x="219" y="175"/>
                  <a:pt x="215" y="179"/>
                </a:cubicBezTo>
                <a:close/>
                <a:moveTo>
                  <a:pt x="152" y="156"/>
                </a:moveTo>
                <a:cubicBezTo>
                  <a:pt x="152" y="149"/>
                  <a:pt x="147" y="144"/>
                  <a:pt x="140" y="144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37" y="144"/>
                  <a:pt x="32" y="149"/>
                  <a:pt x="32" y="156"/>
                </a:cubicBezTo>
                <a:cubicBezTo>
                  <a:pt x="32" y="163"/>
                  <a:pt x="37" y="168"/>
                  <a:pt x="44" y="168"/>
                </a:cubicBezTo>
                <a:cubicBezTo>
                  <a:pt x="96" y="168"/>
                  <a:pt x="96" y="168"/>
                  <a:pt x="96" y="168"/>
                </a:cubicBezTo>
                <a:cubicBezTo>
                  <a:pt x="116" y="168"/>
                  <a:pt x="116" y="168"/>
                  <a:pt x="116" y="168"/>
                </a:cubicBezTo>
                <a:cubicBezTo>
                  <a:pt x="140" y="168"/>
                  <a:pt x="140" y="168"/>
                  <a:pt x="140" y="168"/>
                </a:cubicBezTo>
                <a:cubicBezTo>
                  <a:pt x="147" y="168"/>
                  <a:pt x="152" y="163"/>
                  <a:pt x="152" y="156"/>
                </a:cubicBezTo>
                <a:moveTo>
                  <a:pt x="32" y="206"/>
                </a:moveTo>
                <a:cubicBezTo>
                  <a:pt x="32" y="212"/>
                  <a:pt x="36" y="216"/>
                  <a:pt x="42" y="216"/>
                </a:cubicBezTo>
                <a:cubicBezTo>
                  <a:pt x="118" y="216"/>
                  <a:pt x="118" y="216"/>
                  <a:pt x="118" y="216"/>
                </a:cubicBezTo>
                <a:cubicBezTo>
                  <a:pt x="124" y="216"/>
                  <a:pt x="128" y="212"/>
                  <a:pt x="128" y="206"/>
                </a:cubicBezTo>
                <a:cubicBezTo>
                  <a:pt x="128" y="200"/>
                  <a:pt x="124" y="196"/>
                  <a:pt x="118" y="196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6" y="196"/>
                  <a:pt x="32" y="200"/>
                  <a:pt x="32" y="206"/>
                </a:cubicBezTo>
                <a:moveTo>
                  <a:pt x="188" y="92"/>
                </a:moveTo>
                <a:cubicBezTo>
                  <a:pt x="44" y="92"/>
                  <a:pt x="44" y="92"/>
                  <a:pt x="44" y="92"/>
                </a:cubicBezTo>
                <a:cubicBezTo>
                  <a:pt x="37" y="92"/>
                  <a:pt x="32" y="97"/>
                  <a:pt x="32" y="104"/>
                </a:cubicBezTo>
                <a:cubicBezTo>
                  <a:pt x="32" y="111"/>
                  <a:pt x="37" y="116"/>
                  <a:pt x="44" y="116"/>
                </a:cubicBezTo>
                <a:cubicBezTo>
                  <a:pt x="188" y="116"/>
                  <a:pt x="188" y="116"/>
                  <a:pt x="188" y="116"/>
                </a:cubicBezTo>
                <a:cubicBezTo>
                  <a:pt x="195" y="116"/>
                  <a:pt x="200" y="111"/>
                  <a:pt x="200" y="104"/>
                </a:cubicBezTo>
                <a:cubicBezTo>
                  <a:pt x="200" y="97"/>
                  <a:pt x="195" y="92"/>
                  <a:pt x="188" y="92"/>
                </a:cubicBezTo>
                <a:moveTo>
                  <a:pt x="176" y="48"/>
                </a:moveTo>
                <a:cubicBezTo>
                  <a:pt x="169" y="48"/>
                  <a:pt x="164" y="43"/>
                  <a:pt x="164" y="36"/>
                </a:cubicBezTo>
                <a:cubicBezTo>
                  <a:pt x="164" y="12"/>
                  <a:pt x="164" y="12"/>
                  <a:pt x="164" y="12"/>
                </a:cubicBezTo>
                <a:cubicBezTo>
                  <a:pt x="164" y="5"/>
                  <a:pt x="169" y="0"/>
                  <a:pt x="176" y="0"/>
                </a:cubicBezTo>
                <a:cubicBezTo>
                  <a:pt x="183" y="0"/>
                  <a:pt x="188" y="5"/>
                  <a:pt x="188" y="1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88" y="43"/>
                  <a:pt x="183" y="48"/>
                  <a:pt x="176" y="48"/>
                </a:cubicBezTo>
                <a:moveTo>
                  <a:pt x="116" y="48"/>
                </a:moveTo>
                <a:cubicBezTo>
                  <a:pt x="109" y="48"/>
                  <a:pt x="104" y="43"/>
                  <a:pt x="104" y="36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5"/>
                  <a:pt x="109" y="0"/>
                  <a:pt x="116" y="0"/>
                </a:cubicBezTo>
                <a:cubicBezTo>
                  <a:pt x="123" y="0"/>
                  <a:pt x="128" y="5"/>
                  <a:pt x="128" y="12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43"/>
                  <a:pt x="123" y="48"/>
                  <a:pt x="116" y="48"/>
                </a:cubicBezTo>
                <a:moveTo>
                  <a:pt x="56" y="48"/>
                </a:moveTo>
                <a:cubicBezTo>
                  <a:pt x="49" y="48"/>
                  <a:pt x="44" y="43"/>
                  <a:pt x="44" y="36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5"/>
                  <a:pt x="49" y="0"/>
                  <a:pt x="56" y="0"/>
                </a:cubicBezTo>
                <a:cubicBezTo>
                  <a:pt x="63" y="0"/>
                  <a:pt x="68" y="5"/>
                  <a:pt x="68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43"/>
                  <a:pt x="63" y="48"/>
                  <a:pt x="56" y="48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" name="Freeform 154">
            <a:extLst>
              <a:ext uri="{FF2B5EF4-FFF2-40B4-BE49-F238E27FC236}">
                <a16:creationId xmlns:a16="http://schemas.microsoft.com/office/drawing/2014/main" id="{901095FF-AC47-55A8-91E0-DF5382F30B6F}"/>
              </a:ext>
            </a:extLst>
          </p:cNvPr>
          <p:cNvSpPr>
            <a:spLocks noEditPoints="1"/>
          </p:cNvSpPr>
          <p:nvPr/>
        </p:nvSpPr>
        <p:spPr bwMode="auto">
          <a:xfrm>
            <a:off x="2901785" y="5417123"/>
            <a:ext cx="357481" cy="373797"/>
          </a:xfrm>
          <a:custGeom>
            <a:avLst/>
            <a:gdLst/>
            <a:ahLst/>
            <a:cxnLst>
              <a:cxn ang="0">
                <a:pos x="208" y="252"/>
              </a:cxn>
              <a:cxn ang="0">
                <a:pos x="192" y="252"/>
              </a:cxn>
              <a:cxn ang="0">
                <a:pos x="172" y="228"/>
              </a:cxn>
              <a:cxn ang="0">
                <a:pos x="192" y="220"/>
              </a:cxn>
              <a:cxn ang="0">
                <a:pos x="224" y="204"/>
              </a:cxn>
              <a:cxn ang="0">
                <a:pos x="244" y="212"/>
              </a:cxn>
              <a:cxn ang="0">
                <a:pos x="200" y="210"/>
              </a:cxn>
              <a:cxn ang="0">
                <a:pos x="160" y="228"/>
              </a:cxn>
              <a:cxn ang="0">
                <a:pos x="167" y="245"/>
              </a:cxn>
              <a:cxn ang="0">
                <a:pos x="12" y="256"/>
              </a:cxn>
              <a:cxn ang="0">
                <a:pos x="0" y="36"/>
              </a:cxn>
              <a:cxn ang="0">
                <a:pos x="32" y="24"/>
              </a:cxn>
              <a:cxn ang="0">
                <a:pos x="56" y="60"/>
              </a:cxn>
              <a:cxn ang="0">
                <a:pos x="80" y="24"/>
              </a:cxn>
              <a:cxn ang="0">
                <a:pos x="92" y="36"/>
              </a:cxn>
              <a:cxn ang="0">
                <a:pos x="140" y="36"/>
              </a:cxn>
              <a:cxn ang="0">
                <a:pos x="152" y="24"/>
              </a:cxn>
              <a:cxn ang="0">
                <a:pos x="176" y="60"/>
              </a:cxn>
              <a:cxn ang="0">
                <a:pos x="200" y="24"/>
              </a:cxn>
              <a:cxn ang="0">
                <a:pos x="232" y="36"/>
              </a:cxn>
              <a:cxn ang="0">
                <a:pos x="215" y="195"/>
              </a:cxn>
              <a:cxn ang="0">
                <a:pos x="32" y="206"/>
              </a:cxn>
              <a:cxn ang="0">
                <a:pos x="118" y="216"/>
              </a:cxn>
              <a:cxn ang="0">
                <a:pos x="118" y="196"/>
              </a:cxn>
              <a:cxn ang="0">
                <a:pos x="32" y="206"/>
              </a:cxn>
              <a:cxn ang="0">
                <a:pos x="44" y="92"/>
              </a:cxn>
              <a:cxn ang="0">
                <a:pos x="44" y="116"/>
              </a:cxn>
              <a:cxn ang="0">
                <a:pos x="200" y="104"/>
              </a:cxn>
              <a:cxn ang="0">
                <a:pos x="188" y="144"/>
              </a:cxn>
              <a:cxn ang="0">
                <a:pos x="96" y="144"/>
              </a:cxn>
              <a:cxn ang="0">
                <a:pos x="32" y="156"/>
              </a:cxn>
              <a:cxn ang="0">
                <a:pos x="96" y="168"/>
              </a:cxn>
              <a:cxn ang="0">
                <a:pos x="188" y="168"/>
              </a:cxn>
              <a:cxn ang="0">
                <a:pos x="188" y="144"/>
              </a:cxn>
              <a:cxn ang="0">
                <a:pos x="164" y="36"/>
              </a:cxn>
              <a:cxn ang="0">
                <a:pos x="176" y="0"/>
              </a:cxn>
              <a:cxn ang="0">
                <a:pos x="188" y="36"/>
              </a:cxn>
              <a:cxn ang="0">
                <a:pos x="116" y="48"/>
              </a:cxn>
              <a:cxn ang="0">
                <a:pos x="104" y="12"/>
              </a:cxn>
              <a:cxn ang="0">
                <a:pos x="128" y="12"/>
              </a:cxn>
              <a:cxn ang="0">
                <a:pos x="116" y="48"/>
              </a:cxn>
              <a:cxn ang="0">
                <a:pos x="44" y="36"/>
              </a:cxn>
              <a:cxn ang="0">
                <a:pos x="56" y="0"/>
              </a:cxn>
              <a:cxn ang="0">
                <a:pos x="68" y="36"/>
              </a:cxn>
            </a:cxnLst>
            <a:rect l="0" t="0" r="r" b="b"/>
            <a:pathLst>
              <a:path w="244" h="256">
                <a:moveTo>
                  <a:pt x="240" y="220"/>
                </a:moveTo>
                <a:cubicBezTo>
                  <a:pt x="208" y="252"/>
                  <a:pt x="208" y="252"/>
                  <a:pt x="208" y="252"/>
                </a:cubicBezTo>
                <a:cubicBezTo>
                  <a:pt x="206" y="255"/>
                  <a:pt x="203" y="256"/>
                  <a:pt x="200" y="256"/>
                </a:cubicBezTo>
                <a:cubicBezTo>
                  <a:pt x="197" y="256"/>
                  <a:pt x="194" y="255"/>
                  <a:pt x="192" y="252"/>
                </a:cubicBezTo>
                <a:cubicBezTo>
                  <a:pt x="176" y="236"/>
                  <a:pt x="176" y="236"/>
                  <a:pt x="176" y="236"/>
                </a:cubicBezTo>
                <a:cubicBezTo>
                  <a:pt x="173" y="234"/>
                  <a:pt x="172" y="231"/>
                  <a:pt x="172" y="228"/>
                </a:cubicBezTo>
                <a:cubicBezTo>
                  <a:pt x="172" y="221"/>
                  <a:pt x="177" y="216"/>
                  <a:pt x="184" y="216"/>
                </a:cubicBezTo>
                <a:cubicBezTo>
                  <a:pt x="187" y="216"/>
                  <a:pt x="190" y="217"/>
                  <a:pt x="192" y="220"/>
                </a:cubicBezTo>
                <a:cubicBezTo>
                  <a:pt x="200" y="227"/>
                  <a:pt x="200" y="227"/>
                  <a:pt x="200" y="227"/>
                </a:cubicBezTo>
                <a:cubicBezTo>
                  <a:pt x="224" y="204"/>
                  <a:pt x="224" y="204"/>
                  <a:pt x="224" y="204"/>
                </a:cubicBezTo>
                <a:cubicBezTo>
                  <a:pt x="226" y="201"/>
                  <a:pt x="229" y="200"/>
                  <a:pt x="232" y="200"/>
                </a:cubicBezTo>
                <a:cubicBezTo>
                  <a:pt x="239" y="200"/>
                  <a:pt x="244" y="205"/>
                  <a:pt x="244" y="212"/>
                </a:cubicBezTo>
                <a:cubicBezTo>
                  <a:pt x="244" y="215"/>
                  <a:pt x="243" y="218"/>
                  <a:pt x="240" y="220"/>
                </a:cubicBezTo>
                <a:moveTo>
                  <a:pt x="200" y="210"/>
                </a:moveTo>
                <a:cubicBezTo>
                  <a:pt x="196" y="206"/>
                  <a:pt x="190" y="204"/>
                  <a:pt x="184" y="204"/>
                </a:cubicBezTo>
                <a:cubicBezTo>
                  <a:pt x="171" y="204"/>
                  <a:pt x="160" y="215"/>
                  <a:pt x="160" y="228"/>
                </a:cubicBezTo>
                <a:cubicBezTo>
                  <a:pt x="160" y="235"/>
                  <a:pt x="163" y="241"/>
                  <a:pt x="167" y="245"/>
                </a:cubicBezTo>
                <a:cubicBezTo>
                  <a:pt x="167" y="245"/>
                  <a:pt x="167" y="245"/>
                  <a:pt x="167" y="245"/>
                </a:cubicBezTo>
                <a:cubicBezTo>
                  <a:pt x="178" y="256"/>
                  <a:pt x="178" y="256"/>
                  <a:pt x="178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49"/>
                  <a:pt x="43" y="60"/>
                  <a:pt x="56" y="60"/>
                </a:cubicBezTo>
                <a:cubicBezTo>
                  <a:pt x="69" y="60"/>
                  <a:pt x="80" y="49"/>
                  <a:pt x="80" y="36"/>
                </a:cubicBezTo>
                <a:cubicBezTo>
                  <a:pt x="80" y="24"/>
                  <a:pt x="80" y="24"/>
                  <a:pt x="80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49"/>
                  <a:pt x="103" y="60"/>
                  <a:pt x="116" y="60"/>
                </a:cubicBezTo>
                <a:cubicBezTo>
                  <a:pt x="129" y="60"/>
                  <a:pt x="140" y="49"/>
                  <a:pt x="140" y="36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52" y="24"/>
                  <a:pt x="152" y="24"/>
                  <a:pt x="152" y="24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52" y="49"/>
                  <a:pt x="163" y="60"/>
                  <a:pt x="176" y="60"/>
                </a:cubicBezTo>
                <a:cubicBezTo>
                  <a:pt x="189" y="60"/>
                  <a:pt x="200" y="49"/>
                  <a:pt x="200" y="36"/>
                </a:cubicBezTo>
                <a:cubicBezTo>
                  <a:pt x="200" y="24"/>
                  <a:pt x="200" y="24"/>
                  <a:pt x="200" y="24"/>
                </a:cubicBezTo>
                <a:cubicBezTo>
                  <a:pt x="220" y="24"/>
                  <a:pt x="220" y="24"/>
                  <a:pt x="220" y="24"/>
                </a:cubicBezTo>
                <a:cubicBezTo>
                  <a:pt x="227" y="24"/>
                  <a:pt x="232" y="29"/>
                  <a:pt x="232" y="36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25" y="188"/>
                  <a:pt x="219" y="191"/>
                  <a:pt x="215" y="195"/>
                </a:cubicBezTo>
                <a:lnTo>
                  <a:pt x="200" y="210"/>
                </a:lnTo>
                <a:close/>
                <a:moveTo>
                  <a:pt x="32" y="206"/>
                </a:moveTo>
                <a:cubicBezTo>
                  <a:pt x="32" y="212"/>
                  <a:pt x="36" y="216"/>
                  <a:pt x="42" y="216"/>
                </a:cubicBezTo>
                <a:cubicBezTo>
                  <a:pt x="118" y="216"/>
                  <a:pt x="118" y="216"/>
                  <a:pt x="118" y="216"/>
                </a:cubicBezTo>
                <a:cubicBezTo>
                  <a:pt x="124" y="216"/>
                  <a:pt x="128" y="212"/>
                  <a:pt x="128" y="206"/>
                </a:cubicBezTo>
                <a:cubicBezTo>
                  <a:pt x="128" y="200"/>
                  <a:pt x="124" y="196"/>
                  <a:pt x="118" y="196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6" y="196"/>
                  <a:pt x="32" y="200"/>
                  <a:pt x="32" y="206"/>
                </a:cubicBezTo>
                <a:moveTo>
                  <a:pt x="188" y="92"/>
                </a:moveTo>
                <a:cubicBezTo>
                  <a:pt x="44" y="92"/>
                  <a:pt x="44" y="92"/>
                  <a:pt x="44" y="92"/>
                </a:cubicBezTo>
                <a:cubicBezTo>
                  <a:pt x="37" y="92"/>
                  <a:pt x="32" y="97"/>
                  <a:pt x="32" y="104"/>
                </a:cubicBezTo>
                <a:cubicBezTo>
                  <a:pt x="32" y="111"/>
                  <a:pt x="37" y="116"/>
                  <a:pt x="44" y="116"/>
                </a:cubicBezTo>
                <a:cubicBezTo>
                  <a:pt x="188" y="116"/>
                  <a:pt x="188" y="116"/>
                  <a:pt x="188" y="116"/>
                </a:cubicBezTo>
                <a:cubicBezTo>
                  <a:pt x="195" y="116"/>
                  <a:pt x="200" y="111"/>
                  <a:pt x="200" y="104"/>
                </a:cubicBezTo>
                <a:cubicBezTo>
                  <a:pt x="200" y="97"/>
                  <a:pt x="195" y="92"/>
                  <a:pt x="188" y="92"/>
                </a:cubicBezTo>
                <a:moveTo>
                  <a:pt x="188" y="144"/>
                </a:moveTo>
                <a:cubicBezTo>
                  <a:pt x="116" y="144"/>
                  <a:pt x="116" y="144"/>
                  <a:pt x="116" y="144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37" y="144"/>
                  <a:pt x="32" y="149"/>
                  <a:pt x="32" y="156"/>
                </a:cubicBezTo>
                <a:cubicBezTo>
                  <a:pt x="32" y="163"/>
                  <a:pt x="37" y="168"/>
                  <a:pt x="44" y="168"/>
                </a:cubicBezTo>
                <a:cubicBezTo>
                  <a:pt x="96" y="168"/>
                  <a:pt x="96" y="168"/>
                  <a:pt x="96" y="168"/>
                </a:cubicBezTo>
                <a:cubicBezTo>
                  <a:pt x="116" y="168"/>
                  <a:pt x="116" y="168"/>
                  <a:pt x="116" y="168"/>
                </a:cubicBezTo>
                <a:cubicBezTo>
                  <a:pt x="188" y="168"/>
                  <a:pt x="188" y="168"/>
                  <a:pt x="188" y="168"/>
                </a:cubicBezTo>
                <a:cubicBezTo>
                  <a:pt x="195" y="168"/>
                  <a:pt x="200" y="163"/>
                  <a:pt x="200" y="156"/>
                </a:cubicBezTo>
                <a:cubicBezTo>
                  <a:pt x="200" y="149"/>
                  <a:pt x="195" y="144"/>
                  <a:pt x="188" y="144"/>
                </a:cubicBezTo>
                <a:moveTo>
                  <a:pt x="176" y="48"/>
                </a:moveTo>
                <a:cubicBezTo>
                  <a:pt x="169" y="48"/>
                  <a:pt x="164" y="43"/>
                  <a:pt x="164" y="36"/>
                </a:cubicBezTo>
                <a:cubicBezTo>
                  <a:pt x="164" y="12"/>
                  <a:pt x="164" y="12"/>
                  <a:pt x="164" y="12"/>
                </a:cubicBezTo>
                <a:cubicBezTo>
                  <a:pt x="164" y="5"/>
                  <a:pt x="169" y="0"/>
                  <a:pt x="176" y="0"/>
                </a:cubicBezTo>
                <a:cubicBezTo>
                  <a:pt x="183" y="0"/>
                  <a:pt x="188" y="5"/>
                  <a:pt x="188" y="1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88" y="43"/>
                  <a:pt x="183" y="48"/>
                  <a:pt x="176" y="48"/>
                </a:cubicBezTo>
                <a:moveTo>
                  <a:pt x="116" y="48"/>
                </a:moveTo>
                <a:cubicBezTo>
                  <a:pt x="109" y="48"/>
                  <a:pt x="104" y="43"/>
                  <a:pt x="104" y="36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5"/>
                  <a:pt x="109" y="0"/>
                  <a:pt x="116" y="0"/>
                </a:cubicBezTo>
                <a:cubicBezTo>
                  <a:pt x="123" y="0"/>
                  <a:pt x="128" y="5"/>
                  <a:pt x="128" y="12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43"/>
                  <a:pt x="123" y="48"/>
                  <a:pt x="116" y="48"/>
                </a:cubicBezTo>
                <a:moveTo>
                  <a:pt x="56" y="48"/>
                </a:moveTo>
                <a:cubicBezTo>
                  <a:pt x="49" y="48"/>
                  <a:pt x="44" y="43"/>
                  <a:pt x="44" y="36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5"/>
                  <a:pt x="49" y="0"/>
                  <a:pt x="56" y="0"/>
                </a:cubicBezTo>
                <a:cubicBezTo>
                  <a:pt x="63" y="0"/>
                  <a:pt x="68" y="5"/>
                  <a:pt x="68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43"/>
                  <a:pt x="63" y="48"/>
                  <a:pt x="56" y="48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" name="Freeform 155">
            <a:extLst>
              <a:ext uri="{FF2B5EF4-FFF2-40B4-BE49-F238E27FC236}">
                <a16:creationId xmlns:a16="http://schemas.microsoft.com/office/drawing/2014/main" id="{60023128-CD7F-DC43-596C-728FDEE26B0D}"/>
              </a:ext>
            </a:extLst>
          </p:cNvPr>
          <p:cNvSpPr>
            <a:spLocks noEditPoints="1"/>
          </p:cNvSpPr>
          <p:nvPr/>
        </p:nvSpPr>
        <p:spPr bwMode="auto">
          <a:xfrm>
            <a:off x="2247640" y="5417123"/>
            <a:ext cx="338197" cy="373797"/>
          </a:xfrm>
          <a:custGeom>
            <a:avLst/>
            <a:gdLst/>
            <a:ahLst/>
            <a:cxnLst>
              <a:cxn ang="0">
                <a:pos x="12" y="256"/>
              </a:cxn>
              <a:cxn ang="0">
                <a:pos x="0" y="36"/>
              </a:cxn>
              <a:cxn ang="0">
                <a:pos x="32" y="24"/>
              </a:cxn>
              <a:cxn ang="0">
                <a:pos x="56" y="60"/>
              </a:cxn>
              <a:cxn ang="0">
                <a:pos x="80" y="24"/>
              </a:cxn>
              <a:cxn ang="0">
                <a:pos x="92" y="36"/>
              </a:cxn>
              <a:cxn ang="0">
                <a:pos x="140" y="36"/>
              </a:cxn>
              <a:cxn ang="0">
                <a:pos x="152" y="24"/>
              </a:cxn>
              <a:cxn ang="0">
                <a:pos x="176" y="60"/>
              </a:cxn>
              <a:cxn ang="0">
                <a:pos x="200" y="24"/>
              </a:cxn>
              <a:cxn ang="0">
                <a:pos x="232" y="36"/>
              </a:cxn>
              <a:cxn ang="0">
                <a:pos x="220" y="256"/>
              </a:cxn>
              <a:cxn ang="0">
                <a:pos x="44" y="92"/>
              </a:cxn>
              <a:cxn ang="0">
                <a:pos x="44" y="116"/>
              </a:cxn>
              <a:cxn ang="0">
                <a:pos x="200" y="104"/>
              </a:cxn>
              <a:cxn ang="0">
                <a:pos x="188" y="144"/>
              </a:cxn>
              <a:cxn ang="0">
                <a:pos x="32" y="156"/>
              </a:cxn>
              <a:cxn ang="0">
                <a:pos x="188" y="168"/>
              </a:cxn>
              <a:cxn ang="0">
                <a:pos x="188" y="144"/>
              </a:cxn>
              <a:cxn ang="0">
                <a:pos x="42" y="196"/>
              </a:cxn>
              <a:cxn ang="0">
                <a:pos x="42" y="216"/>
              </a:cxn>
              <a:cxn ang="0">
                <a:pos x="200" y="206"/>
              </a:cxn>
              <a:cxn ang="0">
                <a:pos x="176" y="48"/>
              </a:cxn>
              <a:cxn ang="0">
                <a:pos x="164" y="12"/>
              </a:cxn>
              <a:cxn ang="0">
                <a:pos x="188" y="12"/>
              </a:cxn>
              <a:cxn ang="0">
                <a:pos x="176" y="48"/>
              </a:cxn>
              <a:cxn ang="0">
                <a:pos x="104" y="36"/>
              </a:cxn>
              <a:cxn ang="0">
                <a:pos x="116" y="0"/>
              </a:cxn>
              <a:cxn ang="0">
                <a:pos x="128" y="36"/>
              </a:cxn>
              <a:cxn ang="0">
                <a:pos x="56" y="48"/>
              </a:cxn>
              <a:cxn ang="0">
                <a:pos x="44" y="12"/>
              </a:cxn>
              <a:cxn ang="0">
                <a:pos x="68" y="12"/>
              </a:cxn>
              <a:cxn ang="0">
                <a:pos x="56" y="48"/>
              </a:cxn>
            </a:cxnLst>
            <a:rect l="0" t="0" r="r" b="b"/>
            <a:pathLst>
              <a:path w="232" h="256">
                <a:moveTo>
                  <a:pt x="220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49"/>
                  <a:pt x="43" y="60"/>
                  <a:pt x="56" y="60"/>
                </a:cubicBezTo>
                <a:cubicBezTo>
                  <a:pt x="69" y="60"/>
                  <a:pt x="80" y="49"/>
                  <a:pt x="80" y="36"/>
                </a:cubicBezTo>
                <a:cubicBezTo>
                  <a:pt x="80" y="24"/>
                  <a:pt x="80" y="24"/>
                  <a:pt x="80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49"/>
                  <a:pt x="103" y="60"/>
                  <a:pt x="116" y="60"/>
                </a:cubicBezTo>
                <a:cubicBezTo>
                  <a:pt x="129" y="60"/>
                  <a:pt x="140" y="49"/>
                  <a:pt x="140" y="36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52" y="24"/>
                  <a:pt x="152" y="24"/>
                  <a:pt x="152" y="24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52" y="49"/>
                  <a:pt x="163" y="60"/>
                  <a:pt x="176" y="60"/>
                </a:cubicBezTo>
                <a:cubicBezTo>
                  <a:pt x="189" y="60"/>
                  <a:pt x="200" y="49"/>
                  <a:pt x="200" y="36"/>
                </a:cubicBezTo>
                <a:cubicBezTo>
                  <a:pt x="200" y="24"/>
                  <a:pt x="200" y="24"/>
                  <a:pt x="200" y="24"/>
                </a:cubicBezTo>
                <a:cubicBezTo>
                  <a:pt x="220" y="24"/>
                  <a:pt x="220" y="24"/>
                  <a:pt x="220" y="24"/>
                </a:cubicBezTo>
                <a:cubicBezTo>
                  <a:pt x="227" y="24"/>
                  <a:pt x="232" y="29"/>
                  <a:pt x="232" y="36"/>
                </a:cubicBezTo>
                <a:cubicBezTo>
                  <a:pt x="232" y="244"/>
                  <a:pt x="232" y="244"/>
                  <a:pt x="232" y="244"/>
                </a:cubicBezTo>
                <a:cubicBezTo>
                  <a:pt x="232" y="251"/>
                  <a:pt x="227" y="256"/>
                  <a:pt x="220" y="256"/>
                </a:cubicBezTo>
                <a:moveTo>
                  <a:pt x="188" y="92"/>
                </a:moveTo>
                <a:cubicBezTo>
                  <a:pt x="44" y="92"/>
                  <a:pt x="44" y="92"/>
                  <a:pt x="44" y="92"/>
                </a:cubicBezTo>
                <a:cubicBezTo>
                  <a:pt x="37" y="92"/>
                  <a:pt x="32" y="97"/>
                  <a:pt x="32" y="104"/>
                </a:cubicBezTo>
                <a:cubicBezTo>
                  <a:pt x="32" y="111"/>
                  <a:pt x="37" y="116"/>
                  <a:pt x="44" y="116"/>
                </a:cubicBezTo>
                <a:cubicBezTo>
                  <a:pt x="188" y="116"/>
                  <a:pt x="188" y="116"/>
                  <a:pt x="188" y="116"/>
                </a:cubicBezTo>
                <a:cubicBezTo>
                  <a:pt x="195" y="116"/>
                  <a:pt x="200" y="111"/>
                  <a:pt x="200" y="104"/>
                </a:cubicBezTo>
                <a:cubicBezTo>
                  <a:pt x="200" y="97"/>
                  <a:pt x="195" y="92"/>
                  <a:pt x="188" y="92"/>
                </a:cubicBezTo>
                <a:moveTo>
                  <a:pt x="188" y="144"/>
                </a:moveTo>
                <a:cubicBezTo>
                  <a:pt x="44" y="144"/>
                  <a:pt x="44" y="144"/>
                  <a:pt x="44" y="144"/>
                </a:cubicBezTo>
                <a:cubicBezTo>
                  <a:pt x="37" y="144"/>
                  <a:pt x="32" y="149"/>
                  <a:pt x="32" y="156"/>
                </a:cubicBezTo>
                <a:cubicBezTo>
                  <a:pt x="32" y="163"/>
                  <a:pt x="37" y="168"/>
                  <a:pt x="44" y="168"/>
                </a:cubicBezTo>
                <a:cubicBezTo>
                  <a:pt x="188" y="168"/>
                  <a:pt x="188" y="168"/>
                  <a:pt x="188" y="168"/>
                </a:cubicBezTo>
                <a:cubicBezTo>
                  <a:pt x="195" y="168"/>
                  <a:pt x="200" y="163"/>
                  <a:pt x="200" y="156"/>
                </a:cubicBezTo>
                <a:cubicBezTo>
                  <a:pt x="200" y="149"/>
                  <a:pt x="195" y="144"/>
                  <a:pt x="188" y="144"/>
                </a:cubicBezTo>
                <a:moveTo>
                  <a:pt x="190" y="196"/>
                </a:moveTo>
                <a:cubicBezTo>
                  <a:pt x="42" y="196"/>
                  <a:pt x="42" y="196"/>
                  <a:pt x="42" y="196"/>
                </a:cubicBezTo>
                <a:cubicBezTo>
                  <a:pt x="36" y="196"/>
                  <a:pt x="32" y="200"/>
                  <a:pt x="32" y="206"/>
                </a:cubicBezTo>
                <a:cubicBezTo>
                  <a:pt x="32" y="212"/>
                  <a:pt x="36" y="216"/>
                  <a:pt x="42" y="216"/>
                </a:cubicBezTo>
                <a:cubicBezTo>
                  <a:pt x="190" y="216"/>
                  <a:pt x="190" y="216"/>
                  <a:pt x="190" y="216"/>
                </a:cubicBezTo>
                <a:cubicBezTo>
                  <a:pt x="196" y="216"/>
                  <a:pt x="200" y="212"/>
                  <a:pt x="200" y="206"/>
                </a:cubicBezTo>
                <a:cubicBezTo>
                  <a:pt x="200" y="200"/>
                  <a:pt x="196" y="196"/>
                  <a:pt x="190" y="196"/>
                </a:cubicBezTo>
                <a:moveTo>
                  <a:pt x="176" y="48"/>
                </a:moveTo>
                <a:cubicBezTo>
                  <a:pt x="169" y="48"/>
                  <a:pt x="164" y="43"/>
                  <a:pt x="164" y="36"/>
                </a:cubicBezTo>
                <a:cubicBezTo>
                  <a:pt x="164" y="12"/>
                  <a:pt x="164" y="12"/>
                  <a:pt x="164" y="12"/>
                </a:cubicBezTo>
                <a:cubicBezTo>
                  <a:pt x="164" y="5"/>
                  <a:pt x="169" y="0"/>
                  <a:pt x="176" y="0"/>
                </a:cubicBezTo>
                <a:cubicBezTo>
                  <a:pt x="183" y="0"/>
                  <a:pt x="188" y="5"/>
                  <a:pt x="188" y="1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88" y="43"/>
                  <a:pt x="183" y="48"/>
                  <a:pt x="176" y="48"/>
                </a:cubicBezTo>
                <a:moveTo>
                  <a:pt x="116" y="48"/>
                </a:moveTo>
                <a:cubicBezTo>
                  <a:pt x="109" y="48"/>
                  <a:pt x="104" y="43"/>
                  <a:pt x="104" y="36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5"/>
                  <a:pt x="109" y="0"/>
                  <a:pt x="116" y="0"/>
                </a:cubicBezTo>
                <a:cubicBezTo>
                  <a:pt x="123" y="0"/>
                  <a:pt x="128" y="5"/>
                  <a:pt x="128" y="12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43"/>
                  <a:pt x="123" y="48"/>
                  <a:pt x="116" y="48"/>
                </a:cubicBezTo>
                <a:moveTo>
                  <a:pt x="56" y="48"/>
                </a:moveTo>
                <a:cubicBezTo>
                  <a:pt x="49" y="48"/>
                  <a:pt x="44" y="43"/>
                  <a:pt x="44" y="36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5"/>
                  <a:pt x="49" y="0"/>
                  <a:pt x="56" y="0"/>
                </a:cubicBezTo>
                <a:cubicBezTo>
                  <a:pt x="63" y="0"/>
                  <a:pt x="68" y="5"/>
                  <a:pt x="68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43"/>
                  <a:pt x="63" y="48"/>
                  <a:pt x="56" y="48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Freeform 156">
            <a:extLst>
              <a:ext uri="{FF2B5EF4-FFF2-40B4-BE49-F238E27FC236}">
                <a16:creationId xmlns:a16="http://schemas.microsoft.com/office/drawing/2014/main" id="{0E2778EF-9249-7F78-5F22-5E14100EBD6F}"/>
              </a:ext>
            </a:extLst>
          </p:cNvPr>
          <p:cNvSpPr>
            <a:spLocks noEditPoints="1"/>
          </p:cNvSpPr>
          <p:nvPr/>
        </p:nvSpPr>
        <p:spPr bwMode="auto">
          <a:xfrm>
            <a:off x="9490698" y="4761495"/>
            <a:ext cx="258098" cy="373797"/>
          </a:xfrm>
          <a:custGeom>
            <a:avLst/>
            <a:gdLst/>
            <a:ahLst/>
            <a:cxnLst>
              <a:cxn ang="0">
                <a:pos x="176" y="116"/>
              </a:cxn>
              <a:cxn ang="0">
                <a:pos x="100" y="203"/>
              </a:cxn>
              <a:cxn ang="0">
                <a:pos x="100" y="232"/>
              </a:cxn>
              <a:cxn ang="0">
                <a:pos x="140" y="232"/>
              </a:cxn>
              <a:cxn ang="0">
                <a:pos x="152" y="244"/>
              </a:cxn>
              <a:cxn ang="0">
                <a:pos x="140" y="256"/>
              </a:cxn>
              <a:cxn ang="0">
                <a:pos x="88" y="256"/>
              </a:cxn>
              <a:cxn ang="0">
                <a:pos x="36" y="256"/>
              </a:cxn>
              <a:cxn ang="0">
                <a:pos x="24" y="244"/>
              </a:cxn>
              <a:cxn ang="0">
                <a:pos x="36" y="232"/>
              </a:cxn>
              <a:cxn ang="0">
                <a:pos x="76" y="232"/>
              </a:cxn>
              <a:cxn ang="0">
                <a:pos x="76" y="203"/>
              </a:cxn>
              <a:cxn ang="0">
                <a:pos x="0" y="116"/>
              </a:cxn>
              <a:cxn ang="0">
                <a:pos x="0" y="116"/>
              </a:cxn>
              <a:cxn ang="0">
                <a:pos x="0" y="116"/>
              </a:cxn>
              <a:cxn ang="0">
                <a:pos x="12" y="104"/>
              </a:cxn>
              <a:cxn ang="0">
                <a:pos x="24" y="116"/>
              </a:cxn>
              <a:cxn ang="0">
                <a:pos x="88" y="180"/>
              </a:cxn>
              <a:cxn ang="0">
                <a:pos x="152" y="116"/>
              </a:cxn>
              <a:cxn ang="0">
                <a:pos x="164" y="104"/>
              </a:cxn>
              <a:cxn ang="0">
                <a:pos x="176" y="116"/>
              </a:cxn>
              <a:cxn ang="0">
                <a:pos x="176" y="116"/>
              </a:cxn>
              <a:cxn ang="0">
                <a:pos x="176" y="116"/>
              </a:cxn>
              <a:cxn ang="0">
                <a:pos x="88" y="160"/>
              </a:cxn>
              <a:cxn ang="0">
                <a:pos x="88" y="160"/>
              </a:cxn>
              <a:cxn ang="0">
                <a:pos x="40" y="112"/>
              </a:cxn>
              <a:cxn ang="0">
                <a:pos x="40" y="48"/>
              </a:cxn>
              <a:cxn ang="0">
                <a:pos x="88" y="0"/>
              </a:cxn>
              <a:cxn ang="0">
                <a:pos x="136" y="48"/>
              </a:cxn>
              <a:cxn ang="0">
                <a:pos x="136" y="112"/>
              </a:cxn>
              <a:cxn ang="0">
                <a:pos x="88" y="160"/>
              </a:cxn>
            </a:cxnLst>
            <a:rect l="0" t="0" r="r" b="b"/>
            <a:pathLst>
              <a:path w="176" h="256">
                <a:moveTo>
                  <a:pt x="176" y="116"/>
                </a:moveTo>
                <a:cubicBezTo>
                  <a:pt x="176" y="161"/>
                  <a:pt x="143" y="197"/>
                  <a:pt x="100" y="203"/>
                </a:cubicBezTo>
                <a:cubicBezTo>
                  <a:pt x="100" y="232"/>
                  <a:pt x="100" y="232"/>
                  <a:pt x="100" y="232"/>
                </a:cubicBezTo>
                <a:cubicBezTo>
                  <a:pt x="140" y="232"/>
                  <a:pt x="140" y="232"/>
                  <a:pt x="140" y="232"/>
                </a:cubicBezTo>
                <a:cubicBezTo>
                  <a:pt x="147" y="232"/>
                  <a:pt x="152" y="237"/>
                  <a:pt x="152" y="244"/>
                </a:cubicBezTo>
                <a:cubicBezTo>
                  <a:pt x="152" y="251"/>
                  <a:pt x="147" y="256"/>
                  <a:pt x="140" y="256"/>
                </a:cubicBezTo>
                <a:cubicBezTo>
                  <a:pt x="88" y="256"/>
                  <a:pt x="88" y="256"/>
                  <a:pt x="88" y="256"/>
                </a:cubicBezTo>
                <a:cubicBezTo>
                  <a:pt x="36" y="256"/>
                  <a:pt x="36" y="256"/>
                  <a:pt x="36" y="256"/>
                </a:cubicBezTo>
                <a:cubicBezTo>
                  <a:pt x="29" y="256"/>
                  <a:pt x="24" y="251"/>
                  <a:pt x="24" y="244"/>
                </a:cubicBezTo>
                <a:cubicBezTo>
                  <a:pt x="24" y="237"/>
                  <a:pt x="29" y="232"/>
                  <a:pt x="36" y="232"/>
                </a:cubicBezTo>
                <a:cubicBezTo>
                  <a:pt x="76" y="232"/>
                  <a:pt x="76" y="232"/>
                  <a:pt x="76" y="232"/>
                </a:cubicBezTo>
                <a:cubicBezTo>
                  <a:pt x="76" y="203"/>
                  <a:pt x="76" y="203"/>
                  <a:pt x="76" y="203"/>
                </a:cubicBezTo>
                <a:cubicBezTo>
                  <a:pt x="33" y="197"/>
                  <a:pt x="0" y="161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09"/>
                  <a:pt x="5" y="104"/>
                  <a:pt x="12" y="104"/>
                </a:cubicBezTo>
                <a:cubicBezTo>
                  <a:pt x="19" y="104"/>
                  <a:pt x="24" y="109"/>
                  <a:pt x="24" y="116"/>
                </a:cubicBezTo>
                <a:cubicBezTo>
                  <a:pt x="24" y="151"/>
                  <a:pt x="53" y="180"/>
                  <a:pt x="88" y="180"/>
                </a:cubicBezTo>
                <a:cubicBezTo>
                  <a:pt x="123" y="180"/>
                  <a:pt x="152" y="151"/>
                  <a:pt x="152" y="116"/>
                </a:cubicBezTo>
                <a:cubicBezTo>
                  <a:pt x="152" y="109"/>
                  <a:pt x="157" y="104"/>
                  <a:pt x="164" y="104"/>
                </a:cubicBezTo>
                <a:cubicBezTo>
                  <a:pt x="171" y="104"/>
                  <a:pt x="176" y="109"/>
                  <a:pt x="176" y="116"/>
                </a:cubicBezTo>
                <a:cubicBezTo>
                  <a:pt x="176" y="116"/>
                  <a:pt x="176" y="116"/>
                  <a:pt x="176" y="116"/>
                </a:cubicBezTo>
                <a:cubicBezTo>
                  <a:pt x="176" y="116"/>
                  <a:pt x="176" y="116"/>
                  <a:pt x="176" y="116"/>
                </a:cubicBezTo>
                <a:moveTo>
                  <a:pt x="88" y="160"/>
                </a:moveTo>
                <a:cubicBezTo>
                  <a:pt x="88" y="160"/>
                  <a:pt x="88" y="160"/>
                  <a:pt x="88" y="160"/>
                </a:cubicBezTo>
                <a:cubicBezTo>
                  <a:pt x="61" y="160"/>
                  <a:pt x="40" y="139"/>
                  <a:pt x="40" y="11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21"/>
                  <a:pt x="61" y="0"/>
                  <a:pt x="88" y="0"/>
                </a:cubicBezTo>
                <a:cubicBezTo>
                  <a:pt x="115" y="0"/>
                  <a:pt x="136" y="21"/>
                  <a:pt x="136" y="48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36" y="139"/>
                  <a:pt x="115" y="160"/>
                  <a:pt x="88" y="16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8" name="Freeform 157">
            <a:extLst>
              <a:ext uri="{FF2B5EF4-FFF2-40B4-BE49-F238E27FC236}">
                <a16:creationId xmlns:a16="http://schemas.microsoft.com/office/drawing/2014/main" id="{219F3621-97A0-B2B0-0022-5890454A7FAB}"/>
              </a:ext>
            </a:extLst>
          </p:cNvPr>
          <p:cNvSpPr>
            <a:spLocks noEditPoints="1"/>
          </p:cNvSpPr>
          <p:nvPr/>
        </p:nvSpPr>
        <p:spPr bwMode="auto">
          <a:xfrm>
            <a:off x="8803919" y="4761495"/>
            <a:ext cx="321881" cy="373797"/>
          </a:xfrm>
          <a:custGeom>
            <a:avLst/>
            <a:gdLst/>
            <a:ahLst/>
            <a:cxnLst>
              <a:cxn ang="0">
                <a:pos x="217" y="65"/>
              </a:cxn>
              <a:cxn ang="0">
                <a:pos x="217" y="65"/>
              </a:cxn>
              <a:cxn ang="0">
                <a:pos x="9" y="202"/>
              </a:cxn>
              <a:cxn ang="0">
                <a:pos x="9" y="202"/>
              </a:cxn>
              <a:cxn ang="0">
                <a:pos x="9" y="202"/>
              </a:cxn>
              <a:cxn ang="0">
                <a:pos x="9" y="202"/>
              </a:cxn>
              <a:cxn ang="0">
                <a:pos x="6" y="203"/>
              </a:cxn>
              <a:cxn ang="0">
                <a:pos x="0" y="197"/>
              </a:cxn>
              <a:cxn ang="0">
                <a:pos x="2" y="192"/>
              </a:cxn>
              <a:cxn ang="0">
                <a:pos x="211" y="55"/>
              </a:cxn>
              <a:cxn ang="0">
                <a:pos x="211" y="55"/>
              </a:cxn>
              <a:cxn ang="0">
                <a:pos x="211" y="55"/>
              </a:cxn>
              <a:cxn ang="0">
                <a:pos x="211" y="55"/>
              </a:cxn>
              <a:cxn ang="0">
                <a:pos x="214" y="54"/>
              </a:cxn>
              <a:cxn ang="0">
                <a:pos x="220" y="60"/>
              </a:cxn>
              <a:cxn ang="0">
                <a:pos x="217" y="65"/>
              </a:cxn>
              <a:cxn ang="0">
                <a:pos x="62" y="112"/>
              </a:cxn>
              <a:cxn ang="0">
                <a:pos x="62" y="48"/>
              </a:cxn>
              <a:cxn ang="0">
                <a:pos x="110" y="0"/>
              </a:cxn>
              <a:cxn ang="0">
                <a:pos x="158" y="48"/>
              </a:cxn>
              <a:cxn ang="0">
                <a:pos x="158" y="76"/>
              </a:cxn>
              <a:cxn ang="0">
                <a:pos x="68" y="135"/>
              </a:cxn>
              <a:cxn ang="0">
                <a:pos x="62" y="112"/>
              </a:cxn>
              <a:cxn ang="0">
                <a:pos x="22" y="116"/>
              </a:cxn>
              <a:cxn ang="0">
                <a:pos x="22" y="116"/>
              </a:cxn>
              <a:cxn ang="0">
                <a:pos x="22" y="116"/>
              </a:cxn>
              <a:cxn ang="0">
                <a:pos x="34" y="104"/>
              </a:cxn>
              <a:cxn ang="0">
                <a:pos x="46" y="116"/>
              </a:cxn>
              <a:cxn ang="0">
                <a:pos x="53" y="144"/>
              </a:cxn>
              <a:cxn ang="0">
                <a:pos x="33" y="158"/>
              </a:cxn>
              <a:cxn ang="0">
                <a:pos x="22" y="116"/>
              </a:cxn>
              <a:cxn ang="0">
                <a:pos x="97" y="158"/>
              </a:cxn>
              <a:cxn ang="0">
                <a:pos x="157" y="119"/>
              </a:cxn>
              <a:cxn ang="0">
                <a:pos x="110" y="160"/>
              </a:cxn>
              <a:cxn ang="0">
                <a:pos x="97" y="158"/>
              </a:cxn>
              <a:cxn ang="0">
                <a:pos x="58" y="232"/>
              </a:cxn>
              <a:cxn ang="0">
                <a:pos x="98" y="232"/>
              </a:cxn>
              <a:cxn ang="0">
                <a:pos x="98" y="203"/>
              </a:cxn>
              <a:cxn ang="0">
                <a:pos x="56" y="185"/>
              </a:cxn>
              <a:cxn ang="0">
                <a:pos x="78" y="171"/>
              </a:cxn>
              <a:cxn ang="0">
                <a:pos x="110" y="180"/>
              </a:cxn>
              <a:cxn ang="0">
                <a:pos x="111" y="180"/>
              </a:cxn>
              <a:cxn ang="0">
                <a:pos x="111" y="180"/>
              </a:cxn>
              <a:cxn ang="0">
                <a:pos x="116" y="180"/>
              </a:cxn>
              <a:cxn ang="0">
                <a:pos x="119" y="179"/>
              </a:cxn>
              <a:cxn ang="0">
                <a:pos x="174" y="116"/>
              </a:cxn>
              <a:cxn ang="0">
                <a:pos x="186" y="104"/>
              </a:cxn>
              <a:cxn ang="0">
                <a:pos x="198" y="116"/>
              </a:cxn>
              <a:cxn ang="0">
                <a:pos x="198" y="116"/>
              </a:cxn>
              <a:cxn ang="0">
                <a:pos x="198" y="116"/>
              </a:cxn>
              <a:cxn ang="0">
                <a:pos x="122" y="203"/>
              </a:cxn>
              <a:cxn ang="0">
                <a:pos x="122" y="232"/>
              </a:cxn>
              <a:cxn ang="0">
                <a:pos x="162" y="232"/>
              </a:cxn>
              <a:cxn ang="0">
                <a:pos x="174" y="244"/>
              </a:cxn>
              <a:cxn ang="0">
                <a:pos x="162" y="256"/>
              </a:cxn>
              <a:cxn ang="0">
                <a:pos x="121" y="256"/>
              </a:cxn>
              <a:cxn ang="0">
                <a:pos x="58" y="256"/>
              </a:cxn>
              <a:cxn ang="0">
                <a:pos x="46" y="244"/>
              </a:cxn>
              <a:cxn ang="0">
                <a:pos x="58" y="232"/>
              </a:cxn>
            </a:cxnLst>
            <a:rect l="0" t="0" r="r" b="b"/>
            <a:pathLst>
              <a:path w="220" h="256">
                <a:moveTo>
                  <a:pt x="217" y="65"/>
                </a:moveTo>
                <a:cubicBezTo>
                  <a:pt x="217" y="65"/>
                  <a:pt x="217" y="65"/>
                  <a:pt x="217" y="65"/>
                </a:cubicBezTo>
                <a:cubicBezTo>
                  <a:pt x="9" y="202"/>
                  <a:pt x="9" y="202"/>
                  <a:pt x="9" y="202"/>
                </a:cubicBezTo>
                <a:cubicBezTo>
                  <a:pt x="9" y="202"/>
                  <a:pt x="9" y="202"/>
                  <a:pt x="9" y="202"/>
                </a:cubicBezTo>
                <a:cubicBezTo>
                  <a:pt x="9" y="202"/>
                  <a:pt x="9" y="202"/>
                  <a:pt x="9" y="202"/>
                </a:cubicBezTo>
                <a:cubicBezTo>
                  <a:pt x="9" y="202"/>
                  <a:pt x="9" y="202"/>
                  <a:pt x="9" y="202"/>
                </a:cubicBezTo>
                <a:cubicBezTo>
                  <a:pt x="8" y="202"/>
                  <a:pt x="7" y="203"/>
                  <a:pt x="6" y="203"/>
                </a:cubicBezTo>
                <a:cubicBezTo>
                  <a:pt x="2" y="203"/>
                  <a:pt x="0" y="200"/>
                  <a:pt x="0" y="197"/>
                </a:cubicBezTo>
                <a:cubicBezTo>
                  <a:pt x="0" y="195"/>
                  <a:pt x="1" y="193"/>
                  <a:pt x="2" y="192"/>
                </a:cubicBezTo>
                <a:cubicBezTo>
                  <a:pt x="211" y="55"/>
                  <a:pt x="211" y="55"/>
                  <a:pt x="211" y="55"/>
                </a:cubicBezTo>
                <a:cubicBezTo>
                  <a:pt x="211" y="55"/>
                  <a:pt x="211" y="55"/>
                  <a:pt x="211" y="55"/>
                </a:cubicBezTo>
                <a:cubicBezTo>
                  <a:pt x="211" y="55"/>
                  <a:pt x="211" y="55"/>
                  <a:pt x="211" y="55"/>
                </a:cubicBezTo>
                <a:cubicBezTo>
                  <a:pt x="211" y="55"/>
                  <a:pt x="211" y="55"/>
                  <a:pt x="211" y="55"/>
                </a:cubicBezTo>
                <a:cubicBezTo>
                  <a:pt x="212" y="55"/>
                  <a:pt x="213" y="54"/>
                  <a:pt x="214" y="54"/>
                </a:cubicBezTo>
                <a:cubicBezTo>
                  <a:pt x="217" y="54"/>
                  <a:pt x="220" y="57"/>
                  <a:pt x="220" y="60"/>
                </a:cubicBezTo>
                <a:cubicBezTo>
                  <a:pt x="220" y="63"/>
                  <a:pt x="219" y="64"/>
                  <a:pt x="217" y="65"/>
                </a:cubicBezTo>
                <a:moveTo>
                  <a:pt x="62" y="112"/>
                </a:moveTo>
                <a:cubicBezTo>
                  <a:pt x="62" y="48"/>
                  <a:pt x="62" y="48"/>
                  <a:pt x="62" y="48"/>
                </a:cubicBezTo>
                <a:cubicBezTo>
                  <a:pt x="62" y="21"/>
                  <a:pt x="83" y="0"/>
                  <a:pt x="110" y="0"/>
                </a:cubicBezTo>
                <a:cubicBezTo>
                  <a:pt x="137" y="0"/>
                  <a:pt x="158" y="21"/>
                  <a:pt x="158" y="48"/>
                </a:cubicBezTo>
                <a:cubicBezTo>
                  <a:pt x="158" y="76"/>
                  <a:pt x="158" y="76"/>
                  <a:pt x="158" y="76"/>
                </a:cubicBezTo>
                <a:cubicBezTo>
                  <a:pt x="68" y="135"/>
                  <a:pt x="68" y="135"/>
                  <a:pt x="68" y="135"/>
                </a:cubicBezTo>
                <a:cubicBezTo>
                  <a:pt x="64" y="128"/>
                  <a:pt x="62" y="120"/>
                  <a:pt x="62" y="112"/>
                </a:cubicBezTo>
                <a:moveTo>
                  <a:pt x="22" y="116"/>
                </a:moveTo>
                <a:cubicBezTo>
                  <a:pt x="22" y="116"/>
                  <a:pt x="22" y="116"/>
                  <a:pt x="22" y="116"/>
                </a:cubicBezTo>
                <a:cubicBezTo>
                  <a:pt x="22" y="116"/>
                  <a:pt x="22" y="116"/>
                  <a:pt x="22" y="116"/>
                </a:cubicBezTo>
                <a:cubicBezTo>
                  <a:pt x="22" y="109"/>
                  <a:pt x="27" y="104"/>
                  <a:pt x="34" y="104"/>
                </a:cubicBezTo>
                <a:cubicBezTo>
                  <a:pt x="41" y="104"/>
                  <a:pt x="46" y="109"/>
                  <a:pt x="46" y="116"/>
                </a:cubicBezTo>
                <a:cubicBezTo>
                  <a:pt x="46" y="126"/>
                  <a:pt x="48" y="136"/>
                  <a:pt x="53" y="144"/>
                </a:cubicBezTo>
                <a:cubicBezTo>
                  <a:pt x="33" y="158"/>
                  <a:pt x="33" y="158"/>
                  <a:pt x="33" y="158"/>
                </a:cubicBezTo>
                <a:cubicBezTo>
                  <a:pt x="26" y="145"/>
                  <a:pt x="22" y="131"/>
                  <a:pt x="22" y="116"/>
                </a:cubicBezTo>
                <a:moveTo>
                  <a:pt x="97" y="158"/>
                </a:moveTo>
                <a:cubicBezTo>
                  <a:pt x="157" y="119"/>
                  <a:pt x="157" y="119"/>
                  <a:pt x="157" y="119"/>
                </a:cubicBezTo>
                <a:cubicBezTo>
                  <a:pt x="154" y="142"/>
                  <a:pt x="134" y="160"/>
                  <a:pt x="110" y="160"/>
                </a:cubicBezTo>
                <a:cubicBezTo>
                  <a:pt x="106" y="160"/>
                  <a:pt x="101" y="159"/>
                  <a:pt x="97" y="158"/>
                </a:cubicBezTo>
                <a:moveTo>
                  <a:pt x="58" y="232"/>
                </a:moveTo>
                <a:cubicBezTo>
                  <a:pt x="98" y="232"/>
                  <a:pt x="98" y="232"/>
                  <a:pt x="98" y="232"/>
                </a:cubicBezTo>
                <a:cubicBezTo>
                  <a:pt x="98" y="203"/>
                  <a:pt x="98" y="203"/>
                  <a:pt x="98" y="203"/>
                </a:cubicBezTo>
                <a:cubicBezTo>
                  <a:pt x="82" y="201"/>
                  <a:pt x="68" y="195"/>
                  <a:pt x="56" y="185"/>
                </a:cubicBezTo>
                <a:cubicBezTo>
                  <a:pt x="78" y="171"/>
                  <a:pt x="78" y="171"/>
                  <a:pt x="78" y="171"/>
                </a:cubicBezTo>
                <a:cubicBezTo>
                  <a:pt x="87" y="177"/>
                  <a:pt x="98" y="180"/>
                  <a:pt x="110" y="180"/>
                </a:cubicBezTo>
                <a:cubicBezTo>
                  <a:pt x="110" y="180"/>
                  <a:pt x="110" y="180"/>
                  <a:pt x="111" y="180"/>
                </a:cubicBezTo>
                <a:cubicBezTo>
                  <a:pt x="111" y="180"/>
                  <a:pt x="111" y="180"/>
                  <a:pt x="111" y="180"/>
                </a:cubicBezTo>
                <a:cubicBezTo>
                  <a:pt x="112" y="180"/>
                  <a:pt x="114" y="180"/>
                  <a:pt x="116" y="180"/>
                </a:cubicBezTo>
                <a:cubicBezTo>
                  <a:pt x="117" y="180"/>
                  <a:pt x="118" y="179"/>
                  <a:pt x="119" y="179"/>
                </a:cubicBezTo>
                <a:cubicBezTo>
                  <a:pt x="150" y="175"/>
                  <a:pt x="174" y="148"/>
                  <a:pt x="174" y="116"/>
                </a:cubicBezTo>
                <a:cubicBezTo>
                  <a:pt x="174" y="109"/>
                  <a:pt x="179" y="104"/>
                  <a:pt x="186" y="104"/>
                </a:cubicBezTo>
                <a:cubicBezTo>
                  <a:pt x="193" y="104"/>
                  <a:pt x="198" y="109"/>
                  <a:pt x="198" y="116"/>
                </a:cubicBezTo>
                <a:cubicBezTo>
                  <a:pt x="198" y="116"/>
                  <a:pt x="198" y="116"/>
                  <a:pt x="198" y="116"/>
                </a:cubicBezTo>
                <a:cubicBezTo>
                  <a:pt x="198" y="116"/>
                  <a:pt x="198" y="116"/>
                  <a:pt x="198" y="116"/>
                </a:cubicBezTo>
                <a:cubicBezTo>
                  <a:pt x="198" y="161"/>
                  <a:pt x="165" y="197"/>
                  <a:pt x="122" y="203"/>
                </a:cubicBezTo>
                <a:cubicBezTo>
                  <a:pt x="122" y="232"/>
                  <a:pt x="122" y="232"/>
                  <a:pt x="122" y="232"/>
                </a:cubicBezTo>
                <a:cubicBezTo>
                  <a:pt x="162" y="232"/>
                  <a:pt x="162" y="232"/>
                  <a:pt x="162" y="232"/>
                </a:cubicBezTo>
                <a:cubicBezTo>
                  <a:pt x="169" y="232"/>
                  <a:pt x="174" y="237"/>
                  <a:pt x="174" y="244"/>
                </a:cubicBezTo>
                <a:cubicBezTo>
                  <a:pt x="174" y="251"/>
                  <a:pt x="169" y="256"/>
                  <a:pt x="162" y="256"/>
                </a:cubicBezTo>
                <a:cubicBezTo>
                  <a:pt x="121" y="256"/>
                  <a:pt x="121" y="256"/>
                  <a:pt x="121" y="256"/>
                </a:cubicBezTo>
                <a:cubicBezTo>
                  <a:pt x="58" y="256"/>
                  <a:pt x="58" y="256"/>
                  <a:pt x="58" y="256"/>
                </a:cubicBezTo>
                <a:cubicBezTo>
                  <a:pt x="51" y="256"/>
                  <a:pt x="46" y="251"/>
                  <a:pt x="46" y="244"/>
                </a:cubicBezTo>
                <a:cubicBezTo>
                  <a:pt x="46" y="237"/>
                  <a:pt x="51" y="232"/>
                  <a:pt x="58" y="23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" name="Freeform 158">
            <a:extLst>
              <a:ext uri="{FF2B5EF4-FFF2-40B4-BE49-F238E27FC236}">
                <a16:creationId xmlns:a16="http://schemas.microsoft.com/office/drawing/2014/main" id="{CBD3F371-DE46-87DA-6E65-29431F51B452}"/>
              </a:ext>
            </a:extLst>
          </p:cNvPr>
          <p:cNvSpPr>
            <a:spLocks noEditPoints="1"/>
          </p:cNvSpPr>
          <p:nvPr/>
        </p:nvSpPr>
        <p:spPr bwMode="auto">
          <a:xfrm>
            <a:off x="8174992" y="4791162"/>
            <a:ext cx="269964" cy="321881"/>
          </a:xfrm>
          <a:custGeom>
            <a:avLst/>
            <a:gdLst/>
            <a:ahLst/>
            <a:cxnLst>
              <a:cxn ang="0">
                <a:pos x="172" y="184"/>
              </a:cxn>
              <a:cxn ang="0">
                <a:pos x="12" y="184"/>
              </a:cxn>
              <a:cxn ang="0">
                <a:pos x="0" y="172"/>
              </a:cxn>
              <a:cxn ang="0">
                <a:pos x="12" y="160"/>
              </a:cxn>
              <a:cxn ang="0">
                <a:pos x="24" y="148"/>
              </a:cxn>
              <a:cxn ang="0">
                <a:pos x="24" y="68"/>
              </a:cxn>
              <a:cxn ang="0">
                <a:pos x="80" y="12"/>
              </a:cxn>
              <a:cxn ang="0">
                <a:pos x="92" y="0"/>
              </a:cxn>
              <a:cxn ang="0">
                <a:pos x="104" y="12"/>
              </a:cxn>
              <a:cxn ang="0">
                <a:pos x="160" y="68"/>
              </a:cxn>
              <a:cxn ang="0">
                <a:pos x="160" y="148"/>
              </a:cxn>
              <a:cxn ang="0">
                <a:pos x="172" y="160"/>
              </a:cxn>
              <a:cxn ang="0">
                <a:pos x="184" y="172"/>
              </a:cxn>
              <a:cxn ang="0">
                <a:pos x="172" y="184"/>
              </a:cxn>
              <a:cxn ang="0">
                <a:pos x="92" y="220"/>
              </a:cxn>
              <a:cxn ang="0">
                <a:pos x="68" y="196"/>
              </a:cxn>
              <a:cxn ang="0">
                <a:pos x="116" y="196"/>
              </a:cxn>
              <a:cxn ang="0">
                <a:pos x="92" y="220"/>
              </a:cxn>
            </a:cxnLst>
            <a:rect l="0" t="0" r="r" b="b"/>
            <a:pathLst>
              <a:path w="184" h="220">
                <a:moveTo>
                  <a:pt x="172" y="184"/>
                </a:move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165"/>
                  <a:pt x="5" y="160"/>
                  <a:pt x="12" y="160"/>
                </a:cubicBezTo>
                <a:cubicBezTo>
                  <a:pt x="19" y="160"/>
                  <a:pt x="24" y="155"/>
                  <a:pt x="24" y="148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37"/>
                  <a:pt x="49" y="12"/>
                  <a:pt x="80" y="12"/>
                </a:cubicBezTo>
                <a:cubicBezTo>
                  <a:pt x="80" y="5"/>
                  <a:pt x="85" y="0"/>
                  <a:pt x="92" y="0"/>
                </a:cubicBezTo>
                <a:cubicBezTo>
                  <a:pt x="99" y="0"/>
                  <a:pt x="104" y="5"/>
                  <a:pt x="104" y="12"/>
                </a:cubicBezTo>
                <a:cubicBezTo>
                  <a:pt x="135" y="12"/>
                  <a:pt x="160" y="37"/>
                  <a:pt x="160" y="68"/>
                </a:cubicBezTo>
                <a:cubicBezTo>
                  <a:pt x="160" y="148"/>
                  <a:pt x="160" y="148"/>
                  <a:pt x="160" y="148"/>
                </a:cubicBezTo>
                <a:cubicBezTo>
                  <a:pt x="160" y="155"/>
                  <a:pt x="165" y="160"/>
                  <a:pt x="172" y="160"/>
                </a:cubicBezTo>
                <a:cubicBezTo>
                  <a:pt x="179" y="160"/>
                  <a:pt x="184" y="165"/>
                  <a:pt x="184" y="172"/>
                </a:cubicBezTo>
                <a:cubicBezTo>
                  <a:pt x="184" y="179"/>
                  <a:pt x="179" y="184"/>
                  <a:pt x="172" y="184"/>
                </a:cubicBezTo>
                <a:moveTo>
                  <a:pt x="92" y="220"/>
                </a:moveTo>
                <a:cubicBezTo>
                  <a:pt x="79" y="220"/>
                  <a:pt x="68" y="209"/>
                  <a:pt x="68" y="196"/>
                </a:cubicBezTo>
                <a:cubicBezTo>
                  <a:pt x="116" y="196"/>
                  <a:pt x="116" y="196"/>
                  <a:pt x="116" y="196"/>
                </a:cubicBezTo>
                <a:cubicBezTo>
                  <a:pt x="116" y="209"/>
                  <a:pt x="105" y="220"/>
                  <a:pt x="92" y="22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0" name="Freeform 159">
            <a:extLst>
              <a:ext uri="{FF2B5EF4-FFF2-40B4-BE49-F238E27FC236}">
                <a16:creationId xmlns:a16="http://schemas.microsoft.com/office/drawing/2014/main" id="{6EDCA5EE-65C2-AA05-F547-458B915D2FB0}"/>
              </a:ext>
            </a:extLst>
          </p:cNvPr>
          <p:cNvSpPr>
            <a:spLocks noEditPoints="1"/>
          </p:cNvSpPr>
          <p:nvPr/>
        </p:nvSpPr>
        <p:spPr bwMode="auto">
          <a:xfrm>
            <a:off x="7578697" y="4860880"/>
            <a:ext cx="152782" cy="180965"/>
          </a:xfrm>
          <a:custGeom>
            <a:avLst/>
            <a:gdLst/>
            <a:ahLst/>
            <a:cxnLst>
              <a:cxn ang="0">
                <a:pos x="104" y="76"/>
              </a:cxn>
              <a:cxn ang="0">
                <a:pos x="92" y="88"/>
              </a:cxn>
              <a:cxn ang="0">
                <a:pos x="12" y="88"/>
              </a:cxn>
              <a:cxn ang="0">
                <a:pos x="0" y="76"/>
              </a:cxn>
              <a:cxn ang="0">
                <a:pos x="2" y="70"/>
              </a:cxn>
              <a:cxn ang="0">
                <a:pos x="42" y="6"/>
              </a:cxn>
              <a:cxn ang="0">
                <a:pos x="42" y="6"/>
              </a:cxn>
              <a:cxn ang="0">
                <a:pos x="42" y="6"/>
              </a:cxn>
              <a:cxn ang="0">
                <a:pos x="52" y="0"/>
              </a:cxn>
              <a:cxn ang="0">
                <a:pos x="62" y="6"/>
              </a:cxn>
              <a:cxn ang="0">
                <a:pos x="62" y="6"/>
              </a:cxn>
              <a:cxn ang="0">
                <a:pos x="62" y="6"/>
              </a:cxn>
              <a:cxn ang="0">
                <a:pos x="102" y="70"/>
              </a:cxn>
              <a:cxn ang="0">
                <a:pos x="104" y="76"/>
              </a:cxn>
              <a:cxn ang="0">
                <a:pos x="12" y="100"/>
              </a:cxn>
              <a:cxn ang="0">
                <a:pos x="92" y="100"/>
              </a:cxn>
              <a:cxn ang="0">
                <a:pos x="104" y="112"/>
              </a:cxn>
              <a:cxn ang="0">
                <a:pos x="92" y="124"/>
              </a:cxn>
              <a:cxn ang="0">
                <a:pos x="12" y="124"/>
              </a:cxn>
              <a:cxn ang="0">
                <a:pos x="0" y="112"/>
              </a:cxn>
              <a:cxn ang="0">
                <a:pos x="12" y="100"/>
              </a:cxn>
            </a:cxnLst>
            <a:rect l="0" t="0" r="r" b="b"/>
            <a:pathLst>
              <a:path w="104" h="124">
                <a:moveTo>
                  <a:pt x="104" y="76"/>
                </a:moveTo>
                <a:cubicBezTo>
                  <a:pt x="104" y="83"/>
                  <a:pt x="99" y="88"/>
                  <a:pt x="92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5" y="88"/>
                  <a:pt x="0" y="83"/>
                  <a:pt x="0" y="76"/>
                </a:cubicBezTo>
                <a:cubicBezTo>
                  <a:pt x="0" y="74"/>
                  <a:pt x="1" y="71"/>
                  <a:pt x="2" y="70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4" y="2"/>
                  <a:pt x="48" y="0"/>
                  <a:pt x="52" y="0"/>
                </a:cubicBezTo>
                <a:cubicBezTo>
                  <a:pt x="56" y="0"/>
                  <a:pt x="60" y="2"/>
                  <a:pt x="62" y="6"/>
                </a:cubicBezTo>
                <a:cubicBezTo>
                  <a:pt x="62" y="6"/>
                  <a:pt x="62" y="6"/>
                  <a:pt x="62" y="6"/>
                </a:cubicBezTo>
                <a:cubicBezTo>
                  <a:pt x="62" y="6"/>
                  <a:pt x="62" y="6"/>
                  <a:pt x="62" y="6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103" y="71"/>
                  <a:pt x="104" y="74"/>
                  <a:pt x="104" y="76"/>
                </a:cubicBezTo>
                <a:moveTo>
                  <a:pt x="12" y="100"/>
                </a:moveTo>
                <a:cubicBezTo>
                  <a:pt x="92" y="100"/>
                  <a:pt x="92" y="100"/>
                  <a:pt x="92" y="100"/>
                </a:cubicBezTo>
                <a:cubicBezTo>
                  <a:pt x="99" y="100"/>
                  <a:pt x="104" y="105"/>
                  <a:pt x="104" y="112"/>
                </a:cubicBezTo>
                <a:cubicBezTo>
                  <a:pt x="104" y="119"/>
                  <a:pt x="99" y="124"/>
                  <a:pt x="92" y="124"/>
                </a:cubicBezTo>
                <a:cubicBezTo>
                  <a:pt x="12" y="124"/>
                  <a:pt x="12" y="124"/>
                  <a:pt x="12" y="124"/>
                </a:cubicBezTo>
                <a:cubicBezTo>
                  <a:pt x="5" y="124"/>
                  <a:pt x="0" y="119"/>
                  <a:pt x="0" y="112"/>
                </a:cubicBezTo>
                <a:cubicBezTo>
                  <a:pt x="0" y="105"/>
                  <a:pt x="5" y="100"/>
                  <a:pt x="12" y="10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1" name="Freeform 160">
            <a:extLst>
              <a:ext uri="{FF2B5EF4-FFF2-40B4-BE49-F238E27FC236}">
                <a16:creationId xmlns:a16="http://schemas.microsoft.com/office/drawing/2014/main" id="{F759477E-CE4C-82D8-8509-4A9462D3E8FA}"/>
              </a:ext>
            </a:extLst>
          </p:cNvPr>
          <p:cNvSpPr>
            <a:spLocks/>
          </p:cNvSpPr>
          <p:nvPr/>
        </p:nvSpPr>
        <p:spPr bwMode="auto">
          <a:xfrm>
            <a:off x="6930486" y="4872745"/>
            <a:ext cx="139433" cy="152781"/>
          </a:xfrm>
          <a:custGeom>
            <a:avLst/>
            <a:gdLst/>
            <a:ahLst/>
            <a:cxnLst>
              <a:cxn ang="0">
                <a:pos x="0" y="12"/>
              </a:cxn>
              <a:cxn ang="0">
                <a:pos x="0" y="92"/>
              </a:cxn>
              <a:cxn ang="0">
                <a:pos x="12" y="104"/>
              </a:cxn>
              <a:cxn ang="0">
                <a:pos x="18" y="102"/>
              </a:cxn>
              <a:cxn ang="0">
                <a:pos x="72" y="69"/>
              </a:cxn>
              <a:cxn ang="0">
                <a:pos x="72" y="92"/>
              </a:cxn>
              <a:cxn ang="0">
                <a:pos x="84" y="104"/>
              </a:cxn>
              <a:cxn ang="0">
                <a:pos x="96" y="92"/>
              </a:cxn>
              <a:cxn ang="0">
                <a:pos x="96" y="12"/>
              </a:cxn>
              <a:cxn ang="0">
                <a:pos x="84" y="0"/>
              </a:cxn>
              <a:cxn ang="0">
                <a:pos x="72" y="12"/>
              </a:cxn>
              <a:cxn ang="0">
                <a:pos x="72" y="35"/>
              </a:cxn>
              <a:cxn ang="0">
                <a:pos x="18" y="2"/>
              </a:cxn>
              <a:cxn ang="0">
                <a:pos x="12" y="0"/>
              </a:cxn>
              <a:cxn ang="0">
                <a:pos x="0" y="12"/>
              </a:cxn>
            </a:cxnLst>
            <a:rect l="0" t="0" r="r" b="b"/>
            <a:pathLst>
              <a:path w="96" h="104">
                <a:moveTo>
                  <a:pt x="0" y="12"/>
                </a:moveTo>
                <a:cubicBezTo>
                  <a:pt x="0" y="92"/>
                  <a:pt x="0" y="92"/>
                  <a:pt x="0" y="92"/>
                </a:cubicBezTo>
                <a:cubicBezTo>
                  <a:pt x="0" y="99"/>
                  <a:pt x="5" y="104"/>
                  <a:pt x="12" y="104"/>
                </a:cubicBezTo>
                <a:cubicBezTo>
                  <a:pt x="14" y="104"/>
                  <a:pt x="17" y="103"/>
                  <a:pt x="18" y="102"/>
                </a:cubicBezTo>
                <a:cubicBezTo>
                  <a:pt x="72" y="69"/>
                  <a:pt x="72" y="69"/>
                  <a:pt x="72" y="69"/>
                </a:cubicBezTo>
                <a:cubicBezTo>
                  <a:pt x="72" y="92"/>
                  <a:pt x="72" y="92"/>
                  <a:pt x="72" y="92"/>
                </a:cubicBezTo>
                <a:cubicBezTo>
                  <a:pt x="72" y="99"/>
                  <a:pt x="77" y="104"/>
                  <a:pt x="84" y="104"/>
                </a:cubicBezTo>
                <a:cubicBezTo>
                  <a:pt x="91" y="104"/>
                  <a:pt x="96" y="99"/>
                  <a:pt x="96" y="9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5"/>
                  <a:pt x="91" y="0"/>
                  <a:pt x="84" y="0"/>
                </a:cubicBezTo>
                <a:cubicBezTo>
                  <a:pt x="77" y="0"/>
                  <a:pt x="72" y="5"/>
                  <a:pt x="72" y="12"/>
                </a:cubicBezTo>
                <a:cubicBezTo>
                  <a:pt x="72" y="35"/>
                  <a:pt x="72" y="35"/>
                  <a:pt x="72" y="35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1"/>
                  <a:pt x="14" y="0"/>
                  <a:pt x="12" y="0"/>
                </a:cubicBezTo>
                <a:cubicBezTo>
                  <a:pt x="5" y="0"/>
                  <a:pt x="0" y="5"/>
                  <a:pt x="0" y="1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2" name="Freeform 161">
            <a:extLst>
              <a:ext uri="{FF2B5EF4-FFF2-40B4-BE49-F238E27FC236}">
                <a16:creationId xmlns:a16="http://schemas.microsoft.com/office/drawing/2014/main" id="{3656B693-3FE4-C685-20A2-7BB1750A1838}"/>
              </a:ext>
            </a:extLst>
          </p:cNvPr>
          <p:cNvSpPr>
            <a:spLocks/>
          </p:cNvSpPr>
          <p:nvPr/>
        </p:nvSpPr>
        <p:spPr bwMode="auto">
          <a:xfrm>
            <a:off x="6274857" y="4872745"/>
            <a:ext cx="140916" cy="152781"/>
          </a:xfrm>
          <a:custGeom>
            <a:avLst/>
            <a:gdLst/>
            <a:ahLst/>
            <a:cxnLst>
              <a:cxn ang="0">
                <a:pos x="96" y="12"/>
              </a:cxn>
              <a:cxn ang="0">
                <a:pos x="96" y="92"/>
              </a:cxn>
              <a:cxn ang="0">
                <a:pos x="84" y="104"/>
              </a:cxn>
              <a:cxn ang="0">
                <a:pos x="78" y="102"/>
              </a:cxn>
              <a:cxn ang="0">
                <a:pos x="24" y="69"/>
              </a:cxn>
              <a:cxn ang="0">
                <a:pos x="24" y="92"/>
              </a:cxn>
              <a:cxn ang="0">
                <a:pos x="12" y="104"/>
              </a:cxn>
              <a:cxn ang="0">
                <a:pos x="0" y="92"/>
              </a:cxn>
              <a:cxn ang="0">
                <a:pos x="0" y="12"/>
              </a:cxn>
              <a:cxn ang="0">
                <a:pos x="12" y="0"/>
              </a:cxn>
              <a:cxn ang="0">
                <a:pos x="24" y="12"/>
              </a:cxn>
              <a:cxn ang="0">
                <a:pos x="24" y="35"/>
              </a:cxn>
              <a:cxn ang="0">
                <a:pos x="78" y="2"/>
              </a:cxn>
              <a:cxn ang="0">
                <a:pos x="84" y="0"/>
              </a:cxn>
              <a:cxn ang="0">
                <a:pos x="96" y="12"/>
              </a:cxn>
            </a:cxnLst>
            <a:rect l="0" t="0" r="r" b="b"/>
            <a:pathLst>
              <a:path w="96" h="104">
                <a:moveTo>
                  <a:pt x="96" y="12"/>
                </a:moveTo>
                <a:cubicBezTo>
                  <a:pt x="96" y="92"/>
                  <a:pt x="96" y="92"/>
                  <a:pt x="96" y="92"/>
                </a:cubicBezTo>
                <a:cubicBezTo>
                  <a:pt x="96" y="99"/>
                  <a:pt x="91" y="104"/>
                  <a:pt x="84" y="104"/>
                </a:cubicBezTo>
                <a:cubicBezTo>
                  <a:pt x="82" y="104"/>
                  <a:pt x="79" y="103"/>
                  <a:pt x="78" y="102"/>
                </a:cubicBezTo>
                <a:cubicBezTo>
                  <a:pt x="24" y="69"/>
                  <a:pt x="24" y="69"/>
                  <a:pt x="24" y="69"/>
                </a:cubicBezTo>
                <a:cubicBezTo>
                  <a:pt x="24" y="92"/>
                  <a:pt x="24" y="92"/>
                  <a:pt x="24" y="92"/>
                </a:cubicBezTo>
                <a:cubicBezTo>
                  <a:pt x="24" y="99"/>
                  <a:pt x="19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35"/>
                  <a:pt x="24" y="35"/>
                  <a:pt x="24" y="35"/>
                </a:cubicBezTo>
                <a:cubicBezTo>
                  <a:pt x="78" y="2"/>
                  <a:pt x="78" y="2"/>
                  <a:pt x="78" y="2"/>
                </a:cubicBezTo>
                <a:cubicBezTo>
                  <a:pt x="79" y="1"/>
                  <a:pt x="82" y="0"/>
                  <a:pt x="84" y="0"/>
                </a:cubicBezTo>
                <a:cubicBezTo>
                  <a:pt x="91" y="0"/>
                  <a:pt x="96" y="5"/>
                  <a:pt x="96" y="1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3" name="Freeform 162">
            <a:extLst>
              <a:ext uri="{FF2B5EF4-FFF2-40B4-BE49-F238E27FC236}">
                <a16:creationId xmlns:a16="http://schemas.microsoft.com/office/drawing/2014/main" id="{9C614015-A45C-7B0E-ED33-19EC3D1FCC18}"/>
              </a:ext>
            </a:extLst>
          </p:cNvPr>
          <p:cNvSpPr>
            <a:spLocks/>
          </p:cNvSpPr>
          <p:nvPr/>
        </p:nvSpPr>
        <p:spPr bwMode="auto">
          <a:xfrm>
            <a:off x="5579179" y="4872745"/>
            <a:ext cx="222498" cy="152781"/>
          </a:xfrm>
          <a:custGeom>
            <a:avLst/>
            <a:gdLst/>
            <a:ahLst/>
            <a:cxnLst>
              <a:cxn ang="0">
                <a:pos x="0" y="12"/>
              </a:cxn>
              <a:cxn ang="0">
                <a:pos x="0" y="92"/>
              </a:cxn>
              <a:cxn ang="0">
                <a:pos x="12" y="104"/>
              </a:cxn>
              <a:cxn ang="0">
                <a:pos x="18" y="102"/>
              </a:cxn>
              <a:cxn ang="0">
                <a:pos x="64" y="74"/>
              </a:cxn>
              <a:cxn ang="0">
                <a:pos x="64" y="92"/>
              </a:cxn>
              <a:cxn ang="0">
                <a:pos x="76" y="104"/>
              </a:cxn>
              <a:cxn ang="0">
                <a:pos x="82" y="102"/>
              </a:cxn>
              <a:cxn ang="0">
                <a:pos x="146" y="62"/>
              </a:cxn>
              <a:cxn ang="0">
                <a:pos x="146" y="62"/>
              </a:cxn>
              <a:cxn ang="0">
                <a:pos x="146" y="62"/>
              </a:cxn>
              <a:cxn ang="0">
                <a:pos x="152" y="52"/>
              </a:cxn>
              <a:cxn ang="0">
                <a:pos x="146" y="42"/>
              </a:cxn>
              <a:cxn ang="0">
                <a:pos x="146" y="42"/>
              </a:cxn>
              <a:cxn ang="0">
                <a:pos x="146" y="42"/>
              </a:cxn>
              <a:cxn ang="0">
                <a:pos x="82" y="2"/>
              </a:cxn>
              <a:cxn ang="0">
                <a:pos x="76" y="0"/>
              </a:cxn>
              <a:cxn ang="0">
                <a:pos x="64" y="12"/>
              </a:cxn>
              <a:cxn ang="0">
                <a:pos x="64" y="30"/>
              </a:cxn>
              <a:cxn ang="0">
                <a:pos x="18" y="2"/>
              </a:cxn>
              <a:cxn ang="0">
                <a:pos x="12" y="0"/>
              </a:cxn>
              <a:cxn ang="0">
                <a:pos x="0" y="12"/>
              </a:cxn>
            </a:cxnLst>
            <a:rect l="0" t="0" r="r" b="b"/>
            <a:pathLst>
              <a:path w="152" h="104">
                <a:moveTo>
                  <a:pt x="0" y="12"/>
                </a:moveTo>
                <a:cubicBezTo>
                  <a:pt x="0" y="92"/>
                  <a:pt x="0" y="92"/>
                  <a:pt x="0" y="92"/>
                </a:cubicBezTo>
                <a:cubicBezTo>
                  <a:pt x="0" y="99"/>
                  <a:pt x="5" y="104"/>
                  <a:pt x="12" y="104"/>
                </a:cubicBezTo>
                <a:cubicBezTo>
                  <a:pt x="14" y="104"/>
                  <a:pt x="17" y="103"/>
                  <a:pt x="18" y="102"/>
                </a:cubicBezTo>
                <a:cubicBezTo>
                  <a:pt x="64" y="74"/>
                  <a:pt x="64" y="74"/>
                  <a:pt x="64" y="74"/>
                </a:cubicBezTo>
                <a:cubicBezTo>
                  <a:pt x="64" y="92"/>
                  <a:pt x="64" y="92"/>
                  <a:pt x="64" y="92"/>
                </a:cubicBezTo>
                <a:cubicBezTo>
                  <a:pt x="64" y="99"/>
                  <a:pt x="69" y="104"/>
                  <a:pt x="76" y="104"/>
                </a:cubicBezTo>
                <a:cubicBezTo>
                  <a:pt x="78" y="104"/>
                  <a:pt x="81" y="103"/>
                  <a:pt x="82" y="102"/>
                </a:cubicBezTo>
                <a:cubicBezTo>
                  <a:pt x="146" y="62"/>
                  <a:pt x="146" y="62"/>
                  <a:pt x="146" y="62"/>
                </a:cubicBezTo>
                <a:cubicBezTo>
                  <a:pt x="146" y="62"/>
                  <a:pt x="146" y="62"/>
                  <a:pt x="146" y="62"/>
                </a:cubicBezTo>
                <a:cubicBezTo>
                  <a:pt x="146" y="62"/>
                  <a:pt x="146" y="62"/>
                  <a:pt x="146" y="62"/>
                </a:cubicBezTo>
                <a:cubicBezTo>
                  <a:pt x="150" y="60"/>
                  <a:pt x="152" y="56"/>
                  <a:pt x="152" y="52"/>
                </a:cubicBezTo>
                <a:cubicBezTo>
                  <a:pt x="152" y="48"/>
                  <a:pt x="150" y="44"/>
                  <a:pt x="146" y="42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82" y="2"/>
                  <a:pt x="82" y="2"/>
                  <a:pt x="82" y="2"/>
                </a:cubicBezTo>
                <a:cubicBezTo>
                  <a:pt x="81" y="1"/>
                  <a:pt x="78" y="0"/>
                  <a:pt x="76" y="0"/>
                </a:cubicBezTo>
                <a:cubicBezTo>
                  <a:pt x="69" y="0"/>
                  <a:pt x="64" y="5"/>
                  <a:pt x="64" y="12"/>
                </a:cubicBezTo>
                <a:cubicBezTo>
                  <a:pt x="64" y="30"/>
                  <a:pt x="64" y="30"/>
                  <a:pt x="64" y="30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1"/>
                  <a:pt x="14" y="0"/>
                  <a:pt x="12" y="0"/>
                </a:cubicBezTo>
                <a:cubicBezTo>
                  <a:pt x="5" y="0"/>
                  <a:pt x="0" y="5"/>
                  <a:pt x="0" y="1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4" name="Freeform 163">
            <a:extLst>
              <a:ext uri="{FF2B5EF4-FFF2-40B4-BE49-F238E27FC236}">
                <a16:creationId xmlns:a16="http://schemas.microsoft.com/office/drawing/2014/main" id="{74B9B934-94EB-6FF2-DF5D-764EB5285746}"/>
              </a:ext>
            </a:extLst>
          </p:cNvPr>
          <p:cNvSpPr>
            <a:spLocks/>
          </p:cNvSpPr>
          <p:nvPr/>
        </p:nvSpPr>
        <p:spPr bwMode="auto">
          <a:xfrm>
            <a:off x="4925034" y="4872745"/>
            <a:ext cx="222498" cy="152781"/>
          </a:xfrm>
          <a:custGeom>
            <a:avLst/>
            <a:gdLst/>
            <a:ahLst/>
            <a:cxnLst>
              <a:cxn ang="0">
                <a:pos x="152" y="12"/>
              </a:cxn>
              <a:cxn ang="0">
                <a:pos x="152" y="92"/>
              </a:cxn>
              <a:cxn ang="0">
                <a:pos x="140" y="104"/>
              </a:cxn>
              <a:cxn ang="0">
                <a:pos x="134" y="102"/>
              </a:cxn>
              <a:cxn ang="0">
                <a:pos x="88" y="74"/>
              </a:cxn>
              <a:cxn ang="0">
                <a:pos x="88" y="92"/>
              </a:cxn>
              <a:cxn ang="0">
                <a:pos x="76" y="104"/>
              </a:cxn>
              <a:cxn ang="0">
                <a:pos x="70" y="102"/>
              </a:cxn>
              <a:cxn ang="0">
                <a:pos x="6" y="62"/>
              </a:cxn>
              <a:cxn ang="0">
                <a:pos x="6" y="62"/>
              </a:cxn>
              <a:cxn ang="0">
                <a:pos x="6" y="62"/>
              </a:cxn>
              <a:cxn ang="0">
                <a:pos x="0" y="52"/>
              </a:cxn>
              <a:cxn ang="0">
                <a:pos x="6" y="42"/>
              </a:cxn>
              <a:cxn ang="0">
                <a:pos x="6" y="42"/>
              </a:cxn>
              <a:cxn ang="0">
                <a:pos x="6" y="42"/>
              </a:cxn>
              <a:cxn ang="0">
                <a:pos x="70" y="2"/>
              </a:cxn>
              <a:cxn ang="0">
                <a:pos x="76" y="0"/>
              </a:cxn>
              <a:cxn ang="0">
                <a:pos x="88" y="12"/>
              </a:cxn>
              <a:cxn ang="0">
                <a:pos x="88" y="30"/>
              </a:cxn>
              <a:cxn ang="0">
                <a:pos x="134" y="2"/>
              </a:cxn>
              <a:cxn ang="0">
                <a:pos x="140" y="0"/>
              </a:cxn>
              <a:cxn ang="0">
                <a:pos x="152" y="12"/>
              </a:cxn>
            </a:cxnLst>
            <a:rect l="0" t="0" r="r" b="b"/>
            <a:pathLst>
              <a:path w="152" h="104">
                <a:moveTo>
                  <a:pt x="152" y="12"/>
                </a:moveTo>
                <a:cubicBezTo>
                  <a:pt x="152" y="92"/>
                  <a:pt x="152" y="92"/>
                  <a:pt x="152" y="92"/>
                </a:cubicBezTo>
                <a:cubicBezTo>
                  <a:pt x="152" y="99"/>
                  <a:pt x="147" y="104"/>
                  <a:pt x="140" y="104"/>
                </a:cubicBezTo>
                <a:cubicBezTo>
                  <a:pt x="138" y="104"/>
                  <a:pt x="135" y="103"/>
                  <a:pt x="134" y="102"/>
                </a:cubicBezTo>
                <a:cubicBezTo>
                  <a:pt x="88" y="74"/>
                  <a:pt x="88" y="74"/>
                  <a:pt x="88" y="74"/>
                </a:cubicBezTo>
                <a:cubicBezTo>
                  <a:pt x="88" y="92"/>
                  <a:pt x="88" y="92"/>
                  <a:pt x="88" y="92"/>
                </a:cubicBezTo>
                <a:cubicBezTo>
                  <a:pt x="88" y="99"/>
                  <a:pt x="83" y="104"/>
                  <a:pt x="76" y="104"/>
                </a:cubicBezTo>
                <a:cubicBezTo>
                  <a:pt x="74" y="104"/>
                  <a:pt x="71" y="103"/>
                  <a:pt x="70" y="102"/>
                </a:cubicBezTo>
                <a:cubicBezTo>
                  <a:pt x="6" y="62"/>
                  <a:pt x="6" y="62"/>
                  <a:pt x="6" y="62"/>
                </a:cubicBezTo>
                <a:cubicBezTo>
                  <a:pt x="6" y="62"/>
                  <a:pt x="6" y="62"/>
                  <a:pt x="6" y="62"/>
                </a:cubicBezTo>
                <a:cubicBezTo>
                  <a:pt x="6" y="62"/>
                  <a:pt x="6" y="62"/>
                  <a:pt x="6" y="62"/>
                </a:cubicBezTo>
                <a:cubicBezTo>
                  <a:pt x="2" y="60"/>
                  <a:pt x="0" y="56"/>
                  <a:pt x="0" y="52"/>
                </a:cubicBezTo>
                <a:cubicBezTo>
                  <a:pt x="0" y="48"/>
                  <a:pt x="2" y="44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70" y="2"/>
                  <a:pt x="70" y="2"/>
                  <a:pt x="70" y="2"/>
                </a:cubicBezTo>
                <a:cubicBezTo>
                  <a:pt x="71" y="1"/>
                  <a:pt x="74" y="0"/>
                  <a:pt x="76" y="0"/>
                </a:cubicBezTo>
                <a:cubicBezTo>
                  <a:pt x="83" y="0"/>
                  <a:pt x="88" y="5"/>
                  <a:pt x="88" y="12"/>
                </a:cubicBezTo>
                <a:cubicBezTo>
                  <a:pt x="88" y="30"/>
                  <a:pt x="88" y="30"/>
                  <a:pt x="88" y="30"/>
                </a:cubicBezTo>
                <a:cubicBezTo>
                  <a:pt x="134" y="2"/>
                  <a:pt x="134" y="2"/>
                  <a:pt x="134" y="2"/>
                </a:cubicBezTo>
                <a:cubicBezTo>
                  <a:pt x="135" y="1"/>
                  <a:pt x="138" y="0"/>
                  <a:pt x="140" y="0"/>
                </a:cubicBezTo>
                <a:cubicBezTo>
                  <a:pt x="147" y="0"/>
                  <a:pt x="152" y="5"/>
                  <a:pt x="152" y="1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5" name="Freeform 164">
            <a:extLst>
              <a:ext uri="{FF2B5EF4-FFF2-40B4-BE49-F238E27FC236}">
                <a16:creationId xmlns:a16="http://schemas.microsoft.com/office/drawing/2014/main" id="{95AF1D51-B0B4-D919-AD5E-D9CC3E42164A}"/>
              </a:ext>
            </a:extLst>
          </p:cNvPr>
          <p:cNvSpPr>
            <a:spLocks noEditPoints="1"/>
          </p:cNvSpPr>
          <p:nvPr/>
        </p:nvSpPr>
        <p:spPr bwMode="auto">
          <a:xfrm>
            <a:off x="4328740" y="4872745"/>
            <a:ext cx="105316" cy="152781"/>
          </a:xfrm>
          <a:custGeom>
            <a:avLst/>
            <a:gdLst/>
            <a:ahLst/>
            <a:cxnLst>
              <a:cxn ang="0">
                <a:pos x="60" y="104"/>
              </a:cxn>
              <a:cxn ang="0">
                <a:pos x="48" y="92"/>
              </a:cxn>
              <a:cxn ang="0">
                <a:pos x="48" y="12"/>
              </a:cxn>
              <a:cxn ang="0">
                <a:pos x="60" y="0"/>
              </a:cxn>
              <a:cxn ang="0">
                <a:pos x="72" y="12"/>
              </a:cxn>
              <a:cxn ang="0">
                <a:pos x="72" y="92"/>
              </a:cxn>
              <a:cxn ang="0">
                <a:pos x="60" y="104"/>
              </a:cxn>
              <a:cxn ang="0">
                <a:pos x="12" y="104"/>
              </a:cxn>
              <a:cxn ang="0">
                <a:pos x="0" y="92"/>
              </a:cxn>
              <a:cxn ang="0">
                <a:pos x="0" y="12"/>
              </a:cxn>
              <a:cxn ang="0">
                <a:pos x="12" y="0"/>
              </a:cxn>
              <a:cxn ang="0">
                <a:pos x="24" y="12"/>
              </a:cxn>
              <a:cxn ang="0">
                <a:pos x="24" y="92"/>
              </a:cxn>
              <a:cxn ang="0">
                <a:pos x="12" y="104"/>
              </a:cxn>
            </a:cxnLst>
            <a:rect l="0" t="0" r="r" b="b"/>
            <a:pathLst>
              <a:path w="72" h="104">
                <a:moveTo>
                  <a:pt x="60" y="104"/>
                </a:moveTo>
                <a:cubicBezTo>
                  <a:pt x="53" y="104"/>
                  <a:pt x="48" y="99"/>
                  <a:pt x="48" y="9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5"/>
                  <a:pt x="53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92"/>
                  <a:pt x="72" y="92"/>
                  <a:pt x="72" y="92"/>
                </a:cubicBezTo>
                <a:cubicBezTo>
                  <a:pt x="72" y="99"/>
                  <a:pt x="67" y="104"/>
                  <a:pt x="60" y="104"/>
                </a:cubicBezTo>
                <a:moveTo>
                  <a:pt x="12" y="104"/>
                </a:moveTo>
                <a:cubicBezTo>
                  <a:pt x="5" y="104"/>
                  <a:pt x="0" y="99"/>
                  <a:pt x="0" y="9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92"/>
                  <a:pt x="24" y="92"/>
                  <a:pt x="24" y="92"/>
                </a:cubicBezTo>
                <a:cubicBezTo>
                  <a:pt x="24" y="99"/>
                  <a:pt x="19" y="104"/>
                  <a:pt x="12" y="104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" name="Freeform 165">
            <a:extLst>
              <a:ext uri="{FF2B5EF4-FFF2-40B4-BE49-F238E27FC236}">
                <a16:creationId xmlns:a16="http://schemas.microsoft.com/office/drawing/2014/main" id="{29BE19AA-F30C-2E67-618F-227237A47A97}"/>
              </a:ext>
            </a:extLst>
          </p:cNvPr>
          <p:cNvSpPr>
            <a:spLocks/>
          </p:cNvSpPr>
          <p:nvPr/>
        </p:nvSpPr>
        <p:spPr bwMode="auto">
          <a:xfrm>
            <a:off x="3644929" y="4866813"/>
            <a:ext cx="163165" cy="163165"/>
          </a:xfrm>
          <a:custGeom>
            <a:avLst/>
            <a:gdLst/>
            <a:ahLst/>
            <a:cxnLst>
              <a:cxn ang="0">
                <a:pos x="100" y="112"/>
              </a:cxn>
              <a:cxn ang="0">
                <a:pos x="12" y="112"/>
              </a:cxn>
              <a:cxn ang="0">
                <a:pos x="0" y="100"/>
              </a:cxn>
              <a:cxn ang="0">
                <a:pos x="0" y="12"/>
              </a:cxn>
              <a:cxn ang="0">
                <a:pos x="12" y="0"/>
              </a:cxn>
              <a:cxn ang="0">
                <a:pos x="100" y="0"/>
              </a:cxn>
              <a:cxn ang="0">
                <a:pos x="112" y="12"/>
              </a:cxn>
              <a:cxn ang="0">
                <a:pos x="112" y="100"/>
              </a:cxn>
              <a:cxn ang="0">
                <a:pos x="100" y="112"/>
              </a:cxn>
            </a:cxnLst>
            <a:rect l="0" t="0" r="r" b="b"/>
            <a:pathLst>
              <a:path w="112" h="112">
                <a:moveTo>
                  <a:pt x="100" y="112"/>
                </a:moveTo>
                <a:cubicBezTo>
                  <a:pt x="12" y="112"/>
                  <a:pt x="12" y="112"/>
                  <a:pt x="12" y="112"/>
                </a:cubicBezTo>
                <a:cubicBezTo>
                  <a:pt x="5" y="112"/>
                  <a:pt x="0" y="107"/>
                  <a:pt x="0" y="10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7" y="0"/>
                  <a:pt x="112" y="5"/>
                  <a:pt x="112" y="12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107"/>
                  <a:pt x="107" y="112"/>
                  <a:pt x="100" y="11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7" name="Oval 166">
            <a:extLst>
              <a:ext uri="{FF2B5EF4-FFF2-40B4-BE49-F238E27FC236}">
                <a16:creationId xmlns:a16="http://schemas.microsoft.com/office/drawing/2014/main" id="{3E136FEA-1626-01FE-0116-85B00BC350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9301" y="4866813"/>
            <a:ext cx="164650" cy="163165"/>
          </a:xfrm>
          <a:prstGeom prst="ellipse">
            <a:avLst/>
          </a:pr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8" name="Freeform 167">
            <a:extLst>
              <a:ext uri="{FF2B5EF4-FFF2-40B4-BE49-F238E27FC236}">
                <a16:creationId xmlns:a16="http://schemas.microsoft.com/office/drawing/2014/main" id="{D9F606F2-EA31-6CCA-F041-D63DB3E34591}"/>
              </a:ext>
            </a:extLst>
          </p:cNvPr>
          <p:cNvSpPr>
            <a:spLocks/>
          </p:cNvSpPr>
          <p:nvPr/>
        </p:nvSpPr>
        <p:spPr bwMode="auto">
          <a:xfrm>
            <a:off x="2335157" y="4854946"/>
            <a:ext cx="163165" cy="186898"/>
          </a:xfrm>
          <a:custGeom>
            <a:avLst/>
            <a:gdLst/>
            <a:ahLst/>
            <a:cxnLst>
              <a:cxn ang="0">
                <a:pos x="112" y="64"/>
              </a:cxn>
              <a:cxn ang="0">
                <a:pos x="106" y="74"/>
              </a:cxn>
              <a:cxn ang="0">
                <a:pos x="18" y="126"/>
              </a:cxn>
              <a:cxn ang="0">
                <a:pos x="18" y="126"/>
              </a:cxn>
              <a:cxn ang="0">
                <a:pos x="18" y="126"/>
              </a:cxn>
              <a:cxn ang="0">
                <a:pos x="12" y="128"/>
              </a:cxn>
              <a:cxn ang="0">
                <a:pos x="0" y="116"/>
              </a:cxn>
              <a:cxn ang="0">
                <a:pos x="0" y="12"/>
              </a:cxn>
              <a:cxn ang="0">
                <a:pos x="12" y="0"/>
              </a:cxn>
              <a:cxn ang="0">
                <a:pos x="18" y="2"/>
              </a:cxn>
              <a:cxn ang="0">
                <a:pos x="18" y="2"/>
              </a:cxn>
              <a:cxn ang="0">
                <a:pos x="18" y="2"/>
              </a:cxn>
              <a:cxn ang="0">
                <a:pos x="18" y="2"/>
              </a:cxn>
              <a:cxn ang="0">
                <a:pos x="106" y="54"/>
              </a:cxn>
              <a:cxn ang="0">
                <a:pos x="112" y="64"/>
              </a:cxn>
            </a:cxnLst>
            <a:rect l="0" t="0" r="r" b="b"/>
            <a:pathLst>
              <a:path w="112" h="128">
                <a:moveTo>
                  <a:pt x="112" y="64"/>
                </a:moveTo>
                <a:cubicBezTo>
                  <a:pt x="112" y="68"/>
                  <a:pt x="110" y="72"/>
                  <a:pt x="106" y="74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16" y="127"/>
                  <a:pt x="14" y="128"/>
                  <a:pt x="12" y="128"/>
                </a:cubicBezTo>
                <a:cubicBezTo>
                  <a:pt x="5" y="128"/>
                  <a:pt x="0" y="123"/>
                  <a:pt x="0" y="11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4" y="0"/>
                  <a:pt x="16" y="1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06" y="54"/>
                  <a:pt x="106" y="54"/>
                  <a:pt x="106" y="54"/>
                </a:cubicBezTo>
                <a:cubicBezTo>
                  <a:pt x="110" y="56"/>
                  <a:pt x="112" y="60"/>
                  <a:pt x="112" y="64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" name="Freeform 168">
            <a:extLst>
              <a:ext uri="{FF2B5EF4-FFF2-40B4-BE49-F238E27FC236}">
                <a16:creationId xmlns:a16="http://schemas.microsoft.com/office/drawing/2014/main" id="{3B48BDBB-A08B-B5F6-67AC-48A04E6927B7}"/>
              </a:ext>
            </a:extLst>
          </p:cNvPr>
          <p:cNvSpPr>
            <a:spLocks noEditPoints="1"/>
          </p:cNvSpPr>
          <p:nvPr/>
        </p:nvSpPr>
        <p:spPr bwMode="auto">
          <a:xfrm>
            <a:off x="9432847" y="4105869"/>
            <a:ext cx="373797" cy="375280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44"/>
              </a:cxn>
              <a:cxn ang="0">
                <a:pos x="244" y="256"/>
              </a:cxn>
              <a:cxn ang="0">
                <a:pos x="232" y="24"/>
              </a:cxn>
              <a:cxn ang="0">
                <a:pos x="24" y="24"/>
              </a:cxn>
              <a:cxn ang="0">
                <a:pos x="24" y="232"/>
              </a:cxn>
              <a:cxn ang="0">
                <a:pos x="232" y="232"/>
              </a:cxn>
              <a:cxn ang="0">
                <a:pos x="232" y="24"/>
              </a:cxn>
              <a:cxn ang="0">
                <a:pos x="48" y="172"/>
              </a:cxn>
              <a:cxn ang="0">
                <a:pos x="72" y="172"/>
              </a:cxn>
              <a:cxn ang="0">
                <a:pos x="84" y="184"/>
              </a:cxn>
              <a:cxn ang="0">
                <a:pos x="84" y="208"/>
              </a:cxn>
              <a:cxn ang="0">
                <a:pos x="72" y="220"/>
              </a:cxn>
              <a:cxn ang="0">
                <a:pos x="48" y="220"/>
              </a:cxn>
              <a:cxn ang="0">
                <a:pos x="36" y="208"/>
              </a:cxn>
              <a:cxn ang="0">
                <a:pos x="36" y="184"/>
              </a:cxn>
              <a:cxn ang="0">
                <a:pos x="48" y="172"/>
              </a:cxn>
              <a:cxn ang="0">
                <a:pos x="116" y="64"/>
              </a:cxn>
              <a:cxn ang="0">
                <a:pos x="140" y="64"/>
              </a:cxn>
              <a:cxn ang="0">
                <a:pos x="152" y="76"/>
              </a:cxn>
              <a:cxn ang="0">
                <a:pos x="152" y="208"/>
              </a:cxn>
              <a:cxn ang="0">
                <a:pos x="140" y="220"/>
              </a:cxn>
              <a:cxn ang="0">
                <a:pos x="116" y="220"/>
              </a:cxn>
              <a:cxn ang="0">
                <a:pos x="104" y="208"/>
              </a:cxn>
              <a:cxn ang="0">
                <a:pos x="104" y="76"/>
              </a:cxn>
              <a:cxn ang="0">
                <a:pos x="116" y="64"/>
              </a:cxn>
              <a:cxn ang="0">
                <a:pos x="184" y="112"/>
              </a:cxn>
              <a:cxn ang="0">
                <a:pos x="208" y="112"/>
              </a:cxn>
              <a:cxn ang="0">
                <a:pos x="220" y="124"/>
              </a:cxn>
              <a:cxn ang="0">
                <a:pos x="220" y="208"/>
              </a:cxn>
              <a:cxn ang="0">
                <a:pos x="208" y="220"/>
              </a:cxn>
              <a:cxn ang="0">
                <a:pos x="184" y="220"/>
              </a:cxn>
              <a:cxn ang="0">
                <a:pos x="172" y="208"/>
              </a:cxn>
              <a:cxn ang="0">
                <a:pos x="172" y="124"/>
              </a:cxn>
              <a:cxn ang="0">
                <a:pos x="184" y="112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24"/>
                </a:lnTo>
                <a:close/>
                <a:moveTo>
                  <a:pt x="48" y="172"/>
                </a:moveTo>
                <a:cubicBezTo>
                  <a:pt x="72" y="172"/>
                  <a:pt x="72" y="172"/>
                  <a:pt x="72" y="172"/>
                </a:cubicBezTo>
                <a:cubicBezTo>
                  <a:pt x="79" y="172"/>
                  <a:pt x="84" y="177"/>
                  <a:pt x="84" y="184"/>
                </a:cubicBezTo>
                <a:cubicBezTo>
                  <a:pt x="84" y="208"/>
                  <a:pt x="84" y="208"/>
                  <a:pt x="84" y="208"/>
                </a:cubicBezTo>
                <a:cubicBezTo>
                  <a:pt x="84" y="215"/>
                  <a:pt x="79" y="220"/>
                  <a:pt x="72" y="220"/>
                </a:cubicBezTo>
                <a:cubicBezTo>
                  <a:pt x="48" y="220"/>
                  <a:pt x="48" y="220"/>
                  <a:pt x="48" y="220"/>
                </a:cubicBezTo>
                <a:cubicBezTo>
                  <a:pt x="41" y="220"/>
                  <a:pt x="36" y="215"/>
                  <a:pt x="36" y="208"/>
                </a:cubicBezTo>
                <a:cubicBezTo>
                  <a:pt x="36" y="184"/>
                  <a:pt x="36" y="184"/>
                  <a:pt x="36" y="184"/>
                </a:cubicBezTo>
                <a:cubicBezTo>
                  <a:pt x="36" y="177"/>
                  <a:pt x="41" y="172"/>
                  <a:pt x="48" y="172"/>
                </a:cubicBezTo>
                <a:moveTo>
                  <a:pt x="116" y="64"/>
                </a:moveTo>
                <a:cubicBezTo>
                  <a:pt x="140" y="64"/>
                  <a:pt x="140" y="64"/>
                  <a:pt x="140" y="64"/>
                </a:cubicBezTo>
                <a:cubicBezTo>
                  <a:pt x="147" y="64"/>
                  <a:pt x="152" y="69"/>
                  <a:pt x="152" y="76"/>
                </a:cubicBezTo>
                <a:cubicBezTo>
                  <a:pt x="152" y="208"/>
                  <a:pt x="152" y="208"/>
                  <a:pt x="152" y="208"/>
                </a:cubicBezTo>
                <a:cubicBezTo>
                  <a:pt x="152" y="215"/>
                  <a:pt x="147" y="220"/>
                  <a:pt x="140" y="220"/>
                </a:cubicBezTo>
                <a:cubicBezTo>
                  <a:pt x="116" y="220"/>
                  <a:pt x="116" y="220"/>
                  <a:pt x="116" y="220"/>
                </a:cubicBezTo>
                <a:cubicBezTo>
                  <a:pt x="109" y="220"/>
                  <a:pt x="104" y="215"/>
                  <a:pt x="104" y="208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104" y="69"/>
                  <a:pt x="109" y="64"/>
                  <a:pt x="116" y="64"/>
                </a:cubicBezTo>
                <a:moveTo>
                  <a:pt x="184" y="112"/>
                </a:moveTo>
                <a:cubicBezTo>
                  <a:pt x="208" y="112"/>
                  <a:pt x="208" y="112"/>
                  <a:pt x="208" y="112"/>
                </a:cubicBezTo>
                <a:cubicBezTo>
                  <a:pt x="215" y="112"/>
                  <a:pt x="220" y="117"/>
                  <a:pt x="220" y="124"/>
                </a:cubicBezTo>
                <a:cubicBezTo>
                  <a:pt x="220" y="208"/>
                  <a:pt x="220" y="208"/>
                  <a:pt x="220" y="208"/>
                </a:cubicBezTo>
                <a:cubicBezTo>
                  <a:pt x="220" y="215"/>
                  <a:pt x="215" y="220"/>
                  <a:pt x="208" y="220"/>
                </a:cubicBezTo>
                <a:cubicBezTo>
                  <a:pt x="184" y="220"/>
                  <a:pt x="184" y="220"/>
                  <a:pt x="184" y="220"/>
                </a:cubicBezTo>
                <a:cubicBezTo>
                  <a:pt x="177" y="220"/>
                  <a:pt x="172" y="215"/>
                  <a:pt x="172" y="208"/>
                </a:cubicBezTo>
                <a:cubicBezTo>
                  <a:pt x="172" y="124"/>
                  <a:pt x="172" y="124"/>
                  <a:pt x="172" y="124"/>
                </a:cubicBezTo>
                <a:cubicBezTo>
                  <a:pt x="172" y="117"/>
                  <a:pt x="177" y="112"/>
                  <a:pt x="184" y="112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0" name="Freeform 169">
            <a:extLst>
              <a:ext uri="{FF2B5EF4-FFF2-40B4-BE49-F238E27FC236}">
                <a16:creationId xmlns:a16="http://schemas.microsoft.com/office/drawing/2014/main" id="{E0C24E08-8762-81EA-9927-A6DB695E6081}"/>
              </a:ext>
            </a:extLst>
          </p:cNvPr>
          <p:cNvSpPr>
            <a:spLocks noEditPoints="1"/>
          </p:cNvSpPr>
          <p:nvPr/>
        </p:nvSpPr>
        <p:spPr bwMode="auto">
          <a:xfrm>
            <a:off x="8777219" y="4105869"/>
            <a:ext cx="375281" cy="375280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44"/>
              </a:cxn>
              <a:cxn ang="0">
                <a:pos x="244" y="256"/>
              </a:cxn>
              <a:cxn ang="0">
                <a:pos x="232" y="24"/>
              </a:cxn>
              <a:cxn ang="0">
                <a:pos x="24" y="24"/>
              </a:cxn>
              <a:cxn ang="0">
                <a:pos x="24" y="232"/>
              </a:cxn>
              <a:cxn ang="0">
                <a:pos x="232" y="232"/>
              </a:cxn>
              <a:cxn ang="0">
                <a:pos x="232" y="24"/>
              </a:cxn>
              <a:cxn ang="0">
                <a:pos x="42" y="130"/>
              </a:cxn>
              <a:cxn ang="0">
                <a:pos x="42" y="130"/>
              </a:cxn>
              <a:cxn ang="0">
                <a:pos x="74" y="110"/>
              </a:cxn>
              <a:cxn ang="0">
                <a:pos x="74" y="110"/>
              </a:cxn>
              <a:cxn ang="0">
                <a:pos x="80" y="108"/>
              </a:cxn>
              <a:cxn ang="0">
                <a:pos x="87" y="110"/>
              </a:cxn>
              <a:cxn ang="0">
                <a:pos x="87" y="110"/>
              </a:cxn>
              <a:cxn ang="0">
                <a:pos x="140" y="145"/>
              </a:cxn>
              <a:cxn ang="0">
                <a:pos x="201" y="102"/>
              </a:cxn>
              <a:cxn ang="0">
                <a:pos x="208" y="100"/>
              </a:cxn>
              <a:cxn ang="0">
                <a:pos x="220" y="112"/>
              </a:cxn>
              <a:cxn ang="0">
                <a:pos x="215" y="122"/>
              </a:cxn>
              <a:cxn ang="0">
                <a:pos x="215" y="122"/>
              </a:cxn>
              <a:cxn ang="0">
                <a:pos x="147" y="170"/>
              </a:cxn>
              <a:cxn ang="0">
                <a:pos x="147" y="170"/>
              </a:cxn>
              <a:cxn ang="0">
                <a:pos x="140" y="172"/>
              </a:cxn>
              <a:cxn ang="0">
                <a:pos x="133" y="170"/>
              </a:cxn>
              <a:cxn ang="0">
                <a:pos x="80" y="134"/>
              </a:cxn>
              <a:cxn ang="0">
                <a:pos x="55" y="150"/>
              </a:cxn>
              <a:cxn ang="0">
                <a:pos x="48" y="152"/>
              </a:cxn>
              <a:cxn ang="0">
                <a:pos x="36" y="140"/>
              </a:cxn>
              <a:cxn ang="0">
                <a:pos x="42" y="130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24"/>
                </a:lnTo>
                <a:close/>
                <a:moveTo>
                  <a:pt x="42" y="130"/>
                </a:moveTo>
                <a:cubicBezTo>
                  <a:pt x="42" y="130"/>
                  <a:pt x="42" y="130"/>
                  <a:pt x="42" y="130"/>
                </a:cubicBezTo>
                <a:cubicBezTo>
                  <a:pt x="74" y="110"/>
                  <a:pt x="74" y="110"/>
                  <a:pt x="74" y="110"/>
                </a:cubicBezTo>
                <a:cubicBezTo>
                  <a:pt x="74" y="110"/>
                  <a:pt x="74" y="110"/>
                  <a:pt x="74" y="110"/>
                </a:cubicBezTo>
                <a:cubicBezTo>
                  <a:pt x="76" y="109"/>
                  <a:pt x="78" y="108"/>
                  <a:pt x="80" y="108"/>
                </a:cubicBezTo>
                <a:cubicBezTo>
                  <a:pt x="82" y="108"/>
                  <a:pt x="85" y="109"/>
                  <a:pt x="87" y="110"/>
                </a:cubicBezTo>
                <a:cubicBezTo>
                  <a:pt x="87" y="110"/>
                  <a:pt x="87" y="110"/>
                  <a:pt x="87" y="110"/>
                </a:cubicBezTo>
                <a:cubicBezTo>
                  <a:pt x="140" y="145"/>
                  <a:pt x="140" y="145"/>
                  <a:pt x="140" y="145"/>
                </a:cubicBezTo>
                <a:cubicBezTo>
                  <a:pt x="201" y="102"/>
                  <a:pt x="201" y="102"/>
                  <a:pt x="201" y="102"/>
                </a:cubicBezTo>
                <a:cubicBezTo>
                  <a:pt x="203" y="101"/>
                  <a:pt x="205" y="100"/>
                  <a:pt x="208" y="100"/>
                </a:cubicBezTo>
                <a:cubicBezTo>
                  <a:pt x="215" y="100"/>
                  <a:pt x="220" y="105"/>
                  <a:pt x="220" y="112"/>
                </a:cubicBezTo>
                <a:cubicBezTo>
                  <a:pt x="220" y="116"/>
                  <a:pt x="218" y="120"/>
                  <a:pt x="215" y="122"/>
                </a:cubicBezTo>
                <a:cubicBezTo>
                  <a:pt x="215" y="122"/>
                  <a:pt x="215" y="122"/>
                  <a:pt x="215" y="122"/>
                </a:cubicBezTo>
                <a:cubicBezTo>
                  <a:pt x="147" y="170"/>
                  <a:pt x="147" y="170"/>
                  <a:pt x="147" y="170"/>
                </a:cubicBezTo>
                <a:cubicBezTo>
                  <a:pt x="147" y="170"/>
                  <a:pt x="147" y="170"/>
                  <a:pt x="147" y="170"/>
                </a:cubicBezTo>
                <a:cubicBezTo>
                  <a:pt x="145" y="171"/>
                  <a:pt x="143" y="172"/>
                  <a:pt x="140" y="172"/>
                </a:cubicBezTo>
                <a:cubicBezTo>
                  <a:pt x="137" y="172"/>
                  <a:pt x="135" y="171"/>
                  <a:pt x="133" y="170"/>
                </a:cubicBezTo>
                <a:cubicBezTo>
                  <a:pt x="80" y="134"/>
                  <a:pt x="80" y="134"/>
                  <a:pt x="80" y="134"/>
                </a:cubicBezTo>
                <a:cubicBezTo>
                  <a:pt x="55" y="150"/>
                  <a:pt x="55" y="150"/>
                  <a:pt x="55" y="150"/>
                </a:cubicBezTo>
                <a:cubicBezTo>
                  <a:pt x="53" y="151"/>
                  <a:pt x="51" y="152"/>
                  <a:pt x="48" y="152"/>
                </a:cubicBezTo>
                <a:cubicBezTo>
                  <a:pt x="41" y="152"/>
                  <a:pt x="36" y="147"/>
                  <a:pt x="36" y="140"/>
                </a:cubicBezTo>
                <a:cubicBezTo>
                  <a:pt x="36" y="136"/>
                  <a:pt x="38" y="132"/>
                  <a:pt x="42" y="130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1" name="Freeform 170">
            <a:extLst>
              <a:ext uri="{FF2B5EF4-FFF2-40B4-BE49-F238E27FC236}">
                <a16:creationId xmlns:a16="http://schemas.microsoft.com/office/drawing/2014/main" id="{D8C424DC-609E-06BA-394D-F27D007B842F}"/>
              </a:ext>
            </a:extLst>
          </p:cNvPr>
          <p:cNvSpPr>
            <a:spLocks noEditPoints="1"/>
          </p:cNvSpPr>
          <p:nvPr/>
        </p:nvSpPr>
        <p:spPr bwMode="auto">
          <a:xfrm>
            <a:off x="8123075" y="4135535"/>
            <a:ext cx="373797" cy="315946"/>
          </a:xfrm>
          <a:custGeom>
            <a:avLst/>
            <a:gdLst/>
            <a:ahLst/>
            <a:cxnLst>
              <a:cxn ang="0">
                <a:pos x="244" y="216"/>
              </a:cxn>
              <a:cxn ang="0">
                <a:pos x="12" y="216"/>
              </a:cxn>
              <a:cxn ang="0">
                <a:pos x="0" y="204"/>
              </a:cxn>
              <a:cxn ang="0">
                <a:pos x="0" y="12"/>
              </a:cxn>
              <a:cxn ang="0">
                <a:pos x="12" y="0"/>
              </a:cxn>
              <a:cxn ang="0">
                <a:pos x="24" y="12"/>
              </a:cxn>
              <a:cxn ang="0">
                <a:pos x="24" y="164"/>
              </a:cxn>
              <a:cxn ang="0">
                <a:pos x="24" y="192"/>
              </a:cxn>
              <a:cxn ang="0">
                <a:pos x="244" y="192"/>
              </a:cxn>
              <a:cxn ang="0">
                <a:pos x="256" y="204"/>
              </a:cxn>
              <a:cxn ang="0">
                <a:pos x="244" y="216"/>
              </a:cxn>
              <a:cxn ang="0">
                <a:pos x="216" y="180"/>
              </a:cxn>
              <a:cxn ang="0">
                <a:pos x="192" y="180"/>
              </a:cxn>
              <a:cxn ang="0">
                <a:pos x="180" y="168"/>
              </a:cxn>
              <a:cxn ang="0">
                <a:pos x="180" y="84"/>
              </a:cxn>
              <a:cxn ang="0">
                <a:pos x="192" y="72"/>
              </a:cxn>
              <a:cxn ang="0">
                <a:pos x="216" y="72"/>
              </a:cxn>
              <a:cxn ang="0">
                <a:pos x="228" y="84"/>
              </a:cxn>
              <a:cxn ang="0">
                <a:pos x="228" y="168"/>
              </a:cxn>
              <a:cxn ang="0">
                <a:pos x="216" y="180"/>
              </a:cxn>
              <a:cxn ang="0">
                <a:pos x="148" y="180"/>
              </a:cxn>
              <a:cxn ang="0">
                <a:pos x="124" y="180"/>
              </a:cxn>
              <a:cxn ang="0">
                <a:pos x="112" y="168"/>
              </a:cxn>
              <a:cxn ang="0">
                <a:pos x="112" y="36"/>
              </a:cxn>
              <a:cxn ang="0">
                <a:pos x="124" y="24"/>
              </a:cxn>
              <a:cxn ang="0">
                <a:pos x="148" y="24"/>
              </a:cxn>
              <a:cxn ang="0">
                <a:pos x="160" y="36"/>
              </a:cxn>
              <a:cxn ang="0">
                <a:pos x="160" y="168"/>
              </a:cxn>
              <a:cxn ang="0">
                <a:pos x="148" y="180"/>
              </a:cxn>
              <a:cxn ang="0">
                <a:pos x="80" y="180"/>
              </a:cxn>
              <a:cxn ang="0">
                <a:pos x="56" y="180"/>
              </a:cxn>
              <a:cxn ang="0">
                <a:pos x="44" y="168"/>
              </a:cxn>
              <a:cxn ang="0">
                <a:pos x="44" y="144"/>
              </a:cxn>
              <a:cxn ang="0">
                <a:pos x="56" y="132"/>
              </a:cxn>
              <a:cxn ang="0">
                <a:pos x="80" y="132"/>
              </a:cxn>
              <a:cxn ang="0">
                <a:pos x="92" y="144"/>
              </a:cxn>
              <a:cxn ang="0">
                <a:pos x="92" y="168"/>
              </a:cxn>
              <a:cxn ang="0">
                <a:pos x="80" y="180"/>
              </a:cxn>
            </a:cxnLst>
            <a:rect l="0" t="0" r="r" b="b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2" name="Freeform 171">
            <a:extLst>
              <a:ext uri="{FF2B5EF4-FFF2-40B4-BE49-F238E27FC236}">
                <a16:creationId xmlns:a16="http://schemas.microsoft.com/office/drawing/2014/main" id="{84EB81D1-352F-487E-C847-4FAB0FC0DECE}"/>
              </a:ext>
            </a:extLst>
          </p:cNvPr>
          <p:cNvSpPr>
            <a:spLocks/>
          </p:cNvSpPr>
          <p:nvPr/>
        </p:nvSpPr>
        <p:spPr bwMode="auto">
          <a:xfrm>
            <a:off x="7467447" y="4135535"/>
            <a:ext cx="375281" cy="315946"/>
          </a:xfrm>
          <a:custGeom>
            <a:avLst/>
            <a:gdLst/>
            <a:ahLst/>
            <a:cxnLst>
              <a:cxn ang="0">
                <a:pos x="251" y="74"/>
              </a:cxn>
              <a:cxn ang="0">
                <a:pos x="251" y="74"/>
              </a:cxn>
              <a:cxn ang="0">
                <a:pos x="251" y="74"/>
              </a:cxn>
              <a:cxn ang="0">
                <a:pos x="147" y="146"/>
              </a:cxn>
              <a:cxn ang="0">
                <a:pos x="147" y="146"/>
              </a:cxn>
              <a:cxn ang="0">
                <a:pos x="140" y="148"/>
              </a:cxn>
              <a:cxn ang="0">
                <a:pos x="133" y="146"/>
              </a:cxn>
              <a:cxn ang="0">
                <a:pos x="133" y="146"/>
              </a:cxn>
              <a:cxn ang="0">
                <a:pos x="133" y="146"/>
              </a:cxn>
              <a:cxn ang="0">
                <a:pos x="133" y="146"/>
              </a:cxn>
              <a:cxn ang="0">
                <a:pos x="80" y="110"/>
              </a:cxn>
              <a:cxn ang="0">
                <a:pos x="24" y="143"/>
              </a:cxn>
              <a:cxn ang="0">
                <a:pos x="24" y="192"/>
              </a:cxn>
              <a:cxn ang="0">
                <a:pos x="244" y="192"/>
              </a:cxn>
              <a:cxn ang="0">
                <a:pos x="256" y="204"/>
              </a:cxn>
              <a:cxn ang="0">
                <a:pos x="244" y="216"/>
              </a:cxn>
              <a:cxn ang="0">
                <a:pos x="12" y="216"/>
              </a:cxn>
              <a:cxn ang="0">
                <a:pos x="0" y="204"/>
              </a:cxn>
              <a:cxn ang="0">
                <a:pos x="0" y="12"/>
              </a:cxn>
              <a:cxn ang="0">
                <a:pos x="12" y="0"/>
              </a:cxn>
              <a:cxn ang="0">
                <a:pos x="24" y="12"/>
              </a:cxn>
              <a:cxn ang="0">
                <a:pos x="24" y="115"/>
              </a:cxn>
              <a:cxn ang="0">
                <a:pos x="74" y="86"/>
              </a:cxn>
              <a:cxn ang="0">
                <a:pos x="74" y="86"/>
              </a:cxn>
              <a:cxn ang="0">
                <a:pos x="80" y="84"/>
              </a:cxn>
              <a:cxn ang="0">
                <a:pos x="87" y="86"/>
              </a:cxn>
              <a:cxn ang="0">
                <a:pos x="87" y="86"/>
              </a:cxn>
              <a:cxn ang="0">
                <a:pos x="87" y="86"/>
              </a:cxn>
              <a:cxn ang="0">
                <a:pos x="87" y="86"/>
              </a:cxn>
              <a:cxn ang="0">
                <a:pos x="140" y="121"/>
              </a:cxn>
              <a:cxn ang="0">
                <a:pos x="237" y="54"/>
              </a:cxn>
              <a:cxn ang="0">
                <a:pos x="237" y="54"/>
              </a:cxn>
              <a:cxn ang="0">
                <a:pos x="244" y="52"/>
              </a:cxn>
              <a:cxn ang="0">
                <a:pos x="256" y="64"/>
              </a:cxn>
              <a:cxn ang="0">
                <a:pos x="251" y="74"/>
              </a:cxn>
            </a:cxnLst>
            <a:rect l="0" t="0" r="r" b="b"/>
            <a:pathLst>
              <a:path w="256" h="216">
                <a:moveTo>
                  <a:pt x="251" y="74"/>
                </a:moveTo>
                <a:cubicBezTo>
                  <a:pt x="251" y="74"/>
                  <a:pt x="251" y="74"/>
                  <a:pt x="251" y="74"/>
                </a:cubicBezTo>
                <a:cubicBezTo>
                  <a:pt x="251" y="74"/>
                  <a:pt x="251" y="74"/>
                  <a:pt x="251" y="74"/>
                </a:cubicBezTo>
                <a:cubicBezTo>
                  <a:pt x="147" y="146"/>
                  <a:pt x="147" y="146"/>
                  <a:pt x="147" y="146"/>
                </a:cubicBezTo>
                <a:cubicBezTo>
                  <a:pt x="147" y="146"/>
                  <a:pt x="147" y="146"/>
                  <a:pt x="147" y="146"/>
                </a:cubicBezTo>
                <a:cubicBezTo>
                  <a:pt x="145" y="147"/>
                  <a:pt x="143" y="148"/>
                  <a:pt x="140" y="148"/>
                </a:cubicBezTo>
                <a:cubicBezTo>
                  <a:pt x="138" y="148"/>
                  <a:pt x="135" y="147"/>
                  <a:pt x="133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24" y="143"/>
                  <a:pt x="24" y="143"/>
                  <a:pt x="24" y="143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74" y="86"/>
                  <a:pt x="74" y="86"/>
                  <a:pt x="74" y="86"/>
                </a:cubicBezTo>
                <a:cubicBezTo>
                  <a:pt x="74" y="86"/>
                  <a:pt x="74" y="86"/>
                  <a:pt x="74" y="86"/>
                </a:cubicBezTo>
                <a:cubicBezTo>
                  <a:pt x="76" y="85"/>
                  <a:pt x="78" y="84"/>
                  <a:pt x="80" y="84"/>
                </a:cubicBezTo>
                <a:cubicBezTo>
                  <a:pt x="82" y="84"/>
                  <a:pt x="85" y="85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140" y="121"/>
                  <a:pt x="140" y="121"/>
                  <a:pt x="140" y="121"/>
                </a:cubicBezTo>
                <a:cubicBezTo>
                  <a:pt x="237" y="54"/>
                  <a:pt x="237" y="54"/>
                  <a:pt x="237" y="54"/>
                </a:cubicBezTo>
                <a:cubicBezTo>
                  <a:pt x="237" y="54"/>
                  <a:pt x="237" y="54"/>
                  <a:pt x="237" y="54"/>
                </a:cubicBezTo>
                <a:cubicBezTo>
                  <a:pt x="239" y="53"/>
                  <a:pt x="241" y="52"/>
                  <a:pt x="244" y="52"/>
                </a:cubicBezTo>
                <a:cubicBezTo>
                  <a:pt x="251" y="52"/>
                  <a:pt x="256" y="57"/>
                  <a:pt x="256" y="64"/>
                </a:cubicBezTo>
                <a:cubicBezTo>
                  <a:pt x="256" y="68"/>
                  <a:pt x="254" y="72"/>
                  <a:pt x="251" y="74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3" name="Freeform 172">
            <a:extLst>
              <a:ext uri="{FF2B5EF4-FFF2-40B4-BE49-F238E27FC236}">
                <a16:creationId xmlns:a16="http://schemas.microsoft.com/office/drawing/2014/main" id="{905E198D-61C8-D555-0492-D8E8BF6ED0FB}"/>
              </a:ext>
            </a:extLst>
          </p:cNvPr>
          <p:cNvSpPr>
            <a:spLocks noEditPoints="1"/>
          </p:cNvSpPr>
          <p:nvPr/>
        </p:nvSpPr>
        <p:spPr bwMode="auto">
          <a:xfrm>
            <a:off x="6813302" y="4105869"/>
            <a:ext cx="373797" cy="375280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54" y="54"/>
              </a:cxn>
              <a:cxn ang="0">
                <a:pos x="128" y="128"/>
              </a:cxn>
              <a:cxn ang="0">
                <a:pos x="128" y="24"/>
              </a:cxn>
              <a:cxn ang="0">
                <a:pos x="54" y="54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54" y="54"/>
                </a:moveTo>
                <a:cubicBezTo>
                  <a:pt x="128" y="128"/>
                  <a:pt x="128" y="128"/>
                  <a:pt x="128" y="12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99" y="24"/>
                  <a:pt x="73" y="36"/>
                  <a:pt x="54" y="54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4" name="Freeform 173">
            <a:extLst>
              <a:ext uri="{FF2B5EF4-FFF2-40B4-BE49-F238E27FC236}">
                <a16:creationId xmlns:a16="http://schemas.microsoft.com/office/drawing/2014/main" id="{E6D7EE50-FF8F-C073-2CA0-74499E17BF2A}"/>
              </a:ext>
            </a:extLst>
          </p:cNvPr>
          <p:cNvSpPr>
            <a:spLocks noEditPoints="1"/>
          </p:cNvSpPr>
          <p:nvPr/>
        </p:nvSpPr>
        <p:spPr bwMode="auto">
          <a:xfrm>
            <a:off x="6159157" y="4105869"/>
            <a:ext cx="373797" cy="375280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24" y="128"/>
              </a:cxn>
              <a:cxn ang="0">
                <a:pos x="128" y="128"/>
              </a:cxn>
              <a:cxn ang="0">
                <a:pos x="128" y="24"/>
              </a:cxn>
              <a:cxn ang="0">
                <a:pos x="24" y="12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4" y="128"/>
                </a:moveTo>
                <a:cubicBezTo>
                  <a:pt x="128" y="128"/>
                  <a:pt x="128" y="128"/>
                  <a:pt x="128" y="12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5" name="Freeform 174">
            <a:extLst>
              <a:ext uri="{FF2B5EF4-FFF2-40B4-BE49-F238E27FC236}">
                <a16:creationId xmlns:a16="http://schemas.microsoft.com/office/drawing/2014/main" id="{480EFB55-3409-647C-FA13-6F09B8BC2A66}"/>
              </a:ext>
            </a:extLst>
          </p:cNvPr>
          <p:cNvSpPr>
            <a:spLocks noEditPoints="1"/>
          </p:cNvSpPr>
          <p:nvPr/>
        </p:nvSpPr>
        <p:spPr bwMode="auto">
          <a:xfrm>
            <a:off x="5503530" y="4105869"/>
            <a:ext cx="373797" cy="375280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24" y="128"/>
              </a:cxn>
              <a:cxn ang="0">
                <a:pos x="54" y="202"/>
              </a:cxn>
              <a:cxn ang="0">
                <a:pos x="128" y="128"/>
              </a:cxn>
              <a:cxn ang="0">
                <a:pos x="128" y="24"/>
              </a:cxn>
              <a:cxn ang="0">
                <a:pos x="24" y="12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4" y="128"/>
                </a:moveTo>
                <a:cubicBezTo>
                  <a:pt x="24" y="157"/>
                  <a:pt x="36" y="183"/>
                  <a:pt x="54" y="202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6" name="Freeform 175">
            <a:extLst>
              <a:ext uri="{FF2B5EF4-FFF2-40B4-BE49-F238E27FC236}">
                <a16:creationId xmlns:a16="http://schemas.microsoft.com/office/drawing/2014/main" id="{B52BA23F-9458-CD3C-D3DB-E5FB5E0512AF}"/>
              </a:ext>
            </a:extLst>
          </p:cNvPr>
          <p:cNvSpPr>
            <a:spLocks noEditPoints="1"/>
          </p:cNvSpPr>
          <p:nvPr/>
        </p:nvSpPr>
        <p:spPr bwMode="auto">
          <a:xfrm>
            <a:off x="4849385" y="4105869"/>
            <a:ext cx="373797" cy="375280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24" y="128"/>
              </a:cxn>
              <a:cxn ang="0">
                <a:pos x="128" y="232"/>
              </a:cxn>
              <a:cxn ang="0">
                <a:pos x="128" y="24"/>
              </a:cxn>
              <a:cxn ang="0">
                <a:pos x="24" y="12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4" y="128"/>
                </a:moveTo>
                <a:cubicBezTo>
                  <a:pt x="24" y="185"/>
                  <a:pt x="71" y="232"/>
                  <a:pt x="128" y="232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7" name="Freeform 176">
            <a:extLst>
              <a:ext uri="{FF2B5EF4-FFF2-40B4-BE49-F238E27FC236}">
                <a16:creationId xmlns:a16="http://schemas.microsoft.com/office/drawing/2014/main" id="{B2A95389-D505-E45E-77F3-A3C0C8F6C05E}"/>
              </a:ext>
            </a:extLst>
          </p:cNvPr>
          <p:cNvSpPr>
            <a:spLocks noEditPoints="1"/>
          </p:cNvSpPr>
          <p:nvPr/>
        </p:nvSpPr>
        <p:spPr bwMode="auto">
          <a:xfrm>
            <a:off x="4193758" y="4105869"/>
            <a:ext cx="375281" cy="375280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24" y="128"/>
              </a:cxn>
              <a:cxn ang="0">
                <a:pos x="128" y="232"/>
              </a:cxn>
              <a:cxn ang="0">
                <a:pos x="202" y="202"/>
              </a:cxn>
              <a:cxn ang="0">
                <a:pos x="128" y="128"/>
              </a:cxn>
              <a:cxn ang="0">
                <a:pos x="128" y="24"/>
              </a:cxn>
              <a:cxn ang="0">
                <a:pos x="24" y="12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4" y="128"/>
                </a:moveTo>
                <a:cubicBezTo>
                  <a:pt x="24" y="185"/>
                  <a:pt x="71" y="232"/>
                  <a:pt x="128" y="232"/>
                </a:cubicBezTo>
                <a:cubicBezTo>
                  <a:pt x="157" y="232"/>
                  <a:pt x="183" y="220"/>
                  <a:pt x="202" y="202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8" name="Freeform 177">
            <a:extLst>
              <a:ext uri="{FF2B5EF4-FFF2-40B4-BE49-F238E27FC236}">
                <a16:creationId xmlns:a16="http://schemas.microsoft.com/office/drawing/2014/main" id="{4B5A43C6-6D88-1F1E-AC64-9EC7266B9A22}"/>
              </a:ext>
            </a:extLst>
          </p:cNvPr>
          <p:cNvSpPr>
            <a:spLocks noEditPoints="1"/>
          </p:cNvSpPr>
          <p:nvPr/>
        </p:nvSpPr>
        <p:spPr bwMode="auto">
          <a:xfrm>
            <a:off x="3539613" y="4105869"/>
            <a:ext cx="373797" cy="375280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128"/>
              </a:cxn>
              <a:cxn ang="0">
                <a:pos x="128" y="24"/>
              </a:cxn>
              <a:cxn ang="0">
                <a:pos x="24" y="12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4" y="128"/>
                </a:move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9" name="Freeform 178">
            <a:extLst>
              <a:ext uri="{FF2B5EF4-FFF2-40B4-BE49-F238E27FC236}">
                <a16:creationId xmlns:a16="http://schemas.microsoft.com/office/drawing/2014/main" id="{A2D8F9E7-FE12-087A-9C02-9CCB8EA5115C}"/>
              </a:ext>
            </a:extLst>
          </p:cNvPr>
          <p:cNvSpPr>
            <a:spLocks noEditPoints="1"/>
          </p:cNvSpPr>
          <p:nvPr/>
        </p:nvSpPr>
        <p:spPr bwMode="auto">
          <a:xfrm>
            <a:off x="2889918" y="4105869"/>
            <a:ext cx="375281" cy="375280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202" y="54"/>
              </a:cxn>
              <a:cxn ang="0">
                <a:pos x="128" y="128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202" y="54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02" y="54"/>
                </a:moveTo>
                <a:cubicBezTo>
                  <a:pt x="128" y="128"/>
                  <a:pt x="128" y="128"/>
                  <a:pt x="128" y="12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99"/>
                  <a:pt x="220" y="73"/>
                  <a:pt x="202" y="54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0" name="Freeform 179">
            <a:extLst>
              <a:ext uri="{FF2B5EF4-FFF2-40B4-BE49-F238E27FC236}">
                <a16:creationId xmlns:a16="http://schemas.microsoft.com/office/drawing/2014/main" id="{211B5C39-C998-7763-06CB-3127B58D4F3C}"/>
              </a:ext>
            </a:extLst>
          </p:cNvPr>
          <p:cNvSpPr>
            <a:spLocks noEditPoints="1"/>
          </p:cNvSpPr>
          <p:nvPr/>
        </p:nvSpPr>
        <p:spPr bwMode="auto">
          <a:xfrm>
            <a:off x="2229840" y="4105869"/>
            <a:ext cx="373797" cy="375280"/>
          </a:xfrm>
          <a:custGeom>
            <a:avLst/>
            <a:gdLst/>
            <a:ahLst/>
            <a:cxnLst>
              <a:cxn ang="0">
                <a:pos x="140" y="116"/>
              </a:cxn>
              <a:cxn ang="0">
                <a:pos x="140" y="0"/>
              </a:cxn>
              <a:cxn ang="0">
                <a:pos x="256" y="116"/>
              </a:cxn>
              <a:cxn ang="0">
                <a:pos x="140" y="116"/>
              </a:cxn>
              <a:cxn ang="0">
                <a:pos x="116" y="256"/>
              </a:cxn>
              <a:cxn ang="0">
                <a:pos x="0" y="140"/>
              </a:cxn>
              <a:cxn ang="0">
                <a:pos x="116" y="24"/>
              </a:cxn>
              <a:cxn ang="0">
                <a:pos x="116" y="140"/>
              </a:cxn>
              <a:cxn ang="0">
                <a:pos x="232" y="140"/>
              </a:cxn>
              <a:cxn ang="0">
                <a:pos x="116" y="256"/>
              </a:cxn>
            </a:cxnLst>
            <a:rect l="0" t="0" r="r" b="b"/>
            <a:pathLst>
              <a:path w="256" h="256">
                <a:moveTo>
                  <a:pt x="140" y="116"/>
                </a:moveTo>
                <a:cubicBezTo>
                  <a:pt x="140" y="0"/>
                  <a:pt x="140" y="0"/>
                  <a:pt x="140" y="0"/>
                </a:cubicBezTo>
                <a:cubicBezTo>
                  <a:pt x="204" y="0"/>
                  <a:pt x="256" y="52"/>
                  <a:pt x="256" y="116"/>
                </a:cubicBezTo>
                <a:lnTo>
                  <a:pt x="140" y="116"/>
                </a:lnTo>
                <a:close/>
                <a:moveTo>
                  <a:pt x="116" y="256"/>
                </a:moveTo>
                <a:cubicBezTo>
                  <a:pt x="52" y="256"/>
                  <a:pt x="0" y="204"/>
                  <a:pt x="0" y="140"/>
                </a:cubicBezTo>
                <a:cubicBezTo>
                  <a:pt x="0" y="76"/>
                  <a:pt x="52" y="24"/>
                  <a:pt x="116" y="24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232" y="140"/>
                  <a:pt x="232" y="140"/>
                  <a:pt x="232" y="140"/>
                </a:cubicBezTo>
                <a:cubicBezTo>
                  <a:pt x="232" y="204"/>
                  <a:pt x="180" y="256"/>
                  <a:pt x="116" y="256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1" name="Freeform 180">
            <a:extLst>
              <a:ext uri="{FF2B5EF4-FFF2-40B4-BE49-F238E27FC236}">
                <a16:creationId xmlns:a16="http://schemas.microsoft.com/office/drawing/2014/main" id="{A86CB478-2B66-A34A-5D38-780954302000}"/>
              </a:ext>
            </a:extLst>
          </p:cNvPr>
          <p:cNvSpPr>
            <a:spLocks noEditPoints="1"/>
          </p:cNvSpPr>
          <p:nvPr/>
        </p:nvSpPr>
        <p:spPr bwMode="auto">
          <a:xfrm>
            <a:off x="9450647" y="3451724"/>
            <a:ext cx="355997" cy="373797"/>
          </a:xfrm>
          <a:custGeom>
            <a:avLst/>
            <a:gdLst/>
            <a:ahLst/>
            <a:cxnLst>
              <a:cxn ang="0">
                <a:pos x="244" y="128"/>
              </a:cxn>
              <a:cxn ang="0">
                <a:pos x="244" y="128"/>
              </a:cxn>
              <a:cxn ang="0">
                <a:pos x="116" y="256"/>
              </a:cxn>
              <a:cxn ang="0">
                <a:pos x="116" y="256"/>
              </a:cxn>
              <a:cxn ang="0">
                <a:pos x="0" y="140"/>
              </a:cxn>
              <a:cxn ang="0">
                <a:pos x="72" y="33"/>
              </a:cxn>
              <a:cxn ang="0">
                <a:pos x="72" y="33"/>
              </a:cxn>
              <a:cxn ang="0">
                <a:pos x="76" y="32"/>
              </a:cxn>
              <a:cxn ang="0">
                <a:pos x="88" y="44"/>
              </a:cxn>
              <a:cxn ang="0">
                <a:pos x="80" y="55"/>
              </a:cxn>
              <a:cxn ang="0">
                <a:pos x="80" y="55"/>
              </a:cxn>
              <a:cxn ang="0">
                <a:pos x="24" y="140"/>
              </a:cxn>
              <a:cxn ang="0">
                <a:pos x="116" y="232"/>
              </a:cxn>
              <a:cxn ang="0">
                <a:pos x="208" y="140"/>
              </a:cxn>
              <a:cxn ang="0">
                <a:pos x="152" y="55"/>
              </a:cxn>
              <a:cxn ang="0">
                <a:pos x="152" y="55"/>
              </a:cxn>
              <a:cxn ang="0">
                <a:pos x="144" y="44"/>
              </a:cxn>
              <a:cxn ang="0">
                <a:pos x="156" y="32"/>
              </a:cxn>
              <a:cxn ang="0">
                <a:pos x="160" y="33"/>
              </a:cxn>
              <a:cxn ang="0">
                <a:pos x="160" y="33"/>
              </a:cxn>
              <a:cxn ang="0">
                <a:pos x="232" y="140"/>
              </a:cxn>
              <a:cxn ang="0">
                <a:pos x="116" y="256"/>
              </a:cxn>
              <a:cxn ang="0">
                <a:pos x="116" y="132"/>
              </a:cxn>
              <a:cxn ang="0">
                <a:pos x="104" y="120"/>
              </a:cxn>
              <a:cxn ang="0">
                <a:pos x="104" y="49"/>
              </a:cxn>
              <a:cxn ang="0">
                <a:pos x="104" y="25"/>
              </a:cxn>
              <a:cxn ang="0">
                <a:pos x="104" y="12"/>
              </a:cxn>
              <a:cxn ang="0">
                <a:pos x="116" y="0"/>
              </a:cxn>
              <a:cxn ang="0">
                <a:pos x="128" y="12"/>
              </a:cxn>
              <a:cxn ang="0">
                <a:pos x="128" y="48"/>
              </a:cxn>
              <a:cxn ang="0">
                <a:pos x="128" y="72"/>
              </a:cxn>
              <a:cxn ang="0">
                <a:pos x="128" y="120"/>
              </a:cxn>
              <a:cxn ang="0">
                <a:pos x="116" y="132"/>
              </a:cxn>
            </a:cxnLst>
            <a:rect l="0" t="0" r="r" b="b"/>
            <a:pathLst>
              <a:path w="244" h="256">
                <a:moveTo>
                  <a:pt x="244" y="128"/>
                </a:moveTo>
                <a:cubicBezTo>
                  <a:pt x="244" y="128"/>
                  <a:pt x="244" y="128"/>
                  <a:pt x="244" y="128"/>
                </a:cubicBezTo>
                <a:moveTo>
                  <a:pt x="116" y="256"/>
                </a:moveTo>
                <a:cubicBezTo>
                  <a:pt x="116" y="256"/>
                  <a:pt x="116" y="256"/>
                  <a:pt x="116" y="256"/>
                </a:cubicBezTo>
                <a:cubicBezTo>
                  <a:pt x="52" y="256"/>
                  <a:pt x="0" y="204"/>
                  <a:pt x="0" y="140"/>
                </a:cubicBezTo>
                <a:cubicBezTo>
                  <a:pt x="0" y="92"/>
                  <a:pt x="30" y="50"/>
                  <a:pt x="72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3" y="32"/>
                  <a:pt x="75" y="32"/>
                  <a:pt x="76" y="32"/>
                </a:cubicBezTo>
                <a:cubicBezTo>
                  <a:pt x="83" y="32"/>
                  <a:pt x="88" y="37"/>
                  <a:pt x="88" y="44"/>
                </a:cubicBezTo>
                <a:cubicBezTo>
                  <a:pt x="88" y="49"/>
                  <a:pt x="85" y="54"/>
                  <a:pt x="80" y="55"/>
                </a:cubicBezTo>
                <a:cubicBezTo>
                  <a:pt x="80" y="55"/>
                  <a:pt x="80" y="55"/>
                  <a:pt x="80" y="55"/>
                </a:cubicBezTo>
                <a:cubicBezTo>
                  <a:pt x="47" y="69"/>
                  <a:pt x="24" y="102"/>
                  <a:pt x="24" y="140"/>
                </a:cubicBezTo>
                <a:cubicBezTo>
                  <a:pt x="24" y="191"/>
                  <a:pt x="65" y="232"/>
                  <a:pt x="116" y="232"/>
                </a:cubicBezTo>
                <a:cubicBezTo>
                  <a:pt x="167" y="232"/>
                  <a:pt x="208" y="191"/>
                  <a:pt x="208" y="140"/>
                </a:cubicBezTo>
                <a:cubicBezTo>
                  <a:pt x="208" y="102"/>
                  <a:pt x="185" y="69"/>
                  <a:pt x="152" y="55"/>
                </a:cubicBezTo>
                <a:cubicBezTo>
                  <a:pt x="152" y="55"/>
                  <a:pt x="152" y="55"/>
                  <a:pt x="152" y="55"/>
                </a:cubicBezTo>
                <a:cubicBezTo>
                  <a:pt x="147" y="54"/>
                  <a:pt x="144" y="49"/>
                  <a:pt x="144" y="44"/>
                </a:cubicBezTo>
                <a:cubicBezTo>
                  <a:pt x="144" y="37"/>
                  <a:pt x="149" y="32"/>
                  <a:pt x="156" y="32"/>
                </a:cubicBezTo>
                <a:cubicBezTo>
                  <a:pt x="157" y="32"/>
                  <a:pt x="159" y="32"/>
                  <a:pt x="160" y="33"/>
                </a:cubicBezTo>
                <a:cubicBezTo>
                  <a:pt x="160" y="33"/>
                  <a:pt x="160" y="33"/>
                  <a:pt x="160" y="33"/>
                </a:cubicBezTo>
                <a:cubicBezTo>
                  <a:pt x="202" y="50"/>
                  <a:pt x="232" y="92"/>
                  <a:pt x="232" y="140"/>
                </a:cubicBezTo>
                <a:cubicBezTo>
                  <a:pt x="232" y="204"/>
                  <a:pt x="180" y="256"/>
                  <a:pt x="116" y="256"/>
                </a:cubicBezTo>
                <a:moveTo>
                  <a:pt x="116" y="132"/>
                </a:moveTo>
                <a:cubicBezTo>
                  <a:pt x="109" y="132"/>
                  <a:pt x="104" y="127"/>
                  <a:pt x="104" y="120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5"/>
                  <a:pt x="109" y="0"/>
                  <a:pt x="116" y="0"/>
                </a:cubicBezTo>
                <a:cubicBezTo>
                  <a:pt x="123" y="0"/>
                  <a:pt x="128" y="5"/>
                  <a:pt x="128" y="12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8" y="72"/>
                  <a:pt x="128" y="72"/>
                  <a:pt x="128" y="72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27"/>
                  <a:pt x="123" y="132"/>
                  <a:pt x="116" y="132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2" name="Freeform 181">
            <a:extLst>
              <a:ext uri="{FF2B5EF4-FFF2-40B4-BE49-F238E27FC236}">
                <a16:creationId xmlns:a16="http://schemas.microsoft.com/office/drawing/2014/main" id="{D1418D91-5E32-A1DB-EB9F-350A42B38607}"/>
              </a:ext>
            </a:extLst>
          </p:cNvPr>
          <p:cNvSpPr>
            <a:spLocks noEditPoints="1"/>
          </p:cNvSpPr>
          <p:nvPr/>
        </p:nvSpPr>
        <p:spPr bwMode="auto">
          <a:xfrm>
            <a:off x="8777219" y="3463591"/>
            <a:ext cx="375281" cy="355997"/>
          </a:xfrm>
          <a:custGeom>
            <a:avLst/>
            <a:gdLst/>
            <a:ahLst/>
            <a:cxnLst>
              <a:cxn ang="0">
                <a:pos x="246" y="76"/>
              </a:cxn>
              <a:cxn ang="0">
                <a:pos x="180" y="10"/>
              </a:cxn>
              <a:cxn ang="0">
                <a:pos x="209" y="0"/>
              </a:cxn>
              <a:cxn ang="0">
                <a:pos x="256" y="47"/>
              </a:cxn>
              <a:cxn ang="0">
                <a:pos x="246" y="76"/>
              </a:cxn>
              <a:cxn ang="0">
                <a:pos x="244" y="128"/>
              </a:cxn>
              <a:cxn ang="0">
                <a:pos x="212" y="208"/>
              </a:cxn>
              <a:cxn ang="0">
                <a:pos x="229" y="224"/>
              </a:cxn>
              <a:cxn ang="0">
                <a:pos x="232" y="232"/>
              </a:cxn>
              <a:cxn ang="0">
                <a:pos x="220" y="244"/>
              </a:cxn>
              <a:cxn ang="0">
                <a:pos x="212" y="241"/>
              </a:cxn>
              <a:cxn ang="0">
                <a:pos x="194" y="223"/>
              </a:cxn>
              <a:cxn ang="0">
                <a:pos x="128" y="244"/>
              </a:cxn>
              <a:cxn ang="0">
                <a:pos x="62" y="223"/>
              </a:cxn>
              <a:cxn ang="0">
                <a:pos x="44" y="240"/>
              </a:cxn>
              <a:cxn ang="0">
                <a:pos x="36" y="244"/>
              </a:cxn>
              <a:cxn ang="0">
                <a:pos x="24" y="232"/>
              </a:cxn>
              <a:cxn ang="0">
                <a:pos x="28" y="224"/>
              </a:cxn>
              <a:cxn ang="0">
                <a:pos x="44" y="207"/>
              </a:cxn>
              <a:cxn ang="0">
                <a:pos x="12" y="128"/>
              </a:cxn>
              <a:cxn ang="0">
                <a:pos x="128" y="12"/>
              </a:cxn>
              <a:cxn ang="0">
                <a:pos x="244" y="128"/>
              </a:cxn>
              <a:cxn ang="0">
                <a:pos x="128" y="36"/>
              </a:cxn>
              <a:cxn ang="0">
                <a:pos x="36" y="128"/>
              </a:cxn>
              <a:cxn ang="0">
                <a:pos x="128" y="220"/>
              </a:cxn>
              <a:cxn ang="0">
                <a:pos x="220" y="128"/>
              </a:cxn>
              <a:cxn ang="0">
                <a:pos x="128" y="36"/>
              </a:cxn>
              <a:cxn ang="0">
                <a:pos x="176" y="140"/>
              </a:cxn>
              <a:cxn ang="0">
                <a:pos x="128" y="140"/>
              </a:cxn>
              <a:cxn ang="0">
                <a:pos x="116" y="128"/>
              </a:cxn>
              <a:cxn ang="0">
                <a:pos x="116" y="64"/>
              </a:cxn>
              <a:cxn ang="0">
                <a:pos x="128" y="52"/>
              </a:cxn>
              <a:cxn ang="0">
                <a:pos x="140" y="64"/>
              </a:cxn>
              <a:cxn ang="0">
                <a:pos x="140" y="116"/>
              </a:cxn>
              <a:cxn ang="0">
                <a:pos x="176" y="116"/>
              </a:cxn>
              <a:cxn ang="0">
                <a:pos x="188" y="128"/>
              </a:cxn>
              <a:cxn ang="0">
                <a:pos x="176" y="140"/>
              </a:cxn>
              <a:cxn ang="0">
                <a:pos x="10" y="78"/>
              </a:cxn>
              <a:cxn ang="0">
                <a:pos x="0" y="48"/>
              </a:cxn>
              <a:cxn ang="0">
                <a:pos x="48" y="0"/>
              </a:cxn>
              <a:cxn ang="0">
                <a:pos x="78" y="10"/>
              </a:cxn>
              <a:cxn ang="0">
                <a:pos x="10" y="78"/>
              </a:cxn>
            </a:cxnLst>
            <a:rect l="0" t="0" r="r" b="b"/>
            <a:pathLst>
              <a:path w="256" h="244">
                <a:moveTo>
                  <a:pt x="246" y="76"/>
                </a:moveTo>
                <a:cubicBezTo>
                  <a:pt x="233" y="46"/>
                  <a:pt x="210" y="23"/>
                  <a:pt x="180" y="10"/>
                </a:cubicBezTo>
                <a:cubicBezTo>
                  <a:pt x="188" y="4"/>
                  <a:pt x="198" y="0"/>
                  <a:pt x="209" y="0"/>
                </a:cubicBezTo>
                <a:cubicBezTo>
                  <a:pt x="235" y="0"/>
                  <a:pt x="256" y="21"/>
                  <a:pt x="256" y="47"/>
                </a:cubicBezTo>
                <a:cubicBezTo>
                  <a:pt x="256" y="58"/>
                  <a:pt x="252" y="68"/>
                  <a:pt x="246" y="76"/>
                </a:cubicBezTo>
                <a:moveTo>
                  <a:pt x="244" y="128"/>
                </a:moveTo>
                <a:cubicBezTo>
                  <a:pt x="244" y="159"/>
                  <a:pt x="232" y="187"/>
                  <a:pt x="212" y="208"/>
                </a:cubicBezTo>
                <a:cubicBezTo>
                  <a:pt x="229" y="224"/>
                  <a:pt x="229" y="224"/>
                  <a:pt x="229" y="224"/>
                </a:cubicBezTo>
                <a:cubicBezTo>
                  <a:pt x="231" y="226"/>
                  <a:pt x="232" y="229"/>
                  <a:pt x="232" y="232"/>
                </a:cubicBezTo>
                <a:cubicBezTo>
                  <a:pt x="232" y="239"/>
                  <a:pt x="227" y="244"/>
                  <a:pt x="220" y="244"/>
                </a:cubicBezTo>
                <a:cubicBezTo>
                  <a:pt x="217" y="244"/>
                  <a:pt x="214" y="243"/>
                  <a:pt x="212" y="241"/>
                </a:cubicBezTo>
                <a:cubicBezTo>
                  <a:pt x="194" y="223"/>
                  <a:pt x="194" y="223"/>
                  <a:pt x="194" y="223"/>
                </a:cubicBezTo>
                <a:cubicBezTo>
                  <a:pt x="176" y="236"/>
                  <a:pt x="153" y="244"/>
                  <a:pt x="128" y="244"/>
                </a:cubicBezTo>
                <a:cubicBezTo>
                  <a:pt x="103" y="244"/>
                  <a:pt x="81" y="236"/>
                  <a:pt x="62" y="223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42" y="243"/>
                  <a:pt x="39" y="244"/>
                  <a:pt x="36" y="244"/>
                </a:cubicBezTo>
                <a:cubicBezTo>
                  <a:pt x="29" y="244"/>
                  <a:pt x="24" y="239"/>
                  <a:pt x="24" y="232"/>
                </a:cubicBezTo>
                <a:cubicBezTo>
                  <a:pt x="24" y="229"/>
                  <a:pt x="25" y="226"/>
                  <a:pt x="28" y="224"/>
                </a:cubicBezTo>
                <a:cubicBezTo>
                  <a:pt x="44" y="207"/>
                  <a:pt x="44" y="207"/>
                  <a:pt x="44" y="207"/>
                </a:cubicBezTo>
                <a:cubicBezTo>
                  <a:pt x="24" y="187"/>
                  <a:pt x="12" y="159"/>
                  <a:pt x="12" y="128"/>
                </a:cubicBezTo>
                <a:cubicBezTo>
                  <a:pt x="12" y="64"/>
                  <a:pt x="64" y="12"/>
                  <a:pt x="128" y="12"/>
                </a:cubicBezTo>
                <a:cubicBezTo>
                  <a:pt x="192" y="12"/>
                  <a:pt x="244" y="64"/>
                  <a:pt x="244" y="128"/>
                </a:cubicBezTo>
                <a:moveTo>
                  <a:pt x="128" y="36"/>
                </a:moveTo>
                <a:cubicBezTo>
                  <a:pt x="77" y="36"/>
                  <a:pt x="36" y="77"/>
                  <a:pt x="36" y="128"/>
                </a:cubicBezTo>
                <a:cubicBezTo>
                  <a:pt x="36" y="179"/>
                  <a:pt x="77" y="220"/>
                  <a:pt x="128" y="220"/>
                </a:cubicBezTo>
                <a:cubicBezTo>
                  <a:pt x="179" y="220"/>
                  <a:pt x="220" y="179"/>
                  <a:pt x="220" y="128"/>
                </a:cubicBezTo>
                <a:cubicBezTo>
                  <a:pt x="220" y="77"/>
                  <a:pt x="179" y="36"/>
                  <a:pt x="128" y="36"/>
                </a:cubicBezTo>
                <a:moveTo>
                  <a:pt x="176" y="140"/>
                </a:moveTo>
                <a:cubicBezTo>
                  <a:pt x="128" y="140"/>
                  <a:pt x="128" y="140"/>
                  <a:pt x="128" y="140"/>
                </a:cubicBezTo>
                <a:cubicBezTo>
                  <a:pt x="121" y="140"/>
                  <a:pt x="116" y="135"/>
                  <a:pt x="116" y="128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6" y="57"/>
                  <a:pt x="121" y="52"/>
                  <a:pt x="128" y="52"/>
                </a:cubicBezTo>
                <a:cubicBezTo>
                  <a:pt x="135" y="52"/>
                  <a:pt x="140" y="57"/>
                  <a:pt x="140" y="64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76" y="116"/>
                  <a:pt x="176" y="116"/>
                  <a:pt x="176" y="116"/>
                </a:cubicBezTo>
                <a:cubicBezTo>
                  <a:pt x="183" y="116"/>
                  <a:pt x="188" y="121"/>
                  <a:pt x="188" y="128"/>
                </a:cubicBezTo>
                <a:cubicBezTo>
                  <a:pt x="188" y="135"/>
                  <a:pt x="183" y="140"/>
                  <a:pt x="176" y="140"/>
                </a:cubicBezTo>
                <a:moveTo>
                  <a:pt x="10" y="78"/>
                </a:moveTo>
                <a:cubicBezTo>
                  <a:pt x="4" y="69"/>
                  <a:pt x="0" y="59"/>
                  <a:pt x="0" y="48"/>
                </a:cubicBezTo>
                <a:cubicBezTo>
                  <a:pt x="0" y="21"/>
                  <a:pt x="21" y="0"/>
                  <a:pt x="48" y="0"/>
                </a:cubicBezTo>
                <a:cubicBezTo>
                  <a:pt x="59" y="0"/>
                  <a:pt x="69" y="4"/>
                  <a:pt x="78" y="10"/>
                </a:cubicBezTo>
                <a:cubicBezTo>
                  <a:pt x="47" y="23"/>
                  <a:pt x="23" y="47"/>
                  <a:pt x="10" y="78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" name="Freeform 182">
            <a:extLst>
              <a:ext uri="{FF2B5EF4-FFF2-40B4-BE49-F238E27FC236}">
                <a16:creationId xmlns:a16="http://schemas.microsoft.com/office/drawing/2014/main" id="{EB0724F9-5FEF-1BBB-9900-BC7CB39BFA21}"/>
              </a:ext>
            </a:extLst>
          </p:cNvPr>
          <p:cNvSpPr>
            <a:spLocks noEditPoints="1"/>
          </p:cNvSpPr>
          <p:nvPr/>
        </p:nvSpPr>
        <p:spPr bwMode="auto">
          <a:xfrm>
            <a:off x="8123075" y="3451724"/>
            <a:ext cx="373797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80" y="140"/>
              </a:cxn>
              <a:cxn ang="0">
                <a:pos x="156" y="140"/>
              </a:cxn>
              <a:cxn ang="0">
                <a:pos x="140" y="140"/>
              </a:cxn>
              <a:cxn ang="0">
                <a:pos x="128" y="140"/>
              </a:cxn>
              <a:cxn ang="0">
                <a:pos x="116" y="128"/>
              </a:cxn>
              <a:cxn ang="0">
                <a:pos x="116" y="56"/>
              </a:cxn>
              <a:cxn ang="0">
                <a:pos x="128" y="44"/>
              </a:cxn>
              <a:cxn ang="0">
                <a:pos x="140" y="56"/>
              </a:cxn>
              <a:cxn ang="0">
                <a:pos x="140" y="116"/>
              </a:cxn>
              <a:cxn ang="0">
                <a:pos x="156" y="116"/>
              </a:cxn>
              <a:cxn ang="0">
                <a:pos x="180" y="116"/>
              </a:cxn>
              <a:cxn ang="0">
                <a:pos x="192" y="128"/>
              </a:cxn>
              <a:cxn ang="0">
                <a:pos x="180" y="140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0" y="140"/>
                </a:moveTo>
                <a:cubicBezTo>
                  <a:pt x="156" y="140"/>
                  <a:pt x="156" y="140"/>
                  <a:pt x="156" y="140"/>
                </a:cubicBezTo>
                <a:cubicBezTo>
                  <a:pt x="140" y="140"/>
                  <a:pt x="140" y="140"/>
                  <a:pt x="140" y="140"/>
                </a:cubicBezTo>
                <a:cubicBezTo>
                  <a:pt x="128" y="140"/>
                  <a:pt x="128" y="140"/>
                  <a:pt x="128" y="140"/>
                </a:cubicBezTo>
                <a:cubicBezTo>
                  <a:pt x="121" y="140"/>
                  <a:pt x="116" y="135"/>
                  <a:pt x="116" y="128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16" y="49"/>
                  <a:pt x="121" y="44"/>
                  <a:pt x="128" y="44"/>
                </a:cubicBezTo>
                <a:cubicBezTo>
                  <a:pt x="135" y="44"/>
                  <a:pt x="140" y="49"/>
                  <a:pt x="140" y="5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56" y="116"/>
                  <a:pt x="156" y="116"/>
                  <a:pt x="156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cubicBezTo>
                  <a:pt x="192" y="135"/>
                  <a:pt x="187" y="140"/>
                  <a:pt x="180" y="140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" name="Freeform 183">
            <a:extLst>
              <a:ext uri="{FF2B5EF4-FFF2-40B4-BE49-F238E27FC236}">
                <a16:creationId xmlns:a16="http://schemas.microsoft.com/office/drawing/2014/main" id="{85DDAA3D-A86C-F033-3FF5-8EFF70E4A6B7}"/>
              </a:ext>
            </a:extLst>
          </p:cNvPr>
          <p:cNvSpPr>
            <a:spLocks noEditPoints="1"/>
          </p:cNvSpPr>
          <p:nvPr/>
        </p:nvSpPr>
        <p:spPr bwMode="auto">
          <a:xfrm>
            <a:off x="7467447" y="3451724"/>
            <a:ext cx="375281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51" y="198"/>
              </a:cxn>
              <a:cxn ang="0">
                <a:pos x="80" y="188"/>
              </a:cxn>
              <a:cxn ang="0">
                <a:pos x="105" y="177"/>
              </a:cxn>
              <a:cxn ang="0">
                <a:pos x="105" y="158"/>
              </a:cxn>
              <a:cxn ang="0">
                <a:pos x="95" y="134"/>
              </a:cxn>
              <a:cxn ang="0">
                <a:pos x="89" y="125"/>
              </a:cxn>
              <a:cxn ang="0">
                <a:pos x="92" y="108"/>
              </a:cxn>
              <a:cxn ang="0">
                <a:pos x="90" y="87"/>
              </a:cxn>
              <a:cxn ang="0">
                <a:pos x="128" y="56"/>
              </a:cxn>
              <a:cxn ang="0">
                <a:pos x="166" y="87"/>
              </a:cxn>
              <a:cxn ang="0">
                <a:pos x="164" y="108"/>
              </a:cxn>
              <a:cxn ang="0">
                <a:pos x="167" y="124"/>
              </a:cxn>
              <a:cxn ang="0">
                <a:pos x="161" y="134"/>
              </a:cxn>
              <a:cxn ang="0">
                <a:pos x="151" y="158"/>
              </a:cxn>
              <a:cxn ang="0">
                <a:pos x="151" y="177"/>
              </a:cxn>
              <a:cxn ang="0">
                <a:pos x="176" y="188"/>
              </a:cxn>
              <a:cxn ang="0">
                <a:pos x="205" y="198"/>
              </a:cxn>
              <a:cxn ang="0">
                <a:pos x="232" y="128"/>
              </a:cxn>
              <a:cxn ang="0">
                <a:pos x="128" y="24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55"/>
                  <a:pt x="34" y="179"/>
                  <a:pt x="51" y="198"/>
                </a:cubicBezTo>
                <a:cubicBezTo>
                  <a:pt x="66" y="190"/>
                  <a:pt x="61" y="196"/>
                  <a:pt x="80" y="188"/>
                </a:cubicBezTo>
                <a:cubicBezTo>
                  <a:pt x="100" y="180"/>
                  <a:pt x="105" y="177"/>
                  <a:pt x="105" y="177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5" y="158"/>
                  <a:pt x="98" y="152"/>
                  <a:pt x="95" y="134"/>
                </a:cubicBezTo>
                <a:cubicBezTo>
                  <a:pt x="91" y="136"/>
                  <a:pt x="89" y="129"/>
                  <a:pt x="89" y="125"/>
                </a:cubicBezTo>
                <a:cubicBezTo>
                  <a:pt x="89" y="120"/>
                  <a:pt x="86" y="107"/>
                  <a:pt x="92" y="108"/>
                </a:cubicBezTo>
                <a:cubicBezTo>
                  <a:pt x="91" y="99"/>
                  <a:pt x="90" y="92"/>
                  <a:pt x="90" y="87"/>
                </a:cubicBezTo>
                <a:cubicBezTo>
                  <a:pt x="92" y="73"/>
                  <a:pt x="106" y="57"/>
                  <a:pt x="128" y="56"/>
                </a:cubicBezTo>
                <a:cubicBezTo>
                  <a:pt x="154" y="57"/>
                  <a:pt x="164" y="73"/>
                  <a:pt x="166" y="87"/>
                </a:cubicBezTo>
                <a:cubicBezTo>
                  <a:pt x="166" y="92"/>
                  <a:pt x="165" y="99"/>
                  <a:pt x="164" y="108"/>
                </a:cubicBezTo>
                <a:cubicBezTo>
                  <a:pt x="170" y="107"/>
                  <a:pt x="167" y="120"/>
                  <a:pt x="167" y="124"/>
                </a:cubicBezTo>
                <a:cubicBezTo>
                  <a:pt x="167" y="129"/>
                  <a:pt x="165" y="136"/>
                  <a:pt x="161" y="134"/>
                </a:cubicBezTo>
                <a:cubicBezTo>
                  <a:pt x="158" y="152"/>
                  <a:pt x="151" y="158"/>
                  <a:pt x="151" y="158"/>
                </a:cubicBezTo>
                <a:cubicBezTo>
                  <a:pt x="151" y="177"/>
                  <a:pt x="151" y="177"/>
                  <a:pt x="151" y="177"/>
                </a:cubicBezTo>
                <a:cubicBezTo>
                  <a:pt x="151" y="177"/>
                  <a:pt x="156" y="180"/>
                  <a:pt x="176" y="188"/>
                </a:cubicBezTo>
                <a:cubicBezTo>
                  <a:pt x="195" y="196"/>
                  <a:pt x="190" y="190"/>
                  <a:pt x="205" y="198"/>
                </a:cubicBezTo>
                <a:cubicBezTo>
                  <a:pt x="222" y="179"/>
                  <a:pt x="232" y="155"/>
                  <a:pt x="232" y="128"/>
                </a:cubicBezTo>
                <a:cubicBezTo>
                  <a:pt x="232" y="71"/>
                  <a:pt x="185" y="24"/>
                  <a:pt x="128" y="2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" name="Freeform 184">
            <a:extLst>
              <a:ext uri="{FF2B5EF4-FFF2-40B4-BE49-F238E27FC236}">
                <a16:creationId xmlns:a16="http://schemas.microsoft.com/office/drawing/2014/main" id="{A12B5692-1209-A092-90A7-870FD5AB2726}"/>
              </a:ext>
            </a:extLst>
          </p:cNvPr>
          <p:cNvSpPr>
            <a:spLocks noEditPoints="1"/>
          </p:cNvSpPr>
          <p:nvPr/>
        </p:nvSpPr>
        <p:spPr bwMode="auto">
          <a:xfrm>
            <a:off x="6813302" y="3557040"/>
            <a:ext cx="373797" cy="262547"/>
          </a:xfrm>
          <a:custGeom>
            <a:avLst/>
            <a:gdLst/>
            <a:ahLst/>
            <a:cxnLst>
              <a:cxn ang="0">
                <a:pos x="256" y="172"/>
              </a:cxn>
              <a:cxn ang="0">
                <a:pos x="256" y="172"/>
              </a:cxn>
              <a:cxn ang="0">
                <a:pos x="248" y="180"/>
              </a:cxn>
              <a:cxn ang="0">
                <a:pos x="188" y="180"/>
              </a:cxn>
              <a:cxn ang="0">
                <a:pos x="196" y="170"/>
              </a:cxn>
              <a:cxn ang="0">
                <a:pos x="196" y="170"/>
              </a:cxn>
              <a:cxn ang="0">
                <a:pos x="196" y="170"/>
              </a:cxn>
              <a:cxn ang="0">
                <a:pos x="170" y="121"/>
              </a:cxn>
              <a:cxn ang="0">
                <a:pos x="152" y="115"/>
              </a:cxn>
              <a:cxn ang="0">
                <a:pos x="152" y="100"/>
              </a:cxn>
              <a:cxn ang="0">
                <a:pos x="144" y="80"/>
              </a:cxn>
              <a:cxn ang="0">
                <a:pos x="139" y="72"/>
              </a:cxn>
              <a:cxn ang="0">
                <a:pos x="141" y="59"/>
              </a:cxn>
              <a:cxn ang="0">
                <a:pos x="140" y="42"/>
              </a:cxn>
              <a:cxn ang="0">
                <a:pos x="171" y="16"/>
              </a:cxn>
              <a:cxn ang="0">
                <a:pos x="202" y="42"/>
              </a:cxn>
              <a:cxn ang="0">
                <a:pos x="200" y="59"/>
              </a:cxn>
              <a:cxn ang="0">
                <a:pos x="203" y="72"/>
              </a:cxn>
              <a:cxn ang="0">
                <a:pos x="197" y="80"/>
              </a:cxn>
              <a:cxn ang="0">
                <a:pos x="189" y="100"/>
              </a:cxn>
              <a:cxn ang="0">
                <a:pos x="189" y="115"/>
              </a:cxn>
              <a:cxn ang="0">
                <a:pos x="210" y="124"/>
              </a:cxn>
              <a:cxn ang="0">
                <a:pos x="234" y="133"/>
              </a:cxn>
              <a:cxn ang="0">
                <a:pos x="256" y="172"/>
              </a:cxn>
              <a:cxn ang="0">
                <a:pos x="136" y="119"/>
              </a:cxn>
              <a:cxn ang="0">
                <a:pos x="163" y="128"/>
              </a:cxn>
              <a:cxn ang="0">
                <a:pos x="187" y="171"/>
              </a:cxn>
              <a:cxn ang="0">
                <a:pos x="187" y="171"/>
              </a:cxn>
              <a:cxn ang="0">
                <a:pos x="187" y="171"/>
              </a:cxn>
              <a:cxn ang="0">
                <a:pos x="178" y="180"/>
              </a:cxn>
              <a:cxn ang="0">
                <a:pos x="9" y="180"/>
              </a:cxn>
              <a:cxn ang="0">
                <a:pos x="0" y="171"/>
              </a:cxn>
              <a:cxn ang="0">
                <a:pos x="0" y="171"/>
              </a:cxn>
              <a:cxn ang="0">
                <a:pos x="0" y="171"/>
              </a:cxn>
              <a:cxn ang="0">
                <a:pos x="23" y="128"/>
              </a:cxn>
              <a:cxn ang="0">
                <a:pos x="50" y="119"/>
              </a:cxn>
              <a:cxn ang="0">
                <a:pos x="73" y="109"/>
              </a:cxn>
              <a:cxn ang="0">
                <a:pos x="73" y="92"/>
              </a:cxn>
              <a:cxn ang="0">
                <a:pos x="64" y="70"/>
              </a:cxn>
              <a:cxn ang="0">
                <a:pos x="58" y="62"/>
              </a:cxn>
              <a:cxn ang="0">
                <a:pos x="61" y="47"/>
              </a:cxn>
              <a:cxn ang="0">
                <a:pos x="60" y="28"/>
              </a:cxn>
              <a:cxn ang="0">
                <a:pos x="93" y="0"/>
              </a:cxn>
              <a:cxn ang="0">
                <a:pos x="127" y="28"/>
              </a:cxn>
              <a:cxn ang="0">
                <a:pos x="126" y="47"/>
              </a:cxn>
              <a:cxn ang="0">
                <a:pos x="128" y="62"/>
              </a:cxn>
              <a:cxn ang="0">
                <a:pos x="123" y="70"/>
              </a:cxn>
              <a:cxn ang="0">
                <a:pos x="114" y="92"/>
              </a:cxn>
              <a:cxn ang="0">
                <a:pos x="114" y="109"/>
              </a:cxn>
              <a:cxn ang="0">
                <a:pos x="136" y="119"/>
              </a:cxn>
            </a:cxnLst>
            <a:rect l="0" t="0" r="r" b="b"/>
            <a:pathLst>
              <a:path w="256" h="180">
                <a:moveTo>
                  <a:pt x="256" y="172"/>
                </a:moveTo>
                <a:cubicBezTo>
                  <a:pt x="256" y="172"/>
                  <a:pt x="256" y="172"/>
                  <a:pt x="256" y="172"/>
                </a:cubicBezTo>
                <a:cubicBezTo>
                  <a:pt x="256" y="176"/>
                  <a:pt x="252" y="180"/>
                  <a:pt x="248" y="180"/>
                </a:cubicBezTo>
                <a:cubicBezTo>
                  <a:pt x="188" y="180"/>
                  <a:pt x="188" y="180"/>
                  <a:pt x="188" y="180"/>
                </a:cubicBezTo>
                <a:cubicBezTo>
                  <a:pt x="193" y="179"/>
                  <a:pt x="196" y="175"/>
                  <a:pt x="196" y="170"/>
                </a:cubicBezTo>
                <a:cubicBezTo>
                  <a:pt x="196" y="170"/>
                  <a:pt x="196" y="170"/>
                  <a:pt x="196" y="170"/>
                </a:cubicBezTo>
                <a:cubicBezTo>
                  <a:pt x="196" y="170"/>
                  <a:pt x="196" y="170"/>
                  <a:pt x="196" y="170"/>
                </a:cubicBezTo>
                <a:cubicBezTo>
                  <a:pt x="196" y="170"/>
                  <a:pt x="196" y="134"/>
                  <a:pt x="170" y="121"/>
                </a:cubicBezTo>
                <a:cubicBezTo>
                  <a:pt x="158" y="116"/>
                  <a:pt x="158" y="117"/>
                  <a:pt x="152" y="115"/>
                </a:cubicBezTo>
                <a:cubicBezTo>
                  <a:pt x="152" y="100"/>
                  <a:pt x="152" y="100"/>
                  <a:pt x="152" y="100"/>
                </a:cubicBezTo>
                <a:cubicBezTo>
                  <a:pt x="152" y="100"/>
                  <a:pt x="146" y="95"/>
                  <a:pt x="144" y="80"/>
                </a:cubicBezTo>
                <a:cubicBezTo>
                  <a:pt x="140" y="81"/>
                  <a:pt x="139" y="76"/>
                  <a:pt x="139" y="72"/>
                </a:cubicBezTo>
                <a:cubicBezTo>
                  <a:pt x="139" y="69"/>
                  <a:pt x="137" y="58"/>
                  <a:pt x="141" y="59"/>
                </a:cubicBezTo>
                <a:cubicBezTo>
                  <a:pt x="140" y="52"/>
                  <a:pt x="140" y="45"/>
                  <a:pt x="140" y="42"/>
                </a:cubicBezTo>
                <a:cubicBezTo>
                  <a:pt x="141" y="30"/>
                  <a:pt x="153" y="17"/>
                  <a:pt x="171" y="16"/>
                </a:cubicBezTo>
                <a:cubicBezTo>
                  <a:pt x="192" y="17"/>
                  <a:pt x="200" y="30"/>
                  <a:pt x="202" y="42"/>
                </a:cubicBezTo>
                <a:cubicBezTo>
                  <a:pt x="202" y="45"/>
                  <a:pt x="201" y="52"/>
                  <a:pt x="200" y="59"/>
                </a:cubicBezTo>
                <a:cubicBezTo>
                  <a:pt x="205" y="58"/>
                  <a:pt x="203" y="69"/>
                  <a:pt x="203" y="72"/>
                </a:cubicBezTo>
                <a:cubicBezTo>
                  <a:pt x="202" y="76"/>
                  <a:pt x="201" y="81"/>
                  <a:pt x="197" y="80"/>
                </a:cubicBezTo>
                <a:cubicBezTo>
                  <a:pt x="195" y="95"/>
                  <a:pt x="189" y="100"/>
                  <a:pt x="189" y="100"/>
                </a:cubicBezTo>
                <a:cubicBezTo>
                  <a:pt x="189" y="115"/>
                  <a:pt x="189" y="115"/>
                  <a:pt x="189" y="115"/>
                </a:cubicBezTo>
                <a:cubicBezTo>
                  <a:pt x="189" y="115"/>
                  <a:pt x="193" y="117"/>
                  <a:pt x="210" y="124"/>
                </a:cubicBezTo>
                <a:cubicBezTo>
                  <a:pt x="226" y="131"/>
                  <a:pt x="221" y="126"/>
                  <a:pt x="234" y="133"/>
                </a:cubicBezTo>
                <a:cubicBezTo>
                  <a:pt x="256" y="143"/>
                  <a:pt x="256" y="172"/>
                  <a:pt x="256" y="172"/>
                </a:cubicBezTo>
                <a:close/>
                <a:moveTo>
                  <a:pt x="136" y="119"/>
                </a:moveTo>
                <a:cubicBezTo>
                  <a:pt x="154" y="126"/>
                  <a:pt x="149" y="121"/>
                  <a:pt x="163" y="128"/>
                </a:cubicBezTo>
                <a:cubicBezTo>
                  <a:pt x="187" y="139"/>
                  <a:pt x="187" y="171"/>
                  <a:pt x="187" y="171"/>
                </a:cubicBezTo>
                <a:cubicBezTo>
                  <a:pt x="187" y="171"/>
                  <a:pt x="187" y="171"/>
                  <a:pt x="187" y="171"/>
                </a:cubicBezTo>
                <a:cubicBezTo>
                  <a:pt x="187" y="171"/>
                  <a:pt x="187" y="171"/>
                  <a:pt x="187" y="171"/>
                </a:cubicBezTo>
                <a:cubicBezTo>
                  <a:pt x="187" y="176"/>
                  <a:pt x="183" y="180"/>
                  <a:pt x="178" y="180"/>
                </a:cubicBezTo>
                <a:cubicBezTo>
                  <a:pt x="9" y="180"/>
                  <a:pt x="9" y="180"/>
                  <a:pt x="9" y="180"/>
                </a:cubicBezTo>
                <a:cubicBezTo>
                  <a:pt x="4" y="180"/>
                  <a:pt x="0" y="176"/>
                  <a:pt x="0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0" y="139"/>
                  <a:pt x="23" y="128"/>
                </a:cubicBezTo>
                <a:cubicBezTo>
                  <a:pt x="38" y="121"/>
                  <a:pt x="32" y="127"/>
                  <a:pt x="50" y="119"/>
                </a:cubicBezTo>
                <a:cubicBezTo>
                  <a:pt x="69" y="112"/>
                  <a:pt x="73" y="109"/>
                  <a:pt x="73" y="109"/>
                </a:cubicBezTo>
                <a:cubicBezTo>
                  <a:pt x="73" y="92"/>
                  <a:pt x="73" y="92"/>
                  <a:pt x="73" y="92"/>
                </a:cubicBezTo>
                <a:cubicBezTo>
                  <a:pt x="73" y="92"/>
                  <a:pt x="66" y="87"/>
                  <a:pt x="64" y="70"/>
                </a:cubicBezTo>
                <a:cubicBezTo>
                  <a:pt x="60" y="72"/>
                  <a:pt x="58" y="65"/>
                  <a:pt x="58" y="62"/>
                </a:cubicBezTo>
                <a:cubicBezTo>
                  <a:pt x="58" y="58"/>
                  <a:pt x="56" y="46"/>
                  <a:pt x="61" y="47"/>
                </a:cubicBezTo>
                <a:cubicBezTo>
                  <a:pt x="60" y="39"/>
                  <a:pt x="59" y="32"/>
                  <a:pt x="60" y="28"/>
                </a:cubicBezTo>
                <a:cubicBezTo>
                  <a:pt x="61" y="15"/>
                  <a:pt x="74" y="1"/>
                  <a:pt x="93" y="0"/>
                </a:cubicBezTo>
                <a:cubicBezTo>
                  <a:pt x="117" y="1"/>
                  <a:pt x="126" y="15"/>
                  <a:pt x="127" y="28"/>
                </a:cubicBezTo>
                <a:cubicBezTo>
                  <a:pt x="128" y="32"/>
                  <a:pt x="127" y="39"/>
                  <a:pt x="126" y="47"/>
                </a:cubicBezTo>
                <a:cubicBezTo>
                  <a:pt x="131" y="46"/>
                  <a:pt x="129" y="58"/>
                  <a:pt x="128" y="62"/>
                </a:cubicBezTo>
                <a:cubicBezTo>
                  <a:pt x="128" y="65"/>
                  <a:pt x="127" y="72"/>
                  <a:pt x="123" y="70"/>
                </a:cubicBezTo>
                <a:cubicBezTo>
                  <a:pt x="120" y="87"/>
                  <a:pt x="114" y="92"/>
                  <a:pt x="114" y="92"/>
                </a:cubicBezTo>
                <a:cubicBezTo>
                  <a:pt x="114" y="109"/>
                  <a:pt x="114" y="109"/>
                  <a:pt x="114" y="109"/>
                </a:cubicBezTo>
                <a:cubicBezTo>
                  <a:pt x="114" y="109"/>
                  <a:pt x="118" y="111"/>
                  <a:pt x="136" y="119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" name="Freeform 185">
            <a:extLst>
              <a:ext uri="{FF2B5EF4-FFF2-40B4-BE49-F238E27FC236}">
                <a16:creationId xmlns:a16="http://schemas.microsoft.com/office/drawing/2014/main" id="{86600B3E-2D60-B67E-0F4C-5D0615C5183E}"/>
              </a:ext>
            </a:extLst>
          </p:cNvPr>
          <p:cNvSpPr>
            <a:spLocks noEditPoints="1"/>
          </p:cNvSpPr>
          <p:nvPr/>
        </p:nvSpPr>
        <p:spPr bwMode="auto">
          <a:xfrm>
            <a:off x="6159157" y="3457658"/>
            <a:ext cx="373797" cy="361930"/>
          </a:xfrm>
          <a:custGeom>
            <a:avLst/>
            <a:gdLst/>
            <a:ahLst/>
            <a:cxnLst>
              <a:cxn ang="0">
                <a:pos x="252" y="216"/>
              </a:cxn>
              <a:cxn ang="0">
                <a:pos x="252" y="216"/>
              </a:cxn>
              <a:cxn ang="0">
                <a:pos x="224" y="244"/>
              </a:cxn>
              <a:cxn ang="0">
                <a:pos x="216" y="248"/>
              </a:cxn>
              <a:cxn ang="0">
                <a:pos x="204" y="236"/>
              </a:cxn>
              <a:cxn ang="0">
                <a:pos x="208" y="228"/>
              </a:cxn>
              <a:cxn ang="0">
                <a:pos x="215" y="220"/>
              </a:cxn>
              <a:cxn ang="0">
                <a:pos x="160" y="220"/>
              </a:cxn>
              <a:cxn ang="0">
                <a:pos x="148" y="208"/>
              </a:cxn>
              <a:cxn ang="0">
                <a:pos x="160" y="196"/>
              </a:cxn>
              <a:cxn ang="0">
                <a:pos x="215" y="196"/>
              </a:cxn>
              <a:cxn ang="0">
                <a:pos x="208" y="188"/>
              </a:cxn>
              <a:cxn ang="0">
                <a:pos x="204" y="180"/>
              </a:cxn>
              <a:cxn ang="0">
                <a:pos x="216" y="168"/>
              </a:cxn>
              <a:cxn ang="0">
                <a:pos x="224" y="172"/>
              </a:cxn>
              <a:cxn ang="0">
                <a:pos x="252" y="200"/>
              </a:cxn>
              <a:cxn ang="0">
                <a:pos x="256" y="208"/>
              </a:cxn>
              <a:cxn ang="0">
                <a:pos x="252" y="216"/>
              </a:cxn>
              <a:cxn ang="0">
                <a:pos x="192" y="184"/>
              </a:cxn>
              <a:cxn ang="0">
                <a:pos x="160" y="184"/>
              </a:cxn>
              <a:cxn ang="0">
                <a:pos x="136" y="208"/>
              </a:cxn>
              <a:cxn ang="0">
                <a:pos x="160" y="232"/>
              </a:cxn>
              <a:cxn ang="0">
                <a:pos x="192" y="232"/>
              </a:cxn>
              <a:cxn ang="0">
                <a:pos x="192" y="236"/>
              </a:cxn>
              <a:cxn ang="0">
                <a:pos x="195" y="248"/>
              </a:cxn>
              <a:cxn ang="0">
                <a:pos x="12" y="248"/>
              </a:cxn>
              <a:cxn ang="0">
                <a:pos x="0" y="236"/>
              </a:cxn>
              <a:cxn ang="0">
                <a:pos x="0" y="236"/>
              </a:cxn>
              <a:cxn ang="0">
                <a:pos x="0" y="236"/>
              </a:cxn>
              <a:cxn ang="0">
                <a:pos x="32" y="176"/>
              </a:cxn>
              <a:cxn ang="0">
                <a:pos x="69" y="164"/>
              </a:cxn>
              <a:cxn ang="0">
                <a:pos x="100" y="150"/>
              </a:cxn>
              <a:cxn ang="0">
                <a:pos x="100" y="127"/>
              </a:cxn>
              <a:cxn ang="0">
                <a:pos x="88" y="97"/>
              </a:cxn>
              <a:cxn ang="0">
                <a:pos x="80" y="85"/>
              </a:cxn>
              <a:cxn ang="0">
                <a:pos x="84" y="65"/>
              </a:cxn>
              <a:cxn ang="0">
                <a:pos x="82" y="39"/>
              </a:cxn>
              <a:cxn ang="0">
                <a:pos x="128" y="0"/>
              </a:cxn>
              <a:cxn ang="0">
                <a:pos x="175" y="39"/>
              </a:cxn>
              <a:cxn ang="0">
                <a:pos x="172" y="65"/>
              </a:cxn>
              <a:cxn ang="0">
                <a:pos x="176" y="85"/>
              </a:cxn>
              <a:cxn ang="0">
                <a:pos x="168" y="97"/>
              </a:cxn>
              <a:cxn ang="0">
                <a:pos x="156" y="126"/>
              </a:cxn>
              <a:cxn ang="0">
                <a:pos x="156" y="150"/>
              </a:cxn>
              <a:cxn ang="0">
                <a:pos x="187" y="164"/>
              </a:cxn>
              <a:cxn ang="0">
                <a:pos x="196" y="167"/>
              </a:cxn>
              <a:cxn ang="0">
                <a:pos x="192" y="180"/>
              </a:cxn>
              <a:cxn ang="0">
                <a:pos x="192" y="184"/>
              </a:cxn>
              <a:cxn ang="0">
                <a:pos x="256" y="236"/>
              </a:cxn>
              <a:cxn ang="0">
                <a:pos x="256" y="236"/>
              </a:cxn>
              <a:cxn ang="0">
                <a:pos x="256" y="236"/>
              </a:cxn>
              <a:cxn ang="0">
                <a:pos x="244" y="248"/>
              </a:cxn>
              <a:cxn ang="0">
                <a:pos x="238" y="248"/>
              </a:cxn>
              <a:cxn ang="0">
                <a:pos x="256" y="230"/>
              </a:cxn>
              <a:cxn ang="0">
                <a:pos x="256" y="236"/>
              </a:cxn>
            </a:cxnLst>
            <a:rect l="0" t="0" r="r" b="b"/>
            <a:pathLst>
              <a:path w="256" h="248">
                <a:moveTo>
                  <a:pt x="252" y="216"/>
                </a:moveTo>
                <a:cubicBezTo>
                  <a:pt x="252" y="216"/>
                  <a:pt x="252" y="216"/>
                  <a:pt x="252" y="216"/>
                </a:cubicBezTo>
                <a:cubicBezTo>
                  <a:pt x="224" y="244"/>
                  <a:pt x="224" y="244"/>
                  <a:pt x="224" y="244"/>
                </a:cubicBezTo>
                <a:cubicBezTo>
                  <a:pt x="222" y="247"/>
                  <a:pt x="219" y="248"/>
                  <a:pt x="216" y="248"/>
                </a:cubicBezTo>
                <a:cubicBezTo>
                  <a:pt x="209" y="248"/>
                  <a:pt x="204" y="243"/>
                  <a:pt x="204" y="236"/>
                </a:cubicBezTo>
                <a:cubicBezTo>
                  <a:pt x="204" y="233"/>
                  <a:pt x="205" y="230"/>
                  <a:pt x="208" y="228"/>
                </a:cubicBezTo>
                <a:cubicBezTo>
                  <a:pt x="215" y="220"/>
                  <a:pt x="215" y="220"/>
                  <a:pt x="215" y="220"/>
                </a:cubicBezTo>
                <a:cubicBezTo>
                  <a:pt x="160" y="220"/>
                  <a:pt x="160" y="220"/>
                  <a:pt x="160" y="220"/>
                </a:cubicBezTo>
                <a:cubicBezTo>
                  <a:pt x="153" y="220"/>
                  <a:pt x="148" y="215"/>
                  <a:pt x="148" y="208"/>
                </a:cubicBezTo>
                <a:cubicBezTo>
                  <a:pt x="148" y="201"/>
                  <a:pt x="153" y="196"/>
                  <a:pt x="160" y="196"/>
                </a:cubicBezTo>
                <a:cubicBezTo>
                  <a:pt x="215" y="196"/>
                  <a:pt x="215" y="196"/>
                  <a:pt x="215" y="196"/>
                </a:cubicBezTo>
                <a:cubicBezTo>
                  <a:pt x="208" y="188"/>
                  <a:pt x="208" y="188"/>
                  <a:pt x="208" y="188"/>
                </a:cubicBezTo>
                <a:cubicBezTo>
                  <a:pt x="205" y="186"/>
                  <a:pt x="204" y="183"/>
                  <a:pt x="204" y="180"/>
                </a:cubicBezTo>
                <a:cubicBezTo>
                  <a:pt x="204" y="173"/>
                  <a:pt x="209" y="168"/>
                  <a:pt x="216" y="168"/>
                </a:cubicBezTo>
                <a:cubicBezTo>
                  <a:pt x="219" y="168"/>
                  <a:pt x="222" y="169"/>
                  <a:pt x="224" y="172"/>
                </a:cubicBezTo>
                <a:cubicBezTo>
                  <a:pt x="252" y="200"/>
                  <a:pt x="252" y="200"/>
                  <a:pt x="252" y="200"/>
                </a:cubicBezTo>
                <a:cubicBezTo>
                  <a:pt x="255" y="202"/>
                  <a:pt x="256" y="205"/>
                  <a:pt x="256" y="208"/>
                </a:cubicBezTo>
                <a:cubicBezTo>
                  <a:pt x="256" y="211"/>
                  <a:pt x="255" y="214"/>
                  <a:pt x="252" y="216"/>
                </a:cubicBezTo>
                <a:moveTo>
                  <a:pt x="192" y="184"/>
                </a:moveTo>
                <a:cubicBezTo>
                  <a:pt x="160" y="184"/>
                  <a:pt x="160" y="184"/>
                  <a:pt x="160" y="184"/>
                </a:cubicBezTo>
                <a:cubicBezTo>
                  <a:pt x="147" y="184"/>
                  <a:pt x="136" y="195"/>
                  <a:pt x="136" y="208"/>
                </a:cubicBezTo>
                <a:cubicBezTo>
                  <a:pt x="136" y="221"/>
                  <a:pt x="147" y="232"/>
                  <a:pt x="160" y="232"/>
                </a:cubicBezTo>
                <a:cubicBezTo>
                  <a:pt x="192" y="232"/>
                  <a:pt x="192" y="232"/>
                  <a:pt x="192" y="232"/>
                </a:cubicBezTo>
                <a:cubicBezTo>
                  <a:pt x="192" y="233"/>
                  <a:pt x="192" y="235"/>
                  <a:pt x="192" y="236"/>
                </a:cubicBezTo>
                <a:cubicBezTo>
                  <a:pt x="192" y="240"/>
                  <a:pt x="193" y="244"/>
                  <a:pt x="195" y="248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5" y="248"/>
                  <a:pt x="0" y="243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192"/>
                  <a:pt x="32" y="176"/>
                </a:cubicBezTo>
                <a:cubicBezTo>
                  <a:pt x="52" y="166"/>
                  <a:pt x="44" y="174"/>
                  <a:pt x="69" y="164"/>
                </a:cubicBezTo>
                <a:cubicBezTo>
                  <a:pt x="94" y="154"/>
                  <a:pt x="100" y="150"/>
                  <a:pt x="100" y="150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7"/>
                  <a:pt x="91" y="119"/>
                  <a:pt x="88" y="97"/>
                </a:cubicBezTo>
                <a:cubicBezTo>
                  <a:pt x="82" y="99"/>
                  <a:pt x="80" y="90"/>
                  <a:pt x="80" y="85"/>
                </a:cubicBezTo>
                <a:cubicBezTo>
                  <a:pt x="80" y="80"/>
                  <a:pt x="77" y="63"/>
                  <a:pt x="84" y="65"/>
                </a:cubicBezTo>
                <a:cubicBezTo>
                  <a:pt x="82" y="54"/>
                  <a:pt x="81" y="44"/>
                  <a:pt x="82" y="39"/>
                </a:cubicBezTo>
                <a:cubicBezTo>
                  <a:pt x="83" y="21"/>
                  <a:pt x="101" y="1"/>
                  <a:pt x="128" y="0"/>
                </a:cubicBezTo>
                <a:cubicBezTo>
                  <a:pt x="160" y="1"/>
                  <a:pt x="173" y="21"/>
                  <a:pt x="175" y="39"/>
                </a:cubicBezTo>
                <a:cubicBezTo>
                  <a:pt x="175" y="44"/>
                  <a:pt x="174" y="54"/>
                  <a:pt x="172" y="65"/>
                </a:cubicBezTo>
                <a:cubicBezTo>
                  <a:pt x="180" y="63"/>
                  <a:pt x="177" y="80"/>
                  <a:pt x="176" y="85"/>
                </a:cubicBezTo>
                <a:cubicBezTo>
                  <a:pt x="176" y="90"/>
                  <a:pt x="174" y="99"/>
                  <a:pt x="168" y="97"/>
                </a:cubicBezTo>
                <a:cubicBezTo>
                  <a:pt x="165" y="119"/>
                  <a:pt x="156" y="126"/>
                  <a:pt x="156" y="126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6" y="150"/>
                  <a:pt x="162" y="153"/>
                  <a:pt x="187" y="164"/>
                </a:cubicBezTo>
                <a:cubicBezTo>
                  <a:pt x="190" y="165"/>
                  <a:pt x="193" y="166"/>
                  <a:pt x="196" y="167"/>
                </a:cubicBezTo>
                <a:cubicBezTo>
                  <a:pt x="193" y="171"/>
                  <a:pt x="192" y="175"/>
                  <a:pt x="192" y="180"/>
                </a:cubicBezTo>
                <a:cubicBezTo>
                  <a:pt x="192" y="181"/>
                  <a:pt x="192" y="183"/>
                  <a:pt x="192" y="184"/>
                </a:cubicBezTo>
                <a:moveTo>
                  <a:pt x="256" y="236"/>
                </a:moveTo>
                <a:cubicBezTo>
                  <a:pt x="256" y="236"/>
                  <a:pt x="256" y="236"/>
                  <a:pt x="256" y="236"/>
                </a:cubicBezTo>
                <a:cubicBezTo>
                  <a:pt x="256" y="236"/>
                  <a:pt x="256" y="236"/>
                  <a:pt x="256" y="236"/>
                </a:cubicBezTo>
                <a:cubicBezTo>
                  <a:pt x="256" y="243"/>
                  <a:pt x="251" y="248"/>
                  <a:pt x="244" y="248"/>
                </a:cubicBezTo>
                <a:cubicBezTo>
                  <a:pt x="238" y="248"/>
                  <a:pt x="238" y="248"/>
                  <a:pt x="238" y="248"/>
                </a:cubicBezTo>
                <a:cubicBezTo>
                  <a:pt x="256" y="230"/>
                  <a:pt x="256" y="230"/>
                  <a:pt x="256" y="230"/>
                </a:cubicBezTo>
                <a:cubicBezTo>
                  <a:pt x="256" y="234"/>
                  <a:pt x="256" y="236"/>
                  <a:pt x="256" y="236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" name="Freeform 186">
            <a:extLst>
              <a:ext uri="{FF2B5EF4-FFF2-40B4-BE49-F238E27FC236}">
                <a16:creationId xmlns:a16="http://schemas.microsoft.com/office/drawing/2014/main" id="{6B5A6F05-ABEC-C116-D7EF-D952202E3984}"/>
              </a:ext>
            </a:extLst>
          </p:cNvPr>
          <p:cNvSpPr>
            <a:spLocks noEditPoints="1"/>
          </p:cNvSpPr>
          <p:nvPr/>
        </p:nvSpPr>
        <p:spPr bwMode="auto">
          <a:xfrm>
            <a:off x="5503530" y="3457658"/>
            <a:ext cx="373797" cy="361930"/>
          </a:xfrm>
          <a:custGeom>
            <a:avLst/>
            <a:gdLst/>
            <a:ahLst/>
            <a:cxnLst>
              <a:cxn ang="0">
                <a:pos x="244" y="220"/>
              </a:cxn>
              <a:cxn ang="0">
                <a:pos x="189" y="220"/>
              </a:cxn>
              <a:cxn ang="0">
                <a:pos x="196" y="228"/>
              </a:cxn>
              <a:cxn ang="0">
                <a:pos x="200" y="236"/>
              </a:cxn>
              <a:cxn ang="0">
                <a:pos x="188" y="248"/>
              </a:cxn>
              <a:cxn ang="0">
                <a:pos x="180" y="244"/>
              </a:cxn>
              <a:cxn ang="0">
                <a:pos x="152" y="216"/>
              </a:cxn>
              <a:cxn ang="0">
                <a:pos x="148" y="208"/>
              </a:cxn>
              <a:cxn ang="0">
                <a:pos x="152" y="200"/>
              </a:cxn>
              <a:cxn ang="0">
                <a:pos x="180" y="172"/>
              </a:cxn>
              <a:cxn ang="0">
                <a:pos x="188" y="168"/>
              </a:cxn>
              <a:cxn ang="0">
                <a:pos x="200" y="180"/>
              </a:cxn>
              <a:cxn ang="0">
                <a:pos x="196" y="188"/>
              </a:cxn>
              <a:cxn ang="0">
                <a:pos x="189" y="196"/>
              </a:cxn>
              <a:cxn ang="0">
                <a:pos x="244" y="196"/>
              </a:cxn>
              <a:cxn ang="0">
                <a:pos x="256" y="208"/>
              </a:cxn>
              <a:cxn ang="0">
                <a:pos x="244" y="220"/>
              </a:cxn>
              <a:cxn ang="0">
                <a:pos x="212" y="180"/>
              </a:cxn>
              <a:cxn ang="0">
                <a:pos x="210" y="171"/>
              </a:cxn>
              <a:cxn ang="0">
                <a:pos x="224" y="176"/>
              </a:cxn>
              <a:cxn ang="0">
                <a:pos x="235" y="184"/>
              </a:cxn>
              <a:cxn ang="0">
                <a:pos x="212" y="184"/>
              </a:cxn>
              <a:cxn ang="0">
                <a:pos x="212" y="180"/>
              </a:cxn>
              <a:cxn ang="0">
                <a:pos x="168" y="97"/>
              </a:cxn>
              <a:cxn ang="0">
                <a:pos x="156" y="126"/>
              </a:cxn>
              <a:cxn ang="0">
                <a:pos x="156" y="150"/>
              </a:cxn>
              <a:cxn ang="0">
                <a:pos x="176" y="159"/>
              </a:cxn>
              <a:cxn ang="0">
                <a:pos x="171" y="163"/>
              </a:cxn>
              <a:cxn ang="0">
                <a:pos x="171" y="163"/>
              </a:cxn>
              <a:cxn ang="0">
                <a:pos x="143" y="191"/>
              </a:cxn>
              <a:cxn ang="0">
                <a:pos x="136" y="208"/>
              </a:cxn>
              <a:cxn ang="0">
                <a:pos x="143" y="225"/>
              </a:cxn>
              <a:cxn ang="0">
                <a:pos x="166" y="248"/>
              </a:cxn>
              <a:cxn ang="0">
                <a:pos x="12" y="248"/>
              </a:cxn>
              <a:cxn ang="0">
                <a:pos x="0" y="236"/>
              </a:cxn>
              <a:cxn ang="0">
                <a:pos x="0" y="236"/>
              </a:cxn>
              <a:cxn ang="0">
                <a:pos x="0" y="236"/>
              </a:cxn>
              <a:cxn ang="0">
                <a:pos x="32" y="176"/>
              </a:cxn>
              <a:cxn ang="0">
                <a:pos x="69" y="164"/>
              </a:cxn>
              <a:cxn ang="0">
                <a:pos x="100" y="150"/>
              </a:cxn>
              <a:cxn ang="0">
                <a:pos x="100" y="127"/>
              </a:cxn>
              <a:cxn ang="0">
                <a:pos x="88" y="97"/>
              </a:cxn>
              <a:cxn ang="0">
                <a:pos x="80" y="85"/>
              </a:cxn>
              <a:cxn ang="0">
                <a:pos x="84" y="65"/>
              </a:cxn>
              <a:cxn ang="0">
                <a:pos x="82" y="39"/>
              </a:cxn>
              <a:cxn ang="0">
                <a:pos x="128" y="0"/>
              </a:cxn>
              <a:cxn ang="0">
                <a:pos x="175" y="39"/>
              </a:cxn>
              <a:cxn ang="0">
                <a:pos x="172" y="65"/>
              </a:cxn>
              <a:cxn ang="0">
                <a:pos x="176" y="85"/>
              </a:cxn>
              <a:cxn ang="0">
                <a:pos x="168" y="97"/>
              </a:cxn>
              <a:cxn ang="0">
                <a:pos x="212" y="232"/>
              </a:cxn>
              <a:cxn ang="0">
                <a:pos x="244" y="232"/>
              </a:cxn>
              <a:cxn ang="0">
                <a:pos x="256" y="229"/>
              </a:cxn>
              <a:cxn ang="0">
                <a:pos x="256" y="236"/>
              </a:cxn>
              <a:cxn ang="0">
                <a:pos x="256" y="236"/>
              </a:cxn>
              <a:cxn ang="0">
                <a:pos x="256" y="236"/>
              </a:cxn>
              <a:cxn ang="0">
                <a:pos x="244" y="248"/>
              </a:cxn>
              <a:cxn ang="0">
                <a:pos x="209" y="248"/>
              </a:cxn>
              <a:cxn ang="0">
                <a:pos x="212" y="236"/>
              </a:cxn>
              <a:cxn ang="0">
                <a:pos x="212" y="232"/>
              </a:cxn>
            </a:cxnLst>
            <a:rect l="0" t="0" r="r" b="b"/>
            <a:pathLst>
              <a:path w="256" h="248">
                <a:moveTo>
                  <a:pt x="244" y="220"/>
                </a:moveTo>
                <a:cubicBezTo>
                  <a:pt x="189" y="220"/>
                  <a:pt x="189" y="220"/>
                  <a:pt x="189" y="220"/>
                </a:cubicBezTo>
                <a:cubicBezTo>
                  <a:pt x="196" y="228"/>
                  <a:pt x="196" y="228"/>
                  <a:pt x="196" y="228"/>
                </a:cubicBezTo>
                <a:cubicBezTo>
                  <a:pt x="199" y="230"/>
                  <a:pt x="200" y="233"/>
                  <a:pt x="200" y="236"/>
                </a:cubicBezTo>
                <a:cubicBezTo>
                  <a:pt x="200" y="243"/>
                  <a:pt x="195" y="248"/>
                  <a:pt x="188" y="248"/>
                </a:cubicBezTo>
                <a:cubicBezTo>
                  <a:pt x="185" y="248"/>
                  <a:pt x="182" y="247"/>
                  <a:pt x="180" y="244"/>
                </a:cubicBezTo>
                <a:cubicBezTo>
                  <a:pt x="152" y="216"/>
                  <a:pt x="152" y="216"/>
                  <a:pt x="152" y="216"/>
                </a:cubicBezTo>
                <a:cubicBezTo>
                  <a:pt x="149" y="214"/>
                  <a:pt x="148" y="211"/>
                  <a:pt x="148" y="208"/>
                </a:cubicBezTo>
                <a:cubicBezTo>
                  <a:pt x="148" y="205"/>
                  <a:pt x="149" y="202"/>
                  <a:pt x="152" y="200"/>
                </a:cubicBezTo>
                <a:cubicBezTo>
                  <a:pt x="180" y="172"/>
                  <a:pt x="180" y="172"/>
                  <a:pt x="180" y="172"/>
                </a:cubicBezTo>
                <a:cubicBezTo>
                  <a:pt x="182" y="169"/>
                  <a:pt x="185" y="168"/>
                  <a:pt x="188" y="168"/>
                </a:cubicBezTo>
                <a:cubicBezTo>
                  <a:pt x="195" y="168"/>
                  <a:pt x="200" y="173"/>
                  <a:pt x="200" y="180"/>
                </a:cubicBezTo>
                <a:cubicBezTo>
                  <a:pt x="200" y="183"/>
                  <a:pt x="199" y="186"/>
                  <a:pt x="196" y="188"/>
                </a:cubicBezTo>
                <a:cubicBezTo>
                  <a:pt x="189" y="196"/>
                  <a:pt x="189" y="196"/>
                  <a:pt x="189" y="196"/>
                </a:cubicBezTo>
                <a:cubicBezTo>
                  <a:pt x="244" y="196"/>
                  <a:pt x="244" y="196"/>
                  <a:pt x="244" y="196"/>
                </a:cubicBezTo>
                <a:cubicBezTo>
                  <a:pt x="251" y="196"/>
                  <a:pt x="256" y="201"/>
                  <a:pt x="256" y="208"/>
                </a:cubicBezTo>
                <a:cubicBezTo>
                  <a:pt x="256" y="215"/>
                  <a:pt x="251" y="220"/>
                  <a:pt x="244" y="220"/>
                </a:cubicBezTo>
                <a:moveTo>
                  <a:pt x="212" y="180"/>
                </a:moveTo>
                <a:cubicBezTo>
                  <a:pt x="212" y="177"/>
                  <a:pt x="211" y="174"/>
                  <a:pt x="210" y="171"/>
                </a:cubicBezTo>
                <a:cubicBezTo>
                  <a:pt x="213" y="171"/>
                  <a:pt x="217" y="173"/>
                  <a:pt x="224" y="176"/>
                </a:cubicBezTo>
                <a:cubicBezTo>
                  <a:pt x="228" y="178"/>
                  <a:pt x="232" y="181"/>
                  <a:pt x="235" y="184"/>
                </a:cubicBezTo>
                <a:cubicBezTo>
                  <a:pt x="212" y="184"/>
                  <a:pt x="212" y="184"/>
                  <a:pt x="212" y="184"/>
                </a:cubicBezTo>
                <a:cubicBezTo>
                  <a:pt x="212" y="183"/>
                  <a:pt x="212" y="181"/>
                  <a:pt x="212" y="180"/>
                </a:cubicBezTo>
                <a:moveTo>
                  <a:pt x="168" y="97"/>
                </a:moveTo>
                <a:cubicBezTo>
                  <a:pt x="165" y="119"/>
                  <a:pt x="156" y="126"/>
                  <a:pt x="156" y="126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6" y="150"/>
                  <a:pt x="160" y="152"/>
                  <a:pt x="176" y="159"/>
                </a:cubicBezTo>
                <a:cubicBezTo>
                  <a:pt x="174" y="160"/>
                  <a:pt x="173" y="162"/>
                  <a:pt x="171" y="163"/>
                </a:cubicBezTo>
                <a:cubicBezTo>
                  <a:pt x="171" y="163"/>
                  <a:pt x="171" y="163"/>
                  <a:pt x="171" y="163"/>
                </a:cubicBezTo>
                <a:cubicBezTo>
                  <a:pt x="143" y="191"/>
                  <a:pt x="143" y="191"/>
                  <a:pt x="143" y="191"/>
                </a:cubicBezTo>
                <a:cubicBezTo>
                  <a:pt x="139" y="195"/>
                  <a:pt x="136" y="201"/>
                  <a:pt x="136" y="208"/>
                </a:cubicBezTo>
                <a:cubicBezTo>
                  <a:pt x="136" y="215"/>
                  <a:pt x="139" y="221"/>
                  <a:pt x="143" y="225"/>
                </a:cubicBezTo>
                <a:cubicBezTo>
                  <a:pt x="166" y="248"/>
                  <a:pt x="166" y="248"/>
                  <a:pt x="166" y="248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5" y="248"/>
                  <a:pt x="0" y="243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192"/>
                  <a:pt x="32" y="176"/>
                </a:cubicBezTo>
                <a:cubicBezTo>
                  <a:pt x="52" y="166"/>
                  <a:pt x="44" y="174"/>
                  <a:pt x="69" y="164"/>
                </a:cubicBezTo>
                <a:cubicBezTo>
                  <a:pt x="94" y="154"/>
                  <a:pt x="100" y="150"/>
                  <a:pt x="100" y="150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7"/>
                  <a:pt x="91" y="119"/>
                  <a:pt x="88" y="97"/>
                </a:cubicBezTo>
                <a:cubicBezTo>
                  <a:pt x="82" y="99"/>
                  <a:pt x="80" y="90"/>
                  <a:pt x="80" y="85"/>
                </a:cubicBezTo>
                <a:cubicBezTo>
                  <a:pt x="80" y="80"/>
                  <a:pt x="77" y="63"/>
                  <a:pt x="84" y="65"/>
                </a:cubicBezTo>
                <a:cubicBezTo>
                  <a:pt x="82" y="54"/>
                  <a:pt x="81" y="44"/>
                  <a:pt x="82" y="39"/>
                </a:cubicBezTo>
                <a:cubicBezTo>
                  <a:pt x="83" y="21"/>
                  <a:pt x="101" y="1"/>
                  <a:pt x="128" y="0"/>
                </a:cubicBezTo>
                <a:cubicBezTo>
                  <a:pt x="160" y="1"/>
                  <a:pt x="173" y="21"/>
                  <a:pt x="175" y="39"/>
                </a:cubicBezTo>
                <a:cubicBezTo>
                  <a:pt x="175" y="44"/>
                  <a:pt x="174" y="54"/>
                  <a:pt x="172" y="65"/>
                </a:cubicBezTo>
                <a:cubicBezTo>
                  <a:pt x="180" y="63"/>
                  <a:pt x="177" y="80"/>
                  <a:pt x="176" y="85"/>
                </a:cubicBezTo>
                <a:cubicBezTo>
                  <a:pt x="176" y="90"/>
                  <a:pt x="174" y="99"/>
                  <a:pt x="168" y="97"/>
                </a:cubicBezTo>
                <a:moveTo>
                  <a:pt x="212" y="232"/>
                </a:moveTo>
                <a:cubicBezTo>
                  <a:pt x="244" y="232"/>
                  <a:pt x="244" y="232"/>
                  <a:pt x="244" y="232"/>
                </a:cubicBezTo>
                <a:cubicBezTo>
                  <a:pt x="248" y="232"/>
                  <a:pt x="252" y="231"/>
                  <a:pt x="256" y="229"/>
                </a:cubicBezTo>
                <a:cubicBezTo>
                  <a:pt x="256" y="233"/>
                  <a:pt x="256" y="236"/>
                  <a:pt x="256" y="236"/>
                </a:cubicBezTo>
                <a:cubicBezTo>
                  <a:pt x="256" y="236"/>
                  <a:pt x="256" y="236"/>
                  <a:pt x="256" y="236"/>
                </a:cubicBezTo>
                <a:cubicBezTo>
                  <a:pt x="256" y="236"/>
                  <a:pt x="256" y="236"/>
                  <a:pt x="256" y="236"/>
                </a:cubicBezTo>
                <a:cubicBezTo>
                  <a:pt x="256" y="243"/>
                  <a:pt x="251" y="248"/>
                  <a:pt x="244" y="248"/>
                </a:cubicBezTo>
                <a:cubicBezTo>
                  <a:pt x="209" y="248"/>
                  <a:pt x="209" y="248"/>
                  <a:pt x="209" y="248"/>
                </a:cubicBezTo>
                <a:cubicBezTo>
                  <a:pt x="211" y="244"/>
                  <a:pt x="212" y="240"/>
                  <a:pt x="212" y="236"/>
                </a:cubicBezTo>
                <a:cubicBezTo>
                  <a:pt x="212" y="235"/>
                  <a:pt x="212" y="233"/>
                  <a:pt x="212" y="232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8" name="Freeform 187">
            <a:extLst>
              <a:ext uri="{FF2B5EF4-FFF2-40B4-BE49-F238E27FC236}">
                <a16:creationId xmlns:a16="http://schemas.microsoft.com/office/drawing/2014/main" id="{501C6646-F2A5-7658-0593-AF2128879F9F}"/>
              </a:ext>
            </a:extLst>
          </p:cNvPr>
          <p:cNvSpPr>
            <a:spLocks noEditPoints="1"/>
          </p:cNvSpPr>
          <p:nvPr/>
        </p:nvSpPr>
        <p:spPr bwMode="auto">
          <a:xfrm>
            <a:off x="4849385" y="3457658"/>
            <a:ext cx="373797" cy="361930"/>
          </a:xfrm>
          <a:custGeom>
            <a:avLst/>
            <a:gdLst/>
            <a:ahLst/>
            <a:cxnLst>
              <a:cxn ang="0">
                <a:pos x="237" y="212"/>
              </a:cxn>
              <a:cxn ang="0">
                <a:pos x="252" y="228"/>
              </a:cxn>
              <a:cxn ang="0">
                <a:pos x="256" y="236"/>
              </a:cxn>
              <a:cxn ang="0">
                <a:pos x="244" y="248"/>
              </a:cxn>
              <a:cxn ang="0">
                <a:pos x="236" y="244"/>
              </a:cxn>
              <a:cxn ang="0">
                <a:pos x="220" y="229"/>
              </a:cxn>
              <a:cxn ang="0">
                <a:pos x="204" y="244"/>
              </a:cxn>
              <a:cxn ang="0">
                <a:pos x="196" y="248"/>
              </a:cxn>
              <a:cxn ang="0">
                <a:pos x="184" y="236"/>
              </a:cxn>
              <a:cxn ang="0">
                <a:pos x="188" y="228"/>
              </a:cxn>
              <a:cxn ang="0">
                <a:pos x="203" y="212"/>
              </a:cxn>
              <a:cxn ang="0">
                <a:pos x="188" y="196"/>
              </a:cxn>
              <a:cxn ang="0">
                <a:pos x="184" y="188"/>
              </a:cxn>
              <a:cxn ang="0">
                <a:pos x="196" y="176"/>
              </a:cxn>
              <a:cxn ang="0">
                <a:pos x="204" y="180"/>
              </a:cxn>
              <a:cxn ang="0">
                <a:pos x="220" y="195"/>
              </a:cxn>
              <a:cxn ang="0">
                <a:pos x="236" y="180"/>
              </a:cxn>
              <a:cxn ang="0">
                <a:pos x="244" y="176"/>
              </a:cxn>
              <a:cxn ang="0">
                <a:pos x="256" y="188"/>
              </a:cxn>
              <a:cxn ang="0">
                <a:pos x="252" y="196"/>
              </a:cxn>
              <a:cxn ang="0">
                <a:pos x="237" y="212"/>
              </a:cxn>
              <a:cxn ang="0">
                <a:pos x="172" y="188"/>
              </a:cxn>
              <a:cxn ang="0">
                <a:pos x="179" y="205"/>
              </a:cxn>
              <a:cxn ang="0">
                <a:pos x="179" y="205"/>
              </a:cxn>
              <a:cxn ang="0">
                <a:pos x="186" y="212"/>
              </a:cxn>
              <a:cxn ang="0">
                <a:pos x="179" y="219"/>
              </a:cxn>
              <a:cxn ang="0">
                <a:pos x="172" y="236"/>
              </a:cxn>
              <a:cxn ang="0">
                <a:pos x="175" y="248"/>
              </a:cxn>
              <a:cxn ang="0">
                <a:pos x="12" y="248"/>
              </a:cxn>
              <a:cxn ang="0">
                <a:pos x="0" y="236"/>
              </a:cxn>
              <a:cxn ang="0">
                <a:pos x="0" y="236"/>
              </a:cxn>
              <a:cxn ang="0">
                <a:pos x="0" y="236"/>
              </a:cxn>
              <a:cxn ang="0">
                <a:pos x="32" y="176"/>
              </a:cxn>
              <a:cxn ang="0">
                <a:pos x="69" y="164"/>
              </a:cxn>
              <a:cxn ang="0">
                <a:pos x="100" y="150"/>
              </a:cxn>
              <a:cxn ang="0">
                <a:pos x="100" y="127"/>
              </a:cxn>
              <a:cxn ang="0">
                <a:pos x="88" y="97"/>
              </a:cxn>
              <a:cxn ang="0">
                <a:pos x="80" y="85"/>
              </a:cxn>
              <a:cxn ang="0">
                <a:pos x="84" y="65"/>
              </a:cxn>
              <a:cxn ang="0">
                <a:pos x="82" y="39"/>
              </a:cxn>
              <a:cxn ang="0">
                <a:pos x="128" y="0"/>
              </a:cxn>
              <a:cxn ang="0">
                <a:pos x="175" y="39"/>
              </a:cxn>
              <a:cxn ang="0">
                <a:pos x="172" y="65"/>
              </a:cxn>
              <a:cxn ang="0">
                <a:pos x="176" y="85"/>
              </a:cxn>
              <a:cxn ang="0">
                <a:pos x="168" y="97"/>
              </a:cxn>
              <a:cxn ang="0">
                <a:pos x="156" y="126"/>
              </a:cxn>
              <a:cxn ang="0">
                <a:pos x="156" y="150"/>
              </a:cxn>
              <a:cxn ang="0">
                <a:pos x="187" y="164"/>
              </a:cxn>
              <a:cxn ang="0">
                <a:pos x="190" y="165"/>
              </a:cxn>
              <a:cxn ang="0">
                <a:pos x="172" y="188"/>
              </a:cxn>
            </a:cxnLst>
            <a:rect l="0" t="0" r="r" b="b"/>
            <a:pathLst>
              <a:path w="256" h="248">
                <a:moveTo>
                  <a:pt x="237" y="212"/>
                </a:moveTo>
                <a:cubicBezTo>
                  <a:pt x="252" y="228"/>
                  <a:pt x="252" y="228"/>
                  <a:pt x="252" y="228"/>
                </a:cubicBezTo>
                <a:cubicBezTo>
                  <a:pt x="255" y="230"/>
                  <a:pt x="256" y="233"/>
                  <a:pt x="256" y="236"/>
                </a:cubicBezTo>
                <a:cubicBezTo>
                  <a:pt x="256" y="243"/>
                  <a:pt x="251" y="248"/>
                  <a:pt x="244" y="248"/>
                </a:cubicBezTo>
                <a:cubicBezTo>
                  <a:pt x="241" y="248"/>
                  <a:pt x="238" y="247"/>
                  <a:pt x="236" y="244"/>
                </a:cubicBezTo>
                <a:cubicBezTo>
                  <a:pt x="220" y="229"/>
                  <a:pt x="220" y="229"/>
                  <a:pt x="220" y="229"/>
                </a:cubicBezTo>
                <a:cubicBezTo>
                  <a:pt x="204" y="244"/>
                  <a:pt x="204" y="244"/>
                  <a:pt x="204" y="244"/>
                </a:cubicBezTo>
                <a:cubicBezTo>
                  <a:pt x="202" y="247"/>
                  <a:pt x="199" y="248"/>
                  <a:pt x="196" y="248"/>
                </a:cubicBezTo>
                <a:cubicBezTo>
                  <a:pt x="189" y="248"/>
                  <a:pt x="184" y="243"/>
                  <a:pt x="184" y="236"/>
                </a:cubicBezTo>
                <a:cubicBezTo>
                  <a:pt x="184" y="233"/>
                  <a:pt x="185" y="230"/>
                  <a:pt x="188" y="228"/>
                </a:cubicBezTo>
                <a:cubicBezTo>
                  <a:pt x="203" y="212"/>
                  <a:pt x="203" y="212"/>
                  <a:pt x="203" y="212"/>
                </a:cubicBezTo>
                <a:cubicBezTo>
                  <a:pt x="188" y="196"/>
                  <a:pt x="188" y="196"/>
                  <a:pt x="188" y="196"/>
                </a:cubicBezTo>
                <a:cubicBezTo>
                  <a:pt x="185" y="194"/>
                  <a:pt x="184" y="191"/>
                  <a:pt x="184" y="188"/>
                </a:cubicBezTo>
                <a:cubicBezTo>
                  <a:pt x="184" y="181"/>
                  <a:pt x="189" y="176"/>
                  <a:pt x="196" y="176"/>
                </a:cubicBezTo>
                <a:cubicBezTo>
                  <a:pt x="199" y="176"/>
                  <a:pt x="202" y="177"/>
                  <a:pt x="204" y="180"/>
                </a:cubicBezTo>
                <a:cubicBezTo>
                  <a:pt x="220" y="195"/>
                  <a:pt x="220" y="195"/>
                  <a:pt x="220" y="195"/>
                </a:cubicBezTo>
                <a:cubicBezTo>
                  <a:pt x="236" y="180"/>
                  <a:pt x="236" y="180"/>
                  <a:pt x="236" y="180"/>
                </a:cubicBezTo>
                <a:cubicBezTo>
                  <a:pt x="238" y="177"/>
                  <a:pt x="241" y="176"/>
                  <a:pt x="244" y="176"/>
                </a:cubicBezTo>
                <a:cubicBezTo>
                  <a:pt x="251" y="176"/>
                  <a:pt x="256" y="181"/>
                  <a:pt x="256" y="188"/>
                </a:cubicBezTo>
                <a:cubicBezTo>
                  <a:pt x="256" y="191"/>
                  <a:pt x="255" y="194"/>
                  <a:pt x="252" y="196"/>
                </a:cubicBezTo>
                <a:lnTo>
                  <a:pt x="237" y="212"/>
                </a:lnTo>
                <a:close/>
                <a:moveTo>
                  <a:pt x="172" y="188"/>
                </a:moveTo>
                <a:cubicBezTo>
                  <a:pt x="172" y="195"/>
                  <a:pt x="175" y="201"/>
                  <a:pt x="179" y="205"/>
                </a:cubicBezTo>
                <a:cubicBezTo>
                  <a:pt x="179" y="205"/>
                  <a:pt x="179" y="205"/>
                  <a:pt x="179" y="205"/>
                </a:cubicBezTo>
                <a:cubicBezTo>
                  <a:pt x="186" y="212"/>
                  <a:pt x="186" y="212"/>
                  <a:pt x="186" y="212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5" y="223"/>
                  <a:pt x="172" y="229"/>
                  <a:pt x="172" y="236"/>
                </a:cubicBezTo>
                <a:cubicBezTo>
                  <a:pt x="172" y="240"/>
                  <a:pt x="173" y="244"/>
                  <a:pt x="175" y="248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5" y="248"/>
                  <a:pt x="0" y="243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192"/>
                  <a:pt x="32" y="176"/>
                </a:cubicBezTo>
                <a:cubicBezTo>
                  <a:pt x="52" y="166"/>
                  <a:pt x="44" y="174"/>
                  <a:pt x="69" y="164"/>
                </a:cubicBezTo>
                <a:cubicBezTo>
                  <a:pt x="94" y="154"/>
                  <a:pt x="100" y="150"/>
                  <a:pt x="100" y="150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7"/>
                  <a:pt x="91" y="119"/>
                  <a:pt x="88" y="97"/>
                </a:cubicBezTo>
                <a:cubicBezTo>
                  <a:pt x="82" y="99"/>
                  <a:pt x="80" y="90"/>
                  <a:pt x="80" y="85"/>
                </a:cubicBezTo>
                <a:cubicBezTo>
                  <a:pt x="80" y="80"/>
                  <a:pt x="77" y="63"/>
                  <a:pt x="84" y="65"/>
                </a:cubicBezTo>
                <a:cubicBezTo>
                  <a:pt x="82" y="54"/>
                  <a:pt x="81" y="44"/>
                  <a:pt x="82" y="39"/>
                </a:cubicBezTo>
                <a:cubicBezTo>
                  <a:pt x="83" y="21"/>
                  <a:pt x="101" y="1"/>
                  <a:pt x="128" y="0"/>
                </a:cubicBezTo>
                <a:cubicBezTo>
                  <a:pt x="160" y="1"/>
                  <a:pt x="173" y="21"/>
                  <a:pt x="175" y="39"/>
                </a:cubicBezTo>
                <a:cubicBezTo>
                  <a:pt x="175" y="44"/>
                  <a:pt x="174" y="54"/>
                  <a:pt x="172" y="65"/>
                </a:cubicBezTo>
                <a:cubicBezTo>
                  <a:pt x="180" y="63"/>
                  <a:pt x="177" y="80"/>
                  <a:pt x="176" y="85"/>
                </a:cubicBezTo>
                <a:cubicBezTo>
                  <a:pt x="176" y="90"/>
                  <a:pt x="174" y="99"/>
                  <a:pt x="168" y="97"/>
                </a:cubicBezTo>
                <a:cubicBezTo>
                  <a:pt x="165" y="119"/>
                  <a:pt x="156" y="126"/>
                  <a:pt x="156" y="126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6" y="150"/>
                  <a:pt x="162" y="153"/>
                  <a:pt x="187" y="164"/>
                </a:cubicBezTo>
                <a:cubicBezTo>
                  <a:pt x="188" y="164"/>
                  <a:pt x="189" y="165"/>
                  <a:pt x="190" y="165"/>
                </a:cubicBezTo>
                <a:cubicBezTo>
                  <a:pt x="180" y="168"/>
                  <a:pt x="172" y="177"/>
                  <a:pt x="172" y="188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9" name="Freeform 188">
            <a:extLst>
              <a:ext uri="{FF2B5EF4-FFF2-40B4-BE49-F238E27FC236}">
                <a16:creationId xmlns:a16="http://schemas.microsoft.com/office/drawing/2014/main" id="{49FF43A4-78A3-64D1-40DF-11244E2B0C61}"/>
              </a:ext>
            </a:extLst>
          </p:cNvPr>
          <p:cNvSpPr>
            <a:spLocks noEditPoints="1"/>
          </p:cNvSpPr>
          <p:nvPr/>
        </p:nvSpPr>
        <p:spPr bwMode="auto">
          <a:xfrm>
            <a:off x="4193758" y="3457658"/>
            <a:ext cx="375281" cy="361930"/>
          </a:xfrm>
          <a:custGeom>
            <a:avLst/>
            <a:gdLst/>
            <a:ahLst/>
            <a:cxnLst>
              <a:cxn ang="0">
                <a:pos x="220" y="236"/>
              </a:cxn>
              <a:cxn ang="0">
                <a:pos x="212" y="240"/>
              </a:cxn>
              <a:cxn ang="0">
                <a:pos x="204" y="236"/>
              </a:cxn>
              <a:cxn ang="0">
                <a:pos x="188" y="220"/>
              </a:cxn>
              <a:cxn ang="0">
                <a:pos x="184" y="212"/>
              </a:cxn>
              <a:cxn ang="0">
                <a:pos x="196" y="200"/>
              </a:cxn>
              <a:cxn ang="0">
                <a:pos x="204" y="204"/>
              </a:cxn>
              <a:cxn ang="0">
                <a:pos x="212" y="211"/>
              </a:cxn>
              <a:cxn ang="0">
                <a:pos x="236" y="188"/>
              </a:cxn>
              <a:cxn ang="0">
                <a:pos x="244" y="184"/>
              </a:cxn>
              <a:cxn ang="0">
                <a:pos x="256" y="196"/>
              </a:cxn>
              <a:cxn ang="0">
                <a:pos x="252" y="204"/>
              </a:cxn>
              <a:cxn ang="0">
                <a:pos x="220" y="236"/>
              </a:cxn>
              <a:cxn ang="0">
                <a:pos x="212" y="194"/>
              </a:cxn>
              <a:cxn ang="0">
                <a:pos x="196" y="188"/>
              </a:cxn>
              <a:cxn ang="0">
                <a:pos x="172" y="212"/>
              </a:cxn>
              <a:cxn ang="0">
                <a:pos x="179" y="229"/>
              </a:cxn>
              <a:cxn ang="0">
                <a:pos x="195" y="245"/>
              </a:cxn>
              <a:cxn ang="0">
                <a:pos x="199" y="248"/>
              </a:cxn>
              <a:cxn ang="0">
                <a:pos x="12" y="248"/>
              </a:cxn>
              <a:cxn ang="0">
                <a:pos x="0" y="236"/>
              </a:cxn>
              <a:cxn ang="0">
                <a:pos x="0" y="236"/>
              </a:cxn>
              <a:cxn ang="0">
                <a:pos x="0" y="236"/>
              </a:cxn>
              <a:cxn ang="0">
                <a:pos x="32" y="176"/>
              </a:cxn>
              <a:cxn ang="0">
                <a:pos x="69" y="164"/>
              </a:cxn>
              <a:cxn ang="0">
                <a:pos x="100" y="150"/>
              </a:cxn>
              <a:cxn ang="0">
                <a:pos x="100" y="127"/>
              </a:cxn>
              <a:cxn ang="0">
                <a:pos x="88" y="97"/>
              </a:cxn>
              <a:cxn ang="0">
                <a:pos x="80" y="85"/>
              </a:cxn>
              <a:cxn ang="0">
                <a:pos x="84" y="65"/>
              </a:cxn>
              <a:cxn ang="0">
                <a:pos x="82" y="39"/>
              </a:cxn>
              <a:cxn ang="0">
                <a:pos x="128" y="0"/>
              </a:cxn>
              <a:cxn ang="0">
                <a:pos x="175" y="39"/>
              </a:cxn>
              <a:cxn ang="0">
                <a:pos x="172" y="65"/>
              </a:cxn>
              <a:cxn ang="0">
                <a:pos x="176" y="85"/>
              </a:cxn>
              <a:cxn ang="0">
                <a:pos x="168" y="97"/>
              </a:cxn>
              <a:cxn ang="0">
                <a:pos x="156" y="126"/>
              </a:cxn>
              <a:cxn ang="0">
                <a:pos x="156" y="150"/>
              </a:cxn>
              <a:cxn ang="0">
                <a:pos x="187" y="164"/>
              </a:cxn>
              <a:cxn ang="0">
                <a:pos x="224" y="176"/>
              </a:cxn>
              <a:cxn ang="0">
                <a:pos x="228" y="179"/>
              </a:cxn>
              <a:cxn ang="0">
                <a:pos x="227" y="179"/>
              </a:cxn>
              <a:cxn ang="0">
                <a:pos x="212" y="194"/>
              </a:cxn>
              <a:cxn ang="0">
                <a:pos x="254" y="220"/>
              </a:cxn>
              <a:cxn ang="0">
                <a:pos x="256" y="236"/>
              </a:cxn>
              <a:cxn ang="0">
                <a:pos x="256" y="236"/>
              </a:cxn>
              <a:cxn ang="0">
                <a:pos x="256" y="236"/>
              </a:cxn>
              <a:cxn ang="0">
                <a:pos x="244" y="248"/>
              </a:cxn>
              <a:cxn ang="0">
                <a:pos x="225" y="248"/>
              </a:cxn>
              <a:cxn ang="0">
                <a:pos x="229" y="245"/>
              </a:cxn>
              <a:cxn ang="0">
                <a:pos x="254" y="220"/>
              </a:cxn>
            </a:cxnLst>
            <a:rect l="0" t="0" r="r" b="b"/>
            <a:pathLst>
              <a:path w="256" h="248">
                <a:moveTo>
                  <a:pt x="220" y="236"/>
                </a:moveTo>
                <a:cubicBezTo>
                  <a:pt x="218" y="239"/>
                  <a:pt x="215" y="240"/>
                  <a:pt x="212" y="240"/>
                </a:cubicBezTo>
                <a:cubicBezTo>
                  <a:pt x="209" y="240"/>
                  <a:pt x="206" y="239"/>
                  <a:pt x="204" y="236"/>
                </a:cubicBezTo>
                <a:cubicBezTo>
                  <a:pt x="188" y="220"/>
                  <a:pt x="188" y="220"/>
                  <a:pt x="188" y="220"/>
                </a:cubicBezTo>
                <a:cubicBezTo>
                  <a:pt x="185" y="218"/>
                  <a:pt x="184" y="215"/>
                  <a:pt x="184" y="212"/>
                </a:cubicBezTo>
                <a:cubicBezTo>
                  <a:pt x="184" y="205"/>
                  <a:pt x="189" y="200"/>
                  <a:pt x="196" y="200"/>
                </a:cubicBezTo>
                <a:cubicBezTo>
                  <a:pt x="199" y="200"/>
                  <a:pt x="202" y="201"/>
                  <a:pt x="204" y="204"/>
                </a:cubicBezTo>
                <a:cubicBezTo>
                  <a:pt x="212" y="211"/>
                  <a:pt x="212" y="211"/>
                  <a:pt x="212" y="211"/>
                </a:cubicBezTo>
                <a:cubicBezTo>
                  <a:pt x="236" y="188"/>
                  <a:pt x="236" y="188"/>
                  <a:pt x="236" y="188"/>
                </a:cubicBezTo>
                <a:cubicBezTo>
                  <a:pt x="238" y="185"/>
                  <a:pt x="241" y="184"/>
                  <a:pt x="244" y="184"/>
                </a:cubicBezTo>
                <a:cubicBezTo>
                  <a:pt x="251" y="184"/>
                  <a:pt x="256" y="189"/>
                  <a:pt x="256" y="196"/>
                </a:cubicBezTo>
                <a:cubicBezTo>
                  <a:pt x="256" y="199"/>
                  <a:pt x="255" y="202"/>
                  <a:pt x="252" y="204"/>
                </a:cubicBezTo>
                <a:lnTo>
                  <a:pt x="220" y="236"/>
                </a:lnTo>
                <a:close/>
                <a:moveTo>
                  <a:pt x="212" y="194"/>
                </a:moveTo>
                <a:cubicBezTo>
                  <a:pt x="208" y="190"/>
                  <a:pt x="202" y="188"/>
                  <a:pt x="196" y="188"/>
                </a:cubicBezTo>
                <a:cubicBezTo>
                  <a:pt x="183" y="188"/>
                  <a:pt x="172" y="199"/>
                  <a:pt x="172" y="212"/>
                </a:cubicBezTo>
                <a:cubicBezTo>
                  <a:pt x="172" y="219"/>
                  <a:pt x="175" y="225"/>
                  <a:pt x="179" y="229"/>
                </a:cubicBezTo>
                <a:cubicBezTo>
                  <a:pt x="195" y="245"/>
                  <a:pt x="195" y="245"/>
                  <a:pt x="195" y="245"/>
                </a:cubicBezTo>
                <a:cubicBezTo>
                  <a:pt x="196" y="246"/>
                  <a:pt x="197" y="247"/>
                  <a:pt x="199" y="248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5" y="248"/>
                  <a:pt x="0" y="243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192"/>
                  <a:pt x="32" y="176"/>
                </a:cubicBezTo>
                <a:cubicBezTo>
                  <a:pt x="52" y="166"/>
                  <a:pt x="44" y="174"/>
                  <a:pt x="69" y="164"/>
                </a:cubicBezTo>
                <a:cubicBezTo>
                  <a:pt x="94" y="154"/>
                  <a:pt x="100" y="150"/>
                  <a:pt x="100" y="150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7"/>
                  <a:pt x="91" y="119"/>
                  <a:pt x="88" y="97"/>
                </a:cubicBezTo>
                <a:cubicBezTo>
                  <a:pt x="82" y="99"/>
                  <a:pt x="80" y="90"/>
                  <a:pt x="80" y="85"/>
                </a:cubicBezTo>
                <a:cubicBezTo>
                  <a:pt x="80" y="80"/>
                  <a:pt x="77" y="63"/>
                  <a:pt x="84" y="65"/>
                </a:cubicBezTo>
                <a:cubicBezTo>
                  <a:pt x="82" y="54"/>
                  <a:pt x="81" y="44"/>
                  <a:pt x="82" y="39"/>
                </a:cubicBezTo>
                <a:cubicBezTo>
                  <a:pt x="83" y="21"/>
                  <a:pt x="101" y="1"/>
                  <a:pt x="128" y="0"/>
                </a:cubicBezTo>
                <a:cubicBezTo>
                  <a:pt x="160" y="1"/>
                  <a:pt x="173" y="21"/>
                  <a:pt x="175" y="39"/>
                </a:cubicBezTo>
                <a:cubicBezTo>
                  <a:pt x="175" y="44"/>
                  <a:pt x="174" y="54"/>
                  <a:pt x="172" y="65"/>
                </a:cubicBezTo>
                <a:cubicBezTo>
                  <a:pt x="180" y="63"/>
                  <a:pt x="177" y="80"/>
                  <a:pt x="176" y="85"/>
                </a:cubicBezTo>
                <a:cubicBezTo>
                  <a:pt x="176" y="90"/>
                  <a:pt x="174" y="99"/>
                  <a:pt x="168" y="97"/>
                </a:cubicBezTo>
                <a:cubicBezTo>
                  <a:pt x="165" y="119"/>
                  <a:pt x="156" y="126"/>
                  <a:pt x="156" y="126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6" y="150"/>
                  <a:pt x="162" y="153"/>
                  <a:pt x="187" y="164"/>
                </a:cubicBezTo>
                <a:cubicBezTo>
                  <a:pt x="212" y="174"/>
                  <a:pt x="204" y="166"/>
                  <a:pt x="224" y="176"/>
                </a:cubicBezTo>
                <a:cubicBezTo>
                  <a:pt x="225" y="177"/>
                  <a:pt x="226" y="178"/>
                  <a:pt x="228" y="179"/>
                </a:cubicBezTo>
                <a:cubicBezTo>
                  <a:pt x="227" y="179"/>
                  <a:pt x="227" y="179"/>
                  <a:pt x="227" y="179"/>
                </a:cubicBezTo>
                <a:lnTo>
                  <a:pt x="212" y="194"/>
                </a:lnTo>
                <a:close/>
                <a:moveTo>
                  <a:pt x="254" y="220"/>
                </a:moveTo>
                <a:cubicBezTo>
                  <a:pt x="256" y="229"/>
                  <a:pt x="256" y="236"/>
                  <a:pt x="256" y="236"/>
                </a:cubicBezTo>
                <a:cubicBezTo>
                  <a:pt x="256" y="236"/>
                  <a:pt x="256" y="236"/>
                  <a:pt x="256" y="236"/>
                </a:cubicBezTo>
                <a:cubicBezTo>
                  <a:pt x="256" y="236"/>
                  <a:pt x="256" y="236"/>
                  <a:pt x="256" y="236"/>
                </a:cubicBezTo>
                <a:cubicBezTo>
                  <a:pt x="256" y="243"/>
                  <a:pt x="251" y="248"/>
                  <a:pt x="244" y="248"/>
                </a:cubicBezTo>
                <a:cubicBezTo>
                  <a:pt x="225" y="248"/>
                  <a:pt x="225" y="248"/>
                  <a:pt x="225" y="248"/>
                </a:cubicBezTo>
                <a:cubicBezTo>
                  <a:pt x="227" y="247"/>
                  <a:pt x="228" y="246"/>
                  <a:pt x="229" y="245"/>
                </a:cubicBezTo>
                <a:lnTo>
                  <a:pt x="254" y="220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0" name="Freeform 189">
            <a:extLst>
              <a:ext uri="{FF2B5EF4-FFF2-40B4-BE49-F238E27FC236}">
                <a16:creationId xmlns:a16="http://schemas.microsoft.com/office/drawing/2014/main" id="{E70B60AA-F6CA-E46B-32FD-ADAB2C962889}"/>
              </a:ext>
            </a:extLst>
          </p:cNvPr>
          <p:cNvSpPr>
            <a:spLocks noEditPoints="1"/>
          </p:cNvSpPr>
          <p:nvPr/>
        </p:nvSpPr>
        <p:spPr bwMode="auto">
          <a:xfrm>
            <a:off x="3539613" y="3457658"/>
            <a:ext cx="373797" cy="361930"/>
          </a:xfrm>
          <a:custGeom>
            <a:avLst/>
            <a:gdLst/>
            <a:ahLst/>
            <a:cxnLst>
              <a:cxn ang="0">
                <a:pos x="256" y="236"/>
              </a:cxn>
              <a:cxn ang="0">
                <a:pos x="256" y="236"/>
              </a:cxn>
              <a:cxn ang="0">
                <a:pos x="244" y="248"/>
              </a:cxn>
              <a:cxn ang="0">
                <a:pos x="12" y="248"/>
              </a:cxn>
              <a:cxn ang="0">
                <a:pos x="0" y="236"/>
              </a:cxn>
              <a:cxn ang="0">
                <a:pos x="0" y="236"/>
              </a:cxn>
              <a:cxn ang="0">
                <a:pos x="0" y="236"/>
              </a:cxn>
              <a:cxn ang="0">
                <a:pos x="32" y="176"/>
              </a:cxn>
              <a:cxn ang="0">
                <a:pos x="69" y="164"/>
              </a:cxn>
              <a:cxn ang="0">
                <a:pos x="100" y="150"/>
              </a:cxn>
              <a:cxn ang="0">
                <a:pos x="100" y="127"/>
              </a:cxn>
              <a:cxn ang="0">
                <a:pos x="88" y="97"/>
              </a:cxn>
              <a:cxn ang="0">
                <a:pos x="80" y="85"/>
              </a:cxn>
              <a:cxn ang="0">
                <a:pos x="84" y="65"/>
              </a:cxn>
              <a:cxn ang="0">
                <a:pos x="82" y="39"/>
              </a:cxn>
              <a:cxn ang="0">
                <a:pos x="128" y="0"/>
              </a:cxn>
              <a:cxn ang="0">
                <a:pos x="175" y="39"/>
              </a:cxn>
              <a:cxn ang="0">
                <a:pos x="172" y="65"/>
              </a:cxn>
              <a:cxn ang="0">
                <a:pos x="176" y="85"/>
              </a:cxn>
              <a:cxn ang="0">
                <a:pos x="168" y="97"/>
              </a:cxn>
              <a:cxn ang="0">
                <a:pos x="156" y="126"/>
              </a:cxn>
              <a:cxn ang="0">
                <a:pos x="156" y="150"/>
              </a:cxn>
              <a:cxn ang="0">
                <a:pos x="187" y="164"/>
              </a:cxn>
              <a:cxn ang="0">
                <a:pos x="224" y="176"/>
              </a:cxn>
              <a:cxn ang="0">
                <a:pos x="239" y="188"/>
              </a:cxn>
              <a:cxn ang="0">
                <a:pos x="192" y="188"/>
              </a:cxn>
              <a:cxn ang="0">
                <a:pos x="168" y="212"/>
              </a:cxn>
              <a:cxn ang="0">
                <a:pos x="192" y="236"/>
              </a:cxn>
              <a:cxn ang="0">
                <a:pos x="240" y="236"/>
              </a:cxn>
              <a:cxn ang="0">
                <a:pos x="256" y="230"/>
              </a:cxn>
              <a:cxn ang="0">
                <a:pos x="256" y="236"/>
              </a:cxn>
              <a:cxn ang="0">
                <a:pos x="240" y="224"/>
              </a:cxn>
              <a:cxn ang="0">
                <a:pos x="192" y="224"/>
              </a:cxn>
              <a:cxn ang="0">
                <a:pos x="180" y="212"/>
              </a:cxn>
              <a:cxn ang="0">
                <a:pos x="192" y="200"/>
              </a:cxn>
              <a:cxn ang="0">
                <a:pos x="240" y="200"/>
              </a:cxn>
              <a:cxn ang="0">
                <a:pos x="252" y="212"/>
              </a:cxn>
              <a:cxn ang="0">
                <a:pos x="240" y="224"/>
              </a:cxn>
            </a:cxnLst>
            <a:rect l="0" t="0" r="r" b="b"/>
            <a:pathLst>
              <a:path w="256" h="248">
                <a:moveTo>
                  <a:pt x="256" y="236"/>
                </a:moveTo>
                <a:cubicBezTo>
                  <a:pt x="256" y="236"/>
                  <a:pt x="256" y="236"/>
                  <a:pt x="256" y="236"/>
                </a:cubicBezTo>
                <a:cubicBezTo>
                  <a:pt x="256" y="243"/>
                  <a:pt x="251" y="248"/>
                  <a:pt x="244" y="248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5" y="248"/>
                  <a:pt x="0" y="243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192"/>
                  <a:pt x="32" y="176"/>
                </a:cubicBezTo>
                <a:cubicBezTo>
                  <a:pt x="52" y="166"/>
                  <a:pt x="44" y="174"/>
                  <a:pt x="69" y="164"/>
                </a:cubicBezTo>
                <a:cubicBezTo>
                  <a:pt x="94" y="154"/>
                  <a:pt x="100" y="150"/>
                  <a:pt x="100" y="150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7"/>
                  <a:pt x="91" y="119"/>
                  <a:pt x="88" y="97"/>
                </a:cubicBezTo>
                <a:cubicBezTo>
                  <a:pt x="82" y="99"/>
                  <a:pt x="80" y="90"/>
                  <a:pt x="80" y="85"/>
                </a:cubicBezTo>
                <a:cubicBezTo>
                  <a:pt x="80" y="80"/>
                  <a:pt x="77" y="63"/>
                  <a:pt x="84" y="65"/>
                </a:cubicBezTo>
                <a:cubicBezTo>
                  <a:pt x="82" y="54"/>
                  <a:pt x="81" y="44"/>
                  <a:pt x="82" y="39"/>
                </a:cubicBezTo>
                <a:cubicBezTo>
                  <a:pt x="83" y="21"/>
                  <a:pt x="101" y="1"/>
                  <a:pt x="128" y="0"/>
                </a:cubicBezTo>
                <a:cubicBezTo>
                  <a:pt x="160" y="1"/>
                  <a:pt x="173" y="21"/>
                  <a:pt x="175" y="39"/>
                </a:cubicBezTo>
                <a:cubicBezTo>
                  <a:pt x="175" y="44"/>
                  <a:pt x="174" y="54"/>
                  <a:pt x="172" y="65"/>
                </a:cubicBezTo>
                <a:cubicBezTo>
                  <a:pt x="180" y="63"/>
                  <a:pt x="177" y="80"/>
                  <a:pt x="176" y="85"/>
                </a:cubicBezTo>
                <a:cubicBezTo>
                  <a:pt x="176" y="90"/>
                  <a:pt x="174" y="99"/>
                  <a:pt x="168" y="97"/>
                </a:cubicBezTo>
                <a:cubicBezTo>
                  <a:pt x="165" y="119"/>
                  <a:pt x="156" y="126"/>
                  <a:pt x="156" y="126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6" y="150"/>
                  <a:pt x="162" y="153"/>
                  <a:pt x="187" y="164"/>
                </a:cubicBezTo>
                <a:cubicBezTo>
                  <a:pt x="212" y="174"/>
                  <a:pt x="204" y="166"/>
                  <a:pt x="224" y="176"/>
                </a:cubicBezTo>
                <a:cubicBezTo>
                  <a:pt x="230" y="179"/>
                  <a:pt x="235" y="183"/>
                  <a:pt x="239" y="188"/>
                </a:cubicBezTo>
                <a:cubicBezTo>
                  <a:pt x="192" y="188"/>
                  <a:pt x="192" y="188"/>
                  <a:pt x="192" y="188"/>
                </a:cubicBezTo>
                <a:cubicBezTo>
                  <a:pt x="179" y="188"/>
                  <a:pt x="168" y="199"/>
                  <a:pt x="168" y="212"/>
                </a:cubicBezTo>
                <a:cubicBezTo>
                  <a:pt x="168" y="225"/>
                  <a:pt x="179" y="236"/>
                  <a:pt x="192" y="236"/>
                </a:cubicBezTo>
                <a:cubicBezTo>
                  <a:pt x="240" y="236"/>
                  <a:pt x="240" y="236"/>
                  <a:pt x="240" y="236"/>
                </a:cubicBezTo>
                <a:cubicBezTo>
                  <a:pt x="246" y="236"/>
                  <a:pt x="251" y="234"/>
                  <a:pt x="256" y="230"/>
                </a:cubicBezTo>
                <a:cubicBezTo>
                  <a:pt x="256" y="234"/>
                  <a:pt x="256" y="236"/>
                  <a:pt x="256" y="236"/>
                </a:cubicBezTo>
                <a:close/>
                <a:moveTo>
                  <a:pt x="240" y="224"/>
                </a:moveTo>
                <a:cubicBezTo>
                  <a:pt x="192" y="224"/>
                  <a:pt x="192" y="224"/>
                  <a:pt x="192" y="224"/>
                </a:cubicBezTo>
                <a:cubicBezTo>
                  <a:pt x="185" y="224"/>
                  <a:pt x="180" y="219"/>
                  <a:pt x="180" y="212"/>
                </a:cubicBezTo>
                <a:cubicBezTo>
                  <a:pt x="180" y="205"/>
                  <a:pt x="185" y="200"/>
                  <a:pt x="192" y="200"/>
                </a:cubicBezTo>
                <a:cubicBezTo>
                  <a:pt x="240" y="200"/>
                  <a:pt x="240" y="200"/>
                  <a:pt x="240" y="200"/>
                </a:cubicBezTo>
                <a:cubicBezTo>
                  <a:pt x="247" y="200"/>
                  <a:pt x="252" y="205"/>
                  <a:pt x="252" y="212"/>
                </a:cubicBezTo>
                <a:cubicBezTo>
                  <a:pt x="252" y="219"/>
                  <a:pt x="247" y="224"/>
                  <a:pt x="240" y="22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1" name="Freeform 190">
            <a:extLst>
              <a:ext uri="{FF2B5EF4-FFF2-40B4-BE49-F238E27FC236}">
                <a16:creationId xmlns:a16="http://schemas.microsoft.com/office/drawing/2014/main" id="{E7EFDC52-2416-0291-BAD8-54348A6BC5FB}"/>
              </a:ext>
            </a:extLst>
          </p:cNvPr>
          <p:cNvSpPr>
            <a:spLocks noEditPoints="1"/>
          </p:cNvSpPr>
          <p:nvPr/>
        </p:nvSpPr>
        <p:spPr bwMode="auto">
          <a:xfrm>
            <a:off x="2883986" y="3457658"/>
            <a:ext cx="375281" cy="361930"/>
          </a:xfrm>
          <a:custGeom>
            <a:avLst/>
            <a:gdLst/>
            <a:ahLst/>
            <a:cxnLst>
              <a:cxn ang="0">
                <a:pos x="256" y="236"/>
              </a:cxn>
              <a:cxn ang="0">
                <a:pos x="256" y="236"/>
              </a:cxn>
              <a:cxn ang="0">
                <a:pos x="244" y="248"/>
              </a:cxn>
              <a:cxn ang="0">
                <a:pos x="237" y="248"/>
              </a:cxn>
              <a:cxn ang="0">
                <a:pos x="240" y="236"/>
              </a:cxn>
              <a:cxn ang="0">
                <a:pos x="256" y="230"/>
              </a:cxn>
              <a:cxn ang="0">
                <a:pos x="256" y="236"/>
              </a:cxn>
              <a:cxn ang="0">
                <a:pos x="240" y="224"/>
              </a:cxn>
              <a:cxn ang="0">
                <a:pos x="228" y="224"/>
              </a:cxn>
              <a:cxn ang="0">
                <a:pos x="228" y="236"/>
              </a:cxn>
              <a:cxn ang="0">
                <a:pos x="216" y="248"/>
              </a:cxn>
              <a:cxn ang="0">
                <a:pos x="204" y="236"/>
              </a:cxn>
              <a:cxn ang="0">
                <a:pos x="204" y="224"/>
              </a:cxn>
              <a:cxn ang="0">
                <a:pos x="192" y="224"/>
              </a:cxn>
              <a:cxn ang="0">
                <a:pos x="180" y="212"/>
              </a:cxn>
              <a:cxn ang="0">
                <a:pos x="192" y="200"/>
              </a:cxn>
              <a:cxn ang="0">
                <a:pos x="204" y="200"/>
              </a:cxn>
              <a:cxn ang="0">
                <a:pos x="204" y="188"/>
              </a:cxn>
              <a:cxn ang="0">
                <a:pos x="216" y="176"/>
              </a:cxn>
              <a:cxn ang="0">
                <a:pos x="228" y="188"/>
              </a:cxn>
              <a:cxn ang="0">
                <a:pos x="228" y="200"/>
              </a:cxn>
              <a:cxn ang="0">
                <a:pos x="240" y="200"/>
              </a:cxn>
              <a:cxn ang="0">
                <a:pos x="252" y="212"/>
              </a:cxn>
              <a:cxn ang="0">
                <a:pos x="240" y="224"/>
              </a:cxn>
              <a:cxn ang="0">
                <a:pos x="192" y="188"/>
              </a:cxn>
              <a:cxn ang="0">
                <a:pos x="168" y="212"/>
              </a:cxn>
              <a:cxn ang="0">
                <a:pos x="192" y="236"/>
              </a:cxn>
              <a:cxn ang="0">
                <a:pos x="195" y="248"/>
              </a:cxn>
              <a:cxn ang="0">
                <a:pos x="12" y="248"/>
              </a:cxn>
              <a:cxn ang="0">
                <a:pos x="0" y="236"/>
              </a:cxn>
              <a:cxn ang="0">
                <a:pos x="0" y="236"/>
              </a:cxn>
              <a:cxn ang="0">
                <a:pos x="0" y="236"/>
              </a:cxn>
              <a:cxn ang="0">
                <a:pos x="32" y="176"/>
              </a:cxn>
              <a:cxn ang="0">
                <a:pos x="69" y="164"/>
              </a:cxn>
              <a:cxn ang="0">
                <a:pos x="100" y="150"/>
              </a:cxn>
              <a:cxn ang="0">
                <a:pos x="100" y="127"/>
              </a:cxn>
              <a:cxn ang="0">
                <a:pos x="88" y="97"/>
              </a:cxn>
              <a:cxn ang="0">
                <a:pos x="80" y="85"/>
              </a:cxn>
              <a:cxn ang="0">
                <a:pos x="84" y="65"/>
              </a:cxn>
              <a:cxn ang="0">
                <a:pos x="82" y="39"/>
              </a:cxn>
              <a:cxn ang="0">
                <a:pos x="128" y="0"/>
              </a:cxn>
              <a:cxn ang="0">
                <a:pos x="175" y="39"/>
              </a:cxn>
              <a:cxn ang="0">
                <a:pos x="172" y="65"/>
              </a:cxn>
              <a:cxn ang="0">
                <a:pos x="176" y="85"/>
              </a:cxn>
              <a:cxn ang="0">
                <a:pos x="168" y="97"/>
              </a:cxn>
              <a:cxn ang="0">
                <a:pos x="156" y="126"/>
              </a:cxn>
              <a:cxn ang="0">
                <a:pos x="156" y="150"/>
              </a:cxn>
              <a:cxn ang="0">
                <a:pos x="187" y="164"/>
              </a:cxn>
              <a:cxn ang="0">
                <a:pos x="202" y="169"/>
              </a:cxn>
              <a:cxn ang="0">
                <a:pos x="192" y="188"/>
              </a:cxn>
            </a:cxnLst>
            <a:rect l="0" t="0" r="r" b="b"/>
            <a:pathLst>
              <a:path w="256" h="248">
                <a:moveTo>
                  <a:pt x="256" y="236"/>
                </a:moveTo>
                <a:cubicBezTo>
                  <a:pt x="256" y="236"/>
                  <a:pt x="256" y="236"/>
                  <a:pt x="256" y="236"/>
                </a:cubicBezTo>
                <a:cubicBezTo>
                  <a:pt x="256" y="243"/>
                  <a:pt x="251" y="248"/>
                  <a:pt x="244" y="248"/>
                </a:cubicBezTo>
                <a:cubicBezTo>
                  <a:pt x="237" y="248"/>
                  <a:pt x="237" y="248"/>
                  <a:pt x="237" y="248"/>
                </a:cubicBezTo>
                <a:cubicBezTo>
                  <a:pt x="239" y="244"/>
                  <a:pt x="240" y="240"/>
                  <a:pt x="240" y="236"/>
                </a:cubicBezTo>
                <a:cubicBezTo>
                  <a:pt x="246" y="236"/>
                  <a:pt x="251" y="234"/>
                  <a:pt x="256" y="230"/>
                </a:cubicBezTo>
                <a:cubicBezTo>
                  <a:pt x="256" y="234"/>
                  <a:pt x="256" y="236"/>
                  <a:pt x="256" y="236"/>
                </a:cubicBezTo>
                <a:close/>
                <a:moveTo>
                  <a:pt x="240" y="224"/>
                </a:moveTo>
                <a:cubicBezTo>
                  <a:pt x="228" y="224"/>
                  <a:pt x="228" y="224"/>
                  <a:pt x="228" y="224"/>
                </a:cubicBezTo>
                <a:cubicBezTo>
                  <a:pt x="228" y="236"/>
                  <a:pt x="228" y="236"/>
                  <a:pt x="228" y="236"/>
                </a:cubicBezTo>
                <a:cubicBezTo>
                  <a:pt x="228" y="243"/>
                  <a:pt x="223" y="248"/>
                  <a:pt x="216" y="248"/>
                </a:cubicBezTo>
                <a:cubicBezTo>
                  <a:pt x="209" y="248"/>
                  <a:pt x="204" y="243"/>
                  <a:pt x="204" y="236"/>
                </a:cubicBezTo>
                <a:cubicBezTo>
                  <a:pt x="204" y="224"/>
                  <a:pt x="204" y="224"/>
                  <a:pt x="204" y="224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85" y="224"/>
                  <a:pt x="180" y="219"/>
                  <a:pt x="180" y="212"/>
                </a:cubicBezTo>
                <a:cubicBezTo>
                  <a:pt x="180" y="205"/>
                  <a:pt x="185" y="200"/>
                  <a:pt x="192" y="200"/>
                </a:cubicBezTo>
                <a:cubicBezTo>
                  <a:pt x="204" y="200"/>
                  <a:pt x="204" y="200"/>
                  <a:pt x="204" y="200"/>
                </a:cubicBezTo>
                <a:cubicBezTo>
                  <a:pt x="204" y="188"/>
                  <a:pt x="204" y="188"/>
                  <a:pt x="204" y="188"/>
                </a:cubicBezTo>
                <a:cubicBezTo>
                  <a:pt x="204" y="181"/>
                  <a:pt x="209" y="176"/>
                  <a:pt x="216" y="176"/>
                </a:cubicBezTo>
                <a:cubicBezTo>
                  <a:pt x="223" y="176"/>
                  <a:pt x="228" y="181"/>
                  <a:pt x="228" y="188"/>
                </a:cubicBezTo>
                <a:cubicBezTo>
                  <a:pt x="228" y="200"/>
                  <a:pt x="228" y="200"/>
                  <a:pt x="228" y="200"/>
                </a:cubicBezTo>
                <a:cubicBezTo>
                  <a:pt x="240" y="200"/>
                  <a:pt x="240" y="200"/>
                  <a:pt x="240" y="200"/>
                </a:cubicBezTo>
                <a:cubicBezTo>
                  <a:pt x="247" y="200"/>
                  <a:pt x="252" y="205"/>
                  <a:pt x="252" y="212"/>
                </a:cubicBezTo>
                <a:cubicBezTo>
                  <a:pt x="252" y="219"/>
                  <a:pt x="247" y="224"/>
                  <a:pt x="240" y="224"/>
                </a:cubicBezTo>
                <a:moveTo>
                  <a:pt x="192" y="188"/>
                </a:moveTo>
                <a:cubicBezTo>
                  <a:pt x="179" y="188"/>
                  <a:pt x="168" y="199"/>
                  <a:pt x="168" y="212"/>
                </a:cubicBezTo>
                <a:cubicBezTo>
                  <a:pt x="168" y="225"/>
                  <a:pt x="179" y="236"/>
                  <a:pt x="192" y="236"/>
                </a:cubicBezTo>
                <a:cubicBezTo>
                  <a:pt x="192" y="240"/>
                  <a:pt x="193" y="244"/>
                  <a:pt x="195" y="248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5" y="248"/>
                  <a:pt x="0" y="243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192"/>
                  <a:pt x="32" y="176"/>
                </a:cubicBezTo>
                <a:cubicBezTo>
                  <a:pt x="52" y="166"/>
                  <a:pt x="44" y="174"/>
                  <a:pt x="69" y="164"/>
                </a:cubicBezTo>
                <a:cubicBezTo>
                  <a:pt x="94" y="154"/>
                  <a:pt x="100" y="150"/>
                  <a:pt x="100" y="150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7"/>
                  <a:pt x="91" y="119"/>
                  <a:pt x="88" y="97"/>
                </a:cubicBezTo>
                <a:cubicBezTo>
                  <a:pt x="82" y="99"/>
                  <a:pt x="80" y="90"/>
                  <a:pt x="80" y="85"/>
                </a:cubicBezTo>
                <a:cubicBezTo>
                  <a:pt x="80" y="80"/>
                  <a:pt x="77" y="63"/>
                  <a:pt x="84" y="65"/>
                </a:cubicBezTo>
                <a:cubicBezTo>
                  <a:pt x="82" y="54"/>
                  <a:pt x="81" y="44"/>
                  <a:pt x="82" y="39"/>
                </a:cubicBezTo>
                <a:cubicBezTo>
                  <a:pt x="83" y="21"/>
                  <a:pt x="101" y="1"/>
                  <a:pt x="128" y="0"/>
                </a:cubicBezTo>
                <a:cubicBezTo>
                  <a:pt x="160" y="1"/>
                  <a:pt x="173" y="21"/>
                  <a:pt x="175" y="39"/>
                </a:cubicBezTo>
                <a:cubicBezTo>
                  <a:pt x="175" y="44"/>
                  <a:pt x="174" y="54"/>
                  <a:pt x="172" y="65"/>
                </a:cubicBezTo>
                <a:cubicBezTo>
                  <a:pt x="180" y="63"/>
                  <a:pt x="177" y="80"/>
                  <a:pt x="176" y="85"/>
                </a:cubicBezTo>
                <a:cubicBezTo>
                  <a:pt x="176" y="90"/>
                  <a:pt x="174" y="99"/>
                  <a:pt x="168" y="97"/>
                </a:cubicBezTo>
                <a:cubicBezTo>
                  <a:pt x="165" y="119"/>
                  <a:pt x="156" y="126"/>
                  <a:pt x="156" y="126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6" y="150"/>
                  <a:pt x="162" y="153"/>
                  <a:pt x="187" y="164"/>
                </a:cubicBezTo>
                <a:cubicBezTo>
                  <a:pt x="194" y="167"/>
                  <a:pt x="198" y="168"/>
                  <a:pt x="202" y="169"/>
                </a:cubicBezTo>
                <a:cubicBezTo>
                  <a:pt x="196" y="173"/>
                  <a:pt x="192" y="180"/>
                  <a:pt x="192" y="188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2" name="Freeform 191">
            <a:extLst>
              <a:ext uri="{FF2B5EF4-FFF2-40B4-BE49-F238E27FC236}">
                <a16:creationId xmlns:a16="http://schemas.microsoft.com/office/drawing/2014/main" id="{56BEFDE7-ABBC-9379-1C80-78DA074AD71F}"/>
              </a:ext>
            </a:extLst>
          </p:cNvPr>
          <p:cNvSpPr>
            <a:spLocks/>
          </p:cNvSpPr>
          <p:nvPr/>
        </p:nvSpPr>
        <p:spPr bwMode="auto">
          <a:xfrm>
            <a:off x="2229840" y="3457658"/>
            <a:ext cx="373797" cy="361930"/>
          </a:xfrm>
          <a:custGeom>
            <a:avLst/>
            <a:gdLst/>
            <a:ahLst/>
            <a:cxnLst>
              <a:cxn ang="0">
                <a:pos x="256" y="236"/>
              </a:cxn>
              <a:cxn ang="0">
                <a:pos x="256" y="236"/>
              </a:cxn>
              <a:cxn ang="0">
                <a:pos x="244" y="248"/>
              </a:cxn>
              <a:cxn ang="0">
                <a:pos x="12" y="248"/>
              </a:cxn>
              <a:cxn ang="0">
                <a:pos x="0" y="236"/>
              </a:cxn>
              <a:cxn ang="0">
                <a:pos x="0" y="236"/>
              </a:cxn>
              <a:cxn ang="0">
                <a:pos x="0" y="236"/>
              </a:cxn>
              <a:cxn ang="0">
                <a:pos x="32" y="176"/>
              </a:cxn>
              <a:cxn ang="0">
                <a:pos x="69" y="164"/>
              </a:cxn>
              <a:cxn ang="0">
                <a:pos x="100" y="150"/>
              </a:cxn>
              <a:cxn ang="0">
                <a:pos x="100" y="127"/>
              </a:cxn>
              <a:cxn ang="0">
                <a:pos x="88" y="97"/>
              </a:cxn>
              <a:cxn ang="0">
                <a:pos x="80" y="85"/>
              </a:cxn>
              <a:cxn ang="0">
                <a:pos x="84" y="65"/>
              </a:cxn>
              <a:cxn ang="0">
                <a:pos x="82" y="39"/>
              </a:cxn>
              <a:cxn ang="0">
                <a:pos x="128" y="0"/>
              </a:cxn>
              <a:cxn ang="0">
                <a:pos x="175" y="39"/>
              </a:cxn>
              <a:cxn ang="0">
                <a:pos x="172" y="65"/>
              </a:cxn>
              <a:cxn ang="0">
                <a:pos x="176" y="85"/>
              </a:cxn>
              <a:cxn ang="0">
                <a:pos x="168" y="97"/>
              </a:cxn>
              <a:cxn ang="0">
                <a:pos x="156" y="126"/>
              </a:cxn>
              <a:cxn ang="0">
                <a:pos x="156" y="150"/>
              </a:cxn>
              <a:cxn ang="0">
                <a:pos x="187" y="164"/>
              </a:cxn>
              <a:cxn ang="0">
                <a:pos x="224" y="176"/>
              </a:cxn>
              <a:cxn ang="0">
                <a:pos x="256" y="236"/>
              </a:cxn>
            </a:cxnLst>
            <a:rect l="0" t="0" r="r" b="b"/>
            <a:pathLst>
              <a:path w="256" h="248">
                <a:moveTo>
                  <a:pt x="256" y="236"/>
                </a:moveTo>
                <a:cubicBezTo>
                  <a:pt x="256" y="236"/>
                  <a:pt x="256" y="236"/>
                  <a:pt x="256" y="236"/>
                </a:cubicBezTo>
                <a:cubicBezTo>
                  <a:pt x="256" y="243"/>
                  <a:pt x="251" y="248"/>
                  <a:pt x="244" y="248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5" y="248"/>
                  <a:pt x="0" y="243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192"/>
                  <a:pt x="32" y="176"/>
                </a:cubicBezTo>
                <a:cubicBezTo>
                  <a:pt x="52" y="166"/>
                  <a:pt x="44" y="174"/>
                  <a:pt x="69" y="164"/>
                </a:cubicBezTo>
                <a:cubicBezTo>
                  <a:pt x="94" y="154"/>
                  <a:pt x="100" y="150"/>
                  <a:pt x="100" y="150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7"/>
                  <a:pt x="91" y="119"/>
                  <a:pt x="88" y="97"/>
                </a:cubicBezTo>
                <a:cubicBezTo>
                  <a:pt x="82" y="99"/>
                  <a:pt x="80" y="90"/>
                  <a:pt x="80" y="85"/>
                </a:cubicBezTo>
                <a:cubicBezTo>
                  <a:pt x="80" y="80"/>
                  <a:pt x="77" y="63"/>
                  <a:pt x="84" y="65"/>
                </a:cubicBezTo>
                <a:cubicBezTo>
                  <a:pt x="82" y="54"/>
                  <a:pt x="81" y="44"/>
                  <a:pt x="82" y="39"/>
                </a:cubicBezTo>
                <a:cubicBezTo>
                  <a:pt x="83" y="21"/>
                  <a:pt x="101" y="1"/>
                  <a:pt x="128" y="0"/>
                </a:cubicBezTo>
                <a:cubicBezTo>
                  <a:pt x="160" y="1"/>
                  <a:pt x="173" y="21"/>
                  <a:pt x="175" y="39"/>
                </a:cubicBezTo>
                <a:cubicBezTo>
                  <a:pt x="175" y="44"/>
                  <a:pt x="174" y="54"/>
                  <a:pt x="172" y="65"/>
                </a:cubicBezTo>
                <a:cubicBezTo>
                  <a:pt x="180" y="63"/>
                  <a:pt x="177" y="80"/>
                  <a:pt x="176" y="85"/>
                </a:cubicBezTo>
                <a:cubicBezTo>
                  <a:pt x="176" y="90"/>
                  <a:pt x="174" y="99"/>
                  <a:pt x="168" y="97"/>
                </a:cubicBezTo>
                <a:cubicBezTo>
                  <a:pt x="165" y="119"/>
                  <a:pt x="156" y="126"/>
                  <a:pt x="156" y="126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6" y="150"/>
                  <a:pt x="162" y="153"/>
                  <a:pt x="187" y="164"/>
                </a:cubicBezTo>
                <a:cubicBezTo>
                  <a:pt x="212" y="174"/>
                  <a:pt x="204" y="166"/>
                  <a:pt x="224" y="176"/>
                </a:cubicBezTo>
                <a:cubicBezTo>
                  <a:pt x="256" y="192"/>
                  <a:pt x="256" y="236"/>
                  <a:pt x="256" y="236"/>
                </a:cubicBez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3" name="Freeform 192">
            <a:extLst>
              <a:ext uri="{FF2B5EF4-FFF2-40B4-BE49-F238E27FC236}">
                <a16:creationId xmlns:a16="http://schemas.microsoft.com/office/drawing/2014/main" id="{84664917-236F-B41B-45B5-225C8009C6A5}"/>
              </a:ext>
            </a:extLst>
          </p:cNvPr>
          <p:cNvSpPr>
            <a:spLocks/>
          </p:cNvSpPr>
          <p:nvPr/>
        </p:nvSpPr>
        <p:spPr bwMode="auto">
          <a:xfrm>
            <a:off x="9432847" y="2819830"/>
            <a:ext cx="373797" cy="327814"/>
          </a:xfrm>
          <a:custGeom>
            <a:avLst/>
            <a:gdLst/>
            <a:ahLst/>
            <a:cxnLst>
              <a:cxn ang="0">
                <a:pos x="184" y="0"/>
              </a:cxn>
              <a:cxn ang="0">
                <a:pos x="136" y="21"/>
              </a:cxn>
              <a:cxn ang="0">
                <a:pos x="136" y="21"/>
              </a:cxn>
              <a:cxn ang="0">
                <a:pos x="136" y="21"/>
              </a:cxn>
              <a:cxn ang="0">
                <a:pos x="128" y="30"/>
              </a:cxn>
              <a:cxn ang="0">
                <a:pos x="120" y="21"/>
              </a:cxn>
              <a:cxn ang="0">
                <a:pos x="120" y="21"/>
              </a:cxn>
              <a:cxn ang="0">
                <a:pos x="120" y="21"/>
              </a:cxn>
              <a:cxn ang="0">
                <a:pos x="72" y="0"/>
              </a:cxn>
              <a:cxn ang="0">
                <a:pos x="21" y="21"/>
              </a:cxn>
              <a:cxn ang="0">
                <a:pos x="0" y="72"/>
              </a:cxn>
              <a:cxn ang="0">
                <a:pos x="21" y="123"/>
              </a:cxn>
              <a:cxn ang="0">
                <a:pos x="117" y="219"/>
              </a:cxn>
              <a:cxn ang="0">
                <a:pos x="128" y="224"/>
              </a:cxn>
              <a:cxn ang="0">
                <a:pos x="139" y="219"/>
              </a:cxn>
              <a:cxn ang="0">
                <a:pos x="235" y="123"/>
              </a:cxn>
              <a:cxn ang="0">
                <a:pos x="256" y="72"/>
              </a:cxn>
              <a:cxn ang="0">
                <a:pos x="235" y="21"/>
              </a:cxn>
              <a:cxn ang="0">
                <a:pos x="184" y="0"/>
              </a:cxn>
            </a:cxnLst>
            <a:rect l="0" t="0" r="r" b="b"/>
            <a:pathLst>
              <a:path w="256" h="224">
                <a:moveTo>
                  <a:pt x="184" y="0"/>
                </a:moveTo>
                <a:cubicBezTo>
                  <a:pt x="165" y="0"/>
                  <a:pt x="149" y="7"/>
                  <a:pt x="136" y="21"/>
                </a:cubicBezTo>
                <a:cubicBezTo>
                  <a:pt x="136" y="21"/>
                  <a:pt x="136" y="21"/>
                  <a:pt x="136" y="21"/>
                </a:cubicBezTo>
                <a:cubicBezTo>
                  <a:pt x="136" y="21"/>
                  <a:pt x="136" y="21"/>
                  <a:pt x="136" y="21"/>
                </a:cubicBezTo>
                <a:cubicBezTo>
                  <a:pt x="128" y="30"/>
                  <a:pt x="128" y="30"/>
                  <a:pt x="128" y="30"/>
                </a:cubicBezTo>
                <a:cubicBezTo>
                  <a:pt x="120" y="21"/>
                  <a:pt x="120" y="21"/>
                  <a:pt x="120" y="21"/>
                </a:cubicBezTo>
                <a:cubicBezTo>
                  <a:pt x="120" y="21"/>
                  <a:pt x="120" y="21"/>
                  <a:pt x="120" y="21"/>
                </a:cubicBezTo>
                <a:cubicBezTo>
                  <a:pt x="120" y="21"/>
                  <a:pt x="120" y="21"/>
                  <a:pt x="120" y="21"/>
                </a:cubicBezTo>
                <a:cubicBezTo>
                  <a:pt x="107" y="7"/>
                  <a:pt x="91" y="0"/>
                  <a:pt x="72" y="0"/>
                </a:cubicBezTo>
                <a:cubicBezTo>
                  <a:pt x="53" y="0"/>
                  <a:pt x="35" y="7"/>
                  <a:pt x="21" y="21"/>
                </a:cubicBezTo>
                <a:cubicBezTo>
                  <a:pt x="7" y="35"/>
                  <a:pt x="0" y="53"/>
                  <a:pt x="0" y="72"/>
                </a:cubicBezTo>
                <a:cubicBezTo>
                  <a:pt x="0" y="91"/>
                  <a:pt x="7" y="109"/>
                  <a:pt x="21" y="123"/>
                </a:cubicBezTo>
                <a:cubicBezTo>
                  <a:pt x="117" y="219"/>
                  <a:pt x="117" y="219"/>
                  <a:pt x="117" y="219"/>
                </a:cubicBezTo>
                <a:cubicBezTo>
                  <a:pt x="120" y="222"/>
                  <a:pt x="124" y="224"/>
                  <a:pt x="128" y="224"/>
                </a:cubicBezTo>
                <a:cubicBezTo>
                  <a:pt x="132" y="224"/>
                  <a:pt x="136" y="222"/>
                  <a:pt x="139" y="219"/>
                </a:cubicBezTo>
                <a:cubicBezTo>
                  <a:pt x="235" y="123"/>
                  <a:pt x="235" y="123"/>
                  <a:pt x="235" y="123"/>
                </a:cubicBezTo>
                <a:cubicBezTo>
                  <a:pt x="249" y="109"/>
                  <a:pt x="256" y="91"/>
                  <a:pt x="256" y="72"/>
                </a:cubicBezTo>
                <a:cubicBezTo>
                  <a:pt x="256" y="53"/>
                  <a:pt x="249" y="35"/>
                  <a:pt x="235" y="21"/>
                </a:cubicBezTo>
                <a:cubicBezTo>
                  <a:pt x="221" y="7"/>
                  <a:pt x="203" y="0"/>
                  <a:pt x="184" y="0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4" name="Freeform 193">
            <a:extLst>
              <a:ext uri="{FF2B5EF4-FFF2-40B4-BE49-F238E27FC236}">
                <a16:creationId xmlns:a16="http://schemas.microsoft.com/office/drawing/2014/main" id="{CEA7C798-839E-8BBD-C018-0378CBEDFBF1}"/>
              </a:ext>
            </a:extLst>
          </p:cNvPr>
          <p:cNvSpPr>
            <a:spLocks noEditPoints="1"/>
          </p:cNvSpPr>
          <p:nvPr/>
        </p:nvSpPr>
        <p:spPr bwMode="auto">
          <a:xfrm>
            <a:off x="8789086" y="2813896"/>
            <a:ext cx="363414" cy="339680"/>
          </a:xfrm>
          <a:custGeom>
            <a:avLst/>
            <a:gdLst/>
            <a:ahLst/>
            <a:cxnLst>
              <a:cxn ang="0">
                <a:pos x="176" y="36"/>
              </a:cxn>
              <a:cxn ang="0">
                <a:pos x="152" y="134"/>
              </a:cxn>
              <a:cxn ang="0">
                <a:pos x="88" y="67"/>
              </a:cxn>
              <a:cxn ang="0">
                <a:pos x="132" y="176"/>
              </a:cxn>
              <a:cxn ang="0">
                <a:pos x="136" y="201"/>
              </a:cxn>
              <a:cxn ang="0">
                <a:pos x="82" y="230"/>
              </a:cxn>
              <a:cxn ang="0">
                <a:pos x="69" y="230"/>
              </a:cxn>
              <a:cxn ang="0">
                <a:pos x="0" y="172"/>
              </a:cxn>
              <a:cxn ang="0">
                <a:pos x="12" y="0"/>
              </a:cxn>
              <a:cxn ang="0">
                <a:pos x="19" y="3"/>
              </a:cxn>
              <a:cxn ang="0">
                <a:pos x="159" y="1"/>
              </a:cxn>
              <a:cxn ang="0">
                <a:pos x="164" y="0"/>
              </a:cxn>
              <a:cxn ang="0">
                <a:pos x="171" y="3"/>
              </a:cxn>
              <a:cxn ang="0">
                <a:pos x="235" y="51"/>
              </a:cxn>
              <a:cxn ang="0">
                <a:pos x="235" y="51"/>
              </a:cxn>
              <a:cxn ang="0">
                <a:pos x="240" y="134"/>
              </a:cxn>
              <a:cxn ang="0">
                <a:pos x="216" y="66"/>
              </a:cxn>
              <a:cxn ang="0">
                <a:pos x="24" y="36"/>
              </a:cxn>
              <a:cxn ang="0">
                <a:pos x="64" y="196"/>
              </a:cxn>
              <a:cxn ang="0">
                <a:pos x="196" y="128"/>
              </a:cxn>
              <a:cxn ang="0">
                <a:pos x="196" y="232"/>
              </a:cxn>
              <a:cxn ang="0">
                <a:pos x="196" y="128"/>
              </a:cxn>
              <a:cxn ang="0">
                <a:pos x="168" y="196"/>
              </a:cxn>
              <a:cxn ang="0">
                <a:pos x="188" y="204"/>
              </a:cxn>
              <a:cxn ang="0">
                <a:pos x="204" y="204"/>
              </a:cxn>
              <a:cxn ang="0">
                <a:pos x="224" y="196"/>
              </a:cxn>
              <a:cxn ang="0">
                <a:pos x="213" y="180"/>
              </a:cxn>
              <a:cxn ang="0">
                <a:pos x="224" y="164"/>
              </a:cxn>
              <a:cxn ang="0">
                <a:pos x="204" y="156"/>
              </a:cxn>
              <a:cxn ang="0">
                <a:pos x="188" y="156"/>
              </a:cxn>
              <a:cxn ang="0">
                <a:pos x="168" y="164"/>
              </a:cxn>
              <a:cxn ang="0">
                <a:pos x="179" y="180"/>
              </a:cxn>
            </a:cxnLst>
            <a:rect l="0" t="0" r="r" b="b"/>
            <a:pathLst>
              <a:path w="248" h="232">
                <a:moveTo>
                  <a:pt x="216" y="66"/>
                </a:moveTo>
                <a:cubicBezTo>
                  <a:pt x="176" y="36"/>
                  <a:pt x="176" y="36"/>
                  <a:pt x="176" y="36"/>
                </a:cubicBezTo>
                <a:cubicBezTo>
                  <a:pt x="176" y="119"/>
                  <a:pt x="176" y="119"/>
                  <a:pt x="176" y="119"/>
                </a:cubicBezTo>
                <a:cubicBezTo>
                  <a:pt x="167" y="122"/>
                  <a:pt x="159" y="127"/>
                  <a:pt x="152" y="134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88" y="67"/>
                  <a:pt x="88" y="67"/>
                  <a:pt x="88" y="67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132" y="176"/>
                  <a:pt x="132" y="176"/>
                  <a:pt x="132" y="176"/>
                </a:cubicBezTo>
                <a:cubicBezTo>
                  <a:pt x="132" y="177"/>
                  <a:pt x="132" y="179"/>
                  <a:pt x="132" y="180"/>
                </a:cubicBezTo>
                <a:cubicBezTo>
                  <a:pt x="132" y="187"/>
                  <a:pt x="133" y="194"/>
                  <a:pt x="136" y="201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0" y="231"/>
                  <a:pt x="78" y="232"/>
                  <a:pt x="76" y="232"/>
                </a:cubicBezTo>
                <a:cubicBezTo>
                  <a:pt x="73" y="232"/>
                  <a:pt x="71" y="231"/>
                  <a:pt x="69" y="230"/>
                </a:cubicBezTo>
                <a:cubicBezTo>
                  <a:pt x="5" y="182"/>
                  <a:pt x="5" y="182"/>
                  <a:pt x="5" y="182"/>
                </a:cubicBezTo>
                <a:cubicBezTo>
                  <a:pt x="2" y="180"/>
                  <a:pt x="0" y="176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7" y="1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77" y="46"/>
                  <a:pt x="77" y="46"/>
                  <a:pt x="77" y="46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60" y="1"/>
                  <a:pt x="162" y="0"/>
                  <a:pt x="164" y="0"/>
                </a:cubicBezTo>
                <a:cubicBezTo>
                  <a:pt x="167" y="0"/>
                  <a:pt x="169" y="1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234" y="50"/>
                  <a:pt x="234" y="50"/>
                  <a:pt x="234" y="50"/>
                </a:cubicBezTo>
                <a:cubicBezTo>
                  <a:pt x="235" y="50"/>
                  <a:pt x="235" y="50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8" y="53"/>
                  <a:pt x="240" y="56"/>
                  <a:pt x="240" y="60"/>
                </a:cubicBezTo>
                <a:cubicBezTo>
                  <a:pt x="240" y="134"/>
                  <a:pt x="240" y="134"/>
                  <a:pt x="240" y="134"/>
                </a:cubicBezTo>
                <a:cubicBezTo>
                  <a:pt x="233" y="127"/>
                  <a:pt x="225" y="122"/>
                  <a:pt x="216" y="119"/>
                </a:cubicBezTo>
                <a:lnTo>
                  <a:pt x="216" y="66"/>
                </a:lnTo>
                <a:close/>
                <a:moveTo>
                  <a:pt x="64" y="66"/>
                </a:moveTo>
                <a:cubicBezTo>
                  <a:pt x="24" y="36"/>
                  <a:pt x="24" y="36"/>
                  <a:pt x="24" y="36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64" y="196"/>
                  <a:pt x="64" y="196"/>
                  <a:pt x="64" y="196"/>
                </a:cubicBezTo>
                <a:lnTo>
                  <a:pt x="64" y="66"/>
                </a:lnTo>
                <a:close/>
                <a:moveTo>
                  <a:pt x="196" y="128"/>
                </a:moveTo>
                <a:cubicBezTo>
                  <a:pt x="225" y="128"/>
                  <a:pt x="248" y="151"/>
                  <a:pt x="248" y="180"/>
                </a:cubicBezTo>
                <a:cubicBezTo>
                  <a:pt x="248" y="209"/>
                  <a:pt x="225" y="232"/>
                  <a:pt x="196" y="232"/>
                </a:cubicBezTo>
                <a:cubicBezTo>
                  <a:pt x="167" y="232"/>
                  <a:pt x="144" y="209"/>
                  <a:pt x="144" y="180"/>
                </a:cubicBezTo>
                <a:cubicBezTo>
                  <a:pt x="144" y="151"/>
                  <a:pt x="167" y="128"/>
                  <a:pt x="196" y="128"/>
                </a:cubicBezTo>
                <a:moveTo>
                  <a:pt x="172" y="188"/>
                </a:moveTo>
                <a:cubicBezTo>
                  <a:pt x="169" y="190"/>
                  <a:pt x="168" y="193"/>
                  <a:pt x="168" y="196"/>
                </a:cubicBezTo>
                <a:cubicBezTo>
                  <a:pt x="168" y="203"/>
                  <a:pt x="173" y="208"/>
                  <a:pt x="180" y="208"/>
                </a:cubicBezTo>
                <a:cubicBezTo>
                  <a:pt x="183" y="208"/>
                  <a:pt x="186" y="207"/>
                  <a:pt x="188" y="204"/>
                </a:cubicBezTo>
                <a:cubicBezTo>
                  <a:pt x="196" y="197"/>
                  <a:pt x="196" y="197"/>
                  <a:pt x="196" y="197"/>
                </a:cubicBezTo>
                <a:cubicBezTo>
                  <a:pt x="204" y="204"/>
                  <a:pt x="204" y="204"/>
                  <a:pt x="204" y="204"/>
                </a:cubicBezTo>
                <a:cubicBezTo>
                  <a:pt x="206" y="207"/>
                  <a:pt x="209" y="208"/>
                  <a:pt x="212" y="208"/>
                </a:cubicBezTo>
                <a:cubicBezTo>
                  <a:pt x="219" y="208"/>
                  <a:pt x="224" y="203"/>
                  <a:pt x="224" y="196"/>
                </a:cubicBezTo>
                <a:cubicBezTo>
                  <a:pt x="224" y="193"/>
                  <a:pt x="223" y="190"/>
                  <a:pt x="220" y="188"/>
                </a:cubicBezTo>
                <a:cubicBezTo>
                  <a:pt x="213" y="180"/>
                  <a:pt x="213" y="180"/>
                  <a:pt x="213" y="180"/>
                </a:cubicBezTo>
                <a:cubicBezTo>
                  <a:pt x="220" y="172"/>
                  <a:pt x="220" y="172"/>
                  <a:pt x="220" y="172"/>
                </a:cubicBezTo>
                <a:cubicBezTo>
                  <a:pt x="223" y="170"/>
                  <a:pt x="224" y="167"/>
                  <a:pt x="224" y="164"/>
                </a:cubicBezTo>
                <a:cubicBezTo>
                  <a:pt x="224" y="157"/>
                  <a:pt x="219" y="152"/>
                  <a:pt x="212" y="152"/>
                </a:cubicBezTo>
                <a:cubicBezTo>
                  <a:pt x="209" y="152"/>
                  <a:pt x="206" y="153"/>
                  <a:pt x="204" y="156"/>
                </a:cubicBezTo>
                <a:cubicBezTo>
                  <a:pt x="196" y="163"/>
                  <a:pt x="196" y="163"/>
                  <a:pt x="196" y="163"/>
                </a:cubicBezTo>
                <a:cubicBezTo>
                  <a:pt x="188" y="156"/>
                  <a:pt x="188" y="156"/>
                  <a:pt x="188" y="156"/>
                </a:cubicBezTo>
                <a:cubicBezTo>
                  <a:pt x="186" y="153"/>
                  <a:pt x="183" y="152"/>
                  <a:pt x="180" y="152"/>
                </a:cubicBezTo>
                <a:cubicBezTo>
                  <a:pt x="173" y="152"/>
                  <a:pt x="168" y="157"/>
                  <a:pt x="168" y="164"/>
                </a:cubicBezTo>
                <a:cubicBezTo>
                  <a:pt x="168" y="167"/>
                  <a:pt x="169" y="170"/>
                  <a:pt x="172" y="172"/>
                </a:cubicBezTo>
                <a:cubicBezTo>
                  <a:pt x="179" y="180"/>
                  <a:pt x="179" y="180"/>
                  <a:pt x="179" y="180"/>
                </a:cubicBezTo>
                <a:lnTo>
                  <a:pt x="172" y="188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5" name="Freeform 194">
            <a:extLst>
              <a:ext uri="{FF2B5EF4-FFF2-40B4-BE49-F238E27FC236}">
                <a16:creationId xmlns:a16="http://schemas.microsoft.com/office/drawing/2014/main" id="{AB185746-119F-BF0C-2C46-C737A3DFF893}"/>
              </a:ext>
            </a:extLst>
          </p:cNvPr>
          <p:cNvSpPr>
            <a:spLocks noEditPoints="1"/>
          </p:cNvSpPr>
          <p:nvPr/>
        </p:nvSpPr>
        <p:spPr bwMode="auto">
          <a:xfrm>
            <a:off x="8134942" y="2813896"/>
            <a:ext cx="361930" cy="339680"/>
          </a:xfrm>
          <a:custGeom>
            <a:avLst/>
            <a:gdLst/>
            <a:ahLst/>
            <a:cxnLst>
              <a:cxn ang="0">
                <a:pos x="216" y="66"/>
              </a:cxn>
              <a:cxn ang="0">
                <a:pos x="176" y="36"/>
              </a:cxn>
              <a:cxn ang="0">
                <a:pos x="176" y="119"/>
              </a:cxn>
              <a:cxn ang="0">
                <a:pos x="152" y="134"/>
              </a:cxn>
              <a:cxn ang="0">
                <a:pos x="152" y="32"/>
              </a:cxn>
              <a:cxn ang="0">
                <a:pos x="88" y="67"/>
              </a:cxn>
              <a:cxn ang="0">
                <a:pos x="88" y="200"/>
              </a:cxn>
              <a:cxn ang="0">
                <a:pos x="132" y="176"/>
              </a:cxn>
              <a:cxn ang="0">
                <a:pos x="132" y="180"/>
              </a:cxn>
              <a:cxn ang="0">
                <a:pos x="136" y="201"/>
              </a:cxn>
              <a:cxn ang="0">
                <a:pos x="82" y="230"/>
              </a:cxn>
              <a:cxn ang="0">
                <a:pos x="82" y="230"/>
              </a:cxn>
              <a:cxn ang="0">
                <a:pos x="76" y="232"/>
              </a:cxn>
              <a:cxn ang="0">
                <a:pos x="69" y="230"/>
              </a:cxn>
              <a:cxn ang="0">
                <a:pos x="5" y="182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19" y="3"/>
              </a:cxn>
              <a:cxn ang="0">
                <a:pos x="19" y="3"/>
              </a:cxn>
              <a:cxn ang="0">
                <a:pos x="77" y="46"/>
              </a:cxn>
              <a:cxn ang="0">
                <a:pos x="159" y="1"/>
              </a:cxn>
              <a:cxn ang="0">
                <a:pos x="159" y="1"/>
              </a:cxn>
              <a:cxn ang="0">
                <a:pos x="164" y="0"/>
              </a:cxn>
              <a:cxn ang="0">
                <a:pos x="171" y="3"/>
              </a:cxn>
              <a:cxn ang="0">
                <a:pos x="171" y="3"/>
              </a:cxn>
              <a:cxn ang="0">
                <a:pos x="234" y="50"/>
              </a:cxn>
              <a:cxn ang="0">
                <a:pos x="235" y="51"/>
              </a:cxn>
              <a:cxn ang="0">
                <a:pos x="235" y="51"/>
              </a:cxn>
              <a:cxn ang="0">
                <a:pos x="235" y="51"/>
              </a:cxn>
              <a:cxn ang="0">
                <a:pos x="240" y="60"/>
              </a:cxn>
              <a:cxn ang="0">
                <a:pos x="240" y="134"/>
              </a:cxn>
              <a:cxn ang="0">
                <a:pos x="216" y="119"/>
              </a:cxn>
              <a:cxn ang="0">
                <a:pos x="216" y="66"/>
              </a:cxn>
              <a:cxn ang="0">
                <a:pos x="64" y="66"/>
              </a:cxn>
              <a:cxn ang="0">
                <a:pos x="24" y="36"/>
              </a:cxn>
              <a:cxn ang="0">
                <a:pos x="24" y="166"/>
              </a:cxn>
              <a:cxn ang="0">
                <a:pos x="64" y="196"/>
              </a:cxn>
              <a:cxn ang="0">
                <a:pos x="64" y="66"/>
              </a:cxn>
              <a:cxn ang="0">
                <a:pos x="196" y="128"/>
              </a:cxn>
              <a:cxn ang="0">
                <a:pos x="248" y="180"/>
              </a:cxn>
              <a:cxn ang="0">
                <a:pos x="196" y="232"/>
              </a:cxn>
              <a:cxn ang="0">
                <a:pos x="144" y="180"/>
              </a:cxn>
              <a:cxn ang="0">
                <a:pos x="196" y="128"/>
              </a:cxn>
              <a:cxn ang="0">
                <a:pos x="164" y="192"/>
              </a:cxn>
              <a:cxn ang="0">
                <a:pos x="180" y="208"/>
              </a:cxn>
              <a:cxn ang="0">
                <a:pos x="188" y="212"/>
              </a:cxn>
              <a:cxn ang="0">
                <a:pos x="196" y="208"/>
              </a:cxn>
              <a:cxn ang="0">
                <a:pos x="228" y="176"/>
              </a:cxn>
              <a:cxn ang="0">
                <a:pos x="232" y="168"/>
              </a:cxn>
              <a:cxn ang="0">
                <a:pos x="220" y="156"/>
              </a:cxn>
              <a:cxn ang="0">
                <a:pos x="212" y="160"/>
              </a:cxn>
              <a:cxn ang="0">
                <a:pos x="188" y="183"/>
              </a:cxn>
              <a:cxn ang="0">
                <a:pos x="180" y="176"/>
              </a:cxn>
              <a:cxn ang="0">
                <a:pos x="172" y="172"/>
              </a:cxn>
              <a:cxn ang="0">
                <a:pos x="160" y="184"/>
              </a:cxn>
              <a:cxn ang="0">
                <a:pos x="164" y="192"/>
              </a:cxn>
            </a:cxnLst>
            <a:rect l="0" t="0" r="r" b="b"/>
            <a:pathLst>
              <a:path w="248" h="232">
                <a:moveTo>
                  <a:pt x="216" y="66"/>
                </a:moveTo>
                <a:cubicBezTo>
                  <a:pt x="176" y="36"/>
                  <a:pt x="176" y="36"/>
                  <a:pt x="176" y="36"/>
                </a:cubicBezTo>
                <a:cubicBezTo>
                  <a:pt x="176" y="119"/>
                  <a:pt x="176" y="119"/>
                  <a:pt x="176" y="119"/>
                </a:cubicBezTo>
                <a:cubicBezTo>
                  <a:pt x="167" y="122"/>
                  <a:pt x="159" y="127"/>
                  <a:pt x="152" y="134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88" y="67"/>
                  <a:pt x="88" y="67"/>
                  <a:pt x="88" y="67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132" y="176"/>
                  <a:pt x="132" y="176"/>
                  <a:pt x="132" y="176"/>
                </a:cubicBezTo>
                <a:cubicBezTo>
                  <a:pt x="132" y="177"/>
                  <a:pt x="132" y="179"/>
                  <a:pt x="132" y="180"/>
                </a:cubicBezTo>
                <a:cubicBezTo>
                  <a:pt x="132" y="187"/>
                  <a:pt x="133" y="194"/>
                  <a:pt x="136" y="201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0" y="231"/>
                  <a:pt x="78" y="232"/>
                  <a:pt x="76" y="232"/>
                </a:cubicBezTo>
                <a:cubicBezTo>
                  <a:pt x="73" y="232"/>
                  <a:pt x="71" y="231"/>
                  <a:pt x="69" y="230"/>
                </a:cubicBezTo>
                <a:cubicBezTo>
                  <a:pt x="5" y="182"/>
                  <a:pt x="5" y="182"/>
                  <a:pt x="5" y="182"/>
                </a:cubicBezTo>
                <a:cubicBezTo>
                  <a:pt x="2" y="180"/>
                  <a:pt x="0" y="176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7" y="1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77" y="46"/>
                  <a:pt x="77" y="46"/>
                  <a:pt x="77" y="46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60" y="1"/>
                  <a:pt x="162" y="0"/>
                  <a:pt x="164" y="0"/>
                </a:cubicBezTo>
                <a:cubicBezTo>
                  <a:pt x="167" y="0"/>
                  <a:pt x="169" y="1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234" y="50"/>
                  <a:pt x="234" y="50"/>
                  <a:pt x="234" y="50"/>
                </a:cubicBezTo>
                <a:cubicBezTo>
                  <a:pt x="235" y="50"/>
                  <a:pt x="235" y="50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8" y="53"/>
                  <a:pt x="240" y="56"/>
                  <a:pt x="240" y="60"/>
                </a:cubicBezTo>
                <a:cubicBezTo>
                  <a:pt x="240" y="134"/>
                  <a:pt x="240" y="134"/>
                  <a:pt x="240" y="134"/>
                </a:cubicBezTo>
                <a:cubicBezTo>
                  <a:pt x="233" y="127"/>
                  <a:pt x="225" y="122"/>
                  <a:pt x="216" y="119"/>
                </a:cubicBezTo>
                <a:lnTo>
                  <a:pt x="216" y="66"/>
                </a:lnTo>
                <a:close/>
                <a:moveTo>
                  <a:pt x="64" y="66"/>
                </a:moveTo>
                <a:cubicBezTo>
                  <a:pt x="24" y="36"/>
                  <a:pt x="24" y="36"/>
                  <a:pt x="24" y="36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64" y="196"/>
                  <a:pt x="64" y="196"/>
                  <a:pt x="64" y="196"/>
                </a:cubicBezTo>
                <a:lnTo>
                  <a:pt x="64" y="66"/>
                </a:lnTo>
                <a:close/>
                <a:moveTo>
                  <a:pt x="196" y="128"/>
                </a:moveTo>
                <a:cubicBezTo>
                  <a:pt x="225" y="128"/>
                  <a:pt x="248" y="151"/>
                  <a:pt x="248" y="180"/>
                </a:cubicBezTo>
                <a:cubicBezTo>
                  <a:pt x="248" y="209"/>
                  <a:pt x="225" y="232"/>
                  <a:pt x="196" y="232"/>
                </a:cubicBezTo>
                <a:cubicBezTo>
                  <a:pt x="167" y="232"/>
                  <a:pt x="144" y="209"/>
                  <a:pt x="144" y="180"/>
                </a:cubicBezTo>
                <a:cubicBezTo>
                  <a:pt x="144" y="151"/>
                  <a:pt x="167" y="128"/>
                  <a:pt x="196" y="128"/>
                </a:cubicBezTo>
                <a:moveTo>
                  <a:pt x="164" y="192"/>
                </a:moveTo>
                <a:cubicBezTo>
                  <a:pt x="180" y="208"/>
                  <a:pt x="180" y="208"/>
                  <a:pt x="180" y="208"/>
                </a:cubicBezTo>
                <a:cubicBezTo>
                  <a:pt x="182" y="211"/>
                  <a:pt x="185" y="212"/>
                  <a:pt x="188" y="212"/>
                </a:cubicBezTo>
                <a:cubicBezTo>
                  <a:pt x="191" y="212"/>
                  <a:pt x="194" y="211"/>
                  <a:pt x="196" y="208"/>
                </a:cubicBezTo>
                <a:cubicBezTo>
                  <a:pt x="228" y="176"/>
                  <a:pt x="228" y="176"/>
                  <a:pt x="228" y="176"/>
                </a:cubicBezTo>
                <a:cubicBezTo>
                  <a:pt x="231" y="174"/>
                  <a:pt x="232" y="171"/>
                  <a:pt x="232" y="168"/>
                </a:cubicBezTo>
                <a:cubicBezTo>
                  <a:pt x="232" y="161"/>
                  <a:pt x="227" y="156"/>
                  <a:pt x="220" y="156"/>
                </a:cubicBezTo>
                <a:cubicBezTo>
                  <a:pt x="217" y="156"/>
                  <a:pt x="214" y="157"/>
                  <a:pt x="212" y="160"/>
                </a:cubicBezTo>
                <a:cubicBezTo>
                  <a:pt x="188" y="183"/>
                  <a:pt x="188" y="183"/>
                  <a:pt x="188" y="183"/>
                </a:cubicBezTo>
                <a:cubicBezTo>
                  <a:pt x="180" y="176"/>
                  <a:pt x="180" y="176"/>
                  <a:pt x="180" y="176"/>
                </a:cubicBezTo>
                <a:cubicBezTo>
                  <a:pt x="178" y="173"/>
                  <a:pt x="175" y="172"/>
                  <a:pt x="172" y="172"/>
                </a:cubicBezTo>
                <a:cubicBezTo>
                  <a:pt x="165" y="172"/>
                  <a:pt x="160" y="177"/>
                  <a:pt x="160" y="184"/>
                </a:cubicBezTo>
                <a:cubicBezTo>
                  <a:pt x="160" y="187"/>
                  <a:pt x="161" y="190"/>
                  <a:pt x="164" y="192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6" name="Freeform 195">
            <a:extLst>
              <a:ext uri="{FF2B5EF4-FFF2-40B4-BE49-F238E27FC236}">
                <a16:creationId xmlns:a16="http://schemas.microsoft.com/office/drawing/2014/main" id="{0B9C3B36-E77B-F880-2443-6A6833A07ADC}"/>
              </a:ext>
            </a:extLst>
          </p:cNvPr>
          <p:cNvSpPr>
            <a:spLocks noEditPoints="1"/>
          </p:cNvSpPr>
          <p:nvPr/>
        </p:nvSpPr>
        <p:spPr bwMode="auto">
          <a:xfrm>
            <a:off x="7479314" y="2813896"/>
            <a:ext cx="363414" cy="339680"/>
          </a:xfrm>
          <a:custGeom>
            <a:avLst/>
            <a:gdLst/>
            <a:ahLst/>
            <a:cxnLst>
              <a:cxn ang="0">
                <a:pos x="216" y="66"/>
              </a:cxn>
              <a:cxn ang="0">
                <a:pos x="176" y="36"/>
              </a:cxn>
              <a:cxn ang="0">
                <a:pos x="176" y="119"/>
              </a:cxn>
              <a:cxn ang="0">
                <a:pos x="152" y="134"/>
              </a:cxn>
              <a:cxn ang="0">
                <a:pos x="152" y="32"/>
              </a:cxn>
              <a:cxn ang="0">
                <a:pos x="88" y="67"/>
              </a:cxn>
              <a:cxn ang="0">
                <a:pos x="88" y="200"/>
              </a:cxn>
              <a:cxn ang="0">
                <a:pos x="132" y="176"/>
              </a:cxn>
              <a:cxn ang="0">
                <a:pos x="132" y="180"/>
              </a:cxn>
              <a:cxn ang="0">
                <a:pos x="136" y="201"/>
              </a:cxn>
              <a:cxn ang="0">
                <a:pos x="82" y="230"/>
              </a:cxn>
              <a:cxn ang="0">
                <a:pos x="82" y="230"/>
              </a:cxn>
              <a:cxn ang="0">
                <a:pos x="76" y="232"/>
              </a:cxn>
              <a:cxn ang="0">
                <a:pos x="69" y="230"/>
              </a:cxn>
              <a:cxn ang="0">
                <a:pos x="5" y="182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19" y="3"/>
              </a:cxn>
              <a:cxn ang="0">
                <a:pos x="19" y="3"/>
              </a:cxn>
              <a:cxn ang="0">
                <a:pos x="77" y="46"/>
              </a:cxn>
              <a:cxn ang="0">
                <a:pos x="159" y="1"/>
              </a:cxn>
              <a:cxn ang="0">
                <a:pos x="159" y="1"/>
              </a:cxn>
              <a:cxn ang="0">
                <a:pos x="164" y="0"/>
              </a:cxn>
              <a:cxn ang="0">
                <a:pos x="171" y="3"/>
              </a:cxn>
              <a:cxn ang="0">
                <a:pos x="171" y="3"/>
              </a:cxn>
              <a:cxn ang="0">
                <a:pos x="234" y="50"/>
              </a:cxn>
              <a:cxn ang="0">
                <a:pos x="235" y="51"/>
              </a:cxn>
              <a:cxn ang="0">
                <a:pos x="235" y="51"/>
              </a:cxn>
              <a:cxn ang="0">
                <a:pos x="235" y="51"/>
              </a:cxn>
              <a:cxn ang="0">
                <a:pos x="240" y="60"/>
              </a:cxn>
              <a:cxn ang="0">
                <a:pos x="240" y="134"/>
              </a:cxn>
              <a:cxn ang="0">
                <a:pos x="216" y="119"/>
              </a:cxn>
              <a:cxn ang="0">
                <a:pos x="216" y="66"/>
              </a:cxn>
              <a:cxn ang="0">
                <a:pos x="64" y="66"/>
              </a:cxn>
              <a:cxn ang="0">
                <a:pos x="24" y="36"/>
              </a:cxn>
              <a:cxn ang="0">
                <a:pos x="24" y="166"/>
              </a:cxn>
              <a:cxn ang="0">
                <a:pos x="64" y="196"/>
              </a:cxn>
              <a:cxn ang="0">
                <a:pos x="64" y="66"/>
              </a:cxn>
              <a:cxn ang="0">
                <a:pos x="196" y="128"/>
              </a:cxn>
              <a:cxn ang="0">
                <a:pos x="248" y="180"/>
              </a:cxn>
              <a:cxn ang="0">
                <a:pos x="196" y="232"/>
              </a:cxn>
              <a:cxn ang="0">
                <a:pos x="144" y="180"/>
              </a:cxn>
              <a:cxn ang="0">
                <a:pos x="196" y="128"/>
              </a:cxn>
              <a:cxn ang="0">
                <a:pos x="172" y="192"/>
              </a:cxn>
              <a:cxn ang="0">
                <a:pos x="220" y="192"/>
              </a:cxn>
              <a:cxn ang="0">
                <a:pos x="232" y="180"/>
              </a:cxn>
              <a:cxn ang="0">
                <a:pos x="220" y="168"/>
              </a:cxn>
              <a:cxn ang="0">
                <a:pos x="172" y="168"/>
              </a:cxn>
              <a:cxn ang="0">
                <a:pos x="160" y="180"/>
              </a:cxn>
              <a:cxn ang="0">
                <a:pos x="172" y="192"/>
              </a:cxn>
            </a:cxnLst>
            <a:rect l="0" t="0" r="r" b="b"/>
            <a:pathLst>
              <a:path w="248" h="232">
                <a:moveTo>
                  <a:pt x="216" y="66"/>
                </a:moveTo>
                <a:cubicBezTo>
                  <a:pt x="176" y="36"/>
                  <a:pt x="176" y="36"/>
                  <a:pt x="176" y="36"/>
                </a:cubicBezTo>
                <a:cubicBezTo>
                  <a:pt x="176" y="119"/>
                  <a:pt x="176" y="119"/>
                  <a:pt x="176" y="119"/>
                </a:cubicBezTo>
                <a:cubicBezTo>
                  <a:pt x="167" y="122"/>
                  <a:pt x="159" y="127"/>
                  <a:pt x="152" y="134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88" y="67"/>
                  <a:pt x="88" y="67"/>
                  <a:pt x="88" y="67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132" y="176"/>
                  <a:pt x="132" y="176"/>
                  <a:pt x="132" y="176"/>
                </a:cubicBezTo>
                <a:cubicBezTo>
                  <a:pt x="132" y="177"/>
                  <a:pt x="132" y="179"/>
                  <a:pt x="132" y="180"/>
                </a:cubicBezTo>
                <a:cubicBezTo>
                  <a:pt x="132" y="187"/>
                  <a:pt x="133" y="194"/>
                  <a:pt x="136" y="201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0" y="231"/>
                  <a:pt x="78" y="232"/>
                  <a:pt x="76" y="232"/>
                </a:cubicBezTo>
                <a:cubicBezTo>
                  <a:pt x="73" y="232"/>
                  <a:pt x="71" y="231"/>
                  <a:pt x="69" y="230"/>
                </a:cubicBezTo>
                <a:cubicBezTo>
                  <a:pt x="5" y="182"/>
                  <a:pt x="5" y="182"/>
                  <a:pt x="5" y="182"/>
                </a:cubicBezTo>
                <a:cubicBezTo>
                  <a:pt x="2" y="180"/>
                  <a:pt x="0" y="176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7" y="1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77" y="46"/>
                  <a:pt x="77" y="46"/>
                  <a:pt x="77" y="46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60" y="1"/>
                  <a:pt x="162" y="0"/>
                  <a:pt x="164" y="0"/>
                </a:cubicBezTo>
                <a:cubicBezTo>
                  <a:pt x="167" y="0"/>
                  <a:pt x="169" y="1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234" y="50"/>
                  <a:pt x="234" y="50"/>
                  <a:pt x="234" y="50"/>
                </a:cubicBezTo>
                <a:cubicBezTo>
                  <a:pt x="235" y="50"/>
                  <a:pt x="235" y="50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8" y="53"/>
                  <a:pt x="240" y="56"/>
                  <a:pt x="240" y="60"/>
                </a:cubicBezTo>
                <a:cubicBezTo>
                  <a:pt x="240" y="134"/>
                  <a:pt x="240" y="134"/>
                  <a:pt x="240" y="134"/>
                </a:cubicBezTo>
                <a:cubicBezTo>
                  <a:pt x="233" y="127"/>
                  <a:pt x="225" y="122"/>
                  <a:pt x="216" y="119"/>
                </a:cubicBezTo>
                <a:lnTo>
                  <a:pt x="216" y="66"/>
                </a:lnTo>
                <a:close/>
                <a:moveTo>
                  <a:pt x="64" y="66"/>
                </a:moveTo>
                <a:cubicBezTo>
                  <a:pt x="24" y="36"/>
                  <a:pt x="24" y="36"/>
                  <a:pt x="24" y="36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64" y="196"/>
                  <a:pt x="64" y="196"/>
                  <a:pt x="64" y="196"/>
                </a:cubicBezTo>
                <a:lnTo>
                  <a:pt x="64" y="66"/>
                </a:lnTo>
                <a:close/>
                <a:moveTo>
                  <a:pt x="196" y="128"/>
                </a:moveTo>
                <a:cubicBezTo>
                  <a:pt x="225" y="128"/>
                  <a:pt x="248" y="151"/>
                  <a:pt x="248" y="180"/>
                </a:cubicBezTo>
                <a:cubicBezTo>
                  <a:pt x="248" y="209"/>
                  <a:pt x="225" y="232"/>
                  <a:pt x="196" y="232"/>
                </a:cubicBezTo>
                <a:cubicBezTo>
                  <a:pt x="167" y="232"/>
                  <a:pt x="144" y="209"/>
                  <a:pt x="144" y="180"/>
                </a:cubicBezTo>
                <a:cubicBezTo>
                  <a:pt x="144" y="151"/>
                  <a:pt x="167" y="128"/>
                  <a:pt x="196" y="128"/>
                </a:cubicBezTo>
                <a:moveTo>
                  <a:pt x="172" y="192"/>
                </a:moveTo>
                <a:cubicBezTo>
                  <a:pt x="220" y="192"/>
                  <a:pt x="220" y="192"/>
                  <a:pt x="220" y="192"/>
                </a:cubicBezTo>
                <a:cubicBezTo>
                  <a:pt x="227" y="192"/>
                  <a:pt x="232" y="187"/>
                  <a:pt x="232" y="180"/>
                </a:cubicBezTo>
                <a:cubicBezTo>
                  <a:pt x="232" y="173"/>
                  <a:pt x="227" y="168"/>
                  <a:pt x="220" y="168"/>
                </a:cubicBezTo>
                <a:cubicBezTo>
                  <a:pt x="172" y="168"/>
                  <a:pt x="172" y="168"/>
                  <a:pt x="172" y="168"/>
                </a:cubicBezTo>
                <a:cubicBezTo>
                  <a:pt x="165" y="168"/>
                  <a:pt x="160" y="173"/>
                  <a:pt x="160" y="180"/>
                </a:cubicBezTo>
                <a:cubicBezTo>
                  <a:pt x="160" y="187"/>
                  <a:pt x="165" y="192"/>
                  <a:pt x="172" y="192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7" name="Freeform 196">
            <a:extLst>
              <a:ext uri="{FF2B5EF4-FFF2-40B4-BE49-F238E27FC236}">
                <a16:creationId xmlns:a16="http://schemas.microsoft.com/office/drawing/2014/main" id="{61626DB1-1C2B-5269-984C-86A8A1C11616}"/>
              </a:ext>
            </a:extLst>
          </p:cNvPr>
          <p:cNvSpPr>
            <a:spLocks noEditPoints="1"/>
          </p:cNvSpPr>
          <p:nvPr/>
        </p:nvSpPr>
        <p:spPr bwMode="auto">
          <a:xfrm>
            <a:off x="6825169" y="2813896"/>
            <a:ext cx="361930" cy="339680"/>
          </a:xfrm>
          <a:custGeom>
            <a:avLst/>
            <a:gdLst/>
            <a:ahLst/>
            <a:cxnLst>
              <a:cxn ang="0">
                <a:pos x="216" y="66"/>
              </a:cxn>
              <a:cxn ang="0">
                <a:pos x="176" y="36"/>
              </a:cxn>
              <a:cxn ang="0">
                <a:pos x="176" y="119"/>
              </a:cxn>
              <a:cxn ang="0">
                <a:pos x="152" y="134"/>
              </a:cxn>
              <a:cxn ang="0">
                <a:pos x="152" y="32"/>
              </a:cxn>
              <a:cxn ang="0">
                <a:pos x="88" y="67"/>
              </a:cxn>
              <a:cxn ang="0">
                <a:pos x="88" y="200"/>
              </a:cxn>
              <a:cxn ang="0">
                <a:pos x="132" y="176"/>
              </a:cxn>
              <a:cxn ang="0">
                <a:pos x="132" y="180"/>
              </a:cxn>
              <a:cxn ang="0">
                <a:pos x="136" y="201"/>
              </a:cxn>
              <a:cxn ang="0">
                <a:pos x="82" y="230"/>
              </a:cxn>
              <a:cxn ang="0">
                <a:pos x="82" y="230"/>
              </a:cxn>
              <a:cxn ang="0">
                <a:pos x="76" y="232"/>
              </a:cxn>
              <a:cxn ang="0">
                <a:pos x="69" y="230"/>
              </a:cxn>
              <a:cxn ang="0">
                <a:pos x="5" y="182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19" y="3"/>
              </a:cxn>
              <a:cxn ang="0">
                <a:pos x="19" y="3"/>
              </a:cxn>
              <a:cxn ang="0">
                <a:pos x="77" y="46"/>
              </a:cxn>
              <a:cxn ang="0">
                <a:pos x="159" y="1"/>
              </a:cxn>
              <a:cxn ang="0">
                <a:pos x="159" y="1"/>
              </a:cxn>
              <a:cxn ang="0">
                <a:pos x="164" y="0"/>
              </a:cxn>
              <a:cxn ang="0">
                <a:pos x="171" y="3"/>
              </a:cxn>
              <a:cxn ang="0">
                <a:pos x="171" y="3"/>
              </a:cxn>
              <a:cxn ang="0">
                <a:pos x="234" y="50"/>
              </a:cxn>
              <a:cxn ang="0">
                <a:pos x="235" y="51"/>
              </a:cxn>
              <a:cxn ang="0">
                <a:pos x="235" y="51"/>
              </a:cxn>
              <a:cxn ang="0">
                <a:pos x="235" y="51"/>
              </a:cxn>
              <a:cxn ang="0">
                <a:pos x="240" y="60"/>
              </a:cxn>
              <a:cxn ang="0">
                <a:pos x="240" y="134"/>
              </a:cxn>
              <a:cxn ang="0">
                <a:pos x="216" y="119"/>
              </a:cxn>
              <a:cxn ang="0">
                <a:pos x="216" y="66"/>
              </a:cxn>
              <a:cxn ang="0">
                <a:pos x="64" y="66"/>
              </a:cxn>
              <a:cxn ang="0">
                <a:pos x="24" y="36"/>
              </a:cxn>
              <a:cxn ang="0">
                <a:pos x="24" y="166"/>
              </a:cxn>
              <a:cxn ang="0">
                <a:pos x="64" y="196"/>
              </a:cxn>
              <a:cxn ang="0">
                <a:pos x="64" y="66"/>
              </a:cxn>
              <a:cxn ang="0">
                <a:pos x="196" y="128"/>
              </a:cxn>
              <a:cxn ang="0">
                <a:pos x="248" y="180"/>
              </a:cxn>
              <a:cxn ang="0">
                <a:pos x="196" y="232"/>
              </a:cxn>
              <a:cxn ang="0">
                <a:pos x="144" y="180"/>
              </a:cxn>
              <a:cxn ang="0">
                <a:pos x="196" y="128"/>
              </a:cxn>
              <a:cxn ang="0">
                <a:pos x="172" y="192"/>
              </a:cxn>
              <a:cxn ang="0">
                <a:pos x="184" y="192"/>
              </a:cxn>
              <a:cxn ang="0">
                <a:pos x="184" y="204"/>
              </a:cxn>
              <a:cxn ang="0">
                <a:pos x="196" y="216"/>
              </a:cxn>
              <a:cxn ang="0">
                <a:pos x="208" y="204"/>
              </a:cxn>
              <a:cxn ang="0">
                <a:pos x="208" y="192"/>
              </a:cxn>
              <a:cxn ang="0">
                <a:pos x="220" y="192"/>
              </a:cxn>
              <a:cxn ang="0">
                <a:pos x="232" y="180"/>
              </a:cxn>
              <a:cxn ang="0">
                <a:pos x="220" y="168"/>
              </a:cxn>
              <a:cxn ang="0">
                <a:pos x="208" y="168"/>
              </a:cxn>
              <a:cxn ang="0">
                <a:pos x="208" y="156"/>
              </a:cxn>
              <a:cxn ang="0">
                <a:pos x="196" y="144"/>
              </a:cxn>
              <a:cxn ang="0">
                <a:pos x="184" y="156"/>
              </a:cxn>
              <a:cxn ang="0">
                <a:pos x="184" y="168"/>
              </a:cxn>
              <a:cxn ang="0">
                <a:pos x="172" y="168"/>
              </a:cxn>
              <a:cxn ang="0">
                <a:pos x="160" y="180"/>
              </a:cxn>
              <a:cxn ang="0">
                <a:pos x="172" y="192"/>
              </a:cxn>
            </a:cxnLst>
            <a:rect l="0" t="0" r="r" b="b"/>
            <a:pathLst>
              <a:path w="248" h="232">
                <a:moveTo>
                  <a:pt x="216" y="66"/>
                </a:moveTo>
                <a:cubicBezTo>
                  <a:pt x="176" y="36"/>
                  <a:pt x="176" y="36"/>
                  <a:pt x="176" y="36"/>
                </a:cubicBezTo>
                <a:cubicBezTo>
                  <a:pt x="176" y="119"/>
                  <a:pt x="176" y="119"/>
                  <a:pt x="176" y="119"/>
                </a:cubicBezTo>
                <a:cubicBezTo>
                  <a:pt x="167" y="122"/>
                  <a:pt x="159" y="127"/>
                  <a:pt x="152" y="134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88" y="67"/>
                  <a:pt x="88" y="67"/>
                  <a:pt x="88" y="67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132" y="176"/>
                  <a:pt x="132" y="176"/>
                  <a:pt x="132" y="176"/>
                </a:cubicBezTo>
                <a:cubicBezTo>
                  <a:pt x="132" y="177"/>
                  <a:pt x="132" y="179"/>
                  <a:pt x="132" y="180"/>
                </a:cubicBezTo>
                <a:cubicBezTo>
                  <a:pt x="132" y="187"/>
                  <a:pt x="133" y="194"/>
                  <a:pt x="136" y="201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0" y="231"/>
                  <a:pt x="78" y="232"/>
                  <a:pt x="76" y="232"/>
                </a:cubicBezTo>
                <a:cubicBezTo>
                  <a:pt x="73" y="232"/>
                  <a:pt x="71" y="231"/>
                  <a:pt x="69" y="230"/>
                </a:cubicBezTo>
                <a:cubicBezTo>
                  <a:pt x="5" y="182"/>
                  <a:pt x="5" y="182"/>
                  <a:pt x="5" y="182"/>
                </a:cubicBezTo>
                <a:cubicBezTo>
                  <a:pt x="2" y="180"/>
                  <a:pt x="0" y="176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7" y="1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77" y="46"/>
                  <a:pt x="77" y="46"/>
                  <a:pt x="77" y="46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60" y="1"/>
                  <a:pt x="162" y="0"/>
                  <a:pt x="164" y="0"/>
                </a:cubicBezTo>
                <a:cubicBezTo>
                  <a:pt x="167" y="0"/>
                  <a:pt x="169" y="1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234" y="50"/>
                  <a:pt x="234" y="50"/>
                  <a:pt x="234" y="50"/>
                </a:cubicBezTo>
                <a:cubicBezTo>
                  <a:pt x="235" y="50"/>
                  <a:pt x="235" y="50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8" y="53"/>
                  <a:pt x="240" y="56"/>
                  <a:pt x="240" y="60"/>
                </a:cubicBezTo>
                <a:cubicBezTo>
                  <a:pt x="240" y="134"/>
                  <a:pt x="240" y="134"/>
                  <a:pt x="240" y="134"/>
                </a:cubicBezTo>
                <a:cubicBezTo>
                  <a:pt x="233" y="127"/>
                  <a:pt x="225" y="122"/>
                  <a:pt x="216" y="119"/>
                </a:cubicBezTo>
                <a:lnTo>
                  <a:pt x="216" y="66"/>
                </a:lnTo>
                <a:close/>
                <a:moveTo>
                  <a:pt x="64" y="66"/>
                </a:moveTo>
                <a:cubicBezTo>
                  <a:pt x="24" y="36"/>
                  <a:pt x="24" y="36"/>
                  <a:pt x="24" y="36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64" y="196"/>
                  <a:pt x="64" y="196"/>
                  <a:pt x="64" y="196"/>
                </a:cubicBezTo>
                <a:lnTo>
                  <a:pt x="64" y="66"/>
                </a:lnTo>
                <a:close/>
                <a:moveTo>
                  <a:pt x="196" y="128"/>
                </a:moveTo>
                <a:cubicBezTo>
                  <a:pt x="225" y="128"/>
                  <a:pt x="248" y="151"/>
                  <a:pt x="248" y="180"/>
                </a:cubicBezTo>
                <a:cubicBezTo>
                  <a:pt x="248" y="209"/>
                  <a:pt x="225" y="232"/>
                  <a:pt x="196" y="232"/>
                </a:cubicBezTo>
                <a:cubicBezTo>
                  <a:pt x="167" y="232"/>
                  <a:pt x="144" y="209"/>
                  <a:pt x="144" y="180"/>
                </a:cubicBezTo>
                <a:cubicBezTo>
                  <a:pt x="144" y="151"/>
                  <a:pt x="167" y="128"/>
                  <a:pt x="196" y="128"/>
                </a:cubicBezTo>
                <a:moveTo>
                  <a:pt x="172" y="192"/>
                </a:moveTo>
                <a:cubicBezTo>
                  <a:pt x="184" y="192"/>
                  <a:pt x="184" y="192"/>
                  <a:pt x="184" y="192"/>
                </a:cubicBezTo>
                <a:cubicBezTo>
                  <a:pt x="184" y="204"/>
                  <a:pt x="184" y="204"/>
                  <a:pt x="184" y="204"/>
                </a:cubicBezTo>
                <a:cubicBezTo>
                  <a:pt x="184" y="211"/>
                  <a:pt x="189" y="216"/>
                  <a:pt x="196" y="216"/>
                </a:cubicBezTo>
                <a:cubicBezTo>
                  <a:pt x="203" y="216"/>
                  <a:pt x="208" y="211"/>
                  <a:pt x="208" y="204"/>
                </a:cubicBezTo>
                <a:cubicBezTo>
                  <a:pt x="208" y="192"/>
                  <a:pt x="208" y="192"/>
                  <a:pt x="208" y="192"/>
                </a:cubicBezTo>
                <a:cubicBezTo>
                  <a:pt x="220" y="192"/>
                  <a:pt x="220" y="192"/>
                  <a:pt x="220" y="192"/>
                </a:cubicBezTo>
                <a:cubicBezTo>
                  <a:pt x="227" y="192"/>
                  <a:pt x="232" y="187"/>
                  <a:pt x="232" y="180"/>
                </a:cubicBezTo>
                <a:cubicBezTo>
                  <a:pt x="232" y="173"/>
                  <a:pt x="227" y="168"/>
                  <a:pt x="220" y="168"/>
                </a:cubicBezTo>
                <a:cubicBezTo>
                  <a:pt x="208" y="168"/>
                  <a:pt x="208" y="168"/>
                  <a:pt x="208" y="168"/>
                </a:cubicBezTo>
                <a:cubicBezTo>
                  <a:pt x="208" y="156"/>
                  <a:pt x="208" y="156"/>
                  <a:pt x="208" y="156"/>
                </a:cubicBezTo>
                <a:cubicBezTo>
                  <a:pt x="208" y="149"/>
                  <a:pt x="203" y="144"/>
                  <a:pt x="196" y="144"/>
                </a:cubicBezTo>
                <a:cubicBezTo>
                  <a:pt x="189" y="144"/>
                  <a:pt x="184" y="149"/>
                  <a:pt x="184" y="156"/>
                </a:cubicBezTo>
                <a:cubicBezTo>
                  <a:pt x="184" y="168"/>
                  <a:pt x="184" y="168"/>
                  <a:pt x="184" y="168"/>
                </a:cubicBezTo>
                <a:cubicBezTo>
                  <a:pt x="172" y="168"/>
                  <a:pt x="172" y="168"/>
                  <a:pt x="172" y="168"/>
                </a:cubicBezTo>
                <a:cubicBezTo>
                  <a:pt x="165" y="168"/>
                  <a:pt x="160" y="173"/>
                  <a:pt x="160" y="180"/>
                </a:cubicBezTo>
                <a:cubicBezTo>
                  <a:pt x="160" y="187"/>
                  <a:pt x="165" y="192"/>
                  <a:pt x="172" y="192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8" name="Freeform 197">
            <a:extLst>
              <a:ext uri="{FF2B5EF4-FFF2-40B4-BE49-F238E27FC236}">
                <a16:creationId xmlns:a16="http://schemas.microsoft.com/office/drawing/2014/main" id="{FE190099-AFAD-C323-984F-1F8AF75AB98B}"/>
              </a:ext>
            </a:extLst>
          </p:cNvPr>
          <p:cNvSpPr>
            <a:spLocks noEditPoints="1"/>
          </p:cNvSpPr>
          <p:nvPr/>
        </p:nvSpPr>
        <p:spPr bwMode="auto">
          <a:xfrm>
            <a:off x="6169540" y="2813896"/>
            <a:ext cx="351548" cy="339680"/>
          </a:xfrm>
          <a:custGeom>
            <a:avLst/>
            <a:gdLst/>
            <a:ahLst/>
            <a:cxnLst>
              <a:cxn ang="0">
                <a:pos x="240" y="220"/>
              </a:cxn>
              <a:cxn ang="0">
                <a:pos x="228" y="232"/>
              </a:cxn>
              <a:cxn ang="0">
                <a:pos x="221" y="230"/>
              </a:cxn>
              <a:cxn ang="0">
                <a:pos x="221" y="230"/>
              </a:cxn>
              <a:cxn ang="0">
                <a:pos x="163" y="186"/>
              </a:cxn>
              <a:cxn ang="0">
                <a:pos x="82" y="230"/>
              </a:cxn>
              <a:cxn ang="0">
                <a:pos x="82" y="230"/>
              </a:cxn>
              <a:cxn ang="0">
                <a:pos x="76" y="232"/>
              </a:cxn>
              <a:cxn ang="0">
                <a:pos x="69" y="230"/>
              </a:cxn>
              <a:cxn ang="0">
                <a:pos x="5" y="182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19" y="3"/>
              </a:cxn>
              <a:cxn ang="0">
                <a:pos x="19" y="3"/>
              </a:cxn>
              <a:cxn ang="0">
                <a:pos x="77" y="46"/>
              </a:cxn>
              <a:cxn ang="0">
                <a:pos x="159" y="1"/>
              </a:cxn>
              <a:cxn ang="0">
                <a:pos x="159" y="1"/>
              </a:cxn>
              <a:cxn ang="0">
                <a:pos x="164" y="0"/>
              </a:cxn>
              <a:cxn ang="0">
                <a:pos x="171" y="3"/>
              </a:cxn>
              <a:cxn ang="0">
                <a:pos x="171" y="3"/>
              </a:cxn>
              <a:cxn ang="0">
                <a:pos x="234" y="50"/>
              </a:cxn>
              <a:cxn ang="0">
                <a:pos x="235" y="51"/>
              </a:cxn>
              <a:cxn ang="0">
                <a:pos x="235" y="51"/>
              </a:cxn>
              <a:cxn ang="0">
                <a:pos x="235" y="51"/>
              </a:cxn>
              <a:cxn ang="0">
                <a:pos x="240" y="60"/>
              </a:cxn>
              <a:cxn ang="0">
                <a:pos x="240" y="220"/>
              </a:cxn>
              <a:cxn ang="0">
                <a:pos x="64" y="196"/>
              </a:cxn>
              <a:cxn ang="0">
                <a:pos x="64" y="66"/>
              </a:cxn>
              <a:cxn ang="0">
                <a:pos x="24" y="36"/>
              </a:cxn>
              <a:cxn ang="0">
                <a:pos x="24" y="166"/>
              </a:cxn>
              <a:cxn ang="0">
                <a:pos x="64" y="196"/>
              </a:cxn>
              <a:cxn ang="0">
                <a:pos x="152" y="32"/>
              </a:cxn>
              <a:cxn ang="0">
                <a:pos x="88" y="67"/>
              </a:cxn>
              <a:cxn ang="0">
                <a:pos x="88" y="200"/>
              </a:cxn>
              <a:cxn ang="0">
                <a:pos x="152" y="165"/>
              </a:cxn>
              <a:cxn ang="0">
                <a:pos x="152" y="32"/>
              </a:cxn>
              <a:cxn ang="0">
                <a:pos x="216" y="66"/>
              </a:cxn>
              <a:cxn ang="0">
                <a:pos x="176" y="36"/>
              </a:cxn>
              <a:cxn ang="0">
                <a:pos x="176" y="166"/>
              </a:cxn>
              <a:cxn ang="0">
                <a:pos x="216" y="196"/>
              </a:cxn>
              <a:cxn ang="0">
                <a:pos x="216" y="66"/>
              </a:cxn>
            </a:cxnLst>
            <a:rect l="0" t="0" r="r" b="b"/>
            <a:pathLst>
              <a:path w="240" h="232">
                <a:moveTo>
                  <a:pt x="240" y="220"/>
                </a:moveTo>
                <a:cubicBezTo>
                  <a:pt x="240" y="227"/>
                  <a:pt x="235" y="232"/>
                  <a:pt x="228" y="232"/>
                </a:cubicBezTo>
                <a:cubicBezTo>
                  <a:pt x="225" y="232"/>
                  <a:pt x="223" y="231"/>
                  <a:pt x="221" y="230"/>
                </a:cubicBezTo>
                <a:cubicBezTo>
                  <a:pt x="221" y="230"/>
                  <a:pt x="221" y="230"/>
                  <a:pt x="221" y="230"/>
                </a:cubicBezTo>
                <a:cubicBezTo>
                  <a:pt x="163" y="186"/>
                  <a:pt x="163" y="186"/>
                  <a:pt x="163" y="186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0" y="231"/>
                  <a:pt x="78" y="232"/>
                  <a:pt x="76" y="232"/>
                </a:cubicBezTo>
                <a:cubicBezTo>
                  <a:pt x="73" y="232"/>
                  <a:pt x="71" y="231"/>
                  <a:pt x="69" y="230"/>
                </a:cubicBezTo>
                <a:cubicBezTo>
                  <a:pt x="5" y="182"/>
                  <a:pt x="5" y="182"/>
                  <a:pt x="5" y="182"/>
                </a:cubicBezTo>
                <a:cubicBezTo>
                  <a:pt x="2" y="180"/>
                  <a:pt x="0" y="176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7" y="1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77" y="46"/>
                  <a:pt x="77" y="46"/>
                  <a:pt x="77" y="46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60" y="1"/>
                  <a:pt x="162" y="0"/>
                  <a:pt x="164" y="0"/>
                </a:cubicBezTo>
                <a:cubicBezTo>
                  <a:pt x="167" y="0"/>
                  <a:pt x="169" y="1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234" y="50"/>
                  <a:pt x="234" y="50"/>
                  <a:pt x="234" y="50"/>
                </a:cubicBezTo>
                <a:cubicBezTo>
                  <a:pt x="235" y="50"/>
                  <a:pt x="235" y="50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8" y="53"/>
                  <a:pt x="240" y="56"/>
                  <a:pt x="240" y="60"/>
                </a:cubicBezTo>
                <a:lnTo>
                  <a:pt x="240" y="220"/>
                </a:lnTo>
                <a:close/>
                <a:moveTo>
                  <a:pt x="64" y="196"/>
                </a:moveTo>
                <a:cubicBezTo>
                  <a:pt x="64" y="66"/>
                  <a:pt x="64" y="66"/>
                  <a:pt x="64" y="6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166"/>
                  <a:pt x="24" y="166"/>
                  <a:pt x="24" y="166"/>
                </a:cubicBezTo>
                <a:lnTo>
                  <a:pt x="64" y="196"/>
                </a:lnTo>
                <a:close/>
                <a:moveTo>
                  <a:pt x="152" y="32"/>
                </a:moveTo>
                <a:cubicBezTo>
                  <a:pt x="88" y="67"/>
                  <a:pt x="88" y="67"/>
                  <a:pt x="88" y="67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152" y="165"/>
                  <a:pt x="152" y="165"/>
                  <a:pt x="152" y="165"/>
                </a:cubicBezTo>
                <a:lnTo>
                  <a:pt x="152" y="32"/>
                </a:lnTo>
                <a:close/>
                <a:moveTo>
                  <a:pt x="216" y="66"/>
                </a:moveTo>
                <a:cubicBezTo>
                  <a:pt x="176" y="36"/>
                  <a:pt x="176" y="36"/>
                  <a:pt x="176" y="36"/>
                </a:cubicBezTo>
                <a:cubicBezTo>
                  <a:pt x="176" y="166"/>
                  <a:pt x="176" y="166"/>
                  <a:pt x="176" y="166"/>
                </a:cubicBezTo>
                <a:cubicBezTo>
                  <a:pt x="216" y="196"/>
                  <a:pt x="216" y="196"/>
                  <a:pt x="216" y="196"/>
                </a:cubicBezTo>
                <a:lnTo>
                  <a:pt x="216" y="66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9" name="Freeform 198">
            <a:extLst>
              <a:ext uri="{FF2B5EF4-FFF2-40B4-BE49-F238E27FC236}">
                <a16:creationId xmlns:a16="http://schemas.microsoft.com/office/drawing/2014/main" id="{AA717F82-216F-7003-93B1-D4E26FB0F53C}"/>
              </a:ext>
            </a:extLst>
          </p:cNvPr>
          <p:cNvSpPr>
            <a:spLocks noEditPoints="1"/>
          </p:cNvSpPr>
          <p:nvPr/>
        </p:nvSpPr>
        <p:spPr bwMode="auto">
          <a:xfrm>
            <a:off x="5503530" y="2796096"/>
            <a:ext cx="373797" cy="375280"/>
          </a:xfrm>
          <a:custGeom>
            <a:avLst/>
            <a:gdLst/>
            <a:ahLst/>
            <a:cxnLst>
              <a:cxn ang="0">
                <a:pos x="212" y="140"/>
              </a:cxn>
              <a:cxn ang="0">
                <a:pos x="212" y="116"/>
              </a:cxn>
              <a:cxn ang="0">
                <a:pos x="256" y="128"/>
              </a:cxn>
              <a:cxn ang="0">
                <a:pos x="224" y="48"/>
              </a:cxn>
              <a:cxn ang="0">
                <a:pos x="196" y="76"/>
              </a:cxn>
              <a:cxn ang="0">
                <a:pos x="188" y="80"/>
              </a:cxn>
              <a:cxn ang="0">
                <a:pos x="180" y="60"/>
              </a:cxn>
              <a:cxn ang="0">
                <a:pos x="186" y="53"/>
              </a:cxn>
              <a:cxn ang="0">
                <a:pos x="216" y="28"/>
              </a:cxn>
              <a:cxn ang="0">
                <a:pos x="224" y="48"/>
              </a:cxn>
              <a:cxn ang="0">
                <a:pos x="86" y="152"/>
              </a:cxn>
              <a:cxn ang="0">
                <a:pos x="80" y="128"/>
              </a:cxn>
              <a:cxn ang="0">
                <a:pos x="176" y="128"/>
              </a:cxn>
              <a:cxn ang="0">
                <a:pos x="128" y="104"/>
              </a:cxn>
              <a:cxn ang="0">
                <a:pos x="128" y="152"/>
              </a:cxn>
              <a:cxn ang="0">
                <a:pos x="128" y="104"/>
              </a:cxn>
              <a:cxn ang="0">
                <a:pos x="116" y="44"/>
              </a:cxn>
              <a:cxn ang="0">
                <a:pos x="128" y="0"/>
              </a:cxn>
              <a:cxn ang="0">
                <a:pos x="140" y="44"/>
              </a:cxn>
              <a:cxn ang="0">
                <a:pos x="76" y="196"/>
              </a:cxn>
              <a:cxn ang="0">
                <a:pos x="70" y="203"/>
              </a:cxn>
              <a:cxn ang="0">
                <a:pos x="40" y="228"/>
              </a:cxn>
              <a:cxn ang="0">
                <a:pos x="32" y="208"/>
              </a:cxn>
              <a:cxn ang="0">
                <a:pos x="60" y="180"/>
              </a:cxn>
              <a:cxn ang="0">
                <a:pos x="80" y="188"/>
              </a:cxn>
              <a:cxn ang="0">
                <a:pos x="68" y="80"/>
              </a:cxn>
              <a:cxn ang="0">
                <a:pos x="60" y="76"/>
              </a:cxn>
              <a:cxn ang="0">
                <a:pos x="32" y="48"/>
              </a:cxn>
              <a:cxn ang="0">
                <a:pos x="40" y="28"/>
              </a:cxn>
              <a:cxn ang="0">
                <a:pos x="70" y="53"/>
              </a:cxn>
              <a:cxn ang="0">
                <a:pos x="76" y="60"/>
              </a:cxn>
              <a:cxn ang="0">
                <a:pos x="68" y="80"/>
              </a:cxn>
              <a:cxn ang="0">
                <a:pos x="56" y="128"/>
              </a:cxn>
              <a:cxn ang="0">
                <a:pos x="12" y="140"/>
              </a:cxn>
              <a:cxn ang="0">
                <a:pos x="12" y="116"/>
              </a:cxn>
              <a:cxn ang="0">
                <a:pos x="128" y="200"/>
              </a:cxn>
              <a:cxn ang="0">
                <a:pos x="140" y="244"/>
              </a:cxn>
              <a:cxn ang="0">
                <a:pos x="116" y="244"/>
              </a:cxn>
              <a:cxn ang="0">
                <a:pos x="128" y="200"/>
              </a:cxn>
              <a:cxn ang="0">
                <a:pos x="196" y="180"/>
              </a:cxn>
              <a:cxn ang="0">
                <a:pos x="224" y="208"/>
              </a:cxn>
              <a:cxn ang="0">
                <a:pos x="216" y="228"/>
              </a:cxn>
              <a:cxn ang="0">
                <a:pos x="186" y="203"/>
              </a:cxn>
              <a:cxn ang="0">
                <a:pos x="176" y="188"/>
              </a:cxn>
            </a:cxnLst>
            <a:rect l="0" t="0" r="r" b="b"/>
            <a:pathLst>
              <a:path w="256" h="256">
                <a:moveTo>
                  <a:pt x="244" y="140"/>
                </a:moveTo>
                <a:cubicBezTo>
                  <a:pt x="212" y="140"/>
                  <a:pt x="212" y="140"/>
                  <a:pt x="212" y="140"/>
                </a:cubicBezTo>
                <a:cubicBezTo>
                  <a:pt x="205" y="140"/>
                  <a:pt x="200" y="135"/>
                  <a:pt x="200" y="128"/>
                </a:cubicBezTo>
                <a:cubicBezTo>
                  <a:pt x="200" y="121"/>
                  <a:pt x="205" y="116"/>
                  <a:pt x="212" y="116"/>
                </a:cubicBezTo>
                <a:cubicBezTo>
                  <a:pt x="244" y="116"/>
                  <a:pt x="244" y="116"/>
                  <a:pt x="244" y="116"/>
                </a:cubicBezTo>
                <a:cubicBezTo>
                  <a:pt x="251" y="116"/>
                  <a:pt x="256" y="121"/>
                  <a:pt x="256" y="128"/>
                </a:cubicBezTo>
                <a:cubicBezTo>
                  <a:pt x="256" y="135"/>
                  <a:pt x="251" y="140"/>
                  <a:pt x="244" y="140"/>
                </a:cubicBezTo>
                <a:moveTo>
                  <a:pt x="224" y="48"/>
                </a:moveTo>
                <a:cubicBezTo>
                  <a:pt x="203" y="70"/>
                  <a:pt x="203" y="70"/>
                  <a:pt x="203" y="70"/>
                </a:cubicBezTo>
                <a:cubicBezTo>
                  <a:pt x="196" y="76"/>
                  <a:pt x="196" y="76"/>
                  <a:pt x="196" y="76"/>
                </a:cubicBezTo>
                <a:cubicBezTo>
                  <a:pt x="196" y="76"/>
                  <a:pt x="196" y="76"/>
                  <a:pt x="196" y="76"/>
                </a:cubicBezTo>
                <a:cubicBezTo>
                  <a:pt x="194" y="79"/>
                  <a:pt x="191" y="80"/>
                  <a:pt x="188" y="80"/>
                </a:cubicBezTo>
                <a:cubicBezTo>
                  <a:pt x="181" y="80"/>
                  <a:pt x="176" y="75"/>
                  <a:pt x="176" y="68"/>
                </a:cubicBezTo>
                <a:cubicBezTo>
                  <a:pt x="176" y="65"/>
                  <a:pt x="177" y="62"/>
                  <a:pt x="180" y="60"/>
                </a:cubicBezTo>
                <a:cubicBezTo>
                  <a:pt x="180" y="60"/>
                  <a:pt x="180" y="60"/>
                  <a:pt x="180" y="60"/>
                </a:cubicBezTo>
                <a:cubicBezTo>
                  <a:pt x="186" y="53"/>
                  <a:pt x="186" y="53"/>
                  <a:pt x="186" y="53"/>
                </a:cubicBezTo>
                <a:cubicBezTo>
                  <a:pt x="208" y="32"/>
                  <a:pt x="208" y="32"/>
                  <a:pt x="208" y="32"/>
                </a:cubicBezTo>
                <a:cubicBezTo>
                  <a:pt x="210" y="29"/>
                  <a:pt x="213" y="28"/>
                  <a:pt x="216" y="28"/>
                </a:cubicBezTo>
                <a:cubicBezTo>
                  <a:pt x="223" y="28"/>
                  <a:pt x="228" y="33"/>
                  <a:pt x="228" y="40"/>
                </a:cubicBezTo>
                <a:cubicBezTo>
                  <a:pt x="228" y="43"/>
                  <a:pt x="227" y="46"/>
                  <a:pt x="224" y="48"/>
                </a:cubicBezTo>
                <a:moveTo>
                  <a:pt x="128" y="176"/>
                </a:moveTo>
                <a:cubicBezTo>
                  <a:pt x="110" y="176"/>
                  <a:pt x="95" y="166"/>
                  <a:pt x="86" y="152"/>
                </a:cubicBezTo>
                <a:cubicBezTo>
                  <a:pt x="82" y="140"/>
                  <a:pt x="82" y="140"/>
                  <a:pt x="82" y="140"/>
                </a:cubicBezTo>
                <a:cubicBezTo>
                  <a:pt x="81" y="136"/>
                  <a:pt x="80" y="132"/>
                  <a:pt x="80" y="128"/>
                </a:cubicBezTo>
                <a:cubicBezTo>
                  <a:pt x="80" y="101"/>
                  <a:pt x="101" y="80"/>
                  <a:pt x="128" y="80"/>
                </a:cubicBezTo>
                <a:cubicBezTo>
                  <a:pt x="155" y="80"/>
                  <a:pt x="176" y="101"/>
                  <a:pt x="176" y="128"/>
                </a:cubicBezTo>
                <a:cubicBezTo>
                  <a:pt x="176" y="155"/>
                  <a:pt x="155" y="176"/>
                  <a:pt x="128" y="176"/>
                </a:cubicBezTo>
                <a:moveTo>
                  <a:pt x="128" y="104"/>
                </a:moveTo>
                <a:cubicBezTo>
                  <a:pt x="115" y="104"/>
                  <a:pt x="104" y="115"/>
                  <a:pt x="104" y="128"/>
                </a:cubicBezTo>
                <a:cubicBezTo>
                  <a:pt x="104" y="141"/>
                  <a:pt x="115" y="152"/>
                  <a:pt x="128" y="152"/>
                </a:cubicBezTo>
                <a:cubicBezTo>
                  <a:pt x="141" y="152"/>
                  <a:pt x="152" y="141"/>
                  <a:pt x="152" y="128"/>
                </a:cubicBezTo>
                <a:cubicBezTo>
                  <a:pt x="152" y="115"/>
                  <a:pt x="141" y="104"/>
                  <a:pt x="128" y="104"/>
                </a:cubicBezTo>
                <a:moveTo>
                  <a:pt x="128" y="56"/>
                </a:moveTo>
                <a:cubicBezTo>
                  <a:pt x="121" y="56"/>
                  <a:pt x="116" y="51"/>
                  <a:pt x="116" y="44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21" y="0"/>
                  <a:pt x="128" y="0"/>
                </a:cubicBezTo>
                <a:cubicBezTo>
                  <a:pt x="135" y="0"/>
                  <a:pt x="140" y="5"/>
                  <a:pt x="140" y="12"/>
                </a:cubicBezTo>
                <a:cubicBezTo>
                  <a:pt x="140" y="44"/>
                  <a:pt x="140" y="44"/>
                  <a:pt x="140" y="44"/>
                </a:cubicBezTo>
                <a:cubicBezTo>
                  <a:pt x="140" y="51"/>
                  <a:pt x="135" y="56"/>
                  <a:pt x="128" y="56"/>
                </a:cubicBezTo>
                <a:moveTo>
                  <a:pt x="76" y="196"/>
                </a:moveTo>
                <a:cubicBezTo>
                  <a:pt x="76" y="196"/>
                  <a:pt x="76" y="196"/>
                  <a:pt x="76" y="196"/>
                </a:cubicBezTo>
                <a:cubicBezTo>
                  <a:pt x="70" y="203"/>
                  <a:pt x="70" y="203"/>
                  <a:pt x="70" y="203"/>
                </a:cubicBezTo>
                <a:cubicBezTo>
                  <a:pt x="48" y="224"/>
                  <a:pt x="48" y="224"/>
                  <a:pt x="48" y="224"/>
                </a:cubicBezTo>
                <a:cubicBezTo>
                  <a:pt x="46" y="227"/>
                  <a:pt x="43" y="228"/>
                  <a:pt x="40" y="228"/>
                </a:cubicBezTo>
                <a:cubicBezTo>
                  <a:pt x="33" y="228"/>
                  <a:pt x="28" y="223"/>
                  <a:pt x="28" y="216"/>
                </a:cubicBezTo>
                <a:cubicBezTo>
                  <a:pt x="28" y="213"/>
                  <a:pt x="29" y="210"/>
                  <a:pt x="32" y="208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60" y="180"/>
                  <a:pt x="60" y="180"/>
                  <a:pt x="60" y="180"/>
                </a:cubicBezTo>
                <a:cubicBezTo>
                  <a:pt x="62" y="177"/>
                  <a:pt x="65" y="176"/>
                  <a:pt x="68" y="176"/>
                </a:cubicBezTo>
                <a:cubicBezTo>
                  <a:pt x="75" y="176"/>
                  <a:pt x="80" y="181"/>
                  <a:pt x="80" y="188"/>
                </a:cubicBezTo>
                <a:cubicBezTo>
                  <a:pt x="80" y="191"/>
                  <a:pt x="79" y="194"/>
                  <a:pt x="76" y="196"/>
                </a:cubicBezTo>
                <a:moveTo>
                  <a:pt x="68" y="80"/>
                </a:moveTo>
                <a:cubicBezTo>
                  <a:pt x="65" y="80"/>
                  <a:pt x="62" y="79"/>
                  <a:pt x="60" y="76"/>
                </a:cubicBezTo>
                <a:cubicBezTo>
                  <a:pt x="60" y="76"/>
                  <a:pt x="60" y="76"/>
                  <a:pt x="60" y="76"/>
                </a:cubicBezTo>
                <a:cubicBezTo>
                  <a:pt x="53" y="70"/>
                  <a:pt x="53" y="70"/>
                  <a:pt x="53" y="70"/>
                </a:cubicBezTo>
                <a:cubicBezTo>
                  <a:pt x="32" y="48"/>
                  <a:pt x="32" y="48"/>
                  <a:pt x="32" y="48"/>
                </a:cubicBezTo>
                <a:cubicBezTo>
                  <a:pt x="29" y="46"/>
                  <a:pt x="28" y="43"/>
                  <a:pt x="28" y="40"/>
                </a:cubicBezTo>
                <a:cubicBezTo>
                  <a:pt x="28" y="33"/>
                  <a:pt x="33" y="28"/>
                  <a:pt x="40" y="28"/>
                </a:cubicBezTo>
                <a:cubicBezTo>
                  <a:pt x="43" y="28"/>
                  <a:pt x="46" y="29"/>
                  <a:pt x="48" y="32"/>
                </a:cubicBezTo>
                <a:cubicBezTo>
                  <a:pt x="70" y="53"/>
                  <a:pt x="70" y="53"/>
                  <a:pt x="70" y="53"/>
                </a:cubicBezTo>
                <a:cubicBezTo>
                  <a:pt x="76" y="60"/>
                  <a:pt x="76" y="60"/>
                  <a:pt x="76" y="60"/>
                </a:cubicBezTo>
                <a:cubicBezTo>
                  <a:pt x="76" y="60"/>
                  <a:pt x="76" y="60"/>
                  <a:pt x="76" y="60"/>
                </a:cubicBezTo>
                <a:cubicBezTo>
                  <a:pt x="79" y="62"/>
                  <a:pt x="80" y="65"/>
                  <a:pt x="80" y="68"/>
                </a:cubicBezTo>
                <a:cubicBezTo>
                  <a:pt x="80" y="75"/>
                  <a:pt x="75" y="80"/>
                  <a:pt x="68" y="80"/>
                </a:cubicBezTo>
                <a:moveTo>
                  <a:pt x="44" y="116"/>
                </a:moveTo>
                <a:cubicBezTo>
                  <a:pt x="51" y="116"/>
                  <a:pt x="56" y="121"/>
                  <a:pt x="56" y="128"/>
                </a:cubicBezTo>
                <a:cubicBezTo>
                  <a:pt x="56" y="135"/>
                  <a:pt x="51" y="140"/>
                  <a:pt x="44" y="140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5" y="140"/>
                  <a:pt x="0" y="135"/>
                  <a:pt x="0" y="128"/>
                </a:cubicBezTo>
                <a:cubicBezTo>
                  <a:pt x="0" y="121"/>
                  <a:pt x="5" y="116"/>
                  <a:pt x="12" y="116"/>
                </a:cubicBezTo>
                <a:lnTo>
                  <a:pt x="44" y="116"/>
                </a:lnTo>
                <a:close/>
                <a:moveTo>
                  <a:pt x="128" y="200"/>
                </a:moveTo>
                <a:cubicBezTo>
                  <a:pt x="135" y="200"/>
                  <a:pt x="140" y="205"/>
                  <a:pt x="140" y="212"/>
                </a:cubicBezTo>
                <a:cubicBezTo>
                  <a:pt x="140" y="244"/>
                  <a:pt x="140" y="244"/>
                  <a:pt x="140" y="244"/>
                </a:cubicBezTo>
                <a:cubicBezTo>
                  <a:pt x="140" y="251"/>
                  <a:pt x="135" y="256"/>
                  <a:pt x="128" y="256"/>
                </a:cubicBezTo>
                <a:cubicBezTo>
                  <a:pt x="121" y="256"/>
                  <a:pt x="116" y="251"/>
                  <a:pt x="116" y="244"/>
                </a:cubicBezTo>
                <a:cubicBezTo>
                  <a:pt x="116" y="212"/>
                  <a:pt x="116" y="212"/>
                  <a:pt x="116" y="212"/>
                </a:cubicBezTo>
                <a:cubicBezTo>
                  <a:pt x="116" y="205"/>
                  <a:pt x="121" y="200"/>
                  <a:pt x="128" y="200"/>
                </a:cubicBezTo>
                <a:moveTo>
                  <a:pt x="188" y="176"/>
                </a:moveTo>
                <a:cubicBezTo>
                  <a:pt x="191" y="176"/>
                  <a:pt x="194" y="177"/>
                  <a:pt x="196" y="180"/>
                </a:cubicBezTo>
                <a:cubicBezTo>
                  <a:pt x="203" y="186"/>
                  <a:pt x="203" y="186"/>
                  <a:pt x="203" y="186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227" y="210"/>
                  <a:pt x="228" y="213"/>
                  <a:pt x="228" y="216"/>
                </a:cubicBezTo>
                <a:cubicBezTo>
                  <a:pt x="228" y="223"/>
                  <a:pt x="223" y="228"/>
                  <a:pt x="216" y="228"/>
                </a:cubicBezTo>
                <a:cubicBezTo>
                  <a:pt x="213" y="228"/>
                  <a:pt x="210" y="227"/>
                  <a:pt x="208" y="224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77" y="194"/>
                  <a:pt x="176" y="191"/>
                  <a:pt x="176" y="188"/>
                </a:cubicBezTo>
                <a:cubicBezTo>
                  <a:pt x="176" y="181"/>
                  <a:pt x="181" y="176"/>
                  <a:pt x="188" y="176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0" name="Freeform 199">
            <a:extLst>
              <a:ext uri="{FF2B5EF4-FFF2-40B4-BE49-F238E27FC236}">
                <a16:creationId xmlns:a16="http://schemas.microsoft.com/office/drawing/2014/main" id="{0CC67B69-1797-0C6B-1355-05788E6B6AC8}"/>
              </a:ext>
            </a:extLst>
          </p:cNvPr>
          <p:cNvSpPr>
            <a:spLocks noEditPoints="1"/>
          </p:cNvSpPr>
          <p:nvPr/>
        </p:nvSpPr>
        <p:spPr bwMode="auto">
          <a:xfrm>
            <a:off x="4883502" y="2831696"/>
            <a:ext cx="304081" cy="304081"/>
          </a:xfrm>
          <a:custGeom>
            <a:avLst/>
            <a:gdLst/>
            <a:ahLst/>
            <a:cxnLst>
              <a:cxn ang="0">
                <a:pos x="188" y="116"/>
              </a:cxn>
              <a:cxn ang="0">
                <a:pos x="188" y="92"/>
              </a:cxn>
              <a:cxn ang="0">
                <a:pos x="208" y="104"/>
              </a:cxn>
              <a:cxn ang="0">
                <a:pos x="180" y="44"/>
              </a:cxn>
              <a:cxn ang="0">
                <a:pos x="172" y="52"/>
              </a:cxn>
              <a:cxn ang="0">
                <a:pos x="152" y="44"/>
              </a:cxn>
              <a:cxn ang="0">
                <a:pos x="156" y="36"/>
              </a:cxn>
              <a:cxn ang="0">
                <a:pos x="164" y="28"/>
              </a:cxn>
              <a:cxn ang="0">
                <a:pos x="184" y="36"/>
              </a:cxn>
              <a:cxn ang="0">
                <a:pos x="104" y="152"/>
              </a:cxn>
              <a:cxn ang="0">
                <a:pos x="58" y="116"/>
              </a:cxn>
              <a:cxn ang="0">
                <a:pos x="104" y="56"/>
              </a:cxn>
              <a:cxn ang="0">
                <a:pos x="104" y="152"/>
              </a:cxn>
              <a:cxn ang="0">
                <a:pos x="80" y="104"/>
              </a:cxn>
              <a:cxn ang="0">
                <a:pos x="128" y="104"/>
              </a:cxn>
              <a:cxn ang="0">
                <a:pos x="104" y="32"/>
              </a:cxn>
              <a:cxn ang="0">
                <a:pos x="92" y="12"/>
              </a:cxn>
              <a:cxn ang="0">
                <a:pos x="116" y="12"/>
              </a:cxn>
              <a:cxn ang="0">
                <a:pos x="104" y="32"/>
              </a:cxn>
              <a:cxn ang="0">
                <a:pos x="36" y="52"/>
              </a:cxn>
              <a:cxn ang="0">
                <a:pos x="28" y="44"/>
              </a:cxn>
              <a:cxn ang="0">
                <a:pos x="24" y="36"/>
              </a:cxn>
              <a:cxn ang="0">
                <a:pos x="44" y="28"/>
              </a:cxn>
              <a:cxn ang="0">
                <a:pos x="52" y="36"/>
              </a:cxn>
              <a:cxn ang="0">
                <a:pos x="56" y="44"/>
              </a:cxn>
              <a:cxn ang="0">
                <a:pos x="32" y="104"/>
              </a:cxn>
              <a:cxn ang="0">
                <a:pos x="12" y="116"/>
              </a:cxn>
              <a:cxn ang="0">
                <a:pos x="12" y="92"/>
              </a:cxn>
              <a:cxn ang="0">
                <a:pos x="32" y="104"/>
              </a:cxn>
              <a:cxn ang="0">
                <a:pos x="44" y="152"/>
              </a:cxn>
              <a:cxn ang="0">
                <a:pos x="52" y="172"/>
              </a:cxn>
              <a:cxn ang="0">
                <a:pos x="36" y="184"/>
              </a:cxn>
              <a:cxn ang="0">
                <a:pos x="28" y="164"/>
              </a:cxn>
              <a:cxn ang="0">
                <a:pos x="104" y="176"/>
              </a:cxn>
              <a:cxn ang="0">
                <a:pos x="116" y="196"/>
              </a:cxn>
              <a:cxn ang="0">
                <a:pos x="92" y="196"/>
              </a:cxn>
              <a:cxn ang="0">
                <a:pos x="104" y="176"/>
              </a:cxn>
              <a:cxn ang="0">
                <a:pos x="172" y="156"/>
              </a:cxn>
              <a:cxn ang="0">
                <a:pos x="184" y="172"/>
              </a:cxn>
              <a:cxn ang="0">
                <a:pos x="164" y="180"/>
              </a:cxn>
              <a:cxn ang="0">
                <a:pos x="152" y="164"/>
              </a:cxn>
            </a:cxnLst>
            <a:rect l="0" t="0" r="r" b="b"/>
            <a:pathLst>
              <a:path w="208" h="208">
                <a:moveTo>
                  <a:pt x="196" y="116"/>
                </a:moveTo>
                <a:cubicBezTo>
                  <a:pt x="188" y="116"/>
                  <a:pt x="188" y="116"/>
                  <a:pt x="188" y="116"/>
                </a:cubicBezTo>
                <a:cubicBezTo>
                  <a:pt x="181" y="116"/>
                  <a:pt x="176" y="111"/>
                  <a:pt x="176" y="104"/>
                </a:cubicBezTo>
                <a:cubicBezTo>
                  <a:pt x="176" y="97"/>
                  <a:pt x="181" y="92"/>
                  <a:pt x="188" y="92"/>
                </a:cubicBezTo>
                <a:cubicBezTo>
                  <a:pt x="196" y="92"/>
                  <a:pt x="196" y="92"/>
                  <a:pt x="196" y="92"/>
                </a:cubicBezTo>
                <a:cubicBezTo>
                  <a:pt x="203" y="92"/>
                  <a:pt x="208" y="97"/>
                  <a:pt x="208" y="104"/>
                </a:cubicBezTo>
                <a:cubicBezTo>
                  <a:pt x="208" y="111"/>
                  <a:pt x="203" y="116"/>
                  <a:pt x="196" y="116"/>
                </a:cubicBezTo>
                <a:moveTo>
                  <a:pt x="180" y="44"/>
                </a:moveTo>
                <a:cubicBezTo>
                  <a:pt x="172" y="52"/>
                  <a:pt x="172" y="52"/>
                  <a:pt x="172" y="52"/>
                </a:cubicBezTo>
                <a:cubicBezTo>
                  <a:pt x="172" y="52"/>
                  <a:pt x="172" y="52"/>
                  <a:pt x="172" y="52"/>
                </a:cubicBezTo>
                <a:cubicBezTo>
                  <a:pt x="170" y="55"/>
                  <a:pt x="167" y="56"/>
                  <a:pt x="164" y="56"/>
                </a:cubicBezTo>
                <a:cubicBezTo>
                  <a:pt x="157" y="56"/>
                  <a:pt x="152" y="51"/>
                  <a:pt x="152" y="44"/>
                </a:cubicBezTo>
                <a:cubicBezTo>
                  <a:pt x="152" y="41"/>
                  <a:pt x="153" y="38"/>
                  <a:pt x="156" y="36"/>
                </a:cubicBezTo>
                <a:cubicBezTo>
                  <a:pt x="156" y="36"/>
                  <a:pt x="156" y="36"/>
                  <a:pt x="156" y="36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6" y="25"/>
                  <a:pt x="169" y="24"/>
                  <a:pt x="172" y="24"/>
                </a:cubicBezTo>
                <a:cubicBezTo>
                  <a:pt x="179" y="24"/>
                  <a:pt x="184" y="29"/>
                  <a:pt x="184" y="36"/>
                </a:cubicBezTo>
                <a:cubicBezTo>
                  <a:pt x="184" y="39"/>
                  <a:pt x="183" y="42"/>
                  <a:pt x="180" y="44"/>
                </a:cubicBezTo>
                <a:close/>
                <a:moveTo>
                  <a:pt x="104" y="152"/>
                </a:moveTo>
                <a:cubicBezTo>
                  <a:pt x="86" y="152"/>
                  <a:pt x="71" y="142"/>
                  <a:pt x="62" y="128"/>
                </a:cubicBezTo>
                <a:cubicBezTo>
                  <a:pt x="58" y="116"/>
                  <a:pt x="58" y="116"/>
                  <a:pt x="58" y="116"/>
                </a:cubicBezTo>
                <a:cubicBezTo>
                  <a:pt x="57" y="112"/>
                  <a:pt x="56" y="108"/>
                  <a:pt x="56" y="104"/>
                </a:cubicBezTo>
                <a:cubicBezTo>
                  <a:pt x="56" y="77"/>
                  <a:pt x="77" y="56"/>
                  <a:pt x="104" y="56"/>
                </a:cubicBezTo>
                <a:cubicBezTo>
                  <a:pt x="131" y="56"/>
                  <a:pt x="152" y="77"/>
                  <a:pt x="152" y="104"/>
                </a:cubicBezTo>
                <a:cubicBezTo>
                  <a:pt x="152" y="131"/>
                  <a:pt x="131" y="152"/>
                  <a:pt x="104" y="152"/>
                </a:cubicBezTo>
                <a:moveTo>
                  <a:pt x="104" y="80"/>
                </a:moveTo>
                <a:cubicBezTo>
                  <a:pt x="91" y="80"/>
                  <a:pt x="80" y="91"/>
                  <a:pt x="80" y="104"/>
                </a:cubicBezTo>
                <a:cubicBezTo>
                  <a:pt x="80" y="117"/>
                  <a:pt x="91" y="128"/>
                  <a:pt x="104" y="128"/>
                </a:cubicBezTo>
                <a:cubicBezTo>
                  <a:pt x="117" y="128"/>
                  <a:pt x="128" y="117"/>
                  <a:pt x="128" y="104"/>
                </a:cubicBezTo>
                <a:cubicBezTo>
                  <a:pt x="128" y="91"/>
                  <a:pt x="117" y="80"/>
                  <a:pt x="104" y="80"/>
                </a:cubicBezTo>
                <a:moveTo>
                  <a:pt x="104" y="32"/>
                </a:moveTo>
                <a:cubicBezTo>
                  <a:pt x="97" y="32"/>
                  <a:pt x="92" y="27"/>
                  <a:pt x="92" y="20"/>
                </a:cubicBezTo>
                <a:cubicBezTo>
                  <a:pt x="92" y="12"/>
                  <a:pt x="92" y="12"/>
                  <a:pt x="92" y="12"/>
                </a:cubicBezTo>
                <a:cubicBezTo>
                  <a:pt x="92" y="5"/>
                  <a:pt x="97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20"/>
                  <a:pt x="116" y="20"/>
                  <a:pt x="116" y="20"/>
                </a:cubicBezTo>
                <a:cubicBezTo>
                  <a:pt x="116" y="27"/>
                  <a:pt x="111" y="32"/>
                  <a:pt x="104" y="32"/>
                </a:cubicBezTo>
                <a:moveTo>
                  <a:pt x="44" y="56"/>
                </a:moveTo>
                <a:cubicBezTo>
                  <a:pt x="41" y="56"/>
                  <a:pt x="38" y="55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25" y="42"/>
                  <a:pt x="24" y="39"/>
                  <a:pt x="24" y="36"/>
                </a:cubicBezTo>
                <a:cubicBezTo>
                  <a:pt x="24" y="29"/>
                  <a:pt x="29" y="24"/>
                  <a:pt x="36" y="24"/>
                </a:cubicBezTo>
                <a:cubicBezTo>
                  <a:pt x="39" y="24"/>
                  <a:pt x="42" y="25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5" y="38"/>
                  <a:pt x="56" y="41"/>
                  <a:pt x="56" y="44"/>
                </a:cubicBezTo>
                <a:cubicBezTo>
                  <a:pt x="56" y="51"/>
                  <a:pt x="51" y="56"/>
                  <a:pt x="44" y="56"/>
                </a:cubicBezTo>
                <a:moveTo>
                  <a:pt x="32" y="104"/>
                </a:moveTo>
                <a:cubicBezTo>
                  <a:pt x="32" y="111"/>
                  <a:pt x="27" y="116"/>
                  <a:pt x="20" y="116"/>
                </a:cubicBezTo>
                <a:cubicBezTo>
                  <a:pt x="12" y="116"/>
                  <a:pt x="12" y="116"/>
                  <a:pt x="12" y="116"/>
                </a:cubicBezTo>
                <a:cubicBezTo>
                  <a:pt x="5" y="116"/>
                  <a:pt x="0" y="111"/>
                  <a:pt x="0" y="104"/>
                </a:cubicBezTo>
                <a:cubicBezTo>
                  <a:pt x="0" y="97"/>
                  <a:pt x="5" y="92"/>
                  <a:pt x="12" y="92"/>
                </a:cubicBezTo>
                <a:cubicBezTo>
                  <a:pt x="20" y="92"/>
                  <a:pt x="20" y="92"/>
                  <a:pt x="20" y="92"/>
                </a:cubicBezTo>
                <a:cubicBezTo>
                  <a:pt x="27" y="92"/>
                  <a:pt x="32" y="97"/>
                  <a:pt x="32" y="104"/>
                </a:cubicBezTo>
                <a:moveTo>
                  <a:pt x="36" y="156"/>
                </a:moveTo>
                <a:cubicBezTo>
                  <a:pt x="38" y="153"/>
                  <a:pt x="41" y="152"/>
                  <a:pt x="44" y="152"/>
                </a:cubicBezTo>
                <a:cubicBezTo>
                  <a:pt x="51" y="152"/>
                  <a:pt x="56" y="157"/>
                  <a:pt x="56" y="164"/>
                </a:cubicBezTo>
                <a:cubicBezTo>
                  <a:pt x="56" y="167"/>
                  <a:pt x="55" y="170"/>
                  <a:pt x="52" y="172"/>
                </a:cubicBezTo>
                <a:cubicBezTo>
                  <a:pt x="44" y="180"/>
                  <a:pt x="44" y="180"/>
                  <a:pt x="44" y="180"/>
                </a:cubicBezTo>
                <a:cubicBezTo>
                  <a:pt x="42" y="183"/>
                  <a:pt x="39" y="184"/>
                  <a:pt x="36" y="184"/>
                </a:cubicBezTo>
                <a:cubicBezTo>
                  <a:pt x="29" y="184"/>
                  <a:pt x="24" y="179"/>
                  <a:pt x="24" y="172"/>
                </a:cubicBezTo>
                <a:cubicBezTo>
                  <a:pt x="24" y="169"/>
                  <a:pt x="25" y="166"/>
                  <a:pt x="28" y="164"/>
                </a:cubicBezTo>
                <a:lnTo>
                  <a:pt x="36" y="156"/>
                </a:lnTo>
                <a:close/>
                <a:moveTo>
                  <a:pt x="104" y="176"/>
                </a:moveTo>
                <a:cubicBezTo>
                  <a:pt x="111" y="176"/>
                  <a:pt x="116" y="181"/>
                  <a:pt x="116" y="188"/>
                </a:cubicBezTo>
                <a:cubicBezTo>
                  <a:pt x="116" y="196"/>
                  <a:pt x="116" y="196"/>
                  <a:pt x="116" y="196"/>
                </a:cubicBezTo>
                <a:cubicBezTo>
                  <a:pt x="116" y="203"/>
                  <a:pt x="111" y="208"/>
                  <a:pt x="104" y="208"/>
                </a:cubicBezTo>
                <a:cubicBezTo>
                  <a:pt x="97" y="208"/>
                  <a:pt x="92" y="203"/>
                  <a:pt x="92" y="196"/>
                </a:cubicBezTo>
                <a:cubicBezTo>
                  <a:pt x="92" y="188"/>
                  <a:pt x="92" y="188"/>
                  <a:pt x="92" y="188"/>
                </a:cubicBezTo>
                <a:cubicBezTo>
                  <a:pt x="92" y="181"/>
                  <a:pt x="97" y="176"/>
                  <a:pt x="104" y="176"/>
                </a:cubicBezTo>
                <a:moveTo>
                  <a:pt x="164" y="152"/>
                </a:moveTo>
                <a:cubicBezTo>
                  <a:pt x="167" y="152"/>
                  <a:pt x="170" y="153"/>
                  <a:pt x="172" y="156"/>
                </a:cubicBezTo>
                <a:cubicBezTo>
                  <a:pt x="180" y="164"/>
                  <a:pt x="180" y="164"/>
                  <a:pt x="180" y="164"/>
                </a:cubicBezTo>
                <a:cubicBezTo>
                  <a:pt x="183" y="166"/>
                  <a:pt x="184" y="169"/>
                  <a:pt x="184" y="172"/>
                </a:cubicBezTo>
                <a:cubicBezTo>
                  <a:pt x="184" y="179"/>
                  <a:pt x="179" y="184"/>
                  <a:pt x="172" y="184"/>
                </a:cubicBezTo>
                <a:cubicBezTo>
                  <a:pt x="169" y="184"/>
                  <a:pt x="166" y="183"/>
                  <a:pt x="164" y="180"/>
                </a:cubicBezTo>
                <a:cubicBezTo>
                  <a:pt x="156" y="172"/>
                  <a:pt x="156" y="172"/>
                  <a:pt x="156" y="172"/>
                </a:cubicBezTo>
                <a:cubicBezTo>
                  <a:pt x="153" y="170"/>
                  <a:pt x="152" y="167"/>
                  <a:pt x="152" y="164"/>
                </a:cubicBezTo>
                <a:cubicBezTo>
                  <a:pt x="152" y="157"/>
                  <a:pt x="157" y="152"/>
                  <a:pt x="164" y="152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1" name="Freeform 200">
            <a:extLst>
              <a:ext uri="{FF2B5EF4-FFF2-40B4-BE49-F238E27FC236}">
                <a16:creationId xmlns:a16="http://schemas.microsoft.com/office/drawing/2014/main" id="{A51FEE19-0301-07AF-8324-BCBEC3DF875A}"/>
              </a:ext>
            </a:extLst>
          </p:cNvPr>
          <p:cNvSpPr>
            <a:spLocks noEditPoints="1"/>
          </p:cNvSpPr>
          <p:nvPr/>
        </p:nvSpPr>
        <p:spPr bwMode="auto">
          <a:xfrm>
            <a:off x="4193758" y="2796096"/>
            <a:ext cx="375281" cy="375280"/>
          </a:xfrm>
          <a:custGeom>
            <a:avLst/>
            <a:gdLst/>
            <a:ahLst/>
            <a:cxnLst>
              <a:cxn ang="0">
                <a:pos x="244" y="208"/>
              </a:cxn>
              <a:cxn ang="0">
                <a:pos x="204" y="208"/>
              </a:cxn>
              <a:cxn ang="0">
                <a:pos x="204" y="148"/>
              </a:cxn>
              <a:cxn ang="0">
                <a:pos x="232" y="148"/>
              </a:cxn>
              <a:cxn ang="0">
                <a:pos x="232" y="24"/>
              </a:cxn>
              <a:cxn ang="0">
                <a:pos x="88" y="24"/>
              </a:cxn>
              <a:cxn ang="0">
                <a:pos x="88" y="36"/>
              </a:cxn>
              <a:cxn ang="0">
                <a:pos x="64" y="36"/>
              </a:cxn>
              <a:cxn ang="0">
                <a:pos x="64" y="12"/>
              </a:cxn>
              <a:cxn ang="0">
                <a:pos x="76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196"/>
              </a:cxn>
              <a:cxn ang="0">
                <a:pos x="244" y="208"/>
              </a:cxn>
              <a:cxn ang="0">
                <a:pos x="192" y="60"/>
              </a:cxn>
              <a:cxn ang="0">
                <a:pos x="192" y="244"/>
              </a:cxn>
              <a:cxn ang="0">
                <a:pos x="180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60"/>
              </a:cxn>
              <a:cxn ang="0">
                <a:pos x="12" y="48"/>
              </a:cxn>
              <a:cxn ang="0">
                <a:pos x="180" y="48"/>
              </a:cxn>
              <a:cxn ang="0">
                <a:pos x="192" y="60"/>
              </a:cxn>
              <a:cxn ang="0">
                <a:pos x="168" y="72"/>
              </a:cxn>
              <a:cxn ang="0">
                <a:pos x="24" y="72"/>
              </a:cxn>
              <a:cxn ang="0">
                <a:pos x="24" y="196"/>
              </a:cxn>
              <a:cxn ang="0">
                <a:pos x="168" y="196"/>
              </a:cxn>
              <a:cxn ang="0">
                <a:pos x="168" y="72"/>
              </a:cxn>
            </a:cxnLst>
            <a:rect l="0" t="0" r="r" b="b"/>
            <a:pathLst>
              <a:path w="256" h="256">
                <a:moveTo>
                  <a:pt x="244" y="208"/>
                </a:moveTo>
                <a:cubicBezTo>
                  <a:pt x="204" y="208"/>
                  <a:pt x="204" y="208"/>
                  <a:pt x="204" y="208"/>
                </a:cubicBezTo>
                <a:cubicBezTo>
                  <a:pt x="204" y="148"/>
                  <a:pt x="204" y="148"/>
                  <a:pt x="204" y="148"/>
                </a:cubicBezTo>
                <a:cubicBezTo>
                  <a:pt x="232" y="148"/>
                  <a:pt x="232" y="148"/>
                  <a:pt x="232" y="148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36"/>
                  <a:pt x="88" y="36"/>
                  <a:pt x="88" y="36"/>
                </a:cubicBezTo>
                <a:cubicBezTo>
                  <a:pt x="64" y="36"/>
                  <a:pt x="64" y="36"/>
                  <a:pt x="64" y="36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5"/>
                  <a:pt x="69" y="0"/>
                  <a:pt x="7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03"/>
                  <a:pt x="251" y="208"/>
                  <a:pt x="244" y="208"/>
                </a:cubicBezTo>
                <a:moveTo>
                  <a:pt x="192" y="60"/>
                </a:moveTo>
                <a:cubicBezTo>
                  <a:pt x="192" y="244"/>
                  <a:pt x="192" y="244"/>
                  <a:pt x="192" y="244"/>
                </a:cubicBezTo>
                <a:cubicBezTo>
                  <a:pt x="192" y="251"/>
                  <a:pt x="187" y="256"/>
                  <a:pt x="180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3"/>
                  <a:pt x="5" y="48"/>
                  <a:pt x="12" y="48"/>
                </a:cubicBezTo>
                <a:cubicBezTo>
                  <a:pt x="180" y="48"/>
                  <a:pt x="180" y="48"/>
                  <a:pt x="180" y="48"/>
                </a:cubicBezTo>
                <a:cubicBezTo>
                  <a:pt x="187" y="48"/>
                  <a:pt x="192" y="53"/>
                  <a:pt x="192" y="60"/>
                </a:cubicBezTo>
                <a:moveTo>
                  <a:pt x="168" y="72"/>
                </a:moveTo>
                <a:cubicBezTo>
                  <a:pt x="24" y="72"/>
                  <a:pt x="24" y="72"/>
                  <a:pt x="24" y="72"/>
                </a:cubicBezTo>
                <a:cubicBezTo>
                  <a:pt x="24" y="196"/>
                  <a:pt x="24" y="196"/>
                  <a:pt x="24" y="196"/>
                </a:cubicBezTo>
                <a:cubicBezTo>
                  <a:pt x="168" y="196"/>
                  <a:pt x="168" y="196"/>
                  <a:pt x="168" y="196"/>
                </a:cubicBezTo>
                <a:lnTo>
                  <a:pt x="168" y="72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2" name="Freeform 201">
            <a:extLst>
              <a:ext uri="{FF2B5EF4-FFF2-40B4-BE49-F238E27FC236}">
                <a16:creationId xmlns:a16="http://schemas.microsoft.com/office/drawing/2014/main" id="{8D7808F5-A443-325F-578C-15DE75CDF2E5}"/>
              </a:ext>
            </a:extLst>
          </p:cNvPr>
          <p:cNvSpPr>
            <a:spLocks noEditPoints="1"/>
          </p:cNvSpPr>
          <p:nvPr/>
        </p:nvSpPr>
        <p:spPr bwMode="auto">
          <a:xfrm>
            <a:off x="3585597" y="2831696"/>
            <a:ext cx="281831" cy="304081"/>
          </a:xfrm>
          <a:custGeom>
            <a:avLst/>
            <a:gdLst/>
            <a:ahLst/>
            <a:cxnLst>
              <a:cxn ang="0">
                <a:pos x="180" y="208"/>
              </a:cxn>
              <a:cxn ang="0">
                <a:pos x="12" y="208"/>
              </a:cxn>
              <a:cxn ang="0">
                <a:pos x="0" y="196"/>
              </a:cxn>
              <a:cxn ang="0">
                <a:pos x="0" y="12"/>
              </a:cxn>
              <a:cxn ang="0">
                <a:pos x="12" y="0"/>
              </a:cxn>
              <a:cxn ang="0">
                <a:pos x="180" y="0"/>
              </a:cxn>
              <a:cxn ang="0">
                <a:pos x="192" y="12"/>
              </a:cxn>
              <a:cxn ang="0">
                <a:pos x="192" y="196"/>
              </a:cxn>
              <a:cxn ang="0">
                <a:pos x="180" y="208"/>
              </a:cxn>
              <a:cxn ang="0">
                <a:pos x="168" y="24"/>
              </a:cxn>
              <a:cxn ang="0">
                <a:pos x="24" y="24"/>
              </a:cxn>
              <a:cxn ang="0">
                <a:pos x="24" y="148"/>
              </a:cxn>
              <a:cxn ang="0">
                <a:pos x="168" y="148"/>
              </a:cxn>
              <a:cxn ang="0">
                <a:pos x="168" y="24"/>
              </a:cxn>
            </a:cxnLst>
            <a:rect l="0" t="0" r="r" b="b"/>
            <a:pathLst>
              <a:path w="192" h="208">
                <a:moveTo>
                  <a:pt x="180" y="208"/>
                </a:moveTo>
                <a:cubicBezTo>
                  <a:pt x="12" y="208"/>
                  <a:pt x="12" y="208"/>
                  <a:pt x="12" y="208"/>
                </a:cubicBezTo>
                <a:cubicBezTo>
                  <a:pt x="5" y="208"/>
                  <a:pt x="0" y="203"/>
                  <a:pt x="0" y="19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87" y="0"/>
                  <a:pt x="192" y="5"/>
                  <a:pt x="192" y="12"/>
                </a:cubicBezTo>
                <a:cubicBezTo>
                  <a:pt x="192" y="196"/>
                  <a:pt x="192" y="196"/>
                  <a:pt x="192" y="196"/>
                </a:cubicBezTo>
                <a:cubicBezTo>
                  <a:pt x="192" y="203"/>
                  <a:pt x="187" y="208"/>
                  <a:pt x="180" y="208"/>
                </a:cubicBezTo>
                <a:moveTo>
                  <a:pt x="168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148"/>
                  <a:pt x="24" y="148"/>
                  <a:pt x="24" y="148"/>
                </a:cubicBezTo>
                <a:cubicBezTo>
                  <a:pt x="168" y="148"/>
                  <a:pt x="168" y="148"/>
                  <a:pt x="168" y="148"/>
                </a:cubicBezTo>
                <a:lnTo>
                  <a:pt x="168" y="24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3" name="Freeform 202">
            <a:extLst>
              <a:ext uri="{FF2B5EF4-FFF2-40B4-BE49-F238E27FC236}">
                <a16:creationId xmlns:a16="http://schemas.microsoft.com/office/drawing/2014/main" id="{302006DA-CBAB-ACF3-6D40-768821FF29C5}"/>
              </a:ext>
            </a:extLst>
          </p:cNvPr>
          <p:cNvSpPr>
            <a:spLocks noEditPoints="1"/>
          </p:cNvSpPr>
          <p:nvPr/>
        </p:nvSpPr>
        <p:spPr bwMode="auto">
          <a:xfrm>
            <a:off x="2895852" y="2807963"/>
            <a:ext cx="351548" cy="351546"/>
          </a:xfrm>
          <a:custGeom>
            <a:avLst/>
            <a:gdLst/>
            <a:ahLst/>
            <a:cxnLst>
              <a:cxn ang="0">
                <a:pos x="232" y="203"/>
              </a:cxn>
              <a:cxn ang="0">
                <a:pos x="240" y="228"/>
              </a:cxn>
              <a:cxn ang="0">
                <a:pos x="217" y="232"/>
              </a:cxn>
              <a:cxn ang="0">
                <a:pos x="192" y="240"/>
              </a:cxn>
              <a:cxn ang="0">
                <a:pos x="167" y="232"/>
              </a:cxn>
              <a:cxn ang="0">
                <a:pos x="145" y="232"/>
              </a:cxn>
              <a:cxn ang="0">
                <a:pos x="120" y="240"/>
              </a:cxn>
              <a:cxn ang="0">
                <a:pos x="95" y="232"/>
              </a:cxn>
              <a:cxn ang="0">
                <a:pos x="73" y="232"/>
              </a:cxn>
              <a:cxn ang="0">
                <a:pos x="48" y="240"/>
              </a:cxn>
              <a:cxn ang="0">
                <a:pos x="23" y="232"/>
              </a:cxn>
              <a:cxn ang="0">
                <a:pos x="0" y="228"/>
              </a:cxn>
              <a:cxn ang="0">
                <a:pos x="8" y="203"/>
              </a:cxn>
              <a:cxn ang="0">
                <a:pos x="8" y="181"/>
              </a:cxn>
              <a:cxn ang="0">
                <a:pos x="0" y="156"/>
              </a:cxn>
              <a:cxn ang="0">
                <a:pos x="8" y="131"/>
              </a:cxn>
              <a:cxn ang="0">
                <a:pos x="8" y="109"/>
              </a:cxn>
              <a:cxn ang="0">
                <a:pos x="0" y="84"/>
              </a:cxn>
              <a:cxn ang="0">
                <a:pos x="8" y="59"/>
              </a:cxn>
              <a:cxn ang="0">
                <a:pos x="8" y="37"/>
              </a:cxn>
              <a:cxn ang="0">
                <a:pos x="0" y="12"/>
              </a:cxn>
              <a:cxn ang="0">
                <a:pos x="23" y="8"/>
              </a:cxn>
              <a:cxn ang="0">
                <a:pos x="48" y="0"/>
              </a:cxn>
              <a:cxn ang="0">
                <a:pos x="73" y="8"/>
              </a:cxn>
              <a:cxn ang="0">
                <a:pos x="95" y="8"/>
              </a:cxn>
              <a:cxn ang="0">
                <a:pos x="120" y="0"/>
              </a:cxn>
              <a:cxn ang="0">
                <a:pos x="145" y="8"/>
              </a:cxn>
              <a:cxn ang="0">
                <a:pos x="167" y="8"/>
              </a:cxn>
              <a:cxn ang="0">
                <a:pos x="192" y="0"/>
              </a:cxn>
              <a:cxn ang="0">
                <a:pos x="217" y="8"/>
              </a:cxn>
              <a:cxn ang="0">
                <a:pos x="240" y="12"/>
              </a:cxn>
              <a:cxn ang="0">
                <a:pos x="232" y="37"/>
              </a:cxn>
              <a:cxn ang="0">
                <a:pos x="232" y="59"/>
              </a:cxn>
              <a:cxn ang="0">
                <a:pos x="240" y="84"/>
              </a:cxn>
              <a:cxn ang="0">
                <a:pos x="232" y="109"/>
              </a:cxn>
              <a:cxn ang="0">
                <a:pos x="232" y="131"/>
              </a:cxn>
              <a:cxn ang="0">
                <a:pos x="240" y="156"/>
              </a:cxn>
              <a:cxn ang="0">
                <a:pos x="232" y="181"/>
              </a:cxn>
              <a:cxn ang="0">
                <a:pos x="208" y="32"/>
              </a:cxn>
              <a:cxn ang="0">
                <a:pos x="32" y="208"/>
              </a:cxn>
              <a:cxn ang="0">
                <a:pos x="208" y="32"/>
              </a:cxn>
              <a:cxn ang="0">
                <a:pos x="160" y="92"/>
              </a:cxn>
              <a:cxn ang="0">
                <a:pos x="196" y="196"/>
              </a:cxn>
              <a:cxn ang="0">
                <a:pos x="92" y="148"/>
              </a:cxn>
              <a:cxn ang="0">
                <a:pos x="80" y="104"/>
              </a:cxn>
              <a:cxn ang="0">
                <a:pos x="80" y="56"/>
              </a:cxn>
              <a:cxn ang="0">
                <a:pos x="80" y="104"/>
              </a:cxn>
            </a:cxnLst>
            <a:rect l="0" t="0" r="r" b="b"/>
            <a:pathLst>
              <a:path w="240" h="240">
                <a:moveTo>
                  <a:pt x="240" y="192"/>
                </a:moveTo>
                <a:cubicBezTo>
                  <a:pt x="240" y="197"/>
                  <a:pt x="237" y="202"/>
                  <a:pt x="232" y="203"/>
                </a:cubicBezTo>
                <a:cubicBezTo>
                  <a:pt x="232" y="217"/>
                  <a:pt x="232" y="217"/>
                  <a:pt x="232" y="217"/>
                </a:cubicBezTo>
                <a:cubicBezTo>
                  <a:pt x="237" y="218"/>
                  <a:pt x="240" y="223"/>
                  <a:pt x="240" y="228"/>
                </a:cubicBezTo>
                <a:cubicBezTo>
                  <a:pt x="240" y="235"/>
                  <a:pt x="235" y="240"/>
                  <a:pt x="228" y="240"/>
                </a:cubicBezTo>
                <a:cubicBezTo>
                  <a:pt x="223" y="240"/>
                  <a:pt x="218" y="237"/>
                  <a:pt x="217" y="232"/>
                </a:cubicBezTo>
                <a:cubicBezTo>
                  <a:pt x="203" y="232"/>
                  <a:pt x="203" y="232"/>
                  <a:pt x="203" y="232"/>
                </a:cubicBezTo>
                <a:cubicBezTo>
                  <a:pt x="202" y="237"/>
                  <a:pt x="197" y="240"/>
                  <a:pt x="192" y="240"/>
                </a:cubicBezTo>
                <a:cubicBezTo>
                  <a:pt x="187" y="240"/>
                  <a:pt x="182" y="237"/>
                  <a:pt x="181" y="232"/>
                </a:cubicBezTo>
                <a:cubicBezTo>
                  <a:pt x="167" y="232"/>
                  <a:pt x="167" y="232"/>
                  <a:pt x="167" y="232"/>
                </a:cubicBezTo>
                <a:cubicBezTo>
                  <a:pt x="166" y="237"/>
                  <a:pt x="161" y="240"/>
                  <a:pt x="156" y="240"/>
                </a:cubicBezTo>
                <a:cubicBezTo>
                  <a:pt x="151" y="240"/>
                  <a:pt x="146" y="237"/>
                  <a:pt x="145" y="232"/>
                </a:cubicBezTo>
                <a:cubicBezTo>
                  <a:pt x="131" y="232"/>
                  <a:pt x="131" y="232"/>
                  <a:pt x="131" y="232"/>
                </a:cubicBezTo>
                <a:cubicBezTo>
                  <a:pt x="130" y="237"/>
                  <a:pt x="125" y="240"/>
                  <a:pt x="120" y="240"/>
                </a:cubicBezTo>
                <a:cubicBezTo>
                  <a:pt x="115" y="240"/>
                  <a:pt x="110" y="237"/>
                  <a:pt x="109" y="232"/>
                </a:cubicBezTo>
                <a:cubicBezTo>
                  <a:pt x="95" y="232"/>
                  <a:pt x="95" y="232"/>
                  <a:pt x="95" y="232"/>
                </a:cubicBezTo>
                <a:cubicBezTo>
                  <a:pt x="94" y="237"/>
                  <a:pt x="89" y="240"/>
                  <a:pt x="84" y="240"/>
                </a:cubicBezTo>
                <a:cubicBezTo>
                  <a:pt x="79" y="240"/>
                  <a:pt x="74" y="237"/>
                  <a:pt x="73" y="232"/>
                </a:cubicBezTo>
                <a:cubicBezTo>
                  <a:pt x="59" y="232"/>
                  <a:pt x="59" y="232"/>
                  <a:pt x="59" y="232"/>
                </a:cubicBezTo>
                <a:cubicBezTo>
                  <a:pt x="58" y="237"/>
                  <a:pt x="53" y="240"/>
                  <a:pt x="48" y="240"/>
                </a:cubicBezTo>
                <a:cubicBezTo>
                  <a:pt x="43" y="240"/>
                  <a:pt x="38" y="237"/>
                  <a:pt x="37" y="232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22" y="237"/>
                  <a:pt x="17" y="240"/>
                  <a:pt x="12" y="240"/>
                </a:cubicBezTo>
                <a:cubicBezTo>
                  <a:pt x="5" y="240"/>
                  <a:pt x="0" y="235"/>
                  <a:pt x="0" y="228"/>
                </a:cubicBezTo>
                <a:cubicBezTo>
                  <a:pt x="0" y="223"/>
                  <a:pt x="3" y="218"/>
                  <a:pt x="8" y="217"/>
                </a:cubicBezTo>
                <a:cubicBezTo>
                  <a:pt x="8" y="203"/>
                  <a:pt x="8" y="203"/>
                  <a:pt x="8" y="203"/>
                </a:cubicBezTo>
                <a:cubicBezTo>
                  <a:pt x="3" y="202"/>
                  <a:pt x="0" y="197"/>
                  <a:pt x="0" y="192"/>
                </a:cubicBezTo>
                <a:cubicBezTo>
                  <a:pt x="0" y="187"/>
                  <a:pt x="3" y="182"/>
                  <a:pt x="8" y="181"/>
                </a:cubicBezTo>
                <a:cubicBezTo>
                  <a:pt x="8" y="167"/>
                  <a:pt x="8" y="167"/>
                  <a:pt x="8" y="167"/>
                </a:cubicBezTo>
                <a:cubicBezTo>
                  <a:pt x="3" y="166"/>
                  <a:pt x="0" y="161"/>
                  <a:pt x="0" y="156"/>
                </a:cubicBezTo>
                <a:cubicBezTo>
                  <a:pt x="0" y="151"/>
                  <a:pt x="3" y="146"/>
                  <a:pt x="8" y="145"/>
                </a:cubicBezTo>
                <a:cubicBezTo>
                  <a:pt x="8" y="131"/>
                  <a:pt x="8" y="131"/>
                  <a:pt x="8" y="131"/>
                </a:cubicBezTo>
                <a:cubicBezTo>
                  <a:pt x="3" y="130"/>
                  <a:pt x="0" y="125"/>
                  <a:pt x="0" y="120"/>
                </a:cubicBezTo>
                <a:cubicBezTo>
                  <a:pt x="0" y="115"/>
                  <a:pt x="3" y="110"/>
                  <a:pt x="8" y="109"/>
                </a:cubicBezTo>
                <a:cubicBezTo>
                  <a:pt x="8" y="95"/>
                  <a:pt x="8" y="95"/>
                  <a:pt x="8" y="95"/>
                </a:cubicBezTo>
                <a:cubicBezTo>
                  <a:pt x="3" y="94"/>
                  <a:pt x="0" y="89"/>
                  <a:pt x="0" y="84"/>
                </a:cubicBezTo>
                <a:cubicBezTo>
                  <a:pt x="0" y="79"/>
                  <a:pt x="3" y="74"/>
                  <a:pt x="8" y="73"/>
                </a:cubicBezTo>
                <a:cubicBezTo>
                  <a:pt x="8" y="59"/>
                  <a:pt x="8" y="59"/>
                  <a:pt x="8" y="59"/>
                </a:cubicBezTo>
                <a:cubicBezTo>
                  <a:pt x="3" y="58"/>
                  <a:pt x="0" y="53"/>
                  <a:pt x="0" y="48"/>
                </a:cubicBezTo>
                <a:cubicBezTo>
                  <a:pt x="0" y="43"/>
                  <a:pt x="3" y="38"/>
                  <a:pt x="8" y="37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2"/>
                  <a:pt x="0" y="17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7" y="0"/>
                  <a:pt x="22" y="3"/>
                  <a:pt x="23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8" y="3"/>
                  <a:pt x="43" y="0"/>
                  <a:pt x="48" y="0"/>
                </a:cubicBezTo>
                <a:cubicBezTo>
                  <a:pt x="53" y="0"/>
                  <a:pt x="58" y="3"/>
                  <a:pt x="59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4" y="3"/>
                  <a:pt x="79" y="0"/>
                  <a:pt x="84" y="0"/>
                </a:cubicBezTo>
                <a:cubicBezTo>
                  <a:pt x="89" y="0"/>
                  <a:pt x="94" y="3"/>
                  <a:pt x="95" y="8"/>
                </a:cubicBezTo>
                <a:cubicBezTo>
                  <a:pt x="109" y="8"/>
                  <a:pt x="109" y="8"/>
                  <a:pt x="109" y="8"/>
                </a:cubicBezTo>
                <a:cubicBezTo>
                  <a:pt x="110" y="3"/>
                  <a:pt x="115" y="0"/>
                  <a:pt x="120" y="0"/>
                </a:cubicBezTo>
                <a:cubicBezTo>
                  <a:pt x="125" y="0"/>
                  <a:pt x="130" y="3"/>
                  <a:pt x="131" y="8"/>
                </a:cubicBezTo>
                <a:cubicBezTo>
                  <a:pt x="145" y="8"/>
                  <a:pt x="145" y="8"/>
                  <a:pt x="145" y="8"/>
                </a:cubicBezTo>
                <a:cubicBezTo>
                  <a:pt x="146" y="3"/>
                  <a:pt x="151" y="0"/>
                  <a:pt x="156" y="0"/>
                </a:cubicBezTo>
                <a:cubicBezTo>
                  <a:pt x="161" y="0"/>
                  <a:pt x="166" y="3"/>
                  <a:pt x="167" y="8"/>
                </a:cubicBezTo>
                <a:cubicBezTo>
                  <a:pt x="181" y="8"/>
                  <a:pt x="181" y="8"/>
                  <a:pt x="181" y="8"/>
                </a:cubicBezTo>
                <a:cubicBezTo>
                  <a:pt x="182" y="3"/>
                  <a:pt x="187" y="0"/>
                  <a:pt x="192" y="0"/>
                </a:cubicBezTo>
                <a:cubicBezTo>
                  <a:pt x="197" y="0"/>
                  <a:pt x="202" y="3"/>
                  <a:pt x="203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8" y="3"/>
                  <a:pt x="223" y="0"/>
                  <a:pt x="228" y="0"/>
                </a:cubicBezTo>
                <a:cubicBezTo>
                  <a:pt x="235" y="0"/>
                  <a:pt x="240" y="5"/>
                  <a:pt x="240" y="12"/>
                </a:cubicBezTo>
                <a:cubicBezTo>
                  <a:pt x="240" y="17"/>
                  <a:pt x="237" y="22"/>
                  <a:pt x="232" y="23"/>
                </a:cubicBezTo>
                <a:cubicBezTo>
                  <a:pt x="232" y="37"/>
                  <a:pt x="232" y="37"/>
                  <a:pt x="232" y="37"/>
                </a:cubicBezTo>
                <a:cubicBezTo>
                  <a:pt x="237" y="38"/>
                  <a:pt x="240" y="43"/>
                  <a:pt x="240" y="48"/>
                </a:cubicBezTo>
                <a:cubicBezTo>
                  <a:pt x="240" y="53"/>
                  <a:pt x="237" y="58"/>
                  <a:pt x="232" y="59"/>
                </a:cubicBezTo>
                <a:cubicBezTo>
                  <a:pt x="232" y="73"/>
                  <a:pt x="232" y="73"/>
                  <a:pt x="232" y="73"/>
                </a:cubicBezTo>
                <a:cubicBezTo>
                  <a:pt x="237" y="74"/>
                  <a:pt x="240" y="79"/>
                  <a:pt x="240" y="84"/>
                </a:cubicBezTo>
                <a:cubicBezTo>
                  <a:pt x="240" y="89"/>
                  <a:pt x="237" y="94"/>
                  <a:pt x="232" y="95"/>
                </a:cubicBezTo>
                <a:cubicBezTo>
                  <a:pt x="232" y="109"/>
                  <a:pt x="232" y="109"/>
                  <a:pt x="232" y="109"/>
                </a:cubicBezTo>
                <a:cubicBezTo>
                  <a:pt x="237" y="110"/>
                  <a:pt x="240" y="115"/>
                  <a:pt x="240" y="120"/>
                </a:cubicBezTo>
                <a:cubicBezTo>
                  <a:pt x="240" y="125"/>
                  <a:pt x="237" y="130"/>
                  <a:pt x="232" y="131"/>
                </a:cubicBezTo>
                <a:cubicBezTo>
                  <a:pt x="232" y="145"/>
                  <a:pt x="232" y="145"/>
                  <a:pt x="232" y="145"/>
                </a:cubicBezTo>
                <a:cubicBezTo>
                  <a:pt x="237" y="146"/>
                  <a:pt x="240" y="151"/>
                  <a:pt x="240" y="156"/>
                </a:cubicBezTo>
                <a:cubicBezTo>
                  <a:pt x="240" y="161"/>
                  <a:pt x="237" y="166"/>
                  <a:pt x="232" y="167"/>
                </a:cubicBezTo>
                <a:cubicBezTo>
                  <a:pt x="232" y="181"/>
                  <a:pt x="232" y="181"/>
                  <a:pt x="232" y="181"/>
                </a:cubicBezTo>
                <a:cubicBezTo>
                  <a:pt x="237" y="182"/>
                  <a:pt x="240" y="187"/>
                  <a:pt x="240" y="192"/>
                </a:cubicBezTo>
                <a:moveTo>
                  <a:pt x="208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208"/>
                  <a:pt x="32" y="208"/>
                  <a:pt x="32" y="208"/>
                </a:cubicBezTo>
                <a:cubicBezTo>
                  <a:pt x="208" y="208"/>
                  <a:pt x="208" y="208"/>
                  <a:pt x="208" y="208"/>
                </a:cubicBezTo>
                <a:lnTo>
                  <a:pt x="208" y="32"/>
                </a:lnTo>
                <a:close/>
                <a:moveTo>
                  <a:pt x="104" y="160"/>
                </a:moveTo>
                <a:cubicBezTo>
                  <a:pt x="160" y="92"/>
                  <a:pt x="160" y="92"/>
                  <a:pt x="160" y="92"/>
                </a:cubicBezTo>
                <a:cubicBezTo>
                  <a:pt x="196" y="148"/>
                  <a:pt x="196" y="148"/>
                  <a:pt x="196" y="148"/>
                </a:cubicBezTo>
                <a:cubicBezTo>
                  <a:pt x="196" y="196"/>
                  <a:pt x="196" y="196"/>
                  <a:pt x="196" y="196"/>
                </a:cubicBezTo>
                <a:cubicBezTo>
                  <a:pt x="44" y="196"/>
                  <a:pt x="44" y="196"/>
                  <a:pt x="44" y="196"/>
                </a:cubicBezTo>
                <a:cubicBezTo>
                  <a:pt x="92" y="148"/>
                  <a:pt x="92" y="148"/>
                  <a:pt x="92" y="148"/>
                </a:cubicBezTo>
                <a:lnTo>
                  <a:pt x="104" y="160"/>
                </a:lnTo>
                <a:close/>
                <a:moveTo>
                  <a:pt x="80" y="104"/>
                </a:moveTo>
                <a:cubicBezTo>
                  <a:pt x="67" y="104"/>
                  <a:pt x="56" y="93"/>
                  <a:pt x="56" y="80"/>
                </a:cubicBezTo>
                <a:cubicBezTo>
                  <a:pt x="56" y="67"/>
                  <a:pt x="67" y="56"/>
                  <a:pt x="80" y="56"/>
                </a:cubicBezTo>
                <a:cubicBezTo>
                  <a:pt x="93" y="56"/>
                  <a:pt x="104" y="67"/>
                  <a:pt x="104" y="80"/>
                </a:cubicBezTo>
                <a:cubicBezTo>
                  <a:pt x="104" y="93"/>
                  <a:pt x="93" y="104"/>
                  <a:pt x="80" y="104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4" name="Freeform 203">
            <a:extLst>
              <a:ext uri="{FF2B5EF4-FFF2-40B4-BE49-F238E27FC236}">
                <a16:creationId xmlns:a16="http://schemas.microsoft.com/office/drawing/2014/main" id="{A090F1CC-F862-D3D6-B9FF-AE3E1919A19D}"/>
              </a:ext>
            </a:extLst>
          </p:cNvPr>
          <p:cNvSpPr>
            <a:spLocks noEditPoints="1"/>
          </p:cNvSpPr>
          <p:nvPr/>
        </p:nvSpPr>
        <p:spPr bwMode="auto">
          <a:xfrm>
            <a:off x="2241707" y="2807963"/>
            <a:ext cx="350063" cy="351546"/>
          </a:xfrm>
          <a:custGeom>
            <a:avLst/>
            <a:gdLst/>
            <a:ahLst/>
            <a:cxnLst>
              <a:cxn ang="0">
                <a:pos x="232" y="203"/>
              </a:cxn>
              <a:cxn ang="0">
                <a:pos x="240" y="228"/>
              </a:cxn>
              <a:cxn ang="0">
                <a:pos x="217" y="232"/>
              </a:cxn>
              <a:cxn ang="0">
                <a:pos x="192" y="240"/>
              </a:cxn>
              <a:cxn ang="0">
                <a:pos x="167" y="232"/>
              </a:cxn>
              <a:cxn ang="0">
                <a:pos x="145" y="232"/>
              </a:cxn>
              <a:cxn ang="0">
                <a:pos x="120" y="240"/>
              </a:cxn>
              <a:cxn ang="0">
                <a:pos x="95" y="232"/>
              </a:cxn>
              <a:cxn ang="0">
                <a:pos x="73" y="232"/>
              </a:cxn>
              <a:cxn ang="0">
                <a:pos x="48" y="240"/>
              </a:cxn>
              <a:cxn ang="0">
                <a:pos x="23" y="232"/>
              </a:cxn>
              <a:cxn ang="0">
                <a:pos x="0" y="228"/>
              </a:cxn>
              <a:cxn ang="0">
                <a:pos x="8" y="203"/>
              </a:cxn>
              <a:cxn ang="0">
                <a:pos x="8" y="181"/>
              </a:cxn>
              <a:cxn ang="0">
                <a:pos x="0" y="156"/>
              </a:cxn>
              <a:cxn ang="0">
                <a:pos x="8" y="131"/>
              </a:cxn>
              <a:cxn ang="0">
                <a:pos x="8" y="109"/>
              </a:cxn>
              <a:cxn ang="0">
                <a:pos x="0" y="84"/>
              </a:cxn>
              <a:cxn ang="0">
                <a:pos x="8" y="59"/>
              </a:cxn>
              <a:cxn ang="0">
                <a:pos x="8" y="37"/>
              </a:cxn>
              <a:cxn ang="0">
                <a:pos x="0" y="12"/>
              </a:cxn>
              <a:cxn ang="0">
                <a:pos x="23" y="8"/>
              </a:cxn>
              <a:cxn ang="0">
                <a:pos x="48" y="0"/>
              </a:cxn>
              <a:cxn ang="0">
                <a:pos x="73" y="8"/>
              </a:cxn>
              <a:cxn ang="0">
                <a:pos x="95" y="8"/>
              </a:cxn>
              <a:cxn ang="0">
                <a:pos x="120" y="0"/>
              </a:cxn>
              <a:cxn ang="0">
                <a:pos x="145" y="8"/>
              </a:cxn>
              <a:cxn ang="0">
                <a:pos x="167" y="8"/>
              </a:cxn>
              <a:cxn ang="0">
                <a:pos x="192" y="0"/>
              </a:cxn>
              <a:cxn ang="0">
                <a:pos x="217" y="8"/>
              </a:cxn>
              <a:cxn ang="0">
                <a:pos x="240" y="12"/>
              </a:cxn>
              <a:cxn ang="0">
                <a:pos x="232" y="37"/>
              </a:cxn>
              <a:cxn ang="0">
                <a:pos x="232" y="59"/>
              </a:cxn>
              <a:cxn ang="0">
                <a:pos x="240" y="84"/>
              </a:cxn>
              <a:cxn ang="0">
                <a:pos x="232" y="109"/>
              </a:cxn>
              <a:cxn ang="0">
                <a:pos x="232" y="131"/>
              </a:cxn>
              <a:cxn ang="0">
                <a:pos x="240" y="156"/>
              </a:cxn>
              <a:cxn ang="0">
                <a:pos x="232" y="181"/>
              </a:cxn>
              <a:cxn ang="0">
                <a:pos x="208" y="32"/>
              </a:cxn>
              <a:cxn ang="0">
                <a:pos x="32" y="208"/>
              </a:cxn>
              <a:cxn ang="0">
                <a:pos x="208" y="32"/>
              </a:cxn>
            </a:cxnLst>
            <a:rect l="0" t="0" r="r" b="b"/>
            <a:pathLst>
              <a:path w="240" h="240">
                <a:moveTo>
                  <a:pt x="240" y="192"/>
                </a:moveTo>
                <a:cubicBezTo>
                  <a:pt x="240" y="197"/>
                  <a:pt x="237" y="202"/>
                  <a:pt x="232" y="203"/>
                </a:cubicBezTo>
                <a:cubicBezTo>
                  <a:pt x="232" y="217"/>
                  <a:pt x="232" y="217"/>
                  <a:pt x="232" y="217"/>
                </a:cubicBezTo>
                <a:cubicBezTo>
                  <a:pt x="237" y="218"/>
                  <a:pt x="240" y="223"/>
                  <a:pt x="240" y="228"/>
                </a:cubicBezTo>
                <a:cubicBezTo>
                  <a:pt x="240" y="235"/>
                  <a:pt x="235" y="240"/>
                  <a:pt x="228" y="240"/>
                </a:cubicBezTo>
                <a:cubicBezTo>
                  <a:pt x="223" y="240"/>
                  <a:pt x="218" y="237"/>
                  <a:pt x="217" y="232"/>
                </a:cubicBezTo>
                <a:cubicBezTo>
                  <a:pt x="203" y="232"/>
                  <a:pt x="203" y="232"/>
                  <a:pt x="203" y="232"/>
                </a:cubicBezTo>
                <a:cubicBezTo>
                  <a:pt x="202" y="237"/>
                  <a:pt x="197" y="240"/>
                  <a:pt x="192" y="240"/>
                </a:cubicBezTo>
                <a:cubicBezTo>
                  <a:pt x="187" y="240"/>
                  <a:pt x="182" y="237"/>
                  <a:pt x="181" y="232"/>
                </a:cubicBezTo>
                <a:cubicBezTo>
                  <a:pt x="167" y="232"/>
                  <a:pt x="167" y="232"/>
                  <a:pt x="167" y="232"/>
                </a:cubicBezTo>
                <a:cubicBezTo>
                  <a:pt x="166" y="237"/>
                  <a:pt x="161" y="240"/>
                  <a:pt x="156" y="240"/>
                </a:cubicBezTo>
                <a:cubicBezTo>
                  <a:pt x="151" y="240"/>
                  <a:pt x="146" y="237"/>
                  <a:pt x="145" y="232"/>
                </a:cubicBezTo>
                <a:cubicBezTo>
                  <a:pt x="131" y="232"/>
                  <a:pt x="131" y="232"/>
                  <a:pt x="131" y="232"/>
                </a:cubicBezTo>
                <a:cubicBezTo>
                  <a:pt x="130" y="237"/>
                  <a:pt x="125" y="240"/>
                  <a:pt x="120" y="240"/>
                </a:cubicBezTo>
                <a:cubicBezTo>
                  <a:pt x="115" y="240"/>
                  <a:pt x="110" y="237"/>
                  <a:pt x="109" y="232"/>
                </a:cubicBezTo>
                <a:cubicBezTo>
                  <a:pt x="95" y="232"/>
                  <a:pt x="95" y="232"/>
                  <a:pt x="95" y="232"/>
                </a:cubicBezTo>
                <a:cubicBezTo>
                  <a:pt x="94" y="237"/>
                  <a:pt x="89" y="240"/>
                  <a:pt x="84" y="240"/>
                </a:cubicBezTo>
                <a:cubicBezTo>
                  <a:pt x="79" y="240"/>
                  <a:pt x="74" y="237"/>
                  <a:pt x="73" y="232"/>
                </a:cubicBezTo>
                <a:cubicBezTo>
                  <a:pt x="59" y="232"/>
                  <a:pt x="59" y="232"/>
                  <a:pt x="59" y="232"/>
                </a:cubicBezTo>
                <a:cubicBezTo>
                  <a:pt x="58" y="237"/>
                  <a:pt x="53" y="240"/>
                  <a:pt x="48" y="240"/>
                </a:cubicBezTo>
                <a:cubicBezTo>
                  <a:pt x="43" y="240"/>
                  <a:pt x="38" y="237"/>
                  <a:pt x="37" y="232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22" y="237"/>
                  <a:pt x="17" y="240"/>
                  <a:pt x="12" y="240"/>
                </a:cubicBezTo>
                <a:cubicBezTo>
                  <a:pt x="5" y="240"/>
                  <a:pt x="0" y="235"/>
                  <a:pt x="0" y="228"/>
                </a:cubicBezTo>
                <a:cubicBezTo>
                  <a:pt x="0" y="223"/>
                  <a:pt x="3" y="218"/>
                  <a:pt x="8" y="217"/>
                </a:cubicBezTo>
                <a:cubicBezTo>
                  <a:pt x="8" y="203"/>
                  <a:pt x="8" y="203"/>
                  <a:pt x="8" y="203"/>
                </a:cubicBezTo>
                <a:cubicBezTo>
                  <a:pt x="3" y="202"/>
                  <a:pt x="0" y="197"/>
                  <a:pt x="0" y="192"/>
                </a:cubicBezTo>
                <a:cubicBezTo>
                  <a:pt x="0" y="187"/>
                  <a:pt x="3" y="182"/>
                  <a:pt x="8" y="181"/>
                </a:cubicBezTo>
                <a:cubicBezTo>
                  <a:pt x="8" y="167"/>
                  <a:pt x="8" y="167"/>
                  <a:pt x="8" y="167"/>
                </a:cubicBezTo>
                <a:cubicBezTo>
                  <a:pt x="3" y="166"/>
                  <a:pt x="0" y="161"/>
                  <a:pt x="0" y="156"/>
                </a:cubicBezTo>
                <a:cubicBezTo>
                  <a:pt x="0" y="151"/>
                  <a:pt x="3" y="146"/>
                  <a:pt x="8" y="145"/>
                </a:cubicBezTo>
                <a:cubicBezTo>
                  <a:pt x="8" y="131"/>
                  <a:pt x="8" y="131"/>
                  <a:pt x="8" y="131"/>
                </a:cubicBezTo>
                <a:cubicBezTo>
                  <a:pt x="3" y="130"/>
                  <a:pt x="0" y="125"/>
                  <a:pt x="0" y="120"/>
                </a:cubicBezTo>
                <a:cubicBezTo>
                  <a:pt x="0" y="115"/>
                  <a:pt x="3" y="110"/>
                  <a:pt x="8" y="109"/>
                </a:cubicBezTo>
                <a:cubicBezTo>
                  <a:pt x="8" y="95"/>
                  <a:pt x="8" y="95"/>
                  <a:pt x="8" y="95"/>
                </a:cubicBezTo>
                <a:cubicBezTo>
                  <a:pt x="3" y="94"/>
                  <a:pt x="0" y="89"/>
                  <a:pt x="0" y="84"/>
                </a:cubicBezTo>
                <a:cubicBezTo>
                  <a:pt x="0" y="79"/>
                  <a:pt x="3" y="74"/>
                  <a:pt x="8" y="73"/>
                </a:cubicBezTo>
                <a:cubicBezTo>
                  <a:pt x="8" y="59"/>
                  <a:pt x="8" y="59"/>
                  <a:pt x="8" y="59"/>
                </a:cubicBezTo>
                <a:cubicBezTo>
                  <a:pt x="3" y="58"/>
                  <a:pt x="0" y="53"/>
                  <a:pt x="0" y="48"/>
                </a:cubicBezTo>
                <a:cubicBezTo>
                  <a:pt x="0" y="43"/>
                  <a:pt x="3" y="38"/>
                  <a:pt x="8" y="37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2"/>
                  <a:pt x="0" y="17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7" y="0"/>
                  <a:pt x="22" y="3"/>
                  <a:pt x="23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8" y="3"/>
                  <a:pt x="43" y="0"/>
                  <a:pt x="48" y="0"/>
                </a:cubicBezTo>
                <a:cubicBezTo>
                  <a:pt x="53" y="0"/>
                  <a:pt x="58" y="3"/>
                  <a:pt x="59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4" y="3"/>
                  <a:pt x="79" y="0"/>
                  <a:pt x="84" y="0"/>
                </a:cubicBezTo>
                <a:cubicBezTo>
                  <a:pt x="89" y="0"/>
                  <a:pt x="94" y="3"/>
                  <a:pt x="95" y="8"/>
                </a:cubicBezTo>
                <a:cubicBezTo>
                  <a:pt x="109" y="8"/>
                  <a:pt x="109" y="8"/>
                  <a:pt x="109" y="8"/>
                </a:cubicBezTo>
                <a:cubicBezTo>
                  <a:pt x="110" y="3"/>
                  <a:pt x="115" y="0"/>
                  <a:pt x="120" y="0"/>
                </a:cubicBezTo>
                <a:cubicBezTo>
                  <a:pt x="125" y="0"/>
                  <a:pt x="130" y="3"/>
                  <a:pt x="131" y="8"/>
                </a:cubicBezTo>
                <a:cubicBezTo>
                  <a:pt x="145" y="8"/>
                  <a:pt x="145" y="8"/>
                  <a:pt x="145" y="8"/>
                </a:cubicBezTo>
                <a:cubicBezTo>
                  <a:pt x="146" y="3"/>
                  <a:pt x="151" y="0"/>
                  <a:pt x="156" y="0"/>
                </a:cubicBezTo>
                <a:cubicBezTo>
                  <a:pt x="161" y="0"/>
                  <a:pt x="166" y="3"/>
                  <a:pt x="167" y="8"/>
                </a:cubicBezTo>
                <a:cubicBezTo>
                  <a:pt x="181" y="8"/>
                  <a:pt x="181" y="8"/>
                  <a:pt x="181" y="8"/>
                </a:cubicBezTo>
                <a:cubicBezTo>
                  <a:pt x="182" y="3"/>
                  <a:pt x="187" y="0"/>
                  <a:pt x="192" y="0"/>
                </a:cubicBezTo>
                <a:cubicBezTo>
                  <a:pt x="197" y="0"/>
                  <a:pt x="202" y="3"/>
                  <a:pt x="203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8" y="3"/>
                  <a:pt x="223" y="0"/>
                  <a:pt x="228" y="0"/>
                </a:cubicBezTo>
                <a:cubicBezTo>
                  <a:pt x="235" y="0"/>
                  <a:pt x="240" y="5"/>
                  <a:pt x="240" y="12"/>
                </a:cubicBezTo>
                <a:cubicBezTo>
                  <a:pt x="240" y="17"/>
                  <a:pt x="237" y="22"/>
                  <a:pt x="232" y="23"/>
                </a:cubicBezTo>
                <a:cubicBezTo>
                  <a:pt x="232" y="37"/>
                  <a:pt x="232" y="37"/>
                  <a:pt x="232" y="37"/>
                </a:cubicBezTo>
                <a:cubicBezTo>
                  <a:pt x="237" y="38"/>
                  <a:pt x="240" y="43"/>
                  <a:pt x="240" y="48"/>
                </a:cubicBezTo>
                <a:cubicBezTo>
                  <a:pt x="240" y="53"/>
                  <a:pt x="237" y="58"/>
                  <a:pt x="232" y="59"/>
                </a:cubicBezTo>
                <a:cubicBezTo>
                  <a:pt x="232" y="73"/>
                  <a:pt x="232" y="73"/>
                  <a:pt x="232" y="73"/>
                </a:cubicBezTo>
                <a:cubicBezTo>
                  <a:pt x="237" y="74"/>
                  <a:pt x="240" y="79"/>
                  <a:pt x="240" y="84"/>
                </a:cubicBezTo>
                <a:cubicBezTo>
                  <a:pt x="240" y="89"/>
                  <a:pt x="237" y="94"/>
                  <a:pt x="232" y="95"/>
                </a:cubicBezTo>
                <a:cubicBezTo>
                  <a:pt x="232" y="109"/>
                  <a:pt x="232" y="109"/>
                  <a:pt x="232" y="109"/>
                </a:cubicBezTo>
                <a:cubicBezTo>
                  <a:pt x="237" y="110"/>
                  <a:pt x="240" y="115"/>
                  <a:pt x="240" y="120"/>
                </a:cubicBezTo>
                <a:cubicBezTo>
                  <a:pt x="240" y="125"/>
                  <a:pt x="237" y="130"/>
                  <a:pt x="232" y="131"/>
                </a:cubicBezTo>
                <a:cubicBezTo>
                  <a:pt x="232" y="145"/>
                  <a:pt x="232" y="145"/>
                  <a:pt x="232" y="145"/>
                </a:cubicBezTo>
                <a:cubicBezTo>
                  <a:pt x="237" y="146"/>
                  <a:pt x="240" y="151"/>
                  <a:pt x="240" y="156"/>
                </a:cubicBezTo>
                <a:cubicBezTo>
                  <a:pt x="240" y="161"/>
                  <a:pt x="237" y="166"/>
                  <a:pt x="232" y="167"/>
                </a:cubicBezTo>
                <a:cubicBezTo>
                  <a:pt x="232" y="181"/>
                  <a:pt x="232" y="181"/>
                  <a:pt x="232" y="181"/>
                </a:cubicBezTo>
                <a:cubicBezTo>
                  <a:pt x="237" y="182"/>
                  <a:pt x="240" y="187"/>
                  <a:pt x="240" y="192"/>
                </a:cubicBezTo>
                <a:moveTo>
                  <a:pt x="208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208"/>
                  <a:pt x="32" y="208"/>
                  <a:pt x="32" y="208"/>
                </a:cubicBezTo>
                <a:cubicBezTo>
                  <a:pt x="208" y="208"/>
                  <a:pt x="208" y="208"/>
                  <a:pt x="208" y="208"/>
                </a:cubicBezTo>
                <a:lnTo>
                  <a:pt x="208" y="32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5" name="Freeform 204">
            <a:extLst>
              <a:ext uri="{FF2B5EF4-FFF2-40B4-BE49-F238E27FC236}">
                <a16:creationId xmlns:a16="http://schemas.microsoft.com/office/drawing/2014/main" id="{F028AB48-5228-A50B-8071-9A43AB91FBA0}"/>
              </a:ext>
            </a:extLst>
          </p:cNvPr>
          <p:cNvSpPr>
            <a:spLocks noEditPoints="1"/>
          </p:cNvSpPr>
          <p:nvPr/>
        </p:nvSpPr>
        <p:spPr bwMode="auto">
          <a:xfrm>
            <a:off x="9432847" y="2141951"/>
            <a:ext cx="373797" cy="373797"/>
          </a:xfrm>
          <a:custGeom>
            <a:avLst/>
            <a:gdLst/>
            <a:ahLst/>
            <a:cxnLst>
              <a:cxn ang="0">
                <a:pos x="256" y="232"/>
              </a:cxn>
              <a:cxn ang="0">
                <a:pos x="232" y="256"/>
              </a:cxn>
              <a:cxn ang="0">
                <a:pos x="215" y="249"/>
              </a:cxn>
              <a:cxn ang="0">
                <a:pos x="145" y="179"/>
              </a:cxn>
              <a:cxn ang="0">
                <a:pos x="96" y="192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179" y="145"/>
              </a:cxn>
              <a:cxn ang="0">
                <a:pos x="249" y="215"/>
              </a:cxn>
              <a:cxn ang="0">
                <a:pos x="256" y="232"/>
              </a:cxn>
              <a:cxn ang="0">
                <a:pos x="96" y="24"/>
              </a:cxn>
              <a:cxn ang="0">
                <a:pos x="24" y="96"/>
              </a:cxn>
              <a:cxn ang="0">
                <a:pos x="96" y="168"/>
              </a:cxn>
              <a:cxn ang="0">
                <a:pos x="168" y="96"/>
              </a:cxn>
              <a:cxn ang="0">
                <a:pos x="96" y="24"/>
              </a:cxn>
              <a:cxn ang="0">
                <a:pos x="136" y="108"/>
              </a:cxn>
              <a:cxn ang="0">
                <a:pos x="56" y="108"/>
              </a:cxn>
              <a:cxn ang="0">
                <a:pos x="44" y="96"/>
              </a:cxn>
              <a:cxn ang="0">
                <a:pos x="56" y="84"/>
              </a:cxn>
              <a:cxn ang="0">
                <a:pos x="136" y="84"/>
              </a:cxn>
              <a:cxn ang="0">
                <a:pos x="148" y="96"/>
              </a:cxn>
              <a:cxn ang="0">
                <a:pos x="136" y="108"/>
              </a:cxn>
            </a:cxnLst>
            <a:rect l="0" t="0" r="r" b="b"/>
            <a:pathLst>
              <a:path w="256" h="256">
                <a:moveTo>
                  <a:pt x="256" y="232"/>
                </a:move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cubicBezTo>
                  <a:pt x="249" y="215"/>
                  <a:pt x="249" y="215"/>
                  <a:pt x="249" y="215"/>
                </a:cubicBezTo>
                <a:cubicBezTo>
                  <a:pt x="253" y="219"/>
                  <a:pt x="256" y="225"/>
                  <a:pt x="256" y="232"/>
                </a:cubicBezTo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  <a:moveTo>
                  <a:pt x="136" y="108"/>
                </a:moveTo>
                <a:cubicBezTo>
                  <a:pt x="56" y="108"/>
                  <a:pt x="56" y="108"/>
                  <a:pt x="56" y="108"/>
                </a:cubicBezTo>
                <a:cubicBezTo>
                  <a:pt x="49" y="108"/>
                  <a:pt x="44" y="103"/>
                  <a:pt x="44" y="96"/>
                </a:cubicBezTo>
                <a:cubicBezTo>
                  <a:pt x="44" y="89"/>
                  <a:pt x="49" y="84"/>
                  <a:pt x="56" y="84"/>
                </a:cubicBezTo>
                <a:cubicBezTo>
                  <a:pt x="136" y="84"/>
                  <a:pt x="136" y="84"/>
                  <a:pt x="136" y="84"/>
                </a:cubicBezTo>
                <a:cubicBezTo>
                  <a:pt x="143" y="84"/>
                  <a:pt x="148" y="89"/>
                  <a:pt x="148" y="96"/>
                </a:cubicBezTo>
                <a:cubicBezTo>
                  <a:pt x="148" y="103"/>
                  <a:pt x="143" y="108"/>
                  <a:pt x="136" y="108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6" name="Freeform 205">
            <a:extLst>
              <a:ext uri="{FF2B5EF4-FFF2-40B4-BE49-F238E27FC236}">
                <a16:creationId xmlns:a16="http://schemas.microsoft.com/office/drawing/2014/main" id="{8AE9CCA4-2300-E811-202A-03151E6CD7F8}"/>
              </a:ext>
            </a:extLst>
          </p:cNvPr>
          <p:cNvSpPr>
            <a:spLocks noEditPoints="1"/>
          </p:cNvSpPr>
          <p:nvPr/>
        </p:nvSpPr>
        <p:spPr bwMode="auto">
          <a:xfrm>
            <a:off x="8777219" y="2141951"/>
            <a:ext cx="375281" cy="373797"/>
          </a:xfrm>
          <a:custGeom>
            <a:avLst/>
            <a:gdLst/>
            <a:ahLst/>
            <a:cxnLst>
              <a:cxn ang="0">
                <a:pos x="256" y="232"/>
              </a:cxn>
              <a:cxn ang="0">
                <a:pos x="232" y="256"/>
              </a:cxn>
              <a:cxn ang="0">
                <a:pos x="215" y="249"/>
              </a:cxn>
              <a:cxn ang="0">
                <a:pos x="145" y="179"/>
              </a:cxn>
              <a:cxn ang="0">
                <a:pos x="96" y="192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179" y="145"/>
              </a:cxn>
              <a:cxn ang="0">
                <a:pos x="249" y="215"/>
              </a:cxn>
              <a:cxn ang="0">
                <a:pos x="256" y="232"/>
              </a:cxn>
              <a:cxn ang="0">
                <a:pos x="96" y="24"/>
              </a:cxn>
              <a:cxn ang="0">
                <a:pos x="24" y="96"/>
              </a:cxn>
              <a:cxn ang="0">
                <a:pos x="96" y="168"/>
              </a:cxn>
              <a:cxn ang="0">
                <a:pos x="168" y="96"/>
              </a:cxn>
              <a:cxn ang="0">
                <a:pos x="96" y="24"/>
              </a:cxn>
              <a:cxn ang="0">
                <a:pos x="136" y="108"/>
              </a:cxn>
              <a:cxn ang="0">
                <a:pos x="108" y="108"/>
              </a:cxn>
              <a:cxn ang="0">
                <a:pos x="108" y="136"/>
              </a:cxn>
              <a:cxn ang="0">
                <a:pos x="96" y="148"/>
              </a:cxn>
              <a:cxn ang="0">
                <a:pos x="84" y="136"/>
              </a:cxn>
              <a:cxn ang="0">
                <a:pos x="84" y="108"/>
              </a:cxn>
              <a:cxn ang="0">
                <a:pos x="56" y="108"/>
              </a:cxn>
              <a:cxn ang="0">
                <a:pos x="44" y="96"/>
              </a:cxn>
              <a:cxn ang="0">
                <a:pos x="56" y="84"/>
              </a:cxn>
              <a:cxn ang="0">
                <a:pos x="84" y="84"/>
              </a:cxn>
              <a:cxn ang="0">
                <a:pos x="84" y="56"/>
              </a:cxn>
              <a:cxn ang="0">
                <a:pos x="96" y="44"/>
              </a:cxn>
              <a:cxn ang="0">
                <a:pos x="108" y="56"/>
              </a:cxn>
              <a:cxn ang="0">
                <a:pos x="108" y="84"/>
              </a:cxn>
              <a:cxn ang="0">
                <a:pos x="136" y="84"/>
              </a:cxn>
              <a:cxn ang="0">
                <a:pos x="148" y="96"/>
              </a:cxn>
              <a:cxn ang="0">
                <a:pos x="136" y="108"/>
              </a:cxn>
            </a:cxnLst>
            <a:rect l="0" t="0" r="r" b="b"/>
            <a:pathLst>
              <a:path w="256" h="256">
                <a:moveTo>
                  <a:pt x="256" y="232"/>
                </a:move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cubicBezTo>
                  <a:pt x="249" y="215"/>
                  <a:pt x="249" y="215"/>
                  <a:pt x="249" y="215"/>
                </a:cubicBezTo>
                <a:cubicBezTo>
                  <a:pt x="253" y="219"/>
                  <a:pt x="256" y="225"/>
                  <a:pt x="256" y="232"/>
                </a:cubicBezTo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  <a:moveTo>
                  <a:pt x="136" y="108"/>
                </a:moveTo>
                <a:cubicBezTo>
                  <a:pt x="108" y="108"/>
                  <a:pt x="108" y="108"/>
                  <a:pt x="108" y="108"/>
                </a:cubicBezTo>
                <a:cubicBezTo>
                  <a:pt x="108" y="136"/>
                  <a:pt x="108" y="136"/>
                  <a:pt x="108" y="136"/>
                </a:cubicBezTo>
                <a:cubicBezTo>
                  <a:pt x="108" y="143"/>
                  <a:pt x="103" y="148"/>
                  <a:pt x="96" y="148"/>
                </a:cubicBezTo>
                <a:cubicBezTo>
                  <a:pt x="89" y="148"/>
                  <a:pt x="84" y="143"/>
                  <a:pt x="84" y="136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49" y="108"/>
                  <a:pt x="44" y="103"/>
                  <a:pt x="44" y="96"/>
                </a:cubicBezTo>
                <a:cubicBezTo>
                  <a:pt x="44" y="89"/>
                  <a:pt x="49" y="84"/>
                  <a:pt x="56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4" y="56"/>
                  <a:pt x="84" y="56"/>
                  <a:pt x="84" y="56"/>
                </a:cubicBezTo>
                <a:cubicBezTo>
                  <a:pt x="84" y="49"/>
                  <a:pt x="89" y="44"/>
                  <a:pt x="96" y="44"/>
                </a:cubicBezTo>
                <a:cubicBezTo>
                  <a:pt x="103" y="44"/>
                  <a:pt x="108" y="49"/>
                  <a:pt x="108" y="56"/>
                </a:cubicBezTo>
                <a:cubicBezTo>
                  <a:pt x="108" y="84"/>
                  <a:pt x="108" y="84"/>
                  <a:pt x="108" y="84"/>
                </a:cubicBezTo>
                <a:cubicBezTo>
                  <a:pt x="136" y="84"/>
                  <a:pt x="136" y="84"/>
                  <a:pt x="136" y="84"/>
                </a:cubicBezTo>
                <a:cubicBezTo>
                  <a:pt x="143" y="84"/>
                  <a:pt x="148" y="89"/>
                  <a:pt x="148" y="96"/>
                </a:cubicBezTo>
                <a:cubicBezTo>
                  <a:pt x="148" y="103"/>
                  <a:pt x="143" y="108"/>
                  <a:pt x="136" y="108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7" name="Freeform 206">
            <a:extLst>
              <a:ext uri="{FF2B5EF4-FFF2-40B4-BE49-F238E27FC236}">
                <a16:creationId xmlns:a16="http://schemas.microsoft.com/office/drawing/2014/main" id="{474AAE58-41C5-7FD9-1741-E541A94D1275}"/>
              </a:ext>
            </a:extLst>
          </p:cNvPr>
          <p:cNvSpPr>
            <a:spLocks noEditPoints="1"/>
          </p:cNvSpPr>
          <p:nvPr/>
        </p:nvSpPr>
        <p:spPr bwMode="auto">
          <a:xfrm>
            <a:off x="8123075" y="2141951"/>
            <a:ext cx="373797" cy="373797"/>
          </a:xfrm>
          <a:custGeom>
            <a:avLst/>
            <a:gdLst/>
            <a:ahLst/>
            <a:cxnLst>
              <a:cxn ang="0">
                <a:pos x="249" y="215"/>
              </a:cxn>
              <a:cxn ang="0">
                <a:pos x="256" y="232"/>
              </a:cxn>
              <a:cxn ang="0">
                <a:pos x="232" y="256"/>
              </a:cxn>
              <a:cxn ang="0">
                <a:pos x="215" y="249"/>
              </a:cxn>
              <a:cxn ang="0">
                <a:pos x="145" y="179"/>
              </a:cxn>
              <a:cxn ang="0">
                <a:pos x="96" y="192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179" y="145"/>
              </a:cxn>
              <a:cxn ang="0">
                <a:pos x="249" y="215"/>
              </a:cxn>
              <a:cxn ang="0">
                <a:pos x="96" y="24"/>
              </a:cxn>
              <a:cxn ang="0">
                <a:pos x="24" y="96"/>
              </a:cxn>
              <a:cxn ang="0">
                <a:pos x="96" y="168"/>
              </a:cxn>
              <a:cxn ang="0">
                <a:pos x="168" y="96"/>
              </a:cxn>
              <a:cxn ang="0">
                <a:pos x="96" y="24"/>
              </a:cxn>
            </a:cxnLst>
            <a:rect l="0" t="0" r="r" b="b"/>
            <a:pathLst>
              <a:path w="256" h="256">
                <a:moveTo>
                  <a:pt x="249" y="215"/>
                </a:moveTo>
                <a:cubicBezTo>
                  <a:pt x="253" y="219"/>
                  <a:pt x="256" y="225"/>
                  <a:pt x="256" y="232"/>
                </a:cubicBez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lnTo>
                  <a:pt x="249" y="215"/>
                </a:lnTo>
                <a:close/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8" name="Freeform 207">
            <a:extLst>
              <a:ext uri="{FF2B5EF4-FFF2-40B4-BE49-F238E27FC236}">
                <a16:creationId xmlns:a16="http://schemas.microsoft.com/office/drawing/2014/main" id="{3AE8A7B9-646E-CBF1-9518-0E2A4BDAFDCC}"/>
              </a:ext>
            </a:extLst>
          </p:cNvPr>
          <p:cNvSpPr>
            <a:spLocks noEditPoints="1"/>
          </p:cNvSpPr>
          <p:nvPr/>
        </p:nvSpPr>
        <p:spPr bwMode="auto">
          <a:xfrm>
            <a:off x="7467447" y="2141951"/>
            <a:ext cx="375281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88" y="137"/>
              </a:cxn>
              <a:cxn ang="0">
                <a:pos x="188" y="137"/>
              </a:cxn>
              <a:cxn ang="0">
                <a:pos x="148" y="173"/>
              </a:cxn>
              <a:cxn ang="0">
                <a:pos x="148" y="173"/>
              </a:cxn>
              <a:cxn ang="0">
                <a:pos x="140" y="176"/>
              </a:cxn>
              <a:cxn ang="0">
                <a:pos x="128" y="164"/>
              </a:cxn>
              <a:cxn ang="0">
                <a:pos x="132" y="155"/>
              </a:cxn>
              <a:cxn ang="0">
                <a:pos x="132" y="155"/>
              </a:cxn>
              <a:cxn ang="0">
                <a:pos x="149" y="140"/>
              </a:cxn>
              <a:cxn ang="0">
                <a:pos x="76" y="140"/>
              </a:cxn>
              <a:cxn ang="0">
                <a:pos x="64" y="128"/>
              </a:cxn>
              <a:cxn ang="0">
                <a:pos x="76" y="116"/>
              </a:cxn>
              <a:cxn ang="0">
                <a:pos x="149" y="116"/>
              </a:cxn>
              <a:cxn ang="0">
                <a:pos x="132" y="101"/>
              </a:cxn>
              <a:cxn ang="0">
                <a:pos x="132" y="101"/>
              </a:cxn>
              <a:cxn ang="0">
                <a:pos x="128" y="92"/>
              </a:cxn>
              <a:cxn ang="0">
                <a:pos x="140" y="80"/>
              </a:cxn>
              <a:cxn ang="0">
                <a:pos x="148" y="83"/>
              </a:cxn>
              <a:cxn ang="0">
                <a:pos x="148" y="83"/>
              </a:cxn>
              <a:cxn ang="0">
                <a:pos x="188" y="119"/>
              </a:cxn>
              <a:cxn ang="0">
                <a:pos x="188" y="119"/>
              </a:cxn>
              <a:cxn ang="0">
                <a:pos x="192" y="128"/>
              </a:cxn>
              <a:cxn ang="0">
                <a:pos x="188" y="137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8" y="137"/>
                </a:moveTo>
                <a:cubicBezTo>
                  <a:pt x="188" y="137"/>
                  <a:pt x="188" y="137"/>
                  <a:pt x="188" y="137"/>
                </a:cubicBezTo>
                <a:cubicBezTo>
                  <a:pt x="148" y="173"/>
                  <a:pt x="148" y="173"/>
                  <a:pt x="148" y="173"/>
                </a:cubicBezTo>
                <a:cubicBezTo>
                  <a:pt x="148" y="173"/>
                  <a:pt x="148" y="173"/>
                  <a:pt x="148" y="173"/>
                </a:cubicBezTo>
                <a:cubicBezTo>
                  <a:pt x="146" y="175"/>
                  <a:pt x="143" y="176"/>
                  <a:pt x="140" y="176"/>
                </a:cubicBezTo>
                <a:cubicBezTo>
                  <a:pt x="133" y="176"/>
                  <a:pt x="128" y="171"/>
                  <a:pt x="128" y="164"/>
                </a:cubicBezTo>
                <a:cubicBezTo>
                  <a:pt x="128" y="160"/>
                  <a:pt x="130" y="157"/>
                  <a:pt x="132" y="155"/>
                </a:cubicBezTo>
                <a:cubicBezTo>
                  <a:pt x="132" y="155"/>
                  <a:pt x="132" y="155"/>
                  <a:pt x="132" y="155"/>
                </a:cubicBezTo>
                <a:cubicBezTo>
                  <a:pt x="149" y="140"/>
                  <a:pt x="149" y="140"/>
                  <a:pt x="149" y="140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69" y="140"/>
                  <a:pt x="64" y="135"/>
                  <a:pt x="64" y="128"/>
                </a:cubicBezTo>
                <a:cubicBezTo>
                  <a:pt x="64" y="121"/>
                  <a:pt x="69" y="116"/>
                  <a:pt x="76" y="116"/>
                </a:cubicBezTo>
                <a:cubicBezTo>
                  <a:pt x="149" y="116"/>
                  <a:pt x="149" y="116"/>
                  <a:pt x="149" y="116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30" y="99"/>
                  <a:pt x="128" y="96"/>
                  <a:pt x="128" y="92"/>
                </a:cubicBezTo>
                <a:cubicBezTo>
                  <a:pt x="128" y="85"/>
                  <a:pt x="133" y="80"/>
                  <a:pt x="140" y="80"/>
                </a:cubicBezTo>
                <a:cubicBezTo>
                  <a:pt x="143" y="80"/>
                  <a:pt x="146" y="81"/>
                  <a:pt x="148" y="83"/>
                </a:cubicBezTo>
                <a:cubicBezTo>
                  <a:pt x="148" y="83"/>
                  <a:pt x="148" y="83"/>
                  <a:pt x="148" y="83"/>
                </a:cubicBezTo>
                <a:cubicBezTo>
                  <a:pt x="188" y="119"/>
                  <a:pt x="188" y="119"/>
                  <a:pt x="188" y="119"/>
                </a:cubicBezTo>
                <a:cubicBezTo>
                  <a:pt x="188" y="119"/>
                  <a:pt x="188" y="119"/>
                  <a:pt x="188" y="119"/>
                </a:cubicBezTo>
                <a:cubicBezTo>
                  <a:pt x="190" y="121"/>
                  <a:pt x="192" y="124"/>
                  <a:pt x="192" y="128"/>
                </a:cubicBezTo>
                <a:cubicBezTo>
                  <a:pt x="192" y="132"/>
                  <a:pt x="190" y="135"/>
                  <a:pt x="188" y="137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9" name="Freeform 208">
            <a:extLst>
              <a:ext uri="{FF2B5EF4-FFF2-40B4-BE49-F238E27FC236}">
                <a16:creationId xmlns:a16="http://schemas.microsoft.com/office/drawing/2014/main" id="{F5F07011-DD53-A775-A31F-66DDE26448FD}"/>
              </a:ext>
            </a:extLst>
          </p:cNvPr>
          <p:cNvSpPr>
            <a:spLocks noEditPoints="1"/>
          </p:cNvSpPr>
          <p:nvPr/>
        </p:nvSpPr>
        <p:spPr bwMode="auto">
          <a:xfrm>
            <a:off x="6813302" y="2141951"/>
            <a:ext cx="373797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80" y="140"/>
              </a:cxn>
              <a:cxn ang="0">
                <a:pos x="107" y="140"/>
              </a:cxn>
              <a:cxn ang="0">
                <a:pos x="124" y="155"/>
              </a:cxn>
              <a:cxn ang="0">
                <a:pos x="124" y="155"/>
              </a:cxn>
              <a:cxn ang="0">
                <a:pos x="128" y="164"/>
              </a:cxn>
              <a:cxn ang="0">
                <a:pos x="116" y="176"/>
              </a:cxn>
              <a:cxn ang="0">
                <a:pos x="108" y="173"/>
              </a:cxn>
              <a:cxn ang="0">
                <a:pos x="108" y="173"/>
              </a:cxn>
              <a:cxn ang="0">
                <a:pos x="68" y="137"/>
              </a:cxn>
              <a:cxn ang="0">
                <a:pos x="68" y="137"/>
              </a:cxn>
              <a:cxn ang="0">
                <a:pos x="64" y="128"/>
              </a:cxn>
              <a:cxn ang="0">
                <a:pos x="68" y="119"/>
              </a:cxn>
              <a:cxn ang="0">
                <a:pos x="68" y="119"/>
              </a:cxn>
              <a:cxn ang="0">
                <a:pos x="108" y="83"/>
              </a:cxn>
              <a:cxn ang="0">
                <a:pos x="108" y="83"/>
              </a:cxn>
              <a:cxn ang="0">
                <a:pos x="116" y="80"/>
              </a:cxn>
              <a:cxn ang="0">
                <a:pos x="128" y="92"/>
              </a:cxn>
              <a:cxn ang="0">
                <a:pos x="124" y="101"/>
              </a:cxn>
              <a:cxn ang="0">
                <a:pos x="124" y="101"/>
              </a:cxn>
              <a:cxn ang="0">
                <a:pos x="107" y="116"/>
              </a:cxn>
              <a:cxn ang="0">
                <a:pos x="180" y="116"/>
              </a:cxn>
              <a:cxn ang="0">
                <a:pos x="192" y="128"/>
              </a:cxn>
              <a:cxn ang="0">
                <a:pos x="180" y="140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0" y="140"/>
                </a:moveTo>
                <a:cubicBezTo>
                  <a:pt x="107" y="140"/>
                  <a:pt x="107" y="140"/>
                  <a:pt x="107" y="140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26" y="157"/>
                  <a:pt x="128" y="160"/>
                  <a:pt x="128" y="164"/>
                </a:cubicBezTo>
                <a:cubicBezTo>
                  <a:pt x="128" y="171"/>
                  <a:pt x="123" y="176"/>
                  <a:pt x="116" y="176"/>
                </a:cubicBezTo>
                <a:cubicBezTo>
                  <a:pt x="113" y="176"/>
                  <a:pt x="110" y="175"/>
                  <a:pt x="108" y="173"/>
                </a:cubicBezTo>
                <a:cubicBezTo>
                  <a:pt x="108" y="173"/>
                  <a:pt x="108" y="173"/>
                  <a:pt x="108" y="173"/>
                </a:cubicBezTo>
                <a:cubicBezTo>
                  <a:pt x="68" y="137"/>
                  <a:pt x="68" y="137"/>
                  <a:pt x="68" y="137"/>
                </a:cubicBezTo>
                <a:cubicBezTo>
                  <a:pt x="68" y="137"/>
                  <a:pt x="68" y="137"/>
                  <a:pt x="68" y="137"/>
                </a:cubicBezTo>
                <a:cubicBezTo>
                  <a:pt x="66" y="135"/>
                  <a:pt x="64" y="132"/>
                  <a:pt x="64" y="128"/>
                </a:cubicBezTo>
                <a:cubicBezTo>
                  <a:pt x="64" y="124"/>
                  <a:pt x="66" y="121"/>
                  <a:pt x="68" y="119"/>
                </a:cubicBezTo>
                <a:cubicBezTo>
                  <a:pt x="68" y="119"/>
                  <a:pt x="68" y="119"/>
                  <a:pt x="68" y="119"/>
                </a:cubicBezTo>
                <a:cubicBezTo>
                  <a:pt x="108" y="83"/>
                  <a:pt x="108" y="83"/>
                  <a:pt x="108" y="83"/>
                </a:cubicBezTo>
                <a:cubicBezTo>
                  <a:pt x="108" y="83"/>
                  <a:pt x="108" y="83"/>
                  <a:pt x="108" y="83"/>
                </a:cubicBezTo>
                <a:cubicBezTo>
                  <a:pt x="110" y="81"/>
                  <a:pt x="113" y="80"/>
                  <a:pt x="116" y="80"/>
                </a:cubicBezTo>
                <a:cubicBezTo>
                  <a:pt x="123" y="80"/>
                  <a:pt x="128" y="85"/>
                  <a:pt x="128" y="92"/>
                </a:cubicBezTo>
                <a:cubicBezTo>
                  <a:pt x="128" y="96"/>
                  <a:pt x="126" y="99"/>
                  <a:pt x="124" y="101"/>
                </a:cubicBezTo>
                <a:cubicBezTo>
                  <a:pt x="124" y="101"/>
                  <a:pt x="124" y="101"/>
                  <a:pt x="124" y="101"/>
                </a:cubicBezTo>
                <a:cubicBezTo>
                  <a:pt x="107" y="116"/>
                  <a:pt x="107" y="116"/>
                  <a:pt x="107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cubicBezTo>
                  <a:pt x="192" y="135"/>
                  <a:pt x="187" y="140"/>
                  <a:pt x="180" y="14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0" name="Freeform 209">
            <a:extLst>
              <a:ext uri="{FF2B5EF4-FFF2-40B4-BE49-F238E27FC236}">
                <a16:creationId xmlns:a16="http://schemas.microsoft.com/office/drawing/2014/main" id="{8BE25E6B-B389-E914-74F9-156FAC098015}"/>
              </a:ext>
            </a:extLst>
          </p:cNvPr>
          <p:cNvSpPr>
            <a:spLocks noEditPoints="1"/>
          </p:cNvSpPr>
          <p:nvPr/>
        </p:nvSpPr>
        <p:spPr bwMode="auto">
          <a:xfrm>
            <a:off x="6159157" y="2141951"/>
            <a:ext cx="373797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64" y="128"/>
              </a:cxn>
              <a:cxn ang="0">
                <a:pos x="155" y="124"/>
              </a:cxn>
              <a:cxn ang="0">
                <a:pos x="155" y="124"/>
              </a:cxn>
              <a:cxn ang="0">
                <a:pos x="140" y="107"/>
              </a:cxn>
              <a:cxn ang="0">
                <a:pos x="140" y="180"/>
              </a:cxn>
              <a:cxn ang="0">
                <a:pos x="128" y="192"/>
              </a:cxn>
              <a:cxn ang="0">
                <a:pos x="116" y="180"/>
              </a:cxn>
              <a:cxn ang="0">
                <a:pos x="116" y="107"/>
              </a:cxn>
              <a:cxn ang="0">
                <a:pos x="101" y="124"/>
              </a:cxn>
              <a:cxn ang="0">
                <a:pos x="101" y="124"/>
              </a:cxn>
              <a:cxn ang="0">
                <a:pos x="92" y="128"/>
              </a:cxn>
              <a:cxn ang="0">
                <a:pos x="80" y="116"/>
              </a:cxn>
              <a:cxn ang="0">
                <a:pos x="83" y="108"/>
              </a:cxn>
              <a:cxn ang="0">
                <a:pos x="83" y="108"/>
              </a:cxn>
              <a:cxn ang="0">
                <a:pos x="119" y="68"/>
              </a:cxn>
              <a:cxn ang="0">
                <a:pos x="119" y="68"/>
              </a:cxn>
              <a:cxn ang="0">
                <a:pos x="128" y="64"/>
              </a:cxn>
              <a:cxn ang="0">
                <a:pos x="137" y="68"/>
              </a:cxn>
              <a:cxn ang="0">
                <a:pos x="137" y="68"/>
              </a:cxn>
              <a:cxn ang="0">
                <a:pos x="173" y="108"/>
              </a:cxn>
              <a:cxn ang="0">
                <a:pos x="173" y="108"/>
              </a:cxn>
              <a:cxn ang="0">
                <a:pos x="176" y="116"/>
              </a:cxn>
              <a:cxn ang="0">
                <a:pos x="164" y="12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4" y="128"/>
                </a:moveTo>
                <a:cubicBezTo>
                  <a:pt x="160" y="128"/>
                  <a:pt x="157" y="126"/>
                  <a:pt x="155" y="124"/>
                </a:cubicBezTo>
                <a:cubicBezTo>
                  <a:pt x="155" y="124"/>
                  <a:pt x="155" y="124"/>
                  <a:pt x="155" y="124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80"/>
                  <a:pt x="140" y="180"/>
                  <a:pt x="140" y="180"/>
                </a:cubicBezTo>
                <a:cubicBezTo>
                  <a:pt x="140" y="187"/>
                  <a:pt x="135" y="192"/>
                  <a:pt x="128" y="192"/>
                </a:cubicBezTo>
                <a:cubicBezTo>
                  <a:pt x="121" y="192"/>
                  <a:pt x="116" y="187"/>
                  <a:pt x="116" y="180"/>
                </a:cubicBezTo>
                <a:cubicBezTo>
                  <a:pt x="116" y="107"/>
                  <a:pt x="116" y="107"/>
                  <a:pt x="116" y="107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99" y="126"/>
                  <a:pt x="96" y="128"/>
                  <a:pt x="92" y="128"/>
                </a:cubicBezTo>
                <a:cubicBezTo>
                  <a:pt x="85" y="128"/>
                  <a:pt x="80" y="123"/>
                  <a:pt x="80" y="116"/>
                </a:cubicBezTo>
                <a:cubicBezTo>
                  <a:pt x="80" y="113"/>
                  <a:pt x="81" y="110"/>
                  <a:pt x="83" y="108"/>
                </a:cubicBezTo>
                <a:cubicBezTo>
                  <a:pt x="83" y="108"/>
                  <a:pt x="83" y="108"/>
                  <a:pt x="83" y="108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21" y="66"/>
                  <a:pt x="124" y="64"/>
                  <a:pt x="128" y="64"/>
                </a:cubicBezTo>
                <a:cubicBezTo>
                  <a:pt x="132" y="64"/>
                  <a:pt x="135" y="66"/>
                  <a:pt x="137" y="68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73" y="108"/>
                  <a:pt x="173" y="108"/>
                  <a:pt x="173" y="108"/>
                </a:cubicBezTo>
                <a:cubicBezTo>
                  <a:pt x="173" y="108"/>
                  <a:pt x="173" y="108"/>
                  <a:pt x="173" y="108"/>
                </a:cubicBezTo>
                <a:cubicBezTo>
                  <a:pt x="175" y="110"/>
                  <a:pt x="176" y="113"/>
                  <a:pt x="176" y="116"/>
                </a:cubicBezTo>
                <a:cubicBezTo>
                  <a:pt x="176" y="123"/>
                  <a:pt x="171" y="128"/>
                  <a:pt x="164" y="128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1" name="Freeform 210">
            <a:extLst>
              <a:ext uri="{FF2B5EF4-FFF2-40B4-BE49-F238E27FC236}">
                <a16:creationId xmlns:a16="http://schemas.microsoft.com/office/drawing/2014/main" id="{DAE08A78-066B-1585-5D18-901D91275687}"/>
              </a:ext>
            </a:extLst>
          </p:cNvPr>
          <p:cNvSpPr>
            <a:spLocks noEditPoints="1"/>
          </p:cNvSpPr>
          <p:nvPr/>
        </p:nvSpPr>
        <p:spPr bwMode="auto">
          <a:xfrm>
            <a:off x="5503530" y="2141951"/>
            <a:ext cx="373797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73" y="148"/>
              </a:cxn>
              <a:cxn ang="0">
                <a:pos x="137" y="188"/>
              </a:cxn>
              <a:cxn ang="0">
                <a:pos x="137" y="188"/>
              </a:cxn>
              <a:cxn ang="0">
                <a:pos x="128" y="192"/>
              </a:cxn>
              <a:cxn ang="0">
                <a:pos x="119" y="188"/>
              </a:cxn>
              <a:cxn ang="0">
                <a:pos x="119" y="188"/>
              </a:cxn>
              <a:cxn ang="0">
                <a:pos x="83" y="148"/>
              </a:cxn>
              <a:cxn ang="0">
                <a:pos x="83" y="148"/>
              </a:cxn>
              <a:cxn ang="0">
                <a:pos x="80" y="140"/>
              </a:cxn>
              <a:cxn ang="0">
                <a:pos x="92" y="128"/>
              </a:cxn>
              <a:cxn ang="0">
                <a:pos x="101" y="132"/>
              </a:cxn>
              <a:cxn ang="0">
                <a:pos x="101" y="132"/>
              </a:cxn>
              <a:cxn ang="0">
                <a:pos x="116" y="149"/>
              </a:cxn>
              <a:cxn ang="0">
                <a:pos x="116" y="76"/>
              </a:cxn>
              <a:cxn ang="0">
                <a:pos x="128" y="64"/>
              </a:cxn>
              <a:cxn ang="0">
                <a:pos x="140" y="76"/>
              </a:cxn>
              <a:cxn ang="0">
                <a:pos x="140" y="149"/>
              </a:cxn>
              <a:cxn ang="0">
                <a:pos x="155" y="132"/>
              </a:cxn>
              <a:cxn ang="0">
                <a:pos x="155" y="132"/>
              </a:cxn>
              <a:cxn ang="0">
                <a:pos x="164" y="128"/>
              </a:cxn>
              <a:cxn ang="0">
                <a:pos x="176" y="140"/>
              </a:cxn>
              <a:cxn ang="0">
                <a:pos x="173" y="14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73" y="148"/>
                </a:moveTo>
                <a:cubicBezTo>
                  <a:pt x="137" y="188"/>
                  <a:pt x="137" y="188"/>
                  <a:pt x="137" y="188"/>
                </a:cubicBezTo>
                <a:cubicBezTo>
                  <a:pt x="137" y="188"/>
                  <a:pt x="137" y="188"/>
                  <a:pt x="137" y="188"/>
                </a:cubicBezTo>
                <a:cubicBezTo>
                  <a:pt x="135" y="190"/>
                  <a:pt x="132" y="192"/>
                  <a:pt x="128" y="192"/>
                </a:cubicBezTo>
                <a:cubicBezTo>
                  <a:pt x="124" y="192"/>
                  <a:pt x="121" y="190"/>
                  <a:pt x="119" y="188"/>
                </a:cubicBezTo>
                <a:cubicBezTo>
                  <a:pt x="119" y="188"/>
                  <a:pt x="119" y="188"/>
                  <a:pt x="119" y="18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81" y="146"/>
                  <a:pt x="80" y="143"/>
                  <a:pt x="80" y="140"/>
                </a:cubicBezTo>
                <a:cubicBezTo>
                  <a:pt x="80" y="133"/>
                  <a:pt x="85" y="128"/>
                  <a:pt x="92" y="128"/>
                </a:cubicBezTo>
                <a:cubicBezTo>
                  <a:pt x="96" y="128"/>
                  <a:pt x="99" y="130"/>
                  <a:pt x="101" y="132"/>
                </a:cubicBezTo>
                <a:cubicBezTo>
                  <a:pt x="101" y="132"/>
                  <a:pt x="101" y="132"/>
                  <a:pt x="101" y="132"/>
                </a:cubicBezTo>
                <a:cubicBezTo>
                  <a:pt x="116" y="149"/>
                  <a:pt x="116" y="149"/>
                  <a:pt x="116" y="149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6" y="69"/>
                  <a:pt x="121" y="64"/>
                  <a:pt x="128" y="64"/>
                </a:cubicBezTo>
                <a:cubicBezTo>
                  <a:pt x="135" y="64"/>
                  <a:pt x="140" y="69"/>
                  <a:pt x="140" y="76"/>
                </a:cubicBezTo>
                <a:cubicBezTo>
                  <a:pt x="140" y="149"/>
                  <a:pt x="140" y="149"/>
                  <a:pt x="140" y="149"/>
                </a:cubicBezTo>
                <a:cubicBezTo>
                  <a:pt x="155" y="132"/>
                  <a:pt x="155" y="132"/>
                  <a:pt x="155" y="132"/>
                </a:cubicBezTo>
                <a:cubicBezTo>
                  <a:pt x="155" y="132"/>
                  <a:pt x="155" y="132"/>
                  <a:pt x="155" y="132"/>
                </a:cubicBezTo>
                <a:cubicBezTo>
                  <a:pt x="157" y="130"/>
                  <a:pt x="160" y="128"/>
                  <a:pt x="164" y="128"/>
                </a:cubicBezTo>
                <a:cubicBezTo>
                  <a:pt x="171" y="128"/>
                  <a:pt x="176" y="133"/>
                  <a:pt x="176" y="140"/>
                </a:cubicBezTo>
                <a:cubicBezTo>
                  <a:pt x="176" y="143"/>
                  <a:pt x="175" y="146"/>
                  <a:pt x="173" y="148"/>
                </a:cubicBez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2" name="Freeform 211">
            <a:extLst>
              <a:ext uri="{FF2B5EF4-FFF2-40B4-BE49-F238E27FC236}">
                <a16:creationId xmlns:a16="http://schemas.microsoft.com/office/drawing/2014/main" id="{2F06810C-AE48-E2F1-A849-AF4472A3032D}"/>
              </a:ext>
            </a:extLst>
          </p:cNvPr>
          <p:cNvSpPr>
            <a:spLocks noEditPoints="1"/>
          </p:cNvSpPr>
          <p:nvPr/>
        </p:nvSpPr>
        <p:spPr bwMode="auto">
          <a:xfrm>
            <a:off x="4849385" y="2141951"/>
            <a:ext cx="373797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24" y="128"/>
              </a:cxn>
              <a:cxn ang="0">
                <a:pos x="128" y="232"/>
              </a:cxn>
              <a:cxn ang="0">
                <a:pos x="193" y="209"/>
              </a:cxn>
              <a:cxn ang="0">
                <a:pos x="47" y="63"/>
              </a:cxn>
              <a:cxn ang="0">
                <a:pos x="24" y="128"/>
              </a:cxn>
              <a:cxn ang="0">
                <a:pos x="128" y="24"/>
              </a:cxn>
              <a:cxn ang="0">
                <a:pos x="63" y="47"/>
              </a:cxn>
              <a:cxn ang="0">
                <a:pos x="209" y="193"/>
              </a:cxn>
              <a:cxn ang="0">
                <a:pos x="232" y="128"/>
              </a:cxn>
              <a:cxn ang="0">
                <a:pos x="128" y="24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4" y="128"/>
                </a:moveTo>
                <a:cubicBezTo>
                  <a:pt x="24" y="185"/>
                  <a:pt x="71" y="232"/>
                  <a:pt x="128" y="232"/>
                </a:cubicBezTo>
                <a:cubicBezTo>
                  <a:pt x="152" y="232"/>
                  <a:pt x="175" y="224"/>
                  <a:pt x="193" y="209"/>
                </a:cubicBezTo>
                <a:cubicBezTo>
                  <a:pt x="47" y="63"/>
                  <a:pt x="47" y="63"/>
                  <a:pt x="47" y="63"/>
                </a:cubicBezTo>
                <a:cubicBezTo>
                  <a:pt x="32" y="81"/>
                  <a:pt x="24" y="104"/>
                  <a:pt x="24" y="128"/>
                </a:cubicBezTo>
                <a:moveTo>
                  <a:pt x="128" y="24"/>
                </a:moveTo>
                <a:cubicBezTo>
                  <a:pt x="104" y="24"/>
                  <a:pt x="81" y="32"/>
                  <a:pt x="63" y="47"/>
                </a:cubicBezTo>
                <a:cubicBezTo>
                  <a:pt x="209" y="193"/>
                  <a:pt x="209" y="193"/>
                  <a:pt x="209" y="193"/>
                </a:cubicBezTo>
                <a:cubicBezTo>
                  <a:pt x="224" y="175"/>
                  <a:pt x="232" y="152"/>
                  <a:pt x="232" y="128"/>
                </a:cubicBezTo>
                <a:cubicBezTo>
                  <a:pt x="232" y="71"/>
                  <a:pt x="185" y="24"/>
                  <a:pt x="128" y="24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3" name="Freeform 212">
            <a:extLst>
              <a:ext uri="{FF2B5EF4-FFF2-40B4-BE49-F238E27FC236}">
                <a16:creationId xmlns:a16="http://schemas.microsoft.com/office/drawing/2014/main" id="{95E410CE-4F56-0CFD-64B6-93459AA40A6C}"/>
              </a:ext>
            </a:extLst>
          </p:cNvPr>
          <p:cNvSpPr>
            <a:spLocks noEditPoints="1"/>
          </p:cNvSpPr>
          <p:nvPr/>
        </p:nvSpPr>
        <p:spPr bwMode="auto">
          <a:xfrm>
            <a:off x="4193758" y="2141951"/>
            <a:ext cx="375281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72" y="184"/>
              </a:cxn>
              <a:cxn ang="0">
                <a:pos x="164" y="180"/>
              </a:cxn>
              <a:cxn ang="0">
                <a:pos x="128" y="145"/>
              </a:cxn>
              <a:cxn ang="0">
                <a:pos x="92" y="180"/>
              </a:cxn>
              <a:cxn ang="0">
                <a:pos x="84" y="184"/>
              </a:cxn>
              <a:cxn ang="0">
                <a:pos x="72" y="172"/>
              </a:cxn>
              <a:cxn ang="0">
                <a:pos x="76" y="164"/>
              </a:cxn>
              <a:cxn ang="0">
                <a:pos x="111" y="128"/>
              </a:cxn>
              <a:cxn ang="0">
                <a:pos x="76" y="92"/>
              </a:cxn>
              <a:cxn ang="0">
                <a:pos x="72" y="84"/>
              </a:cxn>
              <a:cxn ang="0">
                <a:pos x="84" y="72"/>
              </a:cxn>
              <a:cxn ang="0">
                <a:pos x="92" y="76"/>
              </a:cxn>
              <a:cxn ang="0">
                <a:pos x="128" y="111"/>
              </a:cxn>
              <a:cxn ang="0">
                <a:pos x="164" y="76"/>
              </a:cxn>
              <a:cxn ang="0">
                <a:pos x="172" y="72"/>
              </a:cxn>
              <a:cxn ang="0">
                <a:pos x="184" y="84"/>
              </a:cxn>
              <a:cxn ang="0">
                <a:pos x="180" y="92"/>
              </a:cxn>
              <a:cxn ang="0">
                <a:pos x="145" y="128"/>
              </a:cxn>
              <a:cxn ang="0">
                <a:pos x="180" y="164"/>
              </a:cxn>
              <a:cxn ang="0">
                <a:pos x="184" y="172"/>
              </a:cxn>
              <a:cxn ang="0">
                <a:pos x="172" y="184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72" y="184"/>
                </a:moveTo>
                <a:cubicBezTo>
                  <a:pt x="169" y="184"/>
                  <a:pt x="166" y="183"/>
                  <a:pt x="164" y="180"/>
                </a:cubicBezTo>
                <a:cubicBezTo>
                  <a:pt x="128" y="145"/>
                  <a:pt x="128" y="145"/>
                  <a:pt x="128" y="145"/>
                </a:cubicBezTo>
                <a:cubicBezTo>
                  <a:pt x="92" y="180"/>
                  <a:pt x="92" y="180"/>
                  <a:pt x="92" y="180"/>
                </a:cubicBezTo>
                <a:cubicBezTo>
                  <a:pt x="90" y="183"/>
                  <a:pt x="87" y="184"/>
                  <a:pt x="84" y="184"/>
                </a:cubicBezTo>
                <a:cubicBezTo>
                  <a:pt x="77" y="184"/>
                  <a:pt x="72" y="179"/>
                  <a:pt x="72" y="172"/>
                </a:cubicBezTo>
                <a:cubicBezTo>
                  <a:pt x="72" y="169"/>
                  <a:pt x="73" y="166"/>
                  <a:pt x="76" y="164"/>
                </a:cubicBezTo>
                <a:cubicBezTo>
                  <a:pt x="111" y="128"/>
                  <a:pt x="111" y="128"/>
                  <a:pt x="111" y="128"/>
                </a:cubicBezTo>
                <a:cubicBezTo>
                  <a:pt x="76" y="92"/>
                  <a:pt x="76" y="92"/>
                  <a:pt x="76" y="92"/>
                </a:cubicBezTo>
                <a:cubicBezTo>
                  <a:pt x="73" y="90"/>
                  <a:pt x="72" y="87"/>
                  <a:pt x="72" y="84"/>
                </a:cubicBezTo>
                <a:cubicBezTo>
                  <a:pt x="72" y="77"/>
                  <a:pt x="77" y="72"/>
                  <a:pt x="84" y="72"/>
                </a:cubicBezTo>
                <a:cubicBezTo>
                  <a:pt x="87" y="72"/>
                  <a:pt x="90" y="73"/>
                  <a:pt x="92" y="76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64" y="76"/>
                  <a:pt x="164" y="76"/>
                  <a:pt x="164" y="76"/>
                </a:cubicBezTo>
                <a:cubicBezTo>
                  <a:pt x="166" y="73"/>
                  <a:pt x="169" y="72"/>
                  <a:pt x="172" y="72"/>
                </a:cubicBezTo>
                <a:cubicBezTo>
                  <a:pt x="179" y="72"/>
                  <a:pt x="184" y="77"/>
                  <a:pt x="184" y="84"/>
                </a:cubicBezTo>
                <a:cubicBezTo>
                  <a:pt x="184" y="87"/>
                  <a:pt x="183" y="90"/>
                  <a:pt x="180" y="92"/>
                </a:cubicBezTo>
                <a:cubicBezTo>
                  <a:pt x="145" y="128"/>
                  <a:pt x="145" y="128"/>
                  <a:pt x="145" y="128"/>
                </a:cubicBezTo>
                <a:cubicBezTo>
                  <a:pt x="180" y="164"/>
                  <a:pt x="180" y="164"/>
                  <a:pt x="180" y="164"/>
                </a:cubicBezTo>
                <a:cubicBezTo>
                  <a:pt x="183" y="166"/>
                  <a:pt x="184" y="169"/>
                  <a:pt x="184" y="172"/>
                </a:cubicBezTo>
                <a:cubicBezTo>
                  <a:pt x="184" y="179"/>
                  <a:pt x="179" y="184"/>
                  <a:pt x="172" y="184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4" name="Freeform 213">
            <a:extLst>
              <a:ext uri="{FF2B5EF4-FFF2-40B4-BE49-F238E27FC236}">
                <a16:creationId xmlns:a16="http://schemas.microsoft.com/office/drawing/2014/main" id="{B8257154-4DC5-58B8-A2FF-CFBAFE25B3D6}"/>
              </a:ext>
            </a:extLst>
          </p:cNvPr>
          <p:cNvSpPr>
            <a:spLocks noEditPoints="1"/>
          </p:cNvSpPr>
          <p:nvPr/>
        </p:nvSpPr>
        <p:spPr bwMode="auto">
          <a:xfrm>
            <a:off x="3539613" y="2141951"/>
            <a:ext cx="373797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84" y="104"/>
              </a:cxn>
              <a:cxn ang="0">
                <a:pos x="120" y="168"/>
              </a:cxn>
              <a:cxn ang="0">
                <a:pos x="112" y="172"/>
              </a:cxn>
              <a:cxn ang="0">
                <a:pos x="104" y="168"/>
              </a:cxn>
              <a:cxn ang="0">
                <a:pos x="68" y="132"/>
              </a:cxn>
              <a:cxn ang="0">
                <a:pos x="64" y="124"/>
              </a:cxn>
              <a:cxn ang="0">
                <a:pos x="76" y="112"/>
              </a:cxn>
              <a:cxn ang="0">
                <a:pos x="84" y="116"/>
              </a:cxn>
              <a:cxn ang="0">
                <a:pos x="112" y="143"/>
              </a:cxn>
              <a:cxn ang="0">
                <a:pos x="168" y="88"/>
              </a:cxn>
              <a:cxn ang="0">
                <a:pos x="176" y="84"/>
              </a:cxn>
              <a:cxn ang="0">
                <a:pos x="188" y="96"/>
              </a:cxn>
              <a:cxn ang="0">
                <a:pos x="184" y="104"/>
              </a:cxn>
              <a:cxn ang="0">
                <a:pos x="184" y="84"/>
              </a:cxn>
              <a:cxn ang="0">
                <a:pos x="184" y="84"/>
              </a:cxn>
              <a:cxn ang="0">
                <a:pos x="184" y="84"/>
              </a:cxn>
              <a:cxn ang="0">
                <a:pos x="84" y="184"/>
              </a:cxn>
              <a:cxn ang="0">
                <a:pos x="84" y="184"/>
              </a:cxn>
              <a:cxn ang="0">
                <a:pos x="172" y="184"/>
              </a:cxn>
              <a:cxn ang="0">
                <a:pos x="172" y="184"/>
              </a:cxn>
              <a:cxn ang="0">
                <a:pos x="172" y="184"/>
              </a:cxn>
              <a:cxn ang="0">
                <a:pos x="184" y="172"/>
              </a:cxn>
              <a:cxn ang="0">
                <a:pos x="184" y="172"/>
              </a:cxn>
              <a:cxn ang="0">
                <a:pos x="184" y="172"/>
              </a:cxn>
              <a:cxn ang="0">
                <a:pos x="184" y="172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4" y="104"/>
                </a:moveTo>
                <a:cubicBezTo>
                  <a:pt x="120" y="168"/>
                  <a:pt x="120" y="168"/>
                  <a:pt x="120" y="168"/>
                </a:cubicBezTo>
                <a:cubicBezTo>
                  <a:pt x="118" y="171"/>
                  <a:pt x="115" y="172"/>
                  <a:pt x="112" y="172"/>
                </a:cubicBezTo>
                <a:cubicBezTo>
                  <a:pt x="109" y="172"/>
                  <a:pt x="106" y="171"/>
                  <a:pt x="104" y="168"/>
                </a:cubicBezTo>
                <a:cubicBezTo>
                  <a:pt x="68" y="132"/>
                  <a:pt x="68" y="132"/>
                  <a:pt x="68" y="132"/>
                </a:cubicBezTo>
                <a:cubicBezTo>
                  <a:pt x="65" y="130"/>
                  <a:pt x="64" y="127"/>
                  <a:pt x="64" y="124"/>
                </a:cubicBezTo>
                <a:cubicBezTo>
                  <a:pt x="64" y="117"/>
                  <a:pt x="69" y="112"/>
                  <a:pt x="76" y="112"/>
                </a:cubicBezTo>
                <a:cubicBezTo>
                  <a:pt x="79" y="112"/>
                  <a:pt x="82" y="113"/>
                  <a:pt x="84" y="116"/>
                </a:cubicBezTo>
                <a:cubicBezTo>
                  <a:pt x="112" y="143"/>
                  <a:pt x="112" y="143"/>
                  <a:pt x="112" y="143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0" y="85"/>
                  <a:pt x="173" y="84"/>
                  <a:pt x="176" y="84"/>
                </a:cubicBezTo>
                <a:cubicBezTo>
                  <a:pt x="183" y="84"/>
                  <a:pt x="188" y="89"/>
                  <a:pt x="188" y="96"/>
                </a:cubicBezTo>
                <a:cubicBezTo>
                  <a:pt x="188" y="99"/>
                  <a:pt x="187" y="102"/>
                  <a:pt x="184" y="104"/>
                </a:cubicBezTo>
                <a:moveTo>
                  <a:pt x="184" y="84"/>
                </a:moveTo>
                <a:cubicBezTo>
                  <a:pt x="184" y="84"/>
                  <a:pt x="184" y="84"/>
                  <a:pt x="184" y="84"/>
                </a:cubicBezTo>
                <a:cubicBezTo>
                  <a:pt x="184" y="84"/>
                  <a:pt x="184" y="84"/>
                  <a:pt x="184" y="84"/>
                </a:cubicBezTo>
                <a:close/>
                <a:moveTo>
                  <a:pt x="84" y="184"/>
                </a:moveTo>
                <a:cubicBezTo>
                  <a:pt x="84" y="184"/>
                  <a:pt x="84" y="184"/>
                  <a:pt x="84" y="184"/>
                </a:cubicBezTo>
                <a:moveTo>
                  <a:pt x="172" y="184"/>
                </a:moveTo>
                <a:cubicBezTo>
                  <a:pt x="172" y="184"/>
                  <a:pt x="172" y="184"/>
                  <a:pt x="172" y="184"/>
                </a:cubicBezTo>
                <a:cubicBezTo>
                  <a:pt x="172" y="184"/>
                  <a:pt x="172" y="184"/>
                  <a:pt x="172" y="184"/>
                </a:cubicBezTo>
                <a:close/>
                <a:moveTo>
                  <a:pt x="184" y="172"/>
                </a:moveTo>
                <a:cubicBezTo>
                  <a:pt x="184" y="172"/>
                  <a:pt x="184" y="172"/>
                  <a:pt x="184" y="172"/>
                </a:cubicBezTo>
                <a:cubicBezTo>
                  <a:pt x="184" y="172"/>
                  <a:pt x="184" y="172"/>
                  <a:pt x="184" y="172"/>
                </a:cubicBezTo>
                <a:cubicBezTo>
                  <a:pt x="184" y="172"/>
                  <a:pt x="184" y="172"/>
                  <a:pt x="184" y="172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5" name="Freeform 214">
            <a:extLst>
              <a:ext uri="{FF2B5EF4-FFF2-40B4-BE49-F238E27FC236}">
                <a16:creationId xmlns:a16="http://schemas.microsoft.com/office/drawing/2014/main" id="{CFA29ACD-4B0F-6126-55E9-600DAB984507}"/>
              </a:ext>
            </a:extLst>
          </p:cNvPr>
          <p:cNvSpPr>
            <a:spLocks noEditPoints="1"/>
          </p:cNvSpPr>
          <p:nvPr/>
        </p:nvSpPr>
        <p:spPr bwMode="auto">
          <a:xfrm>
            <a:off x="2883986" y="2141951"/>
            <a:ext cx="375281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80" y="140"/>
              </a:cxn>
              <a:cxn ang="0">
                <a:pos x="156" y="140"/>
              </a:cxn>
              <a:cxn ang="0">
                <a:pos x="140" y="140"/>
              </a:cxn>
              <a:cxn ang="0">
                <a:pos x="116" y="140"/>
              </a:cxn>
              <a:cxn ang="0">
                <a:pos x="100" y="140"/>
              </a:cxn>
              <a:cxn ang="0">
                <a:pos x="76" y="140"/>
              </a:cxn>
              <a:cxn ang="0">
                <a:pos x="64" y="128"/>
              </a:cxn>
              <a:cxn ang="0">
                <a:pos x="76" y="116"/>
              </a:cxn>
              <a:cxn ang="0">
                <a:pos x="104" y="116"/>
              </a:cxn>
              <a:cxn ang="0">
                <a:pos x="116" y="116"/>
              </a:cxn>
              <a:cxn ang="0">
                <a:pos x="140" y="116"/>
              </a:cxn>
              <a:cxn ang="0">
                <a:pos x="156" y="116"/>
              </a:cxn>
              <a:cxn ang="0">
                <a:pos x="180" y="116"/>
              </a:cxn>
              <a:cxn ang="0">
                <a:pos x="192" y="128"/>
              </a:cxn>
              <a:cxn ang="0">
                <a:pos x="180" y="140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0" y="140"/>
                </a:moveTo>
                <a:cubicBezTo>
                  <a:pt x="156" y="140"/>
                  <a:pt x="156" y="140"/>
                  <a:pt x="156" y="140"/>
                </a:cubicBezTo>
                <a:cubicBezTo>
                  <a:pt x="140" y="140"/>
                  <a:pt x="140" y="140"/>
                  <a:pt x="140" y="140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100" y="140"/>
                  <a:pt x="100" y="140"/>
                  <a:pt x="100" y="140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69" y="140"/>
                  <a:pt x="64" y="135"/>
                  <a:pt x="64" y="128"/>
                </a:cubicBezTo>
                <a:cubicBezTo>
                  <a:pt x="64" y="121"/>
                  <a:pt x="69" y="116"/>
                  <a:pt x="76" y="116"/>
                </a:cubicBezTo>
                <a:cubicBezTo>
                  <a:pt x="104" y="116"/>
                  <a:pt x="104" y="116"/>
                  <a:pt x="104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56" y="116"/>
                  <a:pt x="156" y="116"/>
                  <a:pt x="156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cubicBezTo>
                  <a:pt x="192" y="135"/>
                  <a:pt x="187" y="140"/>
                  <a:pt x="180" y="14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6" name="Freeform 215">
            <a:extLst>
              <a:ext uri="{FF2B5EF4-FFF2-40B4-BE49-F238E27FC236}">
                <a16:creationId xmlns:a16="http://schemas.microsoft.com/office/drawing/2014/main" id="{215C57EF-7CBC-EFCB-C42A-0C19936D75E2}"/>
              </a:ext>
            </a:extLst>
          </p:cNvPr>
          <p:cNvSpPr>
            <a:spLocks noEditPoints="1"/>
          </p:cNvSpPr>
          <p:nvPr/>
        </p:nvSpPr>
        <p:spPr bwMode="auto">
          <a:xfrm>
            <a:off x="2229840" y="2141951"/>
            <a:ext cx="373797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80" y="140"/>
              </a:cxn>
              <a:cxn ang="0">
                <a:pos x="140" y="140"/>
              </a:cxn>
              <a:cxn ang="0">
                <a:pos x="140" y="180"/>
              </a:cxn>
              <a:cxn ang="0">
                <a:pos x="128" y="192"/>
              </a:cxn>
              <a:cxn ang="0">
                <a:pos x="116" y="180"/>
              </a:cxn>
              <a:cxn ang="0">
                <a:pos x="116" y="140"/>
              </a:cxn>
              <a:cxn ang="0">
                <a:pos x="76" y="140"/>
              </a:cxn>
              <a:cxn ang="0">
                <a:pos x="64" y="128"/>
              </a:cxn>
              <a:cxn ang="0">
                <a:pos x="76" y="116"/>
              </a:cxn>
              <a:cxn ang="0">
                <a:pos x="116" y="116"/>
              </a:cxn>
              <a:cxn ang="0">
                <a:pos x="116" y="76"/>
              </a:cxn>
              <a:cxn ang="0">
                <a:pos x="128" y="64"/>
              </a:cxn>
              <a:cxn ang="0">
                <a:pos x="140" y="76"/>
              </a:cxn>
              <a:cxn ang="0">
                <a:pos x="140" y="116"/>
              </a:cxn>
              <a:cxn ang="0">
                <a:pos x="180" y="116"/>
              </a:cxn>
              <a:cxn ang="0">
                <a:pos x="192" y="128"/>
              </a:cxn>
              <a:cxn ang="0">
                <a:pos x="180" y="140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0" y="140"/>
                </a:moveTo>
                <a:cubicBezTo>
                  <a:pt x="140" y="140"/>
                  <a:pt x="140" y="140"/>
                  <a:pt x="140" y="140"/>
                </a:cubicBezTo>
                <a:cubicBezTo>
                  <a:pt x="140" y="180"/>
                  <a:pt x="140" y="180"/>
                  <a:pt x="140" y="180"/>
                </a:cubicBezTo>
                <a:cubicBezTo>
                  <a:pt x="140" y="187"/>
                  <a:pt x="135" y="192"/>
                  <a:pt x="128" y="192"/>
                </a:cubicBezTo>
                <a:cubicBezTo>
                  <a:pt x="121" y="192"/>
                  <a:pt x="116" y="187"/>
                  <a:pt x="116" y="180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69" y="140"/>
                  <a:pt x="64" y="135"/>
                  <a:pt x="64" y="128"/>
                </a:cubicBezTo>
                <a:cubicBezTo>
                  <a:pt x="64" y="121"/>
                  <a:pt x="69" y="116"/>
                  <a:pt x="76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6" y="69"/>
                  <a:pt x="121" y="64"/>
                  <a:pt x="128" y="64"/>
                </a:cubicBezTo>
                <a:cubicBezTo>
                  <a:pt x="135" y="64"/>
                  <a:pt x="140" y="69"/>
                  <a:pt x="140" y="7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cubicBezTo>
                  <a:pt x="192" y="135"/>
                  <a:pt x="187" y="140"/>
                  <a:pt x="180" y="14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7" name="Freeform 216">
            <a:extLst>
              <a:ext uri="{FF2B5EF4-FFF2-40B4-BE49-F238E27FC236}">
                <a16:creationId xmlns:a16="http://schemas.microsoft.com/office/drawing/2014/main" id="{9CF93193-084F-0DD9-6771-91BD04761972}"/>
              </a:ext>
            </a:extLst>
          </p:cNvPr>
          <p:cNvSpPr>
            <a:spLocks noEditPoints="1"/>
          </p:cNvSpPr>
          <p:nvPr/>
        </p:nvSpPr>
        <p:spPr bwMode="auto">
          <a:xfrm>
            <a:off x="9432847" y="1486324"/>
            <a:ext cx="373797" cy="373797"/>
          </a:xfrm>
          <a:custGeom>
            <a:avLst/>
            <a:gdLst/>
            <a:ahLst/>
            <a:cxnLst>
              <a:cxn ang="0">
                <a:pos x="229" y="140"/>
              </a:cxn>
              <a:cxn ang="0">
                <a:pos x="59" y="53"/>
              </a:cxn>
              <a:cxn ang="0">
                <a:pos x="84" y="39"/>
              </a:cxn>
              <a:cxn ang="0">
                <a:pos x="86" y="43"/>
              </a:cxn>
              <a:cxn ang="0">
                <a:pos x="85" y="47"/>
              </a:cxn>
              <a:cxn ang="0">
                <a:pos x="88" y="51"/>
              </a:cxn>
              <a:cxn ang="0">
                <a:pos x="77" y="59"/>
              </a:cxn>
              <a:cxn ang="0">
                <a:pos x="73" y="67"/>
              </a:cxn>
              <a:cxn ang="0">
                <a:pos x="69" y="74"/>
              </a:cxn>
              <a:cxn ang="0">
                <a:pos x="61" y="71"/>
              </a:cxn>
              <a:cxn ang="0">
                <a:pos x="58" y="67"/>
              </a:cxn>
              <a:cxn ang="0">
                <a:pos x="58" y="60"/>
              </a:cxn>
              <a:cxn ang="0">
                <a:pos x="58" y="56"/>
              </a:cxn>
              <a:cxn ang="0">
                <a:pos x="47" y="66"/>
              </a:cxn>
              <a:cxn ang="0">
                <a:pos x="40" y="74"/>
              </a:cxn>
              <a:cxn ang="0">
                <a:pos x="53" y="94"/>
              </a:cxn>
              <a:cxn ang="0">
                <a:pos x="48" y="103"/>
              </a:cxn>
              <a:cxn ang="0">
                <a:pos x="42" y="103"/>
              </a:cxn>
              <a:cxn ang="0">
                <a:pos x="34" y="113"/>
              </a:cxn>
              <a:cxn ang="0">
                <a:pos x="32" y="113"/>
              </a:cxn>
              <a:cxn ang="0">
                <a:pos x="32" y="116"/>
              </a:cxn>
              <a:cxn ang="0">
                <a:pos x="29" y="134"/>
              </a:cxn>
              <a:cxn ang="0">
                <a:pos x="44" y="154"/>
              </a:cxn>
              <a:cxn ang="0">
                <a:pos x="69" y="187"/>
              </a:cxn>
              <a:cxn ang="0">
                <a:pos x="222" y="132"/>
              </a:cxn>
              <a:cxn ang="0">
                <a:pos x="204" y="140"/>
              </a:cxn>
              <a:cxn ang="0">
                <a:pos x="168" y="115"/>
              </a:cxn>
              <a:cxn ang="0">
                <a:pos x="166" y="135"/>
              </a:cxn>
              <a:cxn ang="0">
                <a:pos x="143" y="104"/>
              </a:cxn>
              <a:cxn ang="0">
                <a:pos x="156" y="93"/>
              </a:cxn>
              <a:cxn ang="0">
                <a:pos x="143" y="101"/>
              </a:cxn>
              <a:cxn ang="0">
                <a:pos x="139" y="105"/>
              </a:cxn>
              <a:cxn ang="0">
                <a:pos x="129" y="98"/>
              </a:cxn>
              <a:cxn ang="0">
                <a:pos x="111" y="105"/>
              </a:cxn>
              <a:cxn ang="0">
                <a:pos x="110" y="91"/>
              </a:cxn>
              <a:cxn ang="0">
                <a:pos x="120" y="81"/>
              </a:cxn>
              <a:cxn ang="0">
                <a:pos x="132" y="79"/>
              </a:cxn>
              <a:cxn ang="0">
                <a:pos x="141" y="70"/>
              </a:cxn>
              <a:cxn ang="0">
                <a:pos x="134" y="71"/>
              </a:cxn>
              <a:cxn ang="0">
                <a:pos x="124" y="72"/>
              </a:cxn>
              <a:cxn ang="0">
                <a:pos x="119" y="67"/>
              </a:cxn>
              <a:cxn ang="0">
                <a:pos x="136" y="53"/>
              </a:cxn>
              <a:cxn ang="0">
                <a:pos x="161" y="59"/>
              </a:cxn>
              <a:cxn ang="0">
                <a:pos x="181" y="41"/>
              </a:cxn>
              <a:cxn ang="0">
                <a:pos x="173" y="91"/>
              </a:cxn>
              <a:cxn ang="0">
                <a:pos x="175" y="100"/>
              </a:cxn>
              <a:cxn ang="0">
                <a:pos x="138" y="28"/>
              </a:cxn>
              <a:cxn ang="0">
                <a:pos x="133" y="30"/>
              </a:cxn>
              <a:cxn ang="0">
                <a:pos x="106" y="76"/>
              </a:cxn>
              <a:cxn ang="0">
                <a:pos x="100" y="84"/>
              </a:cxn>
              <a:cxn ang="0">
                <a:pos x="121" y="106"/>
              </a:cxn>
              <a:cxn ang="0">
                <a:pos x="159" y="133"/>
              </a:cxn>
              <a:cxn ang="0">
                <a:pos x="156" y="171"/>
              </a:cxn>
              <a:cxn ang="0">
                <a:pos x="127" y="166"/>
              </a:cxn>
              <a:cxn ang="0">
                <a:pos x="100" y="143"/>
              </a:cxn>
              <a:cxn ang="0">
                <a:pos x="84" y="62"/>
              </a:cxn>
              <a:cxn ang="0">
                <a:pos x="165" y="169"/>
              </a:cxn>
              <a:cxn ang="0">
                <a:pos x="140" y="107"/>
              </a:cxn>
              <a:cxn ang="0">
                <a:pos x="123" y="99"/>
              </a:cxn>
              <a:cxn ang="0">
                <a:pos x="85" y="48"/>
              </a:cxn>
              <a:cxn ang="0">
                <a:pos x="57" y="96"/>
              </a:cxn>
              <a:cxn ang="0">
                <a:pos x="41" y="137"/>
              </a:cxn>
              <a:cxn ang="0">
                <a:pos x="206" y="140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00" y="53"/>
                </a:moveTo>
                <a:cubicBezTo>
                  <a:pt x="199" y="53"/>
                  <a:pt x="199" y="53"/>
                  <a:pt x="198" y="53"/>
                </a:cubicBezTo>
                <a:cubicBezTo>
                  <a:pt x="198" y="53"/>
                  <a:pt x="198" y="52"/>
                  <a:pt x="198" y="52"/>
                </a:cubicBezTo>
                <a:cubicBezTo>
                  <a:pt x="198" y="52"/>
                  <a:pt x="198" y="52"/>
                  <a:pt x="198" y="51"/>
                </a:cubicBezTo>
                <a:cubicBezTo>
                  <a:pt x="198" y="51"/>
                  <a:pt x="197" y="51"/>
                  <a:pt x="197" y="50"/>
                </a:cubicBezTo>
                <a:cubicBezTo>
                  <a:pt x="197" y="50"/>
                  <a:pt x="197" y="50"/>
                  <a:pt x="197" y="50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7" y="51"/>
                  <a:pt x="197" y="51"/>
                  <a:pt x="197" y="52"/>
                </a:cubicBezTo>
                <a:cubicBezTo>
                  <a:pt x="197" y="52"/>
                  <a:pt x="197" y="53"/>
                  <a:pt x="197" y="53"/>
                </a:cubicBezTo>
                <a:cubicBezTo>
                  <a:pt x="197" y="54"/>
                  <a:pt x="197" y="54"/>
                  <a:pt x="198" y="54"/>
                </a:cubicBezTo>
                <a:cubicBezTo>
                  <a:pt x="198" y="55"/>
                  <a:pt x="198" y="55"/>
                  <a:pt x="197" y="55"/>
                </a:cubicBezTo>
                <a:cubicBezTo>
                  <a:pt x="197" y="55"/>
                  <a:pt x="197" y="56"/>
                  <a:pt x="197" y="56"/>
                </a:cubicBezTo>
                <a:cubicBezTo>
                  <a:pt x="197" y="56"/>
                  <a:pt x="197" y="57"/>
                  <a:pt x="196" y="57"/>
                </a:cubicBezTo>
                <a:cubicBezTo>
                  <a:pt x="196" y="57"/>
                  <a:pt x="196" y="57"/>
                  <a:pt x="195" y="57"/>
                </a:cubicBezTo>
                <a:cubicBezTo>
                  <a:pt x="196" y="58"/>
                  <a:pt x="196" y="58"/>
                  <a:pt x="196" y="58"/>
                </a:cubicBezTo>
                <a:cubicBezTo>
                  <a:pt x="195" y="58"/>
                  <a:pt x="195" y="58"/>
                  <a:pt x="195" y="58"/>
                </a:cubicBezTo>
                <a:cubicBezTo>
                  <a:pt x="195" y="58"/>
                  <a:pt x="194" y="58"/>
                  <a:pt x="194" y="58"/>
                </a:cubicBezTo>
                <a:cubicBezTo>
                  <a:pt x="194" y="58"/>
                  <a:pt x="193" y="58"/>
                  <a:pt x="193" y="58"/>
                </a:cubicBezTo>
                <a:cubicBezTo>
                  <a:pt x="193" y="59"/>
                  <a:pt x="194" y="59"/>
                  <a:pt x="195" y="59"/>
                </a:cubicBezTo>
                <a:cubicBezTo>
                  <a:pt x="195" y="59"/>
                  <a:pt x="195" y="59"/>
                  <a:pt x="195" y="59"/>
                </a:cubicBezTo>
                <a:cubicBezTo>
                  <a:pt x="196" y="59"/>
                  <a:pt x="196" y="59"/>
                  <a:pt x="196" y="59"/>
                </a:cubicBezTo>
                <a:cubicBezTo>
                  <a:pt x="197" y="58"/>
                  <a:pt x="197" y="58"/>
                  <a:pt x="198" y="58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56"/>
                  <a:pt x="199" y="56"/>
                  <a:pt x="199" y="56"/>
                </a:cubicBezTo>
                <a:cubicBezTo>
                  <a:pt x="199" y="55"/>
                  <a:pt x="199" y="55"/>
                  <a:pt x="199" y="55"/>
                </a:cubicBezTo>
                <a:cubicBezTo>
                  <a:pt x="199" y="54"/>
                  <a:pt x="200" y="54"/>
                  <a:pt x="201" y="54"/>
                </a:cubicBezTo>
                <a:cubicBezTo>
                  <a:pt x="201" y="54"/>
                  <a:pt x="200" y="53"/>
                  <a:pt x="200" y="53"/>
                </a:cubicBezTo>
                <a:cubicBezTo>
                  <a:pt x="200" y="53"/>
                  <a:pt x="200" y="53"/>
                  <a:pt x="200" y="53"/>
                </a:cubicBezTo>
                <a:moveTo>
                  <a:pt x="203" y="56"/>
                </a:moveTo>
                <a:cubicBezTo>
                  <a:pt x="203" y="56"/>
                  <a:pt x="203" y="56"/>
                  <a:pt x="202" y="56"/>
                </a:cubicBezTo>
                <a:cubicBezTo>
                  <a:pt x="202" y="56"/>
                  <a:pt x="202" y="56"/>
                  <a:pt x="202" y="56"/>
                </a:cubicBezTo>
                <a:cubicBezTo>
                  <a:pt x="202" y="56"/>
                  <a:pt x="203" y="56"/>
                  <a:pt x="203" y="56"/>
                </a:cubicBezTo>
                <a:cubicBezTo>
                  <a:pt x="202" y="55"/>
                  <a:pt x="202" y="55"/>
                  <a:pt x="202" y="55"/>
                </a:cubicBezTo>
                <a:cubicBezTo>
                  <a:pt x="202" y="55"/>
                  <a:pt x="202" y="56"/>
                  <a:pt x="202" y="56"/>
                </a:cubicBezTo>
                <a:cubicBezTo>
                  <a:pt x="202" y="57"/>
                  <a:pt x="203" y="57"/>
                  <a:pt x="203" y="56"/>
                </a:cubicBezTo>
                <a:cubicBezTo>
                  <a:pt x="203" y="56"/>
                  <a:pt x="203" y="56"/>
                  <a:pt x="203" y="56"/>
                </a:cubicBezTo>
                <a:moveTo>
                  <a:pt x="231" y="143"/>
                </a:moveTo>
                <a:cubicBezTo>
                  <a:pt x="231" y="141"/>
                  <a:pt x="231" y="138"/>
                  <a:pt x="232" y="136"/>
                </a:cubicBezTo>
                <a:cubicBezTo>
                  <a:pt x="232" y="136"/>
                  <a:pt x="232" y="136"/>
                  <a:pt x="232" y="136"/>
                </a:cubicBezTo>
                <a:cubicBezTo>
                  <a:pt x="231" y="136"/>
                  <a:pt x="231" y="136"/>
                  <a:pt x="231" y="136"/>
                </a:cubicBezTo>
                <a:cubicBezTo>
                  <a:pt x="231" y="135"/>
                  <a:pt x="231" y="136"/>
                  <a:pt x="230" y="136"/>
                </a:cubicBezTo>
                <a:cubicBezTo>
                  <a:pt x="230" y="136"/>
                  <a:pt x="230" y="136"/>
                  <a:pt x="230" y="136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29" y="135"/>
                  <a:pt x="229" y="135"/>
                  <a:pt x="229" y="135"/>
                </a:cubicBezTo>
                <a:cubicBezTo>
                  <a:pt x="229" y="135"/>
                  <a:pt x="229" y="135"/>
                  <a:pt x="229" y="136"/>
                </a:cubicBezTo>
                <a:cubicBezTo>
                  <a:pt x="229" y="136"/>
                  <a:pt x="229" y="136"/>
                  <a:pt x="229" y="136"/>
                </a:cubicBezTo>
                <a:cubicBezTo>
                  <a:pt x="228" y="137"/>
                  <a:pt x="227" y="139"/>
                  <a:pt x="228" y="140"/>
                </a:cubicBezTo>
                <a:cubicBezTo>
                  <a:pt x="228" y="140"/>
                  <a:pt x="228" y="140"/>
                  <a:pt x="229" y="140"/>
                </a:cubicBezTo>
                <a:cubicBezTo>
                  <a:pt x="229" y="140"/>
                  <a:pt x="229" y="140"/>
                  <a:pt x="229" y="141"/>
                </a:cubicBezTo>
                <a:cubicBezTo>
                  <a:pt x="229" y="140"/>
                  <a:pt x="229" y="140"/>
                  <a:pt x="229" y="140"/>
                </a:cubicBezTo>
                <a:cubicBezTo>
                  <a:pt x="229" y="142"/>
                  <a:pt x="229" y="143"/>
                  <a:pt x="231" y="142"/>
                </a:cubicBezTo>
                <a:cubicBezTo>
                  <a:pt x="231" y="143"/>
                  <a:pt x="231" y="143"/>
                  <a:pt x="231" y="143"/>
                </a:cubicBezTo>
                <a:moveTo>
                  <a:pt x="28" y="153"/>
                </a:moveTo>
                <a:cubicBezTo>
                  <a:pt x="28" y="152"/>
                  <a:pt x="27" y="152"/>
                  <a:pt x="28" y="151"/>
                </a:cubicBezTo>
                <a:cubicBezTo>
                  <a:pt x="28" y="151"/>
                  <a:pt x="29" y="151"/>
                  <a:pt x="29" y="151"/>
                </a:cubicBezTo>
                <a:cubicBezTo>
                  <a:pt x="29" y="151"/>
                  <a:pt x="29" y="151"/>
                  <a:pt x="29" y="152"/>
                </a:cubicBezTo>
                <a:cubicBezTo>
                  <a:pt x="29" y="152"/>
                  <a:pt x="29" y="151"/>
                  <a:pt x="29" y="151"/>
                </a:cubicBezTo>
                <a:cubicBezTo>
                  <a:pt x="29" y="151"/>
                  <a:pt x="29" y="151"/>
                  <a:pt x="29" y="151"/>
                </a:cubicBezTo>
                <a:cubicBezTo>
                  <a:pt x="30" y="151"/>
                  <a:pt x="31" y="151"/>
                  <a:pt x="31" y="151"/>
                </a:cubicBezTo>
                <a:cubicBezTo>
                  <a:pt x="31" y="150"/>
                  <a:pt x="30" y="150"/>
                  <a:pt x="30" y="150"/>
                </a:cubicBezTo>
                <a:cubicBezTo>
                  <a:pt x="30" y="149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49"/>
                  <a:pt x="31" y="149"/>
                  <a:pt x="31" y="149"/>
                </a:cubicBezTo>
                <a:cubicBezTo>
                  <a:pt x="31" y="149"/>
                  <a:pt x="30" y="149"/>
                  <a:pt x="30" y="149"/>
                </a:cubicBezTo>
                <a:cubicBezTo>
                  <a:pt x="30" y="149"/>
                  <a:pt x="30" y="149"/>
                  <a:pt x="29" y="149"/>
                </a:cubicBezTo>
                <a:cubicBezTo>
                  <a:pt x="29" y="149"/>
                  <a:pt x="29" y="149"/>
                  <a:pt x="29" y="149"/>
                </a:cubicBezTo>
                <a:cubicBezTo>
                  <a:pt x="28" y="149"/>
                  <a:pt x="28" y="149"/>
                  <a:pt x="28" y="150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28" y="150"/>
                  <a:pt x="28" y="151"/>
                  <a:pt x="27" y="151"/>
                </a:cubicBezTo>
                <a:cubicBezTo>
                  <a:pt x="27" y="151"/>
                  <a:pt x="27" y="151"/>
                  <a:pt x="27" y="151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6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7" y="151"/>
                  <a:pt x="27" y="152"/>
                  <a:pt x="27" y="153"/>
                </a:cubicBezTo>
                <a:cubicBezTo>
                  <a:pt x="27" y="153"/>
                  <a:pt x="27" y="153"/>
                  <a:pt x="28" y="153"/>
                </a:cubicBezTo>
                <a:moveTo>
                  <a:pt x="32" y="112"/>
                </a:move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moveTo>
                  <a:pt x="30" y="94"/>
                </a:move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30" y="93"/>
                </a:cubicBezTo>
                <a:cubicBezTo>
                  <a:pt x="30" y="93"/>
                  <a:pt x="30" y="94"/>
                  <a:pt x="30" y="94"/>
                </a:cubicBezTo>
                <a:moveTo>
                  <a:pt x="59" y="53"/>
                </a:moveTo>
                <a:cubicBezTo>
                  <a:pt x="59" y="53"/>
                  <a:pt x="59" y="53"/>
                  <a:pt x="59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8" y="53"/>
                  <a:pt x="58" y="53"/>
                </a:cubicBezTo>
                <a:cubicBezTo>
                  <a:pt x="58" y="53"/>
                  <a:pt x="58" y="53"/>
                  <a:pt x="59" y="52"/>
                </a:cubicBezTo>
                <a:cubicBezTo>
                  <a:pt x="58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7" y="52"/>
                  <a:pt x="57" y="52"/>
                  <a:pt x="56" y="53"/>
                </a:cubicBezTo>
                <a:cubicBezTo>
                  <a:pt x="57" y="53"/>
                  <a:pt x="57" y="53"/>
                  <a:pt x="57" y="53"/>
                </a:cubicBezTo>
                <a:cubicBezTo>
                  <a:pt x="57" y="53"/>
                  <a:pt x="58" y="53"/>
                  <a:pt x="58" y="53"/>
                </a:cubicBezTo>
                <a:cubicBezTo>
                  <a:pt x="58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moveTo>
                  <a:pt x="54" y="55"/>
                </a:move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moveTo>
                  <a:pt x="83" y="34"/>
                </a:moveTo>
                <a:cubicBezTo>
                  <a:pt x="83" y="34"/>
                  <a:pt x="83" y="34"/>
                  <a:pt x="83" y="34"/>
                </a:cubicBezTo>
                <a:cubicBezTo>
                  <a:pt x="83" y="35"/>
                  <a:pt x="84" y="35"/>
                  <a:pt x="84" y="35"/>
                </a:cubicBezTo>
                <a:cubicBezTo>
                  <a:pt x="84" y="35"/>
                  <a:pt x="83" y="35"/>
                  <a:pt x="83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4"/>
                  <a:pt x="83" y="34"/>
                </a:cubicBezTo>
                <a:cubicBezTo>
                  <a:pt x="83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6"/>
                  <a:pt x="81" y="36"/>
                </a:cubicBezTo>
                <a:cubicBezTo>
                  <a:pt x="81" y="36"/>
                  <a:pt x="81" y="36"/>
                  <a:pt x="81" y="36"/>
                </a:cubicBezTo>
                <a:cubicBezTo>
                  <a:pt x="81" y="36"/>
                  <a:pt x="82" y="36"/>
                  <a:pt x="82" y="36"/>
                </a:cubicBezTo>
                <a:cubicBezTo>
                  <a:pt x="82" y="36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6"/>
                  <a:pt x="83" y="36"/>
                </a:cubicBezTo>
                <a:cubicBezTo>
                  <a:pt x="84" y="36"/>
                  <a:pt x="84" y="36"/>
                  <a:pt x="84" y="36"/>
                </a:cubicBezTo>
                <a:cubicBezTo>
                  <a:pt x="84" y="36"/>
                  <a:pt x="84" y="37"/>
                  <a:pt x="84" y="37"/>
                </a:cubicBezTo>
                <a:cubicBezTo>
                  <a:pt x="84" y="37"/>
                  <a:pt x="84" y="36"/>
                  <a:pt x="84" y="36"/>
                </a:cubicBezTo>
                <a:cubicBezTo>
                  <a:pt x="83" y="36"/>
                  <a:pt x="83" y="37"/>
                  <a:pt x="83" y="37"/>
                </a:cubicBezTo>
                <a:cubicBezTo>
                  <a:pt x="83" y="37"/>
                  <a:pt x="83" y="37"/>
                  <a:pt x="8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2" y="37"/>
                  <a:pt x="82" y="37"/>
                </a:cubicBezTo>
                <a:cubicBezTo>
                  <a:pt x="82" y="37"/>
                  <a:pt x="83" y="38"/>
                  <a:pt x="83" y="38"/>
                </a:cubicBezTo>
                <a:cubicBezTo>
                  <a:pt x="83" y="37"/>
                  <a:pt x="83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8"/>
                  <a:pt x="84" y="38"/>
                  <a:pt x="84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5" y="38"/>
                  <a:pt x="85" y="37"/>
                  <a:pt x="85" y="37"/>
                </a:cubicBezTo>
                <a:cubicBezTo>
                  <a:pt x="85" y="37"/>
                  <a:pt x="86" y="37"/>
                  <a:pt x="86" y="38"/>
                </a:cubicBezTo>
                <a:cubicBezTo>
                  <a:pt x="86" y="38"/>
                  <a:pt x="86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4" y="38"/>
                  <a:pt x="83" y="38"/>
                  <a:pt x="83" y="38"/>
                </a:cubicBezTo>
                <a:cubicBezTo>
                  <a:pt x="83" y="38"/>
                  <a:pt x="83" y="38"/>
                  <a:pt x="83" y="38"/>
                </a:cubicBezTo>
                <a:cubicBezTo>
                  <a:pt x="83" y="38"/>
                  <a:pt x="84" y="39"/>
                  <a:pt x="84" y="39"/>
                </a:cubicBezTo>
                <a:cubicBezTo>
                  <a:pt x="84" y="39"/>
                  <a:pt x="83" y="39"/>
                  <a:pt x="83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5" y="39"/>
                  <a:pt x="85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6" y="39"/>
                  <a:pt x="87" y="40"/>
                  <a:pt x="86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85" y="40"/>
                  <a:pt x="85" y="41"/>
                  <a:pt x="85" y="41"/>
                </a:cubicBezTo>
                <a:cubicBezTo>
                  <a:pt x="85" y="41"/>
                  <a:pt x="85" y="41"/>
                  <a:pt x="85" y="41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4" y="41"/>
                  <a:pt x="84" y="41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3" y="40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2" y="41"/>
                  <a:pt x="82" y="41"/>
                </a:cubicBezTo>
                <a:cubicBezTo>
                  <a:pt x="82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2" y="41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3"/>
                  <a:pt x="80" y="43"/>
                  <a:pt x="81" y="43"/>
                </a:cubicBezTo>
                <a:cubicBezTo>
                  <a:pt x="81" y="43"/>
                  <a:pt x="81" y="43"/>
                  <a:pt x="81" y="43"/>
                </a:cubicBezTo>
                <a:cubicBezTo>
                  <a:pt x="81" y="43"/>
                  <a:pt x="81" y="43"/>
                  <a:pt x="82" y="43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3" y="42"/>
                  <a:pt x="83" y="42"/>
                </a:cubicBezTo>
                <a:cubicBezTo>
                  <a:pt x="83" y="42"/>
                  <a:pt x="83" y="42"/>
                  <a:pt x="83" y="42"/>
                </a:cubicBezTo>
                <a:cubicBezTo>
                  <a:pt x="83" y="43"/>
                  <a:pt x="83" y="43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43"/>
                  <a:pt x="82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4" y="43"/>
                  <a:pt x="84" y="43"/>
                </a:cubicBezTo>
                <a:cubicBezTo>
                  <a:pt x="84" y="43"/>
                  <a:pt x="84" y="43"/>
                  <a:pt x="84" y="43"/>
                </a:cubicBezTo>
                <a:cubicBezTo>
                  <a:pt x="84" y="43"/>
                  <a:pt x="84" y="43"/>
                  <a:pt x="84" y="43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3"/>
                  <a:pt x="85" y="43"/>
                </a:cubicBezTo>
                <a:cubicBezTo>
                  <a:pt x="85" y="43"/>
                  <a:pt x="85" y="43"/>
                  <a:pt x="86" y="43"/>
                </a:cubicBezTo>
                <a:cubicBezTo>
                  <a:pt x="86" y="44"/>
                  <a:pt x="86" y="43"/>
                  <a:pt x="87" y="43"/>
                </a:cubicBezTo>
                <a:cubicBezTo>
                  <a:pt x="87" y="43"/>
                  <a:pt x="87" y="44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4"/>
                  <a:pt x="87" y="44"/>
                  <a:pt x="87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5"/>
                </a:cubicBezTo>
                <a:cubicBezTo>
                  <a:pt x="88" y="45"/>
                  <a:pt x="88" y="44"/>
                  <a:pt x="88" y="44"/>
                </a:cubicBezTo>
                <a:cubicBezTo>
                  <a:pt x="88" y="44"/>
                  <a:pt x="88" y="44"/>
                  <a:pt x="89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4"/>
                  <a:pt x="89" y="44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6"/>
                  <a:pt x="91" y="46"/>
                  <a:pt x="90" y="46"/>
                </a:cubicBezTo>
                <a:cubicBezTo>
                  <a:pt x="90" y="46"/>
                  <a:pt x="90" y="46"/>
                  <a:pt x="90" y="46"/>
                </a:cubicBezTo>
                <a:cubicBezTo>
                  <a:pt x="90" y="46"/>
                  <a:pt x="90" y="46"/>
                  <a:pt x="90" y="46"/>
                </a:cubicBezTo>
                <a:cubicBezTo>
                  <a:pt x="90" y="46"/>
                  <a:pt x="89" y="46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6"/>
                  <a:pt x="90" y="46"/>
                  <a:pt x="89" y="46"/>
                </a:cubicBezTo>
                <a:cubicBezTo>
                  <a:pt x="89" y="46"/>
                  <a:pt x="89" y="46"/>
                  <a:pt x="89" y="46"/>
                </a:cubicBezTo>
                <a:cubicBezTo>
                  <a:pt x="89" y="46"/>
                  <a:pt x="89" y="47"/>
                  <a:pt x="88" y="46"/>
                </a:cubicBezTo>
                <a:cubicBezTo>
                  <a:pt x="88" y="46"/>
                  <a:pt x="88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5"/>
                  <a:pt x="86" y="45"/>
                  <a:pt x="86" y="45"/>
                </a:cubicBezTo>
                <a:cubicBezTo>
                  <a:pt x="86" y="45"/>
                  <a:pt x="86" y="45"/>
                  <a:pt x="86" y="45"/>
                </a:cubicBezTo>
                <a:cubicBezTo>
                  <a:pt x="85" y="45"/>
                  <a:pt x="85" y="45"/>
                  <a:pt x="85" y="45"/>
                </a:cubicBezTo>
                <a:cubicBezTo>
                  <a:pt x="84" y="45"/>
                  <a:pt x="84" y="46"/>
                  <a:pt x="84" y="46"/>
                </a:cubicBezTo>
                <a:cubicBezTo>
                  <a:pt x="83" y="45"/>
                  <a:pt x="83" y="45"/>
                  <a:pt x="82" y="45"/>
                </a:cubicBezTo>
                <a:cubicBezTo>
                  <a:pt x="82" y="45"/>
                  <a:pt x="82" y="45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5"/>
                  <a:pt x="81" y="45"/>
                  <a:pt x="82" y="45"/>
                </a:cubicBezTo>
                <a:cubicBezTo>
                  <a:pt x="82" y="45"/>
                  <a:pt x="82" y="45"/>
                  <a:pt x="82" y="45"/>
                </a:cubicBezTo>
                <a:cubicBezTo>
                  <a:pt x="82" y="45"/>
                  <a:pt x="83" y="45"/>
                  <a:pt x="83" y="46"/>
                </a:cubicBezTo>
                <a:cubicBezTo>
                  <a:pt x="83" y="46"/>
                  <a:pt x="83" y="46"/>
                  <a:pt x="8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3" y="46"/>
                  <a:pt x="83" y="46"/>
                  <a:pt x="83" y="46"/>
                </a:cubicBezTo>
                <a:cubicBezTo>
                  <a:pt x="83" y="46"/>
                  <a:pt x="83" y="46"/>
                  <a:pt x="83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85" y="46"/>
                  <a:pt x="85" y="45"/>
                  <a:pt x="85" y="45"/>
                </a:cubicBezTo>
                <a:cubicBezTo>
                  <a:pt x="85" y="45"/>
                  <a:pt x="85" y="46"/>
                  <a:pt x="85" y="46"/>
                </a:cubicBezTo>
                <a:cubicBezTo>
                  <a:pt x="85" y="46"/>
                  <a:pt x="85" y="46"/>
                  <a:pt x="85" y="46"/>
                </a:cubicBezTo>
                <a:cubicBezTo>
                  <a:pt x="85" y="46"/>
                  <a:pt x="85" y="47"/>
                  <a:pt x="85" y="47"/>
                </a:cubicBezTo>
                <a:cubicBezTo>
                  <a:pt x="85" y="47"/>
                  <a:pt x="84" y="47"/>
                  <a:pt x="84" y="47"/>
                </a:cubicBezTo>
                <a:cubicBezTo>
                  <a:pt x="84" y="47"/>
                  <a:pt x="84" y="47"/>
                  <a:pt x="84" y="47"/>
                </a:cubicBezTo>
                <a:cubicBezTo>
                  <a:pt x="84" y="47"/>
                  <a:pt x="83" y="47"/>
                  <a:pt x="83" y="47"/>
                </a:cubicBezTo>
                <a:cubicBezTo>
                  <a:pt x="83" y="47"/>
                  <a:pt x="83" y="47"/>
                  <a:pt x="83" y="47"/>
                </a:cubicBezTo>
                <a:cubicBezTo>
                  <a:pt x="84" y="48"/>
                  <a:pt x="83" y="48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5" y="48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6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6" y="48"/>
                  <a:pt x="85" y="48"/>
                  <a:pt x="85" y="48"/>
                </a:cubicBezTo>
                <a:cubicBezTo>
                  <a:pt x="85" y="48"/>
                  <a:pt x="85" y="49"/>
                  <a:pt x="85" y="49"/>
                </a:cubicBezTo>
                <a:cubicBezTo>
                  <a:pt x="85" y="49"/>
                  <a:pt x="84" y="49"/>
                  <a:pt x="84" y="49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9"/>
                  <a:pt x="84" y="49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49"/>
                  <a:pt x="86" y="49"/>
                  <a:pt x="86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6" y="48"/>
                  <a:pt x="87" y="48"/>
                  <a:pt x="87" y="47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47"/>
                  <a:pt x="87" y="47"/>
                  <a:pt x="87" y="48"/>
                </a:cubicBezTo>
                <a:cubicBezTo>
                  <a:pt x="87" y="48"/>
                  <a:pt x="88" y="47"/>
                  <a:pt x="88" y="47"/>
                </a:cubicBezTo>
                <a:cubicBezTo>
                  <a:pt x="88" y="47"/>
                  <a:pt x="89" y="47"/>
                  <a:pt x="89" y="47"/>
                </a:cubicBezTo>
                <a:cubicBezTo>
                  <a:pt x="89" y="47"/>
                  <a:pt x="89" y="47"/>
                  <a:pt x="90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47"/>
                  <a:pt x="90" y="47"/>
                  <a:pt x="90" y="46"/>
                </a:cubicBezTo>
                <a:cubicBezTo>
                  <a:pt x="91" y="47"/>
                  <a:pt x="91" y="47"/>
                  <a:pt x="91" y="47"/>
                </a:cubicBezTo>
                <a:cubicBezTo>
                  <a:pt x="91" y="47"/>
                  <a:pt x="90" y="47"/>
                  <a:pt x="90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47"/>
                  <a:pt x="90" y="47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89" y="48"/>
                  <a:pt x="89" y="48"/>
                </a:cubicBezTo>
                <a:cubicBezTo>
                  <a:pt x="89" y="49"/>
                  <a:pt x="89" y="49"/>
                  <a:pt x="90" y="49"/>
                </a:cubicBezTo>
                <a:cubicBezTo>
                  <a:pt x="90" y="49"/>
                  <a:pt x="90" y="49"/>
                  <a:pt x="90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50"/>
                  <a:pt x="89" y="50"/>
                </a:cubicBezTo>
                <a:cubicBezTo>
                  <a:pt x="89" y="50"/>
                  <a:pt x="89" y="50"/>
                  <a:pt x="88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89" y="50"/>
                  <a:pt x="89" y="51"/>
                  <a:pt x="89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6" y="52"/>
                  <a:pt x="86" y="52"/>
                  <a:pt x="86" y="52"/>
                </a:cubicBezTo>
                <a:cubicBezTo>
                  <a:pt x="86" y="53"/>
                  <a:pt x="86" y="53"/>
                  <a:pt x="85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4" y="53"/>
                  <a:pt x="84" y="53"/>
                </a:cubicBezTo>
                <a:cubicBezTo>
                  <a:pt x="84" y="53"/>
                  <a:pt x="85" y="53"/>
                  <a:pt x="85" y="53"/>
                </a:cubicBezTo>
                <a:cubicBezTo>
                  <a:pt x="85" y="54"/>
                  <a:pt x="84" y="54"/>
                  <a:pt x="84" y="54"/>
                </a:cubicBezTo>
                <a:cubicBezTo>
                  <a:pt x="84" y="53"/>
                  <a:pt x="84" y="54"/>
                  <a:pt x="84" y="53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3" y="54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54"/>
                  <a:pt x="83" y="54"/>
                  <a:pt x="82" y="54"/>
                </a:cubicBezTo>
                <a:cubicBezTo>
                  <a:pt x="82" y="54"/>
                  <a:pt x="82" y="54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4"/>
                  <a:pt x="81" y="54"/>
                  <a:pt x="81" y="54"/>
                </a:cubicBezTo>
                <a:cubicBezTo>
                  <a:pt x="81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3" y="54"/>
                  <a:pt x="82" y="55"/>
                  <a:pt x="82" y="55"/>
                </a:cubicBezTo>
                <a:cubicBezTo>
                  <a:pt x="82" y="55"/>
                  <a:pt x="82" y="55"/>
                  <a:pt x="82" y="55"/>
                </a:cubicBezTo>
                <a:cubicBezTo>
                  <a:pt x="82" y="55"/>
                  <a:pt x="82" y="55"/>
                  <a:pt x="81" y="55"/>
                </a:cubicBezTo>
                <a:cubicBezTo>
                  <a:pt x="81" y="56"/>
                  <a:pt x="82" y="56"/>
                  <a:pt x="81" y="56"/>
                </a:cubicBezTo>
                <a:cubicBezTo>
                  <a:pt x="81" y="56"/>
                  <a:pt x="81" y="56"/>
                  <a:pt x="81" y="56"/>
                </a:cubicBezTo>
                <a:cubicBezTo>
                  <a:pt x="81" y="56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8"/>
                  <a:pt x="81" y="58"/>
                  <a:pt x="81" y="59"/>
                </a:cubicBezTo>
                <a:cubicBezTo>
                  <a:pt x="81" y="59"/>
                  <a:pt x="81" y="59"/>
                  <a:pt x="80" y="59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59"/>
                  <a:pt x="79" y="59"/>
                  <a:pt x="79" y="59"/>
                </a:cubicBezTo>
                <a:cubicBezTo>
                  <a:pt x="79" y="59"/>
                  <a:pt x="80" y="59"/>
                  <a:pt x="80" y="59"/>
                </a:cubicBezTo>
                <a:cubicBezTo>
                  <a:pt x="80" y="59"/>
                  <a:pt x="79" y="59"/>
                  <a:pt x="79" y="59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59"/>
                </a:cubicBezTo>
                <a:cubicBezTo>
                  <a:pt x="77" y="60"/>
                  <a:pt x="77" y="60"/>
                  <a:pt x="77" y="59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6" y="60"/>
                  <a:pt x="76" y="60"/>
                </a:cubicBezTo>
                <a:cubicBezTo>
                  <a:pt x="76" y="60"/>
                  <a:pt x="76" y="60"/>
                  <a:pt x="76" y="61"/>
                </a:cubicBezTo>
                <a:cubicBezTo>
                  <a:pt x="76" y="61"/>
                  <a:pt x="77" y="61"/>
                  <a:pt x="76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61"/>
                  <a:pt x="76" y="61"/>
                  <a:pt x="76" y="62"/>
                </a:cubicBezTo>
                <a:cubicBezTo>
                  <a:pt x="76" y="62"/>
                  <a:pt x="76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61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4" y="62"/>
                  <a:pt x="75" y="62"/>
                  <a:pt x="74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5" y="62"/>
                </a:cubicBezTo>
                <a:cubicBezTo>
                  <a:pt x="75" y="62"/>
                  <a:pt x="75" y="63"/>
                  <a:pt x="75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3"/>
                  <a:pt x="74" y="63"/>
                  <a:pt x="73" y="63"/>
                </a:cubicBezTo>
                <a:cubicBezTo>
                  <a:pt x="73" y="63"/>
                  <a:pt x="73" y="63"/>
                  <a:pt x="73" y="63"/>
                </a:cubicBezTo>
                <a:cubicBezTo>
                  <a:pt x="73" y="64"/>
                  <a:pt x="74" y="63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5"/>
                  <a:pt x="73" y="65"/>
                </a:cubicBezTo>
                <a:cubicBezTo>
                  <a:pt x="73" y="65"/>
                  <a:pt x="73" y="65"/>
                  <a:pt x="73" y="65"/>
                </a:cubicBezTo>
                <a:cubicBezTo>
                  <a:pt x="73" y="65"/>
                  <a:pt x="73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6"/>
                  <a:pt x="74" y="66"/>
                </a:cubicBezTo>
                <a:cubicBezTo>
                  <a:pt x="74" y="66"/>
                  <a:pt x="75" y="66"/>
                  <a:pt x="75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4" y="67"/>
                  <a:pt x="74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4" y="67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4" y="68"/>
                  <a:pt x="74" y="68"/>
                  <a:pt x="74" y="68"/>
                </a:cubicBezTo>
                <a:cubicBezTo>
                  <a:pt x="73" y="68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2" y="68"/>
                  <a:pt x="72" y="69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2" y="69"/>
                  <a:pt x="73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9"/>
                  <a:pt x="72" y="69"/>
                  <a:pt x="72" y="69"/>
                </a:cubicBezTo>
                <a:cubicBezTo>
                  <a:pt x="72" y="69"/>
                  <a:pt x="72" y="69"/>
                  <a:pt x="73" y="70"/>
                </a:cubicBezTo>
                <a:cubicBezTo>
                  <a:pt x="73" y="70"/>
                  <a:pt x="73" y="70"/>
                  <a:pt x="73" y="70"/>
                </a:cubicBezTo>
                <a:cubicBezTo>
                  <a:pt x="73" y="70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2" y="72"/>
                  <a:pt x="72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2" y="72"/>
                  <a:pt x="73" y="72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3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3" y="73"/>
                  <a:pt x="72" y="74"/>
                  <a:pt x="71" y="74"/>
                </a:cubicBezTo>
                <a:cubicBezTo>
                  <a:pt x="71" y="74"/>
                  <a:pt x="72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3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2" y="74"/>
                  <a:pt x="71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70" y="74"/>
                  <a:pt x="70" y="75"/>
                  <a:pt x="70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69" y="75"/>
                  <a:pt x="69" y="75"/>
                  <a:pt x="69" y="75"/>
                </a:cubicBezTo>
                <a:cubicBezTo>
                  <a:pt x="69" y="75"/>
                  <a:pt x="70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70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8" y="74"/>
                  <a:pt x="69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3"/>
                  <a:pt x="68" y="73"/>
                </a:cubicBezTo>
                <a:cubicBezTo>
                  <a:pt x="68" y="73"/>
                  <a:pt x="69" y="73"/>
                  <a:pt x="69" y="73"/>
                </a:cubicBezTo>
                <a:cubicBezTo>
                  <a:pt x="69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7" y="73"/>
                  <a:pt x="67" y="73"/>
                </a:cubicBezTo>
                <a:cubicBezTo>
                  <a:pt x="67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2"/>
                  <a:pt x="67" y="72"/>
                </a:cubicBezTo>
                <a:cubicBezTo>
                  <a:pt x="67" y="72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3"/>
                  <a:pt x="67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5" y="73"/>
                </a:cubicBezTo>
                <a:cubicBezTo>
                  <a:pt x="65" y="73"/>
                  <a:pt x="65" y="74"/>
                  <a:pt x="65" y="74"/>
                </a:cubicBezTo>
                <a:cubicBezTo>
                  <a:pt x="65" y="74"/>
                  <a:pt x="65" y="74"/>
                  <a:pt x="65" y="74"/>
                </a:cubicBezTo>
                <a:cubicBezTo>
                  <a:pt x="65" y="74"/>
                  <a:pt x="65" y="74"/>
                  <a:pt x="65" y="74"/>
                </a:cubicBezTo>
                <a:cubicBezTo>
                  <a:pt x="65" y="74"/>
                  <a:pt x="64" y="74"/>
                  <a:pt x="64" y="74"/>
                </a:cubicBezTo>
                <a:cubicBezTo>
                  <a:pt x="64" y="74"/>
                  <a:pt x="65" y="74"/>
                  <a:pt x="65" y="73"/>
                </a:cubicBezTo>
                <a:cubicBezTo>
                  <a:pt x="65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3" y="73"/>
                  <a:pt x="63" y="73"/>
                </a:cubicBezTo>
                <a:cubicBezTo>
                  <a:pt x="63" y="73"/>
                  <a:pt x="63" y="72"/>
                  <a:pt x="63" y="72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73"/>
                  <a:pt x="63" y="72"/>
                  <a:pt x="63" y="72"/>
                </a:cubicBezTo>
                <a:cubicBezTo>
                  <a:pt x="63" y="72"/>
                  <a:pt x="63" y="73"/>
                  <a:pt x="63" y="73"/>
                </a:cubicBezTo>
                <a:cubicBezTo>
                  <a:pt x="62" y="73"/>
                  <a:pt x="62" y="73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2"/>
                  <a:pt x="63" y="72"/>
                  <a:pt x="62" y="71"/>
                </a:cubicBezTo>
                <a:cubicBezTo>
                  <a:pt x="62" y="72"/>
                  <a:pt x="62" y="72"/>
                  <a:pt x="61" y="72"/>
                </a:cubicBezTo>
                <a:cubicBezTo>
                  <a:pt x="62" y="72"/>
                  <a:pt x="62" y="72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2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1"/>
                  <a:pt x="61" y="71"/>
                  <a:pt x="61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1"/>
                  <a:pt x="61" y="71"/>
                  <a:pt x="60" y="71"/>
                </a:cubicBezTo>
                <a:cubicBezTo>
                  <a:pt x="60" y="71"/>
                  <a:pt x="60" y="71"/>
                  <a:pt x="60" y="70"/>
                </a:cubicBezTo>
                <a:cubicBezTo>
                  <a:pt x="60" y="70"/>
                  <a:pt x="60" y="70"/>
                  <a:pt x="61" y="70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cubicBezTo>
                  <a:pt x="60" y="69"/>
                  <a:pt x="60" y="70"/>
                  <a:pt x="60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70"/>
                  <a:pt x="60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60" y="69"/>
                  <a:pt x="60" y="70"/>
                  <a:pt x="60" y="70"/>
                </a:cubicBezTo>
                <a:cubicBezTo>
                  <a:pt x="59" y="69"/>
                  <a:pt x="60" y="69"/>
                  <a:pt x="60" y="69"/>
                </a:cubicBezTo>
                <a:cubicBezTo>
                  <a:pt x="60" y="69"/>
                  <a:pt x="60" y="69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8"/>
                  <a:pt x="59" y="68"/>
                  <a:pt x="60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68"/>
                  <a:pt x="59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7"/>
                  <a:pt x="58" y="67"/>
                </a:cubicBezTo>
                <a:cubicBezTo>
                  <a:pt x="58" y="67"/>
                  <a:pt x="58" y="67"/>
                  <a:pt x="59" y="67"/>
                </a:cubicBezTo>
                <a:cubicBezTo>
                  <a:pt x="59" y="67"/>
                  <a:pt x="59" y="67"/>
                  <a:pt x="6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7"/>
                  <a:pt x="60" y="67"/>
                  <a:pt x="60" y="66"/>
                </a:cubicBezTo>
                <a:cubicBezTo>
                  <a:pt x="60" y="67"/>
                  <a:pt x="60" y="67"/>
                  <a:pt x="60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9" y="67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60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0" y="66"/>
                  <a:pt x="60" y="66"/>
                </a:cubicBezTo>
                <a:cubicBezTo>
                  <a:pt x="60" y="66"/>
                  <a:pt x="60" y="66"/>
                  <a:pt x="60" y="65"/>
                </a:cubicBezTo>
                <a:cubicBezTo>
                  <a:pt x="60" y="65"/>
                  <a:pt x="60" y="66"/>
                  <a:pt x="59" y="66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7"/>
                  <a:pt x="58" y="67"/>
                </a:cubicBezTo>
                <a:cubicBezTo>
                  <a:pt x="58" y="67"/>
                  <a:pt x="57" y="67"/>
                  <a:pt x="57" y="67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67"/>
                  <a:pt x="57" y="67"/>
                  <a:pt x="57" y="66"/>
                </a:cubicBezTo>
                <a:cubicBezTo>
                  <a:pt x="57" y="66"/>
                  <a:pt x="57" y="66"/>
                  <a:pt x="58" y="65"/>
                </a:cubicBezTo>
                <a:cubicBezTo>
                  <a:pt x="58" y="65"/>
                  <a:pt x="58" y="65"/>
                  <a:pt x="58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3"/>
                  <a:pt x="56" y="63"/>
                </a:cubicBezTo>
                <a:cubicBezTo>
                  <a:pt x="56" y="63"/>
                  <a:pt x="56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6" y="63"/>
                  <a:pt x="56" y="63"/>
                </a:cubicBezTo>
                <a:cubicBezTo>
                  <a:pt x="56" y="63"/>
                  <a:pt x="57" y="62"/>
                  <a:pt x="57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2"/>
                  <a:pt x="58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1"/>
                  <a:pt x="58" y="61"/>
                  <a:pt x="58" y="61"/>
                </a:cubicBezTo>
                <a:cubicBezTo>
                  <a:pt x="59" y="61"/>
                  <a:pt x="59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8" y="61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8" y="61"/>
                  <a:pt x="57" y="62"/>
                  <a:pt x="57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2"/>
                  <a:pt x="56" y="62"/>
                  <a:pt x="56" y="63"/>
                </a:cubicBezTo>
                <a:cubicBezTo>
                  <a:pt x="56" y="63"/>
                  <a:pt x="56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2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62"/>
                  <a:pt x="56" y="62"/>
                  <a:pt x="56" y="6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2"/>
                  <a:pt x="56" y="62"/>
                  <a:pt x="55" y="62"/>
                </a:cubicBezTo>
                <a:cubicBezTo>
                  <a:pt x="55" y="62"/>
                  <a:pt x="55" y="62"/>
                  <a:pt x="55" y="62"/>
                </a:cubicBezTo>
                <a:cubicBezTo>
                  <a:pt x="56" y="61"/>
                  <a:pt x="57" y="62"/>
                  <a:pt x="57" y="61"/>
                </a:cubicBezTo>
                <a:cubicBezTo>
                  <a:pt x="57" y="61"/>
                  <a:pt x="57" y="61"/>
                  <a:pt x="57" y="61"/>
                </a:cubicBezTo>
                <a:cubicBezTo>
                  <a:pt x="57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6" y="60"/>
                  <a:pt x="57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7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6" y="60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6" y="60"/>
                  <a:pt x="56" y="60"/>
                  <a:pt x="56" y="59"/>
                </a:cubicBezTo>
                <a:cubicBezTo>
                  <a:pt x="56" y="59"/>
                  <a:pt x="56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9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7" y="59"/>
                  <a:pt x="56" y="59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59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0"/>
                  <a:pt x="55" y="59"/>
                  <a:pt x="55" y="59"/>
                </a:cubicBezTo>
                <a:cubicBezTo>
                  <a:pt x="55" y="59"/>
                  <a:pt x="55" y="59"/>
                  <a:pt x="56" y="59"/>
                </a:cubicBezTo>
                <a:cubicBezTo>
                  <a:pt x="56" y="59"/>
                  <a:pt x="57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6" y="59"/>
                  <a:pt x="56" y="59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7" y="58"/>
                </a:cubicBezTo>
                <a:cubicBezTo>
                  <a:pt x="57" y="59"/>
                  <a:pt x="57" y="59"/>
                  <a:pt x="57" y="59"/>
                </a:cubicBezTo>
                <a:cubicBezTo>
                  <a:pt x="58" y="59"/>
                  <a:pt x="58" y="59"/>
                  <a:pt x="58" y="58"/>
                </a:cubicBezTo>
                <a:cubicBezTo>
                  <a:pt x="58" y="58"/>
                  <a:pt x="59" y="59"/>
                  <a:pt x="59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9" y="57"/>
                </a:cubicBezTo>
                <a:cubicBezTo>
                  <a:pt x="59" y="57"/>
                  <a:pt x="59" y="57"/>
                  <a:pt x="59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54"/>
                  <a:pt x="56" y="54"/>
                  <a:pt x="56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5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6" y="54"/>
                  <a:pt x="57" y="55"/>
                </a:cubicBezTo>
                <a:cubicBezTo>
                  <a:pt x="57" y="55"/>
                  <a:pt x="58" y="55"/>
                  <a:pt x="57" y="55"/>
                </a:cubicBezTo>
                <a:cubicBezTo>
                  <a:pt x="57" y="55"/>
                  <a:pt x="57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1" y="58"/>
                  <a:pt x="48" y="61"/>
                  <a:pt x="46" y="64"/>
                </a:cubicBezTo>
                <a:cubicBezTo>
                  <a:pt x="46" y="64"/>
                  <a:pt x="46" y="64"/>
                  <a:pt x="46" y="64"/>
                </a:cubicBezTo>
                <a:cubicBezTo>
                  <a:pt x="47" y="64"/>
                  <a:pt x="47" y="65"/>
                  <a:pt x="47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7" y="65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8" y="66"/>
                  <a:pt x="4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0" y="66"/>
                  <a:pt x="50" y="67"/>
                  <a:pt x="51" y="67"/>
                </a:cubicBezTo>
                <a:cubicBezTo>
                  <a:pt x="51" y="67"/>
                  <a:pt x="51" y="67"/>
                  <a:pt x="51" y="67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68"/>
                  <a:pt x="49" y="67"/>
                  <a:pt x="49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68"/>
                  <a:pt x="50" y="68"/>
                  <a:pt x="50" y="68"/>
                </a:cubicBezTo>
                <a:cubicBezTo>
                  <a:pt x="49" y="68"/>
                  <a:pt x="49" y="68"/>
                  <a:pt x="49" y="69"/>
                </a:cubicBezTo>
                <a:cubicBezTo>
                  <a:pt x="48" y="69"/>
                  <a:pt x="48" y="68"/>
                  <a:pt x="48" y="68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69"/>
                  <a:pt x="48" y="69"/>
                  <a:pt x="48" y="69"/>
                </a:cubicBezTo>
                <a:cubicBezTo>
                  <a:pt x="48" y="69"/>
                  <a:pt x="48" y="70"/>
                  <a:pt x="48" y="70"/>
                </a:cubicBezTo>
                <a:cubicBezTo>
                  <a:pt x="48" y="70"/>
                  <a:pt x="48" y="70"/>
                  <a:pt x="48" y="70"/>
                </a:cubicBezTo>
                <a:cubicBezTo>
                  <a:pt x="48" y="70"/>
                  <a:pt x="47" y="70"/>
                  <a:pt x="47" y="70"/>
                </a:cubicBezTo>
                <a:cubicBezTo>
                  <a:pt x="47" y="69"/>
                  <a:pt x="47" y="69"/>
                  <a:pt x="47" y="69"/>
                </a:cubicBezTo>
                <a:cubicBezTo>
                  <a:pt x="47" y="69"/>
                  <a:pt x="46" y="69"/>
                  <a:pt x="46" y="69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68"/>
                  <a:pt x="46" y="68"/>
                  <a:pt x="46" y="68"/>
                </a:cubicBezTo>
                <a:cubicBezTo>
                  <a:pt x="46" y="68"/>
                  <a:pt x="46" y="68"/>
                  <a:pt x="45" y="68"/>
                </a:cubicBezTo>
                <a:cubicBezTo>
                  <a:pt x="45" y="68"/>
                  <a:pt x="44" y="67"/>
                  <a:pt x="44" y="67"/>
                </a:cubicBezTo>
                <a:cubicBezTo>
                  <a:pt x="44" y="67"/>
                  <a:pt x="43" y="68"/>
                  <a:pt x="43" y="68"/>
                </a:cubicBezTo>
                <a:cubicBezTo>
                  <a:pt x="43" y="68"/>
                  <a:pt x="43" y="68"/>
                  <a:pt x="44" y="68"/>
                </a:cubicBezTo>
                <a:cubicBezTo>
                  <a:pt x="44" y="68"/>
                  <a:pt x="44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4" y="69"/>
                  <a:pt x="44" y="70"/>
                  <a:pt x="44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44" y="70"/>
                  <a:pt x="45" y="70"/>
                </a:cubicBezTo>
                <a:cubicBezTo>
                  <a:pt x="45" y="70"/>
                  <a:pt x="45" y="71"/>
                  <a:pt x="45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2"/>
                  <a:pt x="47" y="72"/>
                  <a:pt x="47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3"/>
                  <a:pt x="46" y="72"/>
                  <a:pt x="46" y="72"/>
                </a:cubicBezTo>
                <a:cubicBezTo>
                  <a:pt x="46" y="73"/>
                  <a:pt x="46" y="73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5"/>
                </a:cubicBezTo>
                <a:cubicBezTo>
                  <a:pt x="46" y="74"/>
                  <a:pt x="46" y="74"/>
                  <a:pt x="45" y="74"/>
                </a:cubicBezTo>
                <a:cubicBezTo>
                  <a:pt x="44" y="74"/>
                  <a:pt x="44" y="73"/>
                  <a:pt x="43" y="72"/>
                </a:cubicBezTo>
                <a:cubicBezTo>
                  <a:pt x="43" y="72"/>
                  <a:pt x="43" y="73"/>
                  <a:pt x="43" y="73"/>
                </a:cubicBezTo>
                <a:cubicBezTo>
                  <a:pt x="42" y="73"/>
                  <a:pt x="42" y="72"/>
                  <a:pt x="42" y="72"/>
                </a:cubicBezTo>
                <a:cubicBezTo>
                  <a:pt x="42" y="73"/>
                  <a:pt x="43" y="74"/>
                  <a:pt x="43" y="74"/>
                </a:cubicBezTo>
                <a:cubicBezTo>
                  <a:pt x="44" y="74"/>
                  <a:pt x="45" y="75"/>
                  <a:pt x="45" y="76"/>
                </a:cubicBezTo>
                <a:cubicBezTo>
                  <a:pt x="44" y="76"/>
                  <a:pt x="43" y="75"/>
                  <a:pt x="43" y="75"/>
                </a:cubicBezTo>
                <a:cubicBezTo>
                  <a:pt x="42" y="75"/>
                  <a:pt x="42" y="75"/>
                  <a:pt x="41" y="75"/>
                </a:cubicBezTo>
                <a:cubicBezTo>
                  <a:pt x="41" y="75"/>
                  <a:pt x="41" y="74"/>
                  <a:pt x="41" y="74"/>
                </a:cubicBezTo>
                <a:cubicBezTo>
                  <a:pt x="41" y="74"/>
                  <a:pt x="40" y="74"/>
                  <a:pt x="40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5"/>
                  <a:pt x="38" y="75"/>
                  <a:pt x="38" y="76"/>
                </a:cubicBezTo>
                <a:cubicBezTo>
                  <a:pt x="38" y="76"/>
                  <a:pt x="38" y="76"/>
                  <a:pt x="38" y="76"/>
                </a:cubicBezTo>
                <a:cubicBezTo>
                  <a:pt x="38" y="77"/>
                  <a:pt x="38" y="77"/>
                  <a:pt x="38" y="77"/>
                </a:cubicBezTo>
                <a:cubicBezTo>
                  <a:pt x="39" y="77"/>
                  <a:pt x="40" y="77"/>
                  <a:pt x="40" y="78"/>
                </a:cubicBezTo>
                <a:cubicBezTo>
                  <a:pt x="41" y="78"/>
                  <a:pt x="41" y="77"/>
                  <a:pt x="41" y="77"/>
                </a:cubicBezTo>
                <a:cubicBezTo>
                  <a:pt x="41" y="77"/>
                  <a:pt x="41" y="78"/>
                  <a:pt x="41" y="78"/>
                </a:cubicBezTo>
                <a:cubicBezTo>
                  <a:pt x="41" y="78"/>
                  <a:pt x="41" y="78"/>
                  <a:pt x="41" y="78"/>
                </a:cubicBezTo>
                <a:cubicBezTo>
                  <a:pt x="40" y="78"/>
                  <a:pt x="41" y="80"/>
                  <a:pt x="41" y="81"/>
                </a:cubicBezTo>
                <a:cubicBezTo>
                  <a:pt x="41" y="81"/>
                  <a:pt x="41" y="81"/>
                  <a:pt x="40" y="81"/>
                </a:cubicBezTo>
                <a:cubicBezTo>
                  <a:pt x="40" y="81"/>
                  <a:pt x="40" y="81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1"/>
                  <a:pt x="42" y="81"/>
                  <a:pt x="43" y="82"/>
                </a:cubicBezTo>
                <a:cubicBezTo>
                  <a:pt x="43" y="82"/>
                  <a:pt x="43" y="82"/>
                  <a:pt x="42" y="82"/>
                </a:cubicBezTo>
                <a:cubicBezTo>
                  <a:pt x="43" y="82"/>
                  <a:pt x="43" y="82"/>
                  <a:pt x="43" y="82"/>
                </a:cubicBezTo>
                <a:cubicBezTo>
                  <a:pt x="43" y="82"/>
                  <a:pt x="44" y="82"/>
                  <a:pt x="44" y="82"/>
                </a:cubicBezTo>
                <a:cubicBezTo>
                  <a:pt x="44" y="82"/>
                  <a:pt x="44" y="81"/>
                  <a:pt x="44" y="81"/>
                </a:cubicBezTo>
                <a:cubicBezTo>
                  <a:pt x="45" y="81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1"/>
                  <a:pt x="45" y="81"/>
                  <a:pt x="46" y="80"/>
                </a:cubicBezTo>
                <a:cubicBezTo>
                  <a:pt x="45" y="79"/>
                  <a:pt x="46" y="80"/>
                  <a:pt x="46" y="79"/>
                </a:cubicBezTo>
                <a:cubicBezTo>
                  <a:pt x="46" y="79"/>
                  <a:pt x="46" y="79"/>
                  <a:pt x="46" y="79"/>
                </a:cubicBezTo>
                <a:cubicBezTo>
                  <a:pt x="47" y="79"/>
                  <a:pt x="47" y="79"/>
                  <a:pt x="47" y="79"/>
                </a:cubicBezTo>
                <a:cubicBezTo>
                  <a:pt x="47" y="79"/>
                  <a:pt x="48" y="81"/>
                  <a:pt x="49" y="81"/>
                </a:cubicBezTo>
                <a:cubicBezTo>
                  <a:pt x="49" y="82"/>
                  <a:pt x="48" y="82"/>
                  <a:pt x="48" y="82"/>
                </a:cubicBezTo>
                <a:cubicBezTo>
                  <a:pt x="49" y="82"/>
                  <a:pt x="49" y="82"/>
                  <a:pt x="49" y="82"/>
                </a:cubicBezTo>
                <a:cubicBezTo>
                  <a:pt x="49" y="83"/>
                  <a:pt x="50" y="82"/>
                  <a:pt x="50" y="83"/>
                </a:cubicBezTo>
                <a:cubicBezTo>
                  <a:pt x="50" y="83"/>
                  <a:pt x="50" y="83"/>
                  <a:pt x="49" y="83"/>
                </a:cubicBezTo>
                <a:cubicBezTo>
                  <a:pt x="50" y="84"/>
                  <a:pt x="50" y="84"/>
                  <a:pt x="50" y="84"/>
                </a:cubicBezTo>
                <a:cubicBezTo>
                  <a:pt x="50" y="84"/>
                  <a:pt x="50" y="84"/>
                  <a:pt x="50" y="85"/>
                </a:cubicBezTo>
                <a:cubicBezTo>
                  <a:pt x="50" y="85"/>
                  <a:pt x="50" y="84"/>
                  <a:pt x="49" y="85"/>
                </a:cubicBezTo>
                <a:cubicBezTo>
                  <a:pt x="49" y="85"/>
                  <a:pt x="49" y="85"/>
                  <a:pt x="49" y="85"/>
                </a:cubicBezTo>
                <a:cubicBezTo>
                  <a:pt x="49" y="85"/>
                  <a:pt x="50" y="85"/>
                  <a:pt x="50" y="86"/>
                </a:cubicBezTo>
                <a:cubicBezTo>
                  <a:pt x="50" y="86"/>
                  <a:pt x="50" y="86"/>
                  <a:pt x="50" y="86"/>
                </a:cubicBezTo>
                <a:cubicBezTo>
                  <a:pt x="51" y="86"/>
                  <a:pt x="52" y="86"/>
                  <a:pt x="52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53" y="87"/>
                  <a:pt x="53" y="88"/>
                  <a:pt x="54" y="88"/>
                </a:cubicBezTo>
                <a:cubicBezTo>
                  <a:pt x="54" y="88"/>
                  <a:pt x="54" y="88"/>
                  <a:pt x="55" y="88"/>
                </a:cubicBezTo>
                <a:cubicBezTo>
                  <a:pt x="55" y="89"/>
                  <a:pt x="54" y="89"/>
                  <a:pt x="54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2" y="89"/>
                  <a:pt x="52" y="89"/>
                  <a:pt x="52" y="89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90"/>
                  <a:pt x="53" y="90"/>
                  <a:pt x="53" y="90"/>
                </a:cubicBezTo>
                <a:cubicBezTo>
                  <a:pt x="54" y="89"/>
                  <a:pt x="54" y="88"/>
                  <a:pt x="55" y="89"/>
                </a:cubicBezTo>
                <a:cubicBezTo>
                  <a:pt x="55" y="89"/>
                  <a:pt x="55" y="90"/>
                  <a:pt x="55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5" y="90"/>
                  <a:pt x="56" y="90"/>
                  <a:pt x="56" y="90"/>
                </a:cubicBezTo>
                <a:cubicBezTo>
                  <a:pt x="56" y="90"/>
                  <a:pt x="57" y="90"/>
                  <a:pt x="57" y="90"/>
                </a:cubicBezTo>
                <a:cubicBezTo>
                  <a:pt x="57" y="91"/>
                  <a:pt x="57" y="91"/>
                  <a:pt x="57" y="91"/>
                </a:cubicBezTo>
                <a:cubicBezTo>
                  <a:pt x="57" y="92"/>
                  <a:pt x="57" y="92"/>
                  <a:pt x="57" y="92"/>
                </a:cubicBezTo>
                <a:cubicBezTo>
                  <a:pt x="57" y="92"/>
                  <a:pt x="57" y="92"/>
                  <a:pt x="57" y="92"/>
                </a:cubicBezTo>
                <a:cubicBezTo>
                  <a:pt x="57" y="92"/>
                  <a:pt x="56" y="93"/>
                  <a:pt x="56" y="93"/>
                </a:cubicBezTo>
                <a:cubicBezTo>
                  <a:pt x="55" y="93"/>
                  <a:pt x="54" y="93"/>
                  <a:pt x="54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52" y="95"/>
                  <a:pt x="51" y="95"/>
                  <a:pt x="50" y="95"/>
                </a:cubicBezTo>
                <a:cubicBezTo>
                  <a:pt x="50" y="95"/>
                  <a:pt x="49" y="95"/>
                  <a:pt x="48" y="95"/>
                </a:cubicBezTo>
                <a:cubicBezTo>
                  <a:pt x="48" y="95"/>
                  <a:pt x="47" y="95"/>
                  <a:pt x="46" y="95"/>
                </a:cubicBezTo>
                <a:cubicBezTo>
                  <a:pt x="46" y="95"/>
                  <a:pt x="45" y="95"/>
                  <a:pt x="44" y="95"/>
                </a:cubicBezTo>
                <a:cubicBezTo>
                  <a:pt x="44" y="95"/>
                  <a:pt x="44" y="96"/>
                  <a:pt x="43" y="96"/>
                </a:cubicBezTo>
                <a:cubicBezTo>
                  <a:pt x="43" y="96"/>
                  <a:pt x="43" y="96"/>
                  <a:pt x="42" y="97"/>
                </a:cubicBezTo>
                <a:cubicBezTo>
                  <a:pt x="41" y="97"/>
                  <a:pt x="40" y="99"/>
                  <a:pt x="39" y="100"/>
                </a:cubicBezTo>
                <a:cubicBezTo>
                  <a:pt x="40" y="100"/>
                  <a:pt x="40" y="99"/>
                  <a:pt x="41" y="98"/>
                </a:cubicBezTo>
                <a:cubicBezTo>
                  <a:pt x="42" y="98"/>
                  <a:pt x="43" y="97"/>
                  <a:pt x="44" y="97"/>
                </a:cubicBezTo>
                <a:cubicBezTo>
                  <a:pt x="45" y="96"/>
                  <a:pt x="47" y="96"/>
                  <a:pt x="47" y="97"/>
                </a:cubicBezTo>
                <a:cubicBezTo>
                  <a:pt x="47" y="98"/>
                  <a:pt x="46" y="98"/>
                  <a:pt x="46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5" y="98"/>
                  <a:pt x="44" y="98"/>
                </a:cubicBezTo>
                <a:cubicBezTo>
                  <a:pt x="44" y="98"/>
                  <a:pt x="44" y="98"/>
                  <a:pt x="44" y="98"/>
                </a:cubicBezTo>
                <a:cubicBezTo>
                  <a:pt x="45" y="98"/>
                  <a:pt x="45" y="98"/>
                  <a:pt x="45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1"/>
                  <a:pt x="47" y="101"/>
                  <a:pt x="48" y="101"/>
                </a:cubicBezTo>
                <a:cubicBezTo>
                  <a:pt x="48" y="101"/>
                  <a:pt x="48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8" y="101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48" y="101"/>
                  <a:pt x="48" y="102"/>
                  <a:pt x="48" y="102"/>
                </a:cubicBezTo>
                <a:cubicBezTo>
                  <a:pt x="48" y="102"/>
                  <a:pt x="49" y="101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1"/>
                  <a:pt x="50" y="101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0" y="102"/>
                  <a:pt x="51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3"/>
                </a:cubicBezTo>
                <a:cubicBezTo>
                  <a:pt x="50" y="103"/>
                  <a:pt x="50" y="102"/>
                  <a:pt x="50" y="102"/>
                </a:cubicBezTo>
                <a:cubicBezTo>
                  <a:pt x="50" y="103"/>
                  <a:pt x="50" y="103"/>
                  <a:pt x="50" y="103"/>
                </a:cubicBezTo>
                <a:cubicBezTo>
                  <a:pt x="49" y="103"/>
                  <a:pt x="49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47" y="104"/>
                  <a:pt x="46" y="104"/>
                  <a:pt x="46" y="104"/>
                </a:cubicBezTo>
                <a:cubicBezTo>
                  <a:pt x="46" y="104"/>
                  <a:pt x="46" y="104"/>
                  <a:pt x="46" y="104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4"/>
                  <a:pt x="45" y="104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4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7" y="102"/>
                  <a:pt x="47" y="102"/>
                </a:cubicBezTo>
                <a:cubicBezTo>
                  <a:pt x="47" y="102"/>
                  <a:pt x="47" y="102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102"/>
                  <a:pt x="48" y="102"/>
                  <a:pt x="48" y="102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7" y="102"/>
                  <a:pt x="47" y="102"/>
                  <a:pt x="46" y="102"/>
                </a:cubicBezTo>
                <a:cubicBezTo>
                  <a:pt x="46" y="102"/>
                  <a:pt x="46" y="102"/>
                  <a:pt x="46" y="102"/>
                </a:cubicBezTo>
                <a:cubicBezTo>
                  <a:pt x="47" y="102"/>
                  <a:pt x="47" y="102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2"/>
                </a:cubicBezTo>
                <a:cubicBezTo>
                  <a:pt x="47" y="102"/>
                  <a:pt x="46" y="102"/>
                  <a:pt x="46" y="102"/>
                </a:cubicBezTo>
                <a:cubicBezTo>
                  <a:pt x="46" y="102"/>
                  <a:pt x="46" y="102"/>
                  <a:pt x="45" y="102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02"/>
                  <a:pt x="45" y="103"/>
                  <a:pt x="44" y="103"/>
                </a:cubicBezTo>
                <a:cubicBezTo>
                  <a:pt x="44" y="102"/>
                  <a:pt x="44" y="102"/>
                  <a:pt x="44" y="103"/>
                </a:cubicBezTo>
                <a:cubicBezTo>
                  <a:pt x="44" y="103"/>
                  <a:pt x="44" y="102"/>
                  <a:pt x="44" y="102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3" y="103"/>
                  <a:pt x="43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3" y="104"/>
                  <a:pt x="42" y="103"/>
                  <a:pt x="42" y="103"/>
                </a:cubicBezTo>
                <a:cubicBezTo>
                  <a:pt x="42" y="103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3"/>
                  <a:pt x="42" y="103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0" y="105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40" y="105"/>
                  <a:pt x="40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40" y="105"/>
                  <a:pt x="39" y="106"/>
                  <a:pt x="39" y="106"/>
                </a:cubicBezTo>
                <a:cubicBezTo>
                  <a:pt x="39" y="106"/>
                  <a:pt x="39" y="106"/>
                  <a:pt x="40" y="106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39" y="106"/>
                  <a:pt x="39" y="106"/>
                  <a:pt x="39" y="107"/>
                </a:cubicBezTo>
                <a:cubicBezTo>
                  <a:pt x="39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8"/>
                  <a:pt x="40" y="108"/>
                </a:cubicBezTo>
                <a:cubicBezTo>
                  <a:pt x="40" y="107"/>
                  <a:pt x="40" y="107"/>
                  <a:pt x="39" y="10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9" y="108"/>
                  <a:pt x="39" y="107"/>
                  <a:pt x="39" y="10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7" y="108"/>
                  <a:pt x="36" y="108"/>
                  <a:pt x="36" y="109"/>
                </a:cubicBezTo>
                <a:cubicBezTo>
                  <a:pt x="36" y="109"/>
                  <a:pt x="36" y="108"/>
                  <a:pt x="36" y="108"/>
                </a:cubicBezTo>
                <a:cubicBezTo>
                  <a:pt x="36" y="108"/>
                  <a:pt x="36" y="109"/>
                  <a:pt x="36" y="109"/>
                </a:cubicBezTo>
                <a:cubicBezTo>
                  <a:pt x="35" y="109"/>
                  <a:pt x="35" y="109"/>
                  <a:pt x="35" y="109"/>
                </a:cubicBezTo>
                <a:cubicBezTo>
                  <a:pt x="35" y="109"/>
                  <a:pt x="35" y="109"/>
                  <a:pt x="35" y="109"/>
                </a:cubicBezTo>
                <a:cubicBezTo>
                  <a:pt x="35" y="109"/>
                  <a:pt x="35" y="109"/>
                  <a:pt x="36" y="109"/>
                </a:cubicBezTo>
                <a:cubicBezTo>
                  <a:pt x="36" y="110"/>
                  <a:pt x="35" y="110"/>
                  <a:pt x="35" y="110"/>
                </a:cubicBezTo>
                <a:cubicBezTo>
                  <a:pt x="35" y="110"/>
                  <a:pt x="35" y="110"/>
                  <a:pt x="35" y="110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35" y="111"/>
                  <a:pt x="34" y="111"/>
                  <a:pt x="34" y="111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34" y="111"/>
                  <a:pt x="34" y="111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3"/>
                  <a:pt x="33" y="113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3"/>
                </a:cubicBezTo>
                <a:cubicBezTo>
                  <a:pt x="33" y="113"/>
                  <a:pt x="34" y="113"/>
                  <a:pt x="34" y="113"/>
                </a:cubicBezTo>
                <a:cubicBezTo>
                  <a:pt x="34" y="112"/>
                  <a:pt x="34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2"/>
                  <a:pt x="34" y="112"/>
                  <a:pt x="34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1"/>
                  <a:pt x="33" y="111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0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3" y="112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2" y="113"/>
                  <a:pt x="32" y="113"/>
                </a:cubicBezTo>
                <a:cubicBezTo>
                  <a:pt x="32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2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2" y="114"/>
                  <a:pt x="32" y="113"/>
                </a:cubicBezTo>
                <a:cubicBezTo>
                  <a:pt x="32" y="113"/>
                  <a:pt x="32" y="113"/>
                  <a:pt x="32" y="113"/>
                </a:cubicBezTo>
                <a:cubicBezTo>
                  <a:pt x="32" y="114"/>
                  <a:pt x="32" y="114"/>
                  <a:pt x="32" y="114"/>
                </a:cubicBezTo>
                <a:cubicBezTo>
                  <a:pt x="32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4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5"/>
                  <a:pt x="34" y="115"/>
                  <a:pt x="34" y="116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2" y="117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2" y="116"/>
                  <a:pt x="32" y="117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32" y="117"/>
                  <a:pt x="33" y="116"/>
                  <a:pt x="33" y="116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31" y="117"/>
                  <a:pt x="31" y="118"/>
                  <a:pt x="31" y="118"/>
                </a:cubicBezTo>
                <a:cubicBezTo>
                  <a:pt x="31" y="118"/>
                  <a:pt x="30" y="118"/>
                  <a:pt x="30" y="118"/>
                </a:cubicBezTo>
                <a:cubicBezTo>
                  <a:pt x="30" y="118"/>
                  <a:pt x="30" y="119"/>
                  <a:pt x="29" y="119"/>
                </a:cubicBezTo>
                <a:cubicBezTo>
                  <a:pt x="29" y="120"/>
                  <a:pt x="28" y="120"/>
                  <a:pt x="28" y="120"/>
                </a:cubicBezTo>
                <a:cubicBezTo>
                  <a:pt x="28" y="120"/>
                  <a:pt x="27" y="121"/>
                  <a:pt x="27" y="121"/>
                </a:cubicBezTo>
                <a:cubicBezTo>
                  <a:pt x="27" y="121"/>
                  <a:pt x="27" y="122"/>
                  <a:pt x="27" y="122"/>
                </a:cubicBezTo>
                <a:cubicBezTo>
                  <a:pt x="27" y="123"/>
                  <a:pt x="28" y="124"/>
                  <a:pt x="28" y="125"/>
                </a:cubicBezTo>
                <a:cubicBezTo>
                  <a:pt x="28" y="125"/>
                  <a:pt x="28" y="126"/>
                  <a:pt x="28" y="126"/>
                </a:cubicBezTo>
                <a:cubicBezTo>
                  <a:pt x="28" y="126"/>
                  <a:pt x="28" y="127"/>
                  <a:pt x="28" y="127"/>
                </a:cubicBezTo>
                <a:cubicBezTo>
                  <a:pt x="29" y="128"/>
                  <a:pt x="28" y="129"/>
                  <a:pt x="28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28" y="129"/>
                  <a:pt x="27" y="129"/>
                </a:cubicBezTo>
                <a:cubicBezTo>
                  <a:pt x="27" y="129"/>
                  <a:pt x="27" y="128"/>
                  <a:pt x="27" y="128"/>
                </a:cubicBezTo>
                <a:cubicBezTo>
                  <a:pt x="26" y="128"/>
                  <a:pt x="27" y="128"/>
                  <a:pt x="26" y="128"/>
                </a:cubicBezTo>
                <a:cubicBezTo>
                  <a:pt x="26" y="128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6"/>
                  <a:pt x="25" y="126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6" y="126"/>
                  <a:pt x="25" y="126"/>
                  <a:pt x="25" y="126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5"/>
                  <a:pt x="25" y="125"/>
                  <a:pt x="25" y="124"/>
                </a:cubicBezTo>
                <a:cubicBezTo>
                  <a:pt x="25" y="124"/>
                  <a:pt x="25" y="124"/>
                  <a:pt x="25" y="124"/>
                </a:cubicBezTo>
                <a:cubicBezTo>
                  <a:pt x="25" y="124"/>
                  <a:pt x="25" y="123"/>
                  <a:pt x="24" y="123"/>
                </a:cubicBezTo>
                <a:cubicBezTo>
                  <a:pt x="24" y="125"/>
                  <a:pt x="24" y="126"/>
                  <a:pt x="24" y="128"/>
                </a:cubicBezTo>
                <a:cubicBezTo>
                  <a:pt x="24" y="129"/>
                  <a:pt x="24" y="131"/>
                  <a:pt x="24" y="132"/>
                </a:cubicBezTo>
                <a:cubicBezTo>
                  <a:pt x="24" y="132"/>
                  <a:pt x="25" y="132"/>
                  <a:pt x="25" y="132"/>
                </a:cubicBezTo>
                <a:cubicBezTo>
                  <a:pt x="25" y="132"/>
                  <a:pt x="26" y="132"/>
                  <a:pt x="26" y="132"/>
                </a:cubicBezTo>
                <a:cubicBezTo>
                  <a:pt x="27" y="132"/>
                  <a:pt x="27" y="132"/>
                  <a:pt x="28" y="132"/>
                </a:cubicBezTo>
                <a:cubicBezTo>
                  <a:pt x="28" y="132"/>
                  <a:pt x="28" y="132"/>
                  <a:pt x="28" y="132"/>
                </a:cubicBezTo>
                <a:cubicBezTo>
                  <a:pt x="29" y="132"/>
                  <a:pt x="29" y="132"/>
                  <a:pt x="29" y="133"/>
                </a:cubicBezTo>
                <a:cubicBezTo>
                  <a:pt x="30" y="133"/>
                  <a:pt x="31" y="133"/>
                  <a:pt x="31" y="133"/>
                </a:cubicBezTo>
                <a:cubicBezTo>
                  <a:pt x="31" y="133"/>
                  <a:pt x="31" y="134"/>
                  <a:pt x="32" y="134"/>
                </a:cubicBezTo>
                <a:cubicBezTo>
                  <a:pt x="32" y="134"/>
                  <a:pt x="33" y="134"/>
                  <a:pt x="34" y="134"/>
                </a:cubicBezTo>
                <a:cubicBezTo>
                  <a:pt x="33" y="134"/>
                  <a:pt x="33" y="135"/>
                  <a:pt x="33" y="135"/>
                </a:cubicBezTo>
                <a:cubicBezTo>
                  <a:pt x="33" y="135"/>
                  <a:pt x="33" y="135"/>
                  <a:pt x="33" y="135"/>
                </a:cubicBezTo>
                <a:cubicBezTo>
                  <a:pt x="34" y="135"/>
                  <a:pt x="35" y="135"/>
                  <a:pt x="35" y="135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5" y="135"/>
                  <a:pt x="34" y="136"/>
                  <a:pt x="34" y="136"/>
                </a:cubicBezTo>
                <a:cubicBezTo>
                  <a:pt x="33" y="136"/>
                  <a:pt x="33" y="136"/>
                  <a:pt x="33" y="135"/>
                </a:cubicBezTo>
                <a:cubicBezTo>
                  <a:pt x="32" y="135"/>
                  <a:pt x="32" y="136"/>
                  <a:pt x="31" y="136"/>
                </a:cubicBezTo>
                <a:cubicBezTo>
                  <a:pt x="31" y="136"/>
                  <a:pt x="31" y="136"/>
                  <a:pt x="31" y="136"/>
                </a:cubicBezTo>
                <a:cubicBezTo>
                  <a:pt x="31" y="136"/>
                  <a:pt x="31" y="135"/>
                  <a:pt x="31" y="135"/>
                </a:cubicBezTo>
                <a:cubicBezTo>
                  <a:pt x="32" y="135"/>
                  <a:pt x="32" y="135"/>
                  <a:pt x="32" y="135"/>
                </a:cubicBezTo>
                <a:cubicBezTo>
                  <a:pt x="31" y="135"/>
                  <a:pt x="31" y="135"/>
                  <a:pt x="30" y="134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0" y="133"/>
                  <a:pt x="29" y="134"/>
                  <a:pt x="29" y="134"/>
                </a:cubicBezTo>
                <a:cubicBezTo>
                  <a:pt x="28" y="133"/>
                  <a:pt x="28" y="133"/>
                  <a:pt x="28" y="133"/>
                </a:cubicBezTo>
                <a:cubicBezTo>
                  <a:pt x="27" y="133"/>
                  <a:pt x="26" y="133"/>
                  <a:pt x="26" y="133"/>
                </a:cubicBezTo>
                <a:cubicBezTo>
                  <a:pt x="26" y="133"/>
                  <a:pt x="26" y="133"/>
                  <a:pt x="26" y="132"/>
                </a:cubicBezTo>
                <a:cubicBezTo>
                  <a:pt x="26" y="132"/>
                  <a:pt x="26" y="132"/>
                  <a:pt x="26" y="132"/>
                </a:cubicBezTo>
                <a:cubicBezTo>
                  <a:pt x="26" y="132"/>
                  <a:pt x="26" y="132"/>
                  <a:pt x="26" y="132"/>
                </a:cubicBezTo>
                <a:cubicBezTo>
                  <a:pt x="25" y="132"/>
                  <a:pt x="25" y="132"/>
                  <a:pt x="24" y="133"/>
                </a:cubicBezTo>
                <a:cubicBezTo>
                  <a:pt x="24" y="133"/>
                  <a:pt x="24" y="133"/>
                  <a:pt x="24" y="133"/>
                </a:cubicBezTo>
                <a:cubicBezTo>
                  <a:pt x="24" y="138"/>
                  <a:pt x="25" y="144"/>
                  <a:pt x="26" y="149"/>
                </a:cubicBezTo>
                <a:cubicBezTo>
                  <a:pt x="26" y="149"/>
                  <a:pt x="26" y="149"/>
                  <a:pt x="27" y="149"/>
                </a:cubicBezTo>
                <a:cubicBezTo>
                  <a:pt x="27" y="149"/>
                  <a:pt x="27" y="149"/>
                  <a:pt x="28" y="148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48"/>
                  <a:pt x="29" y="148"/>
                  <a:pt x="30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31" y="148"/>
                  <a:pt x="31" y="149"/>
                  <a:pt x="32" y="150"/>
                </a:cubicBezTo>
                <a:cubicBezTo>
                  <a:pt x="32" y="150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50"/>
                  <a:pt x="31" y="150"/>
                  <a:pt x="31" y="151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2" y="150"/>
                  <a:pt x="32" y="149"/>
                  <a:pt x="32" y="150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2" y="150"/>
                  <a:pt x="32" y="150"/>
                  <a:pt x="32" y="151"/>
                </a:cubicBezTo>
                <a:cubicBezTo>
                  <a:pt x="32" y="151"/>
                  <a:pt x="32" y="151"/>
                  <a:pt x="32" y="152"/>
                </a:cubicBezTo>
                <a:cubicBezTo>
                  <a:pt x="32" y="152"/>
                  <a:pt x="32" y="152"/>
                  <a:pt x="32" y="153"/>
                </a:cubicBezTo>
                <a:cubicBezTo>
                  <a:pt x="32" y="153"/>
                  <a:pt x="32" y="153"/>
                  <a:pt x="32" y="154"/>
                </a:cubicBezTo>
                <a:cubicBezTo>
                  <a:pt x="33" y="154"/>
                  <a:pt x="33" y="153"/>
                  <a:pt x="33" y="153"/>
                </a:cubicBezTo>
                <a:cubicBezTo>
                  <a:pt x="33" y="153"/>
                  <a:pt x="33" y="152"/>
                  <a:pt x="32" y="152"/>
                </a:cubicBezTo>
                <a:cubicBezTo>
                  <a:pt x="32" y="152"/>
                  <a:pt x="32" y="152"/>
                  <a:pt x="32" y="151"/>
                </a:cubicBezTo>
                <a:cubicBezTo>
                  <a:pt x="32" y="151"/>
                  <a:pt x="32" y="151"/>
                  <a:pt x="32" y="151"/>
                </a:cubicBezTo>
                <a:cubicBezTo>
                  <a:pt x="33" y="151"/>
                  <a:pt x="34" y="151"/>
                  <a:pt x="34" y="151"/>
                </a:cubicBezTo>
                <a:cubicBezTo>
                  <a:pt x="34" y="151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5" y="151"/>
                </a:cubicBezTo>
                <a:cubicBezTo>
                  <a:pt x="35" y="151"/>
                  <a:pt x="36" y="151"/>
                  <a:pt x="36" y="151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7" y="152"/>
                  <a:pt x="38" y="152"/>
                  <a:pt x="38" y="152"/>
                </a:cubicBezTo>
                <a:cubicBezTo>
                  <a:pt x="39" y="152"/>
                  <a:pt x="39" y="153"/>
                  <a:pt x="40" y="152"/>
                </a:cubicBezTo>
                <a:cubicBezTo>
                  <a:pt x="41" y="152"/>
                  <a:pt x="41" y="152"/>
                  <a:pt x="41" y="152"/>
                </a:cubicBezTo>
                <a:cubicBezTo>
                  <a:pt x="42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2" y="152"/>
                </a:cubicBezTo>
                <a:cubicBezTo>
                  <a:pt x="42" y="152"/>
                  <a:pt x="42" y="152"/>
                  <a:pt x="42" y="152"/>
                </a:cubicBezTo>
                <a:cubicBezTo>
                  <a:pt x="43" y="152"/>
                  <a:pt x="43" y="152"/>
                  <a:pt x="43" y="153"/>
                </a:cubicBezTo>
                <a:cubicBezTo>
                  <a:pt x="43" y="153"/>
                  <a:pt x="43" y="153"/>
                  <a:pt x="43" y="153"/>
                </a:cubicBezTo>
                <a:cubicBezTo>
                  <a:pt x="43" y="153"/>
                  <a:pt x="43" y="153"/>
                  <a:pt x="43" y="152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44" y="153"/>
                  <a:pt x="45" y="153"/>
                  <a:pt x="45" y="153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4" y="153"/>
                  <a:pt x="45" y="154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4"/>
                  <a:pt x="44" y="154"/>
                  <a:pt x="45" y="154"/>
                </a:cubicBezTo>
                <a:cubicBezTo>
                  <a:pt x="45" y="154"/>
                  <a:pt x="45" y="154"/>
                  <a:pt x="46" y="154"/>
                </a:cubicBezTo>
                <a:cubicBezTo>
                  <a:pt x="46" y="154"/>
                  <a:pt x="47" y="155"/>
                  <a:pt x="47" y="155"/>
                </a:cubicBezTo>
                <a:cubicBezTo>
                  <a:pt x="48" y="156"/>
                  <a:pt x="48" y="156"/>
                  <a:pt x="48" y="157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48" y="156"/>
                  <a:pt x="49" y="157"/>
                  <a:pt x="49" y="157"/>
                </a:cubicBezTo>
                <a:cubicBezTo>
                  <a:pt x="49" y="157"/>
                  <a:pt x="49" y="157"/>
                  <a:pt x="49" y="157"/>
                </a:cubicBezTo>
                <a:cubicBezTo>
                  <a:pt x="49" y="157"/>
                  <a:pt x="49" y="157"/>
                  <a:pt x="49" y="157"/>
                </a:cubicBezTo>
                <a:cubicBezTo>
                  <a:pt x="50" y="157"/>
                  <a:pt x="50" y="157"/>
                  <a:pt x="51" y="157"/>
                </a:cubicBezTo>
                <a:cubicBezTo>
                  <a:pt x="51" y="157"/>
                  <a:pt x="51" y="157"/>
                  <a:pt x="51" y="157"/>
                </a:cubicBezTo>
                <a:cubicBezTo>
                  <a:pt x="51" y="157"/>
                  <a:pt x="52" y="157"/>
                  <a:pt x="53" y="157"/>
                </a:cubicBezTo>
                <a:cubicBezTo>
                  <a:pt x="53" y="158"/>
                  <a:pt x="54" y="158"/>
                  <a:pt x="54" y="158"/>
                </a:cubicBezTo>
                <a:cubicBezTo>
                  <a:pt x="54" y="158"/>
                  <a:pt x="56" y="159"/>
                  <a:pt x="56" y="159"/>
                </a:cubicBezTo>
                <a:cubicBezTo>
                  <a:pt x="56" y="159"/>
                  <a:pt x="56" y="159"/>
                  <a:pt x="56" y="159"/>
                </a:cubicBezTo>
                <a:cubicBezTo>
                  <a:pt x="56" y="159"/>
                  <a:pt x="56" y="160"/>
                  <a:pt x="56" y="160"/>
                </a:cubicBezTo>
                <a:cubicBezTo>
                  <a:pt x="56" y="161"/>
                  <a:pt x="57" y="162"/>
                  <a:pt x="58" y="162"/>
                </a:cubicBezTo>
                <a:cubicBezTo>
                  <a:pt x="58" y="162"/>
                  <a:pt x="58" y="163"/>
                  <a:pt x="58" y="163"/>
                </a:cubicBezTo>
                <a:cubicBezTo>
                  <a:pt x="57" y="163"/>
                  <a:pt x="57" y="164"/>
                  <a:pt x="57" y="164"/>
                </a:cubicBezTo>
                <a:cubicBezTo>
                  <a:pt x="57" y="164"/>
                  <a:pt x="56" y="164"/>
                  <a:pt x="56" y="165"/>
                </a:cubicBezTo>
                <a:cubicBezTo>
                  <a:pt x="55" y="165"/>
                  <a:pt x="55" y="166"/>
                  <a:pt x="55" y="166"/>
                </a:cubicBezTo>
                <a:cubicBezTo>
                  <a:pt x="55" y="166"/>
                  <a:pt x="55" y="166"/>
                  <a:pt x="55" y="166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57" y="166"/>
                  <a:pt x="57" y="166"/>
                  <a:pt x="57" y="166"/>
                </a:cubicBezTo>
                <a:cubicBezTo>
                  <a:pt x="57" y="167"/>
                  <a:pt x="58" y="166"/>
                  <a:pt x="58" y="166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9" y="166"/>
                  <a:pt x="59" y="166"/>
                  <a:pt x="59" y="166"/>
                </a:cubicBezTo>
                <a:cubicBezTo>
                  <a:pt x="60" y="166"/>
                  <a:pt x="60" y="165"/>
                  <a:pt x="60" y="165"/>
                </a:cubicBezTo>
                <a:cubicBezTo>
                  <a:pt x="60" y="165"/>
                  <a:pt x="61" y="165"/>
                  <a:pt x="61" y="165"/>
                </a:cubicBezTo>
                <a:cubicBezTo>
                  <a:pt x="61" y="165"/>
                  <a:pt x="61" y="165"/>
                  <a:pt x="61" y="165"/>
                </a:cubicBezTo>
                <a:cubicBezTo>
                  <a:pt x="62" y="166"/>
                  <a:pt x="63" y="166"/>
                  <a:pt x="63" y="166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64" y="166"/>
                  <a:pt x="64" y="167"/>
                  <a:pt x="64" y="167"/>
                </a:cubicBezTo>
                <a:cubicBezTo>
                  <a:pt x="64" y="167"/>
                  <a:pt x="64" y="167"/>
                  <a:pt x="64" y="168"/>
                </a:cubicBezTo>
                <a:cubicBezTo>
                  <a:pt x="64" y="168"/>
                  <a:pt x="65" y="167"/>
                  <a:pt x="65" y="167"/>
                </a:cubicBezTo>
                <a:cubicBezTo>
                  <a:pt x="66" y="167"/>
                  <a:pt x="66" y="167"/>
                  <a:pt x="67" y="168"/>
                </a:cubicBezTo>
                <a:cubicBezTo>
                  <a:pt x="67" y="168"/>
                  <a:pt x="67" y="168"/>
                  <a:pt x="68" y="168"/>
                </a:cubicBezTo>
                <a:cubicBezTo>
                  <a:pt x="68" y="168"/>
                  <a:pt x="69" y="167"/>
                  <a:pt x="70" y="168"/>
                </a:cubicBezTo>
                <a:cubicBezTo>
                  <a:pt x="71" y="168"/>
                  <a:pt x="71" y="169"/>
                  <a:pt x="72" y="170"/>
                </a:cubicBezTo>
                <a:cubicBezTo>
                  <a:pt x="73" y="170"/>
                  <a:pt x="74" y="170"/>
                  <a:pt x="74" y="170"/>
                </a:cubicBezTo>
                <a:cubicBezTo>
                  <a:pt x="75" y="170"/>
                  <a:pt x="75" y="173"/>
                  <a:pt x="75" y="173"/>
                </a:cubicBezTo>
                <a:cubicBezTo>
                  <a:pt x="75" y="175"/>
                  <a:pt x="74" y="176"/>
                  <a:pt x="73" y="177"/>
                </a:cubicBezTo>
                <a:cubicBezTo>
                  <a:pt x="73" y="177"/>
                  <a:pt x="73" y="177"/>
                  <a:pt x="72" y="177"/>
                </a:cubicBezTo>
                <a:cubicBezTo>
                  <a:pt x="72" y="177"/>
                  <a:pt x="72" y="177"/>
                  <a:pt x="72" y="178"/>
                </a:cubicBezTo>
                <a:cubicBezTo>
                  <a:pt x="72" y="178"/>
                  <a:pt x="72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80"/>
                  <a:pt x="70" y="180"/>
                  <a:pt x="70" y="181"/>
                </a:cubicBezTo>
                <a:cubicBezTo>
                  <a:pt x="70" y="182"/>
                  <a:pt x="70" y="182"/>
                  <a:pt x="70" y="183"/>
                </a:cubicBezTo>
                <a:cubicBezTo>
                  <a:pt x="71" y="183"/>
                  <a:pt x="70" y="184"/>
                  <a:pt x="70" y="184"/>
                </a:cubicBezTo>
                <a:cubicBezTo>
                  <a:pt x="70" y="185"/>
                  <a:pt x="70" y="185"/>
                  <a:pt x="70" y="185"/>
                </a:cubicBezTo>
                <a:cubicBezTo>
                  <a:pt x="70" y="185"/>
                  <a:pt x="69" y="186"/>
                  <a:pt x="69" y="187"/>
                </a:cubicBezTo>
                <a:cubicBezTo>
                  <a:pt x="70" y="187"/>
                  <a:pt x="70" y="187"/>
                  <a:pt x="70" y="187"/>
                </a:cubicBezTo>
                <a:cubicBezTo>
                  <a:pt x="69" y="188"/>
                  <a:pt x="69" y="188"/>
                  <a:pt x="69" y="188"/>
                </a:cubicBezTo>
                <a:cubicBezTo>
                  <a:pt x="69" y="188"/>
                  <a:pt x="69" y="188"/>
                  <a:pt x="69" y="189"/>
                </a:cubicBezTo>
                <a:cubicBezTo>
                  <a:pt x="68" y="189"/>
                  <a:pt x="68" y="189"/>
                  <a:pt x="68" y="190"/>
                </a:cubicBezTo>
                <a:cubicBezTo>
                  <a:pt x="68" y="190"/>
                  <a:pt x="68" y="190"/>
                  <a:pt x="68" y="190"/>
                </a:cubicBezTo>
                <a:cubicBezTo>
                  <a:pt x="67" y="191"/>
                  <a:pt x="67" y="191"/>
                  <a:pt x="67" y="191"/>
                </a:cubicBezTo>
                <a:cubicBezTo>
                  <a:pt x="66" y="192"/>
                  <a:pt x="66" y="192"/>
                  <a:pt x="65" y="192"/>
                </a:cubicBezTo>
                <a:cubicBezTo>
                  <a:pt x="65" y="192"/>
                  <a:pt x="64" y="192"/>
                  <a:pt x="64" y="192"/>
                </a:cubicBezTo>
                <a:cubicBezTo>
                  <a:pt x="64" y="192"/>
                  <a:pt x="64" y="192"/>
                  <a:pt x="63" y="192"/>
                </a:cubicBezTo>
                <a:cubicBezTo>
                  <a:pt x="63" y="192"/>
                  <a:pt x="63" y="192"/>
                  <a:pt x="63" y="193"/>
                </a:cubicBezTo>
                <a:cubicBezTo>
                  <a:pt x="63" y="193"/>
                  <a:pt x="63" y="192"/>
                  <a:pt x="62" y="192"/>
                </a:cubicBezTo>
                <a:cubicBezTo>
                  <a:pt x="62" y="193"/>
                  <a:pt x="60" y="194"/>
                  <a:pt x="60" y="194"/>
                </a:cubicBezTo>
                <a:cubicBezTo>
                  <a:pt x="60" y="194"/>
                  <a:pt x="60" y="195"/>
                  <a:pt x="59" y="195"/>
                </a:cubicBezTo>
                <a:cubicBezTo>
                  <a:pt x="59" y="195"/>
                  <a:pt x="59" y="195"/>
                  <a:pt x="59" y="195"/>
                </a:cubicBezTo>
                <a:cubicBezTo>
                  <a:pt x="60" y="195"/>
                  <a:pt x="59" y="196"/>
                  <a:pt x="59" y="196"/>
                </a:cubicBezTo>
                <a:cubicBezTo>
                  <a:pt x="59" y="196"/>
                  <a:pt x="59" y="196"/>
                  <a:pt x="59" y="196"/>
                </a:cubicBezTo>
                <a:cubicBezTo>
                  <a:pt x="60" y="199"/>
                  <a:pt x="58" y="199"/>
                  <a:pt x="58" y="200"/>
                </a:cubicBezTo>
                <a:cubicBezTo>
                  <a:pt x="57" y="200"/>
                  <a:pt x="57" y="201"/>
                  <a:pt x="57" y="201"/>
                </a:cubicBezTo>
                <a:cubicBezTo>
                  <a:pt x="57" y="202"/>
                  <a:pt x="56" y="202"/>
                  <a:pt x="56" y="203"/>
                </a:cubicBezTo>
                <a:cubicBezTo>
                  <a:pt x="56" y="202"/>
                  <a:pt x="57" y="201"/>
                  <a:pt x="57" y="201"/>
                </a:cubicBezTo>
                <a:cubicBezTo>
                  <a:pt x="57" y="201"/>
                  <a:pt x="57" y="201"/>
                  <a:pt x="57" y="201"/>
                </a:cubicBezTo>
                <a:cubicBezTo>
                  <a:pt x="57" y="201"/>
                  <a:pt x="56" y="201"/>
                  <a:pt x="56" y="201"/>
                </a:cubicBezTo>
                <a:cubicBezTo>
                  <a:pt x="56" y="201"/>
                  <a:pt x="56" y="201"/>
                  <a:pt x="56" y="201"/>
                </a:cubicBezTo>
                <a:cubicBezTo>
                  <a:pt x="56" y="201"/>
                  <a:pt x="56" y="201"/>
                  <a:pt x="56" y="202"/>
                </a:cubicBezTo>
                <a:cubicBezTo>
                  <a:pt x="56" y="202"/>
                  <a:pt x="55" y="202"/>
                  <a:pt x="55" y="202"/>
                </a:cubicBezTo>
                <a:cubicBezTo>
                  <a:pt x="74" y="221"/>
                  <a:pt x="100" y="232"/>
                  <a:pt x="128" y="232"/>
                </a:cubicBezTo>
                <a:cubicBezTo>
                  <a:pt x="179" y="232"/>
                  <a:pt x="221" y="195"/>
                  <a:pt x="230" y="147"/>
                </a:cubicBezTo>
                <a:cubicBezTo>
                  <a:pt x="230" y="147"/>
                  <a:pt x="230" y="146"/>
                  <a:pt x="230" y="146"/>
                </a:cubicBezTo>
                <a:cubicBezTo>
                  <a:pt x="230" y="146"/>
                  <a:pt x="230" y="146"/>
                  <a:pt x="230" y="146"/>
                </a:cubicBezTo>
                <a:cubicBezTo>
                  <a:pt x="229" y="146"/>
                  <a:pt x="230" y="145"/>
                  <a:pt x="230" y="145"/>
                </a:cubicBezTo>
                <a:cubicBezTo>
                  <a:pt x="229" y="145"/>
                  <a:pt x="229" y="145"/>
                  <a:pt x="229" y="145"/>
                </a:cubicBezTo>
                <a:cubicBezTo>
                  <a:pt x="229" y="144"/>
                  <a:pt x="229" y="143"/>
                  <a:pt x="229" y="143"/>
                </a:cubicBezTo>
                <a:cubicBezTo>
                  <a:pt x="229" y="143"/>
                  <a:pt x="229" y="143"/>
                  <a:pt x="229" y="143"/>
                </a:cubicBezTo>
                <a:cubicBezTo>
                  <a:pt x="229" y="143"/>
                  <a:pt x="229" y="143"/>
                  <a:pt x="229" y="143"/>
                </a:cubicBezTo>
                <a:cubicBezTo>
                  <a:pt x="229" y="143"/>
                  <a:pt x="228" y="143"/>
                  <a:pt x="228" y="143"/>
                </a:cubicBezTo>
                <a:cubicBezTo>
                  <a:pt x="228" y="142"/>
                  <a:pt x="228" y="142"/>
                  <a:pt x="228" y="142"/>
                </a:cubicBezTo>
                <a:cubicBezTo>
                  <a:pt x="228" y="142"/>
                  <a:pt x="228" y="142"/>
                  <a:pt x="228" y="142"/>
                </a:cubicBezTo>
                <a:cubicBezTo>
                  <a:pt x="228" y="141"/>
                  <a:pt x="227" y="141"/>
                  <a:pt x="227" y="141"/>
                </a:cubicBezTo>
                <a:cubicBezTo>
                  <a:pt x="227" y="141"/>
                  <a:pt x="227" y="141"/>
                  <a:pt x="227" y="141"/>
                </a:cubicBezTo>
                <a:cubicBezTo>
                  <a:pt x="227" y="140"/>
                  <a:pt x="227" y="139"/>
                  <a:pt x="227" y="139"/>
                </a:cubicBezTo>
                <a:cubicBezTo>
                  <a:pt x="227" y="139"/>
                  <a:pt x="227" y="139"/>
                  <a:pt x="227" y="138"/>
                </a:cubicBezTo>
                <a:cubicBezTo>
                  <a:pt x="227" y="138"/>
                  <a:pt x="227" y="137"/>
                  <a:pt x="228" y="137"/>
                </a:cubicBezTo>
                <a:cubicBezTo>
                  <a:pt x="227" y="137"/>
                  <a:pt x="227" y="137"/>
                  <a:pt x="227" y="137"/>
                </a:cubicBezTo>
                <a:cubicBezTo>
                  <a:pt x="227" y="136"/>
                  <a:pt x="227" y="136"/>
                  <a:pt x="227" y="135"/>
                </a:cubicBezTo>
                <a:cubicBezTo>
                  <a:pt x="227" y="134"/>
                  <a:pt x="226" y="134"/>
                  <a:pt x="226" y="133"/>
                </a:cubicBezTo>
                <a:cubicBezTo>
                  <a:pt x="226" y="133"/>
                  <a:pt x="226" y="132"/>
                  <a:pt x="226" y="131"/>
                </a:cubicBezTo>
                <a:cubicBezTo>
                  <a:pt x="226" y="131"/>
                  <a:pt x="226" y="130"/>
                  <a:pt x="225" y="130"/>
                </a:cubicBezTo>
                <a:cubicBezTo>
                  <a:pt x="225" y="130"/>
                  <a:pt x="225" y="130"/>
                  <a:pt x="225" y="130"/>
                </a:cubicBezTo>
                <a:cubicBezTo>
                  <a:pt x="225" y="131"/>
                  <a:pt x="225" y="131"/>
                  <a:pt x="224" y="131"/>
                </a:cubicBezTo>
                <a:cubicBezTo>
                  <a:pt x="224" y="132"/>
                  <a:pt x="224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1"/>
                  <a:pt x="223" y="131"/>
                </a:cubicBezTo>
                <a:cubicBezTo>
                  <a:pt x="222" y="131"/>
                  <a:pt x="222" y="132"/>
                  <a:pt x="222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22" y="131"/>
                  <a:pt x="222" y="131"/>
                  <a:pt x="222" y="130"/>
                </a:cubicBezTo>
                <a:cubicBezTo>
                  <a:pt x="223" y="129"/>
                  <a:pt x="222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1" y="128"/>
                  <a:pt x="221" y="128"/>
                  <a:pt x="221" y="128"/>
                </a:cubicBezTo>
                <a:cubicBezTo>
                  <a:pt x="221" y="128"/>
                  <a:pt x="221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2" y="127"/>
                  <a:pt x="221" y="127"/>
                  <a:pt x="221" y="127"/>
                </a:cubicBezTo>
                <a:cubicBezTo>
                  <a:pt x="221" y="127"/>
                  <a:pt x="221" y="127"/>
                  <a:pt x="221" y="127"/>
                </a:cubicBezTo>
                <a:cubicBezTo>
                  <a:pt x="221" y="126"/>
                  <a:pt x="221" y="126"/>
                  <a:pt x="221" y="126"/>
                </a:cubicBezTo>
                <a:cubicBezTo>
                  <a:pt x="220" y="126"/>
                  <a:pt x="220" y="126"/>
                  <a:pt x="220" y="126"/>
                </a:cubicBezTo>
                <a:cubicBezTo>
                  <a:pt x="219" y="126"/>
                  <a:pt x="220" y="124"/>
                  <a:pt x="219" y="123"/>
                </a:cubicBezTo>
                <a:cubicBezTo>
                  <a:pt x="219" y="124"/>
                  <a:pt x="219" y="124"/>
                  <a:pt x="218" y="124"/>
                </a:cubicBezTo>
                <a:cubicBezTo>
                  <a:pt x="218" y="123"/>
                  <a:pt x="218" y="123"/>
                  <a:pt x="218" y="123"/>
                </a:cubicBezTo>
                <a:cubicBezTo>
                  <a:pt x="218" y="123"/>
                  <a:pt x="218" y="123"/>
                  <a:pt x="218" y="123"/>
                </a:cubicBezTo>
                <a:cubicBezTo>
                  <a:pt x="218" y="123"/>
                  <a:pt x="218" y="123"/>
                  <a:pt x="218" y="124"/>
                </a:cubicBezTo>
                <a:cubicBezTo>
                  <a:pt x="218" y="124"/>
                  <a:pt x="218" y="124"/>
                  <a:pt x="218" y="124"/>
                </a:cubicBezTo>
                <a:cubicBezTo>
                  <a:pt x="218" y="124"/>
                  <a:pt x="218" y="124"/>
                  <a:pt x="218" y="125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17" y="125"/>
                  <a:pt x="217" y="124"/>
                  <a:pt x="217" y="124"/>
                </a:cubicBezTo>
                <a:cubicBezTo>
                  <a:pt x="217" y="124"/>
                  <a:pt x="217" y="124"/>
                  <a:pt x="217" y="124"/>
                </a:cubicBezTo>
                <a:cubicBezTo>
                  <a:pt x="217" y="124"/>
                  <a:pt x="217" y="125"/>
                  <a:pt x="217" y="125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17" y="125"/>
                  <a:pt x="217" y="125"/>
                  <a:pt x="217" y="124"/>
                </a:cubicBezTo>
                <a:cubicBezTo>
                  <a:pt x="217" y="124"/>
                  <a:pt x="217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4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4" y="125"/>
                  <a:pt x="214" y="125"/>
                  <a:pt x="213" y="125"/>
                </a:cubicBezTo>
                <a:cubicBezTo>
                  <a:pt x="213" y="126"/>
                  <a:pt x="214" y="126"/>
                  <a:pt x="214" y="126"/>
                </a:cubicBezTo>
                <a:cubicBezTo>
                  <a:pt x="213" y="126"/>
                  <a:pt x="213" y="127"/>
                  <a:pt x="213" y="127"/>
                </a:cubicBezTo>
                <a:cubicBezTo>
                  <a:pt x="212" y="127"/>
                  <a:pt x="212" y="127"/>
                  <a:pt x="212" y="127"/>
                </a:cubicBezTo>
                <a:cubicBezTo>
                  <a:pt x="211" y="128"/>
                  <a:pt x="211" y="128"/>
                  <a:pt x="210" y="129"/>
                </a:cubicBezTo>
                <a:cubicBezTo>
                  <a:pt x="210" y="129"/>
                  <a:pt x="210" y="129"/>
                  <a:pt x="210" y="129"/>
                </a:cubicBezTo>
                <a:cubicBezTo>
                  <a:pt x="210" y="129"/>
                  <a:pt x="209" y="130"/>
                  <a:pt x="209" y="130"/>
                </a:cubicBezTo>
                <a:cubicBezTo>
                  <a:pt x="209" y="130"/>
                  <a:pt x="209" y="130"/>
                  <a:pt x="208" y="130"/>
                </a:cubicBezTo>
                <a:cubicBezTo>
                  <a:pt x="208" y="130"/>
                  <a:pt x="208" y="131"/>
                  <a:pt x="208" y="131"/>
                </a:cubicBezTo>
                <a:cubicBezTo>
                  <a:pt x="208" y="131"/>
                  <a:pt x="207" y="131"/>
                  <a:pt x="207" y="131"/>
                </a:cubicBezTo>
                <a:cubicBezTo>
                  <a:pt x="207" y="132"/>
                  <a:pt x="207" y="132"/>
                  <a:pt x="207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206" y="132"/>
                  <a:pt x="206" y="132"/>
                  <a:pt x="206" y="133"/>
                </a:cubicBezTo>
                <a:cubicBezTo>
                  <a:pt x="205" y="133"/>
                  <a:pt x="206" y="134"/>
                  <a:pt x="206" y="134"/>
                </a:cubicBezTo>
                <a:cubicBezTo>
                  <a:pt x="206" y="135"/>
                  <a:pt x="205" y="136"/>
                  <a:pt x="205" y="137"/>
                </a:cubicBezTo>
                <a:cubicBezTo>
                  <a:pt x="205" y="137"/>
                  <a:pt x="205" y="138"/>
                  <a:pt x="205" y="138"/>
                </a:cubicBezTo>
                <a:cubicBezTo>
                  <a:pt x="205" y="138"/>
                  <a:pt x="205" y="138"/>
                  <a:pt x="205" y="139"/>
                </a:cubicBezTo>
                <a:cubicBezTo>
                  <a:pt x="204" y="139"/>
                  <a:pt x="204" y="139"/>
                  <a:pt x="204" y="139"/>
                </a:cubicBezTo>
                <a:cubicBezTo>
                  <a:pt x="204" y="139"/>
                  <a:pt x="204" y="140"/>
                  <a:pt x="204" y="140"/>
                </a:cubicBezTo>
                <a:cubicBezTo>
                  <a:pt x="204" y="140"/>
                  <a:pt x="204" y="140"/>
                  <a:pt x="204" y="140"/>
                </a:cubicBezTo>
                <a:cubicBezTo>
                  <a:pt x="203" y="140"/>
                  <a:pt x="203" y="140"/>
                  <a:pt x="203" y="141"/>
                </a:cubicBezTo>
                <a:cubicBezTo>
                  <a:pt x="203" y="141"/>
                  <a:pt x="203" y="141"/>
                  <a:pt x="202" y="141"/>
                </a:cubicBezTo>
                <a:cubicBezTo>
                  <a:pt x="202" y="141"/>
                  <a:pt x="202" y="141"/>
                  <a:pt x="202" y="140"/>
                </a:cubicBezTo>
                <a:cubicBezTo>
                  <a:pt x="202" y="140"/>
                  <a:pt x="201" y="139"/>
                  <a:pt x="201" y="139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37"/>
                  <a:pt x="200" y="137"/>
                  <a:pt x="200" y="136"/>
                </a:cubicBezTo>
                <a:cubicBezTo>
                  <a:pt x="200" y="136"/>
                  <a:pt x="200" y="136"/>
                  <a:pt x="200" y="135"/>
                </a:cubicBezTo>
                <a:cubicBezTo>
                  <a:pt x="199" y="135"/>
                  <a:pt x="199" y="134"/>
                  <a:pt x="199" y="134"/>
                </a:cubicBezTo>
                <a:cubicBezTo>
                  <a:pt x="199" y="133"/>
                  <a:pt x="198" y="132"/>
                  <a:pt x="198" y="131"/>
                </a:cubicBezTo>
                <a:cubicBezTo>
                  <a:pt x="198" y="130"/>
                  <a:pt x="198" y="129"/>
                  <a:pt x="197" y="128"/>
                </a:cubicBezTo>
                <a:cubicBezTo>
                  <a:pt x="197" y="128"/>
                  <a:pt x="197" y="127"/>
                  <a:pt x="197" y="127"/>
                </a:cubicBezTo>
                <a:cubicBezTo>
                  <a:pt x="197" y="126"/>
                  <a:pt x="197" y="126"/>
                  <a:pt x="197" y="126"/>
                </a:cubicBezTo>
                <a:cubicBezTo>
                  <a:pt x="198" y="126"/>
                  <a:pt x="197" y="126"/>
                  <a:pt x="197" y="125"/>
                </a:cubicBezTo>
                <a:cubicBezTo>
                  <a:pt x="197" y="125"/>
                  <a:pt x="197" y="125"/>
                  <a:pt x="197" y="124"/>
                </a:cubicBezTo>
                <a:cubicBezTo>
                  <a:pt x="197" y="124"/>
                  <a:pt x="197" y="124"/>
                  <a:pt x="196" y="124"/>
                </a:cubicBezTo>
                <a:cubicBezTo>
                  <a:pt x="196" y="124"/>
                  <a:pt x="196" y="125"/>
                  <a:pt x="196" y="125"/>
                </a:cubicBezTo>
                <a:cubicBezTo>
                  <a:pt x="197" y="125"/>
                  <a:pt x="196" y="126"/>
                  <a:pt x="195" y="126"/>
                </a:cubicBezTo>
                <a:cubicBezTo>
                  <a:pt x="195" y="126"/>
                  <a:pt x="195" y="126"/>
                  <a:pt x="195" y="126"/>
                </a:cubicBezTo>
                <a:cubicBezTo>
                  <a:pt x="194" y="126"/>
                  <a:pt x="193" y="124"/>
                  <a:pt x="193" y="124"/>
                </a:cubicBezTo>
                <a:cubicBezTo>
                  <a:pt x="193" y="124"/>
                  <a:pt x="193" y="124"/>
                  <a:pt x="193" y="124"/>
                </a:cubicBezTo>
                <a:cubicBezTo>
                  <a:pt x="193" y="124"/>
                  <a:pt x="194" y="124"/>
                  <a:pt x="194" y="124"/>
                </a:cubicBezTo>
                <a:cubicBezTo>
                  <a:pt x="194" y="124"/>
                  <a:pt x="194" y="124"/>
                  <a:pt x="194" y="123"/>
                </a:cubicBezTo>
                <a:cubicBezTo>
                  <a:pt x="193" y="124"/>
                  <a:pt x="192" y="123"/>
                  <a:pt x="192" y="123"/>
                </a:cubicBezTo>
                <a:cubicBezTo>
                  <a:pt x="192" y="123"/>
                  <a:pt x="192" y="122"/>
                  <a:pt x="192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91" y="122"/>
                  <a:pt x="191" y="121"/>
                  <a:pt x="190" y="121"/>
                </a:cubicBezTo>
                <a:cubicBezTo>
                  <a:pt x="190" y="121"/>
                  <a:pt x="190" y="121"/>
                  <a:pt x="190" y="121"/>
                </a:cubicBezTo>
                <a:cubicBezTo>
                  <a:pt x="190" y="120"/>
                  <a:pt x="190" y="120"/>
                  <a:pt x="190" y="120"/>
                </a:cubicBezTo>
                <a:cubicBezTo>
                  <a:pt x="189" y="120"/>
                  <a:pt x="187" y="121"/>
                  <a:pt x="187" y="120"/>
                </a:cubicBezTo>
                <a:cubicBezTo>
                  <a:pt x="187" y="120"/>
                  <a:pt x="186" y="120"/>
                  <a:pt x="186" y="120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1"/>
                  <a:pt x="184" y="121"/>
                  <a:pt x="184" y="121"/>
                </a:cubicBezTo>
                <a:cubicBezTo>
                  <a:pt x="183" y="121"/>
                  <a:pt x="183" y="120"/>
                  <a:pt x="183" y="120"/>
                </a:cubicBezTo>
                <a:cubicBezTo>
                  <a:pt x="182" y="120"/>
                  <a:pt x="182" y="120"/>
                  <a:pt x="181" y="120"/>
                </a:cubicBezTo>
                <a:cubicBezTo>
                  <a:pt x="181" y="120"/>
                  <a:pt x="181" y="120"/>
                  <a:pt x="181" y="120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79" y="120"/>
                  <a:pt x="179" y="120"/>
                  <a:pt x="179" y="120"/>
                </a:cubicBezTo>
                <a:cubicBezTo>
                  <a:pt x="179" y="119"/>
                  <a:pt x="179" y="119"/>
                  <a:pt x="179" y="119"/>
                </a:cubicBezTo>
                <a:cubicBezTo>
                  <a:pt x="178" y="119"/>
                  <a:pt x="178" y="118"/>
                  <a:pt x="178" y="118"/>
                </a:cubicBezTo>
                <a:cubicBezTo>
                  <a:pt x="178" y="118"/>
                  <a:pt x="178" y="118"/>
                  <a:pt x="178" y="118"/>
                </a:cubicBezTo>
                <a:cubicBezTo>
                  <a:pt x="178" y="118"/>
                  <a:pt x="177" y="118"/>
                  <a:pt x="177" y="118"/>
                </a:cubicBezTo>
                <a:cubicBezTo>
                  <a:pt x="177" y="118"/>
                  <a:pt x="176" y="119"/>
                  <a:pt x="176" y="119"/>
                </a:cubicBezTo>
                <a:cubicBezTo>
                  <a:pt x="176" y="119"/>
                  <a:pt x="175" y="119"/>
                  <a:pt x="175" y="119"/>
                </a:cubicBezTo>
                <a:cubicBezTo>
                  <a:pt x="175" y="118"/>
                  <a:pt x="174" y="118"/>
                  <a:pt x="174" y="118"/>
                </a:cubicBezTo>
                <a:cubicBezTo>
                  <a:pt x="174" y="118"/>
                  <a:pt x="173" y="118"/>
                  <a:pt x="173" y="117"/>
                </a:cubicBezTo>
                <a:cubicBezTo>
                  <a:pt x="173" y="117"/>
                  <a:pt x="172" y="117"/>
                  <a:pt x="172" y="117"/>
                </a:cubicBezTo>
                <a:cubicBezTo>
                  <a:pt x="172" y="117"/>
                  <a:pt x="171" y="116"/>
                  <a:pt x="171" y="116"/>
                </a:cubicBezTo>
                <a:cubicBezTo>
                  <a:pt x="171" y="115"/>
                  <a:pt x="171" y="115"/>
                  <a:pt x="171" y="115"/>
                </a:cubicBezTo>
                <a:cubicBezTo>
                  <a:pt x="171" y="115"/>
                  <a:pt x="171" y="115"/>
                  <a:pt x="171" y="114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69" y="114"/>
                  <a:pt x="169" y="114"/>
                  <a:pt x="169" y="114"/>
                </a:cubicBezTo>
                <a:cubicBezTo>
                  <a:pt x="169" y="114"/>
                  <a:pt x="169" y="114"/>
                  <a:pt x="169" y="114"/>
                </a:cubicBezTo>
                <a:cubicBezTo>
                  <a:pt x="169" y="114"/>
                  <a:pt x="168" y="114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6"/>
                  <a:pt x="169" y="117"/>
                  <a:pt x="169" y="117"/>
                </a:cubicBezTo>
                <a:cubicBezTo>
                  <a:pt x="169" y="117"/>
                  <a:pt x="169" y="117"/>
                  <a:pt x="170" y="118"/>
                </a:cubicBezTo>
                <a:cubicBezTo>
                  <a:pt x="170" y="118"/>
                  <a:pt x="169" y="118"/>
                  <a:pt x="170" y="118"/>
                </a:cubicBezTo>
                <a:cubicBezTo>
                  <a:pt x="170" y="118"/>
                  <a:pt x="170" y="118"/>
                  <a:pt x="171" y="118"/>
                </a:cubicBezTo>
                <a:cubicBezTo>
                  <a:pt x="171" y="119"/>
                  <a:pt x="171" y="119"/>
                  <a:pt x="170" y="119"/>
                </a:cubicBezTo>
                <a:cubicBezTo>
                  <a:pt x="170" y="119"/>
                  <a:pt x="171" y="119"/>
                  <a:pt x="171" y="119"/>
                </a:cubicBezTo>
                <a:cubicBezTo>
                  <a:pt x="170" y="119"/>
                  <a:pt x="171" y="120"/>
                  <a:pt x="171" y="120"/>
                </a:cubicBezTo>
                <a:cubicBezTo>
                  <a:pt x="171" y="120"/>
                  <a:pt x="171" y="120"/>
                  <a:pt x="171" y="120"/>
                </a:cubicBezTo>
                <a:cubicBezTo>
                  <a:pt x="171" y="120"/>
                  <a:pt x="171" y="121"/>
                  <a:pt x="171" y="121"/>
                </a:cubicBezTo>
                <a:cubicBezTo>
                  <a:pt x="172" y="121"/>
                  <a:pt x="172" y="121"/>
                  <a:pt x="172" y="121"/>
                </a:cubicBezTo>
                <a:cubicBezTo>
                  <a:pt x="171" y="120"/>
                  <a:pt x="172" y="120"/>
                  <a:pt x="172" y="119"/>
                </a:cubicBezTo>
                <a:cubicBezTo>
                  <a:pt x="172" y="119"/>
                  <a:pt x="172" y="119"/>
                  <a:pt x="172" y="119"/>
                </a:cubicBezTo>
                <a:cubicBezTo>
                  <a:pt x="172" y="120"/>
                  <a:pt x="172" y="119"/>
                  <a:pt x="172" y="120"/>
                </a:cubicBezTo>
                <a:cubicBezTo>
                  <a:pt x="172" y="120"/>
                  <a:pt x="172" y="121"/>
                  <a:pt x="172" y="121"/>
                </a:cubicBezTo>
                <a:cubicBezTo>
                  <a:pt x="172" y="121"/>
                  <a:pt x="172" y="121"/>
                  <a:pt x="172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4" y="122"/>
                  <a:pt x="175" y="122"/>
                  <a:pt x="175" y="122"/>
                </a:cubicBezTo>
                <a:cubicBezTo>
                  <a:pt x="175" y="122"/>
                  <a:pt x="175" y="122"/>
                  <a:pt x="175" y="122"/>
                </a:cubicBezTo>
                <a:cubicBezTo>
                  <a:pt x="175" y="122"/>
                  <a:pt x="175" y="122"/>
                  <a:pt x="176" y="122"/>
                </a:cubicBezTo>
                <a:cubicBezTo>
                  <a:pt x="176" y="122"/>
                  <a:pt x="176" y="122"/>
                  <a:pt x="176" y="121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7" y="120"/>
                  <a:pt x="177" y="120"/>
                  <a:pt x="177" y="120"/>
                </a:cubicBezTo>
                <a:cubicBezTo>
                  <a:pt x="178" y="120"/>
                  <a:pt x="178" y="119"/>
                  <a:pt x="178" y="119"/>
                </a:cubicBezTo>
                <a:cubicBezTo>
                  <a:pt x="178" y="119"/>
                  <a:pt x="178" y="119"/>
                  <a:pt x="178" y="119"/>
                </a:cubicBezTo>
                <a:cubicBezTo>
                  <a:pt x="178" y="120"/>
                  <a:pt x="178" y="120"/>
                  <a:pt x="178" y="120"/>
                </a:cubicBezTo>
                <a:cubicBezTo>
                  <a:pt x="178" y="120"/>
                  <a:pt x="178" y="120"/>
                  <a:pt x="178" y="120"/>
                </a:cubicBezTo>
                <a:cubicBezTo>
                  <a:pt x="178" y="120"/>
                  <a:pt x="178" y="121"/>
                  <a:pt x="178" y="121"/>
                </a:cubicBezTo>
                <a:cubicBezTo>
                  <a:pt x="178" y="121"/>
                  <a:pt x="179" y="122"/>
                  <a:pt x="179" y="122"/>
                </a:cubicBezTo>
                <a:cubicBezTo>
                  <a:pt x="179" y="122"/>
                  <a:pt x="180" y="122"/>
                  <a:pt x="180" y="123"/>
                </a:cubicBezTo>
                <a:cubicBezTo>
                  <a:pt x="180" y="123"/>
                  <a:pt x="180" y="122"/>
                  <a:pt x="181" y="123"/>
                </a:cubicBezTo>
                <a:cubicBezTo>
                  <a:pt x="181" y="123"/>
                  <a:pt x="181" y="123"/>
                  <a:pt x="181" y="124"/>
                </a:cubicBezTo>
                <a:cubicBezTo>
                  <a:pt x="181" y="124"/>
                  <a:pt x="182" y="124"/>
                  <a:pt x="182" y="124"/>
                </a:cubicBezTo>
                <a:cubicBezTo>
                  <a:pt x="182" y="124"/>
                  <a:pt x="182" y="125"/>
                  <a:pt x="181" y="125"/>
                </a:cubicBezTo>
                <a:cubicBezTo>
                  <a:pt x="181" y="125"/>
                  <a:pt x="181" y="125"/>
                  <a:pt x="181" y="125"/>
                </a:cubicBezTo>
                <a:cubicBezTo>
                  <a:pt x="181" y="126"/>
                  <a:pt x="181" y="126"/>
                  <a:pt x="180" y="126"/>
                </a:cubicBezTo>
                <a:cubicBezTo>
                  <a:pt x="180" y="126"/>
                  <a:pt x="180" y="126"/>
                  <a:pt x="180" y="126"/>
                </a:cubicBezTo>
                <a:cubicBezTo>
                  <a:pt x="180" y="127"/>
                  <a:pt x="180" y="128"/>
                  <a:pt x="180" y="128"/>
                </a:cubicBezTo>
                <a:cubicBezTo>
                  <a:pt x="179" y="128"/>
                  <a:pt x="178" y="128"/>
                  <a:pt x="178" y="129"/>
                </a:cubicBezTo>
                <a:cubicBezTo>
                  <a:pt x="178" y="129"/>
                  <a:pt x="178" y="129"/>
                  <a:pt x="178" y="129"/>
                </a:cubicBezTo>
                <a:cubicBezTo>
                  <a:pt x="178" y="129"/>
                  <a:pt x="177" y="129"/>
                  <a:pt x="177" y="129"/>
                </a:cubicBezTo>
                <a:cubicBezTo>
                  <a:pt x="177" y="129"/>
                  <a:pt x="177" y="130"/>
                  <a:pt x="177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5" y="130"/>
                </a:cubicBezTo>
                <a:cubicBezTo>
                  <a:pt x="175" y="131"/>
                  <a:pt x="174" y="131"/>
                  <a:pt x="174" y="131"/>
                </a:cubicBezTo>
                <a:cubicBezTo>
                  <a:pt x="174" y="131"/>
                  <a:pt x="173" y="131"/>
                  <a:pt x="173" y="132"/>
                </a:cubicBezTo>
                <a:cubicBezTo>
                  <a:pt x="173" y="132"/>
                  <a:pt x="173" y="132"/>
                  <a:pt x="173" y="132"/>
                </a:cubicBezTo>
                <a:cubicBezTo>
                  <a:pt x="172" y="133"/>
                  <a:pt x="171" y="133"/>
                  <a:pt x="170" y="133"/>
                </a:cubicBezTo>
                <a:cubicBezTo>
                  <a:pt x="169" y="133"/>
                  <a:pt x="169" y="134"/>
                  <a:pt x="169" y="134"/>
                </a:cubicBezTo>
                <a:cubicBezTo>
                  <a:pt x="169" y="134"/>
                  <a:pt x="168" y="134"/>
                  <a:pt x="168" y="134"/>
                </a:cubicBezTo>
                <a:cubicBezTo>
                  <a:pt x="168" y="134"/>
                  <a:pt x="167" y="134"/>
                  <a:pt x="167" y="135"/>
                </a:cubicBezTo>
                <a:cubicBezTo>
                  <a:pt x="166" y="135"/>
                  <a:pt x="166" y="135"/>
                  <a:pt x="166" y="135"/>
                </a:cubicBezTo>
                <a:cubicBezTo>
                  <a:pt x="165" y="135"/>
                  <a:pt x="165" y="135"/>
                  <a:pt x="165" y="135"/>
                </a:cubicBezTo>
                <a:cubicBezTo>
                  <a:pt x="164" y="136"/>
                  <a:pt x="163" y="136"/>
                  <a:pt x="163" y="135"/>
                </a:cubicBezTo>
                <a:cubicBezTo>
                  <a:pt x="163" y="134"/>
                  <a:pt x="163" y="134"/>
                  <a:pt x="163" y="134"/>
                </a:cubicBezTo>
                <a:cubicBezTo>
                  <a:pt x="162" y="134"/>
                  <a:pt x="162" y="133"/>
                  <a:pt x="162" y="132"/>
                </a:cubicBezTo>
                <a:cubicBezTo>
                  <a:pt x="162" y="132"/>
                  <a:pt x="162" y="132"/>
                  <a:pt x="162" y="132"/>
                </a:cubicBezTo>
                <a:cubicBezTo>
                  <a:pt x="162" y="131"/>
                  <a:pt x="162" y="131"/>
                  <a:pt x="162" y="131"/>
                </a:cubicBezTo>
                <a:cubicBezTo>
                  <a:pt x="162" y="130"/>
                  <a:pt x="161" y="130"/>
                  <a:pt x="161" y="129"/>
                </a:cubicBezTo>
                <a:cubicBezTo>
                  <a:pt x="161" y="129"/>
                  <a:pt x="161" y="129"/>
                  <a:pt x="161" y="129"/>
                </a:cubicBezTo>
                <a:cubicBezTo>
                  <a:pt x="160" y="128"/>
                  <a:pt x="160" y="128"/>
                  <a:pt x="160" y="127"/>
                </a:cubicBezTo>
                <a:cubicBezTo>
                  <a:pt x="159" y="127"/>
                  <a:pt x="159" y="127"/>
                  <a:pt x="158" y="126"/>
                </a:cubicBezTo>
                <a:cubicBezTo>
                  <a:pt x="158" y="126"/>
                  <a:pt x="158" y="126"/>
                  <a:pt x="158" y="125"/>
                </a:cubicBezTo>
                <a:cubicBezTo>
                  <a:pt x="158" y="125"/>
                  <a:pt x="158" y="124"/>
                  <a:pt x="158" y="123"/>
                </a:cubicBezTo>
                <a:cubicBezTo>
                  <a:pt x="157" y="123"/>
                  <a:pt x="157" y="123"/>
                  <a:pt x="157" y="122"/>
                </a:cubicBezTo>
                <a:cubicBezTo>
                  <a:pt x="156" y="122"/>
                  <a:pt x="156" y="122"/>
                  <a:pt x="156" y="121"/>
                </a:cubicBezTo>
                <a:cubicBezTo>
                  <a:pt x="156" y="120"/>
                  <a:pt x="155" y="120"/>
                  <a:pt x="155" y="119"/>
                </a:cubicBezTo>
                <a:cubicBezTo>
                  <a:pt x="154" y="119"/>
                  <a:pt x="154" y="118"/>
                  <a:pt x="154" y="118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53" y="116"/>
                  <a:pt x="153" y="116"/>
                  <a:pt x="153" y="115"/>
                </a:cubicBezTo>
                <a:cubicBezTo>
                  <a:pt x="153" y="115"/>
                  <a:pt x="153" y="115"/>
                  <a:pt x="153" y="115"/>
                </a:cubicBezTo>
                <a:cubicBezTo>
                  <a:pt x="153" y="114"/>
                  <a:pt x="152" y="114"/>
                  <a:pt x="152" y="113"/>
                </a:cubicBezTo>
                <a:cubicBezTo>
                  <a:pt x="152" y="112"/>
                  <a:pt x="152" y="112"/>
                  <a:pt x="153" y="111"/>
                </a:cubicBezTo>
                <a:cubicBezTo>
                  <a:pt x="153" y="111"/>
                  <a:pt x="153" y="111"/>
                  <a:pt x="153" y="111"/>
                </a:cubicBezTo>
                <a:cubicBezTo>
                  <a:pt x="153" y="110"/>
                  <a:pt x="153" y="109"/>
                  <a:pt x="154" y="109"/>
                </a:cubicBezTo>
                <a:cubicBezTo>
                  <a:pt x="154" y="108"/>
                  <a:pt x="154" y="108"/>
                  <a:pt x="154" y="107"/>
                </a:cubicBezTo>
                <a:cubicBezTo>
                  <a:pt x="154" y="107"/>
                  <a:pt x="154" y="107"/>
                  <a:pt x="154" y="107"/>
                </a:cubicBezTo>
                <a:cubicBezTo>
                  <a:pt x="154" y="107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3" y="106"/>
                </a:cubicBezTo>
                <a:cubicBezTo>
                  <a:pt x="153" y="106"/>
                  <a:pt x="153" y="106"/>
                  <a:pt x="152" y="106"/>
                </a:cubicBezTo>
                <a:cubicBezTo>
                  <a:pt x="152" y="106"/>
                  <a:pt x="152" y="106"/>
                  <a:pt x="152" y="106"/>
                </a:cubicBezTo>
                <a:cubicBezTo>
                  <a:pt x="151" y="106"/>
                  <a:pt x="151" y="107"/>
                  <a:pt x="150" y="107"/>
                </a:cubicBezTo>
                <a:cubicBezTo>
                  <a:pt x="150" y="106"/>
                  <a:pt x="150" y="106"/>
                  <a:pt x="149" y="106"/>
                </a:cubicBezTo>
                <a:cubicBezTo>
                  <a:pt x="149" y="106"/>
                  <a:pt x="148" y="105"/>
                  <a:pt x="148" y="106"/>
                </a:cubicBezTo>
                <a:cubicBezTo>
                  <a:pt x="148" y="106"/>
                  <a:pt x="148" y="106"/>
                  <a:pt x="148" y="106"/>
                </a:cubicBezTo>
                <a:cubicBezTo>
                  <a:pt x="148" y="106"/>
                  <a:pt x="148" y="106"/>
                  <a:pt x="147" y="106"/>
                </a:cubicBezTo>
                <a:cubicBezTo>
                  <a:pt x="147" y="106"/>
                  <a:pt x="147" y="106"/>
                  <a:pt x="146" y="106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45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3" y="104"/>
                  <a:pt x="143" y="104"/>
                  <a:pt x="143" y="104"/>
                </a:cubicBezTo>
                <a:cubicBezTo>
                  <a:pt x="143" y="104"/>
                  <a:pt x="143" y="104"/>
                  <a:pt x="143" y="104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4" y="103"/>
                  <a:pt x="144" y="103"/>
                  <a:pt x="143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3"/>
                  <a:pt x="144" y="103"/>
                  <a:pt x="144" y="103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4" y="102"/>
                </a:cubicBezTo>
                <a:cubicBezTo>
                  <a:pt x="144" y="102"/>
                  <a:pt x="144" y="102"/>
                  <a:pt x="144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1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4" y="101"/>
                  <a:pt x="144" y="100"/>
                </a:cubicBezTo>
                <a:cubicBezTo>
                  <a:pt x="144" y="101"/>
                  <a:pt x="144" y="101"/>
                  <a:pt x="145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101"/>
                  <a:pt x="144" y="101"/>
                  <a:pt x="144" y="101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5" y="100"/>
                  <a:pt x="145" y="100"/>
                  <a:pt x="145" y="100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101"/>
                  <a:pt x="146" y="101"/>
                  <a:pt x="146" y="101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7" y="100"/>
                  <a:pt x="147" y="100"/>
                </a:cubicBezTo>
                <a:cubicBezTo>
                  <a:pt x="147" y="100"/>
                  <a:pt x="147" y="100"/>
                  <a:pt x="147" y="100"/>
                </a:cubicBezTo>
                <a:cubicBezTo>
                  <a:pt x="147" y="100"/>
                  <a:pt x="147" y="100"/>
                  <a:pt x="146" y="100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6" y="100"/>
                  <a:pt x="146" y="99"/>
                </a:cubicBezTo>
                <a:cubicBezTo>
                  <a:pt x="146" y="99"/>
                  <a:pt x="147" y="100"/>
                  <a:pt x="147" y="100"/>
                </a:cubicBezTo>
                <a:cubicBezTo>
                  <a:pt x="147" y="100"/>
                  <a:pt x="147" y="99"/>
                  <a:pt x="147" y="99"/>
                </a:cubicBezTo>
                <a:cubicBezTo>
                  <a:pt x="148" y="100"/>
                  <a:pt x="148" y="100"/>
                  <a:pt x="149" y="100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49" y="99"/>
                  <a:pt x="150" y="99"/>
                  <a:pt x="151" y="98"/>
                </a:cubicBezTo>
                <a:cubicBezTo>
                  <a:pt x="152" y="98"/>
                  <a:pt x="152" y="99"/>
                  <a:pt x="153" y="98"/>
                </a:cubicBezTo>
                <a:cubicBezTo>
                  <a:pt x="153" y="98"/>
                  <a:pt x="153" y="99"/>
                  <a:pt x="153" y="99"/>
                </a:cubicBezTo>
                <a:cubicBezTo>
                  <a:pt x="154" y="99"/>
                  <a:pt x="154" y="99"/>
                  <a:pt x="154" y="99"/>
                </a:cubicBezTo>
                <a:cubicBezTo>
                  <a:pt x="154" y="99"/>
                  <a:pt x="154" y="99"/>
                  <a:pt x="155" y="99"/>
                </a:cubicBezTo>
                <a:cubicBezTo>
                  <a:pt x="155" y="99"/>
                  <a:pt x="155" y="100"/>
                  <a:pt x="156" y="100"/>
                </a:cubicBezTo>
                <a:cubicBezTo>
                  <a:pt x="156" y="100"/>
                  <a:pt x="157" y="100"/>
                  <a:pt x="157" y="100"/>
                </a:cubicBezTo>
                <a:cubicBezTo>
                  <a:pt x="157" y="100"/>
                  <a:pt x="158" y="100"/>
                  <a:pt x="158" y="100"/>
                </a:cubicBezTo>
                <a:cubicBezTo>
                  <a:pt x="158" y="100"/>
                  <a:pt x="159" y="100"/>
                  <a:pt x="159" y="100"/>
                </a:cubicBezTo>
                <a:cubicBezTo>
                  <a:pt x="160" y="100"/>
                  <a:pt x="161" y="99"/>
                  <a:pt x="161" y="98"/>
                </a:cubicBezTo>
                <a:cubicBezTo>
                  <a:pt x="161" y="98"/>
                  <a:pt x="160" y="98"/>
                  <a:pt x="160" y="97"/>
                </a:cubicBezTo>
                <a:cubicBezTo>
                  <a:pt x="160" y="97"/>
                  <a:pt x="159" y="97"/>
                  <a:pt x="159" y="97"/>
                </a:cubicBezTo>
                <a:cubicBezTo>
                  <a:pt x="159" y="96"/>
                  <a:pt x="159" y="96"/>
                  <a:pt x="159" y="96"/>
                </a:cubicBezTo>
                <a:cubicBezTo>
                  <a:pt x="159" y="96"/>
                  <a:pt x="158" y="96"/>
                  <a:pt x="158" y="96"/>
                </a:cubicBezTo>
                <a:cubicBezTo>
                  <a:pt x="158" y="95"/>
                  <a:pt x="158" y="95"/>
                  <a:pt x="157" y="95"/>
                </a:cubicBezTo>
                <a:cubicBezTo>
                  <a:pt x="157" y="95"/>
                  <a:pt x="157" y="95"/>
                  <a:pt x="157" y="95"/>
                </a:cubicBezTo>
                <a:cubicBezTo>
                  <a:pt x="156" y="95"/>
                  <a:pt x="156" y="94"/>
                  <a:pt x="156" y="94"/>
                </a:cubicBezTo>
                <a:cubicBezTo>
                  <a:pt x="156" y="94"/>
                  <a:pt x="156" y="94"/>
                  <a:pt x="156" y="94"/>
                </a:cubicBezTo>
                <a:cubicBezTo>
                  <a:pt x="156" y="94"/>
                  <a:pt x="155" y="94"/>
                  <a:pt x="155" y="94"/>
                </a:cubicBezTo>
                <a:cubicBezTo>
                  <a:pt x="155" y="94"/>
                  <a:pt x="156" y="94"/>
                  <a:pt x="156" y="93"/>
                </a:cubicBezTo>
                <a:cubicBezTo>
                  <a:pt x="156" y="93"/>
                  <a:pt x="156" y="93"/>
                  <a:pt x="156" y="93"/>
                </a:cubicBezTo>
                <a:cubicBezTo>
                  <a:pt x="157" y="93"/>
                  <a:pt x="157" y="93"/>
                  <a:pt x="157" y="92"/>
                </a:cubicBezTo>
                <a:cubicBezTo>
                  <a:pt x="157" y="92"/>
                  <a:pt x="156" y="92"/>
                  <a:pt x="156" y="92"/>
                </a:cubicBezTo>
                <a:cubicBezTo>
                  <a:pt x="156" y="92"/>
                  <a:pt x="156" y="92"/>
                  <a:pt x="156" y="92"/>
                </a:cubicBezTo>
                <a:cubicBezTo>
                  <a:pt x="157" y="92"/>
                  <a:pt x="157" y="91"/>
                  <a:pt x="158" y="91"/>
                </a:cubicBezTo>
                <a:cubicBezTo>
                  <a:pt x="158" y="91"/>
                  <a:pt x="158" y="91"/>
                  <a:pt x="1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6" y="91"/>
                  <a:pt x="156" y="91"/>
                  <a:pt x="156" y="91"/>
                </a:cubicBezTo>
                <a:cubicBezTo>
                  <a:pt x="156" y="91"/>
                  <a:pt x="156" y="91"/>
                  <a:pt x="155" y="91"/>
                </a:cubicBezTo>
                <a:cubicBezTo>
                  <a:pt x="155" y="92"/>
                  <a:pt x="154" y="92"/>
                  <a:pt x="154" y="92"/>
                </a:cubicBezTo>
                <a:cubicBezTo>
                  <a:pt x="154" y="92"/>
                  <a:pt x="154" y="92"/>
                  <a:pt x="154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2" y="92"/>
                  <a:pt x="152" y="92"/>
                  <a:pt x="152" y="92"/>
                </a:cubicBezTo>
                <a:cubicBezTo>
                  <a:pt x="152" y="92"/>
                  <a:pt x="152" y="92"/>
                  <a:pt x="152" y="92"/>
                </a:cubicBezTo>
                <a:cubicBezTo>
                  <a:pt x="152" y="93"/>
                  <a:pt x="153" y="93"/>
                  <a:pt x="153" y="94"/>
                </a:cubicBezTo>
                <a:cubicBezTo>
                  <a:pt x="153" y="94"/>
                  <a:pt x="154" y="94"/>
                  <a:pt x="154" y="94"/>
                </a:cubicBezTo>
                <a:cubicBezTo>
                  <a:pt x="154" y="94"/>
                  <a:pt x="154" y="94"/>
                  <a:pt x="155" y="94"/>
                </a:cubicBezTo>
                <a:cubicBezTo>
                  <a:pt x="155" y="94"/>
                  <a:pt x="154" y="94"/>
                  <a:pt x="154" y="94"/>
                </a:cubicBezTo>
                <a:cubicBezTo>
                  <a:pt x="154" y="94"/>
                  <a:pt x="154" y="94"/>
                  <a:pt x="154" y="94"/>
                </a:cubicBezTo>
                <a:cubicBezTo>
                  <a:pt x="154" y="94"/>
                  <a:pt x="154" y="94"/>
                  <a:pt x="153" y="94"/>
                </a:cubicBezTo>
                <a:cubicBezTo>
                  <a:pt x="153" y="94"/>
                  <a:pt x="153" y="94"/>
                  <a:pt x="153" y="94"/>
                </a:cubicBezTo>
                <a:cubicBezTo>
                  <a:pt x="153" y="94"/>
                  <a:pt x="153" y="94"/>
                  <a:pt x="152" y="94"/>
                </a:cubicBezTo>
                <a:cubicBezTo>
                  <a:pt x="152" y="95"/>
                  <a:pt x="152" y="95"/>
                  <a:pt x="151" y="95"/>
                </a:cubicBezTo>
                <a:cubicBezTo>
                  <a:pt x="151" y="95"/>
                  <a:pt x="151" y="95"/>
                  <a:pt x="151" y="95"/>
                </a:cubicBezTo>
                <a:cubicBezTo>
                  <a:pt x="151" y="94"/>
                  <a:pt x="151" y="94"/>
                  <a:pt x="150" y="94"/>
                </a:cubicBezTo>
                <a:cubicBezTo>
                  <a:pt x="150" y="94"/>
                  <a:pt x="150" y="94"/>
                  <a:pt x="150" y="94"/>
                </a:cubicBezTo>
                <a:cubicBezTo>
                  <a:pt x="150" y="93"/>
                  <a:pt x="151" y="93"/>
                  <a:pt x="151" y="93"/>
                </a:cubicBezTo>
                <a:cubicBezTo>
                  <a:pt x="151" y="93"/>
                  <a:pt x="151" y="93"/>
                  <a:pt x="151" y="92"/>
                </a:cubicBezTo>
                <a:cubicBezTo>
                  <a:pt x="150" y="92"/>
                  <a:pt x="150" y="93"/>
                  <a:pt x="149" y="92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49" y="92"/>
                  <a:pt x="149" y="92"/>
                  <a:pt x="150" y="92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49" y="92"/>
                  <a:pt x="149" y="92"/>
                  <a:pt x="149" y="91"/>
                </a:cubicBezTo>
                <a:cubicBezTo>
                  <a:pt x="149" y="91"/>
                  <a:pt x="149" y="92"/>
                  <a:pt x="149" y="92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48" y="92"/>
                  <a:pt x="148" y="92"/>
                  <a:pt x="147" y="93"/>
                </a:cubicBezTo>
                <a:cubicBezTo>
                  <a:pt x="147" y="93"/>
                  <a:pt x="146" y="93"/>
                  <a:pt x="147" y="93"/>
                </a:cubicBezTo>
                <a:cubicBezTo>
                  <a:pt x="147" y="94"/>
                  <a:pt x="147" y="94"/>
                  <a:pt x="147" y="94"/>
                </a:cubicBezTo>
                <a:cubicBezTo>
                  <a:pt x="147" y="94"/>
                  <a:pt x="147" y="94"/>
                  <a:pt x="146" y="94"/>
                </a:cubicBezTo>
                <a:cubicBezTo>
                  <a:pt x="146" y="94"/>
                  <a:pt x="145" y="95"/>
                  <a:pt x="145" y="96"/>
                </a:cubicBezTo>
                <a:cubicBezTo>
                  <a:pt x="145" y="96"/>
                  <a:pt x="145" y="96"/>
                  <a:pt x="145" y="96"/>
                </a:cubicBezTo>
                <a:cubicBezTo>
                  <a:pt x="145" y="96"/>
                  <a:pt x="145" y="96"/>
                  <a:pt x="145" y="97"/>
                </a:cubicBezTo>
                <a:cubicBezTo>
                  <a:pt x="145" y="97"/>
                  <a:pt x="145" y="97"/>
                  <a:pt x="145" y="97"/>
                </a:cubicBezTo>
                <a:cubicBezTo>
                  <a:pt x="144" y="97"/>
                  <a:pt x="144" y="98"/>
                  <a:pt x="144" y="98"/>
                </a:cubicBezTo>
                <a:cubicBezTo>
                  <a:pt x="144" y="98"/>
                  <a:pt x="144" y="98"/>
                  <a:pt x="144" y="98"/>
                </a:cubicBezTo>
                <a:cubicBezTo>
                  <a:pt x="144" y="98"/>
                  <a:pt x="145" y="99"/>
                  <a:pt x="145" y="99"/>
                </a:cubicBezTo>
                <a:cubicBezTo>
                  <a:pt x="145" y="99"/>
                  <a:pt x="146" y="99"/>
                  <a:pt x="146" y="99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5" y="100"/>
                  <a:pt x="145" y="100"/>
                  <a:pt x="145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100"/>
                  <a:pt x="143" y="100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3" y="101"/>
                  <a:pt x="143" y="100"/>
                </a:cubicBezTo>
                <a:cubicBezTo>
                  <a:pt x="143" y="100"/>
                  <a:pt x="143" y="100"/>
                  <a:pt x="143" y="100"/>
                </a:cubicBezTo>
                <a:cubicBezTo>
                  <a:pt x="143" y="100"/>
                  <a:pt x="143" y="100"/>
                  <a:pt x="142" y="100"/>
                </a:cubicBezTo>
                <a:cubicBezTo>
                  <a:pt x="142" y="100"/>
                  <a:pt x="142" y="100"/>
                  <a:pt x="142" y="100"/>
                </a:cubicBezTo>
                <a:cubicBezTo>
                  <a:pt x="142" y="100"/>
                  <a:pt x="141" y="100"/>
                  <a:pt x="141" y="100"/>
                </a:cubicBezTo>
                <a:cubicBezTo>
                  <a:pt x="141" y="100"/>
                  <a:pt x="141" y="100"/>
                  <a:pt x="141" y="100"/>
                </a:cubicBezTo>
                <a:cubicBezTo>
                  <a:pt x="141" y="100"/>
                  <a:pt x="141" y="100"/>
                  <a:pt x="14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39" y="101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8" y="100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3"/>
                </a:cubicBezTo>
                <a:cubicBezTo>
                  <a:pt x="139" y="103"/>
                  <a:pt x="138" y="103"/>
                  <a:pt x="138" y="103"/>
                </a:cubicBezTo>
                <a:cubicBezTo>
                  <a:pt x="138" y="103"/>
                  <a:pt x="138" y="103"/>
                  <a:pt x="138" y="103"/>
                </a:cubicBezTo>
                <a:cubicBezTo>
                  <a:pt x="139" y="103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8" y="105"/>
                </a:cubicBezTo>
                <a:cubicBezTo>
                  <a:pt x="138" y="105"/>
                  <a:pt x="138" y="105"/>
                  <a:pt x="138" y="105"/>
                </a:cubicBezTo>
                <a:cubicBezTo>
                  <a:pt x="139" y="105"/>
                  <a:pt x="139" y="105"/>
                  <a:pt x="139" y="106"/>
                </a:cubicBezTo>
                <a:cubicBezTo>
                  <a:pt x="139" y="106"/>
                  <a:pt x="138" y="106"/>
                  <a:pt x="138" y="106"/>
                </a:cubicBezTo>
                <a:cubicBezTo>
                  <a:pt x="138" y="106"/>
                  <a:pt x="138" y="106"/>
                  <a:pt x="138" y="106"/>
                </a:cubicBezTo>
                <a:cubicBezTo>
                  <a:pt x="138" y="106"/>
                  <a:pt x="138" y="106"/>
                  <a:pt x="138" y="106"/>
                </a:cubicBezTo>
                <a:cubicBezTo>
                  <a:pt x="138" y="106"/>
                  <a:pt x="138" y="105"/>
                  <a:pt x="138" y="105"/>
                </a:cubicBezTo>
                <a:cubicBezTo>
                  <a:pt x="138" y="105"/>
                  <a:pt x="138" y="105"/>
                  <a:pt x="137" y="106"/>
                </a:cubicBezTo>
                <a:cubicBezTo>
                  <a:pt x="137" y="105"/>
                  <a:pt x="137" y="105"/>
                  <a:pt x="137" y="105"/>
                </a:cubicBezTo>
                <a:cubicBezTo>
                  <a:pt x="137" y="105"/>
                  <a:pt x="137" y="105"/>
                  <a:pt x="137" y="105"/>
                </a:cubicBezTo>
                <a:cubicBezTo>
                  <a:pt x="137" y="105"/>
                  <a:pt x="137" y="104"/>
                  <a:pt x="137" y="104"/>
                </a:cubicBezTo>
                <a:cubicBezTo>
                  <a:pt x="137" y="104"/>
                  <a:pt x="137" y="104"/>
                  <a:pt x="137" y="104"/>
                </a:cubicBezTo>
                <a:cubicBezTo>
                  <a:pt x="137" y="104"/>
                  <a:pt x="138" y="104"/>
                  <a:pt x="138" y="104"/>
                </a:cubicBezTo>
                <a:cubicBezTo>
                  <a:pt x="138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8" y="103"/>
                  <a:pt x="138" y="103"/>
                </a:cubicBezTo>
                <a:cubicBezTo>
                  <a:pt x="138" y="103"/>
                  <a:pt x="137" y="103"/>
                  <a:pt x="137" y="103"/>
                </a:cubicBezTo>
                <a:cubicBezTo>
                  <a:pt x="137" y="103"/>
                  <a:pt x="136" y="103"/>
                  <a:pt x="136" y="103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6" y="103"/>
                  <a:pt x="137" y="103"/>
                  <a:pt x="137" y="103"/>
                </a:cubicBezTo>
                <a:cubicBezTo>
                  <a:pt x="137" y="103"/>
                  <a:pt x="137" y="103"/>
                  <a:pt x="137" y="103"/>
                </a:cubicBezTo>
                <a:cubicBezTo>
                  <a:pt x="137" y="103"/>
                  <a:pt x="137" y="103"/>
                  <a:pt x="137" y="102"/>
                </a:cubicBezTo>
                <a:cubicBezTo>
                  <a:pt x="136" y="103"/>
                  <a:pt x="136" y="102"/>
                  <a:pt x="135" y="102"/>
                </a:cubicBezTo>
                <a:cubicBezTo>
                  <a:pt x="135" y="102"/>
                  <a:pt x="135" y="102"/>
                  <a:pt x="135" y="101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35" y="101"/>
                  <a:pt x="135" y="101"/>
                  <a:pt x="135" y="100"/>
                </a:cubicBezTo>
                <a:cubicBezTo>
                  <a:pt x="135" y="100"/>
                  <a:pt x="135" y="100"/>
                  <a:pt x="135" y="100"/>
                </a:cubicBezTo>
                <a:cubicBezTo>
                  <a:pt x="135" y="100"/>
                  <a:pt x="135" y="99"/>
                  <a:pt x="135" y="99"/>
                </a:cubicBezTo>
                <a:cubicBezTo>
                  <a:pt x="135" y="99"/>
                  <a:pt x="135" y="99"/>
                  <a:pt x="135" y="99"/>
                </a:cubicBezTo>
                <a:cubicBezTo>
                  <a:pt x="135" y="99"/>
                  <a:pt x="135" y="99"/>
                  <a:pt x="134" y="99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4" y="98"/>
                  <a:pt x="133" y="98"/>
                  <a:pt x="132" y="97"/>
                </a:cubicBezTo>
                <a:cubicBezTo>
                  <a:pt x="132" y="97"/>
                  <a:pt x="132" y="97"/>
                  <a:pt x="132" y="97"/>
                </a:cubicBezTo>
                <a:cubicBezTo>
                  <a:pt x="132" y="97"/>
                  <a:pt x="131" y="96"/>
                  <a:pt x="131" y="96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0" y="96"/>
                  <a:pt x="130" y="96"/>
                  <a:pt x="130" y="95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129" y="95"/>
                  <a:pt x="130" y="94"/>
                  <a:pt x="129" y="94"/>
                </a:cubicBezTo>
                <a:cubicBezTo>
                  <a:pt x="129" y="94"/>
                  <a:pt x="129" y="94"/>
                  <a:pt x="129" y="94"/>
                </a:cubicBezTo>
                <a:cubicBezTo>
                  <a:pt x="128" y="94"/>
                  <a:pt x="128" y="94"/>
                  <a:pt x="128" y="95"/>
                </a:cubicBezTo>
                <a:cubicBezTo>
                  <a:pt x="128" y="94"/>
                  <a:pt x="128" y="94"/>
                  <a:pt x="128" y="94"/>
                </a:cubicBezTo>
                <a:cubicBezTo>
                  <a:pt x="128" y="94"/>
                  <a:pt x="128" y="93"/>
                  <a:pt x="128" y="93"/>
                </a:cubicBezTo>
                <a:cubicBezTo>
                  <a:pt x="128" y="93"/>
                  <a:pt x="128" y="93"/>
                  <a:pt x="128" y="93"/>
                </a:cubicBezTo>
                <a:cubicBezTo>
                  <a:pt x="128" y="93"/>
                  <a:pt x="128" y="93"/>
                  <a:pt x="127" y="93"/>
                </a:cubicBezTo>
                <a:cubicBezTo>
                  <a:pt x="127" y="93"/>
                  <a:pt x="127" y="93"/>
                  <a:pt x="127" y="93"/>
                </a:cubicBezTo>
                <a:cubicBezTo>
                  <a:pt x="127" y="93"/>
                  <a:pt x="127" y="94"/>
                  <a:pt x="126" y="94"/>
                </a:cubicBezTo>
                <a:cubicBezTo>
                  <a:pt x="126" y="94"/>
                  <a:pt x="126" y="94"/>
                  <a:pt x="126" y="94"/>
                </a:cubicBezTo>
                <a:cubicBezTo>
                  <a:pt x="126" y="94"/>
                  <a:pt x="126" y="94"/>
                  <a:pt x="126" y="94"/>
                </a:cubicBezTo>
                <a:cubicBezTo>
                  <a:pt x="126" y="94"/>
                  <a:pt x="127" y="94"/>
                  <a:pt x="127" y="94"/>
                </a:cubicBezTo>
                <a:cubicBezTo>
                  <a:pt x="127" y="95"/>
                  <a:pt x="126" y="95"/>
                  <a:pt x="126" y="95"/>
                </a:cubicBezTo>
                <a:cubicBezTo>
                  <a:pt x="127" y="95"/>
                  <a:pt x="127" y="96"/>
                  <a:pt x="127" y="9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8" y="98"/>
                  <a:pt x="129" y="98"/>
                  <a:pt x="129" y="98"/>
                </a:cubicBezTo>
                <a:cubicBezTo>
                  <a:pt x="130" y="99"/>
                  <a:pt x="131" y="98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2" y="100"/>
                  <a:pt x="133" y="100"/>
                  <a:pt x="134" y="101"/>
                </a:cubicBezTo>
                <a:cubicBezTo>
                  <a:pt x="134" y="101"/>
                  <a:pt x="134" y="101"/>
                  <a:pt x="133" y="102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3" y="101"/>
                  <a:pt x="132" y="101"/>
                  <a:pt x="132" y="101"/>
                </a:cubicBezTo>
                <a:cubicBezTo>
                  <a:pt x="132" y="100"/>
                  <a:pt x="131" y="101"/>
                  <a:pt x="131" y="102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32" y="102"/>
                  <a:pt x="132" y="102"/>
                  <a:pt x="132" y="103"/>
                </a:cubicBezTo>
                <a:cubicBezTo>
                  <a:pt x="132" y="103"/>
                  <a:pt x="132" y="103"/>
                  <a:pt x="132" y="103"/>
                </a:cubicBezTo>
                <a:cubicBezTo>
                  <a:pt x="132" y="103"/>
                  <a:pt x="132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4"/>
                  <a:pt x="131" y="104"/>
                  <a:pt x="131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1" y="104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0" y="101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30" y="101"/>
                  <a:pt x="130" y="101"/>
                  <a:pt x="129" y="101"/>
                </a:cubicBezTo>
                <a:cubicBezTo>
                  <a:pt x="129" y="101"/>
                  <a:pt x="130" y="101"/>
                  <a:pt x="129" y="101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8" y="100"/>
                </a:cubicBezTo>
                <a:cubicBezTo>
                  <a:pt x="128" y="99"/>
                  <a:pt x="128" y="100"/>
                  <a:pt x="127" y="99"/>
                </a:cubicBezTo>
                <a:cubicBezTo>
                  <a:pt x="126" y="99"/>
                  <a:pt x="126" y="98"/>
                  <a:pt x="125" y="98"/>
                </a:cubicBezTo>
                <a:cubicBezTo>
                  <a:pt x="124" y="97"/>
                  <a:pt x="124" y="96"/>
                  <a:pt x="123" y="95"/>
                </a:cubicBezTo>
                <a:cubicBezTo>
                  <a:pt x="123" y="95"/>
                  <a:pt x="122" y="95"/>
                  <a:pt x="122" y="95"/>
                </a:cubicBezTo>
                <a:cubicBezTo>
                  <a:pt x="122" y="95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0" y="96"/>
                  <a:pt x="120" y="97"/>
                  <a:pt x="119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6"/>
                  <a:pt x="118" y="97"/>
                  <a:pt x="117" y="97"/>
                </a:cubicBezTo>
                <a:cubicBezTo>
                  <a:pt x="117" y="97"/>
                  <a:pt x="117" y="96"/>
                  <a:pt x="116" y="97"/>
                </a:cubicBezTo>
                <a:cubicBezTo>
                  <a:pt x="115" y="97"/>
                  <a:pt x="116" y="98"/>
                  <a:pt x="116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99"/>
                  <a:pt x="114" y="99"/>
                  <a:pt x="114" y="99"/>
                </a:cubicBezTo>
                <a:cubicBezTo>
                  <a:pt x="114" y="100"/>
                  <a:pt x="113" y="99"/>
                  <a:pt x="113" y="100"/>
                </a:cubicBezTo>
                <a:cubicBezTo>
                  <a:pt x="113" y="100"/>
                  <a:pt x="113" y="100"/>
                  <a:pt x="113" y="100"/>
                </a:cubicBezTo>
                <a:cubicBezTo>
                  <a:pt x="113" y="100"/>
                  <a:pt x="113" y="100"/>
                  <a:pt x="113" y="100"/>
                </a:cubicBezTo>
                <a:cubicBezTo>
                  <a:pt x="112" y="100"/>
                  <a:pt x="112" y="101"/>
                  <a:pt x="112" y="102"/>
                </a:cubicBezTo>
                <a:cubicBezTo>
                  <a:pt x="112" y="102"/>
                  <a:pt x="112" y="102"/>
                  <a:pt x="112" y="103"/>
                </a:cubicBezTo>
                <a:cubicBezTo>
                  <a:pt x="112" y="103"/>
                  <a:pt x="112" y="103"/>
                  <a:pt x="112" y="103"/>
                </a:cubicBezTo>
                <a:cubicBezTo>
                  <a:pt x="112" y="103"/>
                  <a:pt x="112" y="103"/>
                  <a:pt x="112" y="103"/>
                </a:cubicBezTo>
                <a:cubicBezTo>
                  <a:pt x="112" y="103"/>
                  <a:pt x="111" y="104"/>
                  <a:pt x="111" y="104"/>
                </a:cubicBezTo>
                <a:cubicBezTo>
                  <a:pt x="111" y="104"/>
                  <a:pt x="111" y="104"/>
                  <a:pt x="111" y="105"/>
                </a:cubicBezTo>
                <a:cubicBezTo>
                  <a:pt x="111" y="105"/>
                  <a:pt x="110" y="105"/>
                  <a:pt x="110" y="105"/>
                </a:cubicBezTo>
                <a:cubicBezTo>
                  <a:pt x="110" y="105"/>
                  <a:pt x="110" y="105"/>
                  <a:pt x="109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8" y="106"/>
                  <a:pt x="107" y="106"/>
                  <a:pt x="107" y="106"/>
                </a:cubicBezTo>
                <a:cubicBezTo>
                  <a:pt x="107" y="106"/>
                  <a:pt x="107" y="106"/>
                  <a:pt x="106" y="106"/>
                </a:cubicBezTo>
                <a:cubicBezTo>
                  <a:pt x="106" y="106"/>
                  <a:pt x="106" y="106"/>
                  <a:pt x="106" y="107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6" y="107"/>
                  <a:pt x="106" y="106"/>
                  <a:pt x="106" y="106"/>
                </a:cubicBezTo>
                <a:cubicBezTo>
                  <a:pt x="106" y="106"/>
                  <a:pt x="106" y="106"/>
                  <a:pt x="106" y="106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5" y="107"/>
                  <a:pt x="105" y="106"/>
                  <a:pt x="105" y="106"/>
                </a:cubicBezTo>
                <a:cubicBezTo>
                  <a:pt x="105" y="106"/>
                  <a:pt x="105" y="106"/>
                  <a:pt x="104" y="106"/>
                </a:cubicBezTo>
                <a:cubicBezTo>
                  <a:pt x="104" y="105"/>
                  <a:pt x="104" y="105"/>
                  <a:pt x="103" y="105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03" y="105"/>
                  <a:pt x="102" y="105"/>
                  <a:pt x="102" y="105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1" y="105"/>
                  <a:pt x="102" y="105"/>
                  <a:pt x="102" y="105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4"/>
                  <a:pt x="102" y="104"/>
                  <a:pt x="102" y="103"/>
                </a:cubicBezTo>
                <a:cubicBezTo>
                  <a:pt x="102" y="103"/>
                  <a:pt x="102" y="103"/>
                  <a:pt x="102" y="103"/>
                </a:cubicBezTo>
                <a:cubicBezTo>
                  <a:pt x="102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2" y="103"/>
                </a:cubicBezTo>
                <a:cubicBezTo>
                  <a:pt x="102" y="103"/>
                  <a:pt x="102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2"/>
                  <a:pt x="101" y="102"/>
                </a:cubicBezTo>
                <a:cubicBezTo>
                  <a:pt x="102" y="102"/>
                  <a:pt x="102" y="100"/>
                  <a:pt x="102" y="99"/>
                </a:cubicBezTo>
                <a:cubicBezTo>
                  <a:pt x="102" y="99"/>
                  <a:pt x="102" y="98"/>
                  <a:pt x="102" y="98"/>
                </a:cubicBezTo>
                <a:cubicBezTo>
                  <a:pt x="102" y="98"/>
                  <a:pt x="102" y="97"/>
                  <a:pt x="101" y="97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1" y="97"/>
                  <a:pt x="102" y="97"/>
                  <a:pt x="102" y="97"/>
                </a:cubicBezTo>
                <a:cubicBezTo>
                  <a:pt x="102" y="97"/>
                  <a:pt x="102" y="97"/>
                  <a:pt x="102" y="97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3" y="96"/>
                  <a:pt x="103" y="96"/>
                  <a:pt x="104" y="96"/>
                </a:cubicBezTo>
                <a:cubicBezTo>
                  <a:pt x="104" y="96"/>
                  <a:pt x="105" y="96"/>
                  <a:pt x="105" y="96"/>
                </a:cubicBezTo>
                <a:cubicBezTo>
                  <a:pt x="105" y="96"/>
                  <a:pt x="106" y="96"/>
                  <a:pt x="106" y="96"/>
                </a:cubicBezTo>
                <a:cubicBezTo>
                  <a:pt x="107" y="96"/>
                  <a:pt x="108" y="97"/>
                  <a:pt x="109" y="96"/>
                </a:cubicBezTo>
                <a:cubicBezTo>
                  <a:pt x="109" y="96"/>
                  <a:pt x="109" y="97"/>
                  <a:pt x="110" y="97"/>
                </a:cubicBezTo>
                <a:cubicBezTo>
                  <a:pt x="110" y="96"/>
                  <a:pt x="110" y="95"/>
                  <a:pt x="110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95"/>
                  <a:pt x="111" y="95"/>
                  <a:pt x="110" y="95"/>
                </a:cubicBezTo>
                <a:cubicBezTo>
                  <a:pt x="110" y="94"/>
                  <a:pt x="111" y="94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11" y="94"/>
                  <a:pt x="111" y="93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0" y="92"/>
                  <a:pt x="111" y="92"/>
                  <a:pt x="110" y="92"/>
                </a:cubicBezTo>
                <a:cubicBezTo>
                  <a:pt x="110" y="92"/>
                  <a:pt x="110" y="92"/>
                  <a:pt x="110" y="91"/>
                </a:cubicBezTo>
                <a:cubicBezTo>
                  <a:pt x="110" y="91"/>
                  <a:pt x="110" y="91"/>
                  <a:pt x="110" y="91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109" y="90"/>
                  <a:pt x="109" y="90"/>
                  <a:pt x="109" y="90"/>
                </a:cubicBezTo>
                <a:cubicBezTo>
                  <a:pt x="109" y="90"/>
                  <a:pt x="109" y="91"/>
                  <a:pt x="109" y="91"/>
                </a:cubicBezTo>
                <a:cubicBezTo>
                  <a:pt x="108" y="90"/>
                  <a:pt x="108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6" y="89"/>
                </a:cubicBezTo>
                <a:cubicBezTo>
                  <a:pt x="106" y="89"/>
                  <a:pt x="106" y="89"/>
                  <a:pt x="106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8" y="89"/>
                  <a:pt x="108" y="89"/>
                </a:cubicBezTo>
                <a:cubicBezTo>
                  <a:pt x="108" y="89"/>
                  <a:pt x="108" y="89"/>
                  <a:pt x="108" y="89"/>
                </a:cubicBezTo>
                <a:cubicBezTo>
                  <a:pt x="108" y="89"/>
                  <a:pt x="108" y="88"/>
                  <a:pt x="108" y="88"/>
                </a:cubicBezTo>
                <a:cubicBezTo>
                  <a:pt x="109" y="89"/>
                  <a:pt x="109" y="89"/>
                  <a:pt x="109" y="89"/>
                </a:cubicBezTo>
                <a:cubicBezTo>
                  <a:pt x="109" y="89"/>
                  <a:pt x="110" y="89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10" y="89"/>
                  <a:pt x="110" y="88"/>
                  <a:pt x="110" y="88"/>
                </a:cubicBezTo>
                <a:cubicBezTo>
                  <a:pt x="110" y="88"/>
                  <a:pt x="110" y="88"/>
                  <a:pt x="110" y="87"/>
                </a:cubicBezTo>
                <a:cubicBezTo>
                  <a:pt x="110" y="87"/>
                  <a:pt x="110" y="87"/>
                  <a:pt x="111" y="87"/>
                </a:cubicBezTo>
                <a:cubicBezTo>
                  <a:pt x="111" y="87"/>
                  <a:pt x="111" y="88"/>
                  <a:pt x="111" y="88"/>
                </a:cubicBezTo>
                <a:cubicBezTo>
                  <a:pt x="111" y="87"/>
                  <a:pt x="112" y="88"/>
                  <a:pt x="112" y="88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2" y="87"/>
                  <a:pt x="112" y="87"/>
                  <a:pt x="112" y="87"/>
                </a:cubicBezTo>
                <a:cubicBezTo>
                  <a:pt x="112" y="87"/>
                  <a:pt x="113" y="87"/>
                  <a:pt x="114" y="87"/>
                </a:cubicBezTo>
                <a:cubicBezTo>
                  <a:pt x="114" y="86"/>
                  <a:pt x="114" y="86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115" y="85"/>
                  <a:pt x="115" y="85"/>
                  <a:pt x="116" y="85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16" y="84"/>
                  <a:pt x="117" y="84"/>
                  <a:pt x="117" y="84"/>
                </a:cubicBezTo>
                <a:cubicBezTo>
                  <a:pt x="117" y="83"/>
                  <a:pt x="117" y="83"/>
                  <a:pt x="117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8" y="82"/>
                  <a:pt x="118" y="82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9" y="83"/>
                  <a:pt x="119" y="83"/>
                  <a:pt x="119" y="83"/>
                </a:cubicBezTo>
                <a:cubicBezTo>
                  <a:pt x="119" y="83"/>
                  <a:pt x="119" y="83"/>
                  <a:pt x="118" y="83"/>
                </a:cubicBezTo>
                <a:cubicBezTo>
                  <a:pt x="118" y="83"/>
                  <a:pt x="119" y="83"/>
                  <a:pt x="119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9" y="82"/>
                  <a:pt x="119" y="81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1"/>
                </a:cubicBezTo>
                <a:cubicBezTo>
                  <a:pt x="120" y="81"/>
                  <a:pt x="120" y="81"/>
                  <a:pt x="120" y="81"/>
                </a:cubicBezTo>
                <a:cubicBezTo>
                  <a:pt x="121" y="81"/>
                  <a:pt x="121" y="81"/>
                  <a:pt x="121" y="81"/>
                </a:cubicBezTo>
                <a:cubicBezTo>
                  <a:pt x="121" y="81"/>
                  <a:pt x="121" y="81"/>
                  <a:pt x="121" y="82"/>
                </a:cubicBezTo>
                <a:cubicBezTo>
                  <a:pt x="121" y="82"/>
                  <a:pt x="121" y="82"/>
                  <a:pt x="122" y="82"/>
                </a:cubicBezTo>
                <a:cubicBezTo>
                  <a:pt x="122" y="82"/>
                  <a:pt x="122" y="82"/>
                  <a:pt x="122" y="82"/>
                </a:cubicBezTo>
                <a:cubicBezTo>
                  <a:pt x="122" y="82"/>
                  <a:pt x="122" y="82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3" y="81"/>
                </a:cubicBezTo>
                <a:cubicBezTo>
                  <a:pt x="123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79"/>
                  <a:pt x="122" y="79"/>
                </a:cubicBezTo>
                <a:cubicBezTo>
                  <a:pt x="122" y="79"/>
                  <a:pt x="122" y="79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1" y="78"/>
                  <a:pt x="121" y="78"/>
                </a:cubicBezTo>
                <a:cubicBezTo>
                  <a:pt x="121" y="78"/>
                  <a:pt x="122" y="78"/>
                  <a:pt x="122" y="78"/>
                </a:cubicBezTo>
                <a:cubicBezTo>
                  <a:pt x="122" y="77"/>
                  <a:pt x="121" y="77"/>
                  <a:pt x="122" y="77"/>
                </a:cubicBezTo>
                <a:cubicBezTo>
                  <a:pt x="122" y="77"/>
                  <a:pt x="122" y="77"/>
                  <a:pt x="122" y="77"/>
                </a:cubicBezTo>
                <a:cubicBezTo>
                  <a:pt x="122" y="77"/>
                  <a:pt x="122" y="76"/>
                  <a:pt x="123" y="76"/>
                </a:cubicBezTo>
                <a:cubicBezTo>
                  <a:pt x="123" y="76"/>
                  <a:pt x="123" y="76"/>
                  <a:pt x="123" y="77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3" y="76"/>
                  <a:pt x="124" y="76"/>
                  <a:pt x="124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76"/>
                  <a:pt x="124" y="77"/>
                  <a:pt x="125" y="77"/>
                </a:cubicBezTo>
                <a:cubicBezTo>
                  <a:pt x="125" y="77"/>
                  <a:pt x="125" y="77"/>
                  <a:pt x="125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8"/>
                  <a:pt x="124" y="78"/>
                  <a:pt x="124" y="78"/>
                </a:cubicBezTo>
                <a:cubicBezTo>
                  <a:pt x="124" y="78"/>
                  <a:pt x="123" y="78"/>
                  <a:pt x="123" y="78"/>
                </a:cubicBezTo>
                <a:cubicBezTo>
                  <a:pt x="123" y="78"/>
                  <a:pt x="123" y="78"/>
                  <a:pt x="123" y="78"/>
                </a:cubicBezTo>
                <a:cubicBezTo>
                  <a:pt x="123" y="78"/>
                  <a:pt x="123" y="79"/>
                  <a:pt x="123" y="79"/>
                </a:cubicBezTo>
                <a:cubicBezTo>
                  <a:pt x="123" y="79"/>
                  <a:pt x="124" y="79"/>
                  <a:pt x="124" y="80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25" y="80"/>
                  <a:pt x="125" y="80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0"/>
                  <a:pt x="127" y="80"/>
                  <a:pt x="127" y="80"/>
                </a:cubicBezTo>
                <a:cubicBezTo>
                  <a:pt x="127" y="81"/>
                  <a:pt x="128" y="80"/>
                  <a:pt x="128" y="80"/>
                </a:cubicBezTo>
                <a:cubicBezTo>
                  <a:pt x="128" y="81"/>
                  <a:pt x="128" y="81"/>
                  <a:pt x="128" y="81"/>
                </a:cubicBezTo>
                <a:cubicBezTo>
                  <a:pt x="128" y="81"/>
                  <a:pt x="129" y="81"/>
                  <a:pt x="129" y="81"/>
                </a:cubicBezTo>
                <a:cubicBezTo>
                  <a:pt x="129" y="81"/>
                  <a:pt x="129" y="81"/>
                  <a:pt x="129" y="81"/>
                </a:cubicBezTo>
                <a:cubicBezTo>
                  <a:pt x="130" y="81"/>
                  <a:pt x="131" y="80"/>
                  <a:pt x="132" y="79"/>
                </a:cubicBezTo>
                <a:cubicBezTo>
                  <a:pt x="133" y="79"/>
                  <a:pt x="133" y="79"/>
                  <a:pt x="133" y="80"/>
                </a:cubicBezTo>
                <a:cubicBezTo>
                  <a:pt x="134" y="80"/>
                  <a:pt x="134" y="80"/>
                  <a:pt x="134" y="80"/>
                </a:cubicBezTo>
                <a:cubicBezTo>
                  <a:pt x="134" y="80"/>
                  <a:pt x="135" y="80"/>
                  <a:pt x="135" y="80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79"/>
                  <a:pt x="136" y="79"/>
                  <a:pt x="137" y="7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8"/>
                  <a:pt x="137" y="79"/>
                  <a:pt x="137" y="78"/>
                </a:cubicBezTo>
                <a:cubicBezTo>
                  <a:pt x="137" y="78"/>
                  <a:pt x="136" y="77"/>
                  <a:pt x="137" y="76"/>
                </a:cubicBezTo>
                <a:cubicBezTo>
                  <a:pt x="137" y="76"/>
                  <a:pt x="137" y="76"/>
                  <a:pt x="137" y="76"/>
                </a:cubicBezTo>
                <a:cubicBezTo>
                  <a:pt x="137" y="76"/>
                  <a:pt x="137" y="75"/>
                  <a:pt x="137" y="75"/>
                </a:cubicBezTo>
                <a:cubicBezTo>
                  <a:pt x="137" y="75"/>
                  <a:pt x="137" y="75"/>
                  <a:pt x="137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39" y="75"/>
                  <a:pt x="139" y="75"/>
                  <a:pt x="139" y="75"/>
                </a:cubicBezTo>
                <a:cubicBezTo>
                  <a:pt x="139" y="75"/>
                  <a:pt x="139" y="75"/>
                  <a:pt x="139" y="76"/>
                </a:cubicBezTo>
                <a:cubicBezTo>
                  <a:pt x="140" y="76"/>
                  <a:pt x="140" y="76"/>
                  <a:pt x="140" y="75"/>
                </a:cubicBezTo>
                <a:cubicBezTo>
                  <a:pt x="140" y="75"/>
                  <a:pt x="140" y="74"/>
                  <a:pt x="141" y="74"/>
                </a:cubicBezTo>
                <a:cubicBezTo>
                  <a:pt x="141" y="74"/>
                  <a:pt x="140" y="73"/>
                  <a:pt x="140" y="73"/>
                </a:cubicBezTo>
                <a:cubicBezTo>
                  <a:pt x="140" y="74"/>
                  <a:pt x="140" y="74"/>
                  <a:pt x="140" y="74"/>
                </a:cubicBezTo>
                <a:cubicBezTo>
                  <a:pt x="140" y="74"/>
                  <a:pt x="140" y="74"/>
                  <a:pt x="140" y="74"/>
                </a:cubicBezTo>
                <a:cubicBezTo>
                  <a:pt x="140" y="73"/>
                  <a:pt x="140" y="73"/>
                  <a:pt x="140" y="73"/>
                </a:cubicBezTo>
                <a:cubicBezTo>
                  <a:pt x="140" y="73"/>
                  <a:pt x="140" y="73"/>
                  <a:pt x="139" y="73"/>
                </a:cubicBezTo>
                <a:cubicBezTo>
                  <a:pt x="139" y="73"/>
                  <a:pt x="139" y="73"/>
                  <a:pt x="139" y="72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41" y="72"/>
                  <a:pt x="141" y="72"/>
                  <a:pt x="141" y="72"/>
                </a:cubicBezTo>
                <a:cubicBezTo>
                  <a:pt x="141" y="72"/>
                  <a:pt x="141" y="71"/>
                  <a:pt x="141" y="71"/>
                </a:cubicBezTo>
                <a:cubicBezTo>
                  <a:pt x="141" y="71"/>
                  <a:pt x="141" y="72"/>
                  <a:pt x="142" y="72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42" y="71"/>
                  <a:pt x="142" y="71"/>
                  <a:pt x="143" y="71"/>
                </a:cubicBezTo>
                <a:cubicBezTo>
                  <a:pt x="143" y="72"/>
                  <a:pt x="144" y="72"/>
                  <a:pt x="144" y="72"/>
                </a:cubicBezTo>
                <a:cubicBezTo>
                  <a:pt x="145" y="72"/>
                  <a:pt x="145" y="71"/>
                  <a:pt x="145" y="71"/>
                </a:cubicBezTo>
                <a:cubicBezTo>
                  <a:pt x="145" y="71"/>
                  <a:pt x="145" y="71"/>
                  <a:pt x="145" y="72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6" y="71"/>
                </a:cubicBezTo>
                <a:cubicBezTo>
                  <a:pt x="146" y="71"/>
                  <a:pt x="146" y="71"/>
                  <a:pt x="146" y="70"/>
                </a:cubicBezTo>
                <a:cubicBezTo>
                  <a:pt x="146" y="71"/>
                  <a:pt x="147" y="71"/>
                  <a:pt x="147" y="71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47" y="70"/>
                  <a:pt x="146" y="71"/>
                  <a:pt x="145" y="70"/>
                </a:cubicBezTo>
                <a:cubicBezTo>
                  <a:pt x="145" y="70"/>
                  <a:pt x="145" y="69"/>
                  <a:pt x="145" y="69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45" y="69"/>
                  <a:pt x="144" y="70"/>
                  <a:pt x="144" y="70"/>
                </a:cubicBezTo>
                <a:cubicBezTo>
                  <a:pt x="144" y="70"/>
                  <a:pt x="144" y="70"/>
                  <a:pt x="144" y="70"/>
                </a:cubicBezTo>
                <a:cubicBezTo>
                  <a:pt x="144" y="70"/>
                  <a:pt x="144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2" y="70"/>
                  <a:pt x="142" y="70"/>
                </a:cubicBezTo>
                <a:cubicBezTo>
                  <a:pt x="142" y="70"/>
                  <a:pt x="142" y="70"/>
                  <a:pt x="142" y="70"/>
                </a:cubicBezTo>
                <a:cubicBezTo>
                  <a:pt x="142" y="70"/>
                  <a:pt x="142" y="70"/>
                  <a:pt x="142" y="70"/>
                </a:cubicBezTo>
                <a:cubicBezTo>
                  <a:pt x="142" y="70"/>
                  <a:pt x="141" y="70"/>
                  <a:pt x="141" y="70"/>
                </a:cubicBezTo>
                <a:cubicBezTo>
                  <a:pt x="141" y="70"/>
                  <a:pt x="141" y="70"/>
                  <a:pt x="141" y="70"/>
                </a:cubicBezTo>
                <a:cubicBezTo>
                  <a:pt x="141" y="70"/>
                  <a:pt x="141" y="70"/>
                  <a:pt x="141" y="71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0" y="71"/>
                  <a:pt x="139" y="71"/>
                  <a:pt x="139" y="71"/>
                </a:cubicBezTo>
                <a:cubicBezTo>
                  <a:pt x="139" y="71"/>
                  <a:pt x="139" y="71"/>
                  <a:pt x="139" y="70"/>
                </a:cubicBezTo>
                <a:cubicBezTo>
                  <a:pt x="139" y="70"/>
                  <a:pt x="139" y="70"/>
                  <a:pt x="139" y="70"/>
                </a:cubicBezTo>
                <a:cubicBezTo>
                  <a:pt x="139" y="70"/>
                  <a:pt x="138" y="70"/>
                  <a:pt x="138" y="70"/>
                </a:cubicBezTo>
                <a:cubicBezTo>
                  <a:pt x="138" y="70"/>
                  <a:pt x="138" y="70"/>
                  <a:pt x="138" y="70"/>
                </a:cubicBezTo>
                <a:cubicBezTo>
                  <a:pt x="138" y="70"/>
                  <a:pt x="138" y="70"/>
                  <a:pt x="138" y="70"/>
                </a:cubicBezTo>
                <a:cubicBezTo>
                  <a:pt x="137" y="70"/>
                  <a:pt x="137" y="69"/>
                  <a:pt x="137" y="68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37" y="68"/>
                  <a:pt x="137" y="67"/>
                  <a:pt x="137" y="67"/>
                </a:cubicBezTo>
                <a:cubicBezTo>
                  <a:pt x="137" y="67"/>
                  <a:pt x="137" y="67"/>
                  <a:pt x="137" y="66"/>
                </a:cubicBezTo>
                <a:cubicBezTo>
                  <a:pt x="137" y="66"/>
                  <a:pt x="137" y="66"/>
                  <a:pt x="137" y="66"/>
                </a:cubicBezTo>
                <a:cubicBezTo>
                  <a:pt x="137" y="66"/>
                  <a:pt x="137" y="65"/>
                  <a:pt x="137" y="65"/>
                </a:cubicBezTo>
                <a:cubicBezTo>
                  <a:pt x="137" y="65"/>
                  <a:pt x="137" y="65"/>
                  <a:pt x="137" y="65"/>
                </a:cubicBezTo>
                <a:cubicBezTo>
                  <a:pt x="137" y="65"/>
                  <a:pt x="138" y="65"/>
                  <a:pt x="138" y="65"/>
                </a:cubicBezTo>
                <a:cubicBezTo>
                  <a:pt x="138" y="65"/>
                  <a:pt x="138" y="64"/>
                  <a:pt x="138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39" y="64"/>
                  <a:pt x="141" y="62"/>
                  <a:pt x="141" y="62"/>
                </a:cubicBezTo>
                <a:cubicBezTo>
                  <a:pt x="141" y="62"/>
                  <a:pt x="141" y="62"/>
                  <a:pt x="142" y="62"/>
                </a:cubicBezTo>
                <a:cubicBezTo>
                  <a:pt x="142" y="62"/>
                  <a:pt x="142" y="62"/>
                  <a:pt x="142" y="61"/>
                </a:cubicBezTo>
                <a:cubicBezTo>
                  <a:pt x="142" y="61"/>
                  <a:pt x="141" y="61"/>
                  <a:pt x="141" y="61"/>
                </a:cubicBezTo>
                <a:cubicBezTo>
                  <a:pt x="141" y="61"/>
                  <a:pt x="142" y="61"/>
                  <a:pt x="141" y="61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1" y="60"/>
                  <a:pt x="141" y="60"/>
                  <a:pt x="140" y="60"/>
                </a:cubicBezTo>
                <a:cubicBezTo>
                  <a:pt x="140" y="60"/>
                  <a:pt x="139" y="60"/>
                  <a:pt x="139" y="60"/>
                </a:cubicBezTo>
                <a:cubicBezTo>
                  <a:pt x="139" y="60"/>
                  <a:pt x="139" y="60"/>
                  <a:pt x="138" y="60"/>
                </a:cubicBezTo>
                <a:cubicBezTo>
                  <a:pt x="138" y="60"/>
                  <a:pt x="138" y="60"/>
                  <a:pt x="138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2"/>
                  <a:pt x="137" y="62"/>
                  <a:pt x="136" y="62"/>
                </a:cubicBezTo>
                <a:cubicBezTo>
                  <a:pt x="136" y="62"/>
                  <a:pt x="136" y="62"/>
                  <a:pt x="137" y="62"/>
                </a:cubicBezTo>
                <a:cubicBezTo>
                  <a:pt x="137" y="62"/>
                  <a:pt x="137" y="62"/>
                  <a:pt x="137" y="63"/>
                </a:cubicBezTo>
                <a:cubicBezTo>
                  <a:pt x="137" y="63"/>
                  <a:pt x="137" y="63"/>
                  <a:pt x="137" y="63"/>
                </a:cubicBezTo>
                <a:cubicBezTo>
                  <a:pt x="137" y="63"/>
                  <a:pt x="136" y="63"/>
                  <a:pt x="136" y="64"/>
                </a:cubicBezTo>
                <a:cubicBezTo>
                  <a:pt x="136" y="64"/>
                  <a:pt x="135" y="64"/>
                  <a:pt x="135" y="64"/>
                </a:cubicBezTo>
                <a:cubicBezTo>
                  <a:pt x="135" y="64"/>
                  <a:pt x="135" y="64"/>
                  <a:pt x="135" y="64"/>
                </a:cubicBezTo>
                <a:cubicBezTo>
                  <a:pt x="134" y="64"/>
                  <a:pt x="134" y="65"/>
                  <a:pt x="134" y="65"/>
                </a:cubicBezTo>
                <a:cubicBezTo>
                  <a:pt x="134" y="65"/>
                  <a:pt x="134" y="65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2" y="66"/>
                  <a:pt x="132" y="66"/>
                </a:cubicBezTo>
                <a:cubicBezTo>
                  <a:pt x="132" y="67"/>
                  <a:pt x="133" y="67"/>
                  <a:pt x="132" y="68"/>
                </a:cubicBezTo>
                <a:cubicBezTo>
                  <a:pt x="132" y="68"/>
                  <a:pt x="132" y="68"/>
                  <a:pt x="132" y="68"/>
                </a:cubicBezTo>
                <a:cubicBezTo>
                  <a:pt x="132" y="68"/>
                  <a:pt x="132" y="69"/>
                  <a:pt x="132" y="69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32" y="69"/>
                  <a:pt x="133" y="69"/>
                  <a:pt x="133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3" y="70"/>
                  <a:pt x="133" y="70"/>
                  <a:pt x="134" y="70"/>
                </a:cubicBezTo>
                <a:cubicBezTo>
                  <a:pt x="134" y="71"/>
                  <a:pt x="134" y="71"/>
                  <a:pt x="134" y="71"/>
                </a:cubicBezTo>
                <a:cubicBezTo>
                  <a:pt x="134" y="71"/>
                  <a:pt x="134" y="71"/>
                  <a:pt x="134" y="71"/>
                </a:cubicBezTo>
                <a:cubicBezTo>
                  <a:pt x="134" y="71"/>
                  <a:pt x="133" y="72"/>
                  <a:pt x="133" y="72"/>
                </a:cubicBezTo>
                <a:cubicBezTo>
                  <a:pt x="133" y="71"/>
                  <a:pt x="131" y="71"/>
                  <a:pt x="131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2" y="71"/>
                  <a:pt x="132" y="72"/>
                  <a:pt x="132" y="72"/>
                </a:cubicBezTo>
                <a:cubicBezTo>
                  <a:pt x="133" y="72"/>
                  <a:pt x="133" y="71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2" y="72"/>
                  <a:pt x="133" y="73"/>
                  <a:pt x="132" y="73"/>
                </a:cubicBezTo>
                <a:cubicBezTo>
                  <a:pt x="132" y="73"/>
                  <a:pt x="132" y="73"/>
                  <a:pt x="132" y="73"/>
                </a:cubicBezTo>
                <a:cubicBezTo>
                  <a:pt x="132" y="73"/>
                  <a:pt x="131" y="73"/>
                  <a:pt x="131" y="73"/>
                </a:cubicBezTo>
                <a:cubicBezTo>
                  <a:pt x="131" y="73"/>
                  <a:pt x="132" y="74"/>
                  <a:pt x="132" y="74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31" y="74"/>
                  <a:pt x="131" y="74"/>
                  <a:pt x="131" y="75"/>
                </a:cubicBezTo>
                <a:cubicBezTo>
                  <a:pt x="131" y="75"/>
                  <a:pt x="131" y="75"/>
                  <a:pt x="131" y="75"/>
                </a:cubicBezTo>
                <a:cubicBezTo>
                  <a:pt x="131" y="75"/>
                  <a:pt x="131" y="75"/>
                  <a:pt x="131" y="75"/>
                </a:cubicBezTo>
                <a:cubicBezTo>
                  <a:pt x="131" y="76"/>
                  <a:pt x="131" y="76"/>
                  <a:pt x="131" y="76"/>
                </a:cubicBezTo>
                <a:cubicBezTo>
                  <a:pt x="131" y="76"/>
                  <a:pt x="131" y="77"/>
                  <a:pt x="130" y="77"/>
                </a:cubicBezTo>
                <a:cubicBezTo>
                  <a:pt x="130" y="77"/>
                  <a:pt x="130" y="77"/>
                  <a:pt x="130" y="77"/>
                </a:cubicBezTo>
                <a:cubicBezTo>
                  <a:pt x="130" y="77"/>
                  <a:pt x="130" y="77"/>
                  <a:pt x="130" y="77"/>
                </a:cubicBezTo>
                <a:cubicBezTo>
                  <a:pt x="130" y="77"/>
                  <a:pt x="130" y="77"/>
                  <a:pt x="129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77"/>
                  <a:pt x="129" y="78"/>
                  <a:pt x="129" y="78"/>
                </a:cubicBezTo>
                <a:cubicBezTo>
                  <a:pt x="129" y="78"/>
                  <a:pt x="129" y="78"/>
                  <a:pt x="129" y="78"/>
                </a:cubicBezTo>
                <a:cubicBezTo>
                  <a:pt x="129" y="78"/>
                  <a:pt x="129" y="78"/>
                  <a:pt x="128" y="78"/>
                </a:cubicBezTo>
                <a:cubicBezTo>
                  <a:pt x="128" y="78"/>
                  <a:pt x="128" y="78"/>
                  <a:pt x="127" y="78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7" y="78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6"/>
                  <a:pt x="127" y="76"/>
                </a:cubicBezTo>
                <a:cubicBezTo>
                  <a:pt x="127" y="76"/>
                  <a:pt x="126" y="76"/>
                  <a:pt x="126" y="75"/>
                </a:cubicBezTo>
                <a:cubicBezTo>
                  <a:pt x="126" y="75"/>
                  <a:pt x="126" y="75"/>
                  <a:pt x="126" y="75"/>
                </a:cubicBezTo>
                <a:cubicBezTo>
                  <a:pt x="126" y="75"/>
                  <a:pt x="126" y="74"/>
                  <a:pt x="126" y="74"/>
                </a:cubicBezTo>
                <a:cubicBezTo>
                  <a:pt x="126" y="74"/>
                  <a:pt x="126" y="74"/>
                  <a:pt x="126" y="74"/>
                </a:cubicBezTo>
                <a:cubicBezTo>
                  <a:pt x="126" y="74"/>
                  <a:pt x="126" y="74"/>
                  <a:pt x="125" y="74"/>
                </a:cubicBezTo>
                <a:cubicBezTo>
                  <a:pt x="125" y="74"/>
                  <a:pt x="125" y="73"/>
                  <a:pt x="125" y="73"/>
                </a:cubicBezTo>
                <a:cubicBezTo>
                  <a:pt x="125" y="73"/>
                  <a:pt x="125" y="73"/>
                  <a:pt x="125" y="73"/>
                </a:cubicBezTo>
                <a:cubicBezTo>
                  <a:pt x="125" y="73"/>
                  <a:pt x="125" y="73"/>
                  <a:pt x="125" y="72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5" y="72"/>
                  <a:pt x="125" y="72"/>
                  <a:pt x="124" y="72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4" y="72"/>
                  <a:pt x="124" y="72"/>
                  <a:pt x="124" y="72"/>
                </a:cubicBezTo>
                <a:cubicBezTo>
                  <a:pt x="124" y="72"/>
                  <a:pt x="123" y="72"/>
                  <a:pt x="123" y="72"/>
                </a:cubicBezTo>
                <a:cubicBezTo>
                  <a:pt x="123" y="72"/>
                  <a:pt x="123" y="73"/>
                  <a:pt x="123" y="73"/>
                </a:cubicBezTo>
                <a:cubicBezTo>
                  <a:pt x="122" y="73"/>
                  <a:pt x="122" y="73"/>
                  <a:pt x="121" y="74"/>
                </a:cubicBezTo>
                <a:cubicBezTo>
                  <a:pt x="121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8" y="73"/>
                  <a:pt x="118" y="72"/>
                  <a:pt x="118" y="72"/>
                </a:cubicBezTo>
                <a:cubicBezTo>
                  <a:pt x="118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3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1"/>
                  <a:pt x="119" y="71"/>
                </a:cubicBezTo>
                <a:cubicBezTo>
                  <a:pt x="119" y="71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2"/>
                  <a:pt x="119" y="72"/>
                </a:cubicBezTo>
                <a:cubicBezTo>
                  <a:pt x="119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8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0"/>
                  <a:pt x="119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8" y="70"/>
                  <a:pt x="118" y="69"/>
                  <a:pt x="118" y="69"/>
                </a:cubicBezTo>
                <a:cubicBezTo>
                  <a:pt x="118" y="70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8"/>
                  <a:pt x="118" y="68"/>
                </a:cubicBezTo>
                <a:cubicBezTo>
                  <a:pt x="118" y="68"/>
                  <a:pt x="118" y="68"/>
                  <a:pt x="118" y="67"/>
                </a:cubicBezTo>
                <a:cubicBezTo>
                  <a:pt x="118" y="67"/>
                  <a:pt x="119" y="67"/>
                  <a:pt x="119" y="67"/>
                </a:cubicBezTo>
                <a:cubicBezTo>
                  <a:pt x="119" y="67"/>
                  <a:pt x="119" y="67"/>
                  <a:pt x="119" y="67"/>
                </a:cubicBezTo>
                <a:cubicBezTo>
                  <a:pt x="119" y="67"/>
                  <a:pt x="118" y="67"/>
                  <a:pt x="118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9" y="67"/>
                  <a:pt x="119" y="66"/>
                  <a:pt x="119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20" y="66"/>
                  <a:pt x="121" y="66"/>
                  <a:pt x="121" y="66"/>
                </a:cubicBezTo>
                <a:cubicBezTo>
                  <a:pt x="121" y="66"/>
                  <a:pt x="120" y="66"/>
                  <a:pt x="120" y="65"/>
                </a:cubicBezTo>
                <a:cubicBezTo>
                  <a:pt x="120" y="65"/>
                  <a:pt x="120" y="65"/>
                  <a:pt x="120" y="65"/>
                </a:cubicBezTo>
                <a:cubicBezTo>
                  <a:pt x="121" y="65"/>
                  <a:pt x="121" y="65"/>
                  <a:pt x="122" y="65"/>
                </a:cubicBezTo>
                <a:cubicBezTo>
                  <a:pt x="122" y="65"/>
                  <a:pt x="122" y="64"/>
                  <a:pt x="123" y="64"/>
                </a:cubicBezTo>
                <a:cubicBezTo>
                  <a:pt x="123" y="64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4"/>
                  <a:pt x="123" y="64"/>
                  <a:pt x="123" y="64"/>
                </a:cubicBezTo>
                <a:cubicBezTo>
                  <a:pt x="123" y="64"/>
                  <a:pt x="124" y="64"/>
                  <a:pt x="124" y="63"/>
                </a:cubicBezTo>
                <a:cubicBezTo>
                  <a:pt x="124" y="63"/>
                  <a:pt x="124" y="63"/>
                  <a:pt x="125" y="62"/>
                </a:cubicBezTo>
                <a:cubicBezTo>
                  <a:pt x="125" y="62"/>
                  <a:pt x="125" y="63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6" y="62"/>
                  <a:pt x="126" y="61"/>
                  <a:pt x="126" y="61"/>
                </a:cubicBezTo>
                <a:cubicBezTo>
                  <a:pt x="126" y="61"/>
                  <a:pt x="126" y="61"/>
                  <a:pt x="127" y="61"/>
                </a:cubicBezTo>
                <a:cubicBezTo>
                  <a:pt x="127" y="61"/>
                  <a:pt x="127" y="61"/>
                  <a:pt x="127" y="61"/>
                </a:cubicBezTo>
                <a:cubicBezTo>
                  <a:pt x="127" y="61"/>
                  <a:pt x="126" y="61"/>
                  <a:pt x="126" y="61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27" y="60"/>
                  <a:pt x="127" y="59"/>
                  <a:pt x="127" y="59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9"/>
                  <a:pt x="128" y="59"/>
                  <a:pt x="127" y="59"/>
                </a:cubicBezTo>
                <a:cubicBezTo>
                  <a:pt x="127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7"/>
                  <a:pt x="129" y="57"/>
                  <a:pt x="129" y="57"/>
                </a:cubicBezTo>
                <a:cubicBezTo>
                  <a:pt x="129" y="57"/>
                  <a:pt x="129" y="57"/>
                  <a:pt x="129" y="57"/>
                </a:cubicBezTo>
                <a:cubicBezTo>
                  <a:pt x="129" y="57"/>
                  <a:pt x="129" y="57"/>
                  <a:pt x="129" y="56"/>
                </a:cubicBezTo>
                <a:cubicBezTo>
                  <a:pt x="130" y="56"/>
                  <a:pt x="130" y="57"/>
                  <a:pt x="130" y="57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1" y="55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32" y="55"/>
                  <a:pt x="132" y="55"/>
                  <a:pt x="132" y="54"/>
                </a:cubicBezTo>
                <a:cubicBezTo>
                  <a:pt x="132" y="54"/>
                  <a:pt x="132" y="54"/>
                  <a:pt x="132" y="54"/>
                </a:cubicBezTo>
                <a:cubicBezTo>
                  <a:pt x="132" y="54"/>
                  <a:pt x="132" y="54"/>
                  <a:pt x="133" y="54"/>
                </a:cubicBezTo>
                <a:cubicBezTo>
                  <a:pt x="133" y="53"/>
                  <a:pt x="133" y="54"/>
                  <a:pt x="133" y="53"/>
                </a:cubicBezTo>
                <a:cubicBezTo>
                  <a:pt x="133" y="53"/>
                  <a:pt x="134" y="53"/>
                  <a:pt x="134" y="53"/>
                </a:cubicBezTo>
                <a:cubicBezTo>
                  <a:pt x="134" y="53"/>
                  <a:pt x="134" y="53"/>
                  <a:pt x="135" y="53"/>
                </a:cubicBezTo>
                <a:cubicBezTo>
                  <a:pt x="135" y="53"/>
                  <a:pt x="135" y="52"/>
                  <a:pt x="136" y="52"/>
                </a:cubicBezTo>
                <a:cubicBezTo>
                  <a:pt x="136" y="52"/>
                  <a:pt x="136" y="52"/>
                  <a:pt x="136" y="52"/>
                </a:cubicBezTo>
                <a:cubicBezTo>
                  <a:pt x="136" y="52"/>
                  <a:pt x="136" y="52"/>
                  <a:pt x="136" y="52"/>
                </a:cubicBezTo>
                <a:cubicBezTo>
                  <a:pt x="136" y="52"/>
                  <a:pt x="136" y="53"/>
                  <a:pt x="136" y="53"/>
                </a:cubicBezTo>
                <a:cubicBezTo>
                  <a:pt x="136" y="53"/>
                  <a:pt x="136" y="52"/>
                  <a:pt x="136" y="52"/>
                </a:cubicBezTo>
                <a:cubicBezTo>
                  <a:pt x="137" y="52"/>
                  <a:pt x="137" y="52"/>
                  <a:pt x="137" y="51"/>
                </a:cubicBezTo>
                <a:cubicBezTo>
                  <a:pt x="137" y="51"/>
                  <a:pt x="137" y="51"/>
                  <a:pt x="137" y="51"/>
                </a:cubicBezTo>
                <a:cubicBezTo>
                  <a:pt x="137" y="52"/>
                  <a:pt x="137" y="52"/>
                  <a:pt x="138" y="52"/>
                </a:cubicBezTo>
                <a:cubicBezTo>
                  <a:pt x="138" y="50"/>
                  <a:pt x="138" y="51"/>
                  <a:pt x="139" y="51"/>
                </a:cubicBezTo>
                <a:cubicBezTo>
                  <a:pt x="139" y="51"/>
                  <a:pt x="140" y="51"/>
                  <a:pt x="140" y="50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1" y="50"/>
                  <a:pt x="141" y="49"/>
                  <a:pt x="142" y="50"/>
                </a:cubicBezTo>
                <a:cubicBezTo>
                  <a:pt x="142" y="50"/>
                  <a:pt x="141" y="50"/>
                  <a:pt x="141" y="51"/>
                </a:cubicBezTo>
                <a:cubicBezTo>
                  <a:pt x="141" y="51"/>
                  <a:pt x="141" y="51"/>
                  <a:pt x="142" y="51"/>
                </a:cubicBezTo>
                <a:cubicBezTo>
                  <a:pt x="142" y="51"/>
                  <a:pt x="143" y="50"/>
                  <a:pt x="143" y="49"/>
                </a:cubicBezTo>
                <a:cubicBezTo>
                  <a:pt x="143" y="50"/>
                  <a:pt x="143" y="50"/>
                  <a:pt x="143" y="51"/>
                </a:cubicBezTo>
                <a:cubicBezTo>
                  <a:pt x="144" y="50"/>
                  <a:pt x="144" y="50"/>
                  <a:pt x="144" y="49"/>
                </a:cubicBezTo>
                <a:cubicBezTo>
                  <a:pt x="144" y="49"/>
                  <a:pt x="145" y="49"/>
                  <a:pt x="145" y="49"/>
                </a:cubicBezTo>
                <a:cubicBezTo>
                  <a:pt x="145" y="50"/>
                  <a:pt x="145" y="50"/>
                  <a:pt x="145" y="51"/>
                </a:cubicBezTo>
                <a:cubicBezTo>
                  <a:pt x="145" y="51"/>
                  <a:pt x="145" y="51"/>
                  <a:pt x="145" y="51"/>
                </a:cubicBezTo>
                <a:cubicBezTo>
                  <a:pt x="145" y="50"/>
                  <a:pt x="145" y="50"/>
                  <a:pt x="146" y="50"/>
                </a:cubicBezTo>
                <a:cubicBezTo>
                  <a:pt x="146" y="50"/>
                  <a:pt x="146" y="50"/>
                  <a:pt x="147" y="50"/>
                </a:cubicBezTo>
                <a:cubicBezTo>
                  <a:pt x="147" y="50"/>
                  <a:pt x="147" y="50"/>
                  <a:pt x="148" y="50"/>
                </a:cubicBezTo>
                <a:cubicBezTo>
                  <a:pt x="148" y="50"/>
                  <a:pt x="148" y="50"/>
                  <a:pt x="148" y="50"/>
                </a:cubicBezTo>
                <a:cubicBezTo>
                  <a:pt x="148" y="51"/>
                  <a:pt x="148" y="51"/>
                  <a:pt x="148" y="51"/>
                </a:cubicBezTo>
                <a:cubicBezTo>
                  <a:pt x="147" y="51"/>
                  <a:pt x="147" y="51"/>
                  <a:pt x="146" y="51"/>
                </a:cubicBezTo>
                <a:cubicBezTo>
                  <a:pt x="146" y="52"/>
                  <a:pt x="146" y="52"/>
                  <a:pt x="147" y="52"/>
                </a:cubicBezTo>
                <a:cubicBezTo>
                  <a:pt x="147" y="52"/>
                  <a:pt x="148" y="52"/>
                  <a:pt x="148" y="52"/>
                </a:cubicBezTo>
                <a:cubicBezTo>
                  <a:pt x="148" y="52"/>
                  <a:pt x="149" y="52"/>
                  <a:pt x="149" y="52"/>
                </a:cubicBezTo>
                <a:cubicBezTo>
                  <a:pt x="149" y="52"/>
                  <a:pt x="149" y="52"/>
                  <a:pt x="150" y="52"/>
                </a:cubicBezTo>
                <a:cubicBezTo>
                  <a:pt x="150" y="52"/>
                  <a:pt x="150" y="53"/>
                  <a:pt x="151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2" y="53"/>
                  <a:pt x="153" y="53"/>
                  <a:pt x="153" y="53"/>
                </a:cubicBezTo>
                <a:cubicBezTo>
                  <a:pt x="154" y="53"/>
                  <a:pt x="154" y="53"/>
                  <a:pt x="155" y="54"/>
                </a:cubicBezTo>
                <a:cubicBezTo>
                  <a:pt x="155" y="54"/>
                  <a:pt x="155" y="54"/>
                  <a:pt x="156" y="54"/>
                </a:cubicBezTo>
                <a:cubicBezTo>
                  <a:pt x="156" y="54"/>
                  <a:pt x="157" y="55"/>
                  <a:pt x="157" y="55"/>
                </a:cubicBezTo>
                <a:cubicBezTo>
                  <a:pt x="158" y="55"/>
                  <a:pt x="158" y="55"/>
                  <a:pt x="159" y="55"/>
                </a:cubicBezTo>
                <a:cubicBezTo>
                  <a:pt x="159" y="56"/>
                  <a:pt x="160" y="56"/>
                  <a:pt x="160" y="56"/>
                </a:cubicBezTo>
                <a:cubicBezTo>
                  <a:pt x="160" y="57"/>
                  <a:pt x="160" y="57"/>
                  <a:pt x="160" y="57"/>
                </a:cubicBezTo>
                <a:cubicBezTo>
                  <a:pt x="160" y="58"/>
                  <a:pt x="160" y="58"/>
                  <a:pt x="159" y="59"/>
                </a:cubicBezTo>
                <a:cubicBezTo>
                  <a:pt x="157" y="60"/>
                  <a:pt x="154" y="59"/>
                  <a:pt x="152" y="58"/>
                </a:cubicBezTo>
                <a:cubicBezTo>
                  <a:pt x="152" y="58"/>
                  <a:pt x="151" y="58"/>
                  <a:pt x="151" y="58"/>
                </a:cubicBezTo>
                <a:cubicBezTo>
                  <a:pt x="151" y="58"/>
                  <a:pt x="151" y="57"/>
                  <a:pt x="150" y="57"/>
                </a:cubicBezTo>
                <a:cubicBezTo>
                  <a:pt x="150" y="58"/>
                  <a:pt x="151" y="58"/>
                  <a:pt x="151" y="59"/>
                </a:cubicBezTo>
                <a:cubicBezTo>
                  <a:pt x="151" y="59"/>
                  <a:pt x="152" y="59"/>
                  <a:pt x="152" y="59"/>
                </a:cubicBezTo>
                <a:cubicBezTo>
                  <a:pt x="153" y="60"/>
                  <a:pt x="153" y="60"/>
                  <a:pt x="152" y="60"/>
                </a:cubicBezTo>
                <a:cubicBezTo>
                  <a:pt x="152" y="61"/>
                  <a:pt x="153" y="62"/>
                  <a:pt x="153" y="63"/>
                </a:cubicBezTo>
                <a:cubicBezTo>
                  <a:pt x="153" y="63"/>
                  <a:pt x="154" y="63"/>
                  <a:pt x="154" y="63"/>
                </a:cubicBezTo>
                <a:cubicBezTo>
                  <a:pt x="154" y="63"/>
                  <a:pt x="154" y="63"/>
                  <a:pt x="154" y="63"/>
                </a:cubicBezTo>
                <a:cubicBezTo>
                  <a:pt x="155" y="63"/>
                  <a:pt x="155" y="63"/>
                  <a:pt x="155" y="63"/>
                </a:cubicBezTo>
                <a:cubicBezTo>
                  <a:pt x="156" y="64"/>
                  <a:pt x="157" y="64"/>
                  <a:pt x="156" y="63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6" y="62"/>
                  <a:pt x="157" y="62"/>
                  <a:pt x="158" y="62"/>
                </a:cubicBezTo>
                <a:cubicBezTo>
                  <a:pt x="158" y="62"/>
                  <a:pt x="158" y="62"/>
                  <a:pt x="159" y="62"/>
                </a:cubicBezTo>
                <a:cubicBezTo>
                  <a:pt x="159" y="62"/>
                  <a:pt x="159" y="62"/>
                  <a:pt x="159" y="62"/>
                </a:cubicBezTo>
                <a:cubicBezTo>
                  <a:pt x="160" y="61"/>
                  <a:pt x="159" y="61"/>
                  <a:pt x="159" y="60"/>
                </a:cubicBezTo>
                <a:cubicBezTo>
                  <a:pt x="159" y="59"/>
                  <a:pt x="161" y="60"/>
                  <a:pt x="161" y="59"/>
                </a:cubicBezTo>
                <a:cubicBezTo>
                  <a:pt x="162" y="58"/>
                  <a:pt x="163" y="59"/>
                  <a:pt x="163" y="59"/>
                </a:cubicBezTo>
                <a:cubicBezTo>
                  <a:pt x="163" y="59"/>
                  <a:pt x="163" y="59"/>
                  <a:pt x="163" y="59"/>
                </a:cubicBezTo>
                <a:cubicBezTo>
                  <a:pt x="163" y="59"/>
                  <a:pt x="164" y="59"/>
                  <a:pt x="164" y="59"/>
                </a:cubicBezTo>
                <a:cubicBezTo>
                  <a:pt x="164" y="58"/>
                  <a:pt x="164" y="58"/>
                  <a:pt x="164" y="57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63" y="56"/>
                  <a:pt x="164" y="56"/>
                  <a:pt x="164" y="56"/>
                </a:cubicBezTo>
                <a:cubicBezTo>
                  <a:pt x="164" y="55"/>
                  <a:pt x="163" y="55"/>
                  <a:pt x="163" y="54"/>
                </a:cubicBezTo>
                <a:cubicBezTo>
                  <a:pt x="164" y="54"/>
                  <a:pt x="164" y="55"/>
                  <a:pt x="164" y="55"/>
                </a:cubicBezTo>
                <a:cubicBezTo>
                  <a:pt x="164" y="55"/>
                  <a:pt x="165" y="55"/>
                  <a:pt x="165" y="54"/>
                </a:cubicBezTo>
                <a:cubicBezTo>
                  <a:pt x="166" y="55"/>
                  <a:pt x="166" y="56"/>
                  <a:pt x="166" y="56"/>
                </a:cubicBezTo>
                <a:cubicBezTo>
                  <a:pt x="166" y="56"/>
                  <a:pt x="165" y="56"/>
                  <a:pt x="164" y="57"/>
                </a:cubicBezTo>
                <a:cubicBezTo>
                  <a:pt x="165" y="57"/>
                  <a:pt x="166" y="58"/>
                  <a:pt x="167" y="58"/>
                </a:cubicBezTo>
                <a:cubicBezTo>
                  <a:pt x="167" y="58"/>
                  <a:pt x="167" y="58"/>
                  <a:pt x="168" y="58"/>
                </a:cubicBezTo>
                <a:cubicBezTo>
                  <a:pt x="168" y="57"/>
                  <a:pt x="168" y="57"/>
                  <a:pt x="168" y="56"/>
                </a:cubicBezTo>
                <a:cubicBezTo>
                  <a:pt x="168" y="56"/>
                  <a:pt x="169" y="56"/>
                  <a:pt x="169" y="56"/>
                </a:cubicBezTo>
                <a:cubicBezTo>
                  <a:pt x="170" y="56"/>
                  <a:pt x="171" y="55"/>
                  <a:pt x="171" y="55"/>
                </a:cubicBezTo>
                <a:cubicBezTo>
                  <a:pt x="172" y="55"/>
                  <a:pt x="173" y="55"/>
                  <a:pt x="173" y="54"/>
                </a:cubicBezTo>
                <a:cubicBezTo>
                  <a:pt x="173" y="54"/>
                  <a:pt x="173" y="55"/>
                  <a:pt x="173" y="55"/>
                </a:cubicBezTo>
                <a:cubicBezTo>
                  <a:pt x="173" y="55"/>
                  <a:pt x="173" y="55"/>
                  <a:pt x="173" y="55"/>
                </a:cubicBezTo>
                <a:cubicBezTo>
                  <a:pt x="174" y="55"/>
                  <a:pt x="173" y="54"/>
                  <a:pt x="175" y="54"/>
                </a:cubicBezTo>
                <a:cubicBezTo>
                  <a:pt x="175" y="54"/>
                  <a:pt x="175" y="54"/>
                  <a:pt x="175" y="55"/>
                </a:cubicBezTo>
                <a:cubicBezTo>
                  <a:pt x="175" y="55"/>
                  <a:pt x="175" y="55"/>
                  <a:pt x="174" y="55"/>
                </a:cubicBezTo>
                <a:cubicBezTo>
                  <a:pt x="174" y="55"/>
                  <a:pt x="174" y="55"/>
                  <a:pt x="174" y="55"/>
                </a:cubicBezTo>
                <a:cubicBezTo>
                  <a:pt x="175" y="55"/>
                  <a:pt x="175" y="55"/>
                  <a:pt x="176" y="55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6" y="55"/>
                  <a:pt x="176" y="55"/>
                  <a:pt x="177" y="54"/>
                </a:cubicBezTo>
                <a:cubicBezTo>
                  <a:pt x="177" y="54"/>
                  <a:pt x="178" y="54"/>
                  <a:pt x="178" y="54"/>
                </a:cubicBezTo>
                <a:cubicBezTo>
                  <a:pt x="178" y="54"/>
                  <a:pt x="179" y="55"/>
                  <a:pt x="179" y="54"/>
                </a:cubicBezTo>
                <a:cubicBezTo>
                  <a:pt x="179" y="54"/>
                  <a:pt x="179" y="54"/>
                  <a:pt x="180" y="54"/>
                </a:cubicBezTo>
                <a:cubicBezTo>
                  <a:pt x="180" y="54"/>
                  <a:pt x="181" y="54"/>
                  <a:pt x="181" y="54"/>
                </a:cubicBezTo>
                <a:cubicBezTo>
                  <a:pt x="181" y="54"/>
                  <a:pt x="181" y="54"/>
                  <a:pt x="181" y="54"/>
                </a:cubicBezTo>
                <a:cubicBezTo>
                  <a:pt x="181" y="55"/>
                  <a:pt x="181" y="55"/>
                  <a:pt x="182" y="55"/>
                </a:cubicBezTo>
                <a:cubicBezTo>
                  <a:pt x="182" y="55"/>
                  <a:pt x="182" y="54"/>
                  <a:pt x="182" y="54"/>
                </a:cubicBezTo>
                <a:cubicBezTo>
                  <a:pt x="183" y="54"/>
                  <a:pt x="183" y="54"/>
                  <a:pt x="183" y="53"/>
                </a:cubicBezTo>
                <a:cubicBezTo>
                  <a:pt x="183" y="53"/>
                  <a:pt x="183" y="53"/>
                  <a:pt x="183" y="52"/>
                </a:cubicBezTo>
                <a:cubicBezTo>
                  <a:pt x="183" y="52"/>
                  <a:pt x="183" y="52"/>
                  <a:pt x="183" y="52"/>
                </a:cubicBezTo>
                <a:cubicBezTo>
                  <a:pt x="183" y="52"/>
                  <a:pt x="183" y="52"/>
                  <a:pt x="183" y="52"/>
                </a:cubicBezTo>
                <a:cubicBezTo>
                  <a:pt x="184" y="52"/>
                  <a:pt x="185" y="52"/>
                  <a:pt x="186" y="52"/>
                </a:cubicBezTo>
                <a:cubicBezTo>
                  <a:pt x="188" y="53"/>
                  <a:pt x="190" y="54"/>
                  <a:pt x="192" y="55"/>
                </a:cubicBezTo>
                <a:cubicBezTo>
                  <a:pt x="192" y="55"/>
                  <a:pt x="192" y="55"/>
                  <a:pt x="192" y="55"/>
                </a:cubicBezTo>
                <a:cubicBezTo>
                  <a:pt x="192" y="55"/>
                  <a:pt x="193" y="54"/>
                  <a:pt x="193" y="54"/>
                </a:cubicBezTo>
                <a:cubicBezTo>
                  <a:pt x="192" y="54"/>
                  <a:pt x="192" y="54"/>
                  <a:pt x="192" y="53"/>
                </a:cubicBezTo>
                <a:cubicBezTo>
                  <a:pt x="191" y="53"/>
                  <a:pt x="192" y="53"/>
                  <a:pt x="192" y="52"/>
                </a:cubicBezTo>
                <a:cubicBezTo>
                  <a:pt x="191" y="52"/>
                  <a:pt x="190" y="52"/>
                  <a:pt x="190" y="52"/>
                </a:cubicBezTo>
                <a:cubicBezTo>
                  <a:pt x="190" y="51"/>
                  <a:pt x="191" y="51"/>
                  <a:pt x="191" y="50"/>
                </a:cubicBezTo>
                <a:cubicBezTo>
                  <a:pt x="190" y="50"/>
                  <a:pt x="190" y="50"/>
                  <a:pt x="190" y="50"/>
                </a:cubicBezTo>
                <a:cubicBezTo>
                  <a:pt x="190" y="49"/>
                  <a:pt x="191" y="48"/>
                  <a:pt x="192" y="48"/>
                </a:cubicBezTo>
                <a:cubicBezTo>
                  <a:pt x="192" y="47"/>
                  <a:pt x="192" y="47"/>
                  <a:pt x="192" y="47"/>
                </a:cubicBezTo>
                <a:cubicBezTo>
                  <a:pt x="192" y="47"/>
                  <a:pt x="192" y="47"/>
                  <a:pt x="192" y="46"/>
                </a:cubicBezTo>
                <a:cubicBezTo>
                  <a:pt x="189" y="44"/>
                  <a:pt x="186" y="42"/>
                  <a:pt x="183" y="40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3" y="40"/>
                  <a:pt x="183" y="41"/>
                  <a:pt x="183" y="41"/>
                </a:cubicBezTo>
                <a:cubicBezTo>
                  <a:pt x="182" y="41"/>
                  <a:pt x="182" y="41"/>
                  <a:pt x="182" y="41"/>
                </a:cubicBezTo>
                <a:cubicBezTo>
                  <a:pt x="182" y="41"/>
                  <a:pt x="181" y="41"/>
                  <a:pt x="181" y="41"/>
                </a:cubicBezTo>
                <a:cubicBezTo>
                  <a:pt x="181" y="41"/>
                  <a:pt x="181" y="41"/>
                  <a:pt x="181" y="41"/>
                </a:cubicBezTo>
                <a:cubicBezTo>
                  <a:pt x="181" y="41"/>
                  <a:pt x="180" y="41"/>
                  <a:pt x="181" y="41"/>
                </a:cubicBezTo>
                <a:cubicBezTo>
                  <a:pt x="181" y="41"/>
                  <a:pt x="181" y="42"/>
                  <a:pt x="181" y="42"/>
                </a:cubicBezTo>
                <a:cubicBezTo>
                  <a:pt x="181" y="42"/>
                  <a:pt x="181" y="42"/>
                  <a:pt x="181" y="42"/>
                </a:cubicBezTo>
                <a:cubicBezTo>
                  <a:pt x="181" y="42"/>
                  <a:pt x="180" y="42"/>
                  <a:pt x="180" y="42"/>
                </a:cubicBezTo>
                <a:cubicBezTo>
                  <a:pt x="180" y="42"/>
                  <a:pt x="180" y="42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2"/>
                  <a:pt x="179" y="42"/>
                  <a:pt x="179" y="43"/>
                </a:cubicBezTo>
                <a:cubicBezTo>
                  <a:pt x="179" y="43"/>
                  <a:pt x="179" y="43"/>
                  <a:pt x="180" y="43"/>
                </a:cubicBezTo>
                <a:cubicBezTo>
                  <a:pt x="180" y="43"/>
                  <a:pt x="180" y="43"/>
                  <a:pt x="180" y="43"/>
                </a:cubicBezTo>
                <a:cubicBezTo>
                  <a:pt x="179" y="43"/>
                  <a:pt x="179" y="44"/>
                  <a:pt x="179" y="44"/>
                </a:cubicBezTo>
                <a:cubicBezTo>
                  <a:pt x="178" y="44"/>
                  <a:pt x="178" y="44"/>
                  <a:pt x="177" y="44"/>
                </a:cubicBezTo>
                <a:cubicBezTo>
                  <a:pt x="176" y="43"/>
                  <a:pt x="176" y="44"/>
                  <a:pt x="175" y="43"/>
                </a:cubicBezTo>
                <a:cubicBezTo>
                  <a:pt x="175" y="43"/>
                  <a:pt x="175" y="43"/>
                  <a:pt x="175" y="43"/>
                </a:cubicBezTo>
                <a:cubicBezTo>
                  <a:pt x="176" y="43"/>
                  <a:pt x="176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1"/>
                  <a:pt x="178" y="41"/>
                  <a:pt x="178" y="41"/>
                </a:cubicBezTo>
                <a:cubicBezTo>
                  <a:pt x="178" y="41"/>
                  <a:pt x="178" y="41"/>
                  <a:pt x="178" y="41"/>
                </a:cubicBezTo>
                <a:cubicBezTo>
                  <a:pt x="178" y="40"/>
                  <a:pt x="178" y="40"/>
                  <a:pt x="178" y="40"/>
                </a:cubicBezTo>
                <a:cubicBezTo>
                  <a:pt x="178" y="40"/>
                  <a:pt x="179" y="40"/>
                  <a:pt x="179" y="39"/>
                </a:cubicBezTo>
                <a:cubicBezTo>
                  <a:pt x="179" y="39"/>
                  <a:pt x="179" y="40"/>
                  <a:pt x="179" y="40"/>
                </a:cubicBezTo>
                <a:cubicBezTo>
                  <a:pt x="180" y="39"/>
                  <a:pt x="180" y="39"/>
                  <a:pt x="181" y="38"/>
                </a:cubicBezTo>
                <a:cubicBezTo>
                  <a:pt x="165" y="29"/>
                  <a:pt x="147" y="24"/>
                  <a:pt x="128" y="24"/>
                </a:cubicBezTo>
                <a:cubicBezTo>
                  <a:pt x="112" y="24"/>
                  <a:pt x="97" y="28"/>
                  <a:pt x="83" y="34"/>
                </a:cubicBezTo>
                <a:moveTo>
                  <a:pt x="84" y="39"/>
                </a:move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moveTo>
                  <a:pt x="174" y="99"/>
                </a:moveTo>
                <a:cubicBezTo>
                  <a:pt x="174" y="99"/>
                  <a:pt x="174" y="99"/>
                  <a:pt x="173" y="99"/>
                </a:cubicBezTo>
                <a:cubicBezTo>
                  <a:pt x="173" y="99"/>
                  <a:pt x="173" y="98"/>
                  <a:pt x="173" y="98"/>
                </a:cubicBezTo>
                <a:cubicBezTo>
                  <a:pt x="174" y="98"/>
                  <a:pt x="174" y="98"/>
                  <a:pt x="174" y="97"/>
                </a:cubicBezTo>
                <a:cubicBezTo>
                  <a:pt x="174" y="97"/>
                  <a:pt x="173" y="97"/>
                  <a:pt x="173" y="97"/>
                </a:cubicBezTo>
                <a:cubicBezTo>
                  <a:pt x="173" y="97"/>
                  <a:pt x="173" y="97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6"/>
                  <a:pt x="172" y="96"/>
                  <a:pt x="172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2" y="95"/>
                  <a:pt x="172" y="95"/>
                </a:cubicBezTo>
                <a:cubicBezTo>
                  <a:pt x="172" y="95"/>
                  <a:pt x="172" y="95"/>
                  <a:pt x="172" y="95"/>
                </a:cubicBezTo>
                <a:cubicBezTo>
                  <a:pt x="172" y="95"/>
                  <a:pt x="172" y="94"/>
                  <a:pt x="172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4"/>
                  <a:pt x="172" y="93"/>
                  <a:pt x="173" y="93"/>
                </a:cubicBezTo>
                <a:cubicBezTo>
                  <a:pt x="173" y="93"/>
                  <a:pt x="174" y="94"/>
                  <a:pt x="174" y="94"/>
                </a:cubicBezTo>
                <a:cubicBezTo>
                  <a:pt x="174" y="94"/>
                  <a:pt x="174" y="94"/>
                  <a:pt x="174" y="94"/>
                </a:cubicBezTo>
                <a:cubicBezTo>
                  <a:pt x="174" y="93"/>
                  <a:pt x="174" y="93"/>
                  <a:pt x="174" y="93"/>
                </a:cubicBezTo>
                <a:cubicBezTo>
                  <a:pt x="174" y="93"/>
                  <a:pt x="174" y="92"/>
                  <a:pt x="174" y="92"/>
                </a:cubicBezTo>
                <a:cubicBezTo>
                  <a:pt x="174" y="92"/>
                  <a:pt x="174" y="92"/>
                  <a:pt x="174" y="92"/>
                </a:cubicBezTo>
                <a:cubicBezTo>
                  <a:pt x="174" y="92"/>
                  <a:pt x="174" y="91"/>
                  <a:pt x="174" y="91"/>
                </a:cubicBezTo>
                <a:cubicBezTo>
                  <a:pt x="174" y="91"/>
                  <a:pt x="174" y="91"/>
                  <a:pt x="173" y="91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173" y="91"/>
                  <a:pt x="172" y="91"/>
                  <a:pt x="172" y="91"/>
                </a:cubicBezTo>
                <a:cubicBezTo>
                  <a:pt x="171" y="91"/>
                  <a:pt x="171" y="92"/>
                  <a:pt x="170" y="92"/>
                </a:cubicBezTo>
                <a:cubicBezTo>
                  <a:pt x="170" y="92"/>
                  <a:pt x="170" y="92"/>
                  <a:pt x="170" y="92"/>
                </a:cubicBezTo>
                <a:cubicBezTo>
                  <a:pt x="170" y="92"/>
                  <a:pt x="169" y="92"/>
                  <a:pt x="169" y="92"/>
                </a:cubicBezTo>
                <a:cubicBezTo>
                  <a:pt x="169" y="93"/>
                  <a:pt x="169" y="93"/>
                  <a:pt x="169" y="93"/>
                </a:cubicBezTo>
                <a:cubicBezTo>
                  <a:pt x="169" y="93"/>
                  <a:pt x="169" y="93"/>
                  <a:pt x="169" y="93"/>
                </a:cubicBezTo>
                <a:cubicBezTo>
                  <a:pt x="169" y="93"/>
                  <a:pt x="168" y="93"/>
                  <a:pt x="168" y="93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3"/>
                  <a:pt x="167" y="94"/>
                  <a:pt x="167" y="94"/>
                </a:cubicBezTo>
                <a:cubicBezTo>
                  <a:pt x="167" y="94"/>
                  <a:pt x="167" y="94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7" y="97"/>
                  <a:pt x="168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8"/>
                  <a:pt x="168" y="98"/>
                  <a:pt x="169" y="98"/>
                </a:cubicBezTo>
                <a:cubicBezTo>
                  <a:pt x="169" y="98"/>
                  <a:pt x="169" y="98"/>
                  <a:pt x="169" y="98"/>
                </a:cubicBezTo>
                <a:cubicBezTo>
                  <a:pt x="169" y="99"/>
                  <a:pt x="169" y="99"/>
                  <a:pt x="169" y="99"/>
                </a:cubicBezTo>
                <a:cubicBezTo>
                  <a:pt x="170" y="99"/>
                  <a:pt x="170" y="99"/>
                  <a:pt x="170" y="100"/>
                </a:cubicBezTo>
                <a:cubicBezTo>
                  <a:pt x="170" y="100"/>
                  <a:pt x="170" y="100"/>
                  <a:pt x="170" y="100"/>
                </a:cubicBezTo>
                <a:cubicBezTo>
                  <a:pt x="170" y="100"/>
                  <a:pt x="171" y="100"/>
                  <a:pt x="171" y="101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70" y="100"/>
                  <a:pt x="170" y="101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69" y="102"/>
                </a:cubicBezTo>
                <a:cubicBezTo>
                  <a:pt x="169" y="102"/>
                  <a:pt x="169" y="102"/>
                  <a:pt x="169" y="102"/>
                </a:cubicBezTo>
                <a:cubicBezTo>
                  <a:pt x="169" y="103"/>
                  <a:pt x="169" y="104"/>
                  <a:pt x="169" y="105"/>
                </a:cubicBezTo>
                <a:cubicBezTo>
                  <a:pt x="170" y="105"/>
                  <a:pt x="170" y="105"/>
                  <a:pt x="171" y="105"/>
                </a:cubicBezTo>
                <a:cubicBezTo>
                  <a:pt x="171" y="106"/>
                  <a:pt x="173" y="106"/>
                  <a:pt x="174" y="106"/>
                </a:cubicBezTo>
                <a:cubicBezTo>
                  <a:pt x="174" y="106"/>
                  <a:pt x="175" y="106"/>
                  <a:pt x="175" y="106"/>
                </a:cubicBezTo>
                <a:cubicBezTo>
                  <a:pt x="175" y="105"/>
                  <a:pt x="175" y="104"/>
                  <a:pt x="175" y="104"/>
                </a:cubicBezTo>
                <a:cubicBezTo>
                  <a:pt x="175" y="104"/>
                  <a:pt x="175" y="104"/>
                  <a:pt x="175" y="103"/>
                </a:cubicBezTo>
                <a:cubicBezTo>
                  <a:pt x="175" y="103"/>
                  <a:pt x="175" y="103"/>
                  <a:pt x="175" y="103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4" y="102"/>
                  <a:pt x="174" y="102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1"/>
                  <a:pt x="175" y="101"/>
                  <a:pt x="175" y="101"/>
                </a:cubicBezTo>
                <a:cubicBezTo>
                  <a:pt x="175" y="101"/>
                  <a:pt x="175" y="101"/>
                  <a:pt x="175" y="101"/>
                </a:cubicBezTo>
                <a:cubicBezTo>
                  <a:pt x="174" y="101"/>
                  <a:pt x="174" y="101"/>
                  <a:pt x="174" y="101"/>
                </a:cubicBezTo>
                <a:cubicBezTo>
                  <a:pt x="174" y="101"/>
                  <a:pt x="174" y="100"/>
                  <a:pt x="174" y="100"/>
                </a:cubicBezTo>
                <a:cubicBezTo>
                  <a:pt x="174" y="100"/>
                  <a:pt x="174" y="100"/>
                  <a:pt x="174" y="100"/>
                </a:cubicBezTo>
                <a:cubicBezTo>
                  <a:pt x="174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99"/>
                  <a:pt x="176" y="99"/>
                  <a:pt x="175" y="99"/>
                </a:cubicBezTo>
                <a:cubicBezTo>
                  <a:pt x="175" y="99"/>
                  <a:pt x="175" y="98"/>
                  <a:pt x="175" y="98"/>
                </a:cubicBezTo>
                <a:cubicBezTo>
                  <a:pt x="175" y="98"/>
                  <a:pt x="174" y="98"/>
                  <a:pt x="174" y="98"/>
                </a:cubicBezTo>
                <a:cubicBezTo>
                  <a:pt x="174" y="99"/>
                  <a:pt x="174" y="99"/>
                  <a:pt x="174" y="100"/>
                </a:cubicBezTo>
                <a:cubicBezTo>
                  <a:pt x="174" y="99"/>
                  <a:pt x="174" y="99"/>
                  <a:pt x="174" y="99"/>
                </a:cubicBezTo>
                <a:cubicBezTo>
                  <a:pt x="174" y="99"/>
                  <a:pt x="174" y="99"/>
                  <a:pt x="174" y="99"/>
                </a:cubicBezTo>
                <a:cubicBezTo>
                  <a:pt x="174" y="99"/>
                  <a:pt x="174" y="99"/>
                  <a:pt x="174" y="99"/>
                </a:cubicBezTo>
                <a:moveTo>
                  <a:pt x="143" y="99"/>
                </a:move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moveTo>
                  <a:pt x="177" y="44"/>
                </a:moveTo>
                <a:cubicBezTo>
                  <a:pt x="178" y="44"/>
                  <a:pt x="178" y="44"/>
                  <a:pt x="178" y="44"/>
                </a:cubicBezTo>
                <a:cubicBezTo>
                  <a:pt x="178" y="46"/>
                  <a:pt x="177" y="45"/>
                  <a:pt x="177" y="47"/>
                </a:cubicBezTo>
                <a:cubicBezTo>
                  <a:pt x="177" y="48"/>
                  <a:pt x="177" y="49"/>
                  <a:pt x="178" y="49"/>
                </a:cubicBezTo>
                <a:cubicBezTo>
                  <a:pt x="178" y="49"/>
                  <a:pt x="179" y="49"/>
                  <a:pt x="179" y="50"/>
                </a:cubicBezTo>
                <a:cubicBezTo>
                  <a:pt x="178" y="50"/>
                  <a:pt x="178" y="50"/>
                  <a:pt x="177" y="50"/>
                </a:cubicBezTo>
                <a:cubicBezTo>
                  <a:pt x="177" y="50"/>
                  <a:pt x="177" y="50"/>
                  <a:pt x="176" y="50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5" y="50"/>
                  <a:pt x="175" y="50"/>
                  <a:pt x="175" y="50"/>
                </a:cubicBezTo>
                <a:cubicBezTo>
                  <a:pt x="175" y="49"/>
                  <a:pt x="175" y="49"/>
                  <a:pt x="175" y="49"/>
                </a:cubicBezTo>
                <a:cubicBezTo>
                  <a:pt x="175" y="49"/>
                  <a:pt x="175" y="49"/>
                  <a:pt x="176" y="49"/>
                </a:cubicBezTo>
                <a:cubicBezTo>
                  <a:pt x="175" y="49"/>
                  <a:pt x="174" y="48"/>
                  <a:pt x="174" y="48"/>
                </a:cubicBezTo>
                <a:cubicBezTo>
                  <a:pt x="173" y="48"/>
                  <a:pt x="173" y="48"/>
                  <a:pt x="172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2" y="47"/>
                  <a:pt x="172" y="47"/>
                  <a:pt x="172" y="47"/>
                </a:cubicBezTo>
                <a:cubicBezTo>
                  <a:pt x="173" y="47"/>
                  <a:pt x="173" y="47"/>
                  <a:pt x="173" y="47"/>
                </a:cubicBezTo>
                <a:cubicBezTo>
                  <a:pt x="174" y="47"/>
                  <a:pt x="174" y="46"/>
                  <a:pt x="174" y="46"/>
                </a:cubicBezTo>
                <a:cubicBezTo>
                  <a:pt x="174" y="46"/>
                  <a:pt x="174" y="46"/>
                  <a:pt x="173" y="45"/>
                </a:cubicBezTo>
                <a:cubicBezTo>
                  <a:pt x="173" y="45"/>
                  <a:pt x="174" y="45"/>
                  <a:pt x="174" y="45"/>
                </a:cubicBezTo>
                <a:cubicBezTo>
                  <a:pt x="174" y="45"/>
                  <a:pt x="174" y="45"/>
                  <a:pt x="174" y="45"/>
                </a:cubicBezTo>
                <a:cubicBezTo>
                  <a:pt x="175" y="44"/>
                  <a:pt x="175" y="44"/>
                  <a:pt x="175" y="44"/>
                </a:cubicBezTo>
                <a:cubicBezTo>
                  <a:pt x="176" y="44"/>
                  <a:pt x="177" y="44"/>
                  <a:pt x="177" y="44"/>
                </a:cubicBezTo>
                <a:moveTo>
                  <a:pt x="143" y="29"/>
                </a:moveTo>
                <a:cubicBezTo>
                  <a:pt x="142" y="29"/>
                  <a:pt x="142" y="29"/>
                  <a:pt x="142" y="30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40" y="30"/>
                  <a:pt x="140" y="30"/>
                  <a:pt x="140" y="30"/>
                </a:cubicBezTo>
                <a:cubicBezTo>
                  <a:pt x="139" y="30"/>
                  <a:pt x="138" y="30"/>
                  <a:pt x="137" y="30"/>
                </a:cubicBezTo>
                <a:cubicBezTo>
                  <a:pt x="137" y="30"/>
                  <a:pt x="137" y="30"/>
                  <a:pt x="137" y="30"/>
                </a:cubicBezTo>
                <a:cubicBezTo>
                  <a:pt x="137" y="29"/>
                  <a:pt x="137" y="29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6" y="28"/>
                  <a:pt x="134" y="29"/>
                  <a:pt x="133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4" y="28"/>
                  <a:pt x="134" y="28"/>
                  <a:pt x="134" y="27"/>
                </a:cubicBezTo>
                <a:cubicBezTo>
                  <a:pt x="135" y="27"/>
                  <a:pt x="135" y="27"/>
                  <a:pt x="135" y="26"/>
                </a:cubicBezTo>
                <a:cubicBezTo>
                  <a:pt x="135" y="26"/>
                  <a:pt x="136" y="27"/>
                  <a:pt x="136" y="27"/>
                </a:cubicBezTo>
                <a:cubicBezTo>
                  <a:pt x="137" y="28"/>
                  <a:pt x="137" y="27"/>
                  <a:pt x="138" y="28"/>
                </a:cubicBezTo>
                <a:cubicBezTo>
                  <a:pt x="138" y="28"/>
                  <a:pt x="138" y="27"/>
                  <a:pt x="138" y="27"/>
                </a:cubicBezTo>
                <a:cubicBezTo>
                  <a:pt x="139" y="27"/>
                  <a:pt x="139" y="27"/>
                  <a:pt x="139" y="26"/>
                </a:cubicBezTo>
                <a:cubicBezTo>
                  <a:pt x="139" y="27"/>
                  <a:pt x="139" y="27"/>
                  <a:pt x="139" y="28"/>
                </a:cubicBezTo>
                <a:cubicBezTo>
                  <a:pt x="139" y="28"/>
                  <a:pt x="139" y="28"/>
                  <a:pt x="139" y="28"/>
                </a:cubicBezTo>
                <a:cubicBezTo>
                  <a:pt x="140" y="27"/>
                  <a:pt x="140" y="27"/>
                  <a:pt x="141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2" y="27"/>
                  <a:pt x="142" y="27"/>
                  <a:pt x="143" y="27"/>
                </a:cubicBezTo>
                <a:cubicBezTo>
                  <a:pt x="143" y="27"/>
                  <a:pt x="143" y="28"/>
                  <a:pt x="144" y="28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144" y="28"/>
                  <a:pt x="144" y="28"/>
                  <a:pt x="144" y="28"/>
                </a:cubicBezTo>
                <a:lnTo>
                  <a:pt x="143" y="29"/>
                </a:lnTo>
                <a:close/>
                <a:moveTo>
                  <a:pt x="134" y="30"/>
                </a:moveTo>
                <a:cubicBezTo>
                  <a:pt x="135" y="30"/>
                  <a:pt x="135" y="30"/>
                  <a:pt x="135" y="30"/>
                </a:cubicBezTo>
                <a:cubicBezTo>
                  <a:pt x="136" y="30"/>
                  <a:pt x="136" y="31"/>
                  <a:pt x="136" y="31"/>
                </a:cubicBezTo>
                <a:cubicBezTo>
                  <a:pt x="136" y="31"/>
                  <a:pt x="136" y="31"/>
                  <a:pt x="136" y="31"/>
                </a:cubicBezTo>
                <a:cubicBezTo>
                  <a:pt x="135" y="31"/>
                  <a:pt x="135" y="32"/>
                  <a:pt x="135" y="32"/>
                </a:cubicBezTo>
                <a:cubicBezTo>
                  <a:pt x="134" y="32"/>
                  <a:pt x="134" y="33"/>
                  <a:pt x="134" y="33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3" y="34"/>
                  <a:pt x="133" y="34"/>
                  <a:pt x="133" y="34"/>
                </a:cubicBezTo>
                <a:cubicBezTo>
                  <a:pt x="132" y="35"/>
                  <a:pt x="132" y="35"/>
                  <a:pt x="132" y="36"/>
                </a:cubicBezTo>
                <a:cubicBezTo>
                  <a:pt x="132" y="36"/>
                  <a:pt x="132" y="36"/>
                  <a:pt x="132" y="36"/>
                </a:cubicBezTo>
                <a:cubicBezTo>
                  <a:pt x="131" y="36"/>
                  <a:pt x="129" y="35"/>
                  <a:pt x="129" y="35"/>
                </a:cubicBezTo>
                <a:cubicBezTo>
                  <a:pt x="129" y="35"/>
                  <a:pt x="129" y="35"/>
                  <a:pt x="129" y="35"/>
                </a:cubicBezTo>
                <a:cubicBezTo>
                  <a:pt x="129" y="34"/>
                  <a:pt x="129" y="34"/>
                  <a:pt x="129" y="34"/>
                </a:cubicBezTo>
                <a:cubicBezTo>
                  <a:pt x="130" y="34"/>
                  <a:pt x="131" y="34"/>
                  <a:pt x="132" y="34"/>
                </a:cubicBezTo>
                <a:cubicBezTo>
                  <a:pt x="131" y="34"/>
                  <a:pt x="131" y="33"/>
                  <a:pt x="131" y="33"/>
                </a:cubicBezTo>
                <a:cubicBezTo>
                  <a:pt x="130" y="33"/>
                  <a:pt x="130" y="34"/>
                  <a:pt x="129" y="34"/>
                </a:cubicBezTo>
                <a:cubicBezTo>
                  <a:pt x="128" y="34"/>
                  <a:pt x="128" y="33"/>
                  <a:pt x="128" y="33"/>
                </a:cubicBezTo>
                <a:cubicBezTo>
                  <a:pt x="128" y="33"/>
                  <a:pt x="128" y="33"/>
                  <a:pt x="128" y="33"/>
                </a:cubicBezTo>
                <a:cubicBezTo>
                  <a:pt x="129" y="33"/>
                  <a:pt x="131" y="33"/>
                  <a:pt x="131" y="32"/>
                </a:cubicBezTo>
                <a:cubicBezTo>
                  <a:pt x="131" y="32"/>
                  <a:pt x="131" y="32"/>
                  <a:pt x="131" y="32"/>
                </a:cubicBezTo>
                <a:cubicBezTo>
                  <a:pt x="131" y="32"/>
                  <a:pt x="130" y="31"/>
                  <a:pt x="130" y="31"/>
                </a:cubicBezTo>
                <a:cubicBezTo>
                  <a:pt x="129" y="31"/>
                  <a:pt x="129" y="32"/>
                  <a:pt x="128" y="32"/>
                </a:cubicBezTo>
                <a:cubicBezTo>
                  <a:pt x="127" y="33"/>
                  <a:pt x="126" y="31"/>
                  <a:pt x="126" y="31"/>
                </a:cubicBezTo>
                <a:cubicBezTo>
                  <a:pt x="126" y="31"/>
                  <a:pt x="126" y="31"/>
                  <a:pt x="127" y="30"/>
                </a:cubicBezTo>
                <a:cubicBezTo>
                  <a:pt x="127" y="30"/>
                  <a:pt x="126" y="30"/>
                  <a:pt x="126" y="30"/>
                </a:cubicBezTo>
                <a:cubicBezTo>
                  <a:pt x="126" y="30"/>
                  <a:pt x="126" y="30"/>
                  <a:pt x="125" y="30"/>
                </a:cubicBezTo>
                <a:cubicBezTo>
                  <a:pt x="125" y="30"/>
                  <a:pt x="125" y="29"/>
                  <a:pt x="125" y="29"/>
                </a:cubicBezTo>
                <a:cubicBezTo>
                  <a:pt x="125" y="29"/>
                  <a:pt x="125" y="29"/>
                  <a:pt x="126" y="29"/>
                </a:cubicBezTo>
                <a:cubicBezTo>
                  <a:pt x="126" y="29"/>
                  <a:pt x="126" y="29"/>
                  <a:pt x="127" y="29"/>
                </a:cubicBezTo>
                <a:cubicBezTo>
                  <a:pt x="127" y="29"/>
                  <a:pt x="127" y="28"/>
                  <a:pt x="128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29"/>
                  <a:pt x="128" y="30"/>
                  <a:pt x="129" y="30"/>
                </a:cubicBezTo>
                <a:cubicBezTo>
                  <a:pt x="129" y="30"/>
                  <a:pt x="129" y="30"/>
                  <a:pt x="129" y="30"/>
                </a:cubicBezTo>
                <a:cubicBezTo>
                  <a:pt x="129" y="29"/>
                  <a:pt x="129" y="29"/>
                  <a:pt x="129" y="29"/>
                </a:cubicBezTo>
                <a:cubicBezTo>
                  <a:pt x="129" y="28"/>
                  <a:pt x="129" y="28"/>
                  <a:pt x="129" y="29"/>
                </a:cubicBezTo>
                <a:cubicBezTo>
                  <a:pt x="130" y="29"/>
                  <a:pt x="130" y="30"/>
                  <a:pt x="131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31" y="30"/>
                  <a:pt x="130" y="29"/>
                  <a:pt x="131" y="28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1" y="28"/>
                  <a:pt x="132" y="28"/>
                  <a:pt x="132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9"/>
                  <a:pt x="133" y="29"/>
                  <a:pt x="133" y="29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29"/>
                  <a:pt x="133" y="29"/>
                  <a:pt x="134" y="29"/>
                </a:cubicBezTo>
                <a:cubicBezTo>
                  <a:pt x="134" y="29"/>
                  <a:pt x="134" y="30"/>
                  <a:pt x="134" y="30"/>
                </a:cubicBezTo>
                <a:moveTo>
                  <a:pt x="112" y="85"/>
                </a:moveTo>
                <a:cubicBezTo>
                  <a:pt x="112" y="85"/>
                  <a:pt x="112" y="85"/>
                  <a:pt x="112" y="85"/>
                </a:cubicBezTo>
                <a:cubicBezTo>
                  <a:pt x="113" y="85"/>
                  <a:pt x="114" y="85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3" y="85"/>
                  <a:pt x="113" y="85"/>
                  <a:pt x="113" y="85"/>
                </a:cubicBezTo>
                <a:cubicBezTo>
                  <a:pt x="113" y="85"/>
                  <a:pt x="113" y="86"/>
                  <a:pt x="112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11" y="86"/>
                  <a:pt x="111" y="86"/>
                  <a:pt x="111" y="86"/>
                </a:cubicBezTo>
                <a:cubicBezTo>
                  <a:pt x="111" y="86"/>
                  <a:pt x="111" y="86"/>
                  <a:pt x="111" y="86"/>
                </a:cubicBezTo>
                <a:cubicBezTo>
                  <a:pt x="110" y="86"/>
                  <a:pt x="110" y="86"/>
                  <a:pt x="110" y="86"/>
                </a:cubicBezTo>
                <a:cubicBezTo>
                  <a:pt x="110" y="86"/>
                  <a:pt x="110" y="86"/>
                  <a:pt x="110" y="86"/>
                </a:cubicBezTo>
                <a:cubicBezTo>
                  <a:pt x="109" y="86"/>
                  <a:pt x="109" y="86"/>
                  <a:pt x="108" y="86"/>
                </a:cubicBezTo>
                <a:cubicBezTo>
                  <a:pt x="108" y="87"/>
                  <a:pt x="108" y="86"/>
                  <a:pt x="107" y="86"/>
                </a:cubicBezTo>
                <a:cubicBezTo>
                  <a:pt x="107" y="86"/>
                  <a:pt x="107" y="86"/>
                  <a:pt x="107" y="86"/>
                </a:cubicBezTo>
                <a:cubicBezTo>
                  <a:pt x="106" y="86"/>
                  <a:pt x="106" y="87"/>
                  <a:pt x="106" y="87"/>
                </a:cubicBezTo>
                <a:cubicBezTo>
                  <a:pt x="106" y="87"/>
                  <a:pt x="106" y="87"/>
                  <a:pt x="106" y="87"/>
                </a:cubicBezTo>
                <a:cubicBezTo>
                  <a:pt x="106" y="87"/>
                  <a:pt x="105" y="87"/>
                  <a:pt x="105" y="87"/>
                </a:cubicBezTo>
                <a:cubicBezTo>
                  <a:pt x="105" y="87"/>
                  <a:pt x="105" y="87"/>
                  <a:pt x="105" y="86"/>
                </a:cubicBezTo>
                <a:cubicBezTo>
                  <a:pt x="106" y="86"/>
                  <a:pt x="107" y="86"/>
                  <a:pt x="107" y="85"/>
                </a:cubicBezTo>
                <a:cubicBezTo>
                  <a:pt x="107" y="85"/>
                  <a:pt x="107" y="85"/>
                  <a:pt x="107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5"/>
                  <a:pt x="109" y="84"/>
                  <a:pt x="109" y="84"/>
                </a:cubicBezTo>
                <a:cubicBezTo>
                  <a:pt x="109" y="84"/>
                  <a:pt x="108" y="85"/>
                  <a:pt x="108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4"/>
                  <a:pt x="107" y="84"/>
                  <a:pt x="107" y="84"/>
                </a:cubicBezTo>
                <a:cubicBezTo>
                  <a:pt x="107" y="84"/>
                  <a:pt x="107" y="84"/>
                  <a:pt x="106" y="84"/>
                </a:cubicBezTo>
                <a:cubicBezTo>
                  <a:pt x="106" y="84"/>
                  <a:pt x="106" y="84"/>
                  <a:pt x="106" y="84"/>
                </a:cubicBezTo>
                <a:cubicBezTo>
                  <a:pt x="106" y="84"/>
                  <a:pt x="106" y="84"/>
                  <a:pt x="106" y="84"/>
                </a:cubicBezTo>
                <a:cubicBezTo>
                  <a:pt x="106" y="84"/>
                  <a:pt x="107" y="84"/>
                  <a:pt x="107" y="83"/>
                </a:cubicBezTo>
                <a:cubicBezTo>
                  <a:pt x="107" y="83"/>
                  <a:pt x="107" y="83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8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8" y="81"/>
                  <a:pt x="109" y="81"/>
                  <a:pt x="109" y="80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08" y="80"/>
                  <a:pt x="108" y="79"/>
                  <a:pt x="108" y="79"/>
                </a:cubicBezTo>
                <a:cubicBezTo>
                  <a:pt x="108" y="79"/>
                  <a:pt x="108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6" y="79"/>
                  <a:pt x="107" y="78"/>
                  <a:pt x="107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6" y="78"/>
                  <a:pt x="107" y="78"/>
                  <a:pt x="107" y="77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06" y="77"/>
                  <a:pt x="106" y="77"/>
                  <a:pt x="106" y="77"/>
                </a:cubicBezTo>
                <a:cubicBezTo>
                  <a:pt x="106" y="77"/>
                  <a:pt x="106" y="77"/>
                  <a:pt x="106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5" y="77"/>
                  <a:pt x="106" y="77"/>
                  <a:pt x="106" y="76"/>
                </a:cubicBezTo>
                <a:cubicBezTo>
                  <a:pt x="106" y="76"/>
                  <a:pt x="106" y="76"/>
                  <a:pt x="106" y="76"/>
                </a:cubicBezTo>
                <a:cubicBezTo>
                  <a:pt x="106" y="76"/>
                  <a:pt x="106" y="76"/>
                  <a:pt x="106" y="76"/>
                </a:cubicBezTo>
                <a:cubicBezTo>
                  <a:pt x="105" y="76"/>
                  <a:pt x="105" y="76"/>
                  <a:pt x="105" y="77"/>
                </a:cubicBezTo>
                <a:cubicBezTo>
                  <a:pt x="105" y="77"/>
                  <a:pt x="105" y="77"/>
                  <a:pt x="105" y="76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5" y="75"/>
                  <a:pt x="106" y="75"/>
                  <a:pt x="106" y="75"/>
                </a:cubicBezTo>
                <a:cubicBezTo>
                  <a:pt x="106" y="75"/>
                  <a:pt x="105" y="75"/>
                  <a:pt x="105" y="75"/>
                </a:cubicBezTo>
                <a:cubicBezTo>
                  <a:pt x="105" y="74"/>
                  <a:pt x="105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3"/>
                  <a:pt x="107" y="73"/>
                  <a:pt x="107" y="73"/>
                </a:cubicBezTo>
                <a:cubicBezTo>
                  <a:pt x="107" y="73"/>
                  <a:pt x="108" y="73"/>
                  <a:pt x="108" y="73"/>
                </a:cubicBezTo>
                <a:cubicBezTo>
                  <a:pt x="108" y="73"/>
                  <a:pt x="109" y="73"/>
                  <a:pt x="108" y="73"/>
                </a:cubicBezTo>
                <a:cubicBezTo>
                  <a:pt x="108" y="74"/>
                  <a:pt x="107" y="74"/>
                  <a:pt x="107" y="75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108" y="75"/>
                  <a:pt x="109" y="74"/>
                  <a:pt x="110" y="75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09" y="76"/>
                  <a:pt x="109" y="77"/>
                  <a:pt x="108" y="77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8" y="77"/>
                  <a:pt x="108" y="77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8" y="78"/>
                  <a:pt x="108" y="77"/>
                  <a:pt x="109" y="77"/>
                </a:cubicBezTo>
                <a:cubicBezTo>
                  <a:pt x="109" y="77"/>
                  <a:pt x="110" y="78"/>
                  <a:pt x="110" y="78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11" y="80"/>
                  <a:pt x="111" y="79"/>
                  <a:pt x="111" y="80"/>
                </a:cubicBezTo>
                <a:cubicBezTo>
                  <a:pt x="111" y="80"/>
                  <a:pt x="111" y="80"/>
                  <a:pt x="112" y="80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2" y="82"/>
                  <a:pt x="113" y="82"/>
                  <a:pt x="112" y="82"/>
                </a:cubicBezTo>
                <a:cubicBezTo>
                  <a:pt x="112" y="82"/>
                  <a:pt x="112" y="83"/>
                  <a:pt x="112" y="83"/>
                </a:cubicBezTo>
                <a:cubicBezTo>
                  <a:pt x="113" y="82"/>
                  <a:pt x="114" y="82"/>
                  <a:pt x="114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14" y="84"/>
                  <a:pt x="113" y="84"/>
                  <a:pt x="112" y="85"/>
                </a:cubicBezTo>
                <a:moveTo>
                  <a:pt x="106" y="78"/>
                </a:moveTo>
                <a:cubicBezTo>
                  <a:pt x="106" y="78"/>
                  <a:pt x="106" y="78"/>
                  <a:pt x="106" y="78"/>
                </a:cubicBezTo>
                <a:cubicBezTo>
                  <a:pt x="106" y="78"/>
                  <a:pt x="106" y="78"/>
                  <a:pt x="105" y="78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5" y="78"/>
                  <a:pt x="105" y="78"/>
                  <a:pt x="106" y="78"/>
                </a:cubicBezTo>
                <a:moveTo>
                  <a:pt x="105" y="80"/>
                </a:moveTo>
                <a:cubicBezTo>
                  <a:pt x="105" y="80"/>
                  <a:pt x="105" y="81"/>
                  <a:pt x="104" y="81"/>
                </a:cubicBezTo>
                <a:cubicBezTo>
                  <a:pt x="105" y="81"/>
                  <a:pt x="105" y="82"/>
                  <a:pt x="105" y="82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4" y="83"/>
                  <a:pt x="104" y="83"/>
                  <a:pt x="104" y="83"/>
                </a:cubicBezTo>
                <a:cubicBezTo>
                  <a:pt x="104" y="83"/>
                  <a:pt x="104" y="83"/>
                  <a:pt x="104" y="84"/>
                </a:cubicBezTo>
                <a:cubicBezTo>
                  <a:pt x="104" y="84"/>
                  <a:pt x="103" y="84"/>
                  <a:pt x="103" y="84"/>
                </a:cubicBezTo>
                <a:cubicBezTo>
                  <a:pt x="103" y="84"/>
                  <a:pt x="102" y="84"/>
                  <a:pt x="102" y="84"/>
                </a:cubicBezTo>
                <a:cubicBezTo>
                  <a:pt x="102" y="84"/>
                  <a:pt x="102" y="84"/>
                  <a:pt x="102" y="84"/>
                </a:cubicBezTo>
                <a:cubicBezTo>
                  <a:pt x="101" y="84"/>
                  <a:pt x="101" y="85"/>
                  <a:pt x="101" y="85"/>
                </a:cubicBezTo>
                <a:cubicBezTo>
                  <a:pt x="101" y="84"/>
                  <a:pt x="101" y="84"/>
                  <a:pt x="101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0" y="83"/>
                  <a:pt x="100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2"/>
                  <a:pt x="101" y="82"/>
                </a:cubicBezTo>
                <a:cubicBezTo>
                  <a:pt x="101" y="82"/>
                  <a:pt x="101" y="82"/>
                  <a:pt x="101" y="82"/>
                </a:cubicBezTo>
                <a:cubicBezTo>
                  <a:pt x="101" y="82"/>
                  <a:pt x="101" y="82"/>
                  <a:pt x="102" y="82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101" y="82"/>
                  <a:pt x="100" y="82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1" y="81"/>
                </a:cubicBezTo>
                <a:cubicBezTo>
                  <a:pt x="100" y="81"/>
                  <a:pt x="101" y="81"/>
                  <a:pt x="101" y="81"/>
                </a:cubicBezTo>
                <a:cubicBezTo>
                  <a:pt x="101" y="81"/>
                  <a:pt x="101" y="81"/>
                  <a:pt x="101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1" y="80"/>
                  <a:pt x="101" y="80"/>
                  <a:pt x="102" y="80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02" y="80"/>
                  <a:pt x="102" y="80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3" y="78"/>
                </a:cubicBezTo>
                <a:cubicBezTo>
                  <a:pt x="103" y="79"/>
                  <a:pt x="103" y="79"/>
                  <a:pt x="103" y="79"/>
                </a:cubicBezTo>
                <a:cubicBezTo>
                  <a:pt x="104" y="79"/>
                  <a:pt x="105" y="78"/>
                  <a:pt x="105" y="79"/>
                </a:cubicBezTo>
                <a:cubicBezTo>
                  <a:pt x="105" y="79"/>
                  <a:pt x="105" y="80"/>
                  <a:pt x="105" y="80"/>
                </a:cubicBezTo>
                <a:moveTo>
                  <a:pt x="100" y="113"/>
                </a:moveTo>
                <a:cubicBezTo>
                  <a:pt x="101" y="112"/>
                  <a:pt x="101" y="112"/>
                  <a:pt x="101" y="112"/>
                </a:cubicBezTo>
                <a:cubicBezTo>
                  <a:pt x="101" y="112"/>
                  <a:pt x="101" y="111"/>
                  <a:pt x="101" y="111"/>
                </a:cubicBezTo>
                <a:cubicBezTo>
                  <a:pt x="101" y="111"/>
                  <a:pt x="102" y="110"/>
                  <a:pt x="102" y="110"/>
                </a:cubicBezTo>
                <a:cubicBezTo>
                  <a:pt x="103" y="110"/>
                  <a:pt x="104" y="110"/>
                  <a:pt x="104" y="109"/>
                </a:cubicBezTo>
                <a:cubicBezTo>
                  <a:pt x="104" y="109"/>
                  <a:pt x="105" y="107"/>
                  <a:pt x="105" y="107"/>
                </a:cubicBezTo>
                <a:cubicBezTo>
                  <a:pt x="105" y="107"/>
                  <a:pt x="105" y="107"/>
                  <a:pt x="105" y="107"/>
                </a:cubicBezTo>
                <a:cubicBezTo>
                  <a:pt x="106" y="107"/>
                  <a:pt x="106" y="108"/>
                  <a:pt x="107" y="108"/>
                </a:cubicBezTo>
                <a:cubicBezTo>
                  <a:pt x="107" y="108"/>
                  <a:pt x="108" y="107"/>
                  <a:pt x="109" y="107"/>
                </a:cubicBezTo>
                <a:cubicBezTo>
                  <a:pt x="109" y="108"/>
                  <a:pt x="109" y="108"/>
                  <a:pt x="110" y="108"/>
                </a:cubicBezTo>
                <a:cubicBezTo>
                  <a:pt x="110" y="108"/>
                  <a:pt x="110" y="107"/>
                  <a:pt x="111" y="107"/>
                </a:cubicBezTo>
                <a:cubicBezTo>
                  <a:pt x="111" y="107"/>
                  <a:pt x="111" y="107"/>
                  <a:pt x="112" y="107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2" y="107"/>
                  <a:pt x="112" y="106"/>
                  <a:pt x="113" y="106"/>
                </a:cubicBezTo>
                <a:cubicBezTo>
                  <a:pt x="113" y="106"/>
                  <a:pt x="114" y="106"/>
                  <a:pt x="115" y="106"/>
                </a:cubicBezTo>
                <a:cubicBezTo>
                  <a:pt x="115" y="106"/>
                  <a:pt x="115" y="106"/>
                  <a:pt x="115" y="106"/>
                </a:cubicBezTo>
                <a:cubicBezTo>
                  <a:pt x="115" y="106"/>
                  <a:pt x="116" y="106"/>
                  <a:pt x="116" y="106"/>
                </a:cubicBezTo>
                <a:cubicBezTo>
                  <a:pt x="116" y="106"/>
                  <a:pt x="116" y="106"/>
                  <a:pt x="116" y="105"/>
                </a:cubicBezTo>
                <a:cubicBezTo>
                  <a:pt x="117" y="105"/>
                  <a:pt x="118" y="106"/>
                  <a:pt x="118" y="106"/>
                </a:cubicBezTo>
                <a:cubicBezTo>
                  <a:pt x="119" y="106"/>
                  <a:pt x="119" y="105"/>
                  <a:pt x="119" y="105"/>
                </a:cubicBezTo>
                <a:cubicBezTo>
                  <a:pt x="120" y="105"/>
                  <a:pt x="120" y="105"/>
                  <a:pt x="120" y="105"/>
                </a:cubicBezTo>
                <a:cubicBezTo>
                  <a:pt x="120" y="105"/>
                  <a:pt x="120" y="105"/>
                  <a:pt x="121" y="105"/>
                </a:cubicBezTo>
                <a:cubicBezTo>
                  <a:pt x="121" y="105"/>
                  <a:pt x="121" y="106"/>
                  <a:pt x="121" y="106"/>
                </a:cubicBezTo>
                <a:cubicBezTo>
                  <a:pt x="122" y="106"/>
                  <a:pt x="123" y="105"/>
                  <a:pt x="123" y="105"/>
                </a:cubicBezTo>
                <a:cubicBezTo>
                  <a:pt x="123" y="105"/>
                  <a:pt x="123" y="105"/>
                  <a:pt x="123" y="105"/>
                </a:cubicBezTo>
                <a:cubicBezTo>
                  <a:pt x="123" y="105"/>
                  <a:pt x="124" y="105"/>
                  <a:pt x="124" y="105"/>
                </a:cubicBezTo>
                <a:cubicBezTo>
                  <a:pt x="124" y="105"/>
                  <a:pt x="124" y="105"/>
                  <a:pt x="124" y="106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4" y="105"/>
                  <a:pt x="125" y="105"/>
                  <a:pt x="125" y="105"/>
                </a:cubicBezTo>
                <a:cubicBezTo>
                  <a:pt x="125" y="106"/>
                  <a:pt x="123" y="106"/>
                  <a:pt x="125" y="107"/>
                </a:cubicBezTo>
                <a:cubicBezTo>
                  <a:pt x="125" y="107"/>
                  <a:pt x="125" y="107"/>
                  <a:pt x="125" y="108"/>
                </a:cubicBezTo>
                <a:cubicBezTo>
                  <a:pt x="125" y="108"/>
                  <a:pt x="124" y="109"/>
                  <a:pt x="124" y="109"/>
                </a:cubicBezTo>
                <a:cubicBezTo>
                  <a:pt x="124" y="109"/>
                  <a:pt x="124" y="110"/>
                  <a:pt x="124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6" y="110"/>
                  <a:pt x="126" y="111"/>
                  <a:pt x="127" y="111"/>
                </a:cubicBezTo>
                <a:cubicBezTo>
                  <a:pt x="127" y="111"/>
                  <a:pt x="127" y="111"/>
                  <a:pt x="128" y="111"/>
                </a:cubicBezTo>
                <a:cubicBezTo>
                  <a:pt x="128" y="111"/>
                  <a:pt x="128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30" y="112"/>
                  <a:pt x="130" y="113"/>
                  <a:pt x="130" y="113"/>
                </a:cubicBezTo>
                <a:cubicBezTo>
                  <a:pt x="131" y="113"/>
                  <a:pt x="132" y="113"/>
                  <a:pt x="133" y="113"/>
                </a:cubicBezTo>
                <a:cubicBezTo>
                  <a:pt x="133" y="113"/>
                  <a:pt x="134" y="114"/>
                  <a:pt x="134" y="114"/>
                </a:cubicBezTo>
                <a:cubicBezTo>
                  <a:pt x="134" y="114"/>
                  <a:pt x="135" y="114"/>
                  <a:pt x="135" y="114"/>
                </a:cubicBezTo>
                <a:cubicBezTo>
                  <a:pt x="136" y="113"/>
                  <a:pt x="135" y="113"/>
                  <a:pt x="135" y="112"/>
                </a:cubicBezTo>
                <a:cubicBezTo>
                  <a:pt x="136" y="111"/>
                  <a:pt x="137" y="111"/>
                  <a:pt x="139" y="111"/>
                </a:cubicBezTo>
                <a:cubicBezTo>
                  <a:pt x="139" y="111"/>
                  <a:pt x="139" y="112"/>
                  <a:pt x="139" y="112"/>
                </a:cubicBezTo>
                <a:cubicBezTo>
                  <a:pt x="139" y="112"/>
                  <a:pt x="140" y="112"/>
                  <a:pt x="140" y="112"/>
                </a:cubicBezTo>
                <a:cubicBezTo>
                  <a:pt x="141" y="112"/>
                  <a:pt x="141" y="112"/>
                  <a:pt x="141" y="112"/>
                </a:cubicBezTo>
                <a:cubicBezTo>
                  <a:pt x="141" y="112"/>
                  <a:pt x="141" y="112"/>
                  <a:pt x="141" y="113"/>
                </a:cubicBezTo>
                <a:cubicBezTo>
                  <a:pt x="143" y="113"/>
                  <a:pt x="143" y="113"/>
                  <a:pt x="143" y="113"/>
                </a:cubicBezTo>
                <a:cubicBezTo>
                  <a:pt x="143" y="113"/>
                  <a:pt x="144" y="113"/>
                  <a:pt x="144" y="113"/>
                </a:cubicBezTo>
                <a:cubicBezTo>
                  <a:pt x="144" y="113"/>
                  <a:pt x="145" y="113"/>
                  <a:pt x="145" y="113"/>
                </a:cubicBezTo>
                <a:cubicBezTo>
                  <a:pt x="145" y="113"/>
                  <a:pt x="145" y="113"/>
                  <a:pt x="145" y="113"/>
                </a:cubicBezTo>
                <a:cubicBezTo>
                  <a:pt x="146" y="113"/>
                  <a:pt x="146" y="114"/>
                  <a:pt x="146" y="113"/>
                </a:cubicBezTo>
                <a:cubicBezTo>
                  <a:pt x="146" y="113"/>
                  <a:pt x="146" y="113"/>
                  <a:pt x="147" y="113"/>
                </a:cubicBezTo>
                <a:cubicBezTo>
                  <a:pt x="147" y="113"/>
                  <a:pt x="148" y="112"/>
                  <a:pt x="149" y="113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50" y="113"/>
                  <a:pt x="150" y="113"/>
                  <a:pt x="151" y="113"/>
                </a:cubicBezTo>
                <a:cubicBezTo>
                  <a:pt x="151" y="113"/>
                  <a:pt x="151" y="113"/>
                  <a:pt x="152" y="113"/>
                </a:cubicBezTo>
                <a:cubicBezTo>
                  <a:pt x="152" y="114"/>
                  <a:pt x="152" y="114"/>
                  <a:pt x="153" y="115"/>
                </a:cubicBezTo>
                <a:cubicBezTo>
                  <a:pt x="152" y="116"/>
                  <a:pt x="152" y="117"/>
                  <a:pt x="152" y="117"/>
                </a:cubicBezTo>
                <a:cubicBezTo>
                  <a:pt x="152" y="117"/>
                  <a:pt x="152" y="117"/>
                  <a:pt x="152" y="117"/>
                </a:cubicBezTo>
                <a:cubicBezTo>
                  <a:pt x="151" y="117"/>
                  <a:pt x="150" y="116"/>
                  <a:pt x="150" y="115"/>
                </a:cubicBezTo>
                <a:cubicBezTo>
                  <a:pt x="150" y="115"/>
                  <a:pt x="150" y="115"/>
                  <a:pt x="150" y="115"/>
                </a:cubicBezTo>
                <a:cubicBezTo>
                  <a:pt x="150" y="116"/>
                  <a:pt x="151" y="116"/>
                  <a:pt x="151" y="117"/>
                </a:cubicBezTo>
                <a:cubicBezTo>
                  <a:pt x="151" y="118"/>
                  <a:pt x="151" y="118"/>
                  <a:pt x="152" y="119"/>
                </a:cubicBezTo>
                <a:cubicBezTo>
                  <a:pt x="152" y="120"/>
                  <a:pt x="153" y="121"/>
                  <a:pt x="153" y="121"/>
                </a:cubicBezTo>
                <a:cubicBezTo>
                  <a:pt x="153" y="122"/>
                  <a:pt x="153" y="122"/>
                  <a:pt x="154" y="122"/>
                </a:cubicBezTo>
                <a:cubicBezTo>
                  <a:pt x="154" y="122"/>
                  <a:pt x="154" y="122"/>
                  <a:pt x="153" y="122"/>
                </a:cubicBezTo>
                <a:cubicBezTo>
                  <a:pt x="154" y="123"/>
                  <a:pt x="154" y="123"/>
                  <a:pt x="154" y="123"/>
                </a:cubicBezTo>
                <a:cubicBezTo>
                  <a:pt x="154" y="123"/>
                  <a:pt x="154" y="124"/>
                  <a:pt x="154" y="124"/>
                </a:cubicBezTo>
                <a:cubicBezTo>
                  <a:pt x="155" y="124"/>
                  <a:pt x="155" y="125"/>
                  <a:pt x="155" y="125"/>
                </a:cubicBezTo>
                <a:cubicBezTo>
                  <a:pt x="156" y="126"/>
                  <a:pt x="155" y="128"/>
                  <a:pt x="156" y="128"/>
                </a:cubicBezTo>
                <a:cubicBezTo>
                  <a:pt x="156" y="129"/>
                  <a:pt x="157" y="129"/>
                  <a:pt x="157" y="129"/>
                </a:cubicBezTo>
                <a:cubicBezTo>
                  <a:pt x="158" y="130"/>
                  <a:pt x="158" y="132"/>
                  <a:pt x="159" y="133"/>
                </a:cubicBezTo>
                <a:cubicBezTo>
                  <a:pt x="159" y="133"/>
                  <a:pt x="159" y="133"/>
                  <a:pt x="159" y="133"/>
                </a:cubicBezTo>
                <a:cubicBezTo>
                  <a:pt x="159" y="133"/>
                  <a:pt x="159" y="132"/>
                  <a:pt x="159" y="132"/>
                </a:cubicBezTo>
                <a:cubicBezTo>
                  <a:pt x="159" y="132"/>
                  <a:pt x="159" y="133"/>
                  <a:pt x="159" y="133"/>
                </a:cubicBezTo>
                <a:cubicBezTo>
                  <a:pt x="159" y="133"/>
                  <a:pt x="160" y="133"/>
                  <a:pt x="160" y="133"/>
                </a:cubicBezTo>
                <a:cubicBezTo>
                  <a:pt x="160" y="133"/>
                  <a:pt x="160" y="134"/>
                  <a:pt x="161" y="134"/>
                </a:cubicBezTo>
                <a:cubicBezTo>
                  <a:pt x="161" y="134"/>
                  <a:pt x="161" y="134"/>
                  <a:pt x="161" y="134"/>
                </a:cubicBezTo>
                <a:cubicBezTo>
                  <a:pt x="161" y="134"/>
                  <a:pt x="161" y="135"/>
                  <a:pt x="162" y="135"/>
                </a:cubicBezTo>
                <a:cubicBezTo>
                  <a:pt x="162" y="135"/>
                  <a:pt x="163" y="136"/>
                  <a:pt x="163" y="136"/>
                </a:cubicBezTo>
                <a:cubicBezTo>
                  <a:pt x="163" y="136"/>
                  <a:pt x="162" y="137"/>
                  <a:pt x="162" y="137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62" y="137"/>
                  <a:pt x="162" y="137"/>
                  <a:pt x="163" y="137"/>
                </a:cubicBezTo>
                <a:cubicBezTo>
                  <a:pt x="163" y="137"/>
                  <a:pt x="163" y="138"/>
                  <a:pt x="164" y="138"/>
                </a:cubicBezTo>
                <a:cubicBezTo>
                  <a:pt x="164" y="138"/>
                  <a:pt x="164" y="138"/>
                  <a:pt x="164" y="138"/>
                </a:cubicBezTo>
                <a:cubicBezTo>
                  <a:pt x="165" y="138"/>
                  <a:pt x="165" y="138"/>
                  <a:pt x="166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7" y="138"/>
                  <a:pt x="167" y="138"/>
                  <a:pt x="167" y="137"/>
                </a:cubicBezTo>
                <a:cubicBezTo>
                  <a:pt x="167" y="137"/>
                  <a:pt x="167" y="137"/>
                  <a:pt x="167" y="137"/>
                </a:cubicBezTo>
                <a:cubicBezTo>
                  <a:pt x="168" y="137"/>
                  <a:pt x="168" y="137"/>
                  <a:pt x="168" y="138"/>
                </a:cubicBezTo>
                <a:cubicBezTo>
                  <a:pt x="168" y="137"/>
                  <a:pt x="169" y="137"/>
                  <a:pt x="169" y="137"/>
                </a:cubicBezTo>
                <a:cubicBezTo>
                  <a:pt x="169" y="137"/>
                  <a:pt x="169" y="137"/>
                  <a:pt x="170" y="137"/>
                </a:cubicBezTo>
                <a:cubicBezTo>
                  <a:pt x="170" y="137"/>
                  <a:pt x="171" y="137"/>
                  <a:pt x="171" y="136"/>
                </a:cubicBezTo>
                <a:cubicBezTo>
                  <a:pt x="171" y="137"/>
                  <a:pt x="172" y="137"/>
                  <a:pt x="172" y="137"/>
                </a:cubicBezTo>
                <a:cubicBezTo>
                  <a:pt x="172" y="137"/>
                  <a:pt x="172" y="137"/>
                  <a:pt x="172" y="137"/>
                </a:cubicBezTo>
                <a:cubicBezTo>
                  <a:pt x="172" y="137"/>
                  <a:pt x="172" y="137"/>
                  <a:pt x="172" y="137"/>
                </a:cubicBezTo>
                <a:cubicBezTo>
                  <a:pt x="172" y="138"/>
                  <a:pt x="172" y="138"/>
                  <a:pt x="172" y="138"/>
                </a:cubicBezTo>
                <a:cubicBezTo>
                  <a:pt x="172" y="138"/>
                  <a:pt x="171" y="138"/>
                  <a:pt x="171" y="139"/>
                </a:cubicBezTo>
                <a:cubicBezTo>
                  <a:pt x="171" y="139"/>
                  <a:pt x="171" y="139"/>
                  <a:pt x="171" y="140"/>
                </a:cubicBezTo>
                <a:cubicBezTo>
                  <a:pt x="171" y="140"/>
                  <a:pt x="171" y="140"/>
                  <a:pt x="171" y="141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0" y="141"/>
                  <a:pt x="170" y="141"/>
                  <a:pt x="170" y="142"/>
                </a:cubicBezTo>
                <a:cubicBezTo>
                  <a:pt x="170" y="142"/>
                  <a:pt x="170" y="142"/>
                  <a:pt x="169" y="143"/>
                </a:cubicBezTo>
                <a:cubicBezTo>
                  <a:pt x="169" y="143"/>
                  <a:pt x="169" y="143"/>
                  <a:pt x="169" y="144"/>
                </a:cubicBezTo>
                <a:cubicBezTo>
                  <a:pt x="169" y="145"/>
                  <a:pt x="168" y="145"/>
                  <a:pt x="167" y="146"/>
                </a:cubicBezTo>
                <a:cubicBezTo>
                  <a:pt x="167" y="147"/>
                  <a:pt x="166" y="147"/>
                  <a:pt x="166" y="148"/>
                </a:cubicBezTo>
                <a:cubicBezTo>
                  <a:pt x="165" y="148"/>
                  <a:pt x="164" y="149"/>
                  <a:pt x="163" y="150"/>
                </a:cubicBezTo>
                <a:cubicBezTo>
                  <a:pt x="162" y="151"/>
                  <a:pt x="161" y="151"/>
                  <a:pt x="161" y="152"/>
                </a:cubicBezTo>
                <a:cubicBezTo>
                  <a:pt x="161" y="153"/>
                  <a:pt x="161" y="153"/>
                  <a:pt x="161" y="153"/>
                </a:cubicBezTo>
                <a:cubicBezTo>
                  <a:pt x="160" y="153"/>
                  <a:pt x="160" y="153"/>
                  <a:pt x="160" y="153"/>
                </a:cubicBezTo>
                <a:cubicBezTo>
                  <a:pt x="160" y="154"/>
                  <a:pt x="159" y="154"/>
                  <a:pt x="159" y="154"/>
                </a:cubicBezTo>
                <a:cubicBezTo>
                  <a:pt x="159" y="155"/>
                  <a:pt x="158" y="155"/>
                  <a:pt x="158" y="155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57" y="158"/>
                  <a:pt x="157" y="158"/>
                </a:cubicBezTo>
                <a:cubicBezTo>
                  <a:pt x="158" y="158"/>
                  <a:pt x="158" y="159"/>
                  <a:pt x="158" y="159"/>
                </a:cubicBezTo>
                <a:cubicBezTo>
                  <a:pt x="158" y="159"/>
                  <a:pt x="158" y="159"/>
                  <a:pt x="158" y="160"/>
                </a:cubicBezTo>
                <a:cubicBezTo>
                  <a:pt x="158" y="160"/>
                  <a:pt x="158" y="160"/>
                  <a:pt x="158" y="160"/>
                </a:cubicBezTo>
                <a:cubicBezTo>
                  <a:pt x="158" y="161"/>
                  <a:pt x="158" y="162"/>
                  <a:pt x="158" y="162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9" y="163"/>
                  <a:pt x="159" y="164"/>
                  <a:pt x="159" y="164"/>
                </a:cubicBezTo>
                <a:cubicBezTo>
                  <a:pt x="159" y="164"/>
                  <a:pt x="159" y="165"/>
                  <a:pt x="159" y="165"/>
                </a:cubicBezTo>
                <a:cubicBezTo>
                  <a:pt x="159" y="166"/>
                  <a:pt x="159" y="166"/>
                  <a:pt x="159" y="166"/>
                </a:cubicBezTo>
                <a:cubicBezTo>
                  <a:pt x="159" y="166"/>
                  <a:pt x="159" y="167"/>
                  <a:pt x="159" y="168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68"/>
                  <a:pt x="160" y="168"/>
                  <a:pt x="159" y="168"/>
                </a:cubicBezTo>
                <a:cubicBezTo>
                  <a:pt x="159" y="168"/>
                  <a:pt x="159" y="169"/>
                  <a:pt x="159" y="169"/>
                </a:cubicBezTo>
                <a:cubicBezTo>
                  <a:pt x="159" y="169"/>
                  <a:pt x="159" y="170"/>
                  <a:pt x="158" y="170"/>
                </a:cubicBezTo>
                <a:cubicBezTo>
                  <a:pt x="157" y="171"/>
                  <a:pt x="156" y="171"/>
                  <a:pt x="156" y="171"/>
                </a:cubicBezTo>
                <a:cubicBezTo>
                  <a:pt x="155" y="172"/>
                  <a:pt x="155" y="173"/>
                  <a:pt x="154" y="173"/>
                </a:cubicBezTo>
                <a:cubicBezTo>
                  <a:pt x="153" y="173"/>
                  <a:pt x="153" y="174"/>
                  <a:pt x="153" y="174"/>
                </a:cubicBezTo>
                <a:cubicBezTo>
                  <a:pt x="153" y="175"/>
                  <a:pt x="153" y="175"/>
                  <a:pt x="153" y="175"/>
                </a:cubicBezTo>
                <a:cubicBezTo>
                  <a:pt x="153" y="175"/>
                  <a:pt x="153" y="175"/>
                  <a:pt x="153" y="175"/>
                </a:cubicBezTo>
                <a:cubicBezTo>
                  <a:pt x="153" y="176"/>
                  <a:pt x="153" y="176"/>
                  <a:pt x="153" y="177"/>
                </a:cubicBezTo>
                <a:cubicBezTo>
                  <a:pt x="153" y="177"/>
                  <a:pt x="153" y="177"/>
                  <a:pt x="153" y="177"/>
                </a:cubicBezTo>
                <a:cubicBezTo>
                  <a:pt x="153" y="177"/>
                  <a:pt x="154" y="178"/>
                  <a:pt x="153" y="178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80"/>
                  <a:pt x="152" y="180"/>
                  <a:pt x="151" y="181"/>
                </a:cubicBezTo>
                <a:cubicBezTo>
                  <a:pt x="150" y="181"/>
                  <a:pt x="150" y="181"/>
                  <a:pt x="150" y="18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1" y="183"/>
                  <a:pt x="150" y="184"/>
                  <a:pt x="150" y="184"/>
                </a:cubicBezTo>
                <a:cubicBezTo>
                  <a:pt x="150" y="184"/>
                  <a:pt x="150" y="184"/>
                  <a:pt x="150" y="184"/>
                </a:cubicBezTo>
                <a:cubicBezTo>
                  <a:pt x="150" y="184"/>
                  <a:pt x="150" y="185"/>
                  <a:pt x="150" y="185"/>
                </a:cubicBezTo>
                <a:cubicBezTo>
                  <a:pt x="150" y="185"/>
                  <a:pt x="149" y="186"/>
                  <a:pt x="149" y="186"/>
                </a:cubicBezTo>
                <a:cubicBezTo>
                  <a:pt x="147" y="188"/>
                  <a:pt x="146" y="189"/>
                  <a:pt x="144" y="191"/>
                </a:cubicBezTo>
                <a:cubicBezTo>
                  <a:pt x="144" y="191"/>
                  <a:pt x="144" y="191"/>
                  <a:pt x="144" y="191"/>
                </a:cubicBezTo>
                <a:cubicBezTo>
                  <a:pt x="143" y="192"/>
                  <a:pt x="142" y="192"/>
                  <a:pt x="142" y="192"/>
                </a:cubicBezTo>
                <a:cubicBezTo>
                  <a:pt x="142" y="192"/>
                  <a:pt x="142" y="192"/>
                  <a:pt x="142" y="192"/>
                </a:cubicBezTo>
                <a:cubicBezTo>
                  <a:pt x="142" y="192"/>
                  <a:pt x="141" y="192"/>
                  <a:pt x="141" y="192"/>
                </a:cubicBezTo>
                <a:cubicBezTo>
                  <a:pt x="141" y="192"/>
                  <a:pt x="141" y="192"/>
                  <a:pt x="141" y="192"/>
                </a:cubicBezTo>
                <a:cubicBezTo>
                  <a:pt x="140" y="192"/>
                  <a:pt x="140" y="192"/>
                  <a:pt x="139" y="192"/>
                </a:cubicBezTo>
                <a:cubicBezTo>
                  <a:pt x="139" y="192"/>
                  <a:pt x="139" y="192"/>
                  <a:pt x="139" y="192"/>
                </a:cubicBezTo>
                <a:cubicBezTo>
                  <a:pt x="139" y="192"/>
                  <a:pt x="138" y="192"/>
                  <a:pt x="138" y="192"/>
                </a:cubicBezTo>
                <a:cubicBezTo>
                  <a:pt x="138" y="192"/>
                  <a:pt x="137" y="192"/>
                  <a:pt x="137" y="192"/>
                </a:cubicBezTo>
                <a:cubicBezTo>
                  <a:pt x="137" y="193"/>
                  <a:pt x="136" y="192"/>
                  <a:pt x="136" y="192"/>
                </a:cubicBezTo>
                <a:cubicBezTo>
                  <a:pt x="136" y="193"/>
                  <a:pt x="135" y="193"/>
                  <a:pt x="135" y="193"/>
                </a:cubicBezTo>
                <a:cubicBezTo>
                  <a:pt x="135" y="193"/>
                  <a:pt x="135" y="193"/>
                  <a:pt x="135" y="193"/>
                </a:cubicBezTo>
                <a:cubicBezTo>
                  <a:pt x="134" y="193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3" y="192"/>
                  <a:pt x="133" y="192"/>
                </a:cubicBezTo>
                <a:cubicBezTo>
                  <a:pt x="133" y="192"/>
                  <a:pt x="133" y="192"/>
                  <a:pt x="133" y="192"/>
                </a:cubicBezTo>
                <a:cubicBezTo>
                  <a:pt x="133" y="192"/>
                  <a:pt x="133" y="192"/>
                  <a:pt x="134" y="192"/>
                </a:cubicBezTo>
                <a:cubicBezTo>
                  <a:pt x="133" y="191"/>
                  <a:pt x="133" y="191"/>
                  <a:pt x="133" y="190"/>
                </a:cubicBezTo>
                <a:cubicBezTo>
                  <a:pt x="133" y="190"/>
                  <a:pt x="133" y="190"/>
                  <a:pt x="133" y="190"/>
                </a:cubicBezTo>
                <a:cubicBezTo>
                  <a:pt x="134" y="189"/>
                  <a:pt x="133" y="188"/>
                  <a:pt x="132" y="188"/>
                </a:cubicBezTo>
                <a:cubicBezTo>
                  <a:pt x="132" y="187"/>
                  <a:pt x="132" y="186"/>
                  <a:pt x="131" y="185"/>
                </a:cubicBezTo>
                <a:cubicBezTo>
                  <a:pt x="131" y="185"/>
                  <a:pt x="130" y="184"/>
                  <a:pt x="130" y="184"/>
                </a:cubicBezTo>
                <a:cubicBezTo>
                  <a:pt x="130" y="183"/>
                  <a:pt x="130" y="183"/>
                  <a:pt x="130" y="182"/>
                </a:cubicBezTo>
                <a:cubicBezTo>
                  <a:pt x="130" y="182"/>
                  <a:pt x="130" y="182"/>
                  <a:pt x="130" y="182"/>
                </a:cubicBezTo>
                <a:cubicBezTo>
                  <a:pt x="130" y="182"/>
                  <a:pt x="129" y="181"/>
                  <a:pt x="129" y="181"/>
                </a:cubicBezTo>
                <a:cubicBezTo>
                  <a:pt x="129" y="181"/>
                  <a:pt x="129" y="181"/>
                  <a:pt x="129" y="180"/>
                </a:cubicBezTo>
                <a:cubicBezTo>
                  <a:pt x="129" y="180"/>
                  <a:pt x="129" y="180"/>
                  <a:pt x="129" y="180"/>
                </a:cubicBezTo>
                <a:cubicBezTo>
                  <a:pt x="129" y="179"/>
                  <a:pt x="129" y="179"/>
                  <a:pt x="129" y="178"/>
                </a:cubicBezTo>
                <a:cubicBezTo>
                  <a:pt x="129" y="177"/>
                  <a:pt x="128" y="176"/>
                  <a:pt x="128" y="176"/>
                </a:cubicBezTo>
                <a:cubicBezTo>
                  <a:pt x="128" y="175"/>
                  <a:pt x="127" y="174"/>
                  <a:pt x="127" y="173"/>
                </a:cubicBezTo>
                <a:cubicBezTo>
                  <a:pt x="126" y="173"/>
                  <a:pt x="126" y="172"/>
                  <a:pt x="126" y="172"/>
                </a:cubicBezTo>
                <a:cubicBezTo>
                  <a:pt x="126" y="171"/>
                  <a:pt x="126" y="170"/>
                  <a:pt x="126" y="169"/>
                </a:cubicBezTo>
                <a:cubicBezTo>
                  <a:pt x="126" y="169"/>
                  <a:pt x="126" y="167"/>
                  <a:pt x="127" y="166"/>
                </a:cubicBezTo>
                <a:cubicBezTo>
                  <a:pt x="127" y="166"/>
                  <a:pt x="127" y="166"/>
                  <a:pt x="127" y="166"/>
                </a:cubicBezTo>
                <a:cubicBezTo>
                  <a:pt x="127" y="166"/>
                  <a:pt x="127" y="166"/>
                  <a:pt x="127" y="166"/>
                </a:cubicBezTo>
                <a:cubicBezTo>
                  <a:pt x="127" y="165"/>
                  <a:pt x="127" y="165"/>
                  <a:pt x="128" y="165"/>
                </a:cubicBezTo>
                <a:cubicBezTo>
                  <a:pt x="128" y="165"/>
                  <a:pt x="128" y="164"/>
                  <a:pt x="128" y="164"/>
                </a:cubicBezTo>
                <a:cubicBezTo>
                  <a:pt x="128" y="164"/>
                  <a:pt x="128" y="163"/>
                  <a:pt x="128" y="163"/>
                </a:cubicBezTo>
                <a:cubicBezTo>
                  <a:pt x="128" y="162"/>
                  <a:pt x="127" y="161"/>
                  <a:pt x="128" y="161"/>
                </a:cubicBezTo>
                <a:cubicBezTo>
                  <a:pt x="128" y="160"/>
                  <a:pt x="127" y="160"/>
                  <a:pt x="127" y="159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27" y="158"/>
                  <a:pt x="127" y="158"/>
                  <a:pt x="126" y="158"/>
                </a:cubicBezTo>
                <a:cubicBezTo>
                  <a:pt x="126" y="157"/>
                  <a:pt x="126" y="157"/>
                  <a:pt x="126" y="157"/>
                </a:cubicBezTo>
                <a:cubicBezTo>
                  <a:pt x="126" y="157"/>
                  <a:pt x="126" y="156"/>
                  <a:pt x="126" y="156"/>
                </a:cubicBezTo>
                <a:cubicBezTo>
                  <a:pt x="125" y="155"/>
                  <a:pt x="125" y="155"/>
                  <a:pt x="124" y="155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3"/>
                  <a:pt x="123" y="153"/>
                  <a:pt x="123" y="153"/>
                </a:cubicBezTo>
                <a:cubicBezTo>
                  <a:pt x="123" y="153"/>
                  <a:pt x="123" y="153"/>
                  <a:pt x="123" y="153"/>
                </a:cubicBezTo>
                <a:cubicBezTo>
                  <a:pt x="123" y="153"/>
                  <a:pt x="123" y="153"/>
                  <a:pt x="123" y="153"/>
                </a:cubicBezTo>
                <a:cubicBezTo>
                  <a:pt x="123" y="153"/>
                  <a:pt x="123" y="152"/>
                  <a:pt x="123" y="152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3" y="151"/>
                  <a:pt x="123" y="151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9"/>
                  <a:pt x="123" y="148"/>
                  <a:pt x="124" y="148"/>
                </a:cubicBezTo>
                <a:cubicBezTo>
                  <a:pt x="124" y="148"/>
                  <a:pt x="123" y="148"/>
                  <a:pt x="123" y="148"/>
                </a:cubicBezTo>
                <a:cubicBezTo>
                  <a:pt x="123" y="148"/>
                  <a:pt x="124" y="147"/>
                  <a:pt x="124" y="147"/>
                </a:cubicBezTo>
                <a:cubicBezTo>
                  <a:pt x="124" y="147"/>
                  <a:pt x="123" y="147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2" y="146"/>
                  <a:pt x="123" y="146"/>
                  <a:pt x="122" y="145"/>
                </a:cubicBezTo>
                <a:cubicBezTo>
                  <a:pt x="122" y="145"/>
                  <a:pt x="122" y="145"/>
                  <a:pt x="122" y="145"/>
                </a:cubicBezTo>
                <a:cubicBezTo>
                  <a:pt x="122" y="145"/>
                  <a:pt x="122" y="145"/>
                  <a:pt x="122" y="145"/>
                </a:cubicBezTo>
                <a:cubicBezTo>
                  <a:pt x="121" y="145"/>
                  <a:pt x="121" y="145"/>
                  <a:pt x="120" y="145"/>
                </a:cubicBezTo>
                <a:cubicBezTo>
                  <a:pt x="120" y="146"/>
                  <a:pt x="118" y="145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3"/>
                  <a:pt x="117" y="143"/>
                  <a:pt x="116" y="143"/>
                </a:cubicBezTo>
                <a:cubicBezTo>
                  <a:pt x="116" y="143"/>
                  <a:pt x="116" y="143"/>
                  <a:pt x="116" y="143"/>
                </a:cubicBezTo>
                <a:cubicBezTo>
                  <a:pt x="115" y="143"/>
                  <a:pt x="114" y="143"/>
                  <a:pt x="114" y="143"/>
                </a:cubicBezTo>
                <a:cubicBezTo>
                  <a:pt x="113" y="143"/>
                  <a:pt x="113" y="144"/>
                  <a:pt x="113" y="144"/>
                </a:cubicBezTo>
                <a:cubicBezTo>
                  <a:pt x="113" y="144"/>
                  <a:pt x="112" y="144"/>
                  <a:pt x="112" y="144"/>
                </a:cubicBezTo>
                <a:cubicBezTo>
                  <a:pt x="111" y="144"/>
                  <a:pt x="110" y="145"/>
                  <a:pt x="110" y="145"/>
                </a:cubicBezTo>
                <a:cubicBezTo>
                  <a:pt x="109" y="145"/>
                  <a:pt x="109" y="144"/>
                  <a:pt x="108" y="144"/>
                </a:cubicBezTo>
                <a:cubicBezTo>
                  <a:pt x="108" y="144"/>
                  <a:pt x="108" y="144"/>
                  <a:pt x="108" y="145"/>
                </a:cubicBezTo>
                <a:cubicBezTo>
                  <a:pt x="108" y="145"/>
                  <a:pt x="108" y="144"/>
                  <a:pt x="107" y="144"/>
                </a:cubicBezTo>
                <a:cubicBezTo>
                  <a:pt x="107" y="144"/>
                  <a:pt x="106" y="144"/>
                  <a:pt x="106" y="144"/>
                </a:cubicBezTo>
                <a:cubicBezTo>
                  <a:pt x="105" y="145"/>
                  <a:pt x="105" y="145"/>
                  <a:pt x="105" y="145"/>
                </a:cubicBezTo>
                <a:cubicBezTo>
                  <a:pt x="104" y="145"/>
                  <a:pt x="104" y="145"/>
                  <a:pt x="103" y="145"/>
                </a:cubicBezTo>
                <a:cubicBezTo>
                  <a:pt x="103" y="146"/>
                  <a:pt x="102" y="145"/>
                  <a:pt x="102" y="145"/>
                </a:cubicBezTo>
                <a:cubicBezTo>
                  <a:pt x="101" y="144"/>
                  <a:pt x="101" y="144"/>
                  <a:pt x="100" y="143"/>
                </a:cubicBezTo>
                <a:cubicBezTo>
                  <a:pt x="100" y="143"/>
                  <a:pt x="99" y="143"/>
                  <a:pt x="99" y="143"/>
                </a:cubicBezTo>
                <a:cubicBezTo>
                  <a:pt x="98" y="143"/>
                  <a:pt x="98" y="142"/>
                  <a:pt x="98" y="142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6" y="140"/>
                  <a:pt x="96" y="139"/>
                </a:cubicBezTo>
                <a:cubicBezTo>
                  <a:pt x="96" y="139"/>
                  <a:pt x="96" y="139"/>
                  <a:pt x="96" y="139"/>
                </a:cubicBezTo>
                <a:cubicBezTo>
                  <a:pt x="96" y="139"/>
                  <a:pt x="95" y="139"/>
                  <a:pt x="95" y="138"/>
                </a:cubicBezTo>
                <a:cubicBezTo>
                  <a:pt x="95" y="138"/>
                  <a:pt x="95" y="138"/>
                  <a:pt x="95" y="138"/>
                </a:cubicBezTo>
                <a:cubicBezTo>
                  <a:pt x="95" y="138"/>
                  <a:pt x="95" y="138"/>
                  <a:pt x="94" y="138"/>
                </a:cubicBezTo>
                <a:cubicBezTo>
                  <a:pt x="94" y="138"/>
                  <a:pt x="94" y="138"/>
                  <a:pt x="94" y="138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136"/>
                  <a:pt x="94" y="137"/>
                  <a:pt x="93" y="137"/>
                </a:cubicBezTo>
                <a:cubicBezTo>
                  <a:pt x="93" y="137"/>
                  <a:pt x="93" y="136"/>
                  <a:pt x="93" y="136"/>
                </a:cubicBezTo>
                <a:cubicBezTo>
                  <a:pt x="93" y="136"/>
                  <a:pt x="93" y="136"/>
                  <a:pt x="93" y="136"/>
                </a:cubicBezTo>
                <a:cubicBezTo>
                  <a:pt x="93" y="136"/>
                  <a:pt x="93" y="136"/>
                  <a:pt x="92" y="136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3" y="135"/>
                  <a:pt x="93" y="135"/>
                  <a:pt x="93" y="135"/>
                </a:cubicBezTo>
                <a:cubicBezTo>
                  <a:pt x="93" y="135"/>
                  <a:pt x="93" y="134"/>
                  <a:pt x="93" y="134"/>
                </a:cubicBezTo>
                <a:cubicBezTo>
                  <a:pt x="92" y="134"/>
                  <a:pt x="92" y="133"/>
                  <a:pt x="92" y="133"/>
                </a:cubicBezTo>
                <a:cubicBezTo>
                  <a:pt x="92" y="133"/>
                  <a:pt x="92" y="133"/>
                  <a:pt x="92" y="133"/>
                </a:cubicBezTo>
                <a:cubicBezTo>
                  <a:pt x="92" y="133"/>
                  <a:pt x="93" y="132"/>
                  <a:pt x="93" y="132"/>
                </a:cubicBezTo>
                <a:cubicBezTo>
                  <a:pt x="93" y="131"/>
                  <a:pt x="93" y="131"/>
                  <a:pt x="93" y="131"/>
                </a:cubicBezTo>
                <a:cubicBezTo>
                  <a:pt x="93" y="130"/>
                  <a:pt x="94" y="128"/>
                  <a:pt x="93" y="128"/>
                </a:cubicBezTo>
                <a:cubicBezTo>
                  <a:pt x="93" y="127"/>
                  <a:pt x="93" y="126"/>
                  <a:pt x="92" y="126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2" y="125"/>
                  <a:pt x="92" y="125"/>
                  <a:pt x="92" y="124"/>
                </a:cubicBezTo>
                <a:cubicBezTo>
                  <a:pt x="93" y="124"/>
                  <a:pt x="93" y="124"/>
                  <a:pt x="93" y="124"/>
                </a:cubicBezTo>
                <a:cubicBezTo>
                  <a:pt x="93" y="123"/>
                  <a:pt x="93" y="123"/>
                  <a:pt x="94" y="122"/>
                </a:cubicBezTo>
                <a:cubicBezTo>
                  <a:pt x="94" y="122"/>
                  <a:pt x="94" y="121"/>
                  <a:pt x="95" y="121"/>
                </a:cubicBezTo>
                <a:cubicBezTo>
                  <a:pt x="95" y="121"/>
                  <a:pt x="95" y="121"/>
                  <a:pt x="95" y="121"/>
                </a:cubicBezTo>
                <a:cubicBezTo>
                  <a:pt x="95" y="120"/>
                  <a:pt x="95" y="120"/>
                  <a:pt x="95" y="119"/>
                </a:cubicBezTo>
                <a:cubicBezTo>
                  <a:pt x="95" y="119"/>
                  <a:pt x="96" y="119"/>
                  <a:pt x="96" y="119"/>
                </a:cubicBezTo>
                <a:cubicBezTo>
                  <a:pt x="96" y="118"/>
                  <a:pt x="96" y="117"/>
                  <a:pt x="97" y="117"/>
                </a:cubicBezTo>
                <a:cubicBezTo>
                  <a:pt x="97" y="117"/>
                  <a:pt x="98" y="117"/>
                  <a:pt x="98" y="117"/>
                </a:cubicBezTo>
                <a:cubicBezTo>
                  <a:pt x="99" y="117"/>
                  <a:pt x="100" y="115"/>
                  <a:pt x="100" y="115"/>
                </a:cubicBezTo>
                <a:cubicBezTo>
                  <a:pt x="101" y="114"/>
                  <a:pt x="100" y="114"/>
                  <a:pt x="100" y="113"/>
                </a:cubicBezTo>
                <a:moveTo>
                  <a:pt x="95" y="62"/>
                </a:moveTo>
                <a:cubicBezTo>
                  <a:pt x="95" y="62"/>
                  <a:pt x="95" y="62"/>
                  <a:pt x="95" y="62"/>
                </a:cubicBezTo>
                <a:cubicBezTo>
                  <a:pt x="95" y="63"/>
                  <a:pt x="95" y="63"/>
                  <a:pt x="94" y="63"/>
                </a:cubicBezTo>
                <a:cubicBezTo>
                  <a:pt x="94" y="63"/>
                  <a:pt x="93" y="63"/>
                  <a:pt x="93" y="64"/>
                </a:cubicBezTo>
                <a:cubicBezTo>
                  <a:pt x="92" y="64"/>
                  <a:pt x="92" y="64"/>
                  <a:pt x="92" y="64"/>
                </a:cubicBezTo>
                <a:cubicBezTo>
                  <a:pt x="91" y="64"/>
                  <a:pt x="91" y="65"/>
                  <a:pt x="90" y="65"/>
                </a:cubicBezTo>
                <a:cubicBezTo>
                  <a:pt x="90" y="64"/>
                  <a:pt x="89" y="64"/>
                  <a:pt x="89" y="64"/>
                </a:cubicBezTo>
                <a:cubicBezTo>
                  <a:pt x="89" y="64"/>
                  <a:pt x="88" y="64"/>
                  <a:pt x="88" y="64"/>
                </a:cubicBezTo>
                <a:cubicBezTo>
                  <a:pt x="88" y="64"/>
                  <a:pt x="86" y="64"/>
                  <a:pt x="86" y="64"/>
                </a:cubicBezTo>
                <a:cubicBezTo>
                  <a:pt x="86" y="63"/>
                  <a:pt x="87" y="63"/>
                  <a:pt x="87" y="63"/>
                </a:cubicBezTo>
                <a:cubicBezTo>
                  <a:pt x="86" y="63"/>
                  <a:pt x="86" y="62"/>
                  <a:pt x="86" y="62"/>
                </a:cubicBezTo>
                <a:cubicBezTo>
                  <a:pt x="86" y="62"/>
                  <a:pt x="85" y="62"/>
                  <a:pt x="85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5" y="62"/>
                  <a:pt x="86" y="62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6" y="61"/>
                  <a:pt x="86" y="61"/>
                  <a:pt x="86" y="60"/>
                </a:cubicBezTo>
                <a:cubicBezTo>
                  <a:pt x="85" y="60"/>
                  <a:pt x="84" y="61"/>
                  <a:pt x="84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84" y="60"/>
                  <a:pt x="85" y="60"/>
                  <a:pt x="85" y="60"/>
                </a:cubicBezTo>
                <a:cubicBezTo>
                  <a:pt x="85" y="60"/>
                  <a:pt x="85" y="60"/>
                  <a:pt x="85" y="60"/>
                </a:cubicBezTo>
                <a:cubicBezTo>
                  <a:pt x="85" y="60"/>
                  <a:pt x="85" y="60"/>
                  <a:pt x="84" y="60"/>
                </a:cubicBezTo>
                <a:cubicBezTo>
                  <a:pt x="85" y="59"/>
                  <a:pt x="85" y="60"/>
                  <a:pt x="86" y="59"/>
                </a:cubicBezTo>
                <a:cubicBezTo>
                  <a:pt x="86" y="59"/>
                  <a:pt x="86" y="59"/>
                  <a:pt x="86" y="59"/>
                </a:cubicBezTo>
                <a:cubicBezTo>
                  <a:pt x="86" y="59"/>
                  <a:pt x="86" y="59"/>
                  <a:pt x="85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59"/>
                  <a:pt x="86" y="59"/>
                  <a:pt x="86" y="59"/>
                </a:cubicBezTo>
                <a:cubicBezTo>
                  <a:pt x="86" y="59"/>
                  <a:pt x="87" y="59"/>
                  <a:pt x="87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61"/>
                  <a:pt x="87" y="61"/>
                  <a:pt x="87" y="61"/>
                </a:cubicBezTo>
                <a:cubicBezTo>
                  <a:pt x="88" y="61"/>
                  <a:pt x="88" y="61"/>
                  <a:pt x="88" y="61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89" y="60"/>
                  <a:pt x="89" y="60"/>
                  <a:pt x="89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59"/>
                  <a:pt x="90" y="59"/>
                  <a:pt x="90" y="59"/>
                </a:cubicBezTo>
                <a:cubicBezTo>
                  <a:pt x="90" y="60"/>
                  <a:pt x="91" y="60"/>
                  <a:pt x="91" y="60"/>
                </a:cubicBezTo>
                <a:cubicBezTo>
                  <a:pt x="91" y="60"/>
                  <a:pt x="91" y="60"/>
                  <a:pt x="91" y="59"/>
                </a:cubicBezTo>
                <a:cubicBezTo>
                  <a:pt x="92" y="59"/>
                  <a:pt x="92" y="60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4" y="59"/>
                </a:cubicBezTo>
                <a:cubicBezTo>
                  <a:pt x="94" y="59"/>
                  <a:pt x="94" y="59"/>
                  <a:pt x="95" y="59"/>
                </a:cubicBezTo>
                <a:cubicBezTo>
                  <a:pt x="95" y="59"/>
                  <a:pt x="95" y="60"/>
                  <a:pt x="95" y="60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60"/>
                  <a:pt x="96" y="60"/>
                  <a:pt x="96" y="60"/>
                </a:cubicBezTo>
                <a:cubicBezTo>
                  <a:pt x="96" y="61"/>
                  <a:pt x="96" y="62"/>
                  <a:pt x="96" y="62"/>
                </a:cubicBezTo>
                <a:cubicBezTo>
                  <a:pt x="96" y="62"/>
                  <a:pt x="96" y="62"/>
                  <a:pt x="95" y="62"/>
                </a:cubicBezTo>
                <a:moveTo>
                  <a:pt x="122" y="146"/>
                </a:move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6"/>
                  <a:pt x="122" y="146"/>
                </a:cubicBezTo>
                <a:cubicBezTo>
                  <a:pt x="122" y="146"/>
                  <a:pt x="122" y="146"/>
                  <a:pt x="122" y="146"/>
                </a:cubicBezTo>
                <a:moveTo>
                  <a:pt x="163" y="176"/>
                </a:moveTo>
                <a:cubicBezTo>
                  <a:pt x="163" y="176"/>
                  <a:pt x="163" y="176"/>
                  <a:pt x="163" y="176"/>
                </a:cubicBezTo>
                <a:cubicBezTo>
                  <a:pt x="163" y="176"/>
                  <a:pt x="164" y="174"/>
                  <a:pt x="164" y="174"/>
                </a:cubicBezTo>
                <a:cubicBezTo>
                  <a:pt x="164" y="173"/>
                  <a:pt x="164" y="173"/>
                  <a:pt x="164" y="173"/>
                </a:cubicBezTo>
                <a:cubicBezTo>
                  <a:pt x="164" y="173"/>
                  <a:pt x="164" y="173"/>
                  <a:pt x="164" y="173"/>
                </a:cubicBezTo>
                <a:cubicBezTo>
                  <a:pt x="164" y="172"/>
                  <a:pt x="163" y="172"/>
                  <a:pt x="163" y="171"/>
                </a:cubicBezTo>
                <a:cubicBezTo>
                  <a:pt x="164" y="171"/>
                  <a:pt x="164" y="170"/>
                  <a:pt x="164" y="170"/>
                </a:cubicBezTo>
                <a:cubicBezTo>
                  <a:pt x="164" y="170"/>
                  <a:pt x="164" y="170"/>
                  <a:pt x="164" y="170"/>
                </a:cubicBezTo>
                <a:cubicBezTo>
                  <a:pt x="165" y="170"/>
                  <a:pt x="165" y="169"/>
                  <a:pt x="165" y="169"/>
                </a:cubicBezTo>
                <a:cubicBezTo>
                  <a:pt x="165" y="169"/>
                  <a:pt x="165" y="170"/>
                  <a:pt x="165" y="169"/>
                </a:cubicBezTo>
                <a:cubicBezTo>
                  <a:pt x="165" y="169"/>
                  <a:pt x="165" y="169"/>
                  <a:pt x="165" y="169"/>
                </a:cubicBezTo>
                <a:cubicBezTo>
                  <a:pt x="166" y="169"/>
                  <a:pt x="166" y="169"/>
                  <a:pt x="166" y="169"/>
                </a:cubicBezTo>
                <a:cubicBezTo>
                  <a:pt x="166" y="169"/>
                  <a:pt x="166" y="169"/>
                  <a:pt x="166" y="169"/>
                </a:cubicBezTo>
                <a:cubicBezTo>
                  <a:pt x="166" y="169"/>
                  <a:pt x="167" y="169"/>
                  <a:pt x="167" y="169"/>
                </a:cubicBezTo>
                <a:cubicBezTo>
                  <a:pt x="167" y="169"/>
                  <a:pt x="167" y="169"/>
                  <a:pt x="167" y="169"/>
                </a:cubicBezTo>
                <a:cubicBezTo>
                  <a:pt x="167" y="169"/>
                  <a:pt x="167" y="169"/>
                  <a:pt x="167" y="169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8" y="168"/>
                </a:cubicBezTo>
                <a:cubicBezTo>
                  <a:pt x="168" y="168"/>
                  <a:pt x="168" y="168"/>
                  <a:pt x="168" y="168"/>
                </a:cubicBezTo>
                <a:cubicBezTo>
                  <a:pt x="168" y="168"/>
                  <a:pt x="168" y="168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6"/>
                </a:cubicBezTo>
                <a:cubicBezTo>
                  <a:pt x="168" y="166"/>
                  <a:pt x="168" y="166"/>
                  <a:pt x="168" y="166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9" y="167"/>
                  <a:pt x="169" y="167"/>
                  <a:pt x="169" y="166"/>
                </a:cubicBezTo>
                <a:cubicBezTo>
                  <a:pt x="169" y="166"/>
                  <a:pt x="169" y="166"/>
                  <a:pt x="169" y="165"/>
                </a:cubicBezTo>
                <a:cubicBezTo>
                  <a:pt x="169" y="165"/>
                  <a:pt x="169" y="165"/>
                  <a:pt x="170" y="165"/>
                </a:cubicBezTo>
                <a:cubicBezTo>
                  <a:pt x="170" y="165"/>
                  <a:pt x="170" y="165"/>
                  <a:pt x="170" y="166"/>
                </a:cubicBezTo>
                <a:cubicBezTo>
                  <a:pt x="171" y="166"/>
                  <a:pt x="170" y="167"/>
                  <a:pt x="171" y="168"/>
                </a:cubicBezTo>
                <a:cubicBezTo>
                  <a:pt x="171" y="168"/>
                  <a:pt x="171" y="168"/>
                  <a:pt x="171" y="169"/>
                </a:cubicBezTo>
                <a:cubicBezTo>
                  <a:pt x="171" y="169"/>
                  <a:pt x="171" y="169"/>
                  <a:pt x="171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70"/>
                  <a:pt x="170" y="170"/>
                </a:cubicBezTo>
                <a:cubicBezTo>
                  <a:pt x="170" y="170"/>
                  <a:pt x="170" y="170"/>
                  <a:pt x="170" y="171"/>
                </a:cubicBezTo>
                <a:cubicBezTo>
                  <a:pt x="170" y="171"/>
                  <a:pt x="170" y="172"/>
                  <a:pt x="170" y="172"/>
                </a:cubicBezTo>
                <a:cubicBezTo>
                  <a:pt x="169" y="174"/>
                  <a:pt x="168" y="176"/>
                  <a:pt x="168" y="178"/>
                </a:cubicBezTo>
                <a:cubicBezTo>
                  <a:pt x="168" y="179"/>
                  <a:pt x="167" y="180"/>
                  <a:pt x="167" y="181"/>
                </a:cubicBezTo>
                <a:cubicBezTo>
                  <a:pt x="167" y="181"/>
                  <a:pt x="166" y="181"/>
                  <a:pt x="166" y="181"/>
                </a:cubicBezTo>
                <a:cubicBezTo>
                  <a:pt x="165" y="181"/>
                  <a:pt x="165" y="181"/>
                  <a:pt x="165" y="181"/>
                </a:cubicBezTo>
                <a:cubicBezTo>
                  <a:pt x="164" y="181"/>
                  <a:pt x="164" y="181"/>
                  <a:pt x="163" y="180"/>
                </a:cubicBezTo>
                <a:cubicBezTo>
                  <a:pt x="163" y="180"/>
                  <a:pt x="163" y="180"/>
                  <a:pt x="163" y="180"/>
                </a:cubicBezTo>
                <a:cubicBezTo>
                  <a:pt x="163" y="180"/>
                  <a:pt x="163" y="179"/>
                  <a:pt x="163" y="179"/>
                </a:cubicBezTo>
                <a:cubicBezTo>
                  <a:pt x="163" y="179"/>
                  <a:pt x="163" y="179"/>
                  <a:pt x="163" y="178"/>
                </a:cubicBezTo>
                <a:cubicBezTo>
                  <a:pt x="163" y="178"/>
                  <a:pt x="163" y="178"/>
                  <a:pt x="163" y="177"/>
                </a:cubicBezTo>
                <a:cubicBezTo>
                  <a:pt x="162" y="177"/>
                  <a:pt x="163" y="176"/>
                  <a:pt x="163" y="176"/>
                </a:cubicBezTo>
                <a:moveTo>
                  <a:pt x="152" y="108"/>
                </a:moveTo>
                <a:cubicBezTo>
                  <a:pt x="151" y="108"/>
                  <a:pt x="151" y="108"/>
                  <a:pt x="151" y="108"/>
                </a:cubicBezTo>
                <a:cubicBezTo>
                  <a:pt x="151" y="108"/>
                  <a:pt x="151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7"/>
                  <a:pt x="150" y="107"/>
                </a:cubicBezTo>
                <a:cubicBezTo>
                  <a:pt x="151" y="107"/>
                  <a:pt x="151" y="107"/>
                  <a:pt x="151" y="107"/>
                </a:cubicBezTo>
                <a:cubicBezTo>
                  <a:pt x="151" y="107"/>
                  <a:pt x="152" y="107"/>
                  <a:pt x="152" y="107"/>
                </a:cubicBezTo>
                <a:cubicBezTo>
                  <a:pt x="152" y="107"/>
                  <a:pt x="152" y="107"/>
                  <a:pt x="152" y="108"/>
                </a:cubicBezTo>
                <a:cubicBezTo>
                  <a:pt x="152" y="108"/>
                  <a:pt x="152" y="108"/>
                  <a:pt x="152" y="108"/>
                </a:cubicBezTo>
                <a:moveTo>
                  <a:pt x="141" y="108"/>
                </a:moveTo>
                <a:cubicBezTo>
                  <a:pt x="141" y="108"/>
                  <a:pt x="141" y="108"/>
                  <a:pt x="141" y="108"/>
                </a:cubicBezTo>
                <a:cubicBezTo>
                  <a:pt x="140" y="108"/>
                  <a:pt x="140" y="108"/>
                  <a:pt x="139" y="108"/>
                </a:cubicBezTo>
                <a:cubicBezTo>
                  <a:pt x="139" y="107"/>
                  <a:pt x="139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1" y="107"/>
                  <a:pt x="141" y="107"/>
                  <a:pt x="141" y="107"/>
                </a:cubicBezTo>
                <a:cubicBezTo>
                  <a:pt x="141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3" y="108"/>
                  <a:pt x="143" y="108"/>
                </a:cubicBezTo>
                <a:cubicBezTo>
                  <a:pt x="143" y="108"/>
                  <a:pt x="143" y="108"/>
                  <a:pt x="143" y="108"/>
                </a:cubicBezTo>
                <a:cubicBezTo>
                  <a:pt x="142" y="108"/>
                  <a:pt x="141" y="108"/>
                  <a:pt x="141" y="108"/>
                </a:cubicBezTo>
                <a:moveTo>
                  <a:pt x="130" y="105"/>
                </a:moveTo>
                <a:cubicBezTo>
                  <a:pt x="130" y="105"/>
                  <a:pt x="130" y="106"/>
                  <a:pt x="129" y="106"/>
                </a:cubicBezTo>
                <a:cubicBezTo>
                  <a:pt x="129" y="105"/>
                  <a:pt x="128" y="105"/>
                  <a:pt x="127" y="105"/>
                </a:cubicBezTo>
                <a:cubicBezTo>
                  <a:pt x="127" y="105"/>
                  <a:pt x="127" y="105"/>
                  <a:pt x="127" y="104"/>
                </a:cubicBezTo>
                <a:cubicBezTo>
                  <a:pt x="127" y="104"/>
                  <a:pt x="127" y="104"/>
                  <a:pt x="128" y="104"/>
                </a:cubicBezTo>
                <a:cubicBezTo>
                  <a:pt x="128" y="104"/>
                  <a:pt x="129" y="104"/>
                  <a:pt x="129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5"/>
                  <a:pt x="130" y="105"/>
                </a:cubicBezTo>
                <a:cubicBezTo>
                  <a:pt x="130" y="105"/>
                  <a:pt x="130" y="105"/>
                  <a:pt x="130" y="105"/>
                </a:cubicBezTo>
                <a:moveTo>
                  <a:pt x="123" y="102"/>
                </a:moveTo>
                <a:cubicBezTo>
                  <a:pt x="123" y="102"/>
                  <a:pt x="123" y="102"/>
                  <a:pt x="123" y="102"/>
                </a:cubicBezTo>
                <a:cubicBezTo>
                  <a:pt x="123" y="102"/>
                  <a:pt x="123" y="102"/>
                  <a:pt x="123" y="102"/>
                </a:cubicBezTo>
                <a:cubicBezTo>
                  <a:pt x="122" y="102"/>
                  <a:pt x="122" y="103"/>
                  <a:pt x="122" y="103"/>
                </a:cubicBezTo>
                <a:cubicBezTo>
                  <a:pt x="121" y="102"/>
                  <a:pt x="122" y="102"/>
                  <a:pt x="122" y="101"/>
                </a:cubicBezTo>
                <a:cubicBezTo>
                  <a:pt x="122" y="101"/>
                  <a:pt x="122" y="100"/>
                  <a:pt x="122" y="10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2" y="100"/>
                  <a:pt x="122" y="100"/>
                  <a:pt x="123" y="100"/>
                </a:cubicBezTo>
                <a:cubicBezTo>
                  <a:pt x="123" y="100"/>
                  <a:pt x="124" y="100"/>
                  <a:pt x="123" y="101"/>
                </a:cubicBezTo>
                <a:cubicBezTo>
                  <a:pt x="123" y="101"/>
                  <a:pt x="123" y="101"/>
                  <a:pt x="123" y="101"/>
                </a:cubicBezTo>
                <a:cubicBezTo>
                  <a:pt x="123" y="101"/>
                  <a:pt x="123" y="101"/>
                  <a:pt x="123" y="102"/>
                </a:cubicBezTo>
                <a:moveTo>
                  <a:pt x="123" y="99"/>
                </a:moveTo>
                <a:cubicBezTo>
                  <a:pt x="123" y="99"/>
                  <a:pt x="123" y="99"/>
                  <a:pt x="123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8"/>
                  <a:pt x="123" y="99"/>
                  <a:pt x="123" y="99"/>
                </a:cubicBezTo>
                <a:cubicBezTo>
                  <a:pt x="123" y="99"/>
                  <a:pt x="123" y="99"/>
                  <a:pt x="123" y="99"/>
                </a:cubicBezTo>
                <a:moveTo>
                  <a:pt x="87" y="43"/>
                </a:move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6" y="43"/>
                  <a:pt x="86" y="43"/>
                </a:cubicBezTo>
                <a:cubicBezTo>
                  <a:pt x="86" y="43"/>
                  <a:pt x="85" y="43"/>
                  <a:pt x="84" y="43"/>
                </a:cubicBezTo>
                <a:cubicBezTo>
                  <a:pt x="84" y="43"/>
                  <a:pt x="84" y="43"/>
                  <a:pt x="84" y="42"/>
                </a:cubicBezTo>
                <a:cubicBezTo>
                  <a:pt x="84" y="42"/>
                  <a:pt x="85" y="42"/>
                  <a:pt x="85" y="42"/>
                </a:cubicBezTo>
                <a:cubicBezTo>
                  <a:pt x="86" y="42"/>
                  <a:pt x="86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6" y="42"/>
                  <a:pt x="86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moveTo>
                  <a:pt x="85" y="42"/>
                </a:moveTo>
                <a:cubicBezTo>
                  <a:pt x="85" y="42"/>
                  <a:pt x="85" y="42"/>
                  <a:pt x="85" y="42"/>
                </a:cubicBezTo>
                <a:cubicBezTo>
                  <a:pt x="85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5" y="42"/>
                  <a:pt x="85" y="42"/>
                </a:cubicBezTo>
                <a:cubicBezTo>
                  <a:pt x="85" y="42"/>
                  <a:pt x="86" y="41"/>
                  <a:pt x="86" y="41"/>
                </a:cubicBezTo>
                <a:cubicBezTo>
                  <a:pt x="86" y="41"/>
                  <a:pt x="86" y="41"/>
                  <a:pt x="86" y="41"/>
                </a:cubicBezTo>
                <a:cubicBezTo>
                  <a:pt x="86" y="42"/>
                  <a:pt x="86" y="42"/>
                  <a:pt x="85" y="42"/>
                </a:cubicBezTo>
                <a:moveTo>
                  <a:pt x="83" y="41"/>
                </a:moveTo>
                <a:cubicBezTo>
                  <a:pt x="83" y="41"/>
                  <a:pt x="84" y="41"/>
                  <a:pt x="84" y="41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41"/>
                  <a:pt x="83" y="42"/>
                  <a:pt x="83" y="42"/>
                </a:cubicBezTo>
                <a:cubicBezTo>
                  <a:pt x="83" y="42"/>
                  <a:pt x="83" y="41"/>
                  <a:pt x="83" y="41"/>
                </a:cubicBezTo>
                <a:moveTo>
                  <a:pt x="85" y="37"/>
                </a:moveTo>
                <a:cubicBezTo>
                  <a:pt x="85" y="37"/>
                  <a:pt x="85" y="36"/>
                  <a:pt x="85" y="36"/>
                </a:cubicBezTo>
                <a:cubicBezTo>
                  <a:pt x="85" y="36"/>
                  <a:pt x="84" y="36"/>
                  <a:pt x="84" y="36"/>
                </a:cubicBezTo>
                <a:cubicBezTo>
                  <a:pt x="84" y="36"/>
                  <a:pt x="85" y="36"/>
                  <a:pt x="85" y="35"/>
                </a:cubicBezTo>
                <a:cubicBezTo>
                  <a:pt x="85" y="36"/>
                  <a:pt x="85" y="36"/>
                  <a:pt x="86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5" y="37"/>
                  <a:pt x="85" y="37"/>
                </a:cubicBezTo>
                <a:moveTo>
                  <a:pt x="8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5" y="37"/>
                  <a:pt x="85" y="37"/>
                  <a:pt x="84" y="37"/>
                </a:cubicBezTo>
                <a:moveTo>
                  <a:pt x="8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moveTo>
                  <a:pt x="85" y="39"/>
                </a:moveTo>
                <a:cubicBezTo>
                  <a:pt x="85" y="39"/>
                  <a:pt x="84" y="39"/>
                  <a:pt x="84" y="39"/>
                </a:cubicBezTo>
                <a:cubicBezTo>
                  <a:pt x="84" y="39"/>
                  <a:pt x="84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39"/>
                  <a:pt x="85" y="39"/>
                  <a:pt x="85" y="39"/>
                </a:cubicBezTo>
                <a:moveTo>
                  <a:pt x="86" y="47"/>
                </a:move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5" y="47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7"/>
                  <a:pt x="84" y="47"/>
                </a:cubicBezTo>
                <a:cubicBezTo>
                  <a:pt x="84" y="47"/>
                  <a:pt x="85" y="47"/>
                  <a:pt x="85" y="47"/>
                </a:cubicBezTo>
                <a:cubicBezTo>
                  <a:pt x="85" y="47"/>
                  <a:pt x="85" y="46"/>
                  <a:pt x="86" y="46"/>
                </a:cubicBezTo>
                <a:cubicBezTo>
                  <a:pt x="86" y="46"/>
                  <a:pt x="86" y="46"/>
                  <a:pt x="86" y="46"/>
                </a:cubicBezTo>
                <a:cubicBezTo>
                  <a:pt x="86" y="46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moveTo>
                  <a:pt x="66" y="74"/>
                </a:moveTo>
                <a:cubicBezTo>
                  <a:pt x="66" y="74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4"/>
                  <a:pt x="67" y="74"/>
                  <a:pt x="66" y="74"/>
                </a:cubicBezTo>
                <a:cubicBezTo>
                  <a:pt x="66" y="74"/>
                  <a:pt x="66" y="74"/>
                  <a:pt x="66" y="74"/>
                </a:cubicBezTo>
                <a:moveTo>
                  <a:pt x="59" y="100"/>
                </a:move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58" y="99"/>
                  <a:pt x="58" y="99"/>
                  <a:pt x="57" y="100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7" y="100"/>
                  <a:pt x="58" y="99"/>
                  <a:pt x="58" y="99"/>
                </a:cubicBezTo>
                <a:cubicBezTo>
                  <a:pt x="58" y="99"/>
                  <a:pt x="58" y="99"/>
                  <a:pt x="58" y="99"/>
                </a:cubicBezTo>
                <a:cubicBezTo>
                  <a:pt x="58" y="99"/>
                  <a:pt x="58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5" y="99"/>
                  <a:pt x="55" y="99"/>
                  <a:pt x="54" y="99"/>
                </a:cubicBezTo>
                <a:cubicBezTo>
                  <a:pt x="54" y="99"/>
                  <a:pt x="53" y="99"/>
                  <a:pt x="53" y="99"/>
                </a:cubicBezTo>
                <a:cubicBezTo>
                  <a:pt x="53" y="99"/>
                  <a:pt x="53" y="99"/>
                  <a:pt x="53" y="98"/>
                </a:cubicBezTo>
                <a:cubicBezTo>
                  <a:pt x="53" y="98"/>
                  <a:pt x="54" y="98"/>
                  <a:pt x="54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97"/>
                  <a:pt x="54" y="97"/>
                  <a:pt x="55" y="97"/>
                </a:cubicBezTo>
                <a:cubicBezTo>
                  <a:pt x="54" y="96"/>
                  <a:pt x="54" y="96"/>
                  <a:pt x="54" y="96"/>
                </a:cubicBezTo>
                <a:cubicBezTo>
                  <a:pt x="54" y="95"/>
                  <a:pt x="55" y="94"/>
                  <a:pt x="56" y="93"/>
                </a:cubicBezTo>
                <a:cubicBezTo>
                  <a:pt x="56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4"/>
                  <a:pt x="56" y="95"/>
                  <a:pt x="56" y="96"/>
                </a:cubicBezTo>
                <a:cubicBezTo>
                  <a:pt x="56" y="96"/>
                  <a:pt x="56" y="95"/>
                  <a:pt x="57" y="95"/>
                </a:cubicBezTo>
                <a:cubicBezTo>
                  <a:pt x="57" y="95"/>
                  <a:pt x="57" y="95"/>
                  <a:pt x="57" y="95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8" y="97"/>
                  <a:pt x="58" y="96"/>
                </a:cubicBezTo>
                <a:cubicBezTo>
                  <a:pt x="58" y="96"/>
                  <a:pt x="58" y="96"/>
                  <a:pt x="58" y="96"/>
                </a:cubicBezTo>
                <a:cubicBezTo>
                  <a:pt x="59" y="96"/>
                  <a:pt x="59" y="96"/>
                  <a:pt x="60" y="96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8"/>
                </a:cubicBezTo>
                <a:cubicBezTo>
                  <a:pt x="59" y="98"/>
                  <a:pt x="60" y="97"/>
                  <a:pt x="60" y="97"/>
                </a:cubicBezTo>
                <a:cubicBezTo>
                  <a:pt x="60" y="97"/>
                  <a:pt x="60" y="97"/>
                  <a:pt x="60" y="97"/>
                </a:cubicBezTo>
                <a:cubicBezTo>
                  <a:pt x="60" y="98"/>
                  <a:pt x="60" y="98"/>
                  <a:pt x="60" y="98"/>
                </a:cubicBezTo>
                <a:cubicBezTo>
                  <a:pt x="60" y="98"/>
                  <a:pt x="60" y="98"/>
                  <a:pt x="59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8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60" y="99"/>
                  <a:pt x="60" y="99"/>
                  <a:pt x="60" y="98"/>
                </a:cubicBezTo>
                <a:cubicBezTo>
                  <a:pt x="60" y="98"/>
                  <a:pt x="60" y="98"/>
                  <a:pt x="60" y="99"/>
                </a:cubicBezTo>
                <a:cubicBezTo>
                  <a:pt x="60" y="99"/>
                  <a:pt x="60" y="99"/>
                  <a:pt x="60" y="99"/>
                </a:cubicBezTo>
                <a:cubicBezTo>
                  <a:pt x="60" y="99"/>
                  <a:pt x="60" y="99"/>
                  <a:pt x="60" y="99"/>
                </a:cubicBezTo>
                <a:cubicBezTo>
                  <a:pt x="60" y="99"/>
                  <a:pt x="60" y="100"/>
                  <a:pt x="60" y="100"/>
                </a:cubicBezTo>
                <a:cubicBezTo>
                  <a:pt x="60" y="100"/>
                  <a:pt x="60" y="100"/>
                  <a:pt x="59" y="100"/>
                </a:cubicBezTo>
                <a:moveTo>
                  <a:pt x="59" y="166"/>
                </a:moveTo>
                <a:cubicBezTo>
                  <a:pt x="59" y="166"/>
                  <a:pt x="58" y="166"/>
                  <a:pt x="57" y="166"/>
                </a:cubicBezTo>
                <a:cubicBezTo>
                  <a:pt x="57" y="166"/>
                  <a:pt x="57" y="165"/>
                  <a:pt x="57" y="164"/>
                </a:cubicBezTo>
                <a:cubicBezTo>
                  <a:pt x="58" y="164"/>
                  <a:pt x="59" y="164"/>
                  <a:pt x="59" y="165"/>
                </a:cubicBezTo>
                <a:cubicBezTo>
                  <a:pt x="59" y="165"/>
                  <a:pt x="59" y="166"/>
                  <a:pt x="59" y="166"/>
                </a:cubicBezTo>
                <a:moveTo>
                  <a:pt x="58" y="54"/>
                </a:moveTo>
                <a:cubicBezTo>
                  <a:pt x="59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4"/>
                </a:cubicBezTo>
                <a:moveTo>
                  <a:pt x="50" y="101"/>
                </a:moveTo>
                <a:cubicBezTo>
                  <a:pt x="50" y="101"/>
                  <a:pt x="51" y="100"/>
                  <a:pt x="51" y="10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52" y="100"/>
                  <a:pt x="51" y="101"/>
                  <a:pt x="51" y="101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1" y="101"/>
                  <a:pt x="52" y="100"/>
                  <a:pt x="52" y="101"/>
                </a:cubicBezTo>
                <a:cubicBezTo>
                  <a:pt x="52" y="102"/>
                  <a:pt x="51" y="102"/>
                  <a:pt x="50" y="101"/>
                </a:cubicBezTo>
                <a:moveTo>
                  <a:pt x="44" y="138"/>
                </a:moveTo>
                <a:cubicBezTo>
                  <a:pt x="44" y="138"/>
                  <a:pt x="44" y="138"/>
                  <a:pt x="43" y="138"/>
                </a:cubicBezTo>
                <a:cubicBezTo>
                  <a:pt x="43" y="138"/>
                  <a:pt x="43" y="138"/>
                  <a:pt x="43" y="137"/>
                </a:cubicBezTo>
                <a:cubicBezTo>
                  <a:pt x="43" y="137"/>
                  <a:pt x="43" y="137"/>
                  <a:pt x="43" y="137"/>
                </a:cubicBezTo>
                <a:cubicBezTo>
                  <a:pt x="44" y="137"/>
                  <a:pt x="45" y="137"/>
                  <a:pt x="45" y="137"/>
                </a:cubicBezTo>
                <a:cubicBezTo>
                  <a:pt x="45" y="138"/>
                  <a:pt x="45" y="138"/>
                  <a:pt x="44" y="138"/>
                </a:cubicBezTo>
                <a:moveTo>
                  <a:pt x="44" y="152"/>
                </a:move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4" y="152"/>
                  <a:pt x="45" y="152"/>
                  <a:pt x="44" y="152"/>
                </a:cubicBezTo>
                <a:cubicBezTo>
                  <a:pt x="44" y="152"/>
                  <a:pt x="44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moveTo>
                  <a:pt x="41" y="137"/>
                </a:moveTo>
                <a:cubicBezTo>
                  <a:pt x="41" y="137"/>
                  <a:pt x="40" y="137"/>
                  <a:pt x="40" y="137"/>
                </a:cubicBezTo>
                <a:cubicBezTo>
                  <a:pt x="40" y="137"/>
                  <a:pt x="40" y="138"/>
                  <a:pt x="40" y="138"/>
                </a:cubicBezTo>
                <a:cubicBezTo>
                  <a:pt x="39" y="137"/>
                  <a:pt x="39" y="137"/>
                  <a:pt x="39" y="137"/>
                </a:cubicBezTo>
                <a:cubicBezTo>
                  <a:pt x="39" y="138"/>
                  <a:pt x="39" y="138"/>
                  <a:pt x="38" y="138"/>
                </a:cubicBezTo>
                <a:cubicBezTo>
                  <a:pt x="38" y="138"/>
                  <a:pt x="38" y="138"/>
                  <a:pt x="38" y="138"/>
                </a:cubicBezTo>
                <a:cubicBezTo>
                  <a:pt x="37" y="138"/>
                  <a:pt x="37" y="138"/>
                  <a:pt x="37" y="138"/>
                </a:cubicBezTo>
                <a:cubicBezTo>
                  <a:pt x="36" y="138"/>
                  <a:pt x="36" y="138"/>
                  <a:pt x="36" y="138"/>
                </a:cubicBezTo>
                <a:cubicBezTo>
                  <a:pt x="36" y="138"/>
                  <a:pt x="36" y="138"/>
                  <a:pt x="35" y="138"/>
                </a:cubicBezTo>
                <a:cubicBezTo>
                  <a:pt x="35" y="138"/>
                  <a:pt x="35" y="138"/>
                  <a:pt x="35" y="137"/>
                </a:cubicBezTo>
                <a:cubicBezTo>
                  <a:pt x="35" y="137"/>
                  <a:pt x="35" y="137"/>
                  <a:pt x="35" y="137"/>
                </a:cubicBezTo>
                <a:cubicBezTo>
                  <a:pt x="35" y="137"/>
                  <a:pt x="35" y="137"/>
                  <a:pt x="35" y="137"/>
                </a:cubicBezTo>
                <a:cubicBezTo>
                  <a:pt x="36" y="137"/>
                  <a:pt x="37" y="137"/>
                  <a:pt x="37" y="137"/>
                </a:cubicBezTo>
                <a:cubicBezTo>
                  <a:pt x="37" y="137"/>
                  <a:pt x="37" y="137"/>
                  <a:pt x="37" y="137"/>
                </a:cubicBezTo>
                <a:cubicBezTo>
                  <a:pt x="37" y="137"/>
                  <a:pt x="37" y="137"/>
                  <a:pt x="37" y="136"/>
                </a:cubicBezTo>
                <a:cubicBezTo>
                  <a:pt x="37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7" y="136"/>
                  <a:pt x="37" y="136"/>
                  <a:pt x="38" y="136"/>
                </a:cubicBezTo>
                <a:cubicBezTo>
                  <a:pt x="38" y="136"/>
                  <a:pt x="38" y="136"/>
                  <a:pt x="38" y="136"/>
                </a:cubicBezTo>
                <a:cubicBezTo>
                  <a:pt x="38" y="136"/>
                  <a:pt x="39" y="136"/>
                  <a:pt x="39" y="136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39" y="136"/>
                  <a:pt x="40" y="136"/>
                  <a:pt x="40" y="136"/>
                </a:cubicBezTo>
                <a:cubicBezTo>
                  <a:pt x="40" y="137"/>
                  <a:pt x="42" y="137"/>
                  <a:pt x="42" y="137"/>
                </a:cubicBezTo>
                <a:cubicBezTo>
                  <a:pt x="42" y="137"/>
                  <a:pt x="42" y="138"/>
                  <a:pt x="42" y="138"/>
                </a:cubicBezTo>
                <a:cubicBezTo>
                  <a:pt x="41" y="138"/>
                  <a:pt x="41" y="137"/>
                  <a:pt x="41" y="137"/>
                </a:cubicBezTo>
                <a:moveTo>
                  <a:pt x="34" y="115"/>
                </a:moveTo>
                <a:cubicBezTo>
                  <a:pt x="34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moveTo>
                  <a:pt x="33" y="115"/>
                </a:moveTo>
                <a:cubicBezTo>
                  <a:pt x="33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33" y="115"/>
                  <a:pt x="33" y="115"/>
                  <a:pt x="33" y="115"/>
                </a:cubicBezTo>
                <a:moveTo>
                  <a:pt x="33" y="115"/>
                </a:move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lose/>
                <a:moveTo>
                  <a:pt x="32" y="138"/>
                </a:moveTo>
                <a:cubicBezTo>
                  <a:pt x="32" y="138"/>
                  <a:pt x="32" y="138"/>
                  <a:pt x="32" y="138"/>
                </a:cubicBezTo>
                <a:cubicBezTo>
                  <a:pt x="31" y="138"/>
                  <a:pt x="30" y="138"/>
                  <a:pt x="30" y="138"/>
                </a:cubicBezTo>
                <a:cubicBezTo>
                  <a:pt x="30" y="137"/>
                  <a:pt x="31" y="137"/>
                  <a:pt x="31" y="137"/>
                </a:cubicBezTo>
                <a:cubicBezTo>
                  <a:pt x="31" y="137"/>
                  <a:pt x="32" y="138"/>
                  <a:pt x="33" y="138"/>
                </a:cubicBezTo>
                <a:cubicBezTo>
                  <a:pt x="33" y="138"/>
                  <a:pt x="33" y="138"/>
                  <a:pt x="33" y="138"/>
                </a:cubicBezTo>
                <a:cubicBezTo>
                  <a:pt x="32" y="138"/>
                  <a:pt x="32" y="138"/>
                  <a:pt x="32" y="138"/>
                </a:cubicBezTo>
                <a:moveTo>
                  <a:pt x="206" y="140"/>
                </a:moveTo>
                <a:cubicBezTo>
                  <a:pt x="206" y="140"/>
                  <a:pt x="206" y="139"/>
                  <a:pt x="206" y="139"/>
                </a:cubicBezTo>
                <a:cubicBezTo>
                  <a:pt x="206" y="140"/>
                  <a:pt x="207" y="140"/>
                  <a:pt x="207" y="141"/>
                </a:cubicBezTo>
                <a:cubicBezTo>
                  <a:pt x="207" y="141"/>
                  <a:pt x="207" y="141"/>
                  <a:pt x="207" y="141"/>
                </a:cubicBezTo>
                <a:cubicBezTo>
                  <a:pt x="207" y="141"/>
                  <a:pt x="208" y="142"/>
                  <a:pt x="208" y="142"/>
                </a:cubicBezTo>
                <a:cubicBezTo>
                  <a:pt x="208" y="143"/>
                  <a:pt x="207" y="144"/>
                  <a:pt x="206" y="143"/>
                </a:cubicBezTo>
                <a:cubicBezTo>
                  <a:pt x="206" y="143"/>
                  <a:pt x="205" y="143"/>
                  <a:pt x="205" y="142"/>
                </a:cubicBezTo>
                <a:cubicBezTo>
                  <a:pt x="205" y="141"/>
                  <a:pt x="205" y="141"/>
                  <a:pt x="205" y="141"/>
                </a:cubicBezTo>
                <a:cubicBezTo>
                  <a:pt x="205" y="141"/>
                  <a:pt x="205" y="141"/>
                  <a:pt x="205" y="140"/>
                </a:cubicBezTo>
                <a:cubicBezTo>
                  <a:pt x="205" y="140"/>
                  <a:pt x="205" y="140"/>
                  <a:pt x="205" y="140"/>
                </a:cubicBezTo>
                <a:cubicBezTo>
                  <a:pt x="205" y="140"/>
                  <a:pt x="205" y="140"/>
                  <a:pt x="205" y="140"/>
                </a:cubicBezTo>
                <a:cubicBezTo>
                  <a:pt x="205" y="140"/>
                  <a:pt x="205" y="140"/>
                  <a:pt x="206" y="140"/>
                </a:cubicBezTo>
                <a:moveTo>
                  <a:pt x="123" y="75"/>
                </a:moveTo>
                <a:cubicBezTo>
                  <a:pt x="123" y="75"/>
                  <a:pt x="123" y="75"/>
                  <a:pt x="123" y="75"/>
                </a:cubicBezTo>
                <a:cubicBezTo>
                  <a:pt x="124" y="75"/>
                  <a:pt x="124" y="75"/>
                  <a:pt x="124" y="74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4" y="75"/>
                  <a:pt x="124" y="75"/>
                  <a:pt x="124" y="75"/>
                </a:cubicBezTo>
                <a:cubicBezTo>
                  <a:pt x="124" y="75"/>
                  <a:pt x="124" y="75"/>
                  <a:pt x="124" y="76"/>
                </a:cubicBezTo>
                <a:cubicBezTo>
                  <a:pt x="123" y="76"/>
                  <a:pt x="123" y="76"/>
                  <a:pt x="122" y="76"/>
                </a:cubicBezTo>
                <a:cubicBezTo>
                  <a:pt x="122" y="76"/>
                  <a:pt x="122" y="76"/>
                  <a:pt x="122" y="76"/>
                </a:cubicBezTo>
                <a:cubicBezTo>
                  <a:pt x="122" y="76"/>
                  <a:pt x="122" y="76"/>
                  <a:pt x="122" y="76"/>
                </a:cubicBezTo>
                <a:cubicBezTo>
                  <a:pt x="122" y="76"/>
                  <a:pt x="122" y="76"/>
                  <a:pt x="122" y="75"/>
                </a:cubicBezTo>
                <a:cubicBezTo>
                  <a:pt x="122" y="75"/>
                  <a:pt x="123" y="75"/>
                  <a:pt x="123" y="75"/>
                </a:cubicBezTo>
                <a:moveTo>
                  <a:pt x="126" y="78"/>
                </a:moveTo>
                <a:cubicBezTo>
                  <a:pt x="126" y="78"/>
                  <a:pt x="126" y="78"/>
                  <a:pt x="126" y="78"/>
                </a:cubicBezTo>
                <a:cubicBezTo>
                  <a:pt x="126" y="78"/>
                  <a:pt x="126" y="77"/>
                  <a:pt x="126" y="77"/>
                </a:cubicBezTo>
                <a:cubicBezTo>
                  <a:pt x="126" y="77"/>
                  <a:pt x="126" y="77"/>
                  <a:pt x="127" y="77"/>
                </a:cubicBezTo>
                <a:cubicBezTo>
                  <a:pt x="127" y="78"/>
                  <a:pt x="127" y="78"/>
                  <a:pt x="126" y="78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26" y="78"/>
                  <a:pt x="126" y="78"/>
                  <a:pt x="127" y="78"/>
                </a:cubicBezTo>
                <a:cubicBezTo>
                  <a:pt x="127" y="79"/>
                  <a:pt x="127" y="78"/>
                  <a:pt x="126" y="79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6" y="79"/>
                  <a:pt x="125" y="79"/>
                  <a:pt x="125" y="79"/>
                </a:cubicBezTo>
                <a:cubicBezTo>
                  <a:pt x="125" y="78"/>
                  <a:pt x="125" y="78"/>
                  <a:pt x="126" y="77"/>
                </a:cubicBezTo>
                <a:cubicBezTo>
                  <a:pt x="126" y="77"/>
                  <a:pt x="126" y="77"/>
                  <a:pt x="126" y="78"/>
                </a:cubicBezTo>
                <a:moveTo>
                  <a:pt x="40" y="107"/>
                </a:move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moveTo>
                  <a:pt x="40" y="107"/>
                </a:move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moveTo>
                  <a:pt x="33" y="115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5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8" name="Freeform 217">
            <a:extLst>
              <a:ext uri="{FF2B5EF4-FFF2-40B4-BE49-F238E27FC236}">
                <a16:creationId xmlns:a16="http://schemas.microsoft.com/office/drawing/2014/main" id="{B679323F-D955-28A9-6BE3-77707F6CAE82}"/>
              </a:ext>
            </a:extLst>
          </p:cNvPr>
          <p:cNvSpPr>
            <a:spLocks noEditPoints="1"/>
          </p:cNvSpPr>
          <p:nvPr/>
        </p:nvSpPr>
        <p:spPr bwMode="auto">
          <a:xfrm>
            <a:off x="8777219" y="1486324"/>
            <a:ext cx="375281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00" y="152"/>
              </a:cxn>
              <a:cxn ang="0">
                <a:pos x="64" y="64"/>
              </a:cxn>
              <a:cxn ang="0">
                <a:pos x="156" y="100"/>
              </a:cxn>
              <a:cxn ang="0">
                <a:pos x="192" y="192"/>
              </a:cxn>
              <a:cxn ang="0">
                <a:pos x="100" y="152"/>
              </a:cxn>
              <a:cxn ang="0">
                <a:pos x="128" y="116"/>
              </a:cxn>
              <a:cxn ang="0">
                <a:pos x="116" y="128"/>
              </a:cxn>
              <a:cxn ang="0">
                <a:pos x="128" y="140"/>
              </a:cxn>
              <a:cxn ang="0">
                <a:pos x="140" y="128"/>
              </a:cxn>
              <a:cxn ang="0">
                <a:pos x="128" y="116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00" y="152"/>
                </a:moveTo>
                <a:cubicBezTo>
                  <a:pt x="64" y="64"/>
                  <a:pt x="64" y="64"/>
                  <a:pt x="64" y="64"/>
                </a:cubicBezTo>
                <a:cubicBezTo>
                  <a:pt x="156" y="100"/>
                  <a:pt x="156" y="100"/>
                  <a:pt x="156" y="100"/>
                </a:cubicBezTo>
                <a:cubicBezTo>
                  <a:pt x="192" y="192"/>
                  <a:pt x="192" y="192"/>
                  <a:pt x="192" y="192"/>
                </a:cubicBezTo>
                <a:lnTo>
                  <a:pt x="100" y="152"/>
                </a:lnTo>
                <a:close/>
                <a:moveTo>
                  <a:pt x="128" y="116"/>
                </a:moveTo>
                <a:cubicBezTo>
                  <a:pt x="121" y="116"/>
                  <a:pt x="116" y="121"/>
                  <a:pt x="116" y="128"/>
                </a:cubicBezTo>
                <a:cubicBezTo>
                  <a:pt x="116" y="135"/>
                  <a:pt x="121" y="140"/>
                  <a:pt x="128" y="140"/>
                </a:cubicBezTo>
                <a:cubicBezTo>
                  <a:pt x="135" y="140"/>
                  <a:pt x="140" y="135"/>
                  <a:pt x="140" y="128"/>
                </a:cubicBezTo>
                <a:cubicBezTo>
                  <a:pt x="140" y="121"/>
                  <a:pt x="135" y="116"/>
                  <a:pt x="128" y="116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9" name="Freeform 218">
            <a:extLst>
              <a:ext uri="{FF2B5EF4-FFF2-40B4-BE49-F238E27FC236}">
                <a16:creationId xmlns:a16="http://schemas.microsoft.com/office/drawing/2014/main" id="{5C009D53-8963-5273-6D14-FFDCBDC79C7E}"/>
              </a:ext>
            </a:extLst>
          </p:cNvPr>
          <p:cNvSpPr>
            <a:spLocks noEditPoints="1"/>
          </p:cNvSpPr>
          <p:nvPr/>
        </p:nvSpPr>
        <p:spPr bwMode="auto">
          <a:xfrm>
            <a:off x="8123075" y="1486324"/>
            <a:ext cx="373797" cy="373797"/>
          </a:xfrm>
          <a:custGeom>
            <a:avLst/>
            <a:gdLst/>
            <a:ahLst/>
            <a:cxnLst>
              <a:cxn ang="0">
                <a:pos x="244" y="140"/>
              </a:cxn>
              <a:cxn ang="0">
                <a:pos x="231" y="140"/>
              </a:cxn>
              <a:cxn ang="0">
                <a:pos x="140" y="231"/>
              </a:cxn>
              <a:cxn ang="0">
                <a:pos x="140" y="244"/>
              </a:cxn>
              <a:cxn ang="0">
                <a:pos x="128" y="256"/>
              </a:cxn>
              <a:cxn ang="0">
                <a:pos x="116" y="244"/>
              </a:cxn>
              <a:cxn ang="0">
                <a:pos x="116" y="231"/>
              </a:cxn>
              <a:cxn ang="0">
                <a:pos x="25" y="140"/>
              </a:cxn>
              <a:cxn ang="0">
                <a:pos x="12" y="140"/>
              </a:cxn>
              <a:cxn ang="0">
                <a:pos x="0" y="128"/>
              </a:cxn>
              <a:cxn ang="0">
                <a:pos x="12" y="116"/>
              </a:cxn>
              <a:cxn ang="0">
                <a:pos x="25" y="116"/>
              </a:cxn>
              <a:cxn ang="0">
                <a:pos x="116" y="25"/>
              </a:cxn>
              <a:cxn ang="0">
                <a:pos x="116" y="12"/>
              </a:cxn>
              <a:cxn ang="0">
                <a:pos x="128" y="0"/>
              </a:cxn>
              <a:cxn ang="0">
                <a:pos x="140" y="12"/>
              </a:cxn>
              <a:cxn ang="0">
                <a:pos x="140" y="25"/>
              </a:cxn>
              <a:cxn ang="0">
                <a:pos x="231" y="116"/>
              </a:cxn>
              <a:cxn ang="0">
                <a:pos x="244" y="116"/>
              </a:cxn>
              <a:cxn ang="0">
                <a:pos x="256" y="128"/>
              </a:cxn>
              <a:cxn ang="0">
                <a:pos x="244" y="140"/>
              </a:cxn>
              <a:cxn ang="0">
                <a:pos x="184" y="116"/>
              </a:cxn>
              <a:cxn ang="0">
                <a:pos x="207" y="116"/>
              </a:cxn>
              <a:cxn ang="0">
                <a:pos x="140" y="49"/>
              </a:cxn>
              <a:cxn ang="0">
                <a:pos x="140" y="72"/>
              </a:cxn>
              <a:cxn ang="0">
                <a:pos x="128" y="84"/>
              </a:cxn>
              <a:cxn ang="0">
                <a:pos x="116" y="72"/>
              </a:cxn>
              <a:cxn ang="0">
                <a:pos x="116" y="49"/>
              </a:cxn>
              <a:cxn ang="0">
                <a:pos x="49" y="116"/>
              </a:cxn>
              <a:cxn ang="0">
                <a:pos x="72" y="116"/>
              </a:cxn>
              <a:cxn ang="0">
                <a:pos x="84" y="128"/>
              </a:cxn>
              <a:cxn ang="0">
                <a:pos x="72" y="140"/>
              </a:cxn>
              <a:cxn ang="0">
                <a:pos x="49" y="140"/>
              </a:cxn>
              <a:cxn ang="0">
                <a:pos x="116" y="207"/>
              </a:cxn>
              <a:cxn ang="0">
                <a:pos x="116" y="184"/>
              </a:cxn>
              <a:cxn ang="0">
                <a:pos x="128" y="172"/>
              </a:cxn>
              <a:cxn ang="0">
                <a:pos x="140" y="184"/>
              </a:cxn>
              <a:cxn ang="0">
                <a:pos x="140" y="207"/>
              </a:cxn>
              <a:cxn ang="0">
                <a:pos x="207" y="140"/>
              </a:cxn>
              <a:cxn ang="0">
                <a:pos x="184" y="140"/>
              </a:cxn>
              <a:cxn ang="0">
                <a:pos x="172" y="128"/>
              </a:cxn>
              <a:cxn ang="0">
                <a:pos x="184" y="116"/>
              </a:cxn>
              <a:cxn ang="0">
                <a:pos x="128" y="140"/>
              </a:cxn>
              <a:cxn ang="0">
                <a:pos x="116" y="128"/>
              </a:cxn>
              <a:cxn ang="0">
                <a:pos x="128" y="116"/>
              </a:cxn>
              <a:cxn ang="0">
                <a:pos x="140" y="128"/>
              </a:cxn>
              <a:cxn ang="0">
                <a:pos x="128" y="140"/>
              </a:cxn>
            </a:cxnLst>
            <a:rect l="0" t="0" r="r" b="b"/>
            <a:pathLst>
              <a:path w="256" h="256">
                <a:moveTo>
                  <a:pt x="244" y="140"/>
                </a:moveTo>
                <a:cubicBezTo>
                  <a:pt x="231" y="140"/>
                  <a:pt x="231" y="140"/>
                  <a:pt x="231" y="140"/>
                </a:cubicBezTo>
                <a:cubicBezTo>
                  <a:pt x="226" y="188"/>
                  <a:pt x="188" y="226"/>
                  <a:pt x="140" y="231"/>
                </a:cubicBezTo>
                <a:cubicBezTo>
                  <a:pt x="140" y="244"/>
                  <a:pt x="140" y="244"/>
                  <a:pt x="140" y="244"/>
                </a:cubicBezTo>
                <a:cubicBezTo>
                  <a:pt x="140" y="251"/>
                  <a:pt x="135" y="256"/>
                  <a:pt x="128" y="256"/>
                </a:cubicBezTo>
                <a:cubicBezTo>
                  <a:pt x="121" y="256"/>
                  <a:pt x="116" y="251"/>
                  <a:pt x="116" y="244"/>
                </a:cubicBezTo>
                <a:cubicBezTo>
                  <a:pt x="116" y="231"/>
                  <a:pt x="116" y="231"/>
                  <a:pt x="116" y="231"/>
                </a:cubicBezTo>
                <a:cubicBezTo>
                  <a:pt x="68" y="226"/>
                  <a:pt x="30" y="188"/>
                  <a:pt x="25" y="140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5" y="140"/>
                  <a:pt x="0" y="135"/>
                  <a:pt x="0" y="128"/>
                </a:cubicBezTo>
                <a:cubicBezTo>
                  <a:pt x="0" y="121"/>
                  <a:pt x="5" y="116"/>
                  <a:pt x="12" y="116"/>
                </a:cubicBezTo>
                <a:cubicBezTo>
                  <a:pt x="25" y="116"/>
                  <a:pt x="25" y="116"/>
                  <a:pt x="25" y="116"/>
                </a:cubicBezTo>
                <a:cubicBezTo>
                  <a:pt x="30" y="68"/>
                  <a:pt x="68" y="30"/>
                  <a:pt x="116" y="25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21" y="0"/>
                  <a:pt x="128" y="0"/>
                </a:cubicBezTo>
                <a:cubicBezTo>
                  <a:pt x="135" y="0"/>
                  <a:pt x="140" y="5"/>
                  <a:pt x="140" y="12"/>
                </a:cubicBezTo>
                <a:cubicBezTo>
                  <a:pt x="140" y="25"/>
                  <a:pt x="140" y="25"/>
                  <a:pt x="140" y="25"/>
                </a:cubicBezTo>
                <a:cubicBezTo>
                  <a:pt x="188" y="30"/>
                  <a:pt x="226" y="68"/>
                  <a:pt x="231" y="116"/>
                </a:cubicBezTo>
                <a:cubicBezTo>
                  <a:pt x="244" y="116"/>
                  <a:pt x="244" y="116"/>
                  <a:pt x="244" y="116"/>
                </a:cubicBezTo>
                <a:cubicBezTo>
                  <a:pt x="251" y="116"/>
                  <a:pt x="256" y="121"/>
                  <a:pt x="256" y="128"/>
                </a:cubicBezTo>
                <a:cubicBezTo>
                  <a:pt x="256" y="135"/>
                  <a:pt x="251" y="140"/>
                  <a:pt x="244" y="140"/>
                </a:cubicBezTo>
                <a:moveTo>
                  <a:pt x="184" y="116"/>
                </a:moveTo>
                <a:cubicBezTo>
                  <a:pt x="207" y="116"/>
                  <a:pt x="207" y="116"/>
                  <a:pt x="207" y="116"/>
                </a:cubicBezTo>
                <a:cubicBezTo>
                  <a:pt x="202" y="81"/>
                  <a:pt x="175" y="54"/>
                  <a:pt x="140" y="49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40" y="79"/>
                  <a:pt x="135" y="84"/>
                  <a:pt x="128" y="84"/>
                </a:cubicBezTo>
                <a:cubicBezTo>
                  <a:pt x="121" y="84"/>
                  <a:pt x="116" y="79"/>
                  <a:pt x="116" y="72"/>
                </a:cubicBezTo>
                <a:cubicBezTo>
                  <a:pt x="116" y="49"/>
                  <a:pt x="116" y="49"/>
                  <a:pt x="116" y="49"/>
                </a:cubicBezTo>
                <a:cubicBezTo>
                  <a:pt x="81" y="54"/>
                  <a:pt x="54" y="81"/>
                  <a:pt x="49" y="116"/>
                </a:cubicBezTo>
                <a:cubicBezTo>
                  <a:pt x="72" y="116"/>
                  <a:pt x="72" y="116"/>
                  <a:pt x="72" y="116"/>
                </a:cubicBezTo>
                <a:cubicBezTo>
                  <a:pt x="79" y="116"/>
                  <a:pt x="84" y="121"/>
                  <a:pt x="84" y="128"/>
                </a:cubicBezTo>
                <a:cubicBezTo>
                  <a:pt x="84" y="135"/>
                  <a:pt x="79" y="140"/>
                  <a:pt x="72" y="140"/>
                </a:cubicBezTo>
                <a:cubicBezTo>
                  <a:pt x="49" y="140"/>
                  <a:pt x="49" y="140"/>
                  <a:pt x="49" y="140"/>
                </a:cubicBezTo>
                <a:cubicBezTo>
                  <a:pt x="54" y="175"/>
                  <a:pt x="81" y="202"/>
                  <a:pt x="116" y="207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16" y="177"/>
                  <a:pt x="121" y="172"/>
                  <a:pt x="128" y="172"/>
                </a:cubicBezTo>
                <a:cubicBezTo>
                  <a:pt x="135" y="172"/>
                  <a:pt x="140" y="177"/>
                  <a:pt x="140" y="184"/>
                </a:cubicBezTo>
                <a:cubicBezTo>
                  <a:pt x="140" y="207"/>
                  <a:pt x="140" y="207"/>
                  <a:pt x="140" y="207"/>
                </a:cubicBezTo>
                <a:cubicBezTo>
                  <a:pt x="175" y="202"/>
                  <a:pt x="202" y="175"/>
                  <a:pt x="207" y="140"/>
                </a:cubicBezTo>
                <a:cubicBezTo>
                  <a:pt x="184" y="140"/>
                  <a:pt x="184" y="140"/>
                  <a:pt x="184" y="140"/>
                </a:cubicBezTo>
                <a:cubicBezTo>
                  <a:pt x="177" y="140"/>
                  <a:pt x="172" y="135"/>
                  <a:pt x="172" y="128"/>
                </a:cubicBezTo>
                <a:cubicBezTo>
                  <a:pt x="172" y="121"/>
                  <a:pt x="177" y="116"/>
                  <a:pt x="184" y="116"/>
                </a:cubicBezTo>
                <a:moveTo>
                  <a:pt x="128" y="140"/>
                </a:moveTo>
                <a:cubicBezTo>
                  <a:pt x="121" y="140"/>
                  <a:pt x="116" y="135"/>
                  <a:pt x="116" y="128"/>
                </a:cubicBezTo>
                <a:cubicBezTo>
                  <a:pt x="116" y="121"/>
                  <a:pt x="121" y="116"/>
                  <a:pt x="128" y="116"/>
                </a:cubicBezTo>
                <a:cubicBezTo>
                  <a:pt x="135" y="116"/>
                  <a:pt x="140" y="121"/>
                  <a:pt x="140" y="128"/>
                </a:cubicBezTo>
                <a:cubicBezTo>
                  <a:pt x="140" y="135"/>
                  <a:pt x="135" y="140"/>
                  <a:pt x="128" y="140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0" name="Freeform 219">
            <a:extLst>
              <a:ext uri="{FF2B5EF4-FFF2-40B4-BE49-F238E27FC236}">
                <a16:creationId xmlns:a16="http://schemas.microsoft.com/office/drawing/2014/main" id="{93DB0F9D-C143-9FB7-2240-EC92E2F543A7}"/>
              </a:ext>
            </a:extLst>
          </p:cNvPr>
          <p:cNvSpPr>
            <a:spLocks noEditPoints="1"/>
          </p:cNvSpPr>
          <p:nvPr/>
        </p:nvSpPr>
        <p:spPr bwMode="auto">
          <a:xfrm>
            <a:off x="7514914" y="1486324"/>
            <a:ext cx="280348" cy="373797"/>
          </a:xfrm>
          <a:custGeom>
            <a:avLst/>
            <a:gdLst/>
            <a:ahLst/>
            <a:cxnLst>
              <a:cxn ang="0">
                <a:pos x="96" y="256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96" y="256"/>
              </a:cxn>
              <a:cxn ang="0">
                <a:pos x="96" y="32"/>
              </a:cxn>
              <a:cxn ang="0">
                <a:pos x="32" y="96"/>
              </a:cxn>
              <a:cxn ang="0">
                <a:pos x="96" y="160"/>
              </a:cxn>
              <a:cxn ang="0">
                <a:pos x="160" y="96"/>
              </a:cxn>
              <a:cxn ang="0">
                <a:pos x="96" y="32"/>
              </a:cxn>
              <a:cxn ang="0">
                <a:pos x="128" y="108"/>
              </a:cxn>
              <a:cxn ang="0">
                <a:pos x="64" y="108"/>
              </a:cxn>
              <a:cxn ang="0">
                <a:pos x="52" y="96"/>
              </a:cxn>
              <a:cxn ang="0">
                <a:pos x="64" y="84"/>
              </a:cxn>
              <a:cxn ang="0">
                <a:pos x="128" y="84"/>
              </a:cxn>
              <a:cxn ang="0">
                <a:pos x="140" y="96"/>
              </a:cxn>
              <a:cxn ang="0">
                <a:pos x="128" y="108"/>
              </a:cxn>
            </a:cxnLst>
            <a:rect l="0" t="0" r="r" b="b"/>
            <a:pathLst>
              <a:path w="192" h="256">
                <a:moveTo>
                  <a:pt x="96" y="256"/>
                </a:moveTo>
                <a:cubicBezTo>
                  <a:pt x="96" y="256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49"/>
                  <a:pt x="96" y="256"/>
                  <a:pt x="96" y="256"/>
                </a:cubicBezTo>
                <a:moveTo>
                  <a:pt x="96" y="32"/>
                </a:moveTo>
                <a:cubicBezTo>
                  <a:pt x="61" y="32"/>
                  <a:pt x="32" y="61"/>
                  <a:pt x="32" y="96"/>
                </a:cubicBezTo>
                <a:cubicBezTo>
                  <a:pt x="32" y="131"/>
                  <a:pt x="61" y="160"/>
                  <a:pt x="96" y="160"/>
                </a:cubicBezTo>
                <a:cubicBezTo>
                  <a:pt x="131" y="160"/>
                  <a:pt x="160" y="131"/>
                  <a:pt x="160" y="96"/>
                </a:cubicBezTo>
                <a:cubicBezTo>
                  <a:pt x="160" y="61"/>
                  <a:pt x="131" y="32"/>
                  <a:pt x="96" y="32"/>
                </a:cubicBezTo>
                <a:moveTo>
                  <a:pt x="128" y="108"/>
                </a:moveTo>
                <a:cubicBezTo>
                  <a:pt x="64" y="108"/>
                  <a:pt x="64" y="108"/>
                  <a:pt x="64" y="108"/>
                </a:cubicBezTo>
                <a:cubicBezTo>
                  <a:pt x="57" y="108"/>
                  <a:pt x="52" y="103"/>
                  <a:pt x="52" y="96"/>
                </a:cubicBezTo>
                <a:cubicBezTo>
                  <a:pt x="52" y="89"/>
                  <a:pt x="57" y="84"/>
                  <a:pt x="64" y="8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35" y="84"/>
                  <a:pt x="140" y="89"/>
                  <a:pt x="140" y="96"/>
                </a:cubicBezTo>
                <a:cubicBezTo>
                  <a:pt x="140" y="103"/>
                  <a:pt x="135" y="108"/>
                  <a:pt x="128" y="108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1" name="Freeform 220">
            <a:extLst>
              <a:ext uri="{FF2B5EF4-FFF2-40B4-BE49-F238E27FC236}">
                <a16:creationId xmlns:a16="http://schemas.microsoft.com/office/drawing/2014/main" id="{AFF933CC-F8C4-D06B-71BF-0A57C9D777EF}"/>
              </a:ext>
            </a:extLst>
          </p:cNvPr>
          <p:cNvSpPr>
            <a:spLocks noEditPoints="1"/>
          </p:cNvSpPr>
          <p:nvPr/>
        </p:nvSpPr>
        <p:spPr bwMode="auto">
          <a:xfrm>
            <a:off x="6860768" y="1486324"/>
            <a:ext cx="280348" cy="373797"/>
          </a:xfrm>
          <a:custGeom>
            <a:avLst/>
            <a:gdLst/>
            <a:ahLst/>
            <a:cxnLst>
              <a:cxn ang="0">
                <a:pos x="96" y="256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96" y="256"/>
              </a:cxn>
              <a:cxn ang="0">
                <a:pos x="96" y="32"/>
              </a:cxn>
              <a:cxn ang="0">
                <a:pos x="32" y="96"/>
              </a:cxn>
              <a:cxn ang="0">
                <a:pos x="96" y="160"/>
              </a:cxn>
              <a:cxn ang="0">
                <a:pos x="160" y="96"/>
              </a:cxn>
              <a:cxn ang="0">
                <a:pos x="96" y="32"/>
              </a:cxn>
              <a:cxn ang="0">
                <a:pos x="128" y="108"/>
              </a:cxn>
              <a:cxn ang="0">
                <a:pos x="108" y="108"/>
              </a:cxn>
              <a:cxn ang="0">
                <a:pos x="108" y="128"/>
              </a:cxn>
              <a:cxn ang="0">
                <a:pos x="96" y="140"/>
              </a:cxn>
              <a:cxn ang="0">
                <a:pos x="84" y="128"/>
              </a:cxn>
              <a:cxn ang="0">
                <a:pos x="84" y="108"/>
              </a:cxn>
              <a:cxn ang="0">
                <a:pos x="64" y="108"/>
              </a:cxn>
              <a:cxn ang="0">
                <a:pos x="52" y="96"/>
              </a:cxn>
              <a:cxn ang="0">
                <a:pos x="64" y="84"/>
              </a:cxn>
              <a:cxn ang="0">
                <a:pos x="84" y="84"/>
              </a:cxn>
              <a:cxn ang="0">
                <a:pos x="84" y="64"/>
              </a:cxn>
              <a:cxn ang="0">
                <a:pos x="96" y="52"/>
              </a:cxn>
              <a:cxn ang="0">
                <a:pos x="108" y="64"/>
              </a:cxn>
              <a:cxn ang="0">
                <a:pos x="108" y="84"/>
              </a:cxn>
              <a:cxn ang="0">
                <a:pos x="128" y="84"/>
              </a:cxn>
              <a:cxn ang="0">
                <a:pos x="140" y="96"/>
              </a:cxn>
              <a:cxn ang="0">
                <a:pos x="128" y="108"/>
              </a:cxn>
            </a:cxnLst>
            <a:rect l="0" t="0" r="r" b="b"/>
            <a:pathLst>
              <a:path w="192" h="256">
                <a:moveTo>
                  <a:pt x="96" y="256"/>
                </a:moveTo>
                <a:cubicBezTo>
                  <a:pt x="96" y="256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49"/>
                  <a:pt x="96" y="256"/>
                  <a:pt x="96" y="256"/>
                </a:cubicBezTo>
                <a:moveTo>
                  <a:pt x="96" y="32"/>
                </a:moveTo>
                <a:cubicBezTo>
                  <a:pt x="61" y="32"/>
                  <a:pt x="32" y="61"/>
                  <a:pt x="32" y="96"/>
                </a:cubicBezTo>
                <a:cubicBezTo>
                  <a:pt x="32" y="131"/>
                  <a:pt x="61" y="160"/>
                  <a:pt x="96" y="160"/>
                </a:cubicBezTo>
                <a:cubicBezTo>
                  <a:pt x="131" y="160"/>
                  <a:pt x="160" y="131"/>
                  <a:pt x="160" y="96"/>
                </a:cubicBezTo>
                <a:cubicBezTo>
                  <a:pt x="160" y="61"/>
                  <a:pt x="131" y="32"/>
                  <a:pt x="96" y="32"/>
                </a:cubicBezTo>
                <a:moveTo>
                  <a:pt x="128" y="108"/>
                </a:moveTo>
                <a:cubicBezTo>
                  <a:pt x="108" y="108"/>
                  <a:pt x="108" y="108"/>
                  <a:pt x="108" y="10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08" y="135"/>
                  <a:pt x="103" y="140"/>
                  <a:pt x="96" y="140"/>
                </a:cubicBezTo>
                <a:cubicBezTo>
                  <a:pt x="89" y="140"/>
                  <a:pt x="84" y="135"/>
                  <a:pt x="84" y="12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64" y="108"/>
                  <a:pt x="64" y="108"/>
                  <a:pt x="64" y="108"/>
                </a:cubicBezTo>
                <a:cubicBezTo>
                  <a:pt x="57" y="108"/>
                  <a:pt x="52" y="103"/>
                  <a:pt x="52" y="96"/>
                </a:cubicBezTo>
                <a:cubicBezTo>
                  <a:pt x="52" y="89"/>
                  <a:pt x="57" y="84"/>
                  <a:pt x="6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4" y="64"/>
                  <a:pt x="84" y="64"/>
                  <a:pt x="84" y="64"/>
                </a:cubicBezTo>
                <a:cubicBezTo>
                  <a:pt x="84" y="57"/>
                  <a:pt x="89" y="52"/>
                  <a:pt x="96" y="52"/>
                </a:cubicBezTo>
                <a:cubicBezTo>
                  <a:pt x="103" y="52"/>
                  <a:pt x="108" y="57"/>
                  <a:pt x="108" y="64"/>
                </a:cubicBezTo>
                <a:cubicBezTo>
                  <a:pt x="108" y="84"/>
                  <a:pt x="108" y="84"/>
                  <a:pt x="108" y="8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35" y="84"/>
                  <a:pt x="140" y="89"/>
                  <a:pt x="140" y="96"/>
                </a:cubicBezTo>
                <a:cubicBezTo>
                  <a:pt x="140" y="103"/>
                  <a:pt x="135" y="108"/>
                  <a:pt x="128" y="108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2" name="Freeform 221">
            <a:extLst>
              <a:ext uri="{FF2B5EF4-FFF2-40B4-BE49-F238E27FC236}">
                <a16:creationId xmlns:a16="http://schemas.microsoft.com/office/drawing/2014/main" id="{E70BAB5D-73BB-1184-2FAF-3F739DCA6AFC}"/>
              </a:ext>
            </a:extLst>
          </p:cNvPr>
          <p:cNvSpPr>
            <a:spLocks noEditPoints="1"/>
          </p:cNvSpPr>
          <p:nvPr/>
        </p:nvSpPr>
        <p:spPr bwMode="auto">
          <a:xfrm>
            <a:off x="6205140" y="1486324"/>
            <a:ext cx="280348" cy="373797"/>
          </a:xfrm>
          <a:custGeom>
            <a:avLst/>
            <a:gdLst/>
            <a:ahLst/>
            <a:cxnLst>
              <a:cxn ang="0">
                <a:pos x="96" y="256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96" y="256"/>
              </a:cxn>
              <a:cxn ang="0">
                <a:pos x="96" y="32"/>
              </a:cxn>
              <a:cxn ang="0">
                <a:pos x="32" y="96"/>
              </a:cxn>
              <a:cxn ang="0">
                <a:pos x="96" y="160"/>
              </a:cxn>
              <a:cxn ang="0">
                <a:pos x="160" y="96"/>
              </a:cxn>
              <a:cxn ang="0">
                <a:pos x="96" y="32"/>
              </a:cxn>
              <a:cxn ang="0">
                <a:pos x="96" y="128"/>
              </a:cxn>
              <a:cxn ang="0">
                <a:pos x="64" y="96"/>
              </a:cxn>
              <a:cxn ang="0">
                <a:pos x="96" y="64"/>
              </a:cxn>
              <a:cxn ang="0">
                <a:pos x="128" y="96"/>
              </a:cxn>
              <a:cxn ang="0">
                <a:pos x="96" y="128"/>
              </a:cxn>
            </a:cxnLst>
            <a:rect l="0" t="0" r="r" b="b"/>
            <a:pathLst>
              <a:path w="192" h="256">
                <a:moveTo>
                  <a:pt x="96" y="256"/>
                </a:moveTo>
                <a:cubicBezTo>
                  <a:pt x="96" y="256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49"/>
                  <a:pt x="96" y="256"/>
                  <a:pt x="96" y="256"/>
                </a:cubicBezTo>
                <a:moveTo>
                  <a:pt x="96" y="32"/>
                </a:moveTo>
                <a:cubicBezTo>
                  <a:pt x="61" y="32"/>
                  <a:pt x="32" y="61"/>
                  <a:pt x="32" y="96"/>
                </a:cubicBezTo>
                <a:cubicBezTo>
                  <a:pt x="32" y="131"/>
                  <a:pt x="61" y="160"/>
                  <a:pt x="96" y="160"/>
                </a:cubicBezTo>
                <a:cubicBezTo>
                  <a:pt x="131" y="160"/>
                  <a:pt x="160" y="131"/>
                  <a:pt x="160" y="96"/>
                </a:cubicBezTo>
                <a:cubicBezTo>
                  <a:pt x="160" y="61"/>
                  <a:pt x="131" y="32"/>
                  <a:pt x="96" y="32"/>
                </a:cubicBezTo>
                <a:moveTo>
                  <a:pt x="96" y="128"/>
                </a:moveTo>
                <a:cubicBezTo>
                  <a:pt x="78" y="128"/>
                  <a:pt x="64" y="114"/>
                  <a:pt x="64" y="96"/>
                </a:cubicBezTo>
                <a:cubicBezTo>
                  <a:pt x="64" y="78"/>
                  <a:pt x="78" y="64"/>
                  <a:pt x="96" y="64"/>
                </a:cubicBezTo>
                <a:cubicBezTo>
                  <a:pt x="114" y="64"/>
                  <a:pt x="128" y="78"/>
                  <a:pt x="128" y="96"/>
                </a:cubicBezTo>
                <a:cubicBezTo>
                  <a:pt x="128" y="114"/>
                  <a:pt x="114" y="128"/>
                  <a:pt x="96" y="128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3" name="Freeform 222">
            <a:extLst>
              <a:ext uri="{FF2B5EF4-FFF2-40B4-BE49-F238E27FC236}">
                <a16:creationId xmlns:a16="http://schemas.microsoft.com/office/drawing/2014/main" id="{2D9CD4D6-FC5D-46DE-209B-3A0E63B08D90}"/>
              </a:ext>
            </a:extLst>
          </p:cNvPr>
          <p:cNvSpPr>
            <a:spLocks noEditPoints="1"/>
          </p:cNvSpPr>
          <p:nvPr/>
        </p:nvSpPr>
        <p:spPr bwMode="auto">
          <a:xfrm>
            <a:off x="5550996" y="1486324"/>
            <a:ext cx="280348" cy="373797"/>
          </a:xfrm>
          <a:custGeom>
            <a:avLst/>
            <a:gdLst/>
            <a:ahLst/>
            <a:cxnLst>
              <a:cxn ang="0">
                <a:pos x="96" y="256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96" y="256"/>
              </a:cxn>
              <a:cxn ang="0">
                <a:pos x="96" y="32"/>
              </a:cxn>
              <a:cxn ang="0">
                <a:pos x="32" y="96"/>
              </a:cxn>
              <a:cxn ang="0">
                <a:pos x="96" y="160"/>
              </a:cxn>
              <a:cxn ang="0">
                <a:pos x="160" y="96"/>
              </a:cxn>
              <a:cxn ang="0">
                <a:pos x="96" y="32"/>
              </a:cxn>
            </a:cxnLst>
            <a:rect l="0" t="0" r="r" b="b"/>
            <a:pathLst>
              <a:path w="192" h="256">
                <a:moveTo>
                  <a:pt x="96" y="256"/>
                </a:moveTo>
                <a:cubicBezTo>
                  <a:pt x="96" y="256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49"/>
                  <a:pt x="96" y="256"/>
                  <a:pt x="96" y="256"/>
                </a:cubicBezTo>
                <a:moveTo>
                  <a:pt x="96" y="32"/>
                </a:moveTo>
                <a:cubicBezTo>
                  <a:pt x="61" y="32"/>
                  <a:pt x="32" y="61"/>
                  <a:pt x="32" y="96"/>
                </a:cubicBezTo>
                <a:cubicBezTo>
                  <a:pt x="32" y="131"/>
                  <a:pt x="61" y="160"/>
                  <a:pt x="96" y="160"/>
                </a:cubicBezTo>
                <a:cubicBezTo>
                  <a:pt x="131" y="160"/>
                  <a:pt x="160" y="131"/>
                  <a:pt x="160" y="96"/>
                </a:cubicBezTo>
                <a:cubicBezTo>
                  <a:pt x="160" y="61"/>
                  <a:pt x="131" y="32"/>
                  <a:pt x="96" y="3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4" name="Freeform 223">
            <a:extLst>
              <a:ext uri="{FF2B5EF4-FFF2-40B4-BE49-F238E27FC236}">
                <a16:creationId xmlns:a16="http://schemas.microsoft.com/office/drawing/2014/main" id="{662D4735-6033-5D32-378A-0E65B4E93789}"/>
              </a:ext>
            </a:extLst>
          </p:cNvPr>
          <p:cNvSpPr>
            <a:spLocks noEditPoints="1"/>
          </p:cNvSpPr>
          <p:nvPr/>
        </p:nvSpPr>
        <p:spPr bwMode="auto">
          <a:xfrm>
            <a:off x="4849385" y="1539722"/>
            <a:ext cx="373797" cy="320398"/>
          </a:xfrm>
          <a:custGeom>
            <a:avLst/>
            <a:gdLst/>
            <a:ahLst/>
            <a:cxnLst>
              <a:cxn ang="0">
                <a:pos x="184" y="164"/>
              </a:cxn>
              <a:cxn ang="0">
                <a:pos x="232" y="116"/>
              </a:cxn>
              <a:cxn ang="0">
                <a:pos x="217" y="87"/>
              </a:cxn>
              <a:cxn ang="0">
                <a:pos x="215" y="85"/>
              </a:cxn>
              <a:cxn ang="0">
                <a:pos x="212" y="84"/>
              </a:cxn>
              <a:cxn ang="0">
                <a:pos x="209" y="83"/>
              </a:cxn>
              <a:cxn ang="0">
                <a:pos x="206" y="81"/>
              </a:cxn>
              <a:cxn ang="0">
                <a:pos x="203" y="81"/>
              </a:cxn>
              <a:cxn ang="0">
                <a:pos x="200" y="80"/>
              </a:cxn>
              <a:cxn ang="0">
                <a:pos x="195" y="80"/>
              </a:cxn>
              <a:cxn ang="0">
                <a:pos x="193" y="73"/>
              </a:cxn>
              <a:cxn ang="0">
                <a:pos x="191" y="67"/>
              </a:cxn>
              <a:cxn ang="0">
                <a:pos x="189" y="61"/>
              </a:cxn>
              <a:cxn ang="0">
                <a:pos x="128" y="24"/>
              </a:cxn>
              <a:cxn ang="0">
                <a:pos x="67" y="61"/>
              </a:cxn>
              <a:cxn ang="0">
                <a:pos x="65" y="67"/>
              </a:cxn>
              <a:cxn ang="0">
                <a:pos x="63" y="73"/>
              </a:cxn>
              <a:cxn ang="0">
                <a:pos x="61" y="80"/>
              </a:cxn>
              <a:cxn ang="0">
                <a:pos x="56" y="80"/>
              </a:cxn>
              <a:cxn ang="0">
                <a:pos x="53" y="81"/>
              </a:cxn>
              <a:cxn ang="0">
                <a:pos x="50" y="81"/>
              </a:cxn>
              <a:cxn ang="0">
                <a:pos x="47" y="83"/>
              </a:cxn>
              <a:cxn ang="0">
                <a:pos x="44" y="84"/>
              </a:cxn>
              <a:cxn ang="0">
                <a:pos x="41" y="85"/>
              </a:cxn>
              <a:cxn ang="0">
                <a:pos x="39" y="87"/>
              </a:cxn>
              <a:cxn ang="0">
                <a:pos x="24" y="116"/>
              </a:cxn>
              <a:cxn ang="0">
                <a:pos x="72" y="164"/>
              </a:cxn>
              <a:cxn ang="0">
                <a:pos x="0" y="116"/>
              </a:cxn>
              <a:cxn ang="0">
                <a:pos x="128" y="0"/>
              </a:cxn>
              <a:cxn ang="0">
                <a:pos x="256" y="116"/>
              </a:cxn>
              <a:cxn ang="0">
                <a:pos x="83" y="148"/>
              </a:cxn>
              <a:cxn ang="0">
                <a:pos x="119" y="108"/>
              </a:cxn>
              <a:cxn ang="0">
                <a:pos x="137" y="108"/>
              </a:cxn>
              <a:cxn ang="0">
                <a:pos x="173" y="148"/>
              </a:cxn>
              <a:cxn ang="0">
                <a:pos x="176" y="156"/>
              </a:cxn>
              <a:cxn ang="0">
                <a:pos x="155" y="164"/>
              </a:cxn>
              <a:cxn ang="0">
                <a:pos x="140" y="147"/>
              </a:cxn>
              <a:cxn ang="0">
                <a:pos x="128" y="220"/>
              </a:cxn>
              <a:cxn ang="0">
                <a:pos x="116" y="147"/>
              </a:cxn>
              <a:cxn ang="0">
                <a:pos x="101" y="164"/>
              </a:cxn>
              <a:cxn ang="0">
                <a:pos x="80" y="156"/>
              </a:cxn>
            </a:cxnLst>
            <a:rect l="0" t="0" r="r" b="b"/>
            <a:pathLst>
              <a:path w="256" h="220">
                <a:moveTo>
                  <a:pt x="196" y="176"/>
                </a:moveTo>
                <a:cubicBezTo>
                  <a:pt x="189" y="176"/>
                  <a:pt x="184" y="171"/>
                  <a:pt x="184" y="164"/>
                </a:cubicBezTo>
                <a:cubicBezTo>
                  <a:pt x="184" y="157"/>
                  <a:pt x="189" y="152"/>
                  <a:pt x="196" y="152"/>
                </a:cubicBezTo>
                <a:cubicBezTo>
                  <a:pt x="216" y="152"/>
                  <a:pt x="232" y="136"/>
                  <a:pt x="232" y="116"/>
                </a:cubicBezTo>
                <a:cubicBezTo>
                  <a:pt x="232" y="105"/>
                  <a:pt x="227" y="96"/>
                  <a:pt x="220" y="89"/>
                </a:cubicBezTo>
                <a:cubicBezTo>
                  <a:pt x="219" y="88"/>
                  <a:pt x="218" y="88"/>
                  <a:pt x="217" y="87"/>
                </a:cubicBezTo>
                <a:cubicBezTo>
                  <a:pt x="217" y="87"/>
                  <a:pt x="217" y="87"/>
                  <a:pt x="217" y="87"/>
                </a:cubicBezTo>
                <a:cubicBezTo>
                  <a:pt x="217" y="86"/>
                  <a:pt x="216" y="86"/>
                  <a:pt x="215" y="85"/>
                </a:cubicBezTo>
                <a:cubicBezTo>
                  <a:pt x="215" y="85"/>
                  <a:pt x="215" y="85"/>
                  <a:pt x="215" y="85"/>
                </a:cubicBezTo>
                <a:cubicBezTo>
                  <a:pt x="214" y="85"/>
                  <a:pt x="213" y="84"/>
                  <a:pt x="212" y="84"/>
                </a:cubicBezTo>
                <a:cubicBezTo>
                  <a:pt x="212" y="84"/>
                  <a:pt x="212" y="84"/>
                  <a:pt x="211" y="84"/>
                </a:cubicBezTo>
                <a:cubicBezTo>
                  <a:pt x="211" y="83"/>
                  <a:pt x="210" y="83"/>
                  <a:pt x="209" y="83"/>
                </a:cubicBezTo>
                <a:cubicBezTo>
                  <a:pt x="209" y="82"/>
                  <a:pt x="209" y="82"/>
                  <a:pt x="208" y="82"/>
                </a:cubicBezTo>
                <a:cubicBezTo>
                  <a:pt x="208" y="82"/>
                  <a:pt x="207" y="82"/>
                  <a:pt x="206" y="81"/>
                </a:cubicBezTo>
                <a:cubicBezTo>
                  <a:pt x="206" y="81"/>
                  <a:pt x="205" y="81"/>
                  <a:pt x="205" y="81"/>
                </a:cubicBezTo>
                <a:cubicBezTo>
                  <a:pt x="204" y="81"/>
                  <a:pt x="204" y="81"/>
                  <a:pt x="203" y="81"/>
                </a:cubicBezTo>
                <a:cubicBezTo>
                  <a:pt x="202" y="81"/>
                  <a:pt x="202" y="80"/>
                  <a:pt x="201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98" y="80"/>
                  <a:pt x="197" y="80"/>
                  <a:pt x="196" y="80"/>
                </a:cubicBezTo>
                <a:cubicBezTo>
                  <a:pt x="196" y="80"/>
                  <a:pt x="195" y="80"/>
                  <a:pt x="195" y="80"/>
                </a:cubicBezTo>
                <a:cubicBezTo>
                  <a:pt x="195" y="78"/>
                  <a:pt x="194" y="76"/>
                  <a:pt x="194" y="74"/>
                </a:cubicBezTo>
                <a:cubicBezTo>
                  <a:pt x="193" y="74"/>
                  <a:pt x="193" y="73"/>
                  <a:pt x="193" y="73"/>
                </a:cubicBezTo>
                <a:cubicBezTo>
                  <a:pt x="193" y="71"/>
                  <a:pt x="192" y="70"/>
                  <a:pt x="192" y="68"/>
                </a:cubicBezTo>
                <a:cubicBezTo>
                  <a:pt x="191" y="68"/>
                  <a:pt x="191" y="67"/>
                  <a:pt x="191" y="67"/>
                </a:cubicBezTo>
                <a:cubicBezTo>
                  <a:pt x="190" y="65"/>
                  <a:pt x="190" y="64"/>
                  <a:pt x="189" y="62"/>
                </a:cubicBezTo>
                <a:cubicBezTo>
                  <a:pt x="189" y="62"/>
                  <a:pt x="189" y="62"/>
                  <a:pt x="189" y="61"/>
                </a:cubicBezTo>
                <a:cubicBezTo>
                  <a:pt x="188" y="60"/>
                  <a:pt x="187" y="58"/>
                  <a:pt x="186" y="57"/>
                </a:cubicBezTo>
                <a:cubicBezTo>
                  <a:pt x="174" y="37"/>
                  <a:pt x="153" y="24"/>
                  <a:pt x="128" y="24"/>
                </a:cubicBezTo>
                <a:cubicBezTo>
                  <a:pt x="103" y="24"/>
                  <a:pt x="82" y="37"/>
                  <a:pt x="70" y="57"/>
                </a:cubicBezTo>
                <a:cubicBezTo>
                  <a:pt x="69" y="58"/>
                  <a:pt x="68" y="60"/>
                  <a:pt x="67" y="61"/>
                </a:cubicBezTo>
                <a:cubicBezTo>
                  <a:pt x="67" y="62"/>
                  <a:pt x="67" y="62"/>
                  <a:pt x="67" y="62"/>
                </a:cubicBezTo>
                <a:cubicBezTo>
                  <a:pt x="66" y="64"/>
                  <a:pt x="66" y="65"/>
                  <a:pt x="65" y="67"/>
                </a:cubicBezTo>
                <a:cubicBezTo>
                  <a:pt x="65" y="67"/>
                  <a:pt x="65" y="68"/>
                  <a:pt x="64" y="68"/>
                </a:cubicBezTo>
                <a:cubicBezTo>
                  <a:pt x="64" y="70"/>
                  <a:pt x="63" y="71"/>
                  <a:pt x="63" y="73"/>
                </a:cubicBezTo>
                <a:cubicBezTo>
                  <a:pt x="63" y="73"/>
                  <a:pt x="63" y="74"/>
                  <a:pt x="62" y="74"/>
                </a:cubicBezTo>
                <a:cubicBezTo>
                  <a:pt x="62" y="76"/>
                  <a:pt x="61" y="78"/>
                  <a:pt x="61" y="80"/>
                </a:cubicBezTo>
                <a:cubicBezTo>
                  <a:pt x="61" y="80"/>
                  <a:pt x="60" y="80"/>
                  <a:pt x="60" y="80"/>
                </a:cubicBezTo>
                <a:cubicBezTo>
                  <a:pt x="59" y="80"/>
                  <a:pt x="58" y="80"/>
                  <a:pt x="56" y="80"/>
                </a:cubicBezTo>
                <a:cubicBezTo>
                  <a:pt x="56" y="80"/>
                  <a:pt x="56" y="80"/>
                  <a:pt x="55" y="80"/>
                </a:cubicBezTo>
                <a:cubicBezTo>
                  <a:pt x="54" y="80"/>
                  <a:pt x="54" y="81"/>
                  <a:pt x="53" y="81"/>
                </a:cubicBezTo>
                <a:cubicBezTo>
                  <a:pt x="52" y="81"/>
                  <a:pt x="52" y="81"/>
                  <a:pt x="51" y="81"/>
                </a:cubicBezTo>
                <a:cubicBezTo>
                  <a:pt x="51" y="81"/>
                  <a:pt x="50" y="81"/>
                  <a:pt x="50" y="81"/>
                </a:cubicBezTo>
                <a:cubicBezTo>
                  <a:pt x="49" y="82"/>
                  <a:pt x="48" y="82"/>
                  <a:pt x="48" y="82"/>
                </a:cubicBezTo>
                <a:cubicBezTo>
                  <a:pt x="47" y="82"/>
                  <a:pt x="47" y="82"/>
                  <a:pt x="47" y="83"/>
                </a:cubicBezTo>
                <a:cubicBezTo>
                  <a:pt x="46" y="83"/>
                  <a:pt x="45" y="83"/>
                  <a:pt x="45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3" y="84"/>
                  <a:pt x="42" y="85"/>
                  <a:pt x="41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0" y="86"/>
                  <a:pt x="39" y="86"/>
                  <a:pt x="39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8" y="88"/>
                  <a:pt x="37" y="88"/>
                  <a:pt x="36" y="89"/>
                </a:cubicBezTo>
                <a:cubicBezTo>
                  <a:pt x="29" y="96"/>
                  <a:pt x="24" y="105"/>
                  <a:pt x="24" y="116"/>
                </a:cubicBezTo>
                <a:cubicBezTo>
                  <a:pt x="24" y="136"/>
                  <a:pt x="40" y="152"/>
                  <a:pt x="60" y="152"/>
                </a:cubicBezTo>
                <a:cubicBezTo>
                  <a:pt x="67" y="152"/>
                  <a:pt x="72" y="157"/>
                  <a:pt x="72" y="164"/>
                </a:cubicBezTo>
                <a:cubicBezTo>
                  <a:pt x="72" y="171"/>
                  <a:pt x="67" y="176"/>
                  <a:pt x="60" y="176"/>
                </a:cubicBezTo>
                <a:cubicBezTo>
                  <a:pt x="27" y="176"/>
                  <a:pt x="0" y="149"/>
                  <a:pt x="0" y="116"/>
                </a:cubicBezTo>
                <a:cubicBezTo>
                  <a:pt x="0" y="89"/>
                  <a:pt x="18" y="66"/>
                  <a:pt x="42" y="59"/>
                </a:cubicBezTo>
                <a:cubicBezTo>
                  <a:pt x="56" y="24"/>
                  <a:pt x="89" y="0"/>
                  <a:pt x="128" y="0"/>
                </a:cubicBezTo>
                <a:cubicBezTo>
                  <a:pt x="167" y="0"/>
                  <a:pt x="200" y="24"/>
                  <a:pt x="214" y="59"/>
                </a:cubicBezTo>
                <a:cubicBezTo>
                  <a:pt x="238" y="66"/>
                  <a:pt x="256" y="89"/>
                  <a:pt x="256" y="116"/>
                </a:cubicBezTo>
                <a:cubicBezTo>
                  <a:pt x="256" y="149"/>
                  <a:pt x="229" y="176"/>
                  <a:pt x="196" y="176"/>
                </a:cubicBezTo>
                <a:moveTo>
                  <a:pt x="83" y="148"/>
                </a:moveTo>
                <a:cubicBezTo>
                  <a:pt x="119" y="108"/>
                  <a:pt x="119" y="108"/>
                  <a:pt x="119" y="108"/>
                </a:cubicBezTo>
                <a:cubicBezTo>
                  <a:pt x="119" y="108"/>
                  <a:pt x="119" y="108"/>
                  <a:pt x="119" y="108"/>
                </a:cubicBezTo>
                <a:cubicBezTo>
                  <a:pt x="121" y="106"/>
                  <a:pt x="124" y="104"/>
                  <a:pt x="128" y="104"/>
                </a:cubicBezTo>
                <a:cubicBezTo>
                  <a:pt x="132" y="104"/>
                  <a:pt x="135" y="106"/>
                  <a:pt x="137" y="108"/>
                </a:cubicBezTo>
                <a:cubicBezTo>
                  <a:pt x="137" y="108"/>
                  <a:pt x="137" y="108"/>
                  <a:pt x="137" y="108"/>
                </a:cubicBezTo>
                <a:cubicBezTo>
                  <a:pt x="173" y="148"/>
                  <a:pt x="173" y="148"/>
                  <a:pt x="173" y="148"/>
                </a:cubicBezTo>
                <a:cubicBezTo>
                  <a:pt x="173" y="148"/>
                  <a:pt x="173" y="148"/>
                  <a:pt x="173" y="148"/>
                </a:cubicBezTo>
                <a:cubicBezTo>
                  <a:pt x="175" y="150"/>
                  <a:pt x="176" y="153"/>
                  <a:pt x="176" y="156"/>
                </a:cubicBezTo>
                <a:cubicBezTo>
                  <a:pt x="176" y="163"/>
                  <a:pt x="171" y="168"/>
                  <a:pt x="164" y="168"/>
                </a:cubicBezTo>
                <a:cubicBezTo>
                  <a:pt x="160" y="168"/>
                  <a:pt x="157" y="166"/>
                  <a:pt x="155" y="164"/>
                </a:cubicBezTo>
                <a:cubicBezTo>
                  <a:pt x="155" y="164"/>
                  <a:pt x="155" y="164"/>
                  <a:pt x="155" y="164"/>
                </a:cubicBezTo>
                <a:cubicBezTo>
                  <a:pt x="140" y="147"/>
                  <a:pt x="140" y="147"/>
                  <a:pt x="140" y="147"/>
                </a:cubicBezTo>
                <a:cubicBezTo>
                  <a:pt x="140" y="208"/>
                  <a:pt x="140" y="208"/>
                  <a:pt x="140" y="208"/>
                </a:cubicBezTo>
                <a:cubicBezTo>
                  <a:pt x="140" y="215"/>
                  <a:pt x="135" y="220"/>
                  <a:pt x="128" y="220"/>
                </a:cubicBezTo>
                <a:cubicBezTo>
                  <a:pt x="121" y="220"/>
                  <a:pt x="116" y="215"/>
                  <a:pt x="116" y="208"/>
                </a:cubicBezTo>
                <a:cubicBezTo>
                  <a:pt x="116" y="147"/>
                  <a:pt x="116" y="147"/>
                  <a:pt x="116" y="147"/>
                </a:cubicBezTo>
                <a:cubicBezTo>
                  <a:pt x="101" y="164"/>
                  <a:pt x="101" y="164"/>
                  <a:pt x="101" y="164"/>
                </a:cubicBezTo>
                <a:cubicBezTo>
                  <a:pt x="101" y="164"/>
                  <a:pt x="101" y="164"/>
                  <a:pt x="101" y="164"/>
                </a:cubicBezTo>
                <a:cubicBezTo>
                  <a:pt x="99" y="166"/>
                  <a:pt x="96" y="168"/>
                  <a:pt x="92" y="168"/>
                </a:cubicBezTo>
                <a:cubicBezTo>
                  <a:pt x="85" y="168"/>
                  <a:pt x="80" y="163"/>
                  <a:pt x="80" y="156"/>
                </a:cubicBezTo>
                <a:cubicBezTo>
                  <a:pt x="80" y="153"/>
                  <a:pt x="81" y="150"/>
                  <a:pt x="83" y="148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5" name="Freeform 224">
            <a:extLst>
              <a:ext uri="{FF2B5EF4-FFF2-40B4-BE49-F238E27FC236}">
                <a16:creationId xmlns:a16="http://schemas.microsoft.com/office/drawing/2014/main" id="{91529825-197C-507E-BB95-23EE41B4BBA3}"/>
              </a:ext>
            </a:extLst>
          </p:cNvPr>
          <p:cNvSpPr>
            <a:spLocks noEditPoints="1"/>
          </p:cNvSpPr>
          <p:nvPr/>
        </p:nvSpPr>
        <p:spPr bwMode="auto">
          <a:xfrm>
            <a:off x="4193758" y="1539722"/>
            <a:ext cx="375281" cy="320398"/>
          </a:xfrm>
          <a:custGeom>
            <a:avLst/>
            <a:gdLst/>
            <a:ahLst/>
            <a:cxnLst>
              <a:cxn ang="0">
                <a:pos x="184" y="164"/>
              </a:cxn>
              <a:cxn ang="0">
                <a:pos x="232" y="116"/>
              </a:cxn>
              <a:cxn ang="0">
                <a:pos x="217" y="87"/>
              </a:cxn>
              <a:cxn ang="0">
                <a:pos x="215" y="85"/>
              </a:cxn>
              <a:cxn ang="0">
                <a:pos x="212" y="84"/>
              </a:cxn>
              <a:cxn ang="0">
                <a:pos x="209" y="83"/>
              </a:cxn>
              <a:cxn ang="0">
                <a:pos x="206" y="81"/>
              </a:cxn>
              <a:cxn ang="0">
                <a:pos x="203" y="81"/>
              </a:cxn>
              <a:cxn ang="0">
                <a:pos x="200" y="80"/>
              </a:cxn>
              <a:cxn ang="0">
                <a:pos x="195" y="80"/>
              </a:cxn>
              <a:cxn ang="0">
                <a:pos x="193" y="73"/>
              </a:cxn>
              <a:cxn ang="0">
                <a:pos x="191" y="67"/>
              </a:cxn>
              <a:cxn ang="0">
                <a:pos x="189" y="61"/>
              </a:cxn>
              <a:cxn ang="0">
                <a:pos x="128" y="24"/>
              </a:cxn>
              <a:cxn ang="0">
                <a:pos x="67" y="61"/>
              </a:cxn>
              <a:cxn ang="0">
                <a:pos x="65" y="67"/>
              </a:cxn>
              <a:cxn ang="0">
                <a:pos x="63" y="73"/>
              </a:cxn>
              <a:cxn ang="0">
                <a:pos x="61" y="80"/>
              </a:cxn>
              <a:cxn ang="0">
                <a:pos x="56" y="80"/>
              </a:cxn>
              <a:cxn ang="0">
                <a:pos x="53" y="81"/>
              </a:cxn>
              <a:cxn ang="0">
                <a:pos x="50" y="81"/>
              </a:cxn>
              <a:cxn ang="0">
                <a:pos x="47" y="83"/>
              </a:cxn>
              <a:cxn ang="0">
                <a:pos x="44" y="84"/>
              </a:cxn>
              <a:cxn ang="0">
                <a:pos x="41" y="85"/>
              </a:cxn>
              <a:cxn ang="0">
                <a:pos x="39" y="87"/>
              </a:cxn>
              <a:cxn ang="0">
                <a:pos x="24" y="116"/>
              </a:cxn>
              <a:cxn ang="0">
                <a:pos x="72" y="164"/>
              </a:cxn>
              <a:cxn ang="0">
                <a:pos x="0" y="116"/>
              </a:cxn>
              <a:cxn ang="0">
                <a:pos x="128" y="0"/>
              </a:cxn>
              <a:cxn ang="0">
                <a:pos x="256" y="116"/>
              </a:cxn>
              <a:cxn ang="0">
                <a:pos x="92" y="156"/>
              </a:cxn>
              <a:cxn ang="0">
                <a:pos x="101" y="160"/>
              </a:cxn>
              <a:cxn ang="0">
                <a:pos x="116" y="116"/>
              </a:cxn>
              <a:cxn ang="0">
                <a:pos x="140" y="116"/>
              </a:cxn>
              <a:cxn ang="0">
                <a:pos x="155" y="160"/>
              </a:cxn>
              <a:cxn ang="0">
                <a:pos x="164" y="156"/>
              </a:cxn>
              <a:cxn ang="0">
                <a:pos x="173" y="176"/>
              </a:cxn>
              <a:cxn ang="0">
                <a:pos x="137" y="216"/>
              </a:cxn>
              <a:cxn ang="0">
                <a:pos x="128" y="220"/>
              </a:cxn>
              <a:cxn ang="0">
                <a:pos x="119" y="216"/>
              </a:cxn>
              <a:cxn ang="0">
                <a:pos x="83" y="176"/>
              </a:cxn>
              <a:cxn ang="0">
                <a:pos x="92" y="156"/>
              </a:cxn>
            </a:cxnLst>
            <a:rect l="0" t="0" r="r" b="b"/>
            <a:pathLst>
              <a:path w="256" h="220">
                <a:moveTo>
                  <a:pt x="196" y="176"/>
                </a:moveTo>
                <a:cubicBezTo>
                  <a:pt x="189" y="176"/>
                  <a:pt x="184" y="171"/>
                  <a:pt x="184" y="164"/>
                </a:cubicBezTo>
                <a:cubicBezTo>
                  <a:pt x="184" y="157"/>
                  <a:pt x="189" y="152"/>
                  <a:pt x="196" y="152"/>
                </a:cubicBezTo>
                <a:cubicBezTo>
                  <a:pt x="216" y="152"/>
                  <a:pt x="232" y="136"/>
                  <a:pt x="232" y="116"/>
                </a:cubicBezTo>
                <a:cubicBezTo>
                  <a:pt x="232" y="105"/>
                  <a:pt x="227" y="96"/>
                  <a:pt x="220" y="89"/>
                </a:cubicBezTo>
                <a:cubicBezTo>
                  <a:pt x="219" y="88"/>
                  <a:pt x="218" y="88"/>
                  <a:pt x="217" y="87"/>
                </a:cubicBezTo>
                <a:cubicBezTo>
                  <a:pt x="217" y="87"/>
                  <a:pt x="217" y="87"/>
                  <a:pt x="217" y="87"/>
                </a:cubicBezTo>
                <a:cubicBezTo>
                  <a:pt x="217" y="86"/>
                  <a:pt x="216" y="86"/>
                  <a:pt x="215" y="85"/>
                </a:cubicBezTo>
                <a:cubicBezTo>
                  <a:pt x="215" y="85"/>
                  <a:pt x="215" y="85"/>
                  <a:pt x="215" y="85"/>
                </a:cubicBezTo>
                <a:cubicBezTo>
                  <a:pt x="214" y="85"/>
                  <a:pt x="213" y="84"/>
                  <a:pt x="212" y="84"/>
                </a:cubicBezTo>
                <a:cubicBezTo>
                  <a:pt x="212" y="84"/>
                  <a:pt x="212" y="84"/>
                  <a:pt x="211" y="84"/>
                </a:cubicBezTo>
                <a:cubicBezTo>
                  <a:pt x="211" y="83"/>
                  <a:pt x="210" y="83"/>
                  <a:pt x="209" y="83"/>
                </a:cubicBezTo>
                <a:cubicBezTo>
                  <a:pt x="209" y="82"/>
                  <a:pt x="209" y="82"/>
                  <a:pt x="208" y="82"/>
                </a:cubicBezTo>
                <a:cubicBezTo>
                  <a:pt x="208" y="82"/>
                  <a:pt x="207" y="82"/>
                  <a:pt x="206" y="81"/>
                </a:cubicBezTo>
                <a:cubicBezTo>
                  <a:pt x="206" y="81"/>
                  <a:pt x="205" y="81"/>
                  <a:pt x="205" y="81"/>
                </a:cubicBezTo>
                <a:cubicBezTo>
                  <a:pt x="204" y="81"/>
                  <a:pt x="204" y="81"/>
                  <a:pt x="203" y="81"/>
                </a:cubicBezTo>
                <a:cubicBezTo>
                  <a:pt x="202" y="81"/>
                  <a:pt x="202" y="80"/>
                  <a:pt x="201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98" y="80"/>
                  <a:pt x="197" y="80"/>
                  <a:pt x="196" y="80"/>
                </a:cubicBezTo>
                <a:cubicBezTo>
                  <a:pt x="196" y="80"/>
                  <a:pt x="195" y="80"/>
                  <a:pt x="195" y="80"/>
                </a:cubicBezTo>
                <a:cubicBezTo>
                  <a:pt x="195" y="78"/>
                  <a:pt x="194" y="76"/>
                  <a:pt x="194" y="74"/>
                </a:cubicBezTo>
                <a:cubicBezTo>
                  <a:pt x="193" y="74"/>
                  <a:pt x="193" y="73"/>
                  <a:pt x="193" y="73"/>
                </a:cubicBezTo>
                <a:cubicBezTo>
                  <a:pt x="193" y="71"/>
                  <a:pt x="192" y="70"/>
                  <a:pt x="192" y="68"/>
                </a:cubicBezTo>
                <a:cubicBezTo>
                  <a:pt x="191" y="68"/>
                  <a:pt x="191" y="67"/>
                  <a:pt x="191" y="67"/>
                </a:cubicBezTo>
                <a:cubicBezTo>
                  <a:pt x="190" y="65"/>
                  <a:pt x="190" y="64"/>
                  <a:pt x="189" y="62"/>
                </a:cubicBezTo>
                <a:cubicBezTo>
                  <a:pt x="189" y="62"/>
                  <a:pt x="189" y="62"/>
                  <a:pt x="189" y="61"/>
                </a:cubicBezTo>
                <a:cubicBezTo>
                  <a:pt x="188" y="60"/>
                  <a:pt x="187" y="58"/>
                  <a:pt x="186" y="57"/>
                </a:cubicBezTo>
                <a:cubicBezTo>
                  <a:pt x="174" y="37"/>
                  <a:pt x="153" y="24"/>
                  <a:pt x="128" y="24"/>
                </a:cubicBezTo>
                <a:cubicBezTo>
                  <a:pt x="103" y="24"/>
                  <a:pt x="82" y="37"/>
                  <a:pt x="70" y="57"/>
                </a:cubicBezTo>
                <a:cubicBezTo>
                  <a:pt x="69" y="58"/>
                  <a:pt x="68" y="60"/>
                  <a:pt x="67" y="61"/>
                </a:cubicBezTo>
                <a:cubicBezTo>
                  <a:pt x="67" y="62"/>
                  <a:pt x="67" y="62"/>
                  <a:pt x="67" y="62"/>
                </a:cubicBezTo>
                <a:cubicBezTo>
                  <a:pt x="66" y="64"/>
                  <a:pt x="66" y="65"/>
                  <a:pt x="65" y="67"/>
                </a:cubicBezTo>
                <a:cubicBezTo>
                  <a:pt x="65" y="67"/>
                  <a:pt x="65" y="68"/>
                  <a:pt x="64" y="68"/>
                </a:cubicBezTo>
                <a:cubicBezTo>
                  <a:pt x="64" y="70"/>
                  <a:pt x="63" y="71"/>
                  <a:pt x="63" y="73"/>
                </a:cubicBezTo>
                <a:cubicBezTo>
                  <a:pt x="63" y="73"/>
                  <a:pt x="63" y="74"/>
                  <a:pt x="62" y="74"/>
                </a:cubicBezTo>
                <a:cubicBezTo>
                  <a:pt x="62" y="76"/>
                  <a:pt x="61" y="78"/>
                  <a:pt x="61" y="80"/>
                </a:cubicBezTo>
                <a:cubicBezTo>
                  <a:pt x="61" y="80"/>
                  <a:pt x="60" y="80"/>
                  <a:pt x="60" y="80"/>
                </a:cubicBezTo>
                <a:cubicBezTo>
                  <a:pt x="59" y="80"/>
                  <a:pt x="58" y="80"/>
                  <a:pt x="56" y="80"/>
                </a:cubicBezTo>
                <a:cubicBezTo>
                  <a:pt x="56" y="80"/>
                  <a:pt x="56" y="80"/>
                  <a:pt x="55" y="80"/>
                </a:cubicBezTo>
                <a:cubicBezTo>
                  <a:pt x="54" y="80"/>
                  <a:pt x="54" y="81"/>
                  <a:pt x="53" y="81"/>
                </a:cubicBezTo>
                <a:cubicBezTo>
                  <a:pt x="52" y="81"/>
                  <a:pt x="52" y="81"/>
                  <a:pt x="51" y="81"/>
                </a:cubicBezTo>
                <a:cubicBezTo>
                  <a:pt x="51" y="81"/>
                  <a:pt x="50" y="81"/>
                  <a:pt x="50" y="81"/>
                </a:cubicBezTo>
                <a:cubicBezTo>
                  <a:pt x="49" y="82"/>
                  <a:pt x="48" y="82"/>
                  <a:pt x="48" y="82"/>
                </a:cubicBezTo>
                <a:cubicBezTo>
                  <a:pt x="47" y="82"/>
                  <a:pt x="47" y="82"/>
                  <a:pt x="47" y="83"/>
                </a:cubicBezTo>
                <a:cubicBezTo>
                  <a:pt x="46" y="83"/>
                  <a:pt x="45" y="83"/>
                  <a:pt x="45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3" y="84"/>
                  <a:pt x="42" y="85"/>
                  <a:pt x="41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0" y="86"/>
                  <a:pt x="39" y="86"/>
                  <a:pt x="39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8" y="88"/>
                  <a:pt x="37" y="88"/>
                  <a:pt x="36" y="89"/>
                </a:cubicBezTo>
                <a:cubicBezTo>
                  <a:pt x="29" y="96"/>
                  <a:pt x="24" y="105"/>
                  <a:pt x="24" y="116"/>
                </a:cubicBezTo>
                <a:cubicBezTo>
                  <a:pt x="24" y="136"/>
                  <a:pt x="40" y="152"/>
                  <a:pt x="60" y="152"/>
                </a:cubicBezTo>
                <a:cubicBezTo>
                  <a:pt x="67" y="152"/>
                  <a:pt x="72" y="157"/>
                  <a:pt x="72" y="164"/>
                </a:cubicBezTo>
                <a:cubicBezTo>
                  <a:pt x="72" y="171"/>
                  <a:pt x="67" y="176"/>
                  <a:pt x="60" y="176"/>
                </a:cubicBezTo>
                <a:cubicBezTo>
                  <a:pt x="27" y="176"/>
                  <a:pt x="0" y="149"/>
                  <a:pt x="0" y="116"/>
                </a:cubicBezTo>
                <a:cubicBezTo>
                  <a:pt x="0" y="89"/>
                  <a:pt x="18" y="66"/>
                  <a:pt x="42" y="59"/>
                </a:cubicBezTo>
                <a:cubicBezTo>
                  <a:pt x="56" y="24"/>
                  <a:pt x="89" y="0"/>
                  <a:pt x="128" y="0"/>
                </a:cubicBezTo>
                <a:cubicBezTo>
                  <a:pt x="167" y="0"/>
                  <a:pt x="200" y="24"/>
                  <a:pt x="214" y="59"/>
                </a:cubicBezTo>
                <a:cubicBezTo>
                  <a:pt x="238" y="66"/>
                  <a:pt x="256" y="89"/>
                  <a:pt x="256" y="116"/>
                </a:cubicBezTo>
                <a:cubicBezTo>
                  <a:pt x="256" y="149"/>
                  <a:pt x="229" y="176"/>
                  <a:pt x="196" y="176"/>
                </a:cubicBezTo>
                <a:moveTo>
                  <a:pt x="92" y="156"/>
                </a:moveTo>
                <a:cubicBezTo>
                  <a:pt x="96" y="156"/>
                  <a:pt x="99" y="158"/>
                  <a:pt x="101" y="160"/>
                </a:cubicBezTo>
                <a:cubicBezTo>
                  <a:pt x="101" y="160"/>
                  <a:pt x="101" y="160"/>
                  <a:pt x="101" y="160"/>
                </a:cubicBezTo>
                <a:cubicBezTo>
                  <a:pt x="116" y="177"/>
                  <a:pt x="116" y="177"/>
                  <a:pt x="116" y="177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09"/>
                  <a:pt x="121" y="104"/>
                  <a:pt x="128" y="104"/>
                </a:cubicBezTo>
                <a:cubicBezTo>
                  <a:pt x="135" y="104"/>
                  <a:pt x="140" y="109"/>
                  <a:pt x="140" y="116"/>
                </a:cubicBezTo>
                <a:cubicBezTo>
                  <a:pt x="140" y="177"/>
                  <a:pt x="140" y="177"/>
                  <a:pt x="140" y="177"/>
                </a:cubicBezTo>
                <a:cubicBezTo>
                  <a:pt x="155" y="160"/>
                  <a:pt x="155" y="160"/>
                  <a:pt x="155" y="160"/>
                </a:cubicBezTo>
                <a:cubicBezTo>
                  <a:pt x="155" y="160"/>
                  <a:pt x="155" y="160"/>
                  <a:pt x="155" y="160"/>
                </a:cubicBezTo>
                <a:cubicBezTo>
                  <a:pt x="157" y="158"/>
                  <a:pt x="160" y="156"/>
                  <a:pt x="164" y="156"/>
                </a:cubicBezTo>
                <a:cubicBezTo>
                  <a:pt x="171" y="156"/>
                  <a:pt x="176" y="161"/>
                  <a:pt x="176" y="168"/>
                </a:cubicBezTo>
                <a:cubicBezTo>
                  <a:pt x="176" y="171"/>
                  <a:pt x="175" y="174"/>
                  <a:pt x="173" y="176"/>
                </a:cubicBezTo>
                <a:cubicBezTo>
                  <a:pt x="173" y="176"/>
                  <a:pt x="173" y="176"/>
                  <a:pt x="173" y="176"/>
                </a:cubicBezTo>
                <a:cubicBezTo>
                  <a:pt x="137" y="216"/>
                  <a:pt x="137" y="216"/>
                  <a:pt x="137" y="216"/>
                </a:cubicBezTo>
                <a:cubicBezTo>
                  <a:pt x="137" y="216"/>
                  <a:pt x="137" y="216"/>
                  <a:pt x="137" y="216"/>
                </a:cubicBezTo>
                <a:cubicBezTo>
                  <a:pt x="135" y="218"/>
                  <a:pt x="132" y="220"/>
                  <a:pt x="128" y="220"/>
                </a:cubicBezTo>
                <a:cubicBezTo>
                  <a:pt x="124" y="220"/>
                  <a:pt x="121" y="218"/>
                  <a:pt x="119" y="216"/>
                </a:cubicBezTo>
                <a:cubicBezTo>
                  <a:pt x="119" y="216"/>
                  <a:pt x="119" y="216"/>
                  <a:pt x="119" y="216"/>
                </a:cubicBezTo>
                <a:cubicBezTo>
                  <a:pt x="83" y="176"/>
                  <a:pt x="83" y="176"/>
                  <a:pt x="83" y="176"/>
                </a:cubicBezTo>
                <a:cubicBezTo>
                  <a:pt x="83" y="176"/>
                  <a:pt x="83" y="176"/>
                  <a:pt x="83" y="176"/>
                </a:cubicBezTo>
                <a:cubicBezTo>
                  <a:pt x="81" y="174"/>
                  <a:pt x="80" y="171"/>
                  <a:pt x="80" y="168"/>
                </a:cubicBezTo>
                <a:cubicBezTo>
                  <a:pt x="80" y="161"/>
                  <a:pt x="85" y="156"/>
                  <a:pt x="92" y="156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6" name="Freeform 225">
            <a:extLst>
              <a:ext uri="{FF2B5EF4-FFF2-40B4-BE49-F238E27FC236}">
                <a16:creationId xmlns:a16="http://schemas.microsoft.com/office/drawing/2014/main" id="{921229C9-1A6E-1CAA-4E15-34965C2766F8}"/>
              </a:ext>
            </a:extLst>
          </p:cNvPr>
          <p:cNvSpPr>
            <a:spLocks noEditPoints="1"/>
          </p:cNvSpPr>
          <p:nvPr/>
        </p:nvSpPr>
        <p:spPr bwMode="auto">
          <a:xfrm>
            <a:off x="3539613" y="1539723"/>
            <a:ext cx="373797" cy="304081"/>
          </a:xfrm>
          <a:custGeom>
            <a:avLst/>
            <a:gdLst/>
            <a:ahLst/>
            <a:cxnLst>
              <a:cxn ang="0">
                <a:pos x="184" y="164"/>
              </a:cxn>
              <a:cxn ang="0">
                <a:pos x="232" y="116"/>
              </a:cxn>
              <a:cxn ang="0">
                <a:pos x="217" y="87"/>
              </a:cxn>
              <a:cxn ang="0">
                <a:pos x="215" y="85"/>
              </a:cxn>
              <a:cxn ang="0">
                <a:pos x="212" y="84"/>
              </a:cxn>
              <a:cxn ang="0">
                <a:pos x="209" y="83"/>
              </a:cxn>
              <a:cxn ang="0">
                <a:pos x="206" y="81"/>
              </a:cxn>
              <a:cxn ang="0">
                <a:pos x="203" y="81"/>
              </a:cxn>
              <a:cxn ang="0">
                <a:pos x="200" y="80"/>
              </a:cxn>
              <a:cxn ang="0">
                <a:pos x="195" y="80"/>
              </a:cxn>
              <a:cxn ang="0">
                <a:pos x="193" y="73"/>
              </a:cxn>
              <a:cxn ang="0">
                <a:pos x="191" y="67"/>
              </a:cxn>
              <a:cxn ang="0">
                <a:pos x="189" y="61"/>
              </a:cxn>
              <a:cxn ang="0">
                <a:pos x="128" y="24"/>
              </a:cxn>
              <a:cxn ang="0">
                <a:pos x="67" y="61"/>
              </a:cxn>
              <a:cxn ang="0">
                <a:pos x="65" y="67"/>
              </a:cxn>
              <a:cxn ang="0">
                <a:pos x="63" y="73"/>
              </a:cxn>
              <a:cxn ang="0">
                <a:pos x="61" y="80"/>
              </a:cxn>
              <a:cxn ang="0">
                <a:pos x="56" y="80"/>
              </a:cxn>
              <a:cxn ang="0">
                <a:pos x="53" y="81"/>
              </a:cxn>
              <a:cxn ang="0">
                <a:pos x="50" y="81"/>
              </a:cxn>
              <a:cxn ang="0">
                <a:pos x="47" y="83"/>
              </a:cxn>
              <a:cxn ang="0">
                <a:pos x="44" y="84"/>
              </a:cxn>
              <a:cxn ang="0">
                <a:pos x="41" y="85"/>
              </a:cxn>
              <a:cxn ang="0">
                <a:pos x="39" y="87"/>
              </a:cxn>
              <a:cxn ang="0">
                <a:pos x="24" y="116"/>
              </a:cxn>
              <a:cxn ang="0">
                <a:pos x="72" y="164"/>
              </a:cxn>
              <a:cxn ang="0">
                <a:pos x="0" y="116"/>
              </a:cxn>
              <a:cxn ang="0">
                <a:pos x="128" y="0"/>
              </a:cxn>
              <a:cxn ang="0">
                <a:pos x="256" y="116"/>
              </a:cxn>
              <a:cxn ang="0">
                <a:pos x="96" y="120"/>
              </a:cxn>
              <a:cxn ang="0">
                <a:pos x="128" y="147"/>
              </a:cxn>
              <a:cxn ang="0">
                <a:pos x="160" y="120"/>
              </a:cxn>
              <a:cxn ang="0">
                <a:pos x="168" y="140"/>
              </a:cxn>
              <a:cxn ang="0">
                <a:pos x="168" y="188"/>
              </a:cxn>
              <a:cxn ang="0">
                <a:pos x="160" y="208"/>
              </a:cxn>
              <a:cxn ang="0">
                <a:pos x="128" y="181"/>
              </a:cxn>
              <a:cxn ang="0">
                <a:pos x="96" y="208"/>
              </a:cxn>
              <a:cxn ang="0">
                <a:pos x="88" y="188"/>
              </a:cxn>
              <a:cxn ang="0">
                <a:pos x="88" y="140"/>
              </a:cxn>
              <a:cxn ang="0">
                <a:pos x="96" y="120"/>
              </a:cxn>
            </a:cxnLst>
            <a:rect l="0" t="0" r="r" b="b"/>
            <a:pathLst>
              <a:path w="256" h="208">
                <a:moveTo>
                  <a:pt x="196" y="176"/>
                </a:moveTo>
                <a:cubicBezTo>
                  <a:pt x="189" y="176"/>
                  <a:pt x="184" y="171"/>
                  <a:pt x="184" y="164"/>
                </a:cubicBezTo>
                <a:cubicBezTo>
                  <a:pt x="184" y="157"/>
                  <a:pt x="189" y="152"/>
                  <a:pt x="196" y="152"/>
                </a:cubicBezTo>
                <a:cubicBezTo>
                  <a:pt x="216" y="152"/>
                  <a:pt x="232" y="136"/>
                  <a:pt x="232" y="116"/>
                </a:cubicBezTo>
                <a:cubicBezTo>
                  <a:pt x="232" y="105"/>
                  <a:pt x="227" y="96"/>
                  <a:pt x="220" y="89"/>
                </a:cubicBezTo>
                <a:cubicBezTo>
                  <a:pt x="219" y="88"/>
                  <a:pt x="218" y="88"/>
                  <a:pt x="217" y="87"/>
                </a:cubicBezTo>
                <a:cubicBezTo>
                  <a:pt x="217" y="87"/>
                  <a:pt x="217" y="87"/>
                  <a:pt x="217" y="87"/>
                </a:cubicBezTo>
                <a:cubicBezTo>
                  <a:pt x="217" y="86"/>
                  <a:pt x="216" y="86"/>
                  <a:pt x="215" y="85"/>
                </a:cubicBezTo>
                <a:cubicBezTo>
                  <a:pt x="215" y="85"/>
                  <a:pt x="215" y="85"/>
                  <a:pt x="215" y="85"/>
                </a:cubicBezTo>
                <a:cubicBezTo>
                  <a:pt x="214" y="85"/>
                  <a:pt x="213" y="84"/>
                  <a:pt x="212" y="84"/>
                </a:cubicBezTo>
                <a:cubicBezTo>
                  <a:pt x="212" y="84"/>
                  <a:pt x="212" y="84"/>
                  <a:pt x="211" y="84"/>
                </a:cubicBezTo>
                <a:cubicBezTo>
                  <a:pt x="211" y="83"/>
                  <a:pt x="210" y="83"/>
                  <a:pt x="209" y="83"/>
                </a:cubicBezTo>
                <a:cubicBezTo>
                  <a:pt x="209" y="82"/>
                  <a:pt x="209" y="82"/>
                  <a:pt x="208" y="82"/>
                </a:cubicBezTo>
                <a:cubicBezTo>
                  <a:pt x="208" y="82"/>
                  <a:pt x="207" y="82"/>
                  <a:pt x="206" y="81"/>
                </a:cubicBezTo>
                <a:cubicBezTo>
                  <a:pt x="206" y="81"/>
                  <a:pt x="205" y="81"/>
                  <a:pt x="205" y="81"/>
                </a:cubicBezTo>
                <a:cubicBezTo>
                  <a:pt x="204" y="81"/>
                  <a:pt x="204" y="81"/>
                  <a:pt x="203" y="81"/>
                </a:cubicBezTo>
                <a:cubicBezTo>
                  <a:pt x="202" y="81"/>
                  <a:pt x="202" y="80"/>
                  <a:pt x="201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98" y="80"/>
                  <a:pt x="197" y="80"/>
                  <a:pt x="196" y="80"/>
                </a:cubicBezTo>
                <a:cubicBezTo>
                  <a:pt x="196" y="80"/>
                  <a:pt x="195" y="80"/>
                  <a:pt x="195" y="80"/>
                </a:cubicBezTo>
                <a:cubicBezTo>
                  <a:pt x="195" y="78"/>
                  <a:pt x="194" y="76"/>
                  <a:pt x="194" y="74"/>
                </a:cubicBezTo>
                <a:cubicBezTo>
                  <a:pt x="193" y="74"/>
                  <a:pt x="193" y="73"/>
                  <a:pt x="193" y="73"/>
                </a:cubicBezTo>
                <a:cubicBezTo>
                  <a:pt x="193" y="71"/>
                  <a:pt x="192" y="70"/>
                  <a:pt x="192" y="68"/>
                </a:cubicBezTo>
                <a:cubicBezTo>
                  <a:pt x="191" y="68"/>
                  <a:pt x="191" y="67"/>
                  <a:pt x="191" y="67"/>
                </a:cubicBezTo>
                <a:cubicBezTo>
                  <a:pt x="190" y="65"/>
                  <a:pt x="190" y="64"/>
                  <a:pt x="189" y="62"/>
                </a:cubicBezTo>
                <a:cubicBezTo>
                  <a:pt x="189" y="62"/>
                  <a:pt x="189" y="62"/>
                  <a:pt x="189" y="61"/>
                </a:cubicBezTo>
                <a:cubicBezTo>
                  <a:pt x="188" y="60"/>
                  <a:pt x="187" y="58"/>
                  <a:pt x="186" y="57"/>
                </a:cubicBezTo>
                <a:cubicBezTo>
                  <a:pt x="174" y="37"/>
                  <a:pt x="153" y="24"/>
                  <a:pt x="128" y="24"/>
                </a:cubicBezTo>
                <a:cubicBezTo>
                  <a:pt x="103" y="24"/>
                  <a:pt x="82" y="37"/>
                  <a:pt x="70" y="57"/>
                </a:cubicBezTo>
                <a:cubicBezTo>
                  <a:pt x="69" y="58"/>
                  <a:pt x="68" y="60"/>
                  <a:pt x="67" y="61"/>
                </a:cubicBezTo>
                <a:cubicBezTo>
                  <a:pt x="67" y="62"/>
                  <a:pt x="67" y="62"/>
                  <a:pt x="67" y="62"/>
                </a:cubicBezTo>
                <a:cubicBezTo>
                  <a:pt x="66" y="64"/>
                  <a:pt x="66" y="65"/>
                  <a:pt x="65" y="67"/>
                </a:cubicBezTo>
                <a:cubicBezTo>
                  <a:pt x="65" y="67"/>
                  <a:pt x="65" y="68"/>
                  <a:pt x="64" y="68"/>
                </a:cubicBezTo>
                <a:cubicBezTo>
                  <a:pt x="64" y="70"/>
                  <a:pt x="63" y="71"/>
                  <a:pt x="63" y="73"/>
                </a:cubicBezTo>
                <a:cubicBezTo>
                  <a:pt x="63" y="73"/>
                  <a:pt x="63" y="74"/>
                  <a:pt x="62" y="74"/>
                </a:cubicBezTo>
                <a:cubicBezTo>
                  <a:pt x="62" y="76"/>
                  <a:pt x="61" y="78"/>
                  <a:pt x="61" y="80"/>
                </a:cubicBezTo>
                <a:cubicBezTo>
                  <a:pt x="61" y="80"/>
                  <a:pt x="60" y="80"/>
                  <a:pt x="60" y="80"/>
                </a:cubicBezTo>
                <a:cubicBezTo>
                  <a:pt x="59" y="80"/>
                  <a:pt x="58" y="80"/>
                  <a:pt x="56" y="80"/>
                </a:cubicBezTo>
                <a:cubicBezTo>
                  <a:pt x="56" y="80"/>
                  <a:pt x="56" y="80"/>
                  <a:pt x="55" y="80"/>
                </a:cubicBezTo>
                <a:cubicBezTo>
                  <a:pt x="54" y="80"/>
                  <a:pt x="54" y="81"/>
                  <a:pt x="53" y="81"/>
                </a:cubicBezTo>
                <a:cubicBezTo>
                  <a:pt x="52" y="81"/>
                  <a:pt x="52" y="81"/>
                  <a:pt x="51" y="81"/>
                </a:cubicBezTo>
                <a:cubicBezTo>
                  <a:pt x="51" y="81"/>
                  <a:pt x="50" y="81"/>
                  <a:pt x="50" y="81"/>
                </a:cubicBezTo>
                <a:cubicBezTo>
                  <a:pt x="49" y="82"/>
                  <a:pt x="48" y="82"/>
                  <a:pt x="48" y="82"/>
                </a:cubicBezTo>
                <a:cubicBezTo>
                  <a:pt x="47" y="82"/>
                  <a:pt x="47" y="82"/>
                  <a:pt x="47" y="83"/>
                </a:cubicBezTo>
                <a:cubicBezTo>
                  <a:pt x="46" y="83"/>
                  <a:pt x="45" y="83"/>
                  <a:pt x="45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3" y="84"/>
                  <a:pt x="42" y="85"/>
                  <a:pt x="41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0" y="86"/>
                  <a:pt x="39" y="86"/>
                  <a:pt x="39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8" y="88"/>
                  <a:pt x="37" y="88"/>
                  <a:pt x="36" y="89"/>
                </a:cubicBezTo>
                <a:cubicBezTo>
                  <a:pt x="29" y="96"/>
                  <a:pt x="24" y="105"/>
                  <a:pt x="24" y="116"/>
                </a:cubicBezTo>
                <a:cubicBezTo>
                  <a:pt x="24" y="136"/>
                  <a:pt x="40" y="152"/>
                  <a:pt x="60" y="152"/>
                </a:cubicBezTo>
                <a:cubicBezTo>
                  <a:pt x="67" y="152"/>
                  <a:pt x="72" y="157"/>
                  <a:pt x="72" y="164"/>
                </a:cubicBezTo>
                <a:cubicBezTo>
                  <a:pt x="72" y="171"/>
                  <a:pt x="67" y="176"/>
                  <a:pt x="60" y="176"/>
                </a:cubicBezTo>
                <a:cubicBezTo>
                  <a:pt x="27" y="176"/>
                  <a:pt x="0" y="149"/>
                  <a:pt x="0" y="116"/>
                </a:cubicBezTo>
                <a:cubicBezTo>
                  <a:pt x="0" y="89"/>
                  <a:pt x="18" y="66"/>
                  <a:pt x="42" y="59"/>
                </a:cubicBezTo>
                <a:cubicBezTo>
                  <a:pt x="56" y="24"/>
                  <a:pt x="89" y="0"/>
                  <a:pt x="128" y="0"/>
                </a:cubicBezTo>
                <a:cubicBezTo>
                  <a:pt x="167" y="0"/>
                  <a:pt x="200" y="24"/>
                  <a:pt x="214" y="59"/>
                </a:cubicBezTo>
                <a:cubicBezTo>
                  <a:pt x="238" y="66"/>
                  <a:pt x="256" y="89"/>
                  <a:pt x="256" y="116"/>
                </a:cubicBezTo>
                <a:cubicBezTo>
                  <a:pt x="256" y="149"/>
                  <a:pt x="229" y="176"/>
                  <a:pt x="196" y="176"/>
                </a:cubicBezTo>
                <a:moveTo>
                  <a:pt x="96" y="120"/>
                </a:moveTo>
                <a:cubicBezTo>
                  <a:pt x="99" y="120"/>
                  <a:pt x="102" y="121"/>
                  <a:pt x="104" y="124"/>
                </a:cubicBezTo>
                <a:cubicBezTo>
                  <a:pt x="128" y="147"/>
                  <a:pt x="128" y="147"/>
                  <a:pt x="128" y="147"/>
                </a:cubicBezTo>
                <a:cubicBezTo>
                  <a:pt x="152" y="124"/>
                  <a:pt x="152" y="124"/>
                  <a:pt x="152" y="124"/>
                </a:cubicBezTo>
                <a:cubicBezTo>
                  <a:pt x="154" y="121"/>
                  <a:pt x="157" y="120"/>
                  <a:pt x="160" y="120"/>
                </a:cubicBezTo>
                <a:cubicBezTo>
                  <a:pt x="167" y="120"/>
                  <a:pt x="172" y="125"/>
                  <a:pt x="172" y="132"/>
                </a:cubicBezTo>
                <a:cubicBezTo>
                  <a:pt x="172" y="135"/>
                  <a:pt x="171" y="138"/>
                  <a:pt x="168" y="140"/>
                </a:cubicBezTo>
                <a:cubicBezTo>
                  <a:pt x="145" y="164"/>
                  <a:pt x="145" y="164"/>
                  <a:pt x="145" y="164"/>
                </a:cubicBezTo>
                <a:cubicBezTo>
                  <a:pt x="168" y="188"/>
                  <a:pt x="168" y="188"/>
                  <a:pt x="168" y="188"/>
                </a:cubicBezTo>
                <a:cubicBezTo>
                  <a:pt x="171" y="190"/>
                  <a:pt x="172" y="193"/>
                  <a:pt x="172" y="196"/>
                </a:cubicBezTo>
                <a:cubicBezTo>
                  <a:pt x="172" y="203"/>
                  <a:pt x="167" y="208"/>
                  <a:pt x="160" y="208"/>
                </a:cubicBezTo>
                <a:cubicBezTo>
                  <a:pt x="157" y="208"/>
                  <a:pt x="154" y="207"/>
                  <a:pt x="152" y="204"/>
                </a:cubicBezTo>
                <a:cubicBezTo>
                  <a:pt x="128" y="181"/>
                  <a:pt x="128" y="181"/>
                  <a:pt x="128" y="181"/>
                </a:cubicBezTo>
                <a:cubicBezTo>
                  <a:pt x="104" y="204"/>
                  <a:pt x="104" y="204"/>
                  <a:pt x="104" y="204"/>
                </a:cubicBezTo>
                <a:cubicBezTo>
                  <a:pt x="102" y="207"/>
                  <a:pt x="99" y="208"/>
                  <a:pt x="96" y="208"/>
                </a:cubicBezTo>
                <a:cubicBezTo>
                  <a:pt x="89" y="208"/>
                  <a:pt x="84" y="203"/>
                  <a:pt x="84" y="196"/>
                </a:cubicBezTo>
                <a:cubicBezTo>
                  <a:pt x="84" y="193"/>
                  <a:pt x="85" y="190"/>
                  <a:pt x="88" y="188"/>
                </a:cubicBezTo>
                <a:cubicBezTo>
                  <a:pt x="111" y="164"/>
                  <a:pt x="111" y="164"/>
                  <a:pt x="111" y="164"/>
                </a:cubicBezTo>
                <a:cubicBezTo>
                  <a:pt x="88" y="140"/>
                  <a:pt x="88" y="140"/>
                  <a:pt x="88" y="140"/>
                </a:cubicBezTo>
                <a:cubicBezTo>
                  <a:pt x="85" y="138"/>
                  <a:pt x="84" y="135"/>
                  <a:pt x="84" y="132"/>
                </a:cubicBezTo>
                <a:cubicBezTo>
                  <a:pt x="84" y="125"/>
                  <a:pt x="89" y="120"/>
                  <a:pt x="96" y="120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7" name="Freeform 226">
            <a:extLst>
              <a:ext uri="{FF2B5EF4-FFF2-40B4-BE49-F238E27FC236}">
                <a16:creationId xmlns:a16="http://schemas.microsoft.com/office/drawing/2014/main" id="{2D4FD989-F71D-D62F-E3EE-8D42F9264DE1}"/>
              </a:ext>
            </a:extLst>
          </p:cNvPr>
          <p:cNvSpPr>
            <a:spLocks noEditPoints="1"/>
          </p:cNvSpPr>
          <p:nvPr/>
        </p:nvSpPr>
        <p:spPr bwMode="auto">
          <a:xfrm>
            <a:off x="2883986" y="1539723"/>
            <a:ext cx="375281" cy="304081"/>
          </a:xfrm>
          <a:custGeom>
            <a:avLst/>
            <a:gdLst/>
            <a:ahLst/>
            <a:cxnLst>
              <a:cxn ang="0">
                <a:pos x="184" y="164"/>
              </a:cxn>
              <a:cxn ang="0">
                <a:pos x="232" y="116"/>
              </a:cxn>
              <a:cxn ang="0">
                <a:pos x="217" y="87"/>
              </a:cxn>
              <a:cxn ang="0">
                <a:pos x="215" y="85"/>
              </a:cxn>
              <a:cxn ang="0">
                <a:pos x="212" y="84"/>
              </a:cxn>
              <a:cxn ang="0">
                <a:pos x="209" y="83"/>
              </a:cxn>
              <a:cxn ang="0">
                <a:pos x="206" y="81"/>
              </a:cxn>
              <a:cxn ang="0">
                <a:pos x="203" y="81"/>
              </a:cxn>
              <a:cxn ang="0">
                <a:pos x="200" y="80"/>
              </a:cxn>
              <a:cxn ang="0">
                <a:pos x="195" y="80"/>
              </a:cxn>
              <a:cxn ang="0">
                <a:pos x="193" y="73"/>
              </a:cxn>
              <a:cxn ang="0">
                <a:pos x="191" y="67"/>
              </a:cxn>
              <a:cxn ang="0">
                <a:pos x="189" y="61"/>
              </a:cxn>
              <a:cxn ang="0">
                <a:pos x="128" y="24"/>
              </a:cxn>
              <a:cxn ang="0">
                <a:pos x="67" y="61"/>
              </a:cxn>
              <a:cxn ang="0">
                <a:pos x="65" y="67"/>
              </a:cxn>
              <a:cxn ang="0">
                <a:pos x="63" y="73"/>
              </a:cxn>
              <a:cxn ang="0">
                <a:pos x="61" y="80"/>
              </a:cxn>
              <a:cxn ang="0">
                <a:pos x="56" y="80"/>
              </a:cxn>
              <a:cxn ang="0">
                <a:pos x="53" y="81"/>
              </a:cxn>
              <a:cxn ang="0">
                <a:pos x="50" y="81"/>
              </a:cxn>
              <a:cxn ang="0">
                <a:pos x="47" y="83"/>
              </a:cxn>
              <a:cxn ang="0">
                <a:pos x="44" y="84"/>
              </a:cxn>
              <a:cxn ang="0">
                <a:pos x="41" y="85"/>
              </a:cxn>
              <a:cxn ang="0">
                <a:pos x="39" y="87"/>
              </a:cxn>
              <a:cxn ang="0">
                <a:pos x="24" y="116"/>
              </a:cxn>
              <a:cxn ang="0">
                <a:pos x="72" y="164"/>
              </a:cxn>
              <a:cxn ang="0">
                <a:pos x="0" y="116"/>
              </a:cxn>
              <a:cxn ang="0">
                <a:pos x="128" y="0"/>
              </a:cxn>
              <a:cxn ang="0">
                <a:pos x="256" y="116"/>
              </a:cxn>
              <a:cxn ang="0">
                <a:pos x="96" y="152"/>
              </a:cxn>
              <a:cxn ang="0">
                <a:pos x="126" y="177"/>
              </a:cxn>
              <a:cxn ang="0">
                <a:pos x="172" y="120"/>
              </a:cxn>
              <a:cxn ang="0">
                <a:pos x="182" y="139"/>
              </a:cxn>
              <a:cxn ang="0">
                <a:pos x="128" y="208"/>
              </a:cxn>
              <a:cxn ang="0">
                <a:pos x="88" y="172"/>
              </a:cxn>
              <a:cxn ang="0">
                <a:pos x="96" y="152"/>
              </a:cxn>
            </a:cxnLst>
            <a:rect l="0" t="0" r="r" b="b"/>
            <a:pathLst>
              <a:path w="256" h="208">
                <a:moveTo>
                  <a:pt x="196" y="176"/>
                </a:moveTo>
                <a:cubicBezTo>
                  <a:pt x="189" y="176"/>
                  <a:pt x="184" y="171"/>
                  <a:pt x="184" y="164"/>
                </a:cubicBezTo>
                <a:cubicBezTo>
                  <a:pt x="184" y="157"/>
                  <a:pt x="189" y="152"/>
                  <a:pt x="196" y="152"/>
                </a:cubicBezTo>
                <a:cubicBezTo>
                  <a:pt x="216" y="152"/>
                  <a:pt x="232" y="136"/>
                  <a:pt x="232" y="116"/>
                </a:cubicBezTo>
                <a:cubicBezTo>
                  <a:pt x="232" y="105"/>
                  <a:pt x="227" y="96"/>
                  <a:pt x="220" y="89"/>
                </a:cubicBezTo>
                <a:cubicBezTo>
                  <a:pt x="219" y="88"/>
                  <a:pt x="218" y="88"/>
                  <a:pt x="217" y="87"/>
                </a:cubicBezTo>
                <a:cubicBezTo>
                  <a:pt x="217" y="87"/>
                  <a:pt x="217" y="87"/>
                  <a:pt x="217" y="87"/>
                </a:cubicBezTo>
                <a:cubicBezTo>
                  <a:pt x="217" y="86"/>
                  <a:pt x="216" y="86"/>
                  <a:pt x="215" y="85"/>
                </a:cubicBezTo>
                <a:cubicBezTo>
                  <a:pt x="215" y="85"/>
                  <a:pt x="215" y="85"/>
                  <a:pt x="215" y="85"/>
                </a:cubicBezTo>
                <a:cubicBezTo>
                  <a:pt x="214" y="85"/>
                  <a:pt x="213" y="84"/>
                  <a:pt x="212" y="84"/>
                </a:cubicBezTo>
                <a:cubicBezTo>
                  <a:pt x="212" y="84"/>
                  <a:pt x="212" y="84"/>
                  <a:pt x="211" y="84"/>
                </a:cubicBezTo>
                <a:cubicBezTo>
                  <a:pt x="211" y="83"/>
                  <a:pt x="210" y="83"/>
                  <a:pt x="209" y="83"/>
                </a:cubicBezTo>
                <a:cubicBezTo>
                  <a:pt x="209" y="82"/>
                  <a:pt x="209" y="82"/>
                  <a:pt x="208" y="82"/>
                </a:cubicBezTo>
                <a:cubicBezTo>
                  <a:pt x="208" y="82"/>
                  <a:pt x="207" y="82"/>
                  <a:pt x="206" y="81"/>
                </a:cubicBezTo>
                <a:cubicBezTo>
                  <a:pt x="206" y="81"/>
                  <a:pt x="205" y="81"/>
                  <a:pt x="205" y="81"/>
                </a:cubicBezTo>
                <a:cubicBezTo>
                  <a:pt x="204" y="81"/>
                  <a:pt x="204" y="81"/>
                  <a:pt x="203" y="81"/>
                </a:cubicBezTo>
                <a:cubicBezTo>
                  <a:pt x="202" y="81"/>
                  <a:pt x="202" y="80"/>
                  <a:pt x="201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98" y="80"/>
                  <a:pt x="197" y="80"/>
                  <a:pt x="196" y="80"/>
                </a:cubicBezTo>
                <a:cubicBezTo>
                  <a:pt x="196" y="80"/>
                  <a:pt x="195" y="80"/>
                  <a:pt x="195" y="80"/>
                </a:cubicBezTo>
                <a:cubicBezTo>
                  <a:pt x="195" y="78"/>
                  <a:pt x="194" y="76"/>
                  <a:pt x="194" y="74"/>
                </a:cubicBezTo>
                <a:cubicBezTo>
                  <a:pt x="193" y="74"/>
                  <a:pt x="193" y="73"/>
                  <a:pt x="193" y="73"/>
                </a:cubicBezTo>
                <a:cubicBezTo>
                  <a:pt x="193" y="71"/>
                  <a:pt x="192" y="70"/>
                  <a:pt x="192" y="68"/>
                </a:cubicBezTo>
                <a:cubicBezTo>
                  <a:pt x="191" y="68"/>
                  <a:pt x="191" y="67"/>
                  <a:pt x="191" y="67"/>
                </a:cubicBezTo>
                <a:cubicBezTo>
                  <a:pt x="190" y="65"/>
                  <a:pt x="190" y="64"/>
                  <a:pt x="189" y="62"/>
                </a:cubicBezTo>
                <a:cubicBezTo>
                  <a:pt x="189" y="62"/>
                  <a:pt x="189" y="62"/>
                  <a:pt x="189" y="61"/>
                </a:cubicBezTo>
                <a:cubicBezTo>
                  <a:pt x="188" y="60"/>
                  <a:pt x="187" y="58"/>
                  <a:pt x="186" y="57"/>
                </a:cubicBezTo>
                <a:cubicBezTo>
                  <a:pt x="174" y="37"/>
                  <a:pt x="153" y="24"/>
                  <a:pt x="128" y="24"/>
                </a:cubicBezTo>
                <a:cubicBezTo>
                  <a:pt x="103" y="24"/>
                  <a:pt x="82" y="37"/>
                  <a:pt x="70" y="57"/>
                </a:cubicBezTo>
                <a:cubicBezTo>
                  <a:pt x="69" y="58"/>
                  <a:pt x="68" y="60"/>
                  <a:pt x="67" y="61"/>
                </a:cubicBezTo>
                <a:cubicBezTo>
                  <a:pt x="67" y="62"/>
                  <a:pt x="67" y="62"/>
                  <a:pt x="67" y="62"/>
                </a:cubicBezTo>
                <a:cubicBezTo>
                  <a:pt x="66" y="64"/>
                  <a:pt x="66" y="65"/>
                  <a:pt x="65" y="67"/>
                </a:cubicBezTo>
                <a:cubicBezTo>
                  <a:pt x="65" y="67"/>
                  <a:pt x="65" y="68"/>
                  <a:pt x="64" y="68"/>
                </a:cubicBezTo>
                <a:cubicBezTo>
                  <a:pt x="64" y="70"/>
                  <a:pt x="63" y="71"/>
                  <a:pt x="63" y="73"/>
                </a:cubicBezTo>
                <a:cubicBezTo>
                  <a:pt x="63" y="73"/>
                  <a:pt x="63" y="74"/>
                  <a:pt x="62" y="74"/>
                </a:cubicBezTo>
                <a:cubicBezTo>
                  <a:pt x="62" y="76"/>
                  <a:pt x="61" y="78"/>
                  <a:pt x="61" y="80"/>
                </a:cubicBezTo>
                <a:cubicBezTo>
                  <a:pt x="61" y="80"/>
                  <a:pt x="60" y="80"/>
                  <a:pt x="60" y="80"/>
                </a:cubicBezTo>
                <a:cubicBezTo>
                  <a:pt x="59" y="80"/>
                  <a:pt x="58" y="80"/>
                  <a:pt x="56" y="80"/>
                </a:cubicBezTo>
                <a:cubicBezTo>
                  <a:pt x="56" y="80"/>
                  <a:pt x="56" y="80"/>
                  <a:pt x="55" y="80"/>
                </a:cubicBezTo>
                <a:cubicBezTo>
                  <a:pt x="54" y="80"/>
                  <a:pt x="54" y="81"/>
                  <a:pt x="53" y="81"/>
                </a:cubicBezTo>
                <a:cubicBezTo>
                  <a:pt x="52" y="81"/>
                  <a:pt x="52" y="81"/>
                  <a:pt x="51" y="81"/>
                </a:cubicBezTo>
                <a:cubicBezTo>
                  <a:pt x="51" y="81"/>
                  <a:pt x="50" y="81"/>
                  <a:pt x="50" y="81"/>
                </a:cubicBezTo>
                <a:cubicBezTo>
                  <a:pt x="49" y="82"/>
                  <a:pt x="48" y="82"/>
                  <a:pt x="48" y="82"/>
                </a:cubicBezTo>
                <a:cubicBezTo>
                  <a:pt x="47" y="82"/>
                  <a:pt x="47" y="82"/>
                  <a:pt x="47" y="83"/>
                </a:cubicBezTo>
                <a:cubicBezTo>
                  <a:pt x="46" y="83"/>
                  <a:pt x="45" y="83"/>
                  <a:pt x="45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3" y="84"/>
                  <a:pt x="42" y="85"/>
                  <a:pt x="41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0" y="86"/>
                  <a:pt x="39" y="86"/>
                  <a:pt x="39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8" y="88"/>
                  <a:pt x="37" y="88"/>
                  <a:pt x="36" y="89"/>
                </a:cubicBezTo>
                <a:cubicBezTo>
                  <a:pt x="29" y="96"/>
                  <a:pt x="24" y="105"/>
                  <a:pt x="24" y="116"/>
                </a:cubicBezTo>
                <a:cubicBezTo>
                  <a:pt x="24" y="136"/>
                  <a:pt x="40" y="152"/>
                  <a:pt x="60" y="152"/>
                </a:cubicBezTo>
                <a:cubicBezTo>
                  <a:pt x="67" y="152"/>
                  <a:pt x="72" y="157"/>
                  <a:pt x="72" y="164"/>
                </a:cubicBezTo>
                <a:cubicBezTo>
                  <a:pt x="72" y="171"/>
                  <a:pt x="67" y="176"/>
                  <a:pt x="60" y="176"/>
                </a:cubicBezTo>
                <a:cubicBezTo>
                  <a:pt x="27" y="176"/>
                  <a:pt x="0" y="149"/>
                  <a:pt x="0" y="116"/>
                </a:cubicBezTo>
                <a:cubicBezTo>
                  <a:pt x="0" y="89"/>
                  <a:pt x="18" y="66"/>
                  <a:pt x="42" y="59"/>
                </a:cubicBezTo>
                <a:cubicBezTo>
                  <a:pt x="56" y="24"/>
                  <a:pt x="89" y="0"/>
                  <a:pt x="128" y="0"/>
                </a:cubicBezTo>
                <a:cubicBezTo>
                  <a:pt x="167" y="0"/>
                  <a:pt x="200" y="24"/>
                  <a:pt x="214" y="59"/>
                </a:cubicBezTo>
                <a:cubicBezTo>
                  <a:pt x="238" y="66"/>
                  <a:pt x="256" y="89"/>
                  <a:pt x="256" y="116"/>
                </a:cubicBezTo>
                <a:cubicBezTo>
                  <a:pt x="256" y="149"/>
                  <a:pt x="229" y="176"/>
                  <a:pt x="196" y="176"/>
                </a:cubicBezTo>
                <a:moveTo>
                  <a:pt x="96" y="152"/>
                </a:moveTo>
                <a:cubicBezTo>
                  <a:pt x="99" y="152"/>
                  <a:pt x="102" y="153"/>
                  <a:pt x="104" y="156"/>
                </a:cubicBezTo>
                <a:cubicBezTo>
                  <a:pt x="126" y="177"/>
                  <a:pt x="126" y="177"/>
                  <a:pt x="126" y="177"/>
                </a:cubicBezTo>
                <a:cubicBezTo>
                  <a:pt x="162" y="125"/>
                  <a:pt x="162" y="125"/>
                  <a:pt x="162" y="125"/>
                </a:cubicBezTo>
                <a:cubicBezTo>
                  <a:pt x="164" y="122"/>
                  <a:pt x="168" y="120"/>
                  <a:pt x="172" y="120"/>
                </a:cubicBezTo>
                <a:cubicBezTo>
                  <a:pt x="179" y="120"/>
                  <a:pt x="184" y="125"/>
                  <a:pt x="184" y="132"/>
                </a:cubicBezTo>
                <a:cubicBezTo>
                  <a:pt x="184" y="135"/>
                  <a:pt x="183" y="137"/>
                  <a:pt x="182" y="139"/>
                </a:cubicBezTo>
                <a:cubicBezTo>
                  <a:pt x="138" y="203"/>
                  <a:pt x="138" y="203"/>
                  <a:pt x="138" y="203"/>
                </a:cubicBezTo>
                <a:cubicBezTo>
                  <a:pt x="136" y="206"/>
                  <a:pt x="132" y="208"/>
                  <a:pt x="128" y="208"/>
                </a:cubicBezTo>
                <a:cubicBezTo>
                  <a:pt x="125" y="208"/>
                  <a:pt x="122" y="207"/>
                  <a:pt x="120" y="204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5" y="170"/>
                  <a:pt x="84" y="167"/>
                  <a:pt x="84" y="164"/>
                </a:cubicBezTo>
                <a:cubicBezTo>
                  <a:pt x="84" y="157"/>
                  <a:pt x="89" y="152"/>
                  <a:pt x="96" y="15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8" name="Freeform 227">
            <a:extLst>
              <a:ext uri="{FF2B5EF4-FFF2-40B4-BE49-F238E27FC236}">
                <a16:creationId xmlns:a16="http://schemas.microsoft.com/office/drawing/2014/main" id="{F3576DAC-16BC-7835-9C98-731CD25FEFB3}"/>
              </a:ext>
            </a:extLst>
          </p:cNvPr>
          <p:cNvSpPr>
            <a:spLocks noEditPoints="1"/>
          </p:cNvSpPr>
          <p:nvPr/>
        </p:nvSpPr>
        <p:spPr bwMode="auto">
          <a:xfrm>
            <a:off x="2229840" y="1539723"/>
            <a:ext cx="373797" cy="256615"/>
          </a:xfrm>
          <a:custGeom>
            <a:avLst/>
            <a:gdLst/>
            <a:ahLst/>
            <a:cxnLst>
              <a:cxn ang="0">
                <a:pos x="196" y="176"/>
              </a:cxn>
              <a:cxn ang="0">
                <a:pos x="60" y="176"/>
              </a:cxn>
              <a:cxn ang="0">
                <a:pos x="0" y="116"/>
              </a:cxn>
              <a:cxn ang="0">
                <a:pos x="42" y="59"/>
              </a:cxn>
              <a:cxn ang="0">
                <a:pos x="128" y="0"/>
              </a:cxn>
              <a:cxn ang="0">
                <a:pos x="214" y="59"/>
              </a:cxn>
              <a:cxn ang="0">
                <a:pos x="256" y="116"/>
              </a:cxn>
              <a:cxn ang="0">
                <a:pos x="196" y="176"/>
              </a:cxn>
              <a:cxn ang="0">
                <a:pos x="220" y="89"/>
              </a:cxn>
              <a:cxn ang="0">
                <a:pos x="217" y="87"/>
              </a:cxn>
              <a:cxn ang="0">
                <a:pos x="217" y="87"/>
              </a:cxn>
              <a:cxn ang="0">
                <a:pos x="215" y="85"/>
              </a:cxn>
              <a:cxn ang="0">
                <a:pos x="215" y="85"/>
              </a:cxn>
              <a:cxn ang="0">
                <a:pos x="212" y="84"/>
              </a:cxn>
              <a:cxn ang="0">
                <a:pos x="211" y="84"/>
              </a:cxn>
              <a:cxn ang="0">
                <a:pos x="209" y="83"/>
              </a:cxn>
              <a:cxn ang="0">
                <a:pos x="208" y="82"/>
              </a:cxn>
              <a:cxn ang="0">
                <a:pos x="206" y="81"/>
              </a:cxn>
              <a:cxn ang="0">
                <a:pos x="205" y="81"/>
              </a:cxn>
              <a:cxn ang="0">
                <a:pos x="203" y="81"/>
              </a:cxn>
              <a:cxn ang="0">
                <a:pos x="201" y="80"/>
              </a:cxn>
              <a:cxn ang="0">
                <a:pos x="200" y="80"/>
              </a:cxn>
              <a:cxn ang="0">
                <a:pos x="196" y="80"/>
              </a:cxn>
              <a:cxn ang="0">
                <a:pos x="195" y="80"/>
              </a:cxn>
              <a:cxn ang="0">
                <a:pos x="194" y="74"/>
              </a:cxn>
              <a:cxn ang="0">
                <a:pos x="193" y="73"/>
              </a:cxn>
              <a:cxn ang="0">
                <a:pos x="192" y="68"/>
              </a:cxn>
              <a:cxn ang="0">
                <a:pos x="191" y="67"/>
              </a:cxn>
              <a:cxn ang="0">
                <a:pos x="189" y="62"/>
              </a:cxn>
              <a:cxn ang="0">
                <a:pos x="189" y="61"/>
              </a:cxn>
              <a:cxn ang="0">
                <a:pos x="186" y="57"/>
              </a:cxn>
              <a:cxn ang="0">
                <a:pos x="128" y="24"/>
              </a:cxn>
              <a:cxn ang="0">
                <a:pos x="70" y="57"/>
              </a:cxn>
              <a:cxn ang="0">
                <a:pos x="67" y="61"/>
              </a:cxn>
              <a:cxn ang="0">
                <a:pos x="67" y="62"/>
              </a:cxn>
              <a:cxn ang="0">
                <a:pos x="65" y="67"/>
              </a:cxn>
              <a:cxn ang="0">
                <a:pos x="64" y="68"/>
              </a:cxn>
              <a:cxn ang="0">
                <a:pos x="63" y="73"/>
              </a:cxn>
              <a:cxn ang="0">
                <a:pos x="62" y="74"/>
              </a:cxn>
              <a:cxn ang="0">
                <a:pos x="61" y="80"/>
              </a:cxn>
              <a:cxn ang="0">
                <a:pos x="60" y="80"/>
              </a:cxn>
              <a:cxn ang="0">
                <a:pos x="56" y="80"/>
              </a:cxn>
              <a:cxn ang="0">
                <a:pos x="55" y="80"/>
              </a:cxn>
              <a:cxn ang="0">
                <a:pos x="53" y="81"/>
              </a:cxn>
              <a:cxn ang="0">
                <a:pos x="51" y="81"/>
              </a:cxn>
              <a:cxn ang="0">
                <a:pos x="50" y="81"/>
              </a:cxn>
              <a:cxn ang="0">
                <a:pos x="48" y="82"/>
              </a:cxn>
              <a:cxn ang="0">
                <a:pos x="47" y="83"/>
              </a:cxn>
              <a:cxn ang="0">
                <a:pos x="45" y="84"/>
              </a:cxn>
              <a:cxn ang="0">
                <a:pos x="44" y="84"/>
              </a:cxn>
              <a:cxn ang="0">
                <a:pos x="41" y="85"/>
              </a:cxn>
              <a:cxn ang="0">
                <a:pos x="41" y="85"/>
              </a:cxn>
              <a:cxn ang="0">
                <a:pos x="39" y="87"/>
              </a:cxn>
              <a:cxn ang="0">
                <a:pos x="39" y="87"/>
              </a:cxn>
              <a:cxn ang="0">
                <a:pos x="36" y="89"/>
              </a:cxn>
              <a:cxn ang="0">
                <a:pos x="24" y="116"/>
              </a:cxn>
              <a:cxn ang="0">
                <a:pos x="60" y="152"/>
              </a:cxn>
              <a:cxn ang="0">
                <a:pos x="196" y="152"/>
              </a:cxn>
              <a:cxn ang="0">
                <a:pos x="232" y="116"/>
              </a:cxn>
              <a:cxn ang="0">
                <a:pos x="220" y="89"/>
              </a:cxn>
            </a:cxnLst>
            <a:rect l="0" t="0" r="r" b="b"/>
            <a:pathLst>
              <a:path w="256" h="176">
                <a:moveTo>
                  <a:pt x="196" y="176"/>
                </a:moveTo>
                <a:cubicBezTo>
                  <a:pt x="60" y="176"/>
                  <a:pt x="60" y="176"/>
                  <a:pt x="60" y="176"/>
                </a:cubicBezTo>
                <a:cubicBezTo>
                  <a:pt x="27" y="176"/>
                  <a:pt x="0" y="149"/>
                  <a:pt x="0" y="116"/>
                </a:cubicBezTo>
                <a:cubicBezTo>
                  <a:pt x="0" y="89"/>
                  <a:pt x="18" y="66"/>
                  <a:pt x="42" y="59"/>
                </a:cubicBezTo>
                <a:cubicBezTo>
                  <a:pt x="56" y="24"/>
                  <a:pt x="89" y="0"/>
                  <a:pt x="128" y="0"/>
                </a:cubicBezTo>
                <a:cubicBezTo>
                  <a:pt x="167" y="0"/>
                  <a:pt x="200" y="24"/>
                  <a:pt x="214" y="59"/>
                </a:cubicBezTo>
                <a:cubicBezTo>
                  <a:pt x="238" y="66"/>
                  <a:pt x="256" y="89"/>
                  <a:pt x="256" y="116"/>
                </a:cubicBezTo>
                <a:cubicBezTo>
                  <a:pt x="256" y="149"/>
                  <a:pt x="229" y="176"/>
                  <a:pt x="196" y="176"/>
                </a:cubicBezTo>
                <a:moveTo>
                  <a:pt x="220" y="89"/>
                </a:moveTo>
                <a:cubicBezTo>
                  <a:pt x="219" y="88"/>
                  <a:pt x="218" y="88"/>
                  <a:pt x="217" y="87"/>
                </a:cubicBezTo>
                <a:cubicBezTo>
                  <a:pt x="217" y="87"/>
                  <a:pt x="217" y="87"/>
                  <a:pt x="217" y="87"/>
                </a:cubicBezTo>
                <a:cubicBezTo>
                  <a:pt x="217" y="86"/>
                  <a:pt x="216" y="86"/>
                  <a:pt x="215" y="85"/>
                </a:cubicBezTo>
                <a:cubicBezTo>
                  <a:pt x="215" y="85"/>
                  <a:pt x="215" y="85"/>
                  <a:pt x="215" y="85"/>
                </a:cubicBezTo>
                <a:cubicBezTo>
                  <a:pt x="214" y="85"/>
                  <a:pt x="213" y="84"/>
                  <a:pt x="212" y="84"/>
                </a:cubicBezTo>
                <a:cubicBezTo>
                  <a:pt x="212" y="84"/>
                  <a:pt x="212" y="84"/>
                  <a:pt x="211" y="84"/>
                </a:cubicBezTo>
                <a:cubicBezTo>
                  <a:pt x="211" y="83"/>
                  <a:pt x="210" y="83"/>
                  <a:pt x="209" y="83"/>
                </a:cubicBezTo>
                <a:cubicBezTo>
                  <a:pt x="209" y="82"/>
                  <a:pt x="209" y="82"/>
                  <a:pt x="208" y="82"/>
                </a:cubicBezTo>
                <a:cubicBezTo>
                  <a:pt x="208" y="82"/>
                  <a:pt x="207" y="82"/>
                  <a:pt x="206" y="81"/>
                </a:cubicBezTo>
                <a:cubicBezTo>
                  <a:pt x="206" y="81"/>
                  <a:pt x="205" y="81"/>
                  <a:pt x="205" y="81"/>
                </a:cubicBezTo>
                <a:cubicBezTo>
                  <a:pt x="204" y="81"/>
                  <a:pt x="204" y="81"/>
                  <a:pt x="203" y="81"/>
                </a:cubicBezTo>
                <a:cubicBezTo>
                  <a:pt x="202" y="81"/>
                  <a:pt x="202" y="80"/>
                  <a:pt x="201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98" y="80"/>
                  <a:pt x="197" y="80"/>
                  <a:pt x="196" y="80"/>
                </a:cubicBezTo>
                <a:cubicBezTo>
                  <a:pt x="196" y="80"/>
                  <a:pt x="195" y="80"/>
                  <a:pt x="195" y="80"/>
                </a:cubicBezTo>
                <a:cubicBezTo>
                  <a:pt x="195" y="78"/>
                  <a:pt x="194" y="76"/>
                  <a:pt x="194" y="74"/>
                </a:cubicBezTo>
                <a:cubicBezTo>
                  <a:pt x="193" y="74"/>
                  <a:pt x="193" y="73"/>
                  <a:pt x="193" y="73"/>
                </a:cubicBezTo>
                <a:cubicBezTo>
                  <a:pt x="193" y="71"/>
                  <a:pt x="192" y="70"/>
                  <a:pt x="192" y="68"/>
                </a:cubicBezTo>
                <a:cubicBezTo>
                  <a:pt x="191" y="68"/>
                  <a:pt x="191" y="67"/>
                  <a:pt x="191" y="67"/>
                </a:cubicBezTo>
                <a:cubicBezTo>
                  <a:pt x="190" y="65"/>
                  <a:pt x="190" y="64"/>
                  <a:pt x="189" y="62"/>
                </a:cubicBezTo>
                <a:cubicBezTo>
                  <a:pt x="189" y="62"/>
                  <a:pt x="189" y="62"/>
                  <a:pt x="189" y="61"/>
                </a:cubicBezTo>
                <a:cubicBezTo>
                  <a:pt x="188" y="60"/>
                  <a:pt x="187" y="58"/>
                  <a:pt x="186" y="57"/>
                </a:cubicBezTo>
                <a:cubicBezTo>
                  <a:pt x="174" y="37"/>
                  <a:pt x="153" y="24"/>
                  <a:pt x="128" y="24"/>
                </a:cubicBezTo>
                <a:cubicBezTo>
                  <a:pt x="103" y="24"/>
                  <a:pt x="82" y="37"/>
                  <a:pt x="70" y="57"/>
                </a:cubicBezTo>
                <a:cubicBezTo>
                  <a:pt x="69" y="58"/>
                  <a:pt x="68" y="60"/>
                  <a:pt x="67" y="61"/>
                </a:cubicBezTo>
                <a:cubicBezTo>
                  <a:pt x="67" y="62"/>
                  <a:pt x="67" y="62"/>
                  <a:pt x="67" y="62"/>
                </a:cubicBezTo>
                <a:cubicBezTo>
                  <a:pt x="66" y="64"/>
                  <a:pt x="66" y="65"/>
                  <a:pt x="65" y="67"/>
                </a:cubicBezTo>
                <a:cubicBezTo>
                  <a:pt x="65" y="67"/>
                  <a:pt x="65" y="68"/>
                  <a:pt x="64" y="68"/>
                </a:cubicBezTo>
                <a:cubicBezTo>
                  <a:pt x="64" y="70"/>
                  <a:pt x="63" y="71"/>
                  <a:pt x="63" y="73"/>
                </a:cubicBezTo>
                <a:cubicBezTo>
                  <a:pt x="63" y="73"/>
                  <a:pt x="63" y="74"/>
                  <a:pt x="62" y="74"/>
                </a:cubicBezTo>
                <a:cubicBezTo>
                  <a:pt x="62" y="76"/>
                  <a:pt x="61" y="78"/>
                  <a:pt x="61" y="80"/>
                </a:cubicBezTo>
                <a:cubicBezTo>
                  <a:pt x="61" y="80"/>
                  <a:pt x="60" y="80"/>
                  <a:pt x="60" y="80"/>
                </a:cubicBezTo>
                <a:cubicBezTo>
                  <a:pt x="59" y="80"/>
                  <a:pt x="58" y="80"/>
                  <a:pt x="56" y="80"/>
                </a:cubicBezTo>
                <a:cubicBezTo>
                  <a:pt x="56" y="80"/>
                  <a:pt x="56" y="80"/>
                  <a:pt x="55" y="80"/>
                </a:cubicBezTo>
                <a:cubicBezTo>
                  <a:pt x="54" y="80"/>
                  <a:pt x="54" y="81"/>
                  <a:pt x="53" y="81"/>
                </a:cubicBezTo>
                <a:cubicBezTo>
                  <a:pt x="52" y="81"/>
                  <a:pt x="52" y="81"/>
                  <a:pt x="51" y="81"/>
                </a:cubicBezTo>
                <a:cubicBezTo>
                  <a:pt x="51" y="81"/>
                  <a:pt x="50" y="81"/>
                  <a:pt x="50" y="81"/>
                </a:cubicBezTo>
                <a:cubicBezTo>
                  <a:pt x="49" y="82"/>
                  <a:pt x="48" y="82"/>
                  <a:pt x="48" y="82"/>
                </a:cubicBezTo>
                <a:cubicBezTo>
                  <a:pt x="47" y="82"/>
                  <a:pt x="47" y="82"/>
                  <a:pt x="47" y="83"/>
                </a:cubicBezTo>
                <a:cubicBezTo>
                  <a:pt x="46" y="83"/>
                  <a:pt x="45" y="83"/>
                  <a:pt x="45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3" y="84"/>
                  <a:pt x="42" y="85"/>
                  <a:pt x="41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0" y="86"/>
                  <a:pt x="39" y="86"/>
                  <a:pt x="39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8" y="88"/>
                  <a:pt x="37" y="88"/>
                  <a:pt x="36" y="89"/>
                </a:cubicBezTo>
                <a:cubicBezTo>
                  <a:pt x="29" y="96"/>
                  <a:pt x="24" y="105"/>
                  <a:pt x="24" y="116"/>
                </a:cubicBezTo>
                <a:cubicBezTo>
                  <a:pt x="24" y="136"/>
                  <a:pt x="40" y="152"/>
                  <a:pt x="60" y="152"/>
                </a:cubicBezTo>
                <a:cubicBezTo>
                  <a:pt x="196" y="152"/>
                  <a:pt x="196" y="152"/>
                  <a:pt x="196" y="152"/>
                </a:cubicBezTo>
                <a:cubicBezTo>
                  <a:pt x="216" y="152"/>
                  <a:pt x="232" y="136"/>
                  <a:pt x="232" y="116"/>
                </a:cubicBezTo>
                <a:cubicBezTo>
                  <a:pt x="232" y="105"/>
                  <a:pt x="227" y="96"/>
                  <a:pt x="220" y="89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0" name="مستطيل ذو زاوية واحدة مستديرة 89">
            <a:extLst>
              <a:ext uri="{FF2B5EF4-FFF2-40B4-BE49-F238E27FC236}">
                <a16:creationId xmlns:a16="http://schemas.microsoft.com/office/drawing/2014/main" id="{44589180-3F75-D11B-CDEF-8126D0B8EF48}"/>
              </a:ext>
            </a:extLst>
          </p:cNvPr>
          <p:cNvSpPr/>
          <p:nvPr/>
        </p:nvSpPr>
        <p:spPr>
          <a:xfrm flipH="1">
            <a:off x="8172613" y="513504"/>
            <a:ext cx="3008835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icons</a:t>
            </a:r>
          </a:p>
        </p:txBody>
      </p:sp>
      <p:cxnSp>
        <p:nvCxnSpPr>
          <p:cNvPr id="91" name="موصل مستقيم 30">
            <a:extLst>
              <a:ext uri="{FF2B5EF4-FFF2-40B4-BE49-F238E27FC236}">
                <a16:creationId xmlns:a16="http://schemas.microsoft.com/office/drawing/2014/main" id="{37AC1B58-4A27-B458-4951-BADF69284CF5}"/>
              </a:ext>
            </a:extLst>
          </p:cNvPr>
          <p:cNvCxnSpPr>
            <a:cxnSpLocks/>
          </p:cNvCxnSpPr>
          <p:nvPr/>
        </p:nvCxnSpPr>
        <p:spPr>
          <a:xfrm>
            <a:off x="8176684" y="999914"/>
            <a:ext cx="3004764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مربع نص 91">
            <a:extLst>
              <a:ext uri="{FF2B5EF4-FFF2-40B4-BE49-F238E27FC236}">
                <a16:creationId xmlns:a16="http://schemas.microsoft.com/office/drawing/2014/main" id="{2E75D73A-47DB-1CC2-F96A-C9D0CAD47BD4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0398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061F3D0D-AE33-E66C-AAB3-B51B0AC8D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67</a:t>
            </a:fld>
            <a:endParaRPr lang="ar-SA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64594BC7-9441-4D94-40BA-FE011BCDA2E5}"/>
              </a:ext>
            </a:extLst>
          </p:cNvPr>
          <p:cNvSpPr>
            <a:spLocks noEditPoints="1"/>
          </p:cNvSpPr>
          <p:nvPr/>
        </p:nvSpPr>
        <p:spPr bwMode="auto">
          <a:xfrm>
            <a:off x="9544218" y="5538659"/>
            <a:ext cx="384238" cy="180205"/>
          </a:xfrm>
          <a:custGeom>
            <a:avLst/>
            <a:gdLst/>
            <a:ahLst/>
            <a:cxnLst>
              <a:cxn ang="0">
                <a:pos x="244" y="84"/>
              </a:cxn>
              <a:cxn ang="0">
                <a:pos x="244" y="108"/>
              </a:cxn>
              <a:cxn ang="0">
                <a:pos x="232" y="120"/>
              </a:cxn>
              <a:cxn ang="0">
                <a:pos x="12" y="120"/>
              </a:cxn>
              <a:cxn ang="0">
                <a:pos x="0" y="108"/>
              </a:cxn>
              <a:cxn ang="0">
                <a:pos x="0" y="12"/>
              </a:cxn>
              <a:cxn ang="0">
                <a:pos x="12" y="0"/>
              </a:cxn>
              <a:cxn ang="0">
                <a:pos x="232" y="0"/>
              </a:cxn>
              <a:cxn ang="0">
                <a:pos x="244" y="12"/>
              </a:cxn>
              <a:cxn ang="0">
                <a:pos x="244" y="36"/>
              </a:cxn>
              <a:cxn ang="0">
                <a:pos x="256" y="48"/>
              </a:cxn>
              <a:cxn ang="0">
                <a:pos x="256" y="72"/>
              </a:cxn>
              <a:cxn ang="0">
                <a:pos x="244" y="84"/>
              </a:cxn>
              <a:cxn ang="0">
                <a:pos x="220" y="72"/>
              </a:cxn>
              <a:cxn ang="0">
                <a:pos x="220" y="48"/>
              </a:cxn>
              <a:cxn ang="0">
                <a:pos x="220" y="24"/>
              </a:cxn>
              <a:cxn ang="0">
                <a:pos x="24" y="24"/>
              </a:cxn>
              <a:cxn ang="0">
                <a:pos x="24" y="96"/>
              </a:cxn>
              <a:cxn ang="0">
                <a:pos x="220" y="96"/>
              </a:cxn>
              <a:cxn ang="0">
                <a:pos x="220" y="72"/>
              </a:cxn>
              <a:cxn ang="0">
                <a:pos x="208" y="84"/>
              </a:cxn>
              <a:cxn ang="0">
                <a:pos x="36" y="84"/>
              </a:cxn>
              <a:cxn ang="0">
                <a:pos x="36" y="36"/>
              </a:cxn>
              <a:cxn ang="0">
                <a:pos x="208" y="36"/>
              </a:cxn>
              <a:cxn ang="0">
                <a:pos x="208" y="84"/>
              </a:cxn>
            </a:cxnLst>
            <a:rect l="0" t="0" r="r" b="b"/>
            <a:pathLst>
              <a:path w="256" h="120">
                <a:moveTo>
                  <a:pt x="244" y="84"/>
                </a:moveTo>
                <a:cubicBezTo>
                  <a:pt x="244" y="108"/>
                  <a:pt x="244" y="108"/>
                  <a:pt x="244" y="108"/>
                </a:cubicBezTo>
                <a:cubicBezTo>
                  <a:pt x="244" y="115"/>
                  <a:pt x="239" y="120"/>
                  <a:pt x="232" y="120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5" y="120"/>
                  <a:pt x="0" y="115"/>
                  <a:pt x="0" y="10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239" y="0"/>
                  <a:pt x="244" y="5"/>
                  <a:pt x="244" y="12"/>
                </a:cubicBezTo>
                <a:cubicBezTo>
                  <a:pt x="244" y="36"/>
                  <a:pt x="244" y="36"/>
                  <a:pt x="244" y="36"/>
                </a:cubicBezTo>
                <a:cubicBezTo>
                  <a:pt x="251" y="36"/>
                  <a:pt x="256" y="41"/>
                  <a:pt x="256" y="48"/>
                </a:cubicBezTo>
                <a:cubicBezTo>
                  <a:pt x="256" y="72"/>
                  <a:pt x="256" y="72"/>
                  <a:pt x="256" y="72"/>
                </a:cubicBezTo>
                <a:cubicBezTo>
                  <a:pt x="256" y="79"/>
                  <a:pt x="251" y="84"/>
                  <a:pt x="244" y="84"/>
                </a:cubicBezTo>
                <a:moveTo>
                  <a:pt x="220" y="72"/>
                </a:moveTo>
                <a:cubicBezTo>
                  <a:pt x="220" y="48"/>
                  <a:pt x="220" y="48"/>
                  <a:pt x="220" y="48"/>
                </a:cubicBezTo>
                <a:cubicBezTo>
                  <a:pt x="220" y="24"/>
                  <a:pt x="220" y="24"/>
                  <a:pt x="22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96"/>
                  <a:pt x="24" y="96"/>
                  <a:pt x="24" y="96"/>
                </a:cubicBezTo>
                <a:cubicBezTo>
                  <a:pt x="220" y="96"/>
                  <a:pt x="220" y="96"/>
                  <a:pt x="220" y="96"/>
                </a:cubicBezTo>
                <a:lnTo>
                  <a:pt x="220" y="72"/>
                </a:lnTo>
                <a:close/>
                <a:moveTo>
                  <a:pt x="208" y="84"/>
                </a:moveTo>
                <a:cubicBezTo>
                  <a:pt x="36" y="84"/>
                  <a:pt x="36" y="84"/>
                  <a:pt x="36" y="84"/>
                </a:cubicBezTo>
                <a:cubicBezTo>
                  <a:pt x="36" y="36"/>
                  <a:pt x="36" y="36"/>
                  <a:pt x="36" y="36"/>
                </a:cubicBezTo>
                <a:cubicBezTo>
                  <a:pt x="208" y="36"/>
                  <a:pt x="208" y="36"/>
                  <a:pt x="208" y="36"/>
                </a:cubicBezTo>
                <a:lnTo>
                  <a:pt x="208" y="84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2AF35F59-EC45-1C27-EDA1-BC36398DDAAF}"/>
              </a:ext>
            </a:extLst>
          </p:cNvPr>
          <p:cNvSpPr>
            <a:spLocks noEditPoints="1"/>
          </p:cNvSpPr>
          <p:nvPr/>
        </p:nvSpPr>
        <p:spPr bwMode="auto">
          <a:xfrm>
            <a:off x="8874034" y="5538659"/>
            <a:ext cx="382749" cy="180205"/>
          </a:xfrm>
          <a:custGeom>
            <a:avLst/>
            <a:gdLst/>
            <a:ahLst/>
            <a:cxnLst>
              <a:cxn ang="0">
                <a:pos x="244" y="84"/>
              </a:cxn>
              <a:cxn ang="0">
                <a:pos x="244" y="108"/>
              </a:cxn>
              <a:cxn ang="0">
                <a:pos x="232" y="120"/>
              </a:cxn>
              <a:cxn ang="0">
                <a:pos x="12" y="120"/>
              </a:cxn>
              <a:cxn ang="0">
                <a:pos x="0" y="108"/>
              </a:cxn>
              <a:cxn ang="0">
                <a:pos x="0" y="12"/>
              </a:cxn>
              <a:cxn ang="0">
                <a:pos x="12" y="0"/>
              </a:cxn>
              <a:cxn ang="0">
                <a:pos x="232" y="0"/>
              </a:cxn>
              <a:cxn ang="0">
                <a:pos x="244" y="12"/>
              </a:cxn>
              <a:cxn ang="0">
                <a:pos x="244" y="36"/>
              </a:cxn>
              <a:cxn ang="0">
                <a:pos x="256" y="48"/>
              </a:cxn>
              <a:cxn ang="0">
                <a:pos x="256" y="72"/>
              </a:cxn>
              <a:cxn ang="0">
                <a:pos x="244" y="84"/>
              </a:cxn>
              <a:cxn ang="0">
                <a:pos x="220" y="72"/>
              </a:cxn>
              <a:cxn ang="0">
                <a:pos x="220" y="48"/>
              </a:cxn>
              <a:cxn ang="0">
                <a:pos x="220" y="24"/>
              </a:cxn>
              <a:cxn ang="0">
                <a:pos x="24" y="24"/>
              </a:cxn>
              <a:cxn ang="0">
                <a:pos x="24" y="96"/>
              </a:cxn>
              <a:cxn ang="0">
                <a:pos x="220" y="96"/>
              </a:cxn>
              <a:cxn ang="0">
                <a:pos x="220" y="72"/>
              </a:cxn>
              <a:cxn ang="0">
                <a:pos x="148" y="84"/>
              </a:cxn>
              <a:cxn ang="0">
                <a:pos x="148" y="84"/>
              </a:cxn>
              <a:cxn ang="0">
                <a:pos x="36" y="84"/>
              </a:cxn>
              <a:cxn ang="0">
                <a:pos x="36" y="36"/>
              </a:cxn>
              <a:cxn ang="0">
                <a:pos x="148" y="36"/>
              </a:cxn>
              <a:cxn ang="0">
                <a:pos x="148" y="84"/>
              </a:cxn>
            </a:cxnLst>
            <a:rect l="0" t="0" r="r" b="b"/>
            <a:pathLst>
              <a:path w="256" h="120">
                <a:moveTo>
                  <a:pt x="244" y="84"/>
                </a:moveTo>
                <a:cubicBezTo>
                  <a:pt x="244" y="108"/>
                  <a:pt x="244" y="108"/>
                  <a:pt x="244" y="108"/>
                </a:cubicBezTo>
                <a:cubicBezTo>
                  <a:pt x="244" y="115"/>
                  <a:pt x="239" y="120"/>
                  <a:pt x="232" y="120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5" y="120"/>
                  <a:pt x="0" y="115"/>
                  <a:pt x="0" y="10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239" y="0"/>
                  <a:pt x="244" y="5"/>
                  <a:pt x="244" y="12"/>
                </a:cubicBezTo>
                <a:cubicBezTo>
                  <a:pt x="244" y="36"/>
                  <a:pt x="244" y="36"/>
                  <a:pt x="244" y="36"/>
                </a:cubicBezTo>
                <a:cubicBezTo>
                  <a:pt x="251" y="36"/>
                  <a:pt x="256" y="41"/>
                  <a:pt x="256" y="48"/>
                </a:cubicBezTo>
                <a:cubicBezTo>
                  <a:pt x="256" y="72"/>
                  <a:pt x="256" y="72"/>
                  <a:pt x="256" y="72"/>
                </a:cubicBezTo>
                <a:cubicBezTo>
                  <a:pt x="256" y="79"/>
                  <a:pt x="251" y="84"/>
                  <a:pt x="244" y="84"/>
                </a:cubicBezTo>
                <a:moveTo>
                  <a:pt x="220" y="72"/>
                </a:moveTo>
                <a:cubicBezTo>
                  <a:pt x="220" y="48"/>
                  <a:pt x="220" y="48"/>
                  <a:pt x="220" y="48"/>
                </a:cubicBezTo>
                <a:cubicBezTo>
                  <a:pt x="220" y="24"/>
                  <a:pt x="220" y="24"/>
                  <a:pt x="22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96"/>
                  <a:pt x="24" y="96"/>
                  <a:pt x="24" y="96"/>
                </a:cubicBezTo>
                <a:cubicBezTo>
                  <a:pt x="220" y="96"/>
                  <a:pt x="220" y="96"/>
                  <a:pt x="220" y="96"/>
                </a:cubicBezTo>
                <a:lnTo>
                  <a:pt x="220" y="72"/>
                </a:lnTo>
                <a:close/>
                <a:moveTo>
                  <a:pt x="148" y="84"/>
                </a:moveTo>
                <a:cubicBezTo>
                  <a:pt x="148" y="84"/>
                  <a:pt x="148" y="84"/>
                  <a:pt x="148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36" y="36"/>
                  <a:pt x="36" y="36"/>
                  <a:pt x="36" y="36"/>
                </a:cubicBezTo>
                <a:cubicBezTo>
                  <a:pt x="148" y="36"/>
                  <a:pt x="148" y="36"/>
                  <a:pt x="148" y="36"/>
                </a:cubicBezTo>
                <a:lnTo>
                  <a:pt x="148" y="84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4E3F25B5-05F3-C28F-82DA-1207970936CA}"/>
              </a:ext>
            </a:extLst>
          </p:cNvPr>
          <p:cNvSpPr>
            <a:spLocks noEditPoints="1"/>
          </p:cNvSpPr>
          <p:nvPr/>
        </p:nvSpPr>
        <p:spPr bwMode="auto">
          <a:xfrm>
            <a:off x="8202362" y="5538659"/>
            <a:ext cx="384238" cy="180205"/>
          </a:xfrm>
          <a:custGeom>
            <a:avLst/>
            <a:gdLst/>
            <a:ahLst/>
            <a:cxnLst>
              <a:cxn ang="0">
                <a:pos x="244" y="84"/>
              </a:cxn>
              <a:cxn ang="0">
                <a:pos x="244" y="108"/>
              </a:cxn>
              <a:cxn ang="0">
                <a:pos x="232" y="120"/>
              </a:cxn>
              <a:cxn ang="0">
                <a:pos x="12" y="120"/>
              </a:cxn>
              <a:cxn ang="0">
                <a:pos x="0" y="108"/>
              </a:cxn>
              <a:cxn ang="0">
                <a:pos x="0" y="12"/>
              </a:cxn>
              <a:cxn ang="0">
                <a:pos x="12" y="0"/>
              </a:cxn>
              <a:cxn ang="0">
                <a:pos x="232" y="0"/>
              </a:cxn>
              <a:cxn ang="0">
                <a:pos x="244" y="12"/>
              </a:cxn>
              <a:cxn ang="0">
                <a:pos x="244" y="36"/>
              </a:cxn>
              <a:cxn ang="0">
                <a:pos x="256" y="48"/>
              </a:cxn>
              <a:cxn ang="0">
                <a:pos x="256" y="72"/>
              </a:cxn>
              <a:cxn ang="0">
                <a:pos x="244" y="84"/>
              </a:cxn>
              <a:cxn ang="0">
                <a:pos x="220" y="72"/>
              </a:cxn>
              <a:cxn ang="0">
                <a:pos x="220" y="48"/>
              </a:cxn>
              <a:cxn ang="0">
                <a:pos x="220" y="24"/>
              </a:cxn>
              <a:cxn ang="0">
                <a:pos x="216" y="24"/>
              </a:cxn>
              <a:cxn ang="0">
                <a:pos x="148" y="24"/>
              </a:cxn>
              <a:cxn ang="0">
                <a:pos x="24" y="24"/>
              </a:cxn>
              <a:cxn ang="0">
                <a:pos x="24" y="96"/>
              </a:cxn>
              <a:cxn ang="0">
                <a:pos x="220" y="96"/>
              </a:cxn>
              <a:cxn ang="0">
                <a:pos x="220" y="72"/>
              </a:cxn>
              <a:cxn ang="0">
                <a:pos x="88" y="84"/>
              </a:cxn>
              <a:cxn ang="0">
                <a:pos x="36" y="84"/>
              </a:cxn>
              <a:cxn ang="0">
                <a:pos x="36" y="36"/>
              </a:cxn>
              <a:cxn ang="0">
                <a:pos x="88" y="36"/>
              </a:cxn>
              <a:cxn ang="0">
                <a:pos x="88" y="84"/>
              </a:cxn>
            </a:cxnLst>
            <a:rect l="0" t="0" r="r" b="b"/>
            <a:pathLst>
              <a:path w="256" h="120">
                <a:moveTo>
                  <a:pt x="244" y="84"/>
                </a:moveTo>
                <a:cubicBezTo>
                  <a:pt x="244" y="108"/>
                  <a:pt x="244" y="108"/>
                  <a:pt x="244" y="108"/>
                </a:cubicBezTo>
                <a:cubicBezTo>
                  <a:pt x="244" y="115"/>
                  <a:pt x="239" y="120"/>
                  <a:pt x="232" y="120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5" y="120"/>
                  <a:pt x="0" y="115"/>
                  <a:pt x="0" y="10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239" y="0"/>
                  <a:pt x="244" y="5"/>
                  <a:pt x="244" y="12"/>
                </a:cubicBezTo>
                <a:cubicBezTo>
                  <a:pt x="244" y="36"/>
                  <a:pt x="244" y="36"/>
                  <a:pt x="244" y="36"/>
                </a:cubicBezTo>
                <a:cubicBezTo>
                  <a:pt x="251" y="36"/>
                  <a:pt x="256" y="41"/>
                  <a:pt x="256" y="48"/>
                </a:cubicBezTo>
                <a:cubicBezTo>
                  <a:pt x="256" y="72"/>
                  <a:pt x="256" y="72"/>
                  <a:pt x="256" y="72"/>
                </a:cubicBezTo>
                <a:cubicBezTo>
                  <a:pt x="256" y="79"/>
                  <a:pt x="251" y="84"/>
                  <a:pt x="244" y="84"/>
                </a:cubicBezTo>
                <a:moveTo>
                  <a:pt x="220" y="72"/>
                </a:moveTo>
                <a:cubicBezTo>
                  <a:pt x="220" y="48"/>
                  <a:pt x="220" y="48"/>
                  <a:pt x="220" y="48"/>
                </a:cubicBezTo>
                <a:cubicBezTo>
                  <a:pt x="220" y="24"/>
                  <a:pt x="220" y="24"/>
                  <a:pt x="220" y="24"/>
                </a:cubicBezTo>
                <a:cubicBezTo>
                  <a:pt x="216" y="24"/>
                  <a:pt x="216" y="24"/>
                  <a:pt x="216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96"/>
                  <a:pt x="24" y="96"/>
                  <a:pt x="24" y="96"/>
                </a:cubicBezTo>
                <a:cubicBezTo>
                  <a:pt x="220" y="96"/>
                  <a:pt x="220" y="96"/>
                  <a:pt x="220" y="96"/>
                </a:cubicBezTo>
                <a:lnTo>
                  <a:pt x="220" y="72"/>
                </a:lnTo>
                <a:close/>
                <a:moveTo>
                  <a:pt x="88" y="84"/>
                </a:moveTo>
                <a:cubicBezTo>
                  <a:pt x="36" y="84"/>
                  <a:pt x="36" y="84"/>
                  <a:pt x="36" y="84"/>
                </a:cubicBezTo>
                <a:cubicBezTo>
                  <a:pt x="36" y="36"/>
                  <a:pt x="36" y="36"/>
                  <a:pt x="36" y="36"/>
                </a:cubicBezTo>
                <a:cubicBezTo>
                  <a:pt x="88" y="36"/>
                  <a:pt x="88" y="36"/>
                  <a:pt x="88" y="36"/>
                </a:cubicBezTo>
                <a:lnTo>
                  <a:pt x="88" y="84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68011955-6F55-AE36-E998-BFC467093C0B}"/>
              </a:ext>
            </a:extLst>
          </p:cNvPr>
          <p:cNvSpPr>
            <a:spLocks noEditPoints="1"/>
          </p:cNvSpPr>
          <p:nvPr/>
        </p:nvSpPr>
        <p:spPr bwMode="auto">
          <a:xfrm>
            <a:off x="7532180" y="5538659"/>
            <a:ext cx="382749" cy="180205"/>
          </a:xfrm>
          <a:custGeom>
            <a:avLst/>
            <a:gdLst/>
            <a:ahLst/>
            <a:cxnLst>
              <a:cxn ang="0">
                <a:pos x="244" y="84"/>
              </a:cxn>
              <a:cxn ang="0">
                <a:pos x="244" y="108"/>
              </a:cxn>
              <a:cxn ang="0">
                <a:pos x="232" y="120"/>
              </a:cxn>
              <a:cxn ang="0">
                <a:pos x="12" y="120"/>
              </a:cxn>
              <a:cxn ang="0">
                <a:pos x="0" y="108"/>
              </a:cxn>
              <a:cxn ang="0">
                <a:pos x="0" y="12"/>
              </a:cxn>
              <a:cxn ang="0">
                <a:pos x="12" y="0"/>
              </a:cxn>
              <a:cxn ang="0">
                <a:pos x="232" y="0"/>
              </a:cxn>
              <a:cxn ang="0">
                <a:pos x="244" y="12"/>
              </a:cxn>
              <a:cxn ang="0">
                <a:pos x="244" y="36"/>
              </a:cxn>
              <a:cxn ang="0">
                <a:pos x="256" y="48"/>
              </a:cxn>
              <a:cxn ang="0">
                <a:pos x="256" y="72"/>
              </a:cxn>
              <a:cxn ang="0">
                <a:pos x="244" y="84"/>
              </a:cxn>
              <a:cxn ang="0">
                <a:pos x="220" y="24"/>
              </a:cxn>
              <a:cxn ang="0">
                <a:pos x="24" y="24"/>
              </a:cxn>
              <a:cxn ang="0">
                <a:pos x="24" y="96"/>
              </a:cxn>
              <a:cxn ang="0">
                <a:pos x="220" y="96"/>
              </a:cxn>
              <a:cxn ang="0">
                <a:pos x="220" y="24"/>
              </a:cxn>
            </a:cxnLst>
            <a:rect l="0" t="0" r="r" b="b"/>
            <a:pathLst>
              <a:path w="256" h="120">
                <a:moveTo>
                  <a:pt x="244" y="84"/>
                </a:moveTo>
                <a:cubicBezTo>
                  <a:pt x="244" y="108"/>
                  <a:pt x="244" y="108"/>
                  <a:pt x="244" y="108"/>
                </a:cubicBezTo>
                <a:cubicBezTo>
                  <a:pt x="244" y="115"/>
                  <a:pt x="239" y="120"/>
                  <a:pt x="232" y="120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5" y="120"/>
                  <a:pt x="0" y="115"/>
                  <a:pt x="0" y="10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239" y="0"/>
                  <a:pt x="244" y="5"/>
                  <a:pt x="244" y="12"/>
                </a:cubicBezTo>
                <a:cubicBezTo>
                  <a:pt x="244" y="36"/>
                  <a:pt x="244" y="36"/>
                  <a:pt x="244" y="36"/>
                </a:cubicBezTo>
                <a:cubicBezTo>
                  <a:pt x="251" y="36"/>
                  <a:pt x="256" y="41"/>
                  <a:pt x="256" y="48"/>
                </a:cubicBezTo>
                <a:cubicBezTo>
                  <a:pt x="256" y="72"/>
                  <a:pt x="256" y="72"/>
                  <a:pt x="256" y="72"/>
                </a:cubicBezTo>
                <a:cubicBezTo>
                  <a:pt x="256" y="79"/>
                  <a:pt x="251" y="84"/>
                  <a:pt x="244" y="84"/>
                </a:cubicBezTo>
                <a:moveTo>
                  <a:pt x="220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96"/>
                  <a:pt x="24" y="96"/>
                  <a:pt x="24" y="96"/>
                </a:cubicBezTo>
                <a:cubicBezTo>
                  <a:pt x="220" y="96"/>
                  <a:pt x="220" y="96"/>
                  <a:pt x="220" y="96"/>
                </a:cubicBezTo>
                <a:lnTo>
                  <a:pt x="220" y="24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5AD5CB3E-944D-D1D5-A6CA-7678D009442E}"/>
              </a:ext>
            </a:extLst>
          </p:cNvPr>
          <p:cNvSpPr>
            <a:spLocks/>
          </p:cNvSpPr>
          <p:nvPr/>
        </p:nvSpPr>
        <p:spPr bwMode="auto">
          <a:xfrm>
            <a:off x="6860508" y="5449301"/>
            <a:ext cx="384238" cy="364878"/>
          </a:xfrm>
          <a:custGeom>
            <a:avLst/>
            <a:gdLst/>
            <a:ahLst/>
            <a:cxnLst>
              <a:cxn ang="0">
                <a:pos x="251" y="106"/>
              </a:cxn>
              <a:cxn ang="0">
                <a:pos x="251" y="106"/>
              </a:cxn>
              <a:cxn ang="0">
                <a:pos x="187" y="152"/>
              </a:cxn>
              <a:cxn ang="0">
                <a:pos x="211" y="228"/>
              </a:cxn>
              <a:cxn ang="0">
                <a:pos x="212" y="232"/>
              </a:cxn>
              <a:cxn ang="0">
                <a:pos x="200" y="244"/>
              </a:cxn>
              <a:cxn ang="0">
                <a:pos x="193" y="242"/>
              </a:cxn>
              <a:cxn ang="0">
                <a:pos x="193" y="242"/>
              </a:cxn>
              <a:cxn ang="0">
                <a:pos x="128" y="195"/>
              </a:cxn>
              <a:cxn ang="0">
                <a:pos x="63" y="242"/>
              </a:cxn>
              <a:cxn ang="0">
                <a:pos x="63" y="242"/>
              </a:cxn>
              <a:cxn ang="0">
                <a:pos x="56" y="244"/>
              </a:cxn>
              <a:cxn ang="0">
                <a:pos x="44" y="232"/>
              </a:cxn>
              <a:cxn ang="0">
                <a:pos x="45" y="228"/>
              </a:cxn>
              <a:cxn ang="0">
                <a:pos x="69" y="152"/>
              </a:cxn>
              <a:cxn ang="0">
                <a:pos x="5" y="106"/>
              </a:cxn>
              <a:cxn ang="0">
                <a:pos x="5" y="106"/>
              </a:cxn>
              <a:cxn ang="0">
                <a:pos x="0" y="96"/>
              </a:cxn>
              <a:cxn ang="0">
                <a:pos x="12" y="84"/>
              </a:cxn>
              <a:cxn ang="0">
                <a:pos x="92" y="84"/>
              </a:cxn>
              <a:cxn ang="0">
                <a:pos x="117" y="8"/>
              </a:cxn>
              <a:cxn ang="0">
                <a:pos x="128" y="0"/>
              </a:cxn>
              <a:cxn ang="0">
                <a:pos x="139" y="8"/>
              </a:cxn>
              <a:cxn ang="0">
                <a:pos x="164" y="84"/>
              </a:cxn>
              <a:cxn ang="0">
                <a:pos x="244" y="84"/>
              </a:cxn>
              <a:cxn ang="0">
                <a:pos x="256" y="96"/>
              </a:cxn>
              <a:cxn ang="0">
                <a:pos x="251" y="106"/>
              </a:cxn>
            </a:cxnLst>
            <a:rect l="0" t="0" r="r" b="b"/>
            <a:pathLst>
              <a:path w="256" h="244">
                <a:moveTo>
                  <a:pt x="251" y="106"/>
                </a:moveTo>
                <a:cubicBezTo>
                  <a:pt x="251" y="106"/>
                  <a:pt x="251" y="106"/>
                  <a:pt x="251" y="106"/>
                </a:cubicBezTo>
                <a:cubicBezTo>
                  <a:pt x="187" y="152"/>
                  <a:pt x="187" y="152"/>
                  <a:pt x="187" y="152"/>
                </a:cubicBezTo>
                <a:cubicBezTo>
                  <a:pt x="211" y="228"/>
                  <a:pt x="211" y="228"/>
                  <a:pt x="211" y="228"/>
                </a:cubicBezTo>
                <a:cubicBezTo>
                  <a:pt x="212" y="229"/>
                  <a:pt x="212" y="231"/>
                  <a:pt x="212" y="232"/>
                </a:cubicBezTo>
                <a:cubicBezTo>
                  <a:pt x="212" y="239"/>
                  <a:pt x="207" y="244"/>
                  <a:pt x="200" y="244"/>
                </a:cubicBezTo>
                <a:cubicBezTo>
                  <a:pt x="197" y="244"/>
                  <a:pt x="195" y="243"/>
                  <a:pt x="193" y="242"/>
                </a:cubicBezTo>
                <a:cubicBezTo>
                  <a:pt x="193" y="242"/>
                  <a:pt x="193" y="242"/>
                  <a:pt x="193" y="242"/>
                </a:cubicBezTo>
                <a:cubicBezTo>
                  <a:pt x="128" y="195"/>
                  <a:pt x="128" y="195"/>
                  <a:pt x="128" y="195"/>
                </a:cubicBezTo>
                <a:cubicBezTo>
                  <a:pt x="63" y="242"/>
                  <a:pt x="63" y="242"/>
                  <a:pt x="63" y="242"/>
                </a:cubicBezTo>
                <a:cubicBezTo>
                  <a:pt x="63" y="242"/>
                  <a:pt x="63" y="242"/>
                  <a:pt x="63" y="242"/>
                </a:cubicBezTo>
                <a:cubicBezTo>
                  <a:pt x="61" y="243"/>
                  <a:pt x="59" y="244"/>
                  <a:pt x="56" y="244"/>
                </a:cubicBezTo>
                <a:cubicBezTo>
                  <a:pt x="49" y="244"/>
                  <a:pt x="44" y="239"/>
                  <a:pt x="44" y="232"/>
                </a:cubicBezTo>
                <a:cubicBezTo>
                  <a:pt x="44" y="231"/>
                  <a:pt x="44" y="229"/>
                  <a:pt x="45" y="228"/>
                </a:cubicBezTo>
                <a:cubicBezTo>
                  <a:pt x="69" y="152"/>
                  <a:pt x="69" y="152"/>
                  <a:pt x="69" y="152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106"/>
                  <a:pt x="5" y="106"/>
                  <a:pt x="5" y="106"/>
                </a:cubicBezTo>
                <a:cubicBezTo>
                  <a:pt x="2" y="104"/>
                  <a:pt x="0" y="100"/>
                  <a:pt x="0" y="96"/>
                </a:cubicBezTo>
                <a:cubicBezTo>
                  <a:pt x="0" y="89"/>
                  <a:pt x="5" y="84"/>
                  <a:pt x="12" y="84"/>
                </a:cubicBezTo>
                <a:cubicBezTo>
                  <a:pt x="92" y="84"/>
                  <a:pt x="92" y="84"/>
                  <a:pt x="92" y="84"/>
                </a:cubicBezTo>
                <a:cubicBezTo>
                  <a:pt x="117" y="8"/>
                  <a:pt x="117" y="8"/>
                  <a:pt x="117" y="8"/>
                </a:cubicBezTo>
                <a:cubicBezTo>
                  <a:pt x="118" y="4"/>
                  <a:pt x="123" y="0"/>
                  <a:pt x="128" y="0"/>
                </a:cubicBezTo>
                <a:cubicBezTo>
                  <a:pt x="133" y="0"/>
                  <a:pt x="138" y="4"/>
                  <a:pt x="139" y="8"/>
                </a:cubicBezTo>
                <a:cubicBezTo>
                  <a:pt x="164" y="84"/>
                  <a:pt x="164" y="84"/>
                  <a:pt x="164" y="84"/>
                </a:cubicBezTo>
                <a:cubicBezTo>
                  <a:pt x="244" y="84"/>
                  <a:pt x="244" y="84"/>
                  <a:pt x="244" y="84"/>
                </a:cubicBezTo>
                <a:cubicBezTo>
                  <a:pt x="251" y="84"/>
                  <a:pt x="256" y="89"/>
                  <a:pt x="256" y="96"/>
                </a:cubicBezTo>
                <a:cubicBezTo>
                  <a:pt x="256" y="100"/>
                  <a:pt x="254" y="104"/>
                  <a:pt x="251" y="106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58EEBEA5-2E0F-44AB-A7AB-2452B2C2DE72}"/>
              </a:ext>
            </a:extLst>
          </p:cNvPr>
          <p:cNvSpPr>
            <a:spLocks noEditPoints="1"/>
          </p:cNvSpPr>
          <p:nvPr/>
        </p:nvSpPr>
        <p:spPr bwMode="auto">
          <a:xfrm>
            <a:off x="6190325" y="5449301"/>
            <a:ext cx="376792" cy="364878"/>
          </a:xfrm>
          <a:custGeom>
            <a:avLst/>
            <a:gdLst/>
            <a:ahLst/>
            <a:cxnLst>
              <a:cxn ang="0">
                <a:pos x="240" y="144"/>
              </a:cxn>
              <a:cxn ang="0">
                <a:pos x="236" y="144"/>
              </a:cxn>
              <a:cxn ang="0">
                <a:pos x="232" y="144"/>
              </a:cxn>
              <a:cxn ang="0">
                <a:pos x="232" y="164"/>
              </a:cxn>
              <a:cxn ang="0">
                <a:pos x="232" y="166"/>
              </a:cxn>
              <a:cxn ang="0">
                <a:pos x="231" y="168"/>
              </a:cxn>
              <a:cxn ang="0">
                <a:pos x="231" y="169"/>
              </a:cxn>
              <a:cxn ang="0">
                <a:pos x="230" y="170"/>
              </a:cxn>
              <a:cxn ang="0">
                <a:pos x="230" y="171"/>
              </a:cxn>
              <a:cxn ang="0">
                <a:pos x="229" y="172"/>
              </a:cxn>
              <a:cxn ang="0">
                <a:pos x="228" y="172"/>
              </a:cxn>
              <a:cxn ang="0">
                <a:pos x="220" y="176"/>
              </a:cxn>
              <a:cxn ang="0">
                <a:pos x="220" y="176"/>
              </a:cxn>
              <a:cxn ang="0">
                <a:pos x="212" y="172"/>
              </a:cxn>
              <a:cxn ang="0">
                <a:pos x="183" y="144"/>
              </a:cxn>
              <a:cxn ang="0">
                <a:pos x="182" y="144"/>
              </a:cxn>
              <a:cxn ang="0">
                <a:pos x="72" y="144"/>
              </a:cxn>
              <a:cxn ang="0">
                <a:pos x="60" y="132"/>
              </a:cxn>
              <a:cxn ang="0">
                <a:pos x="60" y="12"/>
              </a:cxn>
              <a:cxn ang="0">
                <a:pos x="72" y="0"/>
              </a:cxn>
              <a:cxn ang="0">
                <a:pos x="240" y="0"/>
              </a:cxn>
              <a:cxn ang="0">
                <a:pos x="252" y="12"/>
              </a:cxn>
              <a:cxn ang="0">
                <a:pos x="252" y="132"/>
              </a:cxn>
              <a:cxn ang="0">
                <a:pos x="240" y="144"/>
              </a:cxn>
              <a:cxn ang="0">
                <a:pos x="178" y="156"/>
              </a:cxn>
              <a:cxn ang="0">
                <a:pos x="203" y="181"/>
              </a:cxn>
              <a:cxn ang="0">
                <a:pos x="203" y="181"/>
              </a:cxn>
              <a:cxn ang="0">
                <a:pos x="220" y="188"/>
              </a:cxn>
              <a:cxn ang="0">
                <a:pos x="220" y="196"/>
              </a:cxn>
              <a:cxn ang="0">
                <a:pos x="208" y="208"/>
              </a:cxn>
              <a:cxn ang="0">
                <a:pos x="124" y="208"/>
              </a:cxn>
              <a:cxn ang="0">
                <a:pos x="96" y="208"/>
              </a:cxn>
              <a:cxn ang="0">
                <a:pos x="84" y="208"/>
              </a:cxn>
              <a:cxn ang="0">
                <a:pos x="81" y="208"/>
              </a:cxn>
              <a:cxn ang="0">
                <a:pos x="48" y="240"/>
              </a:cxn>
              <a:cxn ang="0">
                <a:pos x="40" y="244"/>
              </a:cxn>
              <a:cxn ang="0">
                <a:pos x="40" y="244"/>
              </a:cxn>
              <a:cxn ang="0">
                <a:pos x="32" y="240"/>
              </a:cxn>
              <a:cxn ang="0">
                <a:pos x="31" y="240"/>
              </a:cxn>
              <a:cxn ang="0">
                <a:pos x="30" y="239"/>
              </a:cxn>
              <a:cxn ang="0">
                <a:pos x="30" y="238"/>
              </a:cxn>
              <a:cxn ang="0">
                <a:pos x="29" y="237"/>
              </a:cxn>
              <a:cxn ang="0">
                <a:pos x="29" y="236"/>
              </a:cxn>
              <a:cxn ang="0">
                <a:pos x="28" y="234"/>
              </a:cxn>
              <a:cxn ang="0">
                <a:pos x="28" y="232"/>
              </a:cxn>
              <a:cxn ang="0">
                <a:pos x="28" y="208"/>
              </a:cxn>
              <a:cxn ang="0">
                <a:pos x="26" y="208"/>
              </a:cxn>
              <a:cxn ang="0">
                <a:pos x="12" y="208"/>
              </a:cxn>
              <a:cxn ang="0">
                <a:pos x="0" y="196"/>
              </a:cxn>
              <a:cxn ang="0">
                <a:pos x="0" y="60"/>
              </a:cxn>
              <a:cxn ang="0">
                <a:pos x="12" y="48"/>
              </a:cxn>
              <a:cxn ang="0">
                <a:pos x="48" y="48"/>
              </a:cxn>
              <a:cxn ang="0">
                <a:pos x="48" y="132"/>
              </a:cxn>
              <a:cxn ang="0">
                <a:pos x="72" y="156"/>
              </a:cxn>
              <a:cxn ang="0">
                <a:pos x="178" y="156"/>
              </a:cxn>
            </a:cxnLst>
            <a:rect l="0" t="0" r="r" b="b"/>
            <a:pathLst>
              <a:path w="252" h="244">
                <a:moveTo>
                  <a:pt x="240" y="144"/>
                </a:moveTo>
                <a:cubicBezTo>
                  <a:pt x="236" y="144"/>
                  <a:pt x="236" y="144"/>
                  <a:pt x="236" y="144"/>
                </a:cubicBezTo>
                <a:cubicBezTo>
                  <a:pt x="232" y="144"/>
                  <a:pt x="232" y="144"/>
                  <a:pt x="232" y="144"/>
                </a:cubicBezTo>
                <a:cubicBezTo>
                  <a:pt x="232" y="164"/>
                  <a:pt x="232" y="164"/>
                  <a:pt x="232" y="164"/>
                </a:cubicBezTo>
                <a:cubicBezTo>
                  <a:pt x="232" y="165"/>
                  <a:pt x="232" y="166"/>
                  <a:pt x="232" y="166"/>
                </a:cubicBezTo>
                <a:cubicBezTo>
                  <a:pt x="232" y="167"/>
                  <a:pt x="231" y="167"/>
                  <a:pt x="231" y="168"/>
                </a:cubicBezTo>
                <a:cubicBezTo>
                  <a:pt x="231" y="168"/>
                  <a:pt x="231" y="168"/>
                  <a:pt x="231" y="169"/>
                </a:cubicBezTo>
                <a:cubicBezTo>
                  <a:pt x="231" y="169"/>
                  <a:pt x="231" y="170"/>
                  <a:pt x="230" y="170"/>
                </a:cubicBezTo>
                <a:cubicBezTo>
                  <a:pt x="230" y="170"/>
                  <a:pt x="230" y="170"/>
                  <a:pt x="230" y="171"/>
                </a:cubicBezTo>
                <a:cubicBezTo>
                  <a:pt x="230" y="171"/>
                  <a:pt x="229" y="172"/>
                  <a:pt x="229" y="172"/>
                </a:cubicBezTo>
                <a:cubicBezTo>
                  <a:pt x="229" y="172"/>
                  <a:pt x="229" y="172"/>
                  <a:pt x="228" y="172"/>
                </a:cubicBezTo>
                <a:cubicBezTo>
                  <a:pt x="226" y="175"/>
                  <a:pt x="223" y="176"/>
                  <a:pt x="220" y="176"/>
                </a:cubicBezTo>
                <a:cubicBezTo>
                  <a:pt x="220" y="176"/>
                  <a:pt x="220" y="176"/>
                  <a:pt x="220" y="176"/>
                </a:cubicBezTo>
                <a:cubicBezTo>
                  <a:pt x="217" y="176"/>
                  <a:pt x="214" y="175"/>
                  <a:pt x="212" y="172"/>
                </a:cubicBezTo>
                <a:cubicBezTo>
                  <a:pt x="183" y="144"/>
                  <a:pt x="183" y="144"/>
                  <a:pt x="183" y="144"/>
                </a:cubicBezTo>
                <a:cubicBezTo>
                  <a:pt x="182" y="144"/>
                  <a:pt x="182" y="144"/>
                  <a:pt x="182" y="144"/>
                </a:cubicBezTo>
                <a:cubicBezTo>
                  <a:pt x="72" y="144"/>
                  <a:pt x="72" y="144"/>
                  <a:pt x="72" y="144"/>
                </a:cubicBezTo>
                <a:cubicBezTo>
                  <a:pt x="65" y="144"/>
                  <a:pt x="60" y="139"/>
                  <a:pt x="60" y="13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5"/>
                  <a:pt x="65" y="0"/>
                  <a:pt x="72" y="0"/>
                </a:cubicBezTo>
                <a:cubicBezTo>
                  <a:pt x="240" y="0"/>
                  <a:pt x="240" y="0"/>
                  <a:pt x="240" y="0"/>
                </a:cubicBezTo>
                <a:cubicBezTo>
                  <a:pt x="247" y="0"/>
                  <a:pt x="252" y="5"/>
                  <a:pt x="252" y="12"/>
                </a:cubicBezTo>
                <a:cubicBezTo>
                  <a:pt x="252" y="132"/>
                  <a:pt x="252" y="132"/>
                  <a:pt x="252" y="132"/>
                </a:cubicBezTo>
                <a:cubicBezTo>
                  <a:pt x="252" y="139"/>
                  <a:pt x="247" y="144"/>
                  <a:pt x="240" y="144"/>
                </a:cubicBezTo>
                <a:moveTo>
                  <a:pt x="178" y="156"/>
                </a:moveTo>
                <a:cubicBezTo>
                  <a:pt x="203" y="181"/>
                  <a:pt x="203" y="181"/>
                  <a:pt x="203" y="181"/>
                </a:cubicBezTo>
                <a:cubicBezTo>
                  <a:pt x="203" y="181"/>
                  <a:pt x="203" y="181"/>
                  <a:pt x="203" y="181"/>
                </a:cubicBezTo>
                <a:cubicBezTo>
                  <a:pt x="208" y="185"/>
                  <a:pt x="214" y="188"/>
                  <a:pt x="220" y="188"/>
                </a:cubicBezTo>
                <a:cubicBezTo>
                  <a:pt x="220" y="196"/>
                  <a:pt x="220" y="196"/>
                  <a:pt x="220" y="196"/>
                </a:cubicBezTo>
                <a:cubicBezTo>
                  <a:pt x="220" y="203"/>
                  <a:pt x="215" y="208"/>
                  <a:pt x="208" y="208"/>
                </a:cubicBezTo>
                <a:cubicBezTo>
                  <a:pt x="124" y="208"/>
                  <a:pt x="124" y="208"/>
                  <a:pt x="124" y="208"/>
                </a:cubicBezTo>
                <a:cubicBezTo>
                  <a:pt x="96" y="208"/>
                  <a:pt x="96" y="208"/>
                  <a:pt x="96" y="208"/>
                </a:cubicBezTo>
                <a:cubicBezTo>
                  <a:pt x="84" y="208"/>
                  <a:pt x="84" y="208"/>
                  <a:pt x="84" y="208"/>
                </a:cubicBezTo>
                <a:cubicBezTo>
                  <a:pt x="81" y="208"/>
                  <a:pt x="81" y="208"/>
                  <a:pt x="81" y="208"/>
                </a:cubicBezTo>
                <a:cubicBezTo>
                  <a:pt x="48" y="240"/>
                  <a:pt x="48" y="240"/>
                  <a:pt x="48" y="240"/>
                </a:cubicBezTo>
                <a:cubicBezTo>
                  <a:pt x="46" y="243"/>
                  <a:pt x="43" y="244"/>
                  <a:pt x="40" y="244"/>
                </a:cubicBezTo>
                <a:cubicBezTo>
                  <a:pt x="40" y="244"/>
                  <a:pt x="40" y="244"/>
                  <a:pt x="40" y="244"/>
                </a:cubicBezTo>
                <a:cubicBezTo>
                  <a:pt x="37" y="244"/>
                  <a:pt x="34" y="243"/>
                  <a:pt x="32" y="240"/>
                </a:cubicBezTo>
                <a:cubicBezTo>
                  <a:pt x="31" y="240"/>
                  <a:pt x="31" y="240"/>
                  <a:pt x="31" y="240"/>
                </a:cubicBezTo>
                <a:cubicBezTo>
                  <a:pt x="31" y="240"/>
                  <a:pt x="30" y="239"/>
                  <a:pt x="30" y="239"/>
                </a:cubicBezTo>
                <a:cubicBezTo>
                  <a:pt x="30" y="238"/>
                  <a:pt x="30" y="238"/>
                  <a:pt x="30" y="238"/>
                </a:cubicBezTo>
                <a:cubicBezTo>
                  <a:pt x="29" y="238"/>
                  <a:pt x="29" y="237"/>
                  <a:pt x="29" y="237"/>
                </a:cubicBezTo>
                <a:cubicBezTo>
                  <a:pt x="29" y="236"/>
                  <a:pt x="29" y="236"/>
                  <a:pt x="29" y="236"/>
                </a:cubicBezTo>
                <a:cubicBezTo>
                  <a:pt x="29" y="235"/>
                  <a:pt x="28" y="235"/>
                  <a:pt x="28" y="234"/>
                </a:cubicBezTo>
                <a:cubicBezTo>
                  <a:pt x="28" y="234"/>
                  <a:pt x="28" y="233"/>
                  <a:pt x="28" y="232"/>
                </a:cubicBezTo>
                <a:cubicBezTo>
                  <a:pt x="28" y="208"/>
                  <a:pt x="28" y="208"/>
                  <a:pt x="28" y="208"/>
                </a:cubicBezTo>
                <a:cubicBezTo>
                  <a:pt x="26" y="208"/>
                  <a:pt x="26" y="208"/>
                  <a:pt x="26" y="208"/>
                </a:cubicBezTo>
                <a:cubicBezTo>
                  <a:pt x="12" y="208"/>
                  <a:pt x="12" y="208"/>
                  <a:pt x="12" y="208"/>
                </a:cubicBezTo>
                <a:cubicBezTo>
                  <a:pt x="5" y="208"/>
                  <a:pt x="0" y="203"/>
                  <a:pt x="0" y="196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3"/>
                  <a:pt x="5" y="48"/>
                  <a:pt x="12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48" y="145"/>
                  <a:pt x="59" y="156"/>
                  <a:pt x="72" y="156"/>
                </a:cubicBezTo>
                <a:lnTo>
                  <a:pt x="178" y="156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313E6E4D-9A9A-6C5C-7116-EC0ED2F6CB50}"/>
              </a:ext>
            </a:extLst>
          </p:cNvPr>
          <p:cNvSpPr>
            <a:spLocks noEditPoints="1"/>
          </p:cNvSpPr>
          <p:nvPr/>
        </p:nvSpPr>
        <p:spPr bwMode="auto">
          <a:xfrm>
            <a:off x="5518651" y="5455258"/>
            <a:ext cx="382749" cy="347006"/>
          </a:xfrm>
          <a:custGeom>
            <a:avLst/>
            <a:gdLst/>
            <a:ahLst/>
            <a:cxnLst>
              <a:cxn ang="0">
                <a:pos x="244" y="196"/>
              </a:cxn>
              <a:cxn ang="0">
                <a:pos x="188" y="196"/>
              </a:cxn>
              <a:cxn ang="0">
                <a:pos x="96" y="196"/>
              </a:cxn>
              <a:cxn ang="0">
                <a:pos x="84" y="196"/>
              </a:cxn>
              <a:cxn ang="0">
                <a:pos x="81" y="196"/>
              </a:cxn>
              <a:cxn ang="0">
                <a:pos x="48" y="228"/>
              </a:cxn>
              <a:cxn ang="0">
                <a:pos x="40" y="232"/>
              </a:cxn>
              <a:cxn ang="0">
                <a:pos x="40" y="232"/>
              </a:cxn>
              <a:cxn ang="0">
                <a:pos x="32" y="228"/>
              </a:cxn>
              <a:cxn ang="0">
                <a:pos x="31" y="228"/>
              </a:cxn>
              <a:cxn ang="0">
                <a:pos x="30" y="227"/>
              </a:cxn>
              <a:cxn ang="0">
                <a:pos x="30" y="226"/>
              </a:cxn>
              <a:cxn ang="0">
                <a:pos x="29" y="225"/>
              </a:cxn>
              <a:cxn ang="0">
                <a:pos x="29" y="224"/>
              </a:cxn>
              <a:cxn ang="0">
                <a:pos x="28" y="222"/>
              </a:cxn>
              <a:cxn ang="0">
                <a:pos x="28" y="220"/>
              </a:cxn>
              <a:cxn ang="0">
                <a:pos x="28" y="196"/>
              </a:cxn>
              <a:cxn ang="0">
                <a:pos x="26" y="196"/>
              </a:cxn>
              <a:cxn ang="0">
                <a:pos x="12" y="196"/>
              </a:cxn>
              <a:cxn ang="0">
                <a:pos x="0" y="18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184"/>
              </a:cxn>
              <a:cxn ang="0">
                <a:pos x="244" y="196"/>
              </a:cxn>
              <a:cxn ang="0">
                <a:pos x="68" y="76"/>
              </a:cxn>
              <a:cxn ang="0">
                <a:pos x="44" y="100"/>
              </a:cxn>
              <a:cxn ang="0">
                <a:pos x="68" y="124"/>
              </a:cxn>
              <a:cxn ang="0">
                <a:pos x="92" y="100"/>
              </a:cxn>
              <a:cxn ang="0">
                <a:pos x="68" y="76"/>
              </a:cxn>
              <a:cxn ang="0">
                <a:pos x="128" y="76"/>
              </a:cxn>
              <a:cxn ang="0">
                <a:pos x="104" y="100"/>
              </a:cxn>
              <a:cxn ang="0">
                <a:pos x="128" y="124"/>
              </a:cxn>
              <a:cxn ang="0">
                <a:pos x="152" y="100"/>
              </a:cxn>
              <a:cxn ang="0">
                <a:pos x="128" y="76"/>
              </a:cxn>
              <a:cxn ang="0">
                <a:pos x="188" y="76"/>
              </a:cxn>
              <a:cxn ang="0">
                <a:pos x="164" y="100"/>
              </a:cxn>
              <a:cxn ang="0">
                <a:pos x="188" y="124"/>
              </a:cxn>
              <a:cxn ang="0">
                <a:pos x="212" y="100"/>
              </a:cxn>
              <a:cxn ang="0">
                <a:pos x="188" y="76"/>
              </a:cxn>
            </a:cxnLst>
            <a:rect l="0" t="0" r="r" b="b"/>
            <a:pathLst>
              <a:path w="256" h="232">
                <a:moveTo>
                  <a:pt x="244" y="196"/>
                </a:moveTo>
                <a:cubicBezTo>
                  <a:pt x="188" y="196"/>
                  <a:pt x="188" y="196"/>
                  <a:pt x="188" y="196"/>
                </a:cubicBezTo>
                <a:cubicBezTo>
                  <a:pt x="96" y="196"/>
                  <a:pt x="96" y="196"/>
                  <a:pt x="96" y="196"/>
                </a:cubicBezTo>
                <a:cubicBezTo>
                  <a:pt x="84" y="196"/>
                  <a:pt x="84" y="196"/>
                  <a:pt x="84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48" y="228"/>
                  <a:pt x="48" y="228"/>
                  <a:pt x="48" y="228"/>
                </a:cubicBezTo>
                <a:cubicBezTo>
                  <a:pt x="46" y="231"/>
                  <a:pt x="43" y="232"/>
                  <a:pt x="40" y="232"/>
                </a:cubicBezTo>
                <a:cubicBezTo>
                  <a:pt x="40" y="232"/>
                  <a:pt x="40" y="232"/>
                  <a:pt x="40" y="232"/>
                </a:cubicBezTo>
                <a:cubicBezTo>
                  <a:pt x="37" y="232"/>
                  <a:pt x="34" y="231"/>
                  <a:pt x="32" y="228"/>
                </a:cubicBezTo>
                <a:cubicBezTo>
                  <a:pt x="31" y="228"/>
                  <a:pt x="31" y="228"/>
                  <a:pt x="31" y="228"/>
                </a:cubicBezTo>
                <a:cubicBezTo>
                  <a:pt x="31" y="228"/>
                  <a:pt x="30" y="227"/>
                  <a:pt x="30" y="227"/>
                </a:cubicBezTo>
                <a:cubicBezTo>
                  <a:pt x="30" y="226"/>
                  <a:pt x="30" y="226"/>
                  <a:pt x="30" y="226"/>
                </a:cubicBezTo>
                <a:cubicBezTo>
                  <a:pt x="29" y="226"/>
                  <a:pt x="29" y="225"/>
                  <a:pt x="29" y="225"/>
                </a:cubicBezTo>
                <a:cubicBezTo>
                  <a:pt x="29" y="224"/>
                  <a:pt x="29" y="224"/>
                  <a:pt x="29" y="224"/>
                </a:cubicBezTo>
                <a:cubicBezTo>
                  <a:pt x="29" y="223"/>
                  <a:pt x="28" y="223"/>
                  <a:pt x="28" y="222"/>
                </a:cubicBezTo>
                <a:cubicBezTo>
                  <a:pt x="28" y="222"/>
                  <a:pt x="28" y="221"/>
                  <a:pt x="28" y="220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26" y="196"/>
                  <a:pt x="26" y="196"/>
                  <a:pt x="26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5" y="196"/>
                  <a:pt x="0" y="191"/>
                  <a:pt x="0" y="18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84"/>
                  <a:pt x="256" y="184"/>
                  <a:pt x="256" y="184"/>
                </a:cubicBezTo>
                <a:cubicBezTo>
                  <a:pt x="256" y="191"/>
                  <a:pt x="251" y="196"/>
                  <a:pt x="244" y="196"/>
                </a:cubicBezTo>
                <a:moveTo>
                  <a:pt x="68" y="76"/>
                </a:moveTo>
                <a:cubicBezTo>
                  <a:pt x="55" y="76"/>
                  <a:pt x="44" y="87"/>
                  <a:pt x="44" y="100"/>
                </a:cubicBezTo>
                <a:cubicBezTo>
                  <a:pt x="44" y="113"/>
                  <a:pt x="55" y="124"/>
                  <a:pt x="68" y="124"/>
                </a:cubicBezTo>
                <a:cubicBezTo>
                  <a:pt x="81" y="124"/>
                  <a:pt x="92" y="113"/>
                  <a:pt x="92" y="100"/>
                </a:cubicBezTo>
                <a:cubicBezTo>
                  <a:pt x="92" y="87"/>
                  <a:pt x="81" y="76"/>
                  <a:pt x="68" y="76"/>
                </a:cubicBezTo>
                <a:moveTo>
                  <a:pt x="128" y="76"/>
                </a:moveTo>
                <a:cubicBezTo>
                  <a:pt x="115" y="76"/>
                  <a:pt x="104" y="87"/>
                  <a:pt x="104" y="100"/>
                </a:cubicBezTo>
                <a:cubicBezTo>
                  <a:pt x="104" y="113"/>
                  <a:pt x="115" y="124"/>
                  <a:pt x="128" y="124"/>
                </a:cubicBezTo>
                <a:cubicBezTo>
                  <a:pt x="141" y="124"/>
                  <a:pt x="152" y="113"/>
                  <a:pt x="152" y="100"/>
                </a:cubicBezTo>
                <a:cubicBezTo>
                  <a:pt x="152" y="87"/>
                  <a:pt x="141" y="76"/>
                  <a:pt x="128" y="76"/>
                </a:cubicBezTo>
                <a:moveTo>
                  <a:pt x="188" y="76"/>
                </a:moveTo>
                <a:cubicBezTo>
                  <a:pt x="175" y="76"/>
                  <a:pt x="164" y="87"/>
                  <a:pt x="164" y="100"/>
                </a:cubicBezTo>
                <a:cubicBezTo>
                  <a:pt x="164" y="113"/>
                  <a:pt x="175" y="124"/>
                  <a:pt x="188" y="124"/>
                </a:cubicBezTo>
                <a:cubicBezTo>
                  <a:pt x="201" y="124"/>
                  <a:pt x="212" y="113"/>
                  <a:pt x="212" y="100"/>
                </a:cubicBezTo>
                <a:cubicBezTo>
                  <a:pt x="212" y="87"/>
                  <a:pt x="201" y="76"/>
                  <a:pt x="188" y="76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A0E8B72A-E628-93C7-0A02-3D97D3C02025}"/>
              </a:ext>
            </a:extLst>
          </p:cNvPr>
          <p:cNvSpPr>
            <a:spLocks/>
          </p:cNvSpPr>
          <p:nvPr/>
        </p:nvSpPr>
        <p:spPr bwMode="auto">
          <a:xfrm>
            <a:off x="4846980" y="5455258"/>
            <a:ext cx="384238" cy="347006"/>
          </a:xfrm>
          <a:custGeom>
            <a:avLst/>
            <a:gdLst/>
            <a:ahLst/>
            <a:cxnLst>
              <a:cxn ang="0">
                <a:pos x="244" y="196"/>
              </a:cxn>
              <a:cxn ang="0">
                <a:pos x="144" y="196"/>
              </a:cxn>
              <a:cxn ang="0">
                <a:pos x="96" y="196"/>
              </a:cxn>
              <a:cxn ang="0">
                <a:pos x="84" y="196"/>
              </a:cxn>
              <a:cxn ang="0">
                <a:pos x="81" y="196"/>
              </a:cxn>
              <a:cxn ang="0">
                <a:pos x="48" y="228"/>
              </a:cxn>
              <a:cxn ang="0">
                <a:pos x="40" y="232"/>
              </a:cxn>
              <a:cxn ang="0">
                <a:pos x="40" y="232"/>
              </a:cxn>
              <a:cxn ang="0">
                <a:pos x="32" y="228"/>
              </a:cxn>
              <a:cxn ang="0">
                <a:pos x="31" y="228"/>
              </a:cxn>
              <a:cxn ang="0">
                <a:pos x="30" y="227"/>
              </a:cxn>
              <a:cxn ang="0">
                <a:pos x="30" y="226"/>
              </a:cxn>
              <a:cxn ang="0">
                <a:pos x="29" y="225"/>
              </a:cxn>
              <a:cxn ang="0">
                <a:pos x="29" y="224"/>
              </a:cxn>
              <a:cxn ang="0">
                <a:pos x="28" y="222"/>
              </a:cxn>
              <a:cxn ang="0">
                <a:pos x="28" y="220"/>
              </a:cxn>
              <a:cxn ang="0">
                <a:pos x="28" y="196"/>
              </a:cxn>
              <a:cxn ang="0">
                <a:pos x="26" y="196"/>
              </a:cxn>
              <a:cxn ang="0">
                <a:pos x="12" y="196"/>
              </a:cxn>
              <a:cxn ang="0">
                <a:pos x="0" y="18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184"/>
              </a:cxn>
              <a:cxn ang="0">
                <a:pos x="244" y="196"/>
              </a:cxn>
            </a:cxnLst>
            <a:rect l="0" t="0" r="r" b="b"/>
            <a:pathLst>
              <a:path w="256" h="232">
                <a:moveTo>
                  <a:pt x="244" y="196"/>
                </a:moveTo>
                <a:cubicBezTo>
                  <a:pt x="144" y="196"/>
                  <a:pt x="144" y="196"/>
                  <a:pt x="144" y="196"/>
                </a:cubicBezTo>
                <a:cubicBezTo>
                  <a:pt x="96" y="196"/>
                  <a:pt x="96" y="196"/>
                  <a:pt x="96" y="196"/>
                </a:cubicBezTo>
                <a:cubicBezTo>
                  <a:pt x="84" y="196"/>
                  <a:pt x="84" y="196"/>
                  <a:pt x="84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48" y="228"/>
                  <a:pt x="48" y="228"/>
                  <a:pt x="48" y="228"/>
                </a:cubicBezTo>
                <a:cubicBezTo>
                  <a:pt x="46" y="231"/>
                  <a:pt x="43" y="232"/>
                  <a:pt x="40" y="232"/>
                </a:cubicBezTo>
                <a:cubicBezTo>
                  <a:pt x="40" y="232"/>
                  <a:pt x="40" y="232"/>
                  <a:pt x="40" y="232"/>
                </a:cubicBezTo>
                <a:cubicBezTo>
                  <a:pt x="37" y="232"/>
                  <a:pt x="34" y="231"/>
                  <a:pt x="32" y="228"/>
                </a:cubicBezTo>
                <a:cubicBezTo>
                  <a:pt x="31" y="228"/>
                  <a:pt x="31" y="228"/>
                  <a:pt x="31" y="228"/>
                </a:cubicBezTo>
                <a:cubicBezTo>
                  <a:pt x="31" y="228"/>
                  <a:pt x="30" y="227"/>
                  <a:pt x="30" y="227"/>
                </a:cubicBezTo>
                <a:cubicBezTo>
                  <a:pt x="30" y="226"/>
                  <a:pt x="30" y="226"/>
                  <a:pt x="30" y="226"/>
                </a:cubicBezTo>
                <a:cubicBezTo>
                  <a:pt x="29" y="226"/>
                  <a:pt x="29" y="225"/>
                  <a:pt x="29" y="225"/>
                </a:cubicBezTo>
                <a:cubicBezTo>
                  <a:pt x="29" y="224"/>
                  <a:pt x="29" y="224"/>
                  <a:pt x="29" y="224"/>
                </a:cubicBezTo>
                <a:cubicBezTo>
                  <a:pt x="29" y="223"/>
                  <a:pt x="28" y="223"/>
                  <a:pt x="28" y="222"/>
                </a:cubicBezTo>
                <a:cubicBezTo>
                  <a:pt x="28" y="222"/>
                  <a:pt x="28" y="221"/>
                  <a:pt x="28" y="220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26" y="196"/>
                  <a:pt x="26" y="196"/>
                  <a:pt x="26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5" y="196"/>
                  <a:pt x="0" y="191"/>
                  <a:pt x="0" y="18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84"/>
                  <a:pt x="256" y="184"/>
                  <a:pt x="256" y="184"/>
                </a:cubicBezTo>
                <a:cubicBezTo>
                  <a:pt x="256" y="191"/>
                  <a:pt x="251" y="196"/>
                  <a:pt x="244" y="196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787EA172-C340-516E-CF8A-0E2B11E29161}"/>
              </a:ext>
            </a:extLst>
          </p:cNvPr>
          <p:cNvSpPr>
            <a:spLocks noEditPoints="1"/>
          </p:cNvSpPr>
          <p:nvPr/>
        </p:nvSpPr>
        <p:spPr bwMode="auto">
          <a:xfrm>
            <a:off x="4176796" y="5455258"/>
            <a:ext cx="382749" cy="347006"/>
          </a:xfrm>
          <a:custGeom>
            <a:avLst/>
            <a:gdLst/>
            <a:ahLst/>
            <a:cxnLst>
              <a:cxn ang="0">
                <a:pos x="244" y="196"/>
              </a:cxn>
              <a:cxn ang="0">
                <a:pos x="84" y="196"/>
              </a:cxn>
              <a:cxn ang="0">
                <a:pos x="81" y="196"/>
              </a:cxn>
              <a:cxn ang="0">
                <a:pos x="48" y="228"/>
              </a:cxn>
              <a:cxn ang="0">
                <a:pos x="40" y="232"/>
              </a:cxn>
              <a:cxn ang="0">
                <a:pos x="40" y="232"/>
              </a:cxn>
              <a:cxn ang="0">
                <a:pos x="32" y="228"/>
              </a:cxn>
              <a:cxn ang="0">
                <a:pos x="31" y="228"/>
              </a:cxn>
              <a:cxn ang="0">
                <a:pos x="30" y="227"/>
              </a:cxn>
              <a:cxn ang="0">
                <a:pos x="30" y="226"/>
              </a:cxn>
              <a:cxn ang="0">
                <a:pos x="29" y="225"/>
              </a:cxn>
              <a:cxn ang="0">
                <a:pos x="29" y="224"/>
              </a:cxn>
              <a:cxn ang="0">
                <a:pos x="28" y="222"/>
              </a:cxn>
              <a:cxn ang="0">
                <a:pos x="28" y="220"/>
              </a:cxn>
              <a:cxn ang="0">
                <a:pos x="28" y="196"/>
              </a:cxn>
              <a:cxn ang="0">
                <a:pos x="12" y="196"/>
              </a:cxn>
              <a:cxn ang="0">
                <a:pos x="0" y="18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184"/>
              </a:cxn>
              <a:cxn ang="0">
                <a:pos x="244" y="196"/>
              </a:cxn>
              <a:cxn ang="0">
                <a:pos x="232" y="24"/>
              </a:cxn>
              <a:cxn ang="0">
                <a:pos x="24" y="24"/>
              </a:cxn>
              <a:cxn ang="0">
                <a:pos x="24" y="172"/>
              </a:cxn>
              <a:cxn ang="0">
                <a:pos x="40" y="172"/>
              </a:cxn>
              <a:cxn ang="0">
                <a:pos x="52" y="172"/>
              </a:cxn>
              <a:cxn ang="0">
                <a:pos x="52" y="191"/>
              </a:cxn>
              <a:cxn ang="0">
                <a:pos x="71" y="172"/>
              </a:cxn>
              <a:cxn ang="0">
                <a:pos x="104" y="172"/>
              </a:cxn>
              <a:cxn ang="0">
                <a:pos x="232" y="172"/>
              </a:cxn>
              <a:cxn ang="0">
                <a:pos x="232" y="24"/>
              </a:cxn>
            </a:cxnLst>
            <a:rect l="0" t="0" r="r" b="b"/>
            <a:pathLst>
              <a:path w="256" h="232">
                <a:moveTo>
                  <a:pt x="244" y="196"/>
                </a:moveTo>
                <a:cubicBezTo>
                  <a:pt x="84" y="196"/>
                  <a:pt x="84" y="196"/>
                  <a:pt x="84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48" y="228"/>
                  <a:pt x="48" y="228"/>
                  <a:pt x="48" y="228"/>
                </a:cubicBezTo>
                <a:cubicBezTo>
                  <a:pt x="46" y="231"/>
                  <a:pt x="43" y="232"/>
                  <a:pt x="40" y="232"/>
                </a:cubicBezTo>
                <a:cubicBezTo>
                  <a:pt x="40" y="232"/>
                  <a:pt x="40" y="232"/>
                  <a:pt x="40" y="232"/>
                </a:cubicBezTo>
                <a:cubicBezTo>
                  <a:pt x="37" y="232"/>
                  <a:pt x="34" y="231"/>
                  <a:pt x="32" y="228"/>
                </a:cubicBezTo>
                <a:cubicBezTo>
                  <a:pt x="31" y="228"/>
                  <a:pt x="31" y="228"/>
                  <a:pt x="31" y="228"/>
                </a:cubicBezTo>
                <a:cubicBezTo>
                  <a:pt x="31" y="228"/>
                  <a:pt x="30" y="227"/>
                  <a:pt x="30" y="227"/>
                </a:cubicBezTo>
                <a:cubicBezTo>
                  <a:pt x="30" y="226"/>
                  <a:pt x="30" y="226"/>
                  <a:pt x="30" y="226"/>
                </a:cubicBezTo>
                <a:cubicBezTo>
                  <a:pt x="29" y="226"/>
                  <a:pt x="29" y="225"/>
                  <a:pt x="29" y="225"/>
                </a:cubicBezTo>
                <a:cubicBezTo>
                  <a:pt x="29" y="224"/>
                  <a:pt x="29" y="224"/>
                  <a:pt x="29" y="224"/>
                </a:cubicBezTo>
                <a:cubicBezTo>
                  <a:pt x="29" y="223"/>
                  <a:pt x="28" y="223"/>
                  <a:pt x="28" y="222"/>
                </a:cubicBezTo>
                <a:cubicBezTo>
                  <a:pt x="28" y="222"/>
                  <a:pt x="28" y="221"/>
                  <a:pt x="28" y="220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5" y="196"/>
                  <a:pt x="0" y="191"/>
                  <a:pt x="0" y="18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84"/>
                  <a:pt x="256" y="184"/>
                  <a:pt x="256" y="184"/>
                </a:cubicBezTo>
                <a:cubicBezTo>
                  <a:pt x="256" y="191"/>
                  <a:pt x="251" y="196"/>
                  <a:pt x="244" y="196"/>
                </a:cubicBezTo>
                <a:moveTo>
                  <a:pt x="23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172"/>
                  <a:pt x="24" y="172"/>
                  <a:pt x="24" y="172"/>
                </a:cubicBezTo>
                <a:cubicBezTo>
                  <a:pt x="40" y="172"/>
                  <a:pt x="40" y="172"/>
                  <a:pt x="40" y="172"/>
                </a:cubicBezTo>
                <a:cubicBezTo>
                  <a:pt x="52" y="172"/>
                  <a:pt x="52" y="172"/>
                  <a:pt x="52" y="172"/>
                </a:cubicBezTo>
                <a:cubicBezTo>
                  <a:pt x="52" y="191"/>
                  <a:pt x="52" y="191"/>
                  <a:pt x="52" y="191"/>
                </a:cubicBezTo>
                <a:cubicBezTo>
                  <a:pt x="71" y="172"/>
                  <a:pt x="71" y="172"/>
                  <a:pt x="71" y="172"/>
                </a:cubicBezTo>
                <a:cubicBezTo>
                  <a:pt x="104" y="172"/>
                  <a:pt x="104" y="172"/>
                  <a:pt x="104" y="172"/>
                </a:cubicBezTo>
                <a:cubicBezTo>
                  <a:pt x="232" y="172"/>
                  <a:pt x="232" y="172"/>
                  <a:pt x="232" y="172"/>
                </a:cubicBezTo>
                <a:lnTo>
                  <a:pt x="232" y="24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7B43B705-EF8E-CD37-B226-AA14E927E0F4}"/>
              </a:ext>
            </a:extLst>
          </p:cNvPr>
          <p:cNvSpPr>
            <a:spLocks noEditPoints="1"/>
          </p:cNvSpPr>
          <p:nvPr/>
        </p:nvSpPr>
        <p:spPr bwMode="auto">
          <a:xfrm>
            <a:off x="3505124" y="5441856"/>
            <a:ext cx="384238" cy="376792"/>
          </a:xfrm>
          <a:custGeom>
            <a:avLst/>
            <a:gdLst/>
            <a:ahLst/>
            <a:cxnLst>
              <a:cxn ang="0">
                <a:pos x="227" y="103"/>
              </a:cxn>
              <a:cxn ang="0">
                <a:pos x="245" y="135"/>
              </a:cxn>
              <a:cxn ang="0">
                <a:pos x="192" y="114"/>
              </a:cxn>
              <a:cxn ang="0">
                <a:pos x="176" y="116"/>
              </a:cxn>
              <a:cxn ang="0">
                <a:pos x="104" y="58"/>
              </a:cxn>
              <a:cxn ang="0">
                <a:pos x="176" y="0"/>
              </a:cxn>
              <a:cxn ang="0">
                <a:pos x="256" y="58"/>
              </a:cxn>
              <a:cxn ang="0">
                <a:pos x="227" y="103"/>
              </a:cxn>
              <a:cxn ang="0">
                <a:pos x="89" y="64"/>
              </a:cxn>
              <a:cxn ang="0">
                <a:pos x="170" y="132"/>
              </a:cxn>
              <a:cxn ang="0">
                <a:pos x="186" y="130"/>
              </a:cxn>
              <a:cxn ang="0">
                <a:pos x="186" y="130"/>
              </a:cxn>
              <a:cxn ang="0">
                <a:pos x="188" y="130"/>
              </a:cxn>
              <a:cxn ang="0">
                <a:pos x="229" y="147"/>
              </a:cxn>
              <a:cxn ang="0">
                <a:pos x="122" y="215"/>
              </a:cxn>
              <a:cxn ang="0">
                <a:pos x="98" y="211"/>
              </a:cxn>
              <a:cxn ang="0">
                <a:pos x="16" y="244"/>
              </a:cxn>
              <a:cxn ang="0">
                <a:pos x="44" y="195"/>
              </a:cxn>
              <a:cxn ang="0">
                <a:pos x="0" y="126"/>
              </a:cxn>
              <a:cxn ang="0">
                <a:pos x="93" y="40"/>
              </a:cxn>
              <a:cxn ang="0">
                <a:pos x="89" y="64"/>
              </a:cxn>
            </a:cxnLst>
            <a:rect l="0" t="0" r="r" b="b"/>
            <a:pathLst>
              <a:path w="256" h="251">
                <a:moveTo>
                  <a:pt x="227" y="103"/>
                </a:moveTo>
                <a:cubicBezTo>
                  <a:pt x="223" y="106"/>
                  <a:pt x="222" y="124"/>
                  <a:pt x="245" y="135"/>
                </a:cubicBezTo>
                <a:cubicBezTo>
                  <a:pt x="245" y="135"/>
                  <a:pt x="213" y="140"/>
                  <a:pt x="192" y="114"/>
                </a:cubicBezTo>
                <a:cubicBezTo>
                  <a:pt x="187" y="114"/>
                  <a:pt x="181" y="116"/>
                  <a:pt x="176" y="116"/>
                </a:cubicBezTo>
                <a:cubicBezTo>
                  <a:pt x="131" y="116"/>
                  <a:pt x="104" y="90"/>
                  <a:pt x="104" y="58"/>
                </a:cubicBezTo>
                <a:cubicBezTo>
                  <a:pt x="104" y="26"/>
                  <a:pt x="131" y="0"/>
                  <a:pt x="176" y="0"/>
                </a:cubicBezTo>
                <a:cubicBezTo>
                  <a:pt x="221" y="0"/>
                  <a:pt x="256" y="26"/>
                  <a:pt x="256" y="58"/>
                </a:cubicBezTo>
                <a:cubicBezTo>
                  <a:pt x="256" y="76"/>
                  <a:pt x="245" y="93"/>
                  <a:pt x="227" y="103"/>
                </a:cubicBezTo>
                <a:moveTo>
                  <a:pt x="89" y="64"/>
                </a:moveTo>
                <a:cubicBezTo>
                  <a:pt x="91" y="99"/>
                  <a:pt x="122" y="129"/>
                  <a:pt x="170" y="132"/>
                </a:cubicBezTo>
                <a:cubicBezTo>
                  <a:pt x="176" y="133"/>
                  <a:pt x="181" y="131"/>
                  <a:pt x="186" y="130"/>
                </a:cubicBezTo>
                <a:cubicBezTo>
                  <a:pt x="186" y="130"/>
                  <a:pt x="186" y="130"/>
                  <a:pt x="186" y="130"/>
                </a:cubicBezTo>
                <a:cubicBezTo>
                  <a:pt x="188" y="130"/>
                  <a:pt x="188" y="130"/>
                  <a:pt x="188" y="130"/>
                </a:cubicBezTo>
                <a:cubicBezTo>
                  <a:pt x="202" y="144"/>
                  <a:pt x="219" y="147"/>
                  <a:pt x="229" y="147"/>
                </a:cubicBezTo>
                <a:cubicBezTo>
                  <a:pt x="219" y="186"/>
                  <a:pt x="180" y="215"/>
                  <a:pt x="122" y="215"/>
                </a:cubicBezTo>
                <a:cubicBezTo>
                  <a:pt x="114" y="215"/>
                  <a:pt x="106" y="212"/>
                  <a:pt x="98" y="211"/>
                </a:cubicBezTo>
                <a:cubicBezTo>
                  <a:pt x="66" y="251"/>
                  <a:pt x="16" y="244"/>
                  <a:pt x="16" y="244"/>
                </a:cubicBezTo>
                <a:cubicBezTo>
                  <a:pt x="51" y="227"/>
                  <a:pt x="51" y="199"/>
                  <a:pt x="44" y="195"/>
                </a:cubicBezTo>
                <a:cubicBezTo>
                  <a:pt x="17" y="179"/>
                  <a:pt x="0" y="154"/>
                  <a:pt x="0" y="126"/>
                </a:cubicBezTo>
                <a:cubicBezTo>
                  <a:pt x="0" y="84"/>
                  <a:pt x="39" y="49"/>
                  <a:pt x="93" y="40"/>
                </a:cubicBezTo>
                <a:cubicBezTo>
                  <a:pt x="90" y="47"/>
                  <a:pt x="89" y="55"/>
                  <a:pt x="89" y="64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50CDCB77-17BB-4450-B4DF-BB1F2CDBF7D2}"/>
              </a:ext>
            </a:extLst>
          </p:cNvPr>
          <p:cNvSpPr>
            <a:spLocks noEditPoints="1"/>
          </p:cNvSpPr>
          <p:nvPr/>
        </p:nvSpPr>
        <p:spPr bwMode="auto">
          <a:xfrm>
            <a:off x="2834941" y="5461215"/>
            <a:ext cx="382749" cy="352964"/>
          </a:xfrm>
          <a:custGeom>
            <a:avLst/>
            <a:gdLst/>
            <a:ahLst/>
            <a:cxnLst>
              <a:cxn ang="0">
                <a:pos x="135" y="196"/>
              </a:cxn>
              <a:cxn ang="0">
                <a:pos x="108" y="192"/>
              </a:cxn>
              <a:cxn ang="0">
                <a:pos x="18" y="227"/>
              </a:cxn>
              <a:cxn ang="0">
                <a:pos x="49" y="174"/>
              </a:cxn>
              <a:cxn ang="0">
                <a:pos x="0" y="98"/>
              </a:cxn>
              <a:cxn ang="0">
                <a:pos x="135" y="0"/>
              </a:cxn>
              <a:cxn ang="0">
                <a:pos x="256" y="98"/>
              </a:cxn>
              <a:cxn ang="0">
                <a:pos x="135" y="196"/>
              </a:cxn>
              <a:cxn ang="0">
                <a:pos x="68" y="76"/>
              </a:cxn>
              <a:cxn ang="0">
                <a:pos x="44" y="100"/>
              </a:cxn>
              <a:cxn ang="0">
                <a:pos x="68" y="124"/>
              </a:cxn>
              <a:cxn ang="0">
                <a:pos x="92" y="100"/>
              </a:cxn>
              <a:cxn ang="0">
                <a:pos x="68" y="76"/>
              </a:cxn>
              <a:cxn ang="0">
                <a:pos x="128" y="76"/>
              </a:cxn>
              <a:cxn ang="0">
                <a:pos x="104" y="100"/>
              </a:cxn>
              <a:cxn ang="0">
                <a:pos x="128" y="124"/>
              </a:cxn>
              <a:cxn ang="0">
                <a:pos x="152" y="100"/>
              </a:cxn>
              <a:cxn ang="0">
                <a:pos x="128" y="76"/>
              </a:cxn>
              <a:cxn ang="0">
                <a:pos x="188" y="76"/>
              </a:cxn>
              <a:cxn ang="0">
                <a:pos x="164" y="100"/>
              </a:cxn>
              <a:cxn ang="0">
                <a:pos x="188" y="124"/>
              </a:cxn>
              <a:cxn ang="0">
                <a:pos x="212" y="100"/>
              </a:cxn>
              <a:cxn ang="0">
                <a:pos x="188" y="76"/>
              </a:cxn>
            </a:cxnLst>
            <a:rect l="0" t="0" r="r" b="b"/>
            <a:pathLst>
              <a:path w="256" h="236">
                <a:moveTo>
                  <a:pt x="135" y="196"/>
                </a:moveTo>
                <a:cubicBezTo>
                  <a:pt x="126" y="196"/>
                  <a:pt x="117" y="193"/>
                  <a:pt x="108" y="192"/>
                </a:cubicBezTo>
                <a:cubicBezTo>
                  <a:pt x="73" y="236"/>
                  <a:pt x="18" y="227"/>
                  <a:pt x="18" y="227"/>
                </a:cubicBezTo>
                <a:cubicBezTo>
                  <a:pt x="57" y="209"/>
                  <a:pt x="56" y="178"/>
                  <a:pt x="49" y="174"/>
                </a:cubicBezTo>
                <a:cubicBezTo>
                  <a:pt x="18" y="156"/>
                  <a:pt x="0" y="129"/>
                  <a:pt x="0" y="98"/>
                </a:cubicBezTo>
                <a:cubicBezTo>
                  <a:pt x="0" y="44"/>
                  <a:pt x="59" y="0"/>
                  <a:pt x="135" y="0"/>
                </a:cubicBezTo>
                <a:cubicBezTo>
                  <a:pt x="210" y="0"/>
                  <a:pt x="256" y="44"/>
                  <a:pt x="256" y="98"/>
                </a:cubicBezTo>
                <a:cubicBezTo>
                  <a:pt x="256" y="152"/>
                  <a:pt x="210" y="196"/>
                  <a:pt x="135" y="196"/>
                </a:cubicBezTo>
                <a:moveTo>
                  <a:pt x="68" y="76"/>
                </a:moveTo>
                <a:cubicBezTo>
                  <a:pt x="55" y="76"/>
                  <a:pt x="44" y="87"/>
                  <a:pt x="44" y="100"/>
                </a:cubicBezTo>
                <a:cubicBezTo>
                  <a:pt x="44" y="113"/>
                  <a:pt x="55" y="124"/>
                  <a:pt x="68" y="124"/>
                </a:cubicBezTo>
                <a:cubicBezTo>
                  <a:pt x="81" y="124"/>
                  <a:pt x="92" y="113"/>
                  <a:pt x="92" y="100"/>
                </a:cubicBezTo>
                <a:cubicBezTo>
                  <a:pt x="92" y="87"/>
                  <a:pt x="81" y="76"/>
                  <a:pt x="68" y="76"/>
                </a:cubicBezTo>
                <a:moveTo>
                  <a:pt x="128" y="76"/>
                </a:moveTo>
                <a:cubicBezTo>
                  <a:pt x="115" y="76"/>
                  <a:pt x="104" y="87"/>
                  <a:pt x="104" y="100"/>
                </a:cubicBezTo>
                <a:cubicBezTo>
                  <a:pt x="104" y="113"/>
                  <a:pt x="115" y="124"/>
                  <a:pt x="128" y="124"/>
                </a:cubicBezTo>
                <a:cubicBezTo>
                  <a:pt x="141" y="124"/>
                  <a:pt x="152" y="113"/>
                  <a:pt x="152" y="100"/>
                </a:cubicBezTo>
                <a:cubicBezTo>
                  <a:pt x="152" y="87"/>
                  <a:pt x="141" y="76"/>
                  <a:pt x="128" y="76"/>
                </a:cubicBezTo>
                <a:moveTo>
                  <a:pt x="188" y="76"/>
                </a:moveTo>
                <a:cubicBezTo>
                  <a:pt x="175" y="76"/>
                  <a:pt x="164" y="87"/>
                  <a:pt x="164" y="100"/>
                </a:cubicBezTo>
                <a:cubicBezTo>
                  <a:pt x="164" y="113"/>
                  <a:pt x="175" y="124"/>
                  <a:pt x="188" y="124"/>
                </a:cubicBezTo>
                <a:cubicBezTo>
                  <a:pt x="201" y="124"/>
                  <a:pt x="212" y="113"/>
                  <a:pt x="212" y="100"/>
                </a:cubicBezTo>
                <a:cubicBezTo>
                  <a:pt x="212" y="87"/>
                  <a:pt x="201" y="76"/>
                  <a:pt x="188" y="76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" name="Freeform 16">
            <a:extLst>
              <a:ext uri="{FF2B5EF4-FFF2-40B4-BE49-F238E27FC236}">
                <a16:creationId xmlns:a16="http://schemas.microsoft.com/office/drawing/2014/main" id="{95A0A0AE-5D1E-DFC8-3597-AE5EE08742E6}"/>
              </a:ext>
            </a:extLst>
          </p:cNvPr>
          <p:cNvSpPr>
            <a:spLocks/>
          </p:cNvSpPr>
          <p:nvPr/>
        </p:nvSpPr>
        <p:spPr bwMode="auto">
          <a:xfrm>
            <a:off x="2163269" y="5461215"/>
            <a:ext cx="384238" cy="352964"/>
          </a:xfrm>
          <a:custGeom>
            <a:avLst/>
            <a:gdLst/>
            <a:ahLst/>
            <a:cxnLst>
              <a:cxn ang="0">
                <a:pos x="135" y="0"/>
              </a:cxn>
              <a:cxn ang="0">
                <a:pos x="256" y="98"/>
              </a:cxn>
              <a:cxn ang="0">
                <a:pos x="135" y="196"/>
              </a:cxn>
              <a:cxn ang="0">
                <a:pos x="108" y="192"/>
              </a:cxn>
              <a:cxn ang="0">
                <a:pos x="18" y="227"/>
              </a:cxn>
              <a:cxn ang="0">
                <a:pos x="49" y="174"/>
              </a:cxn>
              <a:cxn ang="0">
                <a:pos x="0" y="98"/>
              </a:cxn>
              <a:cxn ang="0">
                <a:pos x="135" y="0"/>
              </a:cxn>
            </a:cxnLst>
            <a:rect l="0" t="0" r="r" b="b"/>
            <a:pathLst>
              <a:path w="256" h="236">
                <a:moveTo>
                  <a:pt x="135" y="0"/>
                </a:moveTo>
                <a:cubicBezTo>
                  <a:pt x="210" y="0"/>
                  <a:pt x="256" y="44"/>
                  <a:pt x="256" y="98"/>
                </a:cubicBezTo>
                <a:cubicBezTo>
                  <a:pt x="256" y="152"/>
                  <a:pt x="210" y="196"/>
                  <a:pt x="135" y="196"/>
                </a:cubicBezTo>
                <a:cubicBezTo>
                  <a:pt x="126" y="196"/>
                  <a:pt x="117" y="193"/>
                  <a:pt x="108" y="192"/>
                </a:cubicBezTo>
                <a:cubicBezTo>
                  <a:pt x="73" y="236"/>
                  <a:pt x="18" y="227"/>
                  <a:pt x="18" y="227"/>
                </a:cubicBezTo>
                <a:cubicBezTo>
                  <a:pt x="57" y="209"/>
                  <a:pt x="56" y="178"/>
                  <a:pt x="49" y="174"/>
                </a:cubicBezTo>
                <a:cubicBezTo>
                  <a:pt x="18" y="156"/>
                  <a:pt x="0" y="129"/>
                  <a:pt x="0" y="98"/>
                </a:cubicBezTo>
                <a:cubicBezTo>
                  <a:pt x="0" y="44"/>
                  <a:pt x="59" y="0"/>
                  <a:pt x="135" y="0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id="{F05B4274-8C80-396E-01FF-E264B22A2C4E}"/>
              </a:ext>
            </a:extLst>
          </p:cNvPr>
          <p:cNvSpPr>
            <a:spLocks noEditPoints="1"/>
          </p:cNvSpPr>
          <p:nvPr/>
        </p:nvSpPr>
        <p:spPr bwMode="auto">
          <a:xfrm>
            <a:off x="9548686" y="4777630"/>
            <a:ext cx="376792" cy="341049"/>
          </a:xfrm>
          <a:custGeom>
            <a:avLst/>
            <a:gdLst/>
            <a:ahLst/>
            <a:cxnLst>
              <a:cxn ang="0">
                <a:pos x="238" y="69"/>
              </a:cxn>
              <a:cxn ang="0">
                <a:pos x="126" y="24"/>
              </a:cxn>
              <a:cxn ang="0">
                <a:pos x="14" y="69"/>
              </a:cxn>
              <a:cxn ang="0">
                <a:pos x="0" y="50"/>
              </a:cxn>
              <a:cxn ang="0">
                <a:pos x="126" y="0"/>
              </a:cxn>
              <a:cxn ang="0">
                <a:pos x="252" y="50"/>
              </a:cxn>
              <a:cxn ang="0">
                <a:pos x="238" y="69"/>
              </a:cxn>
              <a:cxn ang="0">
                <a:pos x="126" y="60"/>
              </a:cxn>
              <a:cxn ang="0">
                <a:pos x="215" y="98"/>
              </a:cxn>
              <a:cxn ang="0">
                <a:pos x="200" y="117"/>
              </a:cxn>
              <a:cxn ang="0">
                <a:pos x="126" y="84"/>
              </a:cxn>
              <a:cxn ang="0">
                <a:pos x="52" y="117"/>
              </a:cxn>
              <a:cxn ang="0">
                <a:pos x="37" y="98"/>
              </a:cxn>
              <a:cxn ang="0">
                <a:pos x="126" y="60"/>
              </a:cxn>
              <a:cxn ang="0">
                <a:pos x="126" y="120"/>
              </a:cxn>
              <a:cxn ang="0">
                <a:pos x="178" y="147"/>
              </a:cxn>
              <a:cxn ang="0">
                <a:pos x="165" y="164"/>
              </a:cxn>
              <a:cxn ang="0">
                <a:pos x="126" y="144"/>
              </a:cxn>
              <a:cxn ang="0">
                <a:pos x="87" y="164"/>
              </a:cxn>
              <a:cxn ang="0">
                <a:pos x="74" y="147"/>
              </a:cxn>
              <a:cxn ang="0">
                <a:pos x="126" y="120"/>
              </a:cxn>
              <a:cxn ang="0">
                <a:pos x="126" y="180"/>
              </a:cxn>
              <a:cxn ang="0">
                <a:pos x="150" y="204"/>
              </a:cxn>
              <a:cxn ang="0">
                <a:pos x="126" y="228"/>
              </a:cxn>
              <a:cxn ang="0">
                <a:pos x="102" y="204"/>
              </a:cxn>
              <a:cxn ang="0">
                <a:pos x="126" y="180"/>
              </a:cxn>
            </a:cxnLst>
            <a:rect l="0" t="0" r="r" b="b"/>
            <a:pathLst>
              <a:path w="252" h="228">
                <a:moveTo>
                  <a:pt x="238" y="69"/>
                </a:moveTo>
                <a:cubicBezTo>
                  <a:pt x="209" y="41"/>
                  <a:pt x="169" y="24"/>
                  <a:pt x="126" y="24"/>
                </a:cubicBezTo>
                <a:cubicBezTo>
                  <a:pt x="83" y="24"/>
                  <a:pt x="43" y="41"/>
                  <a:pt x="14" y="69"/>
                </a:cubicBezTo>
                <a:cubicBezTo>
                  <a:pt x="0" y="50"/>
                  <a:pt x="0" y="50"/>
                  <a:pt x="0" y="50"/>
                </a:cubicBezTo>
                <a:cubicBezTo>
                  <a:pt x="32" y="19"/>
                  <a:pt x="77" y="0"/>
                  <a:pt x="126" y="0"/>
                </a:cubicBezTo>
                <a:cubicBezTo>
                  <a:pt x="175" y="0"/>
                  <a:pt x="220" y="19"/>
                  <a:pt x="252" y="50"/>
                </a:cubicBezTo>
                <a:lnTo>
                  <a:pt x="238" y="69"/>
                </a:lnTo>
                <a:close/>
                <a:moveTo>
                  <a:pt x="126" y="60"/>
                </a:moveTo>
                <a:cubicBezTo>
                  <a:pt x="161" y="60"/>
                  <a:pt x="193" y="75"/>
                  <a:pt x="215" y="98"/>
                </a:cubicBezTo>
                <a:cubicBezTo>
                  <a:pt x="200" y="117"/>
                  <a:pt x="200" y="117"/>
                  <a:pt x="200" y="117"/>
                </a:cubicBezTo>
                <a:cubicBezTo>
                  <a:pt x="182" y="97"/>
                  <a:pt x="156" y="84"/>
                  <a:pt x="126" y="84"/>
                </a:cubicBezTo>
                <a:cubicBezTo>
                  <a:pt x="96" y="84"/>
                  <a:pt x="70" y="97"/>
                  <a:pt x="52" y="117"/>
                </a:cubicBezTo>
                <a:cubicBezTo>
                  <a:pt x="37" y="98"/>
                  <a:pt x="37" y="98"/>
                  <a:pt x="37" y="98"/>
                </a:cubicBezTo>
                <a:cubicBezTo>
                  <a:pt x="59" y="75"/>
                  <a:pt x="91" y="60"/>
                  <a:pt x="126" y="60"/>
                </a:cubicBezTo>
                <a:moveTo>
                  <a:pt x="126" y="120"/>
                </a:moveTo>
                <a:cubicBezTo>
                  <a:pt x="147" y="120"/>
                  <a:pt x="166" y="131"/>
                  <a:pt x="178" y="147"/>
                </a:cubicBezTo>
                <a:cubicBezTo>
                  <a:pt x="165" y="164"/>
                  <a:pt x="165" y="164"/>
                  <a:pt x="165" y="164"/>
                </a:cubicBezTo>
                <a:cubicBezTo>
                  <a:pt x="156" y="152"/>
                  <a:pt x="142" y="144"/>
                  <a:pt x="126" y="144"/>
                </a:cubicBezTo>
                <a:cubicBezTo>
                  <a:pt x="110" y="144"/>
                  <a:pt x="96" y="152"/>
                  <a:pt x="87" y="164"/>
                </a:cubicBezTo>
                <a:cubicBezTo>
                  <a:pt x="74" y="147"/>
                  <a:pt x="74" y="147"/>
                  <a:pt x="74" y="147"/>
                </a:cubicBezTo>
                <a:cubicBezTo>
                  <a:pt x="86" y="131"/>
                  <a:pt x="105" y="120"/>
                  <a:pt x="126" y="120"/>
                </a:cubicBezTo>
                <a:moveTo>
                  <a:pt x="126" y="180"/>
                </a:moveTo>
                <a:cubicBezTo>
                  <a:pt x="139" y="180"/>
                  <a:pt x="150" y="191"/>
                  <a:pt x="150" y="204"/>
                </a:cubicBezTo>
                <a:cubicBezTo>
                  <a:pt x="150" y="217"/>
                  <a:pt x="139" y="228"/>
                  <a:pt x="126" y="228"/>
                </a:cubicBezTo>
                <a:cubicBezTo>
                  <a:pt x="113" y="228"/>
                  <a:pt x="102" y="217"/>
                  <a:pt x="102" y="204"/>
                </a:cubicBezTo>
                <a:cubicBezTo>
                  <a:pt x="102" y="191"/>
                  <a:pt x="113" y="180"/>
                  <a:pt x="126" y="18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8" name="Freeform 18">
            <a:extLst>
              <a:ext uri="{FF2B5EF4-FFF2-40B4-BE49-F238E27FC236}">
                <a16:creationId xmlns:a16="http://schemas.microsoft.com/office/drawing/2014/main" id="{E54EA864-E35C-B696-3881-15DC2637D5FA}"/>
              </a:ext>
            </a:extLst>
          </p:cNvPr>
          <p:cNvSpPr>
            <a:spLocks noEditPoints="1"/>
          </p:cNvSpPr>
          <p:nvPr/>
        </p:nvSpPr>
        <p:spPr bwMode="auto">
          <a:xfrm>
            <a:off x="8932117" y="4866988"/>
            <a:ext cx="266584" cy="251691"/>
          </a:xfrm>
          <a:custGeom>
            <a:avLst/>
            <a:gdLst/>
            <a:ahLst/>
            <a:cxnLst>
              <a:cxn ang="0">
                <a:pos x="89" y="0"/>
              </a:cxn>
              <a:cxn ang="0">
                <a:pos x="178" y="38"/>
              </a:cxn>
              <a:cxn ang="0">
                <a:pos x="163" y="57"/>
              </a:cxn>
              <a:cxn ang="0">
                <a:pos x="89" y="24"/>
              </a:cxn>
              <a:cxn ang="0">
                <a:pos x="15" y="57"/>
              </a:cxn>
              <a:cxn ang="0">
                <a:pos x="0" y="38"/>
              </a:cxn>
              <a:cxn ang="0">
                <a:pos x="89" y="0"/>
              </a:cxn>
              <a:cxn ang="0">
                <a:pos x="89" y="60"/>
              </a:cxn>
              <a:cxn ang="0">
                <a:pos x="141" y="87"/>
              </a:cxn>
              <a:cxn ang="0">
                <a:pos x="128" y="104"/>
              </a:cxn>
              <a:cxn ang="0">
                <a:pos x="89" y="84"/>
              </a:cxn>
              <a:cxn ang="0">
                <a:pos x="50" y="104"/>
              </a:cxn>
              <a:cxn ang="0">
                <a:pos x="37" y="87"/>
              </a:cxn>
              <a:cxn ang="0">
                <a:pos x="89" y="60"/>
              </a:cxn>
              <a:cxn ang="0">
                <a:pos x="89" y="120"/>
              </a:cxn>
              <a:cxn ang="0">
                <a:pos x="113" y="144"/>
              </a:cxn>
              <a:cxn ang="0">
                <a:pos x="89" y="168"/>
              </a:cxn>
              <a:cxn ang="0">
                <a:pos x="65" y="144"/>
              </a:cxn>
              <a:cxn ang="0">
                <a:pos x="89" y="120"/>
              </a:cxn>
            </a:cxnLst>
            <a:rect l="0" t="0" r="r" b="b"/>
            <a:pathLst>
              <a:path w="178" h="168">
                <a:moveTo>
                  <a:pt x="89" y="0"/>
                </a:moveTo>
                <a:cubicBezTo>
                  <a:pt x="124" y="0"/>
                  <a:pt x="156" y="15"/>
                  <a:pt x="178" y="38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45" y="37"/>
                  <a:pt x="119" y="24"/>
                  <a:pt x="89" y="24"/>
                </a:cubicBezTo>
                <a:cubicBezTo>
                  <a:pt x="59" y="24"/>
                  <a:pt x="33" y="37"/>
                  <a:pt x="15" y="57"/>
                </a:cubicBezTo>
                <a:cubicBezTo>
                  <a:pt x="0" y="38"/>
                  <a:pt x="0" y="38"/>
                  <a:pt x="0" y="38"/>
                </a:cubicBezTo>
                <a:cubicBezTo>
                  <a:pt x="22" y="15"/>
                  <a:pt x="54" y="0"/>
                  <a:pt x="89" y="0"/>
                </a:cubicBezTo>
                <a:moveTo>
                  <a:pt x="89" y="60"/>
                </a:moveTo>
                <a:cubicBezTo>
                  <a:pt x="110" y="60"/>
                  <a:pt x="129" y="71"/>
                  <a:pt x="141" y="87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19" y="92"/>
                  <a:pt x="105" y="84"/>
                  <a:pt x="89" y="84"/>
                </a:cubicBezTo>
                <a:cubicBezTo>
                  <a:pt x="73" y="84"/>
                  <a:pt x="59" y="92"/>
                  <a:pt x="50" y="104"/>
                </a:cubicBezTo>
                <a:cubicBezTo>
                  <a:pt x="37" y="87"/>
                  <a:pt x="37" y="87"/>
                  <a:pt x="37" y="87"/>
                </a:cubicBezTo>
                <a:cubicBezTo>
                  <a:pt x="49" y="71"/>
                  <a:pt x="68" y="60"/>
                  <a:pt x="89" y="60"/>
                </a:cubicBezTo>
                <a:moveTo>
                  <a:pt x="89" y="120"/>
                </a:moveTo>
                <a:cubicBezTo>
                  <a:pt x="102" y="120"/>
                  <a:pt x="113" y="131"/>
                  <a:pt x="113" y="144"/>
                </a:cubicBezTo>
                <a:cubicBezTo>
                  <a:pt x="113" y="157"/>
                  <a:pt x="102" y="168"/>
                  <a:pt x="89" y="168"/>
                </a:cubicBezTo>
                <a:cubicBezTo>
                  <a:pt x="76" y="168"/>
                  <a:pt x="65" y="157"/>
                  <a:pt x="65" y="144"/>
                </a:cubicBezTo>
                <a:cubicBezTo>
                  <a:pt x="65" y="131"/>
                  <a:pt x="76" y="120"/>
                  <a:pt x="89" y="12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" name="Freeform 19">
            <a:extLst>
              <a:ext uri="{FF2B5EF4-FFF2-40B4-BE49-F238E27FC236}">
                <a16:creationId xmlns:a16="http://schemas.microsoft.com/office/drawing/2014/main" id="{FE9DBAC1-34EB-4873-51C1-D49547E6C324}"/>
              </a:ext>
            </a:extLst>
          </p:cNvPr>
          <p:cNvSpPr>
            <a:spLocks noEditPoints="1"/>
          </p:cNvSpPr>
          <p:nvPr/>
        </p:nvSpPr>
        <p:spPr bwMode="auto">
          <a:xfrm>
            <a:off x="8317039" y="4956345"/>
            <a:ext cx="154886" cy="162333"/>
          </a:xfrm>
          <a:custGeom>
            <a:avLst/>
            <a:gdLst/>
            <a:ahLst/>
            <a:cxnLst>
              <a:cxn ang="0">
                <a:pos x="52" y="0"/>
              </a:cxn>
              <a:cxn ang="0">
                <a:pos x="104" y="27"/>
              </a:cxn>
              <a:cxn ang="0">
                <a:pos x="91" y="44"/>
              </a:cxn>
              <a:cxn ang="0">
                <a:pos x="52" y="24"/>
              </a:cxn>
              <a:cxn ang="0">
                <a:pos x="13" y="44"/>
              </a:cxn>
              <a:cxn ang="0">
                <a:pos x="0" y="27"/>
              </a:cxn>
              <a:cxn ang="0">
                <a:pos x="52" y="0"/>
              </a:cxn>
              <a:cxn ang="0">
                <a:pos x="52" y="60"/>
              </a:cxn>
              <a:cxn ang="0">
                <a:pos x="76" y="84"/>
              </a:cxn>
              <a:cxn ang="0">
                <a:pos x="52" y="108"/>
              </a:cxn>
              <a:cxn ang="0">
                <a:pos x="28" y="84"/>
              </a:cxn>
              <a:cxn ang="0">
                <a:pos x="52" y="60"/>
              </a:cxn>
            </a:cxnLst>
            <a:rect l="0" t="0" r="r" b="b"/>
            <a:pathLst>
              <a:path w="104" h="108">
                <a:moveTo>
                  <a:pt x="52" y="0"/>
                </a:moveTo>
                <a:cubicBezTo>
                  <a:pt x="73" y="0"/>
                  <a:pt x="92" y="11"/>
                  <a:pt x="104" y="27"/>
                </a:cubicBezTo>
                <a:cubicBezTo>
                  <a:pt x="91" y="44"/>
                  <a:pt x="91" y="44"/>
                  <a:pt x="91" y="44"/>
                </a:cubicBezTo>
                <a:cubicBezTo>
                  <a:pt x="82" y="32"/>
                  <a:pt x="68" y="24"/>
                  <a:pt x="52" y="24"/>
                </a:cubicBezTo>
                <a:cubicBezTo>
                  <a:pt x="36" y="24"/>
                  <a:pt x="22" y="32"/>
                  <a:pt x="13" y="44"/>
                </a:cubicBezTo>
                <a:cubicBezTo>
                  <a:pt x="0" y="27"/>
                  <a:pt x="0" y="27"/>
                  <a:pt x="0" y="27"/>
                </a:cubicBezTo>
                <a:cubicBezTo>
                  <a:pt x="12" y="11"/>
                  <a:pt x="31" y="0"/>
                  <a:pt x="52" y="0"/>
                </a:cubicBezTo>
                <a:moveTo>
                  <a:pt x="52" y="60"/>
                </a:moveTo>
                <a:cubicBezTo>
                  <a:pt x="65" y="60"/>
                  <a:pt x="76" y="71"/>
                  <a:pt x="76" y="84"/>
                </a:cubicBezTo>
                <a:cubicBezTo>
                  <a:pt x="76" y="97"/>
                  <a:pt x="65" y="108"/>
                  <a:pt x="52" y="108"/>
                </a:cubicBezTo>
                <a:cubicBezTo>
                  <a:pt x="39" y="108"/>
                  <a:pt x="28" y="97"/>
                  <a:pt x="28" y="84"/>
                </a:cubicBezTo>
                <a:cubicBezTo>
                  <a:pt x="28" y="71"/>
                  <a:pt x="39" y="60"/>
                  <a:pt x="52" y="6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0" name="Freeform 20">
            <a:extLst>
              <a:ext uri="{FF2B5EF4-FFF2-40B4-BE49-F238E27FC236}">
                <a16:creationId xmlns:a16="http://schemas.microsoft.com/office/drawing/2014/main" id="{84CF9F88-1DCE-61DB-09D0-09C223A9A0BD}"/>
              </a:ext>
            </a:extLst>
          </p:cNvPr>
          <p:cNvSpPr>
            <a:spLocks noEditPoints="1"/>
          </p:cNvSpPr>
          <p:nvPr/>
        </p:nvSpPr>
        <p:spPr bwMode="auto">
          <a:xfrm>
            <a:off x="7530690" y="4841670"/>
            <a:ext cx="384238" cy="224884"/>
          </a:xfrm>
          <a:custGeom>
            <a:avLst/>
            <a:gdLst/>
            <a:ahLst/>
            <a:cxnLst>
              <a:cxn ang="0">
                <a:pos x="257" y="76"/>
              </a:cxn>
              <a:cxn ang="0">
                <a:pos x="257" y="76"/>
              </a:cxn>
              <a:cxn ang="0">
                <a:pos x="257" y="77"/>
              </a:cxn>
              <a:cxn ang="0">
                <a:pos x="246" y="91"/>
              </a:cxn>
              <a:cxn ang="0">
                <a:pos x="151" y="147"/>
              </a:cxn>
              <a:cxn ang="0">
                <a:pos x="69" y="133"/>
              </a:cxn>
              <a:cxn ang="0">
                <a:pos x="101" y="112"/>
              </a:cxn>
              <a:cxn ang="0">
                <a:pos x="177" y="73"/>
              </a:cxn>
              <a:cxn ang="0">
                <a:pos x="218" y="35"/>
              </a:cxn>
              <a:cxn ang="0">
                <a:pos x="254" y="68"/>
              </a:cxn>
              <a:cxn ang="0">
                <a:pos x="257" y="74"/>
              </a:cxn>
              <a:cxn ang="0">
                <a:pos x="257" y="74"/>
              </a:cxn>
              <a:cxn ang="0">
                <a:pos x="257" y="75"/>
              </a:cxn>
              <a:cxn ang="0">
                <a:pos x="257" y="75"/>
              </a:cxn>
              <a:cxn ang="0">
                <a:pos x="124" y="97"/>
              </a:cxn>
              <a:cxn ang="0">
                <a:pos x="129" y="97"/>
              </a:cxn>
              <a:cxn ang="0">
                <a:pos x="26" y="148"/>
              </a:cxn>
              <a:cxn ang="0">
                <a:pos x="23" y="149"/>
              </a:cxn>
              <a:cxn ang="0">
                <a:pos x="20" y="138"/>
              </a:cxn>
              <a:cxn ang="0">
                <a:pos x="228" y="2"/>
              </a:cxn>
              <a:cxn ang="0">
                <a:pos x="231" y="1"/>
              </a:cxn>
              <a:cxn ang="0">
                <a:pos x="234" y="12"/>
              </a:cxn>
              <a:cxn ang="0">
                <a:pos x="136" y="50"/>
              </a:cxn>
              <a:cxn ang="0">
                <a:pos x="129" y="49"/>
              </a:cxn>
              <a:cxn ang="0">
                <a:pos x="129" y="25"/>
              </a:cxn>
              <a:cxn ang="0">
                <a:pos x="83" y="85"/>
              </a:cxn>
              <a:cxn ang="0">
                <a:pos x="39" y="114"/>
              </a:cxn>
              <a:cxn ang="0">
                <a:pos x="4" y="82"/>
              </a:cxn>
              <a:cxn ang="0">
                <a:pos x="12" y="59"/>
              </a:cxn>
              <a:cxn ang="0">
                <a:pos x="107" y="3"/>
              </a:cxn>
              <a:cxn ang="0">
                <a:pos x="187" y="16"/>
              </a:cxn>
              <a:cxn ang="0">
                <a:pos x="158" y="35"/>
              </a:cxn>
            </a:cxnLst>
            <a:rect l="0" t="0" r="r" b="b"/>
            <a:pathLst>
              <a:path w="257" h="150">
                <a:moveTo>
                  <a:pt x="257" y="75"/>
                </a:move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7"/>
                  <a:pt x="257" y="77"/>
                </a:cubicBezTo>
                <a:cubicBezTo>
                  <a:pt x="257" y="79"/>
                  <a:pt x="256" y="80"/>
                  <a:pt x="254" y="82"/>
                </a:cubicBezTo>
                <a:cubicBezTo>
                  <a:pt x="252" y="85"/>
                  <a:pt x="249" y="88"/>
                  <a:pt x="246" y="91"/>
                </a:cubicBezTo>
                <a:cubicBezTo>
                  <a:pt x="230" y="107"/>
                  <a:pt x="211" y="122"/>
                  <a:pt x="191" y="132"/>
                </a:cubicBezTo>
                <a:cubicBezTo>
                  <a:pt x="179" y="139"/>
                  <a:pt x="165" y="144"/>
                  <a:pt x="151" y="147"/>
                </a:cubicBezTo>
                <a:cubicBezTo>
                  <a:pt x="135" y="150"/>
                  <a:pt x="119" y="150"/>
                  <a:pt x="104" y="146"/>
                </a:cubicBezTo>
                <a:cubicBezTo>
                  <a:pt x="92" y="144"/>
                  <a:pt x="80" y="139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109" y="118"/>
                  <a:pt x="119" y="121"/>
                  <a:pt x="129" y="121"/>
                </a:cubicBezTo>
                <a:cubicBezTo>
                  <a:pt x="156" y="121"/>
                  <a:pt x="177" y="100"/>
                  <a:pt x="177" y="73"/>
                </a:cubicBezTo>
                <a:cubicBezTo>
                  <a:pt x="177" y="69"/>
                  <a:pt x="177" y="66"/>
                  <a:pt x="176" y="63"/>
                </a:cubicBezTo>
                <a:cubicBezTo>
                  <a:pt x="218" y="35"/>
                  <a:pt x="218" y="35"/>
                  <a:pt x="218" y="35"/>
                </a:cubicBezTo>
                <a:cubicBezTo>
                  <a:pt x="221" y="37"/>
                  <a:pt x="224" y="39"/>
                  <a:pt x="226" y="41"/>
                </a:cubicBezTo>
                <a:cubicBezTo>
                  <a:pt x="236" y="49"/>
                  <a:pt x="246" y="58"/>
                  <a:pt x="254" y="68"/>
                </a:cubicBezTo>
                <a:cubicBezTo>
                  <a:pt x="256" y="70"/>
                  <a:pt x="257" y="71"/>
                  <a:pt x="257" y="73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5"/>
                </a:cubicBezTo>
                <a:cubicBezTo>
                  <a:pt x="257" y="75"/>
                  <a:pt x="257" y="75"/>
                  <a:pt x="257" y="75"/>
                </a:cubicBezTo>
                <a:cubicBezTo>
                  <a:pt x="257" y="75"/>
                  <a:pt x="257" y="75"/>
                  <a:pt x="257" y="75"/>
                </a:cubicBezTo>
                <a:moveTo>
                  <a:pt x="129" y="97"/>
                </a:moveTo>
                <a:cubicBezTo>
                  <a:pt x="127" y="97"/>
                  <a:pt x="126" y="97"/>
                  <a:pt x="124" y="97"/>
                </a:cubicBezTo>
                <a:cubicBezTo>
                  <a:pt x="152" y="78"/>
                  <a:pt x="152" y="78"/>
                  <a:pt x="152" y="78"/>
                </a:cubicBezTo>
                <a:cubicBezTo>
                  <a:pt x="150" y="89"/>
                  <a:pt x="141" y="97"/>
                  <a:pt x="129" y="97"/>
                </a:cubicBezTo>
                <a:moveTo>
                  <a:pt x="234" y="12"/>
                </a:moveTo>
                <a:cubicBezTo>
                  <a:pt x="26" y="148"/>
                  <a:pt x="26" y="148"/>
                  <a:pt x="26" y="148"/>
                </a:cubicBezTo>
                <a:cubicBezTo>
                  <a:pt x="26" y="148"/>
                  <a:pt x="26" y="148"/>
                  <a:pt x="26" y="148"/>
                </a:cubicBezTo>
                <a:cubicBezTo>
                  <a:pt x="25" y="149"/>
                  <a:pt x="24" y="149"/>
                  <a:pt x="23" y="149"/>
                </a:cubicBezTo>
                <a:cubicBezTo>
                  <a:pt x="20" y="149"/>
                  <a:pt x="17" y="146"/>
                  <a:pt x="17" y="143"/>
                </a:cubicBezTo>
                <a:cubicBezTo>
                  <a:pt x="17" y="141"/>
                  <a:pt x="18" y="139"/>
                  <a:pt x="20" y="138"/>
                </a:cubicBezTo>
                <a:cubicBezTo>
                  <a:pt x="228" y="2"/>
                  <a:pt x="228" y="2"/>
                  <a:pt x="228" y="2"/>
                </a:cubicBezTo>
                <a:cubicBezTo>
                  <a:pt x="228" y="2"/>
                  <a:pt x="228" y="2"/>
                  <a:pt x="228" y="2"/>
                </a:cubicBezTo>
                <a:cubicBezTo>
                  <a:pt x="228" y="2"/>
                  <a:pt x="228" y="2"/>
                  <a:pt x="228" y="2"/>
                </a:cubicBezTo>
                <a:cubicBezTo>
                  <a:pt x="229" y="1"/>
                  <a:pt x="230" y="1"/>
                  <a:pt x="231" y="1"/>
                </a:cubicBezTo>
                <a:cubicBezTo>
                  <a:pt x="234" y="1"/>
                  <a:pt x="237" y="4"/>
                  <a:pt x="237" y="7"/>
                </a:cubicBezTo>
                <a:cubicBezTo>
                  <a:pt x="237" y="9"/>
                  <a:pt x="236" y="11"/>
                  <a:pt x="234" y="12"/>
                </a:cubicBezTo>
                <a:close/>
                <a:moveTo>
                  <a:pt x="129" y="49"/>
                </a:moveTo>
                <a:cubicBezTo>
                  <a:pt x="131" y="49"/>
                  <a:pt x="133" y="49"/>
                  <a:pt x="136" y="50"/>
                </a:cubicBezTo>
                <a:cubicBezTo>
                  <a:pt x="105" y="70"/>
                  <a:pt x="105" y="70"/>
                  <a:pt x="105" y="70"/>
                </a:cubicBezTo>
                <a:cubicBezTo>
                  <a:pt x="107" y="58"/>
                  <a:pt x="117" y="49"/>
                  <a:pt x="129" y="49"/>
                </a:cubicBezTo>
                <a:moveTo>
                  <a:pt x="158" y="35"/>
                </a:moveTo>
                <a:cubicBezTo>
                  <a:pt x="150" y="29"/>
                  <a:pt x="140" y="25"/>
                  <a:pt x="129" y="25"/>
                </a:cubicBezTo>
                <a:cubicBezTo>
                  <a:pt x="102" y="25"/>
                  <a:pt x="81" y="46"/>
                  <a:pt x="81" y="73"/>
                </a:cubicBezTo>
                <a:cubicBezTo>
                  <a:pt x="81" y="77"/>
                  <a:pt x="82" y="81"/>
                  <a:pt x="83" y="85"/>
                </a:cubicBezTo>
                <a:cubicBezTo>
                  <a:pt x="41" y="113"/>
                  <a:pt x="41" y="113"/>
                  <a:pt x="41" y="113"/>
                </a:cubicBezTo>
                <a:cubicBezTo>
                  <a:pt x="39" y="114"/>
                  <a:pt x="39" y="114"/>
                  <a:pt x="39" y="114"/>
                </a:cubicBezTo>
                <a:cubicBezTo>
                  <a:pt x="36" y="113"/>
                  <a:pt x="34" y="111"/>
                  <a:pt x="31" y="109"/>
                </a:cubicBezTo>
                <a:cubicBezTo>
                  <a:pt x="22" y="101"/>
                  <a:pt x="12" y="92"/>
                  <a:pt x="4" y="82"/>
                </a:cubicBezTo>
                <a:cubicBezTo>
                  <a:pt x="0" y="78"/>
                  <a:pt x="0" y="72"/>
                  <a:pt x="4" y="68"/>
                </a:cubicBezTo>
                <a:cubicBezTo>
                  <a:pt x="6" y="65"/>
                  <a:pt x="9" y="62"/>
                  <a:pt x="12" y="59"/>
                </a:cubicBezTo>
                <a:cubicBezTo>
                  <a:pt x="28" y="43"/>
                  <a:pt x="47" y="28"/>
                  <a:pt x="67" y="18"/>
                </a:cubicBezTo>
                <a:cubicBezTo>
                  <a:pt x="79" y="11"/>
                  <a:pt x="93" y="6"/>
                  <a:pt x="107" y="3"/>
                </a:cubicBezTo>
                <a:cubicBezTo>
                  <a:pt x="123" y="0"/>
                  <a:pt x="138" y="0"/>
                  <a:pt x="154" y="4"/>
                </a:cubicBezTo>
                <a:cubicBezTo>
                  <a:pt x="166" y="6"/>
                  <a:pt x="177" y="10"/>
                  <a:pt x="187" y="16"/>
                </a:cubicBezTo>
                <a:cubicBezTo>
                  <a:pt x="185" y="17"/>
                  <a:pt x="185" y="17"/>
                  <a:pt x="185" y="17"/>
                </a:cubicBezTo>
                <a:lnTo>
                  <a:pt x="158" y="35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1" name="Freeform 21">
            <a:extLst>
              <a:ext uri="{FF2B5EF4-FFF2-40B4-BE49-F238E27FC236}">
                <a16:creationId xmlns:a16="http://schemas.microsoft.com/office/drawing/2014/main" id="{8847B1A9-5971-96F2-AA1D-3702F025AAB0}"/>
              </a:ext>
            </a:extLst>
          </p:cNvPr>
          <p:cNvSpPr>
            <a:spLocks noEditPoints="1"/>
          </p:cNvSpPr>
          <p:nvPr/>
        </p:nvSpPr>
        <p:spPr bwMode="auto">
          <a:xfrm>
            <a:off x="6859018" y="4841670"/>
            <a:ext cx="385728" cy="224884"/>
          </a:xfrm>
          <a:custGeom>
            <a:avLst/>
            <a:gdLst/>
            <a:ahLst/>
            <a:cxnLst>
              <a:cxn ang="0">
                <a:pos x="257" y="75"/>
              </a:cxn>
              <a:cxn ang="0">
                <a:pos x="257" y="76"/>
              </a:cxn>
              <a:cxn ang="0">
                <a:pos x="257" y="76"/>
              </a:cxn>
              <a:cxn ang="0">
                <a:pos x="257" y="76"/>
              </a:cxn>
              <a:cxn ang="0">
                <a:pos x="257" y="76"/>
              </a:cxn>
              <a:cxn ang="0">
                <a:pos x="257" y="77"/>
              </a:cxn>
              <a:cxn ang="0">
                <a:pos x="254" y="82"/>
              </a:cxn>
              <a:cxn ang="0">
                <a:pos x="246" y="91"/>
              </a:cxn>
              <a:cxn ang="0">
                <a:pos x="191" y="132"/>
              </a:cxn>
              <a:cxn ang="0">
                <a:pos x="151" y="147"/>
              </a:cxn>
              <a:cxn ang="0">
                <a:pos x="104" y="146"/>
              </a:cxn>
              <a:cxn ang="0">
                <a:pos x="31" y="109"/>
              </a:cxn>
              <a:cxn ang="0">
                <a:pos x="4" y="82"/>
              </a:cxn>
              <a:cxn ang="0">
                <a:pos x="4" y="68"/>
              </a:cxn>
              <a:cxn ang="0">
                <a:pos x="12" y="59"/>
              </a:cxn>
              <a:cxn ang="0">
                <a:pos x="67" y="18"/>
              </a:cxn>
              <a:cxn ang="0">
                <a:pos x="107" y="3"/>
              </a:cxn>
              <a:cxn ang="0">
                <a:pos x="154" y="4"/>
              </a:cxn>
              <a:cxn ang="0">
                <a:pos x="226" y="41"/>
              </a:cxn>
              <a:cxn ang="0">
                <a:pos x="254" y="68"/>
              </a:cxn>
              <a:cxn ang="0">
                <a:pos x="257" y="73"/>
              </a:cxn>
              <a:cxn ang="0">
                <a:pos x="257" y="74"/>
              </a:cxn>
              <a:cxn ang="0">
                <a:pos x="257" y="74"/>
              </a:cxn>
              <a:cxn ang="0">
                <a:pos x="257" y="74"/>
              </a:cxn>
              <a:cxn ang="0">
                <a:pos x="257" y="74"/>
              </a:cxn>
              <a:cxn ang="0">
                <a:pos x="257" y="75"/>
              </a:cxn>
              <a:cxn ang="0">
                <a:pos x="257" y="75"/>
              </a:cxn>
              <a:cxn ang="0">
                <a:pos x="257" y="75"/>
              </a:cxn>
              <a:cxn ang="0">
                <a:pos x="129" y="25"/>
              </a:cxn>
              <a:cxn ang="0">
                <a:pos x="81" y="73"/>
              </a:cxn>
              <a:cxn ang="0">
                <a:pos x="129" y="121"/>
              </a:cxn>
              <a:cxn ang="0">
                <a:pos x="177" y="73"/>
              </a:cxn>
              <a:cxn ang="0">
                <a:pos x="129" y="25"/>
              </a:cxn>
              <a:cxn ang="0">
                <a:pos x="129" y="97"/>
              </a:cxn>
              <a:cxn ang="0">
                <a:pos x="105" y="73"/>
              </a:cxn>
              <a:cxn ang="0">
                <a:pos x="129" y="49"/>
              </a:cxn>
              <a:cxn ang="0">
                <a:pos x="153" y="73"/>
              </a:cxn>
              <a:cxn ang="0">
                <a:pos x="129" y="97"/>
              </a:cxn>
            </a:cxnLst>
            <a:rect l="0" t="0" r="r" b="b"/>
            <a:pathLst>
              <a:path w="257" h="150">
                <a:moveTo>
                  <a:pt x="257" y="75"/>
                </a:move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7"/>
                  <a:pt x="257" y="77"/>
                </a:cubicBezTo>
                <a:cubicBezTo>
                  <a:pt x="257" y="79"/>
                  <a:pt x="256" y="80"/>
                  <a:pt x="254" y="82"/>
                </a:cubicBezTo>
                <a:cubicBezTo>
                  <a:pt x="252" y="85"/>
                  <a:pt x="249" y="88"/>
                  <a:pt x="246" y="91"/>
                </a:cubicBezTo>
                <a:cubicBezTo>
                  <a:pt x="230" y="107"/>
                  <a:pt x="211" y="122"/>
                  <a:pt x="191" y="132"/>
                </a:cubicBezTo>
                <a:cubicBezTo>
                  <a:pt x="179" y="139"/>
                  <a:pt x="165" y="144"/>
                  <a:pt x="151" y="147"/>
                </a:cubicBezTo>
                <a:cubicBezTo>
                  <a:pt x="135" y="150"/>
                  <a:pt x="119" y="150"/>
                  <a:pt x="104" y="146"/>
                </a:cubicBezTo>
                <a:cubicBezTo>
                  <a:pt x="77" y="141"/>
                  <a:pt x="53" y="126"/>
                  <a:pt x="31" y="109"/>
                </a:cubicBezTo>
                <a:cubicBezTo>
                  <a:pt x="22" y="101"/>
                  <a:pt x="12" y="92"/>
                  <a:pt x="4" y="82"/>
                </a:cubicBezTo>
                <a:cubicBezTo>
                  <a:pt x="0" y="78"/>
                  <a:pt x="0" y="72"/>
                  <a:pt x="4" y="68"/>
                </a:cubicBezTo>
                <a:cubicBezTo>
                  <a:pt x="6" y="65"/>
                  <a:pt x="9" y="62"/>
                  <a:pt x="12" y="59"/>
                </a:cubicBezTo>
                <a:cubicBezTo>
                  <a:pt x="28" y="43"/>
                  <a:pt x="47" y="28"/>
                  <a:pt x="67" y="18"/>
                </a:cubicBezTo>
                <a:cubicBezTo>
                  <a:pt x="79" y="11"/>
                  <a:pt x="93" y="6"/>
                  <a:pt x="107" y="3"/>
                </a:cubicBezTo>
                <a:cubicBezTo>
                  <a:pt x="123" y="0"/>
                  <a:pt x="138" y="0"/>
                  <a:pt x="154" y="4"/>
                </a:cubicBezTo>
                <a:cubicBezTo>
                  <a:pt x="181" y="9"/>
                  <a:pt x="205" y="24"/>
                  <a:pt x="226" y="41"/>
                </a:cubicBezTo>
                <a:cubicBezTo>
                  <a:pt x="236" y="49"/>
                  <a:pt x="246" y="58"/>
                  <a:pt x="254" y="68"/>
                </a:cubicBezTo>
                <a:cubicBezTo>
                  <a:pt x="256" y="70"/>
                  <a:pt x="257" y="71"/>
                  <a:pt x="257" y="73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5"/>
                </a:cubicBezTo>
                <a:cubicBezTo>
                  <a:pt x="257" y="75"/>
                  <a:pt x="257" y="75"/>
                  <a:pt x="257" y="75"/>
                </a:cubicBezTo>
                <a:cubicBezTo>
                  <a:pt x="257" y="75"/>
                  <a:pt x="257" y="75"/>
                  <a:pt x="257" y="75"/>
                </a:cubicBezTo>
                <a:moveTo>
                  <a:pt x="129" y="25"/>
                </a:moveTo>
                <a:cubicBezTo>
                  <a:pt x="102" y="25"/>
                  <a:pt x="81" y="46"/>
                  <a:pt x="81" y="73"/>
                </a:cubicBezTo>
                <a:cubicBezTo>
                  <a:pt x="81" y="100"/>
                  <a:pt x="102" y="121"/>
                  <a:pt x="129" y="121"/>
                </a:cubicBezTo>
                <a:cubicBezTo>
                  <a:pt x="156" y="121"/>
                  <a:pt x="177" y="100"/>
                  <a:pt x="177" y="73"/>
                </a:cubicBezTo>
                <a:cubicBezTo>
                  <a:pt x="177" y="46"/>
                  <a:pt x="156" y="25"/>
                  <a:pt x="129" y="25"/>
                </a:cubicBezTo>
                <a:moveTo>
                  <a:pt x="129" y="97"/>
                </a:moveTo>
                <a:cubicBezTo>
                  <a:pt x="116" y="97"/>
                  <a:pt x="105" y="86"/>
                  <a:pt x="105" y="73"/>
                </a:cubicBezTo>
                <a:cubicBezTo>
                  <a:pt x="105" y="60"/>
                  <a:pt x="116" y="49"/>
                  <a:pt x="129" y="49"/>
                </a:cubicBezTo>
                <a:cubicBezTo>
                  <a:pt x="142" y="49"/>
                  <a:pt x="153" y="60"/>
                  <a:pt x="153" y="73"/>
                </a:cubicBezTo>
                <a:cubicBezTo>
                  <a:pt x="153" y="86"/>
                  <a:pt x="142" y="97"/>
                  <a:pt x="129" y="97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2" name="Freeform 22">
            <a:extLst>
              <a:ext uri="{FF2B5EF4-FFF2-40B4-BE49-F238E27FC236}">
                <a16:creationId xmlns:a16="http://schemas.microsoft.com/office/drawing/2014/main" id="{F8F6888D-5431-F083-B283-CD795E4392C3}"/>
              </a:ext>
            </a:extLst>
          </p:cNvPr>
          <p:cNvSpPr>
            <a:spLocks noEditPoints="1"/>
          </p:cNvSpPr>
          <p:nvPr/>
        </p:nvSpPr>
        <p:spPr bwMode="auto">
          <a:xfrm>
            <a:off x="6190325" y="4779119"/>
            <a:ext cx="382749" cy="355942"/>
          </a:xfrm>
          <a:custGeom>
            <a:avLst/>
            <a:gdLst/>
            <a:ahLst/>
            <a:cxnLst>
              <a:cxn ang="0">
                <a:pos x="210" y="238"/>
              </a:cxn>
              <a:cxn ang="0">
                <a:pos x="199" y="226"/>
              </a:cxn>
              <a:cxn ang="0">
                <a:pos x="240" y="119"/>
              </a:cxn>
              <a:cxn ang="0">
                <a:pos x="199" y="12"/>
              </a:cxn>
              <a:cxn ang="0">
                <a:pos x="210" y="0"/>
              </a:cxn>
              <a:cxn ang="0">
                <a:pos x="256" y="119"/>
              </a:cxn>
              <a:cxn ang="0">
                <a:pos x="210" y="238"/>
              </a:cxn>
              <a:cxn ang="0">
                <a:pos x="179" y="206"/>
              </a:cxn>
              <a:cxn ang="0">
                <a:pos x="167" y="195"/>
              </a:cxn>
              <a:cxn ang="0">
                <a:pos x="196" y="119"/>
              </a:cxn>
              <a:cxn ang="0">
                <a:pos x="167" y="43"/>
              </a:cxn>
              <a:cxn ang="0">
                <a:pos x="179" y="32"/>
              </a:cxn>
              <a:cxn ang="0">
                <a:pos x="212" y="119"/>
              </a:cxn>
              <a:cxn ang="0">
                <a:pos x="179" y="206"/>
              </a:cxn>
              <a:cxn ang="0">
                <a:pos x="148" y="175"/>
              </a:cxn>
              <a:cxn ang="0">
                <a:pos x="136" y="164"/>
              </a:cxn>
              <a:cxn ang="0">
                <a:pos x="152" y="119"/>
              </a:cxn>
              <a:cxn ang="0">
                <a:pos x="136" y="74"/>
              </a:cxn>
              <a:cxn ang="0">
                <a:pos x="148" y="63"/>
              </a:cxn>
              <a:cxn ang="0">
                <a:pos x="168" y="119"/>
              </a:cxn>
              <a:cxn ang="0">
                <a:pos x="148" y="175"/>
              </a:cxn>
              <a:cxn ang="0">
                <a:pos x="100" y="183"/>
              </a:cxn>
              <a:cxn ang="0">
                <a:pos x="93" y="181"/>
              </a:cxn>
              <a:cxn ang="0">
                <a:pos x="93" y="181"/>
              </a:cxn>
              <a:cxn ang="0">
                <a:pos x="52" y="151"/>
              </a:cxn>
              <a:cxn ang="0">
                <a:pos x="12" y="151"/>
              </a:cxn>
              <a:cxn ang="0">
                <a:pos x="0" y="139"/>
              </a:cxn>
              <a:cxn ang="0">
                <a:pos x="0" y="99"/>
              </a:cxn>
              <a:cxn ang="0">
                <a:pos x="12" y="87"/>
              </a:cxn>
              <a:cxn ang="0">
                <a:pos x="12" y="87"/>
              </a:cxn>
              <a:cxn ang="0">
                <a:pos x="52" y="87"/>
              </a:cxn>
              <a:cxn ang="0">
                <a:pos x="92" y="54"/>
              </a:cxn>
              <a:cxn ang="0">
                <a:pos x="92" y="54"/>
              </a:cxn>
              <a:cxn ang="0">
                <a:pos x="100" y="51"/>
              </a:cxn>
              <a:cxn ang="0">
                <a:pos x="112" y="63"/>
              </a:cxn>
              <a:cxn ang="0">
                <a:pos x="112" y="99"/>
              </a:cxn>
              <a:cxn ang="0">
                <a:pos x="112" y="127"/>
              </a:cxn>
              <a:cxn ang="0">
                <a:pos x="112" y="139"/>
              </a:cxn>
              <a:cxn ang="0">
                <a:pos x="112" y="151"/>
              </a:cxn>
              <a:cxn ang="0">
                <a:pos x="112" y="171"/>
              </a:cxn>
              <a:cxn ang="0">
                <a:pos x="100" y="183"/>
              </a:cxn>
            </a:cxnLst>
            <a:rect l="0" t="0" r="r" b="b"/>
            <a:pathLst>
              <a:path w="256" h="238">
                <a:moveTo>
                  <a:pt x="210" y="238"/>
                </a:moveTo>
                <a:cubicBezTo>
                  <a:pt x="199" y="226"/>
                  <a:pt x="199" y="226"/>
                  <a:pt x="199" y="226"/>
                </a:cubicBezTo>
                <a:cubicBezTo>
                  <a:pt x="224" y="198"/>
                  <a:pt x="240" y="160"/>
                  <a:pt x="240" y="119"/>
                </a:cubicBezTo>
                <a:cubicBezTo>
                  <a:pt x="240" y="78"/>
                  <a:pt x="224" y="40"/>
                  <a:pt x="199" y="12"/>
                </a:cubicBezTo>
                <a:cubicBezTo>
                  <a:pt x="210" y="0"/>
                  <a:pt x="210" y="0"/>
                  <a:pt x="210" y="0"/>
                </a:cubicBezTo>
                <a:cubicBezTo>
                  <a:pt x="239" y="32"/>
                  <a:pt x="256" y="73"/>
                  <a:pt x="256" y="119"/>
                </a:cubicBezTo>
                <a:cubicBezTo>
                  <a:pt x="256" y="165"/>
                  <a:pt x="239" y="206"/>
                  <a:pt x="210" y="238"/>
                </a:cubicBezTo>
                <a:moveTo>
                  <a:pt x="179" y="206"/>
                </a:moveTo>
                <a:cubicBezTo>
                  <a:pt x="167" y="195"/>
                  <a:pt x="167" y="195"/>
                  <a:pt x="167" y="195"/>
                </a:cubicBezTo>
                <a:cubicBezTo>
                  <a:pt x="185" y="175"/>
                  <a:pt x="196" y="148"/>
                  <a:pt x="196" y="119"/>
                </a:cubicBezTo>
                <a:cubicBezTo>
                  <a:pt x="196" y="90"/>
                  <a:pt x="185" y="63"/>
                  <a:pt x="167" y="43"/>
                </a:cubicBezTo>
                <a:cubicBezTo>
                  <a:pt x="179" y="32"/>
                  <a:pt x="179" y="32"/>
                  <a:pt x="179" y="32"/>
                </a:cubicBezTo>
                <a:cubicBezTo>
                  <a:pt x="199" y="55"/>
                  <a:pt x="212" y="85"/>
                  <a:pt x="212" y="119"/>
                </a:cubicBezTo>
                <a:cubicBezTo>
                  <a:pt x="212" y="153"/>
                  <a:pt x="199" y="183"/>
                  <a:pt x="179" y="206"/>
                </a:cubicBezTo>
                <a:moveTo>
                  <a:pt x="148" y="175"/>
                </a:moveTo>
                <a:cubicBezTo>
                  <a:pt x="136" y="164"/>
                  <a:pt x="136" y="164"/>
                  <a:pt x="136" y="164"/>
                </a:cubicBezTo>
                <a:cubicBezTo>
                  <a:pt x="146" y="152"/>
                  <a:pt x="152" y="136"/>
                  <a:pt x="152" y="119"/>
                </a:cubicBezTo>
                <a:cubicBezTo>
                  <a:pt x="152" y="102"/>
                  <a:pt x="146" y="86"/>
                  <a:pt x="136" y="74"/>
                </a:cubicBezTo>
                <a:cubicBezTo>
                  <a:pt x="148" y="63"/>
                  <a:pt x="148" y="63"/>
                  <a:pt x="148" y="63"/>
                </a:cubicBezTo>
                <a:cubicBezTo>
                  <a:pt x="160" y="78"/>
                  <a:pt x="168" y="98"/>
                  <a:pt x="168" y="119"/>
                </a:cubicBezTo>
                <a:cubicBezTo>
                  <a:pt x="168" y="140"/>
                  <a:pt x="160" y="160"/>
                  <a:pt x="148" y="175"/>
                </a:cubicBezTo>
                <a:moveTo>
                  <a:pt x="100" y="183"/>
                </a:moveTo>
                <a:cubicBezTo>
                  <a:pt x="97" y="183"/>
                  <a:pt x="95" y="182"/>
                  <a:pt x="93" y="181"/>
                </a:cubicBezTo>
                <a:cubicBezTo>
                  <a:pt x="93" y="181"/>
                  <a:pt x="93" y="181"/>
                  <a:pt x="93" y="181"/>
                </a:cubicBezTo>
                <a:cubicBezTo>
                  <a:pt x="52" y="151"/>
                  <a:pt x="52" y="151"/>
                  <a:pt x="52" y="151"/>
                </a:cubicBezTo>
                <a:cubicBezTo>
                  <a:pt x="12" y="151"/>
                  <a:pt x="12" y="151"/>
                  <a:pt x="12" y="151"/>
                </a:cubicBezTo>
                <a:cubicBezTo>
                  <a:pt x="5" y="151"/>
                  <a:pt x="0" y="146"/>
                  <a:pt x="0" y="13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92"/>
                  <a:pt x="5" y="87"/>
                  <a:pt x="1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5" y="52"/>
                  <a:pt x="97" y="51"/>
                  <a:pt x="100" y="51"/>
                </a:cubicBezTo>
                <a:cubicBezTo>
                  <a:pt x="107" y="51"/>
                  <a:pt x="112" y="56"/>
                  <a:pt x="112" y="63"/>
                </a:cubicBezTo>
                <a:cubicBezTo>
                  <a:pt x="112" y="99"/>
                  <a:pt x="112" y="99"/>
                  <a:pt x="112" y="99"/>
                </a:cubicBezTo>
                <a:cubicBezTo>
                  <a:pt x="112" y="127"/>
                  <a:pt x="112" y="127"/>
                  <a:pt x="112" y="127"/>
                </a:cubicBezTo>
                <a:cubicBezTo>
                  <a:pt x="112" y="139"/>
                  <a:pt x="112" y="139"/>
                  <a:pt x="112" y="139"/>
                </a:cubicBezTo>
                <a:cubicBezTo>
                  <a:pt x="112" y="151"/>
                  <a:pt x="112" y="151"/>
                  <a:pt x="112" y="151"/>
                </a:cubicBezTo>
                <a:cubicBezTo>
                  <a:pt x="112" y="171"/>
                  <a:pt x="112" y="171"/>
                  <a:pt x="112" y="171"/>
                </a:cubicBezTo>
                <a:cubicBezTo>
                  <a:pt x="112" y="178"/>
                  <a:pt x="107" y="183"/>
                  <a:pt x="100" y="183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3" name="Freeform 23">
            <a:extLst>
              <a:ext uri="{FF2B5EF4-FFF2-40B4-BE49-F238E27FC236}">
                <a16:creationId xmlns:a16="http://schemas.microsoft.com/office/drawing/2014/main" id="{A6140E3B-31EC-D796-2DDD-EDB0B6F921AB}"/>
              </a:ext>
            </a:extLst>
          </p:cNvPr>
          <p:cNvSpPr>
            <a:spLocks noEditPoints="1"/>
          </p:cNvSpPr>
          <p:nvPr/>
        </p:nvSpPr>
        <p:spPr bwMode="auto">
          <a:xfrm>
            <a:off x="5518651" y="4826776"/>
            <a:ext cx="317221" cy="260627"/>
          </a:xfrm>
          <a:custGeom>
            <a:avLst/>
            <a:gdLst/>
            <a:ahLst/>
            <a:cxnLst>
              <a:cxn ang="0">
                <a:pos x="179" y="174"/>
              </a:cxn>
              <a:cxn ang="0">
                <a:pos x="167" y="163"/>
              </a:cxn>
              <a:cxn ang="0">
                <a:pos x="196" y="87"/>
              </a:cxn>
              <a:cxn ang="0">
                <a:pos x="167" y="11"/>
              </a:cxn>
              <a:cxn ang="0">
                <a:pos x="179" y="0"/>
              </a:cxn>
              <a:cxn ang="0">
                <a:pos x="212" y="87"/>
              </a:cxn>
              <a:cxn ang="0">
                <a:pos x="179" y="174"/>
              </a:cxn>
              <a:cxn ang="0">
                <a:pos x="148" y="143"/>
              </a:cxn>
              <a:cxn ang="0">
                <a:pos x="136" y="132"/>
              </a:cxn>
              <a:cxn ang="0">
                <a:pos x="152" y="87"/>
              </a:cxn>
              <a:cxn ang="0">
                <a:pos x="136" y="42"/>
              </a:cxn>
              <a:cxn ang="0">
                <a:pos x="148" y="31"/>
              </a:cxn>
              <a:cxn ang="0">
                <a:pos x="168" y="87"/>
              </a:cxn>
              <a:cxn ang="0">
                <a:pos x="148" y="143"/>
              </a:cxn>
              <a:cxn ang="0">
                <a:pos x="100" y="151"/>
              </a:cxn>
              <a:cxn ang="0">
                <a:pos x="93" y="149"/>
              </a:cxn>
              <a:cxn ang="0">
                <a:pos x="93" y="149"/>
              </a:cxn>
              <a:cxn ang="0">
                <a:pos x="52" y="119"/>
              </a:cxn>
              <a:cxn ang="0">
                <a:pos x="12" y="119"/>
              </a:cxn>
              <a:cxn ang="0">
                <a:pos x="0" y="107"/>
              </a:cxn>
              <a:cxn ang="0">
                <a:pos x="0" y="67"/>
              </a:cxn>
              <a:cxn ang="0">
                <a:pos x="12" y="55"/>
              </a:cxn>
              <a:cxn ang="0">
                <a:pos x="12" y="55"/>
              </a:cxn>
              <a:cxn ang="0">
                <a:pos x="52" y="55"/>
              </a:cxn>
              <a:cxn ang="0">
                <a:pos x="92" y="22"/>
              </a:cxn>
              <a:cxn ang="0">
                <a:pos x="92" y="22"/>
              </a:cxn>
              <a:cxn ang="0">
                <a:pos x="100" y="19"/>
              </a:cxn>
              <a:cxn ang="0">
                <a:pos x="112" y="31"/>
              </a:cxn>
              <a:cxn ang="0">
                <a:pos x="112" y="67"/>
              </a:cxn>
              <a:cxn ang="0">
                <a:pos x="112" y="95"/>
              </a:cxn>
              <a:cxn ang="0">
                <a:pos x="112" y="107"/>
              </a:cxn>
              <a:cxn ang="0">
                <a:pos x="112" y="119"/>
              </a:cxn>
              <a:cxn ang="0">
                <a:pos x="112" y="139"/>
              </a:cxn>
              <a:cxn ang="0">
                <a:pos x="100" y="151"/>
              </a:cxn>
            </a:cxnLst>
            <a:rect l="0" t="0" r="r" b="b"/>
            <a:pathLst>
              <a:path w="212" h="174">
                <a:moveTo>
                  <a:pt x="179" y="174"/>
                </a:moveTo>
                <a:cubicBezTo>
                  <a:pt x="167" y="163"/>
                  <a:pt x="167" y="163"/>
                  <a:pt x="167" y="163"/>
                </a:cubicBezTo>
                <a:cubicBezTo>
                  <a:pt x="185" y="143"/>
                  <a:pt x="196" y="116"/>
                  <a:pt x="196" y="87"/>
                </a:cubicBezTo>
                <a:cubicBezTo>
                  <a:pt x="196" y="58"/>
                  <a:pt x="185" y="31"/>
                  <a:pt x="167" y="11"/>
                </a:cubicBezTo>
                <a:cubicBezTo>
                  <a:pt x="179" y="0"/>
                  <a:pt x="179" y="0"/>
                  <a:pt x="179" y="0"/>
                </a:cubicBezTo>
                <a:cubicBezTo>
                  <a:pt x="199" y="23"/>
                  <a:pt x="212" y="53"/>
                  <a:pt x="212" y="87"/>
                </a:cubicBezTo>
                <a:cubicBezTo>
                  <a:pt x="212" y="121"/>
                  <a:pt x="199" y="151"/>
                  <a:pt x="179" y="174"/>
                </a:cubicBezTo>
                <a:moveTo>
                  <a:pt x="148" y="143"/>
                </a:moveTo>
                <a:cubicBezTo>
                  <a:pt x="136" y="132"/>
                  <a:pt x="136" y="132"/>
                  <a:pt x="136" y="132"/>
                </a:cubicBezTo>
                <a:cubicBezTo>
                  <a:pt x="146" y="120"/>
                  <a:pt x="152" y="104"/>
                  <a:pt x="152" y="87"/>
                </a:cubicBezTo>
                <a:cubicBezTo>
                  <a:pt x="152" y="70"/>
                  <a:pt x="146" y="54"/>
                  <a:pt x="136" y="42"/>
                </a:cubicBezTo>
                <a:cubicBezTo>
                  <a:pt x="148" y="31"/>
                  <a:pt x="148" y="31"/>
                  <a:pt x="148" y="31"/>
                </a:cubicBezTo>
                <a:cubicBezTo>
                  <a:pt x="160" y="46"/>
                  <a:pt x="168" y="66"/>
                  <a:pt x="168" y="87"/>
                </a:cubicBezTo>
                <a:cubicBezTo>
                  <a:pt x="168" y="108"/>
                  <a:pt x="160" y="128"/>
                  <a:pt x="148" y="143"/>
                </a:cubicBezTo>
                <a:moveTo>
                  <a:pt x="100" y="151"/>
                </a:moveTo>
                <a:cubicBezTo>
                  <a:pt x="97" y="151"/>
                  <a:pt x="95" y="150"/>
                  <a:pt x="93" y="149"/>
                </a:cubicBezTo>
                <a:cubicBezTo>
                  <a:pt x="93" y="149"/>
                  <a:pt x="93" y="149"/>
                  <a:pt x="93" y="149"/>
                </a:cubicBezTo>
                <a:cubicBezTo>
                  <a:pt x="52" y="119"/>
                  <a:pt x="52" y="119"/>
                  <a:pt x="52" y="119"/>
                </a:cubicBezTo>
                <a:cubicBezTo>
                  <a:pt x="12" y="119"/>
                  <a:pt x="12" y="119"/>
                  <a:pt x="12" y="119"/>
                </a:cubicBezTo>
                <a:cubicBezTo>
                  <a:pt x="5" y="119"/>
                  <a:pt x="0" y="114"/>
                  <a:pt x="0" y="10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0"/>
                  <a:pt x="5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52" y="55"/>
                  <a:pt x="52" y="55"/>
                  <a:pt x="52" y="55"/>
                </a:cubicBezTo>
                <a:cubicBezTo>
                  <a:pt x="92" y="22"/>
                  <a:pt x="92" y="22"/>
                  <a:pt x="92" y="22"/>
                </a:cubicBezTo>
                <a:cubicBezTo>
                  <a:pt x="92" y="22"/>
                  <a:pt x="92" y="22"/>
                  <a:pt x="92" y="22"/>
                </a:cubicBezTo>
                <a:cubicBezTo>
                  <a:pt x="95" y="20"/>
                  <a:pt x="97" y="19"/>
                  <a:pt x="100" y="19"/>
                </a:cubicBezTo>
                <a:cubicBezTo>
                  <a:pt x="107" y="19"/>
                  <a:pt x="112" y="24"/>
                  <a:pt x="112" y="31"/>
                </a:cubicBezTo>
                <a:cubicBezTo>
                  <a:pt x="112" y="67"/>
                  <a:pt x="112" y="67"/>
                  <a:pt x="112" y="67"/>
                </a:cubicBezTo>
                <a:cubicBezTo>
                  <a:pt x="112" y="95"/>
                  <a:pt x="112" y="95"/>
                  <a:pt x="112" y="95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2" y="119"/>
                  <a:pt x="112" y="119"/>
                  <a:pt x="112" y="119"/>
                </a:cubicBezTo>
                <a:cubicBezTo>
                  <a:pt x="112" y="139"/>
                  <a:pt x="112" y="139"/>
                  <a:pt x="112" y="139"/>
                </a:cubicBezTo>
                <a:cubicBezTo>
                  <a:pt x="112" y="146"/>
                  <a:pt x="107" y="151"/>
                  <a:pt x="100" y="151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4" name="Freeform 24">
            <a:extLst>
              <a:ext uri="{FF2B5EF4-FFF2-40B4-BE49-F238E27FC236}">
                <a16:creationId xmlns:a16="http://schemas.microsoft.com/office/drawing/2014/main" id="{9014DD89-1DD9-44B6-234B-D6C56EEA3659}"/>
              </a:ext>
            </a:extLst>
          </p:cNvPr>
          <p:cNvSpPr>
            <a:spLocks noEditPoints="1"/>
          </p:cNvSpPr>
          <p:nvPr/>
        </p:nvSpPr>
        <p:spPr bwMode="auto">
          <a:xfrm>
            <a:off x="4846981" y="4855073"/>
            <a:ext cx="251691" cy="198077"/>
          </a:xfrm>
          <a:custGeom>
            <a:avLst/>
            <a:gdLst/>
            <a:ahLst/>
            <a:cxnLst>
              <a:cxn ang="0">
                <a:pos x="148" y="124"/>
              </a:cxn>
              <a:cxn ang="0">
                <a:pos x="136" y="113"/>
              </a:cxn>
              <a:cxn ang="0">
                <a:pos x="152" y="68"/>
              </a:cxn>
              <a:cxn ang="0">
                <a:pos x="136" y="23"/>
              </a:cxn>
              <a:cxn ang="0">
                <a:pos x="148" y="12"/>
              </a:cxn>
              <a:cxn ang="0">
                <a:pos x="168" y="68"/>
              </a:cxn>
              <a:cxn ang="0">
                <a:pos x="148" y="124"/>
              </a:cxn>
              <a:cxn ang="0">
                <a:pos x="100" y="132"/>
              </a:cxn>
              <a:cxn ang="0">
                <a:pos x="93" y="130"/>
              </a:cxn>
              <a:cxn ang="0">
                <a:pos x="93" y="130"/>
              </a:cxn>
              <a:cxn ang="0">
                <a:pos x="52" y="100"/>
              </a:cxn>
              <a:cxn ang="0">
                <a:pos x="12" y="100"/>
              </a:cxn>
              <a:cxn ang="0">
                <a:pos x="0" y="88"/>
              </a:cxn>
              <a:cxn ang="0">
                <a:pos x="0" y="48"/>
              </a:cxn>
              <a:cxn ang="0">
                <a:pos x="12" y="36"/>
              </a:cxn>
              <a:cxn ang="0">
                <a:pos x="12" y="36"/>
              </a:cxn>
              <a:cxn ang="0">
                <a:pos x="52" y="36"/>
              </a:cxn>
              <a:cxn ang="0">
                <a:pos x="92" y="3"/>
              </a:cxn>
              <a:cxn ang="0">
                <a:pos x="92" y="3"/>
              </a:cxn>
              <a:cxn ang="0">
                <a:pos x="100" y="0"/>
              </a:cxn>
              <a:cxn ang="0">
                <a:pos x="112" y="12"/>
              </a:cxn>
              <a:cxn ang="0">
                <a:pos x="112" y="48"/>
              </a:cxn>
              <a:cxn ang="0">
                <a:pos x="112" y="76"/>
              </a:cxn>
              <a:cxn ang="0">
                <a:pos x="112" y="88"/>
              </a:cxn>
              <a:cxn ang="0">
                <a:pos x="112" y="100"/>
              </a:cxn>
              <a:cxn ang="0">
                <a:pos x="112" y="120"/>
              </a:cxn>
              <a:cxn ang="0">
                <a:pos x="100" y="132"/>
              </a:cxn>
            </a:cxnLst>
            <a:rect l="0" t="0" r="r" b="b"/>
            <a:pathLst>
              <a:path w="168" h="132">
                <a:moveTo>
                  <a:pt x="148" y="124"/>
                </a:moveTo>
                <a:cubicBezTo>
                  <a:pt x="136" y="113"/>
                  <a:pt x="136" y="113"/>
                  <a:pt x="136" y="113"/>
                </a:cubicBezTo>
                <a:cubicBezTo>
                  <a:pt x="146" y="101"/>
                  <a:pt x="152" y="85"/>
                  <a:pt x="152" y="68"/>
                </a:cubicBezTo>
                <a:cubicBezTo>
                  <a:pt x="152" y="51"/>
                  <a:pt x="146" y="35"/>
                  <a:pt x="136" y="23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60" y="27"/>
                  <a:pt x="168" y="47"/>
                  <a:pt x="168" y="68"/>
                </a:cubicBezTo>
                <a:cubicBezTo>
                  <a:pt x="168" y="89"/>
                  <a:pt x="160" y="109"/>
                  <a:pt x="148" y="124"/>
                </a:cubicBezTo>
                <a:moveTo>
                  <a:pt x="100" y="132"/>
                </a:moveTo>
                <a:cubicBezTo>
                  <a:pt x="97" y="132"/>
                  <a:pt x="95" y="131"/>
                  <a:pt x="93" y="130"/>
                </a:cubicBezTo>
                <a:cubicBezTo>
                  <a:pt x="93" y="130"/>
                  <a:pt x="93" y="130"/>
                  <a:pt x="93" y="13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0"/>
                  <a:pt x="0" y="95"/>
                  <a:pt x="0" y="8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1"/>
                  <a:pt x="5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92" y="3"/>
                  <a:pt x="92" y="3"/>
                  <a:pt x="92" y="3"/>
                </a:cubicBezTo>
                <a:cubicBezTo>
                  <a:pt x="92" y="3"/>
                  <a:pt x="92" y="3"/>
                  <a:pt x="92" y="3"/>
                </a:cubicBezTo>
                <a:cubicBezTo>
                  <a:pt x="95" y="1"/>
                  <a:pt x="97" y="0"/>
                  <a:pt x="100" y="0"/>
                </a:cubicBezTo>
                <a:cubicBezTo>
                  <a:pt x="107" y="0"/>
                  <a:pt x="112" y="5"/>
                  <a:pt x="112" y="12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12" y="127"/>
                  <a:pt x="107" y="132"/>
                  <a:pt x="100" y="13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5" name="Freeform 25">
            <a:extLst>
              <a:ext uri="{FF2B5EF4-FFF2-40B4-BE49-F238E27FC236}">
                <a16:creationId xmlns:a16="http://schemas.microsoft.com/office/drawing/2014/main" id="{0568A2AA-B85D-7A22-15D9-CEC08F2390DA}"/>
              </a:ext>
            </a:extLst>
          </p:cNvPr>
          <p:cNvSpPr>
            <a:spLocks noEditPoints="1"/>
          </p:cNvSpPr>
          <p:nvPr/>
        </p:nvSpPr>
        <p:spPr bwMode="auto">
          <a:xfrm>
            <a:off x="4212539" y="4855073"/>
            <a:ext cx="311264" cy="198077"/>
          </a:xfrm>
          <a:custGeom>
            <a:avLst/>
            <a:gdLst/>
            <a:ahLst/>
            <a:cxnLst>
              <a:cxn ang="0">
                <a:pos x="204" y="52"/>
              </a:cxn>
              <a:cxn ang="0">
                <a:pos x="189" y="68"/>
              </a:cxn>
              <a:cxn ang="0">
                <a:pos x="204" y="84"/>
              </a:cxn>
              <a:cxn ang="0">
                <a:pos x="208" y="92"/>
              </a:cxn>
              <a:cxn ang="0">
                <a:pos x="196" y="104"/>
              </a:cxn>
              <a:cxn ang="0">
                <a:pos x="188" y="100"/>
              </a:cxn>
              <a:cxn ang="0">
                <a:pos x="172" y="85"/>
              </a:cxn>
              <a:cxn ang="0">
                <a:pos x="156" y="100"/>
              </a:cxn>
              <a:cxn ang="0">
                <a:pos x="148" y="104"/>
              </a:cxn>
              <a:cxn ang="0">
                <a:pos x="136" y="92"/>
              </a:cxn>
              <a:cxn ang="0">
                <a:pos x="140" y="84"/>
              </a:cxn>
              <a:cxn ang="0">
                <a:pos x="155" y="68"/>
              </a:cxn>
              <a:cxn ang="0">
                <a:pos x="140" y="52"/>
              </a:cxn>
              <a:cxn ang="0">
                <a:pos x="136" y="44"/>
              </a:cxn>
              <a:cxn ang="0">
                <a:pos x="148" y="32"/>
              </a:cxn>
              <a:cxn ang="0">
                <a:pos x="156" y="36"/>
              </a:cxn>
              <a:cxn ang="0">
                <a:pos x="172" y="51"/>
              </a:cxn>
              <a:cxn ang="0">
                <a:pos x="188" y="36"/>
              </a:cxn>
              <a:cxn ang="0">
                <a:pos x="196" y="32"/>
              </a:cxn>
              <a:cxn ang="0">
                <a:pos x="208" y="44"/>
              </a:cxn>
              <a:cxn ang="0">
                <a:pos x="204" y="52"/>
              </a:cxn>
              <a:cxn ang="0">
                <a:pos x="100" y="132"/>
              </a:cxn>
              <a:cxn ang="0">
                <a:pos x="93" y="130"/>
              </a:cxn>
              <a:cxn ang="0">
                <a:pos x="93" y="130"/>
              </a:cxn>
              <a:cxn ang="0">
                <a:pos x="52" y="100"/>
              </a:cxn>
              <a:cxn ang="0">
                <a:pos x="12" y="100"/>
              </a:cxn>
              <a:cxn ang="0">
                <a:pos x="0" y="88"/>
              </a:cxn>
              <a:cxn ang="0">
                <a:pos x="0" y="48"/>
              </a:cxn>
              <a:cxn ang="0">
                <a:pos x="12" y="36"/>
              </a:cxn>
              <a:cxn ang="0">
                <a:pos x="12" y="36"/>
              </a:cxn>
              <a:cxn ang="0">
                <a:pos x="52" y="36"/>
              </a:cxn>
              <a:cxn ang="0">
                <a:pos x="92" y="3"/>
              </a:cxn>
              <a:cxn ang="0">
                <a:pos x="92" y="3"/>
              </a:cxn>
              <a:cxn ang="0">
                <a:pos x="100" y="0"/>
              </a:cxn>
              <a:cxn ang="0">
                <a:pos x="112" y="12"/>
              </a:cxn>
              <a:cxn ang="0">
                <a:pos x="112" y="48"/>
              </a:cxn>
              <a:cxn ang="0">
                <a:pos x="112" y="76"/>
              </a:cxn>
              <a:cxn ang="0">
                <a:pos x="112" y="88"/>
              </a:cxn>
              <a:cxn ang="0">
                <a:pos x="112" y="100"/>
              </a:cxn>
              <a:cxn ang="0">
                <a:pos x="112" y="120"/>
              </a:cxn>
              <a:cxn ang="0">
                <a:pos x="100" y="132"/>
              </a:cxn>
            </a:cxnLst>
            <a:rect l="0" t="0" r="r" b="b"/>
            <a:pathLst>
              <a:path w="208" h="132">
                <a:moveTo>
                  <a:pt x="204" y="52"/>
                </a:moveTo>
                <a:cubicBezTo>
                  <a:pt x="189" y="68"/>
                  <a:pt x="189" y="68"/>
                  <a:pt x="189" y="68"/>
                </a:cubicBezTo>
                <a:cubicBezTo>
                  <a:pt x="204" y="84"/>
                  <a:pt x="204" y="84"/>
                  <a:pt x="204" y="84"/>
                </a:cubicBezTo>
                <a:cubicBezTo>
                  <a:pt x="207" y="86"/>
                  <a:pt x="208" y="89"/>
                  <a:pt x="208" y="92"/>
                </a:cubicBezTo>
                <a:cubicBezTo>
                  <a:pt x="208" y="99"/>
                  <a:pt x="203" y="104"/>
                  <a:pt x="196" y="104"/>
                </a:cubicBezTo>
                <a:cubicBezTo>
                  <a:pt x="193" y="104"/>
                  <a:pt x="190" y="103"/>
                  <a:pt x="188" y="100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56" y="100"/>
                  <a:pt x="156" y="100"/>
                  <a:pt x="156" y="100"/>
                </a:cubicBezTo>
                <a:cubicBezTo>
                  <a:pt x="154" y="103"/>
                  <a:pt x="151" y="104"/>
                  <a:pt x="148" y="104"/>
                </a:cubicBezTo>
                <a:cubicBezTo>
                  <a:pt x="141" y="104"/>
                  <a:pt x="136" y="99"/>
                  <a:pt x="136" y="92"/>
                </a:cubicBezTo>
                <a:cubicBezTo>
                  <a:pt x="136" y="89"/>
                  <a:pt x="137" y="86"/>
                  <a:pt x="140" y="84"/>
                </a:cubicBezTo>
                <a:cubicBezTo>
                  <a:pt x="155" y="68"/>
                  <a:pt x="155" y="68"/>
                  <a:pt x="155" y="68"/>
                </a:cubicBezTo>
                <a:cubicBezTo>
                  <a:pt x="140" y="52"/>
                  <a:pt x="140" y="52"/>
                  <a:pt x="140" y="52"/>
                </a:cubicBezTo>
                <a:cubicBezTo>
                  <a:pt x="137" y="50"/>
                  <a:pt x="136" y="47"/>
                  <a:pt x="136" y="44"/>
                </a:cubicBezTo>
                <a:cubicBezTo>
                  <a:pt x="136" y="37"/>
                  <a:pt x="141" y="32"/>
                  <a:pt x="148" y="32"/>
                </a:cubicBezTo>
                <a:cubicBezTo>
                  <a:pt x="151" y="32"/>
                  <a:pt x="154" y="33"/>
                  <a:pt x="156" y="36"/>
                </a:cubicBezTo>
                <a:cubicBezTo>
                  <a:pt x="172" y="51"/>
                  <a:pt x="172" y="51"/>
                  <a:pt x="172" y="51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90" y="33"/>
                  <a:pt x="193" y="32"/>
                  <a:pt x="196" y="32"/>
                </a:cubicBezTo>
                <a:cubicBezTo>
                  <a:pt x="203" y="32"/>
                  <a:pt x="208" y="37"/>
                  <a:pt x="208" y="44"/>
                </a:cubicBezTo>
                <a:cubicBezTo>
                  <a:pt x="208" y="47"/>
                  <a:pt x="207" y="50"/>
                  <a:pt x="204" y="52"/>
                </a:cubicBezTo>
                <a:moveTo>
                  <a:pt x="100" y="132"/>
                </a:moveTo>
                <a:cubicBezTo>
                  <a:pt x="97" y="132"/>
                  <a:pt x="95" y="131"/>
                  <a:pt x="93" y="130"/>
                </a:cubicBezTo>
                <a:cubicBezTo>
                  <a:pt x="93" y="130"/>
                  <a:pt x="93" y="130"/>
                  <a:pt x="93" y="13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0"/>
                  <a:pt x="0" y="95"/>
                  <a:pt x="0" y="8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1"/>
                  <a:pt x="5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92" y="3"/>
                  <a:pt x="92" y="3"/>
                  <a:pt x="92" y="3"/>
                </a:cubicBezTo>
                <a:cubicBezTo>
                  <a:pt x="92" y="3"/>
                  <a:pt x="92" y="3"/>
                  <a:pt x="92" y="3"/>
                </a:cubicBezTo>
                <a:cubicBezTo>
                  <a:pt x="95" y="1"/>
                  <a:pt x="97" y="0"/>
                  <a:pt x="100" y="0"/>
                </a:cubicBezTo>
                <a:cubicBezTo>
                  <a:pt x="107" y="0"/>
                  <a:pt x="112" y="5"/>
                  <a:pt x="112" y="12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12" y="127"/>
                  <a:pt x="107" y="132"/>
                  <a:pt x="100" y="13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" name="Freeform 26">
            <a:extLst>
              <a:ext uri="{FF2B5EF4-FFF2-40B4-BE49-F238E27FC236}">
                <a16:creationId xmlns:a16="http://schemas.microsoft.com/office/drawing/2014/main" id="{8A929BC2-126C-0BF8-5637-2FC80727F05F}"/>
              </a:ext>
            </a:extLst>
          </p:cNvPr>
          <p:cNvSpPr>
            <a:spLocks noEditPoints="1"/>
          </p:cNvSpPr>
          <p:nvPr/>
        </p:nvSpPr>
        <p:spPr bwMode="auto">
          <a:xfrm>
            <a:off x="3540867" y="4855073"/>
            <a:ext cx="312752" cy="198077"/>
          </a:xfrm>
          <a:custGeom>
            <a:avLst/>
            <a:gdLst/>
            <a:ahLst/>
            <a:cxnLst>
              <a:cxn ang="0">
                <a:pos x="196" y="80"/>
              </a:cxn>
              <a:cxn ang="0">
                <a:pos x="148" y="80"/>
              </a:cxn>
              <a:cxn ang="0">
                <a:pos x="136" y="68"/>
              </a:cxn>
              <a:cxn ang="0">
                <a:pos x="148" y="56"/>
              </a:cxn>
              <a:cxn ang="0">
                <a:pos x="196" y="56"/>
              </a:cxn>
              <a:cxn ang="0">
                <a:pos x="208" y="68"/>
              </a:cxn>
              <a:cxn ang="0">
                <a:pos x="196" y="80"/>
              </a:cxn>
              <a:cxn ang="0">
                <a:pos x="100" y="132"/>
              </a:cxn>
              <a:cxn ang="0">
                <a:pos x="93" y="130"/>
              </a:cxn>
              <a:cxn ang="0">
                <a:pos x="93" y="130"/>
              </a:cxn>
              <a:cxn ang="0">
                <a:pos x="52" y="100"/>
              </a:cxn>
              <a:cxn ang="0">
                <a:pos x="12" y="100"/>
              </a:cxn>
              <a:cxn ang="0">
                <a:pos x="0" y="88"/>
              </a:cxn>
              <a:cxn ang="0">
                <a:pos x="0" y="48"/>
              </a:cxn>
              <a:cxn ang="0">
                <a:pos x="12" y="36"/>
              </a:cxn>
              <a:cxn ang="0">
                <a:pos x="12" y="36"/>
              </a:cxn>
              <a:cxn ang="0">
                <a:pos x="52" y="36"/>
              </a:cxn>
              <a:cxn ang="0">
                <a:pos x="92" y="3"/>
              </a:cxn>
              <a:cxn ang="0">
                <a:pos x="92" y="3"/>
              </a:cxn>
              <a:cxn ang="0">
                <a:pos x="100" y="0"/>
              </a:cxn>
              <a:cxn ang="0">
                <a:pos x="112" y="12"/>
              </a:cxn>
              <a:cxn ang="0">
                <a:pos x="112" y="48"/>
              </a:cxn>
              <a:cxn ang="0">
                <a:pos x="112" y="76"/>
              </a:cxn>
              <a:cxn ang="0">
                <a:pos x="112" y="88"/>
              </a:cxn>
              <a:cxn ang="0">
                <a:pos x="112" y="100"/>
              </a:cxn>
              <a:cxn ang="0">
                <a:pos x="112" y="120"/>
              </a:cxn>
              <a:cxn ang="0">
                <a:pos x="100" y="132"/>
              </a:cxn>
            </a:cxnLst>
            <a:rect l="0" t="0" r="r" b="b"/>
            <a:pathLst>
              <a:path w="208" h="132">
                <a:moveTo>
                  <a:pt x="196" y="80"/>
                </a:moveTo>
                <a:cubicBezTo>
                  <a:pt x="148" y="80"/>
                  <a:pt x="148" y="80"/>
                  <a:pt x="148" y="80"/>
                </a:cubicBezTo>
                <a:cubicBezTo>
                  <a:pt x="141" y="80"/>
                  <a:pt x="136" y="75"/>
                  <a:pt x="136" y="68"/>
                </a:cubicBezTo>
                <a:cubicBezTo>
                  <a:pt x="136" y="61"/>
                  <a:pt x="141" y="56"/>
                  <a:pt x="148" y="56"/>
                </a:cubicBezTo>
                <a:cubicBezTo>
                  <a:pt x="196" y="56"/>
                  <a:pt x="196" y="56"/>
                  <a:pt x="196" y="56"/>
                </a:cubicBezTo>
                <a:cubicBezTo>
                  <a:pt x="203" y="56"/>
                  <a:pt x="208" y="61"/>
                  <a:pt x="208" y="68"/>
                </a:cubicBezTo>
                <a:cubicBezTo>
                  <a:pt x="208" y="75"/>
                  <a:pt x="203" y="80"/>
                  <a:pt x="196" y="80"/>
                </a:cubicBezTo>
                <a:moveTo>
                  <a:pt x="100" y="132"/>
                </a:moveTo>
                <a:cubicBezTo>
                  <a:pt x="97" y="132"/>
                  <a:pt x="95" y="131"/>
                  <a:pt x="93" y="130"/>
                </a:cubicBezTo>
                <a:cubicBezTo>
                  <a:pt x="93" y="130"/>
                  <a:pt x="93" y="130"/>
                  <a:pt x="93" y="13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0"/>
                  <a:pt x="0" y="95"/>
                  <a:pt x="0" y="8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1"/>
                  <a:pt x="5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92" y="3"/>
                  <a:pt x="92" y="3"/>
                  <a:pt x="92" y="3"/>
                </a:cubicBezTo>
                <a:cubicBezTo>
                  <a:pt x="92" y="3"/>
                  <a:pt x="92" y="3"/>
                  <a:pt x="92" y="3"/>
                </a:cubicBezTo>
                <a:cubicBezTo>
                  <a:pt x="95" y="1"/>
                  <a:pt x="97" y="0"/>
                  <a:pt x="100" y="0"/>
                </a:cubicBezTo>
                <a:cubicBezTo>
                  <a:pt x="107" y="0"/>
                  <a:pt x="112" y="5"/>
                  <a:pt x="112" y="12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12" y="127"/>
                  <a:pt x="107" y="132"/>
                  <a:pt x="100" y="13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7" name="Freeform 27">
            <a:extLst>
              <a:ext uri="{FF2B5EF4-FFF2-40B4-BE49-F238E27FC236}">
                <a16:creationId xmlns:a16="http://schemas.microsoft.com/office/drawing/2014/main" id="{3E692F45-665F-965D-7EF8-B7601F415B67}"/>
              </a:ext>
            </a:extLst>
          </p:cNvPr>
          <p:cNvSpPr>
            <a:spLocks noEditPoints="1"/>
          </p:cNvSpPr>
          <p:nvPr/>
        </p:nvSpPr>
        <p:spPr bwMode="auto">
          <a:xfrm>
            <a:off x="2870683" y="4855073"/>
            <a:ext cx="311264" cy="198077"/>
          </a:xfrm>
          <a:custGeom>
            <a:avLst/>
            <a:gdLst/>
            <a:ahLst/>
            <a:cxnLst>
              <a:cxn ang="0">
                <a:pos x="196" y="80"/>
              </a:cxn>
              <a:cxn ang="0">
                <a:pos x="184" y="80"/>
              </a:cxn>
              <a:cxn ang="0">
                <a:pos x="184" y="92"/>
              </a:cxn>
              <a:cxn ang="0">
                <a:pos x="172" y="104"/>
              </a:cxn>
              <a:cxn ang="0">
                <a:pos x="160" y="92"/>
              </a:cxn>
              <a:cxn ang="0">
                <a:pos x="160" y="80"/>
              </a:cxn>
              <a:cxn ang="0">
                <a:pos x="148" y="80"/>
              </a:cxn>
              <a:cxn ang="0">
                <a:pos x="136" y="68"/>
              </a:cxn>
              <a:cxn ang="0">
                <a:pos x="148" y="56"/>
              </a:cxn>
              <a:cxn ang="0">
                <a:pos x="160" y="56"/>
              </a:cxn>
              <a:cxn ang="0">
                <a:pos x="160" y="44"/>
              </a:cxn>
              <a:cxn ang="0">
                <a:pos x="172" y="32"/>
              </a:cxn>
              <a:cxn ang="0">
                <a:pos x="184" y="44"/>
              </a:cxn>
              <a:cxn ang="0">
                <a:pos x="184" y="56"/>
              </a:cxn>
              <a:cxn ang="0">
                <a:pos x="196" y="56"/>
              </a:cxn>
              <a:cxn ang="0">
                <a:pos x="208" y="68"/>
              </a:cxn>
              <a:cxn ang="0">
                <a:pos x="196" y="80"/>
              </a:cxn>
              <a:cxn ang="0">
                <a:pos x="100" y="132"/>
              </a:cxn>
              <a:cxn ang="0">
                <a:pos x="93" y="130"/>
              </a:cxn>
              <a:cxn ang="0">
                <a:pos x="93" y="130"/>
              </a:cxn>
              <a:cxn ang="0">
                <a:pos x="52" y="100"/>
              </a:cxn>
              <a:cxn ang="0">
                <a:pos x="12" y="100"/>
              </a:cxn>
              <a:cxn ang="0">
                <a:pos x="0" y="88"/>
              </a:cxn>
              <a:cxn ang="0">
                <a:pos x="0" y="48"/>
              </a:cxn>
              <a:cxn ang="0">
                <a:pos x="12" y="36"/>
              </a:cxn>
              <a:cxn ang="0">
                <a:pos x="12" y="36"/>
              </a:cxn>
              <a:cxn ang="0">
                <a:pos x="52" y="36"/>
              </a:cxn>
              <a:cxn ang="0">
                <a:pos x="92" y="3"/>
              </a:cxn>
              <a:cxn ang="0">
                <a:pos x="92" y="3"/>
              </a:cxn>
              <a:cxn ang="0">
                <a:pos x="100" y="0"/>
              </a:cxn>
              <a:cxn ang="0">
                <a:pos x="112" y="12"/>
              </a:cxn>
              <a:cxn ang="0">
                <a:pos x="112" y="48"/>
              </a:cxn>
              <a:cxn ang="0">
                <a:pos x="112" y="76"/>
              </a:cxn>
              <a:cxn ang="0">
                <a:pos x="112" y="88"/>
              </a:cxn>
              <a:cxn ang="0">
                <a:pos x="112" y="100"/>
              </a:cxn>
              <a:cxn ang="0">
                <a:pos x="112" y="120"/>
              </a:cxn>
              <a:cxn ang="0">
                <a:pos x="100" y="132"/>
              </a:cxn>
            </a:cxnLst>
            <a:rect l="0" t="0" r="r" b="b"/>
            <a:pathLst>
              <a:path w="208" h="132">
                <a:moveTo>
                  <a:pt x="196" y="80"/>
                </a:moveTo>
                <a:cubicBezTo>
                  <a:pt x="184" y="80"/>
                  <a:pt x="184" y="80"/>
                  <a:pt x="184" y="80"/>
                </a:cubicBezTo>
                <a:cubicBezTo>
                  <a:pt x="184" y="92"/>
                  <a:pt x="184" y="92"/>
                  <a:pt x="184" y="92"/>
                </a:cubicBezTo>
                <a:cubicBezTo>
                  <a:pt x="184" y="99"/>
                  <a:pt x="179" y="104"/>
                  <a:pt x="172" y="104"/>
                </a:cubicBezTo>
                <a:cubicBezTo>
                  <a:pt x="165" y="104"/>
                  <a:pt x="160" y="99"/>
                  <a:pt x="160" y="92"/>
                </a:cubicBezTo>
                <a:cubicBezTo>
                  <a:pt x="160" y="80"/>
                  <a:pt x="160" y="80"/>
                  <a:pt x="160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41" y="80"/>
                  <a:pt x="136" y="75"/>
                  <a:pt x="136" y="68"/>
                </a:cubicBezTo>
                <a:cubicBezTo>
                  <a:pt x="136" y="61"/>
                  <a:pt x="141" y="56"/>
                  <a:pt x="148" y="56"/>
                </a:cubicBezTo>
                <a:cubicBezTo>
                  <a:pt x="160" y="56"/>
                  <a:pt x="160" y="56"/>
                  <a:pt x="160" y="56"/>
                </a:cubicBezTo>
                <a:cubicBezTo>
                  <a:pt x="160" y="44"/>
                  <a:pt x="160" y="44"/>
                  <a:pt x="160" y="44"/>
                </a:cubicBezTo>
                <a:cubicBezTo>
                  <a:pt x="160" y="37"/>
                  <a:pt x="165" y="32"/>
                  <a:pt x="172" y="32"/>
                </a:cubicBezTo>
                <a:cubicBezTo>
                  <a:pt x="179" y="32"/>
                  <a:pt x="184" y="37"/>
                  <a:pt x="184" y="44"/>
                </a:cubicBezTo>
                <a:cubicBezTo>
                  <a:pt x="184" y="56"/>
                  <a:pt x="184" y="56"/>
                  <a:pt x="184" y="56"/>
                </a:cubicBezTo>
                <a:cubicBezTo>
                  <a:pt x="196" y="56"/>
                  <a:pt x="196" y="56"/>
                  <a:pt x="196" y="56"/>
                </a:cubicBezTo>
                <a:cubicBezTo>
                  <a:pt x="203" y="56"/>
                  <a:pt x="208" y="61"/>
                  <a:pt x="208" y="68"/>
                </a:cubicBezTo>
                <a:cubicBezTo>
                  <a:pt x="208" y="75"/>
                  <a:pt x="203" y="80"/>
                  <a:pt x="196" y="80"/>
                </a:cubicBezTo>
                <a:moveTo>
                  <a:pt x="100" y="132"/>
                </a:moveTo>
                <a:cubicBezTo>
                  <a:pt x="97" y="132"/>
                  <a:pt x="95" y="131"/>
                  <a:pt x="93" y="130"/>
                </a:cubicBezTo>
                <a:cubicBezTo>
                  <a:pt x="93" y="130"/>
                  <a:pt x="93" y="130"/>
                  <a:pt x="93" y="13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0"/>
                  <a:pt x="0" y="95"/>
                  <a:pt x="0" y="8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1"/>
                  <a:pt x="5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92" y="3"/>
                  <a:pt x="92" y="3"/>
                  <a:pt x="92" y="3"/>
                </a:cubicBezTo>
                <a:cubicBezTo>
                  <a:pt x="92" y="3"/>
                  <a:pt x="92" y="3"/>
                  <a:pt x="92" y="3"/>
                </a:cubicBezTo>
                <a:cubicBezTo>
                  <a:pt x="95" y="1"/>
                  <a:pt x="97" y="0"/>
                  <a:pt x="100" y="0"/>
                </a:cubicBezTo>
                <a:cubicBezTo>
                  <a:pt x="107" y="0"/>
                  <a:pt x="112" y="5"/>
                  <a:pt x="112" y="12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12" y="127"/>
                  <a:pt x="107" y="132"/>
                  <a:pt x="100" y="13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8" name="Freeform 28">
            <a:extLst>
              <a:ext uri="{FF2B5EF4-FFF2-40B4-BE49-F238E27FC236}">
                <a16:creationId xmlns:a16="http://schemas.microsoft.com/office/drawing/2014/main" id="{F5C5FA38-DD4C-64EA-BD0E-2000A411FF04}"/>
              </a:ext>
            </a:extLst>
          </p:cNvPr>
          <p:cNvSpPr>
            <a:spLocks noEditPoints="1"/>
          </p:cNvSpPr>
          <p:nvPr/>
        </p:nvSpPr>
        <p:spPr bwMode="auto">
          <a:xfrm>
            <a:off x="2237734" y="4855073"/>
            <a:ext cx="239777" cy="198077"/>
          </a:xfrm>
          <a:custGeom>
            <a:avLst/>
            <a:gdLst/>
            <a:ahLst/>
            <a:cxnLst>
              <a:cxn ang="0">
                <a:pos x="157" y="21"/>
              </a:cxn>
              <a:cxn ang="0">
                <a:pos x="9" y="122"/>
              </a:cxn>
              <a:cxn ang="0">
                <a:pos x="6" y="123"/>
              </a:cxn>
              <a:cxn ang="0">
                <a:pos x="0" y="117"/>
              </a:cxn>
              <a:cxn ang="0">
                <a:pos x="2" y="112"/>
              </a:cxn>
              <a:cxn ang="0">
                <a:pos x="151" y="11"/>
              </a:cxn>
              <a:cxn ang="0">
                <a:pos x="154" y="10"/>
              </a:cxn>
              <a:cxn ang="0">
                <a:pos x="160" y="16"/>
              </a:cxn>
              <a:cxn ang="0">
                <a:pos x="157" y="21"/>
              </a:cxn>
              <a:cxn ang="0">
                <a:pos x="18" y="48"/>
              </a:cxn>
              <a:cxn ang="0">
                <a:pos x="30" y="36"/>
              </a:cxn>
              <a:cxn ang="0">
                <a:pos x="30" y="36"/>
              </a:cxn>
              <a:cxn ang="0">
                <a:pos x="70" y="36"/>
              </a:cxn>
              <a:cxn ang="0">
                <a:pos x="110" y="3"/>
              </a:cxn>
              <a:cxn ang="0">
                <a:pos x="110" y="3"/>
              </a:cxn>
              <a:cxn ang="0">
                <a:pos x="118" y="0"/>
              </a:cxn>
              <a:cxn ang="0">
                <a:pos x="130" y="11"/>
              </a:cxn>
              <a:cxn ang="0">
                <a:pos x="18" y="87"/>
              </a:cxn>
              <a:cxn ang="0">
                <a:pos x="18" y="48"/>
              </a:cxn>
              <a:cxn ang="0">
                <a:pos x="130" y="76"/>
              </a:cxn>
              <a:cxn ang="0">
                <a:pos x="130" y="88"/>
              </a:cxn>
              <a:cxn ang="0">
                <a:pos x="130" y="100"/>
              </a:cxn>
              <a:cxn ang="0">
                <a:pos x="130" y="120"/>
              </a:cxn>
              <a:cxn ang="0">
                <a:pos x="118" y="132"/>
              </a:cxn>
              <a:cxn ang="0">
                <a:pos x="111" y="130"/>
              </a:cxn>
              <a:cxn ang="0">
                <a:pos x="111" y="130"/>
              </a:cxn>
              <a:cxn ang="0">
                <a:pos x="70" y="100"/>
              </a:cxn>
              <a:cxn ang="0">
                <a:pos x="62" y="100"/>
              </a:cxn>
              <a:cxn ang="0">
                <a:pos x="130" y="54"/>
              </a:cxn>
              <a:cxn ang="0">
                <a:pos x="130" y="76"/>
              </a:cxn>
            </a:cxnLst>
            <a:rect l="0" t="0" r="r" b="b"/>
            <a:pathLst>
              <a:path w="160" h="132">
                <a:moveTo>
                  <a:pt x="157" y="21"/>
                </a:moveTo>
                <a:cubicBezTo>
                  <a:pt x="9" y="122"/>
                  <a:pt x="9" y="122"/>
                  <a:pt x="9" y="122"/>
                </a:cubicBezTo>
                <a:cubicBezTo>
                  <a:pt x="8" y="122"/>
                  <a:pt x="7" y="123"/>
                  <a:pt x="6" y="123"/>
                </a:cubicBezTo>
                <a:cubicBezTo>
                  <a:pt x="2" y="123"/>
                  <a:pt x="0" y="120"/>
                  <a:pt x="0" y="117"/>
                </a:cubicBezTo>
                <a:cubicBezTo>
                  <a:pt x="0" y="115"/>
                  <a:pt x="1" y="113"/>
                  <a:pt x="2" y="112"/>
                </a:cubicBezTo>
                <a:cubicBezTo>
                  <a:pt x="151" y="11"/>
                  <a:pt x="151" y="11"/>
                  <a:pt x="151" y="11"/>
                </a:cubicBezTo>
                <a:cubicBezTo>
                  <a:pt x="152" y="11"/>
                  <a:pt x="153" y="10"/>
                  <a:pt x="154" y="10"/>
                </a:cubicBezTo>
                <a:cubicBezTo>
                  <a:pt x="157" y="10"/>
                  <a:pt x="160" y="13"/>
                  <a:pt x="160" y="16"/>
                </a:cubicBezTo>
                <a:cubicBezTo>
                  <a:pt x="160" y="18"/>
                  <a:pt x="159" y="20"/>
                  <a:pt x="157" y="21"/>
                </a:cubicBezTo>
                <a:moveTo>
                  <a:pt x="18" y="48"/>
                </a:moveTo>
                <a:cubicBezTo>
                  <a:pt x="18" y="41"/>
                  <a:pt x="23" y="36"/>
                  <a:pt x="30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70" y="36"/>
                  <a:pt x="70" y="36"/>
                  <a:pt x="70" y="36"/>
                </a:cubicBezTo>
                <a:cubicBezTo>
                  <a:pt x="110" y="3"/>
                  <a:pt x="110" y="3"/>
                  <a:pt x="110" y="3"/>
                </a:cubicBezTo>
                <a:cubicBezTo>
                  <a:pt x="110" y="3"/>
                  <a:pt x="110" y="3"/>
                  <a:pt x="110" y="3"/>
                </a:cubicBezTo>
                <a:cubicBezTo>
                  <a:pt x="113" y="1"/>
                  <a:pt x="115" y="0"/>
                  <a:pt x="118" y="0"/>
                </a:cubicBezTo>
                <a:cubicBezTo>
                  <a:pt x="124" y="0"/>
                  <a:pt x="129" y="5"/>
                  <a:pt x="130" y="11"/>
                </a:cubicBezTo>
                <a:cubicBezTo>
                  <a:pt x="18" y="87"/>
                  <a:pt x="18" y="87"/>
                  <a:pt x="18" y="87"/>
                </a:cubicBezTo>
                <a:lnTo>
                  <a:pt x="18" y="48"/>
                </a:lnTo>
                <a:close/>
                <a:moveTo>
                  <a:pt x="130" y="76"/>
                </a:moveTo>
                <a:cubicBezTo>
                  <a:pt x="130" y="88"/>
                  <a:pt x="130" y="88"/>
                  <a:pt x="130" y="88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0" y="120"/>
                  <a:pt x="130" y="120"/>
                  <a:pt x="130" y="120"/>
                </a:cubicBezTo>
                <a:cubicBezTo>
                  <a:pt x="130" y="127"/>
                  <a:pt x="125" y="132"/>
                  <a:pt x="118" y="132"/>
                </a:cubicBezTo>
                <a:cubicBezTo>
                  <a:pt x="115" y="132"/>
                  <a:pt x="113" y="131"/>
                  <a:pt x="111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70" y="100"/>
                  <a:pt x="70" y="100"/>
                  <a:pt x="70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130" y="54"/>
                  <a:pt x="130" y="54"/>
                  <a:pt x="130" y="54"/>
                </a:cubicBezTo>
                <a:lnTo>
                  <a:pt x="130" y="76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" name="Freeform 29">
            <a:extLst>
              <a:ext uri="{FF2B5EF4-FFF2-40B4-BE49-F238E27FC236}">
                <a16:creationId xmlns:a16="http://schemas.microsoft.com/office/drawing/2014/main" id="{B8035F25-D4D7-3191-67DA-9ECEF698F0AF}"/>
              </a:ext>
            </a:extLst>
          </p:cNvPr>
          <p:cNvSpPr>
            <a:spLocks noEditPoints="1"/>
          </p:cNvSpPr>
          <p:nvPr/>
        </p:nvSpPr>
        <p:spPr bwMode="auto">
          <a:xfrm>
            <a:off x="9544218" y="4094042"/>
            <a:ext cx="384238" cy="384238"/>
          </a:xfrm>
          <a:custGeom>
            <a:avLst/>
            <a:gdLst/>
            <a:ahLst/>
            <a:cxnLst>
              <a:cxn ang="0">
                <a:pos x="204" y="196"/>
              </a:cxn>
              <a:cxn ang="0">
                <a:pos x="204" y="180"/>
              </a:cxn>
              <a:cxn ang="0">
                <a:pos x="204" y="148"/>
              </a:cxn>
              <a:cxn ang="0">
                <a:pos x="52" y="136"/>
              </a:cxn>
              <a:cxn ang="0">
                <a:pos x="52" y="160"/>
              </a:cxn>
              <a:cxn ang="0">
                <a:pos x="52" y="184"/>
              </a:cxn>
              <a:cxn ang="0">
                <a:pos x="12" y="196"/>
              </a:cxn>
              <a:cxn ang="0">
                <a:pos x="0" y="72"/>
              </a:cxn>
              <a:cxn ang="0">
                <a:pos x="244" y="60"/>
              </a:cxn>
              <a:cxn ang="0">
                <a:pos x="256" y="184"/>
              </a:cxn>
              <a:cxn ang="0">
                <a:pos x="36" y="84"/>
              </a:cxn>
              <a:cxn ang="0">
                <a:pos x="36" y="108"/>
              </a:cxn>
              <a:cxn ang="0">
                <a:pos x="36" y="84"/>
              </a:cxn>
              <a:cxn ang="0">
                <a:pos x="64" y="48"/>
              </a:cxn>
              <a:cxn ang="0">
                <a:pos x="64" y="12"/>
              </a:cxn>
              <a:cxn ang="0">
                <a:pos x="76" y="0"/>
              </a:cxn>
              <a:cxn ang="0">
                <a:pos x="181" y="0"/>
              </a:cxn>
              <a:cxn ang="0">
                <a:pos x="182" y="0"/>
              </a:cxn>
              <a:cxn ang="0">
                <a:pos x="186" y="2"/>
              </a:cxn>
              <a:cxn ang="0">
                <a:pos x="188" y="3"/>
              </a:cxn>
              <a:cxn ang="0">
                <a:pos x="188" y="3"/>
              </a:cxn>
              <a:cxn ang="0">
                <a:pos x="190" y="5"/>
              </a:cxn>
              <a:cxn ang="0">
                <a:pos x="192" y="12"/>
              </a:cxn>
              <a:cxn ang="0">
                <a:pos x="192" y="48"/>
              </a:cxn>
              <a:cxn ang="0">
                <a:pos x="192" y="232"/>
              </a:cxn>
              <a:cxn ang="0">
                <a:pos x="192" y="244"/>
              </a:cxn>
              <a:cxn ang="0">
                <a:pos x="76" y="256"/>
              </a:cxn>
              <a:cxn ang="0">
                <a:pos x="64" y="236"/>
              </a:cxn>
              <a:cxn ang="0">
                <a:pos x="64" y="172"/>
              </a:cxn>
              <a:cxn ang="0">
                <a:pos x="192" y="148"/>
              </a:cxn>
              <a:cxn ang="0">
                <a:pos x="168" y="172"/>
              </a:cxn>
              <a:cxn ang="0">
                <a:pos x="88" y="184"/>
              </a:cxn>
              <a:cxn ang="0">
                <a:pos x="168" y="172"/>
              </a:cxn>
              <a:cxn ang="0">
                <a:pos x="88" y="196"/>
              </a:cxn>
              <a:cxn ang="0">
                <a:pos x="168" y="208"/>
              </a:cxn>
              <a:cxn ang="0">
                <a:pos x="168" y="220"/>
              </a:cxn>
              <a:cxn ang="0">
                <a:pos x="88" y="232"/>
              </a:cxn>
              <a:cxn ang="0">
                <a:pos x="168" y="220"/>
              </a:cxn>
            </a:cxnLst>
            <a:rect l="0" t="0" r="r" b="b"/>
            <a:pathLst>
              <a:path w="256" h="256">
                <a:moveTo>
                  <a:pt x="244" y="196"/>
                </a:moveTo>
                <a:cubicBezTo>
                  <a:pt x="204" y="196"/>
                  <a:pt x="204" y="196"/>
                  <a:pt x="204" y="196"/>
                </a:cubicBezTo>
                <a:cubicBezTo>
                  <a:pt x="204" y="184"/>
                  <a:pt x="204" y="184"/>
                  <a:pt x="204" y="184"/>
                </a:cubicBezTo>
                <a:cubicBezTo>
                  <a:pt x="204" y="180"/>
                  <a:pt x="204" y="180"/>
                  <a:pt x="204" y="180"/>
                </a:cubicBezTo>
                <a:cubicBezTo>
                  <a:pt x="204" y="160"/>
                  <a:pt x="204" y="160"/>
                  <a:pt x="204" y="160"/>
                </a:cubicBezTo>
                <a:cubicBezTo>
                  <a:pt x="204" y="148"/>
                  <a:pt x="204" y="148"/>
                  <a:pt x="204" y="148"/>
                </a:cubicBezTo>
                <a:cubicBezTo>
                  <a:pt x="204" y="136"/>
                  <a:pt x="204" y="136"/>
                  <a:pt x="204" y="136"/>
                </a:cubicBezTo>
                <a:cubicBezTo>
                  <a:pt x="52" y="136"/>
                  <a:pt x="52" y="136"/>
                  <a:pt x="52" y="136"/>
                </a:cubicBezTo>
                <a:cubicBezTo>
                  <a:pt x="52" y="148"/>
                  <a:pt x="52" y="148"/>
                  <a:pt x="52" y="148"/>
                </a:cubicBezTo>
                <a:cubicBezTo>
                  <a:pt x="52" y="160"/>
                  <a:pt x="52" y="160"/>
                  <a:pt x="52" y="160"/>
                </a:cubicBezTo>
                <a:cubicBezTo>
                  <a:pt x="52" y="180"/>
                  <a:pt x="52" y="180"/>
                  <a:pt x="52" y="180"/>
                </a:cubicBezTo>
                <a:cubicBezTo>
                  <a:pt x="52" y="184"/>
                  <a:pt x="52" y="184"/>
                  <a:pt x="52" y="184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5" y="196"/>
                  <a:pt x="0" y="191"/>
                  <a:pt x="0" y="184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5"/>
                  <a:pt x="5" y="60"/>
                  <a:pt x="12" y="60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51" y="60"/>
                  <a:pt x="256" y="65"/>
                  <a:pt x="256" y="72"/>
                </a:cubicBezTo>
                <a:cubicBezTo>
                  <a:pt x="256" y="184"/>
                  <a:pt x="256" y="184"/>
                  <a:pt x="256" y="184"/>
                </a:cubicBezTo>
                <a:cubicBezTo>
                  <a:pt x="256" y="191"/>
                  <a:pt x="251" y="196"/>
                  <a:pt x="244" y="196"/>
                </a:cubicBezTo>
                <a:moveTo>
                  <a:pt x="36" y="84"/>
                </a:moveTo>
                <a:cubicBezTo>
                  <a:pt x="29" y="84"/>
                  <a:pt x="24" y="89"/>
                  <a:pt x="24" y="96"/>
                </a:cubicBezTo>
                <a:cubicBezTo>
                  <a:pt x="24" y="103"/>
                  <a:pt x="29" y="108"/>
                  <a:pt x="36" y="108"/>
                </a:cubicBezTo>
                <a:cubicBezTo>
                  <a:pt x="43" y="108"/>
                  <a:pt x="48" y="103"/>
                  <a:pt x="48" y="96"/>
                </a:cubicBezTo>
                <a:cubicBezTo>
                  <a:pt x="48" y="89"/>
                  <a:pt x="43" y="84"/>
                  <a:pt x="36" y="84"/>
                </a:cubicBezTo>
                <a:moveTo>
                  <a:pt x="192" y="48"/>
                </a:moveTo>
                <a:cubicBezTo>
                  <a:pt x="64" y="48"/>
                  <a:pt x="64" y="48"/>
                  <a:pt x="64" y="48"/>
                </a:cubicBezTo>
                <a:cubicBezTo>
                  <a:pt x="64" y="36"/>
                  <a:pt x="64" y="36"/>
                  <a:pt x="64" y="36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10"/>
                  <a:pt x="64" y="9"/>
                  <a:pt x="65" y="7"/>
                </a:cubicBezTo>
                <a:cubicBezTo>
                  <a:pt x="67" y="3"/>
                  <a:pt x="71" y="0"/>
                  <a:pt x="76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80" y="0"/>
                  <a:pt x="180" y="0"/>
                  <a:pt x="181" y="0"/>
                </a:cubicBezTo>
                <a:cubicBezTo>
                  <a:pt x="181" y="0"/>
                  <a:pt x="182" y="0"/>
                  <a:pt x="182" y="0"/>
                </a:cubicBezTo>
                <a:cubicBezTo>
                  <a:pt x="182" y="0"/>
                  <a:pt x="182" y="0"/>
                  <a:pt x="182" y="0"/>
                </a:cubicBezTo>
                <a:cubicBezTo>
                  <a:pt x="184" y="1"/>
                  <a:pt x="185" y="1"/>
                  <a:pt x="186" y="2"/>
                </a:cubicBezTo>
                <a:cubicBezTo>
                  <a:pt x="186" y="2"/>
                  <a:pt x="186" y="2"/>
                  <a:pt x="186" y="2"/>
                </a:cubicBezTo>
                <a:cubicBezTo>
                  <a:pt x="186" y="2"/>
                  <a:pt x="186" y="2"/>
                  <a:pt x="186" y="2"/>
                </a:cubicBezTo>
                <a:cubicBezTo>
                  <a:pt x="187" y="2"/>
                  <a:pt x="188" y="3"/>
                  <a:pt x="188" y="3"/>
                </a:cubicBezTo>
                <a:cubicBezTo>
                  <a:pt x="188" y="3"/>
                  <a:pt x="188" y="3"/>
                  <a:pt x="188" y="3"/>
                </a:cubicBezTo>
                <a:cubicBezTo>
                  <a:pt x="188" y="3"/>
                  <a:pt x="188" y="3"/>
                  <a:pt x="188" y="3"/>
                </a:cubicBezTo>
                <a:cubicBezTo>
                  <a:pt x="189" y="4"/>
                  <a:pt x="189" y="5"/>
                  <a:pt x="190" y="5"/>
                </a:cubicBezTo>
                <a:cubicBezTo>
                  <a:pt x="190" y="5"/>
                  <a:pt x="190" y="5"/>
                  <a:pt x="190" y="5"/>
                </a:cubicBezTo>
                <a:cubicBezTo>
                  <a:pt x="191" y="7"/>
                  <a:pt x="192" y="9"/>
                  <a:pt x="192" y="12"/>
                </a:cubicBezTo>
                <a:cubicBezTo>
                  <a:pt x="192" y="12"/>
                  <a:pt x="192" y="12"/>
                  <a:pt x="192" y="12"/>
                </a:cubicBezTo>
                <a:cubicBezTo>
                  <a:pt x="192" y="12"/>
                  <a:pt x="192" y="12"/>
                  <a:pt x="192" y="12"/>
                </a:cubicBezTo>
                <a:lnTo>
                  <a:pt x="192" y="48"/>
                </a:lnTo>
                <a:close/>
                <a:moveTo>
                  <a:pt x="192" y="172"/>
                </a:moveTo>
                <a:cubicBezTo>
                  <a:pt x="192" y="232"/>
                  <a:pt x="192" y="232"/>
                  <a:pt x="192" y="232"/>
                </a:cubicBezTo>
                <a:cubicBezTo>
                  <a:pt x="192" y="236"/>
                  <a:pt x="192" y="236"/>
                  <a:pt x="192" y="236"/>
                </a:cubicBezTo>
                <a:cubicBezTo>
                  <a:pt x="192" y="244"/>
                  <a:pt x="192" y="244"/>
                  <a:pt x="192" y="244"/>
                </a:cubicBezTo>
                <a:cubicBezTo>
                  <a:pt x="192" y="251"/>
                  <a:pt x="187" y="256"/>
                  <a:pt x="180" y="256"/>
                </a:cubicBezTo>
                <a:cubicBezTo>
                  <a:pt x="76" y="256"/>
                  <a:pt x="76" y="256"/>
                  <a:pt x="76" y="256"/>
                </a:cubicBezTo>
                <a:cubicBezTo>
                  <a:pt x="69" y="256"/>
                  <a:pt x="64" y="251"/>
                  <a:pt x="64" y="244"/>
                </a:cubicBezTo>
                <a:cubicBezTo>
                  <a:pt x="64" y="236"/>
                  <a:pt x="64" y="236"/>
                  <a:pt x="64" y="236"/>
                </a:cubicBezTo>
                <a:cubicBezTo>
                  <a:pt x="64" y="232"/>
                  <a:pt x="64" y="232"/>
                  <a:pt x="64" y="232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192" y="148"/>
                  <a:pt x="192" y="148"/>
                  <a:pt x="192" y="148"/>
                </a:cubicBezTo>
                <a:lnTo>
                  <a:pt x="192" y="172"/>
                </a:lnTo>
                <a:close/>
                <a:moveTo>
                  <a:pt x="168" y="172"/>
                </a:moveTo>
                <a:cubicBezTo>
                  <a:pt x="88" y="172"/>
                  <a:pt x="88" y="172"/>
                  <a:pt x="88" y="172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168" y="184"/>
                  <a:pt x="168" y="184"/>
                  <a:pt x="168" y="184"/>
                </a:cubicBezTo>
                <a:lnTo>
                  <a:pt x="168" y="172"/>
                </a:lnTo>
                <a:close/>
                <a:moveTo>
                  <a:pt x="168" y="196"/>
                </a:moveTo>
                <a:cubicBezTo>
                  <a:pt x="88" y="196"/>
                  <a:pt x="88" y="196"/>
                  <a:pt x="88" y="196"/>
                </a:cubicBezTo>
                <a:cubicBezTo>
                  <a:pt x="88" y="208"/>
                  <a:pt x="88" y="208"/>
                  <a:pt x="88" y="208"/>
                </a:cubicBezTo>
                <a:cubicBezTo>
                  <a:pt x="168" y="208"/>
                  <a:pt x="168" y="208"/>
                  <a:pt x="168" y="208"/>
                </a:cubicBezTo>
                <a:lnTo>
                  <a:pt x="168" y="196"/>
                </a:lnTo>
                <a:close/>
                <a:moveTo>
                  <a:pt x="168" y="220"/>
                </a:moveTo>
                <a:cubicBezTo>
                  <a:pt x="88" y="220"/>
                  <a:pt x="88" y="220"/>
                  <a:pt x="88" y="220"/>
                </a:cubicBezTo>
                <a:cubicBezTo>
                  <a:pt x="88" y="232"/>
                  <a:pt x="88" y="232"/>
                  <a:pt x="88" y="232"/>
                </a:cubicBezTo>
                <a:cubicBezTo>
                  <a:pt x="168" y="232"/>
                  <a:pt x="168" y="232"/>
                  <a:pt x="168" y="232"/>
                </a:cubicBezTo>
                <a:lnTo>
                  <a:pt x="168" y="220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0" name="Freeform 30">
            <a:extLst>
              <a:ext uri="{FF2B5EF4-FFF2-40B4-BE49-F238E27FC236}">
                <a16:creationId xmlns:a16="http://schemas.microsoft.com/office/drawing/2014/main" id="{CD030BA0-31B1-20EA-D0A4-1CF53CA7A633}"/>
              </a:ext>
            </a:extLst>
          </p:cNvPr>
          <p:cNvSpPr>
            <a:spLocks noEditPoints="1"/>
          </p:cNvSpPr>
          <p:nvPr/>
        </p:nvSpPr>
        <p:spPr bwMode="auto">
          <a:xfrm>
            <a:off x="8874034" y="4111913"/>
            <a:ext cx="382749" cy="347006"/>
          </a:xfrm>
          <a:custGeom>
            <a:avLst/>
            <a:gdLst/>
            <a:ahLst/>
            <a:cxnLst>
              <a:cxn ang="0">
                <a:pos x="253" y="228"/>
              </a:cxn>
              <a:cxn ang="0">
                <a:pos x="174" y="135"/>
              </a:cxn>
              <a:cxn ang="0">
                <a:pos x="252" y="59"/>
              </a:cxn>
              <a:cxn ang="0">
                <a:pos x="256" y="68"/>
              </a:cxn>
              <a:cxn ang="0">
                <a:pos x="256" y="220"/>
              </a:cxn>
              <a:cxn ang="0">
                <a:pos x="253" y="228"/>
              </a:cxn>
              <a:cxn ang="0">
                <a:pos x="4" y="59"/>
              </a:cxn>
              <a:cxn ang="0">
                <a:pos x="12" y="56"/>
              </a:cxn>
              <a:cxn ang="0">
                <a:pos x="82" y="56"/>
              </a:cxn>
              <a:cxn ang="0">
                <a:pos x="100" y="64"/>
              </a:cxn>
              <a:cxn ang="0">
                <a:pos x="104" y="64"/>
              </a:cxn>
              <a:cxn ang="0">
                <a:pos x="104" y="96"/>
              </a:cxn>
              <a:cxn ang="0">
                <a:pos x="128" y="120"/>
              </a:cxn>
              <a:cxn ang="0">
                <a:pos x="152" y="96"/>
              </a:cxn>
              <a:cxn ang="0">
                <a:pos x="152" y="64"/>
              </a:cxn>
              <a:cxn ang="0">
                <a:pos x="156" y="64"/>
              </a:cxn>
              <a:cxn ang="0">
                <a:pos x="174" y="56"/>
              </a:cxn>
              <a:cxn ang="0">
                <a:pos x="244" y="56"/>
              </a:cxn>
              <a:cxn ang="0">
                <a:pos x="252" y="59"/>
              </a:cxn>
              <a:cxn ang="0">
                <a:pos x="128" y="156"/>
              </a:cxn>
              <a:cxn ang="0">
                <a:pos x="4" y="59"/>
              </a:cxn>
              <a:cxn ang="0">
                <a:pos x="156" y="52"/>
              </a:cxn>
              <a:cxn ang="0">
                <a:pos x="148" y="48"/>
              </a:cxn>
              <a:cxn ang="0">
                <a:pos x="140" y="41"/>
              </a:cxn>
              <a:cxn ang="0">
                <a:pos x="140" y="96"/>
              </a:cxn>
              <a:cxn ang="0">
                <a:pos x="128" y="108"/>
              </a:cxn>
              <a:cxn ang="0">
                <a:pos x="116" y="96"/>
              </a:cxn>
              <a:cxn ang="0">
                <a:pos x="116" y="41"/>
              </a:cxn>
              <a:cxn ang="0">
                <a:pos x="108" y="48"/>
              </a:cxn>
              <a:cxn ang="0">
                <a:pos x="100" y="52"/>
              </a:cxn>
              <a:cxn ang="0">
                <a:pos x="88" y="40"/>
              </a:cxn>
              <a:cxn ang="0">
                <a:pos x="92" y="32"/>
              </a:cxn>
              <a:cxn ang="0">
                <a:pos x="120" y="4"/>
              </a:cxn>
              <a:cxn ang="0">
                <a:pos x="128" y="0"/>
              </a:cxn>
              <a:cxn ang="0">
                <a:pos x="136" y="4"/>
              </a:cxn>
              <a:cxn ang="0">
                <a:pos x="164" y="32"/>
              </a:cxn>
              <a:cxn ang="0">
                <a:pos x="168" y="40"/>
              </a:cxn>
              <a:cxn ang="0">
                <a:pos x="156" y="52"/>
              </a:cxn>
              <a:cxn ang="0">
                <a:pos x="3" y="228"/>
              </a:cxn>
              <a:cxn ang="0">
                <a:pos x="0" y="220"/>
              </a:cxn>
              <a:cxn ang="0">
                <a:pos x="0" y="68"/>
              </a:cxn>
              <a:cxn ang="0">
                <a:pos x="4" y="59"/>
              </a:cxn>
              <a:cxn ang="0">
                <a:pos x="82" y="135"/>
              </a:cxn>
              <a:cxn ang="0">
                <a:pos x="3" y="228"/>
              </a:cxn>
              <a:cxn ang="0">
                <a:pos x="128" y="180"/>
              </a:cxn>
              <a:cxn ang="0">
                <a:pos x="161" y="148"/>
              </a:cxn>
              <a:cxn ang="0">
                <a:pos x="252" y="229"/>
              </a:cxn>
              <a:cxn ang="0">
                <a:pos x="244" y="232"/>
              </a:cxn>
              <a:cxn ang="0">
                <a:pos x="12" y="232"/>
              </a:cxn>
              <a:cxn ang="0">
                <a:pos x="4" y="229"/>
              </a:cxn>
              <a:cxn ang="0">
                <a:pos x="95" y="148"/>
              </a:cxn>
              <a:cxn ang="0">
                <a:pos x="128" y="180"/>
              </a:cxn>
            </a:cxnLst>
            <a:rect l="0" t="0" r="r" b="b"/>
            <a:pathLst>
              <a:path w="256" h="232">
                <a:moveTo>
                  <a:pt x="253" y="228"/>
                </a:moveTo>
                <a:cubicBezTo>
                  <a:pt x="174" y="135"/>
                  <a:pt x="174" y="135"/>
                  <a:pt x="174" y="135"/>
                </a:cubicBezTo>
                <a:cubicBezTo>
                  <a:pt x="252" y="59"/>
                  <a:pt x="252" y="59"/>
                  <a:pt x="252" y="59"/>
                </a:cubicBezTo>
                <a:cubicBezTo>
                  <a:pt x="255" y="62"/>
                  <a:pt x="256" y="65"/>
                  <a:pt x="256" y="68"/>
                </a:cubicBezTo>
                <a:cubicBezTo>
                  <a:pt x="256" y="220"/>
                  <a:pt x="256" y="220"/>
                  <a:pt x="256" y="220"/>
                </a:cubicBezTo>
                <a:cubicBezTo>
                  <a:pt x="256" y="223"/>
                  <a:pt x="255" y="226"/>
                  <a:pt x="253" y="228"/>
                </a:cubicBezTo>
                <a:moveTo>
                  <a:pt x="4" y="59"/>
                </a:moveTo>
                <a:cubicBezTo>
                  <a:pt x="6" y="57"/>
                  <a:pt x="9" y="56"/>
                  <a:pt x="12" y="56"/>
                </a:cubicBezTo>
                <a:cubicBezTo>
                  <a:pt x="82" y="56"/>
                  <a:pt x="82" y="56"/>
                  <a:pt x="82" y="56"/>
                </a:cubicBezTo>
                <a:cubicBezTo>
                  <a:pt x="87" y="61"/>
                  <a:pt x="93" y="64"/>
                  <a:pt x="100" y="64"/>
                </a:cubicBezTo>
                <a:cubicBezTo>
                  <a:pt x="101" y="64"/>
                  <a:pt x="103" y="64"/>
                  <a:pt x="104" y="64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104" y="109"/>
                  <a:pt x="115" y="120"/>
                  <a:pt x="128" y="120"/>
                </a:cubicBezTo>
                <a:cubicBezTo>
                  <a:pt x="141" y="120"/>
                  <a:pt x="152" y="109"/>
                  <a:pt x="152" y="96"/>
                </a:cubicBezTo>
                <a:cubicBezTo>
                  <a:pt x="152" y="64"/>
                  <a:pt x="152" y="64"/>
                  <a:pt x="152" y="64"/>
                </a:cubicBezTo>
                <a:cubicBezTo>
                  <a:pt x="153" y="64"/>
                  <a:pt x="155" y="64"/>
                  <a:pt x="156" y="64"/>
                </a:cubicBezTo>
                <a:cubicBezTo>
                  <a:pt x="163" y="64"/>
                  <a:pt x="169" y="61"/>
                  <a:pt x="174" y="56"/>
                </a:cubicBezTo>
                <a:cubicBezTo>
                  <a:pt x="244" y="56"/>
                  <a:pt x="244" y="56"/>
                  <a:pt x="244" y="56"/>
                </a:cubicBezTo>
                <a:cubicBezTo>
                  <a:pt x="247" y="56"/>
                  <a:pt x="250" y="57"/>
                  <a:pt x="252" y="59"/>
                </a:cubicBezTo>
                <a:cubicBezTo>
                  <a:pt x="128" y="156"/>
                  <a:pt x="128" y="156"/>
                  <a:pt x="128" y="156"/>
                </a:cubicBezTo>
                <a:lnTo>
                  <a:pt x="4" y="59"/>
                </a:lnTo>
                <a:close/>
                <a:moveTo>
                  <a:pt x="156" y="52"/>
                </a:moveTo>
                <a:cubicBezTo>
                  <a:pt x="153" y="52"/>
                  <a:pt x="150" y="51"/>
                  <a:pt x="148" y="48"/>
                </a:cubicBezTo>
                <a:cubicBezTo>
                  <a:pt x="140" y="41"/>
                  <a:pt x="140" y="41"/>
                  <a:pt x="140" y="41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40" y="103"/>
                  <a:pt x="135" y="108"/>
                  <a:pt x="128" y="108"/>
                </a:cubicBezTo>
                <a:cubicBezTo>
                  <a:pt x="121" y="108"/>
                  <a:pt x="116" y="103"/>
                  <a:pt x="116" y="96"/>
                </a:cubicBezTo>
                <a:cubicBezTo>
                  <a:pt x="116" y="41"/>
                  <a:pt x="116" y="41"/>
                  <a:pt x="116" y="41"/>
                </a:cubicBezTo>
                <a:cubicBezTo>
                  <a:pt x="108" y="48"/>
                  <a:pt x="108" y="48"/>
                  <a:pt x="108" y="48"/>
                </a:cubicBezTo>
                <a:cubicBezTo>
                  <a:pt x="106" y="51"/>
                  <a:pt x="103" y="52"/>
                  <a:pt x="100" y="52"/>
                </a:cubicBezTo>
                <a:cubicBezTo>
                  <a:pt x="93" y="52"/>
                  <a:pt x="88" y="47"/>
                  <a:pt x="88" y="40"/>
                </a:cubicBezTo>
                <a:cubicBezTo>
                  <a:pt x="88" y="37"/>
                  <a:pt x="89" y="34"/>
                  <a:pt x="92" y="32"/>
                </a:cubicBezTo>
                <a:cubicBezTo>
                  <a:pt x="120" y="4"/>
                  <a:pt x="120" y="4"/>
                  <a:pt x="120" y="4"/>
                </a:cubicBezTo>
                <a:cubicBezTo>
                  <a:pt x="122" y="1"/>
                  <a:pt x="125" y="0"/>
                  <a:pt x="128" y="0"/>
                </a:cubicBezTo>
                <a:cubicBezTo>
                  <a:pt x="131" y="0"/>
                  <a:pt x="134" y="1"/>
                  <a:pt x="136" y="4"/>
                </a:cubicBezTo>
                <a:cubicBezTo>
                  <a:pt x="164" y="32"/>
                  <a:pt x="164" y="32"/>
                  <a:pt x="164" y="32"/>
                </a:cubicBezTo>
                <a:cubicBezTo>
                  <a:pt x="167" y="34"/>
                  <a:pt x="168" y="37"/>
                  <a:pt x="168" y="40"/>
                </a:cubicBezTo>
                <a:cubicBezTo>
                  <a:pt x="168" y="47"/>
                  <a:pt x="163" y="52"/>
                  <a:pt x="156" y="52"/>
                </a:cubicBezTo>
                <a:moveTo>
                  <a:pt x="3" y="228"/>
                </a:moveTo>
                <a:cubicBezTo>
                  <a:pt x="1" y="226"/>
                  <a:pt x="0" y="223"/>
                  <a:pt x="0" y="220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5"/>
                  <a:pt x="1" y="62"/>
                  <a:pt x="4" y="59"/>
                </a:cubicBezTo>
                <a:cubicBezTo>
                  <a:pt x="82" y="135"/>
                  <a:pt x="82" y="135"/>
                  <a:pt x="82" y="135"/>
                </a:cubicBezTo>
                <a:lnTo>
                  <a:pt x="3" y="228"/>
                </a:lnTo>
                <a:close/>
                <a:moveTo>
                  <a:pt x="128" y="180"/>
                </a:moveTo>
                <a:cubicBezTo>
                  <a:pt x="161" y="148"/>
                  <a:pt x="161" y="148"/>
                  <a:pt x="161" y="148"/>
                </a:cubicBezTo>
                <a:cubicBezTo>
                  <a:pt x="252" y="229"/>
                  <a:pt x="252" y="229"/>
                  <a:pt x="252" y="229"/>
                </a:cubicBezTo>
                <a:cubicBezTo>
                  <a:pt x="250" y="231"/>
                  <a:pt x="247" y="232"/>
                  <a:pt x="244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9" y="232"/>
                  <a:pt x="6" y="231"/>
                  <a:pt x="4" y="229"/>
                </a:cubicBezTo>
                <a:cubicBezTo>
                  <a:pt x="95" y="148"/>
                  <a:pt x="95" y="148"/>
                  <a:pt x="95" y="148"/>
                </a:cubicBezTo>
                <a:lnTo>
                  <a:pt x="128" y="180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1" name="Freeform 31">
            <a:extLst>
              <a:ext uri="{FF2B5EF4-FFF2-40B4-BE49-F238E27FC236}">
                <a16:creationId xmlns:a16="http://schemas.microsoft.com/office/drawing/2014/main" id="{BA232E06-6F47-0B6B-F569-430C11094093}"/>
              </a:ext>
            </a:extLst>
          </p:cNvPr>
          <p:cNvSpPr>
            <a:spLocks noEditPoints="1"/>
          </p:cNvSpPr>
          <p:nvPr/>
        </p:nvSpPr>
        <p:spPr bwMode="auto">
          <a:xfrm>
            <a:off x="8202362" y="4111913"/>
            <a:ext cx="384238" cy="347006"/>
          </a:xfrm>
          <a:custGeom>
            <a:avLst/>
            <a:gdLst/>
            <a:ahLst/>
            <a:cxnLst>
              <a:cxn ang="0">
                <a:pos x="253" y="228"/>
              </a:cxn>
              <a:cxn ang="0">
                <a:pos x="174" y="135"/>
              </a:cxn>
              <a:cxn ang="0">
                <a:pos x="252" y="59"/>
              </a:cxn>
              <a:cxn ang="0">
                <a:pos x="256" y="68"/>
              </a:cxn>
              <a:cxn ang="0">
                <a:pos x="256" y="220"/>
              </a:cxn>
              <a:cxn ang="0">
                <a:pos x="253" y="228"/>
              </a:cxn>
              <a:cxn ang="0">
                <a:pos x="4" y="59"/>
              </a:cxn>
              <a:cxn ang="0">
                <a:pos x="12" y="56"/>
              </a:cxn>
              <a:cxn ang="0">
                <a:pos x="79" y="56"/>
              </a:cxn>
              <a:cxn ang="0">
                <a:pos x="76" y="68"/>
              </a:cxn>
              <a:cxn ang="0">
                <a:pos x="83" y="85"/>
              </a:cxn>
              <a:cxn ang="0">
                <a:pos x="111" y="113"/>
              </a:cxn>
              <a:cxn ang="0">
                <a:pos x="128" y="120"/>
              </a:cxn>
              <a:cxn ang="0">
                <a:pos x="145" y="113"/>
              </a:cxn>
              <a:cxn ang="0">
                <a:pos x="173" y="85"/>
              </a:cxn>
              <a:cxn ang="0">
                <a:pos x="180" y="68"/>
              </a:cxn>
              <a:cxn ang="0">
                <a:pos x="177" y="56"/>
              </a:cxn>
              <a:cxn ang="0">
                <a:pos x="244" y="56"/>
              </a:cxn>
              <a:cxn ang="0">
                <a:pos x="252" y="59"/>
              </a:cxn>
              <a:cxn ang="0">
                <a:pos x="128" y="156"/>
              </a:cxn>
              <a:cxn ang="0">
                <a:pos x="4" y="59"/>
              </a:cxn>
              <a:cxn ang="0">
                <a:pos x="136" y="104"/>
              </a:cxn>
              <a:cxn ang="0">
                <a:pos x="128" y="108"/>
              </a:cxn>
              <a:cxn ang="0">
                <a:pos x="120" y="104"/>
              </a:cxn>
              <a:cxn ang="0">
                <a:pos x="92" y="76"/>
              </a:cxn>
              <a:cxn ang="0">
                <a:pos x="88" y="68"/>
              </a:cxn>
              <a:cxn ang="0">
                <a:pos x="100" y="56"/>
              </a:cxn>
              <a:cxn ang="0">
                <a:pos x="108" y="60"/>
              </a:cxn>
              <a:cxn ang="0">
                <a:pos x="116" y="67"/>
              </a:cxn>
              <a:cxn ang="0">
                <a:pos x="116" y="12"/>
              </a:cxn>
              <a:cxn ang="0">
                <a:pos x="128" y="0"/>
              </a:cxn>
              <a:cxn ang="0">
                <a:pos x="140" y="12"/>
              </a:cxn>
              <a:cxn ang="0">
                <a:pos x="140" y="67"/>
              </a:cxn>
              <a:cxn ang="0">
                <a:pos x="148" y="60"/>
              </a:cxn>
              <a:cxn ang="0">
                <a:pos x="156" y="56"/>
              </a:cxn>
              <a:cxn ang="0">
                <a:pos x="168" y="68"/>
              </a:cxn>
              <a:cxn ang="0">
                <a:pos x="164" y="76"/>
              </a:cxn>
              <a:cxn ang="0">
                <a:pos x="136" y="104"/>
              </a:cxn>
              <a:cxn ang="0">
                <a:pos x="3" y="228"/>
              </a:cxn>
              <a:cxn ang="0">
                <a:pos x="0" y="220"/>
              </a:cxn>
              <a:cxn ang="0">
                <a:pos x="0" y="68"/>
              </a:cxn>
              <a:cxn ang="0">
                <a:pos x="4" y="59"/>
              </a:cxn>
              <a:cxn ang="0">
                <a:pos x="82" y="135"/>
              </a:cxn>
              <a:cxn ang="0">
                <a:pos x="3" y="228"/>
              </a:cxn>
              <a:cxn ang="0">
                <a:pos x="128" y="180"/>
              </a:cxn>
              <a:cxn ang="0">
                <a:pos x="161" y="148"/>
              </a:cxn>
              <a:cxn ang="0">
                <a:pos x="252" y="229"/>
              </a:cxn>
              <a:cxn ang="0">
                <a:pos x="244" y="232"/>
              </a:cxn>
              <a:cxn ang="0">
                <a:pos x="12" y="232"/>
              </a:cxn>
              <a:cxn ang="0">
                <a:pos x="4" y="229"/>
              </a:cxn>
              <a:cxn ang="0">
                <a:pos x="95" y="148"/>
              </a:cxn>
              <a:cxn ang="0">
                <a:pos x="128" y="180"/>
              </a:cxn>
            </a:cxnLst>
            <a:rect l="0" t="0" r="r" b="b"/>
            <a:pathLst>
              <a:path w="256" h="232">
                <a:moveTo>
                  <a:pt x="253" y="228"/>
                </a:moveTo>
                <a:cubicBezTo>
                  <a:pt x="174" y="135"/>
                  <a:pt x="174" y="135"/>
                  <a:pt x="174" y="135"/>
                </a:cubicBezTo>
                <a:cubicBezTo>
                  <a:pt x="252" y="59"/>
                  <a:pt x="252" y="59"/>
                  <a:pt x="252" y="59"/>
                </a:cubicBezTo>
                <a:cubicBezTo>
                  <a:pt x="255" y="62"/>
                  <a:pt x="256" y="65"/>
                  <a:pt x="256" y="68"/>
                </a:cubicBezTo>
                <a:cubicBezTo>
                  <a:pt x="256" y="220"/>
                  <a:pt x="256" y="220"/>
                  <a:pt x="256" y="220"/>
                </a:cubicBezTo>
                <a:cubicBezTo>
                  <a:pt x="256" y="223"/>
                  <a:pt x="255" y="226"/>
                  <a:pt x="253" y="228"/>
                </a:cubicBezTo>
                <a:moveTo>
                  <a:pt x="4" y="59"/>
                </a:moveTo>
                <a:cubicBezTo>
                  <a:pt x="6" y="57"/>
                  <a:pt x="9" y="56"/>
                  <a:pt x="12" y="56"/>
                </a:cubicBezTo>
                <a:cubicBezTo>
                  <a:pt x="79" y="56"/>
                  <a:pt x="79" y="56"/>
                  <a:pt x="79" y="56"/>
                </a:cubicBezTo>
                <a:cubicBezTo>
                  <a:pt x="77" y="60"/>
                  <a:pt x="76" y="64"/>
                  <a:pt x="76" y="68"/>
                </a:cubicBezTo>
                <a:cubicBezTo>
                  <a:pt x="76" y="75"/>
                  <a:pt x="79" y="81"/>
                  <a:pt x="83" y="85"/>
                </a:cubicBezTo>
                <a:cubicBezTo>
                  <a:pt x="111" y="113"/>
                  <a:pt x="111" y="113"/>
                  <a:pt x="111" y="113"/>
                </a:cubicBezTo>
                <a:cubicBezTo>
                  <a:pt x="115" y="117"/>
                  <a:pt x="121" y="120"/>
                  <a:pt x="128" y="120"/>
                </a:cubicBezTo>
                <a:cubicBezTo>
                  <a:pt x="135" y="120"/>
                  <a:pt x="141" y="117"/>
                  <a:pt x="145" y="113"/>
                </a:cubicBezTo>
                <a:cubicBezTo>
                  <a:pt x="173" y="85"/>
                  <a:pt x="173" y="85"/>
                  <a:pt x="173" y="85"/>
                </a:cubicBezTo>
                <a:cubicBezTo>
                  <a:pt x="177" y="81"/>
                  <a:pt x="180" y="75"/>
                  <a:pt x="180" y="68"/>
                </a:cubicBezTo>
                <a:cubicBezTo>
                  <a:pt x="180" y="64"/>
                  <a:pt x="179" y="60"/>
                  <a:pt x="177" y="56"/>
                </a:cubicBezTo>
                <a:cubicBezTo>
                  <a:pt x="244" y="56"/>
                  <a:pt x="244" y="56"/>
                  <a:pt x="244" y="56"/>
                </a:cubicBezTo>
                <a:cubicBezTo>
                  <a:pt x="247" y="56"/>
                  <a:pt x="250" y="57"/>
                  <a:pt x="252" y="59"/>
                </a:cubicBezTo>
                <a:cubicBezTo>
                  <a:pt x="128" y="156"/>
                  <a:pt x="128" y="156"/>
                  <a:pt x="128" y="156"/>
                </a:cubicBezTo>
                <a:lnTo>
                  <a:pt x="4" y="59"/>
                </a:lnTo>
                <a:close/>
                <a:moveTo>
                  <a:pt x="136" y="104"/>
                </a:moveTo>
                <a:cubicBezTo>
                  <a:pt x="134" y="107"/>
                  <a:pt x="131" y="108"/>
                  <a:pt x="128" y="108"/>
                </a:cubicBezTo>
                <a:cubicBezTo>
                  <a:pt x="125" y="108"/>
                  <a:pt x="122" y="107"/>
                  <a:pt x="120" y="104"/>
                </a:cubicBezTo>
                <a:cubicBezTo>
                  <a:pt x="92" y="76"/>
                  <a:pt x="92" y="76"/>
                  <a:pt x="92" y="76"/>
                </a:cubicBezTo>
                <a:cubicBezTo>
                  <a:pt x="89" y="74"/>
                  <a:pt x="88" y="71"/>
                  <a:pt x="88" y="68"/>
                </a:cubicBezTo>
                <a:cubicBezTo>
                  <a:pt x="88" y="61"/>
                  <a:pt x="93" y="56"/>
                  <a:pt x="100" y="56"/>
                </a:cubicBezTo>
                <a:cubicBezTo>
                  <a:pt x="103" y="56"/>
                  <a:pt x="106" y="57"/>
                  <a:pt x="108" y="60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21" y="0"/>
                  <a:pt x="128" y="0"/>
                </a:cubicBezTo>
                <a:cubicBezTo>
                  <a:pt x="135" y="0"/>
                  <a:pt x="140" y="5"/>
                  <a:pt x="140" y="12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50" y="57"/>
                  <a:pt x="153" y="56"/>
                  <a:pt x="156" y="56"/>
                </a:cubicBezTo>
                <a:cubicBezTo>
                  <a:pt x="163" y="56"/>
                  <a:pt x="168" y="61"/>
                  <a:pt x="168" y="68"/>
                </a:cubicBezTo>
                <a:cubicBezTo>
                  <a:pt x="168" y="71"/>
                  <a:pt x="167" y="74"/>
                  <a:pt x="164" y="76"/>
                </a:cubicBezTo>
                <a:lnTo>
                  <a:pt x="136" y="104"/>
                </a:lnTo>
                <a:close/>
                <a:moveTo>
                  <a:pt x="3" y="228"/>
                </a:moveTo>
                <a:cubicBezTo>
                  <a:pt x="1" y="226"/>
                  <a:pt x="0" y="223"/>
                  <a:pt x="0" y="220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5"/>
                  <a:pt x="1" y="62"/>
                  <a:pt x="4" y="59"/>
                </a:cubicBezTo>
                <a:cubicBezTo>
                  <a:pt x="82" y="135"/>
                  <a:pt x="82" y="135"/>
                  <a:pt x="82" y="135"/>
                </a:cubicBezTo>
                <a:lnTo>
                  <a:pt x="3" y="228"/>
                </a:lnTo>
                <a:close/>
                <a:moveTo>
                  <a:pt x="128" y="180"/>
                </a:moveTo>
                <a:cubicBezTo>
                  <a:pt x="161" y="148"/>
                  <a:pt x="161" y="148"/>
                  <a:pt x="161" y="148"/>
                </a:cubicBezTo>
                <a:cubicBezTo>
                  <a:pt x="252" y="229"/>
                  <a:pt x="252" y="229"/>
                  <a:pt x="252" y="229"/>
                </a:cubicBezTo>
                <a:cubicBezTo>
                  <a:pt x="250" y="231"/>
                  <a:pt x="247" y="232"/>
                  <a:pt x="244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9" y="232"/>
                  <a:pt x="6" y="231"/>
                  <a:pt x="4" y="229"/>
                </a:cubicBezTo>
                <a:cubicBezTo>
                  <a:pt x="95" y="148"/>
                  <a:pt x="95" y="148"/>
                  <a:pt x="95" y="148"/>
                </a:cubicBezTo>
                <a:lnTo>
                  <a:pt x="128" y="180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2" name="Freeform 32">
            <a:extLst>
              <a:ext uri="{FF2B5EF4-FFF2-40B4-BE49-F238E27FC236}">
                <a16:creationId xmlns:a16="http://schemas.microsoft.com/office/drawing/2014/main" id="{338F91BE-9FC3-28D9-CB88-01744516F666}"/>
              </a:ext>
            </a:extLst>
          </p:cNvPr>
          <p:cNvSpPr>
            <a:spLocks noEditPoints="1"/>
          </p:cNvSpPr>
          <p:nvPr/>
        </p:nvSpPr>
        <p:spPr bwMode="auto">
          <a:xfrm>
            <a:off x="7532180" y="4153614"/>
            <a:ext cx="382749" cy="263606"/>
          </a:xfrm>
          <a:custGeom>
            <a:avLst/>
            <a:gdLst/>
            <a:ahLst/>
            <a:cxnLst>
              <a:cxn ang="0">
                <a:pos x="174" y="79"/>
              </a:cxn>
              <a:cxn ang="0">
                <a:pos x="252" y="3"/>
              </a:cxn>
              <a:cxn ang="0">
                <a:pos x="256" y="12"/>
              </a:cxn>
              <a:cxn ang="0">
                <a:pos x="256" y="164"/>
              </a:cxn>
              <a:cxn ang="0">
                <a:pos x="253" y="172"/>
              </a:cxn>
              <a:cxn ang="0">
                <a:pos x="174" y="79"/>
              </a:cxn>
              <a:cxn ang="0">
                <a:pos x="4" y="3"/>
              </a:cxn>
              <a:cxn ang="0">
                <a:pos x="12" y="0"/>
              </a:cxn>
              <a:cxn ang="0">
                <a:pos x="244" y="0"/>
              </a:cxn>
              <a:cxn ang="0">
                <a:pos x="252" y="3"/>
              </a:cxn>
              <a:cxn ang="0">
                <a:pos x="128" y="100"/>
              </a:cxn>
              <a:cxn ang="0">
                <a:pos x="4" y="3"/>
              </a:cxn>
              <a:cxn ang="0">
                <a:pos x="3" y="172"/>
              </a:cxn>
              <a:cxn ang="0">
                <a:pos x="0" y="164"/>
              </a:cxn>
              <a:cxn ang="0">
                <a:pos x="0" y="12"/>
              </a:cxn>
              <a:cxn ang="0">
                <a:pos x="4" y="3"/>
              </a:cxn>
              <a:cxn ang="0">
                <a:pos x="82" y="79"/>
              </a:cxn>
              <a:cxn ang="0">
                <a:pos x="3" y="172"/>
              </a:cxn>
              <a:cxn ang="0">
                <a:pos x="128" y="124"/>
              </a:cxn>
              <a:cxn ang="0">
                <a:pos x="161" y="92"/>
              </a:cxn>
              <a:cxn ang="0">
                <a:pos x="252" y="173"/>
              </a:cxn>
              <a:cxn ang="0">
                <a:pos x="244" y="176"/>
              </a:cxn>
              <a:cxn ang="0">
                <a:pos x="12" y="176"/>
              </a:cxn>
              <a:cxn ang="0">
                <a:pos x="4" y="173"/>
              </a:cxn>
              <a:cxn ang="0">
                <a:pos x="95" y="92"/>
              </a:cxn>
              <a:cxn ang="0">
                <a:pos x="128" y="124"/>
              </a:cxn>
            </a:cxnLst>
            <a:rect l="0" t="0" r="r" b="b"/>
            <a:pathLst>
              <a:path w="256" h="176">
                <a:moveTo>
                  <a:pt x="174" y="79"/>
                </a:moveTo>
                <a:cubicBezTo>
                  <a:pt x="252" y="3"/>
                  <a:pt x="252" y="3"/>
                  <a:pt x="252" y="3"/>
                </a:cubicBezTo>
                <a:cubicBezTo>
                  <a:pt x="255" y="6"/>
                  <a:pt x="256" y="9"/>
                  <a:pt x="256" y="12"/>
                </a:cubicBezTo>
                <a:cubicBezTo>
                  <a:pt x="256" y="164"/>
                  <a:pt x="256" y="164"/>
                  <a:pt x="256" y="164"/>
                </a:cubicBezTo>
                <a:cubicBezTo>
                  <a:pt x="256" y="167"/>
                  <a:pt x="255" y="170"/>
                  <a:pt x="253" y="172"/>
                </a:cubicBezTo>
                <a:lnTo>
                  <a:pt x="174" y="79"/>
                </a:lnTo>
                <a:close/>
                <a:moveTo>
                  <a:pt x="4" y="3"/>
                </a:moveTo>
                <a:cubicBezTo>
                  <a:pt x="6" y="1"/>
                  <a:pt x="9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47" y="0"/>
                  <a:pt x="250" y="1"/>
                  <a:pt x="252" y="3"/>
                </a:cubicBezTo>
                <a:cubicBezTo>
                  <a:pt x="128" y="100"/>
                  <a:pt x="128" y="100"/>
                  <a:pt x="128" y="100"/>
                </a:cubicBezTo>
                <a:lnTo>
                  <a:pt x="4" y="3"/>
                </a:lnTo>
                <a:close/>
                <a:moveTo>
                  <a:pt x="3" y="172"/>
                </a:moveTo>
                <a:cubicBezTo>
                  <a:pt x="1" y="170"/>
                  <a:pt x="0" y="167"/>
                  <a:pt x="0" y="16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1" y="6"/>
                  <a:pt x="4" y="3"/>
                </a:cubicBezTo>
                <a:cubicBezTo>
                  <a:pt x="82" y="79"/>
                  <a:pt x="82" y="79"/>
                  <a:pt x="82" y="79"/>
                </a:cubicBezTo>
                <a:lnTo>
                  <a:pt x="3" y="172"/>
                </a:lnTo>
                <a:close/>
                <a:moveTo>
                  <a:pt x="128" y="124"/>
                </a:moveTo>
                <a:cubicBezTo>
                  <a:pt x="161" y="92"/>
                  <a:pt x="161" y="92"/>
                  <a:pt x="161" y="92"/>
                </a:cubicBezTo>
                <a:cubicBezTo>
                  <a:pt x="252" y="173"/>
                  <a:pt x="252" y="173"/>
                  <a:pt x="252" y="173"/>
                </a:cubicBezTo>
                <a:cubicBezTo>
                  <a:pt x="250" y="175"/>
                  <a:pt x="247" y="176"/>
                  <a:pt x="244" y="176"/>
                </a:cubicBezTo>
                <a:cubicBezTo>
                  <a:pt x="12" y="176"/>
                  <a:pt x="12" y="176"/>
                  <a:pt x="12" y="176"/>
                </a:cubicBezTo>
                <a:cubicBezTo>
                  <a:pt x="9" y="176"/>
                  <a:pt x="6" y="175"/>
                  <a:pt x="4" y="173"/>
                </a:cubicBezTo>
                <a:cubicBezTo>
                  <a:pt x="95" y="92"/>
                  <a:pt x="95" y="92"/>
                  <a:pt x="95" y="92"/>
                </a:cubicBezTo>
                <a:lnTo>
                  <a:pt x="128" y="124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3" name="Freeform 33">
            <a:extLst>
              <a:ext uri="{FF2B5EF4-FFF2-40B4-BE49-F238E27FC236}">
                <a16:creationId xmlns:a16="http://schemas.microsoft.com/office/drawing/2014/main" id="{EB65FCE6-3CEA-8038-43D2-15BC457BD2EF}"/>
              </a:ext>
            </a:extLst>
          </p:cNvPr>
          <p:cNvSpPr>
            <a:spLocks noEditPoints="1"/>
          </p:cNvSpPr>
          <p:nvPr/>
        </p:nvSpPr>
        <p:spPr bwMode="auto">
          <a:xfrm>
            <a:off x="6860508" y="4117871"/>
            <a:ext cx="384238" cy="335092"/>
          </a:xfrm>
          <a:custGeom>
            <a:avLst/>
            <a:gdLst/>
            <a:ahLst/>
            <a:cxnLst>
              <a:cxn ang="0">
                <a:pos x="244" y="224"/>
              </a:cxn>
              <a:cxn ang="0">
                <a:pos x="12" y="224"/>
              </a:cxn>
              <a:cxn ang="0">
                <a:pos x="0" y="212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12"/>
              </a:cxn>
              <a:cxn ang="0">
                <a:pos x="244" y="224"/>
              </a:cxn>
              <a:cxn ang="0">
                <a:pos x="24" y="12"/>
              </a:cxn>
              <a:cxn ang="0">
                <a:pos x="12" y="24"/>
              </a:cxn>
              <a:cxn ang="0">
                <a:pos x="24" y="36"/>
              </a:cxn>
              <a:cxn ang="0">
                <a:pos x="36" y="24"/>
              </a:cxn>
              <a:cxn ang="0">
                <a:pos x="24" y="12"/>
              </a:cxn>
              <a:cxn ang="0">
                <a:pos x="60" y="12"/>
              </a:cxn>
              <a:cxn ang="0">
                <a:pos x="48" y="24"/>
              </a:cxn>
              <a:cxn ang="0">
                <a:pos x="60" y="36"/>
              </a:cxn>
              <a:cxn ang="0">
                <a:pos x="72" y="24"/>
              </a:cxn>
              <a:cxn ang="0">
                <a:pos x="60" y="12"/>
              </a:cxn>
              <a:cxn ang="0">
                <a:pos x="96" y="12"/>
              </a:cxn>
              <a:cxn ang="0">
                <a:pos x="84" y="24"/>
              </a:cxn>
              <a:cxn ang="0">
                <a:pos x="96" y="36"/>
              </a:cxn>
              <a:cxn ang="0">
                <a:pos x="108" y="24"/>
              </a:cxn>
              <a:cxn ang="0">
                <a:pos x="96" y="12"/>
              </a:cxn>
              <a:cxn ang="0">
                <a:pos x="244" y="48"/>
              </a:cxn>
              <a:cxn ang="0">
                <a:pos x="232" y="48"/>
              </a:cxn>
              <a:cxn ang="0">
                <a:pos x="24" y="48"/>
              </a:cxn>
              <a:cxn ang="0">
                <a:pos x="12" y="48"/>
              </a:cxn>
              <a:cxn ang="0">
                <a:pos x="12" y="212"/>
              </a:cxn>
              <a:cxn ang="0">
                <a:pos x="244" y="212"/>
              </a:cxn>
              <a:cxn ang="0">
                <a:pos x="244" y="48"/>
              </a:cxn>
              <a:cxn ang="0">
                <a:pos x="91" y="95"/>
              </a:cxn>
              <a:cxn ang="0">
                <a:pos x="108" y="95"/>
              </a:cxn>
              <a:cxn ang="0">
                <a:pos x="128" y="115"/>
              </a:cxn>
              <a:cxn ang="0">
                <a:pos x="148" y="95"/>
              </a:cxn>
              <a:cxn ang="0">
                <a:pos x="165" y="95"/>
              </a:cxn>
              <a:cxn ang="0">
                <a:pos x="165" y="112"/>
              </a:cxn>
              <a:cxn ang="0">
                <a:pos x="145" y="132"/>
              </a:cxn>
              <a:cxn ang="0">
                <a:pos x="165" y="152"/>
              </a:cxn>
              <a:cxn ang="0">
                <a:pos x="165" y="169"/>
              </a:cxn>
              <a:cxn ang="0">
                <a:pos x="148" y="169"/>
              </a:cxn>
              <a:cxn ang="0">
                <a:pos x="128" y="149"/>
              </a:cxn>
              <a:cxn ang="0">
                <a:pos x="108" y="169"/>
              </a:cxn>
              <a:cxn ang="0">
                <a:pos x="91" y="169"/>
              </a:cxn>
              <a:cxn ang="0">
                <a:pos x="91" y="152"/>
              </a:cxn>
              <a:cxn ang="0">
                <a:pos x="111" y="132"/>
              </a:cxn>
              <a:cxn ang="0">
                <a:pos x="91" y="112"/>
              </a:cxn>
              <a:cxn ang="0">
                <a:pos x="91" y="95"/>
              </a:cxn>
            </a:cxnLst>
            <a:rect l="0" t="0" r="r" b="b"/>
            <a:pathLst>
              <a:path w="256" h="224">
                <a:moveTo>
                  <a:pt x="244" y="224"/>
                </a:moveTo>
                <a:cubicBezTo>
                  <a:pt x="12" y="224"/>
                  <a:pt x="12" y="224"/>
                  <a:pt x="12" y="224"/>
                </a:cubicBezTo>
                <a:cubicBezTo>
                  <a:pt x="5" y="224"/>
                  <a:pt x="0" y="219"/>
                  <a:pt x="0" y="2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12"/>
                  <a:pt x="256" y="212"/>
                  <a:pt x="256" y="212"/>
                </a:cubicBezTo>
                <a:cubicBezTo>
                  <a:pt x="256" y="219"/>
                  <a:pt x="251" y="224"/>
                  <a:pt x="244" y="224"/>
                </a:cubicBezTo>
                <a:moveTo>
                  <a:pt x="24" y="12"/>
                </a:moveTo>
                <a:cubicBezTo>
                  <a:pt x="17" y="12"/>
                  <a:pt x="12" y="17"/>
                  <a:pt x="12" y="24"/>
                </a:cubicBezTo>
                <a:cubicBezTo>
                  <a:pt x="12" y="31"/>
                  <a:pt x="17" y="36"/>
                  <a:pt x="24" y="36"/>
                </a:cubicBezTo>
                <a:cubicBezTo>
                  <a:pt x="31" y="36"/>
                  <a:pt x="36" y="31"/>
                  <a:pt x="36" y="24"/>
                </a:cubicBezTo>
                <a:cubicBezTo>
                  <a:pt x="36" y="17"/>
                  <a:pt x="31" y="12"/>
                  <a:pt x="24" y="12"/>
                </a:cubicBezTo>
                <a:moveTo>
                  <a:pt x="60" y="12"/>
                </a:moveTo>
                <a:cubicBezTo>
                  <a:pt x="53" y="12"/>
                  <a:pt x="48" y="17"/>
                  <a:pt x="48" y="24"/>
                </a:cubicBezTo>
                <a:cubicBezTo>
                  <a:pt x="48" y="31"/>
                  <a:pt x="53" y="36"/>
                  <a:pt x="60" y="36"/>
                </a:cubicBezTo>
                <a:cubicBezTo>
                  <a:pt x="67" y="36"/>
                  <a:pt x="72" y="31"/>
                  <a:pt x="72" y="24"/>
                </a:cubicBezTo>
                <a:cubicBezTo>
                  <a:pt x="72" y="17"/>
                  <a:pt x="67" y="12"/>
                  <a:pt x="60" y="12"/>
                </a:cubicBezTo>
                <a:moveTo>
                  <a:pt x="96" y="12"/>
                </a:moveTo>
                <a:cubicBezTo>
                  <a:pt x="89" y="12"/>
                  <a:pt x="84" y="17"/>
                  <a:pt x="84" y="24"/>
                </a:cubicBezTo>
                <a:cubicBezTo>
                  <a:pt x="84" y="31"/>
                  <a:pt x="89" y="36"/>
                  <a:pt x="96" y="36"/>
                </a:cubicBezTo>
                <a:cubicBezTo>
                  <a:pt x="103" y="36"/>
                  <a:pt x="108" y="31"/>
                  <a:pt x="108" y="24"/>
                </a:cubicBezTo>
                <a:cubicBezTo>
                  <a:pt x="108" y="17"/>
                  <a:pt x="103" y="12"/>
                  <a:pt x="96" y="12"/>
                </a:cubicBezTo>
                <a:moveTo>
                  <a:pt x="244" y="48"/>
                </a:moveTo>
                <a:cubicBezTo>
                  <a:pt x="232" y="48"/>
                  <a:pt x="232" y="48"/>
                  <a:pt x="232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244" y="212"/>
                  <a:pt x="244" y="212"/>
                  <a:pt x="244" y="212"/>
                </a:cubicBezTo>
                <a:lnTo>
                  <a:pt x="244" y="48"/>
                </a:lnTo>
                <a:close/>
                <a:moveTo>
                  <a:pt x="91" y="95"/>
                </a:moveTo>
                <a:cubicBezTo>
                  <a:pt x="96" y="91"/>
                  <a:pt x="104" y="91"/>
                  <a:pt x="108" y="95"/>
                </a:cubicBezTo>
                <a:cubicBezTo>
                  <a:pt x="128" y="115"/>
                  <a:pt x="128" y="115"/>
                  <a:pt x="128" y="115"/>
                </a:cubicBezTo>
                <a:cubicBezTo>
                  <a:pt x="148" y="95"/>
                  <a:pt x="148" y="95"/>
                  <a:pt x="148" y="95"/>
                </a:cubicBezTo>
                <a:cubicBezTo>
                  <a:pt x="152" y="91"/>
                  <a:pt x="160" y="91"/>
                  <a:pt x="165" y="95"/>
                </a:cubicBezTo>
                <a:cubicBezTo>
                  <a:pt x="169" y="100"/>
                  <a:pt x="169" y="108"/>
                  <a:pt x="165" y="112"/>
                </a:cubicBezTo>
                <a:cubicBezTo>
                  <a:pt x="145" y="132"/>
                  <a:pt x="145" y="132"/>
                  <a:pt x="145" y="132"/>
                </a:cubicBezTo>
                <a:cubicBezTo>
                  <a:pt x="165" y="152"/>
                  <a:pt x="165" y="152"/>
                  <a:pt x="165" y="152"/>
                </a:cubicBezTo>
                <a:cubicBezTo>
                  <a:pt x="169" y="156"/>
                  <a:pt x="169" y="164"/>
                  <a:pt x="165" y="169"/>
                </a:cubicBezTo>
                <a:cubicBezTo>
                  <a:pt x="160" y="173"/>
                  <a:pt x="152" y="173"/>
                  <a:pt x="148" y="169"/>
                </a:cubicBezTo>
                <a:cubicBezTo>
                  <a:pt x="128" y="149"/>
                  <a:pt x="128" y="149"/>
                  <a:pt x="128" y="149"/>
                </a:cubicBezTo>
                <a:cubicBezTo>
                  <a:pt x="108" y="169"/>
                  <a:pt x="108" y="169"/>
                  <a:pt x="108" y="169"/>
                </a:cubicBezTo>
                <a:cubicBezTo>
                  <a:pt x="104" y="173"/>
                  <a:pt x="96" y="173"/>
                  <a:pt x="91" y="169"/>
                </a:cubicBezTo>
                <a:cubicBezTo>
                  <a:pt x="87" y="164"/>
                  <a:pt x="87" y="156"/>
                  <a:pt x="91" y="152"/>
                </a:cubicBezTo>
                <a:cubicBezTo>
                  <a:pt x="111" y="132"/>
                  <a:pt x="111" y="132"/>
                  <a:pt x="111" y="132"/>
                </a:cubicBezTo>
                <a:cubicBezTo>
                  <a:pt x="91" y="112"/>
                  <a:pt x="91" y="112"/>
                  <a:pt x="91" y="112"/>
                </a:cubicBezTo>
                <a:cubicBezTo>
                  <a:pt x="87" y="108"/>
                  <a:pt x="87" y="100"/>
                  <a:pt x="91" y="95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4" name="Freeform 34">
            <a:extLst>
              <a:ext uri="{FF2B5EF4-FFF2-40B4-BE49-F238E27FC236}">
                <a16:creationId xmlns:a16="http://schemas.microsoft.com/office/drawing/2014/main" id="{9898C854-F6E4-2353-CB33-76310E6041E0}"/>
              </a:ext>
            </a:extLst>
          </p:cNvPr>
          <p:cNvSpPr>
            <a:spLocks noEditPoints="1"/>
          </p:cNvSpPr>
          <p:nvPr/>
        </p:nvSpPr>
        <p:spPr bwMode="auto">
          <a:xfrm>
            <a:off x="6190325" y="4117871"/>
            <a:ext cx="382749" cy="335092"/>
          </a:xfrm>
          <a:custGeom>
            <a:avLst/>
            <a:gdLst/>
            <a:ahLst/>
            <a:cxnLst>
              <a:cxn ang="0">
                <a:pos x="244" y="224"/>
              </a:cxn>
              <a:cxn ang="0">
                <a:pos x="12" y="224"/>
              </a:cxn>
              <a:cxn ang="0">
                <a:pos x="0" y="212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12"/>
              </a:cxn>
              <a:cxn ang="0">
                <a:pos x="244" y="224"/>
              </a:cxn>
              <a:cxn ang="0">
                <a:pos x="24" y="12"/>
              </a:cxn>
              <a:cxn ang="0">
                <a:pos x="12" y="24"/>
              </a:cxn>
              <a:cxn ang="0">
                <a:pos x="24" y="36"/>
              </a:cxn>
              <a:cxn ang="0">
                <a:pos x="36" y="24"/>
              </a:cxn>
              <a:cxn ang="0">
                <a:pos x="24" y="12"/>
              </a:cxn>
              <a:cxn ang="0">
                <a:pos x="60" y="12"/>
              </a:cxn>
              <a:cxn ang="0">
                <a:pos x="48" y="24"/>
              </a:cxn>
              <a:cxn ang="0">
                <a:pos x="60" y="36"/>
              </a:cxn>
              <a:cxn ang="0">
                <a:pos x="72" y="24"/>
              </a:cxn>
              <a:cxn ang="0">
                <a:pos x="60" y="12"/>
              </a:cxn>
              <a:cxn ang="0">
                <a:pos x="96" y="12"/>
              </a:cxn>
              <a:cxn ang="0">
                <a:pos x="84" y="24"/>
              </a:cxn>
              <a:cxn ang="0">
                <a:pos x="96" y="36"/>
              </a:cxn>
              <a:cxn ang="0">
                <a:pos x="108" y="24"/>
              </a:cxn>
              <a:cxn ang="0">
                <a:pos x="96" y="12"/>
              </a:cxn>
              <a:cxn ang="0">
                <a:pos x="244" y="48"/>
              </a:cxn>
              <a:cxn ang="0">
                <a:pos x="232" y="48"/>
              </a:cxn>
              <a:cxn ang="0">
                <a:pos x="24" y="48"/>
              </a:cxn>
              <a:cxn ang="0">
                <a:pos x="12" y="48"/>
              </a:cxn>
              <a:cxn ang="0">
                <a:pos x="12" y="212"/>
              </a:cxn>
              <a:cxn ang="0">
                <a:pos x="244" y="212"/>
              </a:cxn>
              <a:cxn ang="0">
                <a:pos x="244" y="48"/>
              </a:cxn>
              <a:cxn ang="0">
                <a:pos x="92" y="120"/>
              </a:cxn>
              <a:cxn ang="0">
                <a:pos x="100" y="124"/>
              </a:cxn>
              <a:cxn ang="0">
                <a:pos x="116" y="139"/>
              </a:cxn>
              <a:cxn ang="0">
                <a:pos x="156" y="100"/>
              </a:cxn>
              <a:cxn ang="0">
                <a:pos x="164" y="96"/>
              </a:cxn>
              <a:cxn ang="0">
                <a:pos x="176" y="108"/>
              </a:cxn>
              <a:cxn ang="0">
                <a:pos x="172" y="116"/>
              </a:cxn>
              <a:cxn ang="0">
                <a:pos x="124" y="164"/>
              </a:cxn>
              <a:cxn ang="0">
                <a:pos x="116" y="168"/>
              </a:cxn>
              <a:cxn ang="0">
                <a:pos x="108" y="164"/>
              </a:cxn>
              <a:cxn ang="0">
                <a:pos x="84" y="140"/>
              </a:cxn>
              <a:cxn ang="0">
                <a:pos x="80" y="132"/>
              </a:cxn>
              <a:cxn ang="0">
                <a:pos x="92" y="120"/>
              </a:cxn>
            </a:cxnLst>
            <a:rect l="0" t="0" r="r" b="b"/>
            <a:pathLst>
              <a:path w="256" h="224">
                <a:moveTo>
                  <a:pt x="244" y="224"/>
                </a:moveTo>
                <a:cubicBezTo>
                  <a:pt x="12" y="224"/>
                  <a:pt x="12" y="224"/>
                  <a:pt x="12" y="224"/>
                </a:cubicBezTo>
                <a:cubicBezTo>
                  <a:pt x="5" y="224"/>
                  <a:pt x="0" y="219"/>
                  <a:pt x="0" y="2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12"/>
                  <a:pt x="256" y="212"/>
                  <a:pt x="256" y="212"/>
                </a:cubicBezTo>
                <a:cubicBezTo>
                  <a:pt x="256" y="219"/>
                  <a:pt x="251" y="224"/>
                  <a:pt x="244" y="224"/>
                </a:cubicBezTo>
                <a:moveTo>
                  <a:pt x="24" y="12"/>
                </a:moveTo>
                <a:cubicBezTo>
                  <a:pt x="17" y="12"/>
                  <a:pt x="12" y="17"/>
                  <a:pt x="12" y="24"/>
                </a:cubicBezTo>
                <a:cubicBezTo>
                  <a:pt x="12" y="31"/>
                  <a:pt x="17" y="36"/>
                  <a:pt x="24" y="36"/>
                </a:cubicBezTo>
                <a:cubicBezTo>
                  <a:pt x="31" y="36"/>
                  <a:pt x="36" y="31"/>
                  <a:pt x="36" y="24"/>
                </a:cubicBezTo>
                <a:cubicBezTo>
                  <a:pt x="36" y="17"/>
                  <a:pt x="31" y="12"/>
                  <a:pt x="24" y="12"/>
                </a:cubicBezTo>
                <a:moveTo>
                  <a:pt x="60" y="12"/>
                </a:moveTo>
                <a:cubicBezTo>
                  <a:pt x="53" y="12"/>
                  <a:pt x="48" y="17"/>
                  <a:pt x="48" y="24"/>
                </a:cubicBezTo>
                <a:cubicBezTo>
                  <a:pt x="48" y="31"/>
                  <a:pt x="53" y="36"/>
                  <a:pt x="60" y="36"/>
                </a:cubicBezTo>
                <a:cubicBezTo>
                  <a:pt x="67" y="36"/>
                  <a:pt x="72" y="31"/>
                  <a:pt x="72" y="24"/>
                </a:cubicBezTo>
                <a:cubicBezTo>
                  <a:pt x="72" y="17"/>
                  <a:pt x="67" y="12"/>
                  <a:pt x="60" y="12"/>
                </a:cubicBezTo>
                <a:moveTo>
                  <a:pt x="96" y="12"/>
                </a:moveTo>
                <a:cubicBezTo>
                  <a:pt x="89" y="12"/>
                  <a:pt x="84" y="17"/>
                  <a:pt x="84" y="24"/>
                </a:cubicBezTo>
                <a:cubicBezTo>
                  <a:pt x="84" y="31"/>
                  <a:pt x="89" y="36"/>
                  <a:pt x="96" y="36"/>
                </a:cubicBezTo>
                <a:cubicBezTo>
                  <a:pt x="103" y="36"/>
                  <a:pt x="108" y="31"/>
                  <a:pt x="108" y="24"/>
                </a:cubicBezTo>
                <a:cubicBezTo>
                  <a:pt x="108" y="17"/>
                  <a:pt x="103" y="12"/>
                  <a:pt x="96" y="12"/>
                </a:cubicBezTo>
                <a:moveTo>
                  <a:pt x="244" y="48"/>
                </a:moveTo>
                <a:cubicBezTo>
                  <a:pt x="232" y="48"/>
                  <a:pt x="232" y="48"/>
                  <a:pt x="232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244" y="212"/>
                  <a:pt x="244" y="212"/>
                  <a:pt x="244" y="212"/>
                </a:cubicBezTo>
                <a:lnTo>
                  <a:pt x="244" y="48"/>
                </a:lnTo>
                <a:close/>
                <a:moveTo>
                  <a:pt x="92" y="120"/>
                </a:moveTo>
                <a:cubicBezTo>
                  <a:pt x="95" y="120"/>
                  <a:pt x="98" y="121"/>
                  <a:pt x="100" y="124"/>
                </a:cubicBezTo>
                <a:cubicBezTo>
                  <a:pt x="116" y="139"/>
                  <a:pt x="116" y="139"/>
                  <a:pt x="116" y="139"/>
                </a:cubicBezTo>
                <a:cubicBezTo>
                  <a:pt x="156" y="100"/>
                  <a:pt x="156" y="100"/>
                  <a:pt x="156" y="100"/>
                </a:cubicBezTo>
                <a:cubicBezTo>
                  <a:pt x="158" y="97"/>
                  <a:pt x="161" y="96"/>
                  <a:pt x="164" y="96"/>
                </a:cubicBezTo>
                <a:cubicBezTo>
                  <a:pt x="171" y="96"/>
                  <a:pt x="176" y="101"/>
                  <a:pt x="176" y="108"/>
                </a:cubicBezTo>
                <a:cubicBezTo>
                  <a:pt x="176" y="111"/>
                  <a:pt x="175" y="114"/>
                  <a:pt x="172" y="116"/>
                </a:cubicBezTo>
                <a:cubicBezTo>
                  <a:pt x="124" y="164"/>
                  <a:pt x="124" y="164"/>
                  <a:pt x="124" y="164"/>
                </a:cubicBezTo>
                <a:cubicBezTo>
                  <a:pt x="122" y="167"/>
                  <a:pt x="119" y="168"/>
                  <a:pt x="116" y="168"/>
                </a:cubicBezTo>
                <a:cubicBezTo>
                  <a:pt x="113" y="168"/>
                  <a:pt x="110" y="167"/>
                  <a:pt x="108" y="164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1" y="138"/>
                  <a:pt x="80" y="135"/>
                  <a:pt x="80" y="132"/>
                </a:cubicBezTo>
                <a:cubicBezTo>
                  <a:pt x="80" y="125"/>
                  <a:pt x="85" y="120"/>
                  <a:pt x="92" y="120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5" name="Freeform 35">
            <a:extLst>
              <a:ext uri="{FF2B5EF4-FFF2-40B4-BE49-F238E27FC236}">
                <a16:creationId xmlns:a16="http://schemas.microsoft.com/office/drawing/2014/main" id="{99759B60-B8D1-E6C4-EFE8-88DFDD44E1B2}"/>
              </a:ext>
            </a:extLst>
          </p:cNvPr>
          <p:cNvSpPr>
            <a:spLocks noEditPoints="1"/>
          </p:cNvSpPr>
          <p:nvPr/>
        </p:nvSpPr>
        <p:spPr bwMode="auto">
          <a:xfrm>
            <a:off x="5518651" y="4117871"/>
            <a:ext cx="382749" cy="335092"/>
          </a:xfrm>
          <a:custGeom>
            <a:avLst/>
            <a:gdLst/>
            <a:ahLst/>
            <a:cxnLst>
              <a:cxn ang="0">
                <a:pos x="244" y="224"/>
              </a:cxn>
              <a:cxn ang="0">
                <a:pos x="12" y="224"/>
              </a:cxn>
              <a:cxn ang="0">
                <a:pos x="0" y="212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12"/>
              </a:cxn>
              <a:cxn ang="0">
                <a:pos x="244" y="224"/>
              </a:cxn>
              <a:cxn ang="0">
                <a:pos x="24" y="12"/>
              </a:cxn>
              <a:cxn ang="0">
                <a:pos x="12" y="24"/>
              </a:cxn>
              <a:cxn ang="0">
                <a:pos x="24" y="36"/>
              </a:cxn>
              <a:cxn ang="0">
                <a:pos x="36" y="24"/>
              </a:cxn>
              <a:cxn ang="0">
                <a:pos x="24" y="12"/>
              </a:cxn>
              <a:cxn ang="0">
                <a:pos x="60" y="12"/>
              </a:cxn>
              <a:cxn ang="0">
                <a:pos x="48" y="24"/>
              </a:cxn>
              <a:cxn ang="0">
                <a:pos x="60" y="36"/>
              </a:cxn>
              <a:cxn ang="0">
                <a:pos x="72" y="24"/>
              </a:cxn>
              <a:cxn ang="0">
                <a:pos x="60" y="12"/>
              </a:cxn>
              <a:cxn ang="0">
                <a:pos x="96" y="12"/>
              </a:cxn>
              <a:cxn ang="0">
                <a:pos x="84" y="24"/>
              </a:cxn>
              <a:cxn ang="0">
                <a:pos x="96" y="36"/>
              </a:cxn>
              <a:cxn ang="0">
                <a:pos x="108" y="24"/>
              </a:cxn>
              <a:cxn ang="0">
                <a:pos x="96" y="12"/>
              </a:cxn>
              <a:cxn ang="0">
                <a:pos x="244" y="48"/>
              </a:cxn>
              <a:cxn ang="0">
                <a:pos x="232" y="48"/>
              </a:cxn>
              <a:cxn ang="0">
                <a:pos x="24" y="48"/>
              </a:cxn>
              <a:cxn ang="0">
                <a:pos x="12" y="48"/>
              </a:cxn>
              <a:cxn ang="0">
                <a:pos x="12" y="212"/>
              </a:cxn>
              <a:cxn ang="0">
                <a:pos x="244" y="212"/>
              </a:cxn>
              <a:cxn ang="0">
                <a:pos x="244" y="48"/>
              </a:cxn>
              <a:cxn ang="0">
                <a:pos x="88" y="120"/>
              </a:cxn>
              <a:cxn ang="0">
                <a:pos x="116" y="120"/>
              </a:cxn>
              <a:cxn ang="0">
                <a:pos x="140" y="120"/>
              </a:cxn>
              <a:cxn ang="0">
                <a:pos x="168" y="120"/>
              </a:cxn>
              <a:cxn ang="0">
                <a:pos x="180" y="132"/>
              </a:cxn>
              <a:cxn ang="0">
                <a:pos x="168" y="144"/>
              </a:cxn>
              <a:cxn ang="0">
                <a:pos x="104" y="144"/>
              </a:cxn>
              <a:cxn ang="0">
                <a:pos x="88" y="144"/>
              </a:cxn>
              <a:cxn ang="0">
                <a:pos x="76" y="132"/>
              </a:cxn>
              <a:cxn ang="0">
                <a:pos x="88" y="120"/>
              </a:cxn>
            </a:cxnLst>
            <a:rect l="0" t="0" r="r" b="b"/>
            <a:pathLst>
              <a:path w="256" h="224">
                <a:moveTo>
                  <a:pt x="244" y="224"/>
                </a:moveTo>
                <a:cubicBezTo>
                  <a:pt x="12" y="224"/>
                  <a:pt x="12" y="224"/>
                  <a:pt x="12" y="224"/>
                </a:cubicBezTo>
                <a:cubicBezTo>
                  <a:pt x="5" y="224"/>
                  <a:pt x="0" y="219"/>
                  <a:pt x="0" y="2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12"/>
                  <a:pt x="256" y="212"/>
                  <a:pt x="256" y="212"/>
                </a:cubicBezTo>
                <a:cubicBezTo>
                  <a:pt x="256" y="219"/>
                  <a:pt x="251" y="224"/>
                  <a:pt x="244" y="224"/>
                </a:cubicBezTo>
                <a:moveTo>
                  <a:pt x="24" y="12"/>
                </a:moveTo>
                <a:cubicBezTo>
                  <a:pt x="17" y="12"/>
                  <a:pt x="12" y="17"/>
                  <a:pt x="12" y="24"/>
                </a:cubicBezTo>
                <a:cubicBezTo>
                  <a:pt x="12" y="31"/>
                  <a:pt x="17" y="36"/>
                  <a:pt x="24" y="36"/>
                </a:cubicBezTo>
                <a:cubicBezTo>
                  <a:pt x="31" y="36"/>
                  <a:pt x="36" y="31"/>
                  <a:pt x="36" y="24"/>
                </a:cubicBezTo>
                <a:cubicBezTo>
                  <a:pt x="36" y="17"/>
                  <a:pt x="31" y="12"/>
                  <a:pt x="24" y="12"/>
                </a:cubicBezTo>
                <a:moveTo>
                  <a:pt x="60" y="12"/>
                </a:moveTo>
                <a:cubicBezTo>
                  <a:pt x="53" y="12"/>
                  <a:pt x="48" y="17"/>
                  <a:pt x="48" y="24"/>
                </a:cubicBezTo>
                <a:cubicBezTo>
                  <a:pt x="48" y="31"/>
                  <a:pt x="53" y="36"/>
                  <a:pt x="60" y="36"/>
                </a:cubicBezTo>
                <a:cubicBezTo>
                  <a:pt x="67" y="36"/>
                  <a:pt x="72" y="31"/>
                  <a:pt x="72" y="24"/>
                </a:cubicBezTo>
                <a:cubicBezTo>
                  <a:pt x="72" y="17"/>
                  <a:pt x="67" y="12"/>
                  <a:pt x="60" y="12"/>
                </a:cubicBezTo>
                <a:moveTo>
                  <a:pt x="96" y="12"/>
                </a:moveTo>
                <a:cubicBezTo>
                  <a:pt x="89" y="12"/>
                  <a:pt x="84" y="17"/>
                  <a:pt x="84" y="24"/>
                </a:cubicBezTo>
                <a:cubicBezTo>
                  <a:pt x="84" y="31"/>
                  <a:pt x="89" y="36"/>
                  <a:pt x="96" y="36"/>
                </a:cubicBezTo>
                <a:cubicBezTo>
                  <a:pt x="103" y="36"/>
                  <a:pt x="108" y="31"/>
                  <a:pt x="108" y="24"/>
                </a:cubicBezTo>
                <a:cubicBezTo>
                  <a:pt x="108" y="17"/>
                  <a:pt x="103" y="12"/>
                  <a:pt x="96" y="12"/>
                </a:cubicBezTo>
                <a:moveTo>
                  <a:pt x="244" y="48"/>
                </a:moveTo>
                <a:cubicBezTo>
                  <a:pt x="232" y="48"/>
                  <a:pt x="232" y="48"/>
                  <a:pt x="232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244" y="212"/>
                  <a:pt x="244" y="212"/>
                  <a:pt x="244" y="212"/>
                </a:cubicBezTo>
                <a:lnTo>
                  <a:pt x="244" y="48"/>
                </a:lnTo>
                <a:close/>
                <a:moveTo>
                  <a:pt x="88" y="120"/>
                </a:moveTo>
                <a:cubicBezTo>
                  <a:pt x="116" y="120"/>
                  <a:pt x="116" y="120"/>
                  <a:pt x="116" y="120"/>
                </a:cubicBezTo>
                <a:cubicBezTo>
                  <a:pt x="140" y="120"/>
                  <a:pt x="140" y="120"/>
                  <a:pt x="140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75" y="120"/>
                  <a:pt x="180" y="125"/>
                  <a:pt x="180" y="132"/>
                </a:cubicBezTo>
                <a:cubicBezTo>
                  <a:pt x="180" y="139"/>
                  <a:pt x="175" y="144"/>
                  <a:pt x="168" y="144"/>
                </a:cubicBezTo>
                <a:cubicBezTo>
                  <a:pt x="104" y="144"/>
                  <a:pt x="104" y="144"/>
                  <a:pt x="104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1" y="144"/>
                  <a:pt x="76" y="139"/>
                  <a:pt x="76" y="132"/>
                </a:cubicBezTo>
                <a:cubicBezTo>
                  <a:pt x="76" y="125"/>
                  <a:pt x="81" y="120"/>
                  <a:pt x="88" y="120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6" name="Freeform 36">
            <a:extLst>
              <a:ext uri="{FF2B5EF4-FFF2-40B4-BE49-F238E27FC236}">
                <a16:creationId xmlns:a16="http://schemas.microsoft.com/office/drawing/2014/main" id="{48A2D06A-D7E6-7380-654B-98653C2C61EF}"/>
              </a:ext>
            </a:extLst>
          </p:cNvPr>
          <p:cNvSpPr>
            <a:spLocks noEditPoints="1"/>
          </p:cNvSpPr>
          <p:nvPr/>
        </p:nvSpPr>
        <p:spPr bwMode="auto">
          <a:xfrm>
            <a:off x="4846980" y="4117871"/>
            <a:ext cx="384238" cy="335092"/>
          </a:xfrm>
          <a:custGeom>
            <a:avLst/>
            <a:gdLst/>
            <a:ahLst/>
            <a:cxnLst>
              <a:cxn ang="0">
                <a:pos x="244" y="224"/>
              </a:cxn>
              <a:cxn ang="0">
                <a:pos x="12" y="224"/>
              </a:cxn>
              <a:cxn ang="0">
                <a:pos x="0" y="212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12"/>
              </a:cxn>
              <a:cxn ang="0">
                <a:pos x="244" y="224"/>
              </a:cxn>
              <a:cxn ang="0">
                <a:pos x="24" y="12"/>
              </a:cxn>
              <a:cxn ang="0">
                <a:pos x="12" y="24"/>
              </a:cxn>
              <a:cxn ang="0">
                <a:pos x="24" y="36"/>
              </a:cxn>
              <a:cxn ang="0">
                <a:pos x="36" y="24"/>
              </a:cxn>
              <a:cxn ang="0">
                <a:pos x="24" y="12"/>
              </a:cxn>
              <a:cxn ang="0">
                <a:pos x="60" y="12"/>
              </a:cxn>
              <a:cxn ang="0">
                <a:pos x="48" y="24"/>
              </a:cxn>
              <a:cxn ang="0">
                <a:pos x="60" y="36"/>
              </a:cxn>
              <a:cxn ang="0">
                <a:pos x="72" y="24"/>
              </a:cxn>
              <a:cxn ang="0">
                <a:pos x="60" y="12"/>
              </a:cxn>
              <a:cxn ang="0">
                <a:pos x="96" y="12"/>
              </a:cxn>
              <a:cxn ang="0">
                <a:pos x="84" y="24"/>
              </a:cxn>
              <a:cxn ang="0">
                <a:pos x="96" y="36"/>
              </a:cxn>
              <a:cxn ang="0">
                <a:pos x="108" y="24"/>
              </a:cxn>
              <a:cxn ang="0">
                <a:pos x="96" y="12"/>
              </a:cxn>
              <a:cxn ang="0">
                <a:pos x="244" y="48"/>
              </a:cxn>
              <a:cxn ang="0">
                <a:pos x="232" y="48"/>
              </a:cxn>
              <a:cxn ang="0">
                <a:pos x="24" y="48"/>
              </a:cxn>
              <a:cxn ang="0">
                <a:pos x="12" y="48"/>
              </a:cxn>
              <a:cxn ang="0">
                <a:pos x="12" y="212"/>
              </a:cxn>
              <a:cxn ang="0">
                <a:pos x="244" y="212"/>
              </a:cxn>
              <a:cxn ang="0">
                <a:pos x="244" y="48"/>
              </a:cxn>
              <a:cxn ang="0">
                <a:pos x="88" y="120"/>
              </a:cxn>
              <a:cxn ang="0">
                <a:pos x="116" y="120"/>
              </a:cxn>
              <a:cxn ang="0">
                <a:pos x="116" y="92"/>
              </a:cxn>
              <a:cxn ang="0">
                <a:pos x="128" y="80"/>
              </a:cxn>
              <a:cxn ang="0">
                <a:pos x="140" y="92"/>
              </a:cxn>
              <a:cxn ang="0">
                <a:pos x="140" y="120"/>
              </a:cxn>
              <a:cxn ang="0">
                <a:pos x="168" y="120"/>
              </a:cxn>
              <a:cxn ang="0">
                <a:pos x="180" y="132"/>
              </a:cxn>
              <a:cxn ang="0">
                <a:pos x="168" y="144"/>
              </a:cxn>
              <a:cxn ang="0">
                <a:pos x="140" y="144"/>
              </a:cxn>
              <a:cxn ang="0">
                <a:pos x="140" y="172"/>
              </a:cxn>
              <a:cxn ang="0">
                <a:pos x="128" y="184"/>
              </a:cxn>
              <a:cxn ang="0">
                <a:pos x="116" y="172"/>
              </a:cxn>
              <a:cxn ang="0">
                <a:pos x="116" y="144"/>
              </a:cxn>
              <a:cxn ang="0">
                <a:pos x="88" y="144"/>
              </a:cxn>
              <a:cxn ang="0">
                <a:pos x="76" y="132"/>
              </a:cxn>
              <a:cxn ang="0">
                <a:pos x="88" y="120"/>
              </a:cxn>
            </a:cxnLst>
            <a:rect l="0" t="0" r="r" b="b"/>
            <a:pathLst>
              <a:path w="256" h="224">
                <a:moveTo>
                  <a:pt x="244" y="224"/>
                </a:moveTo>
                <a:cubicBezTo>
                  <a:pt x="12" y="224"/>
                  <a:pt x="12" y="224"/>
                  <a:pt x="12" y="224"/>
                </a:cubicBezTo>
                <a:cubicBezTo>
                  <a:pt x="5" y="224"/>
                  <a:pt x="0" y="219"/>
                  <a:pt x="0" y="2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12"/>
                  <a:pt x="256" y="212"/>
                  <a:pt x="256" y="212"/>
                </a:cubicBezTo>
                <a:cubicBezTo>
                  <a:pt x="256" y="219"/>
                  <a:pt x="251" y="224"/>
                  <a:pt x="244" y="224"/>
                </a:cubicBezTo>
                <a:moveTo>
                  <a:pt x="24" y="12"/>
                </a:moveTo>
                <a:cubicBezTo>
                  <a:pt x="17" y="12"/>
                  <a:pt x="12" y="17"/>
                  <a:pt x="12" y="24"/>
                </a:cubicBezTo>
                <a:cubicBezTo>
                  <a:pt x="12" y="31"/>
                  <a:pt x="17" y="36"/>
                  <a:pt x="24" y="36"/>
                </a:cubicBezTo>
                <a:cubicBezTo>
                  <a:pt x="31" y="36"/>
                  <a:pt x="36" y="31"/>
                  <a:pt x="36" y="24"/>
                </a:cubicBezTo>
                <a:cubicBezTo>
                  <a:pt x="36" y="17"/>
                  <a:pt x="31" y="12"/>
                  <a:pt x="24" y="12"/>
                </a:cubicBezTo>
                <a:moveTo>
                  <a:pt x="60" y="12"/>
                </a:moveTo>
                <a:cubicBezTo>
                  <a:pt x="53" y="12"/>
                  <a:pt x="48" y="17"/>
                  <a:pt x="48" y="24"/>
                </a:cubicBezTo>
                <a:cubicBezTo>
                  <a:pt x="48" y="31"/>
                  <a:pt x="53" y="36"/>
                  <a:pt x="60" y="36"/>
                </a:cubicBezTo>
                <a:cubicBezTo>
                  <a:pt x="67" y="36"/>
                  <a:pt x="72" y="31"/>
                  <a:pt x="72" y="24"/>
                </a:cubicBezTo>
                <a:cubicBezTo>
                  <a:pt x="72" y="17"/>
                  <a:pt x="67" y="12"/>
                  <a:pt x="60" y="12"/>
                </a:cubicBezTo>
                <a:moveTo>
                  <a:pt x="96" y="12"/>
                </a:moveTo>
                <a:cubicBezTo>
                  <a:pt x="89" y="12"/>
                  <a:pt x="84" y="17"/>
                  <a:pt x="84" y="24"/>
                </a:cubicBezTo>
                <a:cubicBezTo>
                  <a:pt x="84" y="31"/>
                  <a:pt x="89" y="36"/>
                  <a:pt x="96" y="36"/>
                </a:cubicBezTo>
                <a:cubicBezTo>
                  <a:pt x="103" y="36"/>
                  <a:pt x="108" y="31"/>
                  <a:pt x="108" y="24"/>
                </a:cubicBezTo>
                <a:cubicBezTo>
                  <a:pt x="108" y="17"/>
                  <a:pt x="103" y="12"/>
                  <a:pt x="96" y="12"/>
                </a:cubicBezTo>
                <a:moveTo>
                  <a:pt x="244" y="48"/>
                </a:moveTo>
                <a:cubicBezTo>
                  <a:pt x="232" y="48"/>
                  <a:pt x="232" y="48"/>
                  <a:pt x="232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244" y="212"/>
                  <a:pt x="244" y="212"/>
                  <a:pt x="244" y="212"/>
                </a:cubicBezTo>
                <a:lnTo>
                  <a:pt x="244" y="48"/>
                </a:lnTo>
                <a:close/>
                <a:moveTo>
                  <a:pt x="88" y="120"/>
                </a:moveTo>
                <a:cubicBezTo>
                  <a:pt x="116" y="120"/>
                  <a:pt x="116" y="120"/>
                  <a:pt x="116" y="120"/>
                </a:cubicBezTo>
                <a:cubicBezTo>
                  <a:pt x="116" y="92"/>
                  <a:pt x="116" y="92"/>
                  <a:pt x="116" y="92"/>
                </a:cubicBezTo>
                <a:cubicBezTo>
                  <a:pt x="116" y="85"/>
                  <a:pt x="121" y="80"/>
                  <a:pt x="128" y="80"/>
                </a:cubicBezTo>
                <a:cubicBezTo>
                  <a:pt x="135" y="80"/>
                  <a:pt x="140" y="85"/>
                  <a:pt x="140" y="92"/>
                </a:cubicBezTo>
                <a:cubicBezTo>
                  <a:pt x="140" y="120"/>
                  <a:pt x="140" y="120"/>
                  <a:pt x="140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75" y="120"/>
                  <a:pt x="180" y="125"/>
                  <a:pt x="180" y="132"/>
                </a:cubicBezTo>
                <a:cubicBezTo>
                  <a:pt x="180" y="139"/>
                  <a:pt x="175" y="144"/>
                  <a:pt x="168" y="144"/>
                </a:cubicBezTo>
                <a:cubicBezTo>
                  <a:pt x="140" y="144"/>
                  <a:pt x="140" y="144"/>
                  <a:pt x="140" y="144"/>
                </a:cubicBezTo>
                <a:cubicBezTo>
                  <a:pt x="140" y="172"/>
                  <a:pt x="140" y="172"/>
                  <a:pt x="140" y="172"/>
                </a:cubicBezTo>
                <a:cubicBezTo>
                  <a:pt x="140" y="179"/>
                  <a:pt x="135" y="184"/>
                  <a:pt x="128" y="184"/>
                </a:cubicBezTo>
                <a:cubicBezTo>
                  <a:pt x="121" y="184"/>
                  <a:pt x="116" y="179"/>
                  <a:pt x="116" y="172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1" y="144"/>
                  <a:pt x="76" y="139"/>
                  <a:pt x="76" y="132"/>
                </a:cubicBezTo>
                <a:cubicBezTo>
                  <a:pt x="76" y="125"/>
                  <a:pt x="81" y="120"/>
                  <a:pt x="88" y="120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7" name="Freeform 37">
            <a:extLst>
              <a:ext uri="{FF2B5EF4-FFF2-40B4-BE49-F238E27FC236}">
                <a16:creationId xmlns:a16="http://schemas.microsoft.com/office/drawing/2014/main" id="{04443DA1-88A8-13BC-1DCE-ACC22020F563}"/>
              </a:ext>
            </a:extLst>
          </p:cNvPr>
          <p:cNvSpPr>
            <a:spLocks noEditPoints="1"/>
          </p:cNvSpPr>
          <p:nvPr/>
        </p:nvSpPr>
        <p:spPr bwMode="auto">
          <a:xfrm>
            <a:off x="4176796" y="4117871"/>
            <a:ext cx="382749" cy="335092"/>
          </a:xfrm>
          <a:custGeom>
            <a:avLst/>
            <a:gdLst/>
            <a:ahLst/>
            <a:cxnLst>
              <a:cxn ang="0">
                <a:pos x="244" y="224"/>
              </a:cxn>
              <a:cxn ang="0">
                <a:pos x="12" y="224"/>
              </a:cxn>
              <a:cxn ang="0">
                <a:pos x="0" y="212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12"/>
              </a:cxn>
              <a:cxn ang="0">
                <a:pos x="244" y="224"/>
              </a:cxn>
              <a:cxn ang="0">
                <a:pos x="196" y="212"/>
              </a:cxn>
              <a:cxn ang="0">
                <a:pos x="244" y="212"/>
              </a:cxn>
              <a:cxn ang="0">
                <a:pos x="244" y="108"/>
              </a:cxn>
              <a:cxn ang="0">
                <a:pos x="240" y="108"/>
              </a:cxn>
              <a:cxn ang="0">
                <a:pos x="196" y="108"/>
              </a:cxn>
              <a:cxn ang="0">
                <a:pos x="196" y="212"/>
              </a:cxn>
              <a:cxn ang="0">
                <a:pos x="72" y="212"/>
              </a:cxn>
              <a:cxn ang="0">
                <a:pos x="184" y="212"/>
              </a:cxn>
              <a:cxn ang="0">
                <a:pos x="184" y="108"/>
              </a:cxn>
              <a:cxn ang="0">
                <a:pos x="72" y="108"/>
              </a:cxn>
              <a:cxn ang="0">
                <a:pos x="72" y="212"/>
              </a:cxn>
              <a:cxn ang="0">
                <a:pos x="12" y="212"/>
              </a:cxn>
              <a:cxn ang="0">
                <a:pos x="60" y="212"/>
              </a:cxn>
              <a:cxn ang="0">
                <a:pos x="60" y="108"/>
              </a:cxn>
              <a:cxn ang="0">
                <a:pos x="12" y="108"/>
              </a:cxn>
              <a:cxn ang="0">
                <a:pos x="12" y="212"/>
              </a:cxn>
              <a:cxn ang="0">
                <a:pos x="24" y="12"/>
              </a:cxn>
              <a:cxn ang="0">
                <a:pos x="12" y="24"/>
              </a:cxn>
              <a:cxn ang="0">
                <a:pos x="24" y="36"/>
              </a:cxn>
              <a:cxn ang="0">
                <a:pos x="36" y="24"/>
              </a:cxn>
              <a:cxn ang="0">
                <a:pos x="24" y="12"/>
              </a:cxn>
              <a:cxn ang="0">
                <a:pos x="60" y="12"/>
              </a:cxn>
              <a:cxn ang="0">
                <a:pos x="48" y="24"/>
              </a:cxn>
              <a:cxn ang="0">
                <a:pos x="60" y="36"/>
              </a:cxn>
              <a:cxn ang="0">
                <a:pos x="72" y="24"/>
              </a:cxn>
              <a:cxn ang="0">
                <a:pos x="60" y="12"/>
              </a:cxn>
              <a:cxn ang="0">
                <a:pos x="96" y="12"/>
              </a:cxn>
              <a:cxn ang="0">
                <a:pos x="84" y="24"/>
              </a:cxn>
              <a:cxn ang="0">
                <a:pos x="96" y="36"/>
              </a:cxn>
              <a:cxn ang="0">
                <a:pos x="108" y="24"/>
              </a:cxn>
              <a:cxn ang="0">
                <a:pos x="96" y="12"/>
              </a:cxn>
              <a:cxn ang="0">
                <a:pos x="232" y="48"/>
              </a:cxn>
              <a:cxn ang="0">
                <a:pos x="24" y="48"/>
              </a:cxn>
              <a:cxn ang="0">
                <a:pos x="12" y="48"/>
              </a:cxn>
              <a:cxn ang="0">
                <a:pos x="12" y="96"/>
              </a:cxn>
              <a:cxn ang="0">
                <a:pos x="60" y="96"/>
              </a:cxn>
              <a:cxn ang="0">
                <a:pos x="72" y="96"/>
              </a:cxn>
              <a:cxn ang="0">
                <a:pos x="184" y="96"/>
              </a:cxn>
              <a:cxn ang="0">
                <a:pos x="196" y="96"/>
              </a:cxn>
              <a:cxn ang="0">
                <a:pos x="240" y="96"/>
              </a:cxn>
              <a:cxn ang="0">
                <a:pos x="244" y="96"/>
              </a:cxn>
              <a:cxn ang="0">
                <a:pos x="244" y="48"/>
              </a:cxn>
              <a:cxn ang="0">
                <a:pos x="232" y="48"/>
              </a:cxn>
            </a:cxnLst>
            <a:rect l="0" t="0" r="r" b="b"/>
            <a:pathLst>
              <a:path w="256" h="224">
                <a:moveTo>
                  <a:pt x="244" y="224"/>
                </a:moveTo>
                <a:cubicBezTo>
                  <a:pt x="12" y="224"/>
                  <a:pt x="12" y="224"/>
                  <a:pt x="12" y="224"/>
                </a:cubicBezTo>
                <a:cubicBezTo>
                  <a:pt x="5" y="224"/>
                  <a:pt x="0" y="219"/>
                  <a:pt x="0" y="2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12"/>
                  <a:pt x="256" y="212"/>
                  <a:pt x="256" y="212"/>
                </a:cubicBezTo>
                <a:cubicBezTo>
                  <a:pt x="256" y="219"/>
                  <a:pt x="251" y="224"/>
                  <a:pt x="244" y="224"/>
                </a:cubicBezTo>
                <a:moveTo>
                  <a:pt x="196" y="212"/>
                </a:moveTo>
                <a:cubicBezTo>
                  <a:pt x="244" y="212"/>
                  <a:pt x="244" y="212"/>
                  <a:pt x="244" y="212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40" y="108"/>
                  <a:pt x="240" y="108"/>
                  <a:pt x="240" y="108"/>
                </a:cubicBezTo>
                <a:cubicBezTo>
                  <a:pt x="196" y="108"/>
                  <a:pt x="196" y="108"/>
                  <a:pt x="196" y="108"/>
                </a:cubicBezTo>
                <a:lnTo>
                  <a:pt x="196" y="212"/>
                </a:lnTo>
                <a:close/>
                <a:moveTo>
                  <a:pt x="72" y="212"/>
                </a:moveTo>
                <a:cubicBezTo>
                  <a:pt x="184" y="212"/>
                  <a:pt x="184" y="212"/>
                  <a:pt x="184" y="212"/>
                </a:cubicBezTo>
                <a:cubicBezTo>
                  <a:pt x="184" y="108"/>
                  <a:pt x="184" y="108"/>
                  <a:pt x="184" y="108"/>
                </a:cubicBezTo>
                <a:cubicBezTo>
                  <a:pt x="72" y="108"/>
                  <a:pt x="72" y="108"/>
                  <a:pt x="72" y="108"/>
                </a:cubicBezTo>
                <a:lnTo>
                  <a:pt x="72" y="212"/>
                </a:lnTo>
                <a:close/>
                <a:moveTo>
                  <a:pt x="12" y="212"/>
                </a:moveTo>
                <a:cubicBezTo>
                  <a:pt x="60" y="212"/>
                  <a:pt x="60" y="212"/>
                  <a:pt x="60" y="212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12" y="108"/>
                  <a:pt x="12" y="108"/>
                  <a:pt x="12" y="108"/>
                </a:cubicBezTo>
                <a:lnTo>
                  <a:pt x="12" y="212"/>
                </a:lnTo>
                <a:close/>
                <a:moveTo>
                  <a:pt x="24" y="12"/>
                </a:moveTo>
                <a:cubicBezTo>
                  <a:pt x="17" y="12"/>
                  <a:pt x="12" y="17"/>
                  <a:pt x="12" y="24"/>
                </a:cubicBezTo>
                <a:cubicBezTo>
                  <a:pt x="12" y="31"/>
                  <a:pt x="17" y="36"/>
                  <a:pt x="24" y="36"/>
                </a:cubicBezTo>
                <a:cubicBezTo>
                  <a:pt x="31" y="36"/>
                  <a:pt x="36" y="31"/>
                  <a:pt x="36" y="24"/>
                </a:cubicBezTo>
                <a:cubicBezTo>
                  <a:pt x="36" y="17"/>
                  <a:pt x="31" y="12"/>
                  <a:pt x="24" y="12"/>
                </a:cubicBezTo>
                <a:moveTo>
                  <a:pt x="60" y="12"/>
                </a:moveTo>
                <a:cubicBezTo>
                  <a:pt x="53" y="12"/>
                  <a:pt x="48" y="17"/>
                  <a:pt x="48" y="24"/>
                </a:cubicBezTo>
                <a:cubicBezTo>
                  <a:pt x="48" y="31"/>
                  <a:pt x="53" y="36"/>
                  <a:pt x="60" y="36"/>
                </a:cubicBezTo>
                <a:cubicBezTo>
                  <a:pt x="67" y="36"/>
                  <a:pt x="72" y="31"/>
                  <a:pt x="72" y="24"/>
                </a:cubicBezTo>
                <a:cubicBezTo>
                  <a:pt x="72" y="17"/>
                  <a:pt x="67" y="12"/>
                  <a:pt x="60" y="12"/>
                </a:cubicBezTo>
                <a:moveTo>
                  <a:pt x="96" y="12"/>
                </a:moveTo>
                <a:cubicBezTo>
                  <a:pt x="89" y="12"/>
                  <a:pt x="84" y="17"/>
                  <a:pt x="84" y="24"/>
                </a:cubicBezTo>
                <a:cubicBezTo>
                  <a:pt x="84" y="31"/>
                  <a:pt x="89" y="36"/>
                  <a:pt x="96" y="36"/>
                </a:cubicBezTo>
                <a:cubicBezTo>
                  <a:pt x="103" y="36"/>
                  <a:pt x="108" y="31"/>
                  <a:pt x="108" y="24"/>
                </a:cubicBezTo>
                <a:cubicBezTo>
                  <a:pt x="108" y="17"/>
                  <a:pt x="103" y="12"/>
                  <a:pt x="96" y="12"/>
                </a:cubicBezTo>
                <a:moveTo>
                  <a:pt x="232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96"/>
                  <a:pt x="12" y="96"/>
                  <a:pt x="12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72" y="96"/>
                  <a:pt x="72" y="96"/>
                  <a:pt x="72" y="9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96" y="96"/>
                  <a:pt x="196" y="96"/>
                  <a:pt x="196" y="96"/>
                </a:cubicBezTo>
                <a:cubicBezTo>
                  <a:pt x="240" y="96"/>
                  <a:pt x="240" y="96"/>
                  <a:pt x="240" y="96"/>
                </a:cubicBezTo>
                <a:cubicBezTo>
                  <a:pt x="244" y="96"/>
                  <a:pt x="244" y="96"/>
                  <a:pt x="244" y="96"/>
                </a:cubicBezTo>
                <a:cubicBezTo>
                  <a:pt x="244" y="48"/>
                  <a:pt x="244" y="48"/>
                  <a:pt x="244" y="48"/>
                </a:cubicBezTo>
                <a:lnTo>
                  <a:pt x="232" y="48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8" name="Freeform 38">
            <a:extLst>
              <a:ext uri="{FF2B5EF4-FFF2-40B4-BE49-F238E27FC236}">
                <a16:creationId xmlns:a16="http://schemas.microsoft.com/office/drawing/2014/main" id="{1004C092-C64B-04AA-253E-023B3FD380E5}"/>
              </a:ext>
            </a:extLst>
          </p:cNvPr>
          <p:cNvSpPr>
            <a:spLocks noEditPoints="1"/>
          </p:cNvSpPr>
          <p:nvPr/>
        </p:nvSpPr>
        <p:spPr bwMode="auto">
          <a:xfrm>
            <a:off x="3505124" y="4117871"/>
            <a:ext cx="384238" cy="335092"/>
          </a:xfrm>
          <a:custGeom>
            <a:avLst/>
            <a:gdLst/>
            <a:ahLst/>
            <a:cxnLst>
              <a:cxn ang="0">
                <a:pos x="244" y="224"/>
              </a:cxn>
              <a:cxn ang="0">
                <a:pos x="12" y="224"/>
              </a:cxn>
              <a:cxn ang="0">
                <a:pos x="0" y="212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12"/>
              </a:cxn>
              <a:cxn ang="0">
                <a:pos x="244" y="224"/>
              </a:cxn>
              <a:cxn ang="0">
                <a:pos x="196" y="212"/>
              </a:cxn>
              <a:cxn ang="0">
                <a:pos x="244" y="212"/>
              </a:cxn>
              <a:cxn ang="0">
                <a:pos x="244" y="108"/>
              </a:cxn>
              <a:cxn ang="0">
                <a:pos x="238" y="108"/>
              </a:cxn>
              <a:cxn ang="0">
                <a:pos x="196" y="108"/>
              </a:cxn>
              <a:cxn ang="0">
                <a:pos x="196" y="212"/>
              </a:cxn>
              <a:cxn ang="0">
                <a:pos x="12" y="212"/>
              </a:cxn>
              <a:cxn ang="0">
                <a:pos x="184" y="212"/>
              </a:cxn>
              <a:cxn ang="0">
                <a:pos x="184" y="108"/>
              </a:cxn>
              <a:cxn ang="0">
                <a:pos x="12" y="108"/>
              </a:cxn>
              <a:cxn ang="0">
                <a:pos x="12" y="212"/>
              </a:cxn>
              <a:cxn ang="0">
                <a:pos x="24" y="12"/>
              </a:cxn>
              <a:cxn ang="0">
                <a:pos x="12" y="24"/>
              </a:cxn>
              <a:cxn ang="0">
                <a:pos x="24" y="36"/>
              </a:cxn>
              <a:cxn ang="0">
                <a:pos x="36" y="24"/>
              </a:cxn>
              <a:cxn ang="0">
                <a:pos x="24" y="12"/>
              </a:cxn>
              <a:cxn ang="0">
                <a:pos x="60" y="12"/>
              </a:cxn>
              <a:cxn ang="0">
                <a:pos x="48" y="24"/>
              </a:cxn>
              <a:cxn ang="0">
                <a:pos x="60" y="36"/>
              </a:cxn>
              <a:cxn ang="0">
                <a:pos x="72" y="24"/>
              </a:cxn>
              <a:cxn ang="0">
                <a:pos x="60" y="12"/>
              </a:cxn>
              <a:cxn ang="0">
                <a:pos x="96" y="12"/>
              </a:cxn>
              <a:cxn ang="0">
                <a:pos x="84" y="24"/>
              </a:cxn>
              <a:cxn ang="0">
                <a:pos x="96" y="36"/>
              </a:cxn>
              <a:cxn ang="0">
                <a:pos x="108" y="24"/>
              </a:cxn>
              <a:cxn ang="0">
                <a:pos x="96" y="12"/>
              </a:cxn>
              <a:cxn ang="0">
                <a:pos x="232" y="48"/>
              </a:cxn>
              <a:cxn ang="0">
                <a:pos x="24" y="48"/>
              </a:cxn>
              <a:cxn ang="0">
                <a:pos x="12" y="48"/>
              </a:cxn>
              <a:cxn ang="0">
                <a:pos x="12" y="96"/>
              </a:cxn>
              <a:cxn ang="0">
                <a:pos x="184" y="96"/>
              </a:cxn>
              <a:cxn ang="0">
                <a:pos x="196" y="96"/>
              </a:cxn>
              <a:cxn ang="0">
                <a:pos x="238" y="96"/>
              </a:cxn>
              <a:cxn ang="0">
                <a:pos x="244" y="96"/>
              </a:cxn>
              <a:cxn ang="0">
                <a:pos x="244" y="48"/>
              </a:cxn>
              <a:cxn ang="0">
                <a:pos x="232" y="48"/>
              </a:cxn>
            </a:cxnLst>
            <a:rect l="0" t="0" r="r" b="b"/>
            <a:pathLst>
              <a:path w="256" h="224">
                <a:moveTo>
                  <a:pt x="244" y="224"/>
                </a:moveTo>
                <a:cubicBezTo>
                  <a:pt x="12" y="224"/>
                  <a:pt x="12" y="224"/>
                  <a:pt x="12" y="224"/>
                </a:cubicBezTo>
                <a:cubicBezTo>
                  <a:pt x="5" y="224"/>
                  <a:pt x="0" y="219"/>
                  <a:pt x="0" y="2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12"/>
                  <a:pt x="256" y="212"/>
                  <a:pt x="256" y="212"/>
                </a:cubicBezTo>
                <a:cubicBezTo>
                  <a:pt x="256" y="219"/>
                  <a:pt x="251" y="224"/>
                  <a:pt x="244" y="224"/>
                </a:cubicBezTo>
                <a:moveTo>
                  <a:pt x="196" y="212"/>
                </a:moveTo>
                <a:cubicBezTo>
                  <a:pt x="244" y="212"/>
                  <a:pt x="244" y="212"/>
                  <a:pt x="244" y="212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38" y="108"/>
                  <a:pt x="238" y="108"/>
                  <a:pt x="238" y="108"/>
                </a:cubicBezTo>
                <a:cubicBezTo>
                  <a:pt x="196" y="108"/>
                  <a:pt x="196" y="108"/>
                  <a:pt x="196" y="108"/>
                </a:cubicBezTo>
                <a:lnTo>
                  <a:pt x="196" y="212"/>
                </a:lnTo>
                <a:close/>
                <a:moveTo>
                  <a:pt x="12" y="212"/>
                </a:moveTo>
                <a:cubicBezTo>
                  <a:pt x="184" y="212"/>
                  <a:pt x="184" y="212"/>
                  <a:pt x="184" y="212"/>
                </a:cubicBezTo>
                <a:cubicBezTo>
                  <a:pt x="184" y="108"/>
                  <a:pt x="184" y="108"/>
                  <a:pt x="184" y="108"/>
                </a:cubicBezTo>
                <a:cubicBezTo>
                  <a:pt x="12" y="108"/>
                  <a:pt x="12" y="108"/>
                  <a:pt x="12" y="108"/>
                </a:cubicBezTo>
                <a:lnTo>
                  <a:pt x="12" y="212"/>
                </a:lnTo>
                <a:close/>
                <a:moveTo>
                  <a:pt x="24" y="12"/>
                </a:moveTo>
                <a:cubicBezTo>
                  <a:pt x="17" y="12"/>
                  <a:pt x="12" y="17"/>
                  <a:pt x="12" y="24"/>
                </a:cubicBezTo>
                <a:cubicBezTo>
                  <a:pt x="12" y="31"/>
                  <a:pt x="17" y="36"/>
                  <a:pt x="24" y="36"/>
                </a:cubicBezTo>
                <a:cubicBezTo>
                  <a:pt x="31" y="36"/>
                  <a:pt x="36" y="31"/>
                  <a:pt x="36" y="24"/>
                </a:cubicBezTo>
                <a:cubicBezTo>
                  <a:pt x="36" y="17"/>
                  <a:pt x="31" y="12"/>
                  <a:pt x="24" y="12"/>
                </a:cubicBezTo>
                <a:moveTo>
                  <a:pt x="60" y="12"/>
                </a:moveTo>
                <a:cubicBezTo>
                  <a:pt x="53" y="12"/>
                  <a:pt x="48" y="17"/>
                  <a:pt x="48" y="24"/>
                </a:cubicBezTo>
                <a:cubicBezTo>
                  <a:pt x="48" y="31"/>
                  <a:pt x="53" y="36"/>
                  <a:pt x="60" y="36"/>
                </a:cubicBezTo>
                <a:cubicBezTo>
                  <a:pt x="67" y="36"/>
                  <a:pt x="72" y="31"/>
                  <a:pt x="72" y="24"/>
                </a:cubicBezTo>
                <a:cubicBezTo>
                  <a:pt x="72" y="17"/>
                  <a:pt x="67" y="12"/>
                  <a:pt x="60" y="12"/>
                </a:cubicBezTo>
                <a:moveTo>
                  <a:pt x="96" y="12"/>
                </a:moveTo>
                <a:cubicBezTo>
                  <a:pt x="89" y="12"/>
                  <a:pt x="84" y="17"/>
                  <a:pt x="84" y="24"/>
                </a:cubicBezTo>
                <a:cubicBezTo>
                  <a:pt x="84" y="31"/>
                  <a:pt x="89" y="36"/>
                  <a:pt x="96" y="36"/>
                </a:cubicBezTo>
                <a:cubicBezTo>
                  <a:pt x="103" y="36"/>
                  <a:pt x="108" y="31"/>
                  <a:pt x="108" y="24"/>
                </a:cubicBezTo>
                <a:cubicBezTo>
                  <a:pt x="108" y="17"/>
                  <a:pt x="103" y="12"/>
                  <a:pt x="96" y="12"/>
                </a:cubicBezTo>
                <a:moveTo>
                  <a:pt x="232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96"/>
                  <a:pt x="12" y="96"/>
                  <a:pt x="12" y="9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96" y="96"/>
                  <a:pt x="196" y="96"/>
                  <a:pt x="196" y="96"/>
                </a:cubicBezTo>
                <a:cubicBezTo>
                  <a:pt x="238" y="96"/>
                  <a:pt x="238" y="96"/>
                  <a:pt x="238" y="96"/>
                </a:cubicBezTo>
                <a:cubicBezTo>
                  <a:pt x="244" y="96"/>
                  <a:pt x="244" y="96"/>
                  <a:pt x="244" y="96"/>
                </a:cubicBezTo>
                <a:cubicBezTo>
                  <a:pt x="244" y="48"/>
                  <a:pt x="244" y="48"/>
                  <a:pt x="244" y="48"/>
                </a:cubicBezTo>
                <a:lnTo>
                  <a:pt x="232" y="48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9" name="Freeform 39">
            <a:extLst>
              <a:ext uri="{FF2B5EF4-FFF2-40B4-BE49-F238E27FC236}">
                <a16:creationId xmlns:a16="http://schemas.microsoft.com/office/drawing/2014/main" id="{654EC57C-C5E2-12E3-BFF8-77E3A0B62C81}"/>
              </a:ext>
            </a:extLst>
          </p:cNvPr>
          <p:cNvSpPr>
            <a:spLocks noEditPoints="1"/>
          </p:cNvSpPr>
          <p:nvPr/>
        </p:nvSpPr>
        <p:spPr bwMode="auto">
          <a:xfrm>
            <a:off x="2834941" y="4117871"/>
            <a:ext cx="382749" cy="335092"/>
          </a:xfrm>
          <a:custGeom>
            <a:avLst/>
            <a:gdLst/>
            <a:ahLst/>
            <a:cxnLst>
              <a:cxn ang="0">
                <a:pos x="244" y="224"/>
              </a:cxn>
              <a:cxn ang="0">
                <a:pos x="12" y="224"/>
              </a:cxn>
              <a:cxn ang="0">
                <a:pos x="0" y="212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12"/>
              </a:cxn>
              <a:cxn ang="0">
                <a:pos x="244" y="224"/>
              </a:cxn>
              <a:cxn ang="0">
                <a:pos x="72" y="212"/>
              </a:cxn>
              <a:cxn ang="0">
                <a:pos x="244" y="212"/>
              </a:cxn>
              <a:cxn ang="0">
                <a:pos x="244" y="108"/>
              </a:cxn>
              <a:cxn ang="0">
                <a:pos x="241" y="108"/>
              </a:cxn>
              <a:cxn ang="0">
                <a:pos x="72" y="108"/>
              </a:cxn>
              <a:cxn ang="0">
                <a:pos x="72" y="212"/>
              </a:cxn>
              <a:cxn ang="0">
                <a:pos x="12" y="212"/>
              </a:cxn>
              <a:cxn ang="0">
                <a:pos x="60" y="212"/>
              </a:cxn>
              <a:cxn ang="0">
                <a:pos x="60" y="108"/>
              </a:cxn>
              <a:cxn ang="0">
                <a:pos x="12" y="108"/>
              </a:cxn>
              <a:cxn ang="0">
                <a:pos x="12" y="212"/>
              </a:cxn>
              <a:cxn ang="0">
                <a:pos x="24" y="12"/>
              </a:cxn>
              <a:cxn ang="0">
                <a:pos x="12" y="24"/>
              </a:cxn>
              <a:cxn ang="0">
                <a:pos x="24" y="36"/>
              </a:cxn>
              <a:cxn ang="0">
                <a:pos x="36" y="24"/>
              </a:cxn>
              <a:cxn ang="0">
                <a:pos x="24" y="12"/>
              </a:cxn>
              <a:cxn ang="0">
                <a:pos x="60" y="12"/>
              </a:cxn>
              <a:cxn ang="0">
                <a:pos x="48" y="24"/>
              </a:cxn>
              <a:cxn ang="0">
                <a:pos x="60" y="36"/>
              </a:cxn>
              <a:cxn ang="0">
                <a:pos x="72" y="24"/>
              </a:cxn>
              <a:cxn ang="0">
                <a:pos x="60" y="12"/>
              </a:cxn>
              <a:cxn ang="0">
                <a:pos x="96" y="12"/>
              </a:cxn>
              <a:cxn ang="0">
                <a:pos x="84" y="24"/>
              </a:cxn>
              <a:cxn ang="0">
                <a:pos x="96" y="36"/>
              </a:cxn>
              <a:cxn ang="0">
                <a:pos x="108" y="24"/>
              </a:cxn>
              <a:cxn ang="0">
                <a:pos x="96" y="12"/>
              </a:cxn>
              <a:cxn ang="0">
                <a:pos x="232" y="48"/>
              </a:cxn>
              <a:cxn ang="0">
                <a:pos x="24" y="48"/>
              </a:cxn>
              <a:cxn ang="0">
                <a:pos x="12" y="48"/>
              </a:cxn>
              <a:cxn ang="0">
                <a:pos x="12" y="96"/>
              </a:cxn>
              <a:cxn ang="0">
                <a:pos x="60" y="96"/>
              </a:cxn>
              <a:cxn ang="0">
                <a:pos x="72" y="96"/>
              </a:cxn>
              <a:cxn ang="0">
                <a:pos x="241" y="96"/>
              </a:cxn>
              <a:cxn ang="0">
                <a:pos x="244" y="96"/>
              </a:cxn>
              <a:cxn ang="0">
                <a:pos x="244" y="48"/>
              </a:cxn>
              <a:cxn ang="0">
                <a:pos x="232" y="48"/>
              </a:cxn>
            </a:cxnLst>
            <a:rect l="0" t="0" r="r" b="b"/>
            <a:pathLst>
              <a:path w="256" h="224">
                <a:moveTo>
                  <a:pt x="244" y="224"/>
                </a:moveTo>
                <a:cubicBezTo>
                  <a:pt x="12" y="224"/>
                  <a:pt x="12" y="224"/>
                  <a:pt x="12" y="224"/>
                </a:cubicBezTo>
                <a:cubicBezTo>
                  <a:pt x="5" y="224"/>
                  <a:pt x="0" y="219"/>
                  <a:pt x="0" y="2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12"/>
                  <a:pt x="256" y="212"/>
                  <a:pt x="256" y="212"/>
                </a:cubicBezTo>
                <a:cubicBezTo>
                  <a:pt x="256" y="219"/>
                  <a:pt x="251" y="224"/>
                  <a:pt x="244" y="224"/>
                </a:cubicBezTo>
                <a:moveTo>
                  <a:pt x="72" y="212"/>
                </a:moveTo>
                <a:cubicBezTo>
                  <a:pt x="244" y="212"/>
                  <a:pt x="244" y="212"/>
                  <a:pt x="244" y="212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41" y="108"/>
                  <a:pt x="241" y="108"/>
                  <a:pt x="241" y="108"/>
                </a:cubicBezTo>
                <a:cubicBezTo>
                  <a:pt x="72" y="108"/>
                  <a:pt x="72" y="108"/>
                  <a:pt x="72" y="108"/>
                </a:cubicBezTo>
                <a:lnTo>
                  <a:pt x="72" y="212"/>
                </a:lnTo>
                <a:close/>
                <a:moveTo>
                  <a:pt x="12" y="212"/>
                </a:moveTo>
                <a:cubicBezTo>
                  <a:pt x="60" y="212"/>
                  <a:pt x="60" y="212"/>
                  <a:pt x="60" y="212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12" y="108"/>
                  <a:pt x="12" y="108"/>
                  <a:pt x="12" y="108"/>
                </a:cubicBezTo>
                <a:lnTo>
                  <a:pt x="12" y="212"/>
                </a:lnTo>
                <a:close/>
                <a:moveTo>
                  <a:pt x="24" y="12"/>
                </a:moveTo>
                <a:cubicBezTo>
                  <a:pt x="17" y="12"/>
                  <a:pt x="12" y="17"/>
                  <a:pt x="12" y="24"/>
                </a:cubicBezTo>
                <a:cubicBezTo>
                  <a:pt x="12" y="31"/>
                  <a:pt x="17" y="36"/>
                  <a:pt x="24" y="36"/>
                </a:cubicBezTo>
                <a:cubicBezTo>
                  <a:pt x="31" y="36"/>
                  <a:pt x="36" y="31"/>
                  <a:pt x="36" y="24"/>
                </a:cubicBezTo>
                <a:cubicBezTo>
                  <a:pt x="36" y="17"/>
                  <a:pt x="31" y="12"/>
                  <a:pt x="24" y="12"/>
                </a:cubicBezTo>
                <a:moveTo>
                  <a:pt x="60" y="12"/>
                </a:moveTo>
                <a:cubicBezTo>
                  <a:pt x="53" y="12"/>
                  <a:pt x="48" y="17"/>
                  <a:pt x="48" y="24"/>
                </a:cubicBezTo>
                <a:cubicBezTo>
                  <a:pt x="48" y="31"/>
                  <a:pt x="53" y="36"/>
                  <a:pt x="60" y="36"/>
                </a:cubicBezTo>
                <a:cubicBezTo>
                  <a:pt x="67" y="36"/>
                  <a:pt x="72" y="31"/>
                  <a:pt x="72" y="24"/>
                </a:cubicBezTo>
                <a:cubicBezTo>
                  <a:pt x="72" y="17"/>
                  <a:pt x="67" y="12"/>
                  <a:pt x="60" y="12"/>
                </a:cubicBezTo>
                <a:moveTo>
                  <a:pt x="96" y="12"/>
                </a:moveTo>
                <a:cubicBezTo>
                  <a:pt x="89" y="12"/>
                  <a:pt x="84" y="17"/>
                  <a:pt x="84" y="24"/>
                </a:cubicBezTo>
                <a:cubicBezTo>
                  <a:pt x="84" y="31"/>
                  <a:pt x="89" y="36"/>
                  <a:pt x="96" y="36"/>
                </a:cubicBezTo>
                <a:cubicBezTo>
                  <a:pt x="103" y="36"/>
                  <a:pt x="108" y="31"/>
                  <a:pt x="108" y="24"/>
                </a:cubicBezTo>
                <a:cubicBezTo>
                  <a:pt x="108" y="17"/>
                  <a:pt x="103" y="12"/>
                  <a:pt x="96" y="12"/>
                </a:cubicBezTo>
                <a:moveTo>
                  <a:pt x="232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96"/>
                  <a:pt x="12" y="96"/>
                  <a:pt x="12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72" y="96"/>
                  <a:pt x="72" y="96"/>
                  <a:pt x="72" y="96"/>
                </a:cubicBezTo>
                <a:cubicBezTo>
                  <a:pt x="241" y="96"/>
                  <a:pt x="241" y="96"/>
                  <a:pt x="241" y="96"/>
                </a:cubicBezTo>
                <a:cubicBezTo>
                  <a:pt x="244" y="96"/>
                  <a:pt x="244" y="96"/>
                  <a:pt x="244" y="96"/>
                </a:cubicBezTo>
                <a:cubicBezTo>
                  <a:pt x="244" y="48"/>
                  <a:pt x="244" y="48"/>
                  <a:pt x="244" y="48"/>
                </a:cubicBezTo>
                <a:lnTo>
                  <a:pt x="232" y="48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0" name="Freeform 40">
            <a:extLst>
              <a:ext uri="{FF2B5EF4-FFF2-40B4-BE49-F238E27FC236}">
                <a16:creationId xmlns:a16="http://schemas.microsoft.com/office/drawing/2014/main" id="{E0AC4D9B-7BAE-82BB-4298-7D981104720A}"/>
              </a:ext>
            </a:extLst>
          </p:cNvPr>
          <p:cNvSpPr>
            <a:spLocks noEditPoints="1"/>
          </p:cNvSpPr>
          <p:nvPr/>
        </p:nvSpPr>
        <p:spPr bwMode="auto">
          <a:xfrm>
            <a:off x="2163269" y="4117871"/>
            <a:ext cx="384238" cy="335092"/>
          </a:xfrm>
          <a:custGeom>
            <a:avLst/>
            <a:gdLst/>
            <a:ahLst/>
            <a:cxnLst>
              <a:cxn ang="0">
                <a:pos x="244" y="224"/>
              </a:cxn>
              <a:cxn ang="0">
                <a:pos x="12" y="224"/>
              </a:cxn>
              <a:cxn ang="0">
                <a:pos x="0" y="212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12"/>
              </a:cxn>
              <a:cxn ang="0">
                <a:pos x="244" y="224"/>
              </a:cxn>
              <a:cxn ang="0">
                <a:pos x="24" y="12"/>
              </a:cxn>
              <a:cxn ang="0">
                <a:pos x="12" y="24"/>
              </a:cxn>
              <a:cxn ang="0">
                <a:pos x="24" y="36"/>
              </a:cxn>
              <a:cxn ang="0">
                <a:pos x="36" y="24"/>
              </a:cxn>
              <a:cxn ang="0">
                <a:pos x="24" y="12"/>
              </a:cxn>
              <a:cxn ang="0">
                <a:pos x="60" y="12"/>
              </a:cxn>
              <a:cxn ang="0">
                <a:pos x="48" y="24"/>
              </a:cxn>
              <a:cxn ang="0">
                <a:pos x="60" y="36"/>
              </a:cxn>
              <a:cxn ang="0">
                <a:pos x="72" y="24"/>
              </a:cxn>
              <a:cxn ang="0">
                <a:pos x="60" y="12"/>
              </a:cxn>
              <a:cxn ang="0">
                <a:pos x="96" y="12"/>
              </a:cxn>
              <a:cxn ang="0">
                <a:pos x="84" y="24"/>
              </a:cxn>
              <a:cxn ang="0">
                <a:pos x="96" y="36"/>
              </a:cxn>
              <a:cxn ang="0">
                <a:pos x="108" y="24"/>
              </a:cxn>
              <a:cxn ang="0">
                <a:pos x="96" y="12"/>
              </a:cxn>
              <a:cxn ang="0">
                <a:pos x="244" y="48"/>
              </a:cxn>
              <a:cxn ang="0">
                <a:pos x="232" y="48"/>
              </a:cxn>
              <a:cxn ang="0">
                <a:pos x="24" y="48"/>
              </a:cxn>
              <a:cxn ang="0">
                <a:pos x="12" y="48"/>
              </a:cxn>
              <a:cxn ang="0">
                <a:pos x="12" y="212"/>
              </a:cxn>
              <a:cxn ang="0">
                <a:pos x="244" y="212"/>
              </a:cxn>
              <a:cxn ang="0">
                <a:pos x="244" y="48"/>
              </a:cxn>
            </a:cxnLst>
            <a:rect l="0" t="0" r="r" b="b"/>
            <a:pathLst>
              <a:path w="256" h="224">
                <a:moveTo>
                  <a:pt x="244" y="224"/>
                </a:moveTo>
                <a:cubicBezTo>
                  <a:pt x="12" y="224"/>
                  <a:pt x="12" y="224"/>
                  <a:pt x="12" y="224"/>
                </a:cubicBezTo>
                <a:cubicBezTo>
                  <a:pt x="5" y="224"/>
                  <a:pt x="0" y="219"/>
                  <a:pt x="0" y="2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12"/>
                  <a:pt x="256" y="212"/>
                  <a:pt x="256" y="212"/>
                </a:cubicBezTo>
                <a:cubicBezTo>
                  <a:pt x="256" y="219"/>
                  <a:pt x="251" y="224"/>
                  <a:pt x="244" y="224"/>
                </a:cubicBezTo>
                <a:moveTo>
                  <a:pt x="24" y="12"/>
                </a:moveTo>
                <a:cubicBezTo>
                  <a:pt x="17" y="12"/>
                  <a:pt x="12" y="17"/>
                  <a:pt x="12" y="24"/>
                </a:cubicBezTo>
                <a:cubicBezTo>
                  <a:pt x="12" y="31"/>
                  <a:pt x="17" y="36"/>
                  <a:pt x="24" y="36"/>
                </a:cubicBezTo>
                <a:cubicBezTo>
                  <a:pt x="31" y="36"/>
                  <a:pt x="36" y="31"/>
                  <a:pt x="36" y="24"/>
                </a:cubicBezTo>
                <a:cubicBezTo>
                  <a:pt x="36" y="17"/>
                  <a:pt x="31" y="12"/>
                  <a:pt x="24" y="12"/>
                </a:cubicBezTo>
                <a:moveTo>
                  <a:pt x="60" y="12"/>
                </a:moveTo>
                <a:cubicBezTo>
                  <a:pt x="53" y="12"/>
                  <a:pt x="48" y="17"/>
                  <a:pt x="48" y="24"/>
                </a:cubicBezTo>
                <a:cubicBezTo>
                  <a:pt x="48" y="31"/>
                  <a:pt x="53" y="36"/>
                  <a:pt x="60" y="36"/>
                </a:cubicBezTo>
                <a:cubicBezTo>
                  <a:pt x="67" y="36"/>
                  <a:pt x="72" y="31"/>
                  <a:pt x="72" y="24"/>
                </a:cubicBezTo>
                <a:cubicBezTo>
                  <a:pt x="72" y="17"/>
                  <a:pt x="67" y="12"/>
                  <a:pt x="60" y="12"/>
                </a:cubicBezTo>
                <a:moveTo>
                  <a:pt x="96" y="12"/>
                </a:moveTo>
                <a:cubicBezTo>
                  <a:pt x="89" y="12"/>
                  <a:pt x="84" y="17"/>
                  <a:pt x="84" y="24"/>
                </a:cubicBezTo>
                <a:cubicBezTo>
                  <a:pt x="84" y="31"/>
                  <a:pt x="89" y="36"/>
                  <a:pt x="96" y="36"/>
                </a:cubicBezTo>
                <a:cubicBezTo>
                  <a:pt x="103" y="36"/>
                  <a:pt x="108" y="31"/>
                  <a:pt x="108" y="24"/>
                </a:cubicBezTo>
                <a:cubicBezTo>
                  <a:pt x="108" y="17"/>
                  <a:pt x="103" y="12"/>
                  <a:pt x="96" y="12"/>
                </a:cubicBezTo>
                <a:moveTo>
                  <a:pt x="244" y="48"/>
                </a:moveTo>
                <a:cubicBezTo>
                  <a:pt x="232" y="48"/>
                  <a:pt x="232" y="48"/>
                  <a:pt x="232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244" y="212"/>
                  <a:pt x="244" y="212"/>
                  <a:pt x="244" y="212"/>
                </a:cubicBezTo>
                <a:lnTo>
                  <a:pt x="244" y="48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1" name="Freeform 41">
            <a:extLst>
              <a:ext uri="{FF2B5EF4-FFF2-40B4-BE49-F238E27FC236}">
                <a16:creationId xmlns:a16="http://schemas.microsoft.com/office/drawing/2014/main" id="{CA2B406F-74B6-B7FB-4C1B-4F9BF0D17679}"/>
              </a:ext>
            </a:extLst>
          </p:cNvPr>
          <p:cNvSpPr>
            <a:spLocks/>
          </p:cNvSpPr>
          <p:nvPr/>
        </p:nvSpPr>
        <p:spPr bwMode="auto">
          <a:xfrm>
            <a:off x="9538261" y="3554917"/>
            <a:ext cx="396153" cy="119144"/>
          </a:xfrm>
          <a:custGeom>
            <a:avLst/>
            <a:gdLst/>
            <a:ahLst/>
            <a:cxnLst>
              <a:cxn ang="0">
                <a:pos x="259" y="19"/>
              </a:cxn>
              <a:cxn ang="0">
                <a:pos x="231" y="35"/>
              </a:cxn>
              <a:cxn ang="0">
                <a:pos x="168" y="0"/>
              </a:cxn>
              <a:cxn ang="0">
                <a:pos x="132" y="20"/>
              </a:cxn>
              <a:cxn ang="0">
                <a:pos x="96" y="0"/>
              </a:cxn>
              <a:cxn ang="0">
                <a:pos x="33" y="35"/>
              </a:cxn>
              <a:cxn ang="0">
                <a:pos x="5" y="19"/>
              </a:cxn>
              <a:cxn ang="0">
                <a:pos x="70" y="80"/>
              </a:cxn>
              <a:cxn ang="0">
                <a:pos x="132" y="51"/>
              </a:cxn>
              <a:cxn ang="0">
                <a:pos x="194" y="80"/>
              </a:cxn>
              <a:cxn ang="0">
                <a:pos x="259" y="19"/>
              </a:cxn>
            </a:cxnLst>
            <a:rect l="0" t="0" r="r" b="b"/>
            <a:pathLst>
              <a:path w="264" h="80">
                <a:moveTo>
                  <a:pt x="259" y="19"/>
                </a:moveTo>
                <a:cubicBezTo>
                  <a:pt x="255" y="18"/>
                  <a:pt x="248" y="35"/>
                  <a:pt x="231" y="35"/>
                </a:cubicBezTo>
                <a:cubicBezTo>
                  <a:pt x="210" y="35"/>
                  <a:pt x="201" y="0"/>
                  <a:pt x="168" y="0"/>
                </a:cubicBezTo>
                <a:cubicBezTo>
                  <a:pt x="142" y="0"/>
                  <a:pt x="134" y="20"/>
                  <a:pt x="132" y="20"/>
                </a:cubicBezTo>
                <a:cubicBezTo>
                  <a:pt x="130" y="20"/>
                  <a:pt x="122" y="0"/>
                  <a:pt x="96" y="0"/>
                </a:cubicBezTo>
                <a:cubicBezTo>
                  <a:pt x="63" y="0"/>
                  <a:pt x="54" y="35"/>
                  <a:pt x="33" y="35"/>
                </a:cubicBezTo>
                <a:cubicBezTo>
                  <a:pt x="16" y="35"/>
                  <a:pt x="9" y="18"/>
                  <a:pt x="5" y="19"/>
                </a:cubicBezTo>
                <a:cubicBezTo>
                  <a:pt x="0" y="20"/>
                  <a:pt x="13" y="80"/>
                  <a:pt x="70" y="80"/>
                </a:cubicBezTo>
                <a:cubicBezTo>
                  <a:pt x="107" y="80"/>
                  <a:pt x="129" y="51"/>
                  <a:pt x="132" y="51"/>
                </a:cubicBezTo>
                <a:cubicBezTo>
                  <a:pt x="135" y="51"/>
                  <a:pt x="157" y="80"/>
                  <a:pt x="194" y="80"/>
                </a:cubicBezTo>
                <a:cubicBezTo>
                  <a:pt x="251" y="80"/>
                  <a:pt x="264" y="20"/>
                  <a:pt x="259" y="19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2" name="Freeform 42">
            <a:extLst>
              <a:ext uri="{FF2B5EF4-FFF2-40B4-BE49-F238E27FC236}">
                <a16:creationId xmlns:a16="http://schemas.microsoft.com/office/drawing/2014/main" id="{39EB2675-9BE3-7547-B441-218540997C64}"/>
              </a:ext>
            </a:extLst>
          </p:cNvPr>
          <p:cNvSpPr>
            <a:spLocks noEditPoints="1"/>
          </p:cNvSpPr>
          <p:nvPr/>
        </p:nvSpPr>
        <p:spPr bwMode="auto">
          <a:xfrm>
            <a:off x="8874034" y="3501303"/>
            <a:ext cx="382749" cy="226372"/>
          </a:xfrm>
          <a:custGeom>
            <a:avLst/>
            <a:gdLst/>
            <a:ahLst/>
            <a:cxnLst>
              <a:cxn ang="0">
                <a:pos x="244" y="88"/>
              </a:cxn>
              <a:cxn ang="0">
                <a:pos x="84" y="88"/>
              </a:cxn>
              <a:cxn ang="0">
                <a:pos x="72" y="76"/>
              </a:cxn>
              <a:cxn ang="0">
                <a:pos x="84" y="64"/>
              </a:cxn>
              <a:cxn ang="0">
                <a:pos x="84" y="64"/>
              </a:cxn>
              <a:cxn ang="0">
                <a:pos x="244" y="64"/>
              </a:cxn>
              <a:cxn ang="0">
                <a:pos x="256" y="76"/>
              </a:cxn>
              <a:cxn ang="0">
                <a:pos x="244" y="88"/>
              </a:cxn>
              <a:cxn ang="0">
                <a:pos x="244" y="24"/>
              </a:cxn>
              <a:cxn ang="0">
                <a:pos x="84" y="24"/>
              </a:cxn>
              <a:cxn ang="0">
                <a:pos x="72" y="12"/>
              </a:cxn>
              <a:cxn ang="0">
                <a:pos x="84" y="0"/>
              </a:cxn>
              <a:cxn ang="0">
                <a:pos x="84" y="0"/>
              </a:cxn>
              <a:cxn ang="0">
                <a:pos x="244" y="0"/>
              </a:cxn>
              <a:cxn ang="0">
                <a:pos x="256" y="12"/>
              </a:cxn>
              <a:cxn ang="0">
                <a:pos x="244" y="24"/>
              </a:cxn>
              <a:cxn ang="0">
                <a:pos x="36" y="152"/>
              </a:cxn>
              <a:cxn ang="0">
                <a:pos x="36" y="152"/>
              </a:cxn>
              <a:cxn ang="0">
                <a:pos x="12" y="152"/>
              </a:cxn>
              <a:cxn ang="0">
                <a:pos x="0" y="140"/>
              </a:cxn>
              <a:cxn ang="0">
                <a:pos x="12" y="128"/>
              </a:cxn>
              <a:cxn ang="0">
                <a:pos x="36" y="128"/>
              </a:cxn>
              <a:cxn ang="0">
                <a:pos x="36" y="128"/>
              </a:cxn>
              <a:cxn ang="0">
                <a:pos x="48" y="140"/>
              </a:cxn>
              <a:cxn ang="0">
                <a:pos x="36" y="152"/>
              </a:cxn>
              <a:cxn ang="0">
                <a:pos x="36" y="88"/>
              </a:cxn>
              <a:cxn ang="0">
                <a:pos x="36" y="88"/>
              </a:cxn>
              <a:cxn ang="0">
                <a:pos x="12" y="88"/>
              </a:cxn>
              <a:cxn ang="0">
                <a:pos x="0" y="76"/>
              </a:cxn>
              <a:cxn ang="0">
                <a:pos x="12" y="64"/>
              </a:cxn>
              <a:cxn ang="0">
                <a:pos x="36" y="64"/>
              </a:cxn>
              <a:cxn ang="0">
                <a:pos x="36" y="64"/>
              </a:cxn>
              <a:cxn ang="0">
                <a:pos x="48" y="76"/>
              </a:cxn>
              <a:cxn ang="0">
                <a:pos x="36" y="88"/>
              </a:cxn>
              <a:cxn ang="0">
                <a:pos x="36" y="24"/>
              </a:cxn>
              <a:cxn ang="0">
                <a:pos x="36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36" y="0"/>
              </a:cxn>
              <a:cxn ang="0">
                <a:pos x="36" y="0"/>
              </a:cxn>
              <a:cxn ang="0">
                <a:pos x="48" y="12"/>
              </a:cxn>
              <a:cxn ang="0">
                <a:pos x="36" y="24"/>
              </a:cxn>
              <a:cxn ang="0">
                <a:pos x="84" y="152"/>
              </a:cxn>
              <a:cxn ang="0">
                <a:pos x="72" y="140"/>
              </a:cxn>
              <a:cxn ang="0">
                <a:pos x="84" y="128"/>
              </a:cxn>
              <a:cxn ang="0">
                <a:pos x="84" y="128"/>
              </a:cxn>
              <a:cxn ang="0">
                <a:pos x="244" y="128"/>
              </a:cxn>
              <a:cxn ang="0">
                <a:pos x="256" y="140"/>
              </a:cxn>
              <a:cxn ang="0">
                <a:pos x="244" y="152"/>
              </a:cxn>
              <a:cxn ang="0">
                <a:pos x="84" y="152"/>
              </a:cxn>
            </a:cxnLst>
            <a:rect l="0" t="0" r="r" b="b"/>
            <a:pathLst>
              <a:path w="256" h="152">
                <a:moveTo>
                  <a:pt x="244" y="88"/>
                </a:moveTo>
                <a:cubicBezTo>
                  <a:pt x="84" y="88"/>
                  <a:pt x="84" y="88"/>
                  <a:pt x="84" y="88"/>
                </a:cubicBezTo>
                <a:cubicBezTo>
                  <a:pt x="77" y="88"/>
                  <a:pt x="72" y="83"/>
                  <a:pt x="72" y="76"/>
                </a:cubicBezTo>
                <a:cubicBezTo>
                  <a:pt x="72" y="69"/>
                  <a:pt x="77" y="64"/>
                  <a:pt x="84" y="64"/>
                </a:cubicBezTo>
                <a:cubicBezTo>
                  <a:pt x="84" y="64"/>
                  <a:pt x="84" y="64"/>
                  <a:pt x="84" y="64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51" y="64"/>
                  <a:pt x="256" y="69"/>
                  <a:pt x="256" y="76"/>
                </a:cubicBezTo>
                <a:cubicBezTo>
                  <a:pt x="256" y="83"/>
                  <a:pt x="251" y="88"/>
                  <a:pt x="244" y="88"/>
                </a:cubicBezTo>
                <a:moveTo>
                  <a:pt x="244" y="24"/>
                </a:moveTo>
                <a:cubicBezTo>
                  <a:pt x="84" y="24"/>
                  <a:pt x="84" y="24"/>
                  <a:pt x="84" y="24"/>
                </a:cubicBezTo>
                <a:cubicBezTo>
                  <a:pt x="77" y="24"/>
                  <a:pt x="72" y="19"/>
                  <a:pt x="72" y="12"/>
                </a:cubicBezTo>
                <a:cubicBezTo>
                  <a:pt x="72" y="5"/>
                  <a:pt x="77" y="0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"/>
                  <a:pt x="251" y="24"/>
                  <a:pt x="244" y="24"/>
                </a:cubicBezTo>
                <a:moveTo>
                  <a:pt x="36" y="152"/>
                </a:moveTo>
                <a:cubicBezTo>
                  <a:pt x="36" y="152"/>
                  <a:pt x="36" y="152"/>
                  <a:pt x="36" y="152"/>
                </a:cubicBezTo>
                <a:cubicBezTo>
                  <a:pt x="12" y="152"/>
                  <a:pt x="12" y="152"/>
                  <a:pt x="12" y="152"/>
                </a:cubicBezTo>
                <a:cubicBezTo>
                  <a:pt x="5" y="152"/>
                  <a:pt x="0" y="147"/>
                  <a:pt x="0" y="140"/>
                </a:cubicBezTo>
                <a:cubicBezTo>
                  <a:pt x="0" y="133"/>
                  <a:pt x="5" y="128"/>
                  <a:pt x="12" y="128"/>
                </a:cubicBezTo>
                <a:cubicBezTo>
                  <a:pt x="36" y="128"/>
                  <a:pt x="36" y="128"/>
                  <a:pt x="36" y="128"/>
                </a:cubicBezTo>
                <a:cubicBezTo>
                  <a:pt x="36" y="128"/>
                  <a:pt x="36" y="128"/>
                  <a:pt x="36" y="128"/>
                </a:cubicBezTo>
                <a:cubicBezTo>
                  <a:pt x="43" y="128"/>
                  <a:pt x="48" y="133"/>
                  <a:pt x="48" y="140"/>
                </a:cubicBezTo>
                <a:cubicBezTo>
                  <a:pt x="48" y="147"/>
                  <a:pt x="43" y="152"/>
                  <a:pt x="36" y="152"/>
                </a:cubicBezTo>
                <a:moveTo>
                  <a:pt x="36" y="88"/>
                </a:moveTo>
                <a:cubicBezTo>
                  <a:pt x="36" y="88"/>
                  <a:pt x="36" y="88"/>
                  <a:pt x="36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5" y="88"/>
                  <a:pt x="0" y="83"/>
                  <a:pt x="0" y="76"/>
                </a:cubicBezTo>
                <a:cubicBezTo>
                  <a:pt x="0" y="69"/>
                  <a:pt x="5" y="64"/>
                  <a:pt x="12" y="64"/>
                </a:cubicBezTo>
                <a:cubicBezTo>
                  <a:pt x="36" y="64"/>
                  <a:pt x="36" y="64"/>
                  <a:pt x="36" y="64"/>
                </a:cubicBezTo>
                <a:cubicBezTo>
                  <a:pt x="36" y="64"/>
                  <a:pt x="36" y="64"/>
                  <a:pt x="36" y="64"/>
                </a:cubicBezTo>
                <a:cubicBezTo>
                  <a:pt x="43" y="64"/>
                  <a:pt x="48" y="69"/>
                  <a:pt x="48" y="76"/>
                </a:cubicBezTo>
                <a:cubicBezTo>
                  <a:pt x="48" y="83"/>
                  <a:pt x="43" y="88"/>
                  <a:pt x="36" y="88"/>
                </a:cubicBezTo>
                <a:moveTo>
                  <a:pt x="36" y="24"/>
                </a:moveTo>
                <a:cubicBezTo>
                  <a:pt x="36" y="24"/>
                  <a:pt x="36" y="24"/>
                  <a:pt x="3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3" y="0"/>
                  <a:pt x="48" y="5"/>
                  <a:pt x="48" y="12"/>
                </a:cubicBezTo>
                <a:cubicBezTo>
                  <a:pt x="48" y="19"/>
                  <a:pt x="43" y="24"/>
                  <a:pt x="36" y="24"/>
                </a:cubicBezTo>
                <a:moveTo>
                  <a:pt x="84" y="152"/>
                </a:moveTo>
                <a:cubicBezTo>
                  <a:pt x="77" y="152"/>
                  <a:pt x="72" y="147"/>
                  <a:pt x="72" y="140"/>
                </a:cubicBezTo>
                <a:cubicBezTo>
                  <a:pt x="72" y="133"/>
                  <a:pt x="77" y="128"/>
                  <a:pt x="84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51" y="128"/>
                  <a:pt x="256" y="133"/>
                  <a:pt x="256" y="140"/>
                </a:cubicBezTo>
                <a:cubicBezTo>
                  <a:pt x="256" y="147"/>
                  <a:pt x="251" y="152"/>
                  <a:pt x="244" y="152"/>
                </a:cubicBezTo>
                <a:lnTo>
                  <a:pt x="84" y="152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" name="Freeform 43">
            <a:extLst>
              <a:ext uri="{FF2B5EF4-FFF2-40B4-BE49-F238E27FC236}">
                <a16:creationId xmlns:a16="http://schemas.microsoft.com/office/drawing/2014/main" id="{2938A1EF-12A4-7863-32F7-7277DD4702AC}"/>
              </a:ext>
            </a:extLst>
          </p:cNvPr>
          <p:cNvSpPr>
            <a:spLocks noEditPoints="1"/>
          </p:cNvSpPr>
          <p:nvPr/>
        </p:nvSpPr>
        <p:spPr bwMode="auto">
          <a:xfrm>
            <a:off x="8202362" y="3501303"/>
            <a:ext cx="384238" cy="226372"/>
          </a:xfrm>
          <a:custGeom>
            <a:avLst/>
            <a:gdLst/>
            <a:ahLst/>
            <a:cxnLst>
              <a:cxn ang="0">
                <a:pos x="244" y="88"/>
              </a:cxn>
              <a:cxn ang="0">
                <a:pos x="12" y="88"/>
              </a:cxn>
              <a:cxn ang="0">
                <a:pos x="0" y="76"/>
              </a:cxn>
              <a:cxn ang="0">
                <a:pos x="12" y="64"/>
              </a:cxn>
              <a:cxn ang="0">
                <a:pos x="244" y="64"/>
              </a:cxn>
              <a:cxn ang="0">
                <a:pos x="256" y="76"/>
              </a:cxn>
              <a:cxn ang="0">
                <a:pos x="244" y="88"/>
              </a:cxn>
              <a:cxn ang="0">
                <a:pos x="244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44" y="24"/>
              </a:cxn>
              <a:cxn ang="0">
                <a:pos x="12" y="128"/>
              </a:cxn>
              <a:cxn ang="0">
                <a:pos x="244" y="128"/>
              </a:cxn>
              <a:cxn ang="0">
                <a:pos x="256" y="140"/>
              </a:cxn>
              <a:cxn ang="0">
                <a:pos x="244" y="152"/>
              </a:cxn>
              <a:cxn ang="0">
                <a:pos x="12" y="152"/>
              </a:cxn>
              <a:cxn ang="0">
                <a:pos x="0" y="140"/>
              </a:cxn>
              <a:cxn ang="0">
                <a:pos x="12" y="128"/>
              </a:cxn>
            </a:cxnLst>
            <a:rect l="0" t="0" r="r" b="b"/>
            <a:pathLst>
              <a:path w="256" h="152">
                <a:moveTo>
                  <a:pt x="244" y="88"/>
                </a:moveTo>
                <a:cubicBezTo>
                  <a:pt x="12" y="88"/>
                  <a:pt x="12" y="88"/>
                  <a:pt x="12" y="88"/>
                </a:cubicBezTo>
                <a:cubicBezTo>
                  <a:pt x="5" y="88"/>
                  <a:pt x="0" y="83"/>
                  <a:pt x="0" y="76"/>
                </a:cubicBezTo>
                <a:cubicBezTo>
                  <a:pt x="0" y="69"/>
                  <a:pt x="5" y="64"/>
                  <a:pt x="12" y="64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51" y="64"/>
                  <a:pt x="256" y="69"/>
                  <a:pt x="256" y="76"/>
                </a:cubicBezTo>
                <a:cubicBezTo>
                  <a:pt x="256" y="83"/>
                  <a:pt x="251" y="88"/>
                  <a:pt x="244" y="88"/>
                </a:cubicBezTo>
                <a:moveTo>
                  <a:pt x="244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"/>
                  <a:pt x="251" y="24"/>
                  <a:pt x="244" y="24"/>
                </a:cubicBezTo>
                <a:moveTo>
                  <a:pt x="12" y="128"/>
                </a:moveTo>
                <a:cubicBezTo>
                  <a:pt x="244" y="128"/>
                  <a:pt x="244" y="128"/>
                  <a:pt x="244" y="128"/>
                </a:cubicBezTo>
                <a:cubicBezTo>
                  <a:pt x="251" y="128"/>
                  <a:pt x="256" y="133"/>
                  <a:pt x="256" y="140"/>
                </a:cubicBezTo>
                <a:cubicBezTo>
                  <a:pt x="256" y="147"/>
                  <a:pt x="251" y="152"/>
                  <a:pt x="244" y="152"/>
                </a:cubicBezTo>
                <a:cubicBezTo>
                  <a:pt x="12" y="152"/>
                  <a:pt x="12" y="152"/>
                  <a:pt x="12" y="152"/>
                </a:cubicBezTo>
                <a:cubicBezTo>
                  <a:pt x="5" y="152"/>
                  <a:pt x="0" y="147"/>
                  <a:pt x="0" y="140"/>
                </a:cubicBezTo>
                <a:cubicBezTo>
                  <a:pt x="0" y="133"/>
                  <a:pt x="5" y="128"/>
                  <a:pt x="12" y="128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" name="Freeform 44">
            <a:extLst>
              <a:ext uri="{FF2B5EF4-FFF2-40B4-BE49-F238E27FC236}">
                <a16:creationId xmlns:a16="http://schemas.microsoft.com/office/drawing/2014/main" id="{B401B081-1893-B99A-621A-B82CB0D513E0}"/>
              </a:ext>
            </a:extLst>
          </p:cNvPr>
          <p:cNvSpPr>
            <a:spLocks noEditPoints="1"/>
          </p:cNvSpPr>
          <p:nvPr/>
        </p:nvSpPr>
        <p:spPr bwMode="auto">
          <a:xfrm>
            <a:off x="7573879" y="3578746"/>
            <a:ext cx="299349" cy="71486"/>
          </a:xfrm>
          <a:custGeom>
            <a:avLst/>
            <a:gdLst/>
            <a:ahLst/>
            <a:cxnLst>
              <a:cxn ang="0">
                <a:pos x="176" y="48"/>
              </a:cxn>
              <a:cxn ang="0">
                <a:pos x="152" y="24"/>
              </a:cxn>
              <a:cxn ang="0">
                <a:pos x="176" y="0"/>
              </a:cxn>
              <a:cxn ang="0">
                <a:pos x="200" y="24"/>
              </a:cxn>
              <a:cxn ang="0">
                <a:pos x="176" y="48"/>
              </a:cxn>
              <a:cxn ang="0">
                <a:pos x="100" y="48"/>
              </a:cxn>
              <a:cxn ang="0">
                <a:pos x="76" y="24"/>
              </a:cxn>
              <a:cxn ang="0">
                <a:pos x="100" y="0"/>
              </a:cxn>
              <a:cxn ang="0">
                <a:pos x="124" y="24"/>
              </a:cxn>
              <a:cxn ang="0">
                <a:pos x="100" y="48"/>
              </a:cxn>
              <a:cxn ang="0">
                <a:pos x="24" y="48"/>
              </a:cxn>
              <a:cxn ang="0">
                <a:pos x="0" y="24"/>
              </a:cxn>
              <a:cxn ang="0">
                <a:pos x="24" y="0"/>
              </a:cxn>
              <a:cxn ang="0">
                <a:pos x="48" y="24"/>
              </a:cxn>
              <a:cxn ang="0">
                <a:pos x="24" y="48"/>
              </a:cxn>
            </a:cxnLst>
            <a:rect l="0" t="0" r="r" b="b"/>
            <a:pathLst>
              <a:path w="200" h="48">
                <a:moveTo>
                  <a:pt x="176" y="48"/>
                </a:moveTo>
                <a:cubicBezTo>
                  <a:pt x="163" y="48"/>
                  <a:pt x="152" y="37"/>
                  <a:pt x="152" y="24"/>
                </a:cubicBezTo>
                <a:cubicBezTo>
                  <a:pt x="152" y="11"/>
                  <a:pt x="163" y="0"/>
                  <a:pt x="176" y="0"/>
                </a:cubicBezTo>
                <a:cubicBezTo>
                  <a:pt x="189" y="0"/>
                  <a:pt x="200" y="11"/>
                  <a:pt x="200" y="24"/>
                </a:cubicBezTo>
                <a:cubicBezTo>
                  <a:pt x="200" y="37"/>
                  <a:pt x="189" y="48"/>
                  <a:pt x="176" y="48"/>
                </a:cubicBezTo>
                <a:moveTo>
                  <a:pt x="100" y="48"/>
                </a:moveTo>
                <a:cubicBezTo>
                  <a:pt x="87" y="48"/>
                  <a:pt x="76" y="37"/>
                  <a:pt x="76" y="24"/>
                </a:cubicBezTo>
                <a:cubicBezTo>
                  <a:pt x="76" y="11"/>
                  <a:pt x="87" y="0"/>
                  <a:pt x="100" y="0"/>
                </a:cubicBezTo>
                <a:cubicBezTo>
                  <a:pt x="113" y="0"/>
                  <a:pt x="124" y="11"/>
                  <a:pt x="124" y="24"/>
                </a:cubicBezTo>
                <a:cubicBezTo>
                  <a:pt x="124" y="37"/>
                  <a:pt x="113" y="48"/>
                  <a:pt x="100" y="48"/>
                </a:cubicBezTo>
                <a:moveTo>
                  <a:pt x="24" y="48"/>
                </a:moveTo>
                <a:cubicBezTo>
                  <a:pt x="11" y="48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8"/>
                  <a:pt x="24" y="48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" name="Freeform 45">
            <a:extLst>
              <a:ext uri="{FF2B5EF4-FFF2-40B4-BE49-F238E27FC236}">
                <a16:creationId xmlns:a16="http://schemas.microsoft.com/office/drawing/2014/main" id="{AF5A6621-5A8D-DCF9-D4FD-2EC72D7A5909}"/>
              </a:ext>
            </a:extLst>
          </p:cNvPr>
          <p:cNvSpPr>
            <a:spLocks/>
          </p:cNvSpPr>
          <p:nvPr/>
        </p:nvSpPr>
        <p:spPr bwMode="auto">
          <a:xfrm>
            <a:off x="6981139" y="3487900"/>
            <a:ext cx="142972" cy="253180"/>
          </a:xfrm>
          <a:custGeom>
            <a:avLst/>
            <a:gdLst/>
            <a:ahLst/>
            <a:cxnLst>
              <a:cxn ang="0">
                <a:pos x="4" y="21"/>
              </a:cxn>
              <a:cxn ang="0">
                <a:pos x="67" y="84"/>
              </a:cxn>
              <a:cxn ang="0">
                <a:pos x="3" y="148"/>
              </a:cxn>
              <a:cxn ang="0">
                <a:pos x="3" y="148"/>
              </a:cxn>
              <a:cxn ang="0">
                <a:pos x="0" y="156"/>
              </a:cxn>
              <a:cxn ang="0">
                <a:pos x="12" y="168"/>
              </a:cxn>
              <a:cxn ang="0">
                <a:pos x="20" y="165"/>
              </a:cxn>
              <a:cxn ang="0">
                <a:pos x="20" y="165"/>
              </a:cxn>
              <a:cxn ang="0">
                <a:pos x="92" y="93"/>
              </a:cxn>
              <a:cxn ang="0">
                <a:pos x="92" y="93"/>
              </a:cxn>
              <a:cxn ang="0">
                <a:pos x="96" y="84"/>
              </a:cxn>
              <a:cxn ang="0">
                <a:pos x="96" y="84"/>
              </a:cxn>
              <a:cxn ang="0">
                <a:pos x="96" y="84"/>
              </a:cxn>
              <a:cxn ang="0">
                <a:pos x="92" y="75"/>
              </a:cxn>
              <a:cxn ang="0">
                <a:pos x="92" y="75"/>
              </a:cxn>
              <a:cxn ang="0">
                <a:pos x="20" y="3"/>
              </a:cxn>
              <a:cxn ang="0">
                <a:pos x="20" y="3"/>
              </a:cxn>
              <a:cxn ang="0">
                <a:pos x="12" y="0"/>
              </a:cxn>
              <a:cxn ang="0">
                <a:pos x="0" y="12"/>
              </a:cxn>
              <a:cxn ang="0">
                <a:pos x="4" y="21"/>
              </a:cxn>
            </a:cxnLst>
            <a:rect l="0" t="0" r="r" b="b"/>
            <a:pathLst>
              <a:path w="96" h="168">
                <a:moveTo>
                  <a:pt x="4" y="21"/>
                </a:moveTo>
                <a:cubicBezTo>
                  <a:pt x="67" y="84"/>
                  <a:pt x="67" y="84"/>
                  <a:pt x="67" y="84"/>
                </a:cubicBezTo>
                <a:cubicBezTo>
                  <a:pt x="3" y="148"/>
                  <a:pt x="3" y="148"/>
                  <a:pt x="3" y="148"/>
                </a:cubicBezTo>
                <a:cubicBezTo>
                  <a:pt x="3" y="148"/>
                  <a:pt x="3" y="148"/>
                  <a:pt x="3" y="148"/>
                </a:cubicBezTo>
                <a:cubicBezTo>
                  <a:pt x="1" y="150"/>
                  <a:pt x="0" y="153"/>
                  <a:pt x="0" y="156"/>
                </a:cubicBezTo>
                <a:cubicBezTo>
                  <a:pt x="0" y="163"/>
                  <a:pt x="5" y="168"/>
                  <a:pt x="12" y="168"/>
                </a:cubicBezTo>
                <a:cubicBezTo>
                  <a:pt x="15" y="168"/>
                  <a:pt x="18" y="167"/>
                  <a:pt x="20" y="165"/>
                </a:cubicBezTo>
                <a:cubicBezTo>
                  <a:pt x="20" y="165"/>
                  <a:pt x="20" y="165"/>
                  <a:pt x="20" y="165"/>
                </a:cubicBezTo>
                <a:cubicBezTo>
                  <a:pt x="92" y="93"/>
                  <a:pt x="92" y="93"/>
                  <a:pt x="92" y="93"/>
                </a:cubicBezTo>
                <a:cubicBezTo>
                  <a:pt x="92" y="93"/>
                  <a:pt x="92" y="93"/>
                  <a:pt x="92" y="93"/>
                </a:cubicBezTo>
                <a:cubicBezTo>
                  <a:pt x="95" y="90"/>
                  <a:pt x="96" y="87"/>
                  <a:pt x="96" y="84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1"/>
                  <a:pt x="95" y="77"/>
                  <a:pt x="92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18" y="1"/>
                  <a:pt x="15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6"/>
                  <a:pt x="2" y="19"/>
                  <a:pt x="4" y="21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" name="Freeform 46">
            <a:extLst>
              <a:ext uri="{FF2B5EF4-FFF2-40B4-BE49-F238E27FC236}">
                <a16:creationId xmlns:a16="http://schemas.microsoft.com/office/drawing/2014/main" id="{421475E0-1562-B6F8-9F54-F37BCBEBD5B5}"/>
              </a:ext>
            </a:extLst>
          </p:cNvPr>
          <p:cNvSpPr>
            <a:spLocks/>
          </p:cNvSpPr>
          <p:nvPr/>
        </p:nvSpPr>
        <p:spPr bwMode="auto">
          <a:xfrm>
            <a:off x="6309468" y="3487900"/>
            <a:ext cx="144462" cy="253180"/>
          </a:xfrm>
          <a:custGeom>
            <a:avLst/>
            <a:gdLst/>
            <a:ahLst/>
            <a:cxnLst>
              <a:cxn ang="0">
                <a:pos x="92" y="21"/>
              </a:cxn>
              <a:cxn ang="0">
                <a:pos x="29" y="84"/>
              </a:cxn>
              <a:cxn ang="0">
                <a:pos x="93" y="148"/>
              </a:cxn>
              <a:cxn ang="0">
                <a:pos x="93" y="148"/>
              </a:cxn>
              <a:cxn ang="0">
                <a:pos x="96" y="156"/>
              </a:cxn>
              <a:cxn ang="0">
                <a:pos x="84" y="168"/>
              </a:cxn>
              <a:cxn ang="0">
                <a:pos x="76" y="165"/>
              </a:cxn>
              <a:cxn ang="0">
                <a:pos x="76" y="165"/>
              </a:cxn>
              <a:cxn ang="0">
                <a:pos x="4" y="93"/>
              </a:cxn>
              <a:cxn ang="0">
                <a:pos x="4" y="93"/>
              </a:cxn>
              <a:cxn ang="0">
                <a:pos x="0" y="84"/>
              </a:cxn>
              <a:cxn ang="0">
                <a:pos x="0" y="84"/>
              </a:cxn>
              <a:cxn ang="0">
                <a:pos x="0" y="84"/>
              </a:cxn>
              <a:cxn ang="0">
                <a:pos x="4" y="75"/>
              </a:cxn>
              <a:cxn ang="0">
                <a:pos x="4" y="75"/>
              </a:cxn>
              <a:cxn ang="0">
                <a:pos x="76" y="3"/>
              </a:cxn>
              <a:cxn ang="0">
                <a:pos x="76" y="3"/>
              </a:cxn>
              <a:cxn ang="0">
                <a:pos x="84" y="0"/>
              </a:cxn>
              <a:cxn ang="0">
                <a:pos x="96" y="12"/>
              </a:cxn>
              <a:cxn ang="0">
                <a:pos x="92" y="21"/>
              </a:cxn>
            </a:cxnLst>
            <a:rect l="0" t="0" r="r" b="b"/>
            <a:pathLst>
              <a:path w="96" h="168">
                <a:moveTo>
                  <a:pt x="92" y="21"/>
                </a:moveTo>
                <a:cubicBezTo>
                  <a:pt x="29" y="84"/>
                  <a:pt x="29" y="84"/>
                  <a:pt x="29" y="84"/>
                </a:cubicBezTo>
                <a:cubicBezTo>
                  <a:pt x="93" y="148"/>
                  <a:pt x="93" y="148"/>
                  <a:pt x="93" y="148"/>
                </a:cubicBezTo>
                <a:cubicBezTo>
                  <a:pt x="93" y="148"/>
                  <a:pt x="93" y="148"/>
                  <a:pt x="93" y="148"/>
                </a:cubicBezTo>
                <a:cubicBezTo>
                  <a:pt x="95" y="150"/>
                  <a:pt x="96" y="153"/>
                  <a:pt x="96" y="156"/>
                </a:cubicBezTo>
                <a:cubicBezTo>
                  <a:pt x="96" y="163"/>
                  <a:pt x="91" y="168"/>
                  <a:pt x="84" y="168"/>
                </a:cubicBezTo>
                <a:cubicBezTo>
                  <a:pt x="81" y="168"/>
                  <a:pt x="78" y="167"/>
                  <a:pt x="76" y="165"/>
                </a:cubicBezTo>
                <a:cubicBezTo>
                  <a:pt x="76" y="165"/>
                  <a:pt x="76" y="165"/>
                  <a:pt x="76" y="165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1" y="90"/>
                  <a:pt x="0" y="87"/>
                  <a:pt x="0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1"/>
                  <a:pt x="1" y="77"/>
                  <a:pt x="4" y="75"/>
                </a:cubicBezTo>
                <a:cubicBezTo>
                  <a:pt x="4" y="75"/>
                  <a:pt x="4" y="75"/>
                  <a:pt x="4" y="75"/>
                </a:cubicBezTo>
                <a:cubicBezTo>
                  <a:pt x="76" y="3"/>
                  <a:pt x="76" y="3"/>
                  <a:pt x="76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8" y="1"/>
                  <a:pt x="81" y="0"/>
                  <a:pt x="84" y="0"/>
                </a:cubicBezTo>
                <a:cubicBezTo>
                  <a:pt x="91" y="0"/>
                  <a:pt x="96" y="5"/>
                  <a:pt x="96" y="12"/>
                </a:cubicBezTo>
                <a:cubicBezTo>
                  <a:pt x="96" y="16"/>
                  <a:pt x="94" y="19"/>
                  <a:pt x="92" y="21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" name="Freeform 47">
            <a:extLst>
              <a:ext uri="{FF2B5EF4-FFF2-40B4-BE49-F238E27FC236}">
                <a16:creationId xmlns:a16="http://schemas.microsoft.com/office/drawing/2014/main" id="{E5523D05-399A-F46D-C66F-77228690928E}"/>
              </a:ext>
            </a:extLst>
          </p:cNvPr>
          <p:cNvSpPr>
            <a:spLocks/>
          </p:cNvSpPr>
          <p:nvPr/>
        </p:nvSpPr>
        <p:spPr bwMode="auto">
          <a:xfrm>
            <a:off x="5584180" y="3543003"/>
            <a:ext cx="251691" cy="142972"/>
          </a:xfrm>
          <a:custGeom>
            <a:avLst/>
            <a:gdLst/>
            <a:ahLst/>
            <a:cxnLst>
              <a:cxn ang="0">
                <a:pos x="21" y="92"/>
              </a:cxn>
              <a:cxn ang="0">
                <a:pos x="84" y="29"/>
              </a:cxn>
              <a:cxn ang="0">
                <a:pos x="148" y="93"/>
              </a:cxn>
              <a:cxn ang="0">
                <a:pos x="148" y="93"/>
              </a:cxn>
              <a:cxn ang="0">
                <a:pos x="156" y="96"/>
              </a:cxn>
              <a:cxn ang="0">
                <a:pos x="168" y="84"/>
              </a:cxn>
              <a:cxn ang="0">
                <a:pos x="165" y="76"/>
              </a:cxn>
              <a:cxn ang="0">
                <a:pos x="165" y="76"/>
              </a:cxn>
              <a:cxn ang="0">
                <a:pos x="93" y="4"/>
              </a:cxn>
              <a:cxn ang="0">
                <a:pos x="93" y="4"/>
              </a:cxn>
              <a:cxn ang="0">
                <a:pos x="84" y="0"/>
              </a:cxn>
              <a:cxn ang="0">
                <a:pos x="84" y="0"/>
              </a:cxn>
              <a:cxn ang="0">
                <a:pos x="84" y="0"/>
              </a:cxn>
              <a:cxn ang="0">
                <a:pos x="75" y="4"/>
              </a:cxn>
              <a:cxn ang="0">
                <a:pos x="75" y="4"/>
              </a:cxn>
              <a:cxn ang="0">
                <a:pos x="3" y="76"/>
              </a:cxn>
              <a:cxn ang="0">
                <a:pos x="3" y="76"/>
              </a:cxn>
              <a:cxn ang="0">
                <a:pos x="0" y="84"/>
              </a:cxn>
              <a:cxn ang="0">
                <a:pos x="12" y="96"/>
              </a:cxn>
              <a:cxn ang="0">
                <a:pos x="21" y="92"/>
              </a:cxn>
            </a:cxnLst>
            <a:rect l="0" t="0" r="r" b="b"/>
            <a:pathLst>
              <a:path w="168" h="96">
                <a:moveTo>
                  <a:pt x="21" y="92"/>
                </a:moveTo>
                <a:cubicBezTo>
                  <a:pt x="84" y="29"/>
                  <a:pt x="84" y="29"/>
                  <a:pt x="84" y="29"/>
                </a:cubicBezTo>
                <a:cubicBezTo>
                  <a:pt x="148" y="93"/>
                  <a:pt x="148" y="93"/>
                  <a:pt x="148" y="93"/>
                </a:cubicBezTo>
                <a:cubicBezTo>
                  <a:pt x="148" y="93"/>
                  <a:pt x="148" y="93"/>
                  <a:pt x="148" y="93"/>
                </a:cubicBezTo>
                <a:cubicBezTo>
                  <a:pt x="150" y="95"/>
                  <a:pt x="153" y="96"/>
                  <a:pt x="156" y="96"/>
                </a:cubicBezTo>
                <a:cubicBezTo>
                  <a:pt x="163" y="96"/>
                  <a:pt x="168" y="91"/>
                  <a:pt x="168" y="84"/>
                </a:cubicBezTo>
                <a:cubicBezTo>
                  <a:pt x="168" y="81"/>
                  <a:pt x="167" y="78"/>
                  <a:pt x="165" y="76"/>
                </a:cubicBezTo>
                <a:cubicBezTo>
                  <a:pt x="165" y="76"/>
                  <a:pt x="165" y="76"/>
                  <a:pt x="165" y="76"/>
                </a:cubicBezTo>
                <a:cubicBezTo>
                  <a:pt x="93" y="4"/>
                  <a:pt x="93" y="4"/>
                  <a:pt x="93" y="4"/>
                </a:cubicBezTo>
                <a:cubicBezTo>
                  <a:pt x="93" y="4"/>
                  <a:pt x="93" y="4"/>
                  <a:pt x="93" y="4"/>
                </a:cubicBezTo>
                <a:cubicBezTo>
                  <a:pt x="90" y="1"/>
                  <a:pt x="87" y="0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1" y="0"/>
                  <a:pt x="77" y="1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cubicBezTo>
                  <a:pt x="1" y="78"/>
                  <a:pt x="0" y="81"/>
                  <a:pt x="0" y="84"/>
                </a:cubicBezTo>
                <a:cubicBezTo>
                  <a:pt x="0" y="91"/>
                  <a:pt x="5" y="96"/>
                  <a:pt x="12" y="96"/>
                </a:cubicBezTo>
                <a:cubicBezTo>
                  <a:pt x="16" y="96"/>
                  <a:pt x="19" y="94"/>
                  <a:pt x="21" y="92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8" name="Freeform 48">
            <a:extLst>
              <a:ext uri="{FF2B5EF4-FFF2-40B4-BE49-F238E27FC236}">
                <a16:creationId xmlns:a16="http://schemas.microsoft.com/office/drawing/2014/main" id="{DAE43722-F522-7067-7287-435F39DEE664}"/>
              </a:ext>
            </a:extLst>
          </p:cNvPr>
          <p:cNvSpPr>
            <a:spLocks/>
          </p:cNvSpPr>
          <p:nvPr/>
        </p:nvSpPr>
        <p:spPr bwMode="auto">
          <a:xfrm>
            <a:off x="4913997" y="3543003"/>
            <a:ext cx="251691" cy="142972"/>
          </a:xfrm>
          <a:custGeom>
            <a:avLst/>
            <a:gdLst/>
            <a:ahLst/>
            <a:cxnLst>
              <a:cxn ang="0">
                <a:pos x="21" y="4"/>
              </a:cxn>
              <a:cxn ang="0">
                <a:pos x="84" y="67"/>
              </a:cxn>
              <a:cxn ang="0">
                <a:pos x="148" y="3"/>
              </a:cxn>
              <a:cxn ang="0">
                <a:pos x="148" y="3"/>
              </a:cxn>
              <a:cxn ang="0">
                <a:pos x="156" y="0"/>
              </a:cxn>
              <a:cxn ang="0">
                <a:pos x="168" y="12"/>
              </a:cxn>
              <a:cxn ang="0">
                <a:pos x="165" y="20"/>
              </a:cxn>
              <a:cxn ang="0">
                <a:pos x="165" y="20"/>
              </a:cxn>
              <a:cxn ang="0">
                <a:pos x="93" y="92"/>
              </a:cxn>
              <a:cxn ang="0">
                <a:pos x="93" y="92"/>
              </a:cxn>
              <a:cxn ang="0">
                <a:pos x="84" y="96"/>
              </a:cxn>
              <a:cxn ang="0">
                <a:pos x="84" y="96"/>
              </a:cxn>
              <a:cxn ang="0">
                <a:pos x="84" y="96"/>
              </a:cxn>
              <a:cxn ang="0">
                <a:pos x="75" y="92"/>
              </a:cxn>
              <a:cxn ang="0">
                <a:pos x="75" y="92"/>
              </a:cxn>
              <a:cxn ang="0">
                <a:pos x="3" y="20"/>
              </a:cxn>
              <a:cxn ang="0">
                <a:pos x="3" y="20"/>
              </a:cxn>
              <a:cxn ang="0">
                <a:pos x="0" y="12"/>
              </a:cxn>
              <a:cxn ang="0">
                <a:pos x="12" y="0"/>
              </a:cxn>
              <a:cxn ang="0">
                <a:pos x="21" y="4"/>
              </a:cxn>
            </a:cxnLst>
            <a:rect l="0" t="0" r="r" b="b"/>
            <a:pathLst>
              <a:path w="168" h="96">
                <a:moveTo>
                  <a:pt x="21" y="4"/>
                </a:moveTo>
                <a:cubicBezTo>
                  <a:pt x="84" y="67"/>
                  <a:pt x="84" y="67"/>
                  <a:pt x="84" y="67"/>
                </a:cubicBezTo>
                <a:cubicBezTo>
                  <a:pt x="148" y="3"/>
                  <a:pt x="148" y="3"/>
                  <a:pt x="148" y="3"/>
                </a:cubicBezTo>
                <a:cubicBezTo>
                  <a:pt x="148" y="3"/>
                  <a:pt x="148" y="3"/>
                  <a:pt x="148" y="3"/>
                </a:cubicBezTo>
                <a:cubicBezTo>
                  <a:pt x="150" y="1"/>
                  <a:pt x="153" y="0"/>
                  <a:pt x="156" y="0"/>
                </a:cubicBezTo>
                <a:cubicBezTo>
                  <a:pt x="163" y="0"/>
                  <a:pt x="168" y="5"/>
                  <a:pt x="168" y="12"/>
                </a:cubicBezTo>
                <a:cubicBezTo>
                  <a:pt x="168" y="15"/>
                  <a:pt x="167" y="18"/>
                  <a:pt x="165" y="20"/>
                </a:cubicBezTo>
                <a:cubicBezTo>
                  <a:pt x="165" y="20"/>
                  <a:pt x="165" y="20"/>
                  <a:pt x="165" y="20"/>
                </a:cubicBezTo>
                <a:cubicBezTo>
                  <a:pt x="93" y="92"/>
                  <a:pt x="93" y="92"/>
                  <a:pt x="93" y="92"/>
                </a:cubicBezTo>
                <a:cubicBezTo>
                  <a:pt x="93" y="92"/>
                  <a:pt x="93" y="92"/>
                  <a:pt x="93" y="92"/>
                </a:cubicBezTo>
                <a:cubicBezTo>
                  <a:pt x="90" y="95"/>
                  <a:pt x="87" y="96"/>
                  <a:pt x="84" y="96"/>
                </a:cubicBezTo>
                <a:cubicBezTo>
                  <a:pt x="84" y="96"/>
                  <a:pt x="84" y="96"/>
                  <a:pt x="84" y="96"/>
                </a:cubicBezTo>
                <a:cubicBezTo>
                  <a:pt x="84" y="96"/>
                  <a:pt x="84" y="96"/>
                  <a:pt x="84" y="96"/>
                </a:cubicBezTo>
                <a:cubicBezTo>
                  <a:pt x="81" y="96"/>
                  <a:pt x="77" y="95"/>
                  <a:pt x="75" y="92"/>
                </a:cubicBezTo>
                <a:cubicBezTo>
                  <a:pt x="75" y="92"/>
                  <a:pt x="75" y="92"/>
                  <a:pt x="75" y="92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1" y="18"/>
                  <a:pt x="0" y="15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6" y="0"/>
                  <a:pt x="19" y="2"/>
                  <a:pt x="21" y="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9" name="Freeform 49">
            <a:extLst>
              <a:ext uri="{FF2B5EF4-FFF2-40B4-BE49-F238E27FC236}">
                <a16:creationId xmlns:a16="http://schemas.microsoft.com/office/drawing/2014/main" id="{145597F9-D63A-EDC1-5EE9-A26CD5ADF8BE}"/>
              </a:ext>
            </a:extLst>
          </p:cNvPr>
          <p:cNvSpPr>
            <a:spLocks/>
          </p:cNvSpPr>
          <p:nvPr/>
        </p:nvSpPr>
        <p:spPr bwMode="auto">
          <a:xfrm>
            <a:off x="4266154" y="3513217"/>
            <a:ext cx="204034" cy="202544"/>
          </a:xfrm>
          <a:custGeom>
            <a:avLst/>
            <a:gdLst/>
            <a:ahLst/>
            <a:cxnLst>
              <a:cxn ang="0">
                <a:pos x="132" y="20"/>
              </a:cxn>
              <a:cxn ang="0">
                <a:pos x="85" y="68"/>
              </a:cxn>
              <a:cxn ang="0">
                <a:pos x="132" y="116"/>
              </a:cxn>
              <a:cxn ang="0">
                <a:pos x="136" y="124"/>
              </a:cxn>
              <a:cxn ang="0">
                <a:pos x="124" y="136"/>
              </a:cxn>
              <a:cxn ang="0">
                <a:pos x="116" y="132"/>
              </a:cxn>
              <a:cxn ang="0">
                <a:pos x="68" y="85"/>
              </a:cxn>
              <a:cxn ang="0">
                <a:pos x="20" y="132"/>
              </a:cxn>
              <a:cxn ang="0">
                <a:pos x="12" y="136"/>
              </a:cxn>
              <a:cxn ang="0">
                <a:pos x="0" y="124"/>
              </a:cxn>
              <a:cxn ang="0">
                <a:pos x="4" y="116"/>
              </a:cxn>
              <a:cxn ang="0">
                <a:pos x="51" y="68"/>
              </a:cxn>
              <a:cxn ang="0">
                <a:pos x="4" y="20"/>
              </a:cxn>
              <a:cxn ang="0">
                <a:pos x="0" y="12"/>
              </a:cxn>
              <a:cxn ang="0">
                <a:pos x="12" y="0"/>
              </a:cxn>
              <a:cxn ang="0">
                <a:pos x="20" y="4"/>
              </a:cxn>
              <a:cxn ang="0">
                <a:pos x="68" y="51"/>
              </a:cxn>
              <a:cxn ang="0">
                <a:pos x="116" y="4"/>
              </a:cxn>
              <a:cxn ang="0">
                <a:pos x="124" y="0"/>
              </a:cxn>
              <a:cxn ang="0">
                <a:pos x="136" y="12"/>
              </a:cxn>
              <a:cxn ang="0">
                <a:pos x="132" y="20"/>
              </a:cxn>
            </a:cxnLst>
            <a:rect l="0" t="0" r="r" b="b"/>
            <a:pathLst>
              <a:path w="136" h="136">
                <a:moveTo>
                  <a:pt x="132" y="20"/>
                </a:moveTo>
                <a:cubicBezTo>
                  <a:pt x="85" y="68"/>
                  <a:pt x="85" y="68"/>
                  <a:pt x="85" y="68"/>
                </a:cubicBezTo>
                <a:cubicBezTo>
                  <a:pt x="132" y="116"/>
                  <a:pt x="132" y="116"/>
                  <a:pt x="132" y="116"/>
                </a:cubicBezTo>
                <a:cubicBezTo>
                  <a:pt x="135" y="118"/>
                  <a:pt x="136" y="121"/>
                  <a:pt x="136" y="124"/>
                </a:cubicBezTo>
                <a:cubicBezTo>
                  <a:pt x="136" y="131"/>
                  <a:pt x="131" y="136"/>
                  <a:pt x="124" y="136"/>
                </a:cubicBezTo>
                <a:cubicBezTo>
                  <a:pt x="121" y="136"/>
                  <a:pt x="118" y="135"/>
                  <a:pt x="116" y="132"/>
                </a:cubicBezTo>
                <a:cubicBezTo>
                  <a:pt x="68" y="85"/>
                  <a:pt x="68" y="85"/>
                  <a:pt x="68" y="85"/>
                </a:cubicBezTo>
                <a:cubicBezTo>
                  <a:pt x="20" y="132"/>
                  <a:pt x="20" y="132"/>
                  <a:pt x="20" y="132"/>
                </a:cubicBezTo>
                <a:cubicBezTo>
                  <a:pt x="18" y="135"/>
                  <a:pt x="15" y="136"/>
                  <a:pt x="12" y="136"/>
                </a:cubicBezTo>
                <a:cubicBezTo>
                  <a:pt x="5" y="136"/>
                  <a:pt x="0" y="131"/>
                  <a:pt x="0" y="124"/>
                </a:cubicBezTo>
                <a:cubicBezTo>
                  <a:pt x="0" y="121"/>
                  <a:pt x="1" y="118"/>
                  <a:pt x="4" y="116"/>
                </a:cubicBezTo>
                <a:cubicBezTo>
                  <a:pt x="51" y="68"/>
                  <a:pt x="51" y="68"/>
                  <a:pt x="51" y="68"/>
                </a:cubicBezTo>
                <a:cubicBezTo>
                  <a:pt x="4" y="20"/>
                  <a:pt x="4" y="20"/>
                  <a:pt x="4" y="20"/>
                </a:cubicBezTo>
                <a:cubicBezTo>
                  <a:pt x="1" y="18"/>
                  <a:pt x="0" y="15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8" y="1"/>
                  <a:pt x="20" y="4"/>
                </a:cubicBezTo>
                <a:cubicBezTo>
                  <a:pt x="68" y="51"/>
                  <a:pt x="68" y="51"/>
                  <a:pt x="68" y="51"/>
                </a:cubicBezTo>
                <a:cubicBezTo>
                  <a:pt x="116" y="4"/>
                  <a:pt x="116" y="4"/>
                  <a:pt x="116" y="4"/>
                </a:cubicBezTo>
                <a:cubicBezTo>
                  <a:pt x="118" y="1"/>
                  <a:pt x="121" y="0"/>
                  <a:pt x="124" y="0"/>
                </a:cubicBezTo>
                <a:cubicBezTo>
                  <a:pt x="131" y="0"/>
                  <a:pt x="136" y="5"/>
                  <a:pt x="136" y="12"/>
                </a:cubicBezTo>
                <a:cubicBezTo>
                  <a:pt x="136" y="15"/>
                  <a:pt x="135" y="18"/>
                  <a:pt x="132" y="20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0" name="Freeform 50">
            <a:extLst>
              <a:ext uri="{FF2B5EF4-FFF2-40B4-BE49-F238E27FC236}">
                <a16:creationId xmlns:a16="http://schemas.microsoft.com/office/drawing/2014/main" id="{4D44E2CC-BB8E-F7A2-C80B-705C170012D9}"/>
              </a:ext>
            </a:extLst>
          </p:cNvPr>
          <p:cNvSpPr>
            <a:spLocks/>
          </p:cNvSpPr>
          <p:nvPr/>
        </p:nvSpPr>
        <p:spPr bwMode="auto">
          <a:xfrm>
            <a:off x="3570654" y="3531089"/>
            <a:ext cx="251691" cy="172758"/>
          </a:xfrm>
          <a:custGeom>
            <a:avLst/>
            <a:gdLst/>
            <a:ahLst/>
            <a:cxnLst>
              <a:cxn ang="0">
                <a:pos x="164" y="20"/>
              </a:cxn>
              <a:cxn ang="0">
                <a:pos x="164" y="20"/>
              </a:cxn>
              <a:cxn ang="0">
                <a:pos x="72" y="112"/>
              </a:cxn>
              <a:cxn ang="0">
                <a:pos x="64" y="116"/>
              </a:cxn>
              <a:cxn ang="0">
                <a:pos x="56" y="112"/>
              </a:cxn>
              <a:cxn ang="0">
                <a:pos x="4" y="60"/>
              </a:cxn>
              <a:cxn ang="0">
                <a:pos x="0" y="52"/>
              </a:cxn>
              <a:cxn ang="0">
                <a:pos x="12" y="40"/>
              </a:cxn>
              <a:cxn ang="0">
                <a:pos x="20" y="44"/>
              </a:cxn>
              <a:cxn ang="0">
                <a:pos x="64" y="87"/>
              </a:cxn>
              <a:cxn ang="0">
                <a:pos x="148" y="4"/>
              </a:cxn>
              <a:cxn ang="0">
                <a:pos x="156" y="0"/>
              </a:cxn>
              <a:cxn ang="0">
                <a:pos x="168" y="12"/>
              </a:cxn>
              <a:cxn ang="0">
                <a:pos x="164" y="20"/>
              </a:cxn>
            </a:cxnLst>
            <a:rect l="0" t="0" r="r" b="b"/>
            <a:pathLst>
              <a:path w="168" h="116">
                <a:moveTo>
                  <a:pt x="164" y="20"/>
                </a:moveTo>
                <a:cubicBezTo>
                  <a:pt x="164" y="20"/>
                  <a:pt x="164" y="20"/>
                  <a:pt x="164" y="20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0" y="115"/>
                  <a:pt x="67" y="116"/>
                  <a:pt x="64" y="116"/>
                </a:cubicBezTo>
                <a:cubicBezTo>
                  <a:pt x="61" y="116"/>
                  <a:pt x="58" y="115"/>
                  <a:pt x="56" y="112"/>
                </a:cubicBezTo>
                <a:cubicBezTo>
                  <a:pt x="4" y="60"/>
                  <a:pt x="4" y="60"/>
                  <a:pt x="4" y="60"/>
                </a:cubicBezTo>
                <a:cubicBezTo>
                  <a:pt x="1" y="58"/>
                  <a:pt x="0" y="55"/>
                  <a:pt x="0" y="52"/>
                </a:cubicBezTo>
                <a:cubicBezTo>
                  <a:pt x="0" y="45"/>
                  <a:pt x="5" y="40"/>
                  <a:pt x="12" y="40"/>
                </a:cubicBezTo>
                <a:cubicBezTo>
                  <a:pt x="15" y="40"/>
                  <a:pt x="18" y="41"/>
                  <a:pt x="20" y="44"/>
                </a:cubicBezTo>
                <a:cubicBezTo>
                  <a:pt x="64" y="87"/>
                  <a:pt x="64" y="87"/>
                  <a:pt x="64" y="87"/>
                </a:cubicBezTo>
                <a:cubicBezTo>
                  <a:pt x="148" y="4"/>
                  <a:pt x="148" y="4"/>
                  <a:pt x="148" y="4"/>
                </a:cubicBezTo>
                <a:cubicBezTo>
                  <a:pt x="150" y="1"/>
                  <a:pt x="153" y="0"/>
                  <a:pt x="156" y="0"/>
                </a:cubicBezTo>
                <a:cubicBezTo>
                  <a:pt x="163" y="0"/>
                  <a:pt x="168" y="5"/>
                  <a:pt x="168" y="12"/>
                </a:cubicBezTo>
                <a:cubicBezTo>
                  <a:pt x="168" y="15"/>
                  <a:pt x="167" y="18"/>
                  <a:pt x="164" y="20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1" name="Freeform 51">
            <a:extLst>
              <a:ext uri="{FF2B5EF4-FFF2-40B4-BE49-F238E27FC236}">
                <a16:creationId xmlns:a16="http://schemas.microsoft.com/office/drawing/2014/main" id="{7D5EA5E8-6D17-AD14-6BCE-9BBFF104CC2B}"/>
              </a:ext>
            </a:extLst>
          </p:cNvPr>
          <p:cNvSpPr>
            <a:spLocks/>
          </p:cNvSpPr>
          <p:nvPr/>
        </p:nvSpPr>
        <p:spPr bwMode="auto">
          <a:xfrm>
            <a:off x="2888555" y="3596618"/>
            <a:ext cx="275520" cy="35743"/>
          </a:xfrm>
          <a:custGeom>
            <a:avLst/>
            <a:gdLst/>
            <a:ahLst/>
            <a:cxnLst>
              <a:cxn ang="0">
                <a:pos x="172" y="24"/>
              </a:cxn>
              <a:cxn ang="0">
                <a:pos x="104" y="24"/>
              </a:cxn>
              <a:cxn ang="0">
                <a:pos x="80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80" y="0"/>
              </a:cxn>
              <a:cxn ang="0">
                <a:pos x="104" y="0"/>
              </a:cxn>
              <a:cxn ang="0">
                <a:pos x="172" y="0"/>
              </a:cxn>
              <a:cxn ang="0">
                <a:pos x="184" y="12"/>
              </a:cxn>
              <a:cxn ang="0">
                <a:pos x="172" y="24"/>
              </a:cxn>
            </a:cxnLst>
            <a:rect l="0" t="0" r="r" b="b"/>
            <a:pathLst>
              <a:path w="184" h="24">
                <a:moveTo>
                  <a:pt x="172" y="24"/>
                </a:moveTo>
                <a:cubicBezTo>
                  <a:pt x="104" y="24"/>
                  <a:pt x="104" y="24"/>
                  <a:pt x="104" y="24"/>
                </a:cubicBezTo>
                <a:cubicBezTo>
                  <a:pt x="80" y="24"/>
                  <a:pt x="80" y="24"/>
                  <a:pt x="80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79" y="0"/>
                  <a:pt x="184" y="5"/>
                  <a:pt x="184" y="12"/>
                </a:cubicBezTo>
                <a:cubicBezTo>
                  <a:pt x="184" y="19"/>
                  <a:pt x="179" y="24"/>
                  <a:pt x="172" y="2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2" name="Freeform 52">
            <a:extLst>
              <a:ext uri="{FF2B5EF4-FFF2-40B4-BE49-F238E27FC236}">
                <a16:creationId xmlns:a16="http://schemas.microsoft.com/office/drawing/2014/main" id="{3F70E70C-FBE2-1013-AC11-3D97C1EE7BCB}"/>
              </a:ext>
            </a:extLst>
          </p:cNvPr>
          <p:cNvSpPr>
            <a:spLocks/>
          </p:cNvSpPr>
          <p:nvPr/>
        </p:nvSpPr>
        <p:spPr bwMode="auto">
          <a:xfrm>
            <a:off x="2216883" y="3475985"/>
            <a:ext cx="275520" cy="277009"/>
          </a:xfrm>
          <a:custGeom>
            <a:avLst/>
            <a:gdLst/>
            <a:ahLst/>
            <a:cxnLst>
              <a:cxn ang="0">
                <a:pos x="172" y="104"/>
              </a:cxn>
              <a:cxn ang="0">
                <a:pos x="104" y="104"/>
              </a:cxn>
              <a:cxn ang="0">
                <a:pos x="104" y="172"/>
              </a:cxn>
              <a:cxn ang="0">
                <a:pos x="92" y="184"/>
              </a:cxn>
              <a:cxn ang="0">
                <a:pos x="80" y="172"/>
              </a:cxn>
              <a:cxn ang="0">
                <a:pos x="80" y="104"/>
              </a:cxn>
              <a:cxn ang="0">
                <a:pos x="12" y="104"/>
              </a:cxn>
              <a:cxn ang="0">
                <a:pos x="0" y="92"/>
              </a:cxn>
              <a:cxn ang="0">
                <a:pos x="12" y="80"/>
              </a:cxn>
              <a:cxn ang="0">
                <a:pos x="80" y="80"/>
              </a:cxn>
              <a:cxn ang="0">
                <a:pos x="80" y="12"/>
              </a:cxn>
              <a:cxn ang="0">
                <a:pos x="92" y="0"/>
              </a:cxn>
              <a:cxn ang="0">
                <a:pos x="104" y="12"/>
              </a:cxn>
              <a:cxn ang="0">
                <a:pos x="104" y="80"/>
              </a:cxn>
              <a:cxn ang="0">
                <a:pos x="172" y="80"/>
              </a:cxn>
              <a:cxn ang="0">
                <a:pos x="184" y="92"/>
              </a:cxn>
              <a:cxn ang="0">
                <a:pos x="172" y="104"/>
              </a:cxn>
            </a:cxnLst>
            <a:rect l="0" t="0" r="r" b="b"/>
            <a:pathLst>
              <a:path w="184" h="184">
                <a:moveTo>
                  <a:pt x="172" y="104"/>
                </a:moveTo>
                <a:cubicBezTo>
                  <a:pt x="104" y="104"/>
                  <a:pt x="104" y="104"/>
                  <a:pt x="104" y="104"/>
                </a:cubicBezTo>
                <a:cubicBezTo>
                  <a:pt x="104" y="172"/>
                  <a:pt x="104" y="172"/>
                  <a:pt x="104" y="172"/>
                </a:cubicBezTo>
                <a:cubicBezTo>
                  <a:pt x="104" y="179"/>
                  <a:pt x="99" y="184"/>
                  <a:pt x="92" y="184"/>
                </a:cubicBezTo>
                <a:cubicBezTo>
                  <a:pt x="85" y="184"/>
                  <a:pt x="80" y="179"/>
                  <a:pt x="80" y="17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80" y="80"/>
                  <a:pt x="80" y="80"/>
                  <a:pt x="80" y="80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5"/>
                  <a:pt x="85" y="0"/>
                  <a:pt x="92" y="0"/>
                </a:cubicBezTo>
                <a:cubicBezTo>
                  <a:pt x="99" y="0"/>
                  <a:pt x="104" y="5"/>
                  <a:pt x="104" y="12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72" y="80"/>
                  <a:pt x="172" y="80"/>
                  <a:pt x="172" y="80"/>
                </a:cubicBezTo>
                <a:cubicBezTo>
                  <a:pt x="179" y="80"/>
                  <a:pt x="184" y="85"/>
                  <a:pt x="184" y="92"/>
                </a:cubicBezTo>
                <a:cubicBezTo>
                  <a:pt x="184" y="99"/>
                  <a:pt x="179" y="104"/>
                  <a:pt x="172" y="10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3" name="Freeform 53">
            <a:extLst>
              <a:ext uri="{FF2B5EF4-FFF2-40B4-BE49-F238E27FC236}">
                <a16:creationId xmlns:a16="http://schemas.microsoft.com/office/drawing/2014/main" id="{6FA04010-D999-8061-3808-802D5A0292A2}"/>
              </a:ext>
            </a:extLst>
          </p:cNvPr>
          <p:cNvSpPr>
            <a:spLocks/>
          </p:cNvSpPr>
          <p:nvPr/>
        </p:nvSpPr>
        <p:spPr bwMode="auto">
          <a:xfrm>
            <a:off x="9664851" y="2750699"/>
            <a:ext cx="144462" cy="324666"/>
          </a:xfrm>
          <a:custGeom>
            <a:avLst/>
            <a:gdLst/>
            <a:ahLst/>
            <a:cxnLst>
              <a:cxn ang="0">
                <a:pos x="48" y="168"/>
              </a:cxn>
              <a:cxn ang="0">
                <a:pos x="0" y="216"/>
              </a:cxn>
              <a:cxn ang="0">
                <a:pos x="0" y="156"/>
              </a:cxn>
              <a:cxn ang="0">
                <a:pos x="0" y="116"/>
              </a:cxn>
              <a:cxn ang="0">
                <a:pos x="0" y="72"/>
              </a:cxn>
              <a:cxn ang="0">
                <a:pos x="0" y="52"/>
              </a:cxn>
              <a:cxn ang="0">
                <a:pos x="0" y="12"/>
              </a:cxn>
              <a:cxn ang="0">
                <a:pos x="12" y="0"/>
              </a:cxn>
              <a:cxn ang="0">
                <a:pos x="84" y="0"/>
              </a:cxn>
              <a:cxn ang="0">
                <a:pos x="96" y="12"/>
              </a:cxn>
              <a:cxn ang="0">
                <a:pos x="96" y="52"/>
              </a:cxn>
              <a:cxn ang="0">
                <a:pos x="96" y="72"/>
              </a:cxn>
              <a:cxn ang="0">
                <a:pos x="96" y="116"/>
              </a:cxn>
              <a:cxn ang="0">
                <a:pos x="96" y="156"/>
              </a:cxn>
              <a:cxn ang="0">
                <a:pos x="96" y="216"/>
              </a:cxn>
              <a:cxn ang="0">
                <a:pos x="48" y="168"/>
              </a:cxn>
            </a:cxnLst>
            <a:rect l="0" t="0" r="r" b="b"/>
            <a:pathLst>
              <a:path w="96" h="216">
                <a:moveTo>
                  <a:pt x="48" y="168"/>
                </a:moveTo>
                <a:cubicBezTo>
                  <a:pt x="0" y="216"/>
                  <a:pt x="0" y="216"/>
                  <a:pt x="0" y="21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91" y="0"/>
                  <a:pt x="96" y="5"/>
                  <a:pt x="96" y="12"/>
                </a:cubicBezTo>
                <a:cubicBezTo>
                  <a:pt x="96" y="52"/>
                  <a:pt x="96" y="52"/>
                  <a:pt x="96" y="52"/>
                </a:cubicBezTo>
                <a:cubicBezTo>
                  <a:pt x="96" y="72"/>
                  <a:pt x="96" y="72"/>
                  <a:pt x="96" y="72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96" y="216"/>
                  <a:pt x="96" y="216"/>
                  <a:pt x="96" y="216"/>
                </a:cubicBezTo>
                <a:lnTo>
                  <a:pt x="48" y="168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4" name="Freeform 54">
            <a:extLst>
              <a:ext uri="{FF2B5EF4-FFF2-40B4-BE49-F238E27FC236}">
                <a16:creationId xmlns:a16="http://schemas.microsoft.com/office/drawing/2014/main" id="{BCA7317F-F714-4FB5-BD15-FE92B62E9AD5}"/>
              </a:ext>
            </a:extLst>
          </p:cNvPr>
          <p:cNvSpPr>
            <a:spLocks noEditPoints="1"/>
          </p:cNvSpPr>
          <p:nvPr/>
        </p:nvSpPr>
        <p:spPr bwMode="auto">
          <a:xfrm>
            <a:off x="8874034" y="2750698"/>
            <a:ext cx="382749" cy="384238"/>
          </a:xfrm>
          <a:custGeom>
            <a:avLst/>
            <a:gdLst/>
            <a:ahLst/>
            <a:cxnLst>
              <a:cxn ang="0">
                <a:pos x="133" y="255"/>
              </a:cxn>
              <a:cxn ang="0">
                <a:pos x="123" y="255"/>
              </a:cxn>
              <a:cxn ang="0">
                <a:pos x="0" y="196"/>
              </a:cxn>
              <a:cxn ang="0">
                <a:pos x="12" y="0"/>
              </a:cxn>
              <a:cxn ang="0">
                <a:pos x="17" y="1"/>
              </a:cxn>
              <a:cxn ang="0">
                <a:pos x="128" y="47"/>
              </a:cxn>
              <a:cxn ang="0">
                <a:pos x="239" y="1"/>
              </a:cxn>
              <a:cxn ang="0">
                <a:pos x="244" y="0"/>
              </a:cxn>
              <a:cxn ang="0">
                <a:pos x="256" y="196"/>
              </a:cxn>
              <a:cxn ang="0">
                <a:pos x="116" y="68"/>
              </a:cxn>
              <a:cxn ang="0">
                <a:pos x="24" y="188"/>
              </a:cxn>
              <a:cxn ang="0">
                <a:pos x="116" y="68"/>
              </a:cxn>
              <a:cxn ang="0">
                <a:pos x="140" y="68"/>
              </a:cxn>
              <a:cxn ang="0">
                <a:pos x="232" y="188"/>
              </a:cxn>
              <a:cxn ang="0">
                <a:pos x="159" y="85"/>
              </a:cxn>
              <a:cxn ang="0">
                <a:pos x="208" y="64"/>
              </a:cxn>
              <a:cxn ang="0">
                <a:pos x="213" y="87"/>
              </a:cxn>
              <a:cxn ang="0">
                <a:pos x="164" y="108"/>
              </a:cxn>
              <a:cxn ang="0">
                <a:pos x="159" y="85"/>
              </a:cxn>
              <a:cxn ang="0">
                <a:pos x="159" y="129"/>
              </a:cxn>
              <a:cxn ang="0">
                <a:pos x="208" y="108"/>
              </a:cxn>
              <a:cxn ang="0">
                <a:pos x="213" y="131"/>
              </a:cxn>
              <a:cxn ang="0">
                <a:pos x="164" y="152"/>
              </a:cxn>
              <a:cxn ang="0">
                <a:pos x="159" y="129"/>
              </a:cxn>
              <a:cxn ang="0">
                <a:pos x="159" y="173"/>
              </a:cxn>
              <a:cxn ang="0">
                <a:pos x="208" y="152"/>
              </a:cxn>
              <a:cxn ang="0">
                <a:pos x="213" y="175"/>
              </a:cxn>
              <a:cxn ang="0">
                <a:pos x="164" y="196"/>
              </a:cxn>
              <a:cxn ang="0">
                <a:pos x="159" y="173"/>
              </a:cxn>
              <a:cxn ang="0">
                <a:pos x="53" y="65"/>
              </a:cxn>
              <a:cxn ang="0">
                <a:pos x="104" y="96"/>
              </a:cxn>
              <a:cxn ang="0">
                <a:pos x="87" y="107"/>
              </a:cxn>
              <a:cxn ang="0">
                <a:pos x="36" y="76"/>
              </a:cxn>
              <a:cxn ang="0">
                <a:pos x="48" y="108"/>
              </a:cxn>
              <a:cxn ang="0">
                <a:pos x="97" y="129"/>
              </a:cxn>
              <a:cxn ang="0">
                <a:pos x="92" y="152"/>
              </a:cxn>
              <a:cxn ang="0">
                <a:pos x="43" y="131"/>
              </a:cxn>
              <a:cxn ang="0">
                <a:pos x="48" y="108"/>
              </a:cxn>
              <a:cxn ang="0">
                <a:pos x="53" y="153"/>
              </a:cxn>
              <a:cxn ang="0">
                <a:pos x="104" y="184"/>
              </a:cxn>
              <a:cxn ang="0">
                <a:pos x="87" y="195"/>
              </a:cxn>
              <a:cxn ang="0">
                <a:pos x="36" y="164"/>
              </a:cxn>
            </a:cxnLst>
            <a:rect l="0" t="0" r="r" b="b"/>
            <a:pathLst>
              <a:path w="256" h="256">
                <a:moveTo>
                  <a:pt x="249" y="207"/>
                </a:moveTo>
                <a:cubicBezTo>
                  <a:pt x="133" y="255"/>
                  <a:pt x="133" y="255"/>
                  <a:pt x="133" y="255"/>
                </a:cubicBezTo>
                <a:cubicBezTo>
                  <a:pt x="131" y="256"/>
                  <a:pt x="130" y="256"/>
                  <a:pt x="128" y="256"/>
                </a:cubicBezTo>
                <a:cubicBezTo>
                  <a:pt x="126" y="256"/>
                  <a:pt x="125" y="256"/>
                  <a:pt x="123" y="255"/>
                </a:cubicBezTo>
                <a:cubicBezTo>
                  <a:pt x="7" y="207"/>
                  <a:pt x="7" y="207"/>
                  <a:pt x="7" y="207"/>
                </a:cubicBezTo>
                <a:cubicBezTo>
                  <a:pt x="3" y="205"/>
                  <a:pt x="0" y="201"/>
                  <a:pt x="0" y="19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4" y="0"/>
                  <a:pt x="15" y="0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28" y="47"/>
                  <a:pt x="128" y="47"/>
                  <a:pt x="128" y="47"/>
                </a:cubicBezTo>
                <a:cubicBezTo>
                  <a:pt x="239" y="1"/>
                  <a:pt x="239" y="1"/>
                  <a:pt x="239" y="1"/>
                </a:cubicBezTo>
                <a:cubicBezTo>
                  <a:pt x="239" y="1"/>
                  <a:pt x="239" y="1"/>
                  <a:pt x="239" y="1"/>
                </a:cubicBezTo>
                <a:cubicBezTo>
                  <a:pt x="239" y="1"/>
                  <a:pt x="239" y="1"/>
                  <a:pt x="239" y="1"/>
                </a:cubicBezTo>
                <a:cubicBezTo>
                  <a:pt x="241" y="0"/>
                  <a:pt x="242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01"/>
                  <a:pt x="253" y="205"/>
                  <a:pt x="249" y="207"/>
                </a:cubicBezTo>
                <a:moveTo>
                  <a:pt x="116" y="68"/>
                </a:moveTo>
                <a:cubicBezTo>
                  <a:pt x="24" y="30"/>
                  <a:pt x="24" y="30"/>
                  <a:pt x="24" y="30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116" y="226"/>
                  <a:pt x="116" y="226"/>
                  <a:pt x="116" y="226"/>
                </a:cubicBezTo>
                <a:lnTo>
                  <a:pt x="116" y="68"/>
                </a:lnTo>
                <a:close/>
                <a:moveTo>
                  <a:pt x="232" y="30"/>
                </a:moveTo>
                <a:cubicBezTo>
                  <a:pt x="140" y="68"/>
                  <a:pt x="140" y="68"/>
                  <a:pt x="140" y="68"/>
                </a:cubicBezTo>
                <a:cubicBezTo>
                  <a:pt x="140" y="226"/>
                  <a:pt x="140" y="226"/>
                  <a:pt x="140" y="226"/>
                </a:cubicBezTo>
                <a:cubicBezTo>
                  <a:pt x="232" y="188"/>
                  <a:pt x="232" y="188"/>
                  <a:pt x="232" y="188"/>
                </a:cubicBezTo>
                <a:lnTo>
                  <a:pt x="232" y="30"/>
                </a:lnTo>
                <a:close/>
                <a:moveTo>
                  <a:pt x="159" y="85"/>
                </a:moveTo>
                <a:cubicBezTo>
                  <a:pt x="203" y="65"/>
                  <a:pt x="203" y="65"/>
                  <a:pt x="203" y="65"/>
                </a:cubicBezTo>
                <a:cubicBezTo>
                  <a:pt x="205" y="64"/>
                  <a:pt x="206" y="64"/>
                  <a:pt x="208" y="64"/>
                </a:cubicBezTo>
                <a:cubicBezTo>
                  <a:pt x="215" y="64"/>
                  <a:pt x="220" y="69"/>
                  <a:pt x="220" y="76"/>
                </a:cubicBezTo>
                <a:cubicBezTo>
                  <a:pt x="220" y="81"/>
                  <a:pt x="217" y="85"/>
                  <a:pt x="213" y="87"/>
                </a:cubicBezTo>
                <a:cubicBezTo>
                  <a:pt x="169" y="107"/>
                  <a:pt x="169" y="107"/>
                  <a:pt x="169" y="107"/>
                </a:cubicBezTo>
                <a:cubicBezTo>
                  <a:pt x="167" y="108"/>
                  <a:pt x="166" y="108"/>
                  <a:pt x="164" y="108"/>
                </a:cubicBezTo>
                <a:cubicBezTo>
                  <a:pt x="157" y="108"/>
                  <a:pt x="152" y="103"/>
                  <a:pt x="152" y="96"/>
                </a:cubicBezTo>
                <a:cubicBezTo>
                  <a:pt x="152" y="91"/>
                  <a:pt x="155" y="87"/>
                  <a:pt x="159" y="85"/>
                </a:cubicBezTo>
                <a:moveTo>
                  <a:pt x="159" y="129"/>
                </a:moveTo>
                <a:cubicBezTo>
                  <a:pt x="159" y="129"/>
                  <a:pt x="159" y="129"/>
                  <a:pt x="159" y="129"/>
                </a:cubicBezTo>
                <a:cubicBezTo>
                  <a:pt x="203" y="109"/>
                  <a:pt x="203" y="109"/>
                  <a:pt x="203" y="109"/>
                </a:cubicBezTo>
                <a:cubicBezTo>
                  <a:pt x="205" y="108"/>
                  <a:pt x="206" y="108"/>
                  <a:pt x="208" y="108"/>
                </a:cubicBezTo>
                <a:cubicBezTo>
                  <a:pt x="215" y="108"/>
                  <a:pt x="220" y="113"/>
                  <a:pt x="220" y="120"/>
                </a:cubicBezTo>
                <a:cubicBezTo>
                  <a:pt x="220" y="125"/>
                  <a:pt x="217" y="129"/>
                  <a:pt x="213" y="131"/>
                </a:cubicBezTo>
                <a:cubicBezTo>
                  <a:pt x="169" y="151"/>
                  <a:pt x="169" y="151"/>
                  <a:pt x="169" y="151"/>
                </a:cubicBezTo>
                <a:cubicBezTo>
                  <a:pt x="167" y="152"/>
                  <a:pt x="166" y="152"/>
                  <a:pt x="164" y="152"/>
                </a:cubicBezTo>
                <a:cubicBezTo>
                  <a:pt x="157" y="152"/>
                  <a:pt x="152" y="147"/>
                  <a:pt x="152" y="140"/>
                </a:cubicBezTo>
                <a:cubicBezTo>
                  <a:pt x="152" y="135"/>
                  <a:pt x="155" y="131"/>
                  <a:pt x="159" y="129"/>
                </a:cubicBezTo>
                <a:moveTo>
                  <a:pt x="159" y="173"/>
                </a:moveTo>
                <a:cubicBezTo>
                  <a:pt x="159" y="173"/>
                  <a:pt x="159" y="173"/>
                  <a:pt x="159" y="173"/>
                </a:cubicBezTo>
                <a:cubicBezTo>
                  <a:pt x="203" y="153"/>
                  <a:pt x="203" y="153"/>
                  <a:pt x="203" y="153"/>
                </a:cubicBezTo>
                <a:cubicBezTo>
                  <a:pt x="205" y="152"/>
                  <a:pt x="206" y="152"/>
                  <a:pt x="208" y="152"/>
                </a:cubicBezTo>
                <a:cubicBezTo>
                  <a:pt x="215" y="152"/>
                  <a:pt x="220" y="157"/>
                  <a:pt x="220" y="164"/>
                </a:cubicBezTo>
                <a:cubicBezTo>
                  <a:pt x="220" y="169"/>
                  <a:pt x="217" y="173"/>
                  <a:pt x="213" y="175"/>
                </a:cubicBezTo>
                <a:cubicBezTo>
                  <a:pt x="169" y="195"/>
                  <a:pt x="169" y="195"/>
                  <a:pt x="169" y="195"/>
                </a:cubicBezTo>
                <a:cubicBezTo>
                  <a:pt x="167" y="196"/>
                  <a:pt x="166" y="196"/>
                  <a:pt x="164" y="196"/>
                </a:cubicBezTo>
                <a:cubicBezTo>
                  <a:pt x="157" y="196"/>
                  <a:pt x="152" y="191"/>
                  <a:pt x="152" y="184"/>
                </a:cubicBezTo>
                <a:cubicBezTo>
                  <a:pt x="152" y="179"/>
                  <a:pt x="155" y="175"/>
                  <a:pt x="159" y="173"/>
                </a:cubicBezTo>
                <a:moveTo>
                  <a:pt x="48" y="64"/>
                </a:moveTo>
                <a:cubicBezTo>
                  <a:pt x="50" y="64"/>
                  <a:pt x="51" y="64"/>
                  <a:pt x="53" y="65"/>
                </a:cubicBezTo>
                <a:cubicBezTo>
                  <a:pt x="97" y="85"/>
                  <a:pt x="97" y="85"/>
                  <a:pt x="97" y="85"/>
                </a:cubicBezTo>
                <a:cubicBezTo>
                  <a:pt x="101" y="87"/>
                  <a:pt x="104" y="91"/>
                  <a:pt x="104" y="96"/>
                </a:cubicBezTo>
                <a:cubicBezTo>
                  <a:pt x="104" y="103"/>
                  <a:pt x="99" y="108"/>
                  <a:pt x="92" y="108"/>
                </a:cubicBezTo>
                <a:cubicBezTo>
                  <a:pt x="90" y="108"/>
                  <a:pt x="89" y="108"/>
                  <a:pt x="87" y="107"/>
                </a:cubicBezTo>
                <a:cubicBezTo>
                  <a:pt x="43" y="87"/>
                  <a:pt x="43" y="87"/>
                  <a:pt x="43" y="87"/>
                </a:cubicBezTo>
                <a:cubicBezTo>
                  <a:pt x="39" y="85"/>
                  <a:pt x="36" y="81"/>
                  <a:pt x="36" y="76"/>
                </a:cubicBezTo>
                <a:cubicBezTo>
                  <a:pt x="36" y="69"/>
                  <a:pt x="41" y="64"/>
                  <a:pt x="48" y="64"/>
                </a:cubicBezTo>
                <a:moveTo>
                  <a:pt x="48" y="108"/>
                </a:moveTo>
                <a:cubicBezTo>
                  <a:pt x="50" y="108"/>
                  <a:pt x="51" y="108"/>
                  <a:pt x="53" y="109"/>
                </a:cubicBezTo>
                <a:cubicBezTo>
                  <a:pt x="97" y="129"/>
                  <a:pt x="97" y="129"/>
                  <a:pt x="97" y="129"/>
                </a:cubicBezTo>
                <a:cubicBezTo>
                  <a:pt x="101" y="131"/>
                  <a:pt x="104" y="135"/>
                  <a:pt x="104" y="140"/>
                </a:cubicBezTo>
                <a:cubicBezTo>
                  <a:pt x="104" y="147"/>
                  <a:pt x="99" y="152"/>
                  <a:pt x="92" y="152"/>
                </a:cubicBezTo>
                <a:cubicBezTo>
                  <a:pt x="90" y="152"/>
                  <a:pt x="89" y="152"/>
                  <a:pt x="87" y="15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39" y="129"/>
                  <a:pt x="36" y="125"/>
                  <a:pt x="36" y="120"/>
                </a:cubicBezTo>
                <a:cubicBezTo>
                  <a:pt x="36" y="113"/>
                  <a:pt x="41" y="108"/>
                  <a:pt x="48" y="108"/>
                </a:cubicBezTo>
                <a:moveTo>
                  <a:pt x="48" y="152"/>
                </a:moveTo>
                <a:cubicBezTo>
                  <a:pt x="50" y="152"/>
                  <a:pt x="51" y="152"/>
                  <a:pt x="53" y="153"/>
                </a:cubicBezTo>
                <a:cubicBezTo>
                  <a:pt x="97" y="173"/>
                  <a:pt x="97" y="173"/>
                  <a:pt x="97" y="173"/>
                </a:cubicBezTo>
                <a:cubicBezTo>
                  <a:pt x="101" y="175"/>
                  <a:pt x="104" y="179"/>
                  <a:pt x="104" y="184"/>
                </a:cubicBezTo>
                <a:cubicBezTo>
                  <a:pt x="104" y="191"/>
                  <a:pt x="99" y="196"/>
                  <a:pt x="92" y="196"/>
                </a:cubicBezTo>
                <a:cubicBezTo>
                  <a:pt x="90" y="196"/>
                  <a:pt x="89" y="196"/>
                  <a:pt x="87" y="195"/>
                </a:cubicBezTo>
                <a:cubicBezTo>
                  <a:pt x="43" y="175"/>
                  <a:pt x="43" y="175"/>
                  <a:pt x="43" y="175"/>
                </a:cubicBezTo>
                <a:cubicBezTo>
                  <a:pt x="39" y="173"/>
                  <a:pt x="36" y="169"/>
                  <a:pt x="36" y="164"/>
                </a:cubicBezTo>
                <a:cubicBezTo>
                  <a:pt x="36" y="157"/>
                  <a:pt x="41" y="152"/>
                  <a:pt x="48" y="152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5" name="Freeform 55">
            <a:extLst>
              <a:ext uri="{FF2B5EF4-FFF2-40B4-BE49-F238E27FC236}">
                <a16:creationId xmlns:a16="http://schemas.microsoft.com/office/drawing/2014/main" id="{34CA301D-0BD4-9426-C548-32E2CDE3539D}"/>
              </a:ext>
            </a:extLst>
          </p:cNvPr>
          <p:cNvSpPr>
            <a:spLocks noEditPoints="1"/>
          </p:cNvSpPr>
          <p:nvPr/>
        </p:nvSpPr>
        <p:spPr bwMode="auto">
          <a:xfrm>
            <a:off x="8202362" y="2750698"/>
            <a:ext cx="384238" cy="384238"/>
          </a:xfrm>
          <a:custGeom>
            <a:avLst/>
            <a:gdLst/>
            <a:ahLst/>
            <a:cxnLst>
              <a:cxn ang="0">
                <a:pos x="249" y="207"/>
              </a:cxn>
              <a:cxn ang="0">
                <a:pos x="133" y="255"/>
              </a:cxn>
              <a:cxn ang="0">
                <a:pos x="128" y="256"/>
              </a:cxn>
              <a:cxn ang="0">
                <a:pos x="123" y="255"/>
              </a:cxn>
              <a:cxn ang="0">
                <a:pos x="7" y="207"/>
              </a:cxn>
              <a:cxn ang="0">
                <a:pos x="0" y="196"/>
              </a:cxn>
              <a:cxn ang="0">
                <a:pos x="0" y="12"/>
              </a:cxn>
              <a:cxn ang="0">
                <a:pos x="12" y="0"/>
              </a:cxn>
              <a:cxn ang="0">
                <a:pos x="17" y="1"/>
              </a:cxn>
              <a:cxn ang="0">
                <a:pos x="17" y="1"/>
              </a:cxn>
              <a:cxn ang="0">
                <a:pos x="17" y="1"/>
              </a:cxn>
              <a:cxn ang="0">
                <a:pos x="128" y="47"/>
              </a:cxn>
              <a:cxn ang="0">
                <a:pos x="239" y="1"/>
              </a:cxn>
              <a:cxn ang="0">
                <a:pos x="239" y="1"/>
              </a:cxn>
              <a:cxn ang="0">
                <a:pos x="239" y="1"/>
              </a:cxn>
              <a:cxn ang="0">
                <a:pos x="244" y="0"/>
              </a:cxn>
              <a:cxn ang="0">
                <a:pos x="256" y="12"/>
              </a:cxn>
              <a:cxn ang="0">
                <a:pos x="256" y="196"/>
              </a:cxn>
              <a:cxn ang="0">
                <a:pos x="249" y="207"/>
              </a:cxn>
              <a:cxn ang="0">
                <a:pos x="116" y="226"/>
              </a:cxn>
              <a:cxn ang="0">
                <a:pos x="116" y="68"/>
              </a:cxn>
              <a:cxn ang="0">
                <a:pos x="24" y="30"/>
              </a:cxn>
              <a:cxn ang="0">
                <a:pos x="24" y="188"/>
              </a:cxn>
              <a:cxn ang="0">
                <a:pos x="116" y="226"/>
              </a:cxn>
              <a:cxn ang="0">
                <a:pos x="232" y="30"/>
              </a:cxn>
              <a:cxn ang="0">
                <a:pos x="140" y="68"/>
              </a:cxn>
              <a:cxn ang="0">
                <a:pos x="140" y="226"/>
              </a:cxn>
              <a:cxn ang="0">
                <a:pos x="232" y="188"/>
              </a:cxn>
              <a:cxn ang="0">
                <a:pos x="232" y="30"/>
              </a:cxn>
            </a:cxnLst>
            <a:rect l="0" t="0" r="r" b="b"/>
            <a:pathLst>
              <a:path w="256" h="256">
                <a:moveTo>
                  <a:pt x="249" y="207"/>
                </a:moveTo>
                <a:cubicBezTo>
                  <a:pt x="133" y="255"/>
                  <a:pt x="133" y="255"/>
                  <a:pt x="133" y="255"/>
                </a:cubicBezTo>
                <a:cubicBezTo>
                  <a:pt x="131" y="256"/>
                  <a:pt x="130" y="256"/>
                  <a:pt x="128" y="256"/>
                </a:cubicBezTo>
                <a:cubicBezTo>
                  <a:pt x="126" y="256"/>
                  <a:pt x="125" y="256"/>
                  <a:pt x="123" y="255"/>
                </a:cubicBezTo>
                <a:cubicBezTo>
                  <a:pt x="7" y="207"/>
                  <a:pt x="7" y="207"/>
                  <a:pt x="7" y="207"/>
                </a:cubicBezTo>
                <a:cubicBezTo>
                  <a:pt x="3" y="205"/>
                  <a:pt x="0" y="201"/>
                  <a:pt x="0" y="19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4" y="0"/>
                  <a:pt x="15" y="0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28" y="47"/>
                  <a:pt x="128" y="47"/>
                  <a:pt x="128" y="47"/>
                </a:cubicBezTo>
                <a:cubicBezTo>
                  <a:pt x="239" y="1"/>
                  <a:pt x="239" y="1"/>
                  <a:pt x="239" y="1"/>
                </a:cubicBezTo>
                <a:cubicBezTo>
                  <a:pt x="239" y="1"/>
                  <a:pt x="239" y="1"/>
                  <a:pt x="239" y="1"/>
                </a:cubicBezTo>
                <a:cubicBezTo>
                  <a:pt x="239" y="1"/>
                  <a:pt x="239" y="1"/>
                  <a:pt x="239" y="1"/>
                </a:cubicBezTo>
                <a:cubicBezTo>
                  <a:pt x="241" y="0"/>
                  <a:pt x="242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01"/>
                  <a:pt x="253" y="205"/>
                  <a:pt x="249" y="207"/>
                </a:cubicBezTo>
                <a:moveTo>
                  <a:pt x="116" y="226"/>
                </a:moveTo>
                <a:cubicBezTo>
                  <a:pt x="116" y="68"/>
                  <a:pt x="116" y="68"/>
                  <a:pt x="116" y="68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188"/>
                  <a:pt x="24" y="188"/>
                  <a:pt x="24" y="188"/>
                </a:cubicBezTo>
                <a:lnTo>
                  <a:pt x="116" y="226"/>
                </a:lnTo>
                <a:close/>
                <a:moveTo>
                  <a:pt x="232" y="30"/>
                </a:moveTo>
                <a:cubicBezTo>
                  <a:pt x="140" y="68"/>
                  <a:pt x="140" y="68"/>
                  <a:pt x="140" y="68"/>
                </a:cubicBezTo>
                <a:cubicBezTo>
                  <a:pt x="140" y="226"/>
                  <a:pt x="140" y="226"/>
                  <a:pt x="140" y="226"/>
                </a:cubicBezTo>
                <a:cubicBezTo>
                  <a:pt x="232" y="188"/>
                  <a:pt x="232" y="188"/>
                  <a:pt x="232" y="188"/>
                </a:cubicBezTo>
                <a:lnTo>
                  <a:pt x="232" y="30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6" name="Freeform 56">
            <a:extLst>
              <a:ext uri="{FF2B5EF4-FFF2-40B4-BE49-F238E27FC236}">
                <a16:creationId xmlns:a16="http://schemas.microsoft.com/office/drawing/2014/main" id="{388D373A-1575-1739-DA7A-7146CA454226}"/>
              </a:ext>
            </a:extLst>
          </p:cNvPr>
          <p:cNvSpPr>
            <a:spLocks noEditPoints="1"/>
          </p:cNvSpPr>
          <p:nvPr/>
        </p:nvSpPr>
        <p:spPr bwMode="auto">
          <a:xfrm>
            <a:off x="7573879" y="2770059"/>
            <a:ext cx="299349" cy="347006"/>
          </a:xfrm>
          <a:custGeom>
            <a:avLst/>
            <a:gdLst/>
            <a:ahLst/>
            <a:cxnLst>
              <a:cxn ang="0">
                <a:pos x="188" y="232"/>
              </a:cxn>
              <a:cxn ang="0">
                <a:pos x="176" y="232"/>
              </a:cxn>
              <a:cxn ang="0">
                <a:pos x="176" y="0"/>
              </a:cxn>
              <a:cxn ang="0">
                <a:pos x="188" y="0"/>
              </a:cxn>
              <a:cxn ang="0">
                <a:pos x="200" y="12"/>
              </a:cxn>
              <a:cxn ang="0">
                <a:pos x="200" y="220"/>
              </a:cxn>
              <a:cxn ang="0">
                <a:pos x="188" y="232"/>
              </a:cxn>
              <a:cxn ang="0">
                <a:pos x="24" y="220"/>
              </a:cxn>
              <a:cxn ang="0">
                <a:pos x="24" y="208"/>
              </a:cxn>
              <a:cxn ang="0">
                <a:pos x="44" y="208"/>
              </a:cxn>
              <a:cxn ang="0">
                <a:pos x="68" y="184"/>
              </a:cxn>
              <a:cxn ang="0">
                <a:pos x="44" y="160"/>
              </a:cxn>
              <a:cxn ang="0">
                <a:pos x="24" y="160"/>
              </a:cxn>
              <a:cxn ang="0">
                <a:pos x="24" y="140"/>
              </a:cxn>
              <a:cxn ang="0">
                <a:pos x="44" y="140"/>
              </a:cxn>
              <a:cxn ang="0">
                <a:pos x="68" y="116"/>
              </a:cxn>
              <a:cxn ang="0">
                <a:pos x="44" y="92"/>
              </a:cxn>
              <a:cxn ang="0">
                <a:pos x="24" y="92"/>
              </a:cxn>
              <a:cxn ang="0">
                <a:pos x="24" y="72"/>
              </a:cxn>
              <a:cxn ang="0">
                <a:pos x="44" y="72"/>
              </a:cxn>
              <a:cxn ang="0">
                <a:pos x="68" y="48"/>
              </a:cxn>
              <a:cxn ang="0">
                <a:pos x="44" y="24"/>
              </a:cxn>
              <a:cxn ang="0">
                <a:pos x="24" y="24"/>
              </a:cxn>
              <a:cxn ang="0">
                <a:pos x="24" y="12"/>
              </a:cxn>
              <a:cxn ang="0">
                <a:pos x="36" y="0"/>
              </a:cxn>
              <a:cxn ang="0">
                <a:pos x="164" y="0"/>
              </a:cxn>
              <a:cxn ang="0">
                <a:pos x="164" y="232"/>
              </a:cxn>
              <a:cxn ang="0">
                <a:pos x="36" y="232"/>
              </a:cxn>
              <a:cxn ang="0">
                <a:pos x="24" y="220"/>
              </a:cxn>
              <a:cxn ang="0">
                <a:pos x="56" y="48"/>
              </a:cxn>
              <a:cxn ang="0">
                <a:pos x="44" y="60"/>
              </a:cxn>
              <a:cxn ang="0">
                <a:pos x="12" y="60"/>
              </a:cxn>
              <a:cxn ang="0">
                <a:pos x="0" y="48"/>
              </a:cxn>
              <a:cxn ang="0">
                <a:pos x="12" y="36"/>
              </a:cxn>
              <a:cxn ang="0">
                <a:pos x="44" y="36"/>
              </a:cxn>
              <a:cxn ang="0">
                <a:pos x="56" y="48"/>
              </a:cxn>
              <a:cxn ang="0">
                <a:pos x="12" y="104"/>
              </a:cxn>
              <a:cxn ang="0">
                <a:pos x="44" y="104"/>
              </a:cxn>
              <a:cxn ang="0">
                <a:pos x="56" y="116"/>
              </a:cxn>
              <a:cxn ang="0">
                <a:pos x="44" y="128"/>
              </a:cxn>
              <a:cxn ang="0">
                <a:pos x="12" y="128"/>
              </a:cxn>
              <a:cxn ang="0">
                <a:pos x="0" y="116"/>
              </a:cxn>
              <a:cxn ang="0">
                <a:pos x="12" y="104"/>
              </a:cxn>
              <a:cxn ang="0">
                <a:pos x="12" y="172"/>
              </a:cxn>
              <a:cxn ang="0">
                <a:pos x="44" y="172"/>
              </a:cxn>
              <a:cxn ang="0">
                <a:pos x="56" y="184"/>
              </a:cxn>
              <a:cxn ang="0">
                <a:pos x="44" y="196"/>
              </a:cxn>
              <a:cxn ang="0">
                <a:pos x="12" y="196"/>
              </a:cxn>
              <a:cxn ang="0">
                <a:pos x="0" y="184"/>
              </a:cxn>
              <a:cxn ang="0">
                <a:pos x="12" y="172"/>
              </a:cxn>
            </a:cxnLst>
            <a:rect l="0" t="0" r="r" b="b"/>
            <a:pathLst>
              <a:path w="200" h="232">
                <a:moveTo>
                  <a:pt x="188" y="232"/>
                </a:moveTo>
                <a:cubicBezTo>
                  <a:pt x="176" y="232"/>
                  <a:pt x="176" y="232"/>
                  <a:pt x="176" y="232"/>
                </a:cubicBezTo>
                <a:cubicBezTo>
                  <a:pt x="176" y="0"/>
                  <a:pt x="176" y="0"/>
                  <a:pt x="176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5" y="0"/>
                  <a:pt x="200" y="5"/>
                  <a:pt x="200" y="12"/>
                </a:cubicBezTo>
                <a:cubicBezTo>
                  <a:pt x="200" y="220"/>
                  <a:pt x="200" y="220"/>
                  <a:pt x="200" y="220"/>
                </a:cubicBezTo>
                <a:cubicBezTo>
                  <a:pt x="200" y="227"/>
                  <a:pt x="195" y="232"/>
                  <a:pt x="188" y="232"/>
                </a:cubicBezTo>
                <a:moveTo>
                  <a:pt x="24" y="220"/>
                </a:moveTo>
                <a:cubicBezTo>
                  <a:pt x="24" y="208"/>
                  <a:pt x="24" y="208"/>
                  <a:pt x="24" y="208"/>
                </a:cubicBezTo>
                <a:cubicBezTo>
                  <a:pt x="44" y="208"/>
                  <a:pt x="44" y="208"/>
                  <a:pt x="44" y="208"/>
                </a:cubicBezTo>
                <a:cubicBezTo>
                  <a:pt x="57" y="208"/>
                  <a:pt x="68" y="197"/>
                  <a:pt x="68" y="184"/>
                </a:cubicBezTo>
                <a:cubicBezTo>
                  <a:pt x="68" y="171"/>
                  <a:pt x="57" y="160"/>
                  <a:pt x="44" y="160"/>
                </a:cubicBezTo>
                <a:cubicBezTo>
                  <a:pt x="24" y="160"/>
                  <a:pt x="24" y="160"/>
                  <a:pt x="24" y="160"/>
                </a:cubicBezTo>
                <a:cubicBezTo>
                  <a:pt x="24" y="140"/>
                  <a:pt x="24" y="140"/>
                  <a:pt x="24" y="140"/>
                </a:cubicBezTo>
                <a:cubicBezTo>
                  <a:pt x="44" y="140"/>
                  <a:pt x="44" y="140"/>
                  <a:pt x="44" y="140"/>
                </a:cubicBezTo>
                <a:cubicBezTo>
                  <a:pt x="57" y="140"/>
                  <a:pt x="68" y="129"/>
                  <a:pt x="68" y="116"/>
                </a:cubicBezTo>
                <a:cubicBezTo>
                  <a:pt x="68" y="103"/>
                  <a:pt x="57" y="92"/>
                  <a:pt x="44" y="92"/>
                </a:cubicBezTo>
                <a:cubicBezTo>
                  <a:pt x="24" y="92"/>
                  <a:pt x="24" y="92"/>
                  <a:pt x="24" y="92"/>
                </a:cubicBezTo>
                <a:cubicBezTo>
                  <a:pt x="24" y="72"/>
                  <a:pt x="24" y="72"/>
                  <a:pt x="24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57" y="72"/>
                  <a:pt x="68" y="61"/>
                  <a:pt x="68" y="48"/>
                </a:cubicBezTo>
                <a:cubicBezTo>
                  <a:pt x="68" y="35"/>
                  <a:pt x="57" y="24"/>
                  <a:pt x="4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29" y="0"/>
                  <a:pt x="36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4" y="232"/>
                  <a:pt x="164" y="232"/>
                  <a:pt x="164" y="232"/>
                </a:cubicBezTo>
                <a:cubicBezTo>
                  <a:pt x="36" y="232"/>
                  <a:pt x="36" y="232"/>
                  <a:pt x="36" y="232"/>
                </a:cubicBezTo>
                <a:cubicBezTo>
                  <a:pt x="29" y="232"/>
                  <a:pt x="24" y="227"/>
                  <a:pt x="24" y="220"/>
                </a:cubicBezTo>
                <a:moveTo>
                  <a:pt x="56" y="48"/>
                </a:moveTo>
                <a:cubicBezTo>
                  <a:pt x="56" y="55"/>
                  <a:pt x="51" y="60"/>
                  <a:pt x="44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5" y="60"/>
                  <a:pt x="0" y="55"/>
                  <a:pt x="0" y="48"/>
                </a:cubicBezTo>
                <a:cubicBezTo>
                  <a:pt x="0" y="41"/>
                  <a:pt x="5" y="36"/>
                  <a:pt x="12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51" y="36"/>
                  <a:pt x="56" y="41"/>
                  <a:pt x="56" y="48"/>
                </a:cubicBezTo>
                <a:moveTo>
                  <a:pt x="12" y="104"/>
                </a:moveTo>
                <a:cubicBezTo>
                  <a:pt x="44" y="104"/>
                  <a:pt x="44" y="104"/>
                  <a:pt x="44" y="104"/>
                </a:cubicBezTo>
                <a:cubicBezTo>
                  <a:pt x="51" y="104"/>
                  <a:pt x="56" y="109"/>
                  <a:pt x="56" y="116"/>
                </a:cubicBezTo>
                <a:cubicBezTo>
                  <a:pt x="56" y="123"/>
                  <a:pt x="51" y="128"/>
                  <a:pt x="44" y="128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5" y="128"/>
                  <a:pt x="0" y="123"/>
                  <a:pt x="0" y="116"/>
                </a:cubicBezTo>
                <a:cubicBezTo>
                  <a:pt x="0" y="109"/>
                  <a:pt x="5" y="104"/>
                  <a:pt x="12" y="104"/>
                </a:cubicBezTo>
                <a:moveTo>
                  <a:pt x="12" y="172"/>
                </a:moveTo>
                <a:cubicBezTo>
                  <a:pt x="44" y="172"/>
                  <a:pt x="44" y="172"/>
                  <a:pt x="44" y="172"/>
                </a:cubicBezTo>
                <a:cubicBezTo>
                  <a:pt x="51" y="172"/>
                  <a:pt x="56" y="177"/>
                  <a:pt x="56" y="184"/>
                </a:cubicBezTo>
                <a:cubicBezTo>
                  <a:pt x="56" y="191"/>
                  <a:pt x="51" y="196"/>
                  <a:pt x="44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5" y="196"/>
                  <a:pt x="0" y="191"/>
                  <a:pt x="0" y="184"/>
                </a:cubicBezTo>
                <a:cubicBezTo>
                  <a:pt x="0" y="177"/>
                  <a:pt x="5" y="172"/>
                  <a:pt x="12" y="172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7" name="Freeform 57">
            <a:extLst>
              <a:ext uri="{FF2B5EF4-FFF2-40B4-BE49-F238E27FC236}">
                <a16:creationId xmlns:a16="http://schemas.microsoft.com/office/drawing/2014/main" id="{2B42FA18-DA67-BBD5-108B-017D5E77BF90}"/>
              </a:ext>
            </a:extLst>
          </p:cNvPr>
          <p:cNvSpPr>
            <a:spLocks noEditPoints="1"/>
          </p:cNvSpPr>
          <p:nvPr/>
        </p:nvSpPr>
        <p:spPr bwMode="auto">
          <a:xfrm>
            <a:off x="6920080" y="2764102"/>
            <a:ext cx="324666" cy="370835"/>
          </a:xfrm>
          <a:custGeom>
            <a:avLst/>
            <a:gdLst/>
            <a:ahLst/>
            <a:cxnLst>
              <a:cxn ang="0">
                <a:pos x="204" y="192"/>
              </a:cxn>
              <a:cxn ang="0">
                <a:pos x="196" y="188"/>
              </a:cxn>
              <a:cxn ang="0">
                <a:pos x="188" y="181"/>
              </a:cxn>
              <a:cxn ang="0">
                <a:pos x="188" y="236"/>
              </a:cxn>
              <a:cxn ang="0">
                <a:pos x="176" y="248"/>
              </a:cxn>
              <a:cxn ang="0">
                <a:pos x="164" y="236"/>
              </a:cxn>
              <a:cxn ang="0">
                <a:pos x="164" y="181"/>
              </a:cxn>
              <a:cxn ang="0">
                <a:pos x="156" y="188"/>
              </a:cxn>
              <a:cxn ang="0">
                <a:pos x="148" y="192"/>
              </a:cxn>
              <a:cxn ang="0">
                <a:pos x="136" y="180"/>
              </a:cxn>
              <a:cxn ang="0">
                <a:pos x="140" y="172"/>
              </a:cxn>
              <a:cxn ang="0">
                <a:pos x="168" y="144"/>
              </a:cxn>
              <a:cxn ang="0">
                <a:pos x="176" y="140"/>
              </a:cxn>
              <a:cxn ang="0">
                <a:pos x="184" y="144"/>
              </a:cxn>
              <a:cxn ang="0">
                <a:pos x="212" y="172"/>
              </a:cxn>
              <a:cxn ang="0">
                <a:pos x="216" y="180"/>
              </a:cxn>
              <a:cxn ang="0">
                <a:pos x="204" y="192"/>
              </a:cxn>
              <a:cxn ang="0">
                <a:pos x="131" y="163"/>
              </a:cxn>
              <a:cxn ang="0">
                <a:pos x="124" y="180"/>
              </a:cxn>
              <a:cxn ang="0">
                <a:pos x="148" y="204"/>
              </a:cxn>
              <a:cxn ang="0">
                <a:pos x="152" y="204"/>
              </a:cxn>
              <a:cxn ang="0">
                <a:pos x="152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40" y="0"/>
              </a:cxn>
              <a:cxn ang="0">
                <a:pos x="76" y="0"/>
              </a:cxn>
              <a:cxn ang="0">
                <a:pos x="76" y="44"/>
              </a:cxn>
              <a:cxn ang="0">
                <a:pos x="76" y="68"/>
              </a:cxn>
              <a:cxn ang="0">
                <a:pos x="100" y="92"/>
              </a:cxn>
              <a:cxn ang="0">
                <a:pos x="124" y="92"/>
              </a:cxn>
              <a:cxn ang="0">
                <a:pos x="176" y="92"/>
              </a:cxn>
              <a:cxn ang="0">
                <a:pos x="176" y="128"/>
              </a:cxn>
              <a:cxn ang="0">
                <a:pos x="159" y="135"/>
              </a:cxn>
              <a:cxn ang="0">
                <a:pos x="131" y="163"/>
              </a:cxn>
              <a:cxn ang="0">
                <a:pos x="100" y="80"/>
              </a:cxn>
              <a:cxn ang="0">
                <a:pos x="88" y="68"/>
              </a:cxn>
              <a:cxn ang="0">
                <a:pos x="88" y="44"/>
              </a:cxn>
              <a:cxn ang="0">
                <a:pos x="88" y="0"/>
              </a:cxn>
              <a:cxn ang="0">
                <a:pos x="88" y="0"/>
              </a:cxn>
              <a:cxn ang="0">
                <a:pos x="176" y="80"/>
              </a:cxn>
              <a:cxn ang="0">
                <a:pos x="124" y="80"/>
              </a:cxn>
              <a:cxn ang="0">
                <a:pos x="100" y="80"/>
              </a:cxn>
            </a:cxnLst>
            <a:rect l="0" t="0" r="r" b="b"/>
            <a:pathLst>
              <a:path w="216" h="248">
                <a:moveTo>
                  <a:pt x="204" y="192"/>
                </a:moveTo>
                <a:cubicBezTo>
                  <a:pt x="201" y="192"/>
                  <a:pt x="198" y="191"/>
                  <a:pt x="196" y="188"/>
                </a:cubicBezTo>
                <a:cubicBezTo>
                  <a:pt x="188" y="181"/>
                  <a:pt x="188" y="181"/>
                  <a:pt x="188" y="181"/>
                </a:cubicBezTo>
                <a:cubicBezTo>
                  <a:pt x="188" y="236"/>
                  <a:pt x="188" y="236"/>
                  <a:pt x="188" y="236"/>
                </a:cubicBezTo>
                <a:cubicBezTo>
                  <a:pt x="188" y="243"/>
                  <a:pt x="183" y="248"/>
                  <a:pt x="176" y="248"/>
                </a:cubicBezTo>
                <a:cubicBezTo>
                  <a:pt x="169" y="248"/>
                  <a:pt x="164" y="243"/>
                  <a:pt x="164" y="236"/>
                </a:cubicBezTo>
                <a:cubicBezTo>
                  <a:pt x="164" y="181"/>
                  <a:pt x="164" y="181"/>
                  <a:pt x="164" y="181"/>
                </a:cubicBezTo>
                <a:cubicBezTo>
                  <a:pt x="156" y="188"/>
                  <a:pt x="156" y="188"/>
                  <a:pt x="156" y="188"/>
                </a:cubicBezTo>
                <a:cubicBezTo>
                  <a:pt x="154" y="191"/>
                  <a:pt x="151" y="192"/>
                  <a:pt x="148" y="192"/>
                </a:cubicBezTo>
                <a:cubicBezTo>
                  <a:pt x="141" y="192"/>
                  <a:pt x="136" y="187"/>
                  <a:pt x="136" y="180"/>
                </a:cubicBezTo>
                <a:cubicBezTo>
                  <a:pt x="136" y="177"/>
                  <a:pt x="137" y="174"/>
                  <a:pt x="140" y="172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0" y="141"/>
                  <a:pt x="173" y="140"/>
                  <a:pt x="176" y="140"/>
                </a:cubicBezTo>
                <a:cubicBezTo>
                  <a:pt x="179" y="140"/>
                  <a:pt x="182" y="141"/>
                  <a:pt x="184" y="144"/>
                </a:cubicBezTo>
                <a:cubicBezTo>
                  <a:pt x="212" y="172"/>
                  <a:pt x="212" y="172"/>
                  <a:pt x="212" y="172"/>
                </a:cubicBezTo>
                <a:cubicBezTo>
                  <a:pt x="215" y="174"/>
                  <a:pt x="216" y="177"/>
                  <a:pt x="216" y="180"/>
                </a:cubicBezTo>
                <a:cubicBezTo>
                  <a:pt x="216" y="187"/>
                  <a:pt x="211" y="192"/>
                  <a:pt x="204" y="192"/>
                </a:cubicBezTo>
                <a:moveTo>
                  <a:pt x="131" y="163"/>
                </a:moveTo>
                <a:cubicBezTo>
                  <a:pt x="127" y="167"/>
                  <a:pt x="124" y="173"/>
                  <a:pt x="124" y="180"/>
                </a:cubicBezTo>
                <a:cubicBezTo>
                  <a:pt x="124" y="193"/>
                  <a:pt x="135" y="204"/>
                  <a:pt x="148" y="204"/>
                </a:cubicBezTo>
                <a:cubicBezTo>
                  <a:pt x="149" y="204"/>
                  <a:pt x="151" y="204"/>
                  <a:pt x="152" y="204"/>
                </a:cubicBezTo>
                <a:cubicBezTo>
                  <a:pt x="152" y="232"/>
                  <a:pt x="152" y="232"/>
                  <a:pt x="152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28"/>
                  <a:pt x="176" y="128"/>
                  <a:pt x="176" y="128"/>
                </a:cubicBezTo>
                <a:cubicBezTo>
                  <a:pt x="169" y="128"/>
                  <a:pt x="163" y="131"/>
                  <a:pt x="159" y="135"/>
                </a:cubicBezTo>
                <a:lnTo>
                  <a:pt x="131" y="163"/>
                </a:lnTo>
                <a:close/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8" name="Freeform 58">
            <a:extLst>
              <a:ext uri="{FF2B5EF4-FFF2-40B4-BE49-F238E27FC236}">
                <a16:creationId xmlns:a16="http://schemas.microsoft.com/office/drawing/2014/main" id="{9CB3758E-84D1-BE74-5CA3-4167492D4DD1}"/>
              </a:ext>
            </a:extLst>
          </p:cNvPr>
          <p:cNvSpPr>
            <a:spLocks noEditPoints="1"/>
          </p:cNvSpPr>
          <p:nvPr/>
        </p:nvSpPr>
        <p:spPr bwMode="auto">
          <a:xfrm>
            <a:off x="6249897" y="2764102"/>
            <a:ext cx="323177" cy="370835"/>
          </a:xfrm>
          <a:custGeom>
            <a:avLst/>
            <a:gdLst/>
            <a:ahLst/>
            <a:cxnLst>
              <a:cxn ang="0">
                <a:pos x="212" y="216"/>
              </a:cxn>
              <a:cxn ang="0">
                <a:pos x="184" y="244"/>
              </a:cxn>
              <a:cxn ang="0">
                <a:pos x="176" y="248"/>
              </a:cxn>
              <a:cxn ang="0">
                <a:pos x="168" y="244"/>
              </a:cxn>
              <a:cxn ang="0">
                <a:pos x="140" y="216"/>
              </a:cxn>
              <a:cxn ang="0">
                <a:pos x="136" y="208"/>
              </a:cxn>
              <a:cxn ang="0">
                <a:pos x="148" y="196"/>
              </a:cxn>
              <a:cxn ang="0">
                <a:pos x="156" y="200"/>
              </a:cxn>
              <a:cxn ang="0">
                <a:pos x="164" y="207"/>
              </a:cxn>
              <a:cxn ang="0">
                <a:pos x="164" y="152"/>
              </a:cxn>
              <a:cxn ang="0">
                <a:pos x="176" y="140"/>
              </a:cxn>
              <a:cxn ang="0">
                <a:pos x="188" y="152"/>
              </a:cxn>
              <a:cxn ang="0">
                <a:pos x="188" y="207"/>
              </a:cxn>
              <a:cxn ang="0">
                <a:pos x="196" y="200"/>
              </a:cxn>
              <a:cxn ang="0">
                <a:pos x="204" y="196"/>
              </a:cxn>
              <a:cxn ang="0">
                <a:pos x="216" y="208"/>
              </a:cxn>
              <a:cxn ang="0">
                <a:pos x="212" y="216"/>
              </a:cxn>
              <a:cxn ang="0">
                <a:pos x="152" y="152"/>
              </a:cxn>
              <a:cxn ang="0">
                <a:pos x="152" y="184"/>
              </a:cxn>
              <a:cxn ang="0">
                <a:pos x="148" y="184"/>
              </a:cxn>
              <a:cxn ang="0">
                <a:pos x="124" y="208"/>
              </a:cxn>
              <a:cxn ang="0">
                <a:pos x="131" y="225"/>
              </a:cxn>
              <a:cxn ang="0">
                <a:pos x="138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40" y="0"/>
              </a:cxn>
              <a:cxn ang="0">
                <a:pos x="76" y="0"/>
              </a:cxn>
              <a:cxn ang="0">
                <a:pos x="76" y="44"/>
              </a:cxn>
              <a:cxn ang="0">
                <a:pos x="76" y="68"/>
              </a:cxn>
              <a:cxn ang="0">
                <a:pos x="100" y="92"/>
              </a:cxn>
              <a:cxn ang="0">
                <a:pos x="124" y="92"/>
              </a:cxn>
              <a:cxn ang="0">
                <a:pos x="176" y="92"/>
              </a:cxn>
              <a:cxn ang="0">
                <a:pos x="176" y="128"/>
              </a:cxn>
              <a:cxn ang="0">
                <a:pos x="152" y="152"/>
              </a:cxn>
              <a:cxn ang="0">
                <a:pos x="100" y="80"/>
              </a:cxn>
              <a:cxn ang="0">
                <a:pos x="88" y="68"/>
              </a:cxn>
              <a:cxn ang="0">
                <a:pos x="88" y="44"/>
              </a:cxn>
              <a:cxn ang="0">
                <a:pos x="88" y="0"/>
              </a:cxn>
              <a:cxn ang="0">
                <a:pos x="88" y="0"/>
              </a:cxn>
              <a:cxn ang="0">
                <a:pos x="176" y="80"/>
              </a:cxn>
              <a:cxn ang="0">
                <a:pos x="124" y="80"/>
              </a:cxn>
              <a:cxn ang="0">
                <a:pos x="100" y="80"/>
              </a:cxn>
            </a:cxnLst>
            <a:rect l="0" t="0" r="r" b="b"/>
            <a:pathLst>
              <a:path w="216" h="248">
                <a:moveTo>
                  <a:pt x="212" y="216"/>
                </a:moveTo>
                <a:cubicBezTo>
                  <a:pt x="184" y="244"/>
                  <a:pt x="184" y="244"/>
                  <a:pt x="184" y="244"/>
                </a:cubicBezTo>
                <a:cubicBezTo>
                  <a:pt x="182" y="247"/>
                  <a:pt x="179" y="248"/>
                  <a:pt x="176" y="248"/>
                </a:cubicBezTo>
                <a:cubicBezTo>
                  <a:pt x="173" y="248"/>
                  <a:pt x="170" y="247"/>
                  <a:pt x="168" y="244"/>
                </a:cubicBezTo>
                <a:cubicBezTo>
                  <a:pt x="140" y="216"/>
                  <a:pt x="140" y="216"/>
                  <a:pt x="140" y="216"/>
                </a:cubicBezTo>
                <a:cubicBezTo>
                  <a:pt x="137" y="214"/>
                  <a:pt x="136" y="211"/>
                  <a:pt x="136" y="208"/>
                </a:cubicBezTo>
                <a:cubicBezTo>
                  <a:pt x="136" y="201"/>
                  <a:pt x="141" y="196"/>
                  <a:pt x="148" y="196"/>
                </a:cubicBezTo>
                <a:cubicBezTo>
                  <a:pt x="151" y="196"/>
                  <a:pt x="154" y="197"/>
                  <a:pt x="156" y="200"/>
                </a:cubicBezTo>
                <a:cubicBezTo>
                  <a:pt x="164" y="207"/>
                  <a:pt x="164" y="207"/>
                  <a:pt x="164" y="207"/>
                </a:cubicBezTo>
                <a:cubicBezTo>
                  <a:pt x="164" y="152"/>
                  <a:pt x="164" y="152"/>
                  <a:pt x="164" y="152"/>
                </a:cubicBezTo>
                <a:cubicBezTo>
                  <a:pt x="164" y="145"/>
                  <a:pt x="169" y="140"/>
                  <a:pt x="176" y="140"/>
                </a:cubicBezTo>
                <a:cubicBezTo>
                  <a:pt x="183" y="140"/>
                  <a:pt x="188" y="145"/>
                  <a:pt x="188" y="152"/>
                </a:cubicBezTo>
                <a:cubicBezTo>
                  <a:pt x="188" y="207"/>
                  <a:pt x="188" y="207"/>
                  <a:pt x="188" y="207"/>
                </a:cubicBezTo>
                <a:cubicBezTo>
                  <a:pt x="196" y="200"/>
                  <a:pt x="196" y="200"/>
                  <a:pt x="196" y="200"/>
                </a:cubicBezTo>
                <a:cubicBezTo>
                  <a:pt x="198" y="197"/>
                  <a:pt x="201" y="196"/>
                  <a:pt x="204" y="196"/>
                </a:cubicBezTo>
                <a:cubicBezTo>
                  <a:pt x="211" y="196"/>
                  <a:pt x="216" y="201"/>
                  <a:pt x="216" y="208"/>
                </a:cubicBezTo>
                <a:cubicBezTo>
                  <a:pt x="216" y="211"/>
                  <a:pt x="215" y="214"/>
                  <a:pt x="212" y="216"/>
                </a:cubicBezTo>
                <a:moveTo>
                  <a:pt x="152" y="152"/>
                </a:moveTo>
                <a:cubicBezTo>
                  <a:pt x="152" y="184"/>
                  <a:pt x="152" y="184"/>
                  <a:pt x="152" y="184"/>
                </a:cubicBezTo>
                <a:cubicBezTo>
                  <a:pt x="151" y="184"/>
                  <a:pt x="149" y="184"/>
                  <a:pt x="148" y="184"/>
                </a:cubicBezTo>
                <a:cubicBezTo>
                  <a:pt x="135" y="184"/>
                  <a:pt x="124" y="195"/>
                  <a:pt x="124" y="208"/>
                </a:cubicBezTo>
                <a:cubicBezTo>
                  <a:pt x="124" y="215"/>
                  <a:pt x="127" y="221"/>
                  <a:pt x="131" y="225"/>
                </a:cubicBezTo>
                <a:cubicBezTo>
                  <a:pt x="138" y="232"/>
                  <a:pt x="138" y="232"/>
                  <a:pt x="138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28"/>
                  <a:pt x="176" y="128"/>
                  <a:pt x="176" y="128"/>
                </a:cubicBezTo>
                <a:cubicBezTo>
                  <a:pt x="163" y="128"/>
                  <a:pt x="152" y="139"/>
                  <a:pt x="152" y="152"/>
                </a:cubicBezTo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9" name="Freeform 59">
            <a:extLst>
              <a:ext uri="{FF2B5EF4-FFF2-40B4-BE49-F238E27FC236}">
                <a16:creationId xmlns:a16="http://schemas.microsoft.com/office/drawing/2014/main" id="{5C8BF4BC-0ABD-B244-D7F8-43CB875E3DF2}"/>
              </a:ext>
            </a:extLst>
          </p:cNvPr>
          <p:cNvSpPr>
            <a:spLocks noEditPoints="1"/>
          </p:cNvSpPr>
          <p:nvPr/>
        </p:nvSpPr>
        <p:spPr bwMode="auto">
          <a:xfrm>
            <a:off x="5578223" y="2764102"/>
            <a:ext cx="323177" cy="364878"/>
          </a:xfrm>
          <a:custGeom>
            <a:avLst/>
            <a:gdLst/>
            <a:ahLst/>
            <a:cxnLst>
              <a:cxn ang="0">
                <a:pos x="212" y="192"/>
              </a:cxn>
              <a:cxn ang="0">
                <a:pos x="197" y="208"/>
              </a:cxn>
              <a:cxn ang="0">
                <a:pos x="212" y="224"/>
              </a:cxn>
              <a:cxn ang="0">
                <a:pos x="216" y="232"/>
              </a:cxn>
              <a:cxn ang="0">
                <a:pos x="204" y="244"/>
              </a:cxn>
              <a:cxn ang="0">
                <a:pos x="196" y="240"/>
              </a:cxn>
              <a:cxn ang="0">
                <a:pos x="180" y="225"/>
              </a:cxn>
              <a:cxn ang="0">
                <a:pos x="164" y="240"/>
              </a:cxn>
              <a:cxn ang="0">
                <a:pos x="156" y="244"/>
              </a:cxn>
              <a:cxn ang="0">
                <a:pos x="144" y="232"/>
              </a:cxn>
              <a:cxn ang="0">
                <a:pos x="148" y="224"/>
              </a:cxn>
              <a:cxn ang="0">
                <a:pos x="163" y="208"/>
              </a:cxn>
              <a:cxn ang="0">
                <a:pos x="148" y="192"/>
              </a:cxn>
              <a:cxn ang="0">
                <a:pos x="144" y="184"/>
              </a:cxn>
              <a:cxn ang="0">
                <a:pos x="156" y="172"/>
              </a:cxn>
              <a:cxn ang="0">
                <a:pos x="164" y="176"/>
              </a:cxn>
              <a:cxn ang="0">
                <a:pos x="180" y="191"/>
              </a:cxn>
              <a:cxn ang="0">
                <a:pos x="196" y="176"/>
              </a:cxn>
              <a:cxn ang="0">
                <a:pos x="204" y="172"/>
              </a:cxn>
              <a:cxn ang="0">
                <a:pos x="216" y="184"/>
              </a:cxn>
              <a:cxn ang="0">
                <a:pos x="212" y="192"/>
              </a:cxn>
              <a:cxn ang="0">
                <a:pos x="176" y="170"/>
              </a:cxn>
              <a:cxn ang="0">
                <a:pos x="176" y="170"/>
              </a:cxn>
              <a:cxn ang="0">
                <a:pos x="173" y="167"/>
              </a:cxn>
              <a:cxn ang="0">
                <a:pos x="173" y="167"/>
              </a:cxn>
              <a:cxn ang="0">
                <a:pos x="156" y="160"/>
              </a:cxn>
              <a:cxn ang="0">
                <a:pos x="132" y="184"/>
              </a:cxn>
              <a:cxn ang="0">
                <a:pos x="139" y="201"/>
              </a:cxn>
              <a:cxn ang="0">
                <a:pos x="146" y="208"/>
              </a:cxn>
              <a:cxn ang="0">
                <a:pos x="139" y="215"/>
              </a:cxn>
              <a:cxn ang="0">
                <a:pos x="139" y="215"/>
              </a:cxn>
              <a:cxn ang="0">
                <a:pos x="132" y="232"/>
              </a:cxn>
              <a:cxn ang="0">
                <a:pos x="124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40" y="0"/>
              </a:cxn>
              <a:cxn ang="0">
                <a:pos x="76" y="0"/>
              </a:cxn>
              <a:cxn ang="0">
                <a:pos x="76" y="44"/>
              </a:cxn>
              <a:cxn ang="0">
                <a:pos x="76" y="68"/>
              </a:cxn>
              <a:cxn ang="0">
                <a:pos x="100" y="92"/>
              </a:cxn>
              <a:cxn ang="0">
                <a:pos x="124" y="92"/>
              </a:cxn>
              <a:cxn ang="0">
                <a:pos x="176" y="92"/>
              </a:cxn>
              <a:cxn ang="0">
                <a:pos x="176" y="160"/>
              </a:cxn>
              <a:cxn ang="0">
                <a:pos x="176" y="170"/>
              </a:cxn>
              <a:cxn ang="0">
                <a:pos x="100" y="80"/>
              </a:cxn>
              <a:cxn ang="0">
                <a:pos x="88" y="68"/>
              </a:cxn>
              <a:cxn ang="0">
                <a:pos x="88" y="44"/>
              </a:cxn>
              <a:cxn ang="0">
                <a:pos x="88" y="0"/>
              </a:cxn>
              <a:cxn ang="0">
                <a:pos x="176" y="80"/>
              </a:cxn>
              <a:cxn ang="0">
                <a:pos x="124" y="80"/>
              </a:cxn>
              <a:cxn ang="0">
                <a:pos x="100" y="80"/>
              </a:cxn>
            </a:cxnLst>
            <a:rect l="0" t="0" r="r" b="b"/>
            <a:pathLst>
              <a:path w="216" h="244">
                <a:moveTo>
                  <a:pt x="212" y="192"/>
                </a:moveTo>
                <a:cubicBezTo>
                  <a:pt x="197" y="208"/>
                  <a:pt x="197" y="208"/>
                  <a:pt x="197" y="208"/>
                </a:cubicBezTo>
                <a:cubicBezTo>
                  <a:pt x="212" y="224"/>
                  <a:pt x="212" y="224"/>
                  <a:pt x="212" y="224"/>
                </a:cubicBezTo>
                <a:cubicBezTo>
                  <a:pt x="215" y="226"/>
                  <a:pt x="216" y="229"/>
                  <a:pt x="216" y="232"/>
                </a:cubicBezTo>
                <a:cubicBezTo>
                  <a:pt x="216" y="239"/>
                  <a:pt x="211" y="244"/>
                  <a:pt x="204" y="244"/>
                </a:cubicBezTo>
                <a:cubicBezTo>
                  <a:pt x="201" y="244"/>
                  <a:pt x="198" y="243"/>
                  <a:pt x="196" y="240"/>
                </a:cubicBezTo>
                <a:cubicBezTo>
                  <a:pt x="180" y="225"/>
                  <a:pt x="180" y="225"/>
                  <a:pt x="180" y="225"/>
                </a:cubicBezTo>
                <a:cubicBezTo>
                  <a:pt x="164" y="240"/>
                  <a:pt x="164" y="240"/>
                  <a:pt x="164" y="240"/>
                </a:cubicBezTo>
                <a:cubicBezTo>
                  <a:pt x="162" y="243"/>
                  <a:pt x="159" y="244"/>
                  <a:pt x="156" y="244"/>
                </a:cubicBezTo>
                <a:cubicBezTo>
                  <a:pt x="149" y="244"/>
                  <a:pt x="144" y="239"/>
                  <a:pt x="144" y="232"/>
                </a:cubicBezTo>
                <a:cubicBezTo>
                  <a:pt x="144" y="229"/>
                  <a:pt x="145" y="226"/>
                  <a:pt x="148" y="224"/>
                </a:cubicBezTo>
                <a:cubicBezTo>
                  <a:pt x="163" y="208"/>
                  <a:pt x="163" y="208"/>
                  <a:pt x="163" y="208"/>
                </a:cubicBezTo>
                <a:cubicBezTo>
                  <a:pt x="148" y="192"/>
                  <a:pt x="148" y="192"/>
                  <a:pt x="148" y="192"/>
                </a:cubicBezTo>
                <a:cubicBezTo>
                  <a:pt x="145" y="190"/>
                  <a:pt x="144" y="187"/>
                  <a:pt x="144" y="184"/>
                </a:cubicBezTo>
                <a:cubicBezTo>
                  <a:pt x="144" y="177"/>
                  <a:pt x="149" y="172"/>
                  <a:pt x="156" y="172"/>
                </a:cubicBezTo>
                <a:cubicBezTo>
                  <a:pt x="159" y="172"/>
                  <a:pt x="162" y="173"/>
                  <a:pt x="164" y="176"/>
                </a:cubicBezTo>
                <a:cubicBezTo>
                  <a:pt x="180" y="191"/>
                  <a:pt x="180" y="191"/>
                  <a:pt x="180" y="191"/>
                </a:cubicBezTo>
                <a:cubicBezTo>
                  <a:pt x="196" y="176"/>
                  <a:pt x="196" y="176"/>
                  <a:pt x="196" y="176"/>
                </a:cubicBezTo>
                <a:cubicBezTo>
                  <a:pt x="198" y="173"/>
                  <a:pt x="201" y="172"/>
                  <a:pt x="204" y="172"/>
                </a:cubicBezTo>
                <a:cubicBezTo>
                  <a:pt x="211" y="172"/>
                  <a:pt x="216" y="177"/>
                  <a:pt x="216" y="184"/>
                </a:cubicBezTo>
                <a:cubicBezTo>
                  <a:pt x="216" y="187"/>
                  <a:pt x="215" y="190"/>
                  <a:pt x="212" y="192"/>
                </a:cubicBezTo>
                <a:moveTo>
                  <a:pt x="176" y="170"/>
                </a:moveTo>
                <a:cubicBezTo>
                  <a:pt x="176" y="170"/>
                  <a:pt x="176" y="170"/>
                  <a:pt x="176" y="170"/>
                </a:cubicBezTo>
                <a:cubicBezTo>
                  <a:pt x="173" y="167"/>
                  <a:pt x="173" y="167"/>
                  <a:pt x="173" y="167"/>
                </a:cubicBezTo>
                <a:cubicBezTo>
                  <a:pt x="173" y="167"/>
                  <a:pt x="173" y="167"/>
                  <a:pt x="173" y="167"/>
                </a:cubicBezTo>
                <a:cubicBezTo>
                  <a:pt x="169" y="163"/>
                  <a:pt x="163" y="160"/>
                  <a:pt x="156" y="160"/>
                </a:cubicBezTo>
                <a:cubicBezTo>
                  <a:pt x="143" y="160"/>
                  <a:pt x="132" y="171"/>
                  <a:pt x="132" y="184"/>
                </a:cubicBezTo>
                <a:cubicBezTo>
                  <a:pt x="132" y="191"/>
                  <a:pt x="135" y="197"/>
                  <a:pt x="139" y="201"/>
                </a:cubicBezTo>
                <a:cubicBezTo>
                  <a:pt x="146" y="208"/>
                  <a:pt x="146" y="208"/>
                  <a:pt x="146" y="208"/>
                </a:cubicBezTo>
                <a:cubicBezTo>
                  <a:pt x="139" y="215"/>
                  <a:pt x="139" y="215"/>
                  <a:pt x="139" y="215"/>
                </a:cubicBezTo>
                <a:cubicBezTo>
                  <a:pt x="139" y="215"/>
                  <a:pt x="139" y="215"/>
                  <a:pt x="139" y="215"/>
                </a:cubicBezTo>
                <a:cubicBezTo>
                  <a:pt x="135" y="219"/>
                  <a:pt x="132" y="225"/>
                  <a:pt x="132" y="232"/>
                </a:cubicBezTo>
                <a:cubicBezTo>
                  <a:pt x="124" y="232"/>
                  <a:pt x="124" y="232"/>
                  <a:pt x="124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60"/>
                  <a:pt x="176" y="160"/>
                  <a:pt x="176" y="160"/>
                </a:cubicBezTo>
                <a:lnTo>
                  <a:pt x="176" y="170"/>
                </a:lnTo>
                <a:close/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0" name="Freeform 60">
            <a:extLst>
              <a:ext uri="{FF2B5EF4-FFF2-40B4-BE49-F238E27FC236}">
                <a16:creationId xmlns:a16="http://schemas.microsoft.com/office/drawing/2014/main" id="{3A520582-5756-82E9-3559-10B49AB68828}"/>
              </a:ext>
            </a:extLst>
          </p:cNvPr>
          <p:cNvSpPr>
            <a:spLocks noEditPoints="1"/>
          </p:cNvSpPr>
          <p:nvPr/>
        </p:nvSpPr>
        <p:spPr bwMode="auto">
          <a:xfrm>
            <a:off x="4908040" y="2764102"/>
            <a:ext cx="323177" cy="352964"/>
          </a:xfrm>
          <a:custGeom>
            <a:avLst/>
            <a:gdLst/>
            <a:ahLst/>
            <a:cxnLst>
              <a:cxn ang="0">
                <a:pos x="212" y="200"/>
              </a:cxn>
              <a:cxn ang="0">
                <a:pos x="180" y="232"/>
              </a:cxn>
              <a:cxn ang="0">
                <a:pos x="172" y="236"/>
              </a:cxn>
              <a:cxn ang="0">
                <a:pos x="164" y="232"/>
              </a:cxn>
              <a:cxn ang="0">
                <a:pos x="148" y="216"/>
              </a:cxn>
              <a:cxn ang="0">
                <a:pos x="144" y="208"/>
              </a:cxn>
              <a:cxn ang="0">
                <a:pos x="156" y="196"/>
              </a:cxn>
              <a:cxn ang="0">
                <a:pos x="164" y="200"/>
              </a:cxn>
              <a:cxn ang="0">
                <a:pos x="172" y="207"/>
              </a:cxn>
              <a:cxn ang="0">
                <a:pos x="196" y="184"/>
              </a:cxn>
              <a:cxn ang="0">
                <a:pos x="204" y="180"/>
              </a:cxn>
              <a:cxn ang="0">
                <a:pos x="216" y="192"/>
              </a:cxn>
              <a:cxn ang="0">
                <a:pos x="212" y="200"/>
              </a:cxn>
              <a:cxn ang="0">
                <a:pos x="176" y="186"/>
              </a:cxn>
              <a:cxn ang="0">
                <a:pos x="172" y="190"/>
              </a:cxn>
              <a:cxn ang="0">
                <a:pos x="156" y="184"/>
              </a:cxn>
              <a:cxn ang="0">
                <a:pos x="132" y="208"/>
              </a:cxn>
              <a:cxn ang="0">
                <a:pos x="139" y="225"/>
              </a:cxn>
              <a:cxn ang="0">
                <a:pos x="146" y="232"/>
              </a:cxn>
              <a:cxn ang="0">
                <a:pos x="104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40" y="0"/>
              </a:cxn>
              <a:cxn ang="0">
                <a:pos x="76" y="0"/>
              </a:cxn>
              <a:cxn ang="0">
                <a:pos x="76" y="44"/>
              </a:cxn>
              <a:cxn ang="0">
                <a:pos x="76" y="68"/>
              </a:cxn>
              <a:cxn ang="0">
                <a:pos x="100" y="92"/>
              </a:cxn>
              <a:cxn ang="0">
                <a:pos x="124" y="92"/>
              </a:cxn>
              <a:cxn ang="0">
                <a:pos x="176" y="92"/>
              </a:cxn>
              <a:cxn ang="0">
                <a:pos x="176" y="164"/>
              </a:cxn>
              <a:cxn ang="0">
                <a:pos x="176" y="186"/>
              </a:cxn>
              <a:cxn ang="0">
                <a:pos x="100" y="80"/>
              </a:cxn>
              <a:cxn ang="0">
                <a:pos x="88" y="68"/>
              </a:cxn>
              <a:cxn ang="0">
                <a:pos x="88" y="44"/>
              </a:cxn>
              <a:cxn ang="0">
                <a:pos x="88" y="0"/>
              </a:cxn>
              <a:cxn ang="0">
                <a:pos x="176" y="80"/>
              </a:cxn>
              <a:cxn ang="0">
                <a:pos x="124" y="80"/>
              </a:cxn>
              <a:cxn ang="0">
                <a:pos x="100" y="80"/>
              </a:cxn>
            </a:cxnLst>
            <a:rect l="0" t="0" r="r" b="b"/>
            <a:pathLst>
              <a:path w="216" h="236">
                <a:moveTo>
                  <a:pt x="212" y="200"/>
                </a:moveTo>
                <a:cubicBezTo>
                  <a:pt x="180" y="232"/>
                  <a:pt x="180" y="232"/>
                  <a:pt x="180" y="232"/>
                </a:cubicBezTo>
                <a:cubicBezTo>
                  <a:pt x="178" y="235"/>
                  <a:pt x="175" y="236"/>
                  <a:pt x="172" y="236"/>
                </a:cubicBezTo>
                <a:cubicBezTo>
                  <a:pt x="169" y="236"/>
                  <a:pt x="166" y="235"/>
                  <a:pt x="164" y="232"/>
                </a:cubicBezTo>
                <a:cubicBezTo>
                  <a:pt x="148" y="216"/>
                  <a:pt x="148" y="216"/>
                  <a:pt x="148" y="216"/>
                </a:cubicBezTo>
                <a:cubicBezTo>
                  <a:pt x="145" y="214"/>
                  <a:pt x="144" y="211"/>
                  <a:pt x="144" y="208"/>
                </a:cubicBezTo>
                <a:cubicBezTo>
                  <a:pt x="144" y="201"/>
                  <a:pt x="149" y="196"/>
                  <a:pt x="156" y="196"/>
                </a:cubicBezTo>
                <a:cubicBezTo>
                  <a:pt x="159" y="196"/>
                  <a:pt x="162" y="197"/>
                  <a:pt x="164" y="200"/>
                </a:cubicBezTo>
                <a:cubicBezTo>
                  <a:pt x="172" y="207"/>
                  <a:pt x="172" y="207"/>
                  <a:pt x="172" y="207"/>
                </a:cubicBezTo>
                <a:cubicBezTo>
                  <a:pt x="196" y="184"/>
                  <a:pt x="196" y="184"/>
                  <a:pt x="196" y="184"/>
                </a:cubicBezTo>
                <a:cubicBezTo>
                  <a:pt x="198" y="181"/>
                  <a:pt x="201" y="180"/>
                  <a:pt x="204" y="180"/>
                </a:cubicBezTo>
                <a:cubicBezTo>
                  <a:pt x="211" y="180"/>
                  <a:pt x="216" y="185"/>
                  <a:pt x="216" y="192"/>
                </a:cubicBezTo>
                <a:cubicBezTo>
                  <a:pt x="216" y="195"/>
                  <a:pt x="215" y="198"/>
                  <a:pt x="212" y="200"/>
                </a:cubicBezTo>
                <a:moveTo>
                  <a:pt x="176" y="186"/>
                </a:moveTo>
                <a:cubicBezTo>
                  <a:pt x="172" y="190"/>
                  <a:pt x="172" y="190"/>
                  <a:pt x="172" y="190"/>
                </a:cubicBezTo>
                <a:cubicBezTo>
                  <a:pt x="168" y="186"/>
                  <a:pt x="162" y="184"/>
                  <a:pt x="156" y="184"/>
                </a:cubicBezTo>
                <a:cubicBezTo>
                  <a:pt x="143" y="184"/>
                  <a:pt x="132" y="195"/>
                  <a:pt x="132" y="208"/>
                </a:cubicBezTo>
                <a:cubicBezTo>
                  <a:pt x="132" y="215"/>
                  <a:pt x="135" y="221"/>
                  <a:pt x="139" y="225"/>
                </a:cubicBezTo>
                <a:cubicBezTo>
                  <a:pt x="146" y="232"/>
                  <a:pt x="146" y="232"/>
                  <a:pt x="146" y="232"/>
                </a:cubicBezTo>
                <a:cubicBezTo>
                  <a:pt x="104" y="232"/>
                  <a:pt x="104" y="232"/>
                  <a:pt x="104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64"/>
                  <a:pt x="176" y="164"/>
                  <a:pt x="176" y="164"/>
                </a:cubicBezTo>
                <a:lnTo>
                  <a:pt x="176" y="186"/>
                </a:lnTo>
                <a:close/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1" name="Freeform 61">
            <a:extLst>
              <a:ext uri="{FF2B5EF4-FFF2-40B4-BE49-F238E27FC236}">
                <a16:creationId xmlns:a16="http://schemas.microsoft.com/office/drawing/2014/main" id="{192AC187-4B9A-197A-24C6-0CA4A08AA131}"/>
              </a:ext>
            </a:extLst>
          </p:cNvPr>
          <p:cNvSpPr>
            <a:spLocks noEditPoints="1"/>
          </p:cNvSpPr>
          <p:nvPr/>
        </p:nvSpPr>
        <p:spPr bwMode="auto">
          <a:xfrm>
            <a:off x="4236368" y="2764102"/>
            <a:ext cx="317221" cy="347006"/>
          </a:xfrm>
          <a:custGeom>
            <a:avLst/>
            <a:gdLst/>
            <a:ahLst/>
            <a:cxnLst>
              <a:cxn ang="0">
                <a:pos x="200" y="220"/>
              </a:cxn>
              <a:cxn ang="0">
                <a:pos x="188" y="220"/>
              </a:cxn>
              <a:cxn ang="0">
                <a:pos x="164" y="220"/>
              </a:cxn>
              <a:cxn ang="0">
                <a:pos x="152" y="220"/>
              </a:cxn>
              <a:cxn ang="0">
                <a:pos x="140" y="208"/>
              </a:cxn>
              <a:cxn ang="0">
                <a:pos x="152" y="196"/>
              </a:cxn>
              <a:cxn ang="0">
                <a:pos x="160" y="196"/>
              </a:cxn>
              <a:cxn ang="0">
                <a:pos x="164" y="196"/>
              </a:cxn>
              <a:cxn ang="0">
                <a:pos x="188" y="196"/>
              </a:cxn>
              <a:cxn ang="0">
                <a:pos x="200" y="196"/>
              </a:cxn>
              <a:cxn ang="0">
                <a:pos x="212" y="208"/>
              </a:cxn>
              <a:cxn ang="0">
                <a:pos x="200" y="220"/>
              </a:cxn>
              <a:cxn ang="0">
                <a:pos x="176" y="160"/>
              </a:cxn>
              <a:cxn ang="0">
                <a:pos x="176" y="184"/>
              </a:cxn>
              <a:cxn ang="0">
                <a:pos x="152" y="184"/>
              </a:cxn>
              <a:cxn ang="0">
                <a:pos x="128" y="208"/>
              </a:cxn>
              <a:cxn ang="0">
                <a:pos x="152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40" y="0"/>
              </a:cxn>
              <a:cxn ang="0">
                <a:pos x="40" y="0"/>
              </a:cxn>
              <a:cxn ang="0">
                <a:pos x="76" y="0"/>
              </a:cxn>
              <a:cxn ang="0">
                <a:pos x="76" y="44"/>
              </a:cxn>
              <a:cxn ang="0">
                <a:pos x="76" y="68"/>
              </a:cxn>
              <a:cxn ang="0">
                <a:pos x="100" y="92"/>
              </a:cxn>
              <a:cxn ang="0">
                <a:pos x="124" y="92"/>
              </a:cxn>
              <a:cxn ang="0">
                <a:pos x="176" y="92"/>
              </a:cxn>
              <a:cxn ang="0">
                <a:pos x="176" y="160"/>
              </a:cxn>
              <a:cxn ang="0">
                <a:pos x="100" y="80"/>
              </a:cxn>
              <a:cxn ang="0">
                <a:pos x="88" y="68"/>
              </a:cxn>
              <a:cxn ang="0">
                <a:pos x="88" y="44"/>
              </a:cxn>
              <a:cxn ang="0">
                <a:pos x="88" y="0"/>
              </a:cxn>
              <a:cxn ang="0">
                <a:pos x="176" y="80"/>
              </a:cxn>
              <a:cxn ang="0">
                <a:pos x="124" y="80"/>
              </a:cxn>
              <a:cxn ang="0">
                <a:pos x="100" y="80"/>
              </a:cxn>
            </a:cxnLst>
            <a:rect l="0" t="0" r="r" b="b"/>
            <a:pathLst>
              <a:path w="212" h="232">
                <a:moveTo>
                  <a:pt x="200" y="220"/>
                </a:moveTo>
                <a:cubicBezTo>
                  <a:pt x="188" y="220"/>
                  <a:pt x="188" y="220"/>
                  <a:pt x="188" y="220"/>
                </a:cubicBezTo>
                <a:cubicBezTo>
                  <a:pt x="164" y="220"/>
                  <a:pt x="164" y="220"/>
                  <a:pt x="164" y="220"/>
                </a:cubicBezTo>
                <a:cubicBezTo>
                  <a:pt x="152" y="220"/>
                  <a:pt x="152" y="220"/>
                  <a:pt x="152" y="220"/>
                </a:cubicBezTo>
                <a:cubicBezTo>
                  <a:pt x="145" y="220"/>
                  <a:pt x="140" y="215"/>
                  <a:pt x="140" y="208"/>
                </a:cubicBezTo>
                <a:cubicBezTo>
                  <a:pt x="140" y="201"/>
                  <a:pt x="145" y="196"/>
                  <a:pt x="152" y="196"/>
                </a:cubicBezTo>
                <a:cubicBezTo>
                  <a:pt x="160" y="196"/>
                  <a:pt x="160" y="196"/>
                  <a:pt x="160" y="196"/>
                </a:cubicBezTo>
                <a:cubicBezTo>
                  <a:pt x="164" y="196"/>
                  <a:pt x="164" y="196"/>
                  <a:pt x="164" y="196"/>
                </a:cubicBezTo>
                <a:cubicBezTo>
                  <a:pt x="188" y="196"/>
                  <a:pt x="188" y="196"/>
                  <a:pt x="188" y="196"/>
                </a:cubicBezTo>
                <a:cubicBezTo>
                  <a:pt x="200" y="196"/>
                  <a:pt x="200" y="196"/>
                  <a:pt x="200" y="196"/>
                </a:cubicBezTo>
                <a:cubicBezTo>
                  <a:pt x="207" y="196"/>
                  <a:pt x="212" y="201"/>
                  <a:pt x="212" y="208"/>
                </a:cubicBezTo>
                <a:cubicBezTo>
                  <a:pt x="212" y="215"/>
                  <a:pt x="207" y="220"/>
                  <a:pt x="200" y="220"/>
                </a:cubicBezTo>
                <a:moveTo>
                  <a:pt x="176" y="160"/>
                </a:moveTo>
                <a:cubicBezTo>
                  <a:pt x="176" y="184"/>
                  <a:pt x="176" y="184"/>
                  <a:pt x="176" y="184"/>
                </a:cubicBezTo>
                <a:cubicBezTo>
                  <a:pt x="152" y="184"/>
                  <a:pt x="152" y="184"/>
                  <a:pt x="152" y="184"/>
                </a:cubicBezTo>
                <a:cubicBezTo>
                  <a:pt x="139" y="184"/>
                  <a:pt x="128" y="195"/>
                  <a:pt x="128" y="208"/>
                </a:cubicBezTo>
                <a:cubicBezTo>
                  <a:pt x="128" y="221"/>
                  <a:pt x="139" y="232"/>
                  <a:pt x="152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lnTo>
                  <a:pt x="176" y="160"/>
                </a:lnTo>
                <a:close/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2" name="Freeform 62">
            <a:extLst>
              <a:ext uri="{FF2B5EF4-FFF2-40B4-BE49-F238E27FC236}">
                <a16:creationId xmlns:a16="http://schemas.microsoft.com/office/drawing/2014/main" id="{D5D8938E-F9E6-38AD-068D-5688AD775207}"/>
              </a:ext>
            </a:extLst>
          </p:cNvPr>
          <p:cNvSpPr>
            <a:spLocks noEditPoints="1"/>
          </p:cNvSpPr>
          <p:nvPr/>
        </p:nvSpPr>
        <p:spPr bwMode="auto">
          <a:xfrm>
            <a:off x="3564696" y="2764102"/>
            <a:ext cx="318710" cy="364878"/>
          </a:xfrm>
          <a:custGeom>
            <a:avLst/>
            <a:gdLst/>
            <a:ahLst/>
            <a:cxnLst>
              <a:cxn ang="0">
                <a:pos x="200" y="220"/>
              </a:cxn>
              <a:cxn ang="0">
                <a:pos x="188" y="220"/>
              </a:cxn>
              <a:cxn ang="0">
                <a:pos x="188" y="232"/>
              </a:cxn>
              <a:cxn ang="0">
                <a:pos x="176" y="244"/>
              </a:cxn>
              <a:cxn ang="0">
                <a:pos x="164" y="232"/>
              </a:cxn>
              <a:cxn ang="0">
                <a:pos x="164" y="220"/>
              </a:cxn>
              <a:cxn ang="0">
                <a:pos x="152" y="220"/>
              </a:cxn>
              <a:cxn ang="0">
                <a:pos x="140" y="208"/>
              </a:cxn>
              <a:cxn ang="0">
                <a:pos x="152" y="196"/>
              </a:cxn>
              <a:cxn ang="0">
                <a:pos x="164" y="196"/>
              </a:cxn>
              <a:cxn ang="0">
                <a:pos x="164" y="184"/>
              </a:cxn>
              <a:cxn ang="0">
                <a:pos x="176" y="172"/>
              </a:cxn>
              <a:cxn ang="0">
                <a:pos x="188" y="184"/>
              </a:cxn>
              <a:cxn ang="0">
                <a:pos x="188" y="196"/>
              </a:cxn>
              <a:cxn ang="0">
                <a:pos x="200" y="196"/>
              </a:cxn>
              <a:cxn ang="0">
                <a:pos x="212" y="208"/>
              </a:cxn>
              <a:cxn ang="0">
                <a:pos x="200" y="220"/>
              </a:cxn>
              <a:cxn ang="0">
                <a:pos x="152" y="184"/>
              </a:cxn>
              <a:cxn ang="0">
                <a:pos x="128" y="208"/>
              </a:cxn>
              <a:cxn ang="0">
                <a:pos x="152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40" y="0"/>
              </a:cxn>
              <a:cxn ang="0">
                <a:pos x="40" y="0"/>
              </a:cxn>
              <a:cxn ang="0">
                <a:pos x="76" y="0"/>
              </a:cxn>
              <a:cxn ang="0">
                <a:pos x="76" y="44"/>
              </a:cxn>
              <a:cxn ang="0">
                <a:pos x="76" y="68"/>
              </a:cxn>
              <a:cxn ang="0">
                <a:pos x="100" y="92"/>
              </a:cxn>
              <a:cxn ang="0">
                <a:pos x="124" y="92"/>
              </a:cxn>
              <a:cxn ang="0">
                <a:pos x="176" y="92"/>
              </a:cxn>
              <a:cxn ang="0">
                <a:pos x="176" y="160"/>
              </a:cxn>
              <a:cxn ang="0">
                <a:pos x="152" y="184"/>
              </a:cxn>
              <a:cxn ang="0">
                <a:pos x="100" y="80"/>
              </a:cxn>
              <a:cxn ang="0">
                <a:pos x="88" y="68"/>
              </a:cxn>
              <a:cxn ang="0">
                <a:pos x="88" y="44"/>
              </a:cxn>
              <a:cxn ang="0">
                <a:pos x="88" y="0"/>
              </a:cxn>
              <a:cxn ang="0">
                <a:pos x="176" y="80"/>
              </a:cxn>
              <a:cxn ang="0">
                <a:pos x="124" y="80"/>
              </a:cxn>
              <a:cxn ang="0">
                <a:pos x="100" y="80"/>
              </a:cxn>
            </a:cxnLst>
            <a:rect l="0" t="0" r="r" b="b"/>
            <a:pathLst>
              <a:path w="212" h="244">
                <a:moveTo>
                  <a:pt x="200" y="220"/>
                </a:moveTo>
                <a:cubicBezTo>
                  <a:pt x="188" y="220"/>
                  <a:pt x="188" y="220"/>
                  <a:pt x="188" y="220"/>
                </a:cubicBezTo>
                <a:cubicBezTo>
                  <a:pt x="188" y="232"/>
                  <a:pt x="188" y="232"/>
                  <a:pt x="188" y="232"/>
                </a:cubicBezTo>
                <a:cubicBezTo>
                  <a:pt x="188" y="239"/>
                  <a:pt x="183" y="244"/>
                  <a:pt x="176" y="244"/>
                </a:cubicBezTo>
                <a:cubicBezTo>
                  <a:pt x="169" y="244"/>
                  <a:pt x="164" y="239"/>
                  <a:pt x="164" y="232"/>
                </a:cubicBezTo>
                <a:cubicBezTo>
                  <a:pt x="164" y="220"/>
                  <a:pt x="164" y="220"/>
                  <a:pt x="164" y="220"/>
                </a:cubicBezTo>
                <a:cubicBezTo>
                  <a:pt x="152" y="220"/>
                  <a:pt x="152" y="220"/>
                  <a:pt x="152" y="220"/>
                </a:cubicBezTo>
                <a:cubicBezTo>
                  <a:pt x="145" y="220"/>
                  <a:pt x="140" y="215"/>
                  <a:pt x="140" y="208"/>
                </a:cubicBezTo>
                <a:cubicBezTo>
                  <a:pt x="140" y="201"/>
                  <a:pt x="145" y="196"/>
                  <a:pt x="152" y="196"/>
                </a:cubicBezTo>
                <a:cubicBezTo>
                  <a:pt x="164" y="196"/>
                  <a:pt x="164" y="196"/>
                  <a:pt x="164" y="196"/>
                </a:cubicBezTo>
                <a:cubicBezTo>
                  <a:pt x="164" y="184"/>
                  <a:pt x="164" y="184"/>
                  <a:pt x="164" y="184"/>
                </a:cubicBezTo>
                <a:cubicBezTo>
                  <a:pt x="164" y="177"/>
                  <a:pt x="169" y="172"/>
                  <a:pt x="176" y="172"/>
                </a:cubicBezTo>
                <a:cubicBezTo>
                  <a:pt x="183" y="172"/>
                  <a:pt x="188" y="177"/>
                  <a:pt x="188" y="184"/>
                </a:cubicBezTo>
                <a:cubicBezTo>
                  <a:pt x="188" y="196"/>
                  <a:pt x="188" y="196"/>
                  <a:pt x="188" y="196"/>
                </a:cubicBezTo>
                <a:cubicBezTo>
                  <a:pt x="200" y="196"/>
                  <a:pt x="200" y="196"/>
                  <a:pt x="200" y="196"/>
                </a:cubicBezTo>
                <a:cubicBezTo>
                  <a:pt x="207" y="196"/>
                  <a:pt x="212" y="201"/>
                  <a:pt x="212" y="208"/>
                </a:cubicBezTo>
                <a:cubicBezTo>
                  <a:pt x="212" y="215"/>
                  <a:pt x="207" y="220"/>
                  <a:pt x="200" y="220"/>
                </a:cubicBezTo>
                <a:moveTo>
                  <a:pt x="152" y="184"/>
                </a:moveTo>
                <a:cubicBezTo>
                  <a:pt x="139" y="184"/>
                  <a:pt x="128" y="195"/>
                  <a:pt x="128" y="208"/>
                </a:cubicBezTo>
                <a:cubicBezTo>
                  <a:pt x="128" y="221"/>
                  <a:pt x="139" y="232"/>
                  <a:pt x="152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60"/>
                  <a:pt x="176" y="160"/>
                  <a:pt x="176" y="160"/>
                </a:cubicBezTo>
                <a:cubicBezTo>
                  <a:pt x="163" y="160"/>
                  <a:pt x="152" y="171"/>
                  <a:pt x="152" y="184"/>
                </a:cubicBezTo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3" name="Freeform 63">
            <a:extLst>
              <a:ext uri="{FF2B5EF4-FFF2-40B4-BE49-F238E27FC236}">
                <a16:creationId xmlns:a16="http://schemas.microsoft.com/office/drawing/2014/main" id="{7AEE73B2-C9DF-8A45-6DA1-3057A90E92BA}"/>
              </a:ext>
            </a:extLst>
          </p:cNvPr>
          <p:cNvSpPr>
            <a:spLocks noEditPoints="1"/>
          </p:cNvSpPr>
          <p:nvPr/>
        </p:nvSpPr>
        <p:spPr bwMode="auto">
          <a:xfrm>
            <a:off x="2876642" y="2750698"/>
            <a:ext cx="299349" cy="384238"/>
          </a:xfrm>
          <a:custGeom>
            <a:avLst/>
            <a:gdLst/>
            <a:ahLst/>
            <a:cxnLst>
              <a:cxn ang="0">
                <a:pos x="188" y="232"/>
              </a:cxn>
              <a:cxn ang="0">
                <a:pos x="36" y="232"/>
              </a:cxn>
              <a:cxn ang="0">
                <a:pos x="24" y="220"/>
              </a:cxn>
              <a:cxn ang="0">
                <a:pos x="24" y="12"/>
              </a:cxn>
              <a:cxn ang="0">
                <a:pos x="36" y="0"/>
              </a:cxn>
              <a:cxn ang="0">
                <a:pos x="100" y="0"/>
              </a:cxn>
              <a:cxn ang="0">
                <a:pos x="100" y="44"/>
              </a:cxn>
              <a:cxn ang="0">
                <a:pos x="100" y="68"/>
              </a:cxn>
              <a:cxn ang="0">
                <a:pos x="124" y="92"/>
              </a:cxn>
              <a:cxn ang="0">
                <a:pos x="148" y="92"/>
              </a:cxn>
              <a:cxn ang="0">
                <a:pos x="200" y="92"/>
              </a:cxn>
              <a:cxn ang="0">
                <a:pos x="200" y="188"/>
              </a:cxn>
              <a:cxn ang="0">
                <a:pos x="200" y="220"/>
              </a:cxn>
              <a:cxn ang="0">
                <a:pos x="188" y="232"/>
              </a:cxn>
              <a:cxn ang="0">
                <a:pos x="124" y="80"/>
              </a:cxn>
              <a:cxn ang="0">
                <a:pos x="112" y="68"/>
              </a:cxn>
              <a:cxn ang="0">
                <a:pos x="112" y="44"/>
              </a:cxn>
              <a:cxn ang="0">
                <a:pos x="112" y="0"/>
              </a:cxn>
              <a:cxn ang="0">
                <a:pos x="200" y="80"/>
              </a:cxn>
              <a:cxn ang="0">
                <a:pos x="148" y="80"/>
              </a:cxn>
              <a:cxn ang="0">
                <a:pos x="124" y="80"/>
              </a:cxn>
              <a:cxn ang="0">
                <a:pos x="45" y="244"/>
              </a:cxn>
              <a:cxn ang="0">
                <a:pos x="56" y="244"/>
              </a:cxn>
              <a:cxn ang="0">
                <a:pos x="132" y="244"/>
              </a:cxn>
              <a:cxn ang="0">
                <a:pos x="152" y="244"/>
              </a:cxn>
              <a:cxn ang="0">
                <a:pos x="176" y="244"/>
              </a:cxn>
              <a:cxn ang="0">
                <a:pos x="164" y="256"/>
              </a:cxn>
              <a:cxn ang="0">
                <a:pos x="24" y="256"/>
              </a:cxn>
              <a:cxn ang="0">
                <a:pos x="0" y="232"/>
              </a:cxn>
              <a:cxn ang="0">
                <a:pos x="0" y="36"/>
              </a:cxn>
              <a:cxn ang="0">
                <a:pos x="12" y="24"/>
              </a:cxn>
              <a:cxn ang="0">
                <a:pos x="12" y="60"/>
              </a:cxn>
              <a:cxn ang="0">
                <a:pos x="12" y="200"/>
              </a:cxn>
              <a:cxn ang="0">
                <a:pos x="12" y="220"/>
              </a:cxn>
              <a:cxn ang="0">
                <a:pos x="36" y="244"/>
              </a:cxn>
              <a:cxn ang="0">
                <a:pos x="45" y="244"/>
              </a:cxn>
            </a:cxnLst>
            <a:rect l="0" t="0" r="r" b="b"/>
            <a:pathLst>
              <a:path w="200" h="256">
                <a:moveTo>
                  <a:pt x="188" y="232"/>
                </a:moveTo>
                <a:cubicBezTo>
                  <a:pt x="36" y="232"/>
                  <a:pt x="36" y="232"/>
                  <a:pt x="36" y="232"/>
                </a:cubicBezTo>
                <a:cubicBezTo>
                  <a:pt x="29" y="232"/>
                  <a:pt x="24" y="227"/>
                  <a:pt x="24" y="220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29" y="0"/>
                  <a:pt x="36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44"/>
                  <a:pt x="100" y="44"/>
                  <a:pt x="100" y="44"/>
                </a:cubicBezTo>
                <a:cubicBezTo>
                  <a:pt x="100" y="68"/>
                  <a:pt x="100" y="68"/>
                  <a:pt x="100" y="68"/>
                </a:cubicBezTo>
                <a:cubicBezTo>
                  <a:pt x="100" y="81"/>
                  <a:pt x="111" y="92"/>
                  <a:pt x="124" y="92"/>
                </a:cubicBezTo>
                <a:cubicBezTo>
                  <a:pt x="148" y="92"/>
                  <a:pt x="148" y="92"/>
                  <a:pt x="148" y="92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200" y="188"/>
                  <a:pt x="200" y="188"/>
                  <a:pt x="200" y="188"/>
                </a:cubicBezTo>
                <a:cubicBezTo>
                  <a:pt x="200" y="220"/>
                  <a:pt x="200" y="220"/>
                  <a:pt x="200" y="220"/>
                </a:cubicBezTo>
                <a:cubicBezTo>
                  <a:pt x="200" y="227"/>
                  <a:pt x="195" y="232"/>
                  <a:pt x="188" y="232"/>
                </a:cubicBezTo>
                <a:moveTo>
                  <a:pt x="124" y="80"/>
                </a:moveTo>
                <a:cubicBezTo>
                  <a:pt x="117" y="80"/>
                  <a:pt x="112" y="75"/>
                  <a:pt x="112" y="68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12" y="0"/>
                  <a:pt x="112" y="0"/>
                  <a:pt x="112" y="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48" y="80"/>
                  <a:pt x="148" y="80"/>
                  <a:pt x="148" y="80"/>
                </a:cubicBezTo>
                <a:lnTo>
                  <a:pt x="124" y="80"/>
                </a:lnTo>
                <a:close/>
                <a:moveTo>
                  <a:pt x="45" y="244"/>
                </a:moveTo>
                <a:cubicBezTo>
                  <a:pt x="56" y="244"/>
                  <a:pt x="56" y="244"/>
                  <a:pt x="56" y="244"/>
                </a:cubicBezTo>
                <a:cubicBezTo>
                  <a:pt x="132" y="244"/>
                  <a:pt x="132" y="244"/>
                  <a:pt x="132" y="244"/>
                </a:cubicBezTo>
                <a:cubicBezTo>
                  <a:pt x="152" y="244"/>
                  <a:pt x="152" y="244"/>
                  <a:pt x="152" y="244"/>
                </a:cubicBezTo>
                <a:cubicBezTo>
                  <a:pt x="176" y="244"/>
                  <a:pt x="176" y="244"/>
                  <a:pt x="176" y="244"/>
                </a:cubicBezTo>
                <a:cubicBezTo>
                  <a:pt x="176" y="251"/>
                  <a:pt x="171" y="256"/>
                  <a:pt x="164" y="256"/>
                </a:cubicBezTo>
                <a:cubicBezTo>
                  <a:pt x="24" y="256"/>
                  <a:pt x="24" y="256"/>
                  <a:pt x="24" y="256"/>
                </a:cubicBezTo>
                <a:cubicBezTo>
                  <a:pt x="11" y="256"/>
                  <a:pt x="0" y="245"/>
                  <a:pt x="0" y="23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12" y="60"/>
                  <a:pt x="12" y="60"/>
                  <a:pt x="12" y="6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12" y="220"/>
                  <a:pt x="12" y="220"/>
                  <a:pt x="12" y="220"/>
                </a:cubicBezTo>
                <a:cubicBezTo>
                  <a:pt x="12" y="233"/>
                  <a:pt x="23" y="244"/>
                  <a:pt x="36" y="244"/>
                </a:cubicBezTo>
                <a:lnTo>
                  <a:pt x="45" y="244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4" name="Freeform 64">
            <a:extLst>
              <a:ext uri="{FF2B5EF4-FFF2-40B4-BE49-F238E27FC236}">
                <a16:creationId xmlns:a16="http://schemas.microsoft.com/office/drawing/2014/main" id="{FEA0C9F3-2B49-C9C3-2004-8650E9E0C7AB}"/>
              </a:ext>
            </a:extLst>
          </p:cNvPr>
          <p:cNvSpPr>
            <a:spLocks noEditPoints="1"/>
          </p:cNvSpPr>
          <p:nvPr/>
        </p:nvSpPr>
        <p:spPr bwMode="auto">
          <a:xfrm>
            <a:off x="2222841" y="2764102"/>
            <a:ext cx="263606" cy="347006"/>
          </a:xfrm>
          <a:custGeom>
            <a:avLst/>
            <a:gdLst/>
            <a:ahLst/>
            <a:cxnLst>
              <a:cxn ang="0">
                <a:pos x="164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76" y="0"/>
              </a:cxn>
              <a:cxn ang="0">
                <a:pos x="76" y="44"/>
              </a:cxn>
              <a:cxn ang="0">
                <a:pos x="76" y="68"/>
              </a:cxn>
              <a:cxn ang="0">
                <a:pos x="100" y="92"/>
              </a:cxn>
              <a:cxn ang="0">
                <a:pos x="124" y="92"/>
              </a:cxn>
              <a:cxn ang="0">
                <a:pos x="176" y="92"/>
              </a:cxn>
              <a:cxn ang="0">
                <a:pos x="176" y="188"/>
              </a:cxn>
              <a:cxn ang="0">
                <a:pos x="176" y="220"/>
              </a:cxn>
              <a:cxn ang="0">
                <a:pos x="164" y="232"/>
              </a:cxn>
              <a:cxn ang="0">
                <a:pos x="100" y="80"/>
              </a:cxn>
              <a:cxn ang="0">
                <a:pos x="88" y="68"/>
              </a:cxn>
              <a:cxn ang="0">
                <a:pos x="88" y="44"/>
              </a:cxn>
              <a:cxn ang="0">
                <a:pos x="88" y="0"/>
              </a:cxn>
              <a:cxn ang="0">
                <a:pos x="176" y="80"/>
              </a:cxn>
              <a:cxn ang="0">
                <a:pos x="124" y="80"/>
              </a:cxn>
              <a:cxn ang="0">
                <a:pos x="100" y="80"/>
              </a:cxn>
            </a:cxnLst>
            <a:rect l="0" t="0" r="r" b="b"/>
            <a:pathLst>
              <a:path w="176" h="232">
                <a:moveTo>
                  <a:pt x="164" y="232"/>
                </a:move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88"/>
                  <a:pt x="176" y="188"/>
                  <a:pt x="176" y="188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7"/>
                  <a:pt x="171" y="232"/>
                  <a:pt x="164" y="232"/>
                </a:cubicBezTo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5" name="Freeform 65">
            <a:extLst>
              <a:ext uri="{FF2B5EF4-FFF2-40B4-BE49-F238E27FC236}">
                <a16:creationId xmlns:a16="http://schemas.microsoft.com/office/drawing/2014/main" id="{5A52A47D-2053-94AC-DC6F-D80A4B19C389}"/>
              </a:ext>
            </a:extLst>
          </p:cNvPr>
          <p:cNvSpPr>
            <a:spLocks noEditPoints="1"/>
          </p:cNvSpPr>
          <p:nvPr/>
        </p:nvSpPr>
        <p:spPr bwMode="auto">
          <a:xfrm>
            <a:off x="9544218" y="2122216"/>
            <a:ext cx="384238" cy="341049"/>
          </a:xfrm>
          <a:custGeom>
            <a:avLst/>
            <a:gdLst/>
            <a:ahLst/>
            <a:cxnLst>
              <a:cxn ang="0">
                <a:pos x="244" y="144"/>
              </a:cxn>
              <a:cxn ang="0">
                <a:pos x="227" y="151"/>
              </a:cxn>
              <a:cxn ang="0">
                <a:pos x="220" y="158"/>
              </a:cxn>
              <a:cxn ang="0">
                <a:pos x="213" y="151"/>
              </a:cxn>
              <a:cxn ang="0">
                <a:pos x="196" y="144"/>
              </a:cxn>
              <a:cxn ang="0">
                <a:pos x="172" y="168"/>
              </a:cxn>
              <a:cxn ang="0">
                <a:pos x="179" y="185"/>
              </a:cxn>
              <a:cxn ang="0">
                <a:pos x="186" y="192"/>
              </a:cxn>
              <a:cxn ang="0">
                <a:pos x="179" y="199"/>
              </a:cxn>
              <a:cxn ang="0">
                <a:pos x="178" y="200"/>
              </a:cxn>
              <a:cxn ang="0">
                <a:pos x="176" y="200"/>
              </a:cxn>
              <a:cxn ang="0">
                <a:pos x="12" y="200"/>
              </a:cxn>
              <a:cxn ang="0">
                <a:pos x="0" y="188"/>
              </a:cxn>
              <a:cxn ang="0">
                <a:pos x="0" y="172"/>
              </a:cxn>
              <a:cxn ang="0">
                <a:pos x="0" y="152"/>
              </a:cxn>
              <a:cxn ang="0">
                <a:pos x="0" y="136"/>
              </a:cxn>
              <a:cxn ang="0">
                <a:pos x="0" y="116"/>
              </a:cxn>
              <a:cxn ang="0">
                <a:pos x="0" y="100"/>
              </a:cxn>
              <a:cxn ang="0">
                <a:pos x="0" y="60"/>
              </a:cxn>
              <a:cxn ang="0">
                <a:pos x="256" y="60"/>
              </a:cxn>
              <a:cxn ang="0">
                <a:pos x="256" y="100"/>
              </a:cxn>
              <a:cxn ang="0">
                <a:pos x="256" y="116"/>
              </a:cxn>
              <a:cxn ang="0">
                <a:pos x="256" y="136"/>
              </a:cxn>
              <a:cxn ang="0">
                <a:pos x="256" y="147"/>
              </a:cxn>
              <a:cxn ang="0">
                <a:pos x="244" y="144"/>
              </a:cxn>
              <a:cxn ang="0">
                <a:pos x="0" y="36"/>
              </a:cxn>
              <a:cxn ang="0">
                <a:pos x="0" y="28"/>
              </a:cxn>
              <a:cxn ang="0">
                <a:pos x="0" y="12"/>
              </a:cxn>
              <a:cxn ang="0">
                <a:pos x="12" y="0"/>
              </a:cxn>
              <a:cxn ang="0">
                <a:pos x="28" y="0"/>
              </a:cxn>
              <a:cxn ang="0">
                <a:pos x="36" y="0"/>
              </a:cxn>
              <a:cxn ang="0">
                <a:pos x="48" y="0"/>
              </a:cxn>
              <a:cxn ang="0">
                <a:pos x="72" y="0"/>
              </a:cxn>
              <a:cxn ang="0">
                <a:pos x="96" y="24"/>
              </a:cxn>
              <a:cxn ang="0">
                <a:pos x="244" y="24"/>
              </a:cxn>
              <a:cxn ang="0">
                <a:pos x="256" y="36"/>
              </a:cxn>
              <a:cxn ang="0">
                <a:pos x="256" y="48"/>
              </a:cxn>
              <a:cxn ang="0">
                <a:pos x="0" y="48"/>
              </a:cxn>
              <a:cxn ang="0">
                <a:pos x="0" y="36"/>
              </a:cxn>
              <a:cxn ang="0">
                <a:pos x="188" y="208"/>
              </a:cxn>
              <a:cxn ang="0">
                <a:pos x="203" y="192"/>
              </a:cxn>
              <a:cxn ang="0">
                <a:pos x="188" y="176"/>
              </a:cxn>
              <a:cxn ang="0">
                <a:pos x="184" y="168"/>
              </a:cxn>
              <a:cxn ang="0">
                <a:pos x="196" y="156"/>
              </a:cxn>
              <a:cxn ang="0">
                <a:pos x="204" y="160"/>
              </a:cxn>
              <a:cxn ang="0">
                <a:pos x="220" y="175"/>
              </a:cxn>
              <a:cxn ang="0">
                <a:pos x="236" y="160"/>
              </a:cxn>
              <a:cxn ang="0">
                <a:pos x="244" y="156"/>
              </a:cxn>
              <a:cxn ang="0">
                <a:pos x="256" y="168"/>
              </a:cxn>
              <a:cxn ang="0">
                <a:pos x="252" y="176"/>
              </a:cxn>
              <a:cxn ang="0">
                <a:pos x="237" y="192"/>
              </a:cxn>
              <a:cxn ang="0">
                <a:pos x="252" y="208"/>
              </a:cxn>
              <a:cxn ang="0">
                <a:pos x="256" y="216"/>
              </a:cxn>
              <a:cxn ang="0">
                <a:pos x="244" y="228"/>
              </a:cxn>
              <a:cxn ang="0">
                <a:pos x="236" y="224"/>
              </a:cxn>
              <a:cxn ang="0">
                <a:pos x="220" y="209"/>
              </a:cxn>
              <a:cxn ang="0">
                <a:pos x="204" y="224"/>
              </a:cxn>
              <a:cxn ang="0">
                <a:pos x="196" y="228"/>
              </a:cxn>
              <a:cxn ang="0">
                <a:pos x="184" y="216"/>
              </a:cxn>
              <a:cxn ang="0">
                <a:pos x="188" y="208"/>
              </a:cxn>
            </a:cxnLst>
            <a:rect l="0" t="0" r="r" b="b"/>
            <a:pathLst>
              <a:path w="256" h="228">
                <a:moveTo>
                  <a:pt x="244" y="144"/>
                </a:moveTo>
                <a:cubicBezTo>
                  <a:pt x="237" y="144"/>
                  <a:pt x="231" y="147"/>
                  <a:pt x="227" y="151"/>
                </a:cubicBezTo>
                <a:cubicBezTo>
                  <a:pt x="220" y="158"/>
                  <a:pt x="220" y="158"/>
                  <a:pt x="220" y="158"/>
                </a:cubicBezTo>
                <a:cubicBezTo>
                  <a:pt x="213" y="151"/>
                  <a:pt x="213" y="151"/>
                  <a:pt x="213" y="151"/>
                </a:cubicBezTo>
                <a:cubicBezTo>
                  <a:pt x="209" y="147"/>
                  <a:pt x="203" y="144"/>
                  <a:pt x="196" y="144"/>
                </a:cubicBezTo>
                <a:cubicBezTo>
                  <a:pt x="183" y="144"/>
                  <a:pt x="172" y="155"/>
                  <a:pt x="172" y="168"/>
                </a:cubicBezTo>
                <a:cubicBezTo>
                  <a:pt x="172" y="175"/>
                  <a:pt x="175" y="181"/>
                  <a:pt x="179" y="185"/>
                </a:cubicBezTo>
                <a:cubicBezTo>
                  <a:pt x="186" y="192"/>
                  <a:pt x="186" y="192"/>
                  <a:pt x="186" y="192"/>
                </a:cubicBezTo>
                <a:cubicBezTo>
                  <a:pt x="179" y="199"/>
                  <a:pt x="179" y="199"/>
                  <a:pt x="179" y="199"/>
                </a:cubicBezTo>
                <a:cubicBezTo>
                  <a:pt x="179" y="199"/>
                  <a:pt x="179" y="200"/>
                  <a:pt x="178" y="200"/>
                </a:cubicBezTo>
                <a:cubicBezTo>
                  <a:pt x="176" y="200"/>
                  <a:pt x="176" y="200"/>
                  <a:pt x="176" y="20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60"/>
                  <a:pt x="0" y="60"/>
                  <a:pt x="0" y="60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100"/>
                  <a:pt x="256" y="100"/>
                  <a:pt x="256" y="100"/>
                </a:cubicBezTo>
                <a:cubicBezTo>
                  <a:pt x="256" y="116"/>
                  <a:pt x="256" y="116"/>
                  <a:pt x="256" y="116"/>
                </a:cubicBezTo>
                <a:cubicBezTo>
                  <a:pt x="256" y="136"/>
                  <a:pt x="256" y="136"/>
                  <a:pt x="256" y="136"/>
                </a:cubicBezTo>
                <a:cubicBezTo>
                  <a:pt x="256" y="147"/>
                  <a:pt x="256" y="147"/>
                  <a:pt x="256" y="147"/>
                </a:cubicBezTo>
                <a:cubicBezTo>
                  <a:pt x="252" y="145"/>
                  <a:pt x="248" y="144"/>
                  <a:pt x="244" y="144"/>
                </a:cubicBezTo>
                <a:moveTo>
                  <a:pt x="0" y="36"/>
                </a:move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96" y="24"/>
                  <a:pt x="96" y="24"/>
                  <a:pt x="96" y="24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51" y="24"/>
                  <a:pt x="256" y="29"/>
                  <a:pt x="256" y="36"/>
                </a:cubicBezTo>
                <a:cubicBezTo>
                  <a:pt x="256" y="48"/>
                  <a:pt x="256" y="48"/>
                  <a:pt x="256" y="48"/>
                </a:cubicBezTo>
                <a:cubicBezTo>
                  <a:pt x="0" y="48"/>
                  <a:pt x="0" y="48"/>
                  <a:pt x="0" y="48"/>
                </a:cubicBezTo>
                <a:lnTo>
                  <a:pt x="0" y="36"/>
                </a:lnTo>
                <a:close/>
                <a:moveTo>
                  <a:pt x="188" y="208"/>
                </a:moveTo>
                <a:cubicBezTo>
                  <a:pt x="203" y="192"/>
                  <a:pt x="203" y="192"/>
                  <a:pt x="203" y="192"/>
                </a:cubicBezTo>
                <a:cubicBezTo>
                  <a:pt x="188" y="176"/>
                  <a:pt x="188" y="176"/>
                  <a:pt x="188" y="176"/>
                </a:cubicBezTo>
                <a:cubicBezTo>
                  <a:pt x="185" y="174"/>
                  <a:pt x="184" y="171"/>
                  <a:pt x="184" y="168"/>
                </a:cubicBezTo>
                <a:cubicBezTo>
                  <a:pt x="184" y="161"/>
                  <a:pt x="189" y="156"/>
                  <a:pt x="196" y="156"/>
                </a:cubicBezTo>
                <a:cubicBezTo>
                  <a:pt x="199" y="156"/>
                  <a:pt x="202" y="157"/>
                  <a:pt x="204" y="160"/>
                </a:cubicBezTo>
                <a:cubicBezTo>
                  <a:pt x="220" y="175"/>
                  <a:pt x="220" y="175"/>
                  <a:pt x="220" y="175"/>
                </a:cubicBezTo>
                <a:cubicBezTo>
                  <a:pt x="236" y="160"/>
                  <a:pt x="236" y="160"/>
                  <a:pt x="236" y="160"/>
                </a:cubicBezTo>
                <a:cubicBezTo>
                  <a:pt x="238" y="157"/>
                  <a:pt x="241" y="156"/>
                  <a:pt x="244" y="156"/>
                </a:cubicBezTo>
                <a:cubicBezTo>
                  <a:pt x="251" y="156"/>
                  <a:pt x="256" y="161"/>
                  <a:pt x="256" y="168"/>
                </a:cubicBezTo>
                <a:cubicBezTo>
                  <a:pt x="256" y="171"/>
                  <a:pt x="255" y="174"/>
                  <a:pt x="252" y="176"/>
                </a:cubicBezTo>
                <a:cubicBezTo>
                  <a:pt x="237" y="192"/>
                  <a:pt x="237" y="192"/>
                  <a:pt x="237" y="192"/>
                </a:cubicBezTo>
                <a:cubicBezTo>
                  <a:pt x="252" y="208"/>
                  <a:pt x="252" y="208"/>
                  <a:pt x="252" y="208"/>
                </a:cubicBezTo>
                <a:cubicBezTo>
                  <a:pt x="255" y="210"/>
                  <a:pt x="256" y="213"/>
                  <a:pt x="256" y="216"/>
                </a:cubicBezTo>
                <a:cubicBezTo>
                  <a:pt x="256" y="223"/>
                  <a:pt x="251" y="228"/>
                  <a:pt x="244" y="228"/>
                </a:cubicBezTo>
                <a:cubicBezTo>
                  <a:pt x="241" y="228"/>
                  <a:pt x="238" y="227"/>
                  <a:pt x="236" y="224"/>
                </a:cubicBezTo>
                <a:cubicBezTo>
                  <a:pt x="220" y="209"/>
                  <a:pt x="220" y="209"/>
                  <a:pt x="220" y="209"/>
                </a:cubicBezTo>
                <a:cubicBezTo>
                  <a:pt x="204" y="224"/>
                  <a:pt x="204" y="224"/>
                  <a:pt x="204" y="224"/>
                </a:cubicBezTo>
                <a:cubicBezTo>
                  <a:pt x="202" y="227"/>
                  <a:pt x="199" y="228"/>
                  <a:pt x="196" y="228"/>
                </a:cubicBezTo>
                <a:cubicBezTo>
                  <a:pt x="189" y="228"/>
                  <a:pt x="184" y="223"/>
                  <a:pt x="184" y="216"/>
                </a:cubicBezTo>
                <a:cubicBezTo>
                  <a:pt x="184" y="213"/>
                  <a:pt x="185" y="210"/>
                  <a:pt x="188" y="208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6" name="Freeform 66">
            <a:extLst>
              <a:ext uri="{FF2B5EF4-FFF2-40B4-BE49-F238E27FC236}">
                <a16:creationId xmlns:a16="http://schemas.microsoft.com/office/drawing/2014/main" id="{006446D9-CCE5-66CB-05CE-2FAE98E7A9BA}"/>
              </a:ext>
            </a:extLst>
          </p:cNvPr>
          <p:cNvSpPr>
            <a:spLocks noEditPoints="1"/>
          </p:cNvSpPr>
          <p:nvPr/>
        </p:nvSpPr>
        <p:spPr bwMode="auto">
          <a:xfrm>
            <a:off x="8874034" y="2122215"/>
            <a:ext cx="382749" cy="329135"/>
          </a:xfrm>
          <a:custGeom>
            <a:avLst/>
            <a:gdLst/>
            <a:ahLst/>
            <a:cxnLst>
              <a:cxn ang="0">
                <a:pos x="244" y="152"/>
              </a:cxn>
              <a:cxn ang="0">
                <a:pos x="227" y="159"/>
              </a:cxn>
              <a:cxn ang="0">
                <a:pos x="212" y="174"/>
              </a:cxn>
              <a:cxn ang="0">
                <a:pos x="196" y="168"/>
              </a:cxn>
              <a:cxn ang="0">
                <a:pos x="172" y="192"/>
              </a:cxn>
              <a:cxn ang="0">
                <a:pos x="173" y="200"/>
              </a:cxn>
              <a:cxn ang="0">
                <a:pos x="12" y="200"/>
              </a:cxn>
              <a:cxn ang="0">
                <a:pos x="0" y="188"/>
              </a:cxn>
              <a:cxn ang="0">
                <a:pos x="0" y="172"/>
              </a:cxn>
              <a:cxn ang="0">
                <a:pos x="0" y="152"/>
              </a:cxn>
              <a:cxn ang="0">
                <a:pos x="0" y="136"/>
              </a:cxn>
              <a:cxn ang="0">
                <a:pos x="0" y="116"/>
              </a:cxn>
              <a:cxn ang="0">
                <a:pos x="0" y="100"/>
              </a:cxn>
              <a:cxn ang="0">
                <a:pos x="0" y="60"/>
              </a:cxn>
              <a:cxn ang="0">
                <a:pos x="256" y="60"/>
              </a:cxn>
              <a:cxn ang="0">
                <a:pos x="256" y="100"/>
              </a:cxn>
              <a:cxn ang="0">
                <a:pos x="256" y="116"/>
              </a:cxn>
              <a:cxn ang="0">
                <a:pos x="256" y="136"/>
              </a:cxn>
              <a:cxn ang="0">
                <a:pos x="256" y="152"/>
              </a:cxn>
              <a:cxn ang="0">
                <a:pos x="256" y="155"/>
              </a:cxn>
              <a:cxn ang="0">
                <a:pos x="244" y="152"/>
              </a:cxn>
              <a:cxn ang="0">
                <a:pos x="0" y="36"/>
              </a:cxn>
              <a:cxn ang="0">
                <a:pos x="0" y="28"/>
              </a:cxn>
              <a:cxn ang="0">
                <a:pos x="0" y="12"/>
              </a:cxn>
              <a:cxn ang="0">
                <a:pos x="12" y="0"/>
              </a:cxn>
              <a:cxn ang="0">
                <a:pos x="28" y="0"/>
              </a:cxn>
              <a:cxn ang="0">
                <a:pos x="36" y="0"/>
              </a:cxn>
              <a:cxn ang="0">
                <a:pos x="48" y="0"/>
              </a:cxn>
              <a:cxn ang="0">
                <a:pos x="72" y="0"/>
              </a:cxn>
              <a:cxn ang="0">
                <a:pos x="96" y="24"/>
              </a:cxn>
              <a:cxn ang="0">
                <a:pos x="244" y="24"/>
              </a:cxn>
              <a:cxn ang="0">
                <a:pos x="256" y="36"/>
              </a:cxn>
              <a:cxn ang="0">
                <a:pos x="256" y="48"/>
              </a:cxn>
              <a:cxn ang="0">
                <a:pos x="0" y="48"/>
              </a:cxn>
              <a:cxn ang="0">
                <a:pos x="0" y="36"/>
              </a:cxn>
              <a:cxn ang="0">
                <a:pos x="196" y="180"/>
              </a:cxn>
              <a:cxn ang="0">
                <a:pos x="204" y="184"/>
              </a:cxn>
              <a:cxn ang="0">
                <a:pos x="212" y="191"/>
              </a:cxn>
              <a:cxn ang="0">
                <a:pos x="236" y="168"/>
              </a:cxn>
              <a:cxn ang="0">
                <a:pos x="244" y="164"/>
              </a:cxn>
              <a:cxn ang="0">
                <a:pos x="256" y="176"/>
              </a:cxn>
              <a:cxn ang="0">
                <a:pos x="252" y="184"/>
              </a:cxn>
              <a:cxn ang="0">
                <a:pos x="220" y="216"/>
              </a:cxn>
              <a:cxn ang="0">
                <a:pos x="212" y="220"/>
              </a:cxn>
              <a:cxn ang="0">
                <a:pos x="204" y="216"/>
              </a:cxn>
              <a:cxn ang="0">
                <a:pos x="188" y="200"/>
              </a:cxn>
              <a:cxn ang="0">
                <a:pos x="184" y="192"/>
              </a:cxn>
              <a:cxn ang="0">
                <a:pos x="196" y="180"/>
              </a:cxn>
            </a:cxnLst>
            <a:rect l="0" t="0" r="r" b="b"/>
            <a:pathLst>
              <a:path w="256" h="220">
                <a:moveTo>
                  <a:pt x="244" y="152"/>
                </a:moveTo>
                <a:cubicBezTo>
                  <a:pt x="237" y="152"/>
                  <a:pt x="231" y="155"/>
                  <a:pt x="227" y="159"/>
                </a:cubicBezTo>
                <a:cubicBezTo>
                  <a:pt x="212" y="174"/>
                  <a:pt x="212" y="174"/>
                  <a:pt x="212" y="174"/>
                </a:cubicBezTo>
                <a:cubicBezTo>
                  <a:pt x="208" y="170"/>
                  <a:pt x="202" y="168"/>
                  <a:pt x="196" y="168"/>
                </a:cubicBezTo>
                <a:cubicBezTo>
                  <a:pt x="183" y="168"/>
                  <a:pt x="172" y="179"/>
                  <a:pt x="172" y="192"/>
                </a:cubicBezTo>
                <a:cubicBezTo>
                  <a:pt x="172" y="195"/>
                  <a:pt x="173" y="197"/>
                  <a:pt x="173" y="20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60"/>
                  <a:pt x="0" y="60"/>
                  <a:pt x="0" y="60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100"/>
                  <a:pt x="256" y="100"/>
                  <a:pt x="256" y="100"/>
                </a:cubicBezTo>
                <a:cubicBezTo>
                  <a:pt x="256" y="116"/>
                  <a:pt x="256" y="116"/>
                  <a:pt x="256" y="116"/>
                </a:cubicBezTo>
                <a:cubicBezTo>
                  <a:pt x="256" y="136"/>
                  <a:pt x="256" y="136"/>
                  <a:pt x="256" y="136"/>
                </a:cubicBezTo>
                <a:cubicBezTo>
                  <a:pt x="256" y="152"/>
                  <a:pt x="256" y="152"/>
                  <a:pt x="256" y="152"/>
                </a:cubicBezTo>
                <a:cubicBezTo>
                  <a:pt x="256" y="155"/>
                  <a:pt x="256" y="155"/>
                  <a:pt x="256" y="155"/>
                </a:cubicBezTo>
                <a:cubicBezTo>
                  <a:pt x="252" y="153"/>
                  <a:pt x="248" y="152"/>
                  <a:pt x="244" y="152"/>
                </a:cubicBezTo>
                <a:moveTo>
                  <a:pt x="0" y="36"/>
                </a:move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96" y="24"/>
                  <a:pt x="96" y="24"/>
                  <a:pt x="96" y="24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51" y="24"/>
                  <a:pt x="256" y="29"/>
                  <a:pt x="256" y="36"/>
                </a:cubicBezTo>
                <a:cubicBezTo>
                  <a:pt x="256" y="48"/>
                  <a:pt x="256" y="48"/>
                  <a:pt x="256" y="48"/>
                </a:cubicBezTo>
                <a:cubicBezTo>
                  <a:pt x="0" y="48"/>
                  <a:pt x="0" y="48"/>
                  <a:pt x="0" y="48"/>
                </a:cubicBezTo>
                <a:lnTo>
                  <a:pt x="0" y="36"/>
                </a:lnTo>
                <a:close/>
                <a:moveTo>
                  <a:pt x="196" y="180"/>
                </a:moveTo>
                <a:cubicBezTo>
                  <a:pt x="199" y="180"/>
                  <a:pt x="202" y="181"/>
                  <a:pt x="204" y="184"/>
                </a:cubicBezTo>
                <a:cubicBezTo>
                  <a:pt x="212" y="191"/>
                  <a:pt x="212" y="191"/>
                  <a:pt x="212" y="191"/>
                </a:cubicBezTo>
                <a:cubicBezTo>
                  <a:pt x="236" y="168"/>
                  <a:pt x="236" y="168"/>
                  <a:pt x="236" y="168"/>
                </a:cubicBezTo>
                <a:cubicBezTo>
                  <a:pt x="238" y="165"/>
                  <a:pt x="241" y="164"/>
                  <a:pt x="244" y="164"/>
                </a:cubicBezTo>
                <a:cubicBezTo>
                  <a:pt x="251" y="164"/>
                  <a:pt x="256" y="169"/>
                  <a:pt x="256" y="176"/>
                </a:cubicBezTo>
                <a:cubicBezTo>
                  <a:pt x="256" y="179"/>
                  <a:pt x="255" y="182"/>
                  <a:pt x="252" y="184"/>
                </a:cubicBezTo>
                <a:cubicBezTo>
                  <a:pt x="220" y="216"/>
                  <a:pt x="220" y="216"/>
                  <a:pt x="220" y="216"/>
                </a:cubicBezTo>
                <a:cubicBezTo>
                  <a:pt x="218" y="219"/>
                  <a:pt x="215" y="220"/>
                  <a:pt x="212" y="220"/>
                </a:cubicBezTo>
                <a:cubicBezTo>
                  <a:pt x="209" y="220"/>
                  <a:pt x="206" y="219"/>
                  <a:pt x="204" y="216"/>
                </a:cubicBezTo>
                <a:cubicBezTo>
                  <a:pt x="188" y="200"/>
                  <a:pt x="188" y="200"/>
                  <a:pt x="188" y="200"/>
                </a:cubicBezTo>
                <a:cubicBezTo>
                  <a:pt x="185" y="198"/>
                  <a:pt x="184" y="195"/>
                  <a:pt x="184" y="192"/>
                </a:cubicBezTo>
                <a:cubicBezTo>
                  <a:pt x="184" y="185"/>
                  <a:pt x="189" y="180"/>
                  <a:pt x="196" y="18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7" name="Freeform 67">
            <a:extLst>
              <a:ext uri="{FF2B5EF4-FFF2-40B4-BE49-F238E27FC236}">
                <a16:creationId xmlns:a16="http://schemas.microsoft.com/office/drawing/2014/main" id="{F9666686-B103-72D4-BD53-508C78B52161}"/>
              </a:ext>
            </a:extLst>
          </p:cNvPr>
          <p:cNvSpPr>
            <a:spLocks noEditPoints="1"/>
          </p:cNvSpPr>
          <p:nvPr/>
        </p:nvSpPr>
        <p:spPr bwMode="auto">
          <a:xfrm>
            <a:off x="8202362" y="2122215"/>
            <a:ext cx="384238" cy="305306"/>
          </a:xfrm>
          <a:custGeom>
            <a:avLst/>
            <a:gdLst/>
            <a:ahLst/>
            <a:cxnLst>
              <a:cxn ang="0">
                <a:pos x="240" y="168"/>
              </a:cxn>
              <a:cxn ang="0">
                <a:pos x="192" y="168"/>
              </a:cxn>
              <a:cxn ang="0">
                <a:pos x="168" y="192"/>
              </a:cxn>
              <a:cxn ang="0">
                <a:pos x="169" y="200"/>
              </a:cxn>
              <a:cxn ang="0">
                <a:pos x="12" y="200"/>
              </a:cxn>
              <a:cxn ang="0">
                <a:pos x="0" y="188"/>
              </a:cxn>
              <a:cxn ang="0">
                <a:pos x="0" y="172"/>
              </a:cxn>
              <a:cxn ang="0">
                <a:pos x="0" y="152"/>
              </a:cxn>
              <a:cxn ang="0">
                <a:pos x="0" y="136"/>
              </a:cxn>
              <a:cxn ang="0">
                <a:pos x="0" y="116"/>
              </a:cxn>
              <a:cxn ang="0">
                <a:pos x="0" y="100"/>
              </a:cxn>
              <a:cxn ang="0">
                <a:pos x="0" y="60"/>
              </a:cxn>
              <a:cxn ang="0">
                <a:pos x="256" y="60"/>
              </a:cxn>
              <a:cxn ang="0">
                <a:pos x="256" y="100"/>
              </a:cxn>
              <a:cxn ang="0">
                <a:pos x="256" y="116"/>
              </a:cxn>
              <a:cxn ang="0">
                <a:pos x="256" y="136"/>
              </a:cxn>
              <a:cxn ang="0">
                <a:pos x="256" y="152"/>
              </a:cxn>
              <a:cxn ang="0">
                <a:pos x="256" y="172"/>
              </a:cxn>
              <a:cxn ang="0">
                <a:pos x="256" y="174"/>
              </a:cxn>
              <a:cxn ang="0">
                <a:pos x="240" y="168"/>
              </a:cxn>
              <a:cxn ang="0">
                <a:pos x="0" y="36"/>
              </a:cxn>
              <a:cxn ang="0">
                <a:pos x="0" y="28"/>
              </a:cxn>
              <a:cxn ang="0">
                <a:pos x="0" y="12"/>
              </a:cxn>
              <a:cxn ang="0">
                <a:pos x="12" y="0"/>
              </a:cxn>
              <a:cxn ang="0">
                <a:pos x="28" y="0"/>
              </a:cxn>
              <a:cxn ang="0">
                <a:pos x="36" y="0"/>
              </a:cxn>
              <a:cxn ang="0">
                <a:pos x="48" y="0"/>
              </a:cxn>
              <a:cxn ang="0">
                <a:pos x="72" y="0"/>
              </a:cxn>
              <a:cxn ang="0">
                <a:pos x="96" y="24"/>
              </a:cxn>
              <a:cxn ang="0">
                <a:pos x="244" y="24"/>
              </a:cxn>
              <a:cxn ang="0">
                <a:pos x="256" y="36"/>
              </a:cxn>
              <a:cxn ang="0">
                <a:pos x="256" y="48"/>
              </a:cxn>
              <a:cxn ang="0">
                <a:pos x="0" y="48"/>
              </a:cxn>
              <a:cxn ang="0">
                <a:pos x="0" y="36"/>
              </a:cxn>
              <a:cxn ang="0">
                <a:pos x="192" y="180"/>
              </a:cxn>
              <a:cxn ang="0">
                <a:pos x="240" y="180"/>
              </a:cxn>
              <a:cxn ang="0">
                <a:pos x="252" y="192"/>
              </a:cxn>
              <a:cxn ang="0">
                <a:pos x="240" y="204"/>
              </a:cxn>
              <a:cxn ang="0">
                <a:pos x="192" y="204"/>
              </a:cxn>
              <a:cxn ang="0">
                <a:pos x="180" y="192"/>
              </a:cxn>
              <a:cxn ang="0">
                <a:pos x="192" y="180"/>
              </a:cxn>
            </a:cxnLst>
            <a:rect l="0" t="0" r="r" b="b"/>
            <a:pathLst>
              <a:path w="256" h="204">
                <a:moveTo>
                  <a:pt x="240" y="168"/>
                </a:moveTo>
                <a:cubicBezTo>
                  <a:pt x="192" y="168"/>
                  <a:pt x="192" y="168"/>
                  <a:pt x="192" y="168"/>
                </a:cubicBezTo>
                <a:cubicBezTo>
                  <a:pt x="179" y="168"/>
                  <a:pt x="168" y="179"/>
                  <a:pt x="168" y="192"/>
                </a:cubicBezTo>
                <a:cubicBezTo>
                  <a:pt x="168" y="195"/>
                  <a:pt x="169" y="197"/>
                  <a:pt x="169" y="20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60"/>
                  <a:pt x="0" y="60"/>
                  <a:pt x="0" y="60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100"/>
                  <a:pt x="256" y="100"/>
                  <a:pt x="256" y="100"/>
                </a:cubicBezTo>
                <a:cubicBezTo>
                  <a:pt x="256" y="116"/>
                  <a:pt x="256" y="116"/>
                  <a:pt x="256" y="116"/>
                </a:cubicBezTo>
                <a:cubicBezTo>
                  <a:pt x="256" y="136"/>
                  <a:pt x="256" y="136"/>
                  <a:pt x="256" y="136"/>
                </a:cubicBezTo>
                <a:cubicBezTo>
                  <a:pt x="256" y="152"/>
                  <a:pt x="256" y="152"/>
                  <a:pt x="256" y="152"/>
                </a:cubicBezTo>
                <a:cubicBezTo>
                  <a:pt x="256" y="172"/>
                  <a:pt x="256" y="172"/>
                  <a:pt x="256" y="172"/>
                </a:cubicBezTo>
                <a:cubicBezTo>
                  <a:pt x="256" y="174"/>
                  <a:pt x="256" y="174"/>
                  <a:pt x="256" y="174"/>
                </a:cubicBezTo>
                <a:cubicBezTo>
                  <a:pt x="252" y="170"/>
                  <a:pt x="246" y="168"/>
                  <a:pt x="240" y="168"/>
                </a:cubicBezTo>
                <a:moveTo>
                  <a:pt x="0" y="36"/>
                </a:move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96" y="24"/>
                  <a:pt x="96" y="24"/>
                  <a:pt x="96" y="24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51" y="24"/>
                  <a:pt x="256" y="29"/>
                  <a:pt x="256" y="36"/>
                </a:cubicBezTo>
                <a:cubicBezTo>
                  <a:pt x="256" y="48"/>
                  <a:pt x="256" y="48"/>
                  <a:pt x="256" y="48"/>
                </a:cubicBezTo>
                <a:cubicBezTo>
                  <a:pt x="0" y="48"/>
                  <a:pt x="0" y="48"/>
                  <a:pt x="0" y="48"/>
                </a:cubicBezTo>
                <a:lnTo>
                  <a:pt x="0" y="36"/>
                </a:lnTo>
                <a:close/>
                <a:moveTo>
                  <a:pt x="192" y="180"/>
                </a:moveTo>
                <a:cubicBezTo>
                  <a:pt x="240" y="180"/>
                  <a:pt x="240" y="180"/>
                  <a:pt x="240" y="180"/>
                </a:cubicBezTo>
                <a:cubicBezTo>
                  <a:pt x="247" y="180"/>
                  <a:pt x="252" y="185"/>
                  <a:pt x="252" y="192"/>
                </a:cubicBezTo>
                <a:cubicBezTo>
                  <a:pt x="252" y="199"/>
                  <a:pt x="247" y="204"/>
                  <a:pt x="240" y="204"/>
                </a:cubicBezTo>
                <a:cubicBezTo>
                  <a:pt x="192" y="204"/>
                  <a:pt x="192" y="204"/>
                  <a:pt x="192" y="204"/>
                </a:cubicBezTo>
                <a:cubicBezTo>
                  <a:pt x="185" y="204"/>
                  <a:pt x="180" y="199"/>
                  <a:pt x="180" y="192"/>
                </a:cubicBezTo>
                <a:cubicBezTo>
                  <a:pt x="180" y="185"/>
                  <a:pt x="185" y="180"/>
                  <a:pt x="192" y="18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8" name="Freeform 68">
            <a:extLst>
              <a:ext uri="{FF2B5EF4-FFF2-40B4-BE49-F238E27FC236}">
                <a16:creationId xmlns:a16="http://schemas.microsoft.com/office/drawing/2014/main" id="{A9CAF40C-7FE1-16BF-F25A-D1AC368E395D}"/>
              </a:ext>
            </a:extLst>
          </p:cNvPr>
          <p:cNvSpPr>
            <a:spLocks noEditPoints="1"/>
          </p:cNvSpPr>
          <p:nvPr/>
        </p:nvSpPr>
        <p:spPr bwMode="auto">
          <a:xfrm>
            <a:off x="7532180" y="2122216"/>
            <a:ext cx="382749" cy="341049"/>
          </a:xfrm>
          <a:custGeom>
            <a:avLst/>
            <a:gdLst/>
            <a:ahLst/>
            <a:cxnLst>
              <a:cxn ang="0">
                <a:pos x="240" y="168"/>
              </a:cxn>
              <a:cxn ang="0">
                <a:pos x="216" y="144"/>
              </a:cxn>
              <a:cxn ang="0">
                <a:pos x="192" y="168"/>
              </a:cxn>
              <a:cxn ang="0">
                <a:pos x="168" y="192"/>
              </a:cxn>
              <a:cxn ang="0">
                <a:pos x="169" y="200"/>
              </a:cxn>
              <a:cxn ang="0">
                <a:pos x="12" y="200"/>
              </a:cxn>
              <a:cxn ang="0">
                <a:pos x="0" y="188"/>
              </a:cxn>
              <a:cxn ang="0">
                <a:pos x="0" y="172"/>
              </a:cxn>
              <a:cxn ang="0">
                <a:pos x="0" y="152"/>
              </a:cxn>
              <a:cxn ang="0">
                <a:pos x="0" y="136"/>
              </a:cxn>
              <a:cxn ang="0">
                <a:pos x="0" y="116"/>
              </a:cxn>
              <a:cxn ang="0">
                <a:pos x="0" y="100"/>
              </a:cxn>
              <a:cxn ang="0">
                <a:pos x="0" y="60"/>
              </a:cxn>
              <a:cxn ang="0">
                <a:pos x="256" y="60"/>
              </a:cxn>
              <a:cxn ang="0">
                <a:pos x="256" y="100"/>
              </a:cxn>
              <a:cxn ang="0">
                <a:pos x="256" y="116"/>
              </a:cxn>
              <a:cxn ang="0">
                <a:pos x="256" y="136"/>
              </a:cxn>
              <a:cxn ang="0">
                <a:pos x="256" y="152"/>
              </a:cxn>
              <a:cxn ang="0">
                <a:pos x="256" y="172"/>
              </a:cxn>
              <a:cxn ang="0">
                <a:pos x="256" y="174"/>
              </a:cxn>
              <a:cxn ang="0">
                <a:pos x="240" y="168"/>
              </a:cxn>
              <a:cxn ang="0">
                <a:pos x="0" y="36"/>
              </a:cxn>
              <a:cxn ang="0">
                <a:pos x="0" y="28"/>
              </a:cxn>
              <a:cxn ang="0">
                <a:pos x="0" y="12"/>
              </a:cxn>
              <a:cxn ang="0">
                <a:pos x="12" y="0"/>
              </a:cxn>
              <a:cxn ang="0">
                <a:pos x="28" y="0"/>
              </a:cxn>
              <a:cxn ang="0">
                <a:pos x="36" y="0"/>
              </a:cxn>
              <a:cxn ang="0">
                <a:pos x="48" y="0"/>
              </a:cxn>
              <a:cxn ang="0">
                <a:pos x="72" y="0"/>
              </a:cxn>
              <a:cxn ang="0">
                <a:pos x="96" y="24"/>
              </a:cxn>
              <a:cxn ang="0">
                <a:pos x="244" y="24"/>
              </a:cxn>
              <a:cxn ang="0">
                <a:pos x="256" y="36"/>
              </a:cxn>
              <a:cxn ang="0">
                <a:pos x="256" y="48"/>
              </a:cxn>
              <a:cxn ang="0">
                <a:pos x="0" y="48"/>
              </a:cxn>
              <a:cxn ang="0">
                <a:pos x="0" y="36"/>
              </a:cxn>
              <a:cxn ang="0">
                <a:pos x="192" y="180"/>
              </a:cxn>
              <a:cxn ang="0">
                <a:pos x="204" y="180"/>
              </a:cxn>
              <a:cxn ang="0">
                <a:pos x="204" y="168"/>
              </a:cxn>
              <a:cxn ang="0">
                <a:pos x="216" y="156"/>
              </a:cxn>
              <a:cxn ang="0">
                <a:pos x="228" y="168"/>
              </a:cxn>
              <a:cxn ang="0">
                <a:pos x="228" y="180"/>
              </a:cxn>
              <a:cxn ang="0">
                <a:pos x="240" y="180"/>
              </a:cxn>
              <a:cxn ang="0">
                <a:pos x="252" y="192"/>
              </a:cxn>
              <a:cxn ang="0">
                <a:pos x="240" y="204"/>
              </a:cxn>
              <a:cxn ang="0">
                <a:pos x="228" y="204"/>
              </a:cxn>
              <a:cxn ang="0">
                <a:pos x="228" y="216"/>
              </a:cxn>
              <a:cxn ang="0">
                <a:pos x="216" y="228"/>
              </a:cxn>
              <a:cxn ang="0">
                <a:pos x="204" y="216"/>
              </a:cxn>
              <a:cxn ang="0">
                <a:pos x="204" y="204"/>
              </a:cxn>
              <a:cxn ang="0">
                <a:pos x="192" y="204"/>
              </a:cxn>
              <a:cxn ang="0">
                <a:pos x="180" y="192"/>
              </a:cxn>
              <a:cxn ang="0">
                <a:pos x="192" y="180"/>
              </a:cxn>
            </a:cxnLst>
            <a:rect l="0" t="0" r="r" b="b"/>
            <a:pathLst>
              <a:path w="256" h="228">
                <a:moveTo>
                  <a:pt x="240" y="168"/>
                </a:moveTo>
                <a:cubicBezTo>
                  <a:pt x="240" y="155"/>
                  <a:pt x="229" y="144"/>
                  <a:pt x="216" y="144"/>
                </a:cubicBezTo>
                <a:cubicBezTo>
                  <a:pt x="203" y="144"/>
                  <a:pt x="192" y="155"/>
                  <a:pt x="192" y="168"/>
                </a:cubicBezTo>
                <a:cubicBezTo>
                  <a:pt x="179" y="168"/>
                  <a:pt x="168" y="179"/>
                  <a:pt x="168" y="192"/>
                </a:cubicBezTo>
                <a:cubicBezTo>
                  <a:pt x="168" y="195"/>
                  <a:pt x="169" y="197"/>
                  <a:pt x="169" y="20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60"/>
                  <a:pt x="0" y="60"/>
                  <a:pt x="0" y="60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100"/>
                  <a:pt x="256" y="100"/>
                  <a:pt x="256" y="100"/>
                </a:cubicBezTo>
                <a:cubicBezTo>
                  <a:pt x="256" y="116"/>
                  <a:pt x="256" y="116"/>
                  <a:pt x="256" y="116"/>
                </a:cubicBezTo>
                <a:cubicBezTo>
                  <a:pt x="256" y="136"/>
                  <a:pt x="256" y="136"/>
                  <a:pt x="256" y="136"/>
                </a:cubicBezTo>
                <a:cubicBezTo>
                  <a:pt x="256" y="152"/>
                  <a:pt x="256" y="152"/>
                  <a:pt x="256" y="152"/>
                </a:cubicBezTo>
                <a:cubicBezTo>
                  <a:pt x="256" y="172"/>
                  <a:pt x="256" y="172"/>
                  <a:pt x="256" y="172"/>
                </a:cubicBezTo>
                <a:cubicBezTo>
                  <a:pt x="256" y="174"/>
                  <a:pt x="256" y="174"/>
                  <a:pt x="256" y="174"/>
                </a:cubicBezTo>
                <a:cubicBezTo>
                  <a:pt x="252" y="170"/>
                  <a:pt x="246" y="168"/>
                  <a:pt x="240" y="168"/>
                </a:cubicBezTo>
                <a:moveTo>
                  <a:pt x="0" y="36"/>
                </a:move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96" y="24"/>
                  <a:pt x="96" y="24"/>
                  <a:pt x="96" y="24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51" y="24"/>
                  <a:pt x="256" y="29"/>
                  <a:pt x="256" y="36"/>
                </a:cubicBezTo>
                <a:cubicBezTo>
                  <a:pt x="256" y="48"/>
                  <a:pt x="256" y="48"/>
                  <a:pt x="256" y="48"/>
                </a:cubicBezTo>
                <a:cubicBezTo>
                  <a:pt x="0" y="48"/>
                  <a:pt x="0" y="48"/>
                  <a:pt x="0" y="48"/>
                </a:cubicBezTo>
                <a:lnTo>
                  <a:pt x="0" y="36"/>
                </a:lnTo>
                <a:close/>
                <a:moveTo>
                  <a:pt x="192" y="180"/>
                </a:moveTo>
                <a:cubicBezTo>
                  <a:pt x="204" y="180"/>
                  <a:pt x="204" y="180"/>
                  <a:pt x="204" y="180"/>
                </a:cubicBezTo>
                <a:cubicBezTo>
                  <a:pt x="204" y="168"/>
                  <a:pt x="204" y="168"/>
                  <a:pt x="204" y="168"/>
                </a:cubicBezTo>
                <a:cubicBezTo>
                  <a:pt x="204" y="161"/>
                  <a:pt x="209" y="156"/>
                  <a:pt x="216" y="156"/>
                </a:cubicBezTo>
                <a:cubicBezTo>
                  <a:pt x="223" y="156"/>
                  <a:pt x="228" y="161"/>
                  <a:pt x="228" y="168"/>
                </a:cubicBezTo>
                <a:cubicBezTo>
                  <a:pt x="228" y="180"/>
                  <a:pt x="228" y="180"/>
                  <a:pt x="228" y="180"/>
                </a:cubicBezTo>
                <a:cubicBezTo>
                  <a:pt x="240" y="180"/>
                  <a:pt x="240" y="180"/>
                  <a:pt x="240" y="180"/>
                </a:cubicBezTo>
                <a:cubicBezTo>
                  <a:pt x="247" y="180"/>
                  <a:pt x="252" y="185"/>
                  <a:pt x="252" y="192"/>
                </a:cubicBezTo>
                <a:cubicBezTo>
                  <a:pt x="252" y="199"/>
                  <a:pt x="247" y="204"/>
                  <a:pt x="240" y="204"/>
                </a:cubicBezTo>
                <a:cubicBezTo>
                  <a:pt x="228" y="204"/>
                  <a:pt x="228" y="204"/>
                  <a:pt x="228" y="204"/>
                </a:cubicBezTo>
                <a:cubicBezTo>
                  <a:pt x="228" y="216"/>
                  <a:pt x="228" y="216"/>
                  <a:pt x="228" y="216"/>
                </a:cubicBezTo>
                <a:cubicBezTo>
                  <a:pt x="228" y="223"/>
                  <a:pt x="223" y="228"/>
                  <a:pt x="216" y="228"/>
                </a:cubicBezTo>
                <a:cubicBezTo>
                  <a:pt x="209" y="228"/>
                  <a:pt x="204" y="223"/>
                  <a:pt x="204" y="216"/>
                </a:cubicBezTo>
                <a:cubicBezTo>
                  <a:pt x="204" y="204"/>
                  <a:pt x="204" y="204"/>
                  <a:pt x="204" y="204"/>
                </a:cubicBezTo>
                <a:cubicBezTo>
                  <a:pt x="192" y="204"/>
                  <a:pt x="192" y="204"/>
                  <a:pt x="192" y="204"/>
                </a:cubicBezTo>
                <a:cubicBezTo>
                  <a:pt x="185" y="204"/>
                  <a:pt x="180" y="199"/>
                  <a:pt x="180" y="192"/>
                </a:cubicBezTo>
                <a:cubicBezTo>
                  <a:pt x="180" y="185"/>
                  <a:pt x="185" y="180"/>
                  <a:pt x="192" y="18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9" name="Freeform 69">
            <a:extLst>
              <a:ext uri="{FF2B5EF4-FFF2-40B4-BE49-F238E27FC236}">
                <a16:creationId xmlns:a16="http://schemas.microsoft.com/office/drawing/2014/main" id="{DEB535A0-9CDE-AFF9-EA16-9F04E4482E09}"/>
              </a:ext>
            </a:extLst>
          </p:cNvPr>
          <p:cNvSpPr>
            <a:spLocks noEditPoints="1"/>
          </p:cNvSpPr>
          <p:nvPr/>
        </p:nvSpPr>
        <p:spPr bwMode="auto">
          <a:xfrm>
            <a:off x="6860508" y="2122215"/>
            <a:ext cx="384238" cy="299349"/>
          </a:xfrm>
          <a:custGeom>
            <a:avLst/>
            <a:gdLst/>
            <a:ahLst/>
            <a:cxnLst>
              <a:cxn ang="0">
                <a:pos x="244" y="200"/>
              </a:cxn>
              <a:cxn ang="0">
                <a:pos x="12" y="200"/>
              </a:cxn>
              <a:cxn ang="0">
                <a:pos x="0" y="188"/>
              </a:cxn>
              <a:cxn ang="0">
                <a:pos x="0" y="172"/>
              </a:cxn>
              <a:cxn ang="0">
                <a:pos x="0" y="152"/>
              </a:cxn>
              <a:cxn ang="0">
                <a:pos x="0" y="136"/>
              </a:cxn>
              <a:cxn ang="0">
                <a:pos x="0" y="116"/>
              </a:cxn>
              <a:cxn ang="0">
                <a:pos x="0" y="100"/>
              </a:cxn>
              <a:cxn ang="0">
                <a:pos x="0" y="60"/>
              </a:cxn>
              <a:cxn ang="0">
                <a:pos x="256" y="60"/>
              </a:cxn>
              <a:cxn ang="0">
                <a:pos x="256" y="100"/>
              </a:cxn>
              <a:cxn ang="0">
                <a:pos x="256" y="116"/>
              </a:cxn>
              <a:cxn ang="0">
                <a:pos x="256" y="136"/>
              </a:cxn>
              <a:cxn ang="0">
                <a:pos x="256" y="152"/>
              </a:cxn>
              <a:cxn ang="0">
                <a:pos x="256" y="172"/>
              </a:cxn>
              <a:cxn ang="0">
                <a:pos x="256" y="188"/>
              </a:cxn>
              <a:cxn ang="0">
                <a:pos x="244" y="200"/>
              </a:cxn>
              <a:cxn ang="0">
                <a:pos x="0" y="36"/>
              </a:cxn>
              <a:cxn ang="0">
                <a:pos x="0" y="28"/>
              </a:cxn>
              <a:cxn ang="0">
                <a:pos x="0" y="12"/>
              </a:cxn>
              <a:cxn ang="0">
                <a:pos x="12" y="0"/>
              </a:cxn>
              <a:cxn ang="0">
                <a:pos x="28" y="0"/>
              </a:cxn>
              <a:cxn ang="0">
                <a:pos x="36" y="0"/>
              </a:cxn>
              <a:cxn ang="0">
                <a:pos x="48" y="0"/>
              </a:cxn>
              <a:cxn ang="0">
                <a:pos x="72" y="0"/>
              </a:cxn>
              <a:cxn ang="0">
                <a:pos x="96" y="24"/>
              </a:cxn>
              <a:cxn ang="0">
                <a:pos x="244" y="24"/>
              </a:cxn>
              <a:cxn ang="0">
                <a:pos x="256" y="36"/>
              </a:cxn>
              <a:cxn ang="0">
                <a:pos x="256" y="48"/>
              </a:cxn>
              <a:cxn ang="0">
                <a:pos x="0" y="48"/>
              </a:cxn>
              <a:cxn ang="0">
                <a:pos x="0" y="36"/>
              </a:cxn>
            </a:cxnLst>
            <a:rect l="0" t="0" r="r" b="b"/>
            <a:pathLst>
              <a:path w="256" h="200">
                <a:moveTo>
                  <a:pt x="244" y="200"/>
                </a:moveTo>
                <a:cubicBezTo>
                  <a:pt x="12" y="200"/>
                  <a:pt x="12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60"/>
                  <a:pt x="0" y="60"/>
                  <a:pt x="0" y="60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100"/>
                  <a:pt x="256" y="100"/>
                  <a:pt x="256" y="100"/>
                </a:cubicBezTo>
                <a:cubicBezTo>
                  <a:pt x="256" y="116"/>
                  <a:pt x="256" y="116"/>
                  <a:pt x="256" y="116"/>
                </a:cubicBezTo>
                <a:cubicBezTo>
                  <a:pt x="256" y="136"/>
                  <a:pt x="256" y="136"/>
                  <a:pt x="256" y="136"/>
                </a:cubicBezTo>
                <a:cubicBezTo>
                  <a:pt x="256" y="152"/>
                  <a:pt x="256" y="152"/>
                  <a:pt x="256" y="152"/>
                </a:cubicBezTo>
                <a:cubicBezTo>
                  <a:pt x="256" y="172"/>
                  <a:pt x="256" y="172"/>
                  <a:pt x="256" y="172"/>
                </a:cubicBezTo>
                <a:cubicBezTo>
                  <a:pt x="256" y="188"/>
                  <a:pt x="256" y="188"/>
                  <a:pt x="256" y="188"/>
                </a:cubicBezTo>
                <a:cubicBezTo>
                  <a:pt x="256" y="195"/>
                  <a:pt x="251" y="200"/>
                  <a:pt x="244" y="200"/>
                </a:cubicBezTo>
                <a:moveTo>
                  <a:pt x="0" y="36"/>
                </a:move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96" y="24"/>
                  <a:pt x="96" y="24"/>
                  <a:pt x="96" y="24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51" y="24"/>
                  <a:pt x="256" y="29"/>
                  <a:pt x="256" y="36"/>
                </a:cubicBezTo>
                <a:cubicBezTo>
                  <a:pt x="256" y="48"/>
                  <a:pt x="256" y="48"/>
                  <a:pt x="256" y="48"/>
                </a:cubicBezTo>
                <a:cubicBezTo>
                  <a:pt x="0" y="48"/>
                  <a:pt x="0" y="48"/>
                  <a:pt x="0" y="48"/>
                </a:cubicBezTo>
                <a:lnTo>
                  <a:pt x="0" y="36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0" name="Freeform 70">
            <a:extLst>
              <a:ext uri="{FF2B5EF4-FFF2-40B4-BE49-F238E27FC236}">
                <a16:creationId xmlns:a16="http://schemas.microsoft.com/office/drawing/2014/main" id="{6668F928-121B-D44A-2E43-AC889B6D8ED1}"/>
              </a:ext>
            </a:extLst>
          </p:cNvPr>
          <p:cNvSpPr>
            <a:spLocks noEditPoints="1"/>
          </p:cNvSpPr>
          <p:nvPr/>
        </p:nvSpPr>
        <p:spPr bwMode="auto">
          <a:xfrm>
            <a:off x="6190325" y="2080514"/>
            <a:ext cx="382749" cy="382749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68" y="156"/>
              </a:cxn>
              <a:cxn ang="0">
                <a:pos x="156" y="168"/>
              </a:cxn>
              <a:cxn ang="0">
                <a:pos x="144" y="156"/>
              </a:cxn>
              <a:cxn ang="0">
                <a:pos x="144" y="139"/>
              </a:cxn>
              <a:cxn ang="0">
                <a:pos x="107" y="166"/>
              </a:cxn>
              <a:cxn ang="0">
                <a:pos x="107" y="166"/>
              </a:cxn>
              <a:cxn ang="0">
                <a:pos x="100" y="168"/>
              </a:cxn>
              <a:cxn ang="0">
                <a:pos x="88" y="156"/>
              </a:cxn>
              <a:cxn ang="0">
                <a:pos x="88" y="100"/>
              </a:cxn>
              <a:cxn ang="0">
                <a:pos x="100" y="88"/>
              </a:cxn>
              <a:cxn ang="0">
                <a:pos x="107" y="90"/>
              </a:cxn>
              <a:cxn ang="0">
                <a:pos x="107" y="90"/>
              </a:cxn>
              <a:cxn ang="0">
                <a:pos x="144" y="117"/>
              </a:cxn>
              <a:cxn ang="0">
                <a:pos x="144" y="100"/>
              </a:cxn>
              <a:cxn ang="0">
                <a:pos x="156" y="88"/>
              </a:cxn>
              <a:cxn ang="0">
                <a:pos x="168" y="100"/>
              </a:cxn>
              <a:cxn ang="0">
                <a:pos x="168" y="156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8" y="156"/>
                </a:moveTo>
                <a:cubicBezTo>
                  <a:pt x="168" y="163"/>
                  <a:pt x="163" y="168"/>
                  <a:pt x="156" y="168"/>
                </a:cubicBezTo>
                <a:cubicBezTo>
                  <a:pt x="149" y="168"/>
                  <a:pt x="144" y="163"/>
                  <a:pt x="144" y="156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07" y="166"/>
                  <a:pt x="107" y="166"/>
                  <a:pt x="107" y="166"/>
                </a:cubicBezTo>
                <a:cubicBezTo>
                  <a:pt x="107" y="166"/>
                  <a:pt x="107" y="166"/>
                  <a:pt x="107" y="166"/>
                </a:cubicBezTo>
                <a:cubicBezTo>
                  <a:pt x="105" y="167"/>
                  <a:pt x="103" y="168"/>
                  <a:pt x="100" y="168"/>
                </a:cubicBezTo>
                <a:cubicBezTo>
                  <a:pt x="93" y="168"/>
                  <a:pt x="88" y="163"/>
                  <a:pt x="88" y="156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88" y="93"/>
                  <a:pt x="93" y="88"/>
                  <a:pt x="100" y="88"/>
                </a:cubicBezTo>
                <a:cubicBezTo>
                  <a:pt x="103" y="88"/>
                  <a:pt x="105" y="89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44" y="117"/>
                  <a:pt x="144" y="117"/>
                  <a:pt x="144" y="117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93"/>
                  <a:pt x="149" y="88"/>
                  <a:pt x="156" y="88"/>
                </a:cubicBezTo>
                <a:cubicBezTo>
                  <a:pt x="163" y="88"/>
                  <a:pt x="168" y="93"/>
                  <a:pt x="168" y="100"/>
                </a:cubicBezTo>
                <a:lnTo>
                  <a:pt x="168" y="156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1" name="Freeform 71">
            <a:extLst>
              <a:ext uri="{FF2B5EF4-FFF2-40B4-BE49-F238E27FC236}">
                <a16:creationId xmlns:a16="http://schemas.microsoft.com/office/drawing/2014/main" id="{BF2430D5-080F-A7C9-E43A-30A6647396CF}"/>
              </a:ext>
            </a:extLst>
          </p:cNvPr>
          <p:cNvSpPr>
            <a:spLocks noEditPoints="1"/>
          </p:cNvSpPr>
          <p:nvPr/>
        </p:nvSpPr>
        <p:spPr bwMode="auto">
          <a:xfrm>
            <a:off x="5518651" y="2080514"/>
            <a:ext cx="382749" cy="382749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68" y="156"/>
              </a:cxn>
              <a:cxn ang="0">
                <a:pos x="156" y="168"/>
              </a:cxn>
              <a:cxn ang="0">
                <a:pos x="149" y="166"/>
              </a:cxn>
              <a:cxn ang="0">
                <a:pos x="149" y="166"/>
              </a:cxn>
              <a:cxn ang="0">
                <a:pos x="112" y="139"/>
              </a:cxn>
              <a:cxn ang="0">
                <a:pos x="112" y="156"/>
              </a:cxn>
              <a:cxn ang="0">
                <a:pos x="100" y="168"/>
              </a:cxn>
              <a:cxn ang="0">
                <a:pos x="88" y="156"/>
              </a:cxn>
              <a:cxn ang="0">
                <a:pos x="88" y="100"/>
              </a:cxn>
              <a:cxn ang="0">
                <a:pos x="100" y="88"/>
              </a:cxn>
              <a:cxn ang="0">
                <a:pos x="112" y="100"/>
              </a:cxn>
              <a:cxn ang="0">
                <a:pos x="112" y="117"/>
              </a:cxn>
              <a:cxn ang="0">
                <a:pos x="149" y="90"/>
              </a:cxn>
              <a:cxn ang="0">
                <a:pos x="149" y="90"/>
              </a:cxn>
              <a:cxn ang="0">
                <a:pos x="156" y="88"/>
              </a:cxn>
              <a:cxn ang="0">
                <a:pos x="168" y="100"/>
              </a:cxn>
              <a:cxn ang="0">
                <a:pos x="168" y="156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8" y="156"/>
                </a:moveTo>
                <a:cubicBezTo>
                  <a:pt x="168" y="163"/>
                  <a:pt x="163" y="168"/>
                  <a:pt x="156" y="168"/>
                </a:cubicBezTo>
                <a:cubicBezTo>
                  <a:pt x="153" y="168"/>
                  <a:pt x="151" y="167"/>
                  <a:pt x="149" y="166"/>
                </a:cubicBezTo>
                <a:cubicBezTo>
                  <a:pt x="149" y="166"/>
                  <a:pt x="149" y="166"/>
                  <a:pt x="149" y="166"/>
                </a:cubicBezTo>
                <a:cubicBezTo>
                  <a:pt x="112" y="139"/>
                  <a:pt x="112" y="139"/>
                  <a:pt x="112" y="139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63"/>
                  <a:pt x="107" y="168"/>
                  <a:pt x="100" y="168"/>
                </a:cubicBezTo>
                <a:cubicBezTo>
                  <a:pt x="93" y="168"/>
                  <a:pt x="88" y="163"/>
                  <a:pt x="88" y="156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88" y="93"/>
                  <a:pt x="93" y="88"/>
                  <a:pt x="100" y="88"/>
                </a:cubicBezTo>
                <a:cubicBezTo>
                  <a:pt x="107" y="88"/>
                  <a:pt x="112" y="93"/>
                  <a:pt x="112" y="100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49" y="90"/>
                  <a:pt x="149" y="90"/>
                  <a:pt x="149" y="90"/>
                </a:cubicBezTo>
                <a:cubicBezTo>
                  <a:pt x="149" y="90"/>
                  <a:pt x="149" y="90"/>
                  <a:pt x="149" y="90"/>
                </a:cubicBezTo>
                <a:cubicBezTo>
                  <a:pt x="151" y="89"/>
                  <a:pt x="153" y="88"/>
                  <a:pt x="156" y="88"/>
                </a:cubicBezTo>
                <a:cubicBezTo>
                  <a:pt x="163" y="88"/>
                  <a:pt x="168" y="93"/>
                  <a:pt x="168" y="100"/>
                </a:cubicBezTo>
                <a:lnTo>
                  <a:pt x="168" y="156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2" name="Freeform 72">
            <a:extLst>
              <a:ext uri="{FF2B5EF4-FFF2-40B4-BE49-F238E27FC236}">
                <a16:creationId xmlns:a16="http://schemas.microsoft.com/office/drawing/2014/main" id="{289A9942-7A09-5D08-3072-4775AD85E5F4}"/>
              </a:ext>
            </a:extLst>
          </p:cNvPr>
          <p:cNvSpPr>
            <a:spLocks noEditPoints="1"/>
          </p:cNvSpPr>
          <p:nvPr/>
        </p:nvSpPr>
        <p:spPr bwMode="auto">
          <a:xfrm>
            <a:off x="4846980" y="2080514"/>
            <a:ext cx="384238" cy="382749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82" y="138"/>
              </a:cxn>
              <a:cxn ang="0">
                <a:pos x="143" y="165"/>
              </a:cxn>
              <a:cxn ang="0">
                <a:pos x="136" y="168"/>
              </a:cxn>
              <a:cxn ang="0">
                <a:pos x="124" y="156"/>
              </a:cxn>
              <a:cxn ang="0">
                <a:pos x="124" y="156"/>
              </a:cxn>
              <a:cxn ang="0">
                <a:pos x="124" y="140"/>
              </a:cxn>
              <a:cxn ang="0">
                <a:pos x="87" y="165"/>
              </a:cxn>
              <a:cxn ang="0">
                <a:pos x="80" y="168"/>
              </a:cxn>
              <a:cxn ang="0">
                <a:pos x="68" y="156"/>
              </a:cxn>
              <a:cxn ang="0">
                <a:pos x="68" y="156"/>
              </a:cxn>
              <a:cxn ang="0">
                <a:pos x="68" y="100"/>
              </a:cxn>
              <a:cxn ang="0">
                <a:pos x="68" y="100"/>
              </a:cxn>
              <a:cxn ang="0">
                <a:pos x="68" y="100"/>
              </a:cxn>
              <a:cxn ang="0">
                <a:pos x="80" y="88"/>
              </a:cxn>
              <a:cxn ang="0">
                <a:pos x="87" y="91"/>
              </a:cxn>
              <a:cxn ang="0">
                <a:pos x="124" y="116"/>
              </a:cxn>
              <a:cxn ang="0">
                <a:pos x="124" y="100"/>
              </a:cxn>
              <a:cxn ang="0">
                <a:pos x="124" y="100"/>
              </a:cxn>
              <a:cxn ang="0">
                <a:pos x="124" y="100"/>
              </a:cxn>
              <a:cxn ang="0">
                <a:pos x="136" y="88"/>
              </a:cxn>
              <a:cxn ang="0">
                <a:pos x="143" y="91"/>
              </a:cxn>
              <a:cxn ang="0">
                <a:pos x="182" y="118"/>
              </a:cxn>
              <a:cxn ang="0">
                <a:pos x="188" y="128"/>
              </a:cxn>
              <a:cxn ang="0">
                <a:pos x="182" y="13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2" y="138"/>
                </a:moveTo>
                <a:cubicBezTo>
                  <a:pt x="143" y="165"/>
                  <a:pt x="143" y="165"/>
                  <a:pt x="143" y="165"/>
                </a:cubicBezTo>
                <a:cubicBezTo>
                  <a:pt x="141" y="167"/>
                  <a:pt x="139" y="168"/>
                  <a:pt x="136" y="168"/>
                </a:cubicBezTo>
                <a:cubicBezTo>
                  <a:pt x="129" y="168"/>
                  <a:pt x="124" y="163"/>
                  <a:pt x="124" y="156"/>
                </a:cubicBezTo>
                <a:cubicBezTo>
                  <a:pt x="124" y="156"/>
                  <a:pt x="124" y="156"/>
                  <a:pt x="124" y="156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5" y="167"/>
                  <a:pt x="83" y="168"/>
                  <a:pt x="80" y="168"/>
                </a:cubicBezTo>
                <a:cubicBezTo>
                  <a:pt x="73" y="168"/>
                  <a:pt x="68" y="163"/>
                  <a:pt x="68" y="156"/>
                </a:cubicBezTo>
                <a:cubicBezTo>
                  <a:pt x="68" y="156"/>
                  <a:pt x="68" y="156"/>
                  <a:pt x="68" y="156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68" y="93"/>
                  <a:pt x="73" y="88"/>
                  <a:pt x="80" y="88"/>
                </a:cubicBezTo>
                <a:cubicBezTo>
                  <a:pt x="83" y="88"/>
                  <a:pt x="85" y="89"/>
                  <a:pt x="87" y="91"/>
                </a:cubicBezTo>
                <a:cubicBezTo>
                  <a:pt x="124" y="116"/>
                  <a:pt x="124" y="116"/>
                  <a:pt x="124" y="116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24" y="93"/>
                  <a:pt x="129" y="88"/>
                  <a:pt x="136" y="88"/>
                </a:cubicBezTo>
                <a:cubicBezTo>
                  <a:pt x="139" y="88"/>
                  <a:pt x="141" y="89"/>
                  <a:pt x="143" y="91"/>
                </a:cubicBezTo>
                <a:cubicBezTo>
                  <a:pt x="182" y="118"/>
                  <a:pt x="182" y="118"/>
                  <a:pt x="182" y="118"/>
                </a:cubicBezTo>
                <a:cubicBezTo>
                  <a:pt x="186" y="120"/>
                  <a:pt x="188" y="124"/>
                  <a:pt x="188" y="128"/>
                </a:cubicBezTo>
                <a:cubicBezTo>
                  <a:pt x="188" y="132"/>
                  <a:pt x="186" y="136"/>
                  <a:pt x="182" y="138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3" name="Freeform 73">
            <a:extLst>
              <a:ext uri="{FF2B5EF4-FFF2-40B4-BE49-F238E27FC236}">
                <a16:creationId xmlns:a16="http://schemas.microsoft.com/office/drawing/2014/main" id="{9CB0CD83-4E95-CEE2-66D7-A13292A33275}"/>
              </a:ext>
            </a:extLst>
          </p:cNvPr>
          <p:cNvSpPr>
            <a:spLocks noEditPoints="1"/>
          </p:cNvSpPr>
          <p:nvPr/>
        </p:nvSpPr>
        <p:spPr bwMode="auto">
          <a:xfrm>
            <a:off x="4176796" y="2080514"/>
            <a:ext cx="382749" cy="382749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256" y="128"/>
              </a:cxn>
              <a:cxn ang="0">
                <a:pos x="128" y="0"/>
              </a:cxn>
              <a:cxn ang="0">
                <a:pos x="0" y="128"/>
              </a:cxn>
              <a:cxn ang="0">
                <a:pos x="128" y="256"/>
              </a:cxn>
              <a:cxn ang="0">
                <a:pos x="128" y="24"/>
              </a:cxn>
              <a:cxn ang="0">
                <a:pos x="232" y="128"/>
              </a:cxn>
              <a:cxn ang="0">
                <a:pos x="128" y="232"/>
              </a:cxn>
              <a:cxn ang="0">
                <a:pos x="24" y="128"/>
              </a:cxn>
              <a:cxn ang="0">
                <a:pos x="128" y="24"/>
              </a:cxn>
              <a:cxn ang="0">
                <a:pos x="74" y="138"/>
              </a:cxn>
              <a:cxn ang="0">
                <a:pos x="113" y="165"/>
              </a:cxn>
              <a:cxn ang="0">
                <a:pos x="120" y="168"/>
              </a:cxn>
              <a:cxn ang="0">
                <a:pos x="132" y="156"/>
              </a:cxn>
              <a:cxn ang="0">
                <a:pos x="132" y="156"/>
              </a:cxn>
              <a:cxn ang="0">
                <a:pos x="132" y="140"/>
              </a:cxn>
              <a:cxn ang="0">
                <a:pos x="169" y="165"/>
              </a:cxn>
              <a:cxn ang="0">
                <a:pos x="176" y="168"/>
              </a:cxn>
              <a:cxn ang="0">
                <a:pos x="188" y="156"/>
              </a:cxn>
              <a:cxn ang="0">
                <a:pos x="188" y="156"/>
              </a:cxn>
              <a:cxn ang="0">
                <a:pos x="188" y="100"/>
              </a:cxn>
              <a:cxn ang="0">
                <a:pos x="188" y="100"/>
              </a:cxn>
              <a:cxn ang="0">
                <a:pos x="188" y="100"/>
              </a:cxn>
              <a:cxn ang="0">
                <a:pos x="176" y="88"/>
              </a:cxn>
              <a:cxn ang="0">
                <a:pos x="169" y="91"/>
              </a:cxn>
              <a:cxn ang="0">
                <a:pos x="132" y="116"/>
              </a:cxn>
              <a:cxn ang="0">
                <a:pos x="132" y="100"/>
              </a:cxn>
              <a:cxn ang="0">
                <a:pos x="132" y="100"/>
              </a:cxn>
              <a:cxn ang="0">
                <a:pos x="132" y="100"/>
              </a:cxn>
              <a:cxn ang="0">
                <a:pos x="120" y="88"/>
              </a:cxn>
              <a:cxn ang="0">
                <a:pos x="113" y="91"/>
              </a:cxn>
              <a:cxn ang="0">
                <a:pos x="74" y="118"/>
              </a:cxn>
              <a:cxn ang="0">
                <a:pos x="68" y="128"/>
              </a:cxn>
              <a:cxn ang="0">
                <a:pos x="74" y="13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199" y="256"/>
                  <a:pt x="256" y="199"/>
                  <a:pt x="256" y="128"/>
                </a:cubicBezTo>
                <a:cubicBezTo>
                  <a:pt x="256" y="57"/>
                  <a:pt x="199" y="0"/>
                  <a:pt x="128" y="0"/>
                </a:cubicBezTo>
                <a:cubicBezTo>
                  <a:pt x="57" y="0"/>
                  <a:pt x="0" y="57"/>
                  <a:pt x="0" y="128"/>
                </a:cubicBezTo>
                <a:cubicBezTo>
                  <a:pt x="0" y="199"/>
                  <a:pt x="57" y="256"/>
                  <a:pt x="128" y="256"/>
                </a:cubicBezTo>
                <a:moveTo>
                  <a:pt x="128" y="24"/>
                </a:moveTo>
                <a:cubicBezTo>
                  <a:pt x="185" y="24"/>
                  <a:pt x="232" y="71"/>
                  <a:pt x="232" y="128"/>
                </a:cubicBezTo>
                <a:cubicBezTo>
                  <a:pt x="232" y="185"/>
                  <a:pt x="185" y="232"/>
                  <a:pt x="128" y="232"/>
                </a:cubicBezTo>
                <a:cubicBezTo>
                  <a:pt x="71" y="232"/>
                  <a:pt x="24" y="185"/>
                  <a:pt x="24" y="128"/>
                </a:cubicBezTo>
                <a:cubicBezTo>
                  <a:pt x="24" y="71"/>
                  <a:pt x="71" y="24"/>
                  <a:pt x="128" y="24"/>
                </a:cubicBezTo>
                <a:moveTo>
                  <a:pt x="74" y="138"/>
                </a:moveTo>
                <a:cubicBezTo>
                  <a:pt x="113" y="165"/>
                  <a:pt x="113" y="165"/>
                  <a:pt x="113" y="165"/>
                </a:cubicBezTo>
                <a:cubicBezTo>
                  <a:pt x="115" y="167"/>
                  <a:pt x="117" y="168"/>
                  <a:pt x="120" y="168"/>
                </a:cubicBezTo>
                <a:cubicBezTo>
                  <a:pt x="127" y="168"/>
                  <a:pt x="132" y="163"/>
                  <a:pt x="132" y="156"/>
                </a:cubicBezTo>
                <a:cubicBezTo>
                  <a:pt x="132" y="156"/>
                  <a:pt x="132" y="156"/>
                  <a:pt x="132" y="156"/>
                </a:cubicBezTo>
                <a:cubicBezTo>
                  <a:pt x="132" y="140"/>
                  <a:pt x="132" y="140"/>
                  <a:pt x="132" y="140"/>
                </a:cubicBezTo>
                <a:cubicBezTo>
                  <a:pt x="169" y="165"/>
                  <a:pt x="169" y="165"/>
                  <a:pt x="169" y="165"/>
                </a:cubicBezTo>
                <a:cubicBezTo>
                  <a:pt x="171" y="167"/>
                  <a:pt x="173" y="168"/>
                  <a:pt x="176" y="168"/>
                </a:cubicBezTo>
                <a:cubicBezTo>
                  <a:pt x="183" y="168"/>
                  <a:pt x="188" y="163"/>
                  <a:pt x="188" y="156"/>
                </a:cubicBezTo>
                <a:cubicBezTo>
                  <a:pt x="188" y="156"/>
                  <a:pt x="188" y="156"/>
                  <a:pt x="188" y="156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93"/>
                  <a:pt x="183" y="88"/>
                  <a:pt x="176" y="88"/>
                </a:cubicBezTo>
                <a:cubicBezTo>
                  <a:pt x="173" y="88"/>
                  <a:pt x="171" y="89"/>
                  <a:pt x="169" y="91"/>
                </a:cubicBezTo>
                <a:cubicBezTo>
                  <a:pt x="132" y="116"/>
                  <a:pt x="132" y="116"/>
                  <a:pt x="132" y="116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93"/>
                  <a:pt x="127" y="88"/>
                  <a:pt x="120" y="88"/>
                </a:cubicBezTo>
                <a:cubicBezTo>
                  <a:pt x="117" y="88"/>
                  <a:pt x="115" y="89"/>
                  <a:pt x="113" y="91"/>
                </a:cubicBezTo>
                <a:cubicBezTo>
                  <a:pt x="74" y="118"/>
                  <a:pt x="74" y="118"/>
                  <a:pt x="74" y="118"/>
                </a:cubicBezTo>
                <a:cubicBezTo>
                  <a:pt x="70" y="120"/>
                  <a:pt x="68" y="124"/>
                  <a:pt x="68" y="128"/>
                </a:cubicBezTo>
                <a:cubicBezTo>
                  <a:pt x="68" y="132"/>
                  <a:pt x="70" y="136"/>
                  <a:pt x="74" y="138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4" name="Freeform 74">
            <a:extLst>
              <a:ext uri="{FF2B5EF4-FFF2-40B4-BE49-F238E27FC236}">
                <a16:creationId xmlns:a16="http://schemas.microsoft.com/office/drawing/2014/main" id="{FDE778C4-5FAC-421A-DA85-5AD99497AF8F}"/>
              </a:ext>
            </a:extLst>
          </p:cNvPr>
          <p:cNvSpPr>
            <a:spLocks noEditPoints="1"/>
          </p:cNvSpPr>
          <p:nvPr/>
        </p:nvSpPr>
        <p:spPr bwMode="auto">
          <a:xfrm>
            <a:off x="3505124" y="2080514"/>
            <a:ext cx="384238" cy="382749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64" y="160"/>
              </a:cxn>
              <a:cxn ang="0">
                <a:pos x="152" y="172"/>
              </a:cxn>
              <a:cxn ang="0">
                <a:pos x="140" y="160"/>
              </a:cxn>
              <a:cxn ang="0">
                <a:pos x="140" y="160"/>
              </a:cxn>
              <a:cxn ang="0">
                <a:pos x="140" y="96"/>
              </a:cxn>
              <a:cxn ang="0">
                <a:pos x="140" y="96"/>
              </a:cxn>
              <a:cxn ang="0">
                <a:pos x="140" y="96"/>
              </a:cxn>
              <a:cxn ang="0">
                <a:pos x="152" y="84"/>
              </a:cxn>
              <a:cxn ang="0">
                <a:pos x="164" y="96"/>
              </a:cxn>
              <a:cxn ang="0">
                <a:pos x="164" y="96"/>
              </a:cxn>
              <a:cxn ang="0">
                <a:pos x="164" y="160"/>
              </a:cxn>
              <a:cxn ang="0">
                <a:pos x="164" y="160"/>
              </a:cxn>
              <a:cxn ang="0">
                <a:pos x="116" y="160"/>
              </a:cxn>
              <a:cxn ang="0">
                <a:pos x="104" y="172"/>
              </a:cxn>
              <a:cxn ang="0">
                <a:pos x="92" y="160"/>
              </a:cxn>
              <a:cxn ang="0">
                <a:pos x="92" y="160"/>
              </a:cxn>
              <a:cxn ang="0">
                <a:pos x="92" y="96"/>
              </a:cxn>
              <a:cxn ang="0">
                <a:pos x="92" y="96"/>
              </a:cxn>
              <a:cxn ang="0">
                <a:pos x="92" y="96"/>
              </a:cxn>
              <a:cxn ang="0">
                <a:pos x="104" y="84"/>
              </a:cxn>
              <a:cxn ang="0">
                <a:pos x="116" y="96"/>
              </a:cxn>
              <a:cxn ang="0">
                <a:pos x="116" y="96"/>
              </a:cxn>
              <a:cxn ang="0">
                <a:pos x="116" y="160"/>
              </a:cxn>
              <a:cxn ang="0">
                <a:pos x="116" y="160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4" y="160"/>
                </a:moveTo>
                <a:cubicBezTo>
                  <a:pt x="164" y="167"/>
                  <a:pt x="159" y="172"/>
                  <a:pt x="152" y="172"/>
                </a:cubicBezTo>
                <a:cubicBezTo>
                  <a:pt x="145" y="172"/>
                  <a:pt x="140" y="167"/>
                  <a:pt x="140" y="160"/>
                </a:cubicBezTo>
                <a:cubicBezTo>
                  <a:pt x="140" y="160"/>
                  <a:pt x="140" y="160"/>
                  <a:pt x="140" y="160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40" y="89"/>
                  <a:pt x="145" y="84"/>
                  <a:pt x="152" y="84"/>
                </a:cubicBezTo>
                <a:cubicBezTo>
                  <a:pt x="159" y="84"/>
                  <a:pt x="164" y="89"/>
                  <a:pt x="164" y="96"/>
                </a:cubicBezTo>
                <a:cubicBezTo>
                  <a:pt x="164" y="96"/>
                  <a:pt x="164" y="96"/>
                  <a:pt x="164" y="96"/>
                </a:cubicBezTo>
                <a:cubicBezTo>
                  <a:pt x="164" y="160"/>
                  <a:pt x="164" y="160"/>
                  <a:pt x="164" y="160"/>
                </a:cubicBezTo>
                <a:cubicBezTo>
                  <a:pt x="164" y="160"/>
                  <a:pt x="164" y="160"/>
                  <a:pt x="164" y="160"/>
                </a:cubicBezTo>
                <a:moveTo>
                  <a:pt x="116" y="160"/>
                </a:moveTo>
                <a:cubicBezTo>
                  <a:pt x="116" y="167"/>
                  <a:pt x="111" y="172"/>
                  <a:pt x="104" y="172"/>
                </a:cubicBezTo>
                <a:cubicBezTo>
                  <a:pt x="97" y="172"/>
                  <a:pt x="92" y="167"/>
                  <a:pt x="92" y="160"/>
                </a:cubicBezTo>
                <a:cubicBezTo>
                  <a:pt x="92" y="160"/>
                  <a:pt x="92" y="160"/>
                  <a:pt x="92" y="160"/>
                </a:cubicBezTo>
                <a:cubicBezTo>
                  <a:pt x="92" y="96"/>
                  <a:pt x="92" y="96"/>
                  <a:pt x="92" y="96"/>
                </a:cubicBezTo>
                <a:cubicBezTo>
                  <a:pt x="92" y="96"/>
                  <a:pt x="92" y="96"/>
                  <a:pt x="92" y="96"/>
                </a:cubicBezTo>
                <a:cubicBezTo>
                  <a:pt x="92" y="96"/>
                  <a:pt x="92" y="96"/>
                  <a:pt x="92" y="96"/>
                </a:cubicBezTo>
                <a:cubicBezTo>
                  <a:pt x="92" y="89"/>
                  <a:pt x="97" y="84"/>
                  <a:pt x="104" y="84"/>
                </a:cubicBezTo>
                <a:cubicBezTo>
                  <a:pt x="111" y="84"/>
                  <a:pt x="116" y="89"/>
                  <a:pt x="11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160"/>
                  <a:pt x="116" y="160"/>
                  <a:pt x="116" y="160"/>
                </a:cubicBezTo>
                <a:cubicBezTo>
                  <a:pt x="116" y="160"/>
                  <a:pt x="116" y="160"/>
                  <a:pt x="116" y="16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5" name="Freeform 75">
            <a:extLst>
              <a:ext uri="{FF2B5EF4-FFF2-40B4-BE49-F238E27FC236}">
                <a16:creationId xmlns:a16="http://schemas.microsoft.com/office/drawing/2014/main" id="{2AE3F39B-2A3B-190F-08D1-32A70248B3EA}"/>
              </a:ext>
            </a:extLst>
          </p:cNvPr>
          <p:cNvSpPr>
            <a:spLocks noEditPoints="1"/>
          </p:cNvSpPr>
          <p:nvPr/>
        </p:nvSpPr>
        <p:spPr bwMode="auto">
          <a:xfrm>
            <a:off x="2834941" y="2080514"/>
            <a:ext cx="382749" cy="382749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60" y="172"/>
              </a:cxn>
              <a:cxn ang="0">
                <a:pos x="96" y="172"/>
              </a:cxn>
              <a:cxn ang="0">
                <a:pos x="84" y="160"/>
              </a:cxn>
              <a:cxn ang="0">
                <a:pos x="84" y="96"/>
              </a:cxn>
              <a:cxn ang="0">
                <a:pos x="96" y="84"/>
              </a:cxn>
              <a:cxn ang="0">
                <a:pos x="160" y="84"/>
              </a:cxn>
              <a:cxn ang="0">
                <a:pos x="172" y="96"/>
              </a:cxn>
              <a:cxn ang="0">
                <a:pos x="172" y="160"/>
              </a:cxn>
              <a:cxn ang="0">
                <a:pos x="160" y="172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0" y="172"/>
                </a:moveTo>
                <a:cubicBezTo>
                  <a:pt x="96" y="172"/>
                  <a:pt x="96" y="172"/>
                  <a:pt x="96" y="172"/>
                </a:cubicBezTo>
                <a:cubicBezTo>
                  <a:pt x="89" y="172"/>
                  <a:pt x="84" y="167"/>
                  <a:pt x="84" y="160"/>
                </a:cubicBezTo>
                <a:cubicBezTo>
                  <a:pt x="84" y="96"/>
                  <a:pt x="84" y="96"/>
                  <a:pt x="84" y="96"/>
                </a:cubicBezTo>
                <a:cubicBezTo>
                  <a:pt x="84" y="89"/>
                  <a:pt x="89" y="84"/>
                  <a:pt x="96" y="84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67" y="84"/>
                  <a:pt x="172" y="89"/>
                  <a:pt x="172" y="96"/>
                </a:cubicBezTo>
                <a:cubicBezTo>
                  <a:pt x="172" y="160"/>
                  <a:pt x="172" y="160"/>
                  <a:pt x="172" y="160"/>
                </a:cubicBezTo>
                <a:cubicBezTo>
                  <a:pt x="172" y="167"/>
                  <a:pt x="167" y="172"/>
                  <a:pt x="160" y="172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6" name="Freeform 76">
            <a:extLst>
              <a:ext uri="{FF2B5EF4-FFF2-40B4-BE49-F238E27FC236}">
                <a16:creationId xmlns:a16="http://schemas.microsoft.com/office/drawing/2014/main" id="{7242E169-BC14-B94D-4AFD-F8D2704D9CD4}"/>
              </a:ext>
            </a:extLst>
          </p:cNvPr>
          <p:cNvSpPr>
            <a:spLocks noEditPoints="1"/>
          </p:cNvSpPr>
          <p:nvPr/>
        </p:nvSpPr>
        <p:spPr bwMode="auto">
          <a:xfrm>
            <a:off x="2163269" y="2080514"/>
            <a:ext cx="384238" cy="382749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66" y="138"/>
              </a:cxn>
              <a:cxn ang="0">
                <a:pos x="102" y="178"/>
              </a:cxn>
              <a:cxn ang="0">
                <a:pos x="102" y="178"/>
              </a:cxn>
              <a:cxn ang="0">
                <a:pos x="101" y="179"/>
              </a:cxn>
              <a:cxn ang="0">
                <a:pos x="101" y="179"/>
              </a:cxn>
              <a:cxn ang="0">
                <a:pos x="99" y="180"/>
              </a:cxn>
              <a:cxn ang="0">
                <a:pos x="99" y="180"/>
              </a:cxn>
              <a:cxn ang="0">
                <a:pos x="99" y="180"/>
              </a:cxn>
              <a:cxn ang="0">
                <a:pos x="99" y="180"/>
              </a:cxn>
              <a:cxn ang="0">
                <a:pos x="98" y="180"/>
              </a:cxn>
              <a:cxn ang="0">
                <a:pos x="98" y="180"/>
              </a:cxn>
              <a:cxn ang="0">
                <a:pos x="97" y="180"/>
              </a:cxn>
              <a:cxn ang="0">
                <a:pos x="97" y="180"/>
              </a:cxn>
              <a:cxn ang="0">
                <a:pos x="96" y="180"/>
              </a:cxn>
              <a:cxn ang="0">
                <a:pos x="84" y="168"/>
              </a:cxn>
              <a:cxn ang="0">
                <a:pos x="84" y="88"/>
              </a:cxn>
              <a:cxn ang="0">
                <a:pos x="96" y="76"/>
              </a:cxn>
              <a:cxn ang="0">
                <a:pos x="103" y="78"/>
              </a:cxn>
              <a:cxn ang="0">
                <a:pos x="166" y="118"/>
              </a:cxn>
              <a:cxn ang="0">
                <a:pos x="172" y="128"/>
              </a:cxn>
              <a:cxn ang="0">
                <a:pos x="166" y="13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6" y="138"/>
                </a:moveTo>
                <a:cubicBezTo>
                  <a:pt x="102" y="178"/>
                  <a:pt x="102" y="178"/>
                  <a:pt x="102" y="178"/>
                </a:cubicBezTo>
                <a:cubicBezTo>
                  <a:pt x="102" y="178"/>
                  <a:pt x="102" y="178"/>
                  <a:pt x="102" y="178"/>
                </a:cubicBezTo>
                <a:cubicBezTo>
                  <a:pt x="102" y="178"/>
                  <a:pt x="101" y="179"/>
                  <a:pt x="101" y="179"/>
                </a:cubicBezTo>
                <a:cubicBezTo>
                  <a:pt x="101" y="179"/>
                  <a:pt x="101" y="179"/>
                  <a:pt x="101" y="179"/>
                </a:cubicBezTo>
                <a:cubicBezTo>
                  <a:pt x="100" y="179"/>
                  <a:pt x="100" y="179"/>
                  <a:pt x="99" y="180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8" y="180"/>
                  <a:pt x="98" y="180"/>
                  <a:pt x="98" y="180"/>
                </a:cubicBezTo>
                <a:cubicBezTo>
                  <a:pt x="98" y="180"/>
                  <a:pt x="98" y="180"/>
                  <a:pt x="98" y="180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7" y="180"/>
                  <a:pt x="96" y="180"/>
                  <a:pt x="96" y="180"/>
                </a:cubicBezTo>
                <a:cubicBezTo>
                  <a:pt x="89" y="180"/>
                  <a:pt x="84" y="175"/>
                  <a:pt x="84" y="168"/>
                </a:cubicBezTo>
                <a:cubicBezTo>
                  <a:pt x="84" y="88"/>
                  <a:pt x="84" y="88"/>
                  <a:pt x="84" y="88"/>
                </a:cubicBezTo>
                <a:cubicBezTo>
                  <a:pt x="84" y="81"/>
                  <a:pt x="89" y="76"/>
                  <a:pt x="96" y="76"/>
                </a:cubicBezTo>
                <a:cubicBezTo>
                  <a:pt x="99" y="76"/>
                  <a:pt x="101" y="77"/>
                  <a:pt x="103" y="78"/>
                </a:cubicBezTo>
                <a:cubicBezTo>
                  <a:pt x="166" y="118"/>
                  <a:pt x="166" y="118"/>
                  <a:pt x="166" y="118"/>
                </a:cubicBezTo>
                <a:cubicBezTo>
                  <a:pt x="170" y="120"/>
                  <a:pt x="172" y="124"/>
                  <a:pt x="172" y="128"/>
                </a:cubicBezTo>
                <a:cubicBezTo>
                  <a:pt x="172" y="132"/>
                  <a:pt x="170" y="136"/>
                  <a:pt x="166" y="138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7" name="Freeform 77">
            <a:extLst>
              <a:ext uri="{FF2B5EF4-FFF2-40B4-BE49-F238E27FC236}">
                <a16:creationId xmlns:a16="http://schemas.microsoft.com/office/drawing/2014/main" id="{B60C6E20-F08B-9F44-44F7-7ACE354C953A}"/>
              </a:ext>
            </a:extLst>
          </p:cNvPr>
          <p:cNvSpPr>
            <a:spLocks noEditPoints="1"/>
          </p:cNvSpPr>
          <p:nvPr/>
        </p:nvSpPr>
        <p:spPr bwMode="auto">
          <a:xfrm>
            <a:off x="9544218" y="1408843"/>
            <a:ext cx="384238" cy="384238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8" name="Freeform 78">
            <a:extLst>
              <a:ext uri="{FF2B5EF4-FFF2-40B4-BE49-F238E27FC236}">
                <a16:creationId xmlns:a16="http://schemas.microsoft.com/office/drawing/2014/main" id="{53C483B2-33A7-AA3F-E43F-7C4F1BC7D3D2}"/>
              </a:ext>
            </a:extLst>
          </p:cNvPr>
          <p:cNvSpPr>
            <a:spLocks noEditPoints="1"/>
          </p:cNvSpPr>
          <p:nvPr/>
        </p:nvSpPr>
        <p:spPr bwMode="auto">
          <a:xfrm>
            <a:off x="8874034" y="1408843"/>
            <a:ext cx="382749" cy="384238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44"/>
              </a:cxn>
              <a:cxn ang="0">
                <a:pos x="244" y="256"/>
              </a:cxn>
              <a:cxn ang="0">
                <a:pos x="232" y="24"/>
              </a:cxn>
              <a:cxn ang="0">
                <a:pos x="24" y="24"/>
              </a:cxn>
              <a:cxn ang="0">
                <a:pos x="24" y="232"/>
              </a:cxn>
              <a:cxn ang="0">
                <a:pos x="232" y="232"/>
              </a:cxn>
              <a:cxn ang="0">
                <a:pos x="232" y="2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9" name="Freeform 79">
            <a:extLst>
              <a:ext uri="{FF2B5EF4-FFF2-40B4-BE49-F238E27FC236}">
                <a16:creationId xmlns:a16="http://schemas.microsoft.com/office/drawing/2014/main" id="{0A646F41-153B-9EB9-0087-995DDF8C6F29}"/>
              </a:ext>
            </a:extLst>
          </p:cNvPr>
          <p:cNvSpPr>
            <a:spLocks noEditPoints="1"/>
          </p:cNvSpPr>
          <p:nvPr/>
        </p:nvSpPr>
        <p:spPr bwMode="auto">
          <a:xfrm>
            <a:off x="8208320" y="1420757"/>
            <a:ext cx="372324" cy="360409"/>
          </a:xfrm>
          <a:custGeom>
            <a:avLst/>
            <a:gdLst/>
            <a:ahLst/>
            <a:cxnLst>
              <a:cxn ang="0">
                <a:pos x="236" y="200"/>
              </a:cxn>
              <a:cxn ang="0">
                <a:pos x="176" y="200"/>
              </a:cxn>
              <a:cxn ang="0">
                <a:pos x="160" y="200"/>
              </a:cxn>
              <a:cxn ang="0">
                <a:pos x="160" y="220"/>
              </a:cxn>
              <a:cxn ang="0">
                <a:pos x="176" y="236"/>
              </a:cxn>
              <a:cxn ang="0">
                <a:pos x="176" y="240"/>
              </a:cxn>
              <a:cxn ang="0">
                <a:pos x="72" y="240"/>
              </a:cxn>
              <a:cxn ang="0">
                <a:pos x="72" y="236"/>
              </a:cxn>
              <a:cxn ang="0">
                <a:pos x="88" y="220"/>
              </a:cxn>
              <a:cxn ang="0">
                <a:pos x="88" y="200"/>
              </a:cxn>
              <a:cxn ang="0">
                <a:pos x="72" y="200"/>
              </a:cxn>
              <a:cxn ang="0">
                <a:pos x="12" y="200"/>
              </a:cxn>
              <a:cxn ang="0">
                <a:pos x="0" y="188"/>
              </a:cxn>
              <a:cxn ang="0">
                <a:pos x="0" y="28"/>
              </a:cxn>
              <a:cxn ang="0">
                <a:pos x="12" y="16"/>
              </a:cxn>
              <a:cxn ang="0">
                <a:pos x="86" y="16"/>
              </a:cxn>
              <a:cxn ang="0">
                <a:pos x="70" y="32"/>
              </a:cxn>
              <a:cxn ang="0">
                <a:pos x="16" y="32"/>
              </a:cxn>
              <a:cxn ang="0">
                <a:pos x="16" y="168"/>
              </a:cxn>
              <a:cxn ang="0">
                <a:pos x="232" y="168"/>
              </a:cxn>
              <a:cxn ang="0">
                <a:pos x="232" y="32"/>
              </a:cxn>
              <a:cxn ang="0">
                <a:pos x="178" y="32"/>
              </a:cxn>
              <a:cxn ang="0">
                <a:pos x="162" y="16"/>
              </a:cxn>
              <a:cxn ang="0">
                <a:pos x="236" y="16"/>
              </a:cxn>
              <a:cxn ang="0">
                <a:pos x="248" y="28"/>
              </a:cxn>
              <a:cxn ang="0">
                <a:pos x="248" y="188"/>
              </a:cxn>
              <a:cxn ang="0">
                <a:pos x="236" y="200"/>
              </a:cxn>
              <a:cxn ang="0">
                <a:pos x="152" y="52"/>
              </a:cxn>
              <a:cxn ang="0">
                <a:pos x="144" y="48"/>
              </a:cxn>
              <a:cxn ang="0">
                <a:pos x="136" y="41"/>
              </a:cxn>
              <a:cxn ang="0">
                <a:pos x="136" y="96"/>
              </a:cxn>
              <a:cxn ang="0">
                <a:pos x="124" y="108"/>
              </a:cxn>
              <a:cxn ang="0">
                <a:pos x="112" y="96"/>
              </a:cxn>
              <a:cxn ang="0">
                <a:pos x="112" y="41"/>
              </a:cxn>
              <a:cxn ang="0">
                <a:pos x="104" y="48"/>
              </a:cxn>
              <a:cxn ang="0">
                <a:pos x="96" y="52"/>
              </a:cxn>
              <a:cxn ang="0">
                <a:pos x="84" y="40"/>
              </a:cxn>
              <a:cxn ang="0">
                <a:pos x="88" y="32"/>
              </a:cxn>
              <a:cxn ang="0">
                <a:pos x="116" y="4"/>
              </a:cxn>
              <a:cxn ang="0">
                <a:pos x="124" y="0"/>
              </a:cxn>
              <a:cxn ang="0">
                <a:pos x="132" y="4"/>
              </a:cxn>
              <a:cxn ang="0">
                <a:pos x="160" y="32"/>
              </a:cxn>
              <a:cxn ang="0">
                <a:pos x="164" y="40"/>
              </a:cxn>
              <a:cxn ang="0">
                <a:pos x="152" y="52"/>
              </a:cxn>
            </a:cxnLst>
            <a:rect l="0" t="0" r="r" b="b"/>
            <a:pathLst>
              <a:path w="248" h="240">
                <a:moveTo>
                  <a:pt x="236" y="200"/>
                </a:moveTo>
                <a:cubicBezTo>
                  <a:pt x="176" y="200"/>
                  <a:pt x="176" y="200"/>
                  <a:pt x="176" y="200"/>
                </a:cubicBezTo>
                <a:cubicBezTo>
                  <a:pt x="160" y="200"/>
                  <a:pt x="160" y="200"/>
                  <a:pt x="160" y="200"/>
                </a:cubicBezTo>
                <a:cubicBezTo>
                  <a:pt x="160" y="220"/>
                  <a:pt x="160" y="220"/>
                  <a:pt x="160" y="220"/>
                </a:cubicBezTo>
                <a:cubicBezTo>
                  <a:pt x="176" y="236"/>
                  <a:pt x="176" y="236"/>
                  <a:pt x="176" y="236"/>
                </a:cubicBezTo>
                <a:cubicBezTo>
                  <a:pt x="176" y="240"/>
                  <a:pt x="176" y="240"/>
                  <a:pt x="176" y="240"/>
                </a:cubicBezTo>
                <a:cubicBezTo>
                  <a:pt x="72" y="240"/>
                  <a:pt x="72" y="240"/>
                  <a:pt x="72" y="240"/>
                </a:cubicBezTo>
                <a:cubicBezTo>
                  <a:pt x="72" y="236"/>
                  <a:pt x="72" y="236"/>
                  <a:pt x="72" y="236"/>
                </a:cubicBezTo>
                <a:cubicBezTo>
                  <a:pt x="88" y="220"/>
                  <a:pt x="88" y="220"/>
                  <a:pt x="88" y="220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1"/>
                  <a:pt x="5" y="16"/>
                  <a:pt x="12" y="16"/>
                </a:cubicBezTo>
                <a:cubicBezTo>
                  <a:pt x="86" y="16"/>
                  <a:pt x="86" y="16"/>
                  <a:pt x="86" y="16"/>
                </a:cubicBezTo>
                <a:cubicBezTo>
                  <a:pt x="70" y="32"/>
                  <a:pt x="70" y="32"/>
                  <a:pt x="70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232" y="168"/>
                  <a:pt x="232" y="168"/>
                  <a:pt x="232" y="168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178" y="32"/>
                  <a:pt x="178" y="32"/>
                  <a:pt x="178" y="32"/>
                </a:cubicBezTo>
                <a:cubicBezTo>
                  <a:pt x="162" y="16"/>
                  <a:pt x="162" y="16"/>
                  <a:pt x="162" y="16"/>
                </a:cubicBezTo>
                <a:cubicBezTo>
                  <a:pt x="236" y="16"/>
                  <a:pt x="236" y="16"/>
                  <a:pt x="236" y="16"/>
                </a:cubicBezTo>
                <a:cubicBezTo>
                  <a:pt x="243" y="16"/>
                  <a:pt x="248" y="21"/>
                  <a:pt x="248" y="28"/>
                </a:cubicBezTo>
                <a:cubicBezTo>
                  <a:pt x="248" y="188"/>
                  <a:pt x="248" y="188"/>
                  <a:pt x="248" y="188"/>
                </a:cubicBezTo>
                <a:cubicBezTo>
                  <a:pt x="248" y="195"/>
                  <a:pt x="243" y="200"/>
                  <a:pt x="236" y="200"/>
                </a:cubicBezTo>
                <a:moveTo>
                  <a:pt x="152" y="52"/>
                </a:moveTo>
                <a:cubicBezTo>
                  <a:pt x="149" y="52"/>
                  <a:pt x="146" y="51"/>
                  <a:pt x="144" y="48"/>
                </a:cubicBezTo>
                <a:cubicBezTo>
                  <a:pt x="136" y="41"/>
                  <a:pt x="136" y="41"/>
                  <a:pt x="136" y="41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36" y="103"/>
                  <a:pt x="131" y="108"/>
                  <a:pt x="124" y="108"/>
                </a:cubicBezTo>
                <a:cubicBezTo>
                  <a:pt x="117" y="108"/>
                  <a:pt x="112" y="103"/>
                  <a:pt x="112" y="96"/>
                </a:cubicBezTo>
                <a:cubicBezTo>
                  <a:pt x="112" y="41"/>
                  <a:pt x="112" y="41"/>
                  <a:pt x="112" y="41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02" y="51"/>
                  <a:pt x="99" y="52"/>
                  <a:pt x="96" y="52"/>
                </a:cubicBezTo>
                <a:cubicBezTo>
                  <a:pt x="89" y="52"/>
                  <a:pt x="84" y="47"/>
                  <a:pt x="84" y="40"/>
                </a:cubicBezTo>
                <a:cubicBezTo>
                  <a:pt x="84" y="37"/>
                  <a:pt x="85" y="34"/>
                  <a:pt x="88" y="32"/>
                </a:cubicBezTo>
                <a:cubicBezTo>
                  <a:pt x="116" y="4"/>
                  <a:pt x="116" y="4"/>
                  <a:pt x="116" y="4"/>
                </a:cubicBezTo>
                <a:cubicBezTo>
                  <a:pt x="118" y="1"/>
                  <a:pt x="121" y="0"/>
                  <a:pt x="124" y="0"/>
                </a:cubicBezTo>
                <a:cubicBezTo>
                  <a:pt x="127" y="0"/>
                  <a:pt x="130" y="1"/>
                  <a:pt x="132" y="4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63" y="34"/>
                  <a:pt x="164" y="37"/>
                  <a:pt x="164" y="40"/>
                </a:cubicBezTo>
                <a:cubicBezTo>
                  <a:pt x="164" y="47"/>
                  <a:pt x="159" y="52"/>
                  <a:pt x="152" y="5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0" name="Freeform 80">
            <a:extLst>
              <a:ext uri="{FF2B5EF4-FFF2-40B4-BE49-F238E27FC236}">
                <a16:creationId xmlns:a16="http://schemas.microsoft.com/office/drawing/2014/main" id="{C44ECE51-8472-8B99-644D-468672D89BF0}"/>
              </a:ext>
            </a:extLst>
          </p:cNvPr>
          <p:cNvSpPr>
            <a:spLocks noEditPoints="1"/>
          </p:cNvSpPr>
          <p:nvPr/>
        </p:nvSpPr>
        <p:spPr bwMode="auto">
          <a:xfrm>
            <a:off x="7538136" y="1420757"/>
            <a:ext cx="370835" cy="360409"/>
          </a:xfrm>
          <a:custGeom>
            <a:avLst/>
            <a:gdLst/>
            <a:ahLst/>
            <a:cxnLst>
              <a:cxn ang="0">
                <a:pos x="236" y="200"/>
              </a:cxn>
              <a:cxn ang="0">
                <a:pos x="176" y="200"/>
              </a:cxn>
              <a:cxn ang="0">
                <a:pos x="160" y="200"/>
              </a:cxn>
              <a:cxn ang="0">
                <a:pos x="160" y="220"/>
              </a:cxn>
              <a:cxn ang="0">
                <a:pos x="176" y="236"/>
              </a:cxn>
              <a:cxn ang="0">
                <a:pos x="176" y="240"/>
              </a:cxn>
              <a:cxn ang="0">
                <a:pos x="72" y="240"/>
              </a:cxn>
              <a:cxn ang="0">
                <a:pos x="72" y="236"/>
              </a:cxn>
              <a:cxn ang="0">
                <a:pos x="88" y="220"/>
              </a:cxn>
              <a:cxn ang="0">
                <a:pos x="88" y="200"/>
              </a:cxn>
              <a:cxn ang="0">
                <a:pos x="72" y="200"/>
              </a:cxn>
              <a:cxn ang="0">
                <a:pos x="12" y="200"/>
              </a:cxn>
              <a:cxn ang="0">
                <a:pos x="0" y="188"/>
              </a:cxn>
              <a:cxn ang="0">
                <a:pos x="0" y="28"/>
              </a:cxn>
              <a:cxn ang="0">
                <a:pos x="12" y="16"/>
              </a:cxn>
              <a:cxn ang="0">
                <a:pos x="100" y="16"/>
              </a:cxn>
              <a:cxn ang="0">
                <a:pos x="100" y="32"/>
              </a:cxn>
              <a:cxn ang="0">
                <a:pos x="16" y="32"/>
              </a:cxn>
              <a:cxn ang="0">
                <a:pos x="16" y="168"/>
              </a:cxn>
              <a:cxn ang="0">
                <a:pos x="232" y="168"/>
              </a:cxn>
              <a:cxn ang="0">
                <a:pos x="232" y="32"/>
              </a:cxn>
              <a:cxn ang="0">
                <a:pos x="148" y="32"/>
              </a:cxn>
              <a:cxn ang="0">
                <a:pos x="148" y="16"/>
              </a:cxn>
              <a:cxn ang="0">
                <a:pos x="236" y="16"/>
              </a:cxn>
              <a:cxn ang="0">
                <a:pos x="248" y="28"/>
              </a:cxn>
              <a:cxn ang="0">
                <a:pos x="248" y="188"/>
              </a:cxn>
              <a:cxn ang="0">
                <a:pos x="236" y="200"/>
              </a:cxn>
              <a:cxn ang="0">
                <a:pos x="164" y="68"/>
              </a:cxn>
              <a:cxn ang="0">
                <a:pos x="160" y="76"/>
              </a:cxn>
              <a:cxn ang="0">
                <a:pos x="132" y="104"/>
              </a:cxn>
              <a:cxn ang="0">
                <a:pos x="124" y="108"/>
              </a:cxn>
              <a:cxn ang="0">
                <a:pos x="116" y="104"/>
              </a:cxn>
              <a:cxn ang="0">
                <a:pos x="88" y="76"/>
              </a:cxn>
              <a:cxn ang="0">
                <a:pos x="84" y="68"/>
              </a:cxn>
              <a:cxn ang="0">
                <a:pos x="96" y="56"/>
              </a:cxn>
              <a:cxn ang="0">
                <a:pos x="104" y="60"/>
              </a:cxn>
              <a:cxn ang="0">
                <a:pos x="112" y="67"/>
              </a:cxn>
              <a:cxn ang="0">
                <a:pos x="112" y="12"/>
              </a:cxn>
              <a:cxn ang="0">
                <a:pos x="124" y="0"/>
              </a:cxn>
              <a:cxn ang="0">
                <a:pos x="136" y="12"/>
              </a:cxn>
              <a:cxn ang="0">
                <a:pos x="136" y="67"/>
              </a:cxn>
              <a:cxn ang="0">
                <a:pos x="144" y="60"/>
              </a:cxn>
              <a:cxn ang="0">
                <a:pos x="152" y="56"/>
              </a:cxn>
              <a:cxn ang="0">
                <a:pos x="164" y="68"/>
              </a:cxn>
            </a:cxnLst>
            <a:rect l="0" t="0" r="r" b="b"/>
            <a:pathLst>
              <a:path w="248" h="240">
                <a:moveTo>
                  <a:pt x="236" y="200"/>
                </a:moveTo>
                <a:cubicBezTo>
                  <a:pt x="176" y="200"/>
                  <a:pt x="176" y="200"/>
                  <a:pt x="176" y="200"/>
                </a:cubicBezTo>
                <a:cubicBezTo>
                  <a:pt x="160" y="200"/>
                  <a:pt x="160" y="200"/>
                  <a:pt x="160" y="200"/>
                </a:cubicBezTo>
                <a:cubicBezTo>
                  <a:pt x="160" y="220"/>
                  <a:pt x="160" y="220"/>
                  <a:pt x="160" y="220"/>
                </a:cubicBezTo>
                <a:cubicBezTo>
                  <a:pt x="176" y="236"/>
                  <a:pt x="176" y="236"/>
                  <a:pt x="176" y="236"/>
                </a:cubicBezTo>
                <a:cubicBezTo>
                  <a:pt x="176" y="240"/>
                  <a:pt x="176" y="240"/>
                  <a:pt x="176" y="240"/>
                </a:cubicBezTo>
                <a:cubicBezTo>
                  <a:pt x="72" y="240"/>
                  <a:pt x="72" y="240"/>
                  <a:pt x="72" y="240"/>
                </a:cubicBezTo>
                <a:cubicBezTo>
                  <a:pt x="72" y="236"/>
                  <a:pt x="72" y="236"/>
                  <a:pt x="72" y="236"/>
                </a:cubicBezTo>
                <a:cubicBezTo>
                  <a:pt x="88" y="220"/>
                  <a:pt x="88" y="220"/>
                  <a:pt x="88" y="220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1"/>
                  <a:pt x="5" y="16"/>
                  <a:pt x="12" y="16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232" y="168"/>
                  <a:pt x="232" y="168"/>
                  <a:pt x="232" y="168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148" y="32"/>
                  <a:pt x="148" y="32"/>
                  <a:pt x="148" y="32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236" y="16"/>
                  <a:pt x="236" y="16"/>
                  <a:pt x="236" y="16"/>
                </a:cubicBezTo>
                <a:cubicBezTo>
                  <a:pt x="243" y="16"/>
                  <a:pt x="248" y="21"/>
                  <a:pt x="248" y="28"/>
                </a:cubicBezTo>
                <a:cubicBezTo>
                  <a:pt x="248" y="188"/>
                  <a:pt x="248" y="188"/>
                  <a:pt x="248" y="188"/>
                </a:cubicBezTo>
                <a:cubicBezTo>
                  <a:pt x="248" y="195"/>
                  <a:pt x="243" y="200"/>
                  <a:pt x="236" y="200"/>
                </a:cubicBezTo>
                <a:moveTo>
                  <a:pt x="164" y="68"/>
                </a:moveTo>
                <a:cubicBezTo>
                  <a:pt x="164" y="71"/>
                  <a:pt x="163" y="74"/>
                  <a:pt x="160" y="76"/>
                </a:cubicBezTo>
                <a:cubicBezTo>
                  <a:pt x="132" y="104"/>
                  <a:pt x="132" y="104"/>
                  <a:pt x="132" y="104"/>
                </a:cubicBezTo>
                <a:cubicBezTo>
                  <a:pt x="130" y="107"/>
                  <a:pt x="127" y="108"/>
                  <a:pt x="124" y="108"/>
                </a:cubicBezTo>
                <a:cubicBezTo>
                  <a:pt x="121" y="108"/>
                  <a:pt x="118" y="107"/>
                  <a:pt x="116" y="104"/>
                </a:cubicBezTo>
                <a:cubicBezTo>
                  <a:pt x="88" y="76"/>
                  <a:pt x="88" y="76"/>
                  <a:pt x="88" y="76"/>
                </a:cubicBezTo>
                <a:cubicBezTo>
                  <a:pt x="85" y="74"/>
                  <a:pt x="84" y="71"/>
                  <a:pt x="84" y="68"/>
                </a:cubicBezTo>
                <a:cubicBezTo>
                  <a:pt x="84" y="61"/>
                  <a:pt x="89" y="56"/>
                  <a:pt x="96" y="56"/>
                </a:cubicBezTo>
                <a:cubicBezTo>
                  <a:pt x="99" y="56"/>
                  <a:pt x="102" y="57"/>
                  <a:pt x="104" y="60"/>
                </a:cubicBezTo>
                <a:cubicBezTo>
                  <a:pt x="112" y="67"/>
                  <a:pt x="112" y="67"/>
                  <a:pt x="112" y="67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2" y="5"/>
                  <a:pt x="117" y="0"/>
                  <a:pt x="124" y="0"/>
                </a:cubicBezTo>
                <a:cubicBezTo>
                  <a:pt x="131" y="0"/>
                  <a:pt x="136" y="5"/>
                  <a:pt x="136" y="12"/>
                </a:cubicBezTo>
                <a:cubicBezTo>
                  <a:pt x="136" y="67"/>
                  <a:pt x="136" y="67"/>
                  <a:pt x="136" y="67"/>
                </a:cubicBezTo>
                <a:cubicBezTo>
                  <a:pt x="144" y="60"/>
                  <a:pt x="144" y="60"/>
                  <a:pt x="144" y="60"/>
                </a:cubicBezTo>
                <a:cubicBezTo>
                  <a:pt x="146" y="57"/>
                  <a:pt x="149" y="56"/>
                  <a:pt x="152" y="56"/>
                </a:cubicBezTo>
                <a:cubicBezTo>
                  <a:pt x="159" y="56"/>
                  <a:pt x="164" y="61"/>
                  <a:pt x="164" y="68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1" name="Freeform 81">
            <a:extLst>
              <a:ext uri="{FF2B5EF4-FFF2-40B4-BE49-F238E27FC236}">
                <a16:creationId xmlns:a16="http://schemas.microsoft.com/office/drawing/2014/main" id="{440FD4A0-B15C-B741-83A6-78DECE4215A8}"/>
              </a:ext>
            </a:extLst>
          </p:cNvPr>
          <p:cNvSpPr>
            <a:spLocks noEditPoints="1"/>
          </p:cNvSpPr>
          <p:nvPr/>
        </p:nvSpPr>
        <p:spPr bwMode="auto">
          <a:xfrm>
            <a:off x="6866465" y="1444586"/>
            <a:ext cx="372324" cy="336581"/>
          </a:xfrm>
          <a:custGeom>
            <a:avLst/>
            <a:gdLst/>
            <a:ahLst/>
            <a:cxnLst>
              <a:cxn ang="0">
                <a:pos x="236" y="184"/>
              </a:cxn>
              <a:cxn ang="0">
                <a:pos x="176" y="184"/>
              </a:cxn>
              <a:cxn ang="0">
                <a:pos x="160" y="184"/>
              </a:cxn>
              <a:cxn ang="0">
                <a:pos x="160" y="204"/>
              </a:cxn>
              <a:cxn ang="0">
                <a:pos x="176" y="220"/>
              </a:cxn>
              <a:cxn ang="0">
                <a:pos x="176" y="224"/>
              </a:cxn>
              <a:cxn ang="0">
                <a:pos x="72" y="224"/>
              </a:cxn>
              <a:cxn ang="0">
                <a:pos x="72" y="220"/>
              </a:cxn>
              <a:cxn ang="0">
                <a:pos x="88" y="204"/>
              </a:cxn>
              <a:cxn ang="0">
                <a:pos x="88" y="184"/>
              </a:cxn>
              <a:cxn ang="0">
                <a:pos x="72" y="184"/>
              </a:cxn>
              <a:cxn ang="0">
                <a:pos x="12" y="184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236" y="0"/>
              </a:cxn>
              <a:cxn ang="0">
                <a:pos x="248" y="12"/>
              </a:cxn>
              <a:cxn ang="0">
                <a:pos x="248" y="172"/>
              </a:cxn>
              <a:cxn ang="0">
                <a:pos x="236" y="184"/>
              </a:cxn>
              <a:cxn ang="0">
                <a:pos x="232" y="16"/>
              </a:cxn>
              <a:cxn ang="0">
                <a:pos x="16" y="16"/>
              </a:cxn>
              <a:cxn ang="0">
                <a:pos x="16" y="152"/>
              </a:cxn>
              <a:cxn ang="0">
                <a:pos x="232" y="152"/>
              </a:cxn>
              <a:cxn ang="0">
                <a:pos x="232" y="16"/>
              </a:cxn>
              <a:cxn ang="0">
                <a:pos x="100" y="48"/>
              </a:cxn>
              <a:cxn ang="0">
                <a:pos x="108" y="52"/>
              </a:cxn>
              <a:cxn ang="0">
                <a:pos x="124" y="67"/>
              </a:cxn>
              <a:cxn ang="0">
                <a:pos x="140" y="52"/>
              </a:cxn>
              <a:cxn ang="0">
                <a:pos x="148" y="48"/>
              </a:cxn>
              <a:cxn ang="0">
                <a:pos x="160" y="60"/>
              </a:cxn>
              <a:cxn ang="0">
                <a:pos x="156" y="68"/>
              </a:cxn>
              <a:cxn ang="0">
                <a:pos x="141" y="84"/>
              </a:cxn>
              <a:cxn ang="0">
                <a:pos x="156" y="100"/>
              </a:cxn>
              <a:cxn ang="0">
                <a:pos x="160" y="108"/>
              </a:cxn>
              <a:cxn ang="0">
                <a:pos x="148" y="120"/>
              </a:cxn>
              <a:cxn ang="0">
                <a:pos x="140" y="116"/>
              </a:cxn>
              <a:cxn ang="0">
                <a:pos x="124" y="101"/>
              </a:cxn>
              <a:cxn ang="0">
                <a:pos x="108" y="116"/>
              </a:cxn>
              <a:cxn ang="0">
                <a:pos x="100" y="120"/>
              </a:cxn>
              <a:cxn ang="0">
                <a:pos x="88" y="108"/>
              </a:cxn>
              <a:cxn ang="0">
                <a:pos x="92" y="100"/>
              </a:cxn>
              <a:cxn ang="0">
                <a:pos x="107" y="84"/>
              </a:cxn>
              <a:cxn ang="0">
                <a:pos x="92" y="68"/>
              </a:cxn>
              <a:cxn ang="0">
                <a:pos x="88" y="60"/>
              </a:cxn>
              <a:cxn ang="0">
                <a:pos x="100" y="48"/>
              </a:cxn>
            </a:cxnLst>
            <a:rect l="0" t="0" r="r" b="b"/>
            <a:pathLst>
              <a:path w="248" h="224">
                <a:moveTo>
                  <a:pt x="236" y="184"/>
                </a:moveTo>
                <a:cubicBezTo>
                  <a:pt x="176" y="184"/>
                  <a:pt x="176" y="184"/>
                  <a:pt x="176" y="184"/>
                </a:cubicBezTo>
                <a:cubicBezTo>
                  <a:pt x="160" y="184"/>
                  <a:pt x="160" y="184"/>
                  <a:pt x="160" y="184"/>
                </a:cubicBezTo>
                <a:cubicBezTo>
                  <a:pt x="160" y="204"/>
                  <a:pt x="160" y="204"/>
                  <a:pt x="160" y="204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72" y="224"/>
                  <a:pt x="72" y="224"/>
                  <a:pt x="72" y="224"/>
                </a:cubicBezTo>
                <a:cubicBezTo>
                  <a:pt x="72" y="220"/>
                  <a:pt x="72" y="220"/>
                  <a:pt x="72" y="220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72" y="184"/>
                  <a:pt x="72" y="184"/>
                  <a:pt x="72" y="184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43" y="0"/>
                  <a:pt x="248" y="5"/>
                  <a:pt x="248" y="12"/>
                </a:cubicBezTo>
                <a:cubicBezTo>
                  <a:pt x="248" y="172"/>
                  <a:pt x="248" y="172"/>
                  <a:pt x="248" y="172"/>
                </a:cubicBezTo>
                <a:cubicBezTo>
                  <a:pt x="248" y="179"/>
                  <a:pt x="243" y="184"/>
                  <a:pt x="236" y="184"/>
                </a:cubicBezTo>
                <a:moveTo>
                  <a:pt x="232" y="16"/>
                </a:moveTo>
                <a:cubicBezTo>
                  <a:pt x="16" y="16"/>
                  <a:pt x="16" y="16"/>
                  <a:pt x="16" y="16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232" y="152"/>
                  <a:pt x="232" y="152"/>
                  <a:pt x="232" y="152"/>
                </a:cubicBezTo>
                <a:lnTo>
                  <a:pt x="232" y="16"/>
                </a:lnTo>
                <a:close/>
                <a:moveTo>
                  <a:pt x="100" y="48"/>
                </a:moveTo>
                <a:cubicBezTo>
                  <a:pt x="103" y="48"/>
                  <a:pt x="106" y="49"/>
                  <a:pt x="108" y="52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40" y="52"/>
                  <a:pt x="140" y="52"/>
                  <a:pt x="140" y="52"/>
                </a:cubicBezTo>
                <a:cubicBezTo>
                  <a:pt x="142" y="49"/>
                  <a:pt x="145" y="48"/>
                  <a:pt x="148" y="48"/>
                </a:cubicBezTo>
                <a:cubicBezTo>
                  <a:pt x="155" y="48"/>
                  <a:pt x="160" y="53"/>
                  <a:pt x="160" y="60"/>
                </a:cubicBezTo>
                <a:cubicBezTo>
                  <a:pt x="160" y="63"/>
                  <a:pt x="159" y="66"/>
                  <a:pt x="156" y="68"/>
                </a:cubicBezTo>
                <a:cubicBezTo>
                  <a:pt x="141" y="84"/>
                  <a:pt x="141" y="84"/>
                  <a:pt x="141" y="84"/>
                </a:cubicBezTo>
                <a:cubicBezTo>
                  <a:pt x="156" y="100"/>
                  <a:pt x="156" y="100"/>
                  <a:pt x="156" y="100"/>
                </a:cubicBezTo>
                <a:cubicBezTo>
                  <a:pt x="159" y="102"/>
                  <a:pt x="160" y="105"/>
                  <a:pt x="160" y="108"/>
                </a:cubicBezTo>
                <a:cubicBezTo>
                  <a:pt x="160" y="115"/>
                  <a:pt x="155" y="120"/>
                  <a:pt x="148" y="120"/>
                </a:cubicBezTo>
                <a:cubicBezTo>
                  <a:pt x="145" y="120"/>
                  <a:pt x="142" y="119"/>
                  <a:pt x="140" y="116"/>
                </a:cubicBezTo>
                <a:cubicBezTo>
                  <a:pt x="124" y="101"/>
                  <a:pt x="124" y="101"/>
                  <a:pt x="124" y="101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6" y="119"/>
                  <a:pt x="103" y="120"/>
                  <a:pt x="100" y="120"/>
                </a:cubicBezTo>
                <a:cubicBezTo>
                  <a:pt x="93" y="120"/>
                  <a:pt x="88" y="115"/>
                  <a:pt x="88" y="108"/>
                </a:cubicBezTo>
                <a:cubicBezTo>
                  <a:pt x="88" y="105"/>
                  <a:pt x="89" y="102"/>
                  <a:pt x="92" y="100"/>
                </a:cubicBezTo>
                <a:cubicBezTo>
                  <a:pt x="107" y="84"/>
                  <a:pt x="107" y="84"/>
                  <a:pt x="107" y="84"/>
                </a:cubicBezTo>
                <a:cubicBezTo>
                  <a:pt x="92" y="68"/>
                  <a:pt x="92" y="68"/>
                  <a:pt x="92" y="68"/>
                </a:cubicBezTo>
                <a:cubicBezTo>
                  <a:pt x="89" y="66"/>
                  <a:pt x="88" y="63"/>
                  <a:pt x="88" y="60"/>
                </a:cubicBezTo>
                <a:cubicBezTo>
                  <a:pt x="88" y="53"/>
                  <a:pt x="93" y="48"/>
                  <a:pt x="100" y="48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2" name="Freeform 82">
            <a:extLst>
              <a:ext uri="{FF2B5EF4-FFF2-40B4-BE49-F238E27FC236}">
                <a16:creationId xmlns:a16="http://schemas.microsoft.com/office/drawing/2014/main" id="{AA66B6B4-3E7C-D762-6098-2FE65F70CC77}"/>
              </a:ext>
            </a:extLst>
          </p:cNvPr>
          <p:cNvSpPr>
            <a:spLocks noEditPoints="1"/>
          </p:cNvSpPr>
          <p:nvPr/>
        </p:nvSpPr>
        <p:spPr bwMode="auto">
          <a:xfrm>
            <a:off x="6196281" y="1444586"/>
            <a:ext cx="370835" cy="336581"/>
          </a:xfrm>
          <a:custGeom>
            <a:avLst/>
            <a:gdLst/>
            <a:ahLst/>
            <a:cxnLst>
              <a:cxn ang="0">
                <a:pos x="236" y="184"/>
              </a:cxn>
              <a:cxn ang="0">
                <a:pos x="176" y="184"/>
              </a:cxn>
              <a:cxn ang="0">
                <a:pos x="160" y="184"/>
              </a:cxn>
              <a:cxn ang="0">
                <a:pos x="160" y="204"/>
              </a:cxn>
              <a:cxn ang="0">
                <a:pos x="176" y="220"/>
              </a:cxn>
              <a:cxn ang="0">
                <a:pos x="176" y="224"/>
              </a:cxn>
              <a:cxn ang="0">
                <a:pos x="72" y="224"/>
              </a:cxn>
              <a:cxn ang="0">
                <a:pos x="72" y="220"/>
              </a:cxn>
              <a:cxn ang="0">
                <a:pos x="88" y="204"/>
              </a:cxn>
              <a:cxn ang="0">
                <a:pos x="88" y="184"/>
              </a:cxn>
              <a:cxn ang="0">
                <a:pos x="72" y="184"/>
              </a:cxn>
              <a:cxn ang="0">
                <a:pos x="12" y="184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236" y="0"/>
              </a:cxn>
              <a:cxn ang="0">
                <a:pos x="248" y="12"/>
              </a:cxn>
              <a:cxn ang="0">
                <a:pos x="248" y="172"/>
              </a:cxn>
              <a:cxn ang="0">
                <a:pos x="236" y="184"/>
              </a:cxn>
              <a:cxn ang="0">
                <a:pos x="232" y="16"/>
              </a:cxn>
              <a:cxn ang="0">
                <a:pos x="16" y="16"/>
              </a:cxn>
              <a:cxn ang="0">
                <a:pos x="16" y="152"/>
              </a:cxn>
              <a:cxn ang="0">
                <a:pos x="232" y="152"/>
              </a:cxn>
              <a:cxn ang="0">
                <a:pos x="232" y="16"/>
              </a:cxn>
              <a:cxn ang="0">
                <a:pos x="100" y="72"/>
              </a:cxn>
              <a:cxn ang="0">
                <a:pos x="108" y="76"/>
              </a:cxn>
              <a:cxn ang="0">
                <a:pos x="116" y="83"/>
              </a:cxn>
              <a:cxn ang="0">
                <a:pos x="140" y="60"/>
              </a:cxn>
              <a:cxn ang="0">
                <a:pos x="148" y="56"/>
              </a:cxn>
              <a:cxn ang="0">
                <a:pos x="160" y="68"/>
              </a:cxn>
              <a:cxn ang="0">
                <a:pos x="156" y="76"/>
              </a:cxn>
              <a:cxn ang="0">
                <a:pos x="124" y="108"/>
              </a:cxn>
              <a:cxn ang="0">
                <a:pos x="116" y="112"/>
              </a:cxn>
              <a:cxn ang="0">
                <a:pos x="108" y="108"/>
              </a:cxn>
              <a:cxn ang="0">
                <a:pos x="92" y="92"/>
              </a:cxn>
              <a:cxn ang="0">
                <a:pos x="88" y="84"/>
              </a:cxn>
              <a:cxn ang="0">
                <a:pos x="100" y="72"/>
              </a:cxn>
            </a:cxnLst>
            <a:rect l="0" t="0" r="r" b="b"/>
            <a:pathLst>
              <a:path w="248" h="224">
                <a:moveTo>
                  <a:pt x="236" y="184"/>
                </a:moveTo>
                <a:cubicBezTo>
                  <a:pt x="176" y="184"/>
                  <a:pt x="176" y="184"/>
                  <a:pt x="176" y="184"/>
                </a:cubicBezTo>
                <a:cubicBezTo>
                  <a:pt x="160" y="184"/>
                  <a:pt x="160" y="184"/>
                  <a:pt x="160" y="184"/>
                </a:cubicBezTo>
                <a:cubicBezTo>
                  <a:pt x="160" y="204"/>
                  <a:pt x="160" y="204"/>
                  <a:pt x="160" y="204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72" y="224"/>
                  <a:pt x="72" y="224"/>
                  <a:pt x="72" y="224"/>
                </a:cubicBezTo>
                <a:cubicBezTo>
                  <a:pt x="72" y="220"/>
                  <a:pt x="72" y="220"/>
                  <a:pt x="72" y="220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72" y="184"/>
                  <a:pt x="72" y="184"/>
                  <a:pt x="72" y="184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43" y="0"/>
                  <a:pt x="248" y="5"/>
                  <a:pt x="248" y="12"/>
                </a:cubicBezTo>
                <a:cubicBezTo>
                  <a:pt x="248" y="172"/>
                  <a:pt x="248" y="172"/>
                  <a:pt x="248" y="172"/>
                </a:cubicBezTo>
                <a:cubicBezTo>
                  <a:pt x="248" y="179"/>
                  <a:pt x="243" y="184"/>
                  <a:pt x="236" y="184"/>
                </a:cubicBezTo>
                <a:moveTo>
                  <a:pt x="232" y="16"/>
                </a:moveTo>
                <a:cubicBezTo>
                  <a:pt x="16" y="16"/>
                  <a:pt x="16" y="16"/>
                  <a:pt x="16" y="16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232" y="152"/>
                  <a:pt x="232" y="152"/>
                  <a:pt x="232" y="152"/>
                </a:cubicBezTo>
                <a:lnTo>
                  <a:pt x="232" y="16"/>
                </a:lnTo>
                <a:close/>
                <a:moveTo>
                  <a:pt x="100" y="72"/>
                </a:moveTo>
                <a:cubicBezTo>
                  <a:pt x="103" y="72"/>
                  <a:pt x="106" y="73"/>
                  <a:pt x="108" y="76"/>
                </a:cubicBezTo>
                <a:cubicBezTo>
                  <a:pt x="116" y="83"/>
                  <a:pt x="116" y="83"/>
                  <a:pt x="116" y="83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2" y="57"/>
                  <a:pt x="145" y="56"/>
                  <a:pt x="148" y="56"/>
                </a:cubicBezTo>
                <a:cubicBezTo>
                  <a:pt x="155" y="56"/>
                  <a:pt x="160" y="61"/>
                  <a:pt x="160" y="68"/>
                </a:cubicBezTo>
                <a:cubicBezTo>
                  <a:pt x="160" y="71"/>
                  <a:pt x="159" y="74"/>
                  <a:pt x="156" y="76"/>
                </a:cubicBezTo>
                <a:cubicBezTo>
                  <a:pt x="124" y="108"/>
                  <a:pt x="124" y="108"/>
                  <a:pt x="124" y="108"/>
                </a:cubicBezTo>
                <a:cubicBezTo>
                  <a:pt x="122" y="111"/>
                  <a:pt x="119" y="112"/>
                  <a:pt x="116" y="112"/>
                </a:cubicBezTo>
                <a:cubicBezTo>
                  <a:pt x="113" y="112"/>
                  <a:pt x="110" y="111"/>
                  <a:pt x="108" y="108"/>
                </a:cubicBezTo>
                <a:cubicBezTo>
                  <a:pt x="92" y="92"/>
                  <a:pt x="92" y="92"/>
                  <a:pt x="92" y="92"/>
                </a:cubicBezTo>
                <a:cubicBezTo>
                  <a:pt x="89" y="90"/>
                  <a:pt x="88" y="87"/>
                  <a:pt x="88" y="84"/>
                </a:cubicBezTo>
                <a:cubicBezTo>
                  <a:pt x="88" y="77"/>
                  <a:pt x="93" y="72"/>
                  <a:pt x="100" y="7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3" name="Freeform 83">
            <a:extLst>
              <a:ext uri="{FF2B5EF4-FFF2-40B4-BE49-F238E27FC236}">
                <a16:creationId xmlns:a16="http://schemas.microsoft.com/office/drawing/2014/main" id="{9702972D-215C-B4BA-CAC0-DAC4E387AEBD}"/>
              </a:ext>
            </a:extLst>
          </p:cNvPr>
          <p:cNvSpPr>
            <a:spLocks noEditPoints="1"/>
          </p:cNvSpPr>
          <p:nvPr/>
        </p:nvSpPr>
        <p:spPr bwMode="auto">
          <a:xfrm>
            <a:off x="5524609" y="1444586"/>
            <a:ext cx="370835" cy="336581"/>
          </a:xfrm>
          <a:custGeom>
            <a:avLst/>
            <a:gdLst/>
            <a:ahLst/>
            <a:cxnLst>
              <a:cxn ang="0">
                <a:pos x="236" y="184"/>
              </a:cxn>
              <a:cxn ang="0">
                <a:pos x="176" y="184"/>
              </a:cxn>
              <a:cxn ang="0">
                <a:pos x="160" y="184"/>
              </a:cxn>
              <a:cxn ang="0">
                <a:pos x="160" y="204"/>
              </a:cxn>
              <a:cxn ang="0">
                <a:pos x="176" y="220"/>
              </a:cxn>
              <a:cxn ang="0">
                <a:pos x="176" y="224"/>
              </a:cxn>
              <a:cxn ang="0">
                <a:pos x="72" y="224"/>
              </a:cxn>
              <a:cxn ang="0">
                <a:pos x="72" y="220"/>
              </a:cxn>
              <a:cxn ang="0">
                <a:pos x="88" y="204"/>
              </a:cxn>
              <a:cxn ang="0">
                <a:pos x="88" y="184"/>
              </a:cxn>
              <a:cxn ang="0">
                <a:pos x="72" y="184"/>
              </a:cxn>
              <a:cxn ang="0">
                <a:pos x="12" y="184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236" y="0"/>
              </a:cxn>
              <a:cxn ang="0">
                <a:pos x="248" y="12"/>
              </a:cxn>
              <a:cxn ang="0">
                <a:pos x="248" y="172"/>
              </a:cxn>
              <a:cxn ang="0">
                <a:pos x="236" y="184"/>
              </a:cxn>
              <a:cxn ang="0">
                <a:pos x="232" y="16"/>
              </a:cxn>
              <a:cxn ang="0">
                <a:pos x="16" y="16"/>
              </a:cxn>
              <a:cxn ang="0">
                <a:pos x="16" y="152"/>
              </a:cxn>
              <a:cxn ang="0">
                <a:pos x="232" y="152"/>
              </a:cxn>
              <a:cxn ang="0">
                <a:pos x="232" y="16"/>
              </a:cxn>
              <a:cxn ang="0">
                <a:pos x="100" y="72"/>
              </a:cxn>
              <a:cxn ang="0">
                <a:pos x="148" y="72"/>
              </a:cxn>
              <a:cxn ang="0">
                <a:pos x="160" y="84"/>
              </a:cxn>
              <a:cxn ang="0">
                <a:pos x="148" y="96"/>
              </a:cxn>
              <a:cxn ang="0">
                <a:pos x="100" y="96"/>
              </a:cxn>
              <a:cxn ang="0">
                <a:pos x="88" y="84"/>
              </a:cxn>
              <a:cxn ang="0">
                <a:pos x="100" y="72"/>
              </a:cxn>
            </a:cxnLst>
            <a:rect l="0" t="0" r="r" b="b"/>
            <a:pathLst>
              <a:path w="248" h="224">
                <a:moveTo>
                  <a:pt x="236" y="184"/>
                </a:moveTo>
                <a:cubicBezTo>
                  <a:pt x="176" y="184"/>
                  <a:pt x="176" y="184"/>
                  <a:pt x="176" y="184"/>
                </a:cubicBezTo>
                <a:cubicBezTo>
                  <a:pt x="160" y="184"/>
                  <a:pt x="160" y="184"/>
                  <a:pt x="160" y="184"/>
                </a:cubicBezTo>
                <a:cubicBezTo>
                  <a:pt x="160" y="204"/>
                  <a:pt x="160" y="204"/>
                  <a:pt x="160" y="204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72" y="224"/>
                  <a:pt x="72" y="224"/>
                  <a:pt x="72" y="224"/>
                </a:cubicBezTo>
                <a:cubicBezTo>
                  <a:pt x="72" y="220"/>
                  <a:pt x="72" y="220"/>
                  <a:pt x="72" y="220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72" y="184"/>
                  <a:pt x="72" y="184"/>
                  <a:pt x="72" y="184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43" y="0"/>
                  <a:pt x="248" y="5"/>
                  <a:pt x="248" y="12"/>
                </a:cubicBezTo>
                <a:cubicBezTo>
                  <a:pt x="248" y="172"/>
                  <a:pt x="248" y="172"/>
                  <a:pt x="248" y="172"/>
                </a:cubicBezTo>
                <a:cubicBezTo>
                  <a:pt x="248" y="179"/>
                  <a:pt x="243" y="184"/>
                  <a:pt x="236" y="184"/>
                </a:cubicBezTo>
                <a:moveTo>
                  <a:pt x="232" y="16"/>
                </a:moveTo>
                <a:cubicBezTo>
                  <a:pt x="16" y="16"/>
                  <a:pt x="16" y="16"/>
                  <a:pt x="16" y="16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232" y="152"/>
                  <a:pt x="232" y="152"/>
                  <a:pt x="232" y="152"/>
                </a:cubicBezTo>
                <a:lnTo>
                  <a:pt x="232" y="16"/>
                </a:lnTo>
                <a:close/>
                <a:moveTo>
                  <a:pt x="100" y="72"/>
                </a:moveTo>
                <a:cubicBezTo>
                  <a:pt x="148" y="72"/>
                  <a:pt x="148" y="72"/>
                  <a:pt x="148" y="72"/>
                </a:cubicBezTo>
                <a:cubicBezTo>
                  <a:pt x="155" y="72"/>
                  <a:pt x="160" y="77"/>
                  <a:pt x="160" y="84"/>
                </a:cubicBezTo>
                <a:cubicBezTo>
                  <a:pt x="160" y="91"/>
                  <a:pt x="155" y="96"/>
                  <a:pt x="148" y="96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93" y="96"/>
                  <a:pt x="88" y="91"/>
                  <a:pt x="88" y="84"/>
                </a:cubicBezTo>
                <a:cubicBezTo>
                  <a:pt x="88" y="77"/>
                  <a:pt x="93" y="72"/>
                  <a:pt x="100" y="7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4" name="Freeform 84">
            <a:extLst>
              <a:ext uri="{FF2B5EF4-FFF2-40B4-BE49-F238E27FC236}">
                <a16:creationId xmlns:a16="http://schemas.microsoft.com/office/drawing/2014/main" id="{B51EDD6F-A5A0-63D4-C587-6424D7051BAF}"/>
              </a:ext>
            </a:extLst>
          </p:cNvPr>
          <p:cNvSpPr>
            <a:spLocks noEditPoints="1"/>
          </p:cNvSpPr>
          <p:nvPr/>
        </p:nvSpPr>
        <p:spPr bwMode="auto">
          <a:xfrm>
            <a:off x="4852938" y="1444586"/>
            <a:ext cx="372324" cy="336581"/>
          </a:xfrm>
          <a:custGeom>
            <a:avLst/>
            <a:gdLst/>
            <a:ahLst/>
            <a:cxnLst>
              <a:cxn ang="0">
                <a:pos x="236" y="184"/>
              </a:cxn>
              <a:cxn ang="0">
                <a:pos x="176" y="184"/>
              </a:cxn>
              <a:cxn ang="0">
                <a:pos x="160" y="184"/>
              </a:cxn>
              <a:cxn ang="0">
                <a:pos x="160" y="204"/>
              </a:cxn>
              <a:cxn ang="0">
                <a:pos x="176" y="220"/>
              </a:cxn>
              <a:cxn ang="0">
                <a:pos x="176" y="224"/>
              </a:cxn>
              <a:cxn ang="0">
                <a:pos x="72" y="224"/>
              </a:cxn>
              <a:cxn ang="0">
                <a:pos x="72" y="220"/>
              </a:cxn>
              <a:cxn ang="0">
                <a:pos x="88" y="204"/>
              </a:cxn>
              <a:cxn ang="0">
                <a:pos x="88" y="184"/>
              </a:cxn>
              <a:cxn ang="0">
                <a:pos x="72" y="184"/>
              </a:cxn>
              <a:cxn ang="0">
                <a:pos x="12" y="184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236" y="0"/>
              </a:cxn>
              <a:cxn ang="0">
                <a:pos x="248" y="12"/>
              </a:cxn>
              <a:cxn ang="0">
                <a:pos x="248" y="172"/>
              </a:cxn>
              <a:cxn ang="0">
                <a:pos x="236" y="184"/>
              </a:cxn>
              <a:cxn ang="0">
                <a:pos x="232" y="16"/>
              </a:cxn>
              <a:cxn ang="0">
                <a:pos x="16" y="16"/>
              </a:cxn>
              <a:cxn ang="0">
                <a:pos x="16" y="152"/>
              </a:cxn>
              <a:cxn ang="0">
                <a:pos x="232" y="152"/>
              </a:cxn>
              <a:cxn ang="0">
                <a:pos x="232" y="16"/>
              </a:cxn>
              <a:cxn ang="0">
                <a:pos x="100" y="72"/>
              </a:cxn>
              <a:cxn ang="0">
                <a:pos x="112" y="72"/>
              </a:cxn>
              <a:cxn ang="0">
                <a:pos x="112" y="60"/>
              </a:cxn>
              <a:cxn ang="0">
                <a:pos x="124" y="48"/>
              </a:cxn>
              <a:cxn ang="0">
                <a:pos x="136" y="60"/>
              </a:cxn>
              <a:cxn ang="0">
                <a:pos x="136" y="72"/>
              </a:cxn>
              <a:cxn ang="0">
                <a:pos x="148" y="72"/>
              </a:cxn>
              <a:cxn ang="0">
                <a:pos x="160" y="84"/>
              </a:cxn>
              <a:cxn ang="0">
                <a:pos x="148" y="96"/>
              </a:cxn>
              <a:cxn ang="0">
                <a:pos x="136" y="96"/>
              </a:cxn>
              <a:cxn ang="0">
                <a:pos x="136" y="108"/>
              </a:cxn>
              <a:cxn ang="0">
                <a:pos x="124" y="120"/>
              </a:cxn>
              <a:cxn ang="0">
                <a:pos x="112" y="108"/>
              </a:cxn>
              <a:cxn ang="0">
                <a:pos x="112" y="96"/>
              </a:cxn>
              <a:cxn ang="0">
                <a:pos x="100" y="96"/>
              </a:cxn>
              <a:cxn ang="0">
                <a:pos x="88" y="84"/>
              </a:cxn>
              <a:cxn ang="0">
                <a:pos x="100" y="72"/>
              </a:cxn>
            </a:cxnLst>
            <a:rect l="0" t="0" r="r" b="b"/>
            <a:pathLst>
              <a:path w="248" h="224">
                <a:moveTo>
                  <a:pt x="236" y="184"/>
                </a:moveTo>
                <a:cubicBezTo>
                  <a:pt x="176" y="184"/>
                  <a:pt x="176" y="184"/>
                  <a:pt x="176" y="184"/>
                </a:cubicBezTo>
                <a:cubicBezTo>
                  <a:pt x="160" y="184"/>
                  <a:pt x="160" y="184"/>
                  <a:pt x="160" y="184"/>
                </a:cubicBezTo>
                <a:cubicBezTo>
                  <a:pt x="160" y="204"/>
                  <a:pt x="160" y="204"/>
                  <a:pt x="160" y="204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72" y="224"/>
                  <a:pt x="72" y="224"/>
                  <a:pt x="72" y="224"/>
                </a:cubicBezTo>
                <a:cubicBezTo>
                  <a:pt x="72" y="220"/>
                  <a:pt x="72" y="220"/>
                  <a:pt x="72" y="220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72" y="184"/>
                  <a:pt x="72" y="184"/>
                  <a:pt x="72" y="184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43" y="0"/>
                  <a:pt x="248" y="5"/>
                  <a:pt x="248" y="12"/>
                </a:cubicBezTo>
                <a:cubicBezTo>
                  <a:pt x="248" y="172"/>
                  <a:pt x="248" y="172"/>
                  <a:pt x="248" y="172"/>
                </a:cubicBezTo>
                <a:cubicBezTo>
                  <a:pt x="248" y="179"/>
                  <a:pt x="243" y="184"/>
                  <a:pt x="236" y="184"/>
                </a:cubicBezTo>
                <a:moveTo>
                  <a:pt x="232" y="16"/>
                </a:moveTo>
                <a:cubicBezTo>
                  <a:pt x="16" y="16"/>
                  <a:pt x="16" y="16"/>
                  <a:pt x="16" y="16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232" y="152"/>
                  <a:pt x="232" y="152"/>
                  <a:pt x="232" y="152"/>
                </a:cubicBezTo>
                <a:lnTo>
                  <a:pt x="232" y="16"/>
                </a:lnTo>
                <a:close/>
                <a:moveTo>
                  <a:pt x="100" y="72"/>
                </a:moveTo>
                <a:cubicBezTo>
                  <a:pt x="112" y="72"/>
                  <a:pt x="112" y="72"/>
                  <a:pt x="112" y="72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12" y="53"/>
                  <a:pt x="117" y="48"/>
                  <a:pt x="124" y="48"/>
                </a:cubicBezTo>
                <a:cubicBezTo>
                  <a:pt x="131" y="48"/>
                  <a:pt x="136" y="53"/>
                  <a:pt x="136" y="60"/>
                </a:cubicBezTo>
                <a:cubicBezTo>
                  <a:pt x="136" y="72"/>
                  <a:pt x="136" y="72"/>
                  <a:pt x="136" y="72"/>
                </a:cubicBezTo>
                <a:cubicBezTo>
                  <a:pt x="148" y="72"/>
                  <a:pt x="148" y="72"/>
                  <a:pt x="148" y="72"/>
                </a:cubicBezTo>
                <a:cubicBezTo>
                  <a:pt x="155" y="72"/>
                  <a:pt x="160" y="77"/>
                  <a:pt x="160" y="84"/>
                </a:cubicBezTo>
                <a:cubicBezTo>
                  <a:pt x="160" y="91"/>
                  <a:pt x="155" y="96"/>
                  <a:pt x="148" y="96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115"/>
                  <a:pt x="131" y="120"/>
                  <a:pt x="124" y="120"/>
                </a:cubicBezTo>
                <a:cubicBezTo>
                  <a:pt x="117" y="120"/>
                  <a:pt x="112" y="115"/>
                  <a:pt x="112" y="108"/>
                </a:cubicBezTo>
                <a:cubicBezTo>
                  <a:pt x="112" y="96"/>
                  <a:pt x="112" y="96"/>
                  <a:pt x="112" y="96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93" y="96"/>
                  <a:pt x="88" y="91"/>
                  <a:pt x="88" y="84"/>
                </a:cubicBezTo>
                <a:cubicBezTo>
                  <a:pt x="88" y="77"/>
                  <a:pt x="93" y="72"/>
                  <a:pt x="100" y="7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5" name="Freeform 85">
            <a:extLst>
              <a:ext uri="{FF2B5EF4-FFF2-40B4-BE49-F238E27FC236}">
                <a16:creationId xmlns:a16="http://schemas.microsoft.com/office/drawing/2014/main" id="{DCAB47FF-2702-ABE9-392F-D2D9F501DAEE}"/>
              </a:ext>
            </a:extLst>
          </p:cNvPr>
          <p:cNvSpPr>
            <a:spLocks noEditPoints="1"/>
          </p:cNvSpPr>
          <p:nvPr/>
        </p:nvSpPr>
        <p:spPr bwMode="auto">
          <a:xfrm>
            <a:off x="4182754" y="1444586"/>
            <a:ext cx="370835" cy="336581"/>
          </a:xfrm>
          <a:custGeom>
            <a:avLst/>
            <a:gdLst/>
            <a:ahLst/>
            <a:cxnLst>
              <a:cxn ang="0">
                <a:pos x="236" y="184"/>
              </a:cxn>
              <a:cxn ang="0">
                <a:pos x="176" y="184"/>
              </a:cxn>
              <a:cxn ang="0">
                <a:pos x="160" y="184"/>
              </a:cxn>
              <a:cxn ang="0">
                <a:pos x="160" y="204"/>
              </a:cxn>
              <a:cxn ang="0">
                <a:pos x="176" y="220"/>
              </a:cxn>
              <a:cxn ang="0">
                <a:pos x="176" y="224"/>
              </a:cxn>
              <a:cxn ang="0">
                <a:pos x="72" y="224"/>
              </a:cxn>
              <a:cxn ang="0">
                <a:pos x="72" y="220"/>
              </a:cxn>
              <a:cxn ang="0">
                <a:pos x="88" y="204"/>
              </a:cxn>
              <a:cxn ang="0">
                <a:pos x="88" y="184"/>
              </a:cxn>
              <a:cxn ang="0">
                <a:pos x="72" y="184"/>
              </a:cxn>
              <a:cxn ang="0">
                <a:pos x="12" y="184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236" y="0"/>
              </a:cxn>
              <a:cxn ang="0">
                <a:pos x="248" y="12"/>
              </a:cxn>
              <a:cxn ang="0">
                <a:pos x="248" y="172"/>
              </a:cxn>
              <a:cxn ang="0">
                <a:pos x="236" y="184"/>
              </a:cxn>
              <a:cxn ang="0">
                <a:pos x="232" y="16"/>
              </a:cxn>
              <a:cxn ang="0">
                <a:pos x="16" y="16"/>
              </a:cxn>
              <a:cxn ang="0">
                <a:pos x="16" y="152"/>
              </a:cxn>
              <a:cxn ang="0">
                <a:pos x="232" y="152"/>
              </a:cxn>
              <a:cxn ang="0">
                <a:pos x="232" y="16"/>
              </a:cxn>
            </a:cxnLst>
            <a:rect l="0" t="0" r="r" b="b"/>
            <a:pathLst>
              <a:path w="248" h="224">
                <a:moveTo>
                  <a:pt x="236" y="184"/>
                </a:moveTo>
                <a:cubicBezTo>
                  <a:pt x="176" y="184"/>
                  <a:pt x="176" y="184"/>
                  <a:pt x="176" y="184"/>
                </a:cubicBezTo>
                <a:cubicBezTo>
                  <a:pt x="160" y="184"/>
                  <a:pt x="160" y="184"/>
                  <a:pt x="160" y="184"/>
                </a:cubicBezTo>
                <a:cubicBezTo>
                  <a:pt x="160" y="204"/>
                  <a:pt x="160" y="204"/>
                  <a:pt x="160" y="204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72" y="224"/>
                  <a:pt x="72" y="224"/>
                  <a:pt x="72" y="224"/>
                </a:cubicBezTo>
                <a:cubicBezTo>
                  <a:pt x="72" y="220"/>
                  <a:pt x="72" y="220"/>
                  <a:pt x="72" y="220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72" y="184"/>
                  <a:pt x="72" y="184"/>
                  <a:pt x="72" y="184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43" y="0"/>
                  <a:pt x="248" y="5"/>
                  <a:pt x="248" y="12"/>
                </a:cubicBezTo>
                <a:cubicBezTo>
                  <a:pt x="248" y="172"/>
                  <a:pt x="248" y="172"/>
                  <a:pt x="248" y="172"/>
                </a:cubicBezTo>
                <a:cubicBezTo>
                  <a:pt x="248" y="179"/>
                  <a:pt x="243" y="184"/>
                  <a:pt x="236" y="184"/>
                </a:cubicBezTo>
                <a:moveTo>
                  <a:pt x="232" y="16"/>
                </a:moveTo>
                <a:cubicBezTo>
                  <a:pt x="16" y="16"/>
                  <a:pt x="16" y="16"/>
                  <a:pt x="16" y="16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232" y="152"/>
                  <a:pt x="232" y="152"/>
                  <a:pt x="232" y="152"/>
                </a:cubicBezTo>
                <a:lnTo>
                  <a:pt x="232" y="1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6" name="Freeform 86">
            <a:extLst>
              <a:ext uri="{FF2B5EF4-FFF2-40B4-BE49-F238E27FC236}">
                <a16:creationId xmlns:a16="http://schemas.microsoft.com/office/drawing/2014/main" id="{098FF5EF-CB97-8131-ACE6-F5452941F288}"/>
              </a:ext>
            </a:extLst>
          </p:cNvPr>
          <p:cNvSpPr>
            <a:spLocks noEditPoints="1"/>
          </p:cNvSpPr>
          <p:nvPr/>
        </p:nvSpPr>
        <p:spPr bwMode="auto">
          <a:xfrm>
            <a:off x="3505124" y="1480329"/>
            <a:ext cx="384238" cy="239777"/>
          </a:xfrm>
          <a:custGeom>
            <a:avLst/>
            <a:gdLst/>
            <a:ahLst/>
            <a:cxnLst>
              <a:cxn ang="0">
                <a:pos x="244" y="160"/>
              </a:cxn>
              <a:cxn ang="0">
                <a:pos x="232" y="160"/>
              </a:cxn>
              <a:cxn ang="0">
                <a:pos x="24" y="160"/>
              </a:cxn>
              <a:cxn ang="0">
                <a:pos x="12" y="160"/>
              </a:cxn>
              <a:cxn ang="0">
                <a:pos x="0" y="148"/>
              </a:cxn>
              <a:cxn ang="0">
                <a:pos x="0" y="128"/>
              </a:cxn>
              <a:cxn ang="0">
                <a:pos x="24" y="128"/>
              </a:cxn>
              <a:cxn ang="0">
                <a:pos x="24" y="12"/>
              </a:cxn>
              <a:cxn ang="0">
                <a:pos x="36" y="0"/>
              </a:cxn>
              <a:cxn ang="0">
                <a:pos x="220" y="0"/>
              </a:cxn>
              <a:cxn ang="0">
                <a:pos x="232" y="12"/>
              </a:cxn>
              <a:cxn ang="0">
                <a:pos x="232" y="128"/>
              </a:cxn>
              <a:cxn ang="0">
                <a:pos x="256" y="128"/>
              </a:cxn>
              <a:cxn ang="0">
                <a:pos x="256" y="148"/>
              </a:cxn>
              <a:cxn ang="0">
                <a:pos x="244" y="160"/>
              </a:cxn>
              <a:cxn ang="0">
                <a:pos x="100" y="148"/>
              </a:cxn>
              <a:cxn ang="0">
                <a:pos x="156" y="148"/>
              </a:cxn>
              <a:cxn ang="0">
                <a:pos x="156" y="140"/>
              </a:cxn>
              <a:cxn ang="0">
                <a:pos x="100" y="140"/>
              </a:cxn>
              <a:cxn ang="0">
                <a:pos x="100" y="148"/>
              </a:cxn>
              <a:cxn ang="0">
                <a:pos x="216" y="16"/>
              </a:cxn>
              <a:cxn ang="0">
                <a:pos x="40" y="16"/>
              </a:cxn>
              <a:cxn ang="0">
                <a:pos x="40" y="120"/>
              </a:cxn>
              <a:cxn ang="0">
                <a:pos x="216" y="120"/>
              </a:cxn>
              <a:cxn ang="0">
                <a:pos x="216" y="16"/>
              </a:cxn>
            </a:cxnLst>
            <a:rect l="0" t="0" r="r" b="b"/>
            <a:pathLst>
              <a:path w="256" h="160">
                <a:moveTo>
                  <a:pt x="244" y="160"/>
                </a:moveTo>
                <a:cubicBezTo>
                  <a:pt x="232" y="160"/>
                  <a:pt x="232" y="160"/>
                  <a:pt x="232" y="160"/>
                </a:cubicBezTo>
                <a:cubicBezTo>
                  <a:pt x="24" y="160"/>
                  <a:pt x="24" y="160"/>
                  <a:pt x="24" y="160"/>
                </a:cubicBezTo>
                <a:cubicBezTo>
                  <a:pt x="12" y="160"/>
                  <a:pt x="12" y="160"/>
                  <a:pt x="12" y="160"/>
                </a:cubicBezTo>
                <a:cubicBezTo>
                  <a:pt x="5" y="160"/>
                  <a:pt x="0" y="155"/>
                  <a:pt x="0" y="148"/>
                </a:cubicBezTo>
                <a:cubicBezTo>
                  <a:pt x="0" y="128"/>
                  <a:pt x="0" y="128"/>
                  <a:pt x="0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29" y="0"/>
                  <a:pt x="36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cubicBezTo>
                  <a:pt x="232" y="128"/>
                  <a:pt x="232" y="128"/>
                  <a:pt x="232" y="128"/>
                </a:cubicBezTo>
                <a:cubicBezTo>
                  <a:pt x="256" y="128"/>
                  <a:pt x="256" y="128"/>
                  <a:pt x="256" y="128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moveTo>
                  <a:pt x="100" y="148"/>
                </a:moveTo>
                <a:cubicBezTo>
                  <a:pt x="156" y="148"/>
                  <a:pt x="156" y="148"/>
                  <a:pt x="156" y="148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00" y="140"/>
                  <a:pt x="100" y="140"/>
                  <a:pt x="100" y="140"/>
                </a:cubicBezTo>
                <a:lnTo>
                  <a:pt x="100" y="148"/>
                </a:lnTo>
                <a:close/>
                <a:moveTo>
                  <a:pt x="216" y="16"/>
                </a:moveTo>
                <a:cubicBezTo>
                  <a:pt x="40" y="16"/>
                  <a:pt x="40" y="16"/>
                  <a:pt x="40" y="16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216" y="120"/>
                  <a:pt x="216" y="120"/>
                  <a:pt x="216" y="120"/>
                </a:cubicBezTo>
                <a:lnTo>
                  <a:pt x="216" y="1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7" name="Freeform 87">
            <a:extLst>
              <a:ext uri="{FF2B5EF4-FFF2-40B4-BE49-F238E27FC236}">
                <a16:creationId xmlns:a16="http://schemas.microsoft.com/office/drawing/2014/main" id="{3C7BC84B-A4BA-EB15-218C-4BD292187CF6}"/>
              </a:ext>
            </a:extLst>
          </p:cNvPr>
          <p:cNvSpPr>
            <a:spLocks noEditPoints="1"/>
          </p:cNvSpPr>
          <p:nvPr/>
        </p:nvSpPr>
        <p:spPr bwMode="auto">
          <a:xfrm>
            <a:off x="2876642" y="1426714"/>
            <a:ext cx="299349" cy="347006"/>
          </a:xfrm>
          <a:custGeom>
            <a:avLst/>
            <a:gdLst/>
            <a:ahLst/>
            <a:cxnLst>
              <a:cxn ang="0">
                <a:pos x="188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188" y="0"/>
              </a:cxn>
              <a:cxn ang="0">
                <a:pos x="200" y="12"/>
              </a:cxn>
              <a:cxn ang="0">
                <a:pos x="200" y="220"/>
              </a:cxn>
              <a:cxn ang="0">
                <a:pos x="188" y="232"/>
              </a:cxn>
              <a:cxn ang="0">
                <a:pos x="100" y="224"/>
              </a:cxn>
              <a:cxn ang="0">
                <a:pos x="108" y="216"/>
              </a:cxn>
              <a:cxn ang="0">
                <a:pos x="100" y="208"/>
              </a:cxn>
              <a:cxn ang="0">
                <a:pos x="92" y="216"/>
              </a:cxn>
              <a:cxn ang="0">
                <a:pos x="100" y="224"/>
              </a:cxn>
              <a:cxn ang="0">
                <a:pos x="176" y="24"/>
              </a:cxn>
              <a:cxn ang="0">
                <a:pos x="24" y="24"/>
              </a:cxn>
              <a:cxn ang="0">
                <a:pos x="24" y="200"/>
              </a:cxn>
              <a:cxn ang="0">
                <a:pos x="176" y="200"/>
              </a:cxn>
              <a:cxn ang="0">
                <a:pos x="176" y="24"/>
              </a:cxn>
            </a:cxnLst>
            <a:rect l="0" t="0" r="r" b="b"/>
            <a:pathLst>
              <a:path w="200" h="232">
                <a:moveTo>
                  <a:pt x="188" y="232"/>
                </a:move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5" y="0"/>
                  <a:pt x="200" y="5"/>
                  <a:pt x="200" y="12"/>
                </a:cubicBezTo>
                <a:cubicBezTo>
                  <a:pt x="200" y="220"/>
                  <a:pt x="200" y="220"/>
                  <a:pt x="200" y="220"/>
                </a:cubicBezTo>
                <a:cubicBezTo>
                  <a:pt x="200" y="227"/>
                  <a:pt x="195" y="232"/>
                  <a:pt x="188" y="232"/>
                </a:cubicBezTo>
                <a:moveTo>
                  <a:pt x="100" y="224"/>
                </a:moveTo>
                <a:cubicBezTo>
                  <a:pt x="104" y="224"/>
                  <a:pt x="108" y="220"/>
                  <a:pt x="108" y="216"/>
                </a:cubicBezTo>
                <a:cubicBezTo>
                  <a:pt x="108" y="212"/>
                  <a:pt x="104" y="208"/>
                  <a:pt x="100" y="208"/>
                </a:cubicBezTo>
                <a:cubicBezTo>
                  <a:pt x="96" y="208"/>
                  <a:pt x="92" y="212"/>
                  <a:pt x="92" y="216"/>
                </a:cubicBezTo>
                <a:cubicBezTo>
                  <a:pt x="92" y="220"/>
                  <a:pt x="96" y="224"/>
                  <a:pt x="100" y="224"/>
                </a:cubicBezTo>
                <a:moveTo>
                  <a:pt x="176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00"/>
                  <a:pt x="24" y="200"/>
                  <a:pt x="24" y="200"/>
                </a:cubicBezTo>
                <a:cubicBezTo>
                  <a:pt x="176" y="200"/>
                  <a:pt x="176" y="200"/>
                  <a:pt x="176" y="200"/>
                </a:cubicBezTo>
                <a:lnTo>
                  <a:pt x="176" y="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8" name="Freeform 88">
            <a:extLst>
              <a:ext uri="{FF2B5EF4-FFF2-40B4-BE49-F238E27FC236}">
                <a16:creationId xmlns:a16="http://schemas.microsoft.com/office/drawing/2014/main" id="{755E503D-2397-34F9-69B6-E51F36AFEA21}"/>
              </a:ext>
            </a:extLst>
          </p:cNvPr>
          <p:cNvSpPr>
            <a:spLocks noEditPoints="1"/>
          </p:cNvSpPr>
          <p:nvPr/>
        </p:nvSpPr>
        <p:spPr bwMode="auto">
          <a:xfrm>
            <a:off x="2252627" y="1426714"/>
            <a:ext cx="204034" cy="347006"/>
          </a:xfrm>
          <a:custGeom>
            <a:avLst/>
            <a:gdLst/>
            <a:ahLst/>
            <a:cxnLst>
              <a:cxn ang="0">
                <a:pos x="124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124" y="0"/>
              </a:cxn>
              <a:cxn ang="0">
                <a:pos x="136" y="12"/>
              </a:cxn>
              <a:cxn ang="0">
                <a:pos x="136" y="220"/>
              </a:cxn>
              <a:cxn ang="0">
                <a:pos x="124" y="232"/>
              </a:cxn>
              <a:cxn ang="0">
                <a:pos x="68" y="220"/>
              </a:cxn>
              <a:cxn ang="0">
                <a:pos x="76" y="212"/>
              </a:cxn>
              <a:cxn ang="0">
                <a:pos x="68" y="204"/>
              </a:cxn>
              <a:cxn ang="0">
                <a:pos x="60" y="212"/>
              </a:cxn>
              <a:cxn ang="0">
                <a:pos x="68" y="220"/>
              </a:cxn>
              <a:cxn ang="0">
                <a:pos x="124" y="24"/>
              </a:cxn>
              <a:cxn ang="0">
                <a:pos x="120" y="24"/>
              </a:cxn>
              <a:cxn ang="0">
                <a:pos x="16" y="24"/>
              </a:cxn>
              <a:cxn ang="0">
                <a:pos x="12" y="24"/>
              </a:cxn>
              <a:cxn ang="0">
                <a:pos x="12" y="192"/>
              </a:cxn>
              <a:cxn ang="0">
                <a:pos x="16" y="192"/>
              </a:cxn>
              <a:cxn ang="0">
                <a:pos x="120" y="192"/>
              </a:cxn>
              <a:cxn ang="0">
                <a:pos x="124" y="192"/>
              </a:cxn>
              <a:cxn ang="0">
                <a:pos x="124" y="24"/>
              </a:cxn>
            </a:cxnLst>
            <a:rect l="0" t="0" r="r" b="b"/>
            <a:pathLst>
              <a:path w="136" h="232">
                <a:moveTo>
                  <a:pt x="124" y="232"/>
                </a:move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31" y="0"/>
                  <a:pt x="136" y="5"/>
                  <a:pt x="136" y="12"/>
                </a:cubicBezTo>
                <a:cubicBezTo>
                  <a:pt x="136" y="220"/>
                  <a:pt x="136" y="220"/>
                  <a:pt x="136" y="220"/>
                </a:cubicBezTo>
                <a:cubicBezTo>
                  <a:pt x="136" y="227"/>
                  <a:pt x="131" y="232"/>
                  <a:pt x="124" y="232"/>
                </a:cubicBezTo>
                <a:moveTo>
                  <a:pt x="68" y="220"/>
                </a:moveTo>
                <a:cubicBezTo>
                  <a:pt x="72" y="220"/>
                  <a:pt x="76" y="216"/>
                  <a:pt x="76" y="212"/>
                </a:cubicBezTo>
                <a:cubicBezTo>
                  <a:pt x="76" y="208"/>
                  <a:pt x="72" y="204"/>
                  <a:pt x="68" y="204"/>
                </a:cubicBezTo>
                <a:cubicBezTo>
                  <a:pt x="64" y="204"/>
                  <a:pt x="60" y="208"/>
                  <a:pt x="60" y="212"/>
                </a:cubicBezTo>
                <a:cubicBezTo>
                  <a:pt x="60" y="216"/>
                  <a:pt x="64" y="220"/>
                  <a:pt x="68" y="220"/>
                </a:cubicBezTo>
                <a:moveTo>
                  <a:pt x="124" y="24"/>
                </a:moveTo>
                <a:cubicBezTo>
                  <a:pt x="120" y="24"/>
                  <a:pt x="120" y="24"/>
                  <a:pt x="120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192"/>
                  <a:pt x="12" y="192"/>
                  <a:pt x="12" y="192"/>
                </a:cubicBezTo>
                <a:cubicBezTo>
                  <a:pt x="16" y="192"/>
                  <a:pt x="16" y="192"/>
                  <a:pt x="16" y="192"/>
                </a:cubicBezTo>
                <a:cubicBezTo>
                  <a:pt x="120" y="192"/>
                  <a:pt x="120" y="192"/>
                  <a:pt x="120" y="192"/>
                </a:cubicBezTo>
                <a:cubicBezTo>
                  <a:pt x="124" y="192"/>
                  <a:pt x="124" y="192"/>
                  <a:pt x="124" y="192"/>
                </a:cubicBezTo>
                <a:lnTo>
                  <a:pt x="124" y="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0" name="مستطيل ذو زاوية واحدة مستديرة 89">
            <a:extLst>
              <a:ext uri="{FF2B5EF4-FFF2-40B4-BE49-F238E27FC236}">
                <a16:creationId xmlns:a16="http://schemas.microsoft.com/office/drawing/2014/main" id="{32943365-E5A1-95AE-E324-4E701FD51084}"/>
              </a:ext>
            </a:extLst>
          </p:cNvPr>
          <p:cNvSpPr/>
          <p:nvPr/>
        </p:nvSpPr>
        <p:spPr>
          <a:xfrm flipH="1">
            <a:off x="8172613" y="513504"/>
            <a:ext cx="3008835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icons</a:t>
            </a:r>
          </a:p>
        </p:txBody>
      </p:sp>
      <p:cxnSp>
        <p:nvCxnSpPr>
          <p:cNvPr id="91" name="موصل مستقيم 30">
            <a:extLst>
              <a:ext uri="{FF2B5EF4-FFF2-40B4-BE49-F238E27FC236}">
                <a16:creationId xmlns:a16="http://schemas.microsoft.com/office/drawing/2014/main" id="{EAC8EB79-3433-472F-CBC3-AA2DF9DAE779}"/>
              </a:ext>
            </a:extLst>
          </p:cNvPr>
          <p:cNvCxnSpPr>
            <a:cxnSpLocks/>
          </p:cNvCxnSpPr>
          <p:nvPr/>
        </p:nvCxnSpPr>
        <p:spPr>
          <a:xfrm>
            <a:off x="8176684" y="999914"/>
            <a:ext cx="3004764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مربع نص 91">
            <a:extLst>
              <a:ext uri="{FF2B5EF4-FFF2-40B4-BE49-F238E27FC236}">
                <a16:creationId xmlns:a16="http://schemas.microsoft.com/office/drawing/2014/main" id="{2BB3D9BE-B13C-C012-2C25-3CF5A37E4782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0355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B5020EBE-4530-2F0F-816C-46B718DC3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68</a:t>
            </a:fld>
            <a:endParaRPr lang="ar-SA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CEA1F19B-0459-876C-7708-8FE63852B403}"/>
              </a:ext>
            </a:extLst>
          </p:cNvPr>
          <p:cNvSpPr>
            <a:spLocks noEditPoints="1"/>
          </p:cNvSpPr>
          <p:nvPr/>
        </p:nvSpPr>
        <p:spPr bwMode="auto">
          <a:xfrm>
            <a:off x="9504185" y="5407995"/>
            <a:ext cx="383735" cy="383735"/>
          </a:xfrm>
          <a:custGeom>
            <a:avLst/>
            <a:gdLst/>
            <a:ahLst/>
            <a:cxnLst>
              <a:cxn ang="0">
                <a:pos x="256" y="128"/>
              </a:cxn>
              <a:cxn ang="0">
                <a:pos x="256" y="244"/>
              </a:cxn>
              <a:cxn ang="0">
                <a:pos x="244" y="256"/>
              </a:cxn>
              <a:cxn ang="0">
                <a:pos x="128" y="256"/>
              </a:cxn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256" y="128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128" y="232"/>
              </a:cxn>
              <a:cxn ang="0">
                <a:pos x="232" y="128"/>
              </a:cxn>
              <a:cxn ang="0">
                <a:pos x="232" y="128"/>
              </a:cxn>
              <a:cxn ang="0">
                <a:pos x="128" y="24"/>
              </a:cxn>
              <a:cxn ang="0">
                <a:pos x="180" y="140"/>
              </a:cxn>
              <a:cxn ang="0">
                <a:pos x="172" y="140"/>
              </a:cxn>
              <a:cxn ang="0">
                <a:pos x="96" y="140"/>
              </a:cxn>
              <a:cxn ang="0">
                <a:pos x="76" y="140"/>
              </a:cxn>
              <a:cxn ang="0">
                <a:pos x="64" y="128"/>
              </a:cxn>
              <a:cxn ang="0">
                <a:pos x="76" y="116"/>
              </a:cxn>
              <a:cxn ang="0">
                <a:pos x="116" y="116"/>
              </a:cxn>
              <a:cxn ang="0">
                <a:pos x="140" y="116"/>
              </a:cxn>
              <a:cxn ang="0">
                <a:pos x="180" y="116"/>
              </a:cxn>
              <a:cxn ang="0">
                <a:pos x="192" y="128"/>
              </a:cxn>
              <a:cxn ang="0">
                <a:pos x="180" y="140"/>
              </a:cxn>
            </a:cxnLst>
            <a:rect l="0" t="0" r="r" b="b"/>
            <a:pathLst>
              <a:path w="256" h="256">
                <a:moveTo>
                  <a:pt x="256" y="128"/>
                </a:move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28"/>
                  <a:pt x="256" y="128"/>
                  <a:pt x="256" y="128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28" y="232"/>
                  <a:pt x="128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128"/>
                  <a:pt x="232" y="128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0" y="140"/>
                </a:moveTo>
                <a:cubicBezTo>
                  <a:pt x="172" y="140"/>
                  <a:pt x="172" y="140"/>
                  <a:pt x="172" y="140"/>
                </a:cubicBezTo>
                <a:cubicBezTo>
                  <a:pt x="96" y="140"/>
                  <a:pt x="96" y="140"/>
                  <a:pt x="96" y="140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69" y="140"/>
                  <a:pt x="64" y="135"/>
                  <a:pt x="64" y="128"/>
                </a:cubicBezTo>
                <a:cubicBezTo>
                  <a:pt x="64" y="121"/>
                  <a:pt x="69" y="116"/>
                  <a:pt x="76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cubicBezTo>
                  <a:pt x="192" y="135"/>
                  <a:pt x="187" y="140"/>
                  <a:pt x="180" y="140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BDD7266B-0FFA-F884-8FA3-5C95AC931988}"/>
              </a:ext>
            </a:extLst>
          </p:cNvPr>
          <p:cNvSpPr>
            <a:spLocks noEditPoints="1"/>
          </p:cNvSpPr>
          <p:nvPr/>
        </p:nvSpPr>
        <p:spPr bwMode="auto">
          <a:xfrm>
            <a:off x="8831917" y="5407995"/>
            <a:ext cx="383735" cy="383735"/>
          </a:xfrm>
          <a:custGeom>
            <a:avLst/>
            <a:gdLst/>
            <a:ahLst/>
            <a:cxnLst>
              <a:cxn ang="0">
                <a:pos x="256" y="128"/>
              </a:cxn>
              <a:cxn ang="0">
                <a:pos x="256" y="244"/>
              </a:cxn>
              <a:cxn ang="0">
                <a:pos x="244" y="256"/>
              </a:cxn>
              <a:cxn ang="0">
                <a:pos x="128" y="256"/>
              </a:cxn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256" y="128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128" y="232"/>
              </a:cxn>
              <a:cxn ang="0">
                <a:pos x="232" y="128"/>
              </a:cxn>
              <a:cxn ang="0">
                <a:pos x="232" y="128"/>
              </a:cxn>
              <a:cxn ang="0">
                <a:pos x="128" y="24"/>
              </a:cxn>
              <a:cxn ang="0">
                <a:pos x="180" y="140"/>
              </a:cxn>
              <a:cxn ang="0">
                <a:pos x="140" y="140"/>
              </a:cxn>
              <a:cxn ang="0">
                <a:pos x="140" y="180"/>
              </a:cxn>
              <a:cxn ang="0">
                <a:pos x="128" y="192"/>
              </a:cxn>
              <a:cxn ang="0">
                <a:pos x="116" y="180"/>
              </a:cxn>
              <a:cxn ang="0">
                <a:pos x="116" y="140"/>
              </a:cxn>
              <a:cxn ang="0">
                <a:pos x="76" y="140"/>
              </a:cxn>
              <a:cxn ang="0">
                <a:pos x="64" y="128"/>
              </a:cxn>
              <a:cxn ang="0">
                <a:pos x="76" y="116"/>
              </a:cxn>
              <a:cxn ang="0">
                <a:pos x="116" y="116"/>
              </a:cxn>
              <a:cxn ang="0">
                <a:pos x="116" y="76"/>
              </a:cxn>
              <a:cxn ang="0">
                <a:pos x="128" y="64"/>
              </a:cxn>
              <a:cxn ang="0">
                <a:pos x="140" y="76"/>
              </a:cxn>
              <a:cxn ang="0">
                <a:pos x="140" y="116"/>
              </a:cxn>
              <a:cxn ang="0">
                <a:pos x="180" y="116"/>
              </a:cxn>
              <a:cxn ang="0">
                <a:pos x="192" y="128"/>
              </a:cxn>
              <a:cxn ang="0">
                <a:pos x="180" y="140"/>
              </a:cxn>
            </a:cxnLst>
            <a:rect l="0" t="0" r="r" b="b"/>
            <a:pathLst>
              <a:path w="256" h="256">
                <a:moveTo>
                  <a:pt x="256" y="128"/>
                </a:move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28"/>
                  <a:pt x="256" y="128"/>
                  <a:pt x="256" y="128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28" y="232"/>
                  <a:pt x="128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128"/>
                  <a:pt x="232" y="128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0" y="140"/>
                </a:moveTo>
                <a:cubicBezTo>
                  <a:pt x="140" y="140"/>
                  <a:pt x="140" y="140"/>
                  <a:pt x="140" y="140"/>
                </a:cubicBezTo>
                <a:cubicBezTo>
                  <a:pt x="140" y="180"/>
                  <a:pt x="140" y="180"/>
                  <a:pt x="140" y="180"/>
                </a:cubicBezTo>
                <a:cubicBezTo>
                  <a:pt x="140" y="187"/>
                  <a:pt x="135" y="192"/>
                  <a:pt x="128" y="192"/>
                </a:cubicBezTo>
                <a:cubicBezTo>
                  <a:pt x="121" y="192"/>
                  <a:pt x="116" y="187"/>
                  <a:pt x="116" y="180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69" y="140"/>
                  <a:pt x="64" y="135"/>
                  <a:pt x="64" y="128"/>
                </a:cubicBezTo>
                <a:cubicBezTo>
                  <a:pt x="64" y="121"/>
                  <a:pt x="69" y="116"/>
                  <a:pt x="76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6" y="69"/>
                  <a:pt x="121" y="64"/>
                  <a:pt x="128" y="64"/>
                </a:cubicBezTo>
                <a:cubicBezTo>
                  <a:pt x="135" y="64"/>
                  <a:pt x="140" y="69"/>
                  <a:pt x="140" y="7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cubicBezTo>
                  <a:pt x="192" y="135"/>
                  <a:pt x="187" y="140"/>
                  <a:pt x="180" y="140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D4197640-75D1-E123-1073-6507692BD4C3}"/>
              </a:ext>
            </a:extLst>
          </p:cNvPr>
          <p:cNvSpPr>
            <a:spLocks noEditPoints="1"/>
          </p:cNvSpPr>
          <p:nvPr/>
        </p:nvSpPr>
        <p:spPr bwMode="auto">
          <a:xfrm>
            <a:off x="8159647" y="5449004"/>
            <a:ext cx="383735" cy="300251"/>
          </a:xfrm>
          <a:custGeom>
            <a:avLst/>
            <a:gdLst/>
            <a:ahLst/>
            <a:cxnLst>
              <a:cxn ang="0">
                <a:pos x="244" y="112"/>
              </a:cxn>
              <a:cxn ang="0">
                <a:pos x="172" y="112"/>
              </a:cxn>
              <a:cxn ang="0">
                <a:pos x="160" y="100"/>
              </a:cxn>
              <a:cxn ang="0">
                <a:pos x="172" y="88"/>
              </a:cxn>
              <a:cxn ang="0">
                <a:pos x="244" y="88"/>
              </a:cxn>
              <a:cxn ang="0">
                <a:pos x="256" y="100"/>
              </a:cxn>
              <a:cxn ang="0">
                <a:pos x="244" y="112"/>
              </a:cxn>
              <a:cxn ang="0">
                <a:pos x="160" y="188"/>
              </a:cxn>
              <a:cxn ang="0">
                <a:pos x="148" y="200"/>
              </a:cxn>
              <a:cxn ang="0">
                <a:pos x="137" y="192"/>
              </a:cxn>
              <a:cxn ang="0">
                <a:pos x="137" y="192"/>
              </a:cxn>
              <a:cxn ang="0">
                <a:pos x="121" y="152"/>
              </a:cxn>
              <a:cxn ang="0">
                <a:pos x="39" y="152"/>
              </a:cxn>
              <a:cxn ang="0">
                <a:pos x="23" y="192"/>
              </a:cxn>
              <a:cxn ang="0">
                <a:pos x="23" y="192"/>
              </a:cxn>
              <a:cxn ang="0">
                <a:pos x="12" y="200"/>
              </a:cxn>
              <a:cxn ang="0">
                <a:pos x="0" y="188"/>
              </a:cxn>
              <a:cxn ang="0">
                <a:pos x="1" y="184"/>
              </a:cxn>
              <a:cxn ang="0">
                <a:pos x="1" y="184"/>
              </a:cxn>
              <a:cxn ang="0">
                <a:pos x="69" y="8"/>
              </a:cxn>
              <a:cxn ang="0">
                <a:pos x="69" y="8"/>
              </a:cxn>
              <a:cxn ang="0">
                <a:pos x="80" y="0"/>
              </a:cxn>
              <a:cxn ang="0">
                <a:pos x="91" y="8"/>
              </a:cxn>
              <a:cxn ang="0">
                <a:pos x="91" y="8"/>
              </a:cxn>
              <a:cxn ang="0">
                <a:pos x="159" y="184"/>
              </a:cxn>
              <a:cxn ang="0">
                <a:pos x="159" y="184"/>
              </a:cxn>
              <a:cxn ang="0">
                <a:pos x="160" y="188"/>
              </a:cxn>
              <a:cxn ang="0">
                <a:pos x="80" y="45"/>
              </a:cxn>
              <a:cxn ang="0">
                <a:pos x="48" y="128"/>
              </a:cxn>
              <a:cxn ang="0">
                <a:pos x="112" y="128"/>
              </a:cxn>
              <a:cxn ang="0">
                <a:pos x="80" y="45"/>
              </a:cxn>
            </a:cxnLst>
            <a:rect l="0" t="0" r="r" b="b"/>
            <a:pathLst>
              <a:path w="256" h="200">
                <a:moveTo>
                  <a:pt x="244" y="112"/>
                </a:moveTo>
                <a:cubicBezTo>
                  <a:pt x="172" y="112"/>
                  <a:pt x="172" y="112"/>
                  <a:pt x="172" y="112"/>
                </a:cubicBezTo>
                <a:cubicBezTo>
                  <a:pt x="165" y="112"/>
                  <a:pt x="160" y="107"/>
                  <a:pt x="160" y="100"/>
                </a:cubicBezTo>
                <a:cubicBezTo>
                  <a:pt x="160" y="93"/>
                  <a:pt x="165" y="88"/>
                  <a:pt x="172" y="88"/>
                </a:cubicBezTo>
                <a:cubicBezTo>
                  <a:pt x="244" y="88"/>
                  <a:pt x="244" y="88"/>
                  <a:pt x="244" y="88"/>
                </a:cubicBezTo>
                <a:cubicBezTo>
                  <a:pt x="251" y="88"/>
                  <a:pt x="256" y="93"/>
                  <a:pt x="256" y="100"/>
                </a:cubicBezTo>
                <a:cubicBezTo>
                  <a:pt x="256" y="107"/>
                  <a:pt x="251" y="112"/>
                  <a:pt x="244" y="112"/>
                </a:cubicBezTo>
                <a:moveTo>
                  <a:pt x="160" y="188"/>
                </a:moveTo>
                <a:cubicBezTo>
                  <a:pt x="160" y="195"/>
                  <a:pt x="155" y="200"/>
                  <a:pt x="148" y="200"/>
                </a:cubicBezTo>
                <a:cubicBezTo>
                  <a:pt x="143" y="200"/>
                  <a:pt x="139" y="197"/>
                  <a:pt x="137" y="192"/>
                </a:cubicBezTo>
                <a:cubicBezTo>
                  <a:pt x="137" y="192"/>
                  <a:pt x="137" y="192"/>
                  <a:pt x="137" y="19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39" y="152"/>
                  <a:pt x="39" y="152"/>
                  <a:pt x="39" y="152"/>
                </a:cubicBezTo>
                <a:cubicBezTo>
                  <a:pt x="23" y="192"/>
                  <a:pt x="23" y="192"/>
                  <a:pt x="23" y="192"/>
                </a:cubicBezTo>
                <a:cubicBezTo>
                  <a:pt x="23" y="192"/>
                  <a:pt x="23" y="192"/>
                  <a:pt x="23" y="192"/>
                </a:cubicBezTo>
                <a:cubicBezTo>
                  <a:pt x="21" y="197"/>
                  <a:pt x="17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186"/>
                  <a:pt x="0" y="185"/>
                  <a:pt x="1" y="184"/>
                </a:cubicBezTo>
                <a:cubicBezTo>
                  <a:pt x="1" y="184"/>
                  <a:pt x="1" y="184"/>
                  <a:pt x="1" y="184"/>
                </a:cubicBezTo>
                <a:cubicBezTo>
                  <a:pt x="69" y="8"/>
                  <a:pt x="69" y="8"/>
                  <a:pt x="69" y="8"/>
                </a:cubicBezTo>
                <a:cubicBezTo>
                  <a:pt x="69" y="8"/>
                  <a:pt x="69" y="8"/>
                  <a:pt x="69" y="8"/>
                </a:cubicBezTo>
                <a:cubicBezTo>
                  <a:pt x="71" y="3"/>
                  <a:pt x="75" y="0"/>
                  <a:pt x="80" y="0"/>
                </a:cubicBezTo>
                <a:cubicBezTo>
                  <a:pt x="85" y="0"/>
                  <a:pt x="89" y="3"/>
                  <a:pt x="91" y="8"/>
                </a:cubicBezTo>
                <a:cubicBezTo>
                  <a:pt x="91" y="8"/>
                  <a:pt x="91" y="8"/>
                  <a:pt x="91" y="8"/>
                </a:cubicBezTo>
                <a:cubicBezTo>
                  <a:pt x="159" y="184"/>
                  <a:pt x="159" y="184"/>
                  <a:pt x="159" y="184"/>
                </a:cubicBezTo>
                <a:cubicBezTo>
                  <a:pt x="159" y="184"/>
                  <a:pt x="159" y="184"/>
                  <a:pt x="159" y="184"/>
                </a:cubicBezTo>
                <a:cubicBezTo>
                  <a:pt x="160" y="185"/>
                  <a:pt x="160" y="186"/>
                  <a:pt x="160" y="188"/>
                </a:cubicBezTo>
                <a:moveTo>
                  <a:pt x="80" y="45"/>
                </a:moveTo>
                <a:cubicBezTo>
                  <a:pt x="48" y="128"/>
                  <a:pt x="48" y="128"/>
                  <a:pt x="48" y="128"/>
                </a:cubicBezTo>
                <a:cubicBezTo>
                  <a:pt x="112" y="128"/>
                  <a:pt x="112" y="128"/>
                  <a:pt x="112" y="128"/>
                </a:cubicBezTo>
                <a:lnTo>
                  <a:pt x="80" y="45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8C36AEBC-4B1C-D6A4-13BA-BA8FAFE976CF}"/>
              </a:ext>
            </a:extLst>
          </p:cNvPr>
          <p:cNvSpPr>
            <a:spLocks noEditPoints="1"/>
          </p:cNvSpPr>
          <p:nvPr/>
        </p:nvSpPr>
        <p:spPr bwMode="auto">
          <a:xfrm>
            <a:off x="7487379" y="5449004"/>
            <a:ext cx="383735" cy="300251"/>
          </a:xfrm>
          <a:custGeom>
            <a:avLst/>
            <a:gdLst/>
            <a:ahLst/>
            <a:cxnLst>
              <a:cxn ang="0">
                <a:pos x="244" y="112"/>
              </a:cxn>
              <a:cxn ang="0">
                <a:pos x="220" y="112"/>
              </a:cxn>
              <a:cxn ang="0">
                <a:pos x="220" y="136"/>
              </a:cxn>
              <a:cxn ang="0">
                <a:pos x="208" y="148"/>
              </a:cxn>
              <a:cxn ang="0">
                <a:pos x="196" y="136"/>
              </a:cxn>
              <a:cxn ang="0">
                <a:pos x="196" y="112"/>
              </a:cxn>
              <a:cxn ang="0">
                <a:pos x="172" y="112"/>
              </a:cxn>
              <a:cxn ang="0">
                <a:pos x="160" y="100"/>
              </a:cxn>
              <a:cxn ang="0">
                <a:pos x="172" y="88"/>
              </a:cxn>
              <a:cxn ang="0">
                <a:pos x="196" y="88"/>
              </a:cxn>
              <a:cxn ang="0">
                <a:pos x="196" y="64"/>
              </a:cxn>
              <a:cxn ang="0">
                <a:pos x="208" y="52"/>
              </a:cxn>
              <a:cxn ang="0">
                <a:pos x="220" y="64"/>
              </a:cxn>
              <a:cxn ang="0">
                <a:pos x="220" y="88"/>
              </a:cxn>
              <a:cxn ang="0">
                <a:pos x="244" y="88"/>
              </a:cxn>
              <a:cxn ang="0">
                <a:pos x="256" y="100"/>
              </a:cxn>
              <a:cxn ang="0">
                <a:pos x="244" y="112"/>
              </a:cxn>
              <a:cxn ang="0">
                <a:pos x="160" y="188"/>
              </a:cxn>
              <a:cxn ang="0">
                <a:pos x="148" y="200"/>
              </a:cxn>
              <a:cxn ang="0">
                <a:pos x="137" y="192"/>
              </a:cxn>
              <a:cxn ang="0">
                <a:pos x="137" y="192"/>
              </a:cxn>
              <a:cxn ang="0">
                <a:pos x="121" y="152"/>
              </a:cxn>
              <a:cxn ang="0">
                <a:pos x="39" y="152"/>
              </a:cxn>
              <a:cxn ang="0">
                <a:pos x="23" y="192"/>
              </a:cxn>
              <a:cxn ang="0">
                <a:pos x="23" y="192"/>
              </a:cxn>
              <a:cxn ang="0">
                <a:pos x="12" y="200"/>
              </a:cxn>
              <a:cxn ang="0">
                <a:pos x="0" y="188"/>
              </a:cxn>
              <a:cxn ang="0">
                <a:pos x="1" y="184"/>
              </a:cxn>
              <a:cxn ang="0">
                <a:pos x="1" y="184"/>
              </a:cxn>
              <a:cxn ang="0">
                <a:pos x="69" y="8"/>
              </a:cxn>
              <a:cxn ang="0">
                <a:pos x="69" y="8"/>
              </a:cxn>
              <a:cxn ang="0">
                <a:pos x="80" y="0"/>
              </a:cxn>
              <a:cxn ang="0">
                <a:pos x="91" y="8"/>
              </a:cxn>
              <a:cxn ang="0">
                <a:pos x="91" y="8"/>
              </a:cxn>
              <a:cxn ang="0">
                <a:pos x="159" y="184"/>
              </a:cxn>
              <a:cxn ang="0">
                <a:pos x="159" y="184"/>
              </a:cxn>
              <a:cxn ang="0">
                <a:pos x="160" y="188"/>
              </a:cxn>
              <a:cxn ang="0">
                <a:pos x="80" y="45"/>
              </a:cxn>
              <a:cxn ang="0">
                <a:pos x="48" y="128"/>
              </a:cxn>
              <a:cxn ang="0">
                <a:pos x="112" y="128"/>
              </a:cxn>
              <a:cxn ang="0">
                <a:pos x="80" y="45"/>
              </a:cxn>
            </a:cxnLst>
            <a:rect l="0" t="0" r="r" b="b"/>
            <a:pathLst>
              <a:path w="256" h="200">
                <a:moveTo>
                  <a:pt x="244" y="112"/>
                </a:moveTo>
                <a:cubicBezTo>
                  <a:pt x="220" y="112"/>
                  <a:pt x="220" y="112"/>
                  <a:pt x="220" y="112"/>
                </a:cubicBezTo>
                <a:cubicBezTo>
                  <a:pt x="220" y="136"/>
                  <a:pt x="220" y="136"/>
                  <a:pt x="220" y="136"/>
                </a:cubicBezTo>
                <a:cubicBezTo>
                  <a:pt x="220" y="143"/>
                  <a:pt x="215" y="148"/>
                  <a:pt x="208" y="148"/>
                </a:cubicBezTo>
                <a:cubicBezTo>
                  <a:pt x="201" y="148"/>
                  <a:pt x="196" y="143"/>
                  <a:pt x="196" y="136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72" y="112"/>
                  <a:pt x="172" y="112"/>
                  <a:pt x="172" y="112"/>
                </a:cubicBezTo>
                <a:cubicBezTo>
                  <a:pt x="165" y="112"/>
                  <a:pt x="160" y="107"/>
                  <a:pt x="160" y="100"/>
                </a:cubicBezTo>
                <a:cubicBezTo>
                  <a:pt x="160" y="93"/>
                  <a:pt x="165" y="88"/>
                  <a:pt x="172" y="88"/>
                </a:cubicBezTo>
                <a:cubicBezTo>
                  <a:pt x="196" y="88"/>
                  <a:pt x="196" y="88"/>
                  <a:pt x="196" y="88"/>
                </a:cubicBezTo>
                <a:cubicBezTo>
                  <a:pt x="196" y="64"/>
                  <a:pt x="196" y="64"/>
                  <a:pt x="196" y="64"/>
                </a:cubicBezTo>
                <a:cubicBezTo>
                  <a:pt x="196" y="57"/>
                  <a:pt x="201" y="52"/>
                  <a:pt x="208" y="52"/>
                </a:cubicBezTo>
                <a:cubicBezTo>
                  <a:pt x="215" y="52"/>
                  <a:pt x="220" y="57"/>
                  <a:pt x="220" y="64"/>
                </a:cubicBezTo>
                <a:cubicBezTo>
                  <a:pt x="220" y="88"/>
                  <a:pt x="220" y="88"/>
                  <a:pt x="220" y="88"/>
                </a:cubicBezTo>
                <a:cubicBezTo>
                  <a:pt x="244" y="88"/>
                  <a:pt x="244" y="88"/>
                  <a:pt x="244" y="88"/>
                </a:cubicBezTo>
                <a:cubicBezTo>
                  <a:pt x="251" y="88"/>
                  <a:pt x="256" y="93"/>
                  <a:pt x="256" y="100"/>
                </a:cubicBezTo>
                <a:cubicBezTo>
                  <a:pt x="256" y="107"/>
                  <a:pt x="251" y="112"/>
                  <a:pt x="244" y="112"/>
                </a:cubicBezTo>
                <a:moveTo>
                  <a:pt x="160" y="188"/>
                </a:moveTo>
                <a:cubicBezTo>
                  <a:pt x="160" y="195"/>
                  <a:pt x="155" y="200"/>
                  <a:pt x="148" y="200"/>
                </a:cubicBezTo>
                <a:cubicBezTo>
                  <a:pt x="143" y="200"/>
                  <a:pt x="139" y="197"/>
                  <a:pt x="137" y="192"/>
                </a:cubicBezTo>
                <a:cubicBezTo>
                  <a:pt x="137" y="192"/>
                  <a:pt x="137" y="192"/>
                  <a:pt x="137" y="19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39" y="152"/>
                  <a:pt x="39" y="152"/>
                  <a:pt x="39" y="152"/>
                </a:cubicBezTo>
                <a:cubicBezTo>
                  <a:pt x="23" y="192"/>
                  <a:pt x="23" y="192"/>
                  <a:pt x="23" y="192"/>
                </a:cubicBezTo>
                <a:cubicBezTo>
                  <a:pt x="23" y="192"/>
                  <a:pt x="23" y="192"/>
                  <a:pt x="23" y="192"/>
                </a:cubicBezTo>
                <a:cubicBezTo>
                  <a:pt x="21" y="197"/>
                  <a:pt x="17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186"/>
                  <a:pt x="0" y="185"/>
                  <a:pt x="1" y="184"/>
                </a:cubicBezTo>
                <a:cubicBezTo>
                  <a:pt x="1" y="184"/>
                  <a:pt x="1" y="184"/>
                  <a:pt x="1" y="184"/>
                </a:cubicBezTo>
                <a:cubicBezTo>
                  <a:pt x="69" y="8"/>
                  <a:pt x="69" y="8"/>
                  <a:pt x="69" y="8"/>
                </a:cubicBezTo>
                <a:cubicBezTo>
                  <a:pt x="69" y="8"/>
                  <a:pt x="69" y="8"/>
                  <a:pt x="69" y="8"/>
                </a:cubicBezTo>
                <a:cubicBezTo>
                  <a:pt x="71" y="3"/>
                  <a:pt x="75" y="0"/>
                  <a:pt x="80" y="0"/>
                </a:cubicBezTo>
                <a:cubicBezTo>
                  <a:pt x="85" y="0"/>
                  <a:pt x="89" y="3"/>
                  <a:pt x="91" y="8"/>
                </a:cubicBezTo>
                <a:cubicBezTo>
                  <a:pt x="91" y="8"/>
                  <a:pt x="91" y="8"/>
                  <a:pt x="91" y="8"/>
                </a:cubicBezTo>
                <a:cubicBezTo>
                  <a:pt x="159" y="184"/>
                  <a:pt x="159" y="184"/>
                  <a:pt x="159" y="184"/>
                </a:cubicBezTo>
                <a:cubicBezTo>
                  <a:pt x="159" y="184"/>
                  <a:pt x="159" y="184"/>
                  <a:pt x="159" y="184"/>
                </a:cubicBezTo>
                <a:cubicBezTo>
                  <a:pt x="160" y="185"/>
                  <a:pt x="160" y="186"/>
                  <a:pt x="160" y="188"/>
                </a:cubicBezTo>
                <a:moveTo>
                  <a:pt x="80" y="45"/>
                </a:moveTo>
                <a:cubicBezTo>
                  <a:pt x="48" y="128"/>
                  <a:pt x="48" y="128"/>
                  <a:pt x="48" y="128"/>
                </a:cubicBezTo>
                <a:cubicBezTo>
                  <a:pt x="112" y="128"/>
                  <a:pt x="112" y="128"/>
                  <a:pt x="112" y="128"/>
                </a:cubicBezTo>
                <a:lnTo>
                  <a:pt x="80" y="45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ABA5210A-D44E-5D39-B217-85FECEE7E0E1}"/>
              </a:ext>
            </a:extLst>
          </p:cNvPr>
          <p:cNvSpPr>
            <a:spLocks noEditPoints="1"/>
          </p:cNvSpPr>
          <p:nvPr/>
        </p:nvSpPr>
        <p:spPr bwMode="auto">
          <a:xfrm>
            <a:off x="6900058" y="5407995"/>
            <a:ext cx="215303" cy="383735"/>
          </a:xfrm>
          <a:custGeom>
            <a:avLst/>
            <a:gdLst/>
            <a:ahLst/>
            <a:cxnLst>
              <a:cxn ang="0">
                <a:pos x="140" y="80"/>
              </a:cxn>
              <a:cxn ang="0">
                <a:pos x="140" y="80"/>
              </a:cxn>
              <a:cxn ang="0">
                <a:pos x="93" y="128"/>
              </a:cxn>
              <a:cxn ang="0">
                <a:pos x="140" y="176"/>
              </a:cxn>
              <a:cxn ang="0">
                <a:pos x="144" y="184"/>
              </a:cxn>
              <a:cxn ang="0">
                <a:pos x="140" y="192"/>
              </a:cxn>
              <a:cxn ang="0">
                <a:pos x="80" y="252"/>
              </a:cxn>
              <a:cxn ang="0">
                <a:pos x="72" y="256"/>
              </a:cxn>
              <a:cxn ang="0">
                <a:pos x="60" y="244"/>
              </a:cxn>
              <a:cxn ang="0">
                <a:pos x="60" y="161"/>
              </a:cxn>
              <a:cxn ang="0">
                <a:pos x="20" y="200"/>
              </a:cxn>
              <a:cxn ang="0">
                <a:pos x="12" y="204"/>
              </a:cxn>
              <a:cxn ang="0">
                <a:pos x="0" y="192"/>
              </a:cxn>
              <a:cxn ang="0">
                <a:pos x="4" y="184"/>
              </a:cxn>
              <a:cxn ang="0">
                <a:pos x="59" y="128"/>
              </a:cxn>
              <a:cxn ang="0">
                <a:pos x="4" y="72"/>
              </a:cxn>
              <a:cxn ang="0">
                <a:pos x="0" y="64"/>
              </a:cxn>
              <a:cxn ang="0">
                <a:pos x="12" y="52"/>
              </a:cxn>
              <a:cxn ang="0">
                <a:pos x="20" y="56"/>
              </a:cxn>
              <a:cxn ang="0">
                <a:pos x="60" y="95"/>
              </a:cxn>
              <a:cxn ang="0">
                <a:pos x="60" y="12"/>
              </a:cxn>
              <a:cxn ang="0">
                <a:pos x="72" y="0"/>
              </a:cxn>
              <a:cxn ang="0">
                <a:pos x="80" y="4"/>
              </a:cxn>
              <a:cxn ang="0">
                <a:pos x="140" y="64"/>
              </a:cxn>
              <a:cxn ang="0">
                <a:pos x="144" y="72"/>
              </a:cxn>
              <a:cxn ang="0">
                <a:pos x="140" y="80"/>
              </a:cxn>
              <a:cxn ang="0">
                <a:pos x="84" y="215"/>
              </a:cxn>
              <a:cxn ang="0">
                <a:pos x="115" y="184"/>
              </a:cxn>
              <a:cxn ang="0">
                <a:pos x="84" y="153"/>
              </a:cxn>
              <a:cxn ang="0">
                <a:pos x="84" y="215"/>
              </a:cxn>
              <a:cxn ang="0">
                <a:pos x="84" y="41"/>
              </a:cxn>
              <a:cxn ang="0">
                <a:pos x="84" y="103"/>
              </a:cxn>
              <a:cxn ang="0">
                <a:pos x="115" y="72"/>
              </a:cxn>
              <a:cxn ang="0">
                <a:pos x="84" y="41"/>
              </a:cxn>
            </a:cxnLst>
            <a:rect l="0" t="0" r="r" b="b"/>
            <a:pathLst>
              <a:path w="144" h="256">
                <a:moveTo>
                  <a:pt x="140" y="80"/>
                </a:moveTo>
                <a:cubicBezTo>
                  <a:pt x="140" y="80"/>
                  <a:pt x="140" y="80"/>
                  <a:pt x="140" y="80"/>
                </a:cubicBezTo>
                <a:cubicBezTo>
                  <a:pt x="93" y="128"/>
                  <a:pt x="93" y="128"/>
                  <a:pt x="93" y="128"/>
                </a:cubicBezTo>
                <a:cubicBezTo>
                  <a:pt x="140" y="176"/>
                  <a:pt x="140" y="176"/>
                  <a:pt x="140" y="176"/>
                </a:cubicBezTo>
                <a:cubicBezTo>
                  <a:pt x="143" y="178"/>
                  <a:pt x="144" y="181"/>
                  <a:pt x="144" y="184"/>
                </a:cubicBezTo>
                <a:cubicBezTo>
                  <a:pt x="144" y="187"/>
                  <a:pt x="143" y="190"/>
                  <a:pt x="140" y="192"/>
                </a:cubicBezTo>
                <a:cubicBezTo>
                  <a:pt x="80" y="252"/>
                  <a:pt x="80" y="252"/>
                  <a:pt x="80" y="252"/>
                </a:cubicBezTo>
                <a:cubicBezTo>
                  <a:pt x="78" y="255"/>
                  <a:pt x="75" y="256"/>
                  <a:pt x="72" y="256"/>
                </a:cubicBezTo>
                <a:cubicBezTo>
                  <a:pt x="65" y="256"/>
                  <a:pt x="60" y="251"/>
                  <a:pt x="60" y="244"/>
                </a:cubicBezTo>
                <a:cubicBezTo>
                  <a:pt x="60" y="161"/>
                  <a:pt x="60" y="161"/>
                  <a:pt x="60" y="161"/>
                </a:cubicBezTo>
                <a:cubicBezTo>
                  <a:pt x="20" y="200"/>
                  <a:pt x="20" y="200"/>
                  <a:pt x="20" y="200"/>
                </a:cubicBezTo>
                <a:cubicBezTo>
                  <a:pt x="18" y="203"/>
                  <a:pt x="15" y="204"/>
                  <a:pt x="12" y="204"/>
                </a:cubicBezTo>
                <a:cubicBezTo>
                  <a:pt x="5" y="204"/>
                  <a:pt x="0" y="199"/>
                  <a:pt x="0" y="192"/>
                </a:cubicBezTo>
                <a:cubicBezTo>
                  <a:pt x="0" y="189"/>
                  <a:pt x="1" y="186"/>
                  <a:pt x="4" y="184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0"/>
                  <a:pt x="0" y="67"/>
                  <a:pt x="0" y="64"/>
                </a:cubicBezTo>
                <a:cubicBezTo>
                  <a:pt x="0" y="57"/>
                  <a:pt x="5" y="52"/>
                  <a:pt x="12" y="52"/>
                </a:cubicBezTo>
                <a:cubicBezTo>
                  <a:pt x="15" y="52"/>
                  <a:pt x="18" y="53"/>
                  <a:pt x="20" y="56"/>
                </a:cubicBezTo>
                <a:cubicBezTo>
                  <a:pt x="60" y="95"/>
                  <a:pt x="60" y="95"/>
                  <a:pt x="60" y="95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5"/>
                  <a:pt x="65" y="0"/>
                  <a:pt x="72" y="0"/>
                </a:cubicBezTo>
                <a:cubicBezTo>
                  <a:pt x="75" y="0"/>
                  <a:pt x="78" y="1"/>
                  <a:pt x="80" y="4"/>
                </a:cubicBezTo>
                <a:cubicBezTo>
                  <a:pt x="140" y="64"/>
                  <a:pt x="140" y="64"/>
                  <a:pt x="140" y="64"/>
                </a:cubicBezTo>
                <a:cubicBezTo>
                  <a:pt x="143" y="66"/>
                  <a:pt x="144" y="69"/>
                  <a:pt x="144" y="72"/>
                </a:cubicBezTo>
                <a:cubicBezTo>
                  <a:pt x="144" y="75"/>
                  <a:pt x="143" y="78"/>
                  <a:pt x="140" y="80"/>
                </a:cubicBezTo>
                <a:moveTo>
                  <a:pt x="84" y="215"/>
                </a:moveTo>
                <a:cubicBezTo>
                  <a:pt x="115" y="184"/>
                  <a:pt x="115" y="184"/>
                  <a:pt x="115" y="184"/>
                </a:cubicBezTo>
                <a:cubicBezTo>
                  <a:pt x="84" y="153"/>
                  <a:pt x="84" y="153"/>
                  <a:pt x="84" y="153"/>
                </a:cubicBezTo>
                <a:lnTo>
                  <a:pt x="84" y="215"/>
                </a:lnTo>
                <a:close/>
                <a:moveTo>
                  <a:pt x="84" y="41"/>
                </a:moveTo>
                <a:cubicBezTo>
                  <a:pt x="84" y="103"/>
                  <a:pt x="84" y="103"/>
                  <a:pt x="84" y="103"/>
                </a:cubicBezTo>
                <a:cubicBezTo>
                  <a:pt x="115" y="72"/>
                  <a:pt x="115" y="72"/>
                  <a:pt x="115" y="72"/>
                </a:cubicBezTo>
                <a:lnTo>
                  <a:pt x="84" y="41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E26EA282-E7FE-1254-46FC-6F2039F029DC}"/>
              </a:ext>
            </a:extLst>
          </p:cNvPr>
          <p:cNvSpPr>
            <a:spLocks/>
          </p:cNvSpPr>
          <p:nvPr/>
        </p:nvSpPr>
        <p:spPr bwMode="auto">
          <a:xfrm>
            <a:off x="6191172" y="5454862"/>
            <a:ext cx="288534" cy="288534"/>
          </a:xfrm>
          <a:custGeom>
            <a:avLst/>
            <a:gdLst/>
            <a:ahLst/>
            <a:cxnLst>
              <a:cxn ang="0">
                <a:pos x="152" y="141"/>
              </a:cxn>
              <a:cxn ang="0">
                <a:pos x="61" y="147"/>
              </a:cxn>
              <a:cxn ang="0">
                <a:pos x="22" y="187"/>
              </a:cxn>
              <a:cxn ang="0">
                <a:pos x="5" y="187"/>
              </a:cxn>
              <a:cxn ang="0">
                <a:pos x="5" y="170"/>
              </a:cxn>
              <a:cxn ang="0">
                <a:pos x="45" y="131"/>
              </a:cxn>
              <a:cxn ang="0">
                <a:pos x="51" y="40"/>
              </a:cxn>
              <a:cxn ang="0">
                <a:pos x="75" y="16"/>
              </a:cxn>
              <a:cxn ang="0">
                <a:pos x="92" y="33"/>
              </a:cxn>
              <a:cxn ang="0">
                <a:pos x="120" y="5"/>
              </a:cxn>
              <a:cxn ang="0">
                <a:pos x="137" y="5"/>
              </a:cxn>
              <a:cxn ang="0">
                <a:pos x="137" y="22"/>
              </a:cxn>
              <a:cxn ang="0">
                <a:pos x="109" y="50"/>
              </a:cxn>
              <a:cxn ang="0">
                <a:pos x="142" y="83"/>
              </a:cxn>
              <a:cxn ang="0">
                <a:pos x="170" y="55"/>
              </a:cxn>
              <a:cxn ang="0">
                <a:pos x="187" y="55"/>
              </a:cxn>
              <a:cxn ang="0">
                <a:pos x="187" y="72"/>
              </a:cxn>
              <a:cxn ang="0">
                <a:pos x="159" y="100"/>
              </a:cxn>
              <a:cxn ang="0">
                <a:pos x="176" y="117"/>
              </a:cxn>
              <a:cxn ang="0">
                <a:pos x="152" y="141"/>
              </a:cxn>
            </a:cxnLst>
            <a:rect l="0" t="0" r="r" b="b"/>
            <a:pathLst>
              <a:path w="192" h="192">
                <a:moveTo>
                  <a:pt x="152" y="141"/>
                </a:moveTo>
                <a:cubicBezTo>
                  <a:pt x="127" y="166"/>
                  <a:pt x="89" y="168"/>
                  <a:pt x="61" y="147"/>
                </a:cubicBezTo>
                <a:cubicBezTo>
                  <a:pt x="22" y="187"/>
                  <a:pt x="22" y="187"/>
                  <a:pt x="22" y="187"/>
                </a:cubicBezTo>
                <a:cubicBezTo>
                  <a:pt x="17" y="192"/>
                  <a:pt x="9" y="192"/>
                  <a:pt x="5" y="187"/>
                </a:cubicBezTo>
                <a:cubicBezTo>
                  <a:pt x="0" y="183"/>
                  <a:pt x="0" y="175"/>
                  <a:pt x="5" y="170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24" y="103"/>
                  <a:pt x="26" y="65"/>
                  <a:pt x="51" y="40"/>
                </a:cubicBezTo>
                <a:cubicBezTo>
                  <a:pt x="75" y="16"/>
                  <a:pt x="75" y="16"/>
                  <a:pt x="75" y="16"/>
                </a:cubicBezTo>
                <a:cubicBezTo>
                  <a:pt x="92" y="33"/>
                  <a:pt x="92" y="33"/>
                  <a:pt x="92" y="33"/>
                </a:cubicBezTo>
                <a:cubicBezTo>
                  <a:pt x="120" y="5"/>
                  <a:pt x="120" y="5"/>
                  <a:pt x="120" y="5"/>
                </a:cubicBezTo>
                <a:cubicBezTo>
                  <a:pt x="125" y="0"/>
                  <a:pt x="132" y="0"/>
                  <a:pt x="137" y="5"/>
                </a:cubicBezTo>
                <a:cubicBezTo>
                  <a:pt x="141" y="9"/>
                  <a:pt x="141" y="17"/>
                  <a:pt x="137" y="22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70" y="55"/>
                  <a:pt x="170" y="55"/>
                  <a:pt x="170" y="55"/>
                </a:cubicBezTo>
                <a:cubicBezTo>
                  <a:pt x="175" y="51"/>
                  <a:pt x="183" y="51"/>
                  <a:pt x="187" y="55"/>
                </a:cubicBezTo>
                <a:cubicBezTo>
                  <a:pt x="192" y="60"/>
                  <a:pt x="192" y="67"/>
                  <a:pt x="187" y="72"/>
                </a:cubicBezTo>
                <a:cubicBezTo>
                  <a:pt x="159" y="100"/>
                  <a:pt x="159" y="100"/>
                  <a:pt x="159" y="100"/>
                </a:cubicBezTo>
                <a:cubicBezTo>
                  <a:pt x="176" y="117"/>
                  <a:pt x="176" y="117"/>
                  <a:pt x="176" y="117"/>
                </a:cubicBezTo>
                <a:lnTo>
                  <a:pt x="152" y="141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1A87B91A-A880-FAF6-8A1E-39664E8DE6FB}"/>
              </a:ext>
            </a:extLst>
          </p:cNvPr>
          <p:cNvSpPr>
            <a:spLocks noEditPoints="1"/>
          </p:cNvSpPr>
          <p:nvPr/>
        </p:nvSpPr>
        <p:spPr bwMode="auto">
          <a:xfrm>
            <a:off x="5485218" y="5421177"/>
            <a:ext cx="355907" cy="357372"/>
          </a:xfrm>
          <a:custGeom>
            <a:avLst/>
            <a:gdLst/>
            <a:ahLst/>
            <a:cxnLst>
              <a:cxn ang="0">
                <a:pos x="30" y="211"/>
              </a:cxn>
              <a:cxn ang="0">
                <a:pos x="27" y="208"/>
              </a:cxn>
              <a:cxn ang="0">
                <a:pos x="27" y="109"/>
              </a:cxn>
              <a:cxn ang="0">
                <a:pos x="109" y="27"/>
              </a:cxn>
              <a:cxn ang="0">
                <a:pos x="208" y="27"/>
              </a:cxn>
              <a:cxn ang="0">
                <a:pos x="211" y="30"/>
              </a:cxn>
              <a:cxn ang="0">
                <a:pos x="211" y="129"/>
              </a:cxn>
              <a:cxn ang="0">
                <a:pos x="129" y="211"/>
              </a:cxn>
              <a:cxn ang="0">
                <a:pos x="30" y="211"/>
              </a:cxn>
              <a:cxn ang="0">
                <a:pos x="153" y="153"/>
              </a:cxn>
              <a:cxn ang="0">
                <a:pos x="85" y="85"/>
              </a:cxn>
              <a:cxn ang="0">
                <a:pos x="44" y="126"/>
              </a:cxn>
              <a:cxn ang="0">
                <a:pos x="44" y="191"/>
              </a:cxn>
              <a:cxn ang="0">
                <a:pos x="47" y="194"/>
              </a:cxn>
              <a:cxn ang="0">
                <a:pos x="112" y="194"/>
              </a:cxn>
              <a:cxn ang="0">
                <a:pos x="153" y="153"/>
              </a:cxn>
            </a:cxnLst>
            <a:rect l="0" t="0" r="r" b="b"/>
            <a:pathLst>
              <a:path w="238" h="238">
                <a:moveTo>
                  <a:pt x="30" y="211"/>
                </a:moveTo>
                <a:cubicBezTo>
                  <a:pt x="27" y="208"/>
                  <a:pt x="27" y="208"/>
                  <a:pt x="27" y="208"/>
                </a:cubicBezTo>
                <a:cubicBezTo>
                  <a:pt x="0" y="181"/>
                  <a:pt x="0" y="136"/>
                  <a:pt x="27" y="109"/>
                </a:cubicBezTo>
                <a:cubicBezTo>
                  <a:pt x="109" y="27"/>
                  <a:pt x="109" y="27"/>
                  <a:pt x="109" y="27"/>
                </a:cubicBezTo>
                <a:cubicBezTo>
                  <a:pt x="136" y="0"/>
                  <a:pt x="181" y="0"/>
                  <a:pt x="208" y="27"/>
                </a:cubicBezTo>
                <a:cubicBezTo>
                  <a:pt x="211" y="30"/>
                  <a:pt x="211" y="30"/>
                  <a:pt x="211" y="30"/>
                </a:cubicBezTo>
                <a:cubicBezTo>
                  <a:pt x="238" y="57"/>
                  <a:pt x="238" y="102"/>
                  <a:pt x="211" y="129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02" y="238"/>
                  <a:pt x="57" y="238"/>
                  <a:pt x="30" y="211"/>
                </a:cubicBezTo>
                <a:moveTo>
                  <a:pt x="153" y="153"/>
                </a:moveTo>
                <a:cubicBezTo>
                  <a:pt x="85" y="85"/>
                  <a:pt x="85" y="85"/>
                  <a:pt x="85" y="85"/>
                </a:cubicBezTo>
                <a:cubicBezTo>
                  <a:pt x="44" y="126"/>
                  <a:pt x="44" y="126"/>
                  <a:pt x="44" y="126"/>
                </a:cubicBezTo>
                <a:cubicBezTo>
                  <a:pt x="26" y="144"/>
                  <a:pt x="26" y="173"/>
                  <a:pt x="44" y="191"/>
                </a:cubicBezTo>
                <a:cubicBezTo>
                  <a:pt x="47" y="194"/>
                  <a:pt x="47" y="194"/>
                  <a:pt x="47" y="194"/>
                </a:cubicBezTo>
                <a:cubicBezTo>
                  <a:pt x="65" y="212"/>
                  <a:pt x="94" y="212"/>
                  <a:pt x="112" y="194"/>
                </a:cubicBezTo>
                <a:lnTo>
                  <a:pt x="153" y="153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5DF9BF68-5149-78A1-2DF0-7F8EDDFB6D08}"/>
              </a:ext>
            </a:extLst>
          </p:cNvPr>
          <p:cNvSpPr>
            <a:spLocks/>
          </p:cNvSpPr>
          <p:nvPr/>
        </p:nvSpPr>
        <p:spPr bwMode="auto">
          <a:xfrm>
            <a:off x="4871535" y="5429964"/>
            <a:ext cx="240200" cy="338332"/>
          </a:xfrm>
          <a:custGeom>
            <a:avLst/>
            <a:gdLst/>
            <a:ahLst/>
            <a:cxnLst>
              <a:cxn ang="0">
                <a:pos x="80" y="225"/>
              </a:cxn>
              <a:cxn ang="0">
                <a:pos x="0" y="143"/>
              </a:cxn>
              <a:cxn ang="0">
                <a:pos x="78" y="0"/>
              </a:cxn>
              <a:cxn ang="0">
                <a:pos x="160" y="143"/>
              </a:cxn>
              <a:cxn ang="0">
                <a:pos x="80" y="225"/>
              </a:cxn>
            </a:cxnLst>
            <a:rect l="0" t="0" r="r" b="b"/>
            <a:pathLst>
              <a:path w="160" h="225">
                <a:moveTo>
                  <a:pt x="80" y="225"/>
                </a:moveTo>
                <a:cubicBezTo>
                  <a:pt x="37" y="225"/>
                  <a:pt x="0" y="189"/>
                  <a:pt x="0" y="143"/>
                </a:cubicBezTo>
                <a:cubicBezTo>
                  <a:pt x="0" y="101"/>
                  <a:pt x="78" y="0"/>
                  <a:pt x="78" y="0"/>
                </a:cubicBezTo>
                <a:cubicBezTo>
                  <a:pt x="78" y="0"/>
                  <a:pt x="160" y="99"/>
                  <a:pt x="160" y="143"/>
                </a:cubicBezTo>
                <a:cubicBezTo>
                  <a:pt x="160" y="188"/>
                  <a:pt x="122" y="225"/>
                  <a:pt x="80" y="225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920EDFFF-4E79-93DA-54FF-A3BF573A0138}"/>
              </a:ext>
            </a:extLst>
          </p:cNvPr>
          <p:cNvSpPr>
            <a:spLocks noEditPoints="1"/>
          </p:cNvSpPr>
          <p:nvPr/>
        </p:nvSpPr>
        <p:spPr bwMode="auto">
          <a:xfrm>
            <a:off x="4127499" y="5431429"/>
            <a:ext cx="383735" cy="336866"/>
          </a:xfrm>
          <a:custGeom>
            <a:avLst/>
            <a:gdLst/>
            <a:ahLst/>
            <a:cxnLst>
              <a:cxn ang="0">
                <a:pos x="249" y="123"/>
              </a:cxn>
              <a:cxn ang="0">
                <a:pos x="133" y="171"/>
              </a:cxn>
              <a:cxn ang="0">
                <a:pos x="133" y="171"/>
              </a:cxn>
              <a:cxn ang="0">
                <a:pos x="123" y="171"/>
              </a:cxn>
              <a:cxn ang="0">
                <a:pos x="123" y="171"/>
              </a:cxn>
              <a:cxn ang="0">
                <a:pos x="7" y="123"/>
              </a:cxn>
              <a:cxn ang="0">
                <a:pos x="0" y="112"/>
              </a:cxn>
              <a:cxn ang="0">
                <a:pos x="17" y="101"/>
              </a:cxn>
              <a:cxn ang="0">
                <a:pos x="17" y="101"/>
              </a:cxn>
              <a:cxn ang="0">
                <a:pos x="128" y="147"/>
              </a:cxn>
              <a:cxn ang="0">
                <a:pos x="239" y="101"/>
              </a:cxn>
              <a:cxn ang="0">
                <a:pos x="239" y="101"/>
              </a:cxn>
              <a:cxn ang="0">
                <a:pos x="256" y="112"/>
              </a:cxn>
              <a:cxn ang="0">
                <a:pos x="249" y="71"/>
              </a:cxn>
              <a:cxn ang="0">
                <a:pos x="133" y="119"/>
              </a:cxn>
              <a:cxn ang="0">
                <a:pos x="133" y="119"/>
              </a:cxn>
              <a:cxn ang="0">
                <a:pos x="128" y="120"/>
              </a:cxn>
              <a:cxn ang="0">
                <a:pos x="123" y="119"/>
              </a:cxn>
              <a:cxn ang="0">
                <a:pos x="123" y="119"/>
              </a:cxn>
              <a:cxn ang="0">
                <a:pos x="7" y="71"/>
              </a:cxn>
              <a:cxn ang="0">
                <a:pos x="7" y="49"/>
              </a:cxn>
              <a:cxn ang="0">
                <a:pos x="123" y="1"/>
              </a:cxn>
              <a:cxn ang="0">
                <a:pos x="123" y="1"/>
              </a:cxn>
              <a:cxn ang="0">
                <a:pos x="128" y="0"/>
              </a:cxn>
              <a:cxn ang="0">
                <a:pos x="133" y="1"/>
              </a:cxn>
              <a:cxn ang="0">
                <a:pos x="133" y="1"/>
              </a:cxn>
              <a:cxn ang="0">
                <a:pos x="249" y="49"/>
              </a:cxn>
              <a:cxn ang="0">
                <a:pos x="249" y="71"/>
              </a:cxn>
              <a:cxn ang="0">
                <a:pos x="17" y="153"/>
              </a:cxn>
              <a:cxn ang="0">
                <a:pos x="17" y="153"/>
              </a:cxn>
              <a:cxn ang="0">
                <a:pos x="128" y="199"/>
              </a:cxn>
              <a:cxn ang="0">
                <a:pos x="239" y="153"/>
              </a:cxn>
              <a:cxn ang="0">
                <a:pos x="239" y="153"/>
              </a:cxn>
              <a:cxn ang="0">
                <a:pos x="256" y="164"/>
              </a:cxn>
              <a:cxn ang="0">
                <a:pos x="249" y="175"/>
              </a:cxn>
              <a:cxn ang="0">
                <a:pos x="133" y="223"/>
              </a:cxn>
              <a:cxn ang="0">
                <a:pos x="133" y="223"/>
              </a:cxn>
              <a:cxn ang="0">
                <a:pos x="123" y="223"/>
              </a:cxn>
              <a:cxn ang="0">
                <a:pos x="123" y="223"/>
              </a:cxn>
              <a:cxn ang="0">
                <a:pos x="7" y="175"/>
              </a:cxn>
              <a:cxn ang="0">
                <a:pos x="0" y="164"/>
              </a:cxn>
            </a:cxnLst>
            <a:rect l="0" t="0" r="r" b="b"/>
            <a:pathLst>
              <a:path w="256" h="224">
                <a:moveTo>
                  <a:pt x="249" y="123"/>
                </a:moveTo>
                <a:cubicBezTo>
                  <a:pt x="249" y="123"/>
                  <a:pt x="249" y="123"/>
                  <a:pt x="249" y="123"/>
                </a:cubicBezTo>
                <a:cubicBezTo>
                  <a:pt x="133" y="171"/>
                  <a:pt x="133" y="171"/>
                  <a:pt x="133" y="171"/>
                </a:cubicBezTo>
                <a:cubicBezTo>
                  <a:pt x="133" y="171"/>
                  <a:pt x="133" y="171"/>
                  <a:pt x="133" y="171"/>
                </a:cubicBezTo>
                <a:cubicBezTo>
                  <a:pt x="133" y="171"/>
                  <a:pt x="133" y="171"/>
                  <a:pt x="133" y="171"/>
                </a:cubicBezTo>
                <a:cubicBezTo>
                  <a:pt x="133" y="171"/>
                  <a:pt x="133" y="171"/>
                  <a:pt x="133" y="171"/>
                </a:cubicBezTo>
                <a:cubicBezTo>
                  <a:pt x="131" y="172"/>
                  <a:pt x="130" y="172"/>
                  <a:pt x="128" y="172"/>
                </a:cubicBezTo>
                <a:cubicBezTo>
                  <a:pt x="126" y="172"/>
                  <a:pt x="125" y="172"/>
                  <a:pt x="123" y="171"/>
                </a:cubicBezTo>
                <a:cubicBezTo>
                  <a:pt x="123" y="171"/>
                  <a:pt x="123" y="171"/>
                  <a:pt x="123" y="171"/>
                </a:cubicBezTo>
                <a:cubicBezTo>
                  <a:pt x="123" y="171"/>
                  <a:pt x="123" y="171"/>
                  <a:pt x="123" y="171"/>
                </a:cubicBezTo>
                <a:cubicBezTo>
                  <a:pt x="123" y="171"/>
                  <a:pt x="123" y="171"/>
                  <a:pt x="123" y="171"/>
                </a:cubicBezTo>
                <a:cubicBezTo>
                  <a:pt x="7" y="123"/>
                  <a:pt x="7" y="123"/>
                  <a:pt x="7" y="123"/>
                </a:cubicBezTo>
                <a:cubicBezTo>
                  <a:pt x="7" y="123"/>
                  <a:pt x="7" y="123"/>
                  <a:pt x="7" y="123"/>
                </a:cubicBezTo>
                <a:cubicBezTo>
                  <a:pt x="3" y="121"/>
                  <a:pt x="0" y="117"/>
                  <a:pt x="0" y="112"/>
                </a:cubicBezTo>
                <a:cubicBezTo>
                  <a:pt x="0" y="105"/>
                  <a:pt x="5" y="100"/>
                  <a:pt x="12" y="100"/>
                </a:cubicBezTo>
                <a:cubicBezTo>
                  <a:pt x="14" y="100"/>
                  <a:pt x="15" y="100"/>
                  <a:pt x="17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128" y="147"/>
                  <a:pt x="128" y="147"/>
                  <a:pt x="128" y="147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241" y="100"/>
                  <a:pt x="242" y="100"/>
                  <a:pt x="244" y="100"/>
                </a:cubicBezTo>
                <a:cubicBezTo>
                  <a:pt x="251" y="100"/>
                  <a:pt x="256" y="105"/>
                  <a:pt x="256" y="112"/>
                </a:cubicBezTo>
                <a:cubicBezTo>
                  <a:pt x="256" y="117"/>
                  <a:pt x="253" y="121"/>
                  <a:pt x="249" y="123"/>
                </a:cubicBezTo>
                <a:moveTo>
                  <a:pt x="249" y="71"/>
                </a:moveTo>
                <a:cubicBezTo>
                  <a:pt x="249" y="71"/>
                  <a:pt x="249" y="71"/>
                  <a:pt x="249" y="71"/>
                </a:cubicBezTo>
                <a:cubicBezTo>
                  <a:pt x="133" y="119"/>
                  <a:pt x="133" y="119"/>
                  <a:pt x="133" y="119"/>
                </a:cubicBezTo>
                <a:cubicBezTo>
                  <a:pt x="133" y="119"/>
                  <a:pt x="133" y="119"/>
                  <a:pt x="133" y="119"/>
                </a:cubicBezTo>
                <a:cubicBezTo>
                  <a:pt x="133" y="119"/>
                  <a:pt x="133" y="119"/>
                  <a:pt x="133" y="119"/>
                </a:cubicBezTo>
                <a:cubicBezTo>
                  <a:pt x="133" y="119"/>
                  <a:pt x="133" y="119"/>
                  <a:pt x="133" y="119"/>
                </a:cubicBezTo>
                <a:cubicBezTo>
                  <a:pt x="131" y="120"/>
                  <a:pt x="130" y="120"/>
                  <a:pt x="128" y="120"/>
                </a:cubicBezTo>
                <a:cubicBezTo>
                  <a:pt x="126" y="120"/>
                  <a:pt x="125" y="120"/>
                  <a:pt x="123" y="119"/>
                </a:cubicBezTo>
                <a:cubicBezTo>
                  <a:pt x="123" y="119"/>
                  <a:pt x="123" y="119"/>
                  <a:pt x="123" y="119"/>
                </a:cubicBezTo>
                <a:cubicBezTo>
                  <a:pt x="123" y="119"/>
                  <a:pt x="123" y="119"/>
                  <a:pt x="123" y="119"/>
                </a:cubicBezTo>
                <a:cubicBezTo>
                  <a:pt x="123" y="119"/>
                  <a:pt x="123" y="119"/>
                  <a:pt x="123" y="119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71"/>
                  <a:pt x="7" y="71"/>
                  <a:pt x="7" y="71"/>
                </a:cubicBezTo>
                <a:cubicBezTo>
                  <a:pt x="3" y="69"/>
                  <a:pt x="0" y="65"/>
                  <a:pt x="0" y="60"/>
                </a:cubicBezTo>
                <a:cubicBezTo>
                  <a:pt x="0" y="55"/>
                  <a:pt x="3" y="51"/>
                  <a:pt x="7" y="49"/>
                </a:cubicBezTo>
                <a:cubicBezTo>
                  <a:pt x="7" y="49"/>
                  <a:pt x="7" y="49"/>
                  <a:pt x="7" y="49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cubicBezTo>
                  <a:pt x="125" y="0"/>
                  <a:pt x="126" y="0"/>
                  <a:pt x="128" y="0"/>
                </a:cubicBezTo>
                <a:cubicBezTo>
                  <a:pt x="130" y="0"/>
                  <a:pt x="131" y="0"/>
                  <a:pt x="133" y="1"/>
                </a:cubicBezTo>
                <a:cubicBezTo>
                  <a:pt x="133" y="1"/>
                  <a:pt x="133" y="1"/>
                  <a:pt x="133" y="1"/>
                </a:cubicBezTo>
                <a:cubicBezTo>
                  <a:pt x="133" y="1"/>
                  <a:pt x="133" y="1"/>
                  <a:pt x="133" y="1"/>
                </a:cubicBezTo>
                <a:cubicBezTo>
                  <a:pt x="133" y="1"/>
                  <a:pt x="133" y="1"/>
                  <a:pt x="133" y="1"/>
                </a:cubicBezTo>
                <a:cubicBezTo>
                  <a:pt x="249" y="49"/>
                  <a:pt x="249" y="49"/>
                  <a:pt x="249" y="49"/>
                </a:cubicBezTo>
                <a:cubicBezTo>
                  <a:pt x="249" y="49"/>
                  <a:pt x="249" y="49"/>
                  <a:pt x="249" y="49"/>
                </a:cubicBezTo>
                <a:cubicBezTo>
                  <a:pt x="253" y="51"/>
                  <a:pt x="256" y="55"/>
                  <a:pt x="256" y="60"/>
                </a:cubicBezTo>
                <a:cubicBezTo>
                  <a:pt x="256" y="65"/>
                  <a:pt x="253" y="69"/>
                  <a:pt x="249" y="71"/>
                </a:cubicBezTo>
                <a:moveTo>
                  <a:pt x="12" y="152"/>
                </a:moveTo>
                <a:cubicBezTo>
                  <a:pt x="14" y="152"/>
                  <a:pt x="15" y="152"/>
                  <a:pt x="17" y="15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28" y="199"/>
                  <a:pt x="128" y="199"/>
                  <a:pt x="128" y="199"/>
                </a:cubicBezTo>
                <a:cubicBezTo>
                  <a:pt x="239" y="153"/>
                  <a:pt x="239" y="153"/>
                  <a:pt x="239" y="153"/>
                </a:cubicBezTo>
                <a:cubicBezTo>
                  <a:pt x="239" y="153"/>
                  <a:pt x="239" y="153"/>
                  <a:pt x="239" y="153"/>
                </a:cubicBezTo>
                <a:cubicBezTo>
                  <a:pt x="239" y="153"/>
                  <a:pt x="239" y="153"/>
                  <a:pt x="239" y="153"/>
                </a:cubicBezTo>
                <a:cubicBezTo>
                  <a:pt x="239" y="153"/>
                  <a:pt x="239" y="153"/>
                  <a:pt x="239" y="153"/>
                </a:cubicBezTo>
                <a:cubicBezTo>
                  <a:pt x="241" y="152"/>
                  <a:pt x="242" y="152"/>
                  <a:pt x="244" y="152"/>
                </a:cubicBezTo>
                <a:cubicBezTo>
                  <a:pt x="251" y="152"/>
                  <a:pt x="256" y="157"/>
                  <a:pt x="256" y="164"/>
                </a:cubicBezTo>
                <a:cubicBezTo>
                  <a:pt x="256" y="169"/>
                  <a:pt x="253" y="173"/>
                  <a:pt x="249" y="175"/>
                </a:cubicBezTo>
                <a:cubicBezTo>
                  <a:pt x="249" y="175"/>
                  <a:pt x="249" y="175"/>
                  <a:pt x="249" y="175"/>
                </a:cubicBezTo>
                <a:cubicBezTo>
                  <a:pt x="133" y="223"/>
                  <a:pt x="133" y="223"/>
                  <a:pt x="133" y="223"/>
                </a:cubicBezTo>
                <a:cubicBezTo>
                  <a:pt x="133" y="223"/>
                  <a:pt x="133" y="223"/>
                  <a:pt x="133" y="223"/>
                </a:cubicBezTo>
                <a:cubicBezTo>
                  <a:pt x="133" y="223"/>
                  <a:pt x="133" y="223"/>
                  <a:pt x="133" y="223"/>
                </a:cubicBezTo>
                <a:cubicBezTo>
                  <a:pt x="133" y="223"/>
                  <a:pt x="133" y="223"/>
                  <a:pt x="133" y="223"/>
                </a:cubicBezTo>
                <a:cubicBezTo>
                  <a:pt x="131" y="224"/>
                  <a:pt x="130" y="224"/>
                  <a:pt x="128" y="224"/>
                </a:cubicBezTo>
                <a:cubicBezTo>
                  <a:pt x="126" y="224"/>
                  <a:pt x="125" y="224"/>
                  <a:pt x="123" y="223"/>
                </a:cubicBezTo>
                <a:cubicBezTo>
                  <a:pt x="123" y="223"/>
                  <a:pt x="123" y="223"/>
                  <a:pt x="123" y="223"/>
                </a:cubicBezTo>
                <a:cubicBezTo>
                  <a:pt x="123" y="223"/>
                  <a:pt x="123" y="223"/>
                  <a:pt x="123" y="223"/>
                </a:cubicBezTo>
                <a:cubicBezTo>
                  <a:pt x="123" y="223"/>
                  <a:pt x="123" y="223"/>
                  <a:pt x="123" y="223"/>
                </a:cubicBezTo>
                <a:cubicBezTo>
                  <a:pt x="7" y="175"/>
                  <a:pt x="7" y="175"/>
                  <a:pt x="7" y="175"/>
                </a:cubicBezTo>
                <a:cubicBezTo>
                  <a:pt x="7" y="175"/>
                  <a:pt x="7" y="175"/>
                  <a:pt x="7" y="175"/>
                </a:cubicBezTo>
                <a:cubicBezTo>
                  <a:pt x="3" y="173"/>
                  <a:pt x="0" y="169"/>
                  <a:pt x="0" y="164"/>
                </a:cubicBezTo>
                <a:cubicBezTo>
                  <a:pt x="0" y="157"/>
                  <a:pt x="5" y="152"/>
                  <a:pt x="12" y="152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037D0D18-24E4-B2F1-0600-E4538D1314A6}"/>
              </a:ext>
            </a:extLst>
          </p:cNvPr>
          <p:cNvSpPr>
            <a:spLocks noEditPoints="1"/>
          </p:cNvSpPr>
          <p:nvPr/>
        </p:nvSpPr>
        <p:spPr bwMode="auto">
          <a:xfrm>
            <a:off x="3455229" y="5407995"/>
            <a:ext cx="383735" cy="383735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28" y="204"/>
              </a:cxn>
              <a:cxn ang="0">
                <a:pos x="52" y="128"/>
              </a:cxn>
              <a:cxn ang="0">
                <a:pos x="128" y="52"/>
              </a:cxn>
              <a:cxn ang="0">
                <a:pos x="204" y="128"/>
              </a:cxn>
              <a:cxn ang="0">
                <a:pos x="128" y="204"/>
              </a:cxn>
              <a:cxn ang="0">
                <a:pos x="128" y="76"/>
              </a:cxn>
              <a:cxn ang="0">
                <a:pos x="76" y="128"/>
              </a:cxn>
              <a:cxn ang="0">
                <a:pos x="128" y="180"/>
              </a:cxn>
              <a:cxn ang="0">
                <a:pos x="180" y="128"/>
              </a:cxn>
              <a:cxn ang="0">
                <a:pos x="128" y="76"/>
              </a:cxn>
              <a:cxn ang="0">
                <a:pos x="128" y="152"/>
              </a:cxn>
              <a:cxn ang="0">
                <a:pos x="104" y="128"/>
              </a:cxn>
              <a:cxn ang="0">
                <a:pos x="128" y="104"/>
              </a:cxn>
              <a:cxn ang="0">
                <a:pos x="152" y="128"/>
              </a:cxn>
              <a:cxn ang="0">
                <a:pos x="128" y="152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28" y="204"/>
                </a:moveTo>
                <a:cubicBezTo>
                  <a:pt x="86" y="204"/>
                  <a:pt x="52" y="170"/>
                  <a:pt x="52" y="128"/>
                </a:cubicBezTo>
                <a:cubicBezTo>
                  <a:pt x="52" y="86"/>
                  <a:pt x="86" y="52"/>
                  <a:pt x="128" y="52"/>
                </a:cubicBezTo>
                <a:cubicBezTo>
                  <a:pt x="170" y="52"/>
                  <a:pt x="204" y="86"/>
                  <a:pt x="204" y="128"/>
                </a:cubicBezTo>
                <a:cubicBezTo>
                  <a:pt x="204" y="170"/>
                  <a:pt x="170" y="204"/>
                  <a:pt x="128" y="204"/>
                </a:cubicBezTo>
                <a:moveTo>
                  <a:pt x="128" y="76"/>
                </a:moveTo>
                <a:cubicBezTo>
                  <a:pt x="99" y="76"/>
                  <a:pt x="76" y="99"/>
                  <a:pt x="76" y="128"/>
                </a:cubicBezTo>
                <a:cubicBezTo>
                  <a:pt x="76" y="157"/>
                  <a:pt x="99" y="180"/>
                  <a:pt x="128" y="180"/>
                </a:cubicBezTo>
                <a:cubicBezTo>
                  <a:pt x="157" y="180"/>
                  <a:pt x="180" y="157"/>
                  <a:pt x="180" y="128"/>
                </a:cubicBezTo>
                <a:cubicBezTo>
                  <a:pt x="180" y="99"/>
                  <a:pt x="157" y="76"/>
                  <a:pt x="128" y="76"/>
                </a:cubicBezTo>
                <a:moveTo>
                  <a:pt x="128" y="152"/>
                </a:moveTo>
                <a:cubicBezTo>
                  <a:pt x="115" y="152"/>
                  <a:pt x="104" y="141"/>
                  <a:pt x="104" y="128"/>
                </a:cubicBezTo>
                <a:cubicBezTo>
                  <a:pt x="104" y="115"/>
                  <a:pt x="115" y="104"/>
                  <a:pt x="128" y="104"/>
                </a:cubicBezTo>
                <a:cubicBezTo>
                  <a:pt x="141" y="104"/>
                  <a:pt x="152" y="115"/>
                  <a:pt x="152" y="128"/>
                </a:cubicBezTo>
                <a:cubicBezTo>
                  <a:pt x="152" y="141"/>
                  <a:pt x="141" y="152"/>
                  <a:pt x="128" y="152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D2A579B7-A12B-4959-B333-14602A6BCE7A}"/>
              </a:ext>
            </a:extLst>
          </p:cNvPr>
          <p:cNvSpPr>
            <a:spLocks noEditPoints="1"/>
          </p:cNvSpPr>
          <p:nvPr/>
        </p:nvSpPr>
        <p:spPr bwMode="auto">
          <a:xfrm>
            <a:off x="2782961" y="5407995"/>
            <a:ext cx="383735" cy="383735"/>
          </a:xfrm>
          <a:custGeom>
            <a:avLst/>
            <a:gdLst/>
            <a:ahLst/>
            <a:cxnLst>
              <a:cxn ang="0">
                <a:pos x="212" y="140"/>
              </a:cxn>
              <a:cxn ang="0">
                <a:pos x="212" y="116"/>
              </a:cxn>
              <a:cxn ang="0">
                <a:pos x="256" y="128"/>
              </a:cxn>
              <a:cxn ang="0">
                <a:pos x="220" y="52"/>
              </a:cxn>
              <a:cxn ang="0">
                <a:pos x="188" y="80"/>
              </a:cxn>
              <a:cxn ang="0">
                <a:pos x="180" y="60"/>
              </a:cxn>
              <a:cxn ang="0">
                <a:pos x="212" y="32"/>
              </a:cxn>
              <a:cxn ang="0">
                <a:pos x="220" y="52"/>
              </a:cxn>
              <a:cxn ang="0">
                <a:pos x="116" y="244"/>
              </a:cxn>
              <a:cxn ang="0">
                <a:pos x="128" y="200"/>
              </a:cxn>
              <a:cxn ang="0">
                <a:pos x="140" y="244"/>
              </a:cxn>
              <a:cxn ang="0">
                <a:pos x="128" y="56"/>
              </a:cxn>
              <a:cxn ang="0">
                <a:pos x="116" y="12"/>
              </a:cxn>
              <a:cxn ang="0">
                <a:pos x="140" y="12"/>
              </a:cxn>
              <a:cxn ang="0">
                <a:pos x="128" y="56"/>
              </a:cxn>
              <a:cxn ang="0">
                <a:pos x="52" y="220"/>
              </a:cxn>
              <a:cxn ang="0">
                <a:pos x="32" y="212"/>
              </a:cxn>
              <a:cxn ang="0">
                <a:pos x="60" y="180"/>
              </a:cxn>
              <a:cxn ang="0">
                <a:pos x="80" y="188"/>
              </a:cxn>
              <a:cxn ang="0">
                <a:pos x="68" y="80"/>
              </a:cxn>
              <a:cxn ang="0">
                <a:pos x="36" y="52"/>
              </a:cxn>
              <a:cxn ang="0">
                <a:pos x="44" y="32"/>
              </a:cxn>
              <a:cxn ang="0">
                <a:pos x="76" y="60"/>
              </a:cxn>
              <a:cxn ang="0">
                <a:pos x="68" y="80"/>
              </a:cxn>
              <a:cxn ang="0">
                <a:pos x="44" y="140"/>
              </a:cxn>
              <a:cxn ang="0">
                <a:pos x="0" y="128"/>
              </a:cxn>
              <a:cxn ang="0">
                <a:pos x="44" y="116"/>
              </a:cxn>
              <a:cxn ang="0">
                <a:pos x="188" y="176"/>
              </a:cxn>
              <a:cxn ang="0">
                <a:pos x="220" y="204"/>
              </a:cxn>
              <a:cxn ang="0">
                <a:pos x="212" y="224"/>
              </a:cxn>
              <a:cxn ang="0">
                <a:pos x="180" y="196"/>
              </a:cxn>
              <a:cxn ang="0">
                <a:pos x="188" y="176"/>
              </a:cxn>
            </a:cxnLst>
            <a:rect l="0" t="0" r="r" b="b"/>
            <a:pathLst>
              <a:path w="256" h="256">
                <a:moveTo>
                  <a:pt x="244" y="140"/>
                </a:moveTo>
                <a:cubicBezTo>
                  <a:pt x="212" y="140"/>
                  <a:pt x="212" y="140"/>
                  <a:pt x="212" y="140"/>
                </a:cubicBezTo>
                <a:cubicBezTo>
                  <a:pt x="205" y="140"/>
                  <a:pt x="200" y="135"/>
                  <a:pt x="200" y="128"/>
                </a:cubicBezTo>
                <a:cubicBezTo>
                  <a:pt x="200" y="121"/>
                  <a:pt x="205" y="116"/>
                  <a:pt x="212" y="116"/>
                </a:cubicBezTo>
                <a:cubicBezTo>
                  <a:pt x="244" y="116"/>
                  <a:pt x="244" y="116"/>
                  <a:pt x="244" y="116"/>
                </a:cubicBezTo>
                <a:cubicBezTo>
                  <a:pt x="251" y="116"/>
                  <a:pt x="256" y="121"/>
                  <a:pt x="256" y="128"/>
                </a:cubicBezTo>
                <a:cubicBezTo>
                  <a:pt x="256" y="135"/>
                  <a:pt x="251" y="140"/>
                  <a:pt x="244" y="140"/>
                </a:cubicBezTo>
                <a:moveTo>
                  <a:pt x="220" y="52"/>
                </a:moveTo>
                <a:cubicBezTo>
                  <a:pt x="196" y="76"/>
                  <a:pt x="196" y="76"/>
                  <a:pt x="196" y="76"/>
                </a:cubicBezTo>
                <a:cubicBezTo>
                  <a:pt x="194" y="79"/>
                  <a:pt x="191" y="80"/>
                  <a:pt x="188" y="80"/>
                </a:cubicBezTo>
                <a:cubicBezTo>
                  <a:pt x="181" y="80"/>
                  <a:pt x="176" y="75"/>
                  <a:pt x="176" y="68"/>
                </a:cubicBezTo>
                <a:cubicBezTo>
                  <a:pt x="176" y="65"/>
                  <a:pt x="177" y="62"/>
                  <a:pt x="180" y="60"/>
                </a:cubicBezTo>
                <a:cubicBezTo>
                  <a:pt x="204" y="36"/>
                  <a:pt x="204" y="36"/>
                  <a:pt x="204" y="36"/>
                </a:cubicBezTo>
                <a:cubicBezTo>
                  <a:pt x="206" y="33"/>
                  <a:pt x="209" y="32"/>
                  <a:pt x="212" y="32"/>
                </a:cubicBezTo>
                <a:cubicBezTo>
                  <a:pt x="219" y="32"/>
                  <a:pt x="224" y="37"/>
                  <a:pt x="224" y="44"/>
                </a:cubicBezTo>
                <a:cubicBezTo>
                  <a:pt x="224" y="47"/>
                  <a:pt x="223" y="50"/>
                  <a:pt x="220" y="52"/>
                </a:cubicBezTo>
                <a:moveTo>
                  <a:pt x="128" y="256"/>
                </a:moveTo>
                <a:cubicBezTo>
                  <a:pt x="121" y="256"/>
                  <a:pt x="116" y="251"/>
                  <a:pt x="116" y="244"/>
                </a:cubicBezTo>
                <a:cubicBezTo>
                  <a:pt x="116" y="212"/>
                  <a:pt x="116" y="212"/>
                  <a:pt x="116" y="212"/>
                </a:cubicBezTo>
                <a:cubicBezTo>
                  <a:pt x="116" y="205"/>
                  <a:pt x="121" y="200"/>
                  <a:pt x="128" y="200"/>
                </a:cubicBezTo>
                <a:cubicBezTo>
                  <a:pt x="135" y="200"/>
                  <a:pt x="140" y="205"/>
                  <a:pt x="140" y="212"/>
                </a:cubicBezTo>
                <a:cubicBezTo>
                  <a:pt x="140" y="244"/>
                  <a:pt x="140" y="244"/>
                  <a:pt x="140" y="244"/>
                </a:cubicBezTo>
                <a:cubicBezTo>
                  <a:pt x="140" y="251"/>
                  <a:pt x="135" y="256"/>
                  <a:pt x="128" y="256"/>
                </a:cubicBezTo>
                <a:moveTo>
                  <a:pt x="128" y="56"/>
                </a:moveTo>
                <a:cubicBezTo>
                  <a:pt x="121" y="56"/>
                  <a:pt x="116" y="51"/>
                  <a:pt x="116" y="44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21" y="0"/>
                  <a:pt x="128" y="0"/>
                </a:cubicBezTo>
                <a:cubicBezTo>
                  <a:pt x="135" y="0"/>
                  <a:pt x="140" y="5"/>
                  <a:pt x="140" y="12"/>
                </a:cubicBezTo>
                <a:cubicBezTo>
                  <a:pt x="140" y="44"/>
                  <a:pt x="140" y="44"/>
                  <a:pt x="140" y="44"/>
                </a:cubicBezTo>
                <a:cubicBezTo>
                  <a:pt x="140" y="51"/>
                  <a:pt x="135" y="56"/>
                  <a:pt x="128" y="56"/>
                </a:cubicBezTo>
                <a:moveTo>
                  <a:pt x="76" y="196"/>
                </a:moveTo>
                <a:cubicBezTo>
                  <a:pt x="52" y="220"/>
                  <a:pt x="52" y="220"/>
                  <a:pt x="52" y="220"/>
                </a:cubicBezTo>
                <a:cubicBezTo>
                  <a:pt x="50" y="223"/>
                  <a:pt x="47" y="224"/>
                  <a:pt x="44" y="224"/>
                </a:cubicBezTo>
                <a:cubicBezTo>
                  <a:pt x="37" y="224"/>
                  <a:pt x="32" y="219"/>
                  <a:pt x="32" y="212"/>
                </a:cubicBezTo>
                <a:cubicBezTo>
                  <a:pt x="32" y="209"/>
                  <a:pt x="33" y="206"/>
                  <a:pt x="36" y="204"/>
                </a:cubicBezTo>
                <a:cubicBezTo>
                  <a:pt x="60" y="180"/>
                  <a:pt x="60" y="180"/>
                  <a:pt x="60" y="180"/>
                </a:cubicBezTo>
                <a:cubicBezTo>
                  <a:pt x="62" y="177"/>
                  <a:pt x="65" y="176"/>
                  <a:pt x="68" y="176"/>
                </a:cubicBezTo>
                <a:cubicBezTo>
                  <a:pt x="75" y="176"/>
                  <a:pt x="80" y="181"/>
                  <a:pt x="80" y="188"/>
                </a:cubicBezTo>
                <a:cubicBezTo>
                  <a:pt x="80" y="191"/>
                  <a:pt x="79" y="194"/>
                  <a:pt x="76" y="196"/>
                </a:cubicBezTo>
                <a:moveTo>
                  <a:pt x="68" y="80"/>
                </a:moveTo>
                <a:cubicBezTo>
                  <a:pt x="65" y="80"/>
                  <a:pt x="62" y="79"/>
                  <a:pt x="60" y="76"/>
                </a:cubicBezTo>
                <a:cubicBezTo>
                  <a:pt x="36" y="52"/>
                  <a:pt x="36" y="52"/>
                  <a:pt x="36" y="52"/>
                </a:cubicBezTo>
                <a:cubicBezTo>
                  <a:pt x="33" y="50"/>
                  <a:pt x="32" y="47"/>
                  <a:pt x="32" y="44"/>
                </a:cubicBezTo>
                <a:cubicBezTo>
                  <a:pt x="32" y="37"/>
                  <a:pt x="37" y="32"/>
                  <a:pt x="44" y="32"/>
                </a:cubicBezTo>
                <a:cubicBezTo>
                  <a:pt x="47" y="32"/>
                  <a:pt x="50" y="33"/>
                  <a:pt x="52" y="36"/>
                </a:cubicBezTo>
                <a:cubicBezTo>
                  <a:pt x="76" y="60"/>
                  <a:pt x="76" y="60"/>
                  <a:pt x="76" y="60"/>
                </a:cubicBezTo>
                <a:cubicBezTo>
                  <a:pt x="79" y="62"/>
                  <a:pt x="80" y="65"/>
                  <a:pt x="80" y="68"/>
                </a:cubicBezTo>
                <a:cubicBezTo>
                  <a:pt x="80" y="75"/>
                  <a:pt x="75" y="80"/>
                  <a:pt x="68" y="80"/>
                </a:cubicBezTo>
                <a:moveTo>
                  <a:pt x="56" y="128"/>
                </a:moveTo>
                <a:cubicBezTo>
                  <a:pt x="56" y="135"/>
                  <a:pt x="51" y="140"/>
                  <a:pt x="44" y="140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5" y="140"/>
                  <a:pt x="0" y="135"/>
                  <a:pt x="0" y="128"/>
                </a:cubicBezTo>
                <a:cubicBezTo>
                  <a:pt x="0" y="121"/>
                  <a:pt x="5" y="116"/>
                  <a:pt x="12" y="116"/>
                </a:cubicBezTo>
                <a:cubicBezTo>
                  <a:pt x="44" y="116"/>
                  <a:pt x="44" y="116"/>
                  <a:pt x="44" y="116"/>
                </a:cubicBezTo>
                <a:cubicBezTo>
                  <a:pt x="51" y="116"/>
                  <a:pt x="56" y="121"/>
                  <a:pt x="56" y="128"/>
                </a:cubicBezTo>
                <a:moveTo>
                  <a:pt x="188" y="176"/>
                </a:moveTo>
                <a:cubicBezTo>
                  <a:pt x="191" y="176"/>
                  <a:pt x="194" y="177"/>
                  <a:pt x="196" y="180"/>
                </a:cubicBezTo>
                <a:cubicBezTo>
                  <a:pt x="220" y="204"/>
                  <a:pt x="220" y="204"/>
                  <a:pt x="220" y="204"/>
                </a:cubicBezTo>
                <a:cubicBezTo>
                  <a:pt x="223" y="206"/>
                  <a:pt x="224" y="209"/>
                  <a:pt x="224" y="212"/>
                </a:cubicBezTo>
                <a:cubicBezTo>
                  <a:pt x="224" y="219"/>
                  <a:pt x="219" y="224"/>
                  <a:pt x="212" y="224"/>
                </a:cubicBezTo>
                <a:cubicBezTo>
                  <a:pt x="209" y="224"/>
                  <a:pt x="206" y="223"/>
                  <a:pt x="204" y="220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77" y="194"/>
                  <a:pt x="176" y="191"/>
                  <a:pt x="176" y="188"/>
                </a:cubicBezTo>
                <a:cubicBezTo>
                  <a:pt x="176" y="181"/>
                  <a:pt x="181" y="176"/>
                  <a:pt x="188" y="176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" name="Freeform 16">
            <a:extLst>
              <a:ext uri="{FF2B5EF4-FFF2-40B4-BE49-F238E27FC236}">
                <a16:creationId xmlns:a16="http://schemas.microsoft.com/office/drawing/2014/main" id="{BB741D81-FCBA-0881-E302-3182D4912423}"/>
              </a:ext>
            </a:extLst>
          </p:cNvPr>
          <p:cNvSpPr>
            <a:spLocks noEditPoints="1"/>
          </p:cNvSpPr>
          <p:nvPr/>
        </p:nvSpPr>
        <p:spPr bwMode="auto">
          <a:xfrm>
            <a:off x="2110692" y="5407995"/>
            <a:ext cx="383735" cy="383735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28" y="184"/>
              </a:cxn>
              <a:cxn ang="0">
                <a:pos x="106" y="149"/>
              </a:cxn>
              <a:cxn ang="0">
                <a:pos x="129" y="64"/>
              </a:cxn>
              <a:cxn ang="0">
                <a:pos x="150" y="149"/>
              </a:cxn>
              <a:cxn ang="0">
                <a:pos x="128" y="184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28" y="184"/>
                </a:moveTo>
                <a:cubicBezTo>
                  <a:pt x="96" y="184"/>
                  <a:pt x="106" y="149"/>
                  <a:pt x="106" y="149"/>
                </a:cubicBezTo>
                <a:cubicBezTo>
                  <a:pt x="129" y="64"/>
                  <a:pt x="129" y="64"/>
                  <a:pt x="129" y="64"/>
                </a:cubicBezTo>
                <a:cubicBezTo>
                  <a:pt x="150" y="149"/>
                  <a:pt x="150" y="149"/>
                  <a:pt x="150" y="149"/>
                </a:cubicBezTo>
                <a:cubicBezTo>
                  <a:pt x="160" y="184"/>
                  <a:pt x="128" y="184"/>
                  <a:pt x="128" y="184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id="{012E3988-29DB-F582-7658-6F44110E50E1}"/>
              </a:ext>
            </a:extLst>
          </p:cNvPr>
          <p:cNvSpPr>
            <a:spLocks noEditPoints="1"/>
          </p:cNvSpPr>
          <p:nvPr/>
        </p:nvSpPr>
        <p:spPr bwMode="auto">
          <a:xfrm>
            <a:off x="9504185" y="4735726"/>
            <a:ext cx="383735" cy="383735"/>
          </a:xfrm>
          <a:custGeom>
            <a:avLst/>
            <a:gdLst/>
            <a:ahLst/>
            <a:cxnLst>
              <a:cxn ang="0">
                <a:pos x="212" y="256"/>
              </a:cxn>
              <a:cxn ang="0">
                <a:pos x="0" y="44"/>
              </a:cxn>
              <a:cxn ang="0">
                <a:pos x="0" y="0"/>
              </a:cxn>
              <a:cxn ang="0">
                <a:pos x="256" y="256"/>
              </a:cxn>
              <a:cxn ang="0">
                <a:pos x="212" y="256"/>
              </a:cxn>
              <a:cxn ang="0">
                <a:pos x="164" y="256"/>
              </a:cxn>
              <a:cxn ang="0">
                <a:pos x="120" y="256"/>
              </a:cxn>
              <a:cxn ang="0">
                <a:pos x="0" y="136"/>
              </a:cxn>
              <a:cxn ang="0">
                <a:pos x="0" y="92"/>
              </a:cxn>
              <a:cxn ang="0">
                <a:pos x="164" y="256"/>
              </a:cxn>
              <a:cxn ang="0">
                <a:pos x="32" y="192"/>
              </a:cxn>
              <a:cxn ang="0">
                <a:pos x="64" y="224"/>
              </a:cxn>
              <a:cxn ang="0">
                <a:pos x="32" y="256"/>
              </a:cxn>
              <a:cxn ang="0">
                <a:pos x="0" y="224"/>
              </a:cxn>
              <a:cxn ang="0">
                <a:pos x="32" y="192"/>
              </a:cxn>
            </a:cxnLst>
            <a:rect l="0" t="0" r="r" b="b"/>
            <a:pathLst>
              <a:path w="256" h="256">
                <a:moveTo>
                  <a:pt x="212" y="256"/>
                </a:moveTo>
                <a:cubicBezTo>
                  <a:pt x="212" y="139"/>
                  <a:pt x="117" y="44"/>
                  <a:pt x="0" y="44"/>
                </a:cubicBezTo>
                <a:cubicBezTo>
                  <a:pt x="0" y="0"/>
                  <a:pt x="0" y="0"/>
                  <a:pt x="0" y="0"/>
                </a:cubicBezTo>
                <a:cubicBezTo>
                  <a:pt x="141" y="0"/>
                  <a:pt x="256" y="115"/>
                  <a:pt x="256" y="256"/>
                </a:cubicBezTo>
                <a:lnTo>
                  <a:pt x="212" y="256"/>
                </a:lnTo>
                <a:close/>
                <a:moveTo>
                  <a:pt x="164" y="256"/>
                </a:moveTo>
                <a:cubicBezTo>
                  <a:pt x="120" y="256"/>
                  <a:pt x="120" y="256"/>
                  <a:pt x="120" y="256"/>
                </a:cubicBezTo>
                <a:cubicBezTo>
                  <a:pt x="120" y="190"/>
                  <a:pt x="66" y="136"/>
                  <a:pt x="0" y="136"/>
                </a:cubicBezTo>
                <a:cubicBezTo>
                  <a:pt x="0" y="92"/>
                  <a:pt x="0" y="92"/>
                  <a:pt x="0" y="92"/>
                </a:cubicBezTo>
                <a:cubicBezTo>
                  <a:pt x="91" y="92"/>
                  <a:pt x="164" y="165"/>
                  <a:pt x="164" y="256"/>
                </a:cubicBezTo>
                <a:moveTo>
                  <a:pt x="32" y="192"/>
                </a:moveTo>
                <a:cubicBezTo>
                  <a:pt x="50" y="192"/>
                  <a:pt x="64" y="206"/>
                  <a:pt x="64" y="224"/>
                </a:cubicBezTo>
                <a:cubicBezTo>
                  <a:pt x="64" y="242"/>
                  <a:pt x="50" y="256"/>
                  <a:pt x="32" y="256"/>
                </a:cubicBezTo>
                <a:cubicBezTo>
                  <a:pt x="14" y="256"/>
                  <a:pt x="0" y="242"/>
                  <a:pt x="0" y="224"/>
                </a:cubicBezTo>
                <a:cubicBezTo>
                  <a:pt x="0" y="206"/>
                  <a:pt x="14" y="192"/>
                  <a:pt x="32" y="19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8" name="Freeform 18">
            <a:extLst>
              <a:ext uri="{FF2B5EF4-FFF2-40B4-BE49-F238E27FC236}">
                <a16:creationId xmlns:a16="http://schemas.microsoft.com/office/drawing/2014/main" id="{863CDEAB-8779-4407-FDD2-DA3E32A38F5B}"/>
              </a:ext>
            </a:extLst>
          </p:cNvPr>
          <p:cNvSpPr>
            <a:spLocks noEditPoints="1"/>
          </p:cNvSpPr>
          <p:nvPr/>
        </p:nvSpPr>
        <p:spPr bwMode="auto">
          <a:xfrm>
            <a:off x="8849492" y="4753301"/>
            <a:ext cx="348585" cy="348585"/>
          </a:xfrm>
          <a:custGeom>
            <a:avLst/>
            <a:gdLst/>
            <a:ahLst/>
            <a:cxnLst>
              <a:cxn ang="0">
                <a:pos x="220" y="84"/>
              </a:cxn>
              <a:cxn ang="0">
                <a:pos x="180" y="84"/>
              </a:cxn>
              <a:cxn ang="0">
                <a:pos x="165" y="148"/>
              </a:cxn>
              <a:cxn ang="0">
                <a:pos x="196" y="148"/>
              </a:cxn>
              <a:cxn ang="0">
                <a:pos x="208" y="160"/>
              </a:cxn>
              <a:cxn ang="0">
                <a:pos x="196" y="172"/>
              </a:cxn>
              <a:cxn ang="0">
                <a:pos x="159" y="172"/>
              </a:cxn>
              <a:cxn ang="0">
                <a:pos x="148" y="223"/>
              </a:cxn>
              <a:cxn ang="0">
                <a:pos x="136" y="232"/>
              </a:cxn>
              <a:cxn ang="0">
                <a:pos x="124" y="220"/>
              </a:cxn>
              <a:cxn ang="0">
                <a:pos x="124" y="217"/>
              </a:cxn>
              <a:cxn ang="0">
                <a:pos x="135" y="172"/>
              </a:cxn>
              <a:cxn ang="0">
                <a:pos x="71" y="172"/>
              </a:cxn>
              <a:cxn ang="0">
                <a:pos x="60" y="223"/>
              </a:cxn>
              <a:cxn ang="0">
                <a:pos x="48" y="232"/>
              </a:cxn>
              <a:cxn ang="0">
                <a:pos x="36" y="220"/>
              </a:cxn>
              <a:cxn ang="0">
                <a:pos x="36" y="217"/>
              </a:cxn>
              <a:cxn ang="0">
                <a:pos x="47" y="172"/>
              </a:cxn>
              <a:cxn ang="0">
                <a:pos x="12" y="172"/>
              </a:cxn>
              <a:cxn ang="0">
                <a:pos x="0" y="160"/>
              </a:cxn>
              <a:cxn ang="0">
                <a:pos x="12" y="148"/>
              </a:cxn>
              <a:cxn ang="0">
                <a:pos x="52" y="148"/>
              </a:cxn>
              <a:cxn ang="0">
                <a:pos x="67" y="84"/>
              </a:cxn>
              <a:cxn ang="0">
                <a:pos x="36" y="84"/>
              </a:cxn>
              <a:cxn ang="0">
                <a:pos x="24" y="72"/>
              </a:cxn>
              <a:cxn ang="0">
                <a:pos x="36" y="60"/>
              </a:cxn>
              <a:cxn ang="0">
                <a:pos x="73" y="60"/>
              </a:cxn>
              <a:cxn ang="0">
                <a:pos x="84" y="9"/>
              </a:cxn>
              <a:cxn ang="0">
                <a:pos x="84" y="9"/>
              </a:cxn>
              <a:cxn ang="0">
                <a:pos x="96" y="0"/>
              </a:cxn>
              <a:cxn ang="0">
                <a:pos x="108" y="12"/>
              </a:cxn>
              <a:cxn ang="0">
                <a:pos x="108" y="15"/>
              </a:cxn>
              <a:cxn ang="0">
                <a:pos x="97" y="60"/>
              </a:cxn>
              <a:cxn ang="0">
                <a:pos x="161" y="60"/>
              </a:cxn>
              <a:cxn ang="0">
                <a:pos x="172" y="9"/>
              </a:cxn>
              <a:cxn ang="0">
                <a:pos x="172" y="9"/>
              </a:cxn>
              <a:cxn ang="0">
                <a:pos x="184" y="0"/>
              </a:cxn>
              <a:cxn ang="0">
                <a:pos x="196" y="12"/>
              </a:cxn>
              <a:cxn ang="0">
                <a:pos x="196" y="15"/>
              </a:cxn>
              <a:cxn ang="0">
                <a:pos x="185" y="60"/>
              </a:cxn>
              <a:cxn ang="0">
                <a:pos x="220" y="60"/>
              </a:cxn>
              <a:cxn ang="0">
                <a:pos x="232" y="72"/>
              </a:cxn>
              <a:cxn ang="0">
                <a:pos x="220" y="84"/>
              </a:cxn>
              <a:cxn ang="0">
                <a:pos x="92" y="84"/>
              </a:cxn>
              <a:cxn ang="0">
                <a:pos x="77" y="148"/>
              </a:cxn>
              <a:cxn ang="0">
                <a:pos x="140" y="148"/>
              </a:cxn>
              <a:cxn ang="0">
                <a:pos x="155" y="84"/>
              </a:cxn>
              <a:cxn ang="0">
                <a:pos x="92" y="84"/>
              </a:cxn>
            </a:cxnLst>
            <a:rect l="0" t="0" r="r" b="b"/>
            <a:pathLst>
              <a:path w="232" h="232">
                <a:moveTo>
                  <a:pt x="220" y="84"/>
                </a:moveTo>
                <a:cubicBezTo>
                  <a:pt x="180" y="84"/>
                  <a:pt x="180" y="84"/>
                  <a:pt x="180" y="84"/>
                </a:cubicBezTo>
                <a:cubicBezTo>
                  <a:pt x="165" y="148"/>
                  <a:pt x="165" y="148"/>
                  <a:pt x="165" y="148"/>
                </a:cubicBezTo>
                <a:cubicBezTo>
                  <a:pt x="196" y="148"/>
                  <a:pt x="196" y="148"/>
                  <a:pt x="196" y="148"/>
                </a:cubicBezTo>
                <a:cubicBezTo>
                  <a:pt x="203" y="148"/>
                  <a:pt x="208" y="153"/>
                  <a:pt x="208" y="160"/>
                </a:cubicBezTo>
                <a:cubicBezTo>
                  <a:pt x="208" y="167"/>
                  <a:pt x="203" y="172"/>
                  <a:pt x="196" y="172"/>
                </a:cubicBezTo>
                <a:cubicBezTo>
                  <a:pt x="159" y="172"/>
                  <a:pt x="159" y="172"/>
                  <a:pt x="159" y="172"/>
                </a:cubicBezTo>
                <a:cubicBezTo>
                  <a:pt x="148" y="223"/>
                  <a:pt x="148" y="223"/>
                  <a:pt x="148" y="223"/>
                </a:cubicBezTo>
                <a:cubicBezTo>
                  <a:pt x="146" y="228"/>
                  <a:pt x="142" y="232"/>
                  <a:pt x="136" y="232"/>
                </a:cubicBezTo>
                <a:cubicBezTo>
                  <a:pt x="129" y="232"/>
                  <a:pt x="124" y="227"/>
                  <a:pt x="124" y="220"/>
                </a:cubicBezTo>
                <a:cubicBezTo>
                  <a:pt x="124" y="219"/>
                  <a:pt x="124" y="218"/>
                  <a:pt x="124" y="217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71" y="172"/>
                  <a:pt x="71" y="172"/>
                  <a:pt x="71" y="172"/>
                </a:cubicBezTo>
                <a:cubicBezTo>
                  <a:pt x="60" y="223"/>
                  <a:pt x="60" y="223"/>
                  <a:pt x="60" y="223"/>
                </a:cubicBezTo>
                <a:cubicBezTo>
                  <a:pt x="58" y="228"/>
                  <a:pt x="54" y="232"/>
                  <a:pt x="48" y="232"/>
                </a:cubicBezTo>
                <a:cubicBezTo>
                  <a:pt x="41" y="232"/>
                  <a:pt x="36" y="227"/>
                  <a:pt x="36" y="220"/>
                </a:cubicBezTo>
                <a:cubicBezTo>
                  <a:pt x="36" y="219"/>
                  <a:pt x="36" y="218"/>
                  <a:pt x="36" y="217"/>
                </a:cubicBezTo>
                <a:cubicBezTo>
                  <a:pt x="47" y="172"/>
                  <a:pt x="47" y="172"/>
                  <a:pt x="47" y="172"/>
                </a:cubicBezTo>
                <a:cubicBezTo>
                  <a:pt x="12" y="172"/>
                  <a:pt x="12" y="172"/>
                  <a:pt x="12" y="172"/>
                </a:cubicBezTo>
                <a:cubicBezTo>
                  <a:pt x="5" y="172"/>
                  <a:pt x="0" y="167"/>
                  <a:pt x="0" y="160"/>
                </a:cubicBezTo>
                <a:cubicBezTo>
                  <a:pt x="0" y="153"/>
                  <a:pt x="5" y="148"/>
                  <a:pt x="12" y="148"/>
                </a:cubicBezTo>
                <a:cubicBezTo>
                  <a:pt x="52" y="148"/>
                  <a:pt x="52" y="148"/>
                  <a:pt x="52" y="148"/>
                </a:cubicBezTo>
                <a:cubicBezTo>
                  <a:pt x="67" y="84"/>
                  <a:pt x="67" y="84"/>
                  <a:pt x="67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29" y="84"/>
                  <a:pt x="24" y="79"/>
                  <a:pt x="24" y="72"/>
                </a:cubicBezTo>
                <a:cubicBezTo>
                  <a:pt x="24" y="65"/>
                  <a:pt x="29" y="60"/>
                  <a:pt x="36" y="60"/>
                </a:cubicBezTo>
                <a:cubicBezTo>
                  <a:pt x="73" y="60"/>
                  <a:pt x="73" y="60"/>
                  <a:pt x="73" y="60"/>
                </a:cubicBezTo>
                <a:cubicBezTo>
                  <a:pt x="84" y="9"/>
                  <a:pt x="84" y="9"/>
                  <a:pt x="84" y="9"/>
                </a:cubicBezTo>
                <a:cubicBezTo>
                  <a:pt x="84" y="9"/>
                  <a:pt x="84" y="9"/>
                  <a:pt x="84" y="9"/>
                </a:cubicBezTo>
                <a:cubicBezTo>
                  <a:pt x="86" y="4"/>
                  <a:pt x="90" y="0"/>
                  <a:pt x="96" y="0"/>
                </a:cubicBezTo>
                <a:cubicBezTo>
                  <a:pt x="103" y="0"/>
                  <a:pt x="108" y="5"/>
                  <a:pt x="108" y="12"/>
                </a:cubicBezTo>
                <a:cubicBezTo>
                  <a:pt x="108" y="13"/>
                  <a:pt x="108" y="14"/>
                  <a:pt x="108" y="15"/>
                </a:cubicBezTo>
                <a:cubicBezTo>
                  <a:pt x="97" y="60"/>
                  <a:pt x="97" y="60"/>
                  <a:pt x="97" y="60"/>
                </a:cubicBezTo>
                <a:cubicBezTo>
                  <a:pt x="161" y="60"/>
                  <a:pt x="161" y="60"/>
                  <a:pt x="161" y="60"/>
                </a:cubicBezTo>
                <a:cubicBezTo>
                  <a:pt x="172" y="9"/>
                  <a:pt x="172" y="9"/>
                  <a:pt x="172" y="9"/>
                </a:cubicBezTo>
                <a:cubicBezTo>
                  <a:pt x="172" y="9"/>
                  <a:pt x="172" y="9"/>
                  <a:pt x="172" y="9"/>
                </a:cubicBezTo>
                <a:cubicBezTo>
                  <a:pt x="174" y="4"/>
                  <a:pt x="178" y="0"/>
                  <a:pt x="184" y="0"/>
                </a:cubicBezTo>
                <a:cubicBezTo>
                  <a:pt x="191" y="0"/>
                  <a:pt x="196" y="5"/>
                  <a:pt x="196" y="12"/>
                </a:cubicBezTo>
                <a:cubicBezTo>
                  <a:pt x="196" y="13"/>
                  <a:pt x="196" y="14"/>
                  <a:pt x="196" y="15"/>
                </a:cubicBezTo>
                <a:cubicBezTo>
                  <a:pt x="185" y="60"/>
                  <a:pt x="185" y="60"/>
                  <a:pt x="185" y="60"/>
                </a:cubicBezTo>
                <a:cubicBezTo>
                  <a:pt x="220" y="60"/>
                  <a:pt x="220" y="60"/>
                  <a:pt x="220" y="60"/>
                </a:cubicBezTo>
                <a:cubicBezTo>
                  <a:pt x="227" y="60"/>
                  <a:pt x="232" y="65"/>
                  <a:pt x="232" y="72"/>
                </a:cubicBezTo>
                <a:cubicBezTo>
                  <a:pt x="232" y="79"/>
                  <a:pt x="227" y="84"/>
                  <a:pt x="220" y="84"/>
                </a:cubicBezTo>
                <a:moveTo>
                  <a:pt x="92" y="84"/>
                </a:moveTo>
                <a:cubicBezTo>
                  <a:pt x="77" y="148"/>
                  <a:pt x="77" y="148"/>
                  <a:pt x="77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55" y="84"/>
                  <a:pt x="155" y="84"/>
                  <a:pt x="155" y="84"/>
                </a:cubicBezTo>
                <a:lnTo>
                  <a:pt x="92" y="84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" name="Freeform 19">
            <a:extLst>
              <a:ext uri="{FF2B5EF4-FFF2-40B4-BE49-F238E27FC236}">
                <a16:creationId xmlns:a16="http://schemas.microsoft.com/office/drawing/2014/main" id="{C62BC20F-0F9E-97D3-2A80-EB0DE9503EB3}"/>
              </a:ext>
            </a:extLst>
          </p:cNvPr>
          <p:cNvSpPr>
            <a:spLocks noEditPoints="1"/>
          </p:cNvSpPr>
          <p:nvPr/>
        </p:nvSpPr>
        <p:spPr bwMode="auto">
          <a:xfrm>
            <a:off x="8159647" y="4770877"/>
            <a:ext cx="383735" cy="311969"/>
          </a:xfrm>
          <a:custGeom>
            <a:avLst/>
            <a:gdLst/>
            <a:ahLst/>
            <a:cxnLst>
              <a:cxn ang="0">
                <a:pos x="244" y="208"/>
              </a:cxn>
              <a:cxn ang="0">
                <a:pos x="12" y="208"/>
              </a:cxn>
              <a:cxn ang="0">
                <a:pos x="0" y="196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196"/>
              </a:cxn>
              <a:cxn ang="0">
                <a:pos x="244" y="208"/>
              </a:cxn>
              <a:cxn ang="0">
                <a:pos x="84" y="24"/>
              </a:cxn>
              <a:cxn ang="0">
                <a:pos x="24" y="24"/>
              </a:cxn>
              <a:cxn ang="0">
                <a:pos x="24" y="184"/>
              </a:cxn>
              <a:cxn ang="0">
                <a:pos x="84" y="184"/>
              </a:cxn>
              <a:cxn ang="0">
                <a:pos x="84" y="24"/>
              </a:cxn>
              <a:cxn ang="0">
                <a:pos x="96" y="184"/>
              </a:cxn>
              <a:cxn ang="0">
                <a:pos x="160" y="184"/>
              </a:cxn>
              <a:cxn ang="0">
                <a:pos x="160" y="24"/>
              </a:cxn>
              <a:cxn ang="0">
                <a:pos x="96" y="24"/>
              </a:cxn>
              <a:cxn ang="0">
                <a:pos x="96" y="184"/>
              </a:cxn>
              <a:cxn ang="0">
                <a:pos x="232" y="24"/>
              </a:cxn>
              <a:cxn ang="0">
                <a:pos x="172" y="24"/>
              </a:cxn>
              <a:cxn ang="0">
                <a:pos x="172" y="184"/>
              </a:cxn>
              <a:cxn ang="0">
                <a:pos x="232" y="184"/>
              </a:cxn>
              <a:cxn ang="0">
                <a:pos x="232" y="24"/>
              </a:cxn>
            </a:cxnLst>
            <a:rect l="0" t="0" r="r" b="b"/>
            <a:pathLst>
              <a:path w="256" h="208">
                <a:moveTo>
                  <a:pt x="244" y="208"/>
                </a:moveTo>
                <a:cubicBezTo>
                  <a:pt x="12" y="208"/>
                  <a:pt x="12" y="208"/>
                  <a:pt x="12" y="208"/>
                </a:cubicBezTo>
                <a:cubicBezTo>
                  <a:pt x="5" y="208"/>
                  <a:pt x="0" y="203"/>
                  <a:pt x="0" y="19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03"/>
                  <a:pt x="251" y="208"/>
                  <a:pt x="244" y="208"/>
                </a:cubicBezTo>
                <a:moveTo>
                  <a:pt x="84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184"/>
                  <a:pt x="24" y="184"/>
                  <a:pt x="24" y="184"/>
                </a:cubicBezTo>
                <a:cubicBezTo>
                  <a:pt x="84" y="184"/>
                  <a:pt x="84" y="184"/>
                  <a:pt x="84" y="184"/>
                </a:cubicBezTo>
                <a:lnTo>
                  <a:pt x="84" y="24"/>
                </a:lnTo>
                <a:close/>
                <a:moveTo>
                  <a:pt x="96" y="184"/>
                </a:moveTo>
                <a:cubicBezTo>
                  <a:pt x="160" y="184"/>
                  <a:pt x="160" y="184"/>
                  <a:pt x="160" y="18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96" y="24"/>
                  <a:pt x="96" y="24"/>
                  <a:pt x="96" y="24"/>
                </a:cubicBezTo>
                <a:lnTo>
                  <a:pt x="96" y="184"/>
                </a:lnTo>
                <a:close/>
                <a:moveTo>
                  <a:pt x="232" y="24"/>
                </a:moveTo>
                <a:cubicBezTo>
                  <a:pt x="172" y="24"/>
                  <a:pt x="172" y="24"/>
                  <a:pt x="172" y="24"/>
                </a:cubicBezTo>
                <a:cubicBezTo>
                  <a:pt x="172" y="184"/>
                  <a:pt x="172" y="184"/>
                  <a:pt x="172" y="184"/>
                </a:cubicBezTo>
                <a:cubicBezTo>
                  <a:pt x="232" y="184"/>
                  <a:pt x="232" y="184"/>
                  <a:pt x="232" y="184"/>
                </a:cubicBezTo>
                <a:lnTo>
                  <a:pt x="232" y="24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0" name="Freeform 20">
            <a:extLst>
              <a:ext uri="{FF2B5EF4-FFF2-40B4-BE49-F238E27FC236}">
                <a16:creationId xmlns:a16="http://schemas.microsoft.com/office/drawing/2014/main" id="{6E831CDF-7FF8-7B8C-C82A-D6435606C4DD}"/>
              </a:ext>
            </a:extLst>
          </p:cNvPr>
          <p:cNvSpPr>
            <a:spLocks noEditPoints="1"/>
          </p:cNvSpPr>
          <p:nvPr/>
        </p:nvSpPr>
        <p:spPr bwMode="auto">
          <a:xfrm>
            <a:off x="7499095" y="4744513"/>
            <a:ext cx="367625" cy="369089"/>
          </a:xfrm>
          <a:custGeom>
            <a:avLst/>
            <a:gdLst/>
            <a:ahLst/>
            <a:cxnLst>
              <a:cxn ang="0">
                <a:pos x="241" y="39"/>
              </a:cxn>
              <a:cxn ang="0">
                <a:pos x="215" y="64"/>
              </a:cxn>
              <a:cxn ang="0">
                <a:pos x="182" y="30"/>
              </a:cxn>
              <a:cxn ang="0">
                <a:pos x="207" y="5"/>
              </a:cxn>
              <a:cxn ang="0">
                <a:pos x="224" y="5"/>
              </a:cxn>
              <a:cxn ang="0">
                <a:pos x="241" y="22"/>
              </a:cxn>
              <a:cxn ang="0">
                <a:pos x="241" y="39"/>
              </a:cxn>
              <a:cxn ang="0">
                <a:pos x="63" y="148"/>
              </a:cxn>
              <a:cxn ang="0">
                <a:pos x="97" y="182"/>
              </a:cxn>
              <a:cxn ang="0">
                <a:pos x="52" y="193"/>
              </a:cxn>
              <a:cxn ang="0">
                <a:pos x="63" y="148"/>
              </a:cxn>
              <a:cxn ang="0">
                <a:pos x="207" y="73"/>
              </a:cxn>
              <a:cxn ang="0">
                <a:pos x="106" y="174"/>
              </a:cxn>
              <a:cxn ang="0">
                <a:pos x="72" y="140"/>
              </a:cxn>
              <a:cxn ang="0">
                <a:pos x="173" y="39"/>
              </a:cxn>
              <a:cxn ang="0">
                <a:pos x="207" y="73"/>
              </a:cxn>
              <a:cxn ang="0">
                <a:pos x="24" y="38"/>
              </a:cxn>
              <a:cxn ang="0">
                <a:pos x="24" y="222"/>
              </a:cxn>
              <a:cxn ang="0">
                <a:pos x="208" y="222"/>
              </a:cxn>
              <a:cxn ang="0">
                <a:pos x="208" y="89"/>
              </a:cxn>
              <a:cxn ang="0">
                <a:pos x="232" y="65"/>
              </a:cxn>
              <a:cxn ang="0">
                <a:pos x="232" y="234"/>
              </a:cxn>
              <a:cxn ang="0">
                <a:pos x="220" y="246"/>
              </a:cxn>
              <a:cxn ang="0">
                <a:pos x="12" y="246"/>
              </a:cxn>
              <a:cxn ang="0">
                <a:pos x="0" y="234"/>
              </a:cxn>
              <a:cxn ang="0">
                <a:pos x="0" y="26"/>
              </a:cxn>
              <a:cxn ang="0">
                <a:pos x="12" y="14"/>
              </a:cxn>
              <a:cxn ang="0">
                <a:pos x="181" y="14"/>
              </a:cxn>
              <a:cxn ang="0">
                <a:pos x="157" y="38"/>
              </a:cxn>
              <a:cxn ang="0">
                <a:pos x="24" y="38"/>
              </a:cxn>
            </a:cxnLst>
            <a:rect l="0" t="0" r="r" b="b"/>
            <a:pathLst>
              <a:path w="245" h="246">
                <a:moveTo>
                  <a:pt x="241" y="39"/>
                </a:moveTo>
                <a:cubicBezTo>
                  <a:pt x="215" y="64"/>
                  <a:pt x="215" y="64"/>
                  <a:pt x="215" y="64"/>
                </a:cubicBezTo>
                <a:cubicBezTo>
                  <a:pt x="182" y="30"/>
                  <a:pt x="182" y="30"/>
                  <a:pt x="182" y="30"/>
                </a:cubicBezTo>
                <a:cubicBezTo>
                  <a:pt x="207" y="5"/>
                  <a:pt x="207" y="5"/>
                  <a:pt x="207" y="5"/>
                </a:cubicBezTo>
                <a:cubicBezTo>
                  <a:pt x="212" y="0"/>
                  <a:pt x="219" y="0"/>
                  <a:pt x="224" y="5"/>
                </a:cubicBezTo>
                <a:cubicBezTo>
                  <a:pt x="241" y="22"/>
                  <a:pt x="241" y="22"/>
                  <a:pt x="241" y="22"/>
                </a:cubicBezTo>
                <a:cubicBezTo>
                  <a:pt x="245" y="27"/>
                  <a:pt x="245" y="34"/>
                  <a:pt x="241" y="39"/>
                </a:cubicBezTo>
                <a:moveTo>
                  <a:pt x="63" y="148"/>
                </a:moveTo>
                <a:cubicBezTo>
                  <a:pt x="97" y="182"/>
                  <a:pt x="97" y="182"/>
                  <a:pt x="97" y="182"/>
                </a:cubicBezTo>
                <a:cubicBezTo>
                  <a:pt x="52" y="193"/>
                  <a:pt x="52" y="193"/>
                  <a:pt x="52" y="193"/>
                </a:cubicBezTo>
                <a:lnTo>
                  <a:pt x="63" y="148"/>
                </a:lnTo>
                <a:close/>
                <a:moveTo>
                  <a:pt x="207" y="73"/>
                </a:moveTo>
                <a:cubicBezTo>
                  <a:pt x="106" y="174"/>
                  <a:pt x="106" y="174"/>
                  <a:pt x="106" y="174"/>
                </a:cubicBezTo>
                <a:cubicBezTo>
                  <a:pt x="72" y="140"/>
                  <a:pt x="72" y="140"/>
                  <a:pt x="72" y="140"/>
                </a:cubicBezTo>
                <a:cubicBezTo>
                  <a:pt x="173" y="39"/>
                  <a:pt x="173" y="39"/>
                  <a:pt x="173" y="39"/>
                </a:cubicBezTo>
                <a:lnTo>
                  <a:pt x="207" y="73"/>
                </a:lnTo>
                <a:close/>
                <a:moveTo>
                  <a:pt x="24" y="38"/>
                </a:moveTo>
                <a:cubicBezTo>
                  <a:pt x="24" y="222"/>
                  <a:pt x="24" y="222"/>
                  <a:pt x="24" y="222"/>
                </a:cubicBezTo>
                <a:cubicBezTo>
                  <a:pt x="208" y="222"/>
                  <a:pt x="208" y="222"/>
                  <a:pt x="208" y="222"/>
                </a:cubicBezTo>
                <a:cubicBezTo>
                  <a:pt x="208" y="89"/>
                  <a:pt x="208" y="89"/>
                  <a:pt x="208" y="89"/>
                </a:cubicBezTo>
                <a:cubicBezTo>
                  <a:pt x="232" y="65"/>
                  <a:pt x="232" y="65"/>
                  <a:pt x="232" y="65"/>
                </a:cubicBezTo>
                <a:cubicBezTo>
                  <a:pt x="232" y="234"/>
                  <a:pt x="232" y="234"/>
                  <a:pt x="232" y="234"/>
                </a:cubicBezTo>
                <a:cubicBezTo>
                  <a:pt x="232" y="241"/>
                  <a:pt x="227" y="246"/>
                  <a:pt x="220" y="246"/>
                </a:cubicBezTo>
                <a:cubicBezTo>
                  <a:pt x="12" y="246"/>
                  <a:pt x="12" y="246"/>
                  <a:pt x="12" y="246"/>
                </a:cubicBezTo>
                <a:cubicBezTo>
                  <a:pt x="5" y="246"/>
                  <a:pt x="0" y="241"/>
                  <a:pt x="0" y="234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9"/>
                  <a:pt x="5" y="14"/>
                  <a:pt x="12" y="14"/>
                </a:cubicBezTo>
                <a:cubicBezTo>
                  <a:pt x="181" y="14"/>
                  <a:pt x="181" y="14"/>
                  <a:pt x="181" y="14"/>
                </a:cubicBezTo>
                <a:cubicBezTo>
                  <a:pt x="157" y="38"/>
                  <a:pt x="157" y="38"/>
                  <a:pt x="157" y="38"/>
                </a:cubicBezTo>
                <a:lnTo>
                  <a:pt x="24" y="38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1" name="Freeform 21">
            <a:extLst>
              <a:ext uri="{FF2B5EF4-FFF2-40B4-BE49-F238E27FC236}">
                <a16:creationId xmlns:a16="http://schemas.microsoft.com/office/drawing/2014/main" id="{E850ACEB-583C-553A-F70C-9DB222302ED9}"/>
              </a:ext>
            </a:extLst>
          </p:cNvPr>
          <p:cNvSpPr>
            <a:spLocks noEditPoints="1"/>
          </p:cNvSpPr>
          <p:nvPr/>
        </p:nvSpPr>
        <p:spPr bwMode="auto">
          <a:xfrm>
            <a:off x="6815109" y="4744514"/>
            <a:ext cx="383735" cy="363230"/>
          </a:xfrm>
          <a:custGeom>
            <a:avLst/>
            <a:gdLst/>
            <a:ahLst/>
            <a:cxnLst>
              <a:cxn ang="0">
                <a:pos x="244" y="242"/>
              </a:cxn>
              <a:cxn ang="0">
                <a:pos x="12" y="242"/>
              </a:cxn>
              <a:cxn ang="0">
                <a:pos x="0" y="230"/>
              </a:cxn>
              <a:cxn ang="0">
                <a:pos x="12" y="218"/>
              </a:cxn>
              <a:cxn ang="0">
                <a:pos x="244" y="218"/>
              </a:cxn>
              <a:cxn ang="0">
                <a:pos x="256" y="230"/>
              </a:cxn>
              <a:cxn ang="0">
                <a:pos x="244" y="242"/>
              </a:cxn>
              <a:cxn ang="0">
                <a:pos x="195" y="64"/>
              </a:cxn>
              <a:cxn ang="0">
                <a:pos x="162" y="30"/>
              </a:cxn>
              <a:cxn ang="0">
                <a:pos x="187" y="5"/>
              </a:cxn>
              <a:cxn ang="0">
                <a:pos x="204" y="5"/>
              </a:cxn>
              <a:cxn ang="0">
                <a:pos x="221" y="22"/>
              </a:cxn>
              <a:cxn ang="0">
                <a:pos x="221" y="39"/>
              </a:cxn>
              <a:cxn ang="0">
                <a:pos x="195" y="64"/>
              </a:cxn>
              <a:cxn ang="0">
                <a:pos x="86" y="174"/>
              </a:cxn>
              <a:cxn ang="0">
                <a:pos x="52" y="140"/>
              </a:cxn>
              <a:cxn ang="0">
                <a:pos x="153" y="39"/>
              </a:cxn>
              <a:cxn ang="0">
                <a:pos x="187" y="73"/>
              </a:cxn>
              <a:cxn ang="0">
                <a:pos x="86" y="174"/>
              </a:cxn>
              <a:cxn ang="0">
                <a:pos x="32" y="193"/>
              </a:cxn>
              <a:cxn ang="0">
                <a:pos x="43" y="148"/>
              </a:cxn>
              <a:cxn ang="0">
                <a:pos x="77" y="182"/>
              </a:cxn>
              <a:cxn ang="0">
                <a:pos x="32" y="193"/>
              </a:cxn>
            </a:cxnLst>
            <a:rect l="0" t="0" r="r" b="b"/>
            <a:pathLst>
              <a:path w="256" h="242">
                <a:moveTo>
                  <a:pt x="244" y="242"/>
                </a:moveTo>
                <a:cubicBezTo>
                  <a:pt x="12" y="242"/>
                  <a:pt x="12" y="242"/>
                  <a:pt x="12" y="242"/>
                </a:cubicBezTo>
                <a:cubicBezTo>
                  <a:pt x="5" y="242"/>
                  <a:pt x="0" y="237"/>
                  <a:pt x="0" y="230"/>
                </a:cubicBezTo>
                <a:cubicBezTo>
                  <a:pt x="0" y="223"/>
                  <a:pt x="5" y="218"/>
                  <a:pt x="12" y="218"/>
                </a:cubicBezTo>
                <a:cubicBezTo>
                  <a:pt x="244" y="218"/>
                  <a:pt x="244" y="218"/>
                  <a:pt x="244" y="218"/>
                </a:cubicBezTo>
                <a:cubicBezTo>
                  <a:pt x="251" y="218"/>
                  <a:pt x="256" y="223"/>
                  <a:pt x="256" y="230"/>
                </a:cubicBezTo>
                <a:cubicBezTo>
                  <a:pt x="256" y="237"/>
                  <a:pt x="251" y="242"/>
                  <a:pt x="244" y="242"/>
                </a:cubicBezTo>
                <a:moveTo>
                  <a:pt x="195" y="64"/>
                </a:moveTo>
                <a:cubicBezTo>
                  <a:pt x="162" y="30"/>
                  <a:pt x="162" y="30"/>
                  <a:pt x="162" y="30"/>
                </a:cubicBezTo>
                <a:cubicBezTo>
                  <a:pt x="187" y="5"/>
                  <a:pt x="187" y="5"/>
                  <a:pt x="187" y="5"/>
                </a:cubicBezTo>
                <a:cubicBezTo>
                  <a:pt x="192" y="0"/>
                  <a:pt x="199" y="0"/>
                  <a:pt x="204" y="5"/>
                </a:cubicBezTo>
                <a:cubicBezTo>
                  <a:pt x="221" y="22"/>
                  <a:pt x="221" y="22"/>
                  <a:pt x="221" y="22"/>
                </a:cubicBezTo>
                <a:cubicBezTo>
                  <a:pt x="225" y="27"/>
                  <a:pt x="225" y="34"/>
                  <a:pt x="221" y="39"/>
                </a:cubicBezTo>
                <a:lnTo>
                  <a:pt x="195" y="64"/>
                </a:lnTo>
                <a:close/>
                <a:moveTo>
                  <a:pt x="86" y="174"/>
                </a:moveTo>
                <a:cubicBezTo>
                  <a:pt x="52" y="140"/>
                  <a:pt x="52" y="140"/>
                  <a:pt x="52" y="140"/>
                </a:cubicBezTo>
                <a:cubicBezTo>
                  <a:pt x="153" y="39"/>
                  <a:pt x="153" y="39"/>
                  <a:pt x="153" y="39"/>
                </a:cubicBezTo>
                <a:cubicBezTo>
                  <a:pt x="187" y="73"/>
                  <a:pt x="187" y="73"/>
                  <a:pt x="187" y="73"/>
                </a:cubicBezTo>
                <a:lnTo>
                  <a:pt x="86" y="174"/>
                </a:lnTo>
                <a:close/>
                <a:moveTo>
                  <a:pt x="32" y="193"/>
                </a:moveTo>
                <a:cubicBezTo>
                  <a:pt x="43" y="148"/>
                  <a:pt x="43" y="148"/>
                  <a:pt x="43" y="148"/>
                </a:cubicBezTo>
                <a:cubicBezTo>
                  <a:pt x="77" y="182"/>
                  <a:pt x="77" y="182"/>
                  <a:pt x="77" y="182"/>
                </a:cubicBezTo>
                <a:lnTo>
                  <a:pt x="32" y="193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2" name="Freeform 22">
            <a:extLst>
              <a:ext uri="{FF2B5EF4-FFF2-40B4-BE49-F238E27FC236}">
                <a16:creationId xmlns:a16="http://schemas.microsoft.com/office/drawing/2014/main" id="{34820FF1-1549-A140-7B8E-5BF259B9661C}"/>
              </a:ext>
            </a:extLst>
          </p:cNvPr>
          <p:cNvSpPr>
            <a:spLocks noEditPoints="1"/>
          </p:cNvSpPr>
          <p:nvPr/>
        </p:nvSpPr>
        <p:spPr bwMode="auto">
          <a:xfrm>
            <a:off x="6191173" y="4779665"/>
            <a:ext cx="289998" cy="289998"/>
          </a:xfrm>
          <a:custGeom>
            <a:avLst/>
            <a:gdLst/>
            <a:ahLst/>
            <a:cxnLst>
              <a:cxn ang="0">
                <a:pos x="20" y="140"/>
              </a:cxn>
              <a:cxn ang="0">
                <a:pos x="121" y="39"/>
              </a:cxn>
              <a:cxn ang="0">
                <a:pos x="155" y="73"/>
              </a:cxn>
              <a:cxn ang="0">
                <a:pos x="54" y="174"/>
              </a:cxn>
              <a:cxn ang="0">
                <a:pos x="20" y="140"/>
              </a:cxn>
              <a:cxn ang="0">
                <a:pos x="155" y="5"/>
              </a:cxn>
              <a:cxn ang="0">
                <a:pos x="172" y="5"/>
              </a:cxn>
              <a:cxn ang="0">
                <a:pos x="189" y="22"/>
              </a:cxn>
              <a:cxn ang="0">
                <a:pos x="189" y="39"/>
              </a:cxn>
              <a:cxn ang="0">
                <a:pos x="163" y="64"/>
              </a:cxn>
              <a:cxn ang="0">
                <a:pos x="130" y="30"/>
              </a:cxn>
              <a:cxn ang="0">
                <a:pos x="155" y="5"/>
              </a:cxn>
              <a:cxn ang="0">
                <a:pos x="0" y="193"/>
              </a:cxn>
              <a:cxn ang="0">
                <a:pos x="11" y="148"/>
              </a:cxn>
              <a:cxn ang="0">
                <a:pos x="45" y="182"/>
              </a:cxn>
              <a:cxn ang="0">
                <a:pos x="0" y="193"/>
              </a:cxn>
            </a:cxnLst>
            <a:rect l="0" t="0" r="r" b="b"/>
            <a:pathLst>
              <a:path w="193" h="193">
                <a:moveTo>
                  <a:pt x="20" y="140"/>
                </a:moveTo>
                <a:cubicBezTo>
                  <a:pt x="121" y="39"/>
                  <a:pt x="121" y="39"/>
                  <a:pt x="121" y="39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54" y="174"/>
                  <a:pt x="54" y="174"/>
                  <a:pt x="54" y="174"/>
                </a:cubicBezTo>
                <a:lnTo>
                  <a:pt x="20" y="140"/>
                </a:lnTo>
                <a:close/>
                <a:moveTo>
                  <a:pt x="155" y="5"/>
                </a:moveTo>
                <a:cubicBezTo>
                  <a:pt x="160" y="0"/>
                  <a:pt x="167" y="0"/>
                  <a:pt x="172" y="5"/>
                </a:cubicBezTo>
                <a:cubicBezTo>
                  <a:pt x="189" y="22"/>
                  <a:pt x="189" y="22"/>
                  <a:pt x="189" y="22"/>
                </a:cubicBezTo>
                <a:cubicBezTo>
                  <a:pt x="193" y="27"/>
                  <a:pt x="193" y="34"/>
                  <a:pt x="189" y="39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30" y="30"/>
                  <a:pt x="130" y="30"/>
                  <a:pt x="130" y="30"/>
                </a:cubicBezTo>
                <a:lnTo>
                  <a:pt x="155" y="5"/>
                </a:lnTo>
                <a:close/>
                <a:moveTo>
                  <a:pt x="0" y="193"/>
                </a:moveTo>
                <a:cubicBezTo>
                  <a:pt x="11" y="148"/>
                  <a:pt x="11" y="148"/>
                  <a:pt x="11" y="148"/>
                </a:cubicBezTo>
                <a:cubicBezTo>
                  <a:pt x="45" y="182"/>
                  <a:pt x="45" y="182"/>
                  <a:pt x="45" y="182"/>
                </a:cubicBezTo>
                <a:lnTo>
                  <a:pt x="0" y="193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3" name="Freeform 23">
            <a:extLst>
              <a:ext uri="{FF2B5EF4-FFF2-40B4-BE49-F238E27FC236}">
                <a16:creationId xmlns:a16="http://schemas.microsoft.com/office/drawing/2014/main" id="{04546793-AC99-6810-0ABC-E031C14EB4EC}"/>
              </a:ext>
            </a:extLst>
          </p:cNvPr>
          <p:cNvSpPr>
            <a:spLocks noEditPoints="1"/>
          </p:cNvSpPr>
          <p:nvPr/>
        </p:nvSpPr>
        <p:spPr bwMode="auto">
          <a:xfrm>
            <a:off x="5470571" y="4735726"/>
            <a:ext cx="385200" cy="383735"/>
          </a:xfrm>
          <a:custGeom>
            <a:avLst/>
            <a:gdLst/>
            <a:ahLst/>
            <a:cxnLst>
              <a:cxn ang="0">
                <a:pos x="252" y="20"/>
              </a:cxn>
              <a:cxn ang="0">
                <a:pos x="213" y="60"/>
              </a:cxn>
              <a:cxn ang="0">
                <a:pos x="232" y="60"/>
              </a:cxn>
              <a:cxn ang="0">
                <a:pos x="244" y="72"/>
              </a:cxn>
              <a:cxn ang="0">
                <a:pos x="232" y="84"/>
              </a:cxn>
              <a:cxn ang="0">
                <a:pos x="184" y="84"/>
              </a:cxn>
              <a:cxn ang="0">
                <a:pos x="172" y="72"/>
              </a:cxn>
              <a:cxn ang="0">
                <a:pos x="172" y="24"/>
              </a:cxn>
              <a:cxn ang="0">
                <a:pos x="184" y="12"/>
              </a:cxn>
              <a:cxn ang="0">
                <a:pos x="196" y="24"/>
              </a:cxn>
              <a:cxn ang="0">
                <a:pos x="196" y="43"/>
              </a:cxn>
              <a:cxn ang="0">
                <a:pos x="236" y="4"/>
              </a:cxn>
              <a:cxn ang="0">
                <a:pos x="244" y="0"/>
              </a:cxn>
              <a:cxn ang="0">
                <a:pos x="256" y="12"/>
              </a:cxn>
              <a:cxn ang="0">
                <a:pos x="252" y="20"/>
              </a:cxn>
              <a:cxn ang="0">
                <a:pos x="128" y="164"/>
              </a:cxn>
              <a:cxn ang="0">
                <a:pos x="92" y="128"/>
              </a:cxn>
              <a:cxn ang="0">
                <a:pos x="128" y="92"/>
              </a:cxn>
              <a:cxn ang="0">
                <a:pos x="164" y="128"/>
              </a:cxn>
              <a:cxn ang="0">
                <a:pos x="128" y="164"/>
              </a:cxn>
              <a:cxn ang="0">
                <a:pos x="72" y="244"/>
              </a:cxn>
              <a:cxn ang="0">
                <a:pos x="60" y="232"/>
              </a:cxn>
              <a:cxn ang="0">
                <a:pos x="60" y="213"/>
              </a:cxn>
              <a:cxn ang="0">
                <a:pos x="20" y="252"/>
              </a:cxn>
              <a:cxn ang="0">
                <a:pos x="12" y="256"/>
              </a:cxn>
              <a:cxn ang="0">
                <a:pos x="0" y="244"/>
              </a:cxn>
              <a:cxn ang="0">
                <a:pos x="4" y="236"/>
              </a:cxn>
              <a:cxn ang="0">
                <a:pos x="43" y="196"/>
              </a:cxn>
              <a:cxn ang="0">
                <a:pos x="24" y="196"/>
              </a:cxn>
              <a:cxn ang="0">
                <a:pos x="12" y="184"/>
              </a:cxn>
              <a:cxn ang="0">
                <a:pos x="24" y="172"/>
              </a:cxn>
              <a:cxn ang="0">
                <a:pos x="72" y="172"/>
              </a:cxn>
              <a:cxn ang="0">
                <a:pos x="84" y="184"/>
              </a:cxn>
              <a:cxn ang="0">
                <a:pos x="84" y="232"/>
              </a:cxn>
              <a:cxn ang="0">
                <a:pos x="72" y="244"/>
              </a:cxn>
            </a:cxnLst>
            <a:rect l="0" t="0" r="r" b="b"/>
            <a:pathLst>
              <a:path w="256" h="256">
                <a:moveTo>
                  <a:pt x="252" y="20"/>
                </a:moveTo>
                <a:cubicBezTo>
                  <a:pt x="213" y="60"/>
                  <a:pt x="213" y="60"/>
                  <a:pt x="213" y="60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9" y="60"/>
                  <a:pt x="244" y="65"/>
                  <a:pt x="244" y="72"/>
                </a:cubicBezTo>
                <a:cubicBezTo>
                  <a:pt x="244" y="79"/>
                  <a:pt x="239" y="84"/>
                  <a:pt x="232" y="84"/>
                </a:cubicBezTo>
                <a:cubicBezTo>
                  <a:pt x="184" y="84"/>
                  <a:pt x="184" y="84"/>
                  <a:pt x="184" y="84"/>
                </a:cubicBezTo>
                <a:cubicBezTo>
                  <a:pt x="177" y="84"/>
                  <a:pt x="172" y="79"/>
                  <a:pt x="172" y="72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172" y="17"/>
                  <a:pt x="177" y="12"/>
                  <a:pt x="184" y="12"/>
                </a:cubicBezTo>
                <a:cubicBezTo>
                  <a:pt x="191" y="12"/>
                  <a:pt x="196" y="17"/>
                  <a:pt x="196" y="24"/>
                </a:cubicBezTo>
                <a:cubicBezTo>
                  <a:pt x="196" y="43"/>
                  <a:pt x="196" y="43"/>
                  <a:pt x="196" y="43"/>
                </a:cubicBezTo>
                <a:cubicBezTo>
                  <a:pt x="236" y="4"/>
                  <a:pt x="236" y="4"/>
                  <a:pt x="236" y="4"/>
                </a:cubicBezTo>
                <a:cubicBezTo>
                  <a:pt x="238" y="1"/>
                  <a:pt x="241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5"/>
                  <a:pt x="255" y="18"/>
                  <a:pt x="252" y="20"/>
                </a:cubicBezTo>
                <a:moveTo>
                  <a:pt x="128" y="164"/>
                </a:moveTo>
                <a:cubicBezTo>
                  <a:pt x="108" y="164"/>
                  <a:pt x="92" y="148"/>
                  <a:pt x="92" y="128"/>
                </a:cubicBezTo>
                <a:cubicBezTo>
                  <a:pt x="92" y="108"/>
                  <a:pt x="108" y="92"/>
                  <a:pt x="128" y="92"/>
                </a:cubicBezTo>
                <a:cubicBezTo>
                  <a:pt x="148" y="92"/>
                  <a:pt x="164" y="108"/>
                  <a:pt x="164" y="128"/>
                </a:cubicBezTo>
                <a:cubicBezTo>
                  <a:pt x="164" y="148"/>
                  <a:pt x="148" y="164"/>
                  <a:pt x="128" y="164"/>
                </a:cubicBezTo>
                <a:moveTo>
                  <a:pt x="72" y="244"/>
                </a:moveTo>
                <a:cubicBezTo>
                  <a:pt x="65" y="244"/>
                  <a:pt x="60" y="239"/>
                  <a:pt x="60" y="232"/>
                </a:cubicBezTo>
                <a:cubicBezTo>
                  <a:pt x="60" y="213"/>
                  <a:pt x="60" y="213"/>
                  <a:pt x="60" y="213"/>
                </a:cubicBezTo>
                <a:cubicBezTo>
                  <a:pt x="20" y="252"/>
                  <a:pt x="20" y="252"/>
                  <a:pt x="20" y="252"/>
                </a:cubicBezTo>
                <a:cubicBezTo>
                  <a:pt x="18" y="255"/>
                  <a:pt x="15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241"/>
                  <a:pt x="1" y="238"/>
                  <a:pt x="4" y="236"/>
                </a:cubicBezTo>
                <a:cubicBezTo>
                  <a:pt x="43" y="196"/>
                  <a:pt x="43" y="196"/>
                  <a:pt x="43" y="196"/>
                </a:cubicBezTo>
                <a:cubicBezTo>
                  <a:pt x="24" y="196"/>
                  <a:pt x="24" y="196"/>
                  <a:pt x="24" y="196"/>
                </a:cubicBezTo>
                <a:cubicBezTo>
                  <a:pt x="17" y="196"/>
                  <a:pt x="12" y="191"/>
                  <a:pt x="12" y="184"/>
                </a:cubicBezTo>
                <a:cubicBezTo>
                  <a:pt x="12" y="177"/>
                  <a:pt x="17" y="172"/>
                  <a:pt x="24" y="172"/>
                </a:cubicBezTo>
                <a:cubicBezTo>
                  <a:pt x="72" y="172"/>
                  <a:pt x="72" y="172"/>
                  <a:pt x="72" y="172"/>
                </a:cubicBezTo>
                <a:cubicBezTo>
                  <a:pt x="79" y="172"/>
                  <a:pt x="84" y="177"/>
                  <a:pt x="84" y="184"/>
                </a:cubicBezTo>
                <a:cubicBezTo>
                  <a:pt x="84" y="232"/>
                  <a:pt x="84" y="232"/>
                  <a:pt x="84" y="232"/>
                </a:cubicBezTo>
                <a:cubicBezTo>
                  <a:pt x="84" y="239"/>
                  <a:pt x="79" y="244"/>
                  <a:pt x="72" y="244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4" name="Freeform 24">
            <a:extLst>
              <a:ext uri="{FF2B5EF4-FFF2-40B4-BE49-F238E27FC236}">
                <a16:creationId xmlns:a16="http://schemas.microsoft.com/office/drawing/2014/main" id="{801E8852-2A83-B381-FEE7-C912A3D0A95C}"/>
              </a:ext>
            </a:extLst>
          </p:cNvPr>
          <p:cNvSpPr>
            <a:spLocks noEditPoints="1"/>
          </p:cNvSpPr>
          <p:nvPr/>
        </p:nvSpPr>
        <p:spPr bwMode="auto">
          <a:xfrm>
            <a:off x="4799767" y="4735726"/>
            <a:ext cx="383735" cy="383735"/>
          </a:xfrm>
          <a:custGeom>
            <a:avLst/>
            <a:gdLst/>
            <a:ahLst/>
            <a:cxnLst>
              <a:cxn ang="0">
                <a:pos x="244" y="72"/>
              </a:cxn>
              <a:cxn ang="0">
                <a:pos x="232" y="60"/>
              </a:cxn>
              <a:cxn ang="0">
                <a:pos x="232" y="41"/>
              </a:cxn>
              <a:cxn ang="0">
                <a:pos x="192" y="80"/>
              </a:cxn>
              <a:cxn ang="0">
                <a:pos x="184" y="84"/>
              </a:cxn>
              <a:cxn ang="0">
                <a:pos x="172" y="72"/>
              </a:cxn>
              <a:cxn ang="0">
                <a:pos x="176" y="64"/>
              </a:cxn>
              <a:cxn ang="0">
                <a:pos x="215" y="24"/>
              </a:cxn>
              <a:cxn ang="0">
                <a:pos x="196" y="24"/>
              </a:cxn>
              <a:cxn ang="0">
                <a:pos x="184" y="12"/>
              </a:cxn>
              <a:cxn ang="0">
                <a:pos x="196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60"/>
              </a:cxn>
              <a:cxn ang="0">
                <a:pos x="244" y="72"/>
              </a:cxn>
              <a:cxn ang="0">
                <a:pos x="128" y="164"/>
              </a:cxn>
              <a:cxn ang="0">
                <a:pos x="92" y="128"/>
              </a:cxn>
              <a:cxn ang="0">
                <a:pos x="128" y="92"/>
              </a:cxn>
              <a:cxn ang="0">
                <a:pos x="164" y="128"/>
              </a:cxn>
              <a:cxn ang="0">
                <a:pos x="128" y="164"/>
              </a:cxn>
              <a:cxn ang="0">
                <a:pos x="41" y="232"/>
              </a:cxn>
              <a:cxn ang="0">
                <a:pos x="60" y="232"/>
              </a:cxn>
              <a:cxn ang="0">
                <a:pos x="72" y="244"/>
              </a:cxn>
              <a:cxn ang="0">
                <a:pos x="60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96"/>
              </a:cxn>
              <a:cxn ang="0">
                <a:pos x="12" y="184"/>
              </a:cxn>
              <a:cxn ang="0">
                <a:pos x="24" y="196"/>
              </a:cxn>
              <a:cxn ang="0">
                <a:pos x="24" y="215"/>
              </a:cxn>
              <a:cxn ang="0">
                <a:pos x="64" y="176"/>
              </a:cxn>
              <a:cxn ang="0">
                <a:pos x="72" y="172"/>
              </a:cxn>
              <a:cxn ang="0">
                <a:pos x="84" y="184"/>
              </a:cxn>
              <a:cxn ang="0">
                <a:pos x="80" y="192"/>
              </a:cxn>
              <a:cxn ang="0">
                <a:pos x="41" y="232"/>
              </a:cxn>
            </a:cxnLst>
            <a:rect l="0" t="0" r="r" b="b"/>
            <a:pathLst>
              <a:path w="256" h="256"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41"/>
                  <a:pt x="232" y="41"/>
                  <a:pt x="232" y="4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0" y="83"/>
                  <a:pt x="187" y="84"/>
                  <a:pt x="184" y="84"/>
                </a:cubicBezTo>
                <a:cubicBezTo>
                  <a:pt x="177" y="84"/>
                  <a:pt x="172" y="79"/>
                  <a:pt x="172" y="72"/>
                </a:cubicBezTo>
                <a:cubicBezTo>
                  <a:pt x="172" y="69"/>
                  <a:pt x="173" y="66"/>
                  <a:pt x="176" y="64"/>
                </a:cubicBezTo>
                <a:cubicBezTo>
                  <a:pt x="215" y="24"/>
                  <a:pt x="215" y="24"/>
                  <a:pt x="215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  <a:moveTo>
                  <a:pt x="128" y="164"/>
                </a:moveTo>
                <a:cubicBezTo>
                  <a:pt x="108" y="164"/>
                  <a:pt x="92" y="148"/>
                  <a:pt x="92" y="128"/>
                </a:cubicBezTo>
                <a:cubicBezTo>
                  <a:pt x="92" y="108"/>
                  <a:pt x="108" y="92"/>
                  <a:pt x="128" y="92"/>
                </a:cubicBezTo>
                <a:cubicBezTo>
                  <a:pt x="148" y="92"/>
                  <a:pt x="164" y="108"/>
                  <a:pt x="164" y="128"/>
                </a:cubicBezTo>
                <a:cubicBezTo>
                  <a:pt x="164" y="148"/>
                  <a:pt x="148" y="164"/>
                  <a:pt x="128" y="164"/>
                </a:cubicBezTo>
                <a:moveTo>
                  <a:pt x="41" y="232"/>
                </a:moveTo>
                <a:cubicBezTo>
                  <a:pt x="60" y="232"/>
                  <a:pt x="60" y="232"/>
                  <a:pt x="60" y="232"/>
                </a:cubicBezTo>
                <a:cubicBezTo>
                  <a:pt x="67" y="232"/>
                  <a:pt x="72" y="237"/>
                  <a:pt x="72" y="244"/>
                </a:cubicBezTo>
                <a:cubicBezTo>
                  <a:pt x="72" y="251"/>
                  <a:pt x="67" y="256"/>
                  <a:pt x="60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89"/>
                  <a:pt x="5" y="184"/>
                  <a:pt x="12" y="184"/>
                </a:cubicBezTo>
                <a:cubicBezTo>
                  <a:pt x="19" y="184"/>
                  <a:pt x="24" y="189"/>
                  <a:pt x="24" y="196"/>
                </a:cubicBezTo>
                <a:cubicBezTo>
                  <a:pt x="24" y="215"/>
                  <a:pt x="24" y="215"/>
                  <a:pt x="24" y="215"/>
                </a:cubicBezTo>
                <a:cubicBezTo>
                  <a:pt x="64" y="176"/>
                  <a:pt x="64" y="176"/>
                  <a:pt x="64" y="176"/>
                </a:cubicBezTo>
                <a:cubicBezTo>
                  <a:pt x="66" y="173"/>
                  <a:pt x="69" y="172"/>
                  <a:pt x="72" y="172"/>
                </a:cubicBezTo>
                <a:cubicBezTo>
                  <a:pt x="79" y="172"/>
                  <a:pt x="84" y="177"/>
                  <a:pt x="84" y="184"/>
                </a:cubicBezTo>
                <a:cubicBezTo>
                  <a:pt x="84" y="187"/>
                  <a:pt x="83" y="190"/>
                  <a:pt x="80" y="192"/>
                </a:cubicBezTo>
                <a:lnTo>
                  <a:pt x="41" y="232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5" name="Freeform 25">
            <a:extLst>
              <a:ext uri="{FF2B5EF4-FFF2-40B4-BE49-F238E27FC236}">
                <a16:creationId xmlns:a16="http://schemas.microsoft.com/office/drawing/2014/main" id="{42331694-CF2D-9888-2A80-C2AA85F313E9}"/>
              </a:ext>
            </a:extLst>
          </p:cNvPr>
          <p:cNvSpPr>
            <a:spLocks noEditPoints="1"/>
          </p:cNvSpPr>
          <p:nvPr/>
        </p:nvSpPr>
        <p:spPr bwMode="auto">
          <a:xfrm>
            <a:off x="4145074" y="4753301"/>
            <a:ext cx="348585" cy="348585"/>
          </a:xfrm>
          <a:custGeom>
            <a:avLst/>
            <a:gdLst/>
            <a:ahLst/>
            <a:cxnLst>
              <a:cxn ang="0">
                <a:pos x="228" y="20"/>
              </a:cxn>
              <a:cxn ang="0">
                <a:pos x="169" y="80"/>
              </a:cxn>
              <a:cxn ang="0">
                <a:pos x="188" y="80"/>
              </a:cxn>
              <a:cxn ang="0">
                <a:pos x="200" y="92"/>
              </a:cxn>
              <a:cxn ang="0">
                <a:pos x="188" y="104"/>
              </a:cxn>
              <a:cxn ang="0">
                <a:pos x="140" y="104"/>
              </a:cxn>
              <a:cxn ang="0">
                <a:pos x="128" y="92"/>
              </a:cxn>
              <a:cxn ang="0">
                <a:pos x="128" y="44"/>
              </a:cxn>
              <a:cxn ang="0">
                <a:pos x="140" y="32"/>
              </a:cxn>
              <a:cxn ang="0">
                <a:pos x="152" y="44"/>
              </a:cxn>
              <a:cxn ang="0">
                <a:pos x="152" y="63"/>
              </a:cxn>
              <a:cxn ang="0">
                <a:pos x="212" y="4"/>
              </a:cxn>
              <a:cxn ang="0">
                <a:pos x="220" y="0"/>
              </a:cxn>
              <a:cxn ang="0">
                <a:pos x="232" y="12"/>
              </a:cxn>
              <a:cxn ang="0">
                <a:pos x="228" y="20"/>
              </a:cxn>
              <a:cxn ang="0">
                <a:pos x="92" y="200"/>
              </a:cxn>
              <a:cxn ang="0">
                <a:pos x="80" y="188"/>
              </a:cxn>
              <a:cxn ang="0">
                <a:pos x="80" y="169"/>
              </a:cxn>
              <a:cxn ang="0">
                <a:pos x="20" y="228"/>
              </a:cxn>
              <a:cxn ang="0">
                <a:pos x="12" y="232"/>
              </a:cxn>
              <a:cxn ang="0">
                <a:pos x="0" y="220"/>
              </a:cxn>
              <a:cxn ang="0">
                <a:pos x="4" y="212"/>
              </a:cxn>
              <a:cxn ang="0">
                <a:pos x="63" y="152"/>
              </a:cxn>
              <a:cxn ang="0">
                <a:pos x="44" y="152"/>
              </a:cxn>
              <a:cxn ang="0">
                <a:pos x="32" y="140"/>
              </a:cxn>
              <a:cxn ang="0">
                <a:pos x="44" y="128"/>
              </a:cxn>
              <a:cxn ang="0">
                <a:pos x="92" y="128"/>
              </a:cxn>
              <a:cxn ang="0">
                <a:pos x="104" y="140"/>
              </a:cxn>
              <a:cxn ang="0">
                <a:pos x="104" y="188"/>
              </a:cxn>
              <a:cxn ang="0">
                <a:pos x="92" y="200"/>
              </a:cxn>
            </a:cxnLst>
            <a:rect l="0" t="0" r="r" b="b"/>
            <a:pathLst>
              <a:path w="232" h="232">
                <a:moveTo>
                  <a:pt x="228" y="20"/>
                </a:moveTo>
                <a:cubicBezTo>
                  <a:pt x="169" y="80"/>
                  <a:pt x="169" y="80"/>
                  <a:pt x="169" y="80"/>
                </a:cubicBezTo>
                <a:cubicBezTo>
                  <a:pt x="188" y="80"/>
                  <a:pt x="188" y="80"/>
                  <a:pt x="188" y="80"/>
                </a:cubicBezTo>
                <a:cubicBezTo>
                  <a:pt x="195" y="80"/>
                  <a:pt x="200" y="85"/>
                  <a:pt x="200" y="92"/>
                </a:cubicBezTo>
                <a:cubicBezTo>
                  <a:pt x="200" y="99"/>
                  <a:pt x="195" y="104"/>
                  <a:pt x="188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33" y="104"/>
                  <a:pt x="128" y="99"/>
                  <a:pt x="128" y="92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8" y="37"/>
                  <a:pt x="133" y="32"/>
                  <a:pt x="140" y="32"/>
                </a:cubicBezTo>
                <a:cubicBezTo>
                  <a:pt x="147" y="32"/>
                  <a:pt x="152" y="37"/>
                  <a:pt x="152" y="44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212" y="4"/>
                  <a:pt x="212" y="4"/>
                  <a:pt x="212" y="4"/>
                </a:cubicBezTo>
                <a:cubicBezTo>
                  <a:pt x="214" y="1"/>
                  <a:pt x="217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cubicBezTo>
                  <a:pt x="232" y="15"/>
                  <a:pt x="231" y="18"/>
                  <a:pt x="228" y="20"/>
                </a:cubicBezTo>
                <a:moveTo>
                  <a:pt x="92" y="200"/>
                </a:moveTo>
                <a:cubicBezTo>
                  <a:pt x="85" y="200"/>
                  <a:pt x="80" y="195"/>
                  <a:pt x="80" y="188"/>
                </a:cubicBezTo>
                <a:cubicBezTo>
                  <a:pt x="80" y="169"/>
                  <a:pt x="80" y="169"/>
                  <a:pt x="80" y="169"/>
                </a:cubicBezTo>
                <a:cubicBezTo>
                  <a:pt x="20" y="228"/>
                  <a:pt x="20" y="228"/>
                  <a:pt x="20" y="228"/>
                </a:cubicBezTo>
                <a:cubicBezTo>
                  <a:pt x="18" y="231"/>
                  <a:pt x="15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217"/>
                  <a:pt x="1" y="214"/>
                  <a:pt x="4" y="212"/>
                </a:cubicBezTo>
                <a:cubicBezTo>
                  <a:pt x="63" y="152"/>
                  <a:pt x="63" y="152"/>
                  <a:pt x="63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37" y="152"/>
                  <a:pt x="32" y="147"/>
                  <a:pt x="32" y="140"/>
                </a:cubicBezTo>
                <a:cubicBezTo>
                  <a:pt x="32" y="133"/>
                  <a:pt x="37" y="128"/>
                  <a:pt x="44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9" y="128"/>
                  <a:pt x="104" y="133"/>
                  <a:pt x="104" y="140"/>
                </a:cubicBezTo>
                <a:cubicBezTo>
                  <a:pt x="104" y="188"/>
                  <a:pt x="104" y="188"/>
                  <a:pt x="104" y="188"/>
                </a:cubicBezTo>
                <a:cubicBezTo>
                  <a:pt x="104" y="195"/>
                  <a:pt x="99" y="200"/>
                  <a:pt x="92" y="20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" name="Freeform 26">
            <a:extLst>
              <a:ext uri="{FF2B5EF4-FFF2-40B4-BE49-F238E27FC236}">
                <a16:creationId xmlns:a16="http://schemas.microsoft.com/office/drawing/2014/main" id="{894C4A3E-DD36-22D1-586C-A59F4614EE50}"/>
              </a:ext>
            </a:extLst>
          </p:cNvPr>
          <p:cNvSpPr>
            <a:spLocks noEditPoints="1"/>
          </p:cNvSpPr>
          <p:nvPr/>
        </p:nvSpPr>
        <p:spPr bwMode="auto">
          <a:xfrm>
            <a:off x="3472805" y="4753301"/>
            <a:ext cx="348585" cy="348585"/>
          </a:xfrm>
          <a:custGeom>
            <a:avLst/>
            <a:gdLst/>
            <a:ahLst/>
            <a:cxnLst>
              <a:cxn ang="0">
                <a:pos x="232" y="60"/>
              </a:cxn>
              <a:cxn ang="0">
                <a:pos x="232" y="60"/>
              </a:cxn>
              <a:cxn ang="0">
                <a:pos x="220" y="72"/>
              </a:cxn>
              <a:cxn ang="0">
                <a:pos x="208" y="60"/>
              </a:cxn>
              <a:cxn ang="0">
                <a:pos x="208" y="41"/>
              </a:cxn>
              <a:cxn ang="0">
                <a:pos x="148" y="100"/>
              </a:cxn>
              <a:cxn ang="0">
                <a:pos x="140" y="104"/>
              </a:cxn>
              <a:cxn ang="0">
                <a:pos x="128" y="92"/>
              </a:cxn>
              <a:cxn ang="0">
                <a:pos x="132" y="84"/>
              </a:cxn>
              <a:cxn ang="0">
                <a:pos x="191" y="24"/>
              </a:cxn>
              <a:cxn ang="0">
                <a:pos x="172" y="24"/>
              </a:cxn>
              <a:cxn ang="0">
                <a:pos x="160" y="12"/>
              </a:cxn>
              <a:cxn ang="0">
                <a:pos x="172" y="0"/>
              </a:cxn>
              <a:cxn ang="0">
                <a:pos x="220" y="0"/>
              </a:cxn>
              <a:cxn ang="0">
                <a:pos x="232" y="12"/>
              </a:cxn>
              <a:cxn ang="0">
                <a:pos x="232" y="60"/>
              </a:cxn>
              <a:cxn ang="0">
                <a:pos x="100" y="148"/>
              </a:cxn>
              <a:cxn ang="0">
                <a:pos x="41" y="208"/>
              </a:cxn>
              <a:cxn ang="0">
                <a:pos x="60" y="208"/>
              </a:cxn>
              <a:cxn ang="0">
                <a:pos x="72" y="220"/>
              </a:cxn>
              <a:cxn ang="0">
                <a:pos x="60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72"/>
              </a:cxn>
              <a:cxn ang="0">
                <a:pos x="12" y="160"/>
              </a:cxn>
              <a:cxn ang="0">
                <a:pos x="24" y="172"/>
              </a:cxn>
              <a:cxn ang="0">
                <a:pos x="24" y="191"/>
              </a:cxn>
              <a:cxn ang="0">
                <a:pos x="84" y="132"/>
              </a:cxn>
              <a:cxn ang="0">
                <a:pos x="92" y="128"/>
              </a:cxn>
              <a:cxn ang="0">
                <a:pos x="104" y="140"/>
              </a:cxn>
              <a:cxn ang="0">
                <a:pos x="100" y="148"/>
              </a:cxn>
            </a:cxnLst>
            <a:rect l="0" t="0" r="r" b="b"/>
            <a:pathLst>
              <a:path w="232" h="232">
                <a:moveTo>
                  <a:pt x="232" y="60"/>
                </a:moveTo>
                <a:cubicBezTo>
                  <a:pt x="232" y="60"/>
                  <a:pt x="232" y="60"/>
                  <a:pt x="232" y="60"/>
                </a:cubicBezTo>
                <a:cubicBezTo>
                  <a:pt x="232" y="67"/>
                  <a:pt x="227" y="72"/>
                  <a:pt x="220" y="72"/>
                </a:cubicBezTo>
                <a:cubicBezTo>
                  <a:pt x="213" y="72"/>
                  <a:pt x="208" y="67"/>
                  <a:pt x="208" y="60"/>
                </a:cubicBezTo>
                <a:cubicBezTo>
                  <a:pt x="208" y="41"/>
                  <a:pt x="208" y="41"/>
                  <a:pt x="208" y="41"/>
                </a:cubicBezTo>
                <a:cubicBezTo>
                  <a:pt x="148" y="100"/>
                  <a:pt x="148" y="100"/>
                  <a:pt x="148" y="100"/>
                </a:cubicBezTo>
                <a:cubicBezTo>
                  <a:pt x="146" y="103"/>
                  <a:pt x="143" y="104"/>
                  <a:pt x="140" y="104"/>
                </a:cubicBezTo>
                <a:cubicBezTo>
                  <a:pt x="133" y="104"/>
                  <a:pt x="128" y="99"/>
                  <a:pt x="128" y="92"/>
                </a:cubicBezTo>
                <a:cubicBezTo>
                  <a:pt x="128" y="89"/>
                  <a:pt x="129" y="86"/>
                  <a:pt x="132" y="84"/>
                </a:cubicBezTo>
                <a:cubicBezTo>
                  <a:pt x="191" y="24"/>
                  <a:pt x="191" y="24"/>
                  <a:pt x="191" y="24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165" y="24"/>
                  <a:pt x="160" y="19"/>
                  <a:pt x="160" y="12"/>
                </a:cubicBezTo>
                <a:cubicBezTo>
                  <a:pt x="160" y="5"/>
                  <a:pt x="165" y="0"/>
                  <a:pt x="172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lnTo>
                  <a:pt x="232" y="60"/>
                </a:lnTo>
                <a:close/>
                <a:moveTo>
                  <a:pt x="100" y="148"/>
                </a:moveTo>
                <a:cubicBezTo>
                  <a:pt x="41" y="208"/>
                  <a:pt x="41" y="208"/>
                  <a:pt x="41" y="208"/>
                </a:cubicBezTo>
                <a:cubicBezTo>
                  <a:pt x="60" y="208"/>
                  <a:pt x="60" y="208"/>
                  <a:pt x="60" y="208"/>
                </a:cubicBezTo>
                <a:cubicBezTo>
                  <a:pt x="67" y="208"/>
                  <a:pt x="72" y="213"/>
                  <a:pt x="72" y="220"/>
                </a:cubicBezTo>
                <a:cubicBezTo>
                  <a:pt x="72" y="227"/>
                  <a:pt x="67" y="232"/>
                  <a:pt x="60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65"/>
                  <a:pt x="5" y="160"/>
                  <a:pt x="12" y="160"/>
                </a:cubicBezTo>
                <a:cubicBezTo>
                  <a:pt x="19" y="160"/>
                  <a:pt x="24" y="165"/>
                  <a:pt x="24" y="172"/>
                </a:cubicBezTo>
                <a:cubicBezTo>
                  <a:pt x="24" y="191"/>
                  <a:pt x="24" y="191"/>
                  <a:pt x="24" y="191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86" y="129"/>
                  <a:pt x="89" y="128"/>
                  <a:pt x="92" y="128"/>
                </a:cubicBezTo>
                <a:cubicBezTo>
                  <a:pt x="99" y="128"/>
                  <a:pt x="104" y="133"/>
                  <a:pt x="104" y="140"/>
                </a:cubicBezTo>
                <a:cubicBezTo>
                  <a:pt x="104" y="143"/>
                  <a:pt x="103" y="146"/>
                  <a:pt x="100" y="148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7" name="Freeform 27">
            <a:extLst>
              <a:ext uri="{FF2B5EF4-FFF2-40B4-BE49-F238E27FC236}">
                <a16:creationId xmlns:a16="http://schemas.microsoft.com/office/drawing/2014/main" id="{4B14E96E-6E6E-0DBD-CB20-0D9BE97BB71F}"/>
              </a:ext>
            </a:extLst>
          </p:cNvPr>
          <p:cNvSpPr>
            <a:spLocks noEditPoints="1"/>
          </p:cNvSpPr>
          <p:nvPr/>
        </p:nvSpPr>
        <p:spPr bwMode="auto">
          <a:xfrm>
            <a:off x="2782961" y="4735726"/>
            <a:ext cx="383735" cy="383735"/>
          </a:xfrm>
          <a:custGeom>
            <a:avLst/>
            <a:gdLst/>
            <a:ahLst/>
            <a:cxnLst>
              <a:cxn ang="0">
                <a:pos x="222" y="154"/>
              </a:cxn>
              <a:cxn ang="0">
                <a:pos x="213" y="176"/>
              </a:cxn>
              <a:cxn ang="0">
                <a:pos x="221" y="215"/>
              </a:cxn>
              <a:cxn ang="0">
                <a:pos x="215" y="222"/>
              </a:cxn>
              <a:cxn ang="0">
                <a:pos x="176" y="212"/>
              </a:cxn>
              <a:cxn ang="0">
                <a:pos x="152" y="222"/>
              </a:cxn>
              <a:cxn ang="0">
                <a:pos x="154" y="222"/>
              </a:cxn>
              <a:cxn ang="0">
                <a:pos x="131" y="256"/>
              </a:cxn>
              <a:cxn ang="0">
                <a:pos x="125" y="256"/>
              </a:cxn>
              <a:cxn ang="0">
                <a:pos x="102" y="221"/>
              </a:cxn>
              <a:cxn ang="0">
                <a:pos x="79" y="211"/>
              </a:cxn>
              <a:cxn ang="0">
                <a:pos x="80" y="213"/>
              </a:cxn>
              <a:cxn ang="0">
                <a:pos x="40" y="221"/>
              </a:cxn>
              <a:cxn ang="0">
                <a:pos x="35" y="216"/>
              </a:cxn>
              <a:cxn ang="0">
                <a:pos x="44" y="175"/>
              </a:cxn>
              <a:cxn ang="0">
                <a:pos x="35" y="154"/>
              </a:cxn>
              <a:cxn ang="0">
                <a:pos x="0" y="131"/>
              </a:cxn>
              <a:cxn ang="0">
                <a:pos x="0" y="125"/>
              </a:cxn>
              <a:cxn ang="0">
                <a:pos x="35" y="102"/>
              </a:cxn>
              <a:cxn ang="0">
                <a:pos x="44" y="80"/>
              </a:cxn>
              <a:cxn ang="0">
                <a:pos x="34" y="40"/>
              </a:cxn>
              <a:cxn ang="0">
                <a:pos x="40" y="35"/>
              </a:cxn>
              <a:cxn ang="0">
                <a:pos x="80" y="43"/>
              </a:cxn>
              <a:cxn ang="0">
                <a:pos x="102" y="34"/>
              </a:cxn>
              <a:cxn ang="0">
                <a:pos x="125" y="0"/>
              </a:cxn>
              <a:cxn ang="0">
                <a:pos x="131" y="0"/>
              </a:cxn>
              <a:cxn ang="0">
                <a:pos x="154" y="34"/>
              </a:cxn>
              <a:cxn ang="0">
                <a:pos x="176" y="43"/>
              </a:cxn>
              <a:cxn ang="0">
                <a:pos x="216" y="34"/>
              </a:cxn>
              <a:cxn ang="0">
                <a:pos x="222" y="40"/>
              </a:cxn>
              <a:cxn ang="0">
                <a:pos x="213" y="80"/>
              </a:cxn>
              <a:cxn ang="0">
                <a:pos x="222" y="102"/>
              </a:cxn>
              <a:cxn ang="0">
                <a:pos x="256" y="125"/>
              </a:cxn>
              <a:cxn ang="0">
                <a:pos x="256" y="131"/>
              </a:cxn>
              <a:cxn ang="0">
                <a:pos x="222" y="154"/>
              </a:cxn>
              <a:cxn ang="0">
                <a:pos x="128" y="56"/>
              </a:cxn>
              <a:cxn ang="0">
                <a:pos x="56" y="128"/>
              </a:cxn>
              <a:cxn ang="0">
                <a:pos x="128" y="200"/>
              </a:cxn>
              <a:cxn ang="0">
                <a:pos x="200" y="128"/>
              </a:cxn>
              <a:cxn ang="0">
                <a:pos x="128" y="56"/>
              </a:cxn>
              <a:cxn ang="0">
                <a:pos x="128" y="176"/>
              </a:cxn>
              <a:cxn ang="0">
                <a:pos x="80" y="128"/>
              </a:cxn>
              <a:cxn ang="0">
                <a:pos x="128" y="80"/>
              </a:cxn>
              <a:cxn ang="0">
                <a:pos x="176" y="128"/>
              </a:cxn>
              <a:cxn ang="0">
                <a:pos x="128" y="176"/>
              </a:cxn>
              <a:cxn ang="0">
                <a:pos x="128" y="104"/>
              </a:cxn>
              <a:cxn ang="0">
                <a:pos x="104" y="128"/>
              </a:cxn>
              <a:cxn ang="0">
                <a:pos x="128" y="152"/>
              </a:cxn>
              <a:cxn ang="0">
                <a:pos x="152" y="128"/>
              </a:cxn>
              <a:cxn ang="0">
                <a:pos x="128" y="104"/>
              </a:cxn>
            </a:cxnLst>
            <a:rect l="0" t="0" r="r" b="b"/>
            <a:pathLst>
              <a:path w="256" h="256">
                <a:moveTo>
                  <a:pt x="222" y="154"/>
                </a:moveTo>
                <a:cubicBezTo>
                  <a:pt x="220" y="162"/>
                  <a:pt x="217" y="169"/>
                  <a:pt x="213" y="176"/>
                </a:cubicBezTo>
                <a:cubicBezTo>
                  <a:pt x="213" y="177"/>
                  <a:pt x="234" y="203"/>
                  <a:pt x="221" y="215"/>
                </a:cubicBezTo>
                <a:cubicBezTo>
                  <a:pt x="215" y="222"/>
                  <a:pt x="215" y="222"/>
                  <a:pt x="215" y="222"/>
                </a:cubicBezTo>
                <a:cubicBezTo>
                  <a:pt x="205" y="231"/>
                  <a:pt x="182" y="216"/>
                  <a:pt x="176" y="212"/>
                </a:cubicBezTo>
                <a:cubicBezTo>
                  <a:pt x="169" y="217"/>
                  <a:pt x="161" y="220"/>
                  <a:pt x="152" y="222"/>
                </a:cubicBezTo>
                <a:cubicBezTo>
                  <a:pt x="154" y="222"/>
                  <a:pt x="154" y="222"/>
                  <a:pt x="154" y="222"/>
                </a:cubicBezTo>
                <a:cubicBezTo>
                  <a:pt x="154" y="222"/>
                  <a:pt x="150" y="256"/>
                  <a:pt x="131" y="256"/>
                </a:cubicBezTo>
                <a:cubicBezTo>
                  <a:pt x="125" y="256"/>
                  <a:pt x="125" y="256"/>
                  <a:pt x="125" y="256"/>
                </a:cubicBezTo>
                <a:cubicBezTo>
                  <a:pt x="111" y="256"/>
                  <a:pt x="103" y="227"/>
                  <a:pt x="102" y="221"/>
                </a:cubicBezTo>
                <a:cubicBezTo>
                  <a:pt x="94" y="219"/>
                  <a:pt x="86" y="216"/>
                  <a:pt x="79" y="211"/>
                </a:cubicBezTo>
                <a:cubicBezTo>
                  <a:pt x="80" y="213"/>
                  <a:pt x="80" y="213"/>
                  <a:pt x="80" y="213"/>
                </a:cubicBezTo>
                <a:cubicBezTo>
                  <a:pt x="80" y="213"/>
                  <a:pt x="53" y="234"/>
                  <a:pt x="40" y="221"/>
                </a:cubicBezTo>
                <a:cubicBezTo>
                  <a:pt x="35" y="216"/>
                  <a:pt x="35" y="216"/>
                  <a:pt x="35" y="216"/>
                </a:cubicBezTo>
                <a:cubicBezTo>
                  <a:pt x="25" y="206"/>
                  <a:pt x="41" y="180"/>
                  <a:pt x="44" y="175"/>
                </a:cubicBezTo>
                <a:cubicBezTo>
                  <a:pt x="40" y="169"/>
                  <a:pt x="37" y="162"/>
                  <a:pt x="35" y="154"/>
                </a:cubicBezTo>
                <a:cubicBezTo>
                  <a:pt x="29" y="153"/>
                  <a:pt x="0" y="145"/>
                  <a:pt x="0" y="131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08"/>
                  <a:pt x="28" y="103"/>
                  <a:pt x="35" y="102"/>
                </a:cubicBezTo>
                <a:cubicBezTo>
                  <a:pt x="37" y="94"/>
                  <a:pt x="40" y="87"/>
                  <a:pt x="44" y="80"/>
                </a:cubicBezTo>
                <a:cubicBezTo>
                  <a:pt x="41" y="76"/>
                  <a:pt x="24" y="50"/>
                  <a:pt x="34" y="40"/>
                </a:cubicBezTo>
                <a:cubicBezTo>
                  <a:pt x="40" y="35"/>
                  <a:pt x="40" y="35"/>
                  <a:pt x="40" y="35"/>
                </a:cubicBezTo>
                <a:cubicBezTo>
                  <a:pt x="51" y="23"/>
                  <a:pt x="75" y="39"/>
                  <a:pt x="80" y="43"/>
                </a:cubicBezTo>
                <a:cubicBezTo>
                  <a:pt x="87" y="39"/>
                  <a:pt x="94" y="36"/>
                  <a:pt x="102" y="34"/>
                </a:cubicBezTo>
                <a:cubicBezTo>
                  <a:pt x="104" y="27"/>
                  <a:pt x="112" y="0"/>
                  <a:pt x="12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47" y="0"/>
                  <a:pt x="153" y="26"/>
                  <a:pt x="154" y="34"/>
                </a:cubicBezTo>
                <a:cubicBezTo>
                  <a:pt x="162" y="36"/>
                  <a:pt x="169" y="39"/>
                  <a:pt x="176" y="43"/>
                </a:cubicBezTo>
                <a:cubicBezTo>
                  <a:pt x="182" y="39"/>
                  <a:pt x="206" y="24"/>
                  <a:pt x="216" y="34"/>
                </a:cubicBezTo>
                <a:cubicBezTo>
                  <a:pt x="222" y="40"/>
                  <a:pt x="222" y="40"/>
                  <a:pt x="222" y="40"/>
                </a:cubicBezTo>
                <a:cubicBezTo>
                  <a:pt x="233" y="51"/>
                  <a:pt x="217" y="74"/>
                  <a:pt x="213" y="80"/>
                </a:cubicBezTo>
                <a:cubicBezTo>
                  <a:pt x="217" y="87"/>
                  <a:pt x="220" y="94"/>
                  <a:pt x="222" y="102"/>
                </a:cubicBezTo>
                <a:cubicBezTo>
                  <a:pt x="224" y="102"/>
                  <a:pt x="256" y="107"/>
                  <a:pt x="256" y="125"/>
                </a:cubicBezTo>
                <a:cubicBezTo>
                  <a:pt x="256" y="131"/>
                  <a:pt x="256" y="131"/>
                  <a:pt x="256" y="131"/>
                </a:cubicBezTo>
                <a:cubicBezTo>
                  <a:pt x="256" y="144"/>
                  <a:pt x="229" y="152"/>
                  <a:pt x="222" y="154"/>
                </a:cubicBezTo>
                <a:moveTo>
                  <a:pt x="128" y="56"/>
                </a:moveTo>
                <a:cubicBezTo>
                  <a:pt x="88" y="56"/>
                  <a:pt x="56" y="88"/>
                  <a:pt x="56" y="128"/>
                </a:cubicBezTo>
                <a:cubicBezTo>
                  <a:pt x="56" y="168"/>
                  <a:pt x="88" y="200"/>
                  <a:pt x="128" y="200"/>
                </a:cubicBezTo>
                <a:cubicBezTo>
                  <a:pt x="168" y="200"/>
                  <a:pt x="200" y="168"/>
                  <a:pt x="200" y="128"/>
                </a:cubicBezTo>
                <a:cubicBezTo>
                  <a:pt x="200" y="88"/>
                  <a:pt x="168" y="56"/>
                  <a:pt x="128" y="56"/>
                </a:cubicBezTo>
                <a:moveTo>
                  <a:pt x="128" y="176"/>
                </a:moveTo>
                <a:cubicBezTo>
                  <a:pt x="101" y="176"/>
                  <a:pt x="80" y="155"/>
                  <a:pt x="80" y="128"/>
                </a:cubicBezTo>
                <a:cubicBezTo>
                  <a:pt x="80" y="101"/>
                  <a:pt x="101" y="80"/>
                  <a:pt x="128" y="80"/>
                </a:cubicBezTo>
                <a:cubicBezTo>
                  <a:pt x="155" y="80"/>
                  <a:pt x="176" y="101"/>
                  <a:pt x="176" y="128"/>
                </a:cubicBezTo>
                <a:cubicBezTo>
                  <a:pt x="176" y="155"/>
                  <a:pt x="155" y="176"/>
                  <a:pt x="128" y="176"/>
                </a:cubicBezTo>
                <a:moveTo>
                  <a:pt x="128" y="104"/>
                </a:moveTo>
                <a:cubicBezTo>
                  <a:pt x="115" y="104"/>
                  <a:pt x="104" y="115"/>
                  <a:pt x="104" y="128"/>
                </a:cubicBezTo>
                <a:cubicBezTo>
                  <a:pt x="104" y="141"/>
                  <a:pt x="115" y="152"/>
                  <a:pt x="128" y="152"/>
                </a:cubicBezTo>
                <a:cubicBezTo>
                  <a:pt x="141" y="152"/>
                  <a:pt x="152" y="141"/>
                  <a:pt x="152" y="128"/>
                </a:cubicBezTo>
                <a:cubicBezTo>
                  <a:pt x="152" y="115"/>
                  <a:pt x="141" y="104"/>
                  <a:pt x="128" y="104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8" name="Freeform 28">
            <a:extLst>
              <a:ext uri="{FF2B5EF4-FFF2-40B4-BE49-F238E27FC236}">
                <a16:creationId xmlns:a16="http://schemas.microsoft.com/office/drawing/2014/main" id="{E4B6702F-6CD9-63BF-C029-0C933773E7AE}"/>
              </a:ext>
            </a:extLst>
          </p:cNvPr>
          <p:cNvSpPr>
            <a:spLocks noEditPoints="1"/>
          </p:cNvSpPr>
          <p:nvPr/>
        </p:nvSpPr>
        <p:spPr bwMode="auto">
          <a:xfrm>
            <a:off x="2110692" y="4770878"/>
            <a:ext cx="383735" cy="317826"/>
          </a:xfrm>
          <a:custGeom>
            <a:avLst/>
            <a:gdLst/>
            <a:ahLst/>
            <a:cxnLst>
              <a:cxn ang="0">
                <a:pos x="256" y="200"/>
              </a:cxn>
              <a:cxn ang="0">
                <a:pos x="244" y="212"/>
              </a:cxn>
              <a:cxn ang="0">
                <a:pos x="244" y="212"/>
              </a:cxn>
              <a:cxn ang="0">
                <a:pos x="12" y="212"/>
              </a:cxn>
              <a:cxn ang="0">
                <a:pos x="12" y="212"/>
              </a:cxn>
              <a:cxn ang="0">
                <a:pos x="12" y="212"/>
              </a:cxn>
              <a:cxn ang="0">
                <a:pos x="0" y="200"/>
              </a:cxn>
              <a:cxn ang="0">
                <a:pos x="2" y="193"/>
              </a:cxn>
              <a:cxn ang="0">
                <a:pos x="2" y="193"/>
              </a:cxn>
              <a:cxn ang="0">
                <a:pos x="118" y="5"/>
              </a:cxn>
              <a:cxn ang="0">
                <a:pos x="118" y="5"/>
              </a:cxn>
              <a:cxn ang="0">
                <a:pos x="128" y="0"/>
              </a:cxn>
              <a:cxn ang="0">
                <a:pos x="138" y="6"/>
              </a:cxn>
              <a:cxn ang="0">
                <a:pos x="138" y="6"/>
              </a:cxn>
              <a:cxn ang="0">
                <a:pos x="254" y="194"/>
              </a:cxn>
              <a:cxn ang="0">
                <a:pos x="254" y="194"/>
              </a:cxn>
              <a:cxn ang="0">
                <a:pos x="256" y="200"/>
              </a:cxn>
              <a:cxn ang="0">
                <a:pos x="144" y="68"/>
              </a:cxn>
              <a:cxn ang="0">
                <a:pos x="128" y="52"/>
              </a:cxn>
              <a:cxn ang="0">
                <a:pos x="112" y="68"/>
              </a:cxn>
              <a:cxn ang="0">
                <a:pos x="112" y="128"/>
              </a:cxn>
              <a:cxn ang="0">
                <a:pos x="128" y="144"/>
              </a:cxn>
              <a:cxn ang="0">
                <a:pos x="144" y="128"/>
              </a:cxn>
              <a:cxn ang="0">
                <a:pos x="144" y="68"/>
              </a:cxn>
              <a:cxn ang="0">
                <a:pos x="128" y="156"/>
              </a:cxn>
              <a:cxn ang="0">
                <a:pos x="112" y="172"/>
              </a:cxn>
              <a:cxn ang="0">
                <a:pos x="128" y="188"/>
              </a:cxn>
              <a:cxn ang="0">
                <a:pos x="144" y="172"/>
              </a:cxn>
              <a:cxn ang="0">
                <a:pos x="128" y="156"/>
              </a:cxn>
            </a:cxnLst>
            <a:rect l="0" t="0" r="r" b="b"/>
            <a:pathLst>
              <a:path w="256" h="212">
                <a:moveTo>
                  <a:pt x="256" y="200"/>
                </a:moveTo>
                <a:cubicBezTo>
                  <a:pt x="256" y="207"/>
                  <a:pt x="251" y="212"/>
                  <a:pt x="244" y="212"/>
                </a:cubicBezTo>
                <a:cubicBezTo>
                  <a:pt x="244" y="212"/>
                  <a:pt x="244" y="212"/>
                  <a:pt x="244" y="212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5" y="212"/>
                  <a:pt x="0" y="207"/>
                  <a:pt x="0" y="200"/>
                </a:cubicBezTo>
                <a:cubicBezTo>
                  <a:pt x="0" y="198"/>
                  <a:pt x="1" y="195"/>
                  <a:pt x="2" y="193"/>
                </a:cubicBezTo>
                <a:cubicBezTo>
                  <a:pt x="2" y="193"/>
                  <a:pt x="2" y="193"/>
                  <a:pt x="2" y="193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5"/>
                  <a:pt x="118" y="5"/>
                </a:cubicBezTo>
                <a:cubicBezTo>
                  <a:pt x="120" y="2"/>
                  <a:pt x="124" y="0"/>
                  <a:pt x="128" y="0"/>
                </a:cubicBezTo>
                <a:cubicBezTo>
                  <a:pt x="132" y="0"/>
                  <a:pt x="136" y="2"/>
                  <a:pt x="138" y="6"/>
                </a:cubicBezTo>
                <a:cubicBezTo>
                  <a:pt x="138" y="6"/>
                  <a:pt x="138" y="6"/>
                  <a:pt x="138" y="6"/>
                </a:cubicBezTo>
                <a:cubicBezTo>
                  <a:pt x="254" y="194"/>
                  <a:pt x="254" y="194"/>
                  <a:pt x="254" y="194"/>
                </a:cubicBezTo>
                <a:cubicBezTo>
                  <a:pt x="254" y="194"/>
                  <a:pt x="254" y="194"/>
                  <a:pt x="254" y="194"/>
                </a:cubicBezTo>
                <a:cubicBezTo>
                  <a:pt x="255" y="196"/>
                  <a:pt x="256" y="198"/>
                  <a:pt x="256" y="200"/>
                </a:cubicBezTo>
                <a:moveTo>
                  <a:pt x="144" y="68"/>
                </a:moveTo>
                <a:cubicBezTo>
                  <a:pt x="144" y="59"/>
                  <a:pt x="137" y="52"/>
                  <a:pt x="128" y="52"/>
                </a:cubicBezTo>
                <a:cubicBezTo>
                  <a:pt x="119" y="52"/>
                  <a:pt x="112" y="59"/>
                  <a:pt x="112" y="6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12" y="137"/>
                  <a:pt x="119" y="144"/>
                  <a:pt x="128" y="144"/>
                </a:cubicBezTo>
                <a:cubicBezTo>
                  <a:pt x="137" y="144"/>
                  <a:pt x="144" y="137"/>
                  <a:pt x="144" y="128"/>
                </a:cubicBezTo>
                <a:lnTo>
                  <a:pt x="144" y="68"/>
                </a:lnTo>
                <a:close/>
                <a:moveTo>
                  <a:pt x="128" y="156"/>
                </a:moveTo>
                <a:cubicBezTo>
                  <a:pt x="119" y="156"/>
                  <a:pt x="112" y="163"/>
                  <a:pt x="112" y="172"/>
                </a:cubicBezTo>
                <a:cubicBezTo>
                  <a:pt x="112" y="181"/>
                  <a:pt x="119" y="188"/>
                  <a:pt x="128" y="188"/>
                </a:cubicBezTo>
                <a:cubicBezTo>
                  <a:pt x="137" y="188"/>
                  <a:pt x="144" y="181"/>
                  <a:pt x="144" y="172"/>
                </a:cubicBezTo>
                <a:cubicBezTo>
                  <a:pt x="144" y="163"/>
                  <a:pt x="137" y="156"/>
                  <a:pt x="128" y="156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" name="Freeform 29">
            <a:extLst>
              <a:ext uri="{FF2B5EF4-FFF2-40B4-BE49-F238E27FC236}">
                <a16:creationId xmlns:a16="http://schemas.microsoft.com/office/drawing/2014/main" id="{9354BA4A-D809-8EA2-DF16-C1BF24568B34}"/>
              </a:ext>
            </a:extLst>
          </p:cNvPr>
          <p:cNvSpPr>
            <a:spLocks noEditPoints="1"/>
          </p:cNvSpPr>
          <p:nvPr/>
        </p:nvSpPr>
        <p:spPr bwMode="auto">
          <a:xfrm>
            <a:off x="9504185" y="4061992"/>
            <a:ext cx="383735" cy="385200"/>
          </a:xfrm>
          <a:custGeom>
            <a:avLst/>
            <a:gdLst/>
            <a:ahLst/>
            <a:cxnLst>
              <a:cxn ang="0">
                <a:pos x="244" y="92"/>
              </a:cxn>
              <a:cxn ang="0">
                <a:pos x="232" y="92"/>
              </a:cxn>
              <a:cxn ang="0">
                <a:pos x="225" y="92"/>
              </a:cxn>
              <a:cxn ang="0">
                <a:pos x="192" y="92"/>
              </a:cxn>
              <a:cxn ang="0">
                <a:pos x="180" y="80"/>
              </a:cxn>
              <a:cxn ang="0">
                <a:pos x="192" y="68"/>
              </a:cxn>
              <a:cxn ang="0">
                <a:pos x="213" y="68"/>
              </a:cxn>
              <a:cxn ang="0">
                <a:pos x="128" y="24"/>
              </a:cxn>
              <a:cxn ang="0">
                <a:pos x="24" y="128"/>
              </a:cxn>
              <a:cxn ang="0">
                <a:pos x="12" y="140"/>
              </a:cxn>
              <a:cxn ang="0">
                <a:pos x="0" y="128"/>
              </a:cxn>
              <a:cxn ang="0">
                <a:pos x="128" y="0"/>
              </a:cxn>
              <a:cxn ang="0">
                <a:pos x="232" y="54"/>
              </a:cxn>
              <a:cxn ang="0">
                <a:pos x="232" y="32"/>
              </a:cxn>
              <a:cxn ang="0">
                <a:pos x="244" y="20"/>
              </a:cxn>
              <a:cxn ang="0">
                <a:pos x="256" y="32"/>
              </a:cxn>
              <a:cxn ang="0">
                <a:pos x="256" y="80"/>
              </a:cxn>
              <a:cxn ang="0">
                <a:pos x="244" y="92"/>
              </a:cxn>
              <a:cxn ang="0">
                <a:pos x="12" y="164"/>
              </a:cxn>
              <a:cxn ang="0">
                <a:pos x="64" y="164"/>
              </a:cxn>
              <a:cxn ang="0">
                <a:pos x="76" y="176"/>
              </a:cxn>
              <a:cxn ang="0">
                <a:pos x="64" y="188"/>
              </a:cxn>
              <a:cxn ang="0">
                <a:pos x="43" y="188"/>
              </a:cxn>
              <a:cxn ang="0">
                <a:pos x="128" y="232"/>
              </a:cxn>
              <a:cxn ang="0">
                <a:pos x="232" y="128"/>
              </a:cxn>
              <a:cxn ang="0">
                <a:pos x="244" y="116"/>
              </a:cxn>
              <a:cxn ang="0">
                <a:pos x="256" y="128"/>
              </a:cxn>
              <a:cxn ang="0">
                <a:pos x="128" y="256"/>
              </a:cxn>
              <a:cxn ang="0">
                <a:pos x="24" y="202"/>
              </a:cxn>
              <a:cxn ang="0">
                <a:pos x="24" y="224"/>
              </a:cxn>
              <a:cxn ang="0">
                <a:pos x="12" y="236"/>
              </a:cxn>
              <a:cxn ang="0">
                <a:pos x="0" y="224"/>
              </a:cxn>
              <a:cxn ang="0">
                <a:pos x="0" y="176"/>
              </a:cxn>
              <a:cxn ang="0">
                <a:pos x="12" y="164"/>
              </a:cxn>
            </a:cxnLst>
            <a:rect l="0" t="0" r="r" b="b"/>
            <a:pathLst>
              <a:path w="256" h="256">
                <a:moveTo>
                  <a:pt x="244" y="92"/>
                </a:moveTo>
                <a:cubicBezTo>
                  <a:pt x="232" y="92"/>
                  <a:pt x="232" y="92"/>
                  <a:pt x="232" y="92"/>
                </a:cubicBezTo>
                <a:cubicBezTo>
                  <a:pt x="225" y="92"/>
                  <a:pt x="225" y="92"/>
                  <a:pt x="225" y="92"/>
                </a:cubicBezTo>
                <a:cubicBezTo>
                  <a:pt x="192" y="92"/>
                  <a:pt x="192" y="92"/>
                  <a:pt x="192" y="92"/>
                </a:cubicBezTo>
                <a:cubicBezTo>
                  <a:pt x="185" y="92"/>
                  <a:pt x="180" y="87"/>
                  <a:pt x="180" y="80"/>
                </a:cubicBezTo>
                <a:cubicBezTo>
                  <a:pt x="180" y="73"/>
                  <a:pt x="185" y="68"/>
                  <a:pt x="192" y="68"/>
                </a:cubicBezTo>
                <a:cubicBezTo>
                  <a:pt x="213" y="68"/>
                  <a:pt x="213" y="68"/>
                  <a:pt x="213" y="68"/>
                </a:cubicBezTo>
                <a:cubicBezTo>
                  <a:pt x="194" y="41"/>
                  <a:pt x="163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  <a:cubicBezTo>
                  <a:pt x="24" y="135"/>
                  <a:pt x="19" y="140"/>
                  <a:pt x="12" y="140"/>
                </a:cubicBezTo>
                <a:cubicBezTo>
                  <a:pt x="5" y="140"/>
                  <a:pt x="0" y="135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71" y="0"/>
                  <a:pt x="209" y="21"/>
                  <a:pt x="232" y="54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25"/>
                  <a:pt x="237" y="20"/>
                  <a:pt x="244" y="20"/>
                </a:cubicBezTo>
                <a:cubicBezTo>
                  <a:pt x="251" y="20"/>
                  <a:pt x="256" y="25"/>
                  <a:pt x="256" y="32"/>
                </a:cubicBezTo>
                <a:cubicBezTo>
                  <a:pt x="256" y="80"/>
                  <a:pt x="256" y="80"/>
                  <a:pt x="256" y="80"/>
                </a:cubicBezTo>
                <a:cubicBezTo>
                  <a:pt x="256" y="87"/>
                  <a:pt x="251" y="92"/>
                  <a:pt x="244" y="92"/>
                </a:cubicBezTo>
                <a:moveTo>
                  <a:pt x="12" y="164"/>
                </a:moveTo>
                <a:cubicBezTo>
                  <a:pt x="64" y="164"/>
                  <a:pt x="64" y="164"/>
                  <a:pt x="64" y="164"/>
                </a:cubicBezTo>
                <a:cubicBezTo>
                  <a:pt x="71" y="164"/>
                  <a:pt x="76" y="169"/>
                  <a:pt x="76" y="176"/>
                </a:cubicBezTo>
                <a:cubicBezTo>
                  <a:pt x="76" y="183"/>
                  <a:pt x="71" y="188"/>
                  <a:pt x="64" y="188"/>
                </a:cubicBezTo>
                <a:cubicBezTo>
                  <a:pt x="43" y="188"/>
                  <a:pt x="43" y="188"/>
                  <a:pt x="43" y="188"/>
                </a:cubicBezTo>
                <a:cubicBezTo>
                  <a:pt x="62" y="215"/>
                  <a:pt x="93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121"/>
                  <a:pt x="237" y="116"/>
                  <a:pt x="244" y="116"/>
                </a:cubicBezTo>
                <a:cubicBezTo>
                  <a:pt x="251" y="116"/>
                  <a:pt x="256" y="121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cubicBezTo>
                  <a:pt x="85" y="256"/>
                  <a:pt x="47" y="235"/>
                  <a:pt x="24" y="202"/>
                </a:cubicBezTo>
                <a:cubicBezTo>
                  <a:pt x="24" y="224"/>
                  <a:pt x="24" y="224"/>
                  <a:pt x="24" y="224"/>
                </a:cubicBezTo>
                <a:cubicBezTo>
                  <a:pt x="24" y="231"/>
                  <a:pt x="19" y="236"/>
                  <a:pt x="12" y="236"/>
                </a:cubicBezTo>
                <a:cubicBezTo>
                  <a:pt x="5" y="236"/>
                  <a:pt x="0" y="231"/>
                  <a:pt x="0" y="224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169"/>
                  <a:pt x="5" y="164"/>
                  <a:pt x="12" y="164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0" name="Freeform 30">
            <a:extLst>
              <a:ext uri="{FF2B5EF4-FFF2-40B4-BE49-F238E27FC236}">
                <a16:creationId xmlns:a16="http://schemas.microsoft.com/office/drawing/2014/main" id="{0B03C391-225D-CD15-A931-FEC0C91DCA3B}"/>
              </a:ext>
            </a:extLst>
          </p:cNvPr>
          <p:cNvSpPr>
            <a:spLocks/>
          </p:cNvSpPr>
          <p:nvPr/>
        </p:nvSpPr>
        <p:spPr bwMode="auto">
          <a:xfrm>
            <a:off x="8831917" y="4061992"/>
            <a:ext cx="383735" cy="385200"/>
          </a:xfrm>
          <a:custGeom>
            <a:avLst/>
            <a:gdLst/>
            <a:ahLst/>
            <a:cxnLst>
              <a:cxn ang="0">
                <a:pos x="244" y="92"/>
              </a:cxn>
              <a:cxn ang="0">
                <a:pos x="192" y="92"/>
              </a:cxn>
              <a:cxn ang="0">
                <a:pos x="180" y="80"/>
              </a:cxn>
              <a:cxn ang="0">
                <a:pos x="192" y="68"/>
              </a:cxn>
              <a:cxn ang="0">
                <a:pos x="213" y="68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244" y="116"/>
              </a:cxn>
              <a:cxn ang="0">
                <a:pos x="256" y="128"/>
              </a:cxn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32" y="54"/>
              </a:cxn>
              <a:cxn ang="0">
                <a:pos x="232" y="32"/>
              </a:cxn>
              <a:cxn ang="0">
                <a:pos x="244" y="20"/>
              </a:cxn>
              <a:cxn ang="0">
                <a:pos x="256" y="32"/>
              </a:cxn>
              <a:cxn ang="0">
                <a:pos x="256" y="80"/>
              </a:cxn>
              <a:cxn ang="0">
                <a:pos x="244" y="92"/>
              </a:cxn>
            </a:cxnLst>
            <a:rect l="0" t="0" r="r" b="b"/>
            <a:pathLst>
              <a:path w="256" h="256">
                <a:moveTo>
                  <a:pt x="244" y="92"/>
                </a:moveTo>
                <a:cubicBezTo>
                  <a:pt x="192" y="92"/>
                  <a:pt x="192" y="92"/>
                  <a:pt x="192" y="92"/>
                </a:cubicBezTo>
                <a:cubicBezTo>
                  <a:pt x="185" y="92"/>
                  <a:pt x="180" y="87"/>
                  <a:pt x="180" y="80"/>
                </a:cubicBezTo>
                <a:cubicBezTo>
                  <a:pt x="180" y="73"/>
                  <a:pt x="185" y="68"/>
                  <a:pt x="192" y="68"/>
                </a:cubicBezTo>
                <a:cubicBezTo>
                  <a:pt x="213" y="68"/>
                  <a:pt x="213" y="68"/>
                  <a:pt x="213" y="68"/>
                </a:cubicBezTo>
                <a:cubicBezTo>
                  <a:pt x="194" y="41"/>
                  <a:pt x="163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121"/>
                  <a:pt x="237" y="116"/>
                  <a:pt x="244" y="116"/>
                </a:cubicBezTo>
                <a:cubicBezTo>
                  <a:pt x="251" y="116"/>
                  <a:pt x="256" y="121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71" y="0"/>
                  <a:pt x="209" y="21"/>
                  <a:pt x="232" y="54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25"/>
                  <a:pt x="237" y="20"/>
                  <a:pt x="244" y="20"/>
                </a:cubicBezTo>
                <a:cubicBezTo>
                  <a:pt x="251" y="20"/>
                  <a:pt x="256" y="25"/>
                  <a:pt x="256" y="32"/>
                </a:cubicBezTo>
                <a:cubicBezTo>
                  <a:pt x="256" y="80"/>
                  <a:pt x="256" y="80"/>
                  <a:pt x="256" y="80"/>
                </a:cubicBezTo>
                <a:cubicBezTo>
                  <a:pt x="256" y="87"/>
                  <a:pt x="251" y="92"/>
                  <a:pt x="244" y="92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1" name="Freeform 31">
            <a:extLst>
              <a:ext uri="{FF2B5EF4-FFF2-40B4-BE49-F238E27FC236}">
                <a16:creationId xmlns:a16="http://schemas.microsoft.com/office/drawing/2014/main" id="{C686A5FA-F2B3-5CBC-03C9-CF0BA987BEFC}"/>
              </a:ext>
            </a:extLst>
          </p:cNvPr>
          <p:cNvSpPr>
            <a:spLocks/>
          </p:cNvSpPr>
          <p:nvPr/>
        </p:nvSpPr>
        <p:spPr bwMode="auto">
          <a:xfrm>
            <a:off x="8159647" y="4098607"/>
            <a:ext cx="383735" cy="270958"/>
          </a:xfrm>
          <a:custGeom>
            <a:avLst/>
            <a:gdLst/>
            <a:ahLst/>
            <a:cxnLst>
              <a:cxn ang="0">
                <a:pos x="225" y="77"/>
              </a:cxn>
              <a:cxn ang="0">
                <a:pos x="216" y="80"/>
              </a:cxn>
              <a:cxn ang="0">
                <a:pos x="204" y="68"/>
              </a:cxn>
              <a:cxn ang="0">
                <a:pos x="208" y="60"/>
              </a:cxn>
              <a:cxn ang="0">
                <a:pos x="215" y="52"/>
              </a:cxn>
              <a:cxn ang="0">
                <a:pos x="208" y="52"/>
              </a:cxn>
              <a:cxn ang="0">
                <a:pos x="208" y="52"/>
              </a:cxn>
              <a:cxn ang="0">
                <a:pos x="196" y="52"/>
              </a:cxn>
              <a:cxn ang="0">
                <a:pos x="185" y="52"/>
              </a:cxn>
              <a:cxn ang="0">
                <a:pos x="60" y="176"/>
              </a:cxn>
              <a:cxn ang="0">
                <a:pos x="52" y="180"/>
              </a:cxn>
              <a:cxn ang="0">
                <a:pos x="36" y="180"/>
              </a:cxn>
              <a:cxn ang="0">
                <a:pos x="12" y="180"/>
              </a:cxn>
              <a:cxn ang="0">
                <a:pos x="0" y="168"/>
              </a:cxn>
              <a:cxn ang="0">
                <a:pos x="12" y="156"/>
              </a:cxn>
              <a:cxn ang="0">
                <a:pos x="36" y="156"/>
              </a:cxn>
              <a:cxn ang="0">
                <a:pos x="47" y="156"/>
              </a:cxn>
              <a:cxn ang="0">
                <a:pos x="172" y="32"/>
              </a:cxn>
              <a:cxn ang="0">
                <a:pos x="180" y="28"/>
              </a:cxn>
              <a:cxn ang="0">
                <a:pos x="200" y="28"/>
              </a:cxn>
              <a:cxn ang="0">
                <a:pos x="215" y="28"/>
              </a:cxn>
              <a:cxn ang="0">
                <a:pos x="208" y="21"/>
              </a:cxn>
              <a:cxn ang="0">
                <a:pos x="204" y="12"/>
              </a:cxn>
              <a:cxn ang="0">
                <a:pos x="216" y="0"/>
              </a:cxn>
              <a:cxn ang="0">
                <a:pos x="225" y="4"/>
              </a:cxn>
              <a:cxn ang="0">
                <a:pos x="253" y="32"/>
              </a:cxn>
              <a:cxn ang="0">
                <a:pos x="256" y="40"/>
              </a:cxn>
              <a:cxn ang="0">
                <a:pos x="253" y="49"/>
              </a:cxn>
              <a:cxn ang="0">
                <a:pos x="225" y="77"/>
              </a:cxn>
            </a:cxnLst>
            <a:rect l="0" t="0" r="r" b="b"/>
            <a:pathLst>
              <a:path w="256" h="180">
                <a:moveTo>
                  <a:pt x="225" y="77"/>
                </a:moveTo>
                <a:cubicBezTo>
                  <a:pt x="222" y="79"/>
                  <a:pt x="219" y="80"/>
                  <a:pt x="216" y="80"/>
                </a:cubicBezTo>
                <a:cubicBezTo>
                  <a:pt x="209" y="80"/>
                  <a:pt x="204" y="75"/>
                  <a:pt x="204" y="68"/>
                </a:cubicBezTo>
                <a:cubicBezTo>
                  <a:pt x="204" y="65"/>
                  <a:pt x="205" y="62"/>
                  <a:pt x="208" y="60"/>
                </a:cubicBezTo>
                <a:cubicBezTo>
                  <a:pt x="215" y="52"/>
                  <a:pt x="215" y="52"/>
                  <a:pt x="215" y="52"/>
                </a:cubicBezTo>
                <a:cubicBezTo>
                  <a:pt x="208" y="52"/>
                  <a:pt x="208" y="52"/>
                  <a:pt x="208" y="52"/>
                </a:cubicBezTo>
                <a:cubicBezTo>
                  <a:pt x="208" y="52"/>
                  <a:pt x="208" y="52"/>
                  <a:pt x="208" y="52"/>
                </a:cubicBezTo>
                <a:cubicBezTo>
                  <a:pt x="196" y="52"/>
                  <a:pt x="196" y="52"/>
                  <a:pt x="196" y="52"/>
                </a:cubicBezTo>
                <a:cubicBezTo>
                  <a:pt x="185" y="52"/>
                  <a:pt x="185" y="52"/>
                  <a:pt x="185" y="52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8" y="179"/>
                  <a:pt x="55" y="180"/>
                  <a:pt x="52" y="180"/>
                </a:cubicBezTo>
                <a:cubicBezTo>
                  <a:pt x="36" y="180"/>
                  <a:pt x="36" y="180"/>
                  <a:pt x="36" y="180"/>
                </a:cubicBezTo>
                <a:cubicBezTo>
                  <a:pt x="12" y="180"/>
                  <a:pt x="12" y="180"/>
                  <a:pt x="12" y="180"/>
                </a:cubicBezTo>
                <a:cubicBezTo>
                  <a:pt x="5" y="180"/>
                  <a:pt x="0" y="175"/>
                  <a:pt x="0" y="168"/>
                </a:cubicBezTo>
                <a:cubicBezTo>
                  <a:pt x="0" y="161"/>
                  <a:pt x="5" y="156"/>
                  <a:pt x="12" y="156"/>
                </a:cubicBezTo>
                <a:cubicBezTo>
                  <a:pt x="36" y="156"/>
                  <a:pt x="36" y="156"/>
                  <a:pt x="36" y="156"/>
                </a:cubicBezTo>
                <a:cubicBezTo>
                  <a:pt x="47" y="156"/>
                  <a:pt x="47" y="156"/>
                  <a:pt x="47" y="156"/>
                </a:cubicBezTo>
                <a:cubicBezTo>
                  <a:pt x="172" y="32"/>
                  <a:pt x="172" y="32"/>
                  <a:pt x="172" y="32"/>
                </a:cubicBezTo>
                <a:cubicBezTo>
                  <a:pt x="174" y="29"/>
                  <a:pt x="177" y="28"/>
                  <a:pt x="180" y="28"/>
                </a:cubicBezTo>
                <a:cubicBezTo>
                  <a:pt x="200" y="28"/>
                  <a:pt x="200" y="28"/>
                  <a:pt x="200" y="28"/>
                </a:cubicBezTo>
                <a:cubicBezTo>
                  <a:pt x="215" y="28"/>
                  <a:pt x="215" y="28"/>
                  <a:pt x="215" y="28"/>
                </a:cubicBezTo>
                <a:cubicBezTo>
                  <a:pt x="208" y="21"/>
                  <a:pt x="208" y="21"/>
                  <a:pt x="208" y="21"/>
                </a:cubicBezTo>
                <a:cubicBezTo>
                  <a:pt x="205" y="18"/>
                  <a:pt x="204" y="15"/>
                  <a:pt x="204" y="12"/>
                </a:cubicBezTo>
                <a:cubicBezTo>
                  <a:pt x="204" y="5"/>
                  <a:pt x="209" y="0"/>
                  <a:pt x="216" y="0"/>
                </a:cubicBezTo>
                <a:cubicBezTo>
                  <a:pt x="219" y="0"/>
                  <a:pt x="222" y="1"/>
                  <a:pt x="225" y="4"/>
                </a:cubicBezTo>
                <a:cubicBezTo>
                  <a:pt x="253" y="32"/>
                  <a:pt x="253" y="32"/>
                  <a:pt x="253" y="32"/>
                </a:cubicBezTo>
                <a:cubicBezTo>
                  <a:pt x="255" y="34"/>
                  <a:pt x="256" y="37"/>
                  <a:pt x="256" y="40"/>
                </a:cubicBezTo>
                <a:cubicBezTo>
                  <a:pt x="256" y="43"/>
                  <a:pt x="255" y="46"/>
                  <a:pt x="253" y="49"/>
                </a:cubicBezTo>
                <a:lnTo>
                  <a:pt x="225" y="77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2" name="Freeform 32">
            <a:extLst>
              <a:ext uri="{FF2B5EF4-FFF2-40B4-BE49-F238E27FC236}">
                <a16:creationId xmlns:a16="http://schemas.microsoft.com/office/drawing/2014/main" id="{2D05098B-2AAC-ECB2-A61C-A0E64A21D2DC}"/>
              </a:ext>
            </a:extLst>
          </p:cNvPr>
          <p:cNvSpPr>
            <a:spLocks/>
          </p:cNvSpPr>
          <p:nvPr/>
        </p:nvSpPr>
        <p:spPr bwMode="auto">
          <a:xfrm>
            <a:off x="7487379" y="4141083"/>
            <a:ext cx="383735" cy="269493"/>
          </a:xfrm>
          <a:custGeom>
            <a:avLst/>
            <a:gdLst/>
            <a:ahLst/>
            <a:cxnLst>
              <a:cxn ang="0">
                <a:pos x="224" y="104"/>
              </a:cxn>
              <a:cxn ang="0">
                <a:pos x="216" y="100"/>
              </a:cxn>
              <a:cxn ang="0">
                <a:pos x="204" y="112"/>
              </a:cxn>
              <a:cxn ang="0">
                <a:pos x="208" y="120"/>
              </a:cxn>
              <a:cxn ang="0">
                <a:pos x="215" y="128"/>
              </a:cxn>
              <a:cxn ang="0">
                <a:pos x="208" y="128"/>
              </a:cxn>
              <a:cxn ang="0">
                <a:pos x="208" y="128"/>
              </a:cxn>
              <a:cxn ang="0">
                <a:pos x="196" y="128"/>
              </a:cxn>
              <a:cxn ang="0">
                <a:pos x="185" y="128"/>
              </a:cxn>
              <a:cxn ang="0">
                <a:pos x="60" y="4"/>
              </a:cxn>
              <a:cxn ang="0">
                <a:pos x="52" y="0"/>
              </a:cxn>
              <a:cxn ang="0">
                <a:pos x="36" y="0"/>
              </a:cxn>
              <a:cxn ang="0">
                <a:pos x="12" y="0"/>
              </a:cxn>
              <a:cxn ang="0">
                <a:pos x="0" y="12"/>
              </a:cxn>
              <a:cxn ang="0">
                <a:pos x="12" y="24"/>
              </a:cxn>
              <a:cxn ang="0">
                <a:pos x="36" y="24"/>
              </a:cxn>
              <a:cxn ang="0">
                <a:pos x="47" y="24"/>
              </a:cxn>
              <a:cxn ang="0">
                <a:pos x="171" y="149"/>
              </a:cxn>
              <a:cxn ang="0">
                <a:pos x="180" y="152"/>
              </a:cxn>
              <a:cxn ang="0">
                <a:pos x="200" y="152"/>
              </a:cxn>
              <a:cxn ang="0">
                <a:pos x="215" y="152"/>
              </a:cxn>
              <a:cxn ang="0">
                <a:pos x="208" y="160"/>
              </a:cxn>
              <a:cxn ang="0">
                <a:pos x="204" y="168"/>
              </a:cxn>
              <a:cxn ang="0">
                <a:pos x="216" y="180"/>
              </a:cxn>
              <a:cxn ang="0">
                <a:pos x="224" y="176"/>
              </a:cxn>
              <a:cxn ang="0">
                <a:pos x="252" y="148"/>
              </a:cxn>
              <a:cxn ang="0">
                <a:pos x="256" y="140"/>
              </a:cxn>
              <a:cxn ang="0">
                <a:pos x="252" y="132"/>
              </a:cxn>
              <a:cxn ang="0">
                <a:pos x="224" y="104"/>
              </a:cxn>
            </a:cxnLst>
            <a:rect l="0" t="0" r="r" b="b"/>
            <a:pathLst>
              <a:path w="256" h="180">
                <a:moveTo>
                  <a:pt x="224" y="104"/>
                </a:moveTo>
                <a:cubicBezTo>
                  <a:pt x="222" y="101"/>
                  <a:pt x="219" y="100"/>
                  <a:pt x="216" y="100"/>
                </a:cubicBezTo>
                <a:cubicBezTo>
                  <a:pt x="209" y="100"/>
                  <a:pt x="204" y="105"/>
                  <a:pt x="204" y="112"/>
                </a:cubicBezTo>
                <a:cubicBezTo>
                  <a:pt x="204" y="115"/>
                  <a:pt x="205" y="118"/>
                  <a:pt x="208" y="120"/>
                </a:cubicBezTo>
                <a:cubicBezTo>
                  <a:pt x="215" y="128"/>
                  <a:pt x="215" y="128"/>
                  <a:pt x="215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196" y="128"/>
                  <a:pt x="196" y="128"/>
                  <a:pt x="196" y="128"/>
                </a:cubicBezTo>
                <a:cubicBezTo>
                  <a:pt x="185" y="128"/>
                  <a:pt x="185" y="128"/>
                  <a:pt x="185" y="128"/>
                </a:cubicBezTo>
                <a:cubicBezTo>
                  <a:pt x="60" y="4"/>
                  <a:pt x="60" y="4"/>
                  <a:pt x="60" y="4"/>
                </a:cubicBezTo>
                <a:cubicBezTo>
                  <a:pt x="58" y="1"/>
                  <a:pt x="55" y="0"/>
                  <a:pt x="5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9"/>
                  <a:pt x="5" y="24"/>
                  <a:pt x="12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171" y="149"/>
                  <a:pt x="171" y="149"/>
                  <a:pt x="171" y="149"/>
                </a:cubicBezTo>
                <a:cubicBezTo>
                  <a:pt x="174" y="151"/>
                  <a:pt x="177" y="152"/>
                  <a:pt x="180" y="152"/>
                </a:cubicBezTo>
                <a:cubicBezTo>
                  <a:pt x="200" y="152"/>
                  <a:pt x="200" y="152"/>
                  <a:pt x="200" y="152"/>
                </a:cubicBezTo>
                <a:cubicBezTo>
                  <a:pt x="215" y="152"/>
                  <a:pt x="215" y="152"/>
                  <a:pt x="215" y="152"/>
                </a:cubicBezTo>
                <a:cubicBezTo>
                  <a:pt x="208" y="160"/>
                  <a:pt x="208" y="160"/>
                  <a:pt x="208" y="160"/>
                </a:cubicBezTo>
                <a:cubicBezTo>
                  <a:pt x="205" y="162"/>
                  <a:pt x="204" y="165"/>
                  <a:pt x="204" y="168"/>
                </a:cubicBezTo>
                <a:cubicBezTo>
                  <a:pt x="204" y="175"/>
                  <a:pt x="209" y="180"/>
                  <a:pt x="216" y="180"/>
                </a:cubicBezTo>
                <a:cubicBezTo>
                  <a:pt x="219" y="180"/>
                  <a:pt x="222" y="179"/>
                  <a:pt x="224" y="176"/>
                </a:cubicBezTo>
                <a:cubicBezTo>
                  <a:pt x="252" y="148"/>
                  <a:pt x="252" y="148"/>
                  <a:pt x="252" y="148"/>
                </a:cubicBezTo>
                <a:cubicBezTo>
                  <a:pt x="255" y="146"/>
                  <a:pt x="256" y="143"/>
                  <a:pt x="256" y="140"/>
                </a:cubicBezTo>
                <a:cubicBezTo>
                  <a:pt x="256" y="137"/>
                  <a:pt x="255" y="134"/>
                  <a:pt x="252" y="132"/>
                </a:cubicBezTo>
                <a:lnTo>
                  <a:pt x="224" y="104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3" name="Freeform 33">
            <a:extLst>
              <a:ext uri="{FF2B5EF4-FFF2-40B4-BE49-F238E27FC236}">
                <a16:creationId xmlns:a16="http://schemas.microsoft.com/office/drawing/2014/main" id="{A9A142E8-07FF-EC0F-AB50-27B8AE04D6C2}"/>
              </a:ext>
            </a:extLst>
          </p:cNvPr>
          <p:cNvSpPr>
            <a:spLocks noEditPoints="1"/>
          </p:cNvSpPr>
          <p:nvPr/>
        </p:nvSpPr>
        <p:spPr bwMode="auto">
          <a:xfrm>
            <a:off x="6815109" y="4098607"/>
            <a:ext cx="383735" cy="311969"/>
          </a:xfrm>
          <a:custGeom>
            <a:avLst/>
            <a:gdLst/>
            <a:ahLst/>
            <a:cxnLst>
              <a:cxn ang="0">
                <a:pos x="225" y="77"/>
              </a:cxn>
              <a:cxn ang="0">
                <a:pos x="216" y="80"/>
              </a:cxn>
              <a:cxn ang="0">
                <a:pos x="204" y="68"/>
              </a:cxn>
              <a:cxn ang="0">
                <a:pos x="208" y="60"/>
              </a:cxn>
              <a:cxn ang="0">
                <a:pos x="215" y="52"/>
              </a:cxn>
              <a:cxn ang="0">
                <a:pos x="208" y="52"/>
              </a:cxn>
              <a:cxn ang="0">
                <a:pos x="208" y="52"/>
              </a:cxn>
              <a:cxn ang="0">
                <a:pos x="196" y="52"/>
              </a:cxn>
              <a:cxn ang="0">
                <a:pos x="185" y="52"/>
              </a:cxn>
              <a:cxn ang="0">
                <a:pos x="60" y="176"/>
              </a:cxn>
              <a:cxn ang="0">
                <a:pos x="52" y="180"/>
              </a:cxn>
              <a:cxn ang="0">
                <a:pos x="36" y="180"/>
              </a:cxn>
              <a:cxn ang="0">
                <a:pos x="12" y="180"/>
              </a:cxn>
              <a:cxn ang="0">
                <a:pos x="0" y="168"/>
              </a:cxn>
              <a:cxn ang="0">
                <a:pos x="12" y="156"/>
              </a:cxn>
              <a:cxn ang="0">
                <a:pos x="36" y="156"/>
              </a:cxn>
              <a:cxn ang="0">
                <a:pos x="47" y="156"/>
              </a:cxn>
              <a:cxn ang="0">
                <a:pos x="172" y="32"/>
              </a:cxn>
              <a:cxn ang="0">
                <a:pos x="180" y="28"/>
              </a:cxn>
              <a:cxn ang="0">
                <a:pos x="200" y="28"/>
              </a:cxn>
              <a:cxn ang="0">
                <a:pos x="215" y="28"/>
              </a:cxn>
              <a:cxn ang="0">
                <a:pos x="208" y="21"/>
              </a:cxn>
              <a:cxn ang="0">
                <a:pos x="204" y="12"/>
              </a:cxn>
              <a:cxn ang="0">
                <a:pos x="216" y="0"/>
              </a:cxn>
              <a:cxn ang="0">
                <a:pos x="225" y="4"/>
              </a:cxn>
              <a:cxn ang="0">
                <a:pos x="253" y="32"/>
              </a:cxn>
              <a:cxn ang="0">
                <a:pos x="256" y="40"/>
              </a:cxn>
              <a:cxn ang="0">
                <a:pos x="253" y="49"/>
              </a:cxn>
              <a:cxn ang="0">
                <a:pos x="225" y="77"/>
              </a:cxn>
              <a:cxn ang="0">
                <a:pos x="91" y="96"/>
              </a:cxn>
              <a:cxn ang="0">
                <a:pos x="47" y="52"/>
              </a:cxn>
              <a:cxn ang="0">
                <a:pos x="36" y="52"/>
              </a:cxn>
              <a:cxn ang="0">
                <a:pos x="12" y="52"/>
              </a:cxn>
              <a:cxn ang="0">
                <a:pos x="0" y="40"/>
              </a:cxn>
              <a:cxn ang="0">
                <a:pos x="12" y="28"/>
              </a:cxn>
              <a:cxn ang="0">
                <a:pos x="32" y="28"/>
              </a:cxn>
              <a:cxn ang="0">
                <a:pos x="52" y="28"/>
              </a:cxn>
              <a:cxn ang="0">
                <a:pos x="60" y="32"/>
              </a:cxn>
              <a:cxn ang="0">
                <a:pos x="108" y="79"/>
              </a:cxn>
              <a:cxn ang="0">
                <a:pos x="91" y="96"/>
              </a:cxn>
              <a:cxn ang="0">
                <a:pos x="185" y="156"/>
              </a:cxn>
              <a:cxn ang="0">
                <a:pos x="196" y="156"/>
              </a:cxn>
              <a:cxn ang="0">
                <a:pos x="208" y="156"/>
              </a:cxn>
              <a:cxn ang="0">
                <a:pos x="208" y="156"/>
              </a:cxn>
              <a:cxn ang="0">
                <a:pos x="215" y="156"/>
              </a:cxn>
              <a:cxn ang="0">
                <a:pos x="208" y="148"/>
              </a:cxn>
              <a:cxn ang="0">
                <a:pos x="204" y="140"/>
              </a:cxn>
              <a:cxn ang="0">
                <a:pos x="216" y="128"/>
              </a:cxn>
              <a:cxn ang="0">
                <a:pos x="225" y="131"/>
              </a:cxn>
              <a:cxn ang="0">
                <a:pos x="253" y="159"/>
              </a:cxn>
              <a:cxn ang="0">
                <a:pos x="256" y="168"/>
              </a:cxn>
              <a:cxn ang="0">
                <a:pos x="253" y="176"/>
              </a:cxn>
              <a:cxn ang="0">
                <a:pos x="225" y="204"/>
              </a:cxn>
              <a:cxn ang="0">
                <a:pos x="216" y="208"/>
              </a:cxn>
              <a:cxn ang="0">
                <a:pos x="204" y="196"/>
              </a:cxn>
              <a:cxn ang="0">
                <a:pos x="208" y="187"/>
              </a:cxn>
              <a:cxn ang="0">
                <a:pos x="215" y="180"/>
              </a:cxn>
              <a:cxn ang="0">
                <a:pos x="196" y="180"/>
              </a:cxn>
              <a:cxn ang="0">
                <a:pos x="180" y="180"/>
              </a:cxn>
              <a:cxn ang="0">
                <a:pos x="172" y="176"/>
              </a:cxn>
              <a:cxn ang="0">
                <a:pos x="124" y="129"/>
              </a:cxn>
              <a:cxn ang="0">
                <a:pos x="141" y="112"/>
              </a:cxn>
              <a:cxn ang="0">
                <a:pos x="185" y="156"/>
              </a:cxn>
            </a:cxnLst>
            <a:rect l="0" t="0" r="r" b="b"/>
            <a:pathLst>
              <a:path w="256" h="208">
                <a:moveTo>
                  <a:pt x="225" y="77"/>
                </a:moveTo>
                <a:cubicBezTo>
                  <a:pt x="222" y="79"/>
                  <a:pt x="219" y="80"/>
                  <a:pt x="216" y="80"/>
                </a:cubicBezTo>
                <a:cubicBezTo>
                  <a:pt x="209" y="80"/>
                  <a:pt x="204" y="75"/>
                  <a:pt x="204" y="68"/>
                </a:cubicBezTo>
                <a:cubicBezTo>
                  <a:pt x="204" y="65"/>
                  <a:pt x="205" y="62"/>
                  <a:pt x="208" y="60"/>
                </a:cubicBezTo>
                <a:cubicBezTo>
                  <a:pt x="215" y="52"/>
                  <a:pt x="215" y="52"/>
                  <a:pt x="215" y="52"/>
                </a:cubicBezTo>
                <a:cubicBezTo>
                  <a:pt x="208" y="52"/>
                  <a:pt x="208" y="52"/>
                  <a:pt x="208" y="52"/>
                </a:cubicBezTo>
                <a:cubicBezTo>
                  <a:pt x="208" y="52"/>
                  <a:pt x="208" y="52"/>
                  <a:pt x="208" y="52"/>
                </a:cubicBezTo>
                <a:cubicBezTo>
                  <a:pt x="196" y="52"/>
                  <a:pt x="196" y="52"/>
                  <a:pt x="196" y="52"/>
                </a:cubicBezTo>
                <a:cubicBezTo>
                  <a:pt x="185" y="52"/>
                  <a:pt x="185" y="52"/>
                  <a:pt x="185" y="52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8" y="179"/>
                  <a:pt x="55" y="180"/>
                  <a:pt x="52" y="180"/>
                </a:cubicBezTo>
                <a:cubicBezTo>
                  <a:pt x="36" y="180"/>
                  <a:pt x="36" y="180"/>
                  <a:pt x="36" y="180"/>
                </a:cubicBezTo>
                <a:cubicBezTo>
                  <a:pt x="12" y="180"/>
                  <a:pt x="12" y="180"/>
                  <a:pt x="12" y="180"/>
                </a:cubicBezTo>
                <a:cubicBezTo>
                  <a:pt x="5" y="180"/>
                  <a:pt x="0" y="175"/>
                  <a:pt x="0" y="168"/>
                </a:cubicBezTo>
                <a:cubicBezTo>
                  <a:pt x="0" y="161"/>
                  <a:pt x="5" y="156"/>
                  <a:pt x="12" y="156"/>
                </a:cubicBezTo>
                <a:cubicBezTo>
                  <a:pt x="36" y="156"/>
                  <a:pt x="36" y="156"/>
                  <a:pt x="36" y="156"/>
                </a:cubicBezTo>
                <a:cubicBezTo>
                  <a:pt x="47" y="156"/>
                  <a:pt x="47" y="156"/>
                  <a:pt x="47" y="156"/>
                </a:cubicBezTo>
                <a:cubicBezTo>
                  <a:pt x="172" y="32"/>
                  <a:pt x="172" y="32"/>
                  <a:pt x="172" y="32"/>
                </a:cubicBezTo>
                <a:cubicBezTo>
                  <a:pt x="174" y="29"/>
                  <a:pt x="177" y="28"/>
                  <a:pt x="180" y="28"/>
                </a:cubicBezTo>
                <a:cubicBezTo>
                  <a:pt x="200" y="28"/>
                  <a:pt x="200" y="28"/>
                  <a:pt x="200" y="28"/>
                </a:cubicBezTo>
                <a:cubicBezTo>
                  <a:pt x="215" y="28"/>
                  <a:pt x="215" y="28"/>
                  <a:pt x="215" y="28"/>
                </a:cubicBezTo>
                <a:cubicBezTo>
                  <a:pt x="208" y="21"/>
                  <a:pt x="208" y="21"/>
                  <a:pt x="208" y="21"/>
                </a:cubicBezTo>
                <a:cubicBezTo>
                  <a:pt x="205" y="18"/>
                  <a:pt x="204" y="15"/>
                  <a:pt x="204" y="12"/>
                </a:cubicBezTo>
                <a:cubicBezTo>
                  <a:pt x="204" y="5"/>
                  <a:pt x="209" y="0"/>
                  <a:pt x="216" y="0"/>
                </a:cubicBezTo>
                <a:cubicBezTo>
                  <a:pt x="219" y="0"/>
                  <a:pt x="222" y="1"/>
                  <a:pt x="225" y="4"/>
                </a:cubicBezTo>
                <a:cubicBezTo>
                  <a:pt x="253" y="32"/>
                  <a:pt x="253" y="32"/>
                  <a:pt x="253" y="32"/>
                </a:cubicBezTo>
                <a:cubicBezTo>
                  <a:pt x="255" y="34"/>
                  <a:pt x="256" y="37"/>
                  <a:pt x="256" y="40"/>
                </a:cubicBezTo>
                <a:cubicBezTo>
                  <a:pt x="256" y="43"/>
                  <a:pt x="255" y="46"/>
                  <a:pt x="253" y="49"/>
                </a:cubicBezTo>
                <a:lnTo>
                  <a:pt x="225" y="77"/>
                </a:lnTo>
                <a:close/>
                <a:moveTo>
                  <a:pt x="91" y="96"/>
                </a:moveTo>
                <a:cubicBezTo>
                  <a:pt x="47" y="52"/>
                  <a:pt x="47" y="52"/>
                  <a:pt x="47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12" y="52"/>
                  <a:pt x="12" y="52"/>
                  <a:pt x="12" y="52"/>
                </a:cubicBezTo>
                <a:cubicBezTo>
                  <a:pt x="5" y="52"/>
                  <a:pt x="0" y="47"/>
                  <a:pt x="0" y="40"/>
                </a:cubicBezTo>
                <a:cubicBezTo>
                  <a:pt x="0" y="33"/>
                  <a:pt x="5" y="28"/>
                  <a:pt x="1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5" y="28"/>
                  <a:pt x="58" y="29"/>
                  <a:pt x="60" y="32"/>
                </a:cubicBezTo>
                <a:cubicBezTo>
                  <a:pt x="108" y="79"/>
                  <a:pt x="108" y="79"/>
                  <a:pt x="108" y="79"/>
                </a:cubicBezTo>
                <a:lnTo>
                  <a:pt x="91" y="96"/>
                </a:lnTo>
                <a:close/>
                <a:moveTo>
                  <a:pt x="185" y="156"/>
                </a:moveTo>
                <a:cubicBezTo>
                  <a:pt x="196" y="156"/>
                  <a:pt x="196" y="156"/>
                  <a:pt x="196" y="156"/>
                </a:cubicBezTo>
                <a:cubicBezTo>
                  <a:pt x="208" y="156"/>
                  <a:pt x="208" y="156"/>
                  <a:pt x="208" y="156"/>
                </a:cubicBezTo>
                <a:cubicBezTo>
                  <a:pt x="208" y="156"/>
                  <a:pt x="208" y="156"/>
                  <a:pt x="208" y="156"/>
                </a:cubicBezTo>
                <a:cubicBezTo>
                  <a:pt x="215" y="156"/>
                  <a:pt x="215" y="156"/>
                  <a:pt x="215" y="156"/>
                </a:cubicBezTo>
                <a:cubicBezTo>
                  <a:pt x="208" y="148"/>
                  <a:pt x="208" y="148"/>
                  <a:pt x="208" y="148"/>
                </a:cubicBezTo>
                <a:cubicBezTo>
                  <a:pt x="205" y="146"/>
                  <a:pt x="204" y="143"/>
                  <a:pt x="204" y="140"/>
                </a:cubicBezTo>
                <a:cubicBezTo>
                  <a:pt x="204" y="133"/>
                  <a:pt x="209" y="128"/>
                  <a:pt x="216" y="128"/>
                </a:cubicBezTo>
                <a:cubicBezTo>
                  <a:pt x="219" y="128"/>
                  <a:pt x="222" y="129"/>
                  <a:pt x="225" y="131"/>
                </a:cubicBezTo>
                <a:cubicBezTo>
                  <a:pt x="253" y="159"/>
                  <a:pt x="253" y="159"/>
                  <a:pt x="253" y="159"/>
                </a:cubicBezTo>
                <a:cubicBezTo>
                  <a:pt x="255" y="162"/>
                  <a:pt x="256" y="165"/>
                  <a:pt x="256" y="168"/>
                </a:cubicBezTo>
                <a:cubicBezTo>
                  <a:pt x="256" y="171"/>
                  <a:pt x="255" y="174"/>
                  <a:pt x="253" y="176"/>
                </a:cubicBezTo>
                <a:cubicBezTo>
                  <a:pt x="225" y="204"/>
                  <a:pt x="225" y="204"/>
                  <a:pt x="225" y="204"/>
                </a:cubicBezTo>
                <a:cubicBezTo>
                  <a:pt x="222" y="207"/>
                  <a:pt x="219" y="208"/>
                  <a:pt x="216" y="208"/>
                </a:cubicBezTo>
                <a:cubicBezTo>
                  <a:pt x="209" y="208"/>
                  <a:pt x="204" y="203"/>
                  <a:pt x="204" y="196"/>
                </a:cubicBezTo>
                <a:cubicBezTo>
                  <a:pt x="204" y="193"/>
                  <a:pt x="205" y="190"/>
                  <a:pt x="208" y="187"/>
                </a:cubicBezTo>
                <a:cubicBezTo>
                  <a:pt x="215" y="180"/>
                  <a:pt x="215" y="180"/>
                  <a:pt x="215" y="180"/>
                </a:cubicBezTo>
                <a:cubicBezTo>
                  <a:pt x="196" y="180"/>
                  <a:pt x="196" y="180"/>
                  <a:pt x="196" y="180"/>
                </a:cubicBezTo>
                <a:cubicBezTo>
                  <a:pt x="180" y="180"/>
                  <a:pt x="180" y="180"/>
                  <a:pt x="180" y="180"/>
                </a:cubicBezTo>
                <a:cubicBezTo>
                  <a:pt x="177" y="180"/>
                  <a:pt x="174" y="179"/>
                  <a:pt x="172" y="176"/>
                </a:cubicBezTo>
                <a:cubicBezTo>
                  <a:pt x="124" y="129"/>
                  <a:pt x="124" y="129"/>
                  <a:pt x="124" y="129"/>
                </a:cubicBezTo>
                <a:cubicBezTo>
                  <a:pt x="141" y="112"/>
                  <a:pt x="141" y="112"/>
                  <a:pt x="141" y="112"/>
                </a:cubicBezTo>
                <a:lnTo>
                  <a:pt x="185" y="156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4" name="Freeform 34">
            <a:extLst>
              <a:ext uri="{FF2B5EF4-FFF2-40B4-BE49-F238E27FC236}">
                <a16:creationId xmlns:a16="http://schemas.microsoft.com/office/drawing/2014/main" id="{B5E2842E-A397-68EB-7C53-C8E0538378A3}"/>
              </a:ext>
            </a:extLst>
          </p:cNvPr>
          <p:cNvSpPr>
            <a:spLocks noEditPoints="1"/>
          </p:cNvSpPr>
          <p:nvPr/>
        </p:nvSpPr>
        <p:spPr bwMode="auto">
          <a:xfrm>
            <a:off x="6161880" y="4081032"/>
            <a:ext cx="347120" cy="348585"/>
          </a:xfrm>
          <a:custGeom>
            <a:avLst/>
            <a:gdLst/>
            <a:ahLst/>
            <a:cxnLst>
              <a:cxn ang="0">
                <a:pos x="169" y="80"/>
              </a:cxn>
              <a:cxn ang="0">
                <a:pos x="200" y="92"/>
              </a:cxn>
              <a:cxn ang="0">
                <a:pos x="140" y="104"/>
              </a:cxn>
              <a:cxn ang="0">
                <a:pos x="128" y="44"/>
              </a:cxn>
              <a:cxn ang="0">
                <a:pos x="152" y="44"/>
              </a:cxn>
              <a:cxn ang="0">
                <a:pos x="212" y="3"/>
              </a:cxn>
              <a:cxn ang="0">
                <a:pos x="220" y="0"/>
              </a:cxn>
              <a:cxn ang="0">
                <a:pos x="229" y="20"/>
              </a:cxn>
              <a:cxn ang="0">
                <a:pos x="188" y="128"/>
              </a:cxn>
              <a:cxn ang="0">
                <a:pos x="188" y="152"/>
              </a:cxn>
              <a:cxn ang="0">
                <a:pos x="229" y="212"/>
              </a:cxn>
              <a:cxn ang="0">
                <a:pos x="232" y="220"/>
              </a:cxn>
              <a:cxn ang="0">
                <a:pos x="212" y="229"/>
              </a:cxn>
              <a:cxn ang="0">
                <a:pos x="152" y="169"/>
              </a:cxn>
              <a:cxn ang="0">
                <a:pos x="140" y="200"/>
              </a:cxn>
              <a:cxn ang="0">
                <a:pos x="128" y="140"/>
              </a:cxn>
              <a:cxn ang="0">
                <a:pos x="92" y="200"/>
              </a:cxn>
              <a:cxn ang="0">
                <a:pos x="80" y="169"/>
              </a:cxn>
              <a:cxn ang="0">
                <a:pos x="20" y="229"/>
              </a:cxn>
              <a:cxn ang="0">
                <a:pos x="0" y="220"/>
              </a:cxn>
              <a:cxn ang="0">
                <a:pos x="3" y="212"/>
              </a:cxn>
              <a:cxn ang="0">
                <a:pos x="44" y="152"/>
              </a:cxn>
              <a:cxn ang="0">
                <a:pos x="44" y="128"/>
              </a:cxn>
              <a:cxn ang="0">
                <a:pos x="104" y="140"/>
              </a:cxn>
              <a:cxn ang="0">
                <a:pos x="92" y="200"/>
              </a:cxn>
              <a:cxn ang="0">
                <a:pos x="44" y="104"/>
              </a:cxn>
              <a:cxn ang="0">
                <a:pos x="44" y="80"/>
              </a:cxn>
              <a:cxn ang="0">
                <a:pos x="3" y="20"/>
              </a:cxn>
              <a:cxn ang="0">
                <a:pos x="0" y="12"/>
              </a:cxn>
              <a:cxn ang="0">
                <a:pos x="20" y="3"/>
              </a:cxn>
              <a:cxn ang="0">
                <a:pos x="80" y="63"/>
              </a:cxn>
              <a:cxn ang="0">
                <a:pos x="92" y="32"/>
              </a:cxn>
              <a:cxn ang="0">
                <a:pos x="104" y="92"/>
              </a:cxn>
            </a:cxnLst>
            <a:rect l="0" t="0" r="r" b="b"/>
            <a:pathLst>
              <a:path w="232" h="232">
                <a:moveTo>
                  <a:pt x="229" y="20"/>
                </a:moveTo>
                <a:cubicBezTo>
                  <a:pt x="169" y="80"/>
                  <a:pt x="169" y="80"/>
                  <a:pt x="169" y="80"/>
                </a:cubicBezTo>
                <a:cubicBezTo>
                  <a:pt x="188" y="80"/>
                  <a:pt x="188" y="80"/>
                  <a:pt x="188" y="80"/>
                </a:cubicBezTo>
                <a:cubicBezTo>
                  <a:pt x="195" y="80"/>
                  <a:pt x="200" y="85"/>
                  <a:pt x="200" y="92"/>
                </a:cubicBezTo>
                <a:cubicBezTo>
                  <a:pt x="200" y="99"/>
                  <a:pt x="195" y="104"/>
                  <a:pt x="188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33" y="104"/>
                  <a:pt x="128" y="99"/>
                  <a:pt x="128" y="92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8" y="37"/>
                  <a:pt x="133" y="32"/>
                  <a:pt x="140" y="32"/>
                </a:cubicBezTo>
                <a:cubicBezTo>
                  <a:pt x="147" y="32"/>
                  <a:pt x="152" y="37"/>
                  <a:pt x="152" y="44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212" y="3"/>
                  <a:pt x="212" y="3"/>
                  <a:pt x="212" y="3"/>
                </a:cubicBezTo>
                <a:cubicBezTo>
                  <a:pt x="212" y="3"/>
                  <a:pt x="212" y="3"/>
                  <a:pt x="212" y="3"/>
                </a:cubicBezTo>
                <a:cubicBezTo>
                  <a:pt x="214" y="1"/>
                  <a:pt x="217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cubicBezTo>
                  <a:pt x="232" y="15"/>
                  <a:pt x="231" y="18"/>
                  <a:pt x="229" y="20"/>
                </a:cubicBezTo>
                <a:close/>
                <a:moveTo>
                  <a:pt x="140" y="128"/>
                </a:moveTo>
                <a:cubicBezTo>
                  <a:pt x="188" y="128"/>
                  <a:pt x="188" y="128"/>
                  <a:pt x="188" y="128"/>
                </a:cubicBezTo>
                <a:cubicBezTo>
                  <a:pt x="195" y="128"/>
                  <a:pt x="200" y="133"/>
                  <a:pt x="200" y="140"/>
                </a:cubicBezTo>
                <a:cubicBezTo>
                  <a:pt x="200" y="147"/>
                  <a:pt x="195" y="152"/>
                  <a:pt x="188" y="152"/>
                </a:cubicBezTo>
                <a:cubicBezTo>
                  <a:pt x="169" y="152"/>
                  <a:pt x="169" y="152"/>
                  <a:pt x="169" y="152"/>
                </a:cubicBezTo>
                <a:cubicBezTo>
                  <a:pt x="229" y="212"/>
                  <a:pt x="229" y="212"/>
                  <a:pt x="229" y="212"/>
                </a:cubicBezTo>
                <a:cubicBezTo>
                  <a:pt x="229" y="212"/>
                  <a:pt x="229" y="212"/>
                  <a:pt x="229" y="212"/>
                </a:cubicBezTo>
                <a:cubicBezTo>
                  <a:pt x="231" y="214"/>
                  <a:pt x="232" y="217"/>
                  <a:pt x="232" y="220"/>
                </a:cubicBezTo>
                <a:cubicBezTo>
                  <a:pt x="232" y="227"/>
                  <a:pt x="227" y="232"/>
                  <a:pt x="220" y="232"/>
                </a:cubicBezTo>
                <a:cubicBezTo>
                  <a:pt x="217" y="232"/>
                  <a:pt x="214" y="231"/>
                  <a:pt x="212" y="229"/>
                </a:cubicBezTo>
                <a:cubicBezTo>
                  <a:pt x="212" y="229"/>
                  <a:pt x="212" y="229"/>
                  <a:pt x="212" y="229"/>
                </a:cubicBezTo>
                <a:cubicBezTo>
                  <a:pt x="152" y="169"/>
                  <a:pt x="152" y="169"/>
                  <a:pt x="152" y="169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52" y="195"/>
                  <a:pt x="147" y="200"/>
                  <a:pt x="140" y="200"/>
                </a:cubicBezTo>
                <a:cubicBezTo>
                  <a:pt x="133" y="200"/>
                  <a:pt x="128" y="195"/>
                  <a:pt x="128" y="188"/>
                </a:cubicBezTo>
                <a:cubicBezTo>
                  <a:pt x="128" y="140"/>
                  <a:pt x="128" y="140"/>
                  <a:pt x="128" y="140"/>
                </a:cubicBezTo>
                <a:cubicBezTo>
                  <a:pt x="128" y="133"/>
                  <a:pt x="133" y="128"/>
                  <a:pt x="140" y="128"/>
                </a:cubicBezTo>
                <a:moveTo>
                  <a:pt x="92" y="200"/>
                </a:moveTo>
                <a:cubicBezTo>
                  <a:pt x="85" y="200"/>
                  <a:pt x="80" y="195"/>
                  <a:pt x="80" y="188"/>
                </a:cubicBezTo>
                <a:cubicBezTo>
                  <a:pt x="80" y="169"/>
                  <a:pt x="80" y="169"/>
                  <a:pt x="80" y="169"/>
                </a:cubicBezTo>
                <a:cubicBezTo>
                  <a:pt x="20" y="229"/>
                  <a:pt x="20" y="229"/>
                  <a:pt x="20" y="229"/>
                </a:cubicBezTo>
                <a:cubicBezTo>
                  <a:pt x="20" y="229"/>
                  <a:pt x="20" y="229"/>
                  <a:pt x="20" y="229"/>
                </a:cubicBezTo>
                <a:cubicBezTo>
                  <a:pt x="18" y="231"/>
                  <a:pt x="15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217"/>
                  <a:pt x="1" y="214"/>
                  <a:pt x="3" y="212"/>
                </a:cubicBezTo>
                <a:cubicBezTo>
                  <a:pt x="3" y="212"/>
                  <a:pt x="3" y="212"/>
                  <a:pt x="3" y="212"/>
                </a:cubicBezTo>
                <a:cubicBezTo>
                  <a:pt x="63" y="152"/>
                  <a:pt x="63" y="152"/>
                  <a:pt x="63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37" y="152"/>
                  <a:pt x="32" y="147"/>
                  <a:pt x="32" y="140"/>
                </a:cubicBezTo>
                <a:cubicBezTo>
                  <a:pt x="32" y="133"/>
                  <a:pt x="37" y="128"/>
                  <a:pt x="44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9" y="128"/>
                  <a:pt x="104" y="133"/>
                  <a:pt x="104" y="140"/>
                </a:cubicBezTo>
                <a:cubicBezTo>
                  <a:pt x="104" y="188"/>
                  <a:pt x="104" y="188"/>
                  <a:pt x="104" y="188"/>
                </a:cubicBezTo>
                <a:cubicBezTo>
                  <a:pt x="104" y="195"/>
                  <a:pt x="99" y="200"/>
                  <a:pt x="92" y="200"/>
                </a:cubicBezTo>
                <a:moveTo>
                  <a:pt x="92" y="104"/>
                </a:moveTo>
                <a:cubicBezTo>
                  <a:pt x="44" y="104"/>
                  <a:pt x="44" y="104"/>
                  <a:pt x="44" y="104"/>
                </a:cubicBezTo>
                <a:cubicBezTo>
                  <a:pt x="37" y="104"/>
                  <a:pt x="32" y="99"/>
                  <a:pt x="32" y="92"/>
                </a:cubicBezTo>
                <a:cubicBezTo>
                  <a:pt x="32" y="85"/>
                  <a:pt x="37" y="80"/>
                  <a:pt x="44" y="80"/>
                </a:cubicBezTo>
                <a:cubicBezTo>
                  <a:pt x="63" y="80"/>
                  <a:pt x="63" y="80"/>
                  <a:pt x="63" y="8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1" y="18"/>
                  <a:pt x="0" y="15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8" y="1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80" y="63"/>
                  <a:pt x="80" y="63"/>
                  <a:pt x="80" y="63"/>
                </a:cubicBezTo>
                <a:cubicBezTo>
                  <a:pt x="80" y="44"/>
                  <a:pt x="80" y="44"/>
                  <a:pt x="80" y="44"/>
                </a:cubicBezTo>
                <a:cubicBezTo>
                  <a:pt x="80" y="37"/>
                  <a:pt x="85" y="32"/>
                  <a:pt x="92" y="32"/>
                </a:cubicBezTo>
                <a:cubicBezTo>
                  <a:pt x="99" y="32"/>
                  <a:pt x="104" y="37"/>
                  <a:pt x="104" y="44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4" y="99"/>
                  <a:pt x="99" y="104"/>
                  <a:pt x="92" y="104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5" name="Freeform 35">
            <a:extLst>
              <a:ext uri="{FF2B5EF4-FFF2-40B4-BE49-F238E27FC236}">
                <a16:creationId xmlns:a16="http://schemas.microsoft.com/office/drawing/2014/main" id="{96BCB358-FB19-BED9-2345-A55F6193B973}"/>
              </a:ext>
            </a:extLst>
          </p:cNvPr>
          <p:cNvSpPr>
            <a:spLocks noEditPoints="1"/>
          </p:cNvSpPr>
          <p:nvPr/>
        </p:nvSpPr>
        <p:spPr bwMode="auto">
          <a:xfrm>
            <a:off x="5489612" y="4081032"/>
            <a:ext cx="347120" cy="348585"/>
          </a:xfrm>
          <a:custGeom>
            <a:avLst/>
            <a:gdLst/>
            <a:ahLst/>
            <a:cxnLst>
              <a:cxn ang="0">
                <a:pos x="172" y="232"/>
              </a:cxn>
              <a:cxn ang="0">
                <a:pos x="172" y="208"/>
              </a:cxn>
              <a:cxn ang="0">
                <a:pos x="131" y="148"/>
              </a:cxn>
              <a:cxn ang="0">
                <a:pos x="128" y="140"/>
              </a:cxn>
              <a:cxn ang="0">
                <a:pos x="148" y="131"/>
              </a:cxn>
              <a:cxn ang="0">
                <a:pos x="208" y="191"/>
              </a:cxn>
              <a:cxn ang="0">
                <a:pos x="220" y="160"/>
              </a:cxn>
              <a:cxn ang="0">
                <a:pos x="232" y="220"/>
              </a:cxn>
              <a:cxn ang="0">
                <a:pos x="220" y="72"/>
              </a:cxn>
              <a:cxn ang="0">
                <a:pos x="208" y="41"/>
              </a:cxn>
              <a:cxn ang="0">
                <a:pos x="148" y="101"/>
              </a:cxn>
              <a:cxn ang="0">
                <a:pos x="128" y="92"/>
              </a:cxn>
              <a:cxn ang="0">
                <a:pos x="131" y="84"/>
              </a:cxn>
              <a:cxn ang="0">
                <a:pos x="172" y="24"/>
              </a:cxn>
              <a:cxn ang="0">
                <a:pos x="172" y="0"/>
              </a:cxn>
              <a:cxn ang="0">
                <a:pos x="232" y="12"/>
              </a:cxn>
              <a:cxn ang="0">
                <a:pos x="220" y="72"/>
              </a:cxn>
              <a:cxn ang="0">
                <a:pos x="41" y="208"/>
              </a:cxn>
              <a:cxn ang="0">
                <a:pos x="72" y="220"/>
              </a:cxn>
              <a:cxn ang="0">
                <a:pos x="12" y="232"/>
              </a:cxn>
              <a:cxn ang="0">
                <a:pos x="0" y="172"/>
              </a:cxn>
              <a:cxn ang="0">
                <a:pos x="24" y="172"/>
              </a:cxn>
              <a:cxn ang="0">
                <a:pos x="84" y="131"/>
              </a:cxn>
              <a:cxn ang="0">
                <a:pos x="92" y="128"/>
              </a:cxn>
              <a:cxn ang="0">
                <a:pos x="101" y="148"/>
              </a:cxn>
              <a:cxn ang="0">
                <a:pos x="84" y="101"/>
              </a:cxn>
              <a:cxn ang="0">
                <a:pos x="24" y="41"/>
              </a:cxn>
              <a:cxn ang="0">
                <a:pos x="12" y="72"/>
              </a:cxn>
              <a:cxn ang="0">
                <a:pos x="0" y="12"/>
              </a:cxn>
              <a:cxn ang="0">
                <a:pos x="60" y="0"/>
              </a:cxn>
              <a:cxn ang="0">
                <a:pos x="60" y="24"/>
              </a:cxn>
              <a:cxn ang="0">
                <a:pos x="101" y="84"/>
              </a:cxn>
              <a:cxn ang="0">
                <a:pos x="104" y="92"/>
              </a:cxn>
            </a:cxnLst>
            <a:rect l="0" t="0" r="r" b="b"/>
            <a:pathLst>
              <a:path w="232" h="232">
                <a:moveTo>
                  <a:pt x="220" y="232"/>
                </a:moveTo>
                <a:cubicBezTo>
                  <a:pt x="172" y="232"/>
                  <a:pt x="172" y="232"/>
                  <a:pt x="172" y="232"/>
                </a:cubicBezTo>
                <a:cubicBezTo>
                  <a:pt x="165" y="232"/>
                  <a:pt x="160" y="227"/>
                  <a:pt x="160" y="220"/>
                </a:cubicBezTo>
                <a:cubicBezTo>
                  <a:pt x="160" y="213"/>
                  <a:pt x="165" y="208"/>
                  <a:pt x="172" y="208"/>
                </a:cubicBezTo>
                <a:cubicBezTo>
                  <a:pt x="191" y="208"/>
                  <a:pt x="191" y="208"/>
                  <a:pt x="191" y="208"/>
                </a:cubicBezTo>
                <a:cubicBezTo>
                  <a:pt x="131" y="148"/>
                  <a:pt x="131" y="148"/>
                  <a:pt x="131" y="148"/>
                </a:cubicBezTo>
                <a:cubicBezTo>
                  <a:pt x="131" y="148"/>
                  <a:pt x="131" y="148"/>
                  <a:pt x="131" y="148"/>
                </a:cubicBezTo>
                <a:cubicBezTo>
                  <a:pt x="129" y="146"/>
                  <a:pt x="128" y="143"/>
                  <a:pt x="128" y="140"/>
                </a:cubicBezTo>
                <a:cubicBezTo>
                  <a:pt x="128" y="133"/>
                  <a:pt x="133" y="128"/>
                  <a:pt x="140" y="128"/>
                </a:cubicBezTo>
                <a:cubicBezTo>
                  <a:pt x="143" y="128"/>
                  <a:pt x="146" y="129"/>
                  <a:pt x="148" y="131"/>
                </a:cubicBezTo>
                <a:cubicBezTo>
                  <a:pt x="148" y="131"/>
                  <a:pt x="148" y="131"/>
                  <a:pt x="148" y="131"/>
                </a:cubicBezTo>
                <a:cubicBezTo>
                  <a:pt x="208" y="191"/>
                  <a:pt x="208" y="191"/>
                  <a:pt x="208" y="191"/>
                </a:cubicBezTo>
                <a:cubicBezTo>
                  <a:pt x="208" y="172"/>
                  <a:pt x="208" y="172"/>
                  <a:pt x="208" y="172"/>
                </a:cubicBezTo>
                <a:cubicBezTo>
                  <a:pt x="208" y="165"/>
                  <a:pt x="213" y="160"/>
                  <a:pt x="220" y="160"/>
                </a:cubicBezTo>
                <a:cubicBezTo>
                  <a:pt x="227" y="160"/>
                  <a:pt x="232" y="165"/>
                  <a:pt x="232" y="172"/>
                </a:cubicBezTo>
                <a:cubicBezTo>
                  <a:pt x="232" y="220"/>
                  <a:pt x="232" y="220"/>
                  <a:pt x="232" y="220"/>
                </a:cubicBezTo>
                <a:cubicBezTo>
                  <a:pt x="232" y="227"/>
                  <a:pt x="227" y="232"/>
                  <a:pt x="220" y="232"/>
                </a:cubicBezTo>
                <a:moveTo>
                  <a:pt x="220" y="72"/>
                </a:moveTo>
                <a:cubicBezTo>
                  <a:pt x="213" y="72"/>
                  <a:pt x="208" y="67"/>
                  <a:pt x="208" y="60"/>
                </a:cubicBezTo>
                <a:cubicBezTo>
                  <a:pt x="208" y="41"/>
                  <a:pt x="208" y="41"/>
                  <a:pt x="208" y="41"/>
                </a:cubicBezTo>
                <a:cubicBezTo>
                  <a:pt x="148" y="101"/>
                  <a:pt x="148" y="101"/>
                  <a:pt x="148" y="101"/>
                </a:cubicBezTo>
                <a:cubicBezTo>
                  <a:pt x="148" y="101"/>
                  <a:pt x="148" y="101"/>
                  <a:pt x="148" y="101"/>
                </a:cubicBezTo>
                <a:cubicBezTo>
                  <a:pt x="146" y="103"/>
                  <a:pt x="143" y="104"/>
                  <a:pt x="140" y="104"/>
                </a:cubicBezTo>
                <a:cubicBezTo>
                  <a:pt x="133" y="104"/>
                  <a:pt x="128" y="99"/>
                  <a:pt x="128" y="92"/>
                </a:cubicBezTo>
                <a:cubicBezTo>
                  <a:pt x="128" y="89"/>
                  <a:pt x="129" y="86"/>
                  <a:pt x="131" y="84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191" y="24"/>
                  <a:pt x="191" y="24"/>
                  <a:pt x="191" y="24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165" y="24"/>
                  <a:pt x="160" y="19"/>
                  <a:pt x="160" y="12"/>
                </a:cubicBezTo>
                <a:cubicBezTo>
                  <a:pt x="160" y="5"/>
                  <a:pt x="165" y="0"/>
                  <a:pt x="172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2" y="67"/>
                  <a:pt x="227" y="72"/>
                  <a:pt x="220" y="72"/>
                </a:cubicBezTo>
                <a:moveTo>
                  <a:pt x="101" y="148"/>
                </a:moveTo>
                <a:cubicBezTo>
                  <a:pt x="41" y="208"/>
                  <a:pt x="41" y="208"/>
                  <a:pt x="41" y="208"/>
                </a:cubicBezTo>
                <a:cubicBezTo>
                  <a:pt x="60" y="208"/>
                  <a:pt x="60" y="208"/>
                  <a:pt x="60" y="208"/>
                </a:cubicBezTo>
                <a:cubicBezTo>
                  <a:pt x="67" y="208"/>
                  <a:pt x="72" y="213"/>
                  <a:pt x="72" y="220"/>
                </a:cubicBezTo>
                <a:cubicBezTo>
                  <a:pt x="72" y="227"/>
                  <a:pt x="67" y="232"/>
                  <a:pt x="60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65"/>
                  <a:pt x="5" y="160"/>
                  <a:pt x="12" y="160"/>
                </a:cubicBezTo>
                <a:cubicBezTo>
                  <a:pt x="19" y="160"/>
                  <a:pt x="24" y="165"/>
                  <a:pt x="24" y="172"/>
                </a:cubicBezTo>
                <a:cubicBezTo>
                  <a:pt x="24" y="191"/>
                  <a:pt x="24" y="191"/>
                  <a:pt x="24" y="191"/>
                </a:cubicBezTo>
                <a:cubicBezTo>
                  <a:pt x="84" y="131"/>
                  <a:pt x="84" y="131"/>
                  <a:pt x="84" y="131"/>
                </a:cubicBezTo>
                <a:cubicBezTo>
                  <a:pt x="84" y="131"/>
                  <a:pt x="84" y="131"/>
                  <a:pt x="84" y="131"/>
                </a:cubicBezTo>
                <a:cubicBezTo>
                  <a:pt x="86" y="129"/>
                  <a:pt x="89" y="128"/>
                  <a:pt x="92" y="128"/>
                </a:cubicBezTo>
                <a:cubicBezTo>
                  <a:pt x="99" y="128"/>
                  <a:pt x="104" y="133"/>
                  <a:pt x="104" y="140"/>
                </a:cubicBezTo>
                <a:cubicBezTo>
                  <a:pt x="104" y="143"/>
                  <a:pt x="103" y="146"/>
                  <a:pt x="101" y="148"/>
                </a:cubicBezTo>
                <a:close/>
                <a:moveTo>
                  <a:pt x="92" y="104"/>
                </a:moveTo>
                <a:cubicBezTo>
                  <a:pt x="89" y="104"/>
                  <a:pt x="86" y="103"/>
                  <a:pt x="84" y="101"/>
                </a:cubicBezTo>
                <a:cubicBezTo>
                  <a:pt x="84" y="101"/>
                  <a:pt x="84" y="101"/>
                  <a:pt x="84" y="10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7"/>
                  <a:pt x="19" y="72"/>
                  <a:pt x="12" y="72"/>
                </a:cubicBezTo>
                <a:cubicBezTo>
                  <a:pt x="5" y="72"/>
                  <a:pt x="0" y="67"/>
                  <a:pt x="0" y="6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101" y="84"/>
                  <a:pt x="101" y="84"/>
                  <a:pt x="101" y="84"/>
                </a:cubicBezTo>
                <a:cubicBezTo>
                  <a:pt x="101" y="84"/>
                  <a:pt x="101" y="84"/>
                  <a:pt x="101" y="84"/>
                </a:cubicBezTo>
                <a:cubicBezTo>
                  <a:pt x="103" y="86"/>
                  <a:pt x="104" y="89"/>
                  <a:pt x="104" y="92"/>
                </a:cubicBezTo>
                <a:cubicBezTo>
                  <a:pt x="104" y="99"/>
                  <a:pt x="99" y="104"/>
                  <a:pt x="92" y="104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6" name="Freeform 36">
            <a:extLst>
              <a:ext uri="{FF2B5EF4-FFF2-40B4-BE49-F238E27FC236}">
                <a16:creationId xmlns:a16="http://schemas.microsoft.com/office/drawing/2014/main" id="{4628CD79-195F-1534-01D5-2161730014BD}"/>
              </a:ext>
            </a:extLst>
          </p:cNvPr>
          <p:cNvSpPr>
            <a:spLocks/>
          </p:cNvSpPr>
          <p:nvPr/>
        </p:nvSpPr>
        <p:spPr bwMode="auto">
          <a:xfrm>
            <a:off x="4799767" y="4061992"/>
            <a:ext cx="383735" cy="385200"/>
          </a:xfrm>
          <a:custGeom>
            <a:avLst/>
            <a:gdLst/>
            <a:ahLst/>
            <a:cxnLst>
              <a:cxn ang="0">
                <a:pos x="256" y="128"/>
              </a:cxn>
              <a:cxn ang="0">
                <a:pos x="252" y="137"/>
              </a:cxn>
              <a:cxn ang="0">
                <a:pos x="212" y="173"/>
              </a:cxn>
              <a:cxn ang="0">
                <a:pos x="204" y="176"/>
              </a:cxn>
              <a:cxn ang="0">
                <a:pos x="192" y="164"/>
              </a:cxn>
              <a:cxn ang="0">
                <a:pos x="196" y="155"/>
              </a:cxn>
              <a:cxn ang="0">
                <a:pos x="213" y="140"/>
              </a:cxn>
              <a:cxn ang="0">
                <a:pos x="140" y="140"/>
              </a:cxn>
              <a:cxn ang="0">
                <a:pos x="140" y="213"/>
              </a:cxn>
              <a:cxn ang="0">
                <a:pos x="155" y="196"/>
              </a:cxn>
              <a:cxn ang="0">
                <a:pos x="164" y="192"/>
              </a:cxn>
              <a:cxn ang="0">
                <a:pos x="176" y="204"/>
              </a:cxn>
              <a:cxn ang="0">
                <a:pos x="173" y="212"/>
              </a:cxn>
              <a:cxn ang="0">
                <a:pos x="137" y="252"/>
              </a:cxn>
              <a:cxn ang="0">
                <a:pos x="128" y="256"/>
              </a:cxn>
              <a:cxn ang="0">
                <a:pos x="119" y="252"/>
              </a:cxn>
              <a:cxn ang="0">
                <a:pos x="83" y="212"/>
              </a:cxn>
              <a:cxn ang="0">
                <a:pos x="80" y="204"/>
              </a:cxn>
              <a:cxn ang="0">
                <a:pos x="92" y="192"/>
              </a:cxn>
              <a:cxn ang="0">
                <a:pos x="101" y="196"/>
              </a:cxn>
              <a:cxn ang="0">
                <a:pos x="116" y="213"/>
              </a:cxn>
              <a:cxn ang="0">
                <a:pos x="116" y="140"/>
              </a:cxn>
              <a:cxn ang="0">
                <a:pos x="43" y="140"/>
              </a:cxn>
              <a:cxn ang="0">
                <a:pos x="60" y="155"/>
              </a:cxn>
              <a:cxn ang="0">
                <a:pos x="64" y="164"/>
              </a:cxn>
              <a:cxn ang="0">
                <a:pos x="52" y="176"/>
              </a:cxn>
              <a:cxn ang="0">
                <a:pos x="44" y="173"/>
              </a:cxn>
              <a:cxn ang="0">
                <a:pos x="4" y="137"/>
              </a:cxn>
              <a:cxn ang="0">
                <a:pos x="0" y="128"/>
              </a:cxn>
              <a:cxn ang="0">
                <a:pos x="4" y="119"/>
              </a:cxn>
              <a:cxn ang="0">
                <a:pos x="44" y="83"/>
              </a:cxn>
              <a:cxn ang="0">
                <a:pos x="52" y="80"/>
              </a:cxn>
              <a:cxn ang="0">
                <a:pos x="64" y="92"/>
              </a:cxn>
              <a:cxn ang="0">
                <a:pos x="60" y="101"/>
              </a:cxn>
              <a:cxn ang="0">
                <a:pos x="43" y="116"/>
              </a:cxn>
              <a:cxn ang="0">
                <a:pos x="116" y="116"/>
              </a:cxn>
              <a:cxn ang="0">
                <a:pos x="116" y="43"/>
              </a:cxn>
              <a:cxn ang="0">
                <a:pos x="101" y="60"/>
              </a:cxn>
              <a:cxn ang="0">
                <a:pos x="92" y="64"/>
              </a:cxn>
              <a:cxn ang="0">
                <a:pos x="80" y="52"/>
              </a:cxn>
              <a:cxn ang="0">
                <a:pos x="83" y="44"/>
              </a:cxn>
              <a:cxn ang="0">
                <a:pos x="119" y="4"/>
              </a:cxn>
              <a:cxn ang="0">
                <a:pos x="128" y="0"/>
              </a:cxn>
              <a:cxn ang="0">
                <a:pos x="137" y="4"/>
              </a:cxn>
              <a:cxn ang="0">
                <a:pos x="173" y="44"/>
              </a:cxn>
              <a:cxn ang="0">
                <a:pos x="176" y="52"/>
              </a:cxn>
              <a:cxn ang="0">
                <a:pos x="164" y="64"/>
              </a:cxn>
              <a:cxn ang="0">
                <a:pos x="155" y="60"/>
              </a:cxn>
              <a:cxn ang="0">
                <a:pos x="140" y="43"/>
              </a:cxn>
              <a:cxn ang="0">
                <a:pos x="140" y="116"/>
              </a:cxn>
              <a:cxn ang="0">
                <a:pos x="213" y="116"/>
              </a:cxn>
              <a:cxn ang="0">
                <a:pos x="196" y="101"/>
              </a:cxn>
              <a:cxn ang="0">
                <a:pos x="192" y="92"/>
              </a:cxn>
              <a:cxn ang="0">
                <a:pos x="204" y="80"/>
              </a:cxn>
              <a:cxn ang="0">
                <a:pos x="212" y="83"/>
              </a:cxn>
              <a:cxn ang="0">
                <a:pos x="252" y="119"/>
              </a:cxn>
              <a:cxn ang="0">
                <a:pos x="256" y="128"/>
              </a:cxn>
            </a:cxnLst>
            <a:rect l="0" t="0" r="r" b="b"/>
            <a:pathLst>
              <a:path w="256" h="256">
                <a:moveTo>
                  <a:pt x="256" y="128"/>
                </a:moveTo>
                <a:cubicBezTo>
                  <a:pt x="256" y="132"/>
                  <a:pt x="254" y="135"/>
                  <a:pt x="252" y="137"/>
                </a:cubicBezTo>
                <a:cubicBezTo>
                  <a:pt x="212" y="173"/>
                  <a:pt x="212" y="173"/>
                  <a:pt x="212" y="173"/>
                </a:cubicBezTo>
                <a:cubicBezTo>
                  <a:pt x="210" y="175"/>
                  <a:pt x="207" y="176"/>
                  <a:pt x="204" y="176"/>
                </a:cubicBezTo>
                <a:cubicBezTo>
                  <a:pt x="197" y="176"/>
                  <a:pt x="192" y="171"/>
                  <a:pt x="192" y="164"/>
                </a:cubicBezTo>
                <a:cubicBezTo>
                  <a:pt x="192" y="160"/>
                  <a:pt x="194" y="157"/>
                  <a:pt x="196" y="155"/>
                </a:cubicBezTo>
                <a:cubicBezTo>
                  <a:pt x="213" y="140"/>
                  <a:pt x="213" y="140"/>
                  <a:pt x="213" y="140"/>
                </a:cubicBezTo>
                <a:cubicBezTo>
                  <a:pt x="140" y="140"/>
                  <a:pt x="140" y="140"/>
                  <a:pt x="140" y="140"/>
                </a:cubicBezTo>
                <a:cubicBezTo>
                  <a:pt x="140" y="213"/>
                  <a:pt x="140" y="213"/>
                  <a:pt x="140" y="213"/>
                </a:cubicBezTo>
                <a:cubicBezTo>
                  <a:pt x="155" y="196"/>
                  <a:pt x="155" y="196"/>
                  <a:pt x="155" y="196"/>
                </a:cubicBezTo>
                <a:cubicBezTo>
                  <a:pt x="157" y="194"/>
                  <a:pt x="160" y="192"/>
                  <a:pt x="164" y="192"/>
                </a:cubicBezTo>
                <a:cubicBezTo>
                  <a:pt x="171" y="192"/>
                  <a:pt x="176" y="197"/>
                  <a:pt x="176" y="204"/>
                </a:cubicBezTo>
                <a:cubicBezTo>
                  <a:pt x="176" y="207"/>
                  <a:pt x="175" y="210"/>
                  <a:pt x="173" y="212"/>
                </a:cubicBezTo>
                <a:cubicBezTo>
                  <a:pt x="137" y="252"/>
                  <a:pt x="137" y="252"/>
                  <a:pt x="137" y="252"/>
                </a:cubicBezTo>
                <a:cubicBezTo>
                  <a:pt x="135" y="254"/>
                  <a:pt x="132" y="256"/>
                  <a:pt x="128" y="256"/>
                </a:cubicBezTo>
                <a:cubicBezTo>
                  <a:pt x="124" y="256"/>
                  <a:pt x="121" y="254"/>
                  <a:pt x="119" y="252"/>
                </a:cubicBezTo>
                <a:cubicBezTo>
                  <a:pt x="83" y="212"/>
                  <a:pt x="83" y="212"/>
                  <a:pt x="83" y="212"/>
                </a:cubicBezTo>
                <a:cubicBezTo>
                  <a:pt x="81" y="210"/>
                  <a:pt x="80" y="207"/>
                  <a:pt x="80" y="204"/>
                </a:cubicBezTo>
                <a:cubicBezTo>
                  <a:pt x="80" y="197"/>
                  <a:pt x="85" y="192"/>
                  <a:pt x="92" y="192"/>
                </a:cubicBezTo>
                <a:cubicBezTo>
                  <a:pt x="96" y="192"/>
                  <a:pt x="99" y="194"/>
                  <a:pt x="101" y="196"/>
                </a:cubicBezTo>
                <a:cubicBezTo>
                  <a:pt x="116" y="213"/>
                  <a:pt x="116" y="213"/>
                  <a:pt x="116" y="213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43" y="140"/>
                  <a:pt x="43" y="140"/>
                  <a:pt x="43" y="140"/>
                </a:cubicBezTo>
                <a:cubicBezTo>
                  <a:pt x="60" y="155"/>
                  <a:pt x="60" y="155"/>
                  <a:pt x="60" y="155"/>
                </a:cubicBezTo>
                <a:cubicBezTo>
                  <a:pt x="62" y="157"/>
                  <a:pt x="64" y="160"/>
                  <a:pt x="64" y="164"/>
                </a:cubicBezTo>
                <a:cubicBezTo>
                  <a:pt x="64" y="171"/>
                  <a:pt x="59" y="176"/>
                  <a:pt x="52" y="176"/>
                </a:cubicBezTo>
                <a:cubicBezTo>
                  <a:pt x="49" y="176"/>
                  <a:pt x="46" y="175"/>
                  <a:pt x="44" y="173"/>
                </a:cubicBezTo>
                <a:cubicBezTo>
                  <a:pt x="4" y="137"/>
                  <a:pt x="4" y="137"/>
                  <a:pt x="4" y="137"/>
                </a:cubicBezTo>
                <a:cubicBezTo>
                  <a:pt x="2" y="135"/>
                  <a:pt x="0" y="132"/>
                  <a:pt x="0" y="128"/>
                </a:cubicBezTo>
                <a:cubicBezTo>
                  <a:pt x="0" y="124"/>
                  <a:pt x="2" y="121"/>
                  <a:pt x="4" y="119"/>
                </a:cubicBezTo>
                <a:cubicBezTo>
                  <a:pt x="44" y="83"/>
                  <a:pt x="44" y="83"/>
                  <a:pt x="44" y="83"/>
                </a:cubicBezTo>
                <a:cubicBezTo>
                  <a:pt x="46" y="81"/>
                  <a:pt x="49" y="80"/>
                  <a:pt x="52" y="80"/>
                </a:cubicBezTo>
                <a:cubicBezTo>
                  <a:pt x="59" y="80"/>
                  <a:pt x="64" y="85"/>
                  <a:pt x="64" y="92"/>
                </a:cubicBezTo>
                <a:cubicBezTo>
                  <a:pt x="64" y="96"/>
                  <a:pt x="62" y="99"/>
                  <a:pt x="60" y="101"/>
                </a:cubicBezTo>
                <a:cubicBezTo>
                  <a:pt x="43" y="116"/>
                  <a:pt x="43" y="116"/>
                  <a:pt x="43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43"/>
                  <a:pt x="116" y="43"/>
                  <a:pt x="116" y="43"/>
                </a:cubicBezTo>
                <a:cubicBezTo>
                  <a:pt x="101" y="60"/>
                  <a:pt x="101" y="60"/>
                  <a:pt x="101" y="60"/>
                </a:cubicBezTo>
                <a:cubicBezTo>
                  <a:pt x="99" y="62"/>
                  <a:pt x="96" y="64"/>
                  <a:pt x="92" y="64"/>
                </a:cubicBezTo>
                <a:cubicBezTo>
                  <a:pt x="85" y="64"/>
                  <a:pt x="80" y="59"/>
                  <a:pt x="80" y="52"/>
                </a:cubicBezTo>
                <a:cubicBezTo>
                  <a:pt x="80" y="49"/>
                  <a:pt x="81" y="46"/>
                  <a:pt x="83" y="44"/>
                </a:cubicBezTo>
                <a:cubicBezTo>
                  <a:pt x="119" y="4"/>
                  <a:pt x="119" y="4"/>
                  <a:pt x="119" y="4"/>
                </a:cubicBezTo>
                <a:cubicBezTo>
                  <a:pt x="121" y="2"/>
                  <a:pt x="124" y="0"/>
                  <a:pt x="128" y="0"/>
                </a:cubicBezTo>
                <a:cubicBezTo>
                  <a:pt x="132" y="0"/>
                  <a:pt x="135" y="2"/>
                  <a:pt x="137" y="4"/>
                </a:cubicBezTo>
                <a:cubicBezTo>
                  <a:pt x="173" y="44"/>
                  <a:pt x="173" y="44"/>
                  <a:pt x="173" y="44"/>
                </a:cubicBezTo>
                <a:cubicBezTo>
                  <a:pt x="175" y="46"/>
                  <a:pt x="176" y="49"/>
                  <a:pt x="176" y="52"/>
                </a:cubicBezTo>
                <a:cubicBezTo>
                  <a:pt x="176" y="59"/>
                  <a:pt x="171" y="64"/>
                  <a:pt x="164" y="64"/>
                </a:cubicBezTo>
                <a:cubicBezTo>
                  <a:pt x="160" y="64"/>
                  <a:pt x="157" y="62"/>
                  <a:pt x="155" y="60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196" y="101"/>
                  <a:pt x="196" y="101"/>
                  <a:pt x="196" y="101"/>
                </a:cubicBezTo>
                <a:cubicBezTo>
                  <a:pt x="194" y="99"/>
                  <a:pt x="192" y="96"/>
                  <a:pt x="192" y="92"/>
                </a:cubicBezTo>
                <a:cubicBezTo>
                  <a:pt x="192" y="85"/>
                  <a:pt x="197" y="80"/>
                  <a:pt x="204" y="80"/>
                </a:cubicBezTo>
                <a:cubicBezTo>
                  <a:pt x="207" y="80"/>
                  <a:pt x="210" y="81"/>
                  <a:pt x="212" y="83"/>
                </a:cubicBezTo>
                <a:cubicBezTo>
                  <a:pt x="252" y="119"/>
                  <a:pt x="252" y="119"/>
                  <a:pt x="252" y="119"/>
                </a:cubicBezTo>
                <a:cubicBezTo>
                  <a:pt x="254" y="121"/>
                  <a:pt x="256" y="124"/>
                  <a:pt x="256" y="128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7" name="Freeform 37">
            <a:extLst>
              <a:ext uri="{FF2B5EF4-FFF2-40B4-BE49-F238E27FC236}">
                <a16:creationId xmlns:a16="http://schemas.microsoft.com/office/drawing/2014/main" id="{9675FCB2-6E06-D16D-05AB-7A13AA1C5994}"/>
              </a:ext>
            </a:extLst>
          </p:cNvPr>
          <p:cNvSpPr>
            <a:spLocks/>
          </p:cNvSpPr>
          <p:nvPr/>
        </p:nvSpPr>
        <p:spPr bwMode="auto">
          <a:xfrm>
            <a:off x="4127499" y="4182093"/>
            <a:ext cx="383735" cy="145000"/>
          </a:xfrm>
          <a:custGeom>
            <a:avLst/>
            <a:gdLst/>
            <a:ahLst/>
            <a:cxnLst>
              <a:cxn ang="0">
                <a:pos x="256" y="48"/>
              </a:cxn>
              <a:cxn ang="0">
                <a:pos x="252" y="57"/>
              </a:cxn>
              <a:cxn ang="0">
                <a:pos x="212" y="93"/>
              </a:cxn>
              <a:cxn ang="0">
                <a:pos x="204" y="96"/>
              </a:cxn>
              <a:cxn ang="0">
                <a:pos x="192" y="84"/>
              </a:cxn>
              <a:cxn ang="0">
                <a:pos x="196" y="75"/>
              </a:cxn>
              <a:cxn ang="0">
                <a:pos x="213" y="60"/>
              </a:cxn>
              <a:cxn ang="0">
                <a:pos x="140" y="60"/>
              </a:cxn>
              <a:cxn ang="0">
                <a:pos x="116" y="60"/>
              </a:cxn>
              <a:cxn ang="0">
                <a:pos x="43" y="60"/>
              </a:cxn>
              <a:cxn ang="0">
                <a:pos x="60" y="75"/>
              </a:cxn>
              <a:cxn ang="0">
                <a:pos x="64" y="84"/>
              </a:cxn>
              <a:cxn ang="0">
                <a:pos x="52" y="96"/>
              </a:cxn>
              <a:cxn ang="0">
                <a:pos x="44" y="93"/>
              </a:cxn>
              <a:cxn ang="0">
                <a:pos x="4" y="57"/>
              </a:cxn>
              <a:cxn ang="0">
                <a:pos x="0" y="48"/>
              </a:cxn>
              <a:cxn ang="0">
                <a:pos x="4" y="39"/>
              </a:cxn>
              <a:cxn ang="0">
                <a:pos x="44" y="3"/>
              </a:cxn>
              <a:cxn ang="0">
                <a:pos x="52" y="0"/>
              </a:cxn>
              <a:cxn ang="0">
                <a:pos x="64" y="12"/>
              </a:cxn>
              <a:cxn ang="0">
                <a:pos x="60" y="21"/>
              </a:cxn>
              <a:cxn ang="0">
                <a:pos x="43" y="36"/>
              </a:cxn>
              <a:cxn ang="0">
                <a:pos x="116" y="36"/>
              </a:cxn>
              <a:cxn ang="0">
                <a:pos x="140" y="36"/>
              </a:cxn>
              <a:cxn ang="0">
                <a:pos x="213" y="36"/>
              </a:cxn>
              <a:cxn ang="0">
                <a:pos x="196" y="21"/>
              </a:cxn>
              <a:cxn ang="0">
                <a:pos x="192" y="12"/>
              </a:cxn>
              <a:cxn ang="0">
                <a:pos x="204" y="0"/>
              </a:cxn>
              <a:cxn ang="0">
                <a:pos x="212" y="3"/>
              </a:cxn>
              <a:cxn ang="0">
                <a:pos x="252" y="39"/>
              </a:cxn>
              <a:cxn ang="0">
                <a:pos x="256" y="48"/>
              </a:cxn>
            </a:cxnLst>
            <a:rect l="0" t="0" r="r" b="b"/>
            <a:pathLst>
              <a:path w="256" h="96">
                <a:moveTo>
                  <a:pt x="256" y="48"/>
                </a:moveTo>
                <a:cubicBezTo>
                  <a:pt x="256" y="52"/>
                  <a:pt x="254" y="55"/>
                  <a:pt x="252" y="57"/>
                </a:cubicBezTo>
                <a:cubicBezTo>
                  <a:pt x="212" y="93"/>
                  <a:pt x="212" y="93"/>
                  <a:pt x="212" y="93"/>
                </a:cubicBezTo>
                <a:cubicBezTo>
                  <a:pt x="210" y="95"/>
                  <a:pt x="207" y="96"/>
                  <a:pt x="204" y="96"/>
                </a:cubicBezTo>
                <a:cubicBezTo>
                  <a:pt x="197" y="96"/>
                  <a:pt x="192" y="91"/>
                  <a:pt x="192" y="84"/>
                </a:cubicBezTo>
                <a:cubicBezTo>
                  <a:pt x="192" y="80"/>
                  <a:pt x="194" y="77"/>
                  <a:pt x="196" y="75"/>
                </a:cubicBezTo>
                <a:cubicBezTo>
                  <a:pt x="213" y="60"/>
                  <a:pt x="213" y="60"/>
                  <a:pt x="213" y="60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16" y="60"/>
                  <a:pt x="116" y="60"/>
                  <a:pt x="116" y="60"/>
                </a:cubicBezTo>
                <a:cubicBezTo>
                  <a:pt x="43" y="60"/>
                  <a:pt x="43" y="60"/>
                  <a:pt x="43" y="60"/>
                </a:cubicBezTo>
                <a:cubicBezTo>
                  <a:pt x="60" y="75"/>
                  <a:pt x="60" y="75"/>
                  <a:pt x="60" y="75"/>
                </a:cubicBezTo>
                <a:cubicBezTo>
                  <a:pt x="62" y="77"/>
                  <a:pt x="64" y="80"/>
                  <a:pt x="64" y="84"/>
                </a:cubicBezTo>
                <a:cubicBezTo>
                  <a:pt x="64" y="91"/>
                  <a:pt x="59" y="96"/>
                  <a:pt x="52" y="96"/>
                </a:cubicBezTo>
                <a:cubicBezTo>
                  <a:pt x="49" y="96"/>
                  <a:pt x="46" y="95"/>
                  <a:pt x="44" y="93"/>
                </a:cubicBezTo>
                <a:cubicBezTo>
                  <a:pt x="4" y="57"/>
                  <a:pt x="4" y="57"/>
                  <a:pt x="4" y="57"/>
                </a:cubicBezTo>
                <a:cubicBezTo>
                  <a:pt x="2" y="55"/>
                  <a:pt x="0" y="52"/>
                  <a:pt x="0" y="48"/>
                </a:cubicBezTo>
                <a:cubicBezTo>
                  <a:pt x="0" y="44"/>
                  <a:pt x="2" y="41"/>
                  <a:pt x="4" y="39"/>
                </a:cubicBezTo>
                <a:cubicBezTo>
                  <a:pt x="44" y="3"/>
                  <a:pt x="44" y="3"/>
                  <a:pt x="44" y="3"/>
                </a:cubicBezTo>
                <a:cubicBezTo>
                  <a:pt x="46" y="1"/>
                  <a:pt x="49" y="0"/>
                  <a:pt x="52" y="0"/>
                </a:cubicBezTo>
                <a:cubicBezTo>
                  <a:pt x="59" y="0"/>
                  <a:pt x="64" y="5"/>
                  <a:pt x="64" y="12"/>
                </a:cubicBezTo>
                <a:cubicBezTo>
                  <a:pt x="64" y="16"/>
                  <a:pt x="62" y="19"/>
                  <a:pt x="60" y="21"/>
                </a:cubicBezTo>
                <a:cubicBezTo>
                  <a:pt x="43" y="36"/>
                  <a:pt x="43" y="36"/>
                  <a:pt x="43" y="36"/>
                </a:cubicBezTo>
                <a:cubicBezTo>
                  <a:pt x="116" y="36"/>
                  <a:pt x="116" y="36"/>
                  <a:pt x="116" y="36"/>
                </a:cubicBezTo>
                <a:cubicBezTo>
                  <a:pt x="140" y="36"/>
                  <a:pt x="140" y="36"/>
                  <a:pt x="140" y="36"/>
                </a:cubicBezTo>
                <a:cubicBezTo>
                  <a:pt x="213" y="36"/>
                  <a:pt x="213" y="36"/>
                  <a:pt x="213" y="36"/>
                </a:cubicBezTo>
                <a:cubicBezTo>
                  <a:pt x="196" y="21"/>
                  <a:pt x="196" y="21"/>
                  <a:pt x="196" y="21"/>
                </a:cubicBezTo>
                <a:cubicBezTo>
                  <a:pt x="194" y="19"/>
                  <a:pt x="192" y="16"/>
                  <a:pt x="192" y="12"/>
                </a:cubicBezTo>
                <a:cubicBezTo>
                  <a:pt x="192" y="5"/>
                  <a:pt x="197" y="0"/>
                  <a:pt x="204" y="0"/>
                </a:cubicBezTo>
                <a:cubicBezTo>
                  <a:pt x="207" y="0"/>
                  <a:pt x="210" y="1"/>
                  <a:pt x="212" y="3"/>
                </a:cubicBezTo>
                <a:cubicBezTo>
                  <a:pt x="252" y="39"/>
                  <a:pt x="252" y="39"/>
                  <a:pt x="252" y="39"/>
                </a:cubicBezTo>
                <a:cubicBezTo>
                  <a:pt x="254" y="41"/>
                  <a:pt x="256" y="44"/>
                  <a:pt x="256" y="48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8" name="Freeform 38">
            <a:extLst>
              <a:ext uri="{FF2B5EF4-FFF2-40B4-BE49-F238E27FC236}">
                <a16:creationId xmlns:a16="http://schemas.microsoft.com/office/drawing/2014/main" id="{A273898B-0696-D540-F60C-7407178C1E17}"/>
              </a:ext>
            </a:extLst>
          </p:cNvPr>
          <p:cNvSpPr>
            <a:spLocks/>
          </p:cNvSpPr>
          <p:nvPr/>
        </p:nvSpPr>
        <p:spPr bwMode="auto">
          <a:xfrm>
            <a:off x="3575330" y="4061992"/>
            <a:ext cx="143534" cy="385200"/>
          </a:xfrm>
          <a:custGeom>
            <a:avLst/>
            <a:gdLst/>
            <a:ahLst/>
            <a:cxnLst>
              <a:cxn ang="0">
                <a:pos x="84" y="64"/>
              </a:cxn>
              <a:cxn ang="0">
                <a:pos x="75" y="60"/>
              </a:cxn>
              <a:cxn ang="0">
                <a:pos x="60" y="43"/>
              </a:cxn>
              <a:cxn ang="0">
                <a:pos x="60" y="116"/>
              </a:cxn>
              <a:cxn ang="0">
                <a:pos x="60" y="140"/>
              </a:cxn>
              <a:cxn ang="0">
                <a:pos x="60" y="213"/>
              </a:cxn>
              <a:cxn ang="0">
                <a:pos x="75" y="196"/>
              </a:cxn>
              <a:cxn ang="0">
                <a:pos x="84" y="192"/>
              </a:cxn>
              <a:cxn ang="0">
                <a:pos x="96" y="204"/>
              </a:cxn>
              <a:cxn ang="0">
                <a:pos x="93" y="212"/>
              </a:cxn>
              <a:cxn ang="0">
                <a:pos x="57" y="252"/>
              </a:cxn>
              <a:cxn ang="0">
                <a:pos x="48" y="256"/>
              </a:cxn>
              <a:cxn ang="0">
                <a:pos x="39" y="252"/>
              </a:cxn>
              <a:cxn ang="0">
                <a:pos x="3" y="212"/>
              </a:cxn>
              <a:cxn ang="0">
                <a:pos x="0" y="204"/>
              </a:cxn>
              <a:cxn ang="0">
                <a:pos x="12" y="192"/>
              </a:cxn>
              <a:cxn ang="0">
                <a:pos x="21" y="196"/>
              </a:cxn>
              <a:cxn ang="0">
                <a:pos x="36" y="213"/>
              </a:cxn>
              <a:cxn ang="0">
                <a:pos x="36" y="140"/>
              </a:cxn>
              <a:cxn ang="0">
                <a:pos x="36" y="116"/>
              </a:cxn>
              <a:cxn ang="0">
                <a:pos x="36" y="43"/>
              </a:cxn>
              <a:cxn ang="0">
                <a:pos x="21" y="60"/>
              </a:cxn>
              <a:cxn ang="0">
                <a:pos x="12" y="64"/>
              </a:cxn>
              <a:cxn ang="0">
                <a:pos x="0" y="52"/>
              </a:cxn>
              <a:cxn ang="0">
                <a:pos x="3" y="44"/>
              </a:cxn>
              <a:cxn ang="0">
                <a:pos x="39" y="4"/>
              </a:cxn>
              <a:cxn ang="0">
                <a:pos x="39" y="4"/>
              </a:cxn>
              <a:cxn ang="0">
                <a:pos x="48" y="0"/>
              </a:cxn>
              <a:cxn ang="0">
                <a:pos x="57" y="4"/>
              </a:cxn>
              <a:cxn ang="0">
                <a:pos x="57" y="4"/>
              </a:cxn>
              <a:cxn ang="0">
                <a:pos x="93" y="44"/>
              </a:cxn>
              <a:cxn ang="0">
                <a:pos x="96" y="52"/>
              </a:cxn>
              <a:cxn ang="0">
                <a:pos x="84" y="64"/>
              </a:cxn>
            </a:cxnLst>
            <a:rect l="0" t="0" r="r" b="b"/>
            <a:pathLst>
              <a:path w="96" h="256">
                <a:moveTo>
                  <a:pt x="84" y="64"/>
                </a:moveTo>
                <a:cubicBezTo>
                  <a:pt x="80" y="64"/>
                  <a:pt x="77" y="62"/>
                  <a:pt x="75" y="60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213"/>
                  <a:pt x="60" y="213"/>
                  <a:pt x="60" y="213"/>
                </a:cubicBezTo>
                <a:cubicBezTo>
                  <a:pt x="75" y="196"/>
                  <a:pt x="75" y="196"/>
                  <a:pt x="75" y="196"/>
                </a:cubicBezTo>
                <a:cubicBezTo>
                  <a:pt x="77" y="194"/>
                  <a:pt x="80" y="192"/>
                  <a:pt x="84" y="192"/>
                </a:cubicBezTo>
                <a:cubicBezTo>
                  <a:pt x="91" y="192"/>
                  <a:pt x="96" y="197"/>
                  <a:pt x="96" y="204"/>
                </a:cubicBezTo>
                <a:cubicBezTo>
                  <a:pt x="96" y="207"/>
                  <a:pt x="95" y="210"/>
                  <a:pt x="93" y="212"/>
                </a:cubicBezTo>
                <a:cubicBezTo>
                  <a:pt x="57" y="252"/>
                  <a:pt x="57" y="252"/>
                  <a:pt x="57" y="252"/>
                </a:cubicBezTo>
                <a:cubicBezTo>
                  <a:pt x="55" y="254"/>
                  <a:pt x="52" y="256"/>
                  <a:pt x="48" y="256"/>
                </a:cubicBezTo>
                <a:cubicBezTo>
                  <a:pt x="44" y="256"/>
                  <a:pt x="41" y="254"/>
                  <a:pt x="39" y="252"/>
                </a:cubicBezTo>
                <a:cubicBezTo>
                  <a:pt x="3" y="212"/>
                  <a:pt x="3" y="212"/>
                  <a:pt x="3" y="212"/>
                </a:cubicBezTo>
                <a:cubicBezTo>
                  <a:pt x="1" y="210"/>
                  <a:pt x="0" y="207"/>
                  <a:pt x="0" y="204"/>
                </a:cubicBezTo>
                <a:cubicBezTo>
                  <a:pt x="0" y="197"/>
                  <a:pt x="5" y="192"/>
                  <a:pt x="12" y="192"/>
                </a:cubicBezTo>
                <a:cubicBezTo>
                  <a:pt x="16" y="192"/>
                  <a:pt x="19" y="194"/>
                  <a:pt x="21" y="196"/>
                </a:cubicBezTo>
                <a:cubicBezTo>
                  <a:pt x="36" y="213"/>
                  <a:pt x="36" y="213"/>
                  <a:pt x="36" y="213"/>
                </a:cubicBezTo>
                <a:cubicBezTo>
                  <a:pt x="36" y="140"/>
                  <a:pt x="36" y="140"/>
                  <a:pt x="36" y="140"/>
                </a:cubicBezTo>
                <a:cubicBezTo>
                  <a:pt x="36" y="116"/>
                  <a:pt x="36" y="116"/>
                  <a:pt x="36" y="116"/>
                </a:cubicBezTo>
                <a:cubicBezTo>
                  <a:pt x="36" y="43"/>
                  <a:pt x="36" y="43"/>
                  <a:pt x="36" y="43"/>
                </a:cubicBezTo>
                <a:cubicBezTo>
                  <a:pt x="21" y="60"/>
                  <a:pt x="21" y="60"/>
                  <a:pt x="21" y="60"/>
                </a:cubicBezTo>
                <a:cubicBezTo>
                  <a:pt x="19" y="62"/>
                  <a:pt x="16" y="64"/>
                  <a:pt x="12" y="64"/>
                </a:cubicBezTo>
                <a:cubicBezTo>
                  <a:pt x="5" y="64"/>
                  <a:pt x="0" y="59"/>
                  <a:pt x="0" y="52"/>
                </a:cubicBezTo>
                <a:cubicBezTo>
                  <a:pt x="0" y="49"/>
                  <a:pt x="1" y="46"/>
                  <a:pt x="3" y="4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1" y="2"/>
                  <a:pt x="44" y="0"/>
                  <a:pt x="48" y="0"/>
                </a:cubicBezTo>
                <a:cubicBezTo>
                  <a:pt x="52" y="0"/>
                  <a:pt x="55" y="2"/>
                  <a:pt x="57" y="4"/>
                </a:cubicBezTo>
                <a:cubicBezTo>
                  <a:pt x="57" y="4"/>
                  <a:pt x="57" y="4"/>
                  <a:pt x="57" y="4"/>
                </a:cubicBezTo>
                <a:cubicBezTo>
                  <a:pt x="93" y="44"/>
                  <a:pt x="93" y="44"/>
                  <a:pt x="93" y="44"/>
                </a:cubicBezTo>
                <a:cubicBezTo>
                  <a:pt x="95" y="46"/>
                  <a:pt x="96" y="49"/>
                  <a:pt x="96" y="52"/>
                </a:cubicBezTo>
                <a:cubicBezTo>
                  <a:pt x="96" y="59"/>
                  <a:pt x="91" y="64"/>
                  <a:pt x="84" y="64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9" name="Freeform 39">
            <a:extLst>
              <a:ext uri="{FF2B5EF4-FFF2-40B4-BE49-F238E27FC236}">
                <a16:creationId xmlns:a16="http://schemas.microsoft.com/office/drawing/2014/main" id="{C05BC095-3CC9-4F27-108E-3802025FBA68}"/>
              </a:ext>
            </a:extLst>
          </p:cNvPr>
          <p:cNvSpPr>
            <a:spLocks noEditPoints="1"/>
          </p:cNvSpPr>
          <p:nvPr/>
        </p:nvSpPr>
        <p:spPr bwMode="auto">
          <a:xfrm>
            <a:off x="2825433" y="4061992"/>
            <a:ext cx="298786" cy="385200"/>
          </a:xfrm>
          <a:custGeom>
            <a:avLst/>
            <a:gdLst/>
            <a:ahLst/>
            <a:cxnLst>
              <a:cxn ang="0">
                <a:pos x="197" y="212"/>
              </a:cxn>
              <a:cxn ang="0">
                <a:pos x="197" y="212"/>
              </a:cxn>
              <a:cxn ang="0">
                <a:pos x="161" y="252"/>
              </a:cxn>
              <a:cxn ang="0">
                <a:pos x="161" y="252"/>
              </a:cxn>
              <a:cxn ang="0">
                <a:pos x="152" y="256"/>
              </a:cxn>
              <a:cxn ang="0">
                <a:pos x="143" y="252"/>
              </a:cxn>
              <a:cxn ang="0">
                <a:pos x="143" y="252"/>
              </a:cxn>
              <a:cxn ang="0">
                <a:pos x="107" y="212"/>
              </a:cxn>
              <a:cxn ang="0">
                <a:pos x="107" y="212"/>
              </a:cxn>
              <a:cxn ang="0">
                <a:pos x="104" y="204"/>
              </a:cxn>
              <a:cxn ang="0">
                <a:pos x="116" y="192"/>
              </a:cxn>
              <a:cxn ang="0">
                <a:pos x="125" y="196"/>
              </a:cxn>
              <a:cxn ang="0">
                <a:pos x="125" y="196"/>
              </a:cxn>
              <a:cxn ang="0">
                <a:pos x="140" y="213"/>
              </a:cxn>
              <a:cxn ang="0">
                <a:pos x="140" y="156"/>
              </a:cxn>
              <a:cxn ang="0">
                <a:pos x="140" y="104"/>
              </a:cxn>
              <a:cxn ang="0">
                <a:pos x="140" y="43"/>
              </a:cxn>
              <a:cxn ang="0">
                <a:pos x="140" y="12"/>
              </a:cxn>
              <a:cxn ang="0">
                <a:pos x="152" y="0"/>
              </a:cxn>
              <a:cxn ang="0">
                <a:pos x="164" y="12"/>
              </a:cxn>
              <a:cxn ang="0">
                <a:pos x="164" y="88"/>
              </a:cxn>
              <a:cxn ang="0">
                <a:pos x="164" y="116"/>
              </a:cxn>
              <a:cxn ang="0">
                <a:pos x="164" y="140"/>
              </a:cxn>
              <a:cxn ang="0">
                <a:pos x="164" y="213"/>
              </a:cxn>
              <a:cxn ang="0">
                <a:pos x="179" y="196"/>
              </a:cxn>
              <a:cxn ang="0">
                <a:pos x="179" y="196"/>
              </a:cxn>
              <a:cxn ang="0">
                <a:pos x="188" y="192"/>
              </a:cxn>
              <a:cxn ang="0">
                <a:pos x="200" y="204"/>
              </a:cxn>
              <a:cxn ang="0">
                <a:pos x="197" y="212"/>
              </a:cxn>
              <a:cxn ang="0">
                <a:pos x="84" y="64"/>
              </a:cxn>
              <a:cxn ang="0">
                <a:pos x="75" y="60"/>
              </a:cxn>
              <a:cxn ang="0">
                <a:pos x="75" y="60"/>
              </a:cxn>
              <a:cxn ang="0">
                <a:pos x="60" y="43"/>
              </a:cxn>
              <a:cxn ang="0">
                <a:pos x="60" y="116"/>
              </a:cxn>
              <a:cxn ang="0">
                <a:pos x="60" y="140"/>
              </a:cxn>
              <a:cxn ang="0">
                <a:pos x="60" y="168"/>
              </a:cxn>
              <a:cxn ang="0">
                <a:pos x="60" y="244"/>
              </a:cxn>
              <a:cxn ang="0">
                <a:pos x="48" y="256"/>
              </a:cxn>
              <a:cxn ang="0">
                <a:pos x="36" y="244"/>
              </a:cxn>
              <a:cxn ang="0">
                <a:pos x="36" y="213"/>
              </a:cxn>
              <a:cxn ang="0">
                <a:pos x="36" y="152"/>
              </a:cxn>
              <a:cxn ang="0">
                <a:pos x="36" y="100"/>
              </a:cxn>
              <a:cxn ang="0">
                <a:pos x="36" y="43"/>
              </a:cxn>
              <a:cxn ang="0">
                <a:pos x="21" y="60"/>
              </a:cxn>
              <a:cxn ang="0">
                <a:pos x="21" y="60"/>
              </a:cxn>
              <a:cxn ang="0">
                <a:pos x="12" y="64"/>
              </a:cxn>
              <a:cxn ang="0">
                <a:pos x="0" y="52"/>
              </a:cxn>
              <a:cxn ang="0">
                <a:pos x="3" y="44"/>
              </a:cxn>
              <a:cxn ang="0">
                <a:pos x="3" y="44"/>
              </a:cxn>
              <a:cxn ang="0">
                <a:pos x="39" y="4"/>
              </a:cxn>
              <a:cxn ang="0">
                <a:pos x="39" y="4"/>
              </a:cxn>
              <a:cxn ang="0">
                <a:pos x="48" y="0"/>
              </a:cxn>
              <a:cxn ang="0">
                <a:pos x="57" y="4"/>
              </a:cxn>
              <a:cxn ang="0">
                <a:pos x="57" y="4"/>
              </a:cxn>
              <a:cxn ang="0">
                <a:pos x="93" y="44"/>
              </a:cxn>
              <a:cxn ang="0">
                <a:pos x="93" y="44"/>
              </a:cxn>
              <a:cxn ang="0">
                <a:pos x="96" y="52"/>
              </a:cxn>
              <a:cxn ang="0">
                <a:pos x="84" y="64"/>
              </a:cxn>
            </a:cxnLst>
            <a:rect l="0" t="0" r="r" b="b"/>
            <a:pathLst>
              <a:path w="200" h="256">
                <a:moveTo>
                  <a:pt x="197" y="212"/>
                </a:moveTo>
                <a:cubicBezTo>
                  <a:pt x="197" y="212"/>
                  <a:pt x="197" y="212"/>
                  <a:pt x="197" y="212"/>
                </a:cubicBezTo>
                <a:cubicBezTo>
                  <a:pt x="161" y="252"/>
                  <a:pt x="161" y="252"/>
                  <a:pt x="161" y="252"/>
                </a:cubicBezTo>
                <a:cubicBezTo>
                  <a:pt x="161" y="252"/>
                  <a:pt x="161" y="252"/>
                  <a:pt x="161" y="252"/>
                </a:cubicBezTo>
                <a:cubicBezTo>
                  <a:pt x="159" y="254"/>
                  <a:pt x="156" y="256"/>
                  <a:pt x="152" y="256"/>
                </a:cubicBezTo>
                <a:cubicBezTo>
                  <a:pt x="148" y="256"/>
                  <a:pt x="145" y="254"/>
                  <a:pt x="143" y="252"/>
                </a:cubicBezTo>
                <a:cubicBezTo>
                  <a:pt x="143" y="252"/>
                  <a:pt x="143" y="252"/>
                  <a:pt x="143" y="252"/>
                </a:cubicBezTo>
                <a:cubicBezTo>
                  <a:pt x="107" y="212"/>
                  <a:pt x="107" y="212"/>
                  <a:pt x="107" y="212"/>
                </a:cubicBezTo>
                <a:cubicBezTo>
                  <a:pt x="107" y="212"/>
                  <a:pt x="107" y="212"/>
                  <a:pt x="107" y="212"/>
                </a:cubicBezTo>
                <a:cubicBezTo>
                  <a:pt x="105" y="210"/>
                  <a:pt x="104" y="207"/>
                  <a:pt x="104" y="204"/>
                </a:cubicBezTo>
                <a:cubicBezTo>
                  <a:pt x="104" y="197"/>
                  <a:pt x="109" y="192"/>
                  <a:pt x="116" y="192"/>
                </a:cubicBezTo>
                <a:cubicBezTo>
                  <a:pt x="120" y="192"/>
                  <a:pt x="123" y="194"/>
                  <a:pt x="125" y="196"/>
                </a:cubicBezTo>
                <a:cubicBezTo>
                  <a:pt x="125" y="196"/>
                  <a:pt x="125" y="196"/>
                  <a:pt x="125" y="196"/>
                </a:cubicBezTo>
                <a:cubicBezTo>
                  <a:pt x="140" y="213"/>
                  <a:pt x="140" y="213"/>
                  <a:pt x="140" y="213"/>
                </a:cubicBezTo>
                <a:cubicBezTo>
                  <a:pt x="140" y="156"/>
                  <a:pt x="140" y="156"/>
                  <a:pt x="140" y="156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0" y="12"/>
                  <a:pt x="140" y="12"/>
                  <a:pt x="140" y="12"/>
                </a:cubicBezTo>
                <a:cubicBezTo>
                  <a:pt x="140" y="5"/>
                  <a:pt x="145" y="0"/>
                  <a:pt x="152" y="0"/>
                </a:cubicBezTo>
                <a:cubicBezTo>
                  <a:pt x="159" y="0"/>
                  <a:pt x="164" y="5"/>
                  <a:pt x="164" y="12"/>
                </a:cubicBezTo>
                <a:cubicBezTo>
                  <a:pt x="164" y="88"/>
                  <a:pt x="164" y="88"/>
                  <a:pt x="164" y="88"/>
                </a:cubicBezTo>
                <a:cubicBezTo>
                  <a:pt x="164" y="116"/>
                  <a:pt x="164" y="116"/>
                  <a:pt x="164" y="116"/>
                </a:cubicBezTo>
                <a:cubicBezTo>
                  <a:pt x="164" y="140"/>
                  <a:pt x="164" y="140"/>
                  <a:pt x="164" y="140"/>
                </a:cubicBezTo>
                <a:cubicBezTo>
                  <a:pt x="164" y="213"/>
                  <a:pt x="164" y="213"/>
                  <a:pt x="164" y="213"/>
                </a:cubicBezTo>
                <a:cubicBezTo>
                  <a:pt x="179" y="196"/>
                  <a:pt x="179" y="196"/>
                  <a:pt x="179" y="196"/>
                </a:cubicBezTo>
                <a:cubicBezTo>
                  <a:pt x="179" y="196"/>
                  <a:pt x="179" y="196"/>
                  <a:pt x="179" y="196"/>
                </a:cubicBezTo>
                <a:cubicBezTo>
                  <a:pt x="181" y="194"/>
                  <a:pt x="184" y="192"/>
                  <a:pt x="188" y="192"/>
                </a:cubicBezTo>
                <a:cubicBezTo>
                  <a:pt x="195" y="192"/>
                  <a:pt x="200" y="197"/>
                  <a:pt x="200" y="204"/>
                </a:cubicBezTo>
                <a:cubicBezTo>
                  <a:pt x="200" y="207"/>
                  <a:pt x="199" y="210"/>
                  <a:pt x="197" y="212"/>
                </a:cubicBezTo>
                <a:moveTo>
                  <a:pt x="84" y="64"/>
                </a:moveTo>
                <a:cubicBezTo>
                  <a:pt x="80" y="64"/>
                  <a:pt x="77" y="62"/>
                  <a:pt x="75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168"/>
                  <a:pt x="60" y="168"/>
                  <a:pt x="60" y="168"/>
                </a:cubicBezTo>
                <a:cubicBezTo>
                  <a:pt x="60" y="244"/>
                  <a:pt x="60" y="244"/>
                  <a:pt x="60" y="244"/>
                </a:cubicBezTo>
                <a:cubicBezTo>
                  <a:pt x="60" y="251"/>
                  <a:pt x="55" y="256"/>
                  <a:pt x="48" y="256"/>
                </a:cubicBezTo>
                <a:cubicBezTo>
                  <a:pt x="41" y="256"/>
                  <a:pt x="36" y="251"/>
                  <a:pt x="36" y="244"/>
                </a:cubicBezTo>
                <a:cubicBezTo>
                  <a:pt x="36" y="213"/>
                  <a:pt x="36" y="213"/>
                  <a:pt x="36" y="213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36" y="43"/>
                  <a:pt x="36" y="43"/>
                  <a:pt x="36" y="43"/>
                </a:cubicBezTo>
                <a:cubicBezTo>
                  <a:pt x="21" y="60"/>
                  <a:pt x="21" y="60"/>
                  <a:pt x="21" y="60"/>
                </a:cubicBezTo>
                <a:cubicBezTo>
                  <a:pt x="21" y="60"/>
                  <a:pt x="21" y="60"/>
                  <a:pt x="21" y="60"/>
                </a:cubicBezTo>
                <a:cubicBezTo>
                  <a:pt x="19" y="62"/>
                  <a:pt x="16" y="64"/>
                  <a:pt x="12" y="64"/>
                </a:cubicBezTo>
                <a:cubicBezTo>
                  <a:pt x="5" y="64"/>
                  <a:pt x="0" y="59"/>
                  <a:pt x="0" y="52"/>
                </a:cubicBezTo>
                <a:cubicBezTo>
                  <a:pt x="0" y="49"/>
                  <a:pt x="1" y="46"/>
                  <a:pt x="3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1" y="2"/>
                  <a:pt x="44" y="0"/>
                  <a:pt x="48" y="0"/>
                </a:cubicBezTo>
                <a:cubicBezTo>
                  <a:pt x="52" y="0"/>
                  <a:pt x="55" y="2"/>
                  <a:pt x="57" y="4"/>
                </a:cubicBezTo>
                <a:cubicBezTo>
                  <a:pt x="57" y="4"/>
                  <a:pt x="57" y="4"/>
                  <a:pt x="57" y="4"/>
                </a:cubicBezTo>
                <a:cubicBezTo>
                  <a:pt x="93" y="44"/>
                  <a:pt x="93" y="44"/>
                  <a:pt x="93" y="44"/>
                </a:cubicBezTo>
                <a:cubicBezTo>
                  <a:pt x="93" y="44"/>
                  <a:pt x="93" y="44"/>
                  <a:pt x="93" y="44"/>
                </a:cubicBezTo>
                <a:cubicBezTo>
                  <a:pt x="95" y="46"/>
                  <a:pt x="96" y="49"/>
                  <a:pt x="96" y="52"/>
                </a:cubicBezTo>
                <a:cubicBezTo>
                  <a:pt x="96" y="59"/>
                  <a:pt x="91" y="64"/>
                  <a:pt x="84" y="64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0" name="Freeform 40">
            <a:extLst>
              <a:ext uri="{FF2B5EF4-FFF2-40B4-BE49-F238E27FC236}">
                <a16:creationId xmlns:a16="http://schemas.microsoft.com/office/drawing/2014/main" id="{6B850EC0-C765-ECDD-820B-F0DAA9A2F343}"/>
              </a:ext>
            </a:extLst>
          </p:cNvPr>
          <p:cNvSpPr>
            <a:spLocks noEditPoints="1"/>
          </p:cNvSpPr>
          <p:nvPr/>
        </p:nvSpPr>
        <p:spPr bwMode="auto">
          <a:xfrm>
            <a:off x="2110692" y="4104466"/>
            <a:ext cx="383735" cy="300251"/>
          </a:xfrm>
          <a:custGeom>
            <a:avLst/>
            <a:gdLst/>
            <a:ahLst/>
            <a:cxnLst>
              <a:cxn ang="0">
                <a:pos x="252" y="57"/>
              </a:cxn>
              <a:cxn ang="0">
                <a:pos x="252" y="57"/>
              </a:cxn>
              <a:cxn ang="0">
                <a:pos x="212" y="93"/>
              </a:cxn>
              <a:cxn ang="0">
                <a:pos x="212" y="93"/>
              </a:cxn>
              <a:cxn ang="0">
                <a:pos x="204" y="96"/>
              </a:cxn>
              <a:cxn ang="0">
                <a:pos x="192" y="84"/>
              </a:cxn>
              <a:cxn ang="0">
                <a:pos x="196" y="75"/>
              </a:cxn>
              <a:cxn ang="0">
                <a:pos x="196" y="75"/>
              </a:cxn>
              <a:cxn ang="0">
                <a:pos x="213" y="60"/>
              </a:cxn>
              <a:cxn ang="0">
                <a:pos x="140" y="60"/>
              </a:cxn>
              <a:cxn ang="0">
                <a:pos x="116" y="60"/>
              </a:cxn>
              <a:cxn ang="0">
                <a:pos x="88" y="60"/>
              </a:cxn>
              <a:cxn ang="0">
                <a:pos x="12" y="60"/>
              </a:cxn>
              <a:cxn ang="0">
                <a:pos x="0" y="48"/>
              </a:cxn>
              <a:cxn ang="0">
                <a:pos x="12" y="36"/>
              </a:cxn>
              <a:cxn ang="0">
                <a:pos x="43" y="36"/>
              </a:cxn>
              <a:cxn ang="0">
                <a:pos x="43" y="36"/>
              </a:cxn>
              <a:cxn ang="0">
                <a:pos x="104" y="36"/>
              </a:cxn>
              <a:cxn ang="0">
                <a:pos x="156" y="36"/>
              </a:cxn>
              <a:cxn ang="0">
                <a:pos x="213" y="36"/>
              </a:cxn>
              <a:cxn ang="0">
                <a:pos x="196" y="21"/>
              </a:cxn>
              <a:cxn ang="0">
                <a:pos x="196" y="21"/>
              </a:cxn>
              <a:cxn ang="0">
                <a:pos x="192" y="12"/>
              </a:cxn>
              <a:cxn ang="0">
                <a:pos x="204" y="0"/>
              </a:cxn>
              <a:cxn ang="0">
                <a:pos x="212" y="3"/>
              </a:cxn>
              <a:cxn ang="0">
                <a:pos x="212" y="3"/>
              </a:cxn>
              <a:cxn ang="0">
                <a:pos x="252" y="39"/>
              </a:cxn>
              <a:cxn ang="0">
                <a:pos x="252" y="39"/>
              </a:cxn>
              <a:cxn ang="0">
                <a:pos x="256" y="48"/>
              </a:cxn>
              <a:cxn ang="0">
                <a:pos x="252" y="57"/>
              </a:cxn>
              <a:cxn ang="0">
                <a:pos x="4" y="143"/>
              </a:cxn>
              <a:cxn ang="0">
                <a:pos x="4" y="143"/>
              </a:cxn>
              <a:cxn ang="0">
                <a:pos x="44" y="107"/>
              </a:cxn>
              <a:cxn ang="0">
                <a:pos x="44" y="107"/>
              </a:cxn>
              <a:cxn ang="0">
                <a:pos x="52" y="104"/>
              </a:cxn>
              <a:cxn ang="0">
                <a:pos x="64" y="116"/>
              </a:cxn>
              <a:cxn ang="0">
                <a:pos x="60" y="125"/>
              </a:cxn>
              <a:cxn ang="0">
                <a:pos x="60" y="125"/>
              </a:cxn>
              <a:cxn ang="0">
                <a:pos x="43" y="140"/>
              </a:cxn>
              <a:cxn ang="0">
                <a:pos x="100" y="140"/>
              </a:cxn>
              <a:cxn ang="0">
                <a:pos x="152" y="140"/>
              </a:cxn>
              <a:cxn ang="0">
                <a:pos x="213" y="140"/>
              </a:cxn>
              <a:cxn ang="0">
                <a:pos x="244" y="140"/>
              </a:cxn>
              <a:cxn ang="0">
                <a:pos x="256" y="152"/>
              </a:cxn>
              <a:cxn ang="0">
                <a:pos x="244" y="164"/>
              </a:cxn>
              <a:cxn ang="0">
                <a:pos x="168" y="164"/>
              </a:cxn>
              <a:cxn ang="0">
                <a:pos x="140" y="164"/>
              </a:cxn>
              <a:cxn ang="0">
                <a:pos x="116" y="164"/>
              </a:cxn>
              <a:cxn ang="0">
                <a:pos x="43" y="164"/>
              </a:cxn>
              <a:cxn ang="0">
                <a:pos x="60" y="179"/>
              </a:cxn>
              <a:cxn ang="0">
                <a:pos x="60" y="179"/>
              </a:cxn>
              <a:cxn ang="0">
                <a:pos x="64" y="188"/>
              </a:cxn>
              <a:cxn ang="0">
                <a:pos x="52" y="200"/>
              </a:cxn>
              <a:cxn ang="0">
                <a:pos x="44" y="197"/>
              </a:cxn>
              <a:cxn ang="0">
                <a:pos x="44" y="197"/>
              </a:cxn>
              <a:cxn ang="0">
                <a:pos x="4" y="161"/>
              </a:cxn>
              <a:cxn ang="0">
                <a:pos x="4" y="161"/>
              </a:cxn>
              <a:cxn ang="0">
                <a:pos x="0" y="152"/>
              </a:cxn>
              <a:cxn ang="0">
                <a:pos x="4" y="143"/>
              </a:cxn>
            </a:cxnLst>
            <a:rect l="0" t="0" r="r" b="b"/>
            <a:pathLst>
              <a:path w="256" h="200">
                <a:moveTo>
                  <a:pt x="252" y="57"/>
                </a:moveTo>
                <a:cubicBezTo>
                  <a:pt x="252" y="57"/>
                  <a:pt x="252" y="57"/>
                  <a:pt x="252" y="57"/>
                </a:cubicBezTo>
                <a:cubicBezTo>
                  <a:pt x="212" y="93"/>
                  <a:pt x="212" y="93"/>
                  <a:pt x="212" y="93"/>
                </a:cubicBezTo>
                <a:cubicBezTo>
                  <a:pt x="212" y="93"/>
                  <a:pt x="212" y="93"/>
                  <a:pt x="212" y="93"/>
                </a:cubicBezTo>
                <a:cubicBezTo>
                  <a:pt x="210" y="95"/>
                  <a:pt x="207" y="96"/>
                  <a:pt x="204" y="96"/>
                </a:cubicBezTo>
                <a:cubicBezTo>
                  <a:pt x="197" y="96"/>
                  <a:pt x="192" y="91"/>
                  <a:pt x="192" y="84"/>
                </a:cubicBezTo>
                <a:cubicBezTo>
                  <a:pt x="192" y="80"/>
                  <a:pt x="194" y="77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ubicBezTo>
                  <a:pt x="213" y="60"/>
                  <a:pt x="213" y="60"/>
                  <a:pt x="213" y="60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16" y="60"/>
                  <a:pt x="116" y="60"/>
                  <a:pt x="116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5" y="60"/>
                  <a:pt x="0" y="55"/>
                  <a:pt x="0" y="48"/>
                </a:cubicBezTo>
                <a:cubicBezTo>
                  <a:pt x="0" y="41"/>
                  <a:pt x="5" y="36"/>
                  <a:pt x="12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56" y="36"/>
                  <a:pt x="156" y="36"/>
                  <a:pt x="156" y="36"/>
                </a:cubicBezTo>
                <a:cubicBezTo>
                  <a:pt x="213" y="36"/>
                  <a:pt x="213" y="36"/>
                  <a:pt x="213" y="36"/>
                </a:cubicBezTo>
                <a:cubicBezTo>
                  <a:pt x="196" y="21"/>
                  <a:pt x="196" y="21"/>
                  <a:pt x="196" y="21"/>
                </a:cubicBezTo>
                <a:cubicBezTo>
                  <a:pt x="196" y="21"/>
                  <a:pt x="196" y="21"/>
                  <a:pt x="196" y="21"/>
                </a:cubicBezTo>
                <a:cubicBezTo>
                  <a:pt x="194" y="19"/>
                  <a:pt x="192" y="16"/>
                  <a:pt x="192" y="12"/>
                </a:cubicBezTo>
                <a:cubicBezTo>
                  <a:pt x="192" y="5"/>
                  <a:pt x="197" y="0"/>
                  <a:pt x="204" y="0"/>
                </a:cubicBezTo>
                <a:cubicBezTo>
                  <a:pt x="207" y="0"/>
                  <a:pt x="210" y="1"/>
                  <a:pt x="212" y="3"/>
                </a:cubicBezTo>
                <a:cubicBezTo>
                  <a:pt x="212" y="3"/>
                  <a:pt x="212" y="3"/>
                  <a:pt x="212" y="3"/>
                </a:cubicBezTo>
                <a:cubicBezTo>
                  <a:pt x="252" y="39"/>
                  <a:pt x="252" y="39"/>
                  <a:pt x="252" y="39"/>
                </a:cubicBezTo>
                <a:cubicBezTo>
                  <a:pt x="252" y="39"/>
                  <a:pt x="252" y="39"/>
                  <a:pt x="252" y="39"/>
                </a:cubicBezTo>
                <a:cubicBezTo>
                  <a:pt x="254" y="41"/>
                  <a:pt x="256" y="44"/>
                  <a:pt x="256" y="48"/>
                </a:cubicBezTo>
                <a:cubicBezTo>
                  <a:pt x="256" y="52"/>
                  <a:pt x="254" y="55"/>
                  <a:pt x="252" y="57"/>
                </a:cubicBezTo>
                <a:moveTo>
                  <a:pt x="4" y="143"/>
                </a:moveTo>
                <a:cubicBezTo>
                  <a:pt x="4" y="143"/>
                  <a:pt x="4" y="143"/>
                  <a:pt x="4" y="143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6" y="105"/>
                  <a:pt x="49" y="104"/>
                  <a:pt x="52" y="104"/>
                </a:cubicBezTo>
                <a:cubicBezTo>
                  <a:pt x="59" y="104"/>
                  <a:pt x="64" y="109"/>
                  <a:pt x="64" y="116"/>
                </a:cubicBezTo>
                <a:cubicBezTo>
                  <a:pt x="64" y="120"/>
                  <a:pt x="62" y="123"/>
                  <a:pt x="60" y="125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43" y="140"/>
                  <a:pt x="43" y="140"/>
                  <a:pt x="43" y="140"/>
                </a:cubicBezTo>
                <a:cubicBezTo>
                  <a:pt x="100" y="140"/>
                  <a:pt x="100" y="140"/>
                  <a:pt x="100" y="140"/>
                </a:cubicBezTo>
                <a:cubicBezTo>
                  <a:pt x="152" y="140"/>
                  <a:pt x="152" y="140"/>
                  <a:pt x="152" y="140"/>
                </a:cubicBezTo>
                <a:cubicBezTo>
                  <a:pt x="213" y="140"/>
                  <a:pt x="213" y="140"/>
                  <a:pt x="213" y="140"/>
                </a:cubicBezTo>
                <a:cubicBezTo>
                  <a:pt x="244" y="140"/>
                  <a:pt x="244" y="140"/>
                  <a:pt x="244" y="140"/>
                </a:cubicBezTo>
                <a:cubicBezTo>
                  <a:pt x="251" y="140"/>
                  <a:pt x="256" y="145"/>
                  <a:pt x="256" y="152"/>
                </a:cubicBezTo>
                <a:cubicBezTo>
                  <a:pt x="256" y="159"/>
                  <a:pt x="251" y="164"/>
                  <a:pt x="244" y="164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40" y="164"/>
                  <a:pt x="140" y="164"/>
                  <a:pt x="140" y="164"/>
                </a:cubicBezTo>
                <a:cubicBezTo>
                  <a:pt x="116" y="164"/>
                  <a:pt x="116" y="164"/>
                  <a:pt x="116" y="164"/>
                </a:cubicBezTo>
                <a:cubicBezTo>
                  <a:pt x="43" y="164"/>
                  <a:pt x="43" y="164"/>
                  <a:pt x="43" y="164"/>
                </a:cubicBezTo>
                <a:cubicBezTo>
                  <a:pt x="60" y="179"/>
                  <a:pt x="60" y="179"/>
                  <a:pt x="60" y="179"/>
                </a:cubicBezTo>
                <a:cubicBezTo>
                  <a:pt x="60" y="179"/>
                  <a:pt x="60" y="179"/>
                  <a:pt x="60" y="179"/>
                </a:cubicBezTo>
                <a:cubicBezTo>
                  <a:pt x="62" y="181"/>
                  <a:pt x="64" y="184"/>
                  <a:pt x="64" y="188"/>
                </a:cubicBezTo>
                <a:cubicBezTo>
                  <a:pt x="64" y="195"/>
                  <a:pt x="59" y="200"/>
                  <a:pt x="52" y="200"/>
                </a:cubicBezTo>
                <a:cubicBezTo>
                  <a:pt x="49" y="200"/>
                  <a:pt x="46" y="199"/>
                  <a:pt x="44" y="197"/>
                </a:cubicBezTo>
                <a:cubicBezTo>
                  <a:pt x="44" y="197"/>
                  <a:pt x="44" y="197"/>
                  <a:pt x="44" y="197"/>
                </a:cubicBezTo>
                <a:cubicBezTo>
                  <a:pt x="4" y="161"/>
                  <a:pt x="4" y="161"/>
                  <a:pt x="4" y="161"/>
                </a:cubicBezTo>
                <a:cubicBezTo>
                  <a:pt x="4" y="161"/>
                  <a:pt x="4" y="161"/>
                  <a:pt x="4" y="161"/>
                </a:cubicBezTo>
                <a:cubicBezTo>
                  <a:pt x="2" y="159"/>
                  <a:pt x="0" y="156"/>
                  <a:pt x="0" y="152"/>
                </a:cubicBezTo>
                <a:cubicBezTo>
                  <a:pt x="0" y="148"/>
                  <a:pt x="2" y="145"/>
                  <a:pt x="4" y="143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1" name="Freeform 41">
            <a:extLst>
              <a:ext uri="{FF2B5EF4-FFF2-40B4-BE49-F238E27FC236}">
                <a16:creationId xmlns:a16="http://schemas.microsoft.com/office/drawing/2014/main" id="{C8EBCC2B-D28A-654B-3AFA-6CC891DD299E}"/>
              </a:ext>
            </a:extLst>
          </p:cNvPr>
          <p:cNvSpPr>
            <a:spLocks noEditPoints="1"/>
          </p:cNvSpPr>
          <p:nvPr/>
        </p:nvSpPr>
        <p:spPr bwMode="auto">
          <a:xfrm>
            <a:off x="9564235" y="3389723"/>
            <a:ext cx="263635" cy="385200"/>
          </a:xfrm>
          <a:custGeom>
            <a:avLst/>
            <a:gdLst/>
            <a:ahLst/>
            <a:cxnLst>
              <a:cxn ang="0">
                <a:pos x="16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92"/>
              </a:cxn>
              <a:cxn ang="0">
                <a:pos x="12" y="80"/>
              </a:cxn>
              <a:cxn ang="0">
                <a:pos x="60" y="80"/>
              </a:cxn>
              <a:cxn ang="0">
                <a:pos x="60" y="104"/>
              </a:cxn>
              <a:cxn ang="0">
                <a:pos x="24" y="104"/>
              </a:cxn>
              <a:cxn ang="0">
                <a:pos x="24" y="232"/>
              </a:cxn>
              <a:cxn ang="0">
                <a:pos x="152" y="232"/>
              </a:cxn>
              <a:cxn ang="0">
                <a:pos x="152" y="104"/>
              </a:cxn>
              <a:cxn ang="0">
                <a:pos x="112" y="104"/>
              </a:cxn>
              <a:cxn ang="0">
                <a:pos x="112" y="80"/>
              </a:cxn>
              <a:cxn ang="0">
                <a:pos x="164" y="80"/>
              </a:cxn>
              <a:cxn ang="0">
                <a:pos x="176" y="92"/>
              </a:cxn>
              <a:cxn ang="0">
                <a:pos x="176" y="244"/>
              </a:cxn>
              <a:cxn ang="0">
                <a:pos x="164" y="256"/>
              </a:cxn>
              <a:cxn ang="0">
                <a:pos x="124" y="64"/>
              </a:cxn>
              <a:cxn ang="0">
                <a:pos x="115" y="60"/>
              </a:cxn>
              <a:cxn ang="0">
                <a:pos x="115" y="60"/>
              </a:cxn>
              <a:cxn ang="0">
                <a:pos x="100" y="43"/>
              </a:cxn>
              <a:cxn ang="0">
                <a:pos x="100" y="116"/>
              </a:cxn>
              <a:cxn ang="0">
                <a:pos x="88" y="128"/>
              </a:cxn>
              <a:cxn ang="0">
                <a:pos x="76" y="116"/>
              </a:cxn>
              <a:cxn ang="0">
                <a:pos x="76" y="43"/>
              </a:cxn>
              <a:cxn ang="0">
                <a:pos x="61" y="60"/>
              </a:cxn>
              <a:cxn ang="0">
                <a:pos x="61" y="60"/>
              </a:cxn>
              <a:cxn ang="0">
                <a:pos x="52" y="64"/>
              </a:cxn>
              <a:cxn ang="0">
                <a:pos x="40" y="52"/>
              </a:cxn>
              <a:cxn ang="0">
                <a:pos x="43" y="44"/>
              </a:cxn>
              <a:cxn ang="0">
                <a:pos x="43" y="44"/>
              </a:cxn>
              <a:cxn ang="0">
                <a:pos x="79" y="4"/>
              </a:cxn>
              <a:cxn ang="0">
                <a:pos x="79" y="4"/>
              </a:cxn>
              <a:cxn ang="0">
                <a:pos x="88" y="0"/>
              </a:cxn>
              <a:cxn ang="0">
                <a:pos x="97" y="4"/>
              </a:cxn>
              <a:cxn ang="0">
                <a:pos x="97" y="4"/>
              </a:cxn>
              <a:cxn ang="0">
                <a:pos x="133" y="44"/>
              </a:cxn>
              <a:cxn ang="0">
                <a:pos x="133" y="44"/>
              </a:cxn>
              <a:cxn ang="0">
                <a:pos x="136" y="52"/>
              </a:cxn>
              <a:cxn ang="0">
                <a:pos x="124" y="64"/>
              </a:cxn>
            </a:cxnLst>
            <a:rect l="0" t="0" r="r" b="b"/>
            <a:pathLst>
              <a:path w="176" h="256">
                <a:moveTo>
                  <a:pt x="16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24" y="104"/>
                  <a:pt x="24" y="104"/>
                  <a:pt x="24" y="10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152" y="232"/>
                  <a:pt x="152" y="232"/>
                  <a:pt x="152" y="232"/>
                </a:cubicBezTo>
                <a:cubicBezTo>
                  <a:pt x="152" y="104"/>
                  <a:pt x="152" y="104"/>
                  <a:pt x="152" y="104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64" y="80"/>
                  <a:pt x="164" y="80"/>
                  <a:pt x="164" y="80"/>
                </a:cubicBezTo>
                <a:cubicBezTo>
                  <a:pt x="171" y="80"/>
                  <a:pt x="176" y="85"/>
                  <a:pt x="176" y="92"/>
                </a:cubicBezTo>
                <a:cubicBezTo>
                  <a:pt x="176" y="244"/>
                  <a:pt x="176" y="244"/>
                  <a:pt x="176" y="244"/>
                </a:cubicBezTo>
                <a:cubicBezTo>
                  <a:pt x="176" y="251"/>
                  <a:pt x="171" y="256"/>
                  <a:pt x="164" y="256"/>
                </a:cubicBezTo>
                <a:moveTo>
                  <a:pt x="124" y="64"/>
                </a:moveTo>
                <a:cubicBezTo>
                  <a:pt x="120" y="64"/>
                  <a:pt x="117" y="62"/>
                  <a:pt x="115" y="60"/>
                </a:cubicBezTo>
                <a:cubicBezTo>
                  <a:pt x="115" y="60"/>
                  <a:pt x="115" y="60"/>
                  <a:pt x="115" y="60"/>
                </a:cubicBezTo>
                <a:cubicBezTo>
                  <a:pt x="100" y="43"/>
                  <a:pt x="100" y="43"/>
                  <a:pt x="100" y="43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100" y="123"/>
                  <a:pt x="95" y="128"/>
                  <a:pt x="88" y="128"/>
                </a:cubicBezTo>
                <a:cubicBezTo>
                  <a:pt x="81" y="128"/>
                  <a:pt x="76" y="123"/>
                  <a:pt x="76" y="116"/>
                </a:cubicBezTo>
                <a:cubicBezTo>
                  <a:pt x="76" y="43"/>
                  <a:pt x="76" y="43"/>
                  <a:pt x="76" y="43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59" y="62"/>
                  <a:pt x="56" y="64"/>
                  <a:pt x="52" y="64"/>
                </a:cubicBezTo>
                <a:cubicBezTo>
                  <a:pt x="45" y="64"/>
                  <a:pt x="40" y="59"/>
                  <a:pt x="40" y="52"/>
                </a:cubicBezTo>
                <a:cubicBezTo>
                  <a:pt x="40" y="49"/>
                  <a:pt x="41" y="46"/>
                  <a:pt x="43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79" y="4"/>
                  <a:pt x="79" y="4"/>
                  <a:pt x="79" y="4"/>
                </a:cubicBezTo>
                <a:cubicBezTo>
                  <a:pt x="79" y="4"/>
                  <a:pt x="79" y="4"/>
                  <a:pt x="79" y="4"/>
                </a:cubicBezTo>
                <a:cubicBezTo>
                  <a:pt x="81" y="2"/>
                  <a:pt x="84" y="0"/>
                  <a:pt x="88" y="0"/>
                </a:cubicBezTo>
                <a:cubicBezTo>
                  <a:pt x="92" y="0"/>
                  <a:pt x="95" y="2"/>
                  <a:pt x="97" y="4"/>
                </a:cubicBezTo>
                <a:cubicBezTo>
                  <a:pt x="97" y="4"/>
                  <a:pt x="97" y="4"/>
                  <a:pt x="97" y="4"/>
                </a:cubicBezTo>
                <a:cubicBezTo>
                  <a:pt x="133" y="44"/>
                  <a:pt x="133" y="44"/>
                  <a:pt x="133" y="44"/>
                </a:cubicBezTo>
                <a:cubicBezTo>
                  <a:pt x="133" y="44"/>
                  <a:pt x="133" y="44"/>
                  <a:pt x="133" y="44"/>
                </a:cubicBezTo>
                <a:cubicBezTo>
                  <a:pt x="135" y="46"/>
                  <a:pt x="136" y="49"/>
                  <a:pt x="136" y="52"/>
                </a:cubicBezTo>
                <a:cubicBezTo>
                  <a:pt x="136" y="59"/>
                  <a:pt x="131" y="64"/>
                  <a:pt x="124" y="6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2" name="Freeform 42">
            <a:extLst>
              <a:ext uri="{FF2B5EF4-FFF2-40B4-BE49-F238E27FC236}">
                <a16:creationId xmlns:a16="http://schemas.microsoft.com/office/drawing/2014/main" id="{963E4ACD-0860-A998-4F05-6ACCDF92602D}"/>
              </a:ext>
            </a:extLst>
          </p:cNvPr>
          <p:cNvSpPr>
            <a:spLocks noEditPoints="1"/>
          </p:cNvSpPr>
          <p:nvPr/>
        </p:nvSpPr>
        <p:spPr bwMode="auto">
          <a:xfrm>
            <a:off x="8867068" y="3426340"/>
            <a:ext cx="313433" cy="311969"/>
          </a:xfrm>
          <a:custGeom>
            <a:avLst/>
            <a:gdLst/>
            <a:ahLst/>
            <a:cxnLst>
              <a:cxn ang="0">
                <a:pos x="196" y="72"/>
              </a:cxn>
              <a:cxn ang="0">
                <a:pos x="196" y="72"/>
              </a:cxn>
              <a:cxn ang="0">
                <a:pos x="184" y="60"/>
              </a:cxn>
              <a:cxn ang="0">
                <a:pos x="184" y="41"/>
              </a:cxn>
              <a:cxn ang="0">
                <a:pos x="124" y="101"/>
              </a:cxn>
              <a:cxn ang="0">
                <a:pos x="124" y="101"/>
              </a:cxn>
              <a:cxn ang="0">
                <a:pos x="116" y="104"/>
              </a:cxn>
              <a:cxn ang="0">
                <a:pos x="104" y="92"/>
              </a:cxn>
              <a:cxn ang="0">
                <a:pos x="107" y="84"/>
              </a:cxn>
              <a:cxn ang="0">
                <a:pos x="107" y="84"/>
              </a:cxn>
              <a:cxn ang="0">
                <a:pos x="167" y="24"/>
              </a:cxn>
              <a:cxn ang="0">
                <a:pos x="148" y="24"/>
              </a:cxn>
              <a:cxn ang="0">
                <a:pos x="136" y="12"/>
              </a:cxn>
              <a:cxn ang="0">
                <a:pos x="148" y="0"/>
              </a:cxn>
              <a:cxn ang="0">
                <a:pos x="196" y="0"/>
              </a:cxn>
              <a:cxn ang="0">
                <a:pos x="208" y="12"/>
              </a:cxn>
              <a:cxn ang="0">
                <a:pos x="208" y="60"/>
              </a:cxn>
              <a:cxn ang="0">
                <a:pos x="196" y="72"/>
              </a:cxn>
              <a:cxn ang="0">
                <a:pos x="100" y="24"/>
              </a:cxn>
              <a:cxn ang="0">
                <a:pos x="100" y="24"/>
              </a:cxn>
              <a:cxn ang="0">
                <a:pos x="24" y="24"/>
              </a:cxn>
              <a:cxn ang="0">
                <a:pos x="24" y="184"/>
              </a:cxn>
              <a:cxn ang="0">
                <a:pos x="184" y="184"/>
              </a:cxn>
              <a:cxn ang="0">
                <a:pos x="184" y="172"/>
              </a:cxn>
              <a:cxn ang="0">
                <a:pos x="184" y="108"/>
              </a:cxn>
              <a:cxn ang="0">
                <a:pos x="184" y="81"/>
              </a:cxn>
              <a:cxn ang="0">
                <a:pos x="196" y="84"/>
              </a:cxn>
              <a:cxn ang="0">
                <a:pos x="208" y="81"/>
              </a:cxn>
              <a:cxn ang="0">
                <a:pos x="208" y="116"/>
              </a:cxn>
              <a:cxn ang="0">
                <a:pos x="208" y="196"/>
              </a:cxn>
              <a:cxn ang="0">
                <a:pos x="196" y="208"/>
              </a:cxn>
              <a:cxn ang="0">
                <a:pos x="12" y="208"/>
              </a:cxn>
              <a:cxn ang="0">
                <a:pos x="0" y="196"/>
              </a:cxn>
              <a:cxn ang="0">
                <a:pos x="0" y="12"/>
              </a:cxn>
              <a:cxn ang="0">
                <a:pos x="12" y="0"/>
              </a:cxn>
              <a:cxn ang="0">
                <a:pos x="100" y="0"/>
              </a:cxn>
              <a:cxn ang="0">
                <a:pos x="127" y="0"/>
              </a:cxn>
              <a:cxn ang="0">
                <a:pos x="124" y="12"/>
              </a:cxn>
              <a:cxn ang="0">
                <a:pos x="127" y="24"/>
              </a:cxn>
              <a:cxn ang="0">
                <a:pos x="100" y="24"/>
              </a:cxn>
            </a:cxnLst>
            <a:rect l="0" t="0" r="r" b="b"/>
            <a:pathLst>
              <a:path w="208" h="208">
                <a:moveTo>
                  <a:pt x="196" y="72"/>
                </a:moveTo>
                <a:cubicBezTo>
                  <a:pt x="196" y="72"/>
                  <a:pt x="196" y="72"/>
                  <a:pt x="196" y="72"/>
                </a:cubicBezTo>
                <a:cubicBezTo>
                  <a:pt x="189" y="72"/>
                  <a:pt x="184" y="67"/>
                  <a:pt x="184" y="60"/>
                </a:cubicBezTo>
                <a:cubicBezTo>
                  <a:pt x="184" y="41"/>
                  <a:pt x="184" y="41"/>
                  <a:pt x="184" y="41"/>
                </a:cubicBezTo>
                <a:cubicBezTo>
                  <a:pt x="124" y="101"/>
                  <a:pt x="124" y="101"/>
                  <a:pt x="124" y="101"/>
                </a:cubicBezTo>
                <a:cubicBezTo>
                  <a:pt x="124" y="101"/>
                  <a:pt x="124" y="101"/>
                  <a:pt x="124" y="101"/>
                </a:cubicBezTo>
                <a:cubicBezTo>
                  <a:pt x="122" y="103"/>
                  <a:pt x="119" y="104"/>
                  <a:pt x="116" y="104"/>
                </a:cubicBezTo>
                <a:cubicBezTo>
                  <a:pt x="109" y="104"/>
                  <a:pt x="104" y="99"/>
                  <a:pt x="104" y="92"/>
                </a:cubicBezTo>
                <a:cubicBezTo>
                  <a:pt x="104" y="89"/>
                  <a:pt x="105" y="86"/>
                  <a:pt x="107" y="84"/>
                </a:cubicBezTo>
                <a:cubicBezTo>
                  <a:pt x="107" y="84"/>
                  <a:pt x="107" y="84"/>
                  <a:pt x="107" y="84"/>
                </a:cubicBezTo>
                <a:cubicBezTo>
                  <a:pt x="167" y="24"/>
                  <a:pt x="167" y="24"/>
                  <a:pt x="167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1" y="24"/>
                  <a:pt x="136" y="19"/>
                  <a:pt x="136" y="12"/>
                </a:cubicBezTo>
                <a:cubicBezTo>
                  <a:pt x="136" y="5"/>
                  <a:pt x="141" y="0"/>
                  <a:pt x="148" y="0"/>
                </a:cubicBezTo>
                <a:cubicBezTo>
                  <a:pt x="196" y="0"/>
                  <a:pt x="196" y="0"/>
                  <a:pt x="196" y="0"/>
                </a:cubicBezTo>
                <a:cubicBezTo>
                  <a:pt x="203" y="0"/>
                  <a:pt x="208" y="5"/>
                  <a:pt x="208" y="12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7"/>
                  <a:pt x="203" y="72"/>
                  <a:pt x="196" y="72"/>
                </a:cubicBezTo>
                <a:moveTo>
                  <a:pt x="100" y="24"/>
                </a:moveTo>
                <a:cubicBezTo>
                  <a:pt x="100" y="24"/>
                  <a:pt x="100" y="24"/>
                  <a:pt x="10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184"/>
                  <a:pt x="24" y="184"/>
                  <a:pt x="24" y="184"/>
                </a:cubicBezTo>
                <a:cubicBezTo>
                  <a:pt x="184" y="184"/>
                  <a:pt x="184" y="184"/>
                  <a:pt x="184" y="184"/>
                </a:cubicBezTo>
                <a:cubicBezTo>
                  <a:pt x="184" y="172"/>
                  <a:pt x="184" y="172"/>
                  <a:pt x="184" y="172"/>
                </a:cubicBezTo>
                <a:cubicBezTo>
                  <a:pt x="184" y="108"/>
                  <a:pt x="184" y="108"/>
                  <a:pt x="184" y="108"/>
                </a:cubicBezTo>
                <a:cubicBezTo>
                  <a:pt x="184" y="81"/>
                  <a:pt x="184" y="81"/>
                  <a:pt x="184" y="81"/>
                </a:cubicBezTo>
                <a:cubicBezTo>
                  <a:pt x="188" y="83"/>
                  <a:pt x="192" y="84"/>
                  <a:pt x="196" y="84"/>
                </a:cubicBezTo>
                <a:cubicBezTo>
                  <a:pt x="200" y="84"/>
                  <a:pt x="204" y="83"/>
                  <a:pt x="208" y="81"/>
                </a:cubicBezTo>
                <a:cubicBezTo>
                  <a:pt x="208" y="116"/>
                  <a:pt x="208" y="116"/>
                  <a:pt x="208" y="116"/>
                </a:cubicBezTo>
                <a:cubicBezTo>
                  <a:pt x="208" y="196"/>
                  <a:pt x="208" y="196"/>
                  <a:pt x="208" y="196"/>
                </a:cubicBezTo>
                <a:cubicBezTo>
                  <a:pt x="208" y="203"/>
                  <a:pt x="203" y="208"/>
                  <a:pt x="196" y="208"/>
                </a:cubicBezTo>
                <a:cubicBezTo>
                  <a:pt x="12" y="208"/>
                  <a:pt x="12" y="208"/>
                  <a:pt x="12" y="208"/>
                </a:cubicBezTo>
                <a:cubicBezTo>
                  <a:pt x="5" y="208"/>
                  <a:pt x="0" y="203"/>
                  <a:pt x="0" y="19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5" y="4"/>
                  <a:pt x="124" y="8"/>
                  <a:pt x="124" y="12"/>
                </a:cubicBezTo>
                <a:cubicBezTo>
                  <a:pt x="124" y="16"/>
                  <a:pt x="125" y="20"/>
                  <a:pt x="127" y="24"/>
                </a:cubicBezTo>
                <a:lnTo>
                  <a:pt x="100" y="24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" name="Freeform 43">
            <a:extLst>
              <a:ext uri="{FF2B5EF4-FFF2-40B4-BE49-F238E27FC236}">
                <a16:creationId xmlns:a16="http://schemas.microsoft.com/office/drawing/2014/main" id="{69CF26FD-7343-9B1A-0408-D362CBDBB56B}"/>
              </a:ext>
            </a:extLst>
          </p:cNvPr>
          <p:cNvSpPr>
            <a:spLocks noEditPoints="1"/>
          </p:cNvSpPr>
          <p:nvPr/>
        </p:nvSpPr>
        <p:spPr bwMode="auto">
          <a:xfrm>
            <a:off x="8159647" y="3389723"/>
            <a:ext cx="383735" cy="385200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96" y="256"/>
              </a:cxn>
              <a:cxn ang="0">
                <a:pos x="184" y="244"/>
              </a:cxn>
              <a:cxn ang="0">
                <a:pos x="196" y="232"/>
              </a:cxn>
              <a:cxn ang="0">
                <a:pos x="232" y="232"/>
              </a:cxn>
              <a:cxn ang="0">
                <a:pos x="232" y="196"/>
              </a:cxn>
              <a:cxn ang="0">
                <a:pos x="244" y="184"/>
              </a:cxn>
              <a:cxn ang="0">
                <a:pos x="256" y="196"/>
              </a:cxn>
              <a:cxn ang="0">
                <a:pos x="256" y="244"/>
              </a:cxn>
              <a:cxn ang="0">
                <a:pos x="244" y="256"/>
              </a:cxn>
              <a:cxn ang="0">
                <a:pos x="244" y="72"/>
              </a:cxn>
              <a:cxn ang="0">
                <a:pos x="232" y="60"/>
              </a:cxn>
              <a:cxn ang="0">
                <a:pos x="232" y="60"/>
              </a:cxn>
              <a:cxn ang="0">
                <a:pos x="232" y="24"/>
              </a:cxn>
              <a:cxn ang="0">
                <a:pos x="196" y="24"/>
              </a:cxn>
              <a:cxn ang="0">
                <a:pos x="184" y="12"/>
              </a:cxn>
              <a:cxn ang="0">
                <a:pos x="196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60"/>
              </a:cxn>
              <a:cxn ang="0">
                <a:pos x="244" y="72"/>
              </a:cxn>
              <a:cxn ang="0">
                <a:pos x="60" y="24"/>
              </a:cxn>
              <a:cxn ang="0">
                <a:pos x="60" y="24"/>
              </a:cxn>
              <a:cxn ang="0">
                <a:pos x="24" y="24"/>
              </a:cxn>
              <a:cxn ang="0">
                <a:pos x="24" y="60"/>
              </a:cxn>
              <a:cxn ang="0">
                <a:pos x="12" y="72"/>
              </a:cxn>
              <a:cxn ang="0">
                <a:pos x="0" y="60"/>
              </a:cxn>
              <a:cxn ang="0">
                <a:pos x="0" y="60"/>
              </a:cxn>
              <a:cxn ang="0">
                <a:pos x="0" y="12"/>
              </a:cxn>
              <a:cxn ang="0">
                <a:pos x="12" y="0"/>
              </a:cxn>
              <a:cxn ang="0">
                <a:pos x="60" y="0"/>
              </a:cxn>
              <a:cxn ang="0">
                <a:pos x="72" y="12"/>
              </a:cxn>
              <a:cxn ang="0">
                <a:pos x="60" y="24"/>
              </a:cxn>
              <a:cxn ang="0">
                <a:pos x="36" y="36"/>
              </a:cxn>
              <a:cxn ang="0">
                <a:pos x="220" y="36"/>
              </a:cxn>
              <a:cxn ang="0">
                <a:pos x="220" y="220"/>
              </a:cxn>
              <a:cxn ang="0">
                <a:pos x="36" y="220"/>
              </a:cxn>
              <a:cxn ang="0">
                <a:pos x="36" y="36"/>
              </a:cxn>
              <a:cxn ang="0">
                <a:pos x="60" y="196"/>
              </a:cxn>
              <a:cxn ang="0">
                <a:pos x="196" y="196"/>
              </a:cxn>
              <a:cxn ang="0">
                <a:pos x="196" y="60"/>
              </a:cxn>
              <a:cxn ang="0">
                <a:pos x="60" y="60"/>
              </a:cxn>
              <a:cxn ang="0">
                <a:pos x="60" y="196"/>
              </a:cxn>
              <a:cxn ang="0">
                <a:pos x="12" y="184"/>
              </a:cxn>
              <a:cxn ang="0">
                <a:pos x="24" y="196"/>
              </a:cxn>
              <a:cxn ang="0">
                <a:pos x="24" y="232"/>
              </a:cxn>
              <a:cxn ang="0">
                <a:pos x="60" y="232"/>
              </a:cxn>
              <a:cxn ang="0">
                <a:pos x="72" y="244"/>
              </a:cxn>
              <a:cxn ang="0">
                <a:pos x="60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96"/>
              </a:cxn>
              <a:cxn ang="0">
                <a:pos x="12" y="18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96" y="256"/>
                  <a:pt x="196" y="256"/>
                  <a:pt x="196" y="256"/>
                </a:cubicBezTo>
                <a:cubicBezTo>
                  <a:pt x="189" y="256"/>
                  <a:pt x="184" y="251"/>
                  <a:pt x="184" y="244"/>
                </a:cubicBezTo>
                <a:cubicBezTo>
                  <a:pt x="184" y="237"/>
                  <a:pt x="189" y="232"/>
                  <a:pt x="196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89"/>
                  <a:pt x="237" y="184"/>
                  <a:pt x="244" y="184"/>
                </a:cubicBezTo>
                <a:cubicBezTo>
                  <a:pt x="251" y="184"/>
                  <a:pt x="256" y="189"/>
                  <a:pt x="256" y="196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  <a:moveTo>
                  <a:pt x="60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7"/>
                  <a:pt x="19" y="72"/>
                  <a:pt x="12" y="72"/>
                </a:cubicBezTo>
                <a:cubicBezTo>
                  <a:pt x="5" y="72"/>
                  <a:pt x="0" y="67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  <a:moveTo>
                  <a:pt x="36" y="36"/>
                </a:moveTo>
                <a:cubicBezTo>
                  <a:pt x="220" y="36"/>
                  <a:pt x="220" y="36"/>
                  <a:pt x="220" y="36"/>
                </a:cubicBezTo>
                <a:cubicBezTo>
                  <a:pt x="220" y="220"/>
                  <a:pt x="220" y="220"/>
                  <a:pt x="220" y="220"/>
                </a:cubicBezTo>
                <a:cubicBezTo>
                  <a:pt x="36" y="220"/>
                  <a:pt x="36" y="220"/>
                  <a:pt x="36" y="220"/>
                </a:cubicBezTo>
                <a:lnTo>
                  <a:pt x="36" y="36"/>
                </a:lnTo>
                <a:close/>
                <a:moveTo>
                  <a:pt x="60" y="196"/>
                </a:moveTo>
                <a:cubicBezTo>
                  <a:pt x="196" y="196"/>
                  <a:pt x="196" y="196"/>
                  <a:pt x="196" y="196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60" y="60"/>
                  <a:pt x="60" y="60"/>
                  <a:pt x="60" y="60"/>
                </a:cubicBezTo>
                <a:lnTo>
                  <a:pt x="60" y="196"/>
                </a:lnTo>
                <a:close/>
                <a:moveTo>
                  <a:pt x="12" y="184"/>
                </a:moveTo>
                <a:cubicBezTo>
                  <a:pt x="19" y="184"/>
                  <a:pt x="24" y="189"/>
                  <a:pt x="24" y="196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60" y="232"/>
                  <a:pt x="60" y="232"/>
                  <a:pt x="60" y="232"/>
                </a:cubicBezTo>
                <a:cubicBezTo>
                  <a:pt x="67" y="232"/>
                  <a:pt x="72" y="237"/>
                  <a:pt x="72" y="244"/>
                </a:cubicBezTo>
                <a:cubicBezTo>
                  <a:pt x="72" y="251"/>
                  <a:pt x="67" y="256"/>
                  <a:pt x="60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89"/>
                  <a:pt x="5" y="184"/>
                  <a:pt x="12" y="18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" name="Freeform 44">
            <a:extLst>
              <a:ext uri="{FF2B5EF4-FFF2-40B4-BE49-F238E27FC236}">
                <a16:creationId xmlns:a16="http://schemas.microsoft.com/office/drawing/2014/main" id="{F6451DF8-8194-41D8-E7B1-7FEEE32B17AB}"/>
              </a:ext>
            </a:extLst>
          </p:cNvPr>
          <p:cNvSpPr>
            <a:spLocks noEditPoints="1"/>
          </p:cNvSpPr>
          <p:nvPr/>
        </p:nvSpPr>
        <p:spPr bwMode="auto">
          <a:xfrm>
            <a:off x="7487379" y="3389723"/>
            <a:ext cx="383735" cy="385200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96" y="256"/>
              </a:cxn>
              <a:cxn ang="0">
                <a:pos x="184" y="244"/>
              </a:cxn>
              <a:cxn ang="0">
                <a:pos x="196" y="232"/>
              </a:cxn>
              <a:cxn ang="0">
                <a:pos x="232" y="232"/>
              </a:cxn>
              <a:cxn ang="0">
                <a:pos x="232" y="196"/>
              </a:cxn>
              <a:cxn ang="0">
                <a:pos x="232" y="196"/>
              </a:cxn>
              <a:cxn ang="0">
                <a:pos x="244" y="184"/>
              </a:cxn>
              <a:cxn ang="0">
                <a:pos x="256" y="196"/>
              </a:cxn>
              <a:cxn ang="0">
                <a:pos x="256" y="244"/>
              </a:cxn>
              <a:cxn ang="0">
                <a:pos x="244" y="256"/>
              </a:cxn>
              <a:cxn ang="0">
                <a:pos x="36" y="36"/>
              </a:cxn>
              <a:cxn ang="0">
                <a:pos x="220" y="36"/>
              </a:cxn>
              <a:cxn ang="0">
                <a:pos x="220" y="220"/>
              </a:cxn>
              <a:cxn ang="0">
                <a:pos x="36" y="220"/>
              </a:cxn>
              <a:cxn ang="0">
                <a:pos x="36" y="36"/>
              </a:cxn>
              <a:cxn ang="0">
                <a:pos x="60" y="196"/>
              </a:cxn>
              <a:cxn ang="0">
                <a:pos x="196" y="196"/>
              </a:cxn>
              <a:cxn ang="0">
                <a:pos x="196" y="60"/>
              </a:cxn>
              <a:cxn ang="0">
                <a:pos x="60" y="60"/>
              </a:cxn>
              <a:cxn ang="0">
                <a:pos x="60" y="196"/>
              </a:cxn>
              <a:cxn ang="0">
                <a:pos x="60" y="24"/>
              </a:cxn>
              <a:cxn ang="0">
                <a:pos x="60" y="24"/>
              </a:cxn>
              <a:cxn ang="0">
                <a:pos x="24" y="24"/>
              </a:cxn>
              <a:cxn ang="0">
                <a:pos x="24" y="60"/>
              </a:cxn>
              <a:cxn ang="0">
                <a:pos x="12" y="72"/>
              </a:cxn>
              <a:cxn ang="0">
                <a:pos x="0" y="60"/>
              </a:cxn>
              <a:cxn ang="0">
                <a:pos x="0" y="60"/>
              </a:cxn>
              <a:cxn ang="0">
                <a:pos x="0" y="12"/>
              </a:cxn>
              <a:cxn ang="0">
                <a:pos x="12" y="0"/>
              </a:cxn>
              <a:cxn ang="0">
                <a:pos x="60" y="0"/>
              </a:cxn>
              <a:cxn ang="0">
                <a:pos x="72" y="12"/>
              </a:cxn>
              <a:cxn ang="0">
                <a:pos x="60" y="2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96" y="256"/>
                  <a:pt x="196" y="256"/>
                  <a:pt x="196" y="256"/>
                </a:cubicBezTo>
                <a:cubicBezTo>
                  <a:pt x="189" y="256"/>
                  <a:pt x="184" y="251"/>
                  <a:pt x="184" y="244"/>
                </a:cubicBezTo>
                <a:cubicBezTo>
                  <a:pt x="184" y="237"/>
                  <a:pt x="189" y="232"/>
                  <a:pt x="196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89"/>
                  <a:pt x="237" y="184"/>
                  <a:pt x="244" y="184"/>
                </a:cubicBezTo>
                <a:cubicBezTo>
                  <a:pt x="251" y="184"/>
                  <a:pt x="256" y="189"/>
                  <a:pt x="256" y="196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36" y="36"/>
                </a:moveTo>
                <a:cubicBezTo>
                  <a:pt x="220" y="36"/>
                  <a:pt x="220" y="36"/>
                  <a:pt x="220" y="36"/>
                </a:cubicBezTo>
                <a:cubicBezTo>
                  <a:pt x="220" y="220"/>
                  <a:pt x="220" y="220"/>
                  <a:pt x="220" y="220"/>
                </a:cubicBezTo>
                <a:cubicBezTo>
                  <a:pt x="36" y="220"/>
                  <a:pt x="36" y="220"/>
                  <a:pt x="36" y="220"/>
                </a:cubicBezTo>
                <a:lnTo>
                  <a:pt x="36" y="36"/>
                </a:lnTo>
                <a:close/>
                <a:moveTo>
                  <a:pt x="60" y="196"/>
                </a:moveTo>
                <a:cubicBezTo>
                  <a:pt x="196" y="196"/>
                  <a:pt x="196" y="196"/>
                  <a:pt x="196" y="196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60" y="60"/>
                  <a:pt x="60" y="60"/>
                  <a:pt x="60" y="60"/>
                </a:cubicBezTo>
                <a:lnTo>
                  <a:pt x="60" y="196"/>
                </a:lnTo>
                <a:close/>
                <a:moveTo>
                  <a:pt x="60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7"/>
                  <a:pt x="19" y="72"/>
                  <a:pt x="12" y="72"/>
                </a:cubicBezTo>
                <a:cubicBezTo>
                  <a:pt x="5" y="72"/>
                  <a:pt x="0" y="67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" name="Freeform 45">
            <a:extLst>
              <a:ext uri="{FF2B5EF4-FFF2-40B4-BE49-F238E27FC236}">
                <a16:creationId xmlns:a16="http://schemas.microsoft.com/office/drawing/2014/main" id="{42525F74-D1DE-1332-6B1A-2424A2A036EE}"/>
              </a:ext>
            </a:extLst>
          </p:cNvPr>
          <p:cNvSpPr>
            <a:spLocks noEditPoints="1"/>
          </p:cNvSpPr>
          <p:nvPr/>
        </p:nvSpPr>
        <p:spPr bwMode="auto">
          <a:xfrm>
            <a:off x="6815109" y="3389723"/>
            <a:ext cx="383735" cy="385200"/>
          </a:xfrm>
          <a:custGeom>
            <a:avLst/>
            <a:gdLst/>
            <a:ahLst/>
            <a:cxnLst>
              <a:cxn ang="0">
                <a:pos x="244" y="72"/>
              </a:cxn>
              <a:cxn ang="0">
                <a:pos x="232" y="60"/>
              </a:cxn>
              <a:cxn ang="0">
                <a:pos x="232" y="24"/>
              </a:cxn>
              <a:cxn ang="0">
                <a:pos x="196" y="24"/>
              </a:cxn>
              <a:cxn ang="0">
                <a:pos x="184" y="12"/>
              </a:cxn>
              <a:cxn ang="0">
                <a:pos x="196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60"/>
              </a:cxn>
              <a:cxn ang="0">
                <a:pos x="244" y="72"/>
              </a:cxn>
              <a:cxn ang="0">
                <a:pos x="220" y="220"/>
              </a:cxn>
              <a:cxn ang="0">
                <a:pos x="36" y="220"/>
              </a:cxn>
              <a:cxn ang="0">
                <a:pos x="36" y="36"/>
              </a:cxn>
              <a:cxn ang="0">
                <a:pos x="220" y="36"/>
              </a:cxn>
              <a:cxn ang="0">
                <a:pos x="220" y="220"/>
              </a:cxn>
              <a:cxn ang="0">
                <a:pos x="196" y="60"/>
              </a:cxn>
              <a:cxn ang="0">
                <a:pos x="60" y="60"/>
              </a:cxn>
              <a:cxn ang="0">
                <a:pos x="60" y="196"/>
              </a:cxn>
              <a:cxn ang="0">
                <a:pos x="196" y="196"/>
              </a:cxn>
              <a:cxn ang="0">
                <a:pos x="196" y="60"/>
              </a:cxn>
              <a:cxn ang="0">
                <a:pos x="60" y="232"/>
              </a:cxn>
              <a:cxn ang="0">
                <a:pos x="72" y="244"/>
              </a:cxn>
              <a:cxn ang="0">
                <a:pos x="60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96"/>
              </a:cxn>
              <a:cxn ang="0">
                <a:pos x="12" y="184"/>
              </a:cxn>
              <a:cxn ang="0">
                <a:pos x="24" y="196"/>
              </a:cxn>
              <a:cxn ang="0">
                <a:pos x="24" y="232"/>
              </a:cxn>
              <a:cxn ang="0">
                <a:pos x="60" y="232"/>
              </a:cxn>
            </a:cxnLst>
            <a:rect l="0" t="0" r="r" b="b"/>
            <a:pathLst>
              <a:path w="256" h="256"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  <a:moveTo>
                  <a:pt x="220" y="220"/>
                </a:moveTo>
                <a:cubicBezTo>
                  <a:pt x="36" y="220"/>
                  <a:pt x="36" y="220"/>
                  <a:pt x="36" y="220"/>
                </a:cubicBezTo>
                <a:cubicBezTo>
                  <a:pt x="36" y="36"/>
                  <a:pt x="36" y="36"/>
                  <a:pt x="36" y="36"/>
                </a:cubicBezTo>
                <a:cubicBezTo>
                  <a:pt x="220" y="36"/>
                  <a:pt x="220" y="36"/>
                  <a:pt x="220" y="36"/>
                </a:cubicBezTo>
                <a:lnTo>
                  <a:pt x="220" y="220"/>
                </a:lnTo>
                <a:close/>
                <a:moveTo>
                  <a:pt x="196" y="60"/>
                </a:moveTo>
                <a:cubicBezTo>
                  <a:pt x="60" y="60"/>
                  <a:pt x="60" y="60"/>
                  <a:pt x="60" y="60"/>
                </a:cubicBezTo>
                <a:cubicBezTo>
                  <a:pt x="60" y="196"/>
                  <a:pt x="60" y="196"/>
                  <a:pt x="60" y="196"/>
                </a:cubicBezTo>
                <a:cubicBezTo>
                  <a:pt x="196" y="196"/>
                  <a:pt x="196" y="196"/>
                  <a:pt x="196" y="196"/>
                </a:cubicBezTo>
                <a:lnTo>
                  <a:pt x="196" y="60"/>
                </a:lnTo>
                <a:close/>
                <a:moveTo>
                  <a:pt x="60" y="232"/>
                </a:moveTo>
                <a:cubicBezTo>
                  <a:pt x="67" y="232"/>
                  <a:pt x="72" y="237"/>
                  <a:pt x="72" y="244"/>
                </a:cubicBezTo>
                <a:cubicBezTo>
                  <a:pt x="72" y="251"/>
                  <a:pt x="67" y="256"/>
                  <a:pt x="60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89"/>
                  <a:pt x="5" y="184"/>
                  <a:pt x="12" y="184"/>
                </a:cubicBezTo>
                <a:cubicBezTo>
                  <a:pt x="19" y="184"/>
                  <a:pt x="24" y="189"/>
                  <a:pt x="24" y="196"/>
                </a:cubicBezTo>
                <a:cubicBezTo>
                  <a:pt x="24" y="232"/>
                  <a:pt x="24" y="232"/>
                  <a:pt x="24" y="232"/>
                </a:cubicBezTo>
                <a:lnTo>
                  <a:pt x="60" y="232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" name="Freeform 46">
            <a:extLst>
              <a:ext uri="{FF2B5EF4-FFF2-40B4-BE49-F238E27FC236}">
                <a16:creationId xmlns:a16="http://schemas.microsoft.com/office/drawing/2014/main" id="{D726447B-3DF3-E16E-D87F-407AEE3516BB}"/>
              </a:ext>
            </a:extLst>
          </p:cNvPr>
          <p:cNvSpPr>
            <a:spLocks noEditPoints="1"/>
          </p:cNvSpPr>
          <p:nvPr/>
        </p:nvSpPr>
        <p:spPr bwMode="auto">
          <a:xfrm>
            <a:off x="6142841" y="3389723"/>
            <a:ext cx="385200" cy="385200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44"/>
              </a:cxn>
              <a:cxn ang="0">
                <a:pos x="244" y="256"/>
              </a:cxn>
              <a:cxn ang="0">
                <a:pos x="232" y="24"/>
              </a:cxn>
              <a:cxn ang="0">
                <a:pos x="24" y="24"/>
              </a:cxn>
              <a:cxn ang="0">
                <a:pos x="24" y="232"/>
              </a:cxn>
              <a:cxn ang="0">
                <a:pos x="232" y="232"/>
              </a:cxn>
              <a:cxn ang="0">
                <a:pos x="232" y="24"/>
              </a:cxn>
              <a:cxn ang="0">
                <a:pos x="52" y="36"/>
              </a:cxn>
              <a:cxn ang="0">
                <a:pos x="96" y="36"/>
              </a:cxn>
              <a:cxn ang="0">
                <a:pos x="108" y="48"/>
              </a:cxn>
              <a:cxn ang="0">
                <a:pos x="96" y="60"/>
              </a:cxn>
              <a:cxn ang="0">
                <a:pos x="60" y="60"/>
              </a:cxn>
              <a:cxn ang="0">
                <a:pos x="60" y="96"/>
              </a:cxn>
              <a:cxn ang="0">
                <a:pos x="48" y="108"/>
              </a:cxn>
              <a:cxn ang="0">
                <a:pos x="36" y="96"/>
              </a:cxn>
              <a:cxn ang="0">
                <a:pos x="36" y="96"/>
              </a:cxn>
              <a:cxn ang="0">
                <a:pos x="36" y="52"/>
              </a:cxn>
              <a:cxn ang="0">
                <a:pos x="36" y="36"/>
              </a:cxn>
              <a:cxn ang="0">
                <a:pos x="52" y="36"/>
              </a:cxn>
              <a:cxn ang="0">
                <a:pos x="36" y="160"/>
              </a:cxn>
              <a:cxn ang="0">
                <a:pos x="36" y="160"/>
              </a:cxn>
              <a:cxn ang="0">
                <a:pos x="48" y="148"/>
              </a:cxn>
              <a:cxn ang="0">
                <a:pos x="60" y="160"/>
              </a:cxn>
              <a:cxn ang="0">
                <a:pos x="60" y="196"/>
              </a:cxn>
              <a:cxn ang="0">
                <a:pos x="96" y="196"/>
              </a:cxn>
              <a:cxn ang="0">
                <a:pos x="108" y="208"/>
              </a:cxn>
              <a:cxn ang="0">
                <a:pos x="96" y="220"/>
              </a:cxn>
              <a:cxn ang="0">
                <a:pos x="52" y="220"/>
              </a:cxn>
              <a:cxn ang="0">
                <a:pos x="36" y="220"/>
              </a:cxn>
              <a:cxn ang="0">
                <a:pos x="36" y="204"/>
              </a:cxn>
              <a:cxn ang="0">
                <a:pos x="36" y="160"/>
              </a:cxn>
              <a:cxn ang="0">
                <a:pos x="160" y="36"/>
              </a:cxn>
              <a:cxn ang="0">
                <a:pos x="160" y="36"/>
              </a:cxn>
              <a:cxn ang="0">
                <a:pos x="204" y="36"/>
              </a:cxn>
              <a:cxn ang="0">
                <a:pos x="220" y="36"/>
              </a:cxn>
              <a:cxn ang="0">
                <a:pos x="220" y="52"/>
              </a:cxn>
              <a:cxn ang="0">
                <a:pos x="220" y="96"/>
              </a:cxn>
              <a:cxn ang="0">
                <a:pos x="208" y="108"/>
              </a:cxn>
              <a:cxn ang="0">
                <a:pos x="196" y="96"/>
              </a:cxn>
              <a:cxn ang="0">
                <a:pos x="196" y="60"/>
              </a:cxn>
              <a:cxn ang="0">
                <a:pos x="160" y="60"/>
              </a:cxn>
              <a:cxn ang="0">
                <a:pos x="148" y="48"/>
              </a:cxn>
              <a:cxn ang="0">
                <a:pos x="160" y="36"/>
              </a:cxn>
              <a:cxn ang="0">
                <a:pos x="160" y="196"/>
              </a:cxn>
              <a:cxn ang="0">
                <a:pos x="160" y="196"/>
              </a:cxn>
              <a:cxn ang="0">
                <a:pos x="196" y="196"/>
              </a:cxn>
              <a:cxn ang="0">
                <a:pos x="196" y="160"/>
              </a:cxn>
              <a:cxn ang="0">
                <a:pos x="208" y="148"/>
              </a:cxn>
              <a:cxn ang="0">
                <a:pos x="220" y="160"/>
              </a:cxn>
              <a:cxn ang="0">
                <a:pos x="220" y="160"/>
              </a:cxn>
              <a:cxn ang="0">
                <a:pos x="220" y="204"/>
              </a:cxn>
              <a:cxn ang="0">
                <a:pos x="220" y="220"/>
              </a:cxn>
              <a:cxn ang="0">
                <a:pos x="204" y="220"/>
              </a:cxn>
              <a:cxn ang="0">
                <a:pos x="160" y="220"/>
              </a:cxn>
              <a:cxn ang="0">
                <a:pos x="148" y="208"/>
              </a:cxn>
              <a:cxn ang="0">
                <a:pos x="160" y="196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24"/>
                </a:lnTo>
                <a:close/>
                <a:moveTo>
                  <a:pt x="52" y="36"/>
                </a:moveTo>
                <a:cubicBezTo>
                  <a:pt x="96" y="36"/>
                  <a:pt x="96" y="36"/>
                  <a:pt x="96" y="36"/>
                </a:cubicBezTo>
                <a:cubicBezTo>
                  <a:pt x="103" y="36"/>
                  <a:pt x="108" y="41"/>
                  <a:pt x="108" y="48"/>
                </a:cubicBezTo>
                <a:cubicBezTo>
                  <a:pt x="108" y="55"/>
                  <a:pt x="103" y="60"/>
                  <a:pt x="96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0" y="96"/>
                  <a:pt x="60" y="96"/>
                  <a:pt x="60" y="96"/>
                </a:cubicBezTo>
                <a:cubicBezTo>
                  <a:pt x="60" y="103"/>
                  <a:pt x="55" y="108"/>
                  <a:pt x="48" y="108"/>
                </a:cubicBezTo>
                <a:cubicBezTo>
                  <a:pt x="41" y="108"/>
                  <a:pt x="36" y="103"/>
                  <a:pt x="36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36"/>
                  <a:pt x="36" y="36"/>
                  <a:pt x="36" y="36"/>
                </a:cubicBezTo>
                <a:lnTo>
                  <a:pt x="52" y="36"/>
                </a:lnTo>
                <a:close/>
                <a:moveTo>
                  <a:pt x="36" y="160"/>
                </a:moveTo>
                <a:cubicBezTo>
                  <a:pt x="36" y="160"/>
                  <a:pt x="36" y="160"/>
                  <a:pt x="36" y="160"/>
                </a:cubicBezTo>
                <a:cubicBezTo>
                  <a:pt x="36" y="153"/>
                  <a:pt x="41" y="148"/>
                  <a:pt x="48" y="148"/>
                </a:cubicBezTo>
                <a:cubicBezTo>
                  <a:pt x="55" y="148"/>
                  <a:pt x="60" y="153"/>
                  <a:pt x="60" y="160"/>
                </a:cubicBezTo>
                <a:cubicBezTo>
                  <a:pt x="60" y="196"/>
                  <a:pt x="60" y="196"/>
                  <a:pt x="60" y="196"/>
                </a:cubicBezTo>
                <a:cubicBezTo>
                  <a:pt x="96" y="196"/>
                  <a:pt x="96" y="196"/>
                  <a:pt x="96" y="196"/>
                </a:cubicBezTo>
                <a:cubicBezTo>
                  <a:pt x="103" y="196"/>
                  <a:pt x="108" y="201"/>
                  <a:pt x="108" y="208"/>
                </a:cubicBezTo>
                <a:cubicBezTo>
                  <a:pt x="108" y="215"/>
                  <a:pt x="103" y="220"/>
                  <a:pt x="96" y="220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36" y="220"/>
                  <a:pt x="36" y="220"/>
                  <a:pt x="36" y="220"/>
                </a:cubicBezTo>
                <a:cubicBezTo>
                  <a:pt x="36" y="204"/>
                  <a:pt x="36" y="204"/>
                  <a:pt x="36" y="204"/>
                </a:cubicBezTo>
                <a:lnTo>
                  <a:pt x="36" y="160"/>
                </a:lnTo>
                <a:close/>
                <a:moveTo>
                  <a:pt x="160" y="36"/>
                </a:moveTo>
                <a:cubicBezTo>
                  <a:pt x="160" y="36"/>
                  <a:pt x="160" y="36"/>
                  <a:pt x="160" y="36"/>
                </a:cubicBezTo>
                <a:cubicBezTo>
                  <a:pt x="204" y="36"/>
                  <a:pt x="204" y="36"/>
                  <a:pt x="204" y="36"/>
                </a:cubicBezTo>
                <a:cubicBezTo>
                  <a:pt x="220" y="36"/>
                  <a:pt x="220" y="36"/>
                  <a:pt x="220" y="36"/>
                </a:cubicBezTo>
                <a:cubicBezTo>
                  <a:pt x="220" y="52"/>
                  <a:pt x="220" y="52"/>
                  <a:pt x="220" y="52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0" y="103"/>
                  <a:pt x="215" y="108"/>
                  <a:pt x="208" y="108"/>
                </a:cubicBezTo>
                <a:cubicBezTo>
                  <a:pt x="201" y="108"/>
                  <a:pt x="196" y="103"/>
                  <a:pt x="196" y="96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60" y="60"/>
                  <a:pt x="160" y="60"/>
                  <a:pt x="160" y="60"/>
                </a:cubicBezTo>
                <a:cubicBezTo>
                  <a:pt x="153" y="60"/>
                  <a:pt x="148" y="55"/>
                  <a:pt x="148" y="48"/>
                </a:cubicBezTo>
                <a:cubicBezTo>
                  <a:pt x="148" y="41"/>
                  <a:pt x="153" y="36"/>
                  <a:pt x="160" y="36"/>
                </a:cubicBezTo>
                <a:moveTo>
                  <a:pt x="160" y="196"/>
                </a:moveTo>
                <a:cubicBezTo>
                  <a:pt x="160" y="196"/>
                  <a:pt x="160" y="196"/>
                  <a:pt x="160" y="196"/>
                </a:cubicBezTo>
                <a:cubicBezTo>
                  <a:pt x="196" y="196"/>
                  <a:pt x="196" y="196"/>
                  <a:pt x="196" y="196"/>
                </a:cubicBezTo>
                <a:cubicBezTo>
                  <a:pt x="196" y="160"/>
                  <a:pt x="196" y="160"/>
                  <a:pt x="196" y="160"/>
                </a:cubicBezTo>
                <a:cubicBezTo>
                  <a:pt x="196" y="153"/>
                  <a:pt x="201" y="148"/>
                  <a:pt x="208" y="148"/>
                </a:cubicBezTo>
                <a:cubicBezTo>
                  <a:pt x="215" y="148"/>
                  <a:pt x="220" y="153"/>
                  <a:pt x="220" y="160"/>
                </a:cubicBezTo>
                <a:cubicBezTo>
                  <a:pt x="220" y="160"/>
                  <a:pt x="220" y="160"/>
                  <a:pt x="220" y="160"/>
                </a:cubicBezTo>
                <a:cubicBezTo>
                  <a:pt x="220" y="204"/>
                  <a:pt x="220" y="204"/>
                  <a:pt x="220" y="204"/>
                </a:cubicBezTo>
                <a:cubicBezTo>
                  <a:pt x="220" y="220"/>
                  <a:pt x="220" y="220"/>
                  <a:pt x="220" y="220"/>
                </a:cubicBezTo>
                <a:cubicBezTo>
                  <a:pt x="204" y="220"/>
                  <a:pt x="204" y="220"/>
                  <a:pt x="204" y="220"/>
                </a:cubicBezTo>
                <a:cubicBezTo>
                  <a:pt x="160" y="220"/>
                  <a:pt x="160" y="220"/>
                  <a:pt x="160" y="220"/>
                </a:cubicBezTo>
                <a:cubicBezTo>
                  <a:pt x="153" y="220"/>
                  <a:pt x="148" y="215"/>
                  <a:pt x="148" y="208"/>
                </a:cubicBezTo>
                <a:cubicBezTo>
                  <a:pt x="148" y="201"/>
                  <a:pt x="153" y="196"/>
                  <a:pt x="160" y="196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" name="Freeform 47">
            <a:extLst>
              <a:ext uri="{FF2B5EF4-FFF2-40B4-BE49-F238E27FC236}">
                <a16:creationId xmlns:a16="http://schemas.microsoft.com/office/drawing/2014/main" id="{B3CFF330-24F6-A4B0-F1CA-754AA5EA7947}"/>
              </a:ext>
            </a:extLst>
          </p:cNvPr>
          <p:cNvSpPr>
            <a:spLocks noEditPoints="1"/>
          </p:cNvSpPr>
          <p:nvPr/>
        </p:nvSpPr>
        <p:spPr bwMode="auto">
          <a:xfrm>
            <a:off x="5470571" y="3389723"/>
            <a:ext cx="385200" cy="385200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44"/>
              </a:cxn>
              <a:cxn ang="0">
                <a:pos x="244" y="256"/>
              </a:cxn>
              <a:cxn ang="0">
                <a:pos x="232" y="24"/>
              </a:cxn>
              <a:cxn ang="0">
                <a:pos x="24" y="24"/>
              </a:cxn>
              <a:cxn ang="0">
                <a:pos x="24" y="232"/>
              </a:cxn>
              <a:cxn ang="0">
                <a:pos x="232" y="232"/>
              </a:cxn>
              <a:cxn ang="0">
                <a:pos x="232" y="24"/>
              </a:cxn>
              <a:cxn ang="0">
                <a:pos x="72" y="84"/>
              </a:cxn>
              <a:cxn ang="0">
                <a:pos x="84" y="72"/>
              </a:cxn>
              <a:cxn ang="0">
                <a:pos x="92" y="76"/>
              </a:cxn>
              <a:cxn ang="0">
                <a:pos x="128" y="111"/>
              </a:cxn>
              <a:cxn ang="0">
                <a:pos x="164" y="76"/>
              </a:cxn>
              <a:cxn ang="0">
                <a:pos x="172" y="72"/>
              </a:cxn>
              <a:cxn ang="0">
                <a:pos x="184" y="84"/>
              </a:cxn>
              <a:cxn ang="0">
                <a:pos x="180" y="92"/>
              </a:cxn>
              <a:cxn ang="0">
                <a:pos x="145" y="128"/>
              </a:cxn>
              <a:cxn ang="0">
                <a:pos x="180" y="164"/>
              </a:cxn>
              <a:cxn ang="0">
                <a:pos x="184" y="172"/>
              </a:cxn>
              <a:cxn ang="0">
                <a:pos x="172" y="184"/>
              </a:cxn>
              <a:cxn ang="0">
                <a:pos x="164" y="180"/>
              </a:cxn>
              <a:cxn ang="0">
                <a:pos x="128" y="145"/>
              </a:cxn>
              <a:cxn ang="0">
                <a:pos x="92" y="180"/>
              </a:cxn>
              <a:cxn ang="0">
                <a:pos x="84" y="184"/>
              </a:cxn>
              <a:cxn ang="0">
                <a:pos x="72" y="172"/>
              </a:cxn>
              <a:cxn ang="0">
                <a:pos x="76" y="164"/>
              </a:cxn>
              <a:cxn ang="0">
                <a:pos x="111" y="128"/>
              </a:cxn>
              <a:cxn ang="0">
                <a:pos x="76" y="92"/>
              </a:cxn>
              <a:cxn ang="0">
                <a:pos x="72" y="8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24"/>
                </a:lnTo>
                <a:close/>
                <a:moveTo>
                  <a:pt x="72" y="84"/>
                </a:moveTo>
                <a:cubicBezTo>
                  <a:pt x="72" y="77"/>
                  <a:pt x="77" y="72"/>
                  <a:pt x="84" y="72"/>
                </a:cubicBezTo>
                <a:cubicBezTo>
                  <a:pt x="87" y="72"/>
                  <a:pt x="90" y="73"/>
                  <a:pt x="92" y="76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64" y="76"/>
                  <a:pt x="164" y="76"/>
                  <a:pt x="164" y="76"/>
                </a:cubicBezTo>
                <a:cubicBezTo>
                  <a:pt x="166" y="73"/>
                  <a:pt x="169" y="72"/>
                  <a:pt x="172" y="72"/>
                </a:cubicBezTo>
                <a:cubicBezTo>
                  <a:pt x="179" y="72"/>
                  <a:pt x="184" y="77"/>
                  <a:pt x="184" y="84"/>
                </a:cubicBezTo>
                <a:cubicBezTo>
                  <a:pt x="184" y="87"/>
                  <a:pt x="183" y="90"/>
                  <a:pt x="180" y="92"/>
                </a:cubicBezTo>
                <a:cubicBezTo>
                  <a:pt x="145" y="128"/>
                  <a:pt x="145" y="128"/>
                  <a:pt x="145" y="128"/>
                </a:cubicBezTo>
                <a:cubicBezTo>
                  <a:pt x="180" y="164"/>
                  <a:pt x="180" y="164"/>
                  <a:pt x="180" y="164"/>
                </a:cubicBezTo>
                <a:cubicBezTo>
                  <a:pt x="183" y="166"/>
                  <a:pt x="184" y="169"/>
                  <a:pt x="184" y="172"/>
                </a:cubicBezTo>
                <a:cubicBezTo>
                  <a:pt x="184" y="179"/>
                  <a:pt x="179" y="184"/>
                  <a:pt x="172" y="184"/>
                </a:cubicBezTo>
                <a:cubicBezTo>
                  <a:pt x="169" y="184"/>
                  <a:pt x="166" y="183"/>
                  <a:pt x="164" y="180"/>
                </a:cubicBezTo>
                <a:cubicBezTo>
                  <a:pt x="128" y="145"/>
                  <a:pt x="128" y="145"/>
                  <a:pt x="128" y="145"/>
                </a:cubicBezTo>
                <a:cubicBezTo>
                  <a:pt x="92" y="180"/>
                  <a:pt x="92" y="180"/>
                  <a:pt x="92" y="180"/>
                </a:cubicBezTo>
                <a:cubicBezTo>
                  <a:pt x="90" y="183"/>
                  <a:pt x="87" y="184"/>
                  <a:pt x="84" y="184"/>
                </a:cubicBezTo>
                <a:cubicBezTo>
                  <a:pt x="77" y="184"/>
                  <a:pt x="72" y="179"/>
                  <a:pt x="72" y="172"/>
                </a:cubicBezTo>
                <a:cubicBezTo>
                  <a:pt x="72" y="169"/>
                  <a:pt x="73" y="166"/>
                  <a:pt x="76" y="164"/>
                </a:cubicBezTo>
                <a:cubicBezTo>
                  <a:pt x="111" y="128"/>
                  <a:pt x="111" y="128"/>
                  <a:pt x="111" y="128"/>
                </a:cubicBezTo>
                <a:cubicBezTo>
                  <a:pt x="76" y="92"/>
                  <a:pt x="76" y="92"/>
                  <a:pt x="76" y="92"/>
                </a:cubicBezTo>
                <a:cubicBezTo>
                  <a:pt x="73" y="90"/>
                  <a:pt x="72" y="87"/>
                  <a:pt x="72" y="8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8" name="Freeform 48">
            <a:extLst>
              <a:ext uri="{FF2B5EF4-FFF2-40B4-BE49-F238E27FC236}">
                <a16:creationId xmlns:a16="http://schemas.microsoft.com/office/drawing/2014/main" id="{D8BFAAAF-28FF-C33E-E198-4AB912673C4F}"/>
              </a:ext>
            </a:extLst>
          </p:cNvPr>
          <p:cNvSpPr>
            <a:spLocks noEditPoints="1"/>
          </p:cNvSpPr>
          <p:nvPr/>
        </p:nvSpPr>
        <p:spPr bwMode="auto">
          <a:xfrm>
            <a:off x="4799767" y="3389723"/>
            <a:ext cx="383735" cy="385200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44"/>
              </a:cxn>
              <a:cxn ang="0">
                <a:pos x="244" y="256"/>
              </a:cxn>
              <a:cxn ang="0">
                <a:pos x="232" y="24"/>
              </a:cxn>
              <a:cxn ang="0">
                <a:pos x="24" y="24"/>
              </a:cxn>
              <a:cxn ang="0">
                <a:pos x="24" y="232"/>
              </a:cxn>
              <a:cxn ang="0">
                <a:pos x="232" y="232"/>
              </a:cxn>
              <a:cxn ang="0">
                <a:pos x="232" y="24"/>
              </a:cxn>
              <a:cxn ang="0">
                <a:pos x="76" y="112"/>
              </a:cxn>
              <a:cxn ang="0">
                <a:pos x="84" y="116"/>
              </a:cxn>
              <a:cxn ang="0">
                <a:pos x="112" y="143"/>
              </a:cxn>
              <a:cxn ang="0">
                <a:pos x="168" y="88"/>
              </a:cxn>
              <a:cxn ang="0">
                <a:pos x="176" y="84"/>
              </a:cxn>
              <a:cxn ang="0">
                <a:pos x="188" y="96"/>
              </a:cxn>
              <a:cxn ang="0">
                <a:pos x="184" y="104"/>
              </a:cxn>
              <a:cxn ang="0">
                <a:pos x="120" y="168"/>
              </a:cxn>
              <a:cxn ang="0">
                <a:pos x="112" y="172"/>
              </a:cxn>
              <a:cxn ang="0">
                <a:pos x="104" y="168"/>
              </a:cxn>
              <a:cxn ang="0">
                <a:pos x="68" y="132"/>
              </a:cxn>
              <a:cxn ang="0">
                <a:pos x="64" y="124"/>
              </a:cxn>
              <a:cxn ang="0">
                <a:pos x="76" y="112"/>
              </a:cxn>
              <a:cxn ang="0">
                <a:pos x="184" y="172"/>
              </a:cxn>
              <a:cxn ang="0">
                <a:pos x="184" y="172"/>
              </a:cxn>
              <a:cxn ang="0">
                <a:pos x="184" y="172"/>
              </a:cxn>
              <a:cxn ang="0">
                <a:pos x="184" y="172"/>
              </a:cxn>
              <a:cxn ang="0">
                <a:pos x="184" y="84"/>
              </a:cxn>
              <a:cxn ang="0">
                <a:pos x="184" y="84"/>
              </a:cxn>
              <a:cxn ang="0">
                <a:pos x="184" y="8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24"/>
                </a:lnTo>
                <a:close/>
                <a:moveTo>
                  <a:pt x="76" y="112"/>
                </a:moveTo>
                <a:cubicBezTo>
                  <a:pt x="79" y="112"/>
                  <a:pt x="82" y="113"/>
                  <a:pt x="84" y="116"/>
                </a:cubicBezTo>
                <a:cubicBezTo>
                  <a:pt x="112" y="143"/>
                  <a:pt x="112" y="143"/>
                  <a:pt x="112" y="143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0" y="85"/>
                  <a:pt x="173" y="84"/>
                  <a:pt x="176" y="84"/>
                </a:cubicBezTo>
                <a:cubicBezTo>
                  <a:pt x="183" y="84"/>
                  <a:pt x="188" y="89"/>
                  <a:pt x="188" y="96"/>
                </a:cubicBezTo>
                <a:cubicBezTo>
                  <a:pt x="188" y="99"/>
                  <a:pt x="187" y="102"/>
                  <a:pt x="184" y="104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18" y="171"/>
                  <a:pt x="115" y="172"/>
                  <a:pt x="112" y="172"/>
                </a:cubicBezTo>
                <a:cubicBezTo>
                  <a:pt x="109" y="172"/>
                  <a:pt x="106" y="171"/>
                  <a:pt x="104" y="168"/>
                </a:cubicBezTo>
                <a:cubicBezTo>
                  <a:pt x="68" y="132"/>
                  <a:pt x="68" y="132"/>
                  <a:pt x="68" y="132"/>
                </a:cubicBezTo>
                <a:cubicBezTo>
                  <a:pt x="65" y="130"/>
                  <a:pt x="64" y="127"/>
                  <a:pt x="64" y="124"/>
                </a:cubicBezTo>
                <a:cubicBezTo>
                  <a:pt x="64" y="117"/>
                  <a:pt x="69" y="112"/>
                  <a:pt x="76" y="112"/>
                </a:cubicBezTo>
                <a:moveTo>
                  <a:pt x="184" y="172"/>
                </a:moveTo>
                <a:cubicBezTo>
                  <a:pt x="184" y="172"/>
                  <a:pt x="184" y="172"/>
                  <a:pt x="184" y="172"/>
                </a:cubicBezTo>
                <a:cubicBezTo>
                  <a:pt x="184" y="172"/>
                  <a:pt x="184" y="172"/>
                  <a:pt x="184" y="172"/>
                </a:cubicBezTo>
                <a:cubicBezTo>
                  <a:pt x="184" y="172"/>
                  <a:pt x="184" y="172"/>
                  <a:pt x="184" y="172"/>
                </a:cubicBezTo>
                <a:moveTo>
                  <a:pt x="184" y="84"/>
                </a:moveTo>
                <a:cubicBezTo>
                  <a:pt x="184" y="84"/>
                  <a:pt x="184" y="84"/>
                  <a:pt x="184" y="84"/>
                </a:cubicBezTo>
                <a:cubicBezTo>
                  <a:pt x="184" y="84"/>
                  <a:pt x="184" y="84"/>
                  <a:pt x="184" y="84"/>
                </a:cubicBez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9" name="Freeform 49">
            <a:extLst>
              <a:ext uri="{FF2B5EF4-FFF2-40B4-BE49-F238E27FC236}">
                <a16:creationId xmlns:a16="http://schemas.microsoft.com/office/drawing/2014/main" id="{33062AC9-B5DD-D33A-8BC2-7B656F95AC8B}"/>
              </a:ext>
            </a:extLst>
          </p:cNvPr>
          <p:cNvSpPr>
            <a:spLocks noEditPoints="1"/>
          </p:cNvSpPr>
          <p:nvPr/>
        </p:nvSpPr>
        <p:spPr bwMode="auto">
          <a:xfrm>
            <a:off x="4127499" y="3389723"/>
            <a:ext cx="383735" cy="385200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44"/>
              </a:cxn>
              <a:cxn ang="0">
                <a:pos x="244" y="256"/>
              </a:cxn>
              <a:cxn ang="0">
                <a:pos x="232" y="24"/>
              </a:cxn>
              <a:cxn ang="0">
                <a:pos x="24" y="24"/>
              </a:cxn>
              <a:cxn ang="0">
                <a:pos x="24" y="232"/>
              </a:cxn>
              <a:cxn ang="0">
                <a:pos x="232" y="232"/>
              </a:cxn>
              <a:cxn ang="0">
                <a:pos x="232" y="24"/>
              </a:cxn>
              <a:cxn ang="0">
                <a:pos x="76" y="116"/>
              </a:cxn>
              <a:cxn ang="0">
                <a:pos x="104" y="116"/>
              </a:cxn>
              <a:cxn ang="0">
                <a:pos x="116" y="116"/>
              </a:cxn>
              <a:cxn ang="0">
                <a:pos x="140" y="116"/>
              </a:cxn>
              <a:cxn ang="0">
                <a:pos x="156" y="116"/>
              </a:cxn>
              <a:cxn ang="0">
                <a:pos x="180" y="116"/>
              </a:cxn>
              <a:cxn ang="0">
                <a:pos x="192" y="128"/>
              </a:cxn>
              <a:cxn ang="0">
                <a:pos x="180" y="140"/>
              </a:cxn>
              <a:cxn ang="0">
                <a:pos x="156" y="140"/>
              </a:cxn>
              <a:cxn ang="0">
                <a:pos x="140" y="140"/>
              </a:cxn>
              <a:cxn ang="0">
                <a:pos x="116" y="140"/>
              </a:cxn>
              <a:cxn ang="0">
                <a:pos x="100" y="140"/>
              </a:cxn>
              <a:cxn ang="0">
                <a:pos x="76" y="140"/>
              </a:cxn>
              <a:cxn ang="0">
                <a:pos x="64" y="128"/>
              </a:cxn>
              <a:cxn ang="0">
                <a:pos x="76" y="116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24"/>
                </a:lnTo>
                <a:close/>
                <a:moveTo>
                  <a:pt x="76" y="116"/>
                </a:moveTo>
                <a:cubicBezTo>
                  <a:pt x="104" y="116"/>
                  <a:pt x="104" y="116"/>
                  <a:pt x="104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56" y="116"/>
                  <a:pt x="156" y="116"/>
                  <a:pt x="156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cubicBezTo>
                  <a:pt x="192" y="135"/>
                  <a:pt x="187" y="140"/>
                  <a:pt x="180" y="140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40" y="140"/>
                  <a:pt x="140" y="140"/>
                  <a:pt x="140" y="140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100" y="140"/>
                  <a:pt x="100" y="140"/>
                  <a:pt x="100" y="140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69" y="140"/>
                  <a:pt x="64" y="135"/>
                  <a:pt x="64" y="128"/>
                </a:cubicBezTo>
                <a:cubicBezTo>
                  <a:pt x="64" y="121"/>
                  <a:pt x="69" y="116"/>
                  <a:pt x="76" y="116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0" name="Freeform 50">
            <a:extLst>
              <a:ext uri="{FF2B5EF4-FFF2-40B4-BE49-F238E27FC236}">
                <a16:creationId xmlns:a16="http://schemas.microsoft.com/office/drawing/2014/main" id="{C3558C84-539E-38C3-01A6-DB837269BE0C}"/>
              </a:ext>
            </a:extLst>
          </p:cNvPr>
          <p:cNvSpPr>
            <a:spLocks noEditPoints="1"/>
          </p:cNvSpPr>
          <p:nvPr/>
        </p:nvSpPr>
        <p:spPr bwMode="auto">
          <a:xfrm>
            <a:off x="3455229" y="3389723"/>
            <a:ext cx="383735" cy="385200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44"/>
              </a:cxn>
              <a:cxn ang="0">
                <a:pos x="244" y="256"/>
              </a:cxn>
              <a:cxn ang="0">
                <a:pos x="232" y="24"/>
              </a:cxn>
              <a:cxn ang="0">
                <a:pos x="24" y="24"/>
              </a:cxn>
              <a:cxn ang="0">
                <a:pos x="24" y="232"/>
              </a:cxn>
              <a:cxn ang="0">
                <a:pos x="232" y="232"/>
              </a:cxn>
              <a:cxn ang="0">
                <a:pos x="232" y="24"/>
              </a:cxn>
              <a:cxn ang="0">
                <a:pos x="76" y="116"/>
              </a:cxn>
              <a:cxn ang="0">
                <a:pos x="116" y="116"/>
              </a:cxn>
              <a:cxn ang="0">
                <a:pos x="116" y="76"/>
              </a:cxn>
              <a:cxn ang="0">
                <a:pos x="128" y="64"/>
              </a:cxn>
              <a:cxn ang="0">
                <a:pos x="140" y="76"/>
              </a:cxn>
              <a:cxn ang="0">
                <a:pos x="140" y="116"/>
              </a:cxn>
              <a:cxn ang="0">
                <a:pos x="180" y="116"/>
              </a:cxn>
              <a:cxn ang="0">
                <a:pos x="192" y="128"/>
              </a:cxn>
              <a:cxn ang="0">
                <a:pos x="180" y="140"/>
              </a:cxn>
              <a:cxn ang="0">
                <a:pos x="140" y="140"/>
              </a:cxn>
              <a:cxn ang="0">
                <a:pos x="140" y="180"/>
              </a:cxn>
              <a:cxn ang="0">
                <a:pos x="128" y="192"/>
              </a:cxn>
              <a:cxn ang="0">
                <a:pos x="116" y="180"/>
              </a:cxn>
              <a:cxn ang="0">
                <a:pos x="116" y="140"/>
              </a:cxn>
              <a:cxn ang="0">
                <a:pos x="76" y="140"/>
              </a:cxn>
              <a:cxn ang="0">
                <a:pos x="64" y="128"/>
              </a:cxn>
              <a:cxn ang="0">
                <a:pos x="76" y="116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24"/>
                </a:lnTo>
                <a:close/>
                <a:moveTo>
                  <a:pt x="76" y="116"/>
                </a:moveTo>
                <a:cubicBezTo>
                  <a:pt x="116" y="116"/>
                  <a:pt x="116" y="116"/>
                  <a:pt x="116" y="116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6" y="69"/>
                  <a:pt x="121" y="64"/>
                  <a:pt x="128" y="64"/>
                </a:cubicBezTo>
                <a:cubicBezTo>
                  <a:pt x="135" y="64"/>
                  <a:pt x="140" y="69"/>
                  <a:pt x="140" y="7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cubicBezTo>
                  <a:pt x="192" y="135"/>
                  <a:pt x="187" y="140"/>
                  <a:pt x="180" y="140"/>
                </a:cubicBezTo>
                <a:cubicBezTo>
                  <a:pt x="140" y="140"/>
                  <a:pt x="140" y="140"/>
                  <a:pt x="140" y="140"/>
                </a:cubicBezTo>
                <a:cubicBezTo>
                  <a:pt x="140" y="180"/>
                  <a:pt x="140" y="180"/>
                  <a:pt x="140" y="180"/>
                </a:cubicBezTo>
                <a:cubicBezTo>
                  <a:pt x="140" y="187"/>
                  <a:pt x="135" y="192"/>
                  <a:pt x="128" y="192"/>
                </a:cubicBezTo>
                <a:cubicBezTo>
                  <a:pt x="121" y="192"/>
                  <a:pt x="116" y="187"/>
                  <a:pt x="116" y="180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69" y="140"/>
                  <a:pt x="64" y="135"/>
                  <a:pt x="64" y="128"/>
                </a:cubicBezTo>
                <a:cubicBezTo>
                  <a:pt x="64" y="121"/>
                  <a:pt x="69" y="116"/>
                  <a:pt x="76" y="116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1" name="Freeform 51">
            <a:extLst>
              <a:ext uri="{FF2B5EF4-FFF2-40B4-BE49-F238E27FC236}">
                <a16:creationId xmlns:a16="http://schemas.microsoft.com/office/drawing/2014/main" id="{699F23D3-3BF9-5929-2806-5AFBF12B6E52}"/>
              </a:ext>
            </a:extLst>
          </p:cNvPr>
          <p:cNvSpPr>
            <a:spLocks noEditPoints="1"/>
          </p:cNvSpPr>
          <p:nvPr/>
        </p:nvSpPr>
        <p:spPr bwMode="auto">
          <a:xfrm>
            <a:off x="2800536" y="3408764"/>
            <a:ext cx="348585" cy="347120"/>
          </a:xfrm>
          <a:custGeom>
            <a:avLst/>
            <a:gdLst/>
            <a:ahLst/>
            <a:cxnLst>
              <a:cxn ang="0">
                <a:pos x="220" y="232"/>
              </a:cxn>
              <a:cxn ang="0">
                <a:pos x="140" y="232"/>
              </a:cxn>
              <a:cxn ang="0">
                <a:pos x="128" y="220"/>
              </a:cxn>
              <a:cxn ang="0">
                <a:pos x="128" y="140"/>
              </a:cxn>
              <a:cxn ang="0">
                <a:pos x="140" y="128"/>
              </a:cxn>
              <a:cxn ang="0">
                <a:pos x="220" y="128"/>
              </a:cxn>
              <a:cxn ang="0">
                <a:pos x="232" y="140"/>
              </a:cxn>
              <a:cxn ang="0">
                <a:pos x="232" y="220"/>
              </a:cxn>
              <a:cxn ang="0">
                <a:pos x="220" y="232"/>
              </a:cxn>
              <a:cxn ang="0">
                <a:pos x="220" y="104"/>
              </a:cxn>
              <a:cxn ang="0">
                <a:pos x="140" y="104"/>
              </a:cxn>
              <a:cxn ang="0">
                <a:pos x="128" y="92"/>
              </a:cxn>
              <a:cxn ang="0">
                <a:pos x="128" y="12"/>
              </a:cxn>
              <a:cxn ang="0">
                <a:pos x="140" y="0"/>
              </a:cxn>
              <a:cxn ang="0">
                <a:pos x="220" y="0"/>
              </a:cxn>
              <a:cxn ang="0">
                <a:pos x="232" y="12"/>
              </a:cxn>
              <a:cxn ang="0">
                <a:pos x="232" y="92"/>
              </a:cxn>
              <a:cxn ang="0">
                <a:pos x="220" y="104"/>
              </a:cxn>
              <a:cxn ang="0">
                <a:pos x="92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40"/>
              </a:cxn>
              <a:cxn ang="0">
                <a:pos x="12" y="128"/>
              </a:cxn>
              <a:cxn ang="0">
                <a:pos x="92" y="128"/>
              </a:cxn>
              <a:cxn ang="0">
                <a:pos x="104" y="140"/>
              </a:cxn>
              <a:cxn ang="0">
                <a:pos x="104" y="220"/>
              </a:cxn>
              <a:cxn ang="0">
                <a:pos x="92" y="232"/>
              </a:cxn>
              <a:cxn ang="0">
                <a:pos x="92" y="104"/>
              </a:cxn>
              <a:cxn ang="0">
                <a:pos x="12" y="104"/>
              </a:cxn>
              <a:cxn ang="0">
                <a:pos x="0" y="92"/>
              </a:cxn>
              <a:cxn ang="0">
                <a:pos x="0" y="12"/>
              </a:cxn>
              <a:cxn ang="0">
                <a:pos x="12" y="0"/>
              </a:cxn>
              <a:cxn ang="0">
                <a:pos x="92" y="0"/>
              </a:cxn>
              <a:cxn ang="0">
                <a:pos x="104" y="12"/>
              </a:cxn>
              <a:cxn ang="0">
                <a:pos x="104" y="92"/>
              </a:cxn>
              <a:cxn ang="0">
                <a:pos x="92" y="104"/>
              </a:cxn>
            </a:cxnLst>
            <a:rect l="0" t="0" r="r" b="b"/>
            <a:pathLst>
              <a:path w="232" h="232">
                <a:moveTo>
                  <a:pt x="220" y="232"/>
                </a:moveTo>
                <a:cubicBezTo>
                  <a:pt x="140" y="232"/>
                  <a:pt x="140" y="232"/>
                  <a:pt x="140" y="232"/>
                </a:cubicBezTo>
                <a:cubicBezTo>
                  <a:pt x="133" y="232"/>
                  <a:pt x="128" y="227"/>
                  <a:pt x="128" y="220"/>
                </a:cubicBezTo>
                <a:cubicBezTo>
                  <a:pt x="128" y="140"/>
                  <a:pt x="128" y="140"/>
                  <a:pt x="128" y="140"/>
                </a:cubicBezTo>
                <a:cubicBezTo>
                  <a:pt x="128" y="133"/>
                  <a:pt x="133" y="128"/>
                  <a:pt x="140" y="128"/>
                </a:cubicBezTo>
                <a:cubicBezTo>
                  <a:pt x="220" y="128"/>
                  <a:pt x="220" y="128"/>
                  <a:pt x="220" y="128"/>
                </a:cubicBezTo>
                <a:cubicBezTo>
                  <a:pt x="227" y="128"/>
                  <a:pt x="232" y="133"/>
                  <a:pt x="232" y="140"/>
                </a:cubicBezTo>
                <a:cubicBezTo>
                  <a:pt x="232" y="220"/>
                  <a:pt x="232" y="220"/>
                  <a:pt x="232" y="220"/>
                </a:cubicBezTo>
                <a:cubicBezTo>
                  <a:pt x="232" y="227"/>
                  <a:pt x="227" y="232"/>
                  <a:pt x="220" y="232"/>
                </a:cubicBezTo>
                <a:moveTo>
                  <a:pt x="220" y="104"/>
                </a:moveTo>
                <a:cubicBezTo>
                  <a:pt x="140" y="104"/>
                  <a:pt x="140" y="104"/>
                  <a:pt x="140" y="104"/>
                </a:cubicBezTo>
                <a:cubicBezTo>
                  <a:pt x="133" y="104"/>
                  <a:pt x="128" y="99"/>
                  <a:pt x="128" y="92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33" y="0"/>
                  <a:pt x="140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cubicBezTo>
                  <a:pt x="232" y="92"/>
                  <a:pt x="232" y="92"/>
                  <a:pt x="232" y="92"/>
                </a:cubicBezTo>
                <a:cubicBezTo>
                  <a:pt x="232" y="99"/>
                  <a:pt x="227" y="104"/>
                  <a:pt x="220" y="104"/>
                </a:cubicBezTo>
                <a:moveTo>
                  <a:pt x="92" y="232"/>
                </a:move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33"/>
                  <a:pt x="5" y="128"/>
                  <a:pt x="12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9" y="128"/>
                  <a:pt x="104" y="133"/>
                  <a:pt x="104" y="140"/>
                </a:cubicBezTo>
                <a:cubicBezTo>
                  <a:pt x="104" y="220"/>
                  <a:pt x="104" y="220"/>
                  <a:pt x="104" y="220"/>
                </a:cubicBezTo>
                <a:cubicBezTo>
                  <a:pt x="104" y="227"/>
                  <a:pt x="99" y="232"/>
                  <a:pt x="92" y="232"/>
                </a:cubicBezTo>
                <a:moveTo>
                  <a:pt x="92" y="104"/>
                </a:move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9" y="0"/>
                  <a:pt x="104" y="5"/>
                  <a:pt x="104" y="12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4" y="99"/>
                  <a:pt x="99" y="104"/>
                  <a:pt x="92" y="10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2" name="Freeform 52">
            <a:extLst>
              <a:ext uri="{FF2B5EF4-FFF2-40B4-BE49-F238E27FC236}">
                <a16:creationId xmlns:a16="http://schemas.microsoft.com/office/drawing/2014/main" id="{32DAE16E-09D3-669B-8A00-AE5012393EF3}"/>
              </a:ext>
            </a:extLst>
          </p:cNvPr>
          <p:cNvSpPr>
            <a:spLocks noEditPoints="1"/>
          </p:cNvSpPr>
          <p:nvPr/>
        </p:nvSpPr>
        <p:spPr bwMode="auto">
          <a:xfrm>
            <a:off x="2128267" y="3408764"/>
            <a:ext cx="348585" cy="347120"/>
          </a:xfrm>
          <a:custGeom>
            <a:avLst/>
            <a:gdLst/>
            <a:ahLst/>
            <a:cxnLst>
              <a:cxn ang="0">
                <a:pos x="220" y="232"/>
              </a:cxn>
              <a:cxn ang="0">
                <a:pos x="140" y="232"/>
              </a:cxn>
              <a:cxn ang="0">
                <a:pos x="128" y="220"/>
              </a:cxn>
              <a:cxn ang="0">
                <a:pos x="128" y="140"/>
              </a:cxn>
              <a:cxn ang="0">
                <a:pos x="140" y="128"/>
              </a:cxn>
              <a:cxn ang="0">
                <a:pos x="220" y="128"/>
              </a:cxn>
              <a:cxn ang="0">
                <a:pos x="232" y="140"/>
              </a:cxn>
              <a:cxn ang="0">
                <a:pos x="232" y="220"/>
              </a:cxn>
              <a:cxn ang="0">
                <a:pos x="220" y="232"/>
              </a:cxn>
              <a:cxn ang="0">
                <a:pos x="208" y="152"/>
              </a:cxn>
              <a:cxn ang="0">
                <a:pos x="152" y="152"/>
              </a:cxn>
              <a:cxn ang="0">
                <a:pos x="152" y="208"/>
              </a:cxn>
              <a:cxn ang="0">
                <a:pos x="208" y="208"/>
              </a:cxn>
              <a:cxn ang="0">
                <a:pos x="208" y="152"/>
              </a:cxn>
              <a:cxn ang="0">
                <a:pos x="220" y="104"/>
              </a:cxn>
              <a:cxn ang="0">
                <a:pos x="140" y="104"/>
              </a:cxn>
              <a:cxn ang="0">
                <a:pos x="128" y="92"/>
              </a:cxn>
              <a:cxn ang="0">
                <a:pos x="128" y="12"/>
              </a:cxn>
              <a:cxn ang="0">
                <a:pos x="140" y="0"/>
              </a:cxn>
              <a:cxn ang="0">
                <a:pos x="220" y="0"/>
              </a:cxn>
              <a:cxn ang="0">
                <a:pos x="232" y="12"/>
              </a:cxn>
              <a:cxn ang="0">
                <a:pos x="232" y="92"/>
              </a:cxn>
              <a:cxn ang="0">
                <a:pos x="220" y="104"/>
              </a:cxn>
              <a:cxn ang="0">
                <a:pos x="208" y="24"/>
              </a:cxn>
              <a:cxn ang="0">
                <a:pos x="152" y="24"/>
              </a:cxn>
              <a:cxn ang="0">
                <a:pos x="152" y="80"/>
              </a:cxn>
              <a:cxn ang="0">
                <a:pos x="208" y="80"/>
              </a:cxn>
              <a:cxn ang="0">
                <a:pos x="208" y="24"/>
              </a:cxn>
              <a:cxn ang="0">
                <a:pos x="92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40"/>
              </a:cxn>
              <a:cxn ang="0">
                <a:pos x="12" y="128"/>
              </a:cxn>
              <a:cxn ang="0">
                <a:pos x="92" y="128"/>
              </a:cxn>
              <a:cxn ang="0">
                <a:pos x="104" y="140"/>
              </a:cxn>
              <a:cxn ang="0">
                <a:pos x="104" y="220"/>
              </a:cxn>
              <a:cxn ang="0">
                <a:pos x="92" y="232"/>
              </a:cxn>
              <a:cxn ang="0">
                <a:pos x="80" y="152"/>
              </a:cxn>
              <a:cxn ang="0">
                <a:pos x="24" y="152"/>
              </a:cxn>
              <a:cxn ang="0">
                <a:pos x="24" y="208"/>
              </a:cxn>
              <a:cxn ang="0">
                <a:pos x="80" y="208"/>
              </a:cxn>
              <a:cxn ang="0">
                <a:pos x="80" y="152"/>
              </a:cxn>
              <a:cxn ang="0">
                <a:pos x="92" y="104"/>
              </a:cxn>
              <a:cxn ang="0">
                <a:pos x="12" y="104"/>
              </a:cxn>
              <a:cxn ang="0">
                <a:pos x="0" y="92"/>
              </a:cxn>
              <a:cxn ang="0">
                <a:pos x="0" y="12"/>
              </a:cxn>
              <a:cxn ang="0">
                <a:pos x="12" y="0"/>
              </a:cxn>
              <a:cxn ang="0">
                <a:pos x="92" y="0"/>
              </a:cxn>
              <a:cxn ang="0">
                <a:pos x="104" y="12"/>
              </a:cxn>
              <a:cxn ang="0">
                <a:pos x="104" y="92"/>
              </a:cxn>
              <a:cxn ang="0">
                <a:pos x="92" y="104"/>
              </a:cxn>
              <a:cxn ang="0">
                <a:pos x="80" y="24"/>
              </a:cxn>
              <a:cxn ang="0">
                <a:pos x="24" y="24"/>
              </a:cxn>
              <a:cxn ang="0">
                <a:pos x="24" y="80"/>
              </a:cxn>
              <a:cxn ang="0">
                <a:pos x="80" y="80"/>
              </a:cxn>
              <a:cxn ang="0">
                <a:pos x="80" y="24"/>
              </a:cxn>
            </a:cxnLst>
            <a:rect l="0" t="0" r="r" b="b"/>
            <a:pathLst>
              <a:path w="232" h="232">
                <a:moveTo>
                  <a:pt x="220" y="232"/>
                </a:moveTo>
                <a:cubicBezTo>
                  <a:pt x="140" y="232"/>
                  <a:pt x="140" y="232"/>
                  <a:pt x="140" y="232"/>
                </a:cubicBezTo>
                <a:cubicBezTo>
                  <a:pt x="133" y="232"/>
                  <a:pt x="128" y="227"/>
                  <a:pt x="128" y="220"/>
                </a:cubicBezTo>
                <a:cubicBezTo>
                  <a:pt x="128" y="140"/>
                  <a:pt x="128" y="140"/>
                  <a:pt x="128" y="140"/>
                </a:cubicBezTo>
                <a:cubicBezTo>
                  <a:pt x="128" y="133"/>
                  <a:pt x="133" y="128"/>
                  <a:pt x="140" y="128"/>
                </a:cubicBezTo>
                <a:cubicBezTo>
                  <a:pt x="220" y="128"/>
                  <a:pt x="220" y="128"/>
                  <a:pt x="220" y="128"/>
                </a:cubicBezTo>
                <a:cubicBezTo>
                  <a:pt x="227" y="128"/>
                  <a:pt x="232" y="133"/>
                  <a:pt x="232" y="140"/>
                </a:cubicBezTo>
                <a:cubicBezTo>
                  <a:pt x="232" y="220"/>
                  <a:pt x="232" y="220"/>
                  <a:pt x="232" y="220"/>
                </a:cubicBezTo>
                <a:cubicBezTo>
                  <a:pt x="232" y="227"/>
                  <a:pt x="227" y="232"/>
                  <a:pt x="220" y="232"/>
                </a:cubicBezTo>
                <a:moveTo>
                  <a:pt x="208" y="152"/>
                </a:moveTo>
                <a:cubicBezTo>
                  <a:pt x="152" y="152"/>
                  <a:pt x="152" y="152"/>
                  <a:pt x="152" y="152"/>
                </a:cubicBezTo>
                <a:cubicBezTo>
                  <a:pt x="152" y="208"/>
                  <a:pt x="152" y="208"/>
                  <a:pt x="152" y="208"/>
                </a:cubicBezTo>
                <a:cubicBezTo>
                  <a:pt x="208" y="208"/>
                  <a:pt x="208" y="208"/>
                  <a:pt x="208" y="208"/>
                </a:cubicBezTo>
                <a:lnTo>
                  <a:pt x="208" y="152"/>
                </a:lnTo>
                <a:close/>
                <a:moveTo>
                  <a:pt x="220" y="104"/>
                </a:moveTo>
                <a:cubicBezTo>
                  <a:pt x="140" y="104"/>
                  <a:pt x="140" y="104"/>
                  <a:pt x="140" y="104"/>
                </a:cubicBezTo>
                <a:cubicBezTo>
                  <a:pt x="133" y="104"/>
                  <a:pt x="128" y="99"/>
                  <a:pt x="128" y="92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33" y="0"/>
                  <a:pt x="140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cubicBezTo>
                  <a:pt x="232" y="92"/>
                  <a:pt x="232" y="92"/>
                  <a:pt x="232" y="92"/>
                </a:cubicBezTo>
                <a:cubicBezTo>
                  <a:pt x="232" y="99"/>
                  <a:pt x="227" y="104"/>
                  <a:pt x="220" y="104"/>
                </a:cubicBezTo>
                <a:moveTo>
                  <a:pt x="208" y="24"/>
                </a:moveTo>
                <a:cubicBezTo>
                  <a:pt x="152" y="24"/>
                  <a:pt x="152" y="24"/>
                  <a:pt x="152" y="24"/>
                </a:cubicBezTo>
                <a:cubicBezTo>
                  <a:pt x="152" y="80"/>
                  <a:pt x="152" y="80"/>
                  <a:pt x="152" y="80"/>
                </a:cubicBezTo>
                <a:cubicBezTo>
                  <a:pt x="208" y="80"/>
                  <a:pt x="208" y="80"/>
                  <a:pt x="208" y="80"/>
                </a:cubicBezTo>
                <a:lnTo>
                  <a:pt x="208" y="24"/>
                </a:lnTo>
                <a:close/>
                <a:moveTo>
                  <a:pt x="92" y="232"/>
                </a:move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33"/>
                  <a:pt x="5" y="128"/>
                  <a:pt x="12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9" y="128"/>
                  <a:pt x="104" y="133"/>
                  <a:pt x="104" y="140"/>
                </a:cubicBezTo>
                <a:cubicBezTo>
                  <a:pt x="104" y="220"/>
                  <a:pt x="104" y="220"/>
                  <a:pt x="104" y="220"/>
                </a:cubicBezTo>
                <a:cubicBezTo>
                  <a:pt x="104" y="227"/>
                  <a:pt x="99" y="232"/>
                  <a:pt x="92" y="232"/>
                </a:cubicBezTo>
                <a:moveTo>
                  <a:pt x="80" y="152"/>
                </a:moveTo>
                <a:cubicBezTo>
                  <a:pt x="24" y="152"/>
                  <a:pt x="24" y="152"/>
                  <a:pt x="24" y="152"/>
                </a:cubicBezTo>
                <a:cubicBezTo>
                  <a:pt x="24" y="208"/>
                  <a:pt x="24" y="208"/>
                  <a:pt x="24" y="208"/>
                </a:cubicBezTo>
                <a:cubicBezTo>
                  <a:pt x="80" y="208"/>
                  <a:pt x="80" y="208"/>
                  <a:pt x="80" y="208"/>
                </a:cubicBezTo>
                <a:lnTo>
                  <a:pt x="80" y="152"/>
                </a:lnTo>
                <a:close/>
                <a:moveTo>
                  <a:pt x="92" y="104"/>
                </a:move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9" y="0"/>
                  <a:pt x="104" y="5"/>
                  <a:pt x="104" y="12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4" y="99"/>
                  <a:pt x="99" y="104"/>
                  <a:pt x="92" y="104"/>
                </a:cubicBezTo>
                <a:moveTo>
                  <a:pt x="80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80"/>
                  <a:pt x="24" y="80"/>
                  <a:pt x="24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24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3" name="Freeform 53">
            <a:extLst>
              <a:ext uri="{FF2B5EF4-FFF2-40B4-BE49-F238E27FC236}">
                <a16:creationId xmlns:a16="http://schemas.microsoft.com/office/drawing/2014/main" id="{02B7DB6F-EC3F-A4E7-F9A7-776E0E9FEB86}"/>
              </a:ext>
            </a:extLst>
          </p:cNvPr>
          <p:cNvSpPr>
            <a:spLocks noEditPoints="1"/>
          </p:cNvSpPr>
          <p:nvPr/>
        </p:nvSpPr>
        <p:spPr bwMode="auto">
          <a:xfrm>
            <a:off x="9539335" y="2717455"/>
            <a:ext cx="311969" cy="385200"/>
          </a:xfrm>
          <a:custGeom>
            <a:avLst/>
            <a:gdLst/>
            <a:ahLst/>
            <a:cxnLst>
              <a:cxn ang="0">
                <a:pos x="196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40"/>
              </a:cxn>
              <a:cxn ang="0">
                <a:pos x="12" y="128"/>
              </a:cxn>
              <a:cxn ang="0">
                <a:pos x="32" y="128"/>
              </a:cxn>
              <a:cxn ang="0">
                <a:pos x="32" y="72"/>
              </a:cxn>
              <a:cxn ang="0">
                <a:pos x="104" y="0"/>
              </a:cxn>
              <a:cxn ang="0">
                <a:pos x="176" y="72"/>
              </a:cxn>
              <a:cxn ang="0">
                <a:pos x="164" y="84"/>
              </a:cxn>
              <a:cxn ang="0">
                <a:pos x="152" y="72"/>
              </a:cxn>
              <a:cxn ang="0">
                <a:pos x="104" y="24"/>
              </a:cxn>
              <a:cxn ang="0">
                <a:pos x="56" y="72"/>
              </a:cxn>
              <a:cxn ang="0">
                <a:pos x="56" y="128"/>
              </a:cxn>
              <a:cxn ang="0">
                <a:pos x="152" y="128"/>
              </a:cxn>
              <a:cxn ang="0">
                <a:pos x="176" y="128"/>
              </a:cxn>
              <a:cxn ang="0">
                <a:pos x="196" y="128"/>
              </a:cxn>
              <a:cxn ang="0">
                <a:pos x="208" y="140"/>
              </a:cxn>
              <a:cxn ang="0">
                <a:pos x="208" y="244"/>
              </a:cxn>
              <a:cxn ang="0">
                <a:pos x="196" y="256"/>
              </a:cxn>
              <a:cxn ang="0">
                <a:pos x="104" y="152"/>
              </a:cxn>
              <a:cxn ang="0">
                <a:pos x="80" y="176"/>
              </a:cxn>
              <a:cxn ang="0">
                <a:pos x="92" y="197"/>
              </a:cxn>
              <a:cxn ang="0">
                <a:pos x="92" y="220"/>
              </a:cxn>
              <a:cxn ang="0">
                <a:pos x="104" y="232"/>
              </a:cxn>
              <a:cxn ang="0">
                <a:pos x="116" y="220"/>
              </a:cxn>
              <a:cxn ang="0">
                <a:pos x="116" y="197"/>
              </a:cxn>
              <a:cxn ang="0">
                <a:pos x="128" y="176"/>
              </a:cxn>
              <a:cxn ang="0">
                <a:pos x="104" y="152"/>
              </a:cxn>
            </a:cxnLst>
            <a:rect l="0" t="0" r="r" b="b"/>
            <a:pathLst>
              <a:path w="208" h="256">
                <a:moveTo>
                  <a:pt x="196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33"/>
                  <a:pt x="5" y="128"/>
                  <a:pt x="12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2" y="72"/>
                  <a:pt x="32" y="72"/>
                  <a:pt x="32" y="72"/>
                </a:cubicBezTo>
                <a:cubicBezTo>
                  <a:pt x="32" y="32"/>
                  <a:pt x="64" y="0"/>
                  <a:pt x="104" y="0"/>
                </a:cubicBezTo>
                <a:cubicBezTo>
                  <a:pt x="144" y="0"/>
                  <a:pt x="176" y="32"/>
                  <a:pt x="176" y="72"/>
                </a:cubicBezTo>
                <a:cubicBezTo>
                  <a:pt x="176" y="79"/>
                  <a:pt x="171" y="84"/>
                  <a:pt x="164" y="84"/>
                </a:cubicBezTo>
                <a:cubicBezTo>
                  <a:pt x="157" y="84"/>
                  <a:pt x="152" y="79"/>
                  <a:pt x="152" y="72"/>
                </a:cubicBezTo>
                <a:cubicBezTo>
                  <a:pt x="152" y="45"/>
                  <a:pt x="131" y="24"/>
                  <a:pt x="104" y="24"/>
                </a:cubicBezTo>
                <a:cubicBezTo>
                  <a:pt x="77" y="24"/>
                  <a:pt x="56" y="45"/>
                  <a:pt x="56" y="72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52" y="128"/>
                  <a:pt x="152" y="128"/>
                  <a:pt x="152" y="128"/>
                </a:cubicBezTo>
                <a:cubicBezTo>
                  <a:pt x="176" y="128"/>
                  <a:pt x="176" y="128"/>
                  <a:pt x="176" y="128"/>
                </a:cubicBezTo>
                <a:cubicBezTo>
                  <a:pt x="196" y="128"/>
                  <a:pt x="196" y="128"/>
                  <a:pt x="196" y="128"/>
                </a:cubicBezTo>
                <a:cubicBezTo>
                  <a:pt x="203" y="128"/>
                  <a:pt x="208" y="133"/>
                  <a:pt x="208" y="140"/>
                </a:cubicBezTo>
                <a:cubicBezTo>
                  <a:pt x="208" y="244"/>
                  <a:pt x="208" y="244"/>
                  <a:pt x="208" y="244"/>
                </a:cubicBezTo>
                <a:cubicBezTo>
                  <a:pt x="208" y="251"/>
                  <a:pt x="203" y="256"/>
                  <a:pt x="196" y="256"/>
                </a:cubicBezTo>
                <a:moveTo>
                  <a:pt x="104" y="152"/>
                </a:moveTo>
                <a:cubicBezTo>
                  <a:pt x="91" y="152"/>
                  <a:pt x="80" y="163"/>
                  <a:pt x="80" y="176"/>
                </a:cubicBezTo>
                <a:cubicBezTo>
                  <a:pt x="80" y="185"/>
                  <a:pt x="85" y="193"/>
                  <a:pt x="92" y="197"/>
                </a:cubicBezTo>
                <a:cubicBezTo>
                  <a:pt x="92" y="220"/>
                  <a:pt x="92" y="220"/>
                  <a:pt x="92" y="220"/>
                </a:cubicBezTo>
                <a:cubicBezTo>
                  <a:pt x="92" y="227"/>
                  <a:pt x="97" y="232"/>
                  <a:pt x="104" y="232"/>
                </a:cubicBezTo>
                <a:cubicBezTo>
                  <a:pt x="111" y="232"/>
                  <a:pt x="116" y="227"/>
                  <a:pt x="116" y="220"/>
                </a:cubicBezTo>
                <a:cubicBezTo>
                  <a:pt x="116" y="197"/>
                  <a:pt x="116" y="197"/>
                  <a:pt x="116" y="197"/>
                </a:cubicBezTo>
                <a:cubicBezTo>
                  <a:pt x="123" y="193"/>
                  <a:pt x="128" y="185"/>
                  <a:pt x="128" y="176"/>
                </a:cubicBezTo>
                <a:cubicBezTo>
                  <a:pt x="128" y="163"/>
                  <a:pt x="117" y="152"/>
                  <a:pt x="104" y="152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4" name="Freeform 54">
            <a:extLst>
              <a:ext uri="{FF2B5EF4-FFF2-40B4-BE49-F238E27FC236}">
                <a16:creationId xmlns:a16="http://schemas.microsoft.com/office/drawing/2014/main" id="{FA8C87A6-9330-1947-2491-5EF87CD7182D}"/>
              </a:ext>
            </a:extLst>
          </p:cNvPr>
          <p:cNvSpPr>
            <a:spLocks noEditPoints="1"/>
          </p:cNvSpPr>
          <p:nvPr/>
        </p:nvSpPr>
        <p:spPr bwMode="auto">
          <a:xfrm>
            <a:off x="8874391" y="2717455"/>
            <a:ext cx="311969" cy="385200"/>
          </a:xfrm>
          <a:custGeom>
            <a:avLst/>
            <a:gdLst/>
            <a:ahLst/>
            <a:cxnLst>
              <a:cxn ang="0">
                <a:pos x="196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40"/>
              </a:cxn>
              <a:cxn ang="0">
                <a:pos x="12" y="128"/>
              </a:cxn>
              <a:cxn ang="0">
                <a:pos x="32" y="128"/>
              </a:cxn>
              <a:cxn ang="0">
                <a:pos x="32" y="72"/>
              </a:cxn>
              <a:cxn ang="0">
                <a:pos x="104" y="0"/>
              </a:cxn>
              <a:cxn ang="0">
                <a:pos x="176" y="72"/>
              </a:cxn>
              <a:cxn ang="0">
                <a:pos x="176" y="128"/>
              </a:cxn>
              <a:cxn ang="0">
                <a:pos x="196" y="128"/>
              </a:cxn>
              <a:cxn ang="0">
                <a:pos x="208" y="140"/>
              </a:cxn>
              <a:cxn ang="0">
                <a:pos x="208" y="244"/>
              </a:cxn>
              <a:cxn ang="0">
                <a:pos x="196" y="256"/>
              </a:cxn>
              <a:cxn ang="0">
                <a:pos x="92" y="197"/>
              </a:cxn>
              <a:cxn ang="0">
                <a:pos x="92" y="220"/>
              </a:cxn>
              <a:cxn ang="0">
                <a:pos x="104" y="232"/>
              </a:cxn>
              <a:cxn ang="0">
                <a:pos x="116" y="220"/>
              </a:cxn>
              <a:cxn ang="0">
                <a:pos x="116" y="197"/>
              </a:cxn>
              <a:cxn ang="0">
                <a:pos x="128" y="176"/>
              </a:cxn>
              <a:cxn ang="0">
                <a:pos x="104" y="152"/>
              </a:cxn>
              <a:cxn ang="0">
                <a:pos x="80" y="176"/>
              </a:cxn>
              <a:cxn ang="0">
                <a:pos x="92" y="197"/>
              </a:cxn>
              <a:cxn ang="0">
                <a:pos x="152" y="72"/>
              </a:cxn>
              <a:cxn ang="0">
                <a:pos x="104" y="24"/>
              </a:cxn>
              <a:cxn ang="0">
                <a:pos x="56" y="72"/>
              </a:cxn>
              <a:cxn ang="0">
                <a:pos x="56" y="128"/>
              </a:cxn>
              <a:cxn ang="0">
                <a:pos x="152" y="128"/>
              </a:cxn>
              <a:cxn ang="0">
                <a:pos x="152" y="72"/>
              </a:cxn>
            </a:cxnLst>
            <a:rect l="0" t="0" r="r" b="b"/>
            <a:pathLst>
              <a:path w="208" h="256">
                <a:moveTo>
                  <a:pt x="196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33"/>
                  <a:pt x="5" y="128"/>
                  <a:pt x="12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2" y="72"/>
                  <a:pt x="32" y="72"/>
                  <a:pt x="32" y="72"/>
                </a:cubicBezTo>
                <a:cubicBezTo>
                  <a:pt x="32" y="32"/>
                  <a:pt x="64" y="0"/>
                  <a:pt x="104" y="0"/>
                </a:cubicBezTo>
                <a:cubicBezTo>
                  <a:pt x="144" y="0"/>
                  <a:pt x="176" y="32"/>
                  <a:pt x="176" y="72"/>
                </a:cubicBezTo>
                <a:cubicBezTo>
                  <a:pt x="176" y="128"/>
                  <a:pt x="176" y="128"/>
                  <a:pt x="176" y="128"/>
                </a:cubicBezTo>
                <a:cubicBezTo>
                  <a:pt x="196" y="128"/>
                  <a:pt x="196" y="128"/>
                  <a:pt x="196" y="128"/>
                </a:cubicBezTo>
                <a:cubicBezTo>
                  <a:pt x="203" y="128"/>
                  <a:pt x="208" y="133"/>
                  <a:pt x="208" y="140"/>
                </a:cubicBezTo>
                <a:cubicBezTo>
                  <a:pt x="208" y="244"/>
                  <a:pt x="208" y="244"/>
                  <a:pt x="208" y="244"/>
                </a:cubicBezTo>
                <a:cubicBezTo>
                  <a:pt x="208" y="251"/>
                  <a:pt x="203" y="256"/>
                  <a:pt x="196" y="256"/>
                </a:cubicBezTo>
                <a:moveTo>
                  <a:pt x="92" y="197"/>
                </a:moveTo>
                <a:cubicBezTo>
                  <a:pt x="92" y="220"/>
                  <a:pt x="92" y="220"/>
                  <a:pt x="92" y="220"/>
                </a:cubicBezTo>
                <a:cubicBezTo>
                  <a:pt x="92" y="227"/>
                  <a:pt x="97" y="232"/>
                  <a:pt x="104" y="232"/>
                </a:cubicBezTo>
                <a:cubicBezTo>
                  <a:pt x="111" y="232"/>
                  <a:pt x="116" y="227"/>
                  <a:pt x="116" y="220"/>
                </a:cubicBezTo>
                <a:cubicBezTo>
                  <a:pt x="116" y="197"/>
                  <a:pt x="116" y="197"/>
                  <a:pt x="116" y="197"/>
                </a:cubicBezTo>
                <a:cubicBezTo>
                  <a:pt x="123" y="193"/>
                  <a:pt x="128" y="185"/>
                  <a:pt x="128" y="176"/>
                </a:cubicBezTo>
                <a:cubicBezTo>
                  <a:pt x="128" y="163"/>
                  <a:pt x="117" y="152"/>
                  <a:pt x="104" y="152"/>
                </a:cubicBezTo>
                <a:cubicBezTo>
                  <a:pt x="91" y="152"/>
                  <a:pt x="80" y="163"/>
                  <a:pt x="80" y="176"/>
                </a:cubicBezTo>
                <a:cubicBezTo>
                  <a:pt x="80" y="185"/>
                  <a:pt x="85" y="193"/>
                  <a:pt x="92" y="197"/>
                </a:cubicBezTo>
                <a:moveTo>
                  <a:pt x="152" y="72"/>
                </a:moveTo>
                <a:cubicBezTo>
                  <a:pt x="152" y="45"/>
                  <a:pt x="131" y="24"/>
                  <a:pt x="104" y="24"/>
                </a:cubicBezTo>
                <a:cubicBezTo>
                  <a:pt x="77" y="24"/>
                  <a:pt x="56" y="45"/>
                  <a:pt x="56" y="72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52" y="128"/>
                  <a:pt x="152" y="128"/>
                  <a:pt x="152" y="128"/>
                </a:cubicBezTo>
                <a:lnTo>
                  <a:pt x="152" y="72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5" name="Freeform 55">
            <a:extLst>
              <a:ext uri="{FF2B5EF4-FFF2-40B4-BE49-F238E27FC236}">
                <a16:creationId xmlns:a16="http://schemas.microsoft.com/office/drawing/2014/main" id="{58474FED-5A58-E05A-B04E-1068F0E0E630}"/>
              </a:ext>
            </a:extLst>
          </p:cNvPr>
          <p:cNvSpPr>
            <a:spLocks noEditPoints="1"/>
          </p:cNvSpPr>
          <p:nvPr/>
        </p:nvSpPr>
        <p:spPr bwMode="auto">
          <a:xfrm>
            <a:off x="8159647" y="2717455"/>
            <a:ext cx="383735" cy="331009"/>
          </a:xfrm>
          <a:custGeom>
            <a:avLst/>
            <a:gdLst/>
            <a:ahLst/>
            <a:cxnLst>
              <a:cxn ang="0">
                <a:pos x="244" y="220"/>
              </a:cxn>
              <a:cxn ang="0">
                <a:pos x="12" y="220"/>
              </a:cxn>
              <a:cxn ang="0">
                <a:pos x="0" y="208"/>
              </a:cxn>
              <a:cxn ang="0">
                <a:pos x="0" y="132"/>
              </a:cxn>
              <a:cxn ang="0">
                <a:pos x="0" y="132"/>
              </a:cxn>
              <a:cxn ang="0">
                <a:pos x="1" y="128"/>
              </a:cxn>
              <a:cxn ang="0">
                <a:pos x="33" y="44"/>
              </a:cxn>
              <a:cxn ang="0">
                <a:pos x="44" y="36"/>
              </a:cxn>
              <a:cxn ang="0">
                <a:pos x="64" y="36"/>
              </a:cxn>
              <a:cxn ang="0">
                <a:pos x="76" y="36"/>
              </a:cxn>
              <a:cxn ang="0">
                <a:pos x="76" y="40"/>
              </a:cxn>
              <a:cxn ang="0">
                <a:pos x="87" y="60"/>
              </a:cxn>
              <a:cxn ang="0">
                <a:pos x="64" y="60"/>
              </a:cxn>
              <a:cxn ang="0">
                <a:pos x="52" y="60"/>
              </a:cxn>
              <a:cxn ang="0">
                <a:pos x="29" y="120"/>
              </a:cxn>
              <a:cxn ang="0">
                <a:pos x="60" y="120"/>
              </a:cxn>
              <a:cxn ang="0">
                <a:pos x="68" y="120"/>
              </a:cxn>
              <a:cxn ang="0">
                <a:pos x="80" y="132"/>
              </a:cxn>
              <a:cxn ang="0">
                <a:pos x="80" y="144"/>
              </a:cxn>
              <a:cxn ang="0">
                <a:pos x="176" y="144"/>
              </a:cxn>
              <a:cxn ang="0">
                <a:pos x="176" y="132"/>
              </a:cxn>
              <a:cxn ang="0">
                <a:pos x="188" y="120"/>
              </a:cxn>
              <a:cxn ang="0">
                <a:pos x="200" y="120"/>
              </a:cxn>
              <a:cxn ang="0">
                <a:pos x="227" y="120"/>
              </a:cxn>
              <a:cxn ang="0">
                <a:pos x="204" y="60"/>
              </a:cxn>
              <a:cxn ang="0">
                <a:pos x="192" y="60"/>
              </a:cxn>
              <a:cxn ang="0">
                <a:pos x="169" y="60"/>
              </a:cxn>
              <a:cxn ang="0">
                <a:pos x="180" y="40"/>
              </a:cxn>
              <a:cxn ang="0">
                <a:pos x="180" y="36"/>
              </a:cxn>
              <a:cxn ang="0">
                <a:pos x="192" y="36"/>
              </a:cxn>
              <a:cxn ang="0">
                <a:pos x="212" y="36"/>
              </a:cxn>
              <a:cxn ang="0">
                <a:pos x="223" y="44"/>
              </a:cxn>
              <a:cxn ang="0">
                <a:pos x="255" y="128"/>
              </a:cxn>
              <a:cxn ang="0">
                <a:pos x="256" y="132"/>
              </a:cxn>
              <a:cxn ang="0">
                <a:pos x="256" y="208"/>
              </a:cxn>
              <a:cxn ang="0">
                <a:pos x="244" y="220"/>
              </a:cxn>
              <a:cxn ang="0">
                <a:pos x="156" y="52"/>
              </a:cxn>
              <a:cxn ang="0">
                <a:pos x="148" y="48"/>
              </a:cxn>
              <a:cxn ang="0">
                <a:pos x="140" y="41"/>
              </a:cxn>
              <a:cxn ang="0">
                <a:pos x="140" y="88"/>
              </a:cxn>
              <a:cxn ang="0">
                <a:pos x="140" y="116"/>
              </a:cxn>
              <a:cxn ang="0">
                <a:pos x="128" y="128"/>
              </a:cxn>
              <a:cxn ang="0">
                <a:pos x="116" y="116"/>
              </a:cxn>
              <a:cxn ang="0">
                <a:pos x="116" y="96"/>
              </a:cxn>
              <a:cxn ang="0">
                <a:pos x="116" y="41"/>
              </a:cxn>
              <a:cxn ang="0">
                <a:pos x="108" y="48"/>
              </a:cxn>
              <a:cxn ang="0">
                <a:pos x="100" y="52"/>
              </a:cxn>
              <a:cxn ang="0">
                <a:pos x="88" y="40"/>
              </a:cxn>
              <a:cxn ang="0">
                <a:pos x="92" y="32"/>
              </a:cxn>
              <a:cxn ang="0">
                <a:pos x="120" y="4"/>
              </a:cxn>
              <a:cxn ang="0">
                <a:pos x="128" y="0"/>
              </a:cxn>
              <a:cxn ang="0">
                <a:pos x="136" y="4"/>
              </a:cxn>
              <a:cxn ang="0">
                <a:pos x="164" y="32"/>
              </a:cxn>
              <a:cxn ang="0">
                <a:pos x="168" y="40"/>
              </a:cxn>
              <a:cxn ang="0">
                <a:pos x="156" y="52"/>
              </a:cxn>
            </a:cxnLst>
            <a:rect l="0" t="0" r="r" b="b"/>
            <a:pathLst>
              <a:path w="256" h="220">
                <a:moveTo>
                  <a:pt x="244" y="220"/>
                </a:moveTo>
                <a:cubicBezTo>
                  <a:pt x="12" y="220"/>
                  <a:pt x="12" y="220"/>
                  <a:pt x="12" y="220"/>
                </a:cubicBezTo>
                <a:cubicBezTo>
                  <a:pt x="5" y="220"/>
                  <a:pt x="0" y="215"/>
                  <a:pt x="0" y="20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0"/>
                  <a:pt x="0" y="129"/>
                  <a:pt x="1" y="128"/>
                </a:cubicBezTo>
                <a:cubicBezTo>
                  <a:pt x="33" y="44"/>
                  <a:pt x="33" y="44"/>
                  <a:pt x="33" y="44"/>
                </a:cubicBezTo>
                <a:cubicBezTo>
                  <a:pt x="34" y="39"/>
                  <a:pt x="39" y="36"/>
                  <a:pt x="44" y="36"/>
                </a:cubicBezTo>
                <a:cubicBezTo>
                  <a:pt x="64" y="36"/>
                  <a:pt x="64" y="36"/>
                  <a:pt x="64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6" y="37"/>
                  <a:pt x="76" y="39"/>
                  <a:pt x="76" y="40"/>
                </a:cubicBezTo>
                <a:cubicBezTo>
                  <a:pt x="76" y="48"/>
                  <a:pt x="80" y="56"/>
                  <a:pt x="87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52" y="60"/>
                  <a:pt x="52" y="60"/>
                  <a:pt x="52" y="60"/>
                </a:cubicBezTo>
                <a:cubicBezTo>
                  <a:pt x="29" y="120"/>
                  <a:pt x="29" y="120"/>
                  <a:pt x="29" y="12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75" y="120"/>
                  <a:pt x="80" y="125"/>
                  <a:pt x="80" y="132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176" y="144"/>
                  <a:pt x="176" y="144"/>
                  <a:pt x="176" y="144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25"/>
                  <a:pt x="181" y="120"/>
                  <a:pt x="188" y="120"/>
                </a:cubicBezTo>
                <a:cubicBezTo>
                  <a:pt x="200" y="120"/>
                  <a:pt x="200" y="120"/>
                  <a:pt x="200" y="120"/>
                </a:cubicBezTo>
                <a:cubicBezTo>
                  <a:pt x="227" y="120"/>
                  <a:pt x="227" y="120"/>
                  <a:pt x="227" y="120"/>
                </a:cubicBezTo>
                <a:cubicBezTo>
                  <a:pt x="204" y="60"/>
                  <a:pt x="204" y="60"/>
                  <a:pt x="204" y="60"/>
                </a:cubicBezTo>
                <a:cubicBezTo>
                  <a:pt x="192" y="60"/>
                  <a:pt x="192" y="60"/>
                  <a:pt x="192" y="60"/>
                </a:cubicBezTo>
                <a:cubicBezTo>
                  <a:pt x="169" y="60"/>
                  <a:pt x="169" y="60"/>
                  <a:pt x="169" y="60"/>
                </a:cubicBezTo>
                <a:cubicBezTo>
                  <a:pt x="176" y="56"/>
                  <a:pt x="180" y="48"/>
                  <a:pt x="180" y="40"/>
                </a:cubicBezTo>
                <a:cubicBezTo>
                  <a:pt x="180" y="39"/>
                  <a:pt x="180" y="37"/>
                  <a:pt x="180" y="36"/>
                </a:cubicBezTo>
                <a:cubicBezTo>
                  <a:pt x="192" y="36"/>
                  <a:pt x="192" y="36"/>
                  <a:pt x="192" y="36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6"/>
                  <a:pt x="222" y="39"/>
                  <a:pt x="223" y="44"/>
                </a:cubicBezTo>
                <a:cubicBezTo>
                  <a:pt x="255" y="128"/>
                  <a:pt x="255" y="128"/>
                  <a:pt x="255" y="128"/>
                </a:cubicBezTo>
                <a:cubicBezTo>
                  <a:pt x="256" y="129"/>
                  <a:pt x="256" y="130"/>
                  <a:pt x="256" y="132"/>
                </a:cubicBezTo>
                <a:cubicBezTo>
                  <a:pt x="256" y="208"/>
                  <a:pt x="256" y="208"/>
                  <a:pt x="256" y="208"/>
                </a:cubicBezTo>
                <a:cubicBezTo>
                  <a:pt x="256" y="215"/>
                  <a:pt x="251" y="220"/>
                  <a:pt x="244" y="220"/>
                </a:cubicBezTo>
                <a:moveTo>
                  <a:pt x="156" y="52"/>
                </a:moveTo>
                <a:cubicBezTo>
                  <a:pt x="153" y="52"/>
                  <a:pt x="150" y="51"/>
                  <a:pt x="148" y="48"/>
                </a:cubicBezTo>
                <a:cubicBezTo>
                  <a:pt x="140" y="41"/>
                  <a:pt x="140" y="41"/>
                  <a:pt x="140" y="41"/>
                </a:cubicBezTo>
                <a:cubicBezTo>
                  <a:pt x="140" y="88"/>
                  <a:pt x="140" y="88"/>
                  <a:pt x="140" y="88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23"/>
                  <a:pt x="135" y="128"/>
                  <a:pt x="128" y="128"/>
                </a:cubicBezTo>
                <a:cubicBezTo>
                  <a:pt x="121" y="128"/>
                  <a:pt x="116" y="123"/>
                  <a:pt x="116" y="11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41"/>
                  <a:pt x="116" y="41"/>
                  <a:pt x="116" y="41"/>
                </a:cubicBezTo>
                <a:cubicBezTo>
                  <a:pt x="108" y="48"/>
                  <a:pt x="108" y="48"/>
                  <a:pt x="108" y="48"/>
                </a:cubicBezTo>
                <a:cubicBezTo>
                  <a:pt x="106" y="51"/>
                  <a:pt x="103" y="52"/>
                  <a:pt x="100" y="52"/>
                </a:cubicBezTo>
                <a:cubicBezTo>
                  <a:pt x="93" y="52"/>
                  <a:pt x="88" y="47"/>
                  <a:pt x="88" y="40"/>
                </a:cubicBezTo>
                <a:cubicBezTo>
                  <a:pt x="88" y="37"/>
                  <a:pt x="89" y="34"/>
                  <a:pt x="92" y="32"/>
                </a:cubicBezTo>
                <a:cubicBezTo>
                  <a:pt x="120" y="4"/>
                  <a:pt x="120" y="4"/>
                  <a:pt x="120" y="4"/>
                </a:cubicBezTo>
                <a:cubicBezTo>
                  <a:pt x="122" y="1"/>
                  <a:pt x="125" y="0"/>
                  <a:pt x="128" y="0"/>
                </a:cubicBezTo>
                <a:cubicBezTo>
                  <a:pt x="131" y="0"/>
                  <a:pt x="134" y="1"/>
                  <a:pt x="136" y="4"/>
                </a:cubicBezTo>
                <a:cubicBezTo>
                  <a:pt x="164" y="32"/>
                  <a:pt x="164" y="32"/>
                  <a:pt x="164" y="32"/>
                </a:cubicBezTo>
                <a:cubicBezTo>
                  <a:pt x="167" y="34"/>
                  <a:pt x="168" y="37"/>
                  <a:pt x="168" y="40"/>
                </a:cubicBezTo>
                <a:cubicBezTo>
                  <a:pt x="168" y="47"/>
                  <a:pt x="163" y="52"/>
                  <a:pt x="156" y="52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6" name="Freeform 56">
            <a:extLst>
              <a:ext uri="{FF2B5EF4-FFF2-40B4-BE49-F238E27FC236}">
                <a16:creationId xmlns:a16="http://schemas.microsoft.com/office/drawing/2014/main" id="{B8067762-EBFF-0E29-356A-E573452B50DC}"/>
              </a:ext>
            </a:extLst>
          </p:cNvPr>
          <p:cNvSpPr>
            <a:spLocks noEditPoints="1"/>
          </p:cNvSpPr>
          <p:nvPr/>
        </p:nvSpPr>
        <p:spPr bwMode="auto">
          <a:xfrm>
            <a:off x="7487379" y="2717455"/>
            <a:ext cx="383735" cy="331009"/>
          </a:xfrm>
          <a:custGeom>
            <a:avLst/>
            <a:gdLst/>
            <a:ahLst/>
            <a:cxnLst>
              <a:cxn ang="0">
                <a:pos x="244" y="220"/>
              </a:cxn>
              <a:cxn ang="0">
                <a:pos x="12" y="220"/>
              </a:cxn>
              <a:cxn ang="0">
                <a:pos x="0" y="208"/>
              </a:cxn>
              <a:cxn ang="0">
                <a:pos x="0" y="132"/>
              </a:cxn>
              <a:cxn ang="0">
                <a:pos x="0" y="132"/>
              </a:cxn>
              <a:cxn ang="0">
                <a:pos x="1" y="128"/>
              </a:cxn>
              <a:cxn ang="0">
                <a:pos x="33" y="44"/>
              </a:cxn>
              <a:cxn ang="0">
                <a:pos x="44" y="36"/>
              </a:cxn>
              <a:cxn ang="0">
                <a:pos x="64" y="36"/>
              </a:cxn>
              <a:cxn ang="0">
                <a:pos x="104" y="36"/>
              </a:cxn>
              <a:cxn ang="0">
                <a:pos x="104" y="44"/>
              </a:cxn>
              <a:cxn ang="0">
                <a:pos x="104" y="60"/>
              </a:cxn>
              <a:cxn ang="0">
                <a:pos x="64" y="60"/>
              </a:cxn>
              <a:cxn ang="0">
                <a:pos x="52" y="60"/>
              </a:cxn>
              <a:cxn ang="0">
                <a:pos x="29" y="120"/>
              </a:cxn>
              <a:cxn ang="0">
                <a:pos x="56" y="120"/>
              </a:cxn>
              <a:cxn ang="0">
                <a:pos x="68" y="120"/>
              </a:cxn>
              <a:cxn ang="0">
                <a:pos x="80" y="132"/>
              </a:cxn>
              <a:cxn ang="0">
                <a:pos x="80" y="144"/>
              </a:cxn>
              <a:cxn ang="0">
                <a:pos x="176" y="144"/>
              </a:cxn>
              <a:cxn ang="0">
                <a:pos x="176" y="132"/>
              </a:cxn>
              <a:cxn ang="0">
                <a:pos x="188" y="120"/>
              </a:cxn>
              <a:cxn ang="0">
                <a:pos x="200" y="120"/>
              </a:cxn>
              <a:cxn ang="0">
                <a:pos x="227" y="120"/>
              </a:cxn>
              <a:cxn ang="0">
                <a:pos x="204" y="60"/>
              </a:cxn>
              <a:cxn ang="0">
                <a:pos x="192" y="60"/>
              </a:cxn>
              <a:cxn ang="0">
                <a:pos x="152" y="60"/>
              </a:cxn>
              <a:cxn ang="0">
                <a:pos x="152" y="44"/>
              </a:cxn>
              <a:cxn ang="0">
                <a:pos x="152" y="36"/>
              </a:cxn>
              <a:cxn ang="0">
                <a:pos x="192" y="36"/>
              </a:cxn>
              <a:cxn ang="0">
                <a:pos x="212" y="36"/>
              </a:cxn>
              <a:cxn ang="0">
                <a:pos x="223" y="44"/>
              </a:cxn>
              <a:cxn ang="0">
                <a:pos x="255" y="128"/>
              </a:cxn>
              <a:cxn ang="0">
                <a:pos x="256" y="132"/>
              </a:cxn>
              <a:cxn ang="0">
                <a:pos x="256" y="208"/>
              </a:cxn>
              <a:cxn ang="0">
                <a:pos x="244" y="220"/>
              </a:cxn>
              <a:cxn ang="0">
                <a:pos x="168" y="88"/>
              </a:cxn>
              <a:cxn ang="0">
                <a:pos x="164" y="96"/>
              </a:cxn>
              <a:cxn ang="0">
                <a:pos x="136" y="124"/>
              </a:cxn>
              <a:cxn ang="0">
                <a:pos x="128" y="128"/>
              </a:cxn>
              <a:cxn ang="0">
                <a:pos x="120" y="124"/>
              </a:cxn>
              <a:cxn ang="0">
                <a:pos x="92" y="96"/>
              </a:cxn>
              <a:cxn ang="0">
                <a:pos x="88" y="88"/>
              </a:cxn>
              <a:cxn ang="0">
                <a:pos x="100" y="76"/>
              </a:cxn>
              <a:cxn ang="0">
                <a:pos x="108" y="80"/>
              </a:cxn>
              <a:cxn ang="0">
                <a:pos x="116" y="87"/>
              </a:cxn>
              <a:cxn ang="0">
                <a:pos x="116" y="44"/>
              </a:cxn>
              <a:cxn ang="0">
                <a:pos x="116" y="32"/>
              </a:cxn>
              <a:cxn ang="0">
                <a:pos x="116" y="12"/>
              </a:cxn>
              <a:cxn ang="0">
                <a:pos x="128" y="0"/>
              </a:cxn>
              <a:cxn ang="0">
                <a:pos x="140" y="12"/>
              </a:cxn>
              <a:cxn ang="0">
                <a:pos x="140" y="36"/>
              </a:cxn>
              <a:cxn ang="0">
                <a:pos x="140" y="40"/>
              </a:cxn>
              <a:cxn ang="0">
                <a:pos x="140" y="87"/>
              </a:cxn>
              <a:cxn ang="0">
                <a:pos x="148" y="80"/>
              </a:cxn>
              <a:cxn ang="0">
                <a:pos x="156" y="76"/>
              </a:cxn>
              <a:cxn ang="0">
                <a:pos x="168" y="88"/>
              </a:cxn>
            </a:cxnLst>
            <a:rect l="0" t="0" r="r" b="b"/>
            <a:pathLst>
              <a:path w="256" h="220">
                <a:moveTo>
                  <a:pt x="244" y="220"/>
                </a:moveTo>
                <a:cubicBezTo>
                  <a:pt x="12" y="220"/>
                  <a:pt x="12" y="220"/>
                  <a:pt x="12" y="220"/>
                </a:cubicBezTo>
                <a:cubicBezTo>
                  <a:pt x="5" y="220"/>
                  <a:pt x="0" y="215"/>
                  <a:pt x="0" y="20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0"/>
                  <a:pt x="0" y="129"/>
                  <a:pt x="1" y="128"/>
                </a:cubicBezTo>
                <a:cubicBezTo>
                  <a:pt x="33" y="44"/>
                  <a:pt x="33" y="44"/>
                  <a:pt x="33" y="44"/>
                </a:cubicBezTo>
                <a:cubicBezTo>
                  <a:pt x="34" y="39"/>
                  <a:pt x="39" y="36"/>
                  <a:pt x="44" y="36"/>
                </a:cubicBezTo>
                <a:cubicBezTo>
                  <a:pt x="64" y="36"/>
                  <a:pt x="64" y="36"/>
                  <a:pt x="64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52" y="60"/>
                  <a:pt x="52" y="60"/>
                  <a:pt x="52" y="60"/>
                </a:cubicBezTo>
                <a:cubicBezTo>
                  <a:pt x="29" y="120"/>
                  <a:pt x="29" y="120"/>
                  <a:pt x="29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75" y="120"/>
                  <a:pt x="80" y="125"/>
                  <a:pt x="80" y="132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176" y="144"/>
                  <a:pt x="176" y="144"/>
                  <a:pt x="176" y="144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25"/>
                  <a:pt x="181" y="120"/>
                  <a:pt x="188" y="120"/>
                </a:cubicBezTo>
                <a:cubicBezTo>
                  <a:pt x="200" y="120"/>
                  <a:pt x="200" y="120"/>
                  <a:pt x="200" y="120"/>
                </a:cubicBezTo>
                <a:cubicBezTo>
                  <a:pt x="227" y="120"/>
                  <a:pt x="227" y="120"/>
                  <a:pt x="227" y="120"/>
                </a:cubicBezTo>
                <a:cubicBezTo>
                  <a:pt x="204" y="60"/>
                  <a:pt x="204" y="60"/>
                  <a:pt x="204" y="60"/>
                </a:cubicBezTo>
                <a:cubicBezTo>
                  <a:pt x="192" y="60"/>
                  <a:pt x="192" y="60"/>
                  <a:pt x="192" y="60"/>
                </a:cubicBezTo>
                <a:cubicBezTo>
                  <a:pt x="152" y="60"/>
                  <a:pt x="152" y="60"/>
                  <a:pt x="152" y="60"/>
                </a:cubicBezTo>
                <a:cubicBezTo>
                  <a:pt x="152" y="44"/>
                  <a:pt x="152" y="44"/>
                  <a:pt x="152" y="44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92" y="36"/>
                  <a:pt x="192" y="36"/>
                  <a:pt x="192" y="36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6"/>
                  <a:pt x="222" y="39"/>
                  <a:pt x="223" y="44"/>
                </a:cubicBezTo>
                <a:cubicBezTo>
                  <a:pt x="255" y="128"/>
                  <a:pt x="255" y="128"/>
                  <a:pt x="255" y="128"/>
                </a:cubicBezTo>
                <a:cubicBezTo>
                  <a:pt x="256" y="129"/>
                  <a:pt x="256" y="130"/>
                  <a:pt x="256" y="132"/>
                </a:cubicBezTo>
                <a:cubicBezTo>
                  <a:pt x="256" y="208"/>
                  <a:pt x="256" y="208"/>
                  <a:pt x="256" y="208"/>
                </a:cubicBezTo>
                <a:cubicBezTo>
                  <a:pt x="256" y="215"/>
                  <a:pt x="251" y="220"/>
                  <a:pt x="244" y="220"/>
                </a:cubicBezTo>
                <a:moveTo>
                  <a:pt x="168" y="88"/>
                </a:moveTo>
                <a:cubicBezTo>
                  <a:pt x="168" y="91"/>
                  <a:pt x="167" y="94"/>
                  <a:pt x="164" y="96"/>
                </a:cubicBezTo>
                <a:cubicBezTo>
                  <a:pt x="136" y="124"/>
                  <a:pt x="136" y="124"/>
                  <a:pt x="136" y="124"/>
                </a:cubicBezTo>
                <a:cubicBezTo>
                  <a:pt x="134" y="127"/>
                  <a:pt x="131" y="128"/>
                  <a:pt x="128" y="128"/>
                </a:cubicBezTo>
                <a:cubicBezTo>
                  <a:pt x="125" y="128"/>
                  <a:pt x="122" y="127"/>
                  <a:pt x="120" y="124"/>
                </a:cubicBezTo>
                <a:cubicBezTo>
                  <a:pt x="92" y="96"/>
                  <a:pt x="92" y="96"/>
                  <a:pt x="92" y="96"/>
                </a:cubicBezTo>
                <a:cubicBezTo>
                  <a:pt x="89" y="94"/>
                  <a:pt x="88" y="91"/>
                  <a:pt x="88" y="88"/>
                </a:cubicBezTo>
                <a:cubicBezTo>
                  <a:pt x="88" y="81"/>
                  <a:pt x="93" y="76"/>
                  <a:pt x="100" y="76"/>
                </a:cubicBezTo>
                <a:cubicBezTo>
                  <a:pt x="103" y="76"/>
                  <a:pt x="106" y="77"/>
                  <a:pt x="108" y="80"/>
                </a:cubicBezTo>
                <a:cubicBezTo>
                  <a:pt x="116" y="87"/>
                  <a:pt x="116" y="87"/>
                  <a:pt x="116" y="87"/>
                </a:cubicBezTo>
                <a:cubicBezTo>
                  <a:pt x="116" y="44"/>
                  <a:pt x="116" y="44"/>
                  <a:pt x="116" y="44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21" y="0"/>
                  <a:pt x="128" y="0"/>
                </a:cubicBezTo>
                <a:cubicBezTo>
                  <a:pt x="135" y="0"/>
                  <a:pt x="140" y="5"/>
                  <a:pt x="140" y="12"/>
                </a:cubicBezTo>
                <a:cubicBezTo>
                  <a:pt x="140" y="36"/>
                  <a:pt x="140" y="36"/>
                  <a:pt x="140" y="36"/>
                </a:cubicBezTo>
                <a:cubicBezTo>
                  <a:pt x="140" y="40"/>
                  <a:pt x="140" y="40"/>
                  <a:pt x="140" y="40"/>
                </a:cubicBezTo>
                <a:cubicBezTo>
                  <a:pt x="140" y="87"/>
                  <a:pt x="140" y="87"/>
                  <a:pt x="140" y="87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50" y="77"/>
                  <a:pt x="153" y="76"/>
                  <a:pt x="156" y="76"/>
                </a:cubicBezTo>
                <a:cubicBezTo>
                  <a:pt x="163" y="76"/>
                  <a:pt x="168" y="81"/>
                  <a:pt x="168" y="88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7" name="Freeform 57">
            <a:extLst>
              <a:ext uri="{FF2B5EF4-FFF2-40B4-BE49-F238E27FC236}">
                <a16:creationId xmlns:a16="http://schemas.microsoft.com/office/drawing/2014/main" id="{C14B4009-3A8F-D6F7-03CD-E93F673908C8}"/>
              </a:ext>
            </a:extLst>
          </p:cNvPr>
          <p:cNvSpPr>
            <a:spLocks noEditPoints="1"/>
          </p:cNvSpPr>
          <p:nvPr/>
        </p:nvSpPr>
        <p:spPr bwMode="auto">
          <a:xfrm>
            <a:off x="6815109" y="2771646"/>
            <a:ext cx="383735" cy="276817"/>
          </a:xfrm>
          <a:custGeom>
            <a:avLst/>
            <a:gdLst/>
            <a:ahLst/>
            <a:cxnLst>
              <a:cxn ang="0">
                <a:pos x="256" y="172"/>
              </a:cxn>
              <a:cxn ang="0">
                <a:pos x="244" y="184"/>
              </a:cxn>
              <a:cxn ang="0">
                <a:pos x="12" y="184"/>
              </a:cxn>
              <a:cxn ang="0">
                <a:pos x="0" y="172"/>
              </a:cxn>
              <a:cxn ang="0">
                <a:pos x="0" y="96"/>
              </a:cxn>
              <a:cxn ang="0">
                <a:pos x="1" y="92"/>
              </a:cxn>
              <a:cxn ang="0">
                <a:pos x="1" y="92"/>
              </a:cxn>
              <a:cxn ang="0">
                <a:pos x="33" y="8"/>
              </a:cxn>
              <a:cxn ang="0">
                <a:pos x="33" y="8"/>
              </a:cxn>
              <a:cxn ang="0">
                <a:pos x="44" y="0"/>
              </a:cxn>
              <a:cxn ang="0">
                <a:pos x="212" y="0"/>
              </a:cxn>
              <a:cxn ang="0">
                <a:pos x="223" y="8"/>
              </a:cxn>
              <a:cxn ang="0">
                <a:pos x="223" y="8"/>
              </a:cxn>
              <a:cxn ang="0">
                <a:pos x="255" y="92"/>
              </a:cxn>
              <a:cxn ang="0">
                <a:pos x="255" y="92"/>
              </a:cxn>
              <a:cxn ang="0">
                <a:pos x="256" y="96"/>
              </a:cxn>
              <a:cxn ang="0">
                <a:pos x="256" y="172"/>
              </a:cxn>
              <a:cxn ang="0">
                <a:pos x="204" y="24"/>
              </a:cxn>
              <a:cxn ang="0">
                <a:pos x="52" y="24"/>
              </a:cxn>
              <a:cxn ang="0">
                <a:pos x="29" y="84"/>
              </a:cxn>
              <a:cxn ang="0">
                <a:pos x="68" y="84"/>
              </a:cxn>
              <a:cxn ang="0">
                <a:pos x="80" y="96"/>
              </a:cxn>
              <a:cxn ang="0">
                <a:pos x="80" y="108"/>
              </a:cxn>
              <a:cxn ang="0">
                <a:pos x="176" y="108"/>
              </a:cxn>
              <a:cxn ang="0">
                <a:pos x="176" y="96"/>
              </a:cxn>
              <a:cxn ang="0">
                <a:pos x="188" y="84"/>
              </a:cxn>
              <a:cxn ang="0">
                <a:pos x="227" y="84"/>
              </a:cxn>
              <a:cxn ang="0">
                <a:pos x="204" y="24"/>
              </a:cxn>
            </a:cxnLst>
            <a:rect l="0" t="0" r="r" b="b"/>
            <a:pathLst>
              <a:path w="256" h="184">
                <a:moveTo>
                  <a:pt x="256" y="172"/>
                </a:moveTo>
                <a:cubicBezTo>
                  <a:pt x="256" y="179"/>
                  <a:pt x="251" y="184"/>
                  <a:pt x="244" y="184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4"/>
                  <a:pt x="0" y="93"/>
                  <a:pt x="1" y="92"/>
                </a:cubicBezTo>
                <a:cubicBezTo>
                  <a:pt x="1" y="92"/>
                  <a:pt x="1" y="92"/>
                  <a:pt x="1" y="92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3"/>
                  <a:pt x="39" y="0"/>
                  <a:pt x="44" y="0"/>
                </a:cubicBezTo>
                <a:cubicBezTo>
                  <a:pt x="212" y="0"/>
                  <a:pt x="212" y="0"/>
                  <a:pt x="212" y="0"/>
                </a:cubicBezTo>
                <a:cubicBezTo>
                  <a:pt x="217" y="0"/>
                  <a:pt x="221" y="3"/>
                  <a:pt x="223" y="8"/>
                </a:cubicBezTo>
                <a:cubicBezTo>
                  <a:pt x="223" y="8"/>
                  <a:pt x="223" y="8"/>
                  <a:pt x="223" y="8"/>
                </a:cubicBezTo>
                <a:cubicBezTo>
                  <a:pt x="255" y="92"/>
                  <a:pt x="255" y="92"/>
                  <a:pt x="255" y="92"/>
                </a:cubicBezTo>
                <a:cubicBezTo>
                  <a:pt x="255" y="92"/>
                  <a:pt x="255" y="92"/>
                  <a:pt x="255" y="92"/>
                </a:cubicBezTo>
                <a:cubicBezTo>
                  <a:pt x="256" y="93"/>
                  <a:pt x="256" y="94"/>
                  <a:pt x="256" y="96"/>
                </a:cubicBezTo>
                <a:lnTo>
                  <a:pt x="256" y="172"/>
                </a:lnTo>
                <a:close/>
                <a:moveTo>
                  <a:pt x="204" y="24"/>
                </a:moveTo>
                <a:cubicBezTo>
                  <a:pt x="52" y="24"/>
                  <a:pt x="52" y="24"/>
                  <a:pt x="52" y="24"/>
                </a:cubicBezTo>
                <a:cubicBezTo>
                  <a:pt x="29" y="84"/>
                  <a:pt x="29" y="84"/>
                  <a:pt x="29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75" y="84"/>
                  <a:pt x="80" y="89"/>
                  <a:pt x="80" y="96"/>
                </a:cubicBezTo>
                <a:cubicBezTo>
                  <a:pt x="80" y="108"/>
                  <a:pt x="80" y="108"/>
                  <a:pt x="80" y="108"/>
                </a:cubicBezTo>
                <a:cubicBezTo>
                  <a:pt x="176" y="108"/>
                  <a:pt x="176" y="108"/>
                  <a:pt x="176" y="108"/>
                </a:cubicBezTo>
                <a:cubicBezTo>
                  <a:pt x="176" y="96"/>
                  <a:pt x="176" y="96"/>
                  <a:pt x="176" y="96"/>
                </a:cubicBezTo>
                <a:cubicBezTo>
                  <a:pt x="176" y="89"/>
                  <a:pt x="181" y="84"/>
                  <a:pt x="188" y="84"/>
                </a:cubicBezTo>
                <a:cubicBezTo>
                  <a:pt x="227" y="84"/>
                  <a:pt x="227" y="84"/>
                  <a:pt x="227" y="84"/>
                </a:cubicBezTo>
                <a:lnTo>
                  <a:pt x="204" y="24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8" name="Freeform 58">
            <a:extLst>
              <a:ext uri="{FF2B5EF4-FFF2-40B4-BE49-F238E27FC236}">
                <a16:creationId xmlns:a16="http://schemas.microsoft.com/office/drawing/2014/main" id="{D3B9B514-3BCD-DD89-E2FD-A791FD227B0C}"/>
              </a:ext>
            </a:extLst>
          </p:cNvPr>
          <p:cNvSpPr>
            <a:spLocks noEditPoints="1"/>
          </p:cNvSpPr>
          <p:nvPr/>
        </p:nvSpPr>
        <p:spPr bwMode="auto">
          <a:xfrm>
            <a:off x="6142841" y="2789221"/>
            <a:ext cx="385200" cy="240200"/>
          </a:xfrm>
          <a:custGeom>
            <a:avLst/>
            <a:gdLst/>
            <a:ahLst/>
            <a:cxnLst>
              <a:cxn ang="0">
                <a:pos x="232" y="148"/>
              </a:cxn>
              <a:cxn ang="0">
                <a:pos x="232" y="100"/>
              </a:cxn>
              <a:cxn ang="0">
                <a:pos x="232" y="68"/>
              </a:cxn>
              <a:cxn ang="0">
                <a:pos x="232" y="20"/>
              </a:cxn>
              <a:cxn ang="0">
                <a:pos x="244" y="0"/>
              </a:cxn>
              <a:cxn ang="0">
                <a:pos x="256" y="20"/>
              </a:cxn>
              <a:cxn ang="0">
                <a:pos x="256" y="68"/>
              </a:cxn>
              <a:cxn ang="0">
                <a:pos x="256" y="100"/>
              </a:cxn>
              <a:cxn ang="0">
                <a:pos x="256" y="148"/>
              </a:cxn>
              <a:cxn ang="0">
                <a:pos x="208" y="136"/>
              </a:cxn>
              <a:cxn ang="0">
                <a:pos x="196" y="116"/>
              </a:cxn>
              <a:cxn ang="0">
                <a:pos x="196" y="36"/>
              </a:cxn>
              <a:cxn ang="0">
                <a:pos x="220" y="36"/>
              </a:cxn>
              <a:cxn ang="0">
                <a:pos x="220" y="116"/>
              </a:cxn>
              <a:cxn ang="0">
                <a:pos x="208" y="136"/>
              </a:cxn>
              <a:cxn ang="0">
                <a:pos x="84" y="136"/>
              </a:cxn>
              <a:cxn ang="0">
                <a:pos x="72" y="36"/>
              </a:cxn>
              <a:cxn ang="0">
                <a:pos x="172" y="24"/>
              </a:cxn>
              <a:cxn ang="0">
                <a:pos x="184" y="124"/>
              </a:cxn>
              <a:cxn ang="0">
                <a:pos x="160" y="48"/>
              </a:cxn>
              <a:cxn ang="0">
                <a:pos x="96" y="112"/>
              </a:cxn>
              <a:cxn ang="0">
                <a:pos x="160" y="48"/>
              </a:cxn>
              <a:cxn ang="0">
                <a:pos x="36" y="124"/>
              </a:cxn>
              <a:cxn ang="0">
                <a:pos x="36" y="44"/>
              </a:cxn>
              <a:cxn ang="0">
                <a:pos x="48" y="24"/>
              </a:cxn>
              <a:cxn ang="0">
                <a:pos x="60" y="44"/>
              </a:cxn>
              <a:cxn ang="0">
                <a:pos x="60" y="124"/>
              </a:cxn>
              <a:cxn ang="0">
                <a:pos x="12" y="160"/>
              </a:cxn>
              <a:cxn ang="0">
                <a:pos x="0" y="140"/>
              </a:cxn>
              <a:cxn ang="0">
                <a:pos x="0" y="92"/>
              </a:cxn>
              <a:cxn ang="0">
                <a:pos x="0" y="60"/>
              </a:cxn>
              <a:cxn ang="0">
                <a:pos x="0" y="12"/>
              </a:cxn>
              <a:cxn ang="0">
                <a:pos x="24" y="12"/>
              </a:cxn>
              <a:cxn ang="0">
                <a:pos x="24" y="60"/>
              </a:cxn>
              <a:cxn ang="0">
                <a:pos x="24" y="92"/>
              </a:cxn>
              <a:cxn ang="0">
                <a:pos x="24" y="140"/>
              </a:cxn>
              <a:cxn ang="0">
                <a:pos x="12" y="160"/>
              </a:cxn>
            </a:cxnLst>
            <a:rect l="0" t="0" r="r" b="b"/>
            <a:pathLst>
              <a:path w="256" h="160">
                <a:moveTo>
                  <a:pt x="244" y="160"/>
                </a:moveTo>
                <a:cubicBezTo>
                  <a:pt x="237" y="160"/>
                  <a:pt x="232" y="155"/>
                  <a:pt x="232" y="148"/>
                </a:cubicBezTo>
                <a:cubicBezTo>
                  <a:pt x="232" y="140"/>
                  <a:pt x="232" y="140"/>
                  <a:pt x="232" y="140"/>
                </a:cubicBezTo>
                <a:cubicBezTo>
                  <a:pt x="232" y="100"/>
                  <a:pt x="232" y="100"/>
                  <a:pt x="232" y="100"/>
                </a:cubicBezTo>
                <a:cubicBezTo>
                  <a:pt x="232" y="92"/>
                  <a:pt x="232" y="92"/>
                  <a:pt x="232" y="92"/>
                </a:cubicBezTo>
                <a:cubicBezTo>
                  <a:pt x="232" y="68"/>
                  <a:pt x="232" y="68"/>
                  <a:pt x="232" y="68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2" y="20"/>
                  <a:pt x="232" y="20"/>
                  <a:pt x="232" y="20"/>
                </a:cubicBezTo>
                <a:cubicBezTo>
                  <a:pt x="232" y="12"/>
                  <a:pt x="232" y="12"/>
                  <a:pt x="232" y="12"/>
                </a:cubicBezTo>
                <a:cubicBezTo>
                  <a:pt x="232" y="5"/>
                  <a:pt x="237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0"/>
                  <a:pt x="256" y="20"/>
                  <a:pt x="256" y="20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8"/>
                  <a:pt x="256" y="68"/>
                  <a:pt x="256" y="68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100"/>
                  <a:pt x="256" y="100"/>
                  <a:pt x="256" y="100"/>
                </a:cubicBezTo>
                <a:cubicBezTo>
                  <a:pt x="256" y="140"/>
                  <a:pt x="256" y="140"/>
                  <a:pt x="256" y="140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moveTo>
                  <a:pt x="208" y="136"/>
                </a:moveTo>
                <a:cubicBezTo>
                  <a:pt x="201" y="136"/>
                  <a:pt x="196" y="131"/>
                  <a:pt x="196" y="124"/>
                </a:cubicBezTo>
                <a:cubicBezTo>
                  <a:pt x="196" y="116"/>
                  <a:pt x="196" y="116"/>
                  <a:pt x="196" y="116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6" y="36"/>
                  <a:pt x="196" y="36"/>
                  <a:pt x="196" y="36"/>
                </a:cubicBezTo>
                <a:cubicBezTo>
                  <a:pt x="196" y="29"/>
                  <a:pt x="201" y="24"/>
                  <a:pt x="208" y="24"/>
                </a:cubicBezTo>
                <a:cubicBezTo>
                  <a:pt x="215" y="24"/>
                  <a:pt x="220" y="29"/>
                  <a:pt x="220" y="36"/>
                </a:cubicBezTo>
                <a:cubicBezTo>
                  <a:pt x="220" y="44"/>
                  <a:pt x="220" y="44"/>
                  <a:pt x="220" y="44"/>
                </a:cubicBezTo>
                <a:cubicBezTo>
                  <a:pt x="220" y="116"/>
                  <a:pt x="220" y="116"/>
                  <a:pt x="220" y="116"/>
                </a:cubicBezTo>
                <a:cubicBezTo>
                  <a:pt x="220" y="124"/>
                  <a:pt x="220" y="124"/>
                  <a:pt x="220" y="124"/>
                </a:cubicBezTo>
                <a:cubicBezTo>
                  <a:pt x="220" y="131"/>
                  <a:pt x="215" y="136"/>
                  <a:pt x="208" y="136"/>
                </a:cubicBezTo>
                <a:moveTo>
                  <a:pt x="172" y="136"/>
                </a:moveTo>
                <a:cubicBezTo>
                  <a:pt x="84" y="136"/>
                  <a:pt x="84" y="136"/>
                  <a:pt x="84" y="136"/>
                </a:cubicBezTo>
                <a:cubicBezTo>
                  <a:pt x="77" y="136"/>
                  <a:pt x="72" y="131"/>
                  <a:pt x="72" y="124"/>
                </a:cubicBezTo>
                <a:cubicBezTo>
                  <a:pt x="72" y="36"/>
                  <a:pt x="72" y="36"/>
                  <a:pt x="72" y="36"/>
                </a:cubicBezTo>
                <a:cubicBezTo>
                  <a:pt x="72" y="29"/>
                  <a:pt x="77" y="24"/>
                  <a:pt x="84" y="24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179" y="24"/>
                  <a:pt x="184" y="29"/>
                  <a:pt x="184" y="36"/>
                </a:cubicBezTo>
                <a:cubicBezTo>
                  <a:pt x="184" y="124"/>
                  <a:pt x="184" y="124"/>
                  <a:pt x="184" y="124"/>
                </a:cubicBezTo>
                <a:cubicBezTo>
                  <a:pt x="184" y="131"/>
                  <a:pt x="179" y="136"/>
                  <a:pt x="172" y="136"/>
                </a:cubicBezTo>
                <a:moveTo>
                  <a:pt x="160" y="48"/>
                </a:moveTo>
                <a:cubicBezTo>
                  <a:pt x="96" y="48"/>
                  <a:pt x="96" y="48"/>
                  <a:pt x="96" y="48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60" y="112"/>
                  <a:pt x="160" y="112"/>
                  <a:pt x="160" y="112"/>
                </a:cubicBezTo>
                <a:lnTo>
                  <a:pt x="160" y="48"/>
                </a:lnTo>
                <a:close/>
                <a:moveTo>
                  <a:pt x="48" y="136"/>
                </a:moveTo>
                <a:cubicBezTo>
                  <a:pt x="41" y="136"/>
                  <a:pt x="36" y="131"/>
                  <a:pt x="36" y="124"/>
                </a:cubicBezTo>
                <a:cubicBezTo>
                  <a:pt x="36" y="116"/>
                  <a:pt x="36" y="116"/>
                  <a:pt x="36" y="116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29"/>
                  <a:pt x="41" y="24"/>
                  <a:pt x="48" y="24"/>
                </a:cubicBezTo>
                <a:cubicBezTo>
                  <a:pt x="55" y="24"/>
                  <a:pt x="60" y="29"/>
                  <a:pt x="60" y="36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31"/>
                  <a:pt x="55" y="136"/>
                  <a:pt x="48" y="136"/>
                </a:cubicBezTo>
                <a:moveTo>
                  <a:pt x="12" y="160"/>
                </a:moveTo>
                <a:cubicBezTo>
                  <a:pt x="5" y="160"/>
                  <a:pt x="0" y="155"/>
                  <a:pt x="0" y="148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92"/>
                  <a:pt x="24" y="92"/>
                  <a:pt x="24" y="92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40"/>
                  <a:pt x="24" y="140"/>
                  <a:pt x="24" y="140"/>
                </a:cubicBezTo>
                <a:cubicBezTo>
                  <a:pt x="24" y="148"/>
                  <a:pt x="24" y="148"/>
                  <a:pt x="24" y="148"/>
                </a:cubicBezTo>
                <a:cubicBezTo>
                  <a:pt x="24" y="155"/>
                  <a:pt x="19" y="160"/>
                  <a:pt x="12" y="160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9" name="Freeform 59">
            <a:extLst>
              <a:ext uri="{FF2B5EF4-FFF2-40B4-BE49-F238E27FC236}">
                <a16:creationId xmlns:a16="http://schemas.microsoft.com/office/drawing/2014/main" id="{FB843166-38C9-24CE-5699-677211038585}"/>
              </a:ext>
            </a:extLst>
          </p:cNvPr>
          <p:cNvSpPr>
            <a:spLocks noEditPoints="1"/>
          </p:cNvSpPr>
          <p:nvPr/>
        </p:nvSpPr>
        <p:spPr bwMode="auto">
          <a:xfrm>
            <a:off x="5470571" y="2825838"/>
            <a:ext cx="385200" cy="168434"/>
          </a:xfrm>
          <a:custGeom>
            <a:avLst/>
            <a:gdLst/>
            <a:ahLst/>
            <a:cxnLst>
              <a:cxn ang="0">
                <a:pos x="200" y="112"/>
              </a:cxn>
              <a:cxn ang="0">
                <a:pos x="56" y="112"/>
              </a:cxn>
              <a:cxn ang="0">
                <a:pos x="0" y="56"/>
              </a:cxn>
              <a:cxn ang="0">
                <a:pos x="56" y="0"/>
              </a:cxn>
              <a:cxn ang="0">
                <a:pos x="112" y="56"/>
              </a:cxn>
              <a:cxn ang="0">
                <a:pos x="102" y="88"/>
              </a:cxn>
              <a:cxn ang="0">
                <a:pos x="154" y="88"/>
              </a:cxn>
              <a:cxn ang="0">
                <a:pos x="144" y="56"/>
              </a:cxn>
              <a:cxn ang="0">
                <a:pos x="200" y="0"/>
              </a:cxn>
              <a:cxn ang="0">
                <a:pos x="256" y="56"/>
              </a:cxn>
              <a:cxn ang="0">
                <a:pos x="200" y="112"/>
              </a:cxn>
              <a:cxn ang="0">
                <a:pos x="88" y="56"/>
              </a:cxn>
              <a:cxn ang="0">
                <a:pos x="56" y="24"/>
              </a:cxn>
              <a:cxn ang="0">
                <a:pos x="24" y="56"/>
              </a:cxn>
              <a:cxn ang="0">
                <a:pos x="56" y="88"/>
              </a:cxn>
              <a:cxn ang="0">
                <a:pos x="88" y="56"/>
              </a:cxn>
              <a:cxn ang="0">
                <a:pos x="200" y="24"/>
              </a:cxn>
              <a:cxn ang="0">
                <a:pos x="168" y="56"/>
              </a:cxn>
              <a:cxn ang="0">
                <a:pos x="200" y="88"/>
              </a:cxn>
              <a:cxn ang="0">
                <a:pos x="232" y="56"/>
              </a:cxn>
              <a:cxn ang="0">
                <a:pos x="200" y="24"/>
              </a:cxn>
            </a:cxnLst>
            <a:rect l="0" t="0" r="r" b="b"/>
            <a:pathLst>
              <a:path w="256" h="112">
                <a:moveTo>
                  <a:pt x="200" y="112"/>
                </a:moveTo>
                <a:cubicBezTo>
                  <a:pt x="56" y="112"/>
                  <a:pt x="56" y="112"/>
                  <a:pt x="56" y="112"/>
                </a:cubicBezTo>
                <a:cubicBezTo>
                  <a:pt x="25" y="112"/>
                  <a:pt x="0" y="87"/>
                  <a:pt x="0" y="56"/>
                </a:cubicBezTo>
                <a:cubicBezTo>
                  <a:pt x="0" y="25"/>
                  <a:pt x="25" y="0"/>
                  <a:pt x="56" y="0"/>
                </a:cubicBezTo>
                <a:cubicBezTo>
                  <a:pt x="87" y="0"/>
                  <a:pt x="112" y="25"/>
                  <a:pt x="112" y="56"/>
                </a:cubicBezTo>
                <a:cubicBezTo>
                  <a:pt x="112" y="68"/>
                  <a:pt x="108" y="79"/>
                  <a:pt x="102" y="88"/>
                </a:cubicBezTo>
                <a:cubicBezTo>
                  <a:pt x="154" y="88"/>
                  <a:pt x="154" y="88"/>
                  <a:pt x="154" y="88"/>
                </a:cubicBezTo>
                <a:cubicBezTo>
                  <a:pt x="148" y="79"/>
                  <a:pt x="144" y="68"/>
                  <a:pt x="144" y="56"/>
                </a:cubicBezTo>
                <a:cubicBezTo>
                  <a:pt x="144" y="25"/>
                  <a:pt x="169" y="0"/>
                  <a:pt x="200" y="0"/>
                </a:cubicBezTo>
                <a:cubicBezTo>
                  <a:pt x="231" y="0"/>
                  <a:pt x="256" y="25"/>
                  <a:pt x="256" y="56"/>
                </a:cubicBezTo>
                <a:cubicBezTo>
                  <a:pt x="256" y="87"/>
                  <a:pt x="231" y="112"/>
                  <a:pt x="200" y="112"/>
                </a:cubicBezTo>
                <a:moveTo>
                  <a:pt x="88" y="56"/>
                </a:moveTo>
                <a:cubicBezTo>
                  <a:pt x="88" y="38"/>
                  <a:pt x="74" y="24"/>
                  <a:pt x="56" y="24"/>
                </a:cubicBezTo>
                <a:cubicBezTo>
                  <a:pt x="38" y="24"/>
                  <a:pt x="24" y="38"/>
                  <a:pt x="24" y="56"/>
                </a:cubicBezTo>
                <a:cubicBezTo>
                  <a:pt x="24" y="74"/>
                  <a:pt x="38" y="88"/>
                  <a:pt x="56" y="88"/>
                </a:cubicBezTo>
                <a:cubicBezTo>
                  <a:pt x="74" y="88"/>
                  <a:pt x="88" y="74"/>
                  <a:pt x="88" y="56"/>
                </a:cubicBezTo>
                <a:moveTo>
                  <a:pt x="200" y="24"/>
                </a:moveTo>
                <a:cubicBezTo>
                  <a:pt x="182" y="24"/>
                  <a:pt x="168" y="38"/>
                  <a:pt x="168" y="56"/>
                </a:cubicBezTo>
                <a:cubicBezTo>
                  <a:pt x="168" y="74"/>
                  <a:pt x="182" y="88"/>
                  <a:pt x="200" y="88"/>
                </a:cubicBezTo>
                <a:cubicBezTo>
                  <a:pt x="218" y="88"/>
                  <a:pt x="232" y="74"/>
                  <a:pt x="232" y="56"/>
                </a:cubicBezTo>
                <a:cubicBezTo>
                  <a:pt x="232" y="38"/>
                  <a:pt x="218" y="24"/>
                  <a:pt x="200" y="24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0" name="Freeform 60">
            <a:extLst>
              <a:ext uri="{FF2B5EF4-FFF2-40B4-BE49-F238E27FC236}">
                <a16:creationId xmlns:a16="http://schemas.microsoft.com/office/drawing/2014/main" id="{11092DE4-BE59-EA56-DBCA-407DC6F368FA}"/>
              </a:ext>
            </a:extLst>
          </p:cNvPr>
          <p:cNvSpPr>
            <a:spLocks noEditPoints="1"/>
          </p:cNvSpPr>
          <p:nvPr/>
        </p:nvSpPr>
        <p:spPr bwMode="auto">
          <a:xfrm>
            <a:off x="4799767" y="2777505"/>
            <a:ext cx="383735" cy="265100"/>
          </a:xfrm>
          <a:custGeom>
            <a:avLst/>
            <a:gdLst/>
            <a:ahLst/>
            <a:cxnLst>
              <a:cxn ang="0">
                <a:pos x="244" y="176"/>
              </a:cxn>
              <a:cxn ang="0">
                <a:pos x="12" y="176"/>
              </a:cxn>
              <a:cxn ang="0">
                <a:pos x="0" y="164"/>
              </a:cxn>
              <a:cxn ang="0">
                <a:pos x="0" y="72"/>
              </a:cxn>
              <a:cxn ang="0">
                <a:pos x="256" y="72"/>
              </a:cxn>
              <a:cxn ang="0">
                <a:pos x="256" y="164"/>
              </a:cxn>
              <a:cxn ang="0">
                <a:pos x="244" y="176"/>
              </a:cxn>
              <a:cxn ang="0">
                <a:pos x="24" y="152"/>
              </a:cxn>
              <a:cxn ang="0">
                <a:pos x="72" y="152"/>
              </a:cxn>
              <a:cxn ang="0">
                <a:pos x="72" y="140"/>
              </a:cxn>
              <a:cxn ang="0">
                <a:pos x="24" y="140"/>
              </a:cxn>
              <a:cxn ang="0">
                <a:pos x="24" y="152"/>
              </a:cxn>
              <a:cxn ang="0">
                <a:pos x="144" y="116"/>
              </a:cxn>
              <a:cxn ang="0">
                <a:pos x="24" y="116"/>
              </a:cxn>
              <a:cxn ang="0">
                <a:pos x="24" y="128"/>
              </a:cxn>
              <a:cxn ang="0">
                <a:pos x="144" y="128"/>
              </a:cxn>
              <a:cxn ang="0">
                <a:pos x="144" y="116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48"/>
              </a:cxn>
              <a:cxn ang="0">
                <a:pos x="0" y="48"/>
              </a:cxn>
              <a:cxn ang="0">
                <a:pos x="0" y="12"/>
              </a:cxn>
            </a:cxnLst>
            <a:rect l="0" t="0" r="r" b="b"/>
            <a:pathLst>
              <a:path w="256" h="176">
                <a:moveTo>
                  <a:pt x="244" y="176"/>
                </a:moveTo>
                <a:cubicBezTo>
                  <a:pt x="12" y="176"/>
                  <a:pt x="12" y="176"/>
                  <a:pt x="12" y="176"/>
                </a:cubicBezTo>
                <a:cubicBezTo>
                  <a:pt x="5" y="176"/>
                  <a:pt x="0" y="171"/>
                  <a:pt x="0" y="164"/>
                </a:cubicBezTo>
                <a:cubicBezTo>
                  <a:pt x="0" y="72"/>
                  <a:pt x="0" y="72"/>
                  <a:pt x="0" y="72"/>
                </a:cubicBezTo>
                <a:cubicBezTo>
                  <a:pt x="256" y="72"/>
                  <a:pt x="256" y="72"/>
                  <a:pt x="256" y="72"/>
                </a:cubicBezTo>
                <a:cubicBezTo>
                  <a:pt x="256" y="164"/>
                  <a:pt x="256" y="164"/>
                  <a:pt x="256" y="164"/>
                </a:cubicBezTo>
                <a:cubicBezTo>
                  <a:pt x="256" y="171"/>
                  <a:pt x="251" y="176"/>
                  <a:pt x="244" y="176"/>
                </a:cubicBezTo>
                <a:moveTo>
                  <a:pt x="24" y="152"/>
                </a:moveTo>
                <a:cubicBezTo>
                  <a:pt x="72" y="152"/>
                  <a:pt x="72" y="152"/>
                  <a:pt x="72" y="152"/>
                </a:cubicBezTo>
                <a:cubicBezTo>
                  <a:pt x="72" y="140"/>
                  <a:pt x="72" y="140"/>
                  <a:pt x="72" y="140"/>
                </a:cubicBezTo>
                <a:cubicBezTo>
                  <a:pt x="24" y="140"/>
                  <a:pt x="24" y="140"/>
                  <a:pt x="24" y="140"/>
                </a:cubicBezTo>
                <a:lnTo>
                  <a:pt x="24" y="152"/>
                </a:lnTo>
                <a:close/>
                <a:moveTo>
                  <a:pt x="144" y="116"/>
                </a:moveTo>
                <a:cubicBezTo>
                  <a:pt x="24" y="116"/>
                  <a:pt x="24" y="116"/>
                  <a:pt x="24" y="116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144" y="128"/>
                  <a:pt x="144" y="128"/>
                  <a:pt x="144" y="128"/>
                </a:cubicBezTo>
                <a:lnTo>
                  <a:pt x="144" y="116"/>
                </a:lnTo>
                <a:close/>
                <a:moveTo>
                  <a:pt x="0" y="12"/>
                </a:move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48"/>
                  <a:pt x="256" y="48"/>
                  <a:pt x="256" y="48"/>
                </a:cubicBezTo>
                <a:cubicBezTo>
                  <a:pt x="0" y="48"/>
                  <a:pt x="0" y="48"/>
                  <a:pt x="0" y="48"/>
                </a:cubicBezTo>
                <a:lnTo>
                  <a:pt x="0" y="12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1" name="Freeform 61">
            <a:extLst>
              <a:ext uri="{FF2B5EF4-FFF2-40B4-BE49-F238E27FC236}">
                <a16:creationId xmlns:a16="http://schemas.microsoft.com/office/drawing/2014/main" id="{06F6C5AD-7AA6-675D-2BA0-7D5B3936065E}"/>
              </a:ext>
            </a:extLst>
          </p:cNvPr>
          <p:cNvSpPr>
            <a:spLocks noEditPoints="1"/>
          </p:cNvSpPr>
          <p:nvPr/>
        </p:nvSpPr>
        <p:spPr bwMode="auto">
          <a:xfrm>
            <a:off x="4127499" y="2723314"/>
            <a:ext cx="383735" cy="366159"/>
          </a:xfrm>
          <a:custGeom>
            <a:avLst/>
            <a:gdLst/>
            <a:ahLst/>
            <a:cxnLst>
              <a:cxn ang="0">
                <a:pos x="256" y="128"/>
              </a:cxn>
              <a:cxn ang="0">
                <a:pos x="244" y="140"/>
              </a:cxn>
              <a:cxn ang="0">
                <a:pos x="236" y="137"/>
              </a:cxn>
              <a:cxn ang="0">
                <a:pos x="236" y="137"/>
              </a:cxn>
              <a:cxn ang="0">
                <a:pos x="128" y="29"/>
              </a:cxn>
              <a:cxn ang="0">
                <a:pos x="128" y="29"/>
              </a:cxn>
              <a:cxn ang="0">
                <a:pos x="128" y="29"/>
              </a:cxn>
              <a:cxn ang="0">
                <a:pos x="20" y="137"/>
              </a:cxn>
              <a:cxn ang="0">
                <a:pos x="20" y="137"/>
              </a:cxn>
              <a:cxn ang="0">
                <a:pos x="12" y="140"/>
              </a:cxn>
              <a:cxn ang="0">
                <a:pos x="0" y="128"/>
              </a:cxn>
              <a:cxn ang="0">
                <a:pos x="4" y="119"/>
              </a:cxn>
              <a:cxn ang="0">
                <a:pos x="119" y="4"/>
              </a:cxn>
              <a:cxn ang="0">
                <a:pos x="128" y="0"/>
              </a:cxn>
              <a:cxn ang="0">
                <a:pos x="128" y="0"/>
              </a:cxn>
              <a:cxn ang="0">
                <a:pos x="129" y="0"/>
              </a:cxn>
              <a:cxn ang="0">
                <a:pos x="129" y="0"/>
              </a:cxn>
              <a:cxn ang="0">
                <a:pos x="129" y="0"/>
              </a:cxn>
              <a:cxn ang="0">
                <a:pos x="129" y="0"/>
              </a:cxn>
              <a:cxn ang="0">
                <a:pos x="137" y="4"/>
              </a:cxn>
              <a:cxn ang="0">
                <a:pos x="137" y="4"/>
              </a:cxn>
              <a:cxn ang="0">
                <a:pos x="184" y="51"/>
              </a:cxn>
              <a:cxn ang="0">
                <a:pos x="184" y="40"/>
              </a:cxn>
              <a:cxn ang="0">
                <a:pos x="196" y="28"/>
              </a:cxn>
              <a:cxn ang="0">
                <a:pos x="208" y="40"/>
              </a:cxn>
              <a:cxn ang="0">
                <a:pos x="208" y="75"/>
              </a:cxn>
              <a:cxn ang="0">
                <a:pos x="253" y="120"/>
              </a:cxn>
              <a:cxn ang="0">
                <a:pos x="253" y="120"/>
              </a:cxn>
              <a:cxn ang="0">
                <a:pos x="256" y="128"/>
              </a:cxn>
              <a:cxn ang="0">
                <a:pos x="232" y="148"/>
              </a:cxn>
              <a:cxn ang="0">
                <a:pos x="232" y="184"/>
              </a:cxn>
              <a:cxn ang="0">
                <a:pos x="232" y="200"/>
              </a:cxn>
              <a:cxn ang="0">
                <a:pos x="232" y="232"/>
              </a:cxn>
              <a:cxn ang="0">
                <a:pos x="220" y="244"/>
              </a:cxn>
              <a:cxn ang="0">
                <a:pos x="196" y="244"/>
              </a:cxn>
              <a:cxn ang="0">
                <a:pos x="196" y="148"/>
              </a:cxn>
              <a:cxn ang="0">
                <a:pos x="148" y="148"/>
              </a:cxn>
              <a:cxn ang="0">
                <a:pos x="148" y="244"/>
              </a:cxn>
              <a:cxn ang="0">
                <a:pos x="36" y="244"/>
              </a:cxn>
              <a:cxn ang="0">
                <a:pos x="24" y="232"/>
              </a:cxn>
              <a:cxn ang="0">
                <a:pos x="24" y="200"/>
              </a:cxn>
              <a:cxn ang="0">
                <a:pos x="24" y="184"/>
              </a:cxn>
              <a:cxn ang="0">
                <a:pos x="24" y="148"/>
              </a:cxn>
              <a:cxn ang="0">
                <a:pos x="128" y="44"/>
              </a:cxn>
              <a:cxn ang="0">
                <a:pos x="232" y="148"/>
              </a:cxn>
              <a:cxn ang="0">
                <a:pos x="108" y="148"/>
              </a:cxn>
              <a:cxn ang="0">
                <a:pos x="60" y="148"/>
              </a:cxn>
              <a:cxn ang="0">
                <a:pos x="60" y="196"/>
              </a:cxn>
              <a:cxn ang="0">
                <a:pos x="108" y="196"/>
              </a:cxn>
              <a:cxn ang="0">
                <a:pos x="108" y="148"/>
              </a:cxn>
            </a:cxnLst>
            <a:rect l="0" t="0" r="r" b="b"/>
            <a:pathLst>
              <a:path w="256" h="244">
                <a:moveTo>
                  <a:pt x="256" y="128"/>
                </a:moveTo>
                <a:cubicBezTo>
                  <a:pt x="256" y="135"/>
                  <a:pt x="251" y="140"/>
                  <a:pt x="244" y="140"/>
                </a:cubicBezTo>
                <a:cubicBezTo>
                  <a:pt x="241" y="140"/>
                  <a:pt x="238" y="139"/>
                  <a:pt x="236" y="137"/>
                </a:cubicBezTo>
                <a:cubicBezTo>
                  <a:pt x="236" y="137"/>
                  <a:pt x="236" y="137"/>
                  <a:pt x="236" y="137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20" y="137"/>
                  <a:pt x="20" y="137"/>
                  <a:pt x="20" y="137"/>
                </a:cubicBezTo>
                <a:cubicBezTo>
                  <a:pt x="20" y="137"/>
                  <a:pt x="20" y="137"/>
                  <a:pt x="20" y="137"/>
                </a:cubicBezTo>
                <a:cubicBezTo>
                  <a:pt x="18" y="139"/>
                  <a:pt x="15" y="140"/>
                  <a:pt x="12" y="140"/>
                </a:cubicBezTo>
                <a:cubicBezTo>
                  <a:pt x="5" y="140"/>
                  <a:pt x="0" y="135"/>
                  <a:pt x="0" y="128"/>
                </a:cubicBezTo>
                <a:cubicBezTo>
                  <a:pt x="0" y="125"/>
                  <a:pt x="1" y="122"/>
                  <a:pt x="4" y="119"/>
                </a:cubicBezTo>
                <a:cubicBezTo>
                  <a:pt x="119" y="4"/>
                  <a:pt x="119" y="4"/>
                  <a:pt x="119" y="4"/>
                </a:cubicBezTo>
                <a:cubicBezTo>
                  <a:pt x="122" y="1"/>
                  <a:pt x="125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9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32" y="0"/>
                  <a:pt x="135" y="2"/>
                  <a:pt x="137" y="4"/>
                </a:cubicBezTo>
                <a:cubicBezTo>
                  <a:pt x="137" y="4"/>
                  <a:pt x="137" y="4"/>
                  <a:pt x="137" y="4"/>
                </a:cubicBezTo>
                <a:cubicBezTo>
                  <a:pt x="184" y="51"/>
                  <a:pt x="184" y="51"/>
                  <a:pt x="184" y="51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33"/>
                  <a:pt x="189" y="28"/>
                  <a:pt x="196" y="28"/>
                </a:cubicBezTo>
                <a:cubicBezTo>
                  <a:pt x="203" y="28"/>
                  <a:pt x="208" y="33"/>
                  <a:pt x="208" y="40"/>
                </a:cubicBezTo>
                <a:cubicBezTo>
                  <a:pt x="208" y="75"/>
                  <a:pt x="208" y="75"/>
                  <a:pt x="208" y="75"/>
                </a:cubicBezTo>
                <a:cubicBezTo>
                  <a:pt x="253" y="120"/>
                  <a:pt x="253" y="120"/>
                  <a:pt x="253" y="120"/>
                </a:cubicBezTo>
                <a:cubicBezTo>
                  <a:pt x="253" y="120"/>
                  <a:pt x="253" y="120"/>
                  <a:pt x="253" y="120"/>
                </a:cubicBezTo>
                <a:cubicBezTo>
                  <a:pt x="255" y="122"/>
                  <a:pt x="256" y="125"/>
                  <a:pt x="256" y="128"/>
                </a:cubicBezTo>
                <a:moveTo>
                  <a:pt x="232" y="148"/>
                </a:moveTo>
                <a:cubicBezTo>
                  <a:pt x="232" y="184"/>
                  <a:pt x="232" y="184"/>
                  <a:pt x="232" y="184"/>
                </a:cubicBezTo>
                <a:cubicBezTo>
                  <a:pt x="232" y="200"/>
                  <a:pt x="232" y="200"/>
                  <a:pt x="232" y="200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239"/>
                  <a:pt x="227" y="244"/>
                  <a:pt x="220" y="244"/>
                </a:cubicBezTo>
                <a:cubicBezTo>
                  <a:pt x="196" y="244"/>
                  <a:pt x="196" y="244"/>
                  <a:pt x="196" y="244"/>
                </a:cubicBezTo>
                <a:cubicBezTo>
                  <a:pt x="196" y="148"/>
                  <a:pt x="196" y="148"/>
                  <a:pt x="196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244"/>
                  <a:pt x="148" y="244"/>
                  <a:pt x="148" y="244"/>
                </a:cubicBezTo>
                <a:cubicBezTo>
                  <a:pt x="36" y="244"/>
                  <a:pt x="36" y="244"/>
                  <a:pt x="36" y="244"/>
                </a:cubicBezTo>
                <a:cubicBezTo>
                  <a:pt x="29" y="244"/>
                  <a:pt x="24" y="239"/>
                  <a:pt x="24" y="232"/>
                </a:cubicBezTo>
                <a:cubicBezTo>
                  <a:pt x="24" y="200"/>
                  <a:pt x="24" y="200"/>
                  <a:pt x="24" y="200"/>
                </a:cubicBezTo>
                <a:cubicBezTo>
                  <a:pt x="24" y="184"/>
                  <a:pt x="24" y="184"/>
                  <a:pt x="24" y="184"/>
                </a:cubicBezTo>
                <a:cubicBezTo>
                  <a:pt x="24" y="148"/>
                  <a:pt x="24" y="148"/>
                  <a:pt x="24" y="148"/>
                </a:cubicBezTo>
                <a:cubicBezTo>
                  <a:pt x="128" y="44"/>
                  <a:pt x="128" y="44"/>
                  <a:pt x="128" y="44"/>
                </a:cubicBezTo>
                <a:lnTo>
                  <a:pt x="232" y="148"/>
                </a:lnTo>
                <a:close/>
                <a:moveTo>
                  <a:pt x="108" y="148"/>
                </a:moveTo>
                <a:cubicBezTo>
                  <a:pt x="60" y="148"/>
                  <a:pt x="60" y="148"/>
                  <a:pt x="60" y="148"/>
                </a:cubicBezTo>
                <a:cubicBezTo>
                  <a:pt x="60" y="196"/>
                  <a:pt x="60" y="196"/>
                  <a:pt x="60" y="196"/>
                </a:cubicBezTo>
                <a:cubicBezTo>
                  <a:pt x="108" y="196"/>
                  <a:pt x="108" y="196"/>
                  <a:pt x="108" y="196"/>
                </a:cubicBezTo>
                <a:lnTo>
                  <a:pt x="108" y="148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2" name="Freeform 62">
            <a:extLst>
              <a:ext uri="{FF2B5EF4-FFF2-40B4-BE49-F238E27FC236}">
                <a16:creationId xmlns:a16="http://schemas.microsoft.com/office/drawing/2014/main" id="{D447C564-DDB5-59CB-1296-263D0E85420A}"/>
              </a:ext>
            </a:extLst>
          </p:cNvPr>
          <p:cNvSpPr>
            <a:spLocks noEditPoints="1"/>
          </p:cNvSpPr>
          <p:nvPr/>
        </p:nvSpPr>
        <p:spPr bwMode="auto">
          <a:xfrm>
            <a:off x="3455229" y="2736494"/>
            <a:ext cx="383735" cy="347120"/>
          </a:xfrm>
          <a:custGeom>
            <a:avLst/>
            <a:gdLst/>
            <a:ahLst/>
            <a:cxnLst>
              <a:cxn ang="0">
                <a:pos x="244" y="232"/>
              </a:cxn>
              <a:cxn ang="0">
                <a:pos x="224" y="232"/>
              </a:cxn>
              <a:cxn ang="0">
                <a:pos x="224" y="136"/>
              </a:cxn>
              <a:cxn ang="0">
                <a:pos x="224" y="60"/>
              </a:cxn>
              <a:cxn ang="0">
                <a:pos x="244" y="60"/>
              </a:cxn>
              <a:cxn ang="0">
                <a:pos x="256" y="72"/>
              </a:cxn>
              <a:cxn ang="0">
                <a:pos x="256" y="148"/>
              </a:cxn>
              <a:cxn ang="0">
                <a:pos x="256" y="196"/>
              </a:cxn>
              <a:cxn ang="0">
                <a:pos x="256" y="220"/>
              </a:cxn>
              <a:cxn ang="0">
                <a:pos x="244" y="232"/>
              </a:cxn>
              <a:cxn ang="0">
                <a:pos x="44" y="232"/>
              </a:cxn>
              <a:cxn ang="0">
                <a:pos x="44" y="136"/>
              </a:cxn>
              <a:cxn ang="0">
                <a:pos x="44" y="132"/>
              </a:cxn>
              <a:cxn ang="0">
                <a:pos x="44" y="60"/>
              </a:cxn>
              <a:cxn ang="0">
                <a:pos x="68" y="60"/>
              </a:cxn>
              <a:cxn ang="0">
                <a:pos x="128" y="0"/>
              </a:cxn>
              <a:cxn ang="0">
                <a:pos x="188" y="60"/>
              </a:cxn>
              <a:cxn ang="0">
                <a:pos x="212" y="60"/>
              </a:cxn>
              <a:cxn ang="0">
                <a:pos x="212" y="136"/>
              </a:cxn>
              <a:cxn ang="0">
                <a:pos x="212" y="232"/>
              </a:cxn>
              <a:cxn ang="0">
                <a:pos x="44" y="232"/>
              </a:cxn>
              <a:cxn ang="0">
                <a:pos x="128" y="24"/>
              </a:cxn>
              <a:cxn ang="0">
                <a:pos x="92" y="60"/>
              </a:cxn>
              <a:cxn ang="0">
                <a:pos x="164" y="60"/>
              </a:cxn>
              <a:cxn ang="0">
                <a:pos x="128" y="24"/>
              </a:cxn>
              <a:cxn ang="0">
                <a:pos x="0" y="220"/>
              </a:cxn>
              <a:cxn ang="0">
                <a:pos x="0" y="196"/>
              </a:cxn>
              <a:cxn ang="0">
                <a:pos x="0" y="148"/>
              </a:cxn>
              <a:cxn ang="0">
                <a:pos x="0" y="72"/>
              </a:cxn>
              <a:cxn ang="0">
                <a:pos x="12" y="60"/>
              </a:cxn>
              <a:cxn ang="0">
                <a:pos x="32" y="60"/>
              </a:cxn>
              <a:cxn ang="0">
                <a:pos x="32" y="132"/>
              </a:cxn>
              <a:cxn ang="0">
                <a:pos x="32" y="136"/>
              </a:cxn>
              <a:cxn ang="0">
                <a:pos x="32" y="232"/>
              </a:cxn>
              <a:cxn ang="0">
                <a:pos x="12" y="232"/>
              </a:cxn>
              <a:cxn ang="0">
                <a:pos x="0" y="220"/>
              </a:cxn>
            </a:cxnLst>
            <a:rect l="0" t="0" r="r" b="b"/>
            <a:pathLst>
              <a:path w="256" h="232">
                <a:moveTo>
                  <a:pt x="244" y="232"/>
                </a:moveTo>
                <a:cubicBezTo>
                  <a:pt x="224" y="232"/>
                  <a:pt x="224" y="232"/>
                  <a:pt x="224" y="232"/>
                </a:cubicBezTo>
                <a:cubicBezTo>
                  <a:pt x="224" y="136"/>
                  <a:pt x="224" y="136"/>
                  <a:pt x="224" y="136"/>
                </a:cubicBezTo>
                <a:cubicBezTo>
                  <a:pt x="224" y="60"/>
                  <a:pt x="224" y="60"/>
                  <a:pt x="224" y="60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51" y="60"/>
                  <a:pt x="256" y="65"/>
                  <a:pt x="256" y="72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20"/>
                  <a:pt x="256" y="220"/>
                  <a:pt x="256" y="220"/>
                </a:cubicBezTo>
                <a:cubicBezTo>
                  <a:pt x="256" y="227"/>
                  <a:pt x="251" y="232"/>
                  <a:pt x="244" y="232"/>
                </a:cubicBezTo>
                <a:moveTo>
                  <a:pt x="44" y="232"/>
                </a:moveTo>
                <a:cubicBezTo>
                  <a:pt x="44" y="136"/>
                  <a:pt x="44" y="136"/>
                  <a:pt x="44" y="136"/>
                </a:cubicBezTo>
                <a:cubicBezTo>
                  <a:pt x="44" y="132"/>
                  <a:pt x="44" y="132"/>
                  <a:pt x="44" y="132"/>
                </a:cubicBezTo>
                <a:cubicBezTo>
                  <a:pt x="44" y="60"/>
                  <a:pt x="44" y="60"/>
                  <a:pt x="44" y="60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27"/>
                  <a:pt x="95" y="0"/>
                  <a:pt x="128" y="0"/>
                </a:cubicBezTo>
                <a:cubicBezTo>
                  <a:pt x="161" y="0"/>
                  <a:pt x="188" y="27"/>
                  <a:pt x="188" y="60"/>
                </a:cubicBezTo>
                <a:cubicBezTo>
                  <a:pt x="212" y="60"/>
                  <a:pt x="212" y="60"/>
                  <a:pt x="212" y="60"/>
                </a:cubicBezTo>
                <a:cubicBezTo>
                  <a:pt x="212" y="136"/>
                  <a:pt x="212" y="136"/>
                  <a:pt x="212" y="136"/>
                </a:cubicBezTo>
                <a:cubicBezTo>
                  <a:pt x="212" y="232"/>
                  <a:pt x="212" y="232"/>
                  <a:pt x="212" y="232"/>
                </a:cubicBezTo>
                <a:lnTo>
                  <a:pt x="44" y="232"/>
                </a:lnTo>
                <a:close/>
                <a:moveTo>
                  <a:pt x="128" y="24"/>
                </a:moveTo>
                <a:cubicBezTo>
                  <a:pt x="108" y="24"/>
                  <a:pt x="92" y="40"/>
                  <a:pt x="92" y="60"/>
                </a:cubicBezTo>
                <a:cubicBezTo>
                  <a:pt x="164" y="60"/>
                  <a:pt x="164" y="60"/>
                  <a:pt x="164" y="60"/>
                </a:cubicBezTo>
                <a:cubicBezTo>
                  <a:pt x="164" y="40"/>
                  <a:pt x="148" y="24"/>
                  <a:pt x="128" y="24"/>
                </a:cubicBezTo>
                <a:moveTo>
                  <a:pt x="0" y="220"/>
                </a:moveTo>
                <a:cubicBezTo>
                  <a:pt x="0" y="196"/>
                  <a:pt x="0" y="196"/>
                  <a:pt x="0" y="196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5"/>
                  <a:pt x="5" y="60"/>
                  <a:pt x="12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132"/>
                  <a:pt x="32" y="132"/>
                  <a:pt x="32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3" name="Freeform 63">
            <a:extLst>
              <a:ext uri="{FF2B5EF4-FFF2-40B4-BE49-F238E27FC236}">
                <a16:creationId xmlns:a16="http://schemas.microsoft.com/office/drawing/2014/main" id="{F84E44A4-F09C-F14A-D1D9-B2475336D0DE}"/>
              </a:ext>
            </a:extLst>
          </p:cNvPr>
          <p:cNvSpPr>
            <a:spLocks noEditPoints="1"/>
          </p:cNvSpPr>
          <p:nvPr/>
        </p:nvSpPr>
        <p:spPr bwMode="auto">
          <a:xfrm>
            <a:off x="2825433" y="2748211"/>
            <a:ext cx="298786" cy="323686"/>
          </a:xfrm>
          <a:custGeom>
            <a:avLst/>
            <a:gdLst/>
            <a:ahLst/>
            <a:cxnLst>
              <a:cxn ang="0">
                <a:pos x="197" y="104"/>
              </a:cxn>
              <a:cxn ang="0">
                <a:pos x="197" y="104"/>
              </a:cxn>
              <a:cxn ang="0">
                <a:pos x="196" y="105"/>
              </a:cxn>
              <a:cxn ang="0">
                <a:pos x="100" y="12"/>
              </a:cxn>
              <a:cxn ang="0">
                <a:pos x="28" y="12"/>
              </a:cxn>
              <a:cxn ang="0">
                <a:pos x="12" y="12"/>
              </a:cxn>
              <a:cxn ang="0">
                <a:pos x="24" y="0"/>
              </a:cxn>
              <a:cxn ang="0">
                <a:pos x="24" y="0"/>
              </a:cxn>
              <a:cxn ang="0">
                <a:pos x="100" y="0"/>
              </a:cxn>
              <a:cxn ang="0">
                <a:pos x="100" y="0"/>
              </a:cxn>
              <a:cxn ang="0">
                <a:pos x="100" y="0"/>
              </a:cxn>
              <a:cxn ang="0">
                <a:pos x="109" y="4"/>
              </a:cxn>
              <a:cxn ang="0">
                <a:pos x="176" y="68"/>
              </a:cxn>
              <a:cxn ang="0">
                <a:pos x="176" y="68"/>
              </a:cxn>
              <a:cxn ang="0">
                <a:pos x="196" y="87"/>
              </a:cxn>
              <a:cxn ang="0">
                <a:pos x="200" y="96"/>
              </a:cxn>
              <a:cxn ang="0">
                <a:pos x="197" y="104"/>
              </a:cxn>
              <a:cxn ang="0">
                <a:pos x="88" y="24"/>
              </a:cxn>
              <a:cxn ang="0">
                <a:pos x="88" y="24"/>
              </a:cxn>
              <a:cxn ang="0">
                <a:pos x="88" y="24"/>
              </a:cxn>
              <a:cxn ang="0">
                <a:pos x="97" y="28"/>
              </a:cxn>
              <a:cxn ang="0">
                <a:pos x="188" y="115"/>
              </a:cxn>
              <a:cxn ang="0">
                <a:pos x="192" y="122"/>
              </a:cxn>
              <a:cxn ang="0">
                <a:pos x="192" y="122"/>
              </a:cxn>
              <a:cxn ang="0">
                <a:pos x="192" y="123"/>
              </a:cxn>
              <a:cxn ang="0">
                <a:pos x="192" y="123"/>
              </a:cxn>
              <a:cxn ang="0">
                <a:pos x="192" y="124"/>
              </a:cxn>
              <a:cxn ang="0">
                <a:pos x="192" y="124"/>
              </a:cxn>
              <a:cxn ang="0">
                <a:pos x="189" y="132"/>
              </a:cxn>
              <a:cxn ang="0">
                <a:pos x="189" y="132"/>
              </a:cxn>
              <a:cxn ang="0">
                <a:pos x="121" y="212"/>
              </a:cxn>
              <a:cxn ang="0">
                <a:pos x="121" y="212"/>
              </a:cxn>
              <a:cxn ang="0">
                <a:pos x="112" y="216"/>
              </a:cxn>
              <a:cxn ang="0">
                <a:pos x="111" y="216"/>
              </a:cxn>
              <a:cxn ang="0">
                <a:pos x="110" y="216"/>
              </a:cxn>
              <a:cxn ang="0">
                <a:pos x="110" y="216"/>
              </a:cxn>
              <a:cxn ang="0">
                <a:pos x="104" y="213"/>
              </a:cxn>
              <a:cxn ang="0">
                <a:pos x="104" y="213"/>
              </a:cxn>
              <a:cxn ang="0">
                <a:pos x="4" y="121"/>
              </a:cxn>
              <a:cxn ang="0">
                <a:pos x="4" y="121"/>
              </a:cxn>
              <a:cxn ang="0">
                <a:pos x="0" y="112"/>
              </a:cxn>
              <a:cxn ang="0">
                <a:pos x="0" y="112"/>
              </a:cxn>
              <a:cxn ang="0">
                <a:pos x="0" y="48"/>
              </a:cxn>
              <a:cxn ang="0">
                <a:pos x="0" y="36"/>
              </a:cxn>
              <a:cxn ang="0">
                <a:pos x="0" y="36"/>
              </a:cxn>
              <a:cxn ang="0">
                <a:pos x="0" y="36"/>
              </a:cxn>
              <a:cxn ang="0">
                <a:pos x="12" y="24"/>
              </a:cxn>
              <a:cxn ang="0">
                <a:pos x="12" y="24"/>
              </a:cxn>
              <a:cxn ang="0">
                <a:pos x="88" y="24"/>
              </a:cxn>
              <a:cxn ang="0">
                <a:pos x="32" y="72"/>
              </a:cxn>
              <a:cxn ang="0">
                <a:pos x="48" y="56"/>
              </a:cxn>
              <a:cxn ang="0">
                <a:pos x="32" y="40"/>
              </a:cxn>
              <a:cxn ang="0">
                <a:pos x="16" y="56"/>
              </a:cxn>
              <a:cxn ang="0">
                <a:pos x="32" y="72"/>
              </a:cxn>
            </a:cxnLst>
            <a:rect l="0" t="0" r="r" b="b"/>
            <a:pathLst>
              <a:path w="200" h="216">
                <a:moveTo>
                  <a:pt x="197" y="104"/>
                </a:moveTo>
                <a:cubicBezTo>
                  <a:pt x="197" y="104"/>
                  <a:pt x="197" y="104"/>
                  <a:pt x="197" y="104"/>
                </a:cubicBezTo>
                <a:cubicBezTo>
                  <a:pt x="196" y="105"/>
                  <a:pt x="196" y="105"/>
                  <a:pt x="196" y="105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5"/>
                  <a:pt x="17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3" y="0"/>
                  <a:pt x="106" y="1"/>
                  <a:pt x="109" y="4"/>
                </a:cubicBezTo>
                <a:cubicBezTo>
                  <a:pt x="176" y="68"/>
                  <a:pt x="176" y="68"/>
                  <a:pt x="176" y="68"/>
                </a:cubicBezTo>
                <a:cubicBezTo>
                  <a:pt x="176" y="68"/>
                  <a:pt x="176" y="68"/>
                  <a:pt x="176" y="68"/>
                </a:cubicBezTo>
                <a:cubicBezTo>
                  <a:pt x="196" y="87"/>
                  <a:pt x="196" y="87"/>
                  <a:pt x="196" y="87"/>
                </a:cubicBezTo>
                <a:cubicBezTo>
                  <a:pt x="199" y="90"/>
                  <a:pt x="200" y="93"/>
                  <a:pt x="200" y="96"/>
                </a:cubicBezTo>
                <a:cubicBezTo>
                  <a:pt x="200" y="99"/>
                  <a:pt x="199" y="102"/>
                  <a:pt x="197" y="104"/>
                </a:cubicBezTo>
                <a:moveTo>
                  <a:pt x="88" y="24"/>
                </a:move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91" y="24"/>
                  <a:pt x="94" y="25"/>
                  <a:pt x="97" y="28"/>
                </a:cubicBezTo>
                <a:cubicBezTo>
                  <a:pt x="188" y="115"/>
                  <a:pt x="188" y="115"/>
                  <a:pt x="188" y="115"/>
                </a:cubicBezTo>
                <a:cubicBezTo>
                  <a:pt x="190" y="117"/>
                  <a:pt x="191" y="119"/>
                  <a:pt x="192" y="122"/>
                </a:cubicBezTo>
                <a:cubicBezTo>
                  <a:pt x="192" y="122"/>
                  <a:pt x="192" y="122"/>
                  <a:pt x="192" y="122"/>
                </a:cubicBezTo>
                <a:cubicBezTo>
                  <a:pt x="192" y="122"/>
                  <a:pt x="192" y="122"/>
                  <a:pt x="192" y="123"/>
                </a:cubicBezTo>
                <a:cubicBezTo>
                  <a:pt x="192" y="123"/>
                  <a:pt x="192" y="123"/>
                  <a:pt x="192" y="123"/>
                </a:cubicBezTo>
                <a:cubicBezTo>
                  <a:pt x="192" y="123"/>
                  <a:pt x="192" y="123"/>
                  <a:pt x="192" y="124"/>
                </a:cubicBezTo>
                <a:cubicBezTo>
                  <a:pt x="192" y="124"/>
                  <a:pt x="192" y="124"/>
                  <a:pt x="192" y="124"/>
                </a:cubicBezTo>
                <a:cubicBezTo>
                  <a:pt x="192" y="127"/>
                  <a:pt x="191" y="130"/>
                  <a:pt x="189" y="132"/>
                </a:cubicBezTo>
                <a:cubicBezTo>
                  <a:pt x="189" y="132"/>
                  <a:pt x="189" y="132"/>
                  <a:pt x="189" y="132"/>
                </a:cubicBezTo>
                <a:cubicBezTo>
                  <a:pt x="121" y="212"/>
                  <a:pt x="121" y="212"/>
                  <a:pt x="121" y="212"/>
                </a:cubicBezTo>
                <a:cubicBezTo>
                  <a:pt x="121" y="212"/>
                  <a:pt x="121" y="212"/>
                  <a:pt x="121" y="212"/>
                </a:cubicBezTo>
                <a:cubicBezTo>
                  <a:pt x="119" y="214"/>
                  <a:pt x="116" y="216"/>
                  <a:pt x="112" y="216"/>
                </a:cubicBezTo>
                <a:cubicBezTo>
                  <a:pt x="112" y="216"/>
                  <a:pt x="111" y="216"/>
                  <a:pt x="111" y="216"/>
                </a:cubicBezTo>
                <a:cubicBezTo>
                  <a:pt x="111" y="216"/>
                  <a:pt x="110" y="216"/>
                  <a:pt x="110" y="216"/>
                </a:cubicBezTo>
                <a:cubicBezTo>
                  <a:pt x="110" y="216"/>
                  <a:pt x="110" y="216"/>
                  <a:pt x="110" y="216"/>
                </a:cubicBezTo>
                <a:cubicBezTo>
                  <a:pt x="108" y="215"/>
                  <a:pt x="106" y="214"/>
                  <a:pt x="104" y="213"/>
                </a:cubicBezTo>
                <a:cubicBezTo>
                  <a:pt x="104" y="213"/>
                  <a:pt x="104" y="213"/>
                  <a:pt x="104" y="213"/>
                </a:cubicBezTo>
                <a:cubicBezTo>
                  <a:pt x="4" y="121"/>
                  <a:pt x="4" y="121"/>
                  <a:pt x="4" y="121"/>
                </a:cubicBezTo>
                <a:cubicBezTo>
                  <a:pt x="4" y="121"/>
                  <a:pt x="4" y="121"/>
                  <a:pt x="4" y="121"/>
                </a:cubicBezTo>
                <a:cubicBezTo>
                  <a:pt x="2" y="119"/>
                  <a:pt x="0" y="116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lnTo>
                  <a:pt x="88" y="24"/>
                </a:lnTo>
                <a:close/>
                <a:moveTo>
                  <a:pt x="32" y="72"/>
                </a:moveTo>
                <a:cubicBezTo>
                  <a:pt x="41" y="72"/>
                  <a:pt x="48" y="65"/>
                  <a:pt x="48" y="56"/>
                </a:cubicBezTo>
                <a:cubicBezTo>
                  <a:pt x="48" y="47"/>
                  <a:pt x="41" y="40"/>
                  <a:pt x="32" y="40"/>
                </a:cubicBezTo>
                <a:cubicBezTo>
                  <a:pt x="23" y="40"/>
                  <a:pt x="16" y="47"/>
                  <a:pt x="16" y="56"/>
                </a:cubicBezTo>
                <a:cubicBezTo>
                  <a:pt x="16" y="65"/>
                  <a:pt x="23" y="72"/>
                  <a:pt x="32" y="72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4" name="Freeform 64">
            <a:extLst>
              <a:ext uri="{FF2B5EF4-FFF2-40B4-BE49-F238E27FC236}">
                <a16:creationId xmlns:a16="http://schemas.microsoft.com/office/drawing/2014/main" id="{C32493BF-9F44-9D0E-10F1-CB7CAD8206E2}"/>
              </a:ext>
            </a:extLst>
          </p:cNvPr>
          <p:cNvSpPr>
            <a:spLocks noEditPoints="1"/>
          </p:cNvSpPr>
          <p:nvPr/>
        </p:nvSpPr>
        <p:spPr bwMode="auto">
          <a:xfrm>
            <a:off x="2159024" y="2765786"/>
            <a:ext cx="288534" cy="288534"/>
          </a:xfrm>
          <a:custGeom>
            <a:avLst/>
            <a:gdLst/>
            <a:ahLst/>
            <a:cxnLst>
              <a:cxn ang="0">
                <a:pos x="192" y="98"/>
              </a:cxn>
              <a:cxn ang="0">
                <a:pos x="192" y="98"/>
              </a:cxn>
              <a:cxn ang="0">
                <a:pos x="192" y="99"/>
              </a:cxn>
              <a:cxn ang="0">
                <a:pos x="192" y="99"/>
              </a:cxn>
              <a:cxn ang="0">
                <a:pos x="192" y="100"/>
              </a:cxn>
              <a:cxn ang="0">
                <a:pos x="192" y="100"/>
              </a:cxn>
              <a:cxn ang="0">
                <a:pos x="189" y="108"/>
              </a:cxn>
              <a:cxn ang="0">
                <a:pos x="189" y="108"/>
              </a:cxn>
              <a:cxn ang="0">
                <a:pos x="121" y="188"/>
              </a:cxn>
              <a:cxn ang="0">
                <a:pos x="121" y="188"/>
              </a:cxn>
              <a:cxn ang="0">
                <a:pos x="112" y="192"/>
              </a:cxn>
              <a:cxn ang="0">
                <a:pos x="111" y="192"/>
              </a:cxn>
              <a:cxn ang="0">
                <a:pos x="110" y="192"/>
              </a:cxn>
              <a:cxn ang="0">
                <a:pos x="110" y="192"/>
              </a:cxn>
              <a:cxn ang="0">
                <a:pos x="104" y="189"/>
              </a:cxn>
              <a:cxn ang="0">
                <a:pos x="104" y="189"/>
              </a:cxn>
              <a:cxn ang="0">
                <a:pos x="4" y="97"/>
              </a:cxn>
              <a:cxn ang="0">
                <a:pos x="4" y="97"/>
              </a:cxn>
              <a:cxn ang="0">
                <a:pos x="0" y="88"/>
              </a:cxn>
              <a:cxn ang="0">
                <a:pos x="0" y="88"/>
              </a:cxn>
              <a:cxn ang="0">
                <a:pos x="0" y="24"/>
              </a:cxn>
              <a:cxn ang="0">
                <a:pos x="0" y="12"/>
              </a:cxn>
              <a:cxn ang="0">
                <a:pos x="0" y="12"/>
              </a:cxn>
              <a:cxn ang="0">
                <a:pos x="0" y="12"/>
              </a:cxn>
              <a:cxn ang="0">
                <a:pos x="12" y="0"/>
              </a:cxn>
              <a:cxn ang="0">
                <a:pos x="12" y="0"/>
              </a:cxn>
              <a:cxn ang="0">
                <a:pos x="88" y="0"/>
              </a:cxn>
              <a:cxn ang="0">
                <a:pos x="88" y="0"/>
              </a:cxn>
              <a:cxn ang="0">
                <a:pos x="88" y="0"/>
              </a:cxn>
              <a:cxn ang="0">
                <a:pos x="97" y="4"/>
              </a:cxn>
              <a:cxn ang="0">
                <a:pos x="188" y="91"/>
              </a:cxn>
              <a:cxn ang="0">
                <a:pos x="192" y="98"/>
              </a:cxn>
              <a:cxn ang="0">
                <a:pos x="32" y="16"/>
              </a:cxn>
              <a:cxn ang="0">
                <a:pos x="16" y="32"/>
              </a:cxn>
              <a:cxn ang="0">
                <a:pos x="32" y="48"/>
              </a:cxn>
              <a:cxn ang="0">
                <a:pos x="48" y="32"/>
              </a:cxn>
              <a:cxn ang="0">
                <a:pos x="32" y="16"/>
              </a:cxn>
            </a:cxnLst>
            <a:rect l="0" t="0" r="r" b="b"/>
            <a:pathLst>
              <a:path w="192" h="192">
                <a:moveTo>
                  <a:pt x="192" y="98"/>
                </a:moveTo>
                <a:cubicBezTo>
                  <a:pt x="192" y="98"/>
                  <a:pt x="192" y="98"/>
                  <a:pt x="192" y="98"/>
                </a:cubicBezTo>
                <a:cubicBezTo>
                  <a:pt x="192" y="98"/>
                  <a:pt x="192" y="98"/>
                  <a:pt x="192" y="99"/>
                </a:cubicBezTo>
                <a:cubicBezTo>
                  <a:pt x="192" y="99"/>
                  <a:pt x="192" y="99"/>
                  <a:pt x="192" y="99"/>
                </a:cubicBezTo>
                <a:cubicBezTo>
                  <a:pt x="192" y="99"/>
                  <a:pt x="192" y="99"/>
                  <a:pt x="192" y="100"/>
                </a:cubicBezTo>
                <a:cubicBezTo>
                  <a:pt x="192" y="100"/>
                  <a:pt x="192" y="100"/>
                  <a:pt x="192" y="100"/>
                </a:cubicBezTo>
                <a:cubicBezTo>
                  <a:pt x="192" y="103"/>
                  <a:pt x="191" y="106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21" y="188"/>
                  <a:pt x="121" y="188"/>
                  <a:pt x="121" y="188"/>
                </a:cubicBezTo>
                <a:cubicBezTo>
                  <a:pt x="121" y="188"/>
                  <a:pt x="121" y="188"/>
                  <a:pt x="121" y="188"/>
                </a:cubicBezTo>
                <a:cubicBezTo>
                  <a:pt x="119" y="190"/>
                  <a:pt x="116" y="192"/>
                  <a:pt x="112" y="192"/>
                </a:cubicBezTo>
                <a:cubicBezTo>
                  <a:pt x="112" y="192"/>
                  <a:pt x="111" y="192"/>
                  <a:pt x="111" y="192"/>
                </a:cubicBezTo>
                <a:cubicBezTo>
                  <a:pt x="111" y="192"/>
                  <a:pt x="110" y="192"/>
                  <a:pt x="110" y="192"/>
                </a:cubicBezTo>
                <a:cubicBezTo>
                  <a:pt x="110" y="192"/>
                  <a:pt x="110" y="192"/>
                  <a:pt x="110" y="192"/>
                </a:cubicBezTo>
                <a:cubicBezTo>
                  <a:pt x="108" y="191"/>
                  <a:pt x="106" y="190"/>
                  <a:pt x="104" y="189"/>
                </a:cubicBezTo>
                <a:cubicBezTo>
                  <a:pt x="104" y="189"/>
                  <a:pt x="104" y="189"/>
                  <a:pt x="104" y="189"/>
                </a:cubicBezTo>
                <a:cubicBezTo>
                  <a:pt x="4" y="97"/>
                  <a:pt x="4" y="97"/>
                  <a:pt x="4" y="97"/>
                </a:cubicBezTo>
                <a:cubicBezTo>
                  <a:pt x="4" y="97"/>
                  <a:pt x="4" y="97"/>
                  <a:pt x="4" y="97"/>
                </a:cubicBezTo>
                <a:cubicBezTo>
                  <a:pt x="2" y="95"/>
                  <a:pt x="0" y="92"/>
                  <a:pt x="0" y="8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1" y="0"/>
                  <a:pt x="94" y="1"/>
                  <a:pt x="97" y="4"/>
                </a:cubicBezTo>
                <a:cubicBezTo>
                  <a:pt x="188" y="91"/>
                  <a:pt x="188" y="91"/>
                  <a:pt x="188" y="91"/>
                </a:cubicBezTo>
                <a:cubicBezTo>
                  <a:pt x="190" y="93"/>
                  <a:pt x="191" y="95"/>
                  <a:pt x="192" y="98"/>
                </a:cubicBezTo>
                <a:moveTo>
                  <a:pt x="32" y="16"/>
                </a:moveTo>
                <a:cubicBezTo>
                  <a:pt x="23" y="16"/>
                  <a:pt x="16" y="23"/>
                  <a:pt x="16" y="32"/>
                </a:cubicBezTo>
                <a:cubicBezTo>
                  <a:pt x="16" y="41"/>
                  <a:pt x="23" y="48"/>
                  <a:pt x="32" y="48"/>
                </a:cubicBezTo>
                <a:cubicBezTo>
                  <a:pt x="41" y="48"/>
                  <a:pt x="48" y="41"/>
                  <a:pt x="48" y="32"/>
                </a:cubicBezTo>
                <a:cubicBezTo>
                  <a:pt x="48" y="23"/>
                  <a:pt x="41" y="16"/>
                  <a:pt x="32" y="16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5" name="Freeform 65">
            <a:extLst>
              <a:ext uri="{FF2B5EF4-FFF2-40B4-BE49-F238E27FC236}">
                <a16:creationId xmlns:a16="http://schemas.microsoft.com/office/drawing/2014/main" id="{3808864E-8EAF-4D57-BA46-186C5CF96C73}"/>
              </a:ext>
            </a:extLst>
          </p:cNvPr>
          <p:cNvSpPr>
            <a:spLocks noEditPoints="1"/>
          </p:cNvSpPr>
          <p:nvPr/>
        </p:nvSpPr>
        <p:spPr bwMode="auto">
          <a:xfrm>
            <a:off x="9504185" y="2075942"/>
            <a:ext cx="383735" cy="323686"/>
          </a:xfrm>
          <a:custGeom>
            <a:avLst/>
            <a:gdLst/>
            <a:ahLst/>
            <a:cxnLst>
              <a:cxn ang="0">
                <a:pos x="152" y="84"/>
              </a:cxn>
              <a:cxn ang="0">
                <a:pos x="256" y="84"/>
              </a:cxn>
              <a:cxn ang="0">
                <a:pos x="228" y="92"/>
              </a:cxn>
              <a:cxn ang="0">
                <a:pos x="228" y="76"/>
              </a:cxn>
              <a:cxn ang="0">
                <a:pos x="220" y="56"/>
              </a:cxn>
              <a:cxn ang="0">
                <a:pos x="204" y="67"/>
              </a:cxn>
              <a:cxn ang="0">
                <a:pos x="188" y="56"/>
              </a:cxn>
              <a:cxn ang="0">
                <a:pos x="180" y="76"/>
              </a:cxn>
              <a:cxn ang="0">
                <a:pos x="180" y="92"/>
              </a:cxn>
              <a:cxn ang="0">
                <a:pos x="188" y="112"/>
              </a:cxn>
              <a:cxn ang="0">
                <a:pos x="204" y="101"/>
              </a:cxn>
              <a:cxn ang="0">
                <a:pos x="220" y="112"/>
              </a:cxn>
              <a:cxn ang="0">
                <a:pos x="228" y="92"/>
              </a:cxn>
              <a:cxn ang="0">
                <a:pos x="142" y="18"/>
              </a:cxn>
              <a:cxn ang="0">
                <a:pos x="140" y="12"/>
              </a:cxn>
              <a:cxn ang="0">
                <a:pos x="163" y="7"/>
              </a:cxn>
              <a:cxn ang="0">
                <a:pos x="174" y="28"/>
              </a:cxn>
              <a:cxn ang="0">
                <a:pos x="114" y="18"/>
              </a:cxn>
              <a:cxn ang="0">
                <a:pos x="61" y="68"/>
              </a:cxn>
              <a:cxn ang="0">
                <a:pos x="93" y="7"/>
              </a:cxn>
              <a:cxn ang="0">
                <a:pos x="116" y="12"/>
              </a:cxn>
              <a:cxn ang="0">
                <a:pos x="98" y="80"/>
              </a:cxn>
              <a:cxn ang="0">
                <a:pos x="140" y="84"/>
              </a:cxn>
              <a:cxn ang="0">
                <a:pos x="164" y="180"/>
              </a:cxn>
              <a:cxn ang="0">
                <a:pos x="188" y="180"/>
              </a:cxn>
              <a:cxn ang="0">
                <a:pos x="204" y="148"/>
              </a:cxn>
              <a:cxn ang="0">
                <a:pos x="208" y="207"/>
              </a:cxn>
              <a:cxn ang="0">
                <a:pos x="196" y="216"/>
              </a:cxn>
              <a:cxn ang="0">
                <a:pos x="191" y="216"/>
              </a:cxn>
              <a:cxn ang="0">
                <a:pos x="60" y="216"/>
              </a:cxn>
              <a:cxn ang="0">
                <a:pos x="48" y="207"/>
              </a:cxn>
              <a:cxn ang="0">
                <a:pos x="23" y="104"/>
              </a:cxn>
              <a:cxn ang="0">
                <a:pos x="0" y="92"/>
              </a:cxn>
              <a:cxn ang="0">
                <a:pos x="58" y="80"/>
              </a:cxn>
              <a:cxn ang="0">
                <a:pos x="116" y="180"/>
              </a:cxn>
              <a:cxn ang="0">
                <a:pos x="140" y="180"/>
              </a:cxn>
              <a:cxn ang="0">
                <a:pos x="128" y="104"/>
              </a:cxn>
              <a:cxn ang="0">
                <a:pos x="116" y="180"/>
              </a:cxn>
              <a:cxn ang="0">
                <a:pos x="80" y="104"/>
              </a:cxn>
              <a:cxn ang="0">
                <a:pos x="68" y="180"/>
              </a:cxn>
              <a:cxn ang="0">
                <a:pos x="92" y="180"/>
              </a:cxn>
            </a:cxnLst>
            <a:rect l="0" t="0" r="r" b="b"/>
            <a:pathLst>
              <a:path w="256" h="216">
                <a:moveTo>
                  <a:pt x="204" y="136"/>
                </a:moveTo>
                <a:cubicBezTo>
                  <a:pt x="175" y="136"/>
                  <a:pt x="152" y="113"/>
                  <a:pt x="152" y="84"/>
                </a:cubicBezTo>
                <a:cubicBezTo>
                  <a:pt x="152" y="55"/>
                  <a:pt x="175" y="32"/>
                  <a:pt x="204" y="32"/>
                </a:cubicBezTo>
                <a:cubicBezTo>
                  <a:pt x="233" y="32"/>
                  <a:pt x="256" y="55"/>
                  <a:pt x="256" y="84"/>
                </a:cubicBezTo>
                <a:cubicBezTo>
                  <a:pt x="256" y="113"/>
                  <a:pt x="233" y="136"/>
                  <a:pt x="204" y="136"/>
                </a:cubicBezTo>
                <a:moveTo>
                  <a:pt x="228" y="92"/>
                </a:moveTo>
                <a:cubicBezTo>
                  <a:pt x="221" y="84"/>
                  <a:pt x="221" y="84"/>
                  <a:pt x="221" y="84"/>
                </a:cubicBezTo>
                <a:cubicBezTo>
                  <a:pt x="228" y="76"/>
                  <a:pt x="228" y="76"/>
                  <a:pt x="228" y="76"/>
                </a:cubicBezTo>
                <a:cubicBezTo>
                  <a:pt x="231" y="74"/>
                  <a:pt x="232" y="71"/>
                  <a:pt x="232" y="68"/>
                </a:cubicBezTo>
                <a:cubicBezTo>
                  <a:pt x="232" y="61"/>
                  <a:pt x="227" y="56"/>
                  <a:pt x="220" y="56"/>
                </a:cubicBezTo>
                <a:cubicBezTo>
                  <a:pt x="217" y="56"/>
                  <a:pt x="214" y="57"/>
                  <a:pt x="212" y="60"/>
                </a:cubicBezTo>
                <a:cubicBezTo>
                  <a:pt x="204" y="67"/>
                  <a:pt x="204" y="67"/>
                  <a:pt x="204" y="67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4" y="57"/>
                  <a:pt x="191" y="56"/>
                  <a:pt x="188" y="56"/>
                </a:cubicBezTo>
                <a:cubicBezTo>
                  <a:pt x="181" y="56"/>
                  <a:pt x="176" y="61"/>
                  <a:pt x="176" y="68"/>
                </a:cubicBezTo>
                <a:cubicBezTo>
                  <a:pt x="176" y="71"/>
                  <a:pt x="177" y="74"/>
                  <a:pt x="180" y="76"/>
                </a:cubicBezTo>
                <a:cubicBezTo>
                  <a:pt x="187" y="84"/>
                  <a:pt x="187" y="84"/>
                  <a:pt x="187" y="84"/>
                </a:cubicBezTo>
                <a:cubicBezTo>
                  <a:pt x="180" y="92"/>
                  <a:pt x="180" y="92"/>
                  <a:pt x="180" y="92"/>
                </a:cubicBezTo>
                <a:cubicBezTo>
                  <a:pt x="177" y="94"/>
                  <a:pt x="176" y="97"/>
                  <a:pt x="176" y="100"/>
                </a:cubicBezTo>
                <a:cubicBezTo>
                  <a:pt x="176" y="107"/>
                  <a:pt x="181" y="112"/>
                  <a:pt x="188" y="112"/>
                </a:cubicBezTo>
                <a:cubicBezTo>
                  <a:pt x="191" y="112"/>
                  <a:pt x="194" y="111"/>
                  <a:pt x="196" y="108"/>
                </a:cubicBezTo>
                <a:cubicBezTo>
                  <a:pt x="204" y="101"/>
                  <a:pt x="204" y="101"/>
                  <a:pt x="204" y="101"/>
                </a:cubicBezTo>
                <a:cubicBezTo>
                  <a:pt x="212" y="108"/>
                  <a:pt x="212" y="108"/>
                  <a:pt x="212" y="108"/>
                </a:cubicBezTo>
                <a:cubicBezTo>
                  <a:pt x="214" y="111"/>
                  <a:pt x="217" y="112"/>
                  <a:pt x="220" y="112"/>
                </a:cubicBezTo>
                <a:cubicBezTo>
                  <a:pt x="227" y="112"/>
                  <a:pt x="232" y="107"/>
                  <a:pt x="232" y="100"/>
                </a:cubicBezTo>
                <a:cubicBezTo>
                  <a:pt x="232" y="97"/>
                  <a:pt x="231" y="94"/>
                  <a:pt x="228" y="92"/>
                </a:cubicBezTo>
                <a:moveTo>
                  <a:pt x="155" y="43"/>
                </a:moveTo>
                <a:cubicBezTo>
                  <a:pt x="142" y="18"/>
                  <a:pt x="142" y="18"/>
                  <a:pt x="142" y="18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41" y="16"/>
                  <a:pt x="140" y="14"/>
                  <a:pt x="140" y="12"/>
                </a:cubicBezTo>
                <a:cubicBezTo>
                  <a:pt x="140" y="5"/>
                  <a:pt x="145" y="0"/>
                  <a:pt x="152" y="0"/>
                </a:cubicBezTo>
                <a:cubicBezTo>
                  <a:pt x="157" y="0"/>
                  <a:pt x="161" y="3"/>
                  <a:pt x="163" y="7"/>
                </a:cubicBezTo>
                <a:cubicBezTo>
                  <a:pt x="163" y="7"/>
                  <a:pt x="163" y="7"/>
                  <a:pt x="163" y="7"/>
                </a:cubicBezTo>
                <a:cubicBezTo>
                  <a:pt x="174" y="28"/>
                  <a:pt x="174" y="28"/>
                  <a:pt x="174" y="28"/>
                </a:cubicBezTo>
                <a:cubicBezTo>
                  <a:pt x="167" y="31"/>
                  <a:pt x="160" y="37"/>
                  <a:pt x="155" y="43"/>
                </a:cubicBezTo>
                <a:moveTo>
                  <a:pt x="114" y="18"/>
                </a:moveTo>
                <a:cubicBezTo>
                  <a:pt x="88" y="68"/>
                  <a:pt x="88" y="68"/>
                  <a:pt x="88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5" y="3"/>
                  <a:pt x="99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14"/>
                  <a:pt x="115" y="16"/>
                  <a:pt x="114" y="18"/>
                </a:cubicBezTo>
                <a:close/>
                <a:moveTo>
                  <a:pt x="98" y="80"/>
                </a:moveTo>
                <a:cubicBezTo>
                  <a:pt x="140" y="80"/>
                  <a:pt x="140" y="80"/>
                  <a:pt x="140" y="80"/>
                </a:cubicBezTo>
                <a:cubicBezTo>
                  <a:pt x="140" y="81"/>
                  <a:pt x="140" y="83"/>
                  <a:pt x="140" y="84"/>
                </a:cubicBezTo>
                <a:cubicBezTo>
                  <a:pt x="140" y="104"/>
                  <a:pt x="149" y="122"/>
                  <a:pt x="164" y="134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4" y="187"/>
                  <a:pt x="169" y="192"/>
                  <a:pt x="176" y="192"/>
                </a:cubicBezTo>
                <a:cubicBezTo>
                  <a:pt x="183" y="192"/>
                  <a:pt x="188" y="187"/>
                  <a:pt x="188" y="180"/>
                </a:cubicBezTo>
                <a:cubicBezTo>
                  <a:pt x="188" y="146"/>
                  <a:pt x="188" y="146"/>
                  <a:pt x="188" y="146"/>
                </a:cubicBezTo>
                <a:cubicBezTo>
                  <a:pt x="193" y="147"/>
                  <a:pt x="198" y="148"/>
                  <a:pt x="204" y="148"/>
                </a:cubicBezTo>
                <a:cubicBezTo>
                  <a:pt x="211" y="148"/>
                  <a:pt x="217" y="147"/>
                  <a:pt x="223" y="145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6" y="212"/>
                  <a:pt x="202" y="216"/>
                  <a:pt x="196" y="216"/>
                </a:cubicBezTo>
                <a:cubicBezTo>
                  <a:pt x="194" y="216"/>
                  <a:pt x="194" y="216"/>
                  <a:pt x="194" y="216"/>
                </a:cubicBezTo>
                <a:cubicBezTo>
                  <a:pt x="191" y="216"/>
                  <a:pt x="191" y="216"/>
                  <a:pt x="191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54" y="216"/>
                  <a:pt x="50" y="212"/>
                  <a:pt x="48" y="207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98" y="80"/>
                  <a:pt x="98" y="80"/>
                  <a:pt x="98" y="80"/>
                </a:cubicBezTo>
                <a:close/>
                <a:moveTo>
                  <a:pt x="116" y="180"/>
                </a:moveTo>
                <a:cubicBezTo>
                  <a:pt x="116" y="187"/>
                  <a:pt x="121" y="192"/>
                  <a:pt x="128" y="192"/>
                </a:cubicBezTo>
                <a:cubicBezTo>
                  <a:pt x="135" y="192"/>
                  <a:pt x="140" y="187"/>
                  <a:pt x="140" y="180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09"/>
                  <a:pt x="135" y="104"/>
                  <a:pt x="128" y="104"/>
                </a:cubicBezTo>
                <a:cubicBezTo>
                  <a:pt x="121" y="104"/>
                  <a:pt x="116" y="109"/>
                  <a:pt x="116" y="116"/>
                </a:cubicBezTo>
                <a:lnTo>
                  <a:pt x="116" y="180"/>
                </a:lnTo>
                <a:close/>
                <a:moveTo>
                  <a:pt x="92" y="116"/>
                </a:moveTo>
                <a:cubicBezTo>
                  <a:pt x="92" y="109"/>
                  <a:pt x="87" y="104"/>
                  <a:pt x="80" y="104"/>
                </a:cubicBezTo>
                <a:cubicBezTo>
                  <a:pt x="73" y="104"/>
                  <a:pt x="68" y="109"/>
                  <a:pt x="68" y="116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7"/>
                  <a:pt x="73" y="192"/>
                  <a:pt x="80" y="192"/>
                </a:cubicBezTo>
                <a:cubicBezTo>
                  <a:pt x="87" y="192"/>
                  <a:pt x="92" y="187"/>
                  <a:pt x="92" y="180"/>
                </a:cubicBezTo>
                <a:lnTo>
                  <a:pt x="92" y="116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6" name="Freeform 66">
            <a:extLst>
              <a:ext uri="{FF2B5EF4-FFF2-40B4-BE49-F238E27FC236}">
                <a16:creationId xmlns:a16="http://schemas.microsoft.com/office/drawing/2014/main" id="{0163C71D-1D58-82BB-78E1-EA2DE1CFF392}"/>
              </a:ext>
            </a:extLst>
          </p:cNvPr>
          <p:cNvSpPr>
            <a:spLocks noEditPoints="1"/>
          </p:cNvSpPr>
          <p:nvPr/>
        </p:nvSpPr>
        <p:spPr bwMode="auto">
          <a:xfrm>
            <a:off x="8831917" y="2075942"/>
            <a:ext cx="383735" cy="323686"/>
          </a:xfrm>
          <a:custGeom>
            <a:avLst/>
            <a:gdLst/>
            <a:ahLst/>
            <a:cxnLst>
              <a:cxn ang="0">
                <a:pos x="152" y="84"/>
              </a:cxn>
              <a:cxn ang="0">
                <a:pos x="256" y="84"/>
              </a:cxn>
              <a:cxn ang="0">
                <a:pos x="228" y="60"/>
              </a:cxn>
              <a:cxn ang="0">
                <a:pos x="196" y="87"/>
              </a:cxn>
              <a:cxn ang="0">
                <a:pos x="180" y="76"/>
              </a:cxn>
              <a:cxn ang="0">
                <a:pos x="172" y="96"/>
              </a:cxn>
              <a:cxn ang="0">
                <a:pos x="196" y="116"/>
              </a:cxn>
              <a:cxn ang="0">
                <a:pos x="236" y="80"/>
              </a:cxn>
              <a:cxn ang="0">
                <a:pos x="228" y="60"/>
              </a:cxn>
              <a:cxn ang="0">
                <a:pos x="142" y="18"/>
              </a:cxn>
              <a:cxn ang="0">
                <a:pos x="140" y="12"/>
              </a:cxn>
              <a:cxn ang="0">
                <a:pos x="163" y="7"/>
              </a:cxn>
              <a:cxn ang="0">
                <a:pos x="174" y="28"/>
              </a:cxn>
              <a:cxn ang="0">
                <a:pos x="114" y="18"/>
              </a:cxn>
              <a:cxn ang="0">
                <a:pos x="61" y="68"/>
              </a:cxn>
              <a:cxn ang="0">
                <a:pos x="93" y="7"/>
              </a:cxn>
              <a:cxn ang="0">
                <a:pos x="116" y="12"/>
              </a:cxn>
              <a:cxn ang="0">
                <a:pos x="98" y="80"/>
              </a:cxn>
              <a:cxn ang="0">
                <a:pos x="140" y="84"/>
              </a:cxn>
              <a:cxn ang="0">
                <a:pos x="164" y="180"/>
              </a:cxn>
              <a:cxn ang="0">
                <a:pos x="188" y="180"/>
              </a:cxn>
              <a:cxn ang="0">
                <a:pos x="204" y="148"/>
              </a:cxn>
              <a:cxn ang="0">
                <a:pos x="208" y="207"/>
              </a:cxn>
              <a:cxn ang="0">
                <a:pos x="196" y="216"/>
              </a:cxn>
              <a:cxn ang="0">
                <a:pos x="191" y="216"/>
              </a:cxn>
              <a:cxn ang="0">
                <a:pos x="60" y="216"/>
              </a:cxn>
              <a:cxn ang="0">
                <a:pos x="48" y="207"/>
              </a:cxn>
              <a:cxn ang="0">
                <a:pos x="23" y="104"/>
              </a:cxn>
              <a:cxn ang="0">
                <a:pos x="0" y="92"/>
              </a:cxn>
              <a:cxn ang="0">
                <a:pos x="58" y="80"/>
              </a:cxn>
              <a:cxn ang="0">
                <a:pos x="116" y="180"/>
              </a:cxn>
              <a:cxn ang="0">
                <a:pos x="140" y="180"/>
              </a:cxn>
              <a:cxn ang="0">
                <a:pos x="128" y="104"/>
              </a:cxn>
              <a:cxn ang="0">
                <a:pos x="116" y="180"/>
              </a:cxn>
              <a:cxn ang="0">
                <a:pos x="80" y="104"/>
              </a:cxn>
              <a:cxn ang="0">
                <a:pos x="68" y="180"/>
              </a:cxn>
              <a:cxn ang="0">
                <a:pos x="92" y="180"/>
              </a:cxn>
            </a:cxnLst>
            <a:rect l="0" t="0" r="r" b="b"/>
            <a:pathLst>
              <a:path w="256" h="216">
                <a:moveTo>
                  <a:pt x="204" y="136"/>
                </a:moveTo>
                <a:cubicBezTo>
                  <a:pt x="175" y="136"/>
                  <a:pt x="152" y="113"/>
                  <a:pt x="152" y="84"/>
                </a:cubicBezTo>
                <a:cubicBezTo>
                  <a:pt x="152" y="55"/>
                  <a:pt x="175" y="32"/>
                  <a:pt x="204" y="32"/>
                </a:cubicBezTo>
                <a:cubicBezTo>
                  <a:pt x="233" y="32"/>
                  <a:pt x="256" y="55"/>
                  <a:pt x="256" y="84"/>
                </a:cubicBezTo>
                <a:cubicBezTo>
                  <a:pt x="256" y="113"/>
                  <a:pt x="233" y="136"/>
                  <a:pt x="204" y="136"/>
                </a:cubicBezTo>
                <a:moveTo>
                  <a:pt x="228" y="60"/>
                </a:moveTo>
                <a:cubicBezTo>
                  <a:pt x="225" y="60"/>
                  <a:pt x="222" y="61"/>
                  <a:pt x="220" y="64"/>
                </a:cubicBezTo>
                <a:cubicBezTo>
                  <a:pt x="196" y="87"/>
                  <a:pt x="196" y="87"/>
                  <a:pt x="196" y="87"/>
                </a:cubicBezTo>
                <a:cubicBezTo>
                  <a:pt x="188" y="80"/>
                  <a:pt x="188" y="80"/>
                  <a:pt x="188" y="80"/>
                </a:cubicBezTo>
                <a:cubicBezTo>
                  <a:pt x="186" y="77"/>
                  <a:pt x="183" y="76"/>
                  <a:pt x="180" y="76"/>
                </a:cubicBezTo>
                <a:cubicBezTo>
                  <a:pt x="173" y="76"/>
                  <a:pt x="168" y="81"/>
                  <a:pt x="168" y="88"/>
                </a:cubicBezTo>
                <a:cubicBezTo>
                  <a:pt x="168" y="91"/>
                  <a:pt x="169" y="94"/>
                  <a:pt x="172" y="96"/>
                </a:cubicBezTo>
                <a:cubicBezTo>
                  <a:pt x="188" y="112"/>
                  <a:pt x="188" y="112"/>
                  <a:pt x="188" y="112"/>
                </a:cubicBezTo>
                <a:cubicBezTo>
                  <a:pt x="190" y="115"/>
                  <a:pt x="193" y="116"/>
                  <a:pt x="196" y="116"/>
                </a:cubicBezTo>
                <a:cubicBezTo>
                  <a:pt x="199" y="116"/>
                  <a:pt x="202" y="115"/>
                  <a:pt x="204" y="112"/>
                </a:cubicBezTo>
                <a:cubicBezTo>
                  <a:pt x="236" y="80"/>
                  <a:pt x="236" y="80"/>
                  <a:pt x="236" y="80"/>
                </a:cubicBezTo>
                <a:cubicBezTo>
                  <a:pt x="239" y="78"/>
                  <a:pt x="240" y="75"/>
                  <a:pt x="240" y="72"/>
                </a:cubicBezTo>
                <a:cubicBezTo>
                  <a:pt x="240" y="65"/>
                  <a:pt x="235" y="60"/>
                  <a:pt x="228" y="60"/>
                </a:cubicBezTo>
                <a:moveTo>
                  <a:pt x="155" y="43"/>
                </a:moveTo>
                <a:cubicBezTo>
                  <a:pt x="142" y="18"/>
                  <a:pt x="142" y="18"/>
                  <a:pt x="142" y="18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41" y="16"/>
                  <a:pt x="140" y="14"/>
                  <a:pt x="140" y="12"/>
                </a:cubicBezTo>
                <a:cubicBezTo>
                  <a:pt x="140" y="5"/>
                  <a:pt x="145" y="0"/>
                  <a:pt x="152" y="0"/>
                </a:cubicBezTo>
                <a:cubicBezTo>
                  <a:pt x="157" y="0"/>
                  <a:pt x="161" y="3"/>
                  <a:pt x="163" y="7"/>
                </a:cubicBezTo>
                <a:cubicBezTo>
                  <a:pt x="163" y="7"/>
                  <a:pt x="163" y="7"/>
                  <a:pt x="163" y="7"/>
                </a:cubicBezTo>
                <a:cubicBezTo>
                  <a:pt x="174" y="28"/>
                  <a:pt x="174" y="28"/>
                  <a:pt x="174" y="28"/>
                </a:cubicBezTo>
                <a:cubicBezTo>
                  <a:pt x="167" y="31"/>
                  <a:pt x="160" y="37"/>
                  <a:pt x="155" y="43"/>
                </a:cubicBezTo>
                <a:moveTo>
                  <a:pt x="114" y="18"/>
                </a:moveTo>
                <a:cubicBezTo>
                  <a:pt x="88" y="68"/>
                  <a:pt x="88" y="68"/>
                  <a:pt x="88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5" y="3"/>
                  <a:pt x="99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14"/>
                  <a:pt x="115" y="16"/>
                  <a:pt x="114" y="18"/>
                </a:cubicBezTo>
                <a:close/>
                <a:moveTo>
                  <a:pt x="98" y="80"/>
                </a:moveTo>
                <a:cubicBezTo>
                  <a:pt x="140" y="80"/>
                  <a:pt x="140" y="80"/>
                  <a:pt x="140" y="80"/>
                </a:cubicBezTo>
                <a:cubicBezTo>
                  <a:pt x="140" y="81"/>
                  <a:pt x="140" y="83"/>
                  <a:pt x="140" y="84"/>
                </a:cubicBezTo>
                <a:cubicBezTo>
                  <a:pt x="140" y="104"/>
                  <a:pt x="149" y="122"/>
                  <a:pt x="164" y="134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4" y="187"/>
                  <a:pt x="169" y="192"/>
                  <a:pt x="176" y="192"/>
                </a:cubicBezTo>
                <a:cubicBezTo>
                  <a:pt x="183" y="192"/>
                  <a:pt x="188" y="187"/>
                  <a:pt x="188" y="180"/>
                </a:cubicBezTo>
                <a:cubicBezTo>
                  <a:pt x="188" y="146"/>
                  <a:pt x="188" y="146"/>
                  <a:pt x="188" y="146"/>
                </a:cubicBezTo>
                <a:cubicBezTo>
                  <a:pt x="193" y="147"/>
                  <a:pt x="198" y="148"/>
                  <a:pt x="204" y="148"/>
                </a:cubicBezTo>
                <a:cubicBezTo>
                  <a:pt x="211" y="148"/>
                  <a:pt x="217" y="147"/>
                  <a:pt x="223" y="145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6" y="212"/>
                  <a:pt x="202" y="216"/>
                  <a:pt x="196" y="216"/>
                </a:cubicBezTo>
                <a:cubicBezTo>
                  <a:pt x="194" y="216"/>
                  <a:pt x="194" y="216"/>
                  <a:pt x="194" y="216"/>
                </a:cubicBezTo>
                <a:cubicBezTo>
                  <a:pt x="191" y="216"/>
                  <a:pt x="191" y="216"/>
                  <a:pt x="191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54" y="216"/>
                  <a:pt x="50" y="212"/>
                  <a:pt x="48" y="207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98" y="80"/>
                  <a:pt x="98" y="80"/>
                  <a:pt x="98" y="80"/>
                </a:cubicBezTo>
                <a:close/>
                <a:moveTo>
                  <a:pt x="116" y="180"/>
                </a:moveTo>
                <a:cubicBezTo>
                  <a:pt x="116" y="187"/>
                  <a:pt x="121" y="192"/>
                  <a:pt x="128" y="192"/>
                </a:cubicBezTo>
                <a:cubicBezTo>
                  <a:pt x="135" y="192"/>
                  <a:pt x="140" y="187"/>
                  <a:pt x="140" y="180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09"/>
                  <a:pt x="135" y="104"/>
                  <a:pt x="128" y="104"/>
                </a:cubicBezTo>
                <a:cubicBezTo>
                  <a:pt x="121" y="104"/>
                  <a:pt x="116" y="109"/>
                  <a:pt x="116" y="116"/>
                </a:cubicBezTo>
                <a:lnTo>
                  <a:pt x="116" y="180"/>
                </a:lnTo>
                <a:close/>
                <a:moveTo>
                  <a:pt x="92" y="116"/>
                </a:moveTo>
                <a:cubicBezTo>
                  <a:pt x="92" y="109"/>
                  <a:pt x="87" y="104"/>
                  <a:pt x="80" y="104"/>
                </a:cubicBezTo>
                <a:cubicBezTo>
                  <a:pt x="73" y="104"/>
                  <a:pt x="68" y="109"/>
                  <a:pt x="68" y="116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7"/>
                  <a:pt x="73" y="192"/>
                  <a:pt x="80" y="192"/>
                </a:cubicBezTo>
                <a:cubicBezTo>
                  <a:pt x="87" y="192"/>
                  <a:pt x="92" y="187"/>
                  <a:pt x="92" y="180"/>
                </a:cubicBezTo>
                <a:lnTo>
                  <a:pt x="92" y="116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7" name="Freeform 67">
            <a:extLst>
              <a:ext uri="{FF2B5EF4-FFF2-40B4-BE49-F238E27FC236}">
                <a16:creationId xmlns:a16="http://schemas.microsoft.com/office/drawing/2014/main" id="{7F668313-9D71-7C02-5BFA-2FBF727E2BC8}"/>
              </a:ext>
            </a:extLst>
          </p:cNvPr>
          <p:cNvSpPr>
            <a:spLocks noEditPoints="1"/>
          </p:cNvSpPr>
          <p:nvPr/>
        </p:nvSpPr>
        <p:spPr bwMode="auto">
          <a:xfrm>
            <a:off x="8159647" y="2075942"/>
            <a:ext cx="383735" cy="323686"/>
          </a:xfrm>
          <a:custGeom>
            <a:avLst/>
            <a:gdLst/>
            <a:ahLst/>
            <a:cxnLst>
              <a:cxn ang="0">
                <a:pos x="152" y="84"/>
              </a:cxn>
              <a:cxn ang="0">
                <a:pos x="256" y="84"/>
              </a:cxn>
              <a:cxn ang="0">
                <a:pos x="228" y="72"/>
              </a:cxn>
              <a:cxn ang="0">
                <a:pos x="168" y="84"/>
              </a:cxn>
              <a:cxn ang="0">
                <a:pos x="228" y="96"/>
              </a:cxn>
              <a:cxn ang="0">
                <a:pos x="228" y="72"/>
              </a:cxn>
              <a:cxn ang="0">
                <a:pos x="142" y="18"/>
              </a:cxn>
              <a:cxn ang="0">
                <a:pos x="140" y="12"/>
              </a:cxn>
              <a:cxn ang="0">
                <a:pos x="163" y="7"/>
              </a:cxn>
              <a:cxn ang="0">
                <a:pos x="174" y="28"/>
              </a:cxn>
              <a:cxn ang="0">
                <a:pos x="114" y="18"/>
              </a:cxn>
              <a:cxn ang="0">
                <a:pos x="61" y="68"/>
              </a:cxn>
              <a:cxn ang="0">
                <a:pos x="93" y="7"/>
              </a:cxn>
              <a:cxn ang="0">
                <a:pos x="116" y="12"/>
              </a:cxn>
              <a:cxn ang="0">
                <a:pos x="98" y="80"/>
              </a:cxn>
              <a:cxn ang="0">
                <a:pos x="140" y="84"/>
              </a:cxn>
              <a:cxn ang="0">
                <a:pos x="164" y="180"/>
              </a:cxn>
              <a:cxn ang="0">
                <a:pos x="188" y="180"/>
              </a:cxn>
              <a:cxn ang="0">
                <a:pos x="204" y="148"/>
              </a:cxn>
              <a:cxn ang="0">
                <a:pos x="208" y="207"/>
              </a:cxn>
              <a:cxn ang="0">
                <a:pos x="196" y="216"/>
              </a:cxn>
              <a:cxn ang="0">
                <a:pos x="191" y="216"/>
              </a:cxn>
              <a:cxn ang="0">
                <a:pos x="60" y="216"/>
              </a:cxn>
              <a:cxn ang="0">
                <a:pos x="48" y="207"/>
              </a:cxn>
              <a:cxn ang="0">
                <a:pos x="23" y="104"/>
              </a:cxn>
              <a:cxn ang="0">
                <a:pos x="0" y="92"/>
              </a:cxn>
              <a:cxn ang="0">
                <a:pos x="58" y="80"/>
              </a:cxn>
              <a:cxn ang="0">
                <a:pos x="116" y="180"/>
              </a:cxn>
              <a:cxn ang="0">
                <a:pos x="140" y="180"/>
              </a:cxn>
              <a:cxn ang="0">
                <a:pos x="128" y="104"/>
              </a:cxn>
              <a:cxn ang="0">
                <a:pos x="116" y="180"/>
              </a:cxn>
              <a:cxn ang="0">
                <a:pos x="80" y="104"/>
              </a:cxn>
              <a:cxn ang="0">
                <a:pos x="68" y="180"/>
              </a:cxn>
              <a:cxn ang="0">
                <a:pos x="92" y="180"/>
              </a:cxn>
            </a:cxnLst>
            <a:rect l="0" t="0" r="r" b="b"/>
            <a:pathLst>
              <a:path w="256" h="216">
                <a:moveTo>
                  <a:pt x="204" y="136"/>
                </a:moveTo>
                <a:cubicBezTo>
                  <a:pt x="175" y="136"/>
                  <a:pt x="152" y="113"/>
                  <a:pt x="152" y="84"/>
                </a:cubicBezTo>
                <a:cubicBezTo>
                  <a:pt x="152" y="55"/>
                  <a:pt x="175" y="32"/>
                  <a:pt x="204" y="32"/>
                </a:cubicBezTo>
                <a:cubicBezTo>
                  <a:pt x="233" y="32"/>
                  <a:pt x="256" y="55"/>
                  <a:pt x="256" y="84"/>
                </a:cubicBezTo>
                <a:cubicBezTo>
                  <a:pt x="256" y="113"/>
                  <a:pt x="233" y="136"/>
                  <a:pt x="204" y="136"/>
                </a:cubicBezTo>
                <a:moveTo>
                  <a:pt x="228" y="72"/>
                </a:moveTo>
                <a:cubicBezTo>
                  <a:pt x="180" y="72"/>
                  <a:pt x="180" y="72"/>
                  <a:pt x="180" y="72"/>
                </a:cubicBezTo>
                <a:cubicBezTo>
                  <a:pt x="173" y="72"/>
                  <a:pt x="168" y="77"/>
                  <a:pt x="168" y="84"/>
                </a:cubicBezTo>
                <a:cubicBezTo>
                  <a:pt x="168" y="91"/>
                  <a:pt x="173" y="96"/>
                  <a:pt x="180" y="9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35" y="96"/>
                  <a:pt x="240" y="91"/>
                  <a:pt x="240" y="84"/>
                </a:cubicBezTo>
                <a:cubicBezTo>
                  <a:pt x="240" y="77"/>
                  <a:pt x="235" y="72"/>
                  <a:pt x="228" y="72"/>
                </a:cubicBezTo>
                <a:moveTo>
                  <a:pt x="155" y="43"/>
                </a:moveTo>
                <a:cubicBezTo>
                  <a:pt x="142" y="18"/>
                  <a:pt x="142" y="18"/>
                  <a:pt x="142" y="18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41" y="16"/>
                  <a:pt x="140" y="14"/>
                  <a:pt x="140" y="12"/>
                </a:cubicBezTo>
                <a:cubicBezTo>
                  <a:pt x="140" y="5"/>
                  <a:pt x="145" y="0"/>
                  <a:pt x="152" y="0"/>
                </a:cubicBezTo>
                <a:cubicBezTo>
                  <a:pt x="157" y="0"/>
                  <a:pt x="161" y="3"/>
                  <a:pt x="163" y="7"/>
                </a:cubicBezTo>
                <a:cubicBezTo>
                  <a:pt x="163" y="7"/>
                  <a:pt x="163" y="7"/>
                  <a:pt x="163" y="7"/>
                </a:cubicBezTo>
                <a:cubicBezTo>
                  <a:pt x="174" y="28"/>
                  <a:pt x="174" y="28"/>
                  <a:pt x="174" y="28"/>
                </a:cubicBezTo>
                <a:cubicBezTo>
                  <a:pt x="167" y="31"/>
                  <a:pt x="160" y="37"/>
                  <a:pt x="155" y="43"/>
                </a:cubicBezTo>
                <a:moveTo>
                  <a:pt x="114" y="18"/>
                </a:moveTo>
                <a:cubicBezTo>
                  <a:pt x="88" y="68"/>
                  <a:pt x="88" y="68"/>
                  <a:pt x="88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5" y="3"/>
                  <a:pt x="99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14"/>
                  <a:pt x="115" y="16"/>
                  <a:pt x="114" y="18"/>
                </a:cubicBezTo>
                <a:close/>
                <a:moveTo>
                  <a:pt x="98" y="80"/>
                </a:moveTo>
                <a:cubicBezTo>
                  <a:pt x="140" y="80"/>
                  <a:pt x="140" y="80"/>
                  <a:pt x="140" y="80"/>
                </a:cubicBezTo>
                <a:cubicBezTo>
                  <a:pt x="140" y="81"/>
                  <a:pt x="140" y="83"/>
                  <a:pt x="140" y="84"/>
                </a:cubicBezTo>
                <a:cubicBezTo>
                  <a:pt x="140" y="104"/>
                  <a:pt x="149" y="122"/>
                  <a:pt x="164" y="134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4" y="187"/>
                  <a:pt x="169" y="192"/>
                  <a:pt x="176" y="192"/>
                </a:cubicBezTo>
                <a:cubicBezTo>
                  <a:pt x="183" y="192"/>
                  <a:pt x="188" y="187"/>
                  <a:pt x="188" y="180"/>
                </a:cubicBezTo>
                <a:cubicBezTo>
                  <a:pt x="188" y="146"/>
                  <a:pt x="188" y="146"/>
                  <a:pt x="188" y="146"/>
                </a:cubicBezTo>
                <a:cubicBezTo>
                  <a:pt x="193" y="147"/>
                  <a:pt x="198" y="148"/>
                  <a:pt x="204" y="148"/>
                </a:cubicBezTo>
                <a:cubicBezTo>
                  <a:pt x="211" y="148"/>
                  <a:pt x="217" y="147"/>
                  <a:pt x="223" y="145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6" y="212"/>
                  <a:pt x="202" y="216"/>
                  <a:pt x="196" y="216"/>
                </a:cubicBezTo>
                <a:cubicBezTo>
                  <a:pt x="194" y="216"/>
                  <a:pt x="194" y="216"/>
                  <a:pt x="194" y="216"/>
                </a:cubicBezTo>
                <a:cubicBezTo>
                  <a:pt x="191" y="216"/>
                  <a:pt x="191" y="216"/>
                  <a:pt x="191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54" y="216"/>
                  <a:pt x="50" y="212"/>
                  <a:pt x="48" y="207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98" y="80"/>
                  <a:pt x="98" y="80"/>
                  <a:pt x="98" y="80"/>
                </a:cubicBezTo>
                <a:close/>
                <a:moveTo>
                  <a:pt x="116" y="180"/>
                </a:moveTo>
                <a:cubicBezTo>
                  <a:pt x="116" y="187"/>
                  <a:pt x="121" y="192"/>
                  <a:pt x="128" y="192"/>
                </a:cubicBezTo>
                <a:cubicBezTo>
                  <a:pt x="135" y="192"/>
                  <a:pt x="140" y="187"/>
                  <a:pt x="140" y="180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09"/>
                  <a:pt x="135" y="104"/>
                  <a:pt x="128" y="104"/>
                </a:cubicBezTo>
                <a:cubicBezTo>
                  <a:pt x="121" y="104"/>
                  <a:pt x="116" y="109"/>
                  <a:pt x="116" y="116"/>
                </a:cubicBezTo>
                <a:lnTo>
                  <a:pt x="116" y="180"/>
                </a:lnTo>
                <a:close/>
                <a:moveTo>
                  <a:pt x="92" y="116"/>
                </a:moveTo>
                <a:cubicBezTo>
                  <a:pt x="92" y="109"/>
                  <a:pt x="87" y="104"/>
                  <a:pt x="80" y="104"/>
                </a:cubicBezTo>
                <a:cubicBezTo>
                  <a:pt x="73" y="104"/>
                  <a:pt x="68" y="109"/>
                  <a:pt x="68" y="116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7"/>
                  <a:pt x="73" y="192"/>
                  <a:pt x="80" y="192"/>
                </a:cubicBezTo>
                <a:cubicBezTo>
                  <a:pt x="87" y="192"/>
                  <a:pt x="92" y="187"/>
                  <a:pt x="92" y="180"/>
                </a:cubicBezTo>
                <a:lnTo>
                  <a:pt x="92" y="116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8" name="Freeform 68">
            <a:extLst>
              <a:ext uri="{FF2B5EF4-FFF2-40B4-BE49-F238E27FC236}">
                <a16:creationId xmlns:a16="http://schemas.microsoft.com/office/drawing/2014/main" id="{513267DB-C1F9-CFBC-D1C0-7D23E23F6942}"/>
              </a:ext>
            </a:extLst>
          </p:cNvPr>
          <p:cNvSpPr>
            <a:spLocks noEditPoints="1"/>
          </p:cNvSpPr>
          <p:nvPr/>
        </p:nvSpPr>
        <p:spPr bwMode="auto">
          <a:xfrm>
            <a:off x="7487379" y="2075942"/>
            <a:ext cx="383735" cy="323686"/>
          </a:xfrm>
          <a:custGeom>
            <a:avLst/>
            <a:gdLst/>
            <a:ahLst/>
            <a:cxnLst>
              <a:cxn ang="0">
                <a:pos x="152" y="84"/>
              </a:cxn>
              <a:cxn ang="0">
                <a:pos x="256" y="84"/>
              </a:cxn>
              <a:cxn ang="0">
                <a:pos x="228" y="72"/>
              </a:cxn>
              <a:cxn ang="0">
                <a:pos x="216" y="60"/>
              </a:cxn>
              <a:cxn ang="0">
                <a:pos x="192" y="60"/>
              </a:cxn>
              <a:cxn ang="0">
                <a:pos x="180" y="72"/>
              </a:cxn>
              <a:cxn ang="0">
                <a:pos x="180" y="96"/>
              </a:cxn>
              <a:cxn ang="0">
                <a:pos x="192" y="108"/>
              </a:cxn>
              <a:cxn ang="0">
                <a:pos x="216" y="108"/>
              </a:cxn>
              <a:cxn ang="0">
                <a:pos x="228" y="96"/>
              </a:cxn>
              <a:cxn ang="0">
                <a:pos x="228" y="72"/>
              </a:cxn>
              <a:cxn ang="0">
                <a:pos x="142" y="18"/>
              </a:cxn>
              <a:cxn ang="0">
                <a:pos x="140" y="12"/>
              </a:cxn>
              <a:cxn ang="0">
                <a:pos x="163" y="7"/>
              </a:cxn>
              <a:cxn ang="0">
                <a:pos x="174" y="28"/>
              </a:cxn>
              <a:cxn ang="0">
                <a:pos x="114" y="18"/>
              </a:cxn>
              <a:cxn ang="0">
                <a:pos x="61" y="68"/>
              </a:cxn>
              <a:cxn ang="0">
                <a:pos x="93" y="7"/>
              </a:cxn>
              <a:cxn ang="0">
                <a:pos x="116" y="12"/>
              </a:cxn>
              <a:cxn ang="0">
                <a:pos x="98" y="80"/>
              </a:cxn>
              <a:cxn ang="0">
                <a:pos x="140" y="84"/>
              </a:cxn>
              <a:cxn ang="0">
                <a:pos x="164" y="180"/>
              </a:cxn>
              <a:cxn ang="0">
                <a:pos x="188" y="180"/>
              </a:cxn>
              <a:cxn ang="0">
                <a:pos x="204" y="148"/>
              </a:cxn>
              <a:cxn ang="0">
                <a:pos x="208" y="207"/>
              </a:cxn>
              <a:cxn ang="0">
                <a:pos x="196" y="216"/>
              </a:cxn>
              <a:cxn ang="0">
                <a:pos x="191" y="216"/>
              </a:cxn>
              <a:cxn ang="0">
                <a:pos x="60" y="216"/>
              </a:cxn>
              <a:cxn ang="0">
                <a:pos x="48" y="207"/>
              </a:cxn>
              <a:cxn ang="0">
                <a:pos x="23" y="104"/>
              </a:cxn>
              <a:cxn ang="0">
                <a:pos x="0" y="92"/>
              </a:cxn>
              <a:cxn ang="0">
                <a:pos x="58" y="80"/>
              </a:cxn>
              <a:cxn ang="0">
                <a:pos x="116" y="180"/>
              </a:cxn>
              <a:cxn ang="0">
                <a:pos x="140" y="180"/>
              </a:cxn>
              <a:cxn ang="0">
                <a:pos x="128" y="104"/>
              </a:cxn>
              <a:cxn ang="0">
                <a:pos x="116" y="180"/>
              </a:cxn>
              <a:cxn ang="0">
                <a:pos x="80" y="104"/>
              </a:cxn>
              <a:cxn ang="0">
                <a:pos x="68" y="180"/>
              </a:cxn>
              <a:cxn ang="0">
                <a:pos x="92" y="180"/>
              </a:cxn>
            </a:cxnLst>
            <a:rect l="0" t="0" r="r" b="b"/>
            <a:pathLst>
              <a:path w="256" h="216">
                <a:moveTo>
                  <a:pt x="204" y="136"/>
                </a:moveTo>
                <a:cubicBezTo>
                  <a:pt x="175" y="136"/>
                  <a:pt x="152" y="113"/>
                  <a:pt x="152" y="84"/>
                </a:cubicBezTo>
                <a:cubicBezTo>
                  <a:pt x="152" y="55"/>
                  <a:pt x="175" y="32"/>
                  <a:pt x="204" y="32"/>
                </a:cubicBezTo>
                <a:cubicBezTo>
                  <a:pt x="233" y="32"/>
                  <a:pt x="256" y="55"/>
                  <a:pt x="256" y="84"/>
                </a:cubicBezTo>
                <a:cubicBezTo>
                  <a:pt x="256" y="113"/>
                  <a:pt x="233" y="136"/>
                  <a:pt x="204" y="136"/>
                </a:cubicBezTo>
                <a:moveTo>
                  <a:pt x="228" y="72"/>
                </a:moveTo>
                <a:cubicBezTo>
                  <a:pt x="216" y="72"/>
                  <a:pt x="216" y="72"/>
                  <a:pt x="216" y="72"/>
                </a:cubicBezTo>
                <a:cubicBezTo>
                  <a:pt x="216" y="60"/>
                  <a:pt x="216" y="60"/>
                  <a:pt x="216" y="60"/>
                </a:cubicBezTo>
                <a:cubicBezTo>
                  <a:pt x="216" y="53"/>
                  <a:pt x="211" y="48"/>
                  <a:pt x="204" y="48"/>
                </a:cubicBezTo>
                <a:cubicBezTo>
                  <a:pt x="197" y="48"/>
                  <a:pt x="192" y="53"/>
                  <a:pt x="192" y="60"/>
                </a:cubicBezTo>
                <a:cubicBezTo>
                  <a:pt x="192" y="72"/>
                  <a:pt x="192" y="72"/>
                  <a:pt x="192" y="72"/>
                </a:cubicBezTo>
                <a:cubicBezTo>
                  <a:pt x="180" y="72"/>
                  <a:pt x="180" y="72"/>
                  <a:pt x="180" y="72"/>
                </a:cubicBezTo>
                <a:cubicBezTo>
                  <a:pt x="173" y="72"/>
                  <a:pt x="168" y="77"/>
                  <a:pt x="168" y="84"/>
                </a:cubicBezTo>
                <a:cubicBezTo>
                  <a:pt x="168" y="91"/>
                  <a:pt x="173" y="96"/>
                  <a:pt x="180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08"/>
                  <a:pt x="192" y="108"/>
                  <a:pt x="192" y="108"/>
                </a:cubicBezTo>
                <a:cubicBezTo>
                  <a:pt x="192" y="115"/>
                  <a:pt x="197" y="120"/>
                  <a:pt x="204" y="120"/>
                </a:cubicBezTo>
                <a:cubicBezTo>
                  <a:pt x="211" y="120"/>
                  <a:pt x="216" y="115"/>
                  <a:pt x="216" y="108"/>
                </a:cubicBezTo>
                <a:cubicBezTo>
                  <a:pt x="216" y="96"/>
                  <a:pt x="216" y="96"/>
                  <a:pt x="216" y="9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35" y="96"/>
                  <a:pt x="240" y="91"/>
                  <a:pt x="240" y="84"/>
                </a:cubicBezTo>
                <a:cubicBezTo>
                  <a:pt x="240" y="77"/>
                  <a:pt x="235" y="72"/>
                  <a:pt x="228" y="72"/>
                </a:cubicBezTo>
                <a:moveTo>
                  <a:pt x="155" y="43"/>
                </a:moveTo>
                <a:cubicBezTo>
                  <a:pt x="142" y="18"/>
                  <a:pt x="142" y="18"/>
                  <a:pt x="142" y="18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41" y="16"/>
                  <a:pt x="140" y="14"/>
                  <a:pt x="140" y="12"/>
                </a:cubicBezTo>
                <a:cubicBezTo>
                  <a:pt x="140" y="5"/>
                  <a:pt x="145" y="0"/>
                  <a:pt x="152" y="0"/>
                </a:cubicBezTo>
                <a:cubicBezTo>
                  <a:pt x="157" y="0"/>
                  <a:pt x="161" y="3"/>
                  <a:pt x="163" y="7"/>
                </a:cubicBezTo>
                <a:cubicBezTo>
                  <a:pt x="163" y="7"/>
                  <a:pt x="163" y="7"/>
                  <a:pt x="163" y="7"/>
                </a:cubicBezTo>
                <a:cubicBezTo>
                  <a:pt x="174" y="28"/>
                  <a:pt x="174" y="28"/>
                  <a:pt x="174" y="28"/>
                </a:cubicBezTo>
                <a:cubicBezTo>
                  <a:pt x="167" y="31"/>
                  <a:pt x="160" y="37"/>
                  <a:pt x="155" y="43"/>
                </a:cubicBezTo>
                <a:moveTo>
                  <a:pt x="114" y="18"/>
                </a:moveTo>
                <a:cubicBezTo>
                  <a:pt x="88" y="68"/>
                  <a:pt x="88" y="68"/>
                  <a:pt x="88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5" y="3"/>
                  <a:pt x="99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14"/>
                  <a:pt x="115" y="16"/>
                  <a:pt x="114" y="18"/>
                </a:cubicBezTo>
                <a:close/>
                <a:moveTo>
                  <a:pt x="98" y="80"/>
                </a:moveTo>
                <a:cubicBezTo>
                  <a:pt x="140" y="80"/>
                  <a:pt x="140" y="80"/>
                  <a:pt x="140" y="80"/>
                </a:cubicBezTo>
                <a:cubicBezTo>
                  <a:pt x="140" y="81"/>
                  <a:pt x="140" y="83"/>
                  <a:pt x="140" y="84"/>
                </a:cubicBezTo>
                <a:cubicBezTo>
                  <a:pt x="140" y="104"/>
                  <a:pt x="149" y="122"/>
                  <a:pt x="164" y="134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4" y="187"/>
                  <a:pt x="169" y="192"/>
                  <a:pt x="176" y="192"/>
                </a:cubicBezTo>
                <a:cubicBezTo>
                  <a:pt x="183" y="192"/>
                  <a:pt x="188" y="187"/>
                  <a:pt x="188" y="180"/>
                </a:cubicBezTo>
                <a:cubicBezTo>
                  <a:pt x="188" y="146"/>
                  <a:pt x="188" y="146"/>
                  <a:pt x="188" y="146"/>
                </a:cubicBezTo>
                <a:cubicBezTo>
                  <a:pt x="193" y="147"/>
                  <a:pt x="198" y="148"/>
                  <a:pt x="204" y="148"/>
                </a:cubicBezTo>
                <a:cubicBezTo>
                  <a:pt x="211" y="148"/>
                  <a:pt x="217" y="147"/>
                  <a:pt x="223" y="145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6" y="212"/>
                  <a:pt x="202" y="216"/>
                  <a:pt x="196" y="216"/>
                </a:cubicBezTo>
                <a:cubicBezTo>
                  <a:pt x="194" y="216"/>
                  <a:pt x="194" y="216"/>
                  <a:pt x="194" y="216"/>
                </a:cubicBezTo>
                <a:cubicBezTo>
                  <a:pt x="191" y="216"/>
                  <a:pt x="191" y="216"/>
                  <a:pt x="191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54" y="216"/>
                  <a:pt x="50" y="212"/>
                  <a:pt x="48" y="207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98" y="80"/>
                  <a:pt x="98" y="80"/>
                  <a:pt x="98" y="80"/>
                </a:cubicBezTo>
                <a:close/>
                <a:moveTo>
                  <a:pt x="116" y="180"/>
                </a:moveTo>
                <a:cubicBezTo>
                  <a:pt x="116" y="187"/>
                  <a:pt x="121" y="192"/>
                  <a:pt x="128" y="192"/>
                </a:cubicBezTo>
                <a:cubicBezTo>
                  <a:pt x="135" y="192"/>
                  <a:pt x="140" y="187"/>
                  <a:pt x="140" y="180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09"/>
                  <a:pt x="135" y="104"/>
                  <a:pt x="128" y="104"/>
                </a:cubicBezTo>
                <a:cubicBezTo>
                  <a:pt x="121" y="104"/>
                  <a:pt x="116" y="109"/>
                  <a:pt x="116" y="116"/>
                </a:cubicBezTo>
                <a:lnTo>
                  <a:pt x="116" y="180"/>
                </a:lnTo>
                <a:close/>
                <a:moveTo>
                  <a:pt x="92" y="116"/>
                </a:moveTo>
                <a:cubicBezTo>
                  <a:pt x="92" y="109"/>
                  <a:pt x="87" y="104"/>
                  <a:pt x="80" y="104"/>
                </a:cubicBezTo>
                <a:cubicBezTo>
                  <a:pt x="73" y="104"/>
                  <a:pt x="68" y="109"/>
                  <a:pt x="68" y="116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7"/>
                  <a:pt x="73" y="192"/>
                  <a:pt x="80" y="192"/>
                </a:cubicBezTo>
                <a:cubicBezTo>
                  <a:pt x="87" y="192"/>
                  <a:pt x="92" y="187"/>
                  <a:pt x="92" y="180"/>
                </a:cubicBezTo>
                <a:lnTo>
                  <a:pt x="92" y="116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9" name="Freeform 69">
            <a:extLst>
              <a:ext uri="{FF2B5EF4-FFF2-40B4-BE49-F238E27FC236}">
                <a16:creationId xmlns:a16="http://schemas.microsoft.com/office/drawing/2014/main" id="{9B606D4C-DB45-F835-427B-104115C51E0C}"/>
              </a:ext>
            </a:extLst>
          </p:cNvPr>
          <p:cNvSpPr>
            <a:spLocks noEditPoints="1"/>
          </p:cNvSpPr>
          <p:nvPr/>
        </p:nvSpPr>
        <p:spPr bwMode="auto">
          <a:xfrm>
            <a:off x="6815109" y="2075942"/>
            <a:ext cx="383735" cy="323686"/>
          </a:xfrm>
          <a:custGeom>
            <a:avLst/>
            <a:gdLst/>
            <a:ahLst/>
            <a:cxnLst>
              <a:cxn ang="0">
                <a:pos x="256" y="91"/>
              </a:cxn>
              <a:cxn ang="0">
                <a:pos x="256" y="92"/>
              </a:cxn>
              <a:cxn ang="0">
                <a:pos x="256" y="92"/>
              </a:cxn>
              <a:cxn ang="0">
                <a:pos x="233" y="104"/>
              </a:cxn>
              <a:cxn ang="0">
                <a:pos x="208" y="207"/>
              </a:cxn>
              <a:cxn ang="0">
                <a:pos x="194" y="216"/>
              </a:cxn>
              <a:cxn ang="0">
                <a:pos x="60" y="216"/>
              </a:cxn>
              <a:cxn ang="0">
                <a:pos x="60" y="216"/>
              </a:cxn>
              <a:cxn ang="0">
                <a:pos x="48" y="207"/>
              </a:cxn>
              <a:cxn ang="0">
                <a:pos x="12" y="104"/>
              </a:cxn>
              <a:cxn ang="0">
                <a:pos x="12" y="80"/>
              </a:cxn>
              <a:cxn ang="0">
                <a:pos x="98" y="80"/>
              </a:cxn>
              <a:cxn ang="0">
                <a:pos x="148" y="80"/>
              </a:cxn>
              <a:cxn ang="0">
                <a:pos x="178" y="80"/>
              </a:cxn>
              <a:cxn ang="0">
                <a:pos x="196" y="80"/>
              </a:cxn>
              <a:cxn ang="0">
                <a:pos x="244" y="80"/>
              </a:cxn>
              <a:cxn ang="0">
                <a:pos x="245" y="80"/>
              </a:cxn>
              <a:cxn ang="0">
                <a:pos x="256" y="90"/>
              </a:cxn>
              <a:cxn ang="0">
                <a:pos x="80" y="104"/>
              </a:cxn>
              <a:cxn ang="0">
                <a:pos x="68" y="180"/>
              </a:cxn>
              <a:cxn ang="0">
                <a:pos x="92" y="180"/>
              </a:cxn>
              <a:cxn ang="0">
                <a:pos x="140" y="116"/>
              </a:cxn>
              <a:cxn ang="0">
                <a:pos x="116" y="116"/>
              </a:cxn>
              <a:cxn ang="0">
                <a:pos x="128" y="192"/>
              </a:cxn>
              <a:cxn ang="0">
                <a:pos x="140" y="116"/>
              </a:cxn>
              <a:cxn ang="0">
                <a:pos x="176" y="104"/>
              </a:cxn>
              <a:cxn ang="0">
                <a:pos x="164" y="180"/>
              </a:cxn>
              <a:cxn ang="0">
                <a:pos x="188" y="180"/>
              </a:cxn>
              <a:cxn ang="0">
                <a:pos x="142" y="18"/>
              </a:cxn>
              <a:cxn ang="0">
                <a:pos x="140" y="12"/>
              </a:cxn>
              <a:cxn ang="0">
                <a:pos x="163" y="7"/>
              </a:cxn>
              <a:cxn ang="0">
                <a:pos x="195" y="68"/>
              </a:cxn>
              <a:cxn ang="0">
                <a:pos x="142" y="18"/>
              </a:cxn>
              <a:cxn ang="0">
                <a:pos x="88" y="68"/>
              </a:cxn>
              <a:cxn ang="0">
                <a:pos x="93" y="7"/>
              </a:cxn>
              <a:cxn ang="0">
                <a:pos x="104" y="0"/>
              </a:cxn>
              <a:cxn ang="0">
                <a:pos x="114" y="18"/>
              </a:cxn>
            </a:cxnLst>
            <a:rect l="0" t="0" r="r" b="b"/>
            <a:pathLst>
              <a:path w="256" h="216">
                <a:moveTo>
                  <a:pt x="256" y="90"/>
                </a:moveTo>
                <a:cubicBezTo>
                  <a:pt x="256" y="91"/>
                  <a:pt x="256" y="91"/>
                  <a:pt x="256" y="91"/>
                </a:cubicBezTo>
                <a:cubicBezTo>
                  <a:pt x="256" y="91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9"/>
                  <a:pt x="251" y="104"/>
                  <a:pt x="244" y="104"/>
                </a:cubicBezTo>
                <a:cubicBezTo>
                  <a:pt x="233" y="104"/>
                  <a:pt x="233" y="104"/>
                  <a:pt x="233" y="104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6" y="212"/>
                  <a:pt x="202" y="216"/>
                  <a:pt x="196" y="216"/>
                </a:cubicBezTo>
                <a:cubicBezTo>
                  <a:pt x="194" y="216"/>
                  <a:pt x="194" y="216"/>
                  <a:pt x="194" y="216"/>
                </a:cubicBezTo>
                <a:cubicBezTo>
                  <a:pt x="191" y="216"/>
                  <a:pt x="191" y="216"/>
                  <a:pt x="191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54" y="216"/>
                  <a:pt x="50" y="212"/>
                  <a:pt x="48" y="207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98" y="80"/>
                  <a:pt x="98" y="80"/>
                  <a:pt x="98" y="80"/>
                </a:cubicBezTo>
                <a:cubicBezTo>
                  <a:pt x="98" y="80"/>
                  <a:pt x="98" y="80"/>
                  <a:pt x="9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78" y="80"/>
                  <a:pt x="178" y="80"/>
                  <a:pt x="178" y="80"/>
                </a:cubicBezTo>
                <a:cubicBezTo>
                  <a:pt x="179" y="80"/>
                  <a:pt x="179" y="80"/>
                  <a:pt x="179" y="80"/>
                </a:cubicBezTo>
                <a:cubicBezTo>
                  <a:pt x="196" y="80"/>
                  <a:pt x="196" y="80"/>
                  <a:pt x="196" y="80"/>
                </a:cubicBezTo>
                <a:cubicBezTo>
                  <a:pt x="198" y="80"/>
                  <a:pt x="198" y="80"/>
                  <a:pt x="198" y="80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5" y="80"/>
                  <a:pt x="245" y="80"/>
                  <a:pt x="245" y="80"/>
                </a:cubicBezTo>
                <a:cubicBezTo>
                  <a:pt x="251" y="80"/>
                  <a:pt x="255" y="85"/>
                  <a:pt x="256" y="90"/>
                </a:cubicBezTo>
                <a:cubicBezTo>
                  <a:pt x="256" y="90"/>
                  <a:pt x="256" y="90"/>
                  <a:pt x="256" y="90"/>
                </a:cubicBezTo>
                <a:moveTo>
                  <a:pt x="92" y="116"/>
                </a:moveTo>
                <a:cubicBezTo>
                  <a:pt x="92" y="109"/>
                  <a:pt x="87" y="104"/>
                  <a:pt x="80" y="104"/>
                </a:cubicBezTo>
                <a:cubicBezTo>
                  <a:pt x="73" y="104"/>
                  <a:pt x="68" y="109"/>
                  <a:pt x="68" y="116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7"/>
                  <a:pt x="73" y="192"/>
                  <a:pt x="80" y="192"/>
                </a:cubicBezTo>
                <a:cubicBezTo>
                  <a:pt x="87" y="192"/>
                  <a:pt x="92" y="187"/>
                  <a:pt x="92" y="180"/>
                </a:cubicBezTo>
                <a:lnTo>
                  <a:pt x="92" y="116"/>
                </a:lnTo>
                <a:close/>
                <a:moveTo>
                  <a:pt x="140" y="116"/>
                </a:moveTo>
                <a:cubicBezTo>
                  <a:pt x="140" y="109"/>
                  <a:pt x="135" y="104"/>
                  <a:pt x="128" y="104"/>
                </a:cubicBezTo>
                <a:cubicBezTo>
                  <a:pt x="121" y="104"/>
                  <a:pt x="116" y="109"/>
                  <a:pt x="116" y="116"/>
                </a:cubicBezTo>
                <a:cubicBezTo>
                  <a:pt x="116" y="180"/>
                  <a:pt x="116" y="180"/>
                  <a:pt x="116" y="180"/>
                </a:cubicBezTo>
                <a:cubicBezTo>
                  <a:pt x="116" y="187"/>
                  <a:pt x="121" y="192"/>
                  <a:pt x="128" y="192"/>
                </a:cubicBezTo>
                <a:cubicBezTo>
                  <a:pt x="135" y="192"/>
                  <a:pt x="140" y="187"/>
                  <a:pt x="140" y="180"/>
                </a:cubicBezTo>
                <a:lnTo>
                  <a:pt x="140" y="116"/>
                </a:lnTo>
                <a:close/>
                <a:moveTo>
                  <a:pt x="188" y="116"/>
                </a:moveTo>
                <a:cubicBezTo>
                  <a:pt x="188" y="109"/>
                  <a:pt x="183" y="104"/>
                  <a:pt x="176" y="104"/>
                </a:cubicBezTo>
                <a:cubicBezTo>
                  <a:pt x="169" y="104"/>
                  <a:pt x="164" y="109"/>
                  <a:pt x="164" y="116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4" y="187"/>
                  <a:pt x="169" y="192"/>
                  <a:pt x="176" y="192"/>
                </a:cubicBezTo>
                <a:cubicBezTo>
                  <a:pt x="183" y="192"/>
                  <a:pt x="188" y="187"/>
                  <a:pt x="188" y="180"/>
                </a:cubicBezTo>
                <a:lnTo>
                  <a:pt x="188" y="116"/>
                </a:lnTo>
                <a:close/>
                <a:moveTo>
                  <a:pt x="142" y="18"/>
                </a:moveTo>
                <a:cubicBezTo>
                  <a:pt x="142" y="18"/>
                  <a:pt x="142" y="18"/>
                  <a:pt x="142" y="18"/>
                </a:cubicBezTo>
                <a:cubicBezTo>
                  <a:pt x="141" y="16"/>
                  <a:pt x="140" y="14"/>
                  <a:pt x="140" y="12"/>
                </a:cubicBezTo>
                <a:cubicBezTo>
                  <a:pt x="140" y="5"/>
                  <a:pt x="145" y="0"/>
                  <a:pt x="152" y="0"/>
                </a:cubicBezTo>
                <a:cubicBezTo>
                  <a:pt x="157" y="0"/>
                  <a:pt x="161" y="3"/>
                  <a:pt x="163" y="7"/>
                </a:cubicBezTo>
                <a:cubicBezTo>
                  <a:pt x="163" y="7"/>
                  <a:pt x="163" y="7"/>
                  <a:pt x="163" y="7"/>
                </a:cubicBezTo>
                <a:cubicBezTo>
                  <a:pt x="195" y="68"/>
                  <a:pt x="195" y="68"/>
                  <a:pt x="195" y="68"/>
                </a:cubicBezTo>
                <a:cubicBezTo>
                  <a:pt x="168" y="68"/>
                  <a:pt x="168" y="68"/>
                  <a:pt x="168" y="68"/>
                </a:cubicBezTo>
                <a:lnTo>
                  <a:pt x="142" y="18"/>
                </a:lnTo>
                <a:close/>
                <a:moveTo>
                  <a:pt x="114" y="18"/>
                </a:moveTo>
                <a:cubicBezTo>
                  <a:pt x="88" y="68"/>
                  <a:pt x="88" y="68"/>
                  <a:pt x="88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5" y="3"/>
                  <a:pt x="99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14"/>
                  <a:pt x="115" y="16"/>
                  <a:pt x="114" y="18"/>
                </a:cubicBez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0" name="Freeform 70">
            <a:extLst>
              <a:ext uri="{FF2B5EF4-FFF2-40B4-BE49-F238E27FC236}">
                <a16:creationId xmlns:a16="http://schemas.microsoft.com/office/drawing/2014/main" id="{B92AA855-A748-AE96-E4B6-E13CC6578D01}"/>
              </a:ext>
            </a:extLst>
          </p:cNvPr>
          <p:cNvSpPr>
            <a:spLocks noEditPoints="1"/>
          </p:cNvSpPr>
          <p:nvPr/>
        </p:nvSpPr>
        <p:spPr bwMode="auto">
          <a:xfrm>
            <a:off x="6179456" y="2045186"/>
            <a:ext cx="311969" cy="383735"/>
          </a:xfrm>
          <a:custGeom>
            <a:avLst/>
            <a:gdLst/>
            <a:ahLst/>
            <a:cxnLst>
              <a:cxn ang="0">
                <a:pos x="196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232"/>
              </a:cxn>
              <a:cxn ang="0">
                <a:pos x="208" y="232"/>
              </a:cxn>
              <a:cxn ang="0">
                <a:pos x="208" y="244"/>
              </a:cxn>
              <a:cxn ang="0">
                <a:pos x="196" y="256"/>
              </a:cxn>
              <a:cxn ang="0">
                <a:pos x="0" y="72"/>
              </a:cxn>
              <a:cxn ang="0">
                <a:pos x="12" y="60"/>
              </a:cxn>
              <a:cxn ang="0">
                <a:pos x="44" y="60"/>
              </a:cxn>
              <a:cxn ang="0">
                <a:pos x="104" y="0"/>
              </a:cxn>
              <a:cxn ang="0">
                <a:pos x="164" y="60"/>
              </a:cxn>
              <a:cxn ang="0">
                <a:pos x="196" y="60"/>
              </a:cxn>
              <a:cxn ang="0">
                <a:pos x="208" y="72"/>
              </a:cxn>
              <a:cxn ang="0">
                <a:pos x="208" y="220"/>
              </a:cxn>
              <a:cxn ang="0">
                <a:pos x="0" y="220"/>
              </a:cxn>
              <a:cxn ang="0">
                <a:pos x="0" y="72"/>
              </a:cxn>
              <a:cxn ang="0">
                <a:pos x="140" y="60"/>
              </a:cxn>
              <a:cxn ang="0">
                <a:pos x="104" y="24"/>
              </a:cxn>
              <a:cxn ang="0">
                <a:pos x="68" y="60"/>
              </a:cxn>
              <a:cxn ang="0">
                <a:pos x="140" y="60"/>
              </a:cxn>
            </a:cxnLst>
            <a:rect l="0" t="0" r="r" b="b"/>
            <a:pathLst>
              <a:path w="208" h="256">
                <a:moveTo>
                  <a:pt x="196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232"/>
                  <a:pt x="0" y="232"/>
                  <a:pt x="0" y="232"/>
                </a:cubicBezTo>
                <a:cubicBezTo>
                  <a:pt x="208" y="232"/>
                  <a:pt x="208" y="232"/>
                  <a:pt x="208" y="232"/>
                </a:cubicBezTo>
                <a:cubicBezTo>
                  <a:pt x="208" y="244"/>
                  <a:pt x="208" y="244"/>
                  <a:pt x="208" y="244"/>
                </a:cubicBezTo>
                <a:cubicBezTo>
                  <a:pt x="208" y="251"/>
                  <a:pt x="203" y="256"/>
                  <a:pt x="196" y="256"/>
                </a:cubicBezTo>
                <a:moveTo>
                  <a:pt x="0" y="72"/>
                </a:moveTo>
                <a:cubicBezTo>
                  <a:pt x="0" y="65"/>
                  <a:pt x="5" y="60"/>
                  <a:pt x="12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27"/>
                  <a:pt x="71" y="0"/>
                  <a:pt x="104" y="0"/>
                </a:cubicBezTo>
                <a:cubicBezTo>
                  <a:pt x="137" y="0"/>
                  <a:pt x="164" y="27"/>
                  <a:pt x="164" y="60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203" y="60"/>
                  <a:pt x="208" y="65"/>
                  <a:pt x="208" y="72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0" y="220"/>
                  <a:pt x="0" y="220"/>
                  <a:pt x="0" y="220"/>
                </a:cubicBezTo>
                <a:lnTo>
                  <a:pt x="0" y="72"/>
                </a:lnTo>
                <a:close/>
                <a:moveTo>
                  <a:pt x="140" y="60"/>
                </a:moveTo>
                <a:cubicBezTo>
                  <a:pt x="140" y="40"/>
                  <a:pt x="124" y="24"/>
                  <a:pt x="104" y="24"/>
                </a:cubicBezTo>
                <a:cubicBezTo>
                  <a:pt x="84" y="24"/>
                  <a:pt x="68" y="40"/>
                  <a:pt x="68" y="60"/>
                </a:cubicBezTo>
                <a:lnTo>
                  <a:pt x="140" y="60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1" name="Freeform 71">
            <a:extLst>
              <a:ext uri="{FF2B5EF4-FFF2-40B4-BE49-F238E27FC236}">
                <a16:creationId xmlns:a16="http://schemas.microsoft.com/office/drawing/2014/main" id="{82935A9F-D8AC-113C-373A-17BBC3DC1A00}"/>
              </a:ext>
            </a:extLst>
          </p:cNvPr>
          <p:cNvSpPr>
            <a:spLocks noEditPoints="1"/>
          </p:cNvSpPr>
          <p:nvPr/>
        </p:nvSpPr>
        <p:spPr bwMode="auto">
          <a:xfrm>
            <a:off x="5470571" y="2062761"/>
            <a:ext cx="385200" cy="348585"/>
          </a:xfrm>
          <a:custGeom>
            <a:avLst/>
            <a:gdLst/>
            <a:ahLst/>
            <a:cxnLst>
              <a:cxn ang="0">
                <a:pos x="256" y="96"/>
              </a:cxn>
              <a:cxn ang="0">
                <a:pos x="224" y="128"/>
              </a:cxn>
              <a:cxn ang="0">
                <a:pos x="192" y="96"/>
              </a:cxn>
              <a:cxn ang="0">
                <a:pos x="160" y="128"/>
              </a:cxn>
              <a:cxn ang="0">
                <a:pos x="128" y="96"/>
              </a:cxn>
              <a:cxn ang="0">
                <a:pos x="96" y="128"/>
              </a:cxn>
              <a:cxn ang="0">
                <a:pos x="64" y="96"/>
              </a:cxn>
              <a:cxn ang="0">
                <a:pos x="32" y="128"/>
              </a:cxn>
              <a:cxn ang="0">
                <a:pos x="0" y="96"/>
              </a:cxn>
              <a:cxn ang="0">
                <a:pos x="23" y="36"/>
              </a:cxn>
              <a:cxn ang="0">
                <a:pos x="234" y="36"/>
              </a:cxn>
              <a:cxn ang="0">
                <a:pos x="256" y="96"/>
              </a:cxn>
              <a:cxn ang="0">
                <a:pos x="216" y="24"/>
              </a:cxn>
              <a:cxn ang="0">
                <a:pos x="40" y="24"/>
              </a:cxn>
              <a:cxn ang="0">
                <a:pos x="28" y="12"/>
              </a:cxn>
              <a:cxn ang="0">
                <a:pos x="40" y="0"/>
              </a:cxn>
              <a:cxn ang="0">
                <a:pos x="216" y="0"/>
              </a:cxn>
              <a:cxn ang="0">
                <a:pos x="228" y="12"/>
              </a:cxn>
              <a:cxn ang="0">
                <a:pos x="216" y="24"/>
              </a:cxn>
              <a:cxn ang="0">
                <a:pos x="36" y="140"/>
              </a:cxn>
              <a:cxn ang="0">
                <a:pos x="36" y="140"/>
              </a:cxn>
              <a:cxn ang="0">
                <a:pos x="39" y="139"/>
              </a:cxn>
              <a:cxn ang="0">
                <a:pos x="40" y="139"/>
              </a:cxn>
              <a:cxn ang="0">
                <a:pos x="42" y="139"/>
              </a:cxn>
              <a:cxn ang="0">
                <a:pos x="48" y="137"/>
              </a:cxn>
              <a:cxn ang="0">
                <a:pos x="48" y="137"/>
              </a:cxn>
              <a:cxn ang="0">
                <a:pos x="48" y="196"/>
              </a:cxn>
              <a:cxn ang="0">
                <a:pos x="208" y="196"/>
              </a:cxn>
              <a:cxn ang="0">
                <a:pos x="208" y="137"/>
              </a:cxn>
              <a:cxn ang="0">
                <a:pos x="208" y="137"/>
              </a:cxn>
              <a:cxn ang="0">
                <a:pos x="214" y="139"/>
              </a:cxn>
              <a:cxn ang="0">
                <a:pos x="216" y="139"/>
              </a:cxn>
              <a:cxn ang="0">
                <a:pos x="217" y="139"/>
              </a:cxn>
              <a:cxn ang="0">
                <a:pos x="220" y="140"/>
              </a:cxn>
              <a:cxn ang="0">
                <a:pos x="220" y="140"/>
              </a:cxn>
              <a:cxn ang="0">
                <a:pos x="224" y="140"/>
              </a:cxn>
              <a:cxn ang="0">
                <a:pos x="232" y="139"/>
              </a:cxn>
              <a:cxn ang="0">
                <a:pos x="232" y="220"/>
              </a:cxn>
              <a:cxn ang="0">
                <a:pos x="220" y="232"/>
              </a:cxn>
              <a:cxn ang="0">
                <a:pos x="36" y="232"/>
              </a:cxn>
              <a:cxn ang="0">
                <a:pos x="24" y="220"/>
              </a:cxn>
              <a:cxn ang="0">
                <a:pos x="24" y="139"/>
              </a:cxn>
              <a:cxn ang="0">
                <a:pos x="32" y="140"/>
              </a:cxn>
              <a:cxn ang="0">
                <a:pos x="36" y="140"/>
              </a:cxn>
            </a:cxnLst>
            <a:rect l="0" t="0" r="r" b="b"/>
            <a:pathLst>
              <a:path w="256" h="232">
                <a:moveTo>
                  <a:pt x="256" y="96"/>
                </a:moveTo>
                <a:cubicBezTo>
                  <a:pt x="256" y="114"/>
                  <a:pt x="242" y="128"/>
                  <a:pt x="224" y="128"/>
                </a:cubicBezTo>
                <a:cubicBezTo>
                  <a:pt x="206" y="128"/>
                  <a:pt x="192" y="114"/>
                  <a:pt x="192" y="96"/>
                </a:cubicBezTo>
                <a:cubicBezTo>
                  <a:pt x="192" y="114"/>
                  <a:pt x="178" y="128"/>
                  <a:pt x="160" y="128"/>
                </a:cubicBezTo>
                <a:cubicBezTo>
                  <a:pt x="142" y="128"/>
                  <a:pt x="128" y="114"/>
                  <a:pt x="128" y="96"/>
                </a:cubicBezTo>
                <a:cubicBezTo>
                  <a:pt x="128" y="114"/>
                  <a:pt x="114" y="128"/>
                  <a:pt x="96" y="128"/>
                </a:cubicBezTo>
                <a:cubicBezTo>
                  <a:pt x="78" y="128"/>
                  <a:pt x="64" y="114"/>
                  <a:pt x="64" y="96"/>
                </a:cubicBezTo>
                <a:cubicBezTo>
                  <a:pt x="64" y="114"/>
                  <a:pt x="50" y="128"/>
                  <a:pt x="32" y="128"/>
                </a:cubicBezTo>
                <a:cubicBezTo>
                  <a:pt x="14" y="128"/>
                  <a:pt x="0" y="114"/>
                  <a:pt x="0" y="9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4" y="36"/>
                  <a:pt x="234" y="36"/>
                  <a:pt x="234" y="36"/>
                </a:cubicBezTo>
                <a:lnTo>
                  <a:pt x="256" y="96"/>
                </a:lnTo>
                <a:close/>
                <a:moveTo>
                  <a:pt x="216" y="24"/>
                </a:moveTo>
                <a:cubicBezTo>
                  <a:pt x="40" y="24"/>
                  <a:pt x="40" y="24"/>
                  <a:pt x="40" y="24"/>
                </a:cubicBezTo>
                <a:cubicBezTo>
                  <a:pt x="33" y="24"/>
                  <a:pt x="28" y="19"/>
                  <a:pt x="28" y="12"/>
                </a:cubicBezTo>
                <a:cubicBezTo>
                  <a:pt x="28" y="5"/>
                  <a:pt x="33" y="0"/>
                  <a:pt x="40" y="0"/>
                </a:cubicBezTo>
                <a:cubicBezTo>
                  <a:pt x="216" y="0"/>
                  <a:pt x="216" y="0"/>
                  <a:pt x="216" y="0"/>
                </a:cubicBezTo>
                <a:cubicBezTo>
                  <a:pt x="223" y="0"/>
                  <a:pt x="228" y="5"/>
                  <a:pt x="228" y="12"/>
                </a:cubicBezTo>
                <a:cubicBezTo>
                  <a:pt x="228" y="19"/>
                  <a:pt x="223" y="24"/>
                  <a:pt x="216" y="24"/>
                </a:cubicBezTo>
                <a:moveTo>
                  <a:pt x="36" y="140"/>
                </a:moveTo>
                <a:cubicBezTo>
                  <a:pt x="36" y="140"/>
                  <a:pt x="36" y="140"/>
                  <a:pt x="36" y="140"/>
                </a:cubicBezTo>
                <a:cubicBezTo>
                  <a:pt x="37" y="140"/>
                  <a:pt x="38" y="140"/>
                  <a:pt x="39" y="139"/>
                </a:cubicBezTo>
                <a:cubicBezTo>
                  <a:pt x="40" y="139"/>
                  <a:pt x="40" y="139"/>
                  <a:pt x="40" y="139"/>
                </a:cubicBezTo>
                <a:cubicBezTo>
                  <a:pt x="41" y="139"/>
                  <a:pt x="41" y="139"/>
                  <a:pt x="42" y="139"/>
                </a:cubicBezTo>
                <a:cubicBezTo>
                  <a:pt x="44" y="138"/>
                  <a:pt x="46" y="138"/>
                  <a:pt x="48" y="137"/>
                </a:cubicBezTo>
                <a:cubicBezTo>
                  <a:pt x="48" y="137"/>
                  <a:pt x="48" y="137"/>
                  <a:pt x="48" y="137"/>
                </a:cubicBezTo>
                <a:cubicBezTo>
                  <a:pt x="48" y="196"/>
                  <a:pt x="48" y="196"/>
                  <a:pt x="48" y="196"/>
                </a:cubicBezTo>
                <a:cubicBezTo>
                  <a:pt x="208" y="196"/>
                  <a:pt x="208" y="196"/>
                  <a:pt x="208" y="196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10" y="138"/>
                  <a:pt x="212" y="138"/>
                  <a:pt x="214" y="139"/>
                </a:cubicBezTo>
                <a:cubicBezTo>
                  <a:pt x="215" y="139"/>
                  <a:pt x="215" y="139"/>
                  <a:pt x="216" y="139"/>
                </a:cubicBezTo>
                <a:cubicBezTo>
                  <a:pt x="216" y="139"/>
                  <a:pt x="216" y="139"/>
                  <a:pt x="217" y="139"/>
                </a:cubicBezTo>
                <a:cubicBezTo>
                  <a:pt x="218" y="140"/>
                  <a:pt x="219" y="140"/>
                  <a:pt x="220" y="14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21" y="140"/>
                  <a:pt x="223" y="140"/>
                  <a:pt x="224" y="140"/>
                </a:cubicBezTo>
                <a:cubicBezTo>
                  <a:pt x="227" y="140"/>
                  <a:pt x="229" y="140"/>
                  <a:pt x="232" y="139"/>
                </a:cubicBezTo>
                <a:cubicBezTo>
                  <a:pt x="232" y="220"/>
                  <a:pt x="232" y="220"/>
                  <a:pt x="232" y="220"/>
                </a:cubicBezTo>
                <a:cubicBezTo>
                  <a:pt x="232" y="227"/>
                  <a:pt x="227" y="232"/>
                  <a:pt x="220" y="232"/>
                </a:cubicBezTo>
                <a:cubicBezTo>
                  <a:pt x="36" y="232"/>
                  <a:pt x="36" y="232"/>
                  <a:pt x="36" y="232"/>
                </a:cubicBezTo>
                <a:cubicBezTo>
                  <a:pt x="29" y="232"/>
                  <a:pt x="24" y="227"/>
                  <a:pt x="24" y="220"/>
                </a:cubicBezTo>
                <a:cubicBezTo>
                  <a:pt x="24" y="139"/>
                  <a:pt x="24" y="139"/>
                  <a:pt x="24" y="139"/>
                </a:cubicBezTo>
                <a:cubicBezTo>
                  <a:pt x="27" y="140"/>
                  <a:pt x="29" y="140"/>
                  <a:pt x="32" y="140"/>
                </a:cubicBezTo>
                <a:cubicBezTo>
                  <a:pt x="33" y="140"/>
                  <a:pt x="35" y="140"/>
                  <a:pt x="36" y="14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2" name="Freeform 72">
            <a:extLst>
              <a:ext uri="{FF2B5EF4-FFF2-40B4-BE49-F238E27FC236}">
                <a16:creationId xmlns:a16="http://schemas.microsoft.com/office/drawing/2014/main" id="{F6C9797B-1E72-9972-2A7A-E5051D222522}"/>
              </a:ext>
            </a:extLst>
          </p:cNvPr>
          <p:cNvSpPr>
            <a:spLocks noEditPoints="1"/>
          </p:cNvSpPr>
          <p:nvPr/>
        </p:nvSpPr>
        <p:spPr bwMode="auto">
          <a:xfrm>
            <a:off x="4799767" y="2051044"/>
            <a:ext cx="383735" cy="342725"/>
          </a:xfrm>
          <a:custGeom>
            <a:avLst/>
            <a:gdLst/>
            <a:ahLst/>
            <a:cxnLst>
              <a:cxn ang="0">
                <a:pos x="204" y="104"/>
              </a:cxn>
              <a:cxn ang="0">
                <a:pos x="152" y="52"/>
              </a:cxn>
              <a:cxn ang="0">
                <a:pos x="204" y="0"/>
              </a:cxn>
              <a:cxn ang="0">
                <a:pos x="256" y="52"/>
              </a:cxn>
              <a:cxn ang="0">
                <a:pos x="204" y="104"/>
              </a:cxn>
              <a:cxn ang="0">
                <a:pos x="232" y="36"/>
              </a:cxn>
              <a:cxn ang="0">
                <a:pos x="232" y="36"/>
              </a:cxn>
              <a:cxn ang="0">
                <a:pos x="220" y="24"/>
              </a:cxn>
              <a:cxn ang="0">
                <a:pos x="212" y="28"/>
              </a:cxn>
              <a:cxn ang="0">
                <a:pos x="204" y="35"/>
              </a:cxn>
              <a:cxn ang="0">
                <a:pos x="196" y="28"/>
              </a:cxn>
              <a:cxn ang="0">
                <a:pos x="188" y="24"/>
              </a:cxn>
              <a:cxn ang="0">
                <a:pos x="176" y="36"/>
              </a:cxn>
              <a:cxn ang="0">
                <a:pos x="180" y="44"/>
              </a:cxn>
              <a:cxn ang="0">
                <a:pos x="187" y="52"/>
              </a:cxn>
              <a:cxn ang="0">
                <a:pos x="180" y="60"/>
              </a:cxn>
              <a:cxn ang="0">
                <a:pos x="176" y="68"/>
              </a:cxn>
              <a:cxn ang="0">
                <a:pos x="188" y="80"/>
              </a:cxn>
              <a:cxn ang="0">
                <a:pos x="196" y="76"/>
              </a:cxn>
              <a:cxn ang="0">
                <a:pos x="204" y="69"/>
              </a:cxn>
              <a:cxn ang="0">
                <a:pos x="212" y="76"/>
              </a:cxn>
              <a:cxn ang="0">
                <a:pos x="220" y="80"/>
              </a:cxn>
              <a:cxn ang="0">
                <a:pos x="232" y="68"/>
              </a:cxn>
              <a:cxn ang="0">
                <a:pos x="228" y="60"/>
              </a:cxn>
              <a:cxn ang="0">
                <a:pos x="221" y="52"/>
              </a:cxn>
              <a:cxn ang="0">
                <a:pos x="228" y="44"/>
              </a:cxn>
              <a:cxn ang="0">
                <a:pos x="232" y="36"/>
              </a:cxn>
              <a:cxn ang="0">
                <a:pos x="232" y="36"/>
              </a:cxn>
              <a:cxn ang="0">
                <a:pos x="232" y="72"/>
              </a:cxn>
              <a:cxn ang="0">
                <a:pos x="232" y="72"/>
              </a:cxn>
              <a:cxn ang="0">
                <a:pos x="97" y="139"/>
              </a:cxn>
              <a:cxn ang="0">
                <a:pos x="200" y="133"/>
              </a:cxn>
              <a:cxn ang="0">
                <a:pos x="208" y="116"/>
              </a:cxn>
              <a:cxn ang="0">
                <a:pos x="238" y="106"/>
              </a:cxn>
              <a:cxn ang="0">
                <a:pos x="219" y="149"/>
              </a:cxn>
              <a:cxn ang="0">
                <a:pos x="219" y="149"/>
              </a:cxn>
              <a:cxn ang="0">
                <a:pos x="209" y="156"/>
              </a:cxn>
              <a:cxn ang="0">
                <a:pos x="105" y="163"/>
              </a:cxn>
              <a:cxn ang="0">
                <a:pos x="111" y="180"/>
              </a:cxn>
              <a:cxn ang="0">
                <a:pos x="224" y="180"/>
              </a:cxn>
              <a:cxn ang="0">
                <a:pos x="248" y="204"/>
              </a:cxn>
              <a:cxn ang="0">
                <a:pos x="224" y="228"/>
              </a:cxn>
              <a:cxn ang="0">
                <a:pos x="200" y="204"/>
              </a:cxn>
              <a:cxn ang="0">
                <a:pos x="88" y="204"/>
              </a:cxn>
              <a:cxn ang="0">
                <a:pos x="64" y="228"/>
              </a:cxn>
              <a:cxn ang="0">
                <a:pos x="40" y="204"/>
              </a:cxn>
              <a:cxn ang="0">
                <a:pos x="64" y="180"/>
              </a:cxn>
              <a:cxn ang="0">
                <a:pos x="86" y="180"/>
              </a:cxn>
              <a:cxn ang="0">
                <a:pos x="39" y="48"/>
              </a:cxn>
              <a:cxn ang="0">
                <a:pos x="12" y="48"/>
              </a:cxn>
              <a:cxn ang="0">
                <a:pos x="0" y="36"/>
              </a:cxn>
              <a:cxn ang="0">
                <a:pos x="12" y="24"/>
              </a:cxn>
              <a:cxn ang="0">
                <a:pos x="48" y="24"/>
              </a:cxn>
              <a:cxn ang="0">
                <a:pos x="59" y="32"/>
              </a:cxn>
              <a:cxn ang="0">
                <a:pos x="59" y="32"/>
              </a:cxn>
              <a:cxn ang="0">
                <a:pos x="66" y="52"/>
              </a:cxn>
              <a:cxn ang="0">
                <a:pos x="140" y="52"/>
              </a:cxn>
              <a:cxn ang="0">
                <a:pos x="145" y="76"/>
              </a:cxn>
              <a:cxn ang="0">
                <a:pos x="75" y="76"/>
              </a:cxn>
              <a:cxn ang="0">
                <a:pos x="97" y="139"/>
              </a:cxn>
            </a:cxnLst>
            <a:rect l="0" t="0" r="r" b="b"/>
            <a:pathLst>
              <a:path w="256" h="228">
                <a:moveTo>
                  <a:pt x="204" y="104"/>
                </a:moveTo>
                <a:cubicBezTo>
                  <a:pt x="175" y="104"/>
                  <a:pt x="152" y="81"/>
                  <a:pt x="152" y="52"/>
                </a:cubicBezTo>
                <a:cubicBezTo>
                  <a:pt x="152" y="23"/>
                  <a:pt x="175" y="0"/>
                  <a:pt x="204" y="0"/>
                </a:cubicBezTo>
                <a:cubicBezTo>
                  <a:pt x="233" y="0"/>
                  <a:pt x="256" y="23"/>
                  <a:pt x="256" y="52"/>
                </a:cubicBezTo>
                <a:cubicBezTo>
                  <a:pt x="256" y="81"/>
                  <a:pt x="233" y="104"/>
                  <a:pt x="204" y="104"/>
                </a:cubicBezTo>
                <a:moveTo>
                  <a:pt x="232" y="36"/>
                </a:moveTo>
                <a:cubicBezTo>
                  <a:pt x="232" y="36"/>
                  <a:pt x="232" y="36"/>
                  <a:pt x="232" y="36"/>
                </a:cubicBezTo>
                <a:cubicBezTo>
                  <a:pt x="232" y="29"/>
                  <a:pt x="227" y="24"/>
                  <a:pt x="220" y="24"/>
                </a:cubicBezTo>
                <a:cubicBezTo>
                  <a:pt x="217" y="24"/>
                  <a:pt x="214" y="25"/>
                  <a:pt x="212" y="28"/>
                </a:cubicBezTo>
                <a:cubicBezTo>
                  <a:pt x="204" y="35"/>
                  <a:pt x="204" y="35"/>
                  <a:pt x="204" y="35"/>
                </a:cubicBezTo>
                <a:cubicBezTo>
                  <a:pt x="196" y="28"/>
                  <a:pt x="196" y="28"/>
                  <a:pt x="196" y="28"/>
                </a:cubicBezTo>
                <a:cubicBezTo>
                  <a:pt x="194" y="25"/>
                  <a:pt x="191" y="24"/>
                  <a:pt x="188" y="24"/>
                </a:cubicBezTo>
                <a:cubicBezTo>
                  <a:pt x="181" y="24"/>
                  <a:pt x="176" y="29"/>
                  <a:pt x="176" y="36"/>
                </a:cubicBezTo>
                <a:cubicBezTo>
                  <a:pt x="176" y="39"/>
                  <a:pt x="177" y="42"/>
                  <a:pt x="180" y="44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0" y="60"/>
                  <a:pt x="180" y="60"/>
                  <a:pt x="180" y="60"/>
                </a:cubicBezTo>
                <a:cubicBezTo>
                  <a:pt x="177" y="62"/>
                  <a:pt x="176" y="65"/>
                  <a:pt x="176" y="68"/>
                </a:cubicBezTo>
                <a:cubicBezTo>
                  <a:pt x="176" y="75"/>
                  <a:pt x="181" y="80"/>
                  <a:pt x="188" y="80"/>
                </a:cubicBezTo>
                <a:cubicBezTo>
                  <a:pt x="191" y="80"/>
                  <a:pt x="194" y="79"/>
                  <a:pt x="196" y="76"/>
                </a:cubicBezTo>
                <a:cubicBezTo>
                  <a:pt x="204" y="69"/>
                  <a:pt x="204" y="69"/>
                  <a:pt x="204" y="69"/>
                </a:cubicBezTo>
                <a:cubicBezTo>
                  <a:pt x="212" y="76"/>
                  <a:pt x="212" y="76"/>
                  <a:pt x="212" y="76"/>
                </a:cubicBezTo>
                <a:cubicBezTo>
                  <a:pt x="214" y="79"/>
                  <a:pt x="217" y="80"/>
                  <a:pt x="220" y="80"/>
                </a:cubicBezTo>
                <a:cubicBezTo>
                  <a:pt x="227" y="80"/>
                  <a:pt x="232" y="75"/>
                  <a:pt x="232" y="68"/>
                </a:cubicBezTo>
                <a:cubicBezTo>
                  <a:pt x="232" y="65"/>
                  <a:pt x="231" y="62"/>
                  <a:pt x="228" y="60"/>
                </a:cubicBezTo>
                <a:cubicBezTo>
                  <a:pt x="221" y="52"/>
                  <a:pt x="221" y="52"/>
                  <a:pt x="221" y="52"/>
                </a:cubicBezTo>
                <a:cubicBezTo>
                  <a:pt x="228" y="44"/>
                  <a:pt x="228" y="44"/>
                  <a:pt x="228" y="44"/>
                </a:cubicBezTo>
                <a:cubicBezTo>
                  <a:pt x="231" y="42"/>
                  <a:pt x="232" y="39"/>
                  <a:pt x="232" y="36"/>
                </a:cubicBezTo>
                <a:cubicBezTo>
                  <a:pt x="232" y="36"/>
                  <a:pt x="232" y="36"/>
                  <a:pt x="232" y="36"/>
                </a:cubicBezTo>
                <a:close/>
                <a:moveTo>
                  <a:pt x="232" y="72"/>
                </a:moveTo>
                <a:cubicBezTo>
                  <a:pt x="232" y="72"/>
                  <a:pt x="232" y="72"/>
                  <a:pt x="232" y="72"/>
                </a:cubicBezTo>
                <a:close/>
                <a:moveTo>
                  <a:pt x="97" y="139"/>
                </a:moveTo>
                <a:cubicBezTo>
                  <a:pt x="200" y="133"/>
                  <a:pt x="200" y="133"/>
                  <a:pt x="200" y="133"/>
                </a:cubicBezTo>
                <a:cubicBezTo>
                  <a:pt x="208" y="116"/>
                  <a:pt x="208" y="116"/>
                  <a:pt x="208" y="116"/>
                </a:cubicBezTo>
                <a:cubicBezTo>
                  <a:pt x="219" y="115"/>
                  <a:pt x="229" y="112"/>
                  <a:pt x="238" y="106"/>
                </a:cubicBezTo>
                <a:cubicBezTo>
                  <a:pt x="219" y="149"/>
                  <a:pt x="219" y="149"/>
                  <a:pt x="219" y="149"/>
                </a:cubicBezTo>
                <a:cubicBezTo>
                  <a:pt x="219" y="149"/>
                  <a:pt x="219" y="149"/>
                  <a:pt x="219" y="149"/>
                </a:cubicBezTo>
                <a:cubicBezTo>
                  <a:pt x="217" y="153"/>
                  <a:pt x="213" y="156"/>
                  <a:pt x="209" y="156"/>
                </a:cubicBezTo>
                <a:cubicBezTo>
                  <a:pt x="105" y="163"/>
                  <a:pt x="105" y="163"/>
                  <a:pt x="105" y="163"/>
                </a:cubicBezTo>
                <a:cubicBezTo>
                  <a:pt x="111" y="180"/>
                  <a:pt x="111" y="180"/>
                  <a:pt x="111" y="180"/>
                </a:cubicBezTo>
                <a:cubicBezTo>
                  <a:pt x="224" y="180"/>
                  <a:pt x="224" y="180"/>
                  <a:pt x="224" y="180"/>
                </a:cubicBezTo>
                <a:cubicBezTo>
                  <a:pt x="237" y="180"/>
                  <a:pt x="248" y="191"/>
                  <a:pt x="248" y="204"/>
                </a:cubicBezTo>
                <a:cubicBezTo>
                  <a:pt x="248" y="217"/>
                  <a:pt x="237" y="228"/>
                  <a:pt x="224" y="228"/>
                </a:cubicBezTo>
                <a:cubicBezTo>
                  <a:pt x="211" y="228"/>
                  <a:pt x="200" y="217"/>
                  <a:pt x="200" y="204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217"/>
                  <a:pt x="77" y="228"/>
                  <a:pt x="64" y="228"/>
                </a:cubicBezTo>
                <a:cubicBezTo>
                  <a:pt x="51" y="228"/>
                  <a:pt x="40" y="217"/>
                  <a:pt x="40" y="204"/>
                </a:cubicBezTo>
                <a:cubicBezTo>
                  <a:pt x="40" y="191"/>
                  <a:pt x="51" y="180"/>
                  <a:pt x="64" y="180"/>
                </a:cubicBezTo>
                <a:cubicBezTo>
                  <a:pt x="86" y="180"/>
                  <a:pt x="86" y="180"/>
                  <a:pt x="86" y="180"/>
                </a:cubicBezTo>
                <a:cubicBezTo>
                  <a:pt x="39" y="48"/>
                  <a:pt x="39" y="48"/>
                  <a:pt x="39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5" y="48"/>
                  <a:pt x="0" y="43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53" y="24"/>
                  <a:pt x="58" y="27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66" y="52"/>
                  <a:pt x="66" y="52"/>
                  <a:pt x="66" y="52"/>
                </a:cubicBezTo>
                <a:cubicBezTo>
                  <a:pt x="140" y="52"/>
                  <a:pt x="140" y="52"/>
                  <a:pt x="140" y="52"/>
                </a:cubicBezTo>
                <a:cubicBezTo>
                  <a:pt x="140" y="60"/>
                  <a:pt x="142" y="69"/>
                  <a:pt x="145" y="76"/>
                </a:cubicBezTo>
                <a:cubicBezTo>
                  <a:pt x="75" y="76"/>
                  <a:pt x="75" y="76"/>
                  <a:pt x="75" y="76"/>
                </a:cubicBezTo>
                <a:lnTo>
                  <a:pt x="97" y="139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3" name="Freeform 73">
            <a:extLst>
              <a:ext uri="{FF2B5EF4-FFF2-40B4-BE49-F238E27FC236}">
                <a16:creationId xmlns:a16="http://schemas.microsoft.com/office/drawing/2014/main" id="{CD21B71C-18A5-9A9C-60DD-C658108A2732}"/>
              </a:ext>
            </a:extLst>
          </p:cNvPr>
          <p:cNvSpPr>
            <a:spLocks noEditPoints="1"/>
          </p:cNvSpPr>
          <p:nvPr/>
        </p:nvSpPr>
        <p:spPr bwMode="auto">
          <a:xfrm>
            <a:off x="4127499" y="2051044"/>
            <a:ext cx="383735" cy="342725"/>
          </a:xfrm>
          <a:custGeom>
            <a:avLst/>
            <a:gdLst/>
            <a:ahLst/>
            <a:cxnLst>
              <a:cxn ang="0">
                <a:pos x="204" y="104"/>
              </a:cxn>
              <a:cxn ang="0">
                <a:pos x="152" y="52"/>
              </a:cxn>
              <a:cxn ang="0">
                <a:pos x="204" y="0"/>
              </a:cxn>
              <a:cxn ang="0">
                <a:pos x="256" y="52"/>
              </a:cxn>
              <a:cxn ang="0">
                <a:pos x="204" y="104"/>
              </a:cxn>
              <a:cxn ang="0">
                <a:pos x="228" y="28"/>
              </a:cxn>
              <a:cxn ang="0">
                <a:pos x="220" y="32"/>
              </a:cxn>
              <a:cxn ang="0">
                <a:pos x="196" y="55"/>
              </a:cxn>
              <a:cxn ang="0">
                <a:pos x="188" y="48"/>
              </a:cxn>
              <a:cxn ang="0">
                <a:pos x="180" y="44"/>
              </a:cxn>
              <a:cxn ang="0">
                <a:pos x="168" y="56"/>
              </a:cxn>
              <a:cxn ang="0">
                <a:pos x="172" y="64"/>
              </a:cxn>
              <a:cxn ang="0">
                <a:pos x="188" y="80"/>
              </a:cxn>
              <a:cxn ang="0">
                <a:pos x="196" y="84"/>
              </a:cxn>
              <a:cxn ang="0">
                <a:pos x="204" y="80"/>
              </a:cxn>
              <a:cxn ang="0">
                <a:pos x="236" y="48"/>
              </a:cxn>
              <a:cxn ang="0">
                <a:pos x="240" y="40"/>
              </a:cxn>
              <a:cxn ang="0">
                <a:pos x="228" y="28"/>
              </a:cxn>
              <a:cxn ang="0">
                <a:pos x="97" y="139"/>
              </a:cxn>
              <a:cxn ang="0">
                <a:pos x="200" y="133"/>
              </a:cxn>
              <a:cxn ang="0">
                <a:pos x="208" y="116"/>
              </a:cxn>
              <a:cxn ang="0">
                <a:pos x="238" y="106"/>
              </a:cxn>
              <a:cxn ang="0">
                <a:pos x="219" y="149"/>
              </a:cxn>
              <a:cxn ang="0">
                <a:pos x="219" y="149"/>
              </a:cxn>
              <a:cxn ang="0">
                <a:pos x="209" y="156"/>
              </a:cxn>
              <a:cxn ang="0">
                <a:pos x="105" y="163"/>
              </a:cxn>
              <a:cxn ang="0">
                <a:pos x="111" y="180"/>
              </a:cxn>
              <a:cxn ang="0">
                <a:pos x="224" y="180"/>
              </a:cxn>
              <a:cxn ang="0">
                <a:pos x="248" y="204"/>
              </a:cxn>
              <a:cxn ang="0">
                <a:pos x="224" y="228"/>
              </a:cxn>
              <a:cxn ang="0">
                <a:pos x="200" y="204"/>
              </a:cxn>
              <a:cxn ang="0">
                <a:pos x="88" y="204"/>
              </a:cxn>
              <a:cxn ang="0">
                <a:pos x="64" y="228"/>
              </a:cxn>
              <a:cxn ang="0">
                <a:pos x="40" y="204"/>
              </a:cxn>
              <a:cxn ang="0">
                <a:pos x="64" y="180"/>
              </a:cxn>
              <a:cxn ang="0">
                <a:pos x="86" y="180"/>
              </a:cxn>
              <a:cxn ang="0">
                <a:pos x="39" y="48"/>
              </a:cxn>
              <a:cxn ang="0">
                <a:pos x="12" y="48"/>
              </a:cxn>
              <a:cxn ang="0">
                <a:pos x="0" y="36"/>
              </a:cxn>
              <a:cxn ang="0">
                <a:pos x="12" y="24"/>
              </a:cxn>
              <a:cxn ang="0">
                <a:pos x="48" y="24"/>
              </a:cxn>
              <a:cxn ang="0">
                <a:pos x="59" y="32"/>
              </a:cxn>
              <a:cxn ang="0">
                <a:pos x="59" y="32"/>
              </a:cxn>
              <a:cxn ang="0">
                <a:pos x="66" y="52"/>
              </a:cxn>
              <a:cxn ang="0">
                <a:pos x="140" y="52"/>
              </a:cxn>
              <a:cxn ang="0">
                <a:pos x="145" y="76"/>
              </a:cxn>
              <a:cxn ang="0">
                <a:pos x="75" y="76"/>
              </a:cxn>
              <a:cxn ang="0">
                <a:pos x="97" y="139"/>
              </a:cxn>
            </a:cxnLst>
            <a:rect l="0" t="0" r="r" b="b"/>
            <a:pathLst>
              <a:path w="256" h="228">
                <a:moveTo>
                  <a:pt x="204" y="104"/>
                </a:moveTo>
                <a:cubicBezTo>
                  <a:pt x="175" y="104"/>
                  <a:pt x="152" y="81"/>
                  <a:pt x="152" y="52"/>
                </a:cubicBezTo>
                <a:cubicBezTo>
                  <a:pt x="152" y="23"/>
                  <a:pt x="175" y="0"/>
                  <a:pt x="204" y="0"/>
                </a:cubicBezTo>
                <a:cubicBezTo>
                  <a:pt x="233" y="0"/>
                  <a:pt x="256" y="23"/>
                  <a:pt x="256" y="52"/>
                </a:cubicBezTo>
                <a:cubicBezTo>
                  <a:pt x="256" y="81"/>
                  <a:pt x="233" y="104"/>
                  <a:pt x="204" y="104"/>
                </a:cubicBezTo>
                <a:moveTo>
                  <a:pt x="228" y="28"/>
                </a:moveTo>
                <a:cubicBezTo>
                  <a:pt x="225" y="28"/>
                  <a:pt x="222" y="29"/>
                  <a:pt x="220" y="32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45"/>
                  <a:pt x="183" y="44"/>
                  <a:pt x="180" y="44"/>
                </a:cubicBezTo>
                <a:cubicBezTo>
                  <a:pt x="173" y="44"/>
                  <a:pt x="168" y="49"/>
                  <a:pt x="168" y="56"/>
                </a:cubicBezTo>
                <a:cubicBezTo>
                  <a:pt x="168" y="59"/>
                  <a:pt x="169" y="62"/>
                  <a:pt x="172" y="64"/>
                </a:cubicBezTo>
                <a:cubicBezTo>
                  <a:pt x="188" y="80"/>
                  <a:pt x="188" y="80"/>
                  <a:pt x="188" y="80"/>
                </a:cubicBezTo>
                <a:cubicBezTo>
                  <a:pt x="190" y="83"/>
                  <a:pt x="193" y="84"/>
                  <a:pt x="196" y="84"/>
                </a:cubicBezTo>
                <a:cubicBezTo>
                  <a:pt x="199" y="84"/>
                  <a:pt x="202" y="83"/>
                  <a:pt x="204" y="80"/>
                </a:cubicBezTo>
                <a:cubicBezTo>
                  <a:pt x="236" y="48"/>
                  <a:pt x="236" y="48"/>
                  <a:pt x="236" y="48"/>
                </a:cubicBezTo>
                <a:cubicBezTo>
                  <a:pt x="239" y="46"/>
                  <a:pt x="240" y="43"/>
                  <a:pt x="240" y="40"/>
                </a:cubicBezTo>
                <a:cubicBezTo>
                  <a:pt x="240" y="33"/>
                  <a:pt x="235" y="28"/>
                  <a:pt x="228" y="28"/>
                </a:cubicBezTo>
                <a:moveTo>
                  <a:pt x="97" y="139"/>
                </a:moveTo>
                <a:cubicBezTo>
                  <a:pt x="200" y="133"/>
                  <a:pt x="200" y="133"/>
                  <a:pt x="200" y="133"/>
                </a:cubicBezTo>
                <a:cubicBezTo>
                  <a:pt x="208" y="116"/>
                  <a:pt x="208" y="116"/>
                  <a:pt x="208" y="116"/>
                </a:cubicBezTo>
                <a:cubicBezTo>
                  <a:pt x="219" y="115"/>
                  <a:pt x="229" y="112"/>
                  <a:pt x="238" y="106"/>
                </a:cubicBezTo>
                <a:cubicBezTo>
                  <a:pt x="219" y="149"/>
                  <a:pt x="219" y="149"/>
                  <a:pt x="219" y="149"/>
                </a:cubicBezTo>
                <a:cubicBezTo>
                  <a:pt x="219" y="149"/>
                  <a:pt x="219" y="149"/>
                  <a:pt x="219" y="149"/>
                </a:cubicBezTo>
                <a:cubicBezTo>
                  <a:pt x="217" y="153"/>
                  <a:pt x="213" y="156"/>
                  <a:pt x="209" y="156"/>
                </a:cubicBezTo>
                <a:cubicBezTo>
                  <a:pt x="105" y="163"/>
                  <a:pt x="105" y="163"/>
                  <a:pt x="105" y="163"/>
                </a:cubicBezTo>
                <a:cubicBezTo>
                  <a:pt x="111" y="180"/>
                  <a:pt x="111" y="180"/>
                  <a:pt x="111" y="180"/>
                </a:cubicBezTo>
                <a:cubicBezTo>
                  <a:pt x="224" y="180"/>
                  <a:pt x="224" y="180"/>
                  <a:pt x="224" y="180"/>
                </a:cubicBezTo>
                <a:cubicBezTo>
                  <a:pt x="237" y="180"/>
                  <a:pt x="248" y="191"/>
                  <a:pt x="248" y="204"/>
                </a:cubicBezTo>
                <a:cubicBezTo>
                  <a:pt x="248" y="217"/>
                  <a:pt x="237" y="228"/>
                  <a:pt x="224" y="228"/>
                </a:cubicBezTo>
                <a:cubicBezTo>
                  <a:pt x="211" y="228"/>
                  <a:pt x="200" y="217"/>
                  <a:pt x="200" y="204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217"/>
                  <a:pt x="77" y="228"/>
                  <a:pt x="64" y="228"/>
                </a:cubicBezTo>
                <a:cubicBezTo>
                  <a:pt x="51" y="228"/>
                  <a:pt x="40" y="217"/>
                  <a:pt x="40" y="204"/>
                </a:cubicBezTo>
                <a:cubicBezTo>
                  <a:pt x="40" y="191"/>
                  <a:pt x="51" y="180"/>
                  <a:pt x="64" y="180"/>
                </a:cubicBezTo>
                <a:cubicBezTo>
                  <a:pt x="86" y="180"/>
                  <a:pt x="86" y="180"/>
                  <a:pt x="86" y="180"/>
                </a:cubicBezTo>
                <a:cubicBezTo>
                  <a:pt x="39" y="48"/>
                  <a:pt x="39" y="48"/>
                  <a:pt x="39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5" y="48"/>
                  <a:pt x="0" y="43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53" y="24"/>
                  <a:pt x="58" y="27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66" y="52"/>
                  <a:pt x="66" y="52"/>
                  <a:pt x="66" y="52"/>
                </a:cubicBezTo>
                <a:cubicBezTo>
                  <a:pt x="140" y="52"/>
                  <a:pt x="140" y="52"/>
                  <a:pt x="140" y="52"/>
                </a:cubicBezTo>
                <a:cubicBezTo>
                  <a:pt x="140" y="60"/>
                  <a:pt x="142" y="69"/>
                  <a:pt x="145" y="76"/>
                </a:cubicBezTo>
                <a:cubicBezTo>
                  <a:pt x="75" y="76"/>
                  <a:pt x="75" y="76"/>
                  <a:pt x="75" y="76"/>
                </a:cubicBezTo>
                <a:lnTo>
                  <a:pt x="97" y="139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4" name="Freeform 74">
            <a:extLst>
              <a:ext uri="{FF2B5EF4-FFF2-40B4-BE49-F238E27FC236}">
                <a16:creationId xmlns:a16="http://schemas.microsoft.com/office/drawing/2014/main" id="{7C44476F-1B97-2B98-B900-4373706F10C0}"/>
              </a:ext>
            </a:extLst>
          </p:cNvPr>
          <p:cNvSpPr>
            <a:spLocks noEditPoints="1"/>
          </p:cNvSpPr>
          <p:nvPr/>
        </p:nvSpPr>
        <p:spPr bwMode="auto">
          <a:xfrm>
            <a:off x="3455229" y="2051044"/>
            <a:ext cx="383735" cy="342725"/>
          </a:xfrm>
          <a:custGeom>
            <a:avLst/>
            <a:gdLst/>
            <a:ahLst/>
            <a:cxnLst>
              <a:cxn ang="0">
                <a:pos x="204" y="104"/>
              </a:cxn>
              <a:cxn ang="0">
                <a:pos x="152" y="52"/>
              </a:cxn>
              <a:cxn ang="0">
                <a:pos x="204" y="0"/>
              </a:cxn>
              <a:cxn ang="0">
                <a:pos x="256" y="52"/>
              </a:cxn>
              <a:cxn ang="0">
                <a:pos x="204" y="104"/>
              </a:cxn>
              <a:cxn ang="0">
                <a:pos x="228" y="40"/>
              </a:cxn>
              <a:cxn ang="0">
                <a:pos x="180" y="40"/>
              </a:cxn>
              <a:cxn ang="0">
                <a:pos x="168" y="52"/>
              </a:cxn>
              <a:cxn ang="0">
                <a:pos x="180" y="64"/>
              </a:cxn>
              <a:cxn ang="0">
                <a:pos x="228" y="64"/>
              </a:cxn>
              <a:cxn ang="0">
                <a:pos x="240" y="52"/>
              </a:cxn>
              <a:cxn ang="0">
                <a:pos x="228" y="40"/>
              </a:cxn>
              <a:cxn ang="0">
                <a:pos x="97" y="139"/>
              </a:cxn>
              <a:cxn ang="0">
                <a:pos x="200" y="133"/>
              </a:cxn>
              <a:cxn ang="0">
                <a:pos x="208" y="116"/>
              </a:cxn>
              <a:cxn ang="0">
                <a:pos x="238" y="106"/>
              </a:cxn>
              <a:cxn ang="0">
                <a:pos x="219" y="149"/>
              </a:cxn>
              <a:cxn ang="0">
                <a:pos x="219" y="149"/>
              </a:cxn>
              <a:cxn ang="0">
                <a:pos x="209" y="156"/>
              </a:cxn>
              <a:cxn ang="0">
                <a:pos x="105" y="163"/>
              </a:cxn>
              <a:cxn ang="0">
                <a:pos x="111" y="180"/>
              </a:cxn>
              <a:cxn ang="0">
                <a:pos x="224" y="180"/>
              </a:cxn>
              <a:cxn ang="0">
                <a:pos x="248" y="204"/>
              </a:cxn>
              <a:cxn ang="0">
                <a:pos x="224" y="228"/>
              </a:cxn>
              <a:cxn ang="0">
                <a:pos x="200" y="204"/>
              </a:cxn>
              <a:cxn ang="0">
                <a:pos x="88" y="204"/>
              </a:cxn>
              <a:cxn ang="0">
                <a:pos x="64" y="228"/>
              </a:cxn>
              <a:cxn ang="0">
                <a:pos x="40" y="204"/>
              </a:cxn>
              <a:cxn ang="0">
                <a:pos x="64" y="180"/>
              </a:cxn>
              <a:cxn ang="0">
                <a:pos x="86" y="180"/>
              </a:cxn>
              <a:cxn ang="0">
                <a:pos x="39" y="48"/>
              </a:cxn>
              <a:cxn ang="0">
                <a:pos x="12" y="48"/>
              </a:cxn>
              <a:cxn ang="0">
                <a:pos x="0" y="36"/>
              </a:cxn>
              <a:cxn ang="0">
                <a:pos x="12" y="24"/>
              </a:cxn>
              <a:cxn ang="0">
                <a:pos x="48" y="24"/>
              </a:cxn>
              <a:cxn ang="0">
                <a:pos x="59" y="32"/>
              </a:cxn>
              <a:cxn ang="0">
                <a:pos x="59" y="32"/>
              </a:cxn>
              <a:cxn ang="0">
                <a:pos x="66" y="52"/>
              </a:cxn>
              <a:cxn ang="0">
                <a:pos x="140" y="52"/>
              </a:cxn>
              <a:cxn ang="0">
                <a:pos x="145" y="76"/>
              </a:cxn>
              <a:cxn ang="0">
                <a:pos x="75" y="76"/>
              </a:cxn>
              <a:cxn ang="0">
                <a:pos x="97" y="139"/>
              </a:cxn>
            </a:cxnLst>
            <a:rect l="0" t="0" r="r" b="b"/>
            <a:pathLst>
              <a:path w="256" h="228">
                <a:moveTo>
                  <a:pt x="204" y="104"/>
                </a:moveTo>
                <a:cubicBezTo>
                  <a:pt x="175" y="104"/>
                  <a:pt x="152" y="81"/>
                  <a:pt x="152" y="52"/>
                </a:cubicBezTo>
                <a:cubicBezTo>
                  <a:pt x="152" y="23"/>
                  <a:pt x="175" y="0"/>
                  <a:pt x="204" y="0"/>
                </a:cubicBezTo>
                <a:cubicBezTo>
                  <a:pt x="233" y="0"/>
                  <a:pt x="256" y="23"/>
                  <a:pt x="256" y="52"/>
                </a:cubicBezTo>
                <a:cubicBezTo>
                  <a:pt x="256" y="81"/>
                  <a:pt x="233" y="104"/>
                  <a:pt x="204" y="104"/>
                </a:cubicBezTo>
                <a:moveTo>
                  <a:pt x="228" y="40"/>
                </a:moveTo>
                <a:cubicBezTo>
                  <a:pt x="180" y="40"/>
                  <a:pt x="180" y="40"/>
                  <a:pt x="180" y="40"/>
                </a:cubicBezTo>
                <a:cubicBezTo>
                  <a:pt x="173" y="40"/>
                  <a:pt x="168" y="45"/>
                  <a:pt x="168" y="52"/>
                </a:cubicBezTo>
                <a:cubicBezTo>
                  <a:pt x="168" y="59"/>
                  <a:pt x="173" y="64"/>
                  <a:pt x="180" y="64"/>
                </a:cubicBezTo>
                <a:cubicBezTo>
                  <a:pt x="228" y="64"/>
                  <a:pt x="228" y="64"/>
                  <a:pt x="228" y="64"/>
                </a:cubicBezTo>
                <a:cubicBezTo>
                  <a:pt x="235" y="64"/>
                  <a:pt x="240" y="59"/>
                  <a:pt x="240" y="52"/>
                </a:cubicBezTo>
                <a:cubicBezTo>
                  <a:pt x="240" y="45"/>
                  <a:pt x="235" y="40"/>
                  <a:pt x="228" y="40"/>
                </a:cubicBezTo>
                <a:moveTo>
                  <a:pt x="97" y="139"/>
                </a:moveTo>
                <a:cubicBezTo>
                  <a:pt x="200" y="133"/>
                  <a:pt x="200" y="133"/>
                  <a:pt x="200" y="133"/>
                </a:cubicBezTo>
                <a:cubicBezTo>
                  <a:pt x="208" y="116"/>
                  <a:pt x="208" y="116"/>
                  <a:pt x="208" y="116"/>
                </a:cubicBezTo>
                <a:cubicBezTo>
                  <a:pt x="219" y="115"/>
                  <a:pt x="229" y="112"/>
                  <a:pt x="238" y="106"/>
                </a:cubicBezTo>
                <a:cubicBezTo>
                  <a:pt x="219" y="149"/>
                  <a:pt x="219" y="149"/>
                  <a:pt x="219" y="149"/>
                </a:cubicBezTo>
                <a:cubicBezTo>
                  <a:pt x="219" y="149"/>
                  <a:pt x="219" y="149"/>
                  <a:pt x="219" y="149"/>
                </a:cubicBezTo>
                <a:cubicBezTo>
                  <a:pt x="217" y="153"/>
                  <a:pt x="213" y="156"/>
                  <a:pt x="209" y="156"/>
                </a:cubicBezTo>
                <a:cubicBezTo>
                  <a:pt x="105" y="163"/>
                  <a:pt x="105" y="163"/>
                  <a:pt x="105" y="163"/>
                </a:cubicBezTo>
                <a:cubicBezTo>
                  <a:pt x="111" y="180"/>
                  <a:pt x="111" y="180"/>
                  <a:pt x="111" y="180"/>
                </a:cubicBezTo>
                <a:cubicBezTo>
                  <a:pt x="224" y="180"/>
                  <a:pt x="224" y="180"/>
                  <a:pt x="224" y="180"/>
                </a:cubicBezTo>
                <a:cubicBezTo>
                  <a:pt x="237" y="180"/>
                  <a:pt x="248" y="191"/>
                  <a:pt x="248" y="204"/>
                </a:cubicBezTo>
                <a:cubicBezTo>
                  <a:pt x="248" y="217"/>
                  <a:pt x="237" y="228"/>
                  <a:pt x="224" y="228"/>
                </a:cubicBezTo>
                <a:cubicBezTo>
                  <a:pt x="211" y="228"/>
                  <a:pt x="200" y="217"/>
                  <a:pt x="200" y="204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217"/>
                  <a:pt x="77" y="228"/>
                  <a:pt x="64" y="228"/>
                </a:cubicBezTo>
                <a:cubicBezTo>
                  <a:pt x="51" y="228"/>
                  <a:pt x="40" y="217"/>
                  <a:pt x="40" y="204"/>
                </a:cubicBezTo>
                <a:cubicBezTo>
                  <a:pt x="40" y="191"/>
                  <a:pt x="51" y="180"/>
                  <a:pt x="64" y="180"/>
                </a:cubicBezTo>
                <a:cubicBezTo>
                  <a:pt x="86" y="180"/>
                  <a:pt x="86" y="180"/>
                  <a:pt x="86" y="180"/>
                </a:cubicBezTo>
                <a:cubicBezTo>
                  <a:pt x="39" y="48"/>
                  <a:pt x="39" y="48"/>
                  <a:pt x="39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5" y="48"/>
                  <a:pt x="0" y="43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53" y="24"/>
                  <a:pt x="58" y="27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66" y="52"/>
                  <a:pt x="66" y="52"/>
                  <a:pt x="66" y="52"/>
                </a:cubicBezTo>
                <a:cubicBezTo>
                  <a:pt x="140" y="52"/>
                  <a:pt x="140" y="52"/>
                  <a:pt x="140" y="52"/>
                </a:cubicBezTo>
                <a:cubicBezTo>
                  <a:pt x="140" y="60"/>
                  <a:pt x="142" y="69"/>
                  <a:pt x="145" y="76"/>
                </a:cubicBezTo>
                <a:cubicBezTo>
                  <a:pt x="75" y="76"/>
                  <a:pt x="75" y="76"/>
                  <a:pt x="75" y="76"/>
                </a:cubicBezTo>
                <a:lnTo>
                  <a:pt x="97" y="139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5" name="Freeform 75">
            <a:extLst>
              <a:ext uri="{FF2B5EF4-FFF2-40B4-BE49-F238E27FC236}">
                <a16:creationId xmlns:a16="http://schemas.microsoft.com/office/drawing/2014/main" id="{1710E057-A778-C5C0-DDE7-03DE7382DC0B}"/>
              </a:ext>
            </a:extLst>
          </p:cNvPr>
          <p:cNvSpPr>
            <a:spLocks noEditPoints="1"/>
          </p:cNvSpPr>
          <p:nvPr/>
        </p:nvSpPr>
        <p:spPr bwMode="auto">
          <a:xfrm>
            <a:off x="2782961" y="2051044"/>
            <a:ext cx="383735" cy="342725"/>
          </a:xfrm>
          <a:custGeom>
            <a:avLst/>
            <a:gdLst/>
            <a:ahLst/>
            <a:cxnLst>
              <a:cxn ang="0">
                <a:pos x="204" y="104"/>
              </a:cxn>
              <a:cxn ang="0">
                <a:pos x="152" y="52"/>
              </a:cxn>
              <a:cxn ang="0">
                <a:pos x="204" y="0"/>
              </a:cxn>
              <a:cxn ang="0">
                <a:pos x="256" y="52"/>
              </a:cxn>
              <a:cxn ang="0">
                <a:pos x="204" y="104"/>
              </a:cxn>
              <a:cxn ang="0">
                <a:pos x="228" y="40"/>
              </a:cxn>
              <a:cxn ang="0">
                <a:pos x="216" y="40"/>
              </a:cxn>
              <a:cxn ang="0">
                <a:pos x="216" y="28"/>
              </a:cxn>
              <a:cxn ang="0">
                <a:pos x="204" y="16"/>
              </a:cxn>
              <a:cxn ang="0">
                <a:pos x="192" y="28"/>
              </a:cxn>
              <a:cxn ang="0">
                <a:pos x="192" y="40"/>
              </a:cxn>
              <a:cxn ang="0">
                <a:pos x="180" y="40"/>
              </a:cxn>
              <a:cxn ang="0">
                <a:pos x="168" y="52"/>
              </a:cxn>
              <a:cxn ang="0">
                <a:pos x="180" y="64"/>
              </a:cxn>
              <a:cxn ang="0">
                <a:pos x="192" y="64"/>
              </a:cxn>
              <a:cxn ang="0">
                <a:pos x="192" y="76"/>
              </a:cxn>
              <a:cxn ang="0">
                <a:pos x="204" y="88"/>
              </a:cxn>
              <a:cxn ang="0">
                <a:pos x="216" y="76"/>
              </a:cxn>
              <a:cxn ang="0">
                <a:pos x="216" y="64"/>
              </a:cxn>
              <a:cxn ang="0">
                <a:pos x="228" y="64"/>
              </a:cxn>
              <a:cxn ang="0">
                <a:pos x="240" y="52"/>
              </a:cxn>
              <a:cxn ang="0">
                <a:pos x="228" y="40"/>
              </a:cxn>
              <a:cxn ang="0">
                <a:pos x="97" y="139"/>
              </a:cxn>
              <a:cxn ang="0">
                <a:pos x="200" y="133"/>
              </a:cxn>
              <a:cxn ang="0">
                <a:pos x="208" y="116"/>
              </a:cxn>
              <a:cxn ang="0">
                <a:pos x="238" y="106"/>
              </a:cxn>
              <a:cxn ang="0">
                <a:pos x="219" y="149"/>
              </a:cxn>
              <a:cxn ang="0">
                <a:pos x="219" y="149"/>
              </a:cxn>
              <a:cxn ang="0">
                <a:pos x="209" y="156"/>
              </a:cxn>
              <a:cxn ang="0">
                <a:pos x="105" y="163"/>
              </a:cxn>
              <a:cxn ang="0">
                <a:pos x="111" y="180"/>
              </a:cxn>
              <a:cxn ang="0">
                <a:pos x="224" y="180"/>
              </a:cxn>
              <a:cxn ang="0">
                <a:pos x="248" y="204"/>
              </a:cxn>
              <a:cxn ang="0">
                <a:pos x="224" y="228"/>
              </a:cxn>
              <a:cxn ang="0">
                <a:pos x="200" y="204"/>
              </a:cxn>
              <a:cxn ang="0">
                <a:pos x="88" y="204"/>
              </a:cxn>
              <a:cxn ang="0">
                <a:pos x="64" y="228"/>
              </a:cxn>
              <a:cxn ang="0">
                <a:pos x="40" y="204"/>
              </a:cxn>
              <a:cxn ang="0">
                <a:pos x="64" y="180"/>
              </a:cxn>
              <a:cxn ang="0">
                <a:pos x="86" y="180"/>
              </a:cxn>
              <a:cxn ang="0">
                <a:pos x="39" y="48"/>
              </a:cxn>
              <a:cxn ang="0">
                <a:pos x="12" y="48"/>
              </a:cxn>
              <a:cxn ang="0">
                <a:pos x="0" y="36"/>
              </a:cxn>
              <a:cxn ang="0">
                <a:pos x="12" y="24"/>
              </a:cxn>
              <a:cxn ang="0">
                <a:pos x="48" y="24"/>
              </a:cxn>
              <a:cxn ang="0">
                <a:pos x="59" y="32"/>
              </a:cxn>
              <a:cxn ang="0">
                <a:pos x="59" y="32"/>
              </a:cxn>
              <a:cxn ang="0">
                <a:pos x="66" y="52"/>
              </a:cxn>
              <a:cxn ang="0">
                <a:pos x="140" y="52"/>
              </a:cxn>
              <a:cxn ang="0">
                <a:pos x="145" y="76"/>
              </a:cxn>
              <a:cxn ang="0">
                <a:pos x="75" y="76"/>
              </a:cxn>
              <a:cxn ang="0">
                <a:pos x="97" y="139"/>
              </a:cxn>
            </a:cxnLst>
            <a:rect l="0" t="0" r="r" b="b"/>
            <a:pathLst>
              <a:path w="256" h="228">
                <a:moveTo>
                  <a:pt x="204" y="104"/>
                </a:moveTo>
                <a:cubicBezTo>
                  <a:pt x="175" y="104"/>
                  <a:pt x="152" y="81"/>
                  <a:pt x="152" y="52"/>
                </a:cubicBezTo>
                <a:cubicBezTo>
                  <a:pt x="152" y="23"/>
                  <a:pt x="175" y="0"/>
                  <a:pt x="204" y="0"/>
                </a:cubicBezTo>
                <a:cubicBezTo>
                  <a:pt x="233" y="0"/>
                  <a:pt x="256" y="23"/>
                  <a:pt x="256" y="52"/>
                </a:cubicBezTo>
                <a:cubicBezTo>
                  <a:pt x="256" y="81"/>
                  <a:pt x="233" y="104"/>
                  <a:pt x="204" y="104"/>
                </a:cubicBezTo>
                <a:moveTo>
                  <a:pt x="228" y="40"/>
                </a:moveTo>
                <a:cubicBezTo>
                  <a:pt x="216" y="40"/>
                  <a:pt x="216" y="40"/>
                  <a:pt x="216" y="40"/>
                </a:cubicBezTo>
                <a:cubicBezTo>
                  <a:pt x="216" y="28"/>
                  <a:pt x="216" y="28"/>
                  <a:pt x="216" y="28"/>
                </a:cubicBezTo>
                <a:cubicBezTo>
                  <a:pt x="216" y="21"/>
                  <a:pt x="211" y="16"/>
                  <a:pt x="204" y="16"/>
                </a:cubicBezTo>
                <a:cubicBezTo>
                  <a:pt x="197" y="16"/>
                  <a:pt x="192" y="21"/>
                  <a:pt x="192" y="28"/>
                </a:cubicBezTo>
                <a:cubicBezTo>
                  <a:pt x="192" y="40"/>
                  <a:pt x="192" y="40"/>
                  <a:pt x="192" y="40"/>
                </a:cubicBezTo>
                <a:cubicBezTo>
                  <a:pt x="180" y="40"/>
                  <a:pt x="180" y="40"/>
                  <a:pt x="180" y="40"/>
                </a:cubicBezTo>
                <a:cubicBezTo>
                  <a:pt x="173" y="40"/>
                  <a:pt x="168" y="45"/>
                  <a:pt x="168" y="52"/>
                </a:cubicBezTo>
                <a:cubicBezTo>
                  <a:pt x="168" y="59"/>
                  <a:pt x="173" y="64"/>
                  <a:pt x="180" y="64"/>
                </a:cubicBezTo>
                <a:cubicBezTo>
                  <a:pt x="192" y="64"/>
                  <a:pt x="192" y="64"/>
                  <a:pt x="192" y="64"/>
                </a:cubicBezTo>
                <a:cubicBezTo>
                  <a:pt x="192" y="76"/>
                  <a:pt x="192" y="76"/>
                  <a:pt x="192" y="76"/>
                </a:cubicBezTo>
                <a:cubicBezTo>
                  <a:pt x="192" y="83"/>
                  <a:pt x="197" y="88"/>
                  <a:pt x="204" y="88"/>
                </a:cubicBezTo>
                <a:cubicBezTo>
                  <a:pt x="211" y="88"/>
                  <a:pt x="216" y="83"/>
                  <a:pt x="216" y="76"/>
                </a:cubicBezTo>
                <a:cubicBezTo>
                  <a:pt x="216" y="64"/>
                  <a:pt x="216" y="64"/>
                  <a:pt x="216" y="64"/>
                </a:cubicBezTo>
                <a:cubicBezTo>
                  <a:pt x="228" y="64"/>
                  <a:pt x="228" y="64"/>
                  <a:pt x="228" y="64"/>
                </a:cubicBezTo>
                <a:cubicBezTo>
                  <a:pt x="235" y="64"/>
                  <a:pt x="240" y="59"/>
                  <a:pt x="240" y="52"/>
                </a:cubicBezTo>
                <a:cubicBezTo>
                  <a:pt x="240" y="45"/>
                  <a:pt x="235" y="40"/>
                  <a:pt x="228" y="40"/>
                </a:cubicBezTo>
                <a:moveTo>
                  <a:pt x="97" y="139"/>
                </a:moveTo>
                <a:cubicBezTo>
                  <a:pt x="200" y="133"/>
                  <a:pt x="200" y="133"/>
                  <a:pt x="200" y="133"/>
                </a:cubicBezTo>
                <a:cubicBezTo>
                  <a:pt x="208" y="116"/>
                  <a:pt x="208" y="116"/>
                  <a:pt x="208" y="116"/>
                </a:cubicBezTo>
                <a:cubicBezTo>
                  <a:pt x="219" y="115"/>
                  <a:pt x="229" y="112"/>
                  <a:pt x="238" y="106"/>
                </a:cubicBezTo>
                <a:cubicBezTo>
                  <a:pt x="219" y="149"/>
                  <a:pt x="219" y="149"/>
                  <a:pt x="219" y="149"/>
                </a:cubicBezTo>
                <a:cubicBezTo>
                  <a:pt x="219" y="149"/>
                  <a:pt x="219" y="149"/>
                  <a:pt x="219" y="149"/>
                </a:cubicBezTo>
                <a:cubicBezTo>
                  <a:pt x="217" y="153"/>
                  <a:pt x="213" y="156"/>
                  <a:pt x="209" y="156"/>
                </a:cubicBezTo>
                <a:cubicBezTo>
                  <a:pt x="105" y="163"/>
                  <a:pt x="105" y="163"/>
                  <a:pt x="105" y="163"/>
                </a:cubicBezTo>
                <a:cubicBezTo>
                  <a:pt x="111" y="180"/>
                  <a:pt x="111" y="180"/>
                  <a:pt x="111" y="180"/>
                </a:cubicBezTo>
                <a:cubicBezTo>
                  <a:pt x="224" y="180"/>
                  <a:pt x="224" y="180"/>
                  <a:pt x="224" y="180"/>
                </a:cubicBezTo>
                <a:cubicBezTo>
                  <a:pt x="237" y="180"/>
                  <a:pt x="248" y="191"/>
                  <a:pt x="248" y="204"/>
                </a:cubicBezTo>
                <a:cubicBezTo>
                  <a:pt x="248" y="217"/>
                  <a:pt x="237" y="228"/>
                  <a:pt x="224" y="228"/>
                </a:cubicBezTo>
                <a:cubicBezTo>
                  <a:pt x="211" y="228"/>
                  <a:pt x="200" y="217"/>
                  <a:pt x="200" y="204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217"/>
                  <a:pt x="77" y="228"/>
                  <a:pt x="64" y="228"/>
                </a:cubicBezTo>
                <a:cubicBezTo>
                  <a:pt x="51" y="228"/>
                  <a:pt x="40" y="217"/>
                  <a:pt x="40" y="204"/>
                </a:cubicBezTo>
                <a:cubicBezTo>
                  <a:pt x="40" y="191"/>
                  <a:pt x="51" y="180"/>
                  <a:pt x="64" y="180"/>
                </a:cubicBezTo>
                <a:cubicBezTo>
                  <a:pt x="86" y="180"/>
                  <a:pt x="86" y="180"/>
                  <a:pt x="86" y="180"/>
                </a:cubicBezTo>
                <a:cubicBezTo>
                  <a:pt x="39" y="48"/>
                  <a:pt x="39" y="48"/>
                  <a:pt x="39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5" y="48"/>
                  <a:pt x="0" y="43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53" y="24"/>
                  <a:pt x="58" y="27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66" y="52"/>
                  <a:pt x="66" y="52"/>
                  <a:pt x="66" y="52"/>
                </a:cubicBezTo>
                <a:cubicBezTo>
                  <a:pt x="140" y="52"/>
                  <a:pt x="140" y="52"/>
                  <a:pt x="140" y="52"/>
                </a:cubicBezTo>
                <a:cubicBezTo>
                  <a:pt x="140" y="60"/>
                  <a:pt x="142" y="69"/>
                  <a:pt x="145" y="76"/>
                </a:cubicBezTo>
                <a:cubicBezTo>
                  <a:pt x="75" y="76"/>
                  <a:pt x="75" y="76"/>
                  <a:pt x="75" y="76"/>
                </a:cubicBezTo>
                <a:lnTo>
                  <a:pt x="97" y="139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6" name="Freeform 76">
            <a:extLst>
              <a:ext uri="{FF2B5EF4-FFF2-40B4-BE49-F238E27FC236}">
                <a16:creationId xmlns:a16="http://schemas.microsoft.com/office/drawing/2014/main" id="{3B9092CD-09B7-D31E-DCD4-9ED4402EBB05}"/>
              </a:ext>
            </a:extLst>
          </p:cNvPr>
          <p:cNvSpPr>
            <a:spLocks noEditPoints="1"/>
          </p:cNvSpPr>
          <p:nvPr/>
        </p:nvSpPr>
        <p:spPr bwMode="auto">
          <a:xfrm>
            <a:off x="2110692" y="2087659"/>
            <a:ext cx="383735" cy="306110"/>
          </a:xfrm>
          <a:custGeom>
            <a:avLst/>
            <a:gdLst/>
            <a:ahLst/>
            <a:cxnLst>
              <a:cxn ang="0">
                <a:pos x="255" y="45"/>
              </a:cxn>
              <a:cxn ang="0">
                <a:pos x="255" y="45"/>
              </a:cxn>
              <a:cxn ang="0">
                <a:pos x="219" y="125"/>
              </a:cxn>
              <a:cxn ang="0">
                <a:pos x="209" y="132"/>
              </a:cxn>
              <a:cxn ang="0">
                <a:pos x="105" y="139"/>
              </a:cxn>
              <a:cxn ang="0">
                <a:pos x="111" y="156"/>
              </a:cxn>
              <a:cxn ang="0">
                <a:pos x="224" y="156"/>
              </a:cxn>
              <a:cxn ang="0">
                <a:pos x="248" y="180"/>
              </a:cxn>
              <a:cxn ang="0">
                <a:pos x="224" y="204"/>
              </a:cxn>
              <a:cxn ang="0">
                <a:pos x="200" y="180"/>
              </a:cxn>
              <a:cxn ang="0">
                <a:pos x="88" y="180"/>
              </a:cxn>
              <a:cxn ang="0">
                <a:pos x="64" y="204"/>
              </a:cxn>
              <a:cxn ang="0">
                <a:pos x="40" y="180"/>
              </a:cxn>
              <a:cxn ang="0">
                <a:pos x="64" y="156"/>
              </a:cxn>
              <a:cxn ang="0">
                <a:pos x="86" y="156"/>
              </a:cxn>
              <a:cxn ang="0">
                <a:pos x="39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48" y="0"/>
              </a:cxn>
              <a:cxn ang="0">
                <a:pos x="59" y="8"/>
              </a:cxn>
              <a:cxn ang="0">
                <a:pos x="59" y="8"/>
              </a:cxn>
              <a:cxn ang="0">
                <a:pos x="66" y="28"/>
              </a:cxn>
              <a:cxn ang="0">
                <a:pos x="244" y="28"/>
              </a:cxn>
              <a:cxn ang="0">
                <a:pos x="256" y="40"/>
              </a:cxn>
              <a:cxn ang="0">
                <a:pos x="255" y="45"/>
              </a:cxn>
              <a:cxn ang="0">
                <a:pos x="75" y="52"/>
              </a:cxn>
              <a:cxn ang="0">
                <a:pos x="97" y="115"/>
              </a:cxn>
              <a:cxn ang="0">
                <a:pos x="200" y="109"/>
              </a:cxn>
              <a:cxn ang="0">
                <a:pos x="225" y="52"/>
              </a:cxn>
              <a:cxn ang="0">
                <a:pos x="75" y="52"/>
              </a:cxn>
            </a:cxnLst>
            <a:rect l="0" t="0" r="r" b="b"/>
            <a:pathLst>
              <a:path w="256" h="204">
                <a:moveTo>
                  <a:pt x="255" y="45"/>
                </a:moveTo>
                <a:cubicBezTo>
                  <a:pt x="255" y="45"/>
                  <a:pt x="255" y="45"/>
                  <a:pt x="255" y="45"/>
                </a:cubicBezTo>
                <a:cubicBezTo>
                  <a:pt x="219" y="125"/>
                  <a:pt x="219" y="125"/>
                  <a:pt x="219" y="125"/>
                </a:cubicBezTo>
                <a:cubicBezTo>
                  <a:pt x="217" y="129"/>
                  <a:pt x="213" y="132"/>
                  <a:pt x="209" y="132"/>
                </a:cubicBezTo>
                <a:cubicBezTo>
                  <a:pt x="105" y="139"/>
                  <a:pt x="105" y="139"/>
                  <a:pt x="105" y="139"/>
                </a:cubicBezTo>
                <a:cubicBezTo>
                  <a:pt x="111" y="156"/>
                  <a:pt x="111" y="156"/>
                  <a:pt x="111" y="156"/>
                </a:cubicBezTo>
                <a:cubicBezTo>
                  <a:pt x="224" y="156"/>
                  <a:pt x="224" y="156"/>
                  <a:pt x="224" y="156"/>
                </a:cubicBezTo>
                <a:cubicBezTo>
                  <a:pt x="237" y="156"/>
                  <a:pt x="248" y="167"/>
                  <a:pt x="248" y="180"/>
                </a:cubicBezTo>
                <a:cubicBezTo>
                  <a:pt x="248" y="193"/>
                  <a:pt x="237" y="204"/>
                  <a:pt x="224" y="204"/>
                </a:cubicBezTo>
                <a:cubicBezTo>
                  <a:pt x="211" y="204"/>
                  <a:pt x="200" y="193"/>
                  <a:pt x="200" y="180"/>
                </a:cubicBezTo>
                <a:cubicBezTo>
                  <a:pt x="88" y="180"/>
                  <a:pt x="88" y="180"/>
                  <a:pt x="88" y="180"/>
                </a:cubicBezTo>
                <a:cubicBezTo>
                  <a:pt x="88" y="193"/>
                  <a:pt x="77" y="204"/>
                  <a:pt x="64" y="204"/>
                </a:cubicBezTo>
                <a:cubicBezTo>
                  <a:pt x="51" y="204"/>
                  <a:pt x="40" y="193"/>
                  <a:pt x="40" y="180"/>
                </a:cubicBezTo>
                <a:cubicBezTo>
                  <a:pt x="40" y="167"/>
                  <a:pt x="51" y="156"/>
                  <a:pt x="64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39" y="24"/>
                  <a:pt x="39" y="24"/>
                  <a:pt x="39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3" y="0"/>
                  <a:pt x="58" y="3"/>
                  <a:pt x="59" y="8"/>
                </a:cubicBezTo>
                <a:cubicBezTo>
                  <a:pt x="59" y="8"/>
                  <a:pt x="59" y="8"/>
                  <a:pt x="59" y="8"/>
                </a:cubicBezTo>
                <a:cubicBezTo>
                  <a:pt x="66" y="28"/>
                  <a:pt x="66" y="28"/>
                  <a:pt x="66" y="28"/>
                </a:cubicBezTo>
                <a:cubicBezTo>
                  <a:pt x="244" y="28"/>
                  <a:pt x="244" y="28"/>
                  <a:pt x="244" y="28"/>
                </a:cubicBezTo>
                <a:cubicBezTo>
                  <a:pt x="251" y="28"/>
                  <a:pt x="256" y="33"/>
                  <a:pt x="256" y="40"/>
                </a:cubicBezTo>
                <a:cubicBezTo>
                  <a:pt x="256" y="42"/>
                  <a:pt x="256" y="43"/>
                  <a:pt x="255" y="45"/>
                </a:cubicBezTo>
                <a:moveTo>
                  <a:pt x="75" y="52"/>
                </a:moveTo>
                <a:cubicBezTo>
                  <a:pt x="97" y="115"/>
                  <a:pt x="97" y="115"/>
                  <a:pt x="97" y="115"/>
                </a:cubicBezTo>
                <a:cubicBezTo>
                  <a:pt x="200" y="109"/>
                  <a:pt x="200" y="109"/>
                  <a:pt x="200" y="109"/>
                </a:cubicBezTo>
                <a:cubicBezTo>
                  <a:pt x="225" y="52"/>
                  <a:pt x="225" y="52"/>
                  <a:pt x="225" y="52"/>
                </a:cubicBezTo>
                <a:lnTo>
                  <a:pt x="75" y="52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7" name="Freeform 77">
            <a:extLst>
              <a:ext uri="{FF2B5EF4-FFF2-40B4-BE49-F238E27FC236}">
                <a16:creationId xmlns:a16="http://schemas.microsoft.com/office/drawing/2014/main" id="{0AF925E1-8777-91CA-9482-61EA5BA86CD9}"/>
              </a:ext>
            </a:extLst>
          </p:cNvPr>
          <p:cNvSpPr>
            <a:spLocks noEditPoints="1"/>
          </p:cNvSpPr>
          <p:nvPr/>
        </p:nvSpPr>
        <p:spPr bwMode="auto">
          <a:xfrm>
            <a:off x="9504185" y="1409532"/>
            <a:ext cx="383735" cy="311969"/>
          </a:xfrm>
          <a:custGeom>
            <a:avLst/>
            <a:gdLst/>
            <a:ahLst/>
            <a:cxnLst>
              <a:cxn ang="0">
                <a:pos x="244" y="208"/>
              </a:cxn>
              <a:cxn ang="0">
                <a:pos x="12" y="208"/>
              </a:cxn>
              <a:cxn ang="0">
                <a:pos x="0" y="196"/>
              </a:cxn>
              <a:cxn ang="0">
                <a:pos x="0" y="36"/>
              </a:cxn>
              <a:cxn ang="0">
                <a:pos x="12" y="24"/>
              </a:cxn>
              <a:cxn ang="0">
                <a:pos x="63" y="24"/>
              </a:cxn>
              <a:cxn ang="0">
                <a:pos x="82" y="5"/>
              </a:cxn>
              <a:cxn ang="0">
                <a:pos x="92" y="0"/>
              </a:cxn>
              <a:cxn ang="0">
                <a:pos x="164" y="0"/>
              </a:cxn>
              <a:cxn ang="0">
                <a:pos x="173" y="4"/>
              </a:cxn>
              <a:cxn ang="0">
                <a:pos x="173" y="4"/>
              </a:cxn>
              <a:cxn ang="0">
                <a:pos x="193" y="24"/>
              </a:cxn>
              <a:cxn ang="0">
                <a:pos x="244" y="24"/>
              </a:cxn>
              <a:cxn ang="0">
                <a:pos x="256" y="36"/>
              </a:cxn>
              <a:cxn ang="0">
                <a:pos x="256" y="196"/>
              </a:cxn>
              <a:cxn ang="0">
                <a:pos x="244" y="208"/>
              </a:cxn>
              <a:cxn ang="0">
                <a:pos x="128" y="40"/>
              </a:cxn>
              <a:cxn ang="0">
                <a:pos x="56" y="112"/>
              </a:cxn>
              <a:cxn ang="0">
                <a:pos x="128" y="184"/>
              </a:cxn>
              <a:cxn ang="0">
                <a:pos x="200" y="112"/>
              </a:cxn>
              <a:cxn ang="0">
                <a:pos x="128" y="40"/>
              </a:cxn>
              <a:cxn ang="0">
                <a:pos x="128" y="160"/>
              </a:cxn>
              <a:cxn ang="0">
                <a:pos x="80" y="112"/>
              </a:cxn>
              <a:cxn ang="0">
                <a:pos x="128" y="64"/>
              </a:cxn>
              <a:cxn ang="0">
                <a:pos x="176" y="112"/>
              </a:cxn>
              <a:cxn ang="0">
                <a:pos x="128" y="160"/>
              </a:cxn>
            </a:cxnLst>
            <a:rect l="0" t="0" r="r" b="b"/>
            <a:pathLst>
              <a:path w="256" h="208">
                <a:moveTo>
                  <a:pt x="244" y="208"/>
                </a:moveTo>
                <a:cubicBezTo>
                  <a:pt x="12" y="208"/>
                  <a:pt x="12" y="208"/>
                  <a:pt x="12" y="208"/>
                </a:cubicBezTo>
                <a:cubicBezTo>
                  <a:pt x="5" y="208"/>
                  <a:pt x="0" y="203"/>
                  <a:pt x="0" y="19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82" y="5"/>
                  <a:pt x="82" y="5"/>
                  <a:pt x="82" y="5"/>
                </a:cubicBezTo>
                <a:cubicBezTo>
                  <a:pt x="85" y="2"/>
                  <a:pt x="88" y="0"/>
                  <a:pt x="92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7" y="0"/>
                  <a:pt x="170" y="1"/>
                  <a:pt x="173" y="4"/>
                </a:cubicBezTo>
                <a:cubicBezTo>
                  <a:pt x="173" y="4"/>
                  <a:pt x="173" y="4"/>
                  <a:pt x="173" y="4"/>
                </a:cubicBezTo>
                <a:cubicBezTo>
                  <a:pt x="193" y="24"/>
                  <a:pt x="193" y="24"/>
                  <a:pt x="193" y="24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51" y="24"/>
                  <a:pt x="256" y="29"/>
                  <a:pt x="256" y="36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03"/>
                  <a:pt x="251" y="208"/>
                  <a:pt x="244" y="208"/>
                </a:cubicBezTo>
                <a:moveTo>
                  <a:pt x="128" y="40"/>
                </a:moveTo>
                <a:cubicBezTo>
                  <a:pt x="88" y="40"/>
                  <a:pt x="56" y="72"/>
                  <a:pt x="56" y="112"/>
                </a:cubicBezTo>
                <a:cubicBezTo>
                  <a:pt x="56" y="152"/>
                  <a:pt x="88" y="184"/>
                  <a:pt x="128" y="184"/>
                </a:cubicBezTo>
                <a:cubicBezTo>
                  <a:pt x="168" y="184"/>
                  <a:pt x="200" y="152"/>
                  <a:pt x="200" y="112"/>
                </a:cubicBezTo>
                <a:cubicBezTo>
                  <a:pt x="200" y="72"/>
                  <a:pt x="168" y="40"/>
                  <a:pt x="128" y="40"/>
                </a:cubicBezTo>
                <a:moveTo>
                  <a:pt x="128" y="160"/>
                </a:moveTo>
                <a:cubicBezTo>
                  <a:pt x="101" y="160"/>
                  <a:pt x="80" y="139"/>
                  <a:pt x="80" y="112"/>
                </a:cubicBezTo>
                <a:cubicBezTo>
                  <a:pt x="80" y="85"/>
                  <a:pt x="101" y="64"/>
                  <a:pt x="128" y="64"/>
                </a:cubicBezTo>
                <a:cubicBezTo>
                  <a:pt x="155" y="64"/>
                  <a:pt x="176" y="85"/>
                  <a:pt x="176" y="112"/>
                </a:cubicBezTo>
                <a:cubicBezTo>
                  <a:pt x="176" y="139"/>
                  <a:pt x="155" y="160"/>
                  <a:pt x="128" y="160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8" name="Freeform 78">
            <a:extLst>
              <a:ext uri="{FF2B5EF4-FFF2-40B4-BE49-F238E27FC236}">
                <a16:creationId xmlns:a16="http://schemas.microsoft.com/office/drawing/2014/main" id="{4F67AD87-8AF5-F10E-59BD-C951C09DB29B}"/>
              </a:ext>
            </a:extLst>
          </p:cNvPr>
          <p:cNvSpPr>
            <a:spLocks/>
          </p:cNvSpPr>
          <p:nvPr/>
        </p:nvSpPr>
        <p:spPr bwMode="auto">
          <a:xfrm>
            <a:off x="8831917" y="1372917"/>
            <a:ext cx="372018" cy="383735"/>
          </a:xfrm>
          <a:custGeom>
            <a:avLst/>
            <a:gdLst/>
            <a:ahLst/>
            <a:cxnLst>
              <a:cxn ang="0">
                <a:pos x="248" y="196"/>
              </a:cxn>
              <a:cxn ang="0">
                <a:pos x="204" y="220"/>
              </a:cxn>
              <a:cxn ang="0">
                <a:pos x="160" y="196"/>
              </a:cxn>
              <a:cxn ang="0">
                <a:pos x="204" y="172"/>
              </a:cxn>
              <a:cxn ang="0">
                <a:pos x="224" y="175"/>
              </a:cxn>
              <a:cxn ang="0">
                <a:pos x="224" y="152"/>
              </a:cxn>
              <a:cxn ang="0">
                <a:pos x="224" y="75"/>
              </a:cxn>
              <a:cxn ang="0">
                <a:pos x="88" y="104"/>
              </a:cxn>
              <a:cxn ang="0">
                <a:pos x="88" y="232"/>
              </a:cxn>
              <a:cxn ang="0">
                <a:pos x="44" y="256"/>
              </a:cxn>
              <a:cxn ang="0">
                <a:pos x="0" y="232"/>
              </a:cxn>
              <a:cxn ang="0">
                <a:pos x="44" y="208"/>
              </a:cxn>
              <a:cxn ang="0">
                <a:pos x="64" y="211"/>
              </a:cxn>
              <a:cxn ang="0">
                <a:pos x="64" y="192"/>
              </a:cxn>
              <a:cxn ang="0">
                <a:pos x="64" y="48"/>
              </a:cxn>
              <a:cxn ang="0">
                <a:pos x="76" y="36"/>
              </a:cxn>
              <a:cxn ang="0">
                <a:pos x="236" y="0"/>
              </a:cxn>
              <a:cxn ang="0">
                <a:pos x="248" y="12"/>
              </a:cxn>
              <a:cxn ang="0">
                <a:pos x="248" y="184"/>
              </a:cxn>
              <a:cxn ang="0">
                <a:pos x="248" y="192"/>
              </a:cxn>
              <a:cxn ang="0">
                <a:pos x="248" y="196"/>
              </a:cxn>
            </a:cxnLst>
            <a:rect l="0" t="0" r="r" b="b"/>
            <a:pathLst>
              <a:path w="248" h="256">
                <a:moveTo>
                  <a:pt x="248" y="196"/>
                </a:moveTo>
                <a:cubicBezTo>
                  <a:pt x="248" y="209"/>
                  <a:pt x="228" y="220"/>
                  <a:pt x="204" y="220"/>
                </a:cubicBezTo>
                <a:cubicBezTo>
                  <a:pt x="180" y="220"/>
                  <a:pt x="160" y="209"/>
                  <a:pt x="160" y="196"/>
                </a:cubicBezTo>
                <a:cubicBezTo>
                  <a:pt x="160" y="183"/>
                  <a:pt x="180" y="172"/>
                  <a:pt x="204" y="172"/>
                </a:cubicBezTo>
                <a:cubicBezTo>
                  <a:pt x="211" y="172"/>
                  <a:pt x="218" y="173"/>
                  <a:pt x="224" y="175"/>
                </a:cubicBezTo>
                <a:cubicBezTo>
                  <a:pt x="224" y="152"/>
                  <a:pt x="224" y="152"/>
                  <a:pt x="224" y="152"/>
                </a:cubicBezTo>
                <a:cubicBezTo>
                  <a:pt x="224" y="75"/>
                  <a:pt x="224" y="75"/>
                  <a:pt x="224" y="75"/>
                </a:cubicBezTo>
                <a:cubicBezTo>
                  <a:pt x="88" y="104"/>
                  <a:pt x="88" y="104"/>
                  <a:pt x="88" y="104"/>
                </a:cubicBezTo>
                <a:cubicBezTo>
                  <a:pt x="88" y="232"/>
                  <a:pt x="88" y="232"/>
                  <a:pt x="88" y="232"/>
                </a:cubicBezTo>
                <a:cubicBezTo>
                  <a:pt x="88" y="245"/>
                  <a:pt x="68" y="256"/>
                  <a:pt x="44" y="256"/>
                </a:cubicBezTo>
                <a:cubicBezTo>
                  <a:pt x="20" y="256"/>
                  <a:pt x="0" y="245"/>
                  <a:pt x="0" y="232"/>
                </a:cubicBezTo>
                <a:cubicBezTo>
                  <a:pt x="0" y="219"/>
                  <a:pt x="20" y="208"/>
                  <a:pt x="44" y="208"/>
                </a:cubicBezTo>
                <a:cubicBezTo>
                  <a:pt x="51" y="208"/>
                  <a:pt x="58" y="209"/>
                  <a:pt x="64" y="211"/>
                </a:cubicBezTo>
                <a:cubicBezTo>
                  <a:pt x="64" y="192"/>
                  <a:pt x="64" y="192"/>
                  <a:pt x="64" y="192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39"/>
                  <a:pt x="76" y="36"/>
                  <a:pt x="76" y="36"/>
                </a:cubicBezTo>
                <a:cubicBezTo>
                  <a:pt x="236" y="0"/>
                  <a:pt x="236" y="0"/>
                  <a:pt x="236" y="0"/>
                </a:cubicBezTo>
                <a:cubicBezTo>
                  <a:pt x="243" y="0"/>
                  <a:pt x="248" y="5"/>
                  <a:pt x="248" y="12"/>
                </a:cubicBezTo>
                <a:cubicBezTo>
                  <a:pt x="248" y="184"/>
                  <a:pt x="248" y="184"/>
                  <a:pt x="248" y="184"/>
                </a:cubicBezTo>
                <a:cubicBezTo>
                  <a:pt x="248" y="192"/>
                  <a:pt x="248" y="192"/>
                  <a:pt x="248" y="192"/>
                </a:cubicBezTo>
                <a:lnTo>
                  <a:pt x="248" y="19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9" name="Freeform 79">
            <a:extLst>
              <a:ext uri="{FF2B5EF4-FFF2-40B4-BE49-F238E27FC236}">
                <a16:creationId xmlns:a16="http://schemas.microsoft.com/office/drawing/2014/main" id="{3ABB859F-7B98-F528-116A-15005840E45B}"/>
              </a:ext>
            </a:extLst>
          </p:cNvPr>
          <p:cNvSpPr>
            <a:spLocks noEditPoints="1"/>
          </p:cNvSpPr>
          <p:nvPr/>
        </p:nvSpPr>
        <p:spPr bwMode="auto">
          <a:xfrm>
            <a:off x="8225555" y="1481299"/>
            <a:ext cx="251918" cy="228484"/>
          </a:xfrm>
          <a:custGeom>
            <a:avLst/>
            <a:gdLst/>
            <a:ahLst/>
            <a:cxnLst>
              <a:cxn ang="0">
                <a:pos x="156" y="152"/>
              </a:cxn>
              <a:cxn ang="0">
                <a:pos x="144" y="140"/>
              </a:cxn>
              <a:cxn ang="0">
                <a:pos x="144" y="12"/>
              </a:cxn>
              <a:cxn ang="0">
                <a:pos x="156" y="0"/>
              </a:cxn>
              <a:cxn ang="0">
                <a:pos x="168" y="12"/>
              </a:cxn>
              <a:cxn ang="0">
                <a:pos x="168" y="140"/>
              </a:cxn>
              <a:cxn ang="0">
                <a:pos x="156" y="152"/>
              </a:cxn>
              <a:cxn ang="0">
                <a:pos x="108" y="152"/>
              </a:cxn>
              <a:cxn ang="0">
                <a:pos x="96" y="140"/>
              </a:cxn>
              <a:cxn ang="0">
                <a:pos x="96" y="44"/>
              </a:cxn>
              <a:cxn ang="0">
                <a:pos x="108" y="32"/>
              </a:cxn>
              <a:cxn ang="0">
                <a:pos x="120" y="44"/>
              </a:cxn>
              <a:cxn ang="0">
                <a:pos x="120" y="140"/>
              </a:cxn>
              <a:cxn ang="0">
                <a:pos x="108" y="152"/>
              </a:cxn>
              <a:cxn ang="0">
                <a:pos x="60" y="152"/>
              </a:cxn>
              <a:cxn ang="0">
                <a:pos x="48" y="140"/>
              </a:cxn>
              <a:cxn ang="0">
                <a:pos x="48" y="76"/>
              </a:cxn>
              <a:cxn ang="0">
                <a:pos x="60" y="64"/>
              </a:cxn>
              <a:cxn ang="0">
                <a:pos x="72" y="76"/>
              </a:cxn>
              <a:cxn ang="0">
                <a:pos x="72" y="140"/>
              </a:cxn>
              <a:cxn ang="0">
                <a:pos x="60" y="152"/>
              </a:cxn>
              <a:cxn ang="0">
                <a:pos x="12" y="152"/>
              </a:cxn>
              <a:cxn ang="0">
                <a:pos x="0" y="140"/>
              </a:cxn>
              <a:cxn ang="0">
                <a:pos x="0" y="108"/>
              </a:cxn>
              <a:cxn ang="0">
                <a:pos x="12" y="96"/>
              </a:cxn>
              <a:cxn ang="0">
                <a:pos x="24" y="108"/>
              </a:cxn>
              <a:cxn ang="0">
                <a:pos x="24" y="140"/>
              </a:cxn>
              <a:cxn ang="0">
                <a:pos x="12" y="152"/>
              </a:cxn>
            </a:cxnLst>
            <a:rect l="0" t="0" r="r" b="b"/>
            <a:pathLst>
              <a:path w="168" h="152">
                <a:moveTo>
                  <a:pt x="156" y="152"/>
                </a:moveTo>
                <a:cubicBezTo>
                  <a:pt x="149" y="152"/>
                  <a:pt x="144" y="147"/>
                  <a:pt x="144" y="140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5"/>
                  <a:pt x="149" y="0"/>
                  <a:pt x="156" y="0"/>
                </a:cubicBezTo>
                <a:cubicBezTo>
                  <a:pt x="163" y="0"/>
                  <a:pt x="168" y="5"/>
                  <a:pt x="168" y="12"/>
                </a:cubicBezTo>
                <a:cubicBezTo>
                  <a:pt x="168" y="140"/>
                  <a:pt x="168" y="140"/>
                  <a:pt x="168" y="140"/>
                </a:cubicBezTo>
                <a:cubicBezTo>
                  <a:pt x="168" y="147"/>
                  <a:pt x="163" y="152"/>
                  <a:pt x="156" y="152"/>
                </a:cubicBezTo>
                <a:moveTo>
                  <a:pt x="108" y="152"/>
                </a:moveTo>
                <a:cubicBezTo>
                  <a:pt x="101" y="152"/>
                  <a:pt x="96" y="147"/>
                  <a:pt x="96" y="140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37"/>
                  <a:pt x="101" y="32"/>
                  <a:pt x="108" y="32"/>
                </a:cubicBezTo>
                <a:cubicBezTo>
                  <a:pt x="115" y="32"/>
                  <a:pt x="120" y="37"/>
                  <a:pt x="120" y="44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20" y="147"/>
                  <a:pt x="115" y="152"/>
                  <a:pt x="108" y="152"/>
                </a:cubicBezTo>
                <a:moveTo>
                  <a:pt x="60" y="152"/>
                </a:moveTo>
                <a:cubicBezTo>
                  <a:pt x="53" y="152"/>
                  <a:pt x="48" y="147"/>
                  <a:pt x="48" y="140"/>
                </a:cubicBezTo>
                <a:cubicBezTo>
                  <a:pt x="48" y="76"/>
                  <a:pt x="48" y="76"/>
                  <a:pt x="48" y="76"/>
                </a:cubicBezTo>
                <a:cubicBezTo>
                  <a:pt x="48" y="69"/>
                  <a:pt x="53" y="64"/>
                  <a:pt x="60" y="64"/>
                </a:cubicBezTo>
                <a:cubicBezTo>
                  <a:pt x="67" y="64"/>
                  <a:pt x="72" y="69"/>
                  <a:pt x="72" y="76"/>
                </a:cubicBezTo>
                <a:cubicBezTo>
                  <a:pt x="72" y="140"/>
                  <a:pt x="72" y="140"/>
                  <a:pt x="72" y="140"/>
                </a:cubicBezTo>
                <a:cubicBezTo>
                  <a:pt x="72" y="147"/>
                  <a:pt x="67" y="152"/>
                  <a:pt x="60" y="152"/>
                </a:cubicBezTo>
                <a:moveTo>
                  <a:pt x="12" y="152"/>
                </a:moveTo>
                <a:cubicBezTo>
                  <a:pt x="5" y="152"/>
                  <a:pt x="0" y="147"/>
                  <a:pt x="0" y="140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1"/>
                  <a:pt x="5" y="96"/>
                  <a:pt x="12" y="96"/>
                </a:cubicBezTo>
                <a:cubicBezTo>
                  <a:pt x="19" y="96"/>
                  <a:pt x="24" y="101"/>
                  <a:pt x="24" y="108"/>
                </a:cubicBezTo>
                <a:cubicBezTo>
                  <a:pt x="24" y="140"/>
                  <a:pt x="24" y="140"/>
                  <a:pt x="24" y="140"/>
                </a:cubicBezTo>
                <a:cubicBezTo>
                  <a:pt x="24" y="147"/>
                  <a:pt x="19" y="152"/>
                  <a:pt x="12" y="15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0" name="Freeform 80">
            <a:extLst>
              <a:ext uri="{FF2B5EF4-FFF2-40B4-BE49-F238E27FC236}">
                <a16:creationId xmlns:a16="http://schemas.microsoft.com/office/drawing/2014/main" id="{BE3D22FE-B849-9EAD-6F34-9A32C8AF39A5}"/>
              </a:ext>
            </a:extLst>
          </p:cNvPr>
          <p:cNvSpPr>
            <a:spLocks noEditPoints="1"/>
          </p:cNvSpPr>
          <p:nvPr/>
        </p:nvSpPr>
        <p:spPr bwMode="auto">
          <a:xfrm>
            <a:off x="7487379" y="1421248"/>
            <a:ext cx="383735" cy="288534"/>
          </a:xfrm>
          <a:custGeom>
            <a:avLst/>
            <a:gdLst/>
            <a:ahLst/>
            <a:cxnLst>
              <a:cxn ang="0">
                <a:pos x="252" y="105"/>
              </a:cxn>
              <a:cxn ang="0">
                <a:pos x="252" y="105"/>
              </a:cxn>
              <a:cxn ang="0">
                <a:pos x="204" y="153"/>
              </a:cxn>
              <a:cxn ang="0">
                <a:pos x="204" y="153"/>
              </a:cxn>
              <a:cxn ang="0">
                <a:pos x="196" y="156"/>
              </a:cxn>
              <a:cxn ang="0">
                <a:pos x="184" y="144"/>
              </a:cxn>
              <a:cxn ang="0">
                <a:pos x="188" y="136"/>
              </a:cxn>
              <a:cxn ang="0">
                <a:pos x="188" y="136"/>
              </a:cxn>
              <a:cxn ang="0">
                <a:pos x="227" y="96"/>
              </a:cxn>
              <a:cxn ang="0">
                <a:pos x="188" y="57"/>
              </a:cxn>
              <a:cxn ang="0">
                <a:pos x="188" y="57"/>
              </a:cxn>
              <a:cxn ang="0">
                <a:pos x="184" y="48"/>
              </a:cxn>
              <a:cxn ang="0">
                <a:pos x="196" y="36"/>
              </a:cxn>
              <a:cxn ang="0">
                <a:pos x="205" y="40"/>
              </a:cxn>
              <a:cxn ang="0">
                <a:pos x="205" y="40"/>
              </a:cxn>
              <a:cxn ang="0">
                <a:pos x="252" y="87"/>
              </a:cxn>
              <a:cxn ang="0">
                <a:pos x="256" y="96"/>
              </a:cxn>
              <a:cxn ang="0">
                <a:pos x="252" y="105"/>
              </a:cxn>
              <a:cxn ang="0">
                <a:pos x="107" y="184"/>
              </a:cxn>
              <a:cxn ang="0">
                <a:pos x="96" y="192"/>
              </a:cxn>
              <a:cxn ang="0">
                <a:pos x="84" y="180"/>
              </a:cxn>
              <a:cxn ang="0">
                <a:pos x="85" y="176"/>
              </a:cxn>
              <a:cxn ang="0">
                <a:pos x="149" y="8"/>
              </a:cxn>
              <a:cxn ang="0">
                <a:pos x="160" y="0"/>
              </a:cxn>
              <a:cxn ang="0">
                <a:pos x="172" y="12"/>
              </a:cxn>
              <a:cxn ang="0">
                <a:pos x="171" y="16"/>
              </a:cxn>
              <a:cxn ang="0">
                <a:pos x="107" y="184"/>
              </a:cxn>
              <a:cxn ang="0">
                <a:pos x="68" y="57"/>
              </a:cxn>
              <a:cxn ang="0">
                <a:pos x="29" y="96"/>
              </a:cxn>
              <a:cxn ang="0">
                <a:pos x="69" y="136"/>
              </a:cxn>
              <a:cxn ang="0">
                <a:pos x="69" y="136"/>
              </a:cxn>
              <a:cxn ang="0">
                <a:pos x="72" y="144"/>
              </a:cxn>
              <a:cxn ang="0">
                <a:pos x="60" y="156"/>
              </a:cxn>
              <a:cxn ang="0">
                <a:pos x="52" y="153"/>
              </a:cxn>
              <a:cxn ang="0">
                <a:pos x="52" y="153"/>
              </a:cxn>
              <a:cxn ang="0">
                <a:pos x="4" y="105"/>
              </a:cxn>
              <a:cxn ang="0">
                <a:pos x="4" y="105"/>
              </a:cxn>
              <a:cxn ang="0">
                <a:pos x="0" y="96"/>
              </a:cxn>
              <a:cxn ang="0">
                <a:pos x="4" y="87"/>
              </a:cxn>
              <a:cxn ang="0">
                <a:pos x="52" y="40"/>
              </a:cxn>
              <a:cxn ang="0">
                <a:pos x="52" y="40"/>
              </a:cxn>
              <a:cxn ang="0">
                <a:pos x="60" y="36"/>
              </a:cxn>
              <a:cxn ang="0">
                <a:pos x="72" y="48"/>
              </a:cxn>
              <a:cxn ang="0">
                <a:pos x="68" y="57"/>
              </a:cxn>
            </a:cxnLst>
            <a:rect l="0" t="0" r="r" b="b"/>
            <a:pathLst>
              <a:path w="256" h="192">
                <a:moveTo>
                  <a:pt x="252" y="105"/>
                </a:moveTo>
                <a:cubicBezTo>
                  <a:pt x="252" y="105"/>
                  <a:pt x="252" y="105"/>
                  <a:pt x="252" y="105"/>
                </a:cubicBezTo>
                <a:cubicBezTo>
                  <a:pt x="204" y="153"/>
                  <a:pt x="204" y="153"/>
                  <a:pt x="204" y="153"/>
                </a:cubicBezTo>
                <a:cubicBezTo>
                  <a:pt x="204" y="153"/>
                  <a:pt x="204" y="153"/>
                  <a:pt x="204" y="153"/>
                </a:cubicBezTo>
                <a:cubicBezTo>
                  <a:pt x="202" y="155"/>
                  <a:pt x="199" y="156"/>
                  <a:pt x="196" y="156"/>
                </a:cubicBezTo>
                <a:cubicBezTo>
                  <a:pt x="189" y="156"/>
                  <a:pt x="184" y="151"/>
                  <a:pt x="184" y="144"/>
                </a:cubicBezTo>
                <a:cubicBezTo>
                  <a:pt x="184" y="141"/>
                  <a:pt x="185" y="138"/>
                  <a:pt x="188" y="136"/>
                </a:cubicBezTo>
                <a:cubicBezTo>
                  <a:pt x="188" y="136"/>
                  <a:pt x="188" y="136"/>
                  <a:pt x="188" y="136"/>
                </a:cubicBezTo>
                <a:cubicBezTo>
                  <a:pt x="227" y="96"/>
                  <a:pt x="227" y="96"/>
                  <a:pt x="227" y="96"/>
                </a:cubicBezTo>
                <a:cubicBezTo>
                  <a:pt x="188" y="57"/>
                  <a:pt x="188" y="57"/>
                  <a:pt x="188" y="57"/>
                </a:cubicBezTo>
                <a:cubicBezTo>
                  <a:pt x="188" y="57"/>
                  <a:pt x="188" y="57"/>
                  <a:pt x="188" y="57"/>
                </a:cubicBezTo>
                <a:cubicBezTo>
                  <a:pt x="185" y="54"/>
                  <a:pt x="184" y="51"/>
                  <a:pt x="184" y="48"/>
                </a:cubicBezTo>
                <a:cubicBezTo>
                  <a:pt x="184" y="41"/>
                  <a:pt x="189" y="36"/>
                  <a:pt x="196" y="36"/>
                </a:cubicBezTo>
                <a:cubicBezTo>
                  <a:pt x="199" y="36"/>
                  <a:pt x="202" y="37"/>
                  <a:pt x="205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54" y="89"/>
                  <a:pt x="256" y="92"/>
                  <a:pt x="256" y="96"/>
                </a:cubicBezTo>
                <a:cubicBezTo>
                  <a:pt x="256" y="99"/>
                  <a:pt x="255" y="102"/>
                  <a:pt x="252" y="105"/>
                </a:cubicBezTo>
                <a:moveTo>
                  <a:pt x="107" y="184"/>
                </a:moveTo>
                <a:cubicBezTo>
                  <a:pt x="106" y="189"/>
                  <a:pt x="101" y="192"/>
                  <a:pt x="96" y="192"/>
                </a:cubicBezTo>
                <a:cubicBezTo>
                  <a:pt x="89" y="192"/>
                  <a:pt x="84" y="187"/>
                  <a:pt x="84" y="180"/>
                </a:cubicBezTo>
                <a:cubicBezTo>
                  <a:pt x="84" y="178"/>
                  <a:pt x="84" y="177"/>
                  <a:pt x="85" y="176"/>
                </a:cubicBezTo>
                <a:cubicBezTo>
                  <a:pt x="149" y="8"/>
                  <a:pt x="149" y="8"/>
                  <a:pt x="149" y="8"/>
                </a:cubicBezTo>
                <a:cubicBezTo>
                  <a:pt x="150" y="3"/>
                  <a:pt x="155" y="0"/>
                  <a:pt x="160" y="0"/>
                </a:cubicBezTo>
                <a:cubicBezTo>
                  <a:pt x="167" y="0"/>
                  <a:pt x="172" y="5"/>
                  <a:pt x="172" y="12"/>
                </a:cubicBezTo>
                <a:cubicBezTo>
                  <a:pt x="172" y="14"/>
                  <a:pt x="172" y="15"/>
                  <a:pt x="171" y="16"/>
                </a:cubicBezTo>
                <a:lnTo>
                  <a:pt x="107" y="184"/>
                </a:lnTo>
                <a:close/>
                <a:moveTo>
                  <a:pt x="68" y="57"/>
                </a:moveTo>
                <a:cubicBezTo>
                  <a:pt x="29" y="96"/>
                  <a:pt x="29" y="96"/>
                  <a:pt x="29" y="96"/>
                </a:cubicBezTo>
                <a:cubicBezTo>
                  <a:pt x="69" y="136"/>
                  <a:pt x="69" y="136"/>
                  <a:pt x="69" y="136"/>
                </a:cubicBezTo>
                <a:cubicBezTo>
                  <a:pt x="69" y="136"/>
                  <a:pt x="69" y="136"/>
                  <a:pt x="69" y="136"/>
                </a:cubicBezTo>
                <a:cubicBezTo>
                  <a:pt x="71" y="138"/>
                  <a:pt x="72" y="141"/>
                  <a:pt x="72" y="144"/>
                </a:cubicBezTo>
                <a:cubicBezTo>
                  <a:pt x="72" y="151"/>
                  <a:pt x="67" y="156"/>
                  <a:pt x="60" y="156"/>
                </a:cubicBezTo>
                <a:cubicBezTo>
                  <a:pt x="57" y="156"/>
                  <a:pt x="54" y="155"/>
                  <a:pt x="52" y="153"/>
                </a:cubicBezTo>
                <a:cubicBezTo>
                  <a:pt x="52" y="153"/>
                  <a:pt x="52" y="153"/>
                  <a:pt x="52" y="153"/>
                </a:cubicBezTo>
                <a:cubicBezTo>
                  <a:pt x="4" y="105"/>
                  <a:pt x="4" y="105"/>
                  <a:pt x="4" y="105"/>
                </a:cubicBezTo>
                <a:cubicBezTo>
                  <a:pt x="4" y="105"/>
                  <a:pt x="4" y="105"/>
                  <a:pt x="4" y="105"/>
                </a:cubicBezTo>
                <a:cubicBezTo>
                  <a:pt x="1" y="102"/>
                  <a:pt x="0" y="99"/>
                  <a:pt x="0" y="96"/>
                </a:cubicBezTo>
                <a:cubicBezTo>
                  <a:pt x="0" y="92"/>
                  <a:pt x="2" y="89"/>
                  <a:pt x="4" y="87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4" y="37"/>
                  <a:pt x="57" y="36"/>
                  <a:pt x="60" y="36"/>
                </a:cubicBezTo>
                <a:cubicBezTo>
                  <a:pt x="67" y="36"/>
                  <a:pt x="72" y="41"/>
                  <a:pt x="72" y="48"/>
                </a:cubicBezTo>
                <a:cubicBezTo>
                  <a:pt x="72" y="51"/>
                  <a:pt x="71" y="54"/>
                  <a:pt x="68" y="5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1" name="Freeform 81">
            <a:extLst>
              <a:ext uri="{FF2B5EF4-FFF2-40B4-BE49-F238E27FC236}">
                <a16:creationId xmlns:a16="http://schemas.microsoft.com/office/drawing/2014/main" id="{832B435D-DA81-6652-BB85-EC3C2FC95142}"/>
              </a:ext>
            </a:extLst>
          </p:cNvPr>
          <p:cNvSpPr>
            <a:spLocks noEditPoints="1"/>
          </p:cNvSpPr>
          <p:nvPr/>
        </p:nvSpPr>
        <p:spPr bwMode="auto">
          <a:xfrm>
            <a:off x="6819504" y="1377310"/>
            <a:ext cx="373483" cy="374947"/>
          </a:xfrm>
          <a:custGeom>
            <a:avLst/>
            <a:gdLst/>
            <a:ahLst/>
            <a:cxnLst>
              <a:cxn ang="0">
                <a:pos x="231" y="86"/>
              </a:cxn>
              <a:cxn ang="0">
                <a:pos x="198" y="119"/>
              </a:cxn>
              <a:cxn ang="0">
                <a:pos x="152" y="131"/>
              </a:cxn>
              <a:cxn ang="0">
                <a:pos x="180" y="103"/>
              </a:cxn>
              <a:cxn ang="0">
                <a:pos x="181" y="102"/>
              </a:cxn>
              <a:cxn ang="0">
                <a:pos x="214" y="69"/>
              </a:cxn>
              <a:cxn ang="0">
                <a:pos x="214" y="35"/>
              </a:cxn>
              <a:cxn ang="0">
                <a:pos x="181" y="35"/>
              </a:cxn>
              <a:cxn ang="0">
                <a:pos x="147" y="69"/>
              </a:cxn>
              <a:cxn ang="0">
                <a:pos x="147" y="69"/>
              </a:cxn>
              <a:cxn ang="0">
                <a:pos x="147" y="69"/>
              </a:cxn>
              <a:cxn ang="0">
                <a:pos x="119" y="98"/>
              </a:cxn>
              <a:cxn ang="0">
                <a:pos x="131" y="52"/>
              </a:cxn>
              <a:cxn ang="0">
                <a:pos x="164" y="19"/>
              </a:cxn>
              <a:cxn ang="0">
                <a:pos x="231" y="19"/>
              </a:cxn>
              <a:cxn ang="0">
                <a:pos x="231" y="86"/>
              </a:cxn>
              <a:cxn ang="0">
                <a:pos x="94" y="173"/>
              </a:cxn>
              <a:cxn ang="0">
                <a:pos x="94" y="173"/>
              </a:cxn>
              <a:cxn ang="0">
                <a:pos x="85" y="177"/>
              </a:cxn>
              <a:cxn ang="0">
                <a:pos x="73" y="165"/>
              </a:cxn>
              <a:cxn ang="0">
                <a:pos x="77" y="156"/>
              </a:cxn>
              <a:cxn ang="0">
                <a:pos x="156" y="77"/>
              </a:cxn>
              <a:cxn ang="0">
                <a:pos x="165" y="73"/>
              </a:cxn>
              <a:cxn ang="0">
                <a:pos x="177" y="85"/>
              </a:cxn>
              <a:cxn ang="0">
                <a:pos x="174" y="93"/>
              </a:cxn>
              <a:cxn ang="0">
                <a:pos x="174" y="93"/>
              </a:cxn>
              <a:cxn ang="0">
                <a:pos x="94" y="173"/>
              </a:cxn>
              <a:cxn ang="0">
                <a:pos x="69" y="147"/>
              </a:cxn>
              <a:cxn ang="0">
                <a:pos x="35" y="181"/>
              </a:cxn>
              <a:cxn ang="0">
                <a:pos x="35" y="214"/>
              </a:cxn>
              <a:cxn ang="0">
                <a:pos x="69" y="214"/>
              </a:cxn>
              <a:cxn ang="0">
                <a:pos x="102" y="181"/>
              </a:cxn>
              <a:cxn ang="0">
                <a:pos x="103" y="180"/>
              </a:cxn>
              <a:cxn ang="0">
                <a:pos x="131" y="152"/>
              </a:cxn>
              <a:cxn ang="0">
                <a:pos x="119" y="198"/>
              </a:cxn>
              <a:cxn ang="0">
                <a:pos x="86" y="231"/>
              </a:cxn>
              <a:cxn ang="0">
                <a:pos x="19" y="231"/>
              </a:cxn>
              <a:cxn ang="0">
                <a:pos x="19" y="164"/>
              </a:cxn>
              <a:cxn ang="0">
                <a:pos x="52" y="131"/>
              </a:cxn>
              <a:cxn ang="0">
                <a:pos x="98" y="118"/>
              </a:cxn>
              <a:cxn ang="0">
                <a:pos x="69" y="147"/>
              </a:cxn>
              <a:cxn ang="0">
                <a:pos x="69" y="147"/>
              </a:cxn>
            </a:cxnLst>
            <a:rect l="0" t="0" r="r" b="b"/>
            <a:pathLst>
              <a:path w="249" h="250">
                <a:moveTo>
                  <a:pt x="231" y="86"/>
                </a:moveTo>
                <a:cubicBezTo>
                  <a:pt x="198" y="119"/>
                  <a:pt x="198" y="119"/>
                  <a:pt x="198" y="119"/>
                </a:cubicBezTo>
                <a:cubicBezTo>
                  <a:pt x="185" y="131"/>
                  <a:pt x="168" y="136"/>
                  <a:pt x="152" y="131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180" y="103"/>
                  <a:pt x="180" y="103"/>
                  <a:pt x="181" y="102"/>
                </a:cubicBezTo>
                <a:cubicBezTo>
                  <a:pt x="214" y="69"/>
                  <a:pt x="214" y="69"/>
                  <a:pt x="214" y="69"/>
                </a:cubicBezTo>
                <a:cubicBezTo>
                  <a:pt x="223" y="60"/>
                  <a:pt x="223" y="45"/>
                  <a:pt x="214" y="35"/>
                </a:cubicBezTo>
                <a:cubicBezTo>
                  <a:pt x="205" y="26"/>
                  <a:pt x="190" y="26"/>
                  <a:pt x="181" y="35"/>
                </a:cubicBezTo>
                <a:cubicBezTo>
                  <a:pt x="147" y="69"/>
                  <a:pt x="147" y="69"/>
                  <a:pt x="147" y="69"/>
                </a:cubicBezTo>
                <a:cubicBezTo>
                  <a:pt x="147" y="69"/>
                  <a:pt x="147" y="69"/>
                  <a:pt x="147" y="69"/>
                </a:cubicBezTo>
                <a:cubicBezTo>
                  <a:pt x="147" y="69"/>
                  <a:pt x="147" y="69"/>
                  <a:pt x="147" y="69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14" y="82"/>
                  <a:pt x="118" y="64"/>
                  <a:pt x="131" y="52"/>
                </a:cubicBezTo>
                <a:cubicBezTo>
                  <a:pt x="164" y="19"/>
                  <a:pt x="164" y="19"/>
                  <a:pt x="164" y="19"/>
                </a:cubicBezTo>
                <a:cubicBezTo>
                  <a:pt x="183" y="0"/>
                  <a:pt x="212" y="0"/>
                  <a:pt x="231" y="19"/>
                </a:cubicBezTo>
                <a:cubicBezTo>
                  <a:pt x="249" y="37"/>
                  <a:pt x="249" y="67"/>
                  <a:pt x="231" y="86"/>
                </a:cubicBezTo>
                <a:moveTo>
                  <a:pt x="94" y="173"/>
                </a:moveTo>
                <a:cubicBezTo>
                  <a:pt x="94" y="173"/>
                  <a:pt x="94" y="173"/>
                  <a:pt x="94" y="173"/>
                </a:cubicBezTo>
                <a:cubicBezTo>
                  <a:pt x="91" y="176"/>
                  <a:pt x="88" y="177"/>
                  <a:pt x="85" y="177"/>
                </a:cubicBezTo>
                <a:cubicBezTo>
                  <a:pt x="78" y="177"/>
                  <a:pt x="73" y="172"/>
                  <a:pt x="73" y="165"/>
                </a:cubicBezTo>
                <a:cubicBezTo>
                  <a:pt x="73" y="162"/>
                  <a:pt x="75" y="158"/>
                  <a:pt x="77" y="156"/>
                </a:cubicBezTo>
                <a:cubicBezTo>
                  <a:pt x="156" y="77"/>
                  <a:pt x="156" y="77"/>
                  <a:pt x="156" y="77"/>
                </a:cubicBezTo>
                <a:cubicBezTo>
                  <a:pt x="158" y="75"/>
                  <a:pt x="162" y="73"/>
                  <a:pt x="165" y="73"/>
                </a:cubicBezTo>
                <a:cubicBezTo>
                  <a:pt x="172" y="73"/>
                  <a:pt x="177" y="78"/>
                  <a:pt x="177" y="85"/>
                </a:cubicBezTo>
                <a:cubicBezTo>
                  <a:pt x="177" y="88"/>
                  <a:pt x="176" y="91"/>
                  <a:pt x="174" y="93"/>
                </a:cubicBezTo>
                <a:cubicBezTo>
                  <a:pt x="174" y="93"/>
                  <a:pt x="174" y="93"/>
                  <a:pt x="174" y="93"/>
                </a:cubicBezTo>
                <a:lnTo>
                  <a:pt x="94" y="173"/>
                </a:lnTo>
                <a:close/>
                <a:moveTo>
                  <a:pt x="69" y="147"/>
                </a:moveTo>
                <a:cubicBezTo>
                  <a:pt x="35" y="181"/>
                  <a:pt x="35" y="181"/>
                  <a:pt x="35" y="181"/>
                </a:cubicBezTo>
                <a:cubicBezTo>
                  <a:pt x="26" y="190"/>
                  <a:pt x="26" y="205"/>
                  <a:pt x="35" y="214"/>
                </a:cubicBezTo>
                <a:cubicBezTo>
                  <a:pt x="45" y="224"/>
                  <a:pt x="60" y="224"/>
                  <a:pt x="69" y="214"/>
                </a:cubicBezTo>
                <a:cubicBezTo>
                  <a:pt x="102" y="181"/>
                  <a:pt x="102" y="181"/>
                  <a:pt x="102" y="181"/>
                </a:cubicBezTo>
                <a:cubicBezTo>
                  <a:pt x="102" y="181"/>
                  <a:pt x="103" y="180"/>
                  <a:pt x="103" y="180"/>
                </a:cubicBezTo>
                <a:cubicBezTo>
                  <a:pt x="131" y="152"/>
                  <a:pt x="131" y="152"/>
                  <a:pt x="131" y="152"/>
                </a:cubicBezTo>
                <a:cubicBezTo>
                  <a:pt x="135" y="168"/>
                  <a:pt x="131" y="185"/>
                  <a:pt x="119" y="198"/>
                </a:cubicBezTo>
                <a:cubicBezTo>
                  <a:pt x="86" y="231"/>
                  <a:pt x="86" y="231"/>
                  <a:pt x="86" y="231"/>
                </a:cubicBezTo>
                <a:cubicBezTo>
                  <a:pt x="67" y="250"/>
                  <a:pt x="37" y="250"/>
                  <a:pt x="19" y="231"/>
                </a:cubicBezTo>
                <a:cubicBezTo>
                  <a:pt x="0" y="213"/>
                  <a:pt x="0" y="183"/>
                  <a:pt x="19" y="164"/>
                </a:cubicBezTo>
                <a:cubicBezTo>
                  <a:pt x="52" y="131"/>
                  <a:pt x="52" y="131"/>
                  <a:pt x="52" y="131"/>
                </a:cubicBezTo>
                <a:cubicBezTo>
                  <a:pt x="65" y="118"/>
                  <a:pt x="82" y="114"/>
                  <a:pt x="98" y="118"/>
                </a:cubicBezTo>
                <a:cubicBezTo>
                  <a:pt x="69" y="147"/>
                  <a:pt x="69" y="147"/>
                  <a:pt x="69" y="147"/>
                </a:cubicBezTo>
                <a:cubicBezTo>
                  <a:pt x="69" y="147"/>
                  <a:pt x="69" y="147"/>
                  <a:pt x="69" y="147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2" name="Freeform 82">
            <a:extLst>
              <a:ext uri="{FF2B5EF4-FFF2-40B4-BE49-F238E27FC236}">
                <a16:creationId xmlns:a16="http://schemas.microsoft.com/office/drawing/2014/main" id="{7C0A3AC9-BBEE-576C-95A0-313622A0318D}"/>
              </a:ext>
            </a:extLst>
          </p:cNvPr>
          <p:cNvSpPr>
            <a:spLocks noEditPoints="1"/>
          </p:cNvSpPr>
          <p:nvPr/>
        </p:nvSpPr>
        <p:spPr bwMode="auto">
          <a:xfrm>
            <a:off x="6191172" y="1390493"/>
            <a:ext cx="288534" cy="348585"/>
          </a:xfrm>
          <a:custGeom>
            <a:avLst/>
            <a:gdLst/>
            <a:ahLst/>
            <a:cxnLst>
              <a:cxn ang="0">
                <a:pos x="0" y="36"/>
              </a:cxn>
              <a:cxn ang="0">
                <a:pos x="12" y="24"/>
              </a:cxn>
              <a:cxn ang="0">
                <a:pos x="72" y="24"/>
              </a:cxn>
              <a:cxn ang="0">
                <a:pos x="72" y="12"/>
              </a:cxn>
              <a:cxn ang="0">
                <a:pos x="84" y="0"/>
              </a:cxn>
              <a:cxn ang="0">
                <a:pos x="108" y="0"/>
              </a:cxn>
              <a:cxn ang="0">
                <a:pos x="120" y="12"/>
              </a:cxn>
              <a:cxn ang="0">
                <a:pos x="120" y="24"/>
              </a:cxn>
              <a:cxn ang="0">
                <a:pos x="180" y="24"/>
              </a:cxn>
              <a:cxn ang="0">
                <a:pos x="192" y="36"/>
              </a:cxn>
              <a:cxn ang="0">
                <a:pos x="192" y="48"/>
              </a:cxn>
              <a:cxn ang="0">
                <a:pos x="0" y="48"/>
              </a:cxn>
              <a:cxn ang="0">
                <a:pos x="0" y="36"/>
              </a:cxn>
              <a:cxn ang="0">
                <a:pos x="180" y="72"/>
              </a:cxn>
              <a:cxn ang="0">
                <a:pos x="180" y="96"/>
              </a:cxn>
              <a:cxn ang="0">
                <a:pos x="180" y="220"/>
              </a:cxn>
              <a:cxn ang="0">
                <a:pos x="168" y="232"/>
              </a:cxn>
              <a:cxn ang="0">
                <a:pos x="24" y="232"/>
              </a:cxn>
              <a:cxn ang="0">
                <a:pos x="12" y="220"/>
              </a:cxn>
              <a:cxn ang="0">
                <a:pos x="12" y="96"/>
              </a:cxn>
              <a:cxn ang="0">
                <a:pos x="12" y="72"/>
              </a:cxn>
              <a:cxn ang="0">
                <a:pos x="12" y="60"/>
              </a:cxn>
              <a:cxn ang="0">
                <a:pos x="180" y="60"/>
              </a:cxn>
              <a:cxn ang="0">
                <a:pos x="180" y="72"/>
              </a:cxn>
              <a:cxn ang="0">
                <a:pos x="60" y="96"/>
              </a:cxn>
              <a:cxn ang="0">
                <a:pos x="48" y="84"/>
              </a:cxn>
              <a:cxn ang="0">
                <a:pos x="36" y="96"/>
              </a:cxn>
              <a:cxn ang="0">
                <a:pos x="36" y="196"/>
              </a:cxn>
              <a:cxn ang="0">
                <a:pos x="48" y="208"/>
              </a:cxn>
              <a:cxn ang="0">
                <a:pos x="60" y="196"/>
              </a:cxn>
              <a:cxn ang="0">
                <a:pos x="60" y="96"/>
              </a:cxn>
              <a:cxn ang="0">
                <a:pos x="108" y="96"/>
              </a:cxn>
              <a:cxn ang="0">
                <a:pos x="96" y="84"/>
              </a:cxn>
              <a:cxn ang="0">
                <a:pos x="84" y="96"/>
              </a:cxn>
              <a:cxn ang="0">
                <a:pos x="84" y="196"/>
              </a:cxn>
              <a:cxn ang="0">
                <a:pos x="96" y="208"/>
              </a:cxn>
              <a:cxn ang="0">
                <a:pos x="108" y="196"/>
              </a:cxn>
              <a:cxn ang="0">
                <a:pos x="108" y="96"/>
              </a:cxn>
              <a:cxn ang="0">
                <a:pos x="156" y="96"/>
              </a:cxn>
              <a:cxn ang="0">
                <a:pos x="144" y="84"/>
              </a:cxn>
              <a:cxn ang="0">
                <a:pos x="132" y="96"/>
              </a:cxn>
              <a:cxn ang="0">
                <a:pos x="132" y="196"/>
              </a:cxn>
              <a:cxn ang="0">
                <a:pos x="144" y="208"/>
              </a:cxn>
              <a:cxn ang="0">
                <a:pos x="156" y="196"/>
              </a:cxn>
              <a:cxn ang="0">
                <a:pos x="156" y="96"/>
              </a:cxn>
            </a:cxnLst>
            <a:rect l="0" t="0" r="r" b="b"/>
            <a:pathLst>
              <a:path w="192" h="232">
                <a:moveTo>
                  <a:pt x="0" y="36"/>
                </a:moveTo>
                <a:cubicBezTo>
                  <a:pt x="0" y="29"/>
                  <a:pt x="5" y="24"/>
                  <a:pt x="12" y="24"/>
                </a:cubicBezTo>
                <a:cubicBezTo>
                  <a:pt x="72" y="24"/>
                  <a:pt x="72" y="24"/>
                  <a:pt x="72" y="24"/>
                </a:cubicBezTo>
                <a:cubicBezTo>
                  <a:pt x="72" y="12"/>
                  <a:pt x="72" y="12"/>
                  <a:pt x="72" y="12"/>
                </a:cubicBezTo>
                <a:cubicBezTo>
                  <a:pt x="72" y="5"/>
                  <a:pt x="77" y="0"/>
                  <a:pt x="84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15" y="0"/>
                  <a:pt x="120" y="5"/>
                  <a:pt x="120" y="12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80" y="24"/>
                  <a:pt x="180" y="24"/>
                  <a:pt x="180" y="24"/>
                </a:cubicBezTo>
                <a:cubicBezTo>
                  <a:pt x="187" y="24"/>
                  <a:pt x="192" y="29"/>
                  <a:pt x="192" y="36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0" y="48"/>
                  <a:pt x="0" y="48"/>
                  <a:pt x="0" y="48"/>
                </a:cubicBezTo>
                <a:lnTo>
                  <a:pt x="0" y="36"/>
                </a:lnTo>
                <a:close/>
                <a:moveTo>
                  <a:pt x="180" y="72"/>
                </a:moveTo>
                <a:cubicBezTo>
                  <a:pt x="180" y="96"/>
                  <a:pt x="180" y="96"/>
                  <a:pt x="180" y="96"/>
                </a:cubicBezTo>
                <a:cubicBezTo>
                  <a:pt x="180" y="220"/>
                  <a:pt x="180" y="220"/>
                  <a:pt x="180" y="220"/>
                </a:cubicBezTo>
                <a:cubicBezTo>
                  <a:pt x="180" y="227"/>
                  <a:pt x="175" y="232"/>
                  <a:pt x="168" y="232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17" y="232"/>
                  <a:pt x="12" y="227"/>
                  <a:pt x="12" y="220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72"/>
                  <a:pt x="12" y="72"/>
                  <a:pt x="12" y="72"/>
                </a:cubicBezTo>
                <a:cubicBezTo>
                  <a:pt x="12" y="60"/>
                  <a:pt x="12" y="60"/>
                  <a:pt x="12" y="60"/>
                </a:cubicBezTo>
                <a:cubicBezTo>
                  <a:pt x="180" y="60"/>
                  <a:pt x="180" y="60"/>
                  <a:pt x="180" y="60"/>
                </a:cubicBezTo>
                <a:lnTo>
                  <a:pt x="180" y="72"/>
                </a:lnTo>
                <a:close/>
                <a:moveTo>
                  <a:pt x="60" y="96"/>
                </a:moveTo>
                <a:cubicBezTo>
                  <a:pt x="60" y="89"/>
                  <a:pt x="55" y="84"/>
                  <a:pt x="48" y="84"/>
                </a:cubicBezTo>
                <a:cubicBezTo>
                  <a:pt x="41" y="84"/>
                  <a:pt x="36" y="89"/>
                  <a:pt x="36" y="96"/>
                </a:cubicBezTo>
                <a:cubicBezTo>
                  <a:pt x="36" y="196"/>
                  <a:pt x="36" y="196"/>
                  <a:pt x="36" y="196"/>
                </a:cubicBezTo>
                <a:cubicBezTo>
                  <a:pt x="36" y="203"/>
                  <a:pt x="41" y="208"/>
                  <a:pt x="48" y="208"/>
                </a:cubicBezTo>
                <a:cubicBezTo>
                  <a:pt x="55" y="208"/>
                  <a:pt x="60" y="203"/>
                  <a:pt x="60" y="196"/>
                </a:cubicBezTo>
                <a:lnTo>
                  <a:pt x="60" y="96"/>
                </a:lnTo>
                <a:close/>
                <a:moveTo>
                  <a:pt x="108" y="96"/>
                </a:moveTo>
                <a:cubicBezTo>
                  <a:pt x="108" y="89"/>
                  <a:pt x="103" y="84"/>
                  <a:pt x="96" y="84"/>
                </a:cubicBezTo>
                <a:cubicBezTo>
                  <a:pt x="89" y="84"/>
                  <a:pt x="84" y="89"/>
                  <a:pt x="84" y="96"/>
                </a:cubicBezTo>
                <a:cubicBezTo>
                  <a:pt x="84" y="196"/>
                  <a:pt x="84" y="196"/>
                  <a:pt x="84" y="196"/>
                </a:cubicBezTo>
                <a:cubicBezTo>
                  <a:pt x="84" y="203"/>
                  <a:pt x="89" y="208"/>
                  <a:pt x="96" y="208"/>
                </a:cubicBezTo>
                <a:cubicBezTo>
                  <a:pt x="103" y="208"/>
                  <a:pt x="108" y="203"/>
                  <a:pt x="108" y="196"/>
                </a:cubicBezTo>
                <a:lnTo>
                  <a:pt x="108" y="96"/>
                </a:lnTo>
                <a:close/>
                <a:moveTo>
                  <a:pt x="156" y="96"/>
                </a:moveTo>
                <a:cubicBezTo>
                  <a:pt x="156" y="89"/>
                  <a:pt x="151" y="84"/>
                  <a:pt x="144" y="84"/>
                </a:cubicBezTo>
                <a:cubicBezTo>
                  <a:pt x="137" y="84"/>
                  <a:pt x="132" y="89"/>
                  <a:pt x="132" y="96"/>
                </a:cubicBezTo>
                <a:cubicBezTo>
                  <a:pt x="132" y="196"/>
                  <a:pt x="132" y="196"/>
                  <a:pt x="132" y="196"/>
                </a:cubicBezTo>
                <a:cubicBezTo>
                  <a:pt x="132" y="203"/>
                  <a:pt x="137" y="208"/>
                  <a:pt x="144" y="208"/>
                </a:cubicBezTo>
                <a:cubicBezTo>
                  <a:pt x="151" y="208"/>
                  <a:pt x="156" y="203"/>
                  <a:pt x="156" y="196"/>
                </a:cubicBezTo>
                <a:lnTo>
                  <a:pt x="156" y="9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3" name="Freeform 83">
            <a:extLst>
              <a:ext uri="{FF2B5EF4-FFF2-40B4-BE49-F238E27FC236}">
                <a16:creationId xmlns:a16="http://schemas.microsoft.com/office/drawing/2014/main" id="{39AEFCE8-2C34-18E1-1461-C9E5E0ACC2A8}"/>
              </a:ext>
            </a:extLst>
          </p:cNvPr>
          <p:cNvSpPr>
            <a:spLocks noEditPoints="1"/>
          </p:cNvSpPr>
          <p:nvPr/>
        </p:nvSpPr>
        <p:spPr bwMode="auto">
          <a:xfrm>
            <a:off x="5495471" y="1372917"/>
            <a:ext cx="335402" cy="383735"/>
          </a:xfrm>
          <a:custGeom>
            <a:avLst/>
            <a:gdLst/>
            <a:ahLst/>
            <a:cxnLst>
              <a:cxn ang="0">
                <a:pos x="212" y="132"/>
              </a:cxn>
              <a:cxn ang="0">
                <a:pos x="188" y="132"/>
              </a:cxn>
              <a:cxn ang="0">
                <a:pos x="176" y="120"/>
              </a:cxn>
              <a:cxn ang="0">
                <a:pos x="176" y="72"/>
              </a:cxn>
              <a:cxn ang="0">
                <a:pos x="188" y="60"/>
              </a:cxn>
              <a:cxn ang="0">
                <a:pos x="212" y="60"/>
              </a:cxn>
              <a:cxn ang="0">
                <a:pos x="224" y="72"/>
              </a:cxn>
              <a:cxn ang="0">
                <a:pos x="224" y="120"/>
              </a:cxn>
              <a:cxn ang="0">
                <a:pos x="212" y="132"/>
              </a:cxn>
              <a:cxn ang="0">
                <a:pos x="188" y="12"/>
              </a:cxn>
              <a:cxn ang="0">
                <a:pos x="200" y="0"/>
              </a:cxn>
              <a:cxn ang="0">
                <a:pos x="212" y="12"/>
              </a:cxn>
              <a:cxn ang="0">
                <a:pos x="212" y="48"/>
              </a:cxn>
              <a:cxn ang="0">
                <a:pos x="188" y="48"/>
              </a:cxn>
              <a:cxn ang="0">
                <a:pos x="188" y="12"/>
              </a:cxn>
              <a:cxn ang="0">
                <a:pos x="124" y="196"/>
              </a:cxn>
              <a:cxn ang="0">
                <a:pos x="100" y="196"/>
              </a:cxn>
              <a:cxn ang="0">
                <a:pos x="88" y="184"/>
              </a:cxn>
              <a:cxn ang="0">
                <a:pos x="88" y="136"/>
              </a:cxn>
              <a:cxn ang="0">
                <a:pos x="100" y="124"/>
              </a:cxn>
              <a:cxn ang="0">
                <a:pos x="124" y="124"/>
              </a:cxn>
              <a:cxn ang="0">
                <a:pos x="136" y="136"/>
              </a:cxn>
              <a:cxn ang="0">
                <a:pos x="136" y="184"/>
              </a:cxn>
              <a:cxn ang="0">
                <a:pos x="124" y="196"/>
              </a:cxn>
              <a:cxn ang="0">
                <a:pos x="100" y="12"/>
              </a:cxn>
              <a:cxn ang="0">
                <a:pos x="112" y="0"/>
              </a:cxn>
              <a:cxn ang="0">
                <a:pos x="124" y="12"/>
              </a:cxn>
              <a:cxn ang="0">
                <a:pos x="124" y="112"/>
              </a:cxn>
              <a:cxn ang="0">
                <a:pos x="100" y="112"/>
              </a:cxn>
              <a:cxn ang="0">
                <a:pos x="100" y="12"/>
              </a:cxn>
              <a:cxn ang="0">
                <a:pos x="36" y="164"/>
              </a:cxn>
              <a:cxn ang="0">
                <a:pos x="12" y="164"/>
              </a:cxn>
              <a:cxn ang="0">
                <a:pos x="0" y="152"/>
              </a:cxn>
              <a:cxn ang="0">
                <a:pos x="0" y="104"/>
              </a:cxn>
              <a:cxn ang="0">
                <a:pos x="12" y="92"/>
              </a:cxn>
              <a:cxn ang="0">
                <a:pos x="36" y="92"/>
              </a:cxn>
              <a:cxn ang="0">
                <a:pos x="48" y="104"/>
              </a:cxn>
              <a:cxn ang="0">
                <a:pos x="48" y="152"/>
              </a:cxn>
              <a:cxn ang="0">
                <a:pos x="36" y="164"/>
              </a:cxn>
              <a:cxn ang="0">
                <a:pos x="12" y="12"/>
              </a:cxn>
              <a:cxn ang="0">
                <a:pos x="24" y="0"/>
              </a:cxn>
              <a:cxn ang="0">
                <a:pos x="36" y="12"/>
              </a:cxn>
              <a:cxn ang="0">
                <a:pos x="36" y="80"/>
              </a:cxn>
              <a:cxn ang="0">
                <a:pos x="12" y="80"/>
              </a:cxn>
              <a:cxn ang="0">
                <a:pos x="12" y="12"/>
              </a:cxn>
              <a:cxn ang="0">
                <a:pos x="36" y="244"/>
              </a:cxn>
              <a:cxn ang="0">
                <a:pos x="24" y="256"/>
              </a:cxn>
              <a:cxn ang="0">
                <a:pos x="12" y="244"/>
              </a:cxn>
              <a:cxn ang="0">
                <a:pos x="12" y="176"/>
              </a:cxn>
              <a:cxn ang="0">
                <a:pos x="36" y="176"/>
              </a:cxn>
              <a:cxn ang="0">
                <a:pos x="36" y="244"/>
              </a:cxn>
              <a:cxn ang="0">
                <a:pos x="124" y="244"/>
              </a:cxn>
              <a:cxn ang="0">
                <a:pos x="112" y="256"/>
              </a:cxn>
              <a:cxn ang="0">
                <a:pos x="100" y="244"/>
              </a:cxn>
              <a:cxn ang="0">
                <a:pos x="100" y="208"/>
              </a:cxn>
              <a:cxn ang="0">
                <a:pos x="124" y="208"/>
              </a:cxn>
              <a:cxn ang="0">
                <a:pos x="124" y="244"/>
              </a:cxn>
              <a:cxn ang="0">
                <a:pos x="212" y="244"/>
              </a:cxn>
              <a:cxn ang="0">
                <a:pos x="200" y="256"/>
              </a:cxn>
              <a:cxn ang="0">
                <a:pos x="188" y="244"/>
              </a:cxn>
              <a:cxn ang="0">
                <a:pos x="188" y="144"/>
              </a:cxn>
              <a:cxn ang="0">
                <a:pos x="212" y="144"/>
              </a:cxn>
              <a:cxn ang="0">
                <a:pos x="212" y="244"/>
              </a:cxn>
            </a:cxnLst>
            <a:rect l="0" t="0" r="r" b="b"/>
            <a:pathLst>
              <a:path w="224" h="256">
                <a:moveTo>
                  <a:pt x="212" y="132"/>
                </a:moveTo>
                <a:cubicBezTo>
                  <a:pt x="188" y="132"/>
                  <a:pt x="188" y="132"/>
                  <a:pt x="188" y="132"/>
                </a:cubicBezTo>
                <a:cubicBezTo>
                  <a:pt x="181" y="132"/>
                  <a:pt x="176" y="127"/>
                  <a:pt x="176" y="120"/>
                </a:cubicBezTo>
                <a:cubicBezTo>
                  <a:pt x="176" y="72"/>
                  <a:pt x="176" y="72"/>
                  <a:pt x="176" y="72"/>
                </a:cubicBezTo>
                <a:cubicBezTo>
                  <a:pt x="176" y="65"/>
                  <a:pt x="181" y="60"/>
                  <a:pt x="188" y="60"/>
                </a:cubicBezTo>
                <a:cubicBezTo>
                  <a:pt x="212" y="60"/>
                  <a:pt x="212" y="60"/>
                  <a:pt x="212" y="60"/>
                </a:cubicBezTo>
                <a:cubicBezTo>
                  <a:pt x="219" y="60"/>
                  <a:pt x="224" y="65"/>
                  <a:pt x="224" y="72"/>
                </a:cubicBezTo>
                <a:cubicBezTo>
                  <a:pt x="224" y="120"/>
                  <a:pt x="224" y="120"/>
                  <a:pt x="224" y="120"/>
                </a:cubicBezTo>
                <a:cubicBezTo>
                  <a:pt x="224" y="127"/>
                  <a:pt x="219" y="132"/>
                  <a:pt x="212" y="132"/>
                </a:cubicBezTo>
                <a:moveTo>
                  <a:pt x="188" y="12"/>
                </a:moveTo>
                <a:cubicBezTo>
                  <a:pt x="188" y="5"/>
                  <a:pt x="193" y="0"/>
                  <a:pt x="200" y="0"/>
                </a:cubicBezTo>
                <a:cubicBezTo>
                  <a:pt x="207" y="0"/>
                  <a:pt x="212" y="5"/>
                  <a:pt x="212" y="12"/>
                </a:cubicBezTo>
                <a:cubicBezTo>
                  <a:pt x="212" y="48"/>
                  <a:pt x="212" y="48"/>
                  <a:pt x="212" y="48"/>
                </a:cubicBezTo>
                <a:cubicBezTo>
                  <a:pt x="188" y="48"/>
                  <a:pt x="188" y="48"/>
                  <a:pt x="188" y="48"/>
                </a:cubicBezTo>
                <a:lnTo>
                  <a:pt x="188" y="12"/>
                </a:lnTo>
                <a:close/>
                <a:moveTo>
                  <a:pt x="124" y="196"/>
                </a:moveTo>
                <a:cubicBezTo>
                  <a:pt x="100" y="196"/>
                  <a:pt x="100" y="196"/>
                  <a:pt x="100" y="196"/>
                </a:cubicBezTo>
                <a:cubicBezTo>
                  <a:pt x="93" y="196"/>
                  <a:pt x="88" y="191"/>
                  <a:pt x="88" y="184"/>
                </a:cubicBezTo>
                <a:cubicBezTo>
                  <a:pt x="88" y="136"/>
                  <a:pt x="88" y="136"/>
                  <a:pt x="88" y="136"/>
                </a:cubicBezTo>
                <a:cubicBezTo>
                  <a:pt x="88" y="129"/>
                  <a:pt x="93" y="124"/>
                  <a:pt x="100" y="124"/>
                </a:cubicBezTo>
                <a:cubicBezTo>
                  <a:pt x="124" y="124"/>
                  <a:pt x="124" y="124"/>
                  <a:pt x="124" y="124"/>
                </a:cubicBezTo>
                <a:cubicBezTo>
                  <a:pt x="131" y="124"/>
                  <a:pt x="136" y="129"/>
                  <a:pt x="136" y="136"/>
                </a:cubicBezTo>
                <a:cubicBezTo>
                  <a:pt x="136" y="184"/>
                  <a:pt x="136" y="184"/>
                  <a:pt x="136" y="184"/>
                </a:cubicBezTo>
                <a:cubicBezTo>
                  <a:pt x="136" y="191"/>
                  <a:pt x="131" y="196"/>
                  <a:pt x="124" y="196"/>
                </a:cubicBezTo>
                <a:moveTo>
                  <a:pt x="100" y="12"/>
                </a:moveTo>
                <a:cubicBezTo>
                  <a:pt x="100" y="5"/>
                  <a:pt x="105" y="0"/>
                  <a:pt x="112" y="0"/>
                </a:cubicBezTo>
                <a:cubicBezTo>
                  <a:pt x="119" y="0"/>
                  <a:pt x="124" y="5"/>
                  <a:pt x="124" y="12"/>
                </a:cubicBezTo>
                <a:cubicBezTo>
                  <a:pt x="124" y="112"/>
                  <a:pt x="124" y="112"/>
                  <a:pt x="124" y="112"/>
                </a:cubicBezTo>
                <a:cubicBezTo>
                  <a:pt x="100" y="112"/>
                  <a:pt x="100" y="112"/>
                  <a:pt x="100" y="112"/>
                </a:cubicBezTo>
                <a:lnTo>
                  <a:pt x="100" y="12"/>
                </a:lnTo>
                <a:close/>
                <a:moveTo>
                  <a:pt x="36" y="164"/>
                </a:moveTo>
                <a:cubicBezTo>
                  <a:pt x="12" y="164"/>
                  <a:pt x="12" y="164"/>
                  <a:pt x="12" y="164"/>
                </a:cubicBezTo>
                <a:cubicBezTo>
                  <a:pt x="5" y="164"/>
                  <a:pt x="0" y="159"/>
                  <a:pt x="0" y="15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97"/>
                  <a:pt x="5" y="92"/>
                  <a:pt x="12" y="92"/>
                </a:cubicBezTo>
                <a:cubicBezTo>
                  <a:pt x="36" y="92"/>
                  <a:pt x="36" y="92"/>
                  <a:pt x="36" y="92"/>
                </a:cubicBezTo>
                <a:cubicBezTo>
                  <a:pt x="43" y="92"/>
                  <a:pt x="48" y="97"/>
                  <a:pt x="48" y="104"/>
                </a:cubicBezTo>
                <a:cubicBezTo>
                  <a:pt x="48" y="152"/>
                  <a:pt x="48" y="152"/>
                  <a:pt x="48" y="152"/>
                </a:cubicBezTo>
                <a:cubicBezTo>
                  <a:pt x="48" y="159"/>
                  <a:pt x="43" y="164"/>
                  <a:pt x="36" y="164"/>
                </a:cubicBezTo>
                <a:moveTo>
                  <a:pt x="12" y="12"/>
                </a:moveTo>
                <a:cubicBezTo>
                  <a:pt x="12" y="5"/>
                  <a:pt x="17" y="0"/>
                  <a:pt x="24" y="0"/>
                </a:cubicBezTo>
                <a:cubicBezTo>
                  <a:pt x="31" y="0"/>
                  <a:pt x="36" y="5"/>
                  <a:pt x="36" y="12"/>
                </a:cubicBezTo>
                <a:cubicBezTo>
                  <a:pt x="36" y="80"/>
                  <a:pt x="36" y="80"/>
                  <a:pt x="36" y="80"/>
                </a:cubicBezTo>
                <a:cubicBezTo>
                  <a:pt x="12" y="80"/>
                  <a:pt x="12" y="80"/>
                  <a:pt x="12" y="80"/>
                </a:cubicBezTo>
                <a:lnTo>
                  <a:pt x="12" y="12"/>
                </a:lnTo>
                <a:close/>
                <a:moveTo>
                  <a:pt x="36" y="244"/>
                </a:moveTo>
                <a:cubicBezTo>
                  <a:pt x="36" y="251"/>
                  <a:pt x="31" y="256"/>
                  <a:pt x="24" y="256"/>
                </a:cubicBezTo>
                <a:cubicBezTo>
                  <a:pt x="17" y="256"/>
                  <a:pt x="12" y="251"/>
                  <a:pt x="12" y="244"/>
                </a:cubicBezTo>
                <a:cubicBezTo>
                  <a:pt x="12" y="176"/>
                  <a:pt x="12" y="176"/>
                  <a:pt x="12" y="176"/>
                </a:cubicBezTo>
                <a:cubicBezTo>
                  <a:pt x="36" y="176"/>
                  <a:pt x="36" y="176"/>
                  <a:pt x="36" y="176"/>
                </a:cubicBezTo>
                <a:lnTo>
                  <a:pt x="36" y="244"/>
                </a:lnTo>
                <a:close/>
                <a:moveTo>
                  <a:pt x="124" y="244"/>
                </a:moveTo>
                <a:cubicBezTo>
                  <a:pt x="124" y="251"/>
                  <a:pt x="119" y="256"/>
                  <a:pt x="112" y="256"/>
                </a:cubicBezTo>
                <a:cubicBezTo>
                  <a:pt x="105" y="256"/>
                  <a:pt x="100" y="251"/>
                  <a:pt x="100" y="244"/>
                </a:cubicBezTo>
                <a:cubicBezTo>
                  <a:pt x="100" y="208"/>
                  <a:pt x="100" y="208"/>
                  <a:pt x="100" y="208"/>
                </a:cubicBezTo>
                <a:cubicBezTo>
                  <a:pt x="124" y="208"/>
                  <a:pt x="124" y="208"/>
                  <a:pt x="124" y="208"/>
                </a:cubicBezTo>
                <a:lnTo>
                  <a:pt x="124" y="244"/>
                </a:lnTo>
                <a:close/>
                <a:moveTo>
                  <a:pt x="212" y="244"/>
                </a:moveTo>
                <a:cubicBezTo>
                  <a:pt x="212" y="251"/>
                  <a:pt x="207" y="256"/>
                  <a:pt x="200" y="256"/>
                </a:cubicBezTo>
                <a:cubicBezTo>
                  <a:pt x="193" y="256"/>
                  <a:pt x="188" y="251"/>
                  <a:pt x="188" y="244"/>
                </a:cubicBezTo>
                <a:cubicBezTo>
                  <a:pt x="188" y="144"/>
                  <a:pt x="188" y="144"/>
                  <a:pt x="188" y="144"/>
                </a:cubicBezTo>
                <a:cubicBezTo>
                  <a:pt x="212" y="144"/>
                  <a:pt x="212" y="144"/>
                  <a:pt x="212" y="144"/>
                </a:cubicBezTo>
                <a:lnTo>
                  <a:pt x="212" y="24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4" name="Freeform 84">
            <a:extLst>
              <a:ext uri="{FF2B5EF4-FFF2-40B4-BE49-F238E27FC236}">
                <a16:creationId xmlns:a16="http://schemas.microsoft.com/office/drawing/2014/main" id="{723215CA-17F5-4FED-517F-AB5720577EE5}"/>
              </a:ext>
            </a:extLst>
          </p:cNvPr>
          <p:cNvSpPr>
            <a:spLocks noEditPoints="1"/>
          </p:cNvSpPr>
          <p:nvPr/>
        </p:nvSpPr>
        <p:spPr bwMode="auto">
          <a:xfrm>
            <a:off x="4955018" y="1415391"/>
            <a:ext cx="71768" cy="300251"/>
          </a:xfrm>
          <a:custGeom>
            <a:avLst/>
            <a:gdLst/>
            <a:ahLst/>
            <a:cxnLst>
              <a:cxn ang="0">
                <a:pos x="0" y="176"/>
              </a:cxn>
              <a:cxn ang="0">
                <a:pos x="24" y="152"/>
              </a:cxn>
              <a:cxn ang="0">
                <a:pos x="48" y="176"/>
              </a:cxn>
              <a:cxn ang="0">
                <a:pos x="24" y="200"/>
              </a:cxn>
              <a:cxn ang="0">
                <a:pos x="0" y="176"/>
              </a:cxn>
              <a:cxn ang="0">
                <a:pos x="0" y="100"/>
              </a:cxn>
              <a:cxn ang="0">
                <a:pos x="24" y="76"/>
              </a:cxn>
              <a:cxn ang="0">
                <a:pos x="48" y="100"/>
              </a:cxn>
              <a:cxn ang="0">
                <a:pos x="24" y="124"/>
              </a:cxn>
              <a:cxn ang="0">
                <a:pos x="0" y="100"/>
              </a:cxn>
              <a:cxn ang="0">
                <a:pos x="0" y="24"/>
              </a:cxn>
              <a:cxn ang="0">
                <a:pos x="24" y="0"/>
              </a:cxn>
              <a:cxn ang="0">
                <a:pos x="48" y="24"/>
              </a:cxn>
              <a:cxn ang="0">
                <a:pos x="24" y="48"/>
              </a:cxn>
              <a:cxn ang="0">
                <a:pos x="0" y="24"/>
              </a:cxn>
            </a:cxnLst>
            <a:rect l="0" t="0" r="r" b="b"/>
            <a:pathLst>
              <a:path w="48" h="200">
                <a:moveTo>
                  <a:pt x="0" y="176"/>
                </a:moveTo>
                <a:cubicBezTo>
                  <a:pt x="0" y="163"/>
                  <a:pt x="11" y="152"/>
                  <a:pt x="24" y="152"/>
                </a:cubicBezTo>
                <a:cubicBezTo>
                  <a:pt x="37" y="152"/>
                  <a:pt x="48" y="163"/>
                  <a:pt x="48" y="176"/>
                </a:cubicBezTo>
                <a:cubicBezTo>
                  <a:pt x="48" y="189"/>
                  <a:pt x="37" y="200"/>
                  <a:pt x="24" y="200"/>
                </a:cubicBezTo>
                <a:cubicBezTo>
                  <a:pt x="11" y="200"/>
                  <a:pt x="0" y="189"/>
                  <a:pt x="0" y="176"/>
                </a:cubicBezTo>
                <a:moveTo>
                  <a:pt x="0" y="100"/>
                </a:moveTo>
                <a:cubicBezTo>
                  <a:pt x="0" y="87"/>
                  <a:pt x="11" y="76"/>
                  <a:pt x="24" y="76"/>
                </a:cubicBezTo>
                <a:cubicBezTo>
                  <a:pt x="37" y="76"/>
                  <a:pt x="48" y="87"/>
                  <a:pt x="48" y="100"/>
                </a:cubicBezTo>
                <a:cubicBezTo>
                  <a:pt x="48" y="113"/>
                  <a:pt x="37" y="124"/>
                  <a:pt x="24" y="124"/>
                </a:cubicBezTo>
                <a:cubicBezTo>
                  <a:pt x="11" y="124"/>
                  <a:pt x="0" y="113"/>
                  <a:pt x="0" y="100"/>
                </a:cubicBezTo>
                <a:moveTo>
                  <a:pt x="0" y="24"/>
                </a:moveTo>
                <a:cubicBezTo>
                  <a:pt x="0" y="11"/>
                  <a:pt x="11" y="0"/>
                  <a:pt x="24" y="0"/>
                </a:cubicBez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8"/>
                  <a:pt x="24" y="48"/>
                </a:cubicBezTo>
                <a:cubicBezTo>
                  <a:pt x="11" y="48"/>
                  <a:pt x="0" y="37"/>
                  <a:pt x="0" y="24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5" name="Freeform 85">
            <a:extLst>
              <a:ext uri="{FF2B5EF4-FFF2-40B4-BE49-F238E27FC236}">
                <a16:creationId xmlns:a16="http://schemas.microsoft.com/office/drawing/2014/main" id="{7EE41A78-2E59-09A2-1542-43D5679EC756}"/>
              </a:ext>
            </a:extLst>
          </p:cNvPr>
          <p:cNvSpPr>
            <a:spLocks noEditPoints="1"/>
          </p:cNvSpPr>
          <p:nvPr/>
        </p:nvSpPr>
        <p:spPr bwMode="auto">
          <a:xfrm>
            <a:off x="4127499" y="1402210"/>
            <a:ext cx="383735" cy="325149"/>
          </a:xfrm>
          <a:custGeom>
            <a:avLst/>
            <a:gdLst/>
            <a:ahLst/>
            <a:cxnLst>
              <a:cxn ang="0">
                <a:pos x="244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44" y="24"/>
              </a:cxn>
              <a:cxn ang="0">
                <a:pos x="84" y="88"/>
              </a:cxn>
              <a:cxn ang="0">
                <a:pos x="84" y="88"/>
              </a:cxn>
              <a:cxn ang="0">
                <a:pos x="60" y="88"/>
              </a:cxn>
              <a:cxn ang="0">
                <a:pos x="48" y="76"/>
              </a:cxn>
              <a:cxn ang="0">
                <a:pos x="60" y="64"/>
              </a:cxn>
              <a:cxn ang="0">
                <a:pos x="112" y="64"/>
              </a:cxn>
              <a:cxn ang="0">
                <a:pos x="124" y="64"/>
              </a:cxn>
              <a:cxn ang="0">
                <a:pos x="176" y="64"/>
              </a:cxn>
              <a:cxn ang="0">
                <a:pos x="244" y="64"/>
              </a:cxn>
              <a:cxn ang="0">
                <a:pos x="256" y="76"/>
              </a:cxn>
              <a:cxn ang="0">
                <a:pos x="244" y="88"/>
              </a:cxn>
              <a:cxn ang="0">
                <a:pos x="176" y="88"/>
              </a:cxn>
              <a:cxn ang="0">
                <a:pos x="84" y="88"/>
              </a:cxn>
              <a:cxn ang="0">
                <a:pos x="12" y="128"/>
              </a:cxn>
              <a:cxn ang="0">
                <a:pos x="244" y="128"/>
              </a:cxn>
              <a:cxn ang="0">
                <a:pos x="256" y="140"/>
              </a:cxn>
              <a:cxn ang="0">
                <a:pos x="244" y="152"/>
              </a:cxn>
              <a:cxn ang="0">
                <a:pos x="12" y="152"/>
              </a:cxn>
              <a:cxn ang="0">
                <a:pos x="0" y="140"/>
              </a:cxn>
              <a:cxn ang="0">
                <a:pos x="12" y="128"/>
              </a:cxn>
              <a:cxn ang="0">
                <a:pos x="84" y="192"/>
              </a:cxn>
              <a:cxn ang="0">
                <a:pos x="124" y="192"/>
              </a:cxn>
              <a:cxn ang="0">
                <a:pos x="176" y="192"/>
              </a:cxn>
              <a:cxn ang="0">
                <a:pos x="244" y="192"/>
              </a:cxn>
              <a:cxn ang="0">
                <a:pos x="256" y="204"/>
              </a:cxn>
              <a:cxn ang="0">
                <a:pos x="244" y="216"/>
              </a:cxn>
              <a:cxn ang="0">
                <a:pos x="124" y="216"/>
              </a:cxn>
              <a:cxn ang="0">
                <a:pos x="84" y="216"/>
              </a:cxn>
              <a:cxn ang="0">
                <a:pos x="72" y="204"/>
              </a:cxn>
              <a:cxn ang="0">
                <a:pos x="84" y="192"/>
              </a:cxn>
            </a:cxnLst>
            <a:rect l="0" t="0" r="r" b="b"/>
            <a:pathLst>
              <a:path w="256" h="216">
                <a:moveTo>
                  <a:pt x="244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"/>
                  <a:pt x="251" y="24"/>
                  <a:pt x="244" y="24"/>
                </a:cubicBezTo>
                <a:moveTo>
                  <a:pt x="84" y="88"/>
                </a:moveTo>
                <a:cubicBezTo>
                  <a:pt x="84" y="88"/>
                  <a:pt x="84" y="88"/>
                  <a:pt x="84" y="88"/>
                </a:cubicBezTo>
                <a:cubicBezTo>
                  <a:pt x="60" y="88"/>
                  <a:pt x="60" y="88"/>
                  <a:pt x="60" y="88"/>
                </a:cubicBezTo>
                <a:cubicBezTo>
                  <a:pt x="53" y="88"/>
                  <a:pt x="48" y="83"/>
                  <a:pt x="48" y="76"/>
                </a:cubicBezTo>
                <a:cubicBezTo>
                  <a:pt x="48" y="69"/>
                  <a:pt x="53" y="64"/>
                  <a:pt x="60" y="64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76" y="64"/>
                  <a:pt x="176" y="64"/>
                  <a:pt x="176" y="64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51" y="64"/>
                  <a:pt x="256" y="69"/>
                  <a:pt x="256" y="76"/>
                </a:cubicBezTo>
                <a:cubicBezTo>
                  <a:pt x="256" y="83"/>
                  <a:pt x="251" y="88"/>
                  <a:pt x="244" y="88"/>
                </a:cubicBezTo>
                <a:cubicBezTo>
                  <a:pt x="176" y="88"/>
                  <a:pt x="176" y="88"/>
                  <a:pt x="176" y="88"/>
                </a:cubicBezTo>
                <a:lnTo>
                  <a:pt x="84" y="88"/>
                </a:lnTo>
                <a:close/>
                <a:moveTo>
                  <a:pt x="12" y="128"/>
                </a:moveTo>
                <a:cubicBezTo>
                  <a:pt x="244" y="128"/>
                  <a:pt x="244" y="128"/>
                  <a:pt x="244" y="128"/>
                </a:cubicBezTo>
                <a:cubicBezTo>
                  <a:pt x="251" y="128"/>
                  <a:pt x="256" y="133"/>
                  <a:pt x="256" y="140"/>
                </a:cubicBezTo>
                <a:cubicBezTo>
                  <a:pt x="256" y="147"/>
                  <a:pt x="251" y="152"/>
                  <a:pt x="244" y="152"/>
                </a:cubicBezTo>
                <a:cubicBezTo>
                  <a:pt x="12" y="152"/>
                  <a:pt x="12" y="152"/>
                  <a:pt x="12" y="152"/>
                </a:cubicBezTo>
                <a:cubicBezTo>
                  <a:pt x="5" y="152"/>
                  <a:pt x="0" y="147"/>
                  <a:pt x="0" y="140"/>
                </a:cubicBezTo>
                <a:cubicBezTo>
                  <a:pt x="0" y="133"/>
                  <a:pt x="5" y="128"/>
                  <a:pt x="12" y="128"/>
                </a:cubicBezTo>
                <a:moveTo>
                  <a:pt x="84" y="192"/>
                </a:moveTo>
                <a:cubicBezTo>
                  <a:pt x="124" y="192"/>
                  <a:pt x="124" y="192"/>
                  <a:pt x="124" y="192"/>
                </a:cubicBezTo>
                <a:cubicBezTo>
                  <a:pt x="176" y="192"/>
                  <a:pt x="176" y="192"/>
                  <a:pt x="176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cubicBezTo>
                  <a:pt x="124" y="216"/>
                  <a:pt x="124" y="216"/>
                  <a:pt x="124" y="216"/>
                </a:cubicBezTo>
                <a:cubicBezTo>
                  <a:pt x="84" y="216"/>
                  <a:pt x="84" y="216"/>
                  <a:pt x="84" y="216"/>
                </a:cubicBezTo>
                <a:cubicBezTo>
                  <a:pt x="77" y="216"/>
                  <a:pt x="72" y="211"/>
                  <a:pt x="72" y="204"/>
                </a:cubicBezTo>
                <a:cubicBezTo>
                  <a:pt x="72" y="197"/>
                  <a:pt x="77" y="192"/>
                  <a:pt x="84" y="19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6" name="Freeform 86">
            <a:extLst>
              <a:ext uri="{FF2B5EF4-FFF2-40B4-BE49-F238E27FC236}">
                <a16:creationId xmlns:a16="http://schemas.microsoft.com/office/drawing/2014/main" id="{8E6BEBAC-C0D1-E78F-DB8B-43CA86482846}"/>
              </a:ext>
            </a:extLst>
          </p:cNvPr>
          <p:cNvSpPr>
            <a:spLocks noEditPoints="1"/>
          </p:cNvSpPr>
          <p:nvPr/>
        </p:nvSpPr>
        <p:spPr bwMode="auto">
          <a:xfrm>
            <a:off x="3455229" y="1402210"/>
            <a:ext cx="383735" cy="325149"/>
          </a:xfrm>
          <a:custGeom>
            <a:avLst/>
            <a:gdLst/>
            <a:ahLst/>
            <a:cxnLst>
              <a:cxn ang="0">
                <a:pos x="244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44" y="24"/>
              </a:cxn>
              <a:cxn ang="0">
                <a:pos x="172" y="88"/>
              </a:cxn>
              <a:cxn ang="0">
                <a:pos x="172" y="88"/>
              </a:cxn>
              <a:cxn ang="0">
                <a:pos x="152" y="88"/>
              </a:cxn>
              <a:cxn ang="0">
                <a:pos x="104" y="88"/>
              </a:cxn>
              <a:cxn ang="0">
                <a:pos x="84" y="88"/>
              </a:cxn>
              <a:cxn ang="0">
                <a:pos x="84" y="88"/>
              </a:cxn>
              <a:cxn ang="0">
                <a:pos x="60" y="88"/>
              </a:cxn>
              <a:cxn ang="0">
                <a:pos x="48" y="76"/>
              </a:cxn>
              <a:cxn ang="0">
                <a:pos x="60" y="64"/>
              </a:cxn>
              <a:cxn ang="0">
                <a:pos x="196" y="64"/>
              </a:cxn>
              <a:cxn ang="0">
                <a:pos x="208" y="76"/>
              </a:cxn>
              <a:cxn ang="0">
                <a:pos x="196" y="88"/>
              </a:cxn>
              <a:cxn ang="0">
                <a:pos x="172" y="88"/>
              </a:cxn>
              <a:cxn ang="0">
                <a:pos x="12" y="128"/>
              </a:cxn>
              <a:cxn ang="0">
                <a:pos x="244" y="128"/>
              </a:cxn>
              <a:cxn ang="0">
                <a:pos x="256" y="140"/>
              </a:cxn>
              <a:cxn ang="0">
                <a:pos x="244" y="152"/>
              </a:cxn>
              <a:cxn ang="0">
                <a:pos x="12" y="152"/>
              </a:cxn>
              <a:cxn ang="0">
                <a:pos x="0" y="140"/>
              </a:cxn>
              <a:cxn ang="0">
                <a:pos x="12" y="128"/>
              </a:cxn>
              <a:cxn ang="0">
                <a:pos x="84" y="192"/>
              </a:cxn>
              <a:cxn ang="0">
                <a:pos x="108" y="192"/>
              </a:cxn>
              <a:cxn ang="0">
                <a:pos x="124" y="192"/>
              </a:cxn>
              <a:cxn ang="0">
                <a:pos x="132" y="192"/>
              </a:cxn>
              <a:cxn ang="0">
                <a:pos x="152" y="192"/>
              </a:cxn>
              <a:cxn ang="0">
                <a:pos x="172" y="192"/>
              </a:cxn>
              <a:cxn ang="0">
                <a:pos x="184" y="204"/>
              </a:cxn>
              <a:cxn ang="0">
                <a:pos x="172" y="216"/>
              </a:cxn>
              <a:cxn ang="0">
                <a:pos x="152" y="216"/>
              </a:cxn>
              <a:cxn ang="0">
                <a:pos x="132" y="216"/>
              </a:cxn>
              <a:cxn ang="0">
                <a:pos x="124" y="216"/>
              </a:cxn>
              <a:cxn ang="0">
                <a:pos x="108" y="216"/>
              </a:cxn>
              <a:cxn ang="0">
                <a:pos x="84" y="216"/>
              </a:cxn>
              <a:cxn ang="0">
                <a:pos x="72" y="204"/>
              </a:cxn>
              <a:cxn ang="0">
                <a:pos x="84" y="192"/>
              </a:cxn>
            </a:cxnLst>
            <a:rect l="0" t="0" r="r" b="b"/>
            <a:pathLst>
              <a:path w="256" h="216">
                <a:moveTo>
                  <a:pt x="244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"/>
                  <a:pt x="251" y="24"/>
                  <a:pt x="244" y="24"/>
                </a:cubicBezTo>
                <a:moveTo>
                  <a:pt x="172" y="88"/>
                </a:moveTo>
                <a:cubicBezTo>
                  <a:pt x="172" y="88"/>
                  <a:pt x="172" y="88"/>
                  <a:pt x="172" y="88"/>
                </a:cubicBezTo>
                <a:cubicBezTo>
                  <a:pt x="152" y="88"/>
                  <a:pt x="152" y="88"/>
                  <a:pt x="152" y="88"/>
                </a:cubicBezTo>
                <a:cubicBezTo>
                  <a:pt x="104" y="88"/>
                  <a:pt x="104" y="88"/>
                  <a:pt x="104" y="88"/>
                </a:cubicBezTo>
                <a:cubicBezTo>
                  <a:pt x="84" y="88"/>
                  <a:pt x="84" y="88"/>
                  <a:pt x="84" y="88"/>
                </a:cubicBezTo>
                <a:cubicBezTo>
                  <a:pt x="84" y="88"/>
                  <a:pt x="84" y="88"/>
                  <a:pt x="84" y="88"/>
                </a:cubicBezTo>
                <a:cubicBezTo>
                  <a:pt x="60" y="88"/>
                  <a:pt x="60" y="88"/>
                  <a:pt x="60" y="88"/>
                </a:cubicBezTo>
                <a:cubicBezTo>
                  <a:pt x="53" y="88"/>
                  <a:pt x="48" y="83"/>
                  <a:pt x="48" y="76"/>
                </a:cubicBezTo>
                <a:cubicBezTo>
                  <a:pt x="48" y="69"/>
                  <a:pt x="53" y="64"/>
                  <a:pt x="60" y="64"/>
                </a:cubicBezTo>
                <a:cubicBezTo>
                  <a:pt x="196" y="64"/>
                  <a:pt x="196" y="64"/>
                  <a:pt x="196" y="64"/>
                </a:cubicBezTo>
                <a:cubicBezTo>
                  <a:pt x="203" y="64"/>
                  <a:pt x="208" y="69"/>
                  <a:pt x="208" y="76"/>
                </a:cubicBezTo>
                <a:cubicBezTo>
                  <a:pt x="208" y="83"/>
                  <a:pt x="203" y="88"/>
                  <a:pt x="196" y="88"/>
                </a:cubicBezTo>
                <a:lnTo>
                  <a:pt x="172" y="88"/>
                </a:lnTo>
                <a:close/>
                <a:moveTo>
                  <a:pt x="12" y="128"/>
                </a:moveTo>
                <a:cubicBezTo>
                  <a:pt x="244" y="128"/>
                  <a:pt x="244" y="128"/>
                  <a:pt x="244" y="128"/>
                </a:cubicBezTo>
                <a:cubicBezTo>
                  <a:pt x="251" y="128"/>
                  <a:pt x="256" y="133"/>
                  <a:pt x="256" y="140"/>
                </a:cubicBezTo>
                <a:cubicBezTo>
                  <a:pt x="256" y="147"/>
                  <a:pt x="251" y="152"/>
                  <a:pt x="244" y="152"/>
                </a:cubicBezTo>
                <a:cubicBezTo>
                  <a:pt x="12" y="152"/>
                  <a:pt x="12" y="152"/>
                  <a:pt x="12" y="152"/>
                </a:cubicBezTo>
                <a:cubicBezTo>
                  <a:pt x="5" y="152"/>
                  <a:pt x="0" y="147"/>
                  <a:pt x="0" y="140"/>
                </a:cubicBezTo>
                <a:cubicBezTo>
                  <a:pt x="0" y="133"/>
                  <a:pt x="5" y="128"/>
                  <a:pt x="12" y="128"/>
                </a:cubicBezTo>
                <a:moveTo>
                  <a:pt x="84" y="192"/>
                </a:moveTo>
                <a:cubicBezTo>
                  <a:pt x="108" y="192"/>
                  <a:pt x="108" y="192"/>
                  <a:pt x="108" y="192"/>
                </a:cubicBezTo>
                <a:cubicBezTo>
                  <a:pt x="124" y="192"/>
                  <a:pt x="124" y="192"/>
                  <a:pt x="124" y="192"/>
                </a:cubicBezTo>
                <a:cubicBezTo>
                  <a:pt x="132" y="192"/>
                  <a:pt x="132" y="192"/>
                  <a:pt x="132" y="192"/>
                </a:cubicBezTo>
                <a:cubicBezTo>
                  <a:pt x="152" y="192"/>
                  <a:pt x="152" y="192"/>
                  <a:pt x="152" y="192"/>
                </a:cubicBezTo>
                <a:cubicBezTo>
                  <a:pt x="172" y="192"/>
                  <a:pt x="172" y="192"/>
                  <a:pt x="172" y="192"/>
                </a:cubicBezTo>
                <a:cubicBezTo>
                  <a:pt x="179" y="192"/>
                  <a:pt x="184" y="197"/>
                  <a:pt x="184" y="204"/>
                </a:cubicBezTo>
                <a:cubicBezTo>
                  <a:pt x="184" y="211"/>
                  <a:pt x="179" y="216"/>
                  <a:pt x="172" y="216"/>
                </a:cubicBezTo>
                <a:cubicBezTo>
                  <a:pt x="152" y="216"/>
                  <a:pt x="152" y="216"/>
                  <a:pt x="152" y="216"/>
                </a:cubicBezTo>
                <a:cubicBezTo>
                  <a:pt x="132" y="216"/>
                  <a:pt x="132" y="216"/>
                  <a:pt x="132" y="216"/>
                </a:cubicBezTo>
                <a:cubicBezTo>
                  <a:pt x="124" y="216"/>
                  <a:pt x="124" y="216"/>
                  <a:pt x="124" y="216"/>
                </a:cubicBezTo>
                <a:cubicBezTo>
                  <a:pt x="108" y="216"/>
                  <a:pt x="108" y="216"/>
                  <a:pt x="108" y="216"/>
                </a:cubicBezTo>
                <a:cubicBezTo>
                  <a:pt x="84" y="216"/>
                  <a:pt x="84" y="216"/>
                  <a:pt x="84" y="216"/>
                </a:cubicBezTo>
                <a:cubicBezTo>
                  <a:pt x="77" y="216"/>
                  <a:pt x="72" y="211"/>
                  <a:pt x="72" y="204"/>
                </a:cubicBezTo>
                <a:cubicBezTo>
                  <a:pt x="72" y="197"/>
                  <a:pt x="77" y="192"/>
                  <a:pt x="84" y="19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7" name="Freeform 87">
            <a:extLst>
              <a:ext uri="{FF2B5EF4-FFF2-40B4-BE49-F238E27FC236}">
                <a16:creationId xmlns:a16="http://schemas.microsoft.com/office/drawing/2014/main" id="{C49B3299-00AF-214E-FC60-2D809610526F}"/>
              </a:ext>
            </a:extLst>
          </p:cNvPr>
          <p:cNvSpPr>
            <a:spLocks noEditPoints="1"/>
          </p:cNvSpPr>
          <p:nvPr/>
        </p:nvSpPr>
        <p:spPr bwMode="auto">
          <a:xfrm>
            <a:off x="2782961" y="1402210"/>
            <a:ext cx="383735" cy="325149"/>
          </a:xfrm>
          <a:custGeom>
            <a:avLst/>
            <a:gdLst/>
            <a:ahLst/>
            <a:cxnLst>
              <a:cxn ang="0">
                <a:pos x="244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44" y="24"/>
              </a:cxn>
              <a:cxn ang="0">
                <a:pos x="12" y="64"/>
              </a:cxn>
              <a:cxn ang="0">
                <a:pos x="80" y="64"/>
              </a:cxn>
              <a:cxn ang="0">
                <a:pos x="132" y="64"/>
              </a:cxn>
              <a:cxn ang="0">
                <a:pos x="144" y="64"/>
              </a:cxn>
              <a:cxn ang="0">
                <a:pos x="196" y="64"/>
              </a:cxn>
              <a:cxn ang="0">
                <a:pos x="208" y="76"/>
              </a:cxn>
              <a:cxn ang="0">
                <a:pos x="196" y="88"/>
              </a:cxn>
              <a:cxn ang="0">
                <a:pos x="172" y="88"/>
              </a:cxn>
              <a:cxn ang="0">
                <a:pos x="172" y="88"/>
              </a:cxn>
              <a:cxn ang="0">
                <a:pos x="80" y="88"/>
              </a:cxn>
              <a:cxn ang="0">
                <a:pos x="12" y="88"/>
              </a:cxn>
              <a:cxn ang="0">
                <a:pos x="0" y="76"/>
              </a:cxn>
              <a:cxn ang="0">
                <a:pos x="12" y="64"/>
              </a:cxn>
              <a:cxn ang="0">
                <a:pos x="12" y="128"/>
              </a:cxn>
              <a:cxn ang="0">
                <a:pos x="244" y="128"/>
              </a:cxn>
              <a:cxn ang="0">
                <a:pos x="256" y="140"/>
              </a:cxn>
              <a:cxn ang="0">
                <a:pos x="244" y="152"/>
              </a:cxn>
              <a:cxn ang="0">
                <a:pos x="12" y="152"/>
              </a:cxn>
              <a:cxn ang="0">
                <a:pos x="0" y="140"/>
              </a:cxn>
              <a:cxn ang="0">
                <a:pos x="12" y="128"/>
              </a:cxn>
              <a:cxn ang="0">
                <a:pos x="12" y="192"/>
              </a:cxn>
              <a:cxn ang="0">
                <a:pos x="80" y="192"/>
              </a:cxn>
              <a:cxn ang="0">
                <a:pos x="132" y="192"/>
              </a:cxn>
              <a:cxn ang="0">
                <a:pos x="172" y="192"/>
              </a:cxn>
              <a:cxn ang="0">
                <a:pos x="184" y="204"/>
              </a:cxn>
              <a:cxn ang="0">
                <a:pos x="172" y="216"/>
              </a:cxn>
              <a:cxn ang="0">
                <a:pos x="132" y="216"/>
              </a:cxn>
              <a:cxn ang="0">
                <a:pos x="12" y="216"/>
              </a:cxn>
              <a:cxn ang="0">
                <a:pos x="0" y="204"/>
              </a:cxn>
              <a:cxn ang="0">
                <a:pos x="12" y="192"/>
              </a:cxn>
            </a:cxnLst>
            <a:rect l="0" t="0" r="r" b="b"/>
            <a:pathLst>
              <a:path w="256" h="216">
                <a:moveTo>
                  <a:pt x="244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"/>
                  <a:pt x="251" y="24"/>
                  <a:pt x="244" y="24"/>
                </a:cubicBezTo>
                <a:moveTo>
                  <a:pt x="12" y="64"/>
                </a:moveTo>
                <a:cubicBezTo>
                  <a:pt x="80" y="64"/>
                  <a:pt x="80" y="64"/>
                  <a:pt x="80" y="64"/>
                </a:cubicBezTo>
                <a:cubicBezTo>
                  <a:pt x="132" y="64"/>
                  <a:pt x="132" y="64"/>
                  <a:pt x="132" y="64"/>
                </a:cubicBezTo>
                <a:cubicBezTo>
                  <a:pt x="144" y="64"/>
                  <a:pt x="144" y="64"/>
                  <a:pt x="144" y="64"/>
                </a:cubicBezTo>
                <a:cubicBezTo>
                  <a:pt x="196" y="64"/>
                  <a:pt x="196" y="64"/>
                  <a:pt x="196" y="64"/>
                </a:cubicBezTo>
                <a:cubicBezTo>
                  <a:pt x="203" y="64"/>
                  <a:pt x="208" y="69"/>
                  <a:pt x="208" y="76"/>
                </a:cubicBezTo>
                <a:cubicBezTo>
                  <a:pt x="208" y="83"/>
                  <a:pt x="203" y="88"/>
                  <a:pt x="196" y="88"/>
                </a:cubicBezTo>
                <a:cubicBezTo>
                  <a:pt x="172" y="88"/>
                  <a:pt x="172" y="88"/>
                  <a:pt x="172" y="88"/>
                </a:cubicBezTo>
                <a:cubicBezTo>
                  <a:pt x="172" y="88"/>
                  <a:pt x="172" y="88"/>
                  <a:pt x="172" y="88"/>
                </a:cubicBezTo>
                <a:cubicBezTo>
                  <a:pt x="80" y="88"/>
                  <a:pt x="80" y="88"/>
                  <a:pt x="80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5" y="88"/>
                  <a:pt x="0" y="83"/>
                  <a:pt x="0" y="76"/>
                </a:cubicBezTo>
                <a:cubicBezTo>
                  <a:pt x="0" y="69"/>
                  <a:pt x="5" y="64"/>
                  <a:pt x="12" y="64"/>
                </a:cubicBezTo>
                <a:moveTo>
                  <a:pt x="12" y="128"/>
                </a:moveTo>
                <a:cubicBezTo>
                  <a:pt x="244" y="128"/>
                  <a:pt x="244" y="128"/>
                  <a:pt x="244" y="128"/>
                </a:cubicBezTo>
                <a:cubicBezTo>
                  <a:pt x="251" y="128"/>
                  <a:pt x="256" y="133"/>
                  <a:pt x="256" y="140"/>
                </a:cubicBezTo>
                <a:cubicBezTo>
                  <a:pt x="256" y="147"/>
                  <a:pt x="251" y="152"/>
                  <a:pt x="244" y="152"/>
                </a:cubicBezTo>
                <a:cubicBezTo>
                  <a:pt x="12" y="152"/>
                  <a:pt x="12" y="152"/>
                  <a:pt x="12" y="152"/>
                </a:cubicBezTo>
                <a:cubicBezTo>
                  <a:pt x="5" y="152"/>
                  <a:pt x="0" y="147"/>
                  <a:pt x="0" y="140"/>
                </a:cubicBezTo>
                <a:cubicBezTo>
                  <a:pt x="0" y="133"/>
                  <a:pt x="5" y="128"/>
                  <a:pt x="12" y="128"/>
                </a:cubicBezTo>
                <a:moveTo>
                  <a:pt x="12" y="192"/>
                </a:moveTo>
                <a:cubicBezTo>
                  <a:pt x="80" y="192"/>
                  <a:pt x="80" y="192"/>
                  <a:pt x="80" y="192"/>
                </a:cubicBezTo>
                <a:cubicBezTo>
                  <a:pt x="132" y="192"/>
                  <a:pt x="132" y="192"/>
                  <a:pt x="132" y="192"/>
                </a:cubicBezTo>
                <a:cubicBezTo>
                  <a:pt x="172" y="192"/>
                  <a:pt x="172" y="192"/>
                  <a:pt x="172" y="192"/>
                </a:cubicBezTo>
                <a:cubicBezTo>
                  <a:pt x="179" y="192"/>
                  <a:pt x="184" y="197"/>
                  <a:pt x="184" y="204"/>
                </a:cubicBezTo>
                <a:cubicBezTo>
                  <a:pt x="184" y="211"/>
                  <a:pt x="179" y="216"/>
                  <a:pt x="172" y="216"/>
                </a:cubicBezTo>
                <a:cubicBezTo>
                  <a:pt x="132" y="216"/>
                  <a:pt x="132" y="216"/>
                  <a:pt x="132" y="216"/>
                </a:cubicBez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97"/>
                  <a:pt x="5" y="192"/>
                  <a:pt x="12" y="19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8" name="Freeform 88">
            <a:extLst>
              <a:ext uri="{FF2B5EF4-FFF2-40B4-BE49-F238E27FC236}">
                <a16:creationId xmlns:a16="http://schemas.microsoft.com/office/drawing/2014/main" id="{81019B01-BB0B-C7C3-C229-7739F4E59476}"/>
              </a:ext>
            </a:extLst>
          </p:cNvPr>
          <p:cNvSpPr>
            <a:spLocks noEditPoints="1"/>
          </p:cNvSpPr>
          <p:nvPr/>
        </p:nvSpPr>
        <p:spPr bwMode="auto">
          <a:xfrm>
            <a:off x="2110692" y="1402210"/>
            <a:ext cx="383735" cy="325149"/>
          </a:xfrm>
          <a:custGeom>
            <a:avLst/>
            <a:gdLst/>
            <a:ahLst/>
            <a:cxnLst>
              <a:cxn ang="0">
                <a:pos x="244" y="152"/>
              </a:cxn>
              <a:cxn ang="0">
                <a:pos x="12" y="152"/>
              </a:cxn>
              <a:cxn ang="0">
                <a:pos x="0" y="140"/>
              </a:cxn>
              <a:cxn ang="0">
                <a:pos x="12" y="128"/>
              </a:cxn>
              <a:cxn ang="0">
                <a:pos x="244" y="128"/>
              </a:cxn>
              <a:cxn ang="0">
                <a:pos x="256" y="140"/>
              </a:cxn>
              <a:cxn ang="0">
                <a:pos x="244" y="152"/>
              </a:cxn>
              <a:cxn ang="0">
                <a:pos x="244" y="88"/>
              </a:cxn>
              <a:cxn ang="0">
                <a:pos x="12" y="88"/>
              </a:cxn>
              <a:cxn ang="0">
                <a:pos x="0" y="76"/>
              </a:cxn>
              <a:cxn ang="0">
                <a:pos x="12" y="64"/>
              </a:cxn>
              <a:cxn ang="0">
                <a:pos x="244" y="64"/>
              </a:cxn>
              <a:cxn ang="0">
                <a:pos x="256" y="76"/>
              </a:cxn>
              <a:cxn ang="0">
                <a:pos x="244" y="88"/>
              </a:cxn>
              <a:cxn ang="0">
                <a:pos x="244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44" y="24"/>
              </a:cxn>
              <a:cxn ang="0">
                <a:pos x="12" y="192"/>
              </a:cxn>
              <a:cxn ang="0">
                <a:pos x="244" y="192"/>
              </a:cxn>
              <a:cxn ang="0">
                <a:pos x="256" y="204"/>
              </a:cxn>
              <a:cxn ang="0">
                <a:pos x="244" y="216"/>
              </a:cxn>
              <a:cxn ang="0">
                <a:pos x="12" y="216"/>
              </a:cxn>
              <a:cxn ang="0">
                <a:pos x="0" y="204"/>
              </a:cxn>
              <a:cxn ang="0">
                <a:pos x="12" y="192"/>
              </a:cxn>
            </a:cxnLst>
            <a:rect l="0" t="0" r="r" b="b"/>
            <a:pathLst>
              <a:path w="256" h="216">
                <a:moveTo>
                  <a:pt x="244" y="152"/>
                </a:moveTo>
                <a:cubicBezTo>
                  <a:pt x="12" y="152"/>
                  <a:pt x="12" y="152"/>
                  <a:pt x="12" y="152"/>
                </a:cubicBezTo>
                <a:cubicBezTo>
                  <a:pt x="5" y="152"/>
                  <a:pt x="0" y="147"/>
                  <a:pt x="0" y="140"/>
                </a:cubicBezTo>
                <a:cubicBezTo>
                  <a:pt x="0" y="133"/>
                  <a:pt x="5" y="128"/>
                  <a:pt x="12" y="12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51" y="128"/>
                  <a:pt x="256" y="133"/>
                  <a:pt x="256" y="140"/>
                </a:cubicBezTo>
                <a:cubicBezTo>
                  <a:pt x="256" y="147"/>
                  <a:pt x="251" y="152"/>
                  <a:pt x="244" y="152"/>
                </a:cubicBezTo>
                <a:moveTo>
                  <a:pt x="244" y="88"/>
                </a:moveTo>
                <a:cubicBezTo>
                  <a:pt x="12" y="88"/>
                  <a:pt x="12" y="88"/>
                  <a:pt x="12" y="88"/>
                </a:cubicBezTo>
                <a:cubicBezTo>
                  <a:pt x="5" y="88"/>
                  <a:pt x="0" y="83"/>
                  <a:pt x="0" y="76"/>
                </a:cubicBezTo>
                <a:cubicBezTo>
                  <a:pt x="0" y="69"/>
                  <a:pt x="5" y="64"/>
                  <a:pt x="12" y="64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51" y="64"/>
                  <a:pt x="256" y="69"/>
                  <a:pt x="256" y="76"/>
                </a:cubicBezTo>
                <a:cubicBezTo>
                  <a:pt x="256" y="83"/>
                  <a:pt x="251" y="88"/>
                  <a:pt x="244" y="88"/>
                </a:cubicBezTo>
                <a:moveTo>
                  <a:pt x="244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"/>
                  <a:pt x="251" y="24"/>
                  <a:pt x="244" y="24"/>
                </a:cubicBezTo>
                <a:moveTo>
                  <a:pt x="12" y="192"/>
                </a:move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97"/>
                  <a:pt x="5" y="192"/>
                  <a:pt x="12" y="19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0" name="مستطيل ذو زاوية واحدة مستديرة 89">
            <a:extLst>
              <a:ext uri="{FF2B5EF4-FFF2-40B4-BE49-F238E27FC236}">
                <a16:creationId xmlns:a16="http://schemas.microsoft.com/office/drawing/2014/main" id="{302EBA14-28F3-6FF4-D9A3-20DB9E72551C}"/>
              </a:ext>
            </a:extLst>
          </p:cNvPr>
          <p:cNvSpPr/>
          <p:nvPr/>
        </p:nvSpPr>
        <p:spPr>
          <a:xfrm flipH="1">
            <a:off x="8172613" y="513504"/>
            <a:ext cx="3008835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icons</a:t>
            </a:r>
          </a:p>
        </p:txBody>
      </p:sp>
      <p:cxnSp>
        <p:nvCxnSpPr>
          <p:cNvPr id="91" name="موصل مستقيم 30">
            <a:extLst>
              <a:ext uri="{FF2B5EF4-FFF2-40B4-BE49-F238E27FC236}">
                <a16:creationId xmlns:a16="http://schemas.microsoft.com/office/drawing/2014/main" id="{667FA100-1C5B-1899-0D4B-0DA28C5EC642}"/>
              </a:ext>
            </a:extLst>
          </p:cNvPr>
          <p:cNvCxnSpPr>
            <a:cxnSpLocks/>
          </p:cNvCxnSpPr>
          <p:nvPr/>
        </p:nvCxnSpPr>
        <p:spPr>
          <a:xfrm>
            <a:off x="8176684" y="999914"/>
            <a:ext cx="3004764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مربع نص 91">
            <a:extLst>
              <a:ext uri="{FF2B5EF4-FFF2-40B4-BE49-F238E27FC236}">
                <a16:creationId xmlns:a16="http://schemas.microsoft.com/office/drawing/2014/main" id="{9CBE8150-2674-9202-E84D-0A0A79E60146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2674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393EC5D7-8109-4D44-E273-E0EFD9DBC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69</a:t>
            </a:fld>
            <a:endParaRPr lang="ar-SA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116AC478-DD57-B96B-BF2B-D2F2EC34D1C7}"/>
              </a:ext>
            </a:extLst>
          </p:cNvPr>
          <p:cNvSpPr>
            <a:spLocks noEditPoints="1"/>
          </p:cNvSpPr>
          <p:nvPr/>
        </p:nvSpPr>
        <p:spPr bwMode="auto">
          <a:xfrm>
            <a:off x="10274548" y="3637721"/>
            <a:ext cx="427034" cy="420684"/>
          </a:xfrm>
          <a:custGeom>
            <a:avLst/>
            <a:gdLst/>
            <a:ahLst/>
            <a:cxnLst>
              <a:cxn ang="0">
                <a:pos x="160" y="196"/>
              </a:cxn>
              <a:cxn ang="0">
                <a:pos x="125" y="242"/>
              </a:cxn>
              <a:cxn ang="0">
                <a:pos x="108" y="256"/>
              </a:cxn>
              <a:cxn ang="0">
                <a:pos x="31" y="256"/>
              </a:cxn>
              <a:cxn ang="0">
                <a:pos x="40" y="216"/>
              </a:cxn>
              <a:cxn ang="0">
                <a:pos x="0" y="216"/>
              </a:cxn>
              <a:cxn ang="0">
                <a:pos x="46" y="14"/>
              </a:cxn>
              <a:cxn ang="0">
                <a:pos x="63" y="0"/>
              </a:cxn>
              <a:cxn ang="0">
                <a:pos x="211" y="25"/>
              </a:cxn>
              <a:cxn ang="0">
                <a:pos x="242" y="65"/>
              </a:cxn>
              <a:cxn ang="0">
                <a:pos x="207" y="61"/>
              </a:cxn>
              <a:cxn ang="0">
                <a:pos x="156" y="18"/>
              </a:cxn>
              <a:cxn ang="0">
                <a:pos x="22" y="198"/>
              </a:cxn>
              <a:cxn ang="0">
                <a:pos x="63" y="198"/>
              </a:cxn>
              <a:cxn ang="0">
                <a:pos x="90" y="138"/>
              </a:cxn>
              <a:cxn ang="0">
                <a:pos x="130" y="138"/>
              </a:cxn>
              <a:cxn ang="0">
                <a:pos x="205" y="79"/>
              </a:cxn>
              <a:cxn ang="0">
                <a:pos x="225" y="72"/>
              </a:cxn>
              <a:cxn ang="0">
                <a:pos x="129" y="156"/>
              </a:cxn>
              <a:cxn ang="0">
                <a:pos x="94" y="202"/>
              </a:cxn>
              <a:cxn ang="0">
                <a:pos x="77" y="216"/>
              </a:cxn>
              <a:cxn ang="0">
                <a:pos x="53" y="238"/>
              </a:cxn>
              <a:cxn ang="0">
                <a:pos x="121" y="179"/>
              </a:cxn>
              <a:cxn ang="0">
                <a:pos x="236" y="119"/>
              </a:cxn>
              <a:cxn ang="0">
                <a:pos x="145" y="95"/>
              </a:cxn>
              <a:cxn ang="0">
                <a:pos x="123" y="104"/>
              </a:cxn>
              <a:cxn ang="0">
                <a:pos x="109" y="58"/>
              </a:cxn>
              <a:cxn ang="0">
                <a:pos x="136" y="54"/>
              </a:cxn>
              <a:cxn ang="0">
                <a:pos x="154" y="79"/>
              </a:cxn>
              <a:cxn ang="0">
                <a:pos x="137" y="72"/>
              </a:cxn>
              <a:cxn ang="0">
                <a:pos x="124" y="72"/>
              </a:cxn>
              <a:cxn ang="0">
                <a:pos x="123" y="86"/>
              </a:cxn>
              <a:cxn ang="0">
                <a:pos x="137" y="75"/>
              </a:cxn>
              <a:cxn ang="0">
                <a:pos x="137" y="72"/>
              </a:cxn>
            </a:cxnLst>
            <a:rect l="0" t="0" r="r" b="b"/>
            <a:pathLst>
              <a:path w="260" h="256">
                <a:moveTo>
                  <a:pt x="254" y="123"/>
                </a:moveTo>
                <a:cubicBezTo>
                  <a:pt x="244" y="168"/>
                  <a:pt x="207" y="196"/>
                  <a:pt x="160" y="196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25" y="242"/>
                  <a:pt x="125" y="242"/>
                  <a:pt x="125" y="242"/>
                </a:cubicBezTo>
                <a:cubicBezTo>
                  <a:pt x="122" y="256"/>
                  <a:pt x="122" y="256"/>
                  <a:pt x="122" y="256"/>
                </a:cubicBezTo>
                <a:cubicBezTo>
                  <a:pt x="108" y="256"/>
                  <a:pt x="108" y="256"/>
                  <a:pt x="108" y="256"/>
                </a:cubicBezTo>
                <a:cubicBezTo>
                  <a:pt x="53" y="256"/>
                  <a:pt x="53" y="256"/>
                  <a:pt x="53" y="256"/>
                </a:cubicBezTo>
                <a:cubicBezTo>
                  <a:pt x="31" y="256"/>
                  <a:pt x="31" y="256"/>
                  <a:pt x="31" y="256"/>
                </a:cubicBezTo>
                <a:cubicBezTo>
                  <a:pt x="36" y="234"/>
                  <a:pt x="36" y="234"/>
                  <a:pt x="36" y="234"/>
                </a:cubicBezTo>
                <a:cubicBezTo>
                  <a:pt x="40" y="216"/>
                  <a:pt x="40" y="216"/>
                  <a:pt x="40" y="216"/>
                </a:cubicBezTo>
                <a:cubicBezTo>
                  <a:pt x="22" y="216"/>
                  <a:pt x="22" y="216"/>
                  <a:pt x="22" y="216"/>
                </a:cubicBezTo>
                <a:cubicBezTo>
                  <a:pt x="0" y="216"/>
                  <a:pt x="0" y="216"/>
                  <a:pt x="0" y="216"/>
                </a:cubicBezTo>
                <a:cubicBezTo>
                  <a:pt x="5" y="194"/>
                  <a:pt x="5" y="194"/>
                  <a:pt x="5" y="194"/>
                </a:cubicBezTo>
                <a:cubicBezTo>
                  <a:pt x="46" y="14"/>
                  <a:pt x="46" y="14"/>
                  <a:pt x="46" y="14"/>
                </a:cubicBezTo>
                <a:cubicBezTo>
                  <a:pt x="49" y="0"/>
                  <a:pt x="49" y="0"/>
                  <a:pt x="49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78" y="0"/>
                  <a:pt x="199" y="9"/>
                  <a:pt x="211" y="25"/>
                </a:cubicBezTo>
                <a:cubicBezTo>
                  <a:pt x="216" y="31"/>
                  <a:pt x="221" y="39"/>
                  <a:pt x="223" y="49"/>
                </a:cubicBezTo>
                <a:cubicBezTo>
                  <a:pt x="231" y="53"/>
                  <a:pt x="237" y="59"/>
                  <a:pt x="242" y="65"/>
                </a:cubicBezTo>
                <a:cubicBezTo>
                  <a:pt x="251" y="76"/>
                  <a:pt x="260" y="95"/>
                  <a:pt x="254" y="123"/>
                </a:cubicBezTo>
                <a:moveTo>
                  <a:pt x="207" y="61"/>
                </a:moveTo>
                <a:cubicBezTo>
                  <a:pt x="206" y="54"/>
                  <a:pt x="204" y="47"/>
                  <a:pt x="201" y="42"/>
                </a:cubicBezTo>
                <a:cubicBezTo>
                  <a:pt x="192" y="25"/>
                  <a:pt x="173" y="18"/>
                  <a:pt x="156" y="18"/>
                </a:cubicBezTo>
                <a:cubicBezTo>
                  <a:pt x="63" y="18"/>
                  <a:pt x="63" y="18"/>
                  <a:pt x="63" y="18"/>
                </a:cubicBezTo>
                <a:cubicBezTo>
                  <a:pt x="22" y="198"/>
                  <a:pt x="22" y="198"/>
                  <a:pt x="22" y="198"/>
                </a:cubicBezTo>
                <a:cubicBezTo>
                  <a:pt x="44" y="198"/>
                  <a:pt x="44" y="198"/>
                  <a:pt x="44" y="198"/>
                </a:cubicBezTo>
                <a:cubicBezTo>
                  <a:pt x="63" y="198"/>
                  <a:pt x="63" y="198"/>
                  <a:pt x="63" y="198"/>
                </a:cubicBezTo>
                <a:cubicBezTo>
                  <a:pt x="77" y="198"/>
                  <a:pt x="77" y="198"/>
                  <a:pt x="77" y="198"/>
                </a:cubicBezTo>
                <a:cubicBezTo>
                  <a:pt x="90" y="138"/>
                  <a:pt x="90" y="138"/>
                  <a:pt x="90" y="138"/>
                </a:cubicBezTo>
                <a:cubicBezTo>
                  <a:pt x="129" y="138"/>
                  <a:pt x="129" y="138"/>
                  <a:pt x="129" y="138"/>
                </a:cubicBezTo>
                <a:cubicBezTo>
                  <a:pt x="129" y="138"/>
                  <a:pt x="130" y="138"/>
                  <a:pt x="130" y="138"/>
                </a:cubicBezTo>
                <a:cubicBezTo>
                  <a:pt x="152" y="138"/>
                  <a:pt x="172" y="130"/>
                  <a:pt x="186" y="115"/>
                </a:cubicBezTo>
                <a:cubicBezTo>
                  <a:pt x="195" y="106"/>
                  <a:pt x="202" y="94"/>
                  <a:pt x="205" y="79"/>
                </a:cubicBezTo>
                <a:cubicBezTo>
                  <a:pt x="207" y="73"/>
                  <a:pt x="207" y="67"/>
                  <a:pt x="207" y="61"/>
                </a:cubicBezTo>
                <a:moveTo>
                  <a:pt x="225" y="72"/>
                </a:moveTo>
                <a:cubicBezTo>
                  <a:pt x="224" y="76"/>
                  <a:pt x="224" y="79"/>
                  <a:pt x="223" y="83"/>
                </a:cubicBezTo>
                <a:cubicBezTo>
                  <a:pt x="213" y="127"/>
                  <a:pt x="176" y="156"/>
                  <a:pt x="129" y="15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94" y="202"/>
                  <a:pt x="94" y="202"/>
                  <a:pt x="94" y="202"/>
                </a:cubicBezTo>
                <a:cubicBezTo>
                  <a:pt x="91" y="216"/>
                  <a:pt x="91" y="216"/>
                  <a:pt x="91" y="216"/>
                </a:cubicBezTo>
                <a:cubicBezTo>
                  <a:pt x="77" y="216"/>
                  <a:pt x="77" y="216"/>
                  <a:pt x="77" y="216"/>
                </a:cubicBezTo>
                <a:cubicBezTo>
                  <a:pt x="59" y="216"/>
                  <a:pt x="59" y="216"/>
                  <a:pt x="59" y="216"/>
                </a:cubicBezTo>
                <a:cubicBezTo>
                  <a:pt x="53" y="238"/>
                  <a:pt x="53" y="238"/>
                  <a:pt x="53" y="238"/>
                </a:cubicBezTo>
                <a:cubicBezTo>
                  <a:pt x="108" y="238"/>
                  <a:pt x="108" y="238"/>
                  <a:pt x="108" y="238"/>
                </a:cubicBezTo>
                <a:cubicBezTo>
                  <a:pt x="121" y="179"/>
                  <a:pt x="121" y="179"/>
                  <a:pt x="121" y="179"/>
                </a:cubicBezTo>
                <a:cubicBezTo>
                  <a:pt x="160" y="179"/>
                  <a:pt x="160" y="179"/>
                  <a:pt x="160" y="179"/>
                </a:cubicBezTo>
                <a:cubicBezTo>
                  <a:pt x="197" y="179"/>
                  <a:pt x="228" y="157"/>
                  <a:pt x="236" y="119"/>
                </a:cubicBezTo>
                <a:cubicBezTo>
                  <a:pt x="241" y="98"/>
                  <a:pt x="235" y="82"/>
                  <a:pt x="225" y="72"/>
                </a:cubicBezTo>
                <a:moveTo>
                  <a:pt x="145" y="95"/>
                </a:moveTo>
                <a:cubicBezTo>
                  <a:pt x="143" y="96"/>
                  <a:pt x="141" y="98"/>
                  <a:pt x="140" y="99"/>
                </a:cubicBezTo>
                <a:cubicBezTo>
                  <a:pt x="135" y="102"/>
                  <a:pt x="129" y="104"/>
                  <a:pt x="123" y="104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109" y="58"/>
                  <a:pt x="109" y="58"/>
                  <a:pt x="109" y="58"/>
                </a:cubicBezTo>
                <a:cubicBezTo>
                  <a:pt x="109" y="54"/>
                  <a:pt x="109" y="54"/>
                  <a:pt x="109" y="54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41" y="54"/>
                  <a:pt x="145" y="56"/>
                  <a:pt x="148" y="58"/>
                </a:cubicBezTo>
                <a:cubicBezTo>
                  <a:pt x="154" y="62"/>
                  <a:pt x="157" y="70"/>
                  <a:pt x="154" y="79"/>
                </a:cubicBezTo>
                <a:cubicBezTo>
                  <a:pt x="153" y="85"/>
                  <a:pt x="149" y="91"/>
                  <a:pt x="145" y="95"/>
                </a:cubicBezTo>
                <a:moveTo>
                  <a:pt x="137" y="72"/>
                </a:moveTo>
                <a:cubicBezTo>
                  <a:pt x="137" y="72"/>
                  <a:pt x="137" y="72"/>
                  <a:pt x="136" y="72"/>
                </a:cubicBezTo>
                <a:cubicBezTo>
                  <a:pt x="124" y="72"/>
                  <a:pt x="124" y="72"/>
                  <a:pt x="124" y="72"/>
                </a:cubicBezTo>
                <a:cubicBezTo>
                  <a:pt x="120" y="86"/>
                  <a:pt x="120" y="86"/>
                  <a:pt x="120" y="86"/>
                </a:cubicBezTo>
                <a:cubicBezTo>
                  <a:pt x="123" y="86"/>
                  <a:pt x="123" y="86"/>
                  <a:pt x="123" y="86"/>
                </a:cubicBezTo>
                <a:cubicBezTo>
                  <a:pt x="129" y="86"/>
                  <a:pt x="135" y="81"/>
                  <a:pt x="137" y="75"/>
                </a:cubicBezTo>
                <a:cubicBezTo>
                  <a:pt x="137" y="75"/>
                  <a:pt x="137" y="75"/>
                  <a:pt x="137" y="75"/>
                </a:cubicBezTo>
                <a:cubicBezTo>
                  <a:pt x="137" y="74"/>
                  <a:pt x="137" y="74"/>
                  <a:pt x="137" y="74"/>
                </a:cubicBezTo>
                <a:cubicBezTo>
                  <a:pt x="137" y="73"/>
                  <a:pt x="137" y="73"/>
                  <a:pt x="137" y="72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5CE4B76F-99C0-329B-EF8A-68623C957283}"/>
              </a:ext>
            </a:extLst>
          </p:cNvPr>
          <p:cNvSpPr>
            <a:spLocks noEditPoints="1"/>
          </p:cNvSpPr>
          <p:nvPr/>
        </p:nvSpPr>
        <p:spPr bwMode="auto">
          <a:xfrm>
            <a:off x="9537956" y="3650421"/>
            <a:ext cx="420684" cy="401634"/>
          </a:xfrm>
          <a:custGeom>
            <a:avLst/>
            <a:gdLst/>
            <a:ahLst/>
            <a:cxnLst>
              <a:cxn ang="0">
                <a:pos x="199" y="244"/>
              </a:cxn>
              <a:cxn ang="0">
                <a:pos x="199" y="155"/>
              </a:cxn>
              <a:cxn ang="0">
                <a:pos x="172" y="119"/>
              </a:cxn>
              <a:cxn ang="0">
                <a:pos x="142" y="156"/>
              </a:cxn>
              <a:cxn ang="0">
                <a:pos x="142" y="244"/>
              </a:cxn>
              <a:cxn ang="0">
                <a:pos x="85" y="244"/>
              </a:cxn>
              <a:cxn ang="0">
                <a:pos x="85" y="81"/>
              </a:cxn>
              <a:cxn ang="0">
                <a:pos x="142" y="81"/>
              </a:cxn>
              <a:cxn ang="0">
                <a:pos x="142" y="103"/>
              </a:cxn>
              <a:cxn ang="0">
                <a:pos x="194" y="76"/>
              </a:cxn>
              <a:cxn ang="0">
                <a:pos x="256" y="152"/>
              </a:cxn>
              <a:cxn ang="0">
                <a:pos x="256" y="244"/>
              </a:cxn>
              <a:cxn ang="0">
                <a:pos x="199" y="244"/>
              </a:cxn>
              <a:cxn ang="0">
                <a:pos x="32" y="57"/>
              </a:cxn>
              <a:cxn ang="0">
                <a:pos x="0" y="29"/>
              </a:cxn>
              <a:cxn ang="0">
                <a:pos x="32" y="0"/>
              </a:cxn>
              <a:cxn ang="0">
                <a:pos x="64" y="29"/>
              </a:cxn>
              <a:cxn ang="0">
                <a:pos x="32" y="57"/>
              </a:cxn>
              <a:cxn ang="0">
                <a:pos x="60" y="244"/>
              </a:cxn>
              <a:cxn ang="0">
                <a:pos x="3" y="244"/>
              </a:cxn>
              <a:cxn ang="0">
                <a:pos x="3" y="81"/>
              </a:cxn>
              <a:cxn ang="0">
                <a:pos x="60" y="81"/>
              </a:cxn>
              <a:cxn ang="0">
                <a:pos x="60" y="244"/>
              </a:cxn>
            </a:cxnLst>
            <a:rect l="0" t="0" r="r" b="b"/>
            <a:pathLst>
              <a:path w="256" h="244">
                <a:moveTo>
                  <a:pt x="199" y="244"/>
                </a:moveTo>
                <a:cubicBezTo>
                  <a:pt x="199" y="155"/>
                  <a:pt x="199" y="155"/>
                  <a:pt x="199" y="155"/>
                </a:cubicBezTo>
                <a:cubicBezTo>
                  <a:pt x="199" y="137"/>
                  <a:pt x="194" y="119"/>
                  <a:pt x="172" y="119"/>
                </a:cubicBezTo>
                <a:cubicBezTo>
                  <a:pt x="151" y="119"/>
                  <a:pt x="142" y="137"/>
                  <a:pt x="142" y="156"/>
                </a:cubicBezTo>
                <a:cubicBezTo>
                  <a:pt x="142" y="244"/>
                  <a:pt x="142" y="244"/>
                  <a:pt x="142" y="244"/>
                </a:cubicBezTo>
                <a:cubicBezTo>
                  <a:pt x="85" y="244"/>
                  <a:pt x="85" y="244"/>
                  <a:pt x="85" y="244"/>
                </a:cubicBezTo>
                <a:cubicBezTo>
                  <a:pt x="85" y="81"/>
                  <a:pt x="85" y="81"/>
                  <a:pt x="85" y="81"/>
                </a:cubicBezTo>
                <a:cubicBezTo>
                  <a:pt x="142" y="81"/>
                  <a:pt x="142" y="81"/>
                  <a:pt x="142" y="81"/>
                </a:cubicBezTo>
                <a:cubicBezTo>
                  <a:pt x="142" y="103"/>
                  <a:pt x="142" y="103"/>
                  <a:pt x="142" y="103"/>
                </a:cubicBezTo>
                <a:cubicBezTo>
                  <a:pt x="157" y="84"/>
                  <a:pt x="170" y="76"/>
                  <a:pt x="194" y="76"/>
                </a:cubicBezTo>
                <a:cubicBezTo>
                  <a:pt x="217" y="76"/>
                  <a:pt x="256" y="87"/>
                  <a:pt x="256" y="152"/>
                </a:cubicBezTo>
                <a:cubicBezTo>
                  <a:pt x="256" y="244"/>
                  <a:pt x="256" y="244"/>
                  <a:pt x="256" y="244"/>
                </a:cubicBezTo>
                <a:lnTo>
                  <a:pt x="199" y="244"/>
                </a:lnTo>
                <a:close/>
                <a:moveTo>
                  <a:pt x="32" y="57"/>
                </a:moveTo>
                <a:cubicBezTo>
                  <a:pt x="14" y="57"/>
                  <a:pt x="0" y="45"/>
                  <a:pt x="0" y="29"/>
                </a:cubicBezTo>
                <a:cubicBezTo>
                  <a:pt x="0" y="13"/>
                  <a:pt x="14" y="0"/>
                  <a:pt x="32" y="0"/>
                </a:cubicBezTo>
                <a:cubicBezTo>
                  <a:pt x="50" y="0"/>
                  <a:pt x="64" y="13"/>
                  <a:pt x="64" y="29"/>
                </a:cubicBezTo>
                <a:cubicBezTo>
                  <a:pt x="64" y="45"/>
                  <a:pt x="50" y="57"/>
                  <a:pt x="32" y="57"/>
                </a:cubicBezTo>
                <a:moveTo>
                  <a:pt x="60" y="244"/>
                </a:moveTo>
                <a:cubicBezTo>
                  <a:pt x="3" y="244"/>
                  <a:pt x="3" y="244"/>
                  <a:pt x="3" y="244"/>
                </a:cubicBezTo>
                <a:cubicBezTo>
                  <a:pt x="3" y="81"/>
                  <a:pt x="3" y="81"/>
                  <a:pt x="3" y="81"/>
                </a:cubicBezTo>
                <a:cubicBezTo>
                  <a:pt x="60" y="81"/>
                  <a:pt x="60" y="81"/>
                  <a:pt x="60" y="81"/>
                </a:cubicBezTo>
                <a:lnTo>
                  <a:pt x="60" y="244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B6B34DB6-1275-79C6-A51B-1AE17D578FBC}"/>
              </a:ext>
            </a:extLst>
          </p:cNvPr>
          <p:cNvSpPr>
            <a:spLocks noEditPoints="1"/>
          </p:cNvSpPr>
          <p:nvPr/>
        </p:nvSpPr>
        <p:spPr bwMode="auto">
          <a:xfrm>
            <a:off x="8801363" y="3637721"/>
            <a:ext cx="420684" cy="420684"/>
          </a:xfrm>
          <a:custGeom>
            <a:avLst/>
            <a:gdLst/>
            <a:ahLst/>
            <a:cxnLst>
              <a:cxn ang="0">
                <a:pos x="198" y="235"/>
              </a:cxn>
              <a:cxn ang="0">
                <a:pos x="107" y="185"/>
              </a:cxn>
              <a:cxn ang="0">
                <a:pos x="33" y="214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98" y="235"/>
              </a:cxn>
              <a:cxn ang="0">
                <a:pos x="65" y="163"/>
              </a:cxn>
              <a:cxn ang="0">
                <a:pos x="66" y="163"/>
              </a:cxn>
              <a:cxn ang="0">
                <a:pos x="178" y="178"/>
              </a:cxn>
              <a:cxn ang="0">
                <a:pos x="187" y="178"/>
              </a:cxn>
              <a:cxn ang="0">
                <a:pos x="190" y="170"/>
              </a:cxn>
              <a:cxn ang="0">
                <a:pos x="187" y="164"/>
              </a:cxn>
              <a:cxn ang="0">
                <a:pos x="64" y="146"/>
              </a:cxn>
              <a:cxn ang="0">
                <a:pos x="57" y="154"/>
              </a:cxn>
              <a:cxn ang="0">
                <a:pos x="65" y="163"/>
              </a:cxn>
              <a:cxn ang="0">
                <a:pos x="60" y="127"/>
              </a:cxn>
              <a:cxn ang="0">
                <a:pos x="64" y="126"/>
              </a:cxn>
              <a:cxn ang="0">
                <a:pos x="192" y="141"/>
              </a:cxn>
              <a:cxn ang="0">
                <a:pos x="197" y="143"/>
              </a:cxn>
              <a:cxn ang="0">
                <a:pos x="208" y="131"/>
              </a:cxn>
              <a:cxn ang="0">
                <a:pos x="202" y="121"/>
              </a:cxn>
              <a:cxn ang="0">
                <a:pos x="202" y="121"/>
              </a:cxn>
              <a:cxn ang="0">
                <a:pos x="58" y="107"/>
              </a:cxn>
              <a:cxn ang="0">
                <a:pos x="51" y="116"/>
              </a:cxn>
              <a:cxn ang="0">
                <a:pos x="60" y="127"/>
              </a:cxn>
              <a:cxn ang="0">
                <a:pos x="220" y="82"/>
              </a:cxn>
              <a:cxn ang="0">
                <a:pos x="52" y="62"/>
              </a:cxn>
              <a:cxn ang="0">
                <a:pos x="42" y="74"/>
              </a:cxn>
              <a:cxn ang="0">
                <a:pos x="54" y="86"/>
              </a:cxn>
              <a:cxn ang="0">
                <a:pos x="57" y="86"/>
              </a:cxn>
              <a:cxn ang="0">
                <a:pos x="57" y="86"/>
              </a:cxn>
              <a:cxn ang="0">
                <a:pos x="207" y="102"/>
              </a:cxn>
              <a:cxn ang="0">
                <a:pos x="214" y="104"/>
              </a:cxn>
              <a:cxn ang="0">
                <a:pos x="226" y="92"/>
              </a:cxn>
              <a:cxn ang="0">
                <a:pos x="220" y="82"/>
              </a:cxn>
              <a:cxn ang="0">
                <a:pos x="157" y="252"/>
              </a:cxn>
              <a:cxn ang="0">
                <a:pos x="128" y="256"/>
              </a:cxn>
              <a:cxn ang="0">
                <a:pos x="66" y="240"/>
              </a:cxn>
              <a:cxn ang="0">
                <a:pos x="107" y="223"/>
              </a:cxn>
              <a:cxn ang="0">
                <a:pos x="157" y="252"/>
              </a:cxn>
            </a:cxnLst>
            <a:rect l="0" t="0" r="r" b="b"/>
            <a:pathLst>
              <a:path w="256" h="256">
                <a:moveTo>
                  <a:pt x="198" y="235"/>
                </a:moveTo>
                <a:cubicBezTo>
                  <a:pt x="180" y="205"/>
                  <a:pt x="146" y="185"/>
                  <a:pt x="107" y="185"/>
                </a:cubicBezTo>
                <a:cubicBezTo>
                  <a:pt x="78" y="185"/>
                  <a:pt x="52" y="196"/>
                  <a:pt x="33" y="214"/>
                </a:cubicBezTo>
                <a:cubicBezTo>
                  <a:pt x="12" y="191"/>
                  <a:pt x="0" y="161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73"/>
                  <a:pt x="233" y="212"/>
                  <a:pt x="198" y="235"/>
                </a:cubicBezTo>
                <a:moveTo>
                  <a:pt x="65" y="163"/>
                </a:moveTo>
                <a:cubicBezTo>
                  <a:pt x="66" y="163"/>
                  <a:pt x="66" y="163"/>
                  <a:pt x="66" y="163"/>
                </a:cubicBezTo>
                <a:cubicBezTo>
                  <a:pt x="66" y="163"/>
                  <a:pt x="134" y="145"/>
                  <a:pt x="178" y="178"/>
                </a:cubicBezTo>
                <a:cubicBezTo>
                  <a:pt x="178" y="178"/>
                  <a:pt x="182" y="181"/>
                  <a:pt x="187" y="178"/>
                </a:cubicBezTo>
                <a:cubicBezTo>
                  <a:pt x="189" y="176"/>
                  <a:pt x="190" y="175"/>
                  <a:pt x="190" y="170"/>
                </a:cubicBezTo>
                <a:cubicBezTo>
                  <a:pt x="190" y="170"/>
                  <a:pt x="190" y="167"/>
                  <a:pt x="187" y="164"/>
                </a:cubicBezTo>
                <a:cubicBezTo>
                  <a:pt x="137" y="130"/>
                  <a:pt x="67" y="146"/>
                  <a:pt x="64" y="146"/>
                </a:cubicBezTo>
                <a:cubicBezTo>
                  <a:pt x="57" y="149"/>
                  <a:pt x="57" y="154"/>
                  <a:pt x="57" y="154"/>
                </a:cubicBezTo>
                <a:cubicBezTo>
                  <a:pt x="57" y="158"/>
                  <a:pt x="60" y="163"/>
                  <a:pt x="65" y="163"/>
                </a:cubicBezTo>
                <a:moveTo>
                  <a:pt x="60" y="127"/>
                </a:moveTo>
                <a:cubicBezTo>
                  <a:pt x="64" y="126"/>
                  <a:pt x="64" y="126"/>
                  <a:pt x="64" y="126"/>
                </a:cubicBezTo>
                <a:cubicBezTo>
                  <a:pt x="72" y="124"/>
                  <a:pt x="137" y="108"/>
                  <a:pt x="192" y="141"/>
                </a:cubicBezTo>
                <a:cubicBezTo>
                  <a:pt x="194" y="142"/>
                  <a:pt x="196" y="143"/>
                  <a:pt x="197" y="143"/>
                </a:cubicBezTo>
                <a:cubicBezTo>
                  <a:pt x="203" y="143"/>
                  <a:pt x="208" y="137"/>
                  <a:pt x="208" y="131"/>
                </a:cubicBezTo>
                <a:cubicBezTo>
                  <a:pt x="208" y="127"/>
                  <a:pt x="205" y="123"/>
                  <a:pt x="202" y="121"/>
                </a:cubicBezTo>
                <a:cubicBezTo>
                  <a:pt x="202" y="121"/>
                  <a:pt x="202" y="121"/>
                  <a:pt x="202" y="121"/>
                </a:cubicBezTo>
                <a:cubicBezTo>
                  <a:pt x="135" y="83"/>
                  <a:pt x="63" y="106"/>
                  <a:pt x="58" y="107"/>
                </a:cubicBezTo>
                <a:cubicBezTo>
                  <a:pt x="54" y="108"/>
                  <a:pt x="51" y="112"/>
                  <a:pt x="51" y="116"/>
                </a:cubicBezTo>
                <a:cubicBezTo>
                  <a:pt x="51" y="122"/>
                  <a:pt x="55" y="127"/>
                  <a:pt x="60" y="127"/>
                </a:cubicBezTo>
                <a:moveTo>
                  <a:pt x="220" y="82"/>
                </a:moveTo>
                <a:cubicBezTo>
                  <a:pt x="149" y="38"/>
                  <a:pt x="56" y="61"/>
                  <a:pt x="52" y="62"/>
                </a:cubicBezTo>
                <a:cubicBezTo>
                  <a:pt x="45" y="63"/>
                  <a:pt x="42" y="68"/>
                  <a:pt x="42" y="74"/>
                </a:cubicBezTo>
                <a:cubicBezTo>
                  <a:pt x="42" y="81"/>
                  <a:pt x="48" y="86"/>
                  <a:pt x="54" y="86"/>
                </a:cubicBezTo>
                <a:cubicBezTo>
                  <a:pt x="55" y="86"/>
                  <a:pt x="56" y="86"/>
                  <a:pt x="57" y="86"/>
                </a:cubicBezTo>
                <a:cubicBezTo>
                  <a:pt x="57" y="86"/>
                  <a:pt x="57" y="86"/>
                  <a:pt x="57" y="86"/>
                </a:cubicBezTo>
                <a:cubicBezTo>
                  <a:pt x="58" y="85"/>
                  <a:pt x="145" y="63"/>
                  <a:pt x="207" y="102"/>
                </a:cubicBezTo>
                <a:cubicBezTo>
                  <a:pt x="211" y="104"/>
                  <a:pt x="214" y="104"/>
                  <a:pt x="214" y="104"/>
                </a:cubicBezTo>
                <a:cubicBezTo>
                  <a:pt x="221" y="104"/>
                  <a:pt x="226" y="99"/>
                  <a:pt x="226" y="92"/>
                </a:cubicBezTo>
                <a:cubicBezTo>
                  <a:pt x="226" y="88"/>
                  <a:pt x="224" y="84"/>
                  <a:pt x="220" y="82"/>
                </a:cubicBezTo>
                <a:moveTo>
                  <a:pt x="157" y="252"/>
                </a:moveTo>
                <a:cubicBezTo>
                  <a:pt x="146" y="255"/>
                  <a:pt x="140" y="256"/>
                  <a:pt x="128" y="256"/>
                </a:cubicBezTo>
                <a:cubicBezTo>
                  <a:pt x="104" y="256"/>
                  <a:pt x="85" y="251"/>
                  <a:pt x="66" y="240"/>
                </a:cubicBezTo>
                <a:cubicBezTo>
                  <a:pt x="77" y="228"/>
                  <a:pt x="90" y="223"/>
                  <a:pt x="107" y="223"/>
                </a:cubicBezTo>
                <a:cubicBezTo>
                  <a:pt x="130" y="223"/>
                  <a:pt x="148" y="234"/>
                  <a:pt x="157" y="252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F4CC88F1-DC0F-A86D-A17F-596FC7CB7F1D}"/>
              </a:ext>
            </a:extLst>
          </p:cNvPr>
          <p:cNvSpPr>
            <a:spLocks noEditPoints="1"/>
          </p:cNvSpPr>
          <p:nvPr/>
        </p:nvSpPr>
        <p:spPr bwMode="auto">
          <a:xfrm>
            <a:off x="8064771" y="3702808"/>
            <a:ext cx="422271" cy="290510"/>
          </a:xfrm>
          <a:custGeom>
            <a:avLst/>
            <a:gdLst/>
            <a:ahLst/>
            <a:cxnLst>
              <a:cxn ang="0">
                <a:pos x="217" y="0"/>
              </a:cxn>
              <a:cxn ang="0">
                <a:pos x="133" y="0"/>
              </a:cxn>
              <a:cxn ang="0">
                <a:pos x="46" y="0"/>
              </a:cxn>
              <a:cxn ang="0">
                <a:pos x="0" y="36"/>
              </a:cxn>
              <a:cxn ang="0">
                <a:pos x="0" y="142"/>
              </a:cxn>
              <a:cxn ang="0">
                <a:pos x="46" y="176"/>
              </a:cxn>
              <a:cxn ang="0">
                <a:pos x="135" y="176"/>
              </a:cxn>
              <a:cxn ang="0">
                <a:pos x="217" y="176"/>
              </a:cxn>
              <a:cxn ang="0">
                <a:pos x="256" y="142"/>
              </a:cxn>
              <a:cxn ang="0">
                <a:pos x="256" y="36"/>
              </a:cxn>
              <a:cxn ang="0">
                <a:pos x="217" y="0"/>
              </a:cxn>
              <a:cxn ang="0">
                <a:pos x="111" y="129"/>
              </a:cxn>
              <a:cxn ang="0">
                <a:pos x="111" y="48"/>
              </a:cxn>
              <a:cxn ang="0">
                <a:pos x="167" y="89"/>
              </a:cxn>
              <a:cxn ang="0">
                <a:pos x="111" y="129"/>
              </a:cxn>
            </a:cxnLst>
            <a:rect l="0" t="0" r="r" b="b"/>
            <a:pathLst>
              <a:path w="256" h="176">
                <a:moveTo>
                  <a:pt x="217" y="0"/>
                </a:moveTo>
                <a:cubicBezTo>
                  <a:pt x="133" y="0"/>
                  <a:pt x="133" y="0"/>
                  <a:pt x="133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4" y="0"/>
                  <a:pt x="0" y="15"/>
                  <a:pt x="0" y="36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63"/>
                  <a:pt x="24" y="176"/>
                  <a:pt x="46" y="176"/>
                </a:cubicBezTo>
                <a:cubicBezTo>
                  <a:pt x="135" y="176"/>
                  <a:pt x="135" y="176"/>
                  <a:pt x="135" y="176"/>
                </a:cubicBezTo>
                <a:cubicBezTo>
                  <a:pt x="217" y="176"/>
                  <a:pt x="217" y="176"/>
                  <a:pt x="217" y="176"/>
                </a:cubicBezTo>
                <a:cubicBezTo>
                  <a:pt x="238" y="176"/>
                  <a:pt x="256" y="163"/>
                  <a:pt x="256" y="142"/>
                </a:cubicBezTo>
                <a:cubicBezTo>
                  <a:pt x="256" y="36"/>
                  <a:pt x="256" y="36"/>
                  <a:pt x="256" y="36"/>
                </a:cubicBezTo>
                <a:cubicBezTo>
                  <a:pt x="256" y="15"/>
                  <a:pt x="238" y="0"/>
                  <a:pt x="217" y="0"/>
                </a:cubicBezTo>
                <a:moveTo>
                  <a:pt x="111" y="129"/>
                </a:moveTo>
                <a:cubicBezTo>
                  <a:pt x="111" y="48"/>
                  <a:pt x="111" y="48"/>
                  <a:pt x="111" y="48"/>
                </a:cubicBezTo>
                <a:cubicBezTo>
                  <a:pt x="167" y="89"/>
                  <a:pt x="167" y="89"/>
                  <a:pt x="167" y="89"/>
                </a:cubicBezTo>
                <a:lnTo>
                  <a:pt x="111" y="129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C91A01EE-238B-1EC5-9F79-EE8246B1DA1B}"/>
              </a:ext>
            </a:extLst>
          </p:cNvPr>
          <p:cNvSpPr>
            <a:spLocks/>
          </p:cNvSpPr>
          <p:nvPr/>
        </p:nvSpPr>
        <p:spPr bwMode="auto">
          <a:xfrm>
            <a:off x="7312303" y="3610732"/>
            <a:ext cx="444496" cy="427034"/>
          </a:xfrm>
          <a:custGeom>
            <a:avLst/>
            <a:gdLst/>
            <a:ahLst/>
            <a:cxnLst>
              <a:cxn ang="0">
                <a:pos x="231" y="164"/>
              </a:cxn>
              <a:cxn ang="0">
                <a:pos x="176" y="229"/>
              </a:cxn>
              <a:cxn ang="0">
                <a:pos x="119" y="256"/>
              </a:cxn>
              <a:cxn ang="0">
                <a:pos x="45" y="96"/>
              </a:cxn>
              <a:cxn ang="0">
                <a:pos x="14" y="101"/>
              </a:cxn>
              <a:cxn ang="0">
                <a:pos x="40" y="60"/>
              </a:cxn>
              <a:cxn ang="0">
                <a:pos x="98" y="35"/>
              </a:cxn>
              <a:cxn ang="0">
                <a:pos x="150" y="175"/>
              </a:cxn>
              <a:cxn ang="0">
                <a:pos x="190" y="96"/>
              </a:cxn>
              <a:cxn ang="0">
                <a:pos x="155" y="91"/>
              </a:cxn>
              <a:cxn ang="0">
                <a:pos x="266" y="70"/>
              </a:cxn>
              <a:cxn ang="0">
                <a:pos x="231" y="164"/>
              </a:cxn>
            </a:cxnLst>
            <a:rect l="0" t="0" r="r" b="b"/>
            <a:pathLst>
              <a:path w="270" h="259">
                <a:moveTo>
                  <a:pt x="231" y="164"/>
                </a:moveTo>
                <a:cubicBezTo>
                  <a:pt x="216" y="187"/>
                  <a:pt x="195" y="214"/>
                  <a:pt x="176" y="229"/>
                </a:cubicBezTo>
                <a:cubicBezTo>
                  <a:pt x="163" y="241"/>
                  <a:pt x="138" y="259"/>
                  <a:pt x="119" y="256"/>
                </a:cubicBezTo>
                <a:cubicBezTo>
                  <a:pt x="68" y="247"/>
                  <a:pt x="79" y="124"/>
                  <a:pt x="45" y="96"/>
                </a:cubicBezTo>
                <a:cubicBezTo>
                  <a:pt x="30" y="92"/>
                  <a:pt x="22" y="115"/>
                  <a:pt x="14" y="101"/>
                </a:cubicBezTo>
                <a:cubicBezTo>
                  <a:pt x="0" y="90"/>
                  <a:pt x="27" y="71"/>
                  <a:pt x="40" y="60"/>
                </a:cubicBezTo>
                <a:cubicBezTo>
                  <a:pt x="56" y="46"/>
                  <a:pt x="76" y="26"/>
                  <a:pt x="98" y="35"/>
                </a:cubicBezTo>
                <a:cubicBezTo>
                  <a:pt x="140" y="51"/>
                  <a:pt x="110" y="153"/>
                  <a:pt x="150" y="175"/>
                </a:cubicBezTo>
                <a:cubicBezTo>
                  <a:pt x="171" y="158"/>
                  <a:pt x="194" y="130"/>
                  <a:pt x="190" y="96"/>
                </a:cubicBezTo>
                <a:cubicBezTo>
                  <a:pt x="186" y="85"/>
                  <a:pt x="166" y="88"/>
                  <a:pt x="155" y="91"/>
                </a:cubicBezTo>
                <a:cubicBezTo>
                  <a:pt x="155" y="39"/>
                  <a:pt x="257" y="0"/>
                  <a:pt x="266" y="70"/>
                </a:cubicBezTo>
                <a:cubicBezTo>
                  <a:pt x="270" y="113"/>
                  <a:pt x="231" y="164"/>
                  <a:pt x="231" y="16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841222A2-0F7B-5DE4-F0FD-08955CBD721E}"/>
              </a:ext>
            </a:extLst>
          </p:cNvPr>
          <p:cNvSpPr>
            <a:spLocks noEditPoints="1"/>
          </p:cNvSpPr>
          <p:nvPr/>
        </p:nvSpPr>
        <p:spPr bwMode="auto">
          <a:xfrm>
            <a:off x="6593172" y="3669471"/>
            <a:ext cx="420684" cy="361946"/>
          </a:xfrm>
          <a:custGeom>
            <a:avLst/>
            <a:gdLst/>
            <a:ahLst/>
            <a:cxnLst>
              <a:cxn ang="0">
                <a:pos x="216" y="55"/>
              </a:cxn>
              <a:cxn ang="0">
                <a:pos x="216" y="94"/>
              </a:cxn>
              <a:cxn ang="0">
                <a:pos x="200" y="94"/>
              </a:cxn>
              <a:cxn ang="0">
                <a:pos x="200" y="55"/>
              </a:cxn>
              <a:cxn ang="0">
                <a:pos x="160" y="55"/>
              </a:cxn>
              <a:cxn ang="0">
                <a:pos x="160" y="39"/>
              </a:cxn>
              <a:cxn ang="0">
                <a:pos x="200" y="39"/>
              </a:cxn>
              <a:cxn ang="0">
                <a:pos x="200" y="0"/>
              </a:cxn>
              <a:cxn ang="0">
                <a:pos x="216" y="0"/>
              </a:cxn>
              <a:cxn ang="0">
                <a:pos x="216" y="39"/>
              </a:cxn>
              <a:cxn ang="0">
                <a:pos x="256" y="39"/>
              </a:cxn>
              <a:cxn ang="0">
                <a:pos x="256" y="55"/>
              </a:cxn>
              <a:cxn ang="0">
                <a:pos x="216" y="55"/>
              </a:cxn>
              <a:cxn ang="0">
                <a:pos x="105" y="16"/>
              </a:cxn>
              <a:cxn ang="0">
                <a:pos x="128" y="53"/>
              </a:cxn>
              <a:cxn ang="0">
                <a:pos x="108" y="87"/>
              </a:cxn>
              <a:cxn ang="0">
                <a:pos x="95" y="106"/>
              </a:cxn>
              <a:cxn ang="0">
                <a:pos x="113" y="126"/>
              </a:cxn>
              <a:cxn ang="0">
                <a:pos x="136" y="169"/>
              </a:cxn>
              <a:cxn ang="0">
                <a:pos x="70" y="220"/>
              </a:cxn>
              <a:cxn ang="0">
                <a:pos x="0" y="178"/>
              </a:cxn>
              <a:cxn ang="0">
                <a:pos x="67" y="130"/>
              </a:cxn>
              <a:cxn ang="0">
                <a:pos x="79" y="130"/>
              </a:cxn>
              <a:cxn ang="0">
                <a:pos x="70" y="112"/>
              </a:cxn>
              <a:cxn ang="0">
                <a:pos x="73" y="99"/>
              </a:cxn>
              <a:cxn ang="0">
                <a:pos x="67" y="99"/>
              </a:cxn>
              <a:cxn ang="0">
                <a:pos x="16" y="50"/>
              </a:cxn>
              <a:cxn ang="0">
                <a:pos x="74" y="0"/>
              </a:cxn>
              <a:cxn ang="0">
                <a:pos x="142" y="0"/>
              </a:cxn>
              <a:cxn ang="0">
                <a:pos x="127" y="16"/>
              </a:cxn>
              <a:cxn ang="0">
                <a:pos x="105" y="16"/>
              </a:cxn>
              <a:cxn ang="0">
                <a:pos x="74" y="137"/>
              </a:cxn>
              <a:cxn ang="0">
                <a:pos x="25" y="171"/>
              </a:cxn>
              <a:cxn ang="0">
                <a:pos x="70" y="205"/>
              </a:cxn>
              <a:cxn ang="0">
                <a:pos x="119" y="172"/>
              </a:cxn>
              <a:cxn ang="0">
                <a:pos x="118" y="165"/>
              </a:cxn>
              <a:cxn ang="0">
                <a:pos x="91" y="139"/>
              </a:cxn>
              <a:cxn ang="0">
                <a:pos x="74" y="137"/>
              </a:cxn>
              <a:cxn ang="0">
                <a:pos x="104" y="53"/>
              </a:cxn>
              <a:cxn ang="0">
                <a:pos x="66" y="12"/>
              </a:cxn>
              <a:cxn ang="0">
                <a:pos x="40" y="51"/>
              </a:cxn>
              <a:cxn ang="0">
                <a:pos x="77" y="93"/>
              </a:cxn>
              <a:cxn ang="0">
                <a:pos x="104" y="53"/>
              </a:cxn>
            </a:cxnLst>
            <a:rect l="0" t="0" r="r" b="b"/>
            <a:pathLst>
              <a:path w="256" h="220">
                <a:moveTo>
                  <a:pt x="216" y="55"/>
                </a:moveTo>
                <a:cubicBezTo>
                  <a:pt x="216" y="94"/>
                  <a:pt x="216" y="94"/>
                  <a:pt x="216" y="94"/>
                </a:cubicBezTo>
                <a:cubicBezTo>
                  <a:pt x="200" y="94"/>
                  <a:pt x="200" y="94"/>
                  <a:pt x="200" y="94"/>
                </a:cubicBezTo>
                <a:cubicBezTo>
                  <a:pt x="200" y="55"/>
                  <a:pt x="200" y="55"/>
                  <a:pt x="200" y="55"/>
                </a:cubicBezTo>
                <a:cubicBezTo>
                  <a:pt x="160" y="55"/>
                  <a:pt x="160" y="55"/>
                  <a:pt x="160" y="55"/>
                </a:cubicBezTo>
                <a:cubicBezTo>
                  <a:pt x="160" y="39"/>
                  <a:pt x="160" y="39"/>
                  <a:pt x="160" y="39"/>
                </a:cubicBezTo>
                <a:cubicBezTo>
                  <a:pt x="200" y="39"/>
                  <a:pt x="200" y="39"/>
                  <a:pt x="200" y="39"/>
                </a:cubicBezTo>
                <a:cubicBezTo>
                  <a:pt x="200" y="0"/>
                  <a:pt x="200" y="0"/>
                  <a:pt x="200" y="0"/>
                </a:cubicBezTo>
                <a:cubicBezTo>
                  <a:pt x="216" y="0"/>
                  <a:pt x="216" y="0"/>
                  <a:pt x="216" y="0"/>
                </a:cubicBezTo>
                <a:cubicBezTo>
                  <a:pt x="216" y="39"/>
                  <a:pt x="216" y="39"/>
                  <a:pt x="216" y="39"/>
                </a:cubicBezTo>
                <a:cubicBezTo>
                  <a:pt x="256" y="39"/>
                  <a:pt x="256" y="39"/>
                  <a:pt x="256" y="39"/>
                </a:cubicBezTo>
                <a:cubicBezTo>
                  <a:pt x="256" y="55"/>
                  <a:pt x="256" y="55"/>
                  <a:pt x="256" y="55"/>
                </a:cubicBezTo>
                <a:lnTo>
                  <a:pt x="216" y="55"/>
                </a:lnTo>
                <a:close/>
                <a:moveTo>
                  <a:pt x="105" y="16"/>
                </a:moveTo>
                <a:cubicBezTo>
                  <a:pt x="120" y="24"/>
                  <a:pt x="128" y="36"/>
                  <a:pt x="128" y="53"/>
                </a:cubicBezTo>
                <a:cubicBezTo>
                  <a:pt x="128" y="67"/>
                  <a:pt x="119" y="78"/>
                  <a:pt x="108" y="87"/>
                </a:cubicBezTo>
                <a:cubicBezTo>
                  <a:pt x="97" y="95"/>
                  <a:pt x="95" y="98"/>
                  <a:pt x="95" y="106"/>
                </a:cubicBezTo>
                <a:cubicBezTo>
                  <a:pt x="95" y="112"/>
                  <a:pt x="107" y="122"/>
                  <a:pt x="113" y="126"/>
                </a:cubicBezTo>
                <a:cubicBezTo>
                  <a:pt x="131" y="139"/>
                  <a:pt x="136" y="150"/>
                  <a:pt x="136" y="169"/>
                </a:cubicBezTo>
                <a:cubicBezTo>
                  <a:pt x="136" y="193"/>
                  <a:pt x="113" y="220"/>
                  <a:pt x="70" y="220"/>
                </a:cubicBezTo>
                <a:cubicBezTo>
                  <a:pt x="33" y="220"/>
                  <a:pt x="0" y="202"/>
                  <a:pt x="0" y="178"/>
                </a:cubicBezTo>
                <a:cubicBezTo>
                  <a:pt x="0" y="154"/>
                  <a:pt x="30" y="130"/>
                  <a:pt x="67" y="130"/>
                </a:cubicBezTo>
                <a:cubicBezTo>
                  <a:pt x="71" y="130"/>
                  <a:pt x="75" y="130"/>
                  <a:pt x="79" y="130"/>
                </a:cubicBezTo>
                <a:cubicBezTo>
                  <a:pt x="74" y="125"/>
                  <a:pt x="70" y="119"/>
                  <a:pt x="70" y="112"/>
                </a:cubicBezTo>
                <a:cubicBezTo>
                  <a:pt x="70" y="107"/>
                  <a:pt x="71" y="103"/>
                  <a:pt x="73" y="99"/>
                </a:cubicBezTo>
                <a:cubicBezTo>
                  <a:pt x="71" y="99"/>
                  <a:pt x="69" y="99"/>
                  <a:pt x="67" y="99"/>
                </a:cubicBezTo>
                <a:cubicBezTo>
                  <a:pt x="36" y="99"/>
                  <a:pt x="16" y="77"/>
                  <a:pt x="16" y="50"/>
                </a:cubicBezTo>
                <a:cubicBezTo>
                  <a:pt x="16" y="24"/>
                  <a:pt x="44" y="0"/>
                  <a:pt x="74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27" y="16"/>
                  <a:pt x="127" y="16"/>
                  <a:pt x="127" y="16"/>
                </a:cubicBezTo>
                <a:lnTo>
                  <a:pt x="105" y="16"/>
                </a:lnTo>
                <a:close/>
                <a:moveTo>
                  <a:pt x="74" y="137"/>
                </a:moveTo>
                <a:cubicBezTo>
                  <a:pt x="49" y="136"/>
                  <a:pt x="25" y="152"/>
                  <a:pt x="25" y="171"/>
                </a:cubicBezTo>
                <a:cubicBezTo>
                  <a:pt x="25" y="190"/>
                  <a:pt x="44" y="205"/>
                  <a:pt x="70" y="205"/>
                </a:cubicBezTo>
                <a:cubicBezTo>
                  <a:pt x="106" y="205"/>
                  <a:pt x="119" y="191"/>
                  <a:pt x="119" y="172"/>
                </a:cubicBezTo>
                <a:cubicBezTo>
                  <a:pt x="119" y="170"/>
                  <a:pt x="119" y="167"/>
                  <a:pt x="118" y="165"/>
                </a:cubicBezTo>
                <a:cubicBezTo>
                  <a:pt x="115" y="154"/>
                  <a:pt x="105" y="149"/>
                  <a:pt x="91" y="139"/>
                </a:cubicBezTo>
                <a:cubicBezTo>
                  <a:pt x="86" y="138"/>
                  <a:pt x="81" y="137"/>
                  <a:pt x="74" y="137"/>
                </a:cubicBezTo>
                <a:moveTo>
                  <a:pt x="104" y="53"/>
                </a:moveTo>
                <a:cubicBezTo>
                  <a:pt x="101" y="31"/>
                  <a:pt x="83" y="13"/>
                  <a:pt x="66" y="12"/>
                </a:cubicBezTo>
                <a:cubicBezTo>
                  <a:pt x="49" y="12"/>
                  <a:pt x="37" y="29"/>
                  <a:pt x="40" y="51"/>
                </a:cubicBezTo>
                <a:cubicBezTo>
                  <a:pt x="43" y="74"/>
                  <a:pt x="59" y="92"/>
                  <a:pt x="77" y="93"/>
                </a:cubicBezTo>
                <a:cubicBezTo>
                  <a:pt x="94" y="94"/>
                  <a:pt x="107" y="76"/>
                  <a:pt x="104" y="53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A76C2757-69D5-72E8-7D11-2780F8778A70}"/>
              </a:ext>
            </a:extLst>
          </p:cNvPr>
          <p:cNvSpPr>
            <a:spLocks noEditPoints="1"/>
          </p:cNvSpPr>
          <p:nvPr/>
        </p:nvSpPr>
        <p:spPr bwMode="auto">
          <a:xfrm>
            <a:off x="5856580" y="3637721"/>
            <a:ext cx="420684" cy="420684"/>
          </a:xfrm>
          <a:custGeom>
            <a:avLst/>
            <a:gdLst/>
            <a:ahLst/>
            <a:cxnLst>
              <a:cxn ang="0">
                <a:pos x="177" y="173"/>
              </a:cxn>
              <a:cxn ang="0">
                <a:pos x="158" y="187"/>
              </a:cxn>
              <a:cxn ang="0">
                <a:pos x="128" y="192"/>
              </a:cxn>
              <a:cxn ang="0">
                <a:pos x="94" y="185"/>
              </a:cxn>
              <a:cxn ang="0">
                <a:pos x="78" y="172"/>
              </a:cxn>
              <a:cxn ang="0">
                <a:pos x="72" y="155"/>
              </a:cxn>
              <a:cxn ang="0">
                <a:pos x="76" y="146"/>
              </a:cxn>
              <a:cxn ang="0">
                <a:pos x="86" y="143"/>
              </a:cxn>
              <a:cxn ang="0">
                <a:pos x="94" y="146"/>
              </a:cxn>
              <a:cxn ang="0">
                <a:pos x="100" y="154"/>
              </a:cxn>
              <a:cxn ang="0">
                <a:pos x="105" y="163"/>
              </a:cxn>
              <a:cxn ang="0">
                <a:pos x="113" y="169"/>
              </a:cxn>
              <a:cxn ang="0">
                <a:pos x="127" y="171"/>
              </a:cxn>
              <a:cxn ang="0">
                <a:pos x="147" y="166"/>
              </a:cxn>
              <a:cxn ang="0">
                <a:pos x="154" y="155"/>
              </a:cxn>
              <a:cxn ang="0">
                <a:pos x="150" y="146"/>
              </a:cxn>
              <a:cxn ang="0">
                <a:pos x="140" y="141"/>
              </a:cxn>
              <a:cxn ang="0">
                <a:pos x="122" y="137"/>
              </a:cxn>
              <a:cxn ang="0">
                <a:pos x="97" y="129"/>
              </a:cxn>
              <a:cxn ang="0">
                <a:pos x="81" y="118"/>
              </a:cxn>
              <a:cxn ang="0">
                <a:pos x="75" y="99"/>
              </a:cxn>
              <a:cxn ang="0">
                <a:pos x="81" y="81"/>
              </a:cxn>
              <a:cxn ang="0">
                <a:pos x="100" y="68"/>
              </a:cxn>
              <a:cxn ang="0">
                <a:pos x="128" y="64"/>
              </a:cxn>
              <a:cxn ang="0">
                <a:pos x="150" y="67"/>
              </a:cxn>
              <a:cxn ang="0">
                <a:pos x="166" y="74"/>
              </a:cxn>
              <a:cxn ang="0">
                <a:pos x="175" y="85"/>
              </a:cxn>
              <a:cxn ang="0">
                <a:pos x="178" y="95"/>
              </a:cxn>
              <a:cxn ang="0">
                <a:pos x="174" y="104"/>
              </a:cxn>
              <a:cxn ang="0">
                <a:pos x="164" y="108"/>
              </a:cxn>
              <a:cxn ang="0">
                <a:pos x="156" y="105"/>
              </a:cxn>
              <a:cxn ang="0">
                <a:pos x="150" y="98"/>
              </a:cxn>
              <a:cxn ang="0">
                <a:pos x="142" y="88"/>
              </a:cxn>
              <a:cxn ang="0">
                <a:pos x="126" y="84"/>
              </a:cxn>
              <a:cxn ang="0">
                <a:pos x="109" y="88"/>
              </a:cxn>
              <a:cxn ang="0">
                <a:pos x="103" y="97"/>
              </a:cxn>
              <a:cxn ang="0">
                <a:pos x="105" y="102"/>
              </a:cxn>
              <a:cxn ang="0">
                <a:pos x="111" y="107"/>
              </a:cxn>
              <a:cxn ang="0">
                <a:pos x="119" y="109"/>
              </a:cxn>
              <a:cxn ang="0">
                <a:pos x="132" y="113"/>
              </a:cxn>
              <a:cxn ang="0">
                <a:pos x="153" y="118"/>
              </a:cxn>
              <a:cxn ang="0">
                <a:pos x="169" y="125"/>
              </a:cxn>
              <a:cxn ang="0">
                <a:pos x="180" y="136"/>
              </a:cxn>
              <a:cxn ang="0">
                <a:pos x="184" y="152"/>
              </a:cxn>
              <a:cxn ang="0">
                <a:pos x="177" y="173"/>
              </a:cxn>
              <a:cxn ang="0">
                <a:pos x="256" y="192"/>
              </a:cxn>
              <a:cxn ang="0">
                <a:pos x="192" y="256"/>
              </a:cxn>
              <a:cxn ang="0">
                <a:pos x="148" y="238"/>
              </a:cxn>
              <a:cxn ang="0">
                <a:pos x="128" y="240"/>
              </a:cxn>
              <a:cxn ang="0">
                <a:pos x="16" y="128"/>
              </a:cxn>
              <a:cxn ang="0">
                <a:pos x="18" y="108"/>
              </a:cxn>
              <a:cxn ang="0">
                <a:pos x="0" y="64"/>
              </a:cxn>
              <a:cxn ang="0">
                <a:pos x="64" y="0"/>
              </a:cxn>
              <a:cxn ang="0">
                <a:pos x="108" y="18"/>
              </a:cxn>
              <a:cxn ang="0">
                <a:pos x="128" y="16"/>
              </a:cxn>
              <a:cxn ang="0">
                <a:pos x="240" y="128"/>
              </a:cxn>
              <a:cxn ang="0">
                <a:pos x="238" y="148"/>
              </a:cxn>
              <a:cxn ang="0">
                <a:pos x="256" y="192"/>
              </a:cxn>
            </a:cxnLst>
            <a:rect l="0" t="0" r="r" b="b"/>
            <a:pathLst>
              <a:path w="256" h="256">
                <a:moveTo>
                  <a:pt x="177" y="173"/>
                </a:moveTo>
                <a:cubicBezTo>
                  <a:pt x="173" y="179"/>
                  <a:pt x="166" y="184"/>
                  <a:pt x="158" y="187"/>
                </a:cubicBezTo>
                <a:cubicBezTo>
                  <a:pt x="150" y="190"/>
                  <a:pt x="139" y="192"/>
                  <a:pt x="128" y="192"/>
                </a:cubicBezTo>
                <a:cubicBezTo>
                  <a:pt x="114" y="192"/>
                  <a:pt x="103" y="190"/>
                  <a:pt x="94" y="185"/>
                </a:cubicBezTo>
                <a:cubicBezTo>
                  <a:pt x="87" y="182"/>
                  <a:pt x="82" y="177"/>
                  <a:pt x="78" y="172"/>
                </a:cubicBezTo>
                <a:cubicBezTo>
                  <a:pt x="74" y="166"/>
                  <a:pt x="72" y="160"/>
                  <a:pt x="72" y="155"/>
                </a:cubicBezTo>
                <a:cubicBezTo>
                  <a:pt x="72" y="152"/>
                  <a:pt x="73" y="149"/>
                  <a:pt x="76" y="146"/>
                </a:cubicBezTo>
                <a:cubicBezTo>
                  <a:pt x="79" y="144"/>
                  <a:pt x="82" y="143"/>
                  <a:pt x="86" y="143"/>
                </a:cubicBezTo>
                <a:cubicBezTo>
                  <a:pt x="89" y="143"/>
                  <a:pt x="92" y="144"/>
                  <a:pt x="94" y="146"/>
                </a:cubicBezTo>
                <a:cubicBezTo>
                  <a:pt x="97" y="147"/>
                  <a:pt x="98" y="150"/>
                  <a:pt x="100" y="154"/>
                </a:cubicBezTo>
                <a:cubicBezTo>
                  <a:pt x="102" y="157"/>
                  <a:pt x="103" y="160"/>
                  <a:pt x="105" y="163"/>
                </a:cubicBezTo>
                <a:cubicBezTo>
                  <a:pt x="107" y="165"/>
                  <a:pt x="110" y="167"/>
                  <a:pt x="113" y="169"/>
                </a:cubicBezTo>
                <a:cubicBezTo>
                  <a:pt x="117" y="170"/>
                  <a:pt x="122" y="171"/>
                  <a:pt x="127" y="171"/>
                </a:cubicBezTo>
                <a:cubicBezTo>
                  <a:pt x="135" y="171"/>
                  <a:pt x="142" y="170"/>
                  <a:pt x="147" y="166"/>
                </a:cubicBezTo>
                <a:cubicBezTo>
                  <a:pt x="151" y="163"/>
                  <a:pt x="154" y="160"/>
                  <a:pt x="154" y="155"/>
                </a:cubicBezTo>
                <a:cubicBezTo>
                  <a:pt x="154" y="151"/>
                  <a:pt x="152" y="148"/>
                  <a:pt x="150" y="146"/>
                </a:cubicBezTo>
                <a:cubicBezTo>
                  <a:pt x="147" y="144"/>
                  <a:pt x="144" y="142"/>
                  <a:pt x="140" y="141"/>
                </a:cubicBezTo>
                <a:cubicBezTo>
                  <a:pt x="135" y="139"/>
                  <a:pt x="130" y="138"/>
                  <a:pt x="122" y="137"/>
                </a:cubicBezTo>
                <a:cubicBezTo>
                  <a:pt x="112" y="135"/>
                  <a:pt x="104" y="132"/>
                  <a:pt x="97" y="129"/>
                </a:cubicBezTo>
                <a:cubicBezTo>
                  <a:pt x="90" y="127"/>
                  <a:pt x="85" y="123"/>
                  <a:pt x="81" y="118"/>
                </a:cubicBezTo>
                <a:cubicBezTo>
                  <a:pt x="77" y="113"/>
                  <a:pt x="75" y="107"/>
                  <a:pt x="75" y="99"/>
                </a:cubicBezTo>
                <a:cubicBezTo>
                  <a:pt x="75" y="92"/>
                  <a:pt x="77" y="86"/>
                  <a:pt x="81" y="81"/>
                </a:cubicBezTo>
                <a:cubicBezTo>
                  <a:pt x="85" y="75"/>
                  <a:pt x="92" y="71"/>
                  <a:pt x="100" y="68"/>
                </a:cubicBezTo>
                <a:cubicBezTo>
                  <a:pt x="108" y="66"/>
                  <a:pt x="117" y="64"/>
                  <a:pt x="128" y="64"/>
                </a:cubicBezTo>
                <a:cubicBezTo>
                  <a:pt x="136" y="64"/>
                  <a:pt x="144" y="65"/>
                  <a:pt x="150" y="67"/>
                </a:cubicBezTo>
                <a:cubicBezTo>
                  <a:pt x="156" y="69"/>
                  <a:pt x="162" y="71"/>
                  <a:pt x="166" y="74"/>
                </a:cubicBezTo>
                <a:cubicBezTo>
                  <a:pt x="170" y="78"/>
                  <a:pt x="173" y="81"/>
                  <a:pt x="175" y="85"/>
                </a:cubicBezTo>
                <a:cubicBezTo>
                  <a:pt x="177" y="88"/>
                  <a:pt x="178" y="92"/>
                  <a:pt x="178" y="95"/>
                </a:cubicBezTo>
                <a:cubicBezTo>
                  <a:pt x="178" y="98"/>
                  <a:pt x="177" y="101"/>
                  <a:pt x="174" y="104"/>
                </a:cubicBezTo>
                <a:cubicBezTo>
                  <a:pt x="171" y="107"/>
                  <a:pt x="168" y="108"/>
                  <a:pt x="164" y="108"/>
                </a:cubicBezTo>
                <a:cubicBezTo>
                  <a:pt x="161" y="108"/>
                  <a:pt x="158" y="107"/>
                  <a:pt x="156" y="105"/>
                </a:cubicBezTo>
                <a:cubicBezTo>
                  <a:pt x="154" y="104"/>
                  <a:pt x="152" y="101"/>
                  <a:pt x="150" y="98"/>
                </a:cubicBezTo>
                <a:cubicBezTo>
                  <a:pt x="148" y="94"/>
                  <a:pt x="145" y="90"/>
                  <a:pt x="142" y="88"/>
                </a:cubicBezTo>
                <a:cubicBezTo>
                  <a:pt x="139" y="86"/>
                  <a:pt x="133" y="84"/>
                  <a:pt x="126" y="84"/>
                </a:cubicBezTo>
                <a:cubicBezTo>
                  <a:pt x="119" y="84"/>
                  <a:pt x="113" y="86"/>
                  <a:pt x="109" y="88"/>
                </a:cubicBezTo>
                <a:cubicBezTo>
                  <a:pt x="105" y="91"/>
                  <a:pt x="103" y="94"/>
                  <a:pt x="103" y="97"/>
                </a:cubicBezTo>
                <a:cubicBezTo>
                  <a:pt x="103" y="99"/>
                  <a:pt x="104" y="101"/>
                  <a:pt x="105" y="102"/>
                </a:cubicBezTo>
                <a:cubicBezTo>
                  <a:pt x="107" y="104"/>
                  <a:pt x="109" y="105"/>
                  <a:pt x="111" y="107"/>
                </a:cubicBezTo>
                <a:cubicBezTo>
                  <a:pt x="113" y="108"/>
                  <a:pt x="116" y="109"/>
                  <a:pt x="119" y="109"/>
                </a:cubicBezTo>
                <a:cubicBezTo>
                  <a:pt x="121" y="110"/>
                  <a:pt x="126" y="111"/>
                  <a:pt x="132" y="113"/>
                </a:cubicBezTo>
                <a:cubicBezTo>
                  <a:pt x="140" y="114"/>
                  <a:pt x="147" y="116"/>
                  <a:pt x="153" y="118"/>
                </a:cubicBezTo>
                <a:cubicBezTo>
                  <a:pt x="159" y="120"/>
                  <a:pt x="165" y="122"/>
                  <a:pt x="169" y="125"/>
                </a:cubicBezTo>
                <a:cubicBezTo>
                  <a:pt x="174" y="128"/>
                  <a:pt x="178" y="132"/>
                  <a:pt x="180" y="136"/>
                </a:cubicBezTo>
                <a:cubicBezTo>
                  <a:pt x="183" y="141"/>
                  <a:pt x="184" y="146"/>
                  <a:pt x="184" y="152"/>
                </a:cubicBezTo>
                <a:cubicBezTo>
                  <a:pt x="184" y="160"/>
                  <a:pt x="182" y="167"/>
                  <a:pt x="177" y="173"/>
                </a:cubicBezTo>
                <a:moveTo>
                  <a:pt x="256" y="192"/>
                </a:moveTo>
                <a:cubicBezTo>
                  <a:pt x="256" y="227"/>
                  <a:pt x="227" y="256"/>
                  <a:pt x="192" y="256"/>
                </a:cubicBezTo>
                <a:cubicBezTo>
                  <a:pt x="175" y="256"/>
                  <a:pt x="159" y="249"/>
                  <a:pt x="148" y="238"/>
                </a:cubicBezTo>
                <a:cubicBezTo>
                  <a:pt x="141" y="239"/>
                  <a:pt x="135" y="240"/>
                  <a:pt x="128" y="240"/>
                </a:cubicBezTo>
                <a:cubicBezTo>
                  <a:pt x="66" y="240"/>
                  <a:pt x="16" y="190"/>
                  <a:pt x="16" y="128"/>
                </a:cubicBezTo>
                <a:cubicBezTo>
                  <a:pt x="16" y="121"/>
                  <a:pt x="17" y="115"/>
                  <a:pt x="18" y="108"/>
                </a:cubicBezTo>
                <a:cubicBezTo>
                  <a:pt x="7" y="97"/>
                  <a:pt x="0" y="81"/>
                  <a:pt x="0" y="64"/>
                </a:cubicBezTo>
                <a:cubicBezTo>
                  <a:pt x="0" y="29"/>
                  <a:pt x="29" y="0"/>
                  <a:pt x="64" y="0"/>
                </a:cubicBezTo>
                <a:cubicBezTo>
                  <a:pt x="81" y="0"/>
                  <a:pt x="97" y="7"/>
                  <a:pt x="108" y="18"/>
                </a:cubicBezTo>
                <a:cubicBezTo>
                  <a:pt x="115" y="17"/>
                  <a:pt x="121" y="16"/>
                  <a:pt x="128" y="16"/>
                </a:cubicBezTo>
                <a:cubicBezTo>
                  <a:pt x="190" y="16"/>
                  <a:pt x="240" y="66"/>
                  <a:pt x="240" y="128"/>
                </a:cubicBezTo>
                <a:cubicBezTo>
                  <a:pt x="240" y="135"/>
                  <a:pt x="239" y="141"/>
                  <a:pt x="238" y="148"/>
                </a:cubicBezTo>
                <a:cubicBezTo>
                  <a:pt x="249" y="159"/>
                  <a:pt x="256" y="175"/>
                  <a:pt x="256" y="192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65CD0997-AC2D-55B4-30C3-36260D0C6851}"/>
              </a:ext>
            </a:extLst>
          </p:cNvPr>
          <p:cNvSpPr>
            <a:spLocks noEditPoints="1"/>
          </p:cNvSpPr>
          <p:nvPr/>
        </p:nvSpPr>
        <p:spPr bwMode="auto">
          <a:xfrm>
            <a:off x="5119987" y="3669471"/>
            <a:ext cx="420684" cy="355596"/>
          </a:xfrm>
          <a:custGeom>
            <a:avLst/>
            <a:gdLst/>
            <a:ahLst/>
            <a:cxnLst>
              <a:cxn ang="0">
                <a:pos x="166" y="89"/>
              </a:cxn>
              <a:cxn ang="0">
                <a:pos x="134" y="56"/>
              </a:cxn>
              <a:cxn ang="0">
                <a:pos x="102" y="56"/>
              </a:cxn>
              <a:cxn ang="0">
                <a:pos x="93" y="65"/>
              </a:cxn>
              <a:cxn ang="0">
                <a:pos x="58" y="52"/>
              </a:cxn>
              <a:cxn ang="0">
                <a:pos x="0" y="110"/>
              </a:cxn>
              <a:cxn ang="0">
                <a:pos x="58" y="167"/>
              </a:cxn>
              <a:cxn ang="0">
                <a:pos x="65" y="166"/>
              </a:cxn>
              <a:cxn ang="0">
                <a:pos x="119" y="216"/>
              </a:cxn>
              <a:cxn ang="0">
                <a:pos x="256" y="93"/>
              </a:cxn>
              <a:cxn ang="0">
                <a:pos x="256" y="0"/>
              </a:cxn>
              <a:cxn ang="0">
                <a:pos x="166" y="89"/>
              </a:cxn>
              <a:cxn ang="0">
                <a:pos x="59" y="152"/>
              </a:cxn>
              <a:cxn ang="0">
                <a:pos x="58" y="152"/>
              </a:cxn>
              <a:cxn ang="0">
                <a:pos x="15" y="110"/>
              </a:cxn>
              <a:cxn ang="0">
                <a:pos x="58" y="67"/>
              </a:cxn>
              <a:cxn ang="0">
                <a:pos x="83" y="75"/>
              </a:cxn>
              <a:cxn ang="0">
                <a:pos x="102" y="110"/>
              </a:cxn>
              <a:cxn ang="0">
                <a:pos x="59" y="152"/>
              </a:cxn>
              <a:cxn ang="0">
                <a:pos x="239" y="90"/>
              </a:cxn>
              <a:cxn ang="0">
                <a:pos x="194" y="132"/>
              </a:cxn>
              <a:cxn ang="0">
                <a:pos x="121" y="197"/>
              </a:cxn>
              <a:cxn ang="0">
                <a:pos x="82" y="162"/>
              </a:cxn>
              <a:cxn ang="0">
                <a:pos x="108" y="139"/>
              </a:cxn>
              <a:cxn ang="0">
                <a:pos x="123" y="155"/>
              </a:cxn>
              <a:cxn ang="0">
                <a:pos x="177" y="99"/>
              </a:cxn>
              <a:cxn ang="0">
                <a:pos x="239" y="35"/>
              </a:cxn>
              <a:cxn ang="0">
                <a:pos x="239" y="90"/>
              </a:cxn>
            </a:cxnLst>
            <a:rect l="0" t="0" r="r" b="b"/>
            <a:pathLst>
              <a:path w="256" h="216">
                <a:moveTo>
                  <a:pt x="166" y="89"/>
                </a:moveTo>
                <a:cubicBezTo>
                  <a:pt x="134" y="56"/>
                  <a:pt x="134" y="56"/>
                  <a:pt x="134" y="56"/>
                </a:cubicBezTo>
                <a:cubicBezTo>
                  <a:pt x="125" y="47"/>
                  <a:pt x="111" y="47"/>
                  <a:pt x="102" y="56"/>
                </a:cubicBezTo>
                <a:cubicBezTo>
                  <a:pt x="93" y="65"/>
                  <a:pt x="93" y="65"/>
                  <a:pt x="93" y="65"/>
                </a:cubicBezTo>
                <a:cubicBezTo>
                  <a:pt x="83" y="57"/>
                  <a:pt x="71" y="52"/>
                  <a:pt x="58" y="52"/>
                </a:cubicBezTo>
                <a:cubicBezTo>
                  <a:pt x="26" y="52"/>
                  <a:pt x="0" y="78"/>
                  <a:pt x="0" y="110"/>
                </a:cubicBezTo>
                <a:cubicBezTo>
                  <a:pt x="0" y="141"/>
                  <a:pt x="26" y="167"/>
                  <a:pt x="58" y="167"/>
                </a:cubicBezTo>
                <a:cubicBezTo>
                  <a:pt x="61" y="167"/>
                  <a:pt x="63" y="166"/>
                  <a:pt x="65" y="166"/>
                </a:cubicBezTo>
                <a:cubicBezTo>
                  <a:pt x="119" y="216"/>
                  <a:pt x="119" y="216"/>
                  <a:pt x="119" y="216"/>
                </a:cubicBezTo>
                <a:cubicBezTo>
                  <a:pt x="256" y="93"/>
                  <a:pt x="256" y="93"/>
                  <a:pt x="256" y="93"/>
                </a:cubicBezTo>
                <a:cubicBezTo>
                  <a:pt x="256" y="0"/>
                  <a:pt x="256" y="0"/>
                  <a:pt x="256" y="0"/>
                </a:cubicBezTo>
                <a:lnTo>
                  <a:pt x="166" y="89"/>
                </a:lnTo>
                <a:close/>
                <a:moveTo>
                  <a:pt x="59" y="152"/>
                </a:moveTo>
                <a:cubicBezTo>
                  <a:pt x="59" y="152"/>
                  <a:pt x="58" y="152"/>
                  <a:pt x="58" y="152"/>
                </a:cubicBezTo>
                <a:cubicBezTo>
                  <a:pt x="34" y="152"/>
                  <a:pt x="15" y="133"/>
                  <a:pt x="15" y="110"/>
                </a:cubicBezTo>
                <a:cubicBezTo>
                  <a:pt x="15" y="86"/>
                  <a:pt x="34" y="67"/>
                  <a:pt x="58" y="67"/>
                </a:cubicBezTo>
                <a:cubicBezTo>
                  <a:pt x="68" y="67"/>
                  <a:pt x="76" y="70"/>
                  <a:pt x="83" y="75"/>
                </a:cubicBezTo>
                <a:cubicBezTo>
                  <a:pt x="94" y="83"/>
                  <a:pt x="102" y="95"/>
                  <a:pt x="102" y="110"/>
                </a:cubicBezTo>
                <a:cubicBezTo>
                  <a:pt x="102" y="133"/>
                  <a:pt x="83" y="152"/>
                  <a:pt x="59" y="152"/>
                </a:cubicBezTo>
                <a:moveTo>
                  <a:pt x="239" y="90"/>
                </a:moveTo>
                <a:cubicBezTo>
                  <a:pt x="194" y="132"/>
                  <a:pt x="194" y="132"/>
                  <a:pt x="194" y="132"/>
                </a:cubicBezTo>
                <a:cubicBezTo>
                  <a:pt x="121" y="197"/>
                  <a:pt x="121" y="197"/>
                  <a:pt x="121" y="197"/>
                </a:cubicBezTo>
                <a:cubicBezTo>
                  <a:pt x="82" y="162"/>
                  <a:pt x="82" y="162"/>
                  <a:pt x="82" y="162"/>
                </a:cubicBezTo>
                <a:cubicBezTo>
                  <a:pt x="93" y="157"/>
                  <a:pt x="102" y="149"/>
                  <a:pt x="108" y="139"/>
                </a:cubicBezTo>
                <a:cubicBezTo>
                  <a:pt x="123" y="155"/>
                  <a:pt x="123" y="155"/>
                  <a:pt x="123" y="155"/>
                </a:cubicBezTo>
                <a:cubicBezTo>
                  <a:pt x="177" y="99"/>
                  <a:pt x="177" y="99"/>
                  <a:pt x="177" y="99"/>
                </a:cubicBezTo>
                <a:cubicBezTo>
                  <a:pt x="239" y="35"/>
                  <a:pt x="239" y="35"/>
                  <a:pt x="239" y="35"/>
                </a:cubicBezTo>
                <a:lnTo>
                  <a:pt x="239" y="90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B53BF71F-B4A0-E8DF-3920-D2E624B2334C}"/>
              </a:ext>
            </a:extLst>
          </p:cNvPr>
          <p:cNvSpPr>
            <a:spLocks noEditPoints="1"/>
          </p:cNvSpPr>
          <p:nvPr/>
        </p:nvSpPr>
        <p:spPr bwMode="auto">
          <a:xfrm>
            <a:off x="4383394" y="3656770"/>
            <a:ext cx="420684" cy="388934"/>
          </a:xfrm>
          <a:custGeom>
            <a:avLst/>
            <a:gdLst/>
            <a:ahLst/>
            <a:cxnLst>
              <a:cxn ang="0">
                <a:pos x="133" y="46"/>
              </a:cxn>
              <a:cxn ang="0">
                <a:pos x="188" y="0"/>
              </a:cxn>
              <a:cxn ang="0">
                <a:pos x="265" y="51"/>
              </a:cxn>
              <a:cxn ang="0">
                <a:pos x="212" y="93"/>
              </a:cxn>
              <a:cxn ang="0">
                <a:pos x="133" y="46"/>
              </a:cxn>
              <a:cxn ang="0">
                <a:pos x="265" y="136"/>
              </a:cxn>
              <a:cxn ang="0">
                <a:pos x="188" y="187"/>
              </a:cxn>
              <a:cxn ang="0">
                <a:pos x="133" y="142"/>
              </a:cxn>
              <a:cxn ang="0">
                <a:pos x="212" y="93"/>
              </a:cxn>
              <a:cxn ang="0">
                <a:pos x="265" y="136"/>
              </a:cxn>
              <a:cxn ang="0">
                <a:pos x="78" y="187"/>
              </a:cxn>
              <a:cxn ang="0">
                <a:pos x="0" y="136"/>
              </a:cxn>
              <a:cxn ang="0">
                <a:pos x="54" y="93"/>
              </a:cxn>
              <a:cxn ang="0">
                <a:pos x="133" y="142"/>
              </a:cxn>
              <a:cxn ang="0">
                <a:pos x="78" y="187"/>
              </a:cxn>
              <a:cxn ang="0">
                <a:pos x="0" y="51"/>
              </a:cxn>
              <a:cxn ang="0">
                <a:pos x="78" y="0"/>
              </a:cxn>
              <a:cxn ang="0">
                <a:pos x="133" y="46"/>
              </a:cxn>
              <a:cxn ang="0">
                <a:pos x="54" y="93"/>
              </a:cxn>
              <a:cxn ang="0">
                <a:pos x="0" y="51"/>
              </a:cxn>
              <a:cxn ang="0">
                <a:pos x="133" y="151"/>
              </a:cxn>
              <a:cxn ang="0">
                <a:pos x="188" y="196"/>
              </a:cxn>
              <a:cxn ang="0">
                <a:pos x="212" y="181"/>
              </a:cxn>
              <a:cxn ang="0">
                <a:pos x="212" y="198"/>
              </a:cxn>
              <a:cxn ang="0">
                <a:pos x="133" y="245"/>
              </a:cxn>
              <a:cxn ang="0">
                <a:pos x="55" y="198"/>
              </a:cxn>
              <a:cxn ang="0">
                <a:pos x="55" y="181"/>
              </a:cxn>
              <a:cxn ang="0">
                <a:pos x="78" y="196"/>
              </a:cxn>
              <a:cxn ang="0">
                <a:pos x="133" y="151"/>
              </a:cxn>
            </a:cxnLst>
            <a:rect l="0" t="0" r="r" b="b"/>
            <a:pathLst>
              <a:path w="265" h="245">
                <a:moveTo>
                  <a:pt x="133" y="46"/>
                </a:moveTo>
                <a:lnTo>
                  <a:pt x="188" y="0"/>
                </a:lnTo>
                <a:lnTo>
                  <a:pt x="265" y="51"/>
                </a:lnTo>
                <a:lnTo>
                  <a:pt x="212" y="93"/>
                </a:lnTo>
                <a:lnTo>
                  <a:pt x="133" y="46"/>
                </a:lnTo>
                <a:close/>
                <a:moveTo>
                  <a:pt x="265" y="136"/>
                </a:moveTo>
                <a:lnTo>
                  <a:pt x="188" y="187"/>
                </a:lnTo>
                <a:lnTo>
                  <a:pt x="133" y="142"/>
                </a:lnTo>
                <a:lnTo>
                  <a:pt x="212" y="93"/>
                </a:lnTo>
                <a:lnTo>
                  <a:pt x="265" y="136"/>
                </a:lnTo>
                <a:close/>
                <a:moveTo>
                  <a:pt x="78" y="187"/>
                </a:moveTo>
                <a:lnTo>
                  <a:pt x="0" y="136"/>
                </a:lnTo>
                <a:lnTo>
                  <a:pt x="54" y="93"/>
                </a:lnTo>
                <a:lnTo>
                  <a:pt x="133" y="142"/>
                </a:lnTo>
                <a:lnTo>
                  <a:pt x="78" y="187"/>
                </a:lnTo>
                <a:close/>
                <a:moveTo>
                  <a:pt x="0" y="51"/>
                </a:moveTo>
                <a:lnTo>
                  <a:pt x="78" y="0"/>
                </a:lnTo>
                <a:lnTo>
                  <a:pt x="133" y="46"/>
                </a:lnTo>
                <a:lnTo>
                  <a:pt x="54" y="93"/>
                </a:lnTo>
                <a:lnTo>
                  <a:pt x="0" y="51"/>
                </a:lnTo>
                <a:close/>
                <a:moveTo>
                  <a:pt x="133" y="151"/>
                </a:moveTo>
                <a:lnTo>
                  <a:pt x="188" y="196"/>
                </a:lnTo>
                <a:lnTo>
                  <a:pt x="212" y="181"/>
                </a:lnTo>
                <a:lnTo>
                  <a:pt x="212" y="198"/>
                </a:lnTo>
                <a:lnTo>
                  <a:pt x="133" y="245"/>
                </a:lnTo>
                <a:lnTo>
                  <a:pt x="55" y="198"/>
                </a:lnTo>
                <a:lnTo>
                  <a:pt x="55" y="181"/>
                </a:lnTo>
                <a:lnTo>
                  <a:pt x="78" y="196"/>
                </a:lnTo>
                <a:lnTo>
                  <a:pt x="133" y="151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44C4FC26-2632-F4BC-2275-FD0A346496DF}"/>
              </a:ext>
            </a:extLst>
          </p:cNvPr>
          <p:cNvSpPr>
            <a:spLocks/>
          </p:cNvSpPr>
          <p:nvPr/>
        </p:nvSpPr>
        <p:spPr bwMode="auto">
          <a:xfrm>
            <a:off x="3726176" y="3637721"/>
            <a:ext cx="263523" cy="420684"/>
          </a:xfrm>
          <a:custGeom>
            <a:avLst/>
            <a:gdLst/>
            <a:ahLst/>
            <a:cxnLst>
              <a:cxn ang="0">
                <a:pos x="160" y="242"/>
              </a:cxn>
              <a:cxn ang="0">
                <a:pos x="131" y="253"/>
              </a:cxn>
              <a:cxn ang="0">
                <a:pos x="102" y="256"/>
              </a:cxn>
              <a:cxn ang="0">
                <a:pos x="74" y="252"/>
              </a:cxn>
              <a:cxn ang="0">
                <a:pos x="52" y="239"/>
              </a:cxn>
              <a:cxn ang="0">
                <a:pos x="38" y="222"/>
              </a:cxn>
              <a:cxn ang="0">
                <a:pos x="35" y="195"/>
              </a:cxn>
              <a:cxn ang="0">
                <a:pos x="35" y="105"/>
              </a:cxn>
              <a:cxn ang="0">
                <a:pos x="0" y="105"/>
              </a:cxn>
              <a:cxn ang="0">
                <a:pos x="0" y="69"/>
              </a:cxn>
              <a:cxn ang="0">
                <a:pos x="29" y="55"/>
              </a:cxn>
              <a:cxn ang="0">
                <a:pos x="46" y="33"/>
              </a:cxn>
              <a:cxn ang="0">
                <a:pos x="55" y="0"/>
              </a:cxn>
              <a:cxn ang="0">
                <a:pos x="91" y="0"/>
              </a:cxn>
              <a:cxn ang="0">
                <a:pos x="91" y="59"/>
              </a:cxn>
              <a:cxn ang="0">
                <a:pos x="150" y="59"/>
              </a:cxn>
              <a:cxn ang="0">
                <a:pos x="150" y="105"/>
              </a:cxn>
              <a:cxn ang="0">
                <a:pos x="91" y="105"/>
              </a:cxn>
              <a:cxn ang="0">
                <a:pos x="91" y="171"/>
              </a:cxn>
              <a:cxn ang="0">
                <a:pos x="93" y="198"/>
              </a:cxn>
              <a:cxn ang="0">
                <a:pos x="102" y="209"/>
              </a:cxn>
              <a:cxn ang="0">
                <a:pos x="122" y="214"/>
              </a:cxn>
              <a:cxn ang="0">
                <a:pos x="160" y="202"/>
              </a:cxn>
              <a:cxn ang="0">
                <a:pos x="160" y="242"/>
              </a:cxn>
            </a:cxnLst>
            <a:rect l="0" t="0" r="r" b="b"/>
            <a:pathLst>
              <a:path w="160" h="256">
                <a:moveTo>
                  <a:pt x="160" y="242"/>
                </a:moveTo>
                <a:cubicBezTo>
                  <a:pt x="149" y="247"/>
                  <a:pt x="139" y="251"/>
                  <a:pt x="131" y="253"/>
                </a:cubicBezTo>
                <a:cubicBezTo>
                  <a:pt x="122" y="255"/>
                  <a:pt x="112" y="256"/>
                  <a:pt x="102" y="256"/>
                </a:cubicBezTo>
                <a:cubicBezTo>
                  <a:pt x="90" y="256"/>
                  <a:pt x="83" y="255"/>
                  <a:pt x="74" y="252"/>
                </a:cubicBezTo>
                <a:cubicBezTo>
                  <a:pt x="66" y="249"/>
                  <a:pt x="58" y="244"/>
                  <a:pt x="52" y="239"/>
                </a:cubicBezTo>
                <a:cubicBezTo>
                  <a:pt x="45" y="234"/>
                  <a:pt x="41" y="228"/>
                  <a:pt x="38" y="222"/>
                </a:cubicBezTo>
                <a:cubicBezTo>
                  <a:pt x="36" y="215"/>
                  <a:pt x="35" y="206"/>
                  <a:pt x="35" y="195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69"/>
                  <a:pt x="0" y="69"/>
                  <a:pt x="0" y="69"/>
                </a:cubicBezTo>
                <a:cubicBezTo>
                  <a:pt x="10" y="65"/>
                  <a:pt x="22" y="61"/>
                  <a:pt x="29" y="55"/>
                </a:cubicBezTo>
                <a:cubicBezTo>
                  <a:pt x="36" y="48"/>
                  <a:pt x="42" y="41"/>
                  <a:pt x="46" y="33"/>
                </a:cubicBezTo>
                <a:cubicBezTo>
                  <a:pt x="50" y="24"/>
                  <a:pt x="53" y="13"/>
                  <a:pt x="55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1" y="59"/>
                  <a:pt x="91" y="59"/>
                  <a:pt x="91" y="59"/>
                </a:cubicBezTo>
                <a:cubicBezTo>
                  <a:pt x="150" y="59"/>
                  <a:pt x="150" y="59"/>
                  <a:pt x="150" y="59"/>
                </a:cubicBezTo>
                <a:cubicBezTo>
                  <a:pt x="150" y="105"/>
                  <a:pt x="150" y="105"/>
                  <a:pt x="150" y="105"/>
                </a:cubicBezTo>
                <a:cubicBezTo>
                  <a:pt x="91" y="105"/>
                  <a:pt x="91" y="105"/>
                  <a:pt x="91" y="105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185"/>
                  <a:pt x="91" y="194"/>
                  <a:pt x="93" y="198"/>
                </a:cubicBezTo>
                <a:cubicBezTo>
                  <a:pt x="94" y="202"/>
                  <a:pt x="98" y="207"/>
                  <a:pt x="102" y="209"/>
                </a:cubicBezTo>
                <a:cubicBezTo>
                  <a:pt x="108" y="213"/>
                  <a:pt x="114" y="214"/>
                  <a:pt x="122" y="214"/>
                </a:cubicBezTo>
                <a:cubicBezTo>
                  <a:pt x="135" y="214"/>
                  <a:pt x="147" y="210"/>
                  <a:pt x="160" y="202"/>
                </a:cubicBezTo>
                <a:lnTo>
                  <a:pt x="160" y="242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3E3E5423-E7A6-5D38-CA56-179D11EC6B54}"/>
              </a:ext>
            </a:extLst>
          </p:cNvPr>
          <p:cNvSpPr>
            <a:spLocks noEditPoints="1"/>
          </p:cNvSpPr>
          <p:nvPr/>
        </p:nvSpPr>
        <p:spPr bwMode="auto">
          <a:xfrm>
            <a:off x="2911797" y="3637721"/>
            <a:ext cx="420684" cy="420684"/>
          </a:xfrm>
          <a:custGeom>
            <a:avLst/>
            <a:gdLst/>
            <a:ahLst/>
            <a:cxnLst>
              <a:cxn ang="0">
                <a:pos x="224" y="256"/>
              </a:cxn>
              <a:cxn ang="0">
                <a:pos x="32" y="256"/>
              </a:cxn>
              <a:cxn ang="0">
                <a:pos x="0" y="224"/>
              </a:cxn>
              <a:cxn ang="0">
                <a:pos x="0" y="32"/>
              </a:cxn>
              <a:cxn ang="0">
                <a:pos x="32" y="0"/>
              </a:cxn>
              <a:cxn ang="0">
                <a:pos x="224" y="0"/>
              </a:cxn>
              <a:cxn ang="0">
                <a:pos x="256" y="32"/>
              </a:cxn>
              <a:cxn ang="0">
                <a:pos x="256" y="224"/>
              </a:cxn>
              <a:cxn ang="0">
                <a:pos x="224" y="256"/>
              </a:cxn>
              <a:cxn ang="0">
                <a:pos x="128" y="78"/>
              </a:cxn>
              <a:cxn ang="0">
                <a:pos x="83" y="107"/>
              </a:cxn>
              <a:cxn ang="0">
                <a:pos x="83" y="107"/>
              </a:cxn>
              <a:cxn ang="0">
                <a:pos x="83" y="108"/>
              </a:cxn>
              <a:cxn ang="0">
                <a:pos x="81" y="111"/>
              </a:cxn>
              <a:cxn ang="0">
                <a:pos x="81" y="113"/>
              </a:cxn>
              <a:cxn ang="0">
                <a:pos x="80" y="116"/>
              </a:cxn>
              <a:cxn ang="0">
                <a:pos x="80" y="118"/>
              </a:cxn>
              <a:cxn ang="0">
                <a:pos x="79" y="121"/>
              </a:cxn>
              <a:cxn ang="0">
                <a:pos x="79" y="123"/>
              </a:cxn>
              <a:cxn ang="0">
                <a:pos x="78" y="128"/>
              </a:cxn>
              <a:cxn ang="0">
                <a:pos x="128" y="178"/>
              </a:cxn>
              <a:cxn ang="0">
                <a:pos x="178" y="128"/>
              </a:cxn>
              <a:cxn ang="0">
                <a:pos x="177" y="123"/>
              </a:cxn>
              <a:cxn ang="0">
                <a:pos x="177" y="121"/>
              </a:cxn>
              <a:cxn ang="0">
                <a:pos x="176" y="118"/>
              </a:cxn>
              <a:cxn ang="0">
                <a:pos x="176" y="116"/>
              </a:cxn>
              <a:cxn ang="0">
                <a:pos x="175" y="113"/>
              </a:cxn>
              <a:cxn ang="0">
                <a:pos x="175" y="111"/>
              </a:cxn>
              <a:cxn ang="0">
                <a:pos x="173" y="108"/>
              </a:cxn>
              <a:cxn ang="0">
                <a:pos x="173" y="107"/>
              </a:cxn>
              <a:cxn ang="0">
                <a:pos x="173" y="107"/>
              </a:cxn>
              <a:cxn ang="0">
                <a:pos x="128" y="78"/>
              </a:cxn>
              <a:cxn ang="0">
                <a:pos x="227" y="42"/>
              </a:cxn>
              <a:cxn ang="0">
                <a:pos x="214" y="29"/>
              </a:cxn>
              <a:cxn ang="0">
                <a:pos x="189" y="29"/>
              </a:cxn>
              <a:cxn ang="0">
                <a:pos x="176" y="42"/>
              </a:cxn>
              <a:cxn ang="0">
                <a:pos x="176" y="67"/>
              </a:cxn>
              <a:cxn ang="0">
                <a:pos x="189" y="80"/>
              </a:cxn>
              <a:cxn ang="0">
                <a:pos x="214" y="80"/>
              </a:cxn>
              <a:cxn ang="0">
                <a:pos x="227" y="67"/>
              </a:cxn>
              <a:cxn ang="0">
                <a:pos x="227" y="42"/>
              </a:cxn>
              <a:cxn ang="0">
                <a:pos x="227" y="107"/>
              </a:cxn>
              <a:cxn ang="0">
                <a:pos x="204" y="107"/>
              </a:cxn>
              <a:cxn ang="0">
                <a:pos x="206" y="128"/>
              </a:cxn>
              <a:cxn ang="0">
                <a:pos x="128" y="206"/>
              </a:cxn>
              <a:cxn ang="0">
                <a:pos x="50" y="128"/>
              </a:cxn>
              <a:cxn ang="0">
                <a:pos x="52" y="107"/>
              </a:cxn>
              <a:cxn ang="0">
                <a:pos x="29" y="107"/>
              </a:cxn>
              <a:cxn ang="0">
                <a:pos x="29" y="214"/>
              </a:cxn>
              <a:cxn ang="0">
                <a:pos x="42" y="227"/>
              </a:cxn>
              <a:cxn ang="0">
                <a:pos x="214" y="227"/>
              </a:cxn>
              <a:cxn ang="0">
                <a:pos x="227" y="214"/>
              </a:cxn>
              <a:cxn ang="0">
                <a:pos x="227" y="107"/>
              </a:cxn>
            </a:cxnLst>
            <a:rect l="0" t="0" r="r" b="b"/>
            <a:pathLst>
              <a:path w="256" h="256">
                <a:moveTo>
                  <a:pt x="224" y="256"/>
                </a:moveTo>
                <a:cubicBezTo>
                  <a:pt x="32" y="256"/>
                  <a:pt x="32" y="256"/>
                  <a:pt x="32" y="256"/>
                </a:cubicBezTo>
                <a:cubicBezTo>
                  <a:pt x="14" y="256"/>
                  <a:pt x="0" y="242"/>
                  <a:pt x="0" y="22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42" y="0"/>
                  <a:pt x="256" y="14"/>
                  <a:pt x="256" y="32"/>
                </a:cubicBezTo>
                <a:cubicBezTo>
                  <a:pt x="256" y="224"/>
                  <a:pt x="256" y="224"/>
                  <a:pt x="256" y="224"/>
                </a:cubicBezTo>
                <a:cubicBezTo>
                  <a:pt x="256" y="242"/>
                  <a:pt x="242" y="256"/>
                  <a:pt x="224" y="256"/>
                </a:cubicBezTo>
                <a:moveTo>
                  <a:pt x="128" y="78"/>
                </a:moveTo>
                <a:cubicBezTo>
                  <a:pt x="108" y="78"/>
                  <a:pt x="91" y="90"/>
                  <a:pt x="83" y="107"/>
                </a:cubicBezTo>
                <a:cubicBezTo>
                  <a:pt x="83" y="107"/>
                  <a:pt x="83" y="107"/>
                  <a:pt x="83" y="107"/>
                </a:cubicBezTo>
                <a:cubicBezTo>
                  <a:pt x="83" y="107"/>
                  <a:pt x="83" y="108"/>
                  <a:pt x="83" y="108"/>
                </a:cubicBezTo>
                <a:cubicBezTo>
                  <a:pt x="82" y="109"/>
                  <a:pt x="82" y="110"/>
                  <a:pt x="81" y="111"/>
                </a:cubicBezTo>
                <a:cubicBezTo>
                  <a:pt x="81" y="111"/>
                  <a:pt x="81" y="112"/>
                  <a:pt x="81" y="113"/>
                </a:cubicBezTo>
                <a:cubicBezTo>
                  <a:pt x="81" y="114"/>
                  <a:pt x="80" y="115"/>
                  <a:pt x="80" y="116"/>
                </a:cubicBezTo>
                <a:cubicBezTo>
                  <a:pt x="80" y="116"/>
                  <a:pt x="80" y="117"/>
                  <a:pt x="80" y="118"/>
                </a:cubicBezTo>
                <a:cubicBezTo>
                  <a:pt x="79" y="119"/>
                  <a:pt x="79" y="120"/>
                  <a:pt x="79" y="121"/>
                </a:cubicBezTo>
                <a:cubicBezTo>
                  <a:pt x="79" y="122"/>
                  <a:pt x="79" y="122"/>
                  <a:pt x="79" y="123"/>
                </a:cubicBezTo>
                <a:cubicBezTo>
                  <a:pt x="79" y="124"/>
                  <a:pt x="78" y="126"/>
                  <a:pt x="78" y="128"/>
                </a:cubicBezTo>
                <a:cubicBezTo>
                  <a:pt x="78" y="155"/>
                  <a:pt x="101" y="178"/>
                  <a:pt x="128" y="178"/>
                </a:cubicBezTo>
                <a:cubicBezTo>
                  <a:pt x="155" y="178"/>
                  <a:pt x="178" y="155"/>
                  <a:pt x="178" y="128"/>
                </a:cubicBezTo>
                <a:cubicBezTo>
                  <a:pt x="178" y="126"/>
                  <a:pt x="177" y="124"/>
                  <a:pt x="177" y="123"/>
                </a:cubicBezTo>
                <a:cubicBezTo>
                  <a:pt x="177" y="122"/>
                  <a:pt x="177" y="122"/>
                  <a:pt x="177" y="121"/>
                </a:cubicBezTo>
                <a:cubicBezTo>
                  <a:pt x="177" y="120"/>
                  <a:pt x="177" y="119"/>
                  <a:pt x="176" y="118"/>
                </a:cubicBezTo>
                <a:cubicBezTo>
                  <a:pt x="176" y="117"/>
                  <a:pt x="176" y="116"/>
                  <a:pt x="176" y="116"/>
                </a:cubicBezTo>
                <a:cubicBezTo>
                  <a:pt x="176" y="115"/>
                  <a:pt x="175" y="114"/>
                  <a:pt x="175" y="113"/>
                </a:cubicBezTo>
                <a:cubicBezTo>
                  <a:pt x="175" y="112"/>
                  <a:pt x="175" y="111"/>
                  <a:pt x="175" y="111"/>
                </a:cubicBezTo>
                <a:cubicBezTo>
                  <a:pt x="174" y="110"/>
                  <a:pt x="174" y="109"/>
                  <a:pt x="173" y="108"/>
                </a:cubicBezTo>
                <a:cubicBezTo>
                  <a:pt x="173" y="108"/>
                  <a:pt x="173" y="107"/>
                  <a:pt x="173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65" y="90"/>
                  <a:pt x="148" y="78"/>
                  <a:pt x="128" y="78"/>
                </a:cubicBezTo>
                <a:moveTo>
                  <a:pt x="227" y="42"/>
                </a:moveTo>
                <a:cubicBezTo>
                  <a:pt x="227" y="35"/>
                  <a:pt x="221" y="29"/>
                  <a:pt x="214" y="29"/>
                </a:cubicBezTo>
                <a:cubicBezTo>
                  <a:pt x="189" y="29"/>
                  <a:pt x="189" y="29"/>
                  <a:pt x="189" y="29"/>
                </a:cubicBezTo>
                <a:cubicBezTo>
                  <a:pt x="182" y="29"/>
                  <a:pt x="176" y="35"/>
                  <a:pt x="176" y="42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6" y="74"/>
                  <a:pt x="182" y="80"/>
                  <a:pt x="189" y="80"/>
                </a:cubicBezTo>
                <a:cubicBezTo>
                  <a:pt x="214" y="80"/>
                  <a:pt x="214" y="80"/>
                  <a:pt x="214" y="80"/>
                </a:cubicBezTo>
                <a:cubicBezTo>
                  <a:pt x="221" y="80"/>
                  <a:pt x="227" y="74"/>
                  <a:pt x="227" y="67"/>
                </a:cubicBezTo>
                <a:lnTo>
                  <a:pt x="227" y="42"/>
                </a:lnTo>
                <a:close/>
                <a:moveTo>
                  <a:pt x="227" y="107"/>
                </a:moveTo>
                <a:cubicBezTo>
                  <a:pt x="204" y="107"/>
                  <a:pt x="204" y="107"/>
                  <a:pt x="204" y="107"/>
                </a:cubicBezTo>
                <a:cubicBezTo>
                  <a:pt x="205" y="114"/>
                  <a:pt x="206" y="121"/>
                  <a:pt x="206" y="128"/>
                </a:cubicBezTo>
                <a:cubicBezTo>
                  <a:pt x="206" y="171"/>
                  <a:pt x="171" y="206"/>
                  <a:pt x="128" y="206"/>
                </a:cubicBezTo>
                <a:cubicBezTo>
                  <a:pt x="85" y="206"/>
                  <a:pt x="50" y="171"/>
                  <a:pt x="50" y="128"/>
                </a:cubicBezTo>
                <a:cubicBezTo>
                  <a:pt x="50" y="121"/>
                  <a:pt x="51" y="114"/>
                  <a:pt x="52" y="107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29" y="214"/>
                  <a:pt x="29" y="214"/>
                  <a:pt x="29" y="214"/>
                </a:cubicBezTo>
                <a:cubicBezTo>
                  <a:pt x="29" y="221"/>
                  <a:pt x="35" y="227"/>
                  <a:pt x="42" y="227"/>
                </a:cubicBezTo>
                <a:cubicBezTo>
                  <a:pt x="214" y="227"/>
                  <a:pt x="214" y="227"/>
                  <a:pt x="214" y="227"/>
                </a:cubicBezTo>
                <a:cubicBezTo>
                  <a:pt x="221" y="227"/>
                  <a:pt x="227" y="221"/>
                  <a:pt x="227" y="214"/>
                </a:cubicBezTo>
                <a:lnTo>
                  <a:pt x="227" y="107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" name="Freeform 17">
            <a:extLst>
              <a:ext uri="{FF2B5EF4-FFF2-40B4-BE49-F238E27FC236}">
                <a16:creationId xmlns:a16="http://schemas.microsoft.com/office/drawing/2014/main" id="{B14E8375-A46B-BF9A-D018-BDD2619EF543}"/>
              </a:ext>
            </a:extLst>
          </p:cNvPr>
          <p:cNvSpPr>
            <a:spLocks noEditPoints="1"/>
          </p:cNvSpPr>
          <p:nvPr/>
        </p:nvSpPr>
        <p:spPr bwMode="auto">
          <a:xfrm>
            <a:off x="10274549" y="2899540"/>
            <a:ext cx="420684" cy="420684"/>
          </a:xfrm>
          <a:custGeom>
            <a:avLst/>
            <a:gdLst/>
            <a:ahLst/>
            <a:cxnLst>
              <a:cxn ang="0">
                <a:pos x="236" y="256"/>
              </a:cxn>
              <a:cxn ang="0">
                <a:pos x="20" y="256"/>
              </a:cxn>
              <a:cxn ang="0">
                <a:pos x="0" y="237"/>
              </a:cxn>
              <a:cxn ang="0">
                <a:pos x="0" y="20"/>
              </a:cxn>
              <a:cxn ang="0">
                <a:pos x="20" y="0"/>
              </a:cxn>
              <a:cxn ang="0">
                <a:pos x="236" y="0"/>
              </a:cxn>
              <a:cxn ang="0">
                <a:pos x="256" y="20"/>
              </a:cxn>
              <a:cxn ang="0">
                <a:pos x="256" y="237"/>
              </a:cxn>
              <a:cxn ang="0">
                <a:pos x="236" y="256"/>
              </a:cxn>
              <a:cxn ang="0">
                <a:pos x="109" y="49"/>
              </a:cxn>
              <a:cxn ang="0">
                <a:pos x="78" y="55"/>
              </a:cxn>
              <a:cxn ang="0">
                <a:pos x="62" y="71"/>
              </a:cxn>
              <a:cxn ang="0">
                <a:pos x="58" y="96"/>
              </a:cxn>
              <a:cxn ang="0">
                <a:pos x="58" y="108"/>
              </a:cxn>
              <a:cxn ang="0">
                <a:pos x="39" y="108"/>
              </a:cxn>
              <a:cxn ang="0">
                <a:pos x="39" y="138"/>
              </a:cxn>
              <a:cxn ang="0">
                <a:pos x="58" y="138"/>
              </a:cxn>
              <a:cxn ang="0">
                <a:pos x="58" y="237"/>
              </a:cxn>
              <a:cxn ang="0">
                <a:pos x="99" y="237"/>
              </a:cxn>
              <a:cxn ang="0">
                <a:pos x="99" y="138"/>
              </a:cxn>
              <a:cxn ang="0">
                <a:pos x="125" y="138"/>
              </a:cxn>
              <a:cxn ang="0">
                <a:pos x="132" y="108"/>
              </a:cxn>
              <a:cxn ang="0">
                <a:pos x="99" y="108"/>
              </a:cxn>
              <a:cxn ang="0">
                <a:pos x="99" y="97"/>
              </a:cxn>
              <a:cxn ang="0">
                <a:pos x="103" y="82"/>
              </a:cxn>
              <a:cxn ang="0">
                <a:pos x="117" y="78"/>
              </a:cxn>
              <a:cxn ang="0">
                <a:pos x="134" y="85"/>
              </a:cxn>
              <a:cxn ang="0">
                <a:pos x="142" y="57"/>
              </a:cxn>
              <a:cxn ang="0">
                <a:pos x="109" y="49"/>
              </a:cxn>
            </a:cxnLst>
            <a:rect l="0" t="0" r="r" b="b"/>
            <a:pathLst>
              <a:path w="256" h="256">
                <a:moveTo>
                  <a:pt x="236" y="256"/>
                </a:moveTo>
                <a:cubicBezTo>
                  <a:pt x="20" y="256"/>
                  <a:pt x="20" y="256"/>
                  <a:pt x="20" y="256"/>
                </a:cubicBezTo>
                <a:cubicBezTo>
                  <a:pt x="9" y="256"/>
                  <a:pt x="0" y="248"/>
                  <a:pt x="0" y="23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47" y="0"/>
                  <a:pt x="256" y="9"/>
                  <a:pt x="256" y="20"/>
                </a:cubicBezTo>
                <a:cubicBezTo>
                  <a:pt x="256" y="237"/>
                  <a:pt x="256" y="237"/>
                  <a:pt x="256" y="237"/>
                </a:cubicBezTo>
                <a:cubicBezTo>
                  <a:pt x="256" y="248"/>
                  <a:pt x="247" y="256"/>
                  <a:pt x="236" y="256"/>
                </a:cubicBezTo>
                <a:moveTo>
                  <a:pt x="109" y="49"/>
                </a:moveTo>
                <a:cubicBezTo>
                  <a:pt x="97" y="49"/>
                  <a:pt x="86" y="51"/>
                  <a:pt x="78" y="55"/>
                </a:cubicBezTo>
                <a:cubicBezTo>
                  <a:pt x="71" y="59"/>
                  <a:pt x="65" y="65"/>
                  <a:pt x="62" y="71"/>
                </a:cubicBezTo>
                <a:cubicBezTo>
                  <a:pt x="60" y="77"/>
                  <a:pt x="58" y="84"/>
                  <a:pt x="58" y="96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9" y="138"/>
                  <a:pt x="39" y="138"/>
                  <a:pt x="39" y="138"/>
                </a:cubicBezTo>
                <a:cubicBezTo>
                  <a:pt x="58" y="138"/>
                  <a:pt x="58" y="138"/>
                  <a:pt x="58" y="138"/>
                </a:cubicBezTo>
                <a:cubicBezTo>
                  <a:pt x="58" y="237"/>
                  <a:pt x="58" y="237"/>
                  <a:pt x="58" y="237"/>
                </a:cubicBezTo>
                <a:cubicBezTo>
                  <a:pt x="99" y="237"/>
                  <a:pt x="99" y="237"/>
                  <a:pt x="99" y="237"/>
                </a:cubicBezTo>
                <a:cubicBezTo>
                  <a:pt x="99" y="138"/>
                  <a:pt x="99" y="138"/>
                  <a:pt x="99" y="138"/>
                </a:cubicBezTo>
                <a:cubicBezTo>
                  <a:pt x="125" y="138"/>
                  <a:pt x="125" y="138"/>
                  <a:pt x="125" y="13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99" y="108"/>
                  <a:pt x="99" y="108"/>
                  <a:pt x="99" y="108"/>
                </a:cubicBezTo>
                <a:cubicBezTo>
                  <a:pt x="99" y="97"/>
                  <a:pt x="99" y="97"/>
                  <a:pt x="99" y="97"/>
                </a:cubicBezTo>
                <a:cubicBezTo>
                  <a:pt x="99" y="90"/>
                  <a:pt x="100" y="85"/>
                  <a:pt x="103" y="82"/>
                </a:cubicBezTo>
                <a:cubicBezTo>
                  <a:pt x="106" y="80"/>
                  <a:pt x="111" y="78"/>
                  <a:pt x="117" y="78"/>
                </a:cubicBezTo>
                <a:cubicBezTo>
                  <a:pt x="123" y="78"/>
                  <a:pt x="128" y="81"/>
                  <a:pt x="134" y="85"/>
                </a:cubicBezTo>
                <a:cubicBezTo>
                  <a:pt x="142" y="57"/>
                  <a:pt x="142" y="57"/>
                  <a:pt x="142" y="57"/>
                </a:cubicBezTo>
                <a:cubicBezTo>
                  <a:pt x="130" y="53"/>
                  <a:pt x="121" y="49"/>
                  <a:pt x="109" y="49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Freeform 18">
            <a:extLst>
              <a:ext uri="{FF2B5EF4-FFF2-40B4-BE49-F238E27FC236}">
                <a16:creationId xmlns:a16="http://schemas.microsoft.com/office/drawing/2014/main" id="{0FF81FB9-85C8-DA9E-E53B-1624C2EDA820}"/>
              </a:ext>
            </a:extLst>
          </p:cNvPr>
          <p:cNvSpPr>
            <a:spLocks/>
          </p:cNvSpPr>
          <p:nvPr/>
        </p:nvSpPr>
        <p:spPr bwMode="auto">
          <a:xfrm>
            <a:off x="9657017" y="2896365"/>
            <a:ext cx="196848" cy="423859"/>
          </a:xfrm>
          <a:custGeom>
            <a:avLst/>
            <a:gdLst/>
            <a:ahLst/>
            <a:cxnLst>
              <a:cxn ang="0">
                <a:pos x="120" y="2"/>
              </a:cxn>
              <a:cxn ang="0">
                <a:pos x="120" y="43"/>
              </a:cxn>
              <a:cxn ang="0">
                <a:pos x="82" y="52"/>
              </a:cxn>
              <a:cxn ang="0">
                <a:pos x="80" y="90"/>
              </a:cxn>
              <a:cxn ang="0">
                <a:pos x="120" y="90"/>
              </a:cxn>
              <a:cxn ang="0">
                <a:pos x="112" y="130"/>
              </a:cxn>
              <a:cxn ang="0">
                <a:pos x="80" y="130"/>
              </a:cxn>
              <a:cxn ang="0">
                <a:pos x="80" y="258"/>
              </a:cxn>
              <a:cxn ang="0">
                <a:pos x="24" y="258"/>
              </a:cxn>
              <a:cxn ang="0">
                <a:pos x="24" y="130"/>
              </a:cxn>
              <a:cxn ang="0">
                <a:pos x="0" y="130"/>
              </a:cxn>
              <a:cxn ang="0">
                <a:pos x="0" y="90"/>
              </a:cxn>
              <a:cxn ang="0">
                <a:pos x="24" y="90"/>
              </a:cxn>
              <a:cxn ang="0">
                <a:pos x="40" y="17"/>
              </a:cxn>
              <a:cxn ang="0">
                <a:pos x="120" y="2"/>
              </a:cxn>
            </a:cxnLst>
            <a:rect l="0" t="0" r="r" b="b"/>
            <a:pathLst>
              <a:path w="120" h="258">
                <a:moveTo>
                  <a:pt x="120" y="2"/>
                </a:moveTo>
                <a:cubicBezTo>
                  <a:pt x="120" y="43"/>
                  <a:pt x="120" y="43"/>
                  <a:pt x="120" y="43"/>
                </a:cubicBezTo>
                <a:cubicBezTo>
                  <a:pt x="120" y="43"/>
                  <a:pt x="90" y="40"/>
                  <a:pt x="82" y="52"/>
                </a:cubicBezTo>
                <a:cubicBezTo>
                  <a:pt x="78" y="58"/>
                  <a:pt x="80" y="77"/>
                  <a:pt x="80" y="90"/>
                </a:cubicBezTo>
                <a:cubicBezTo>
                  <a:pt x="120" y="90"/>
                  <a:pt x="120" y="90"/>
                  <a:pt x="120" y="90"/>
                </a:cubicBezTo>
                <a:cubicBezTo>
                  <a:pt x="117" y="106"/>
                  <a:pt x="114" y="116"/>
                  <a:pt x="112" y="130"/>
                </a:cubicBezTo>
                <a:cubicBezTo>
                  <a:pt x="80" y="130"/>
                  <a:pt x="80" y="130"/>
                  <a:pt x="80" y="130"/>
                </a:cubicBezTo>
                <a:cubicBezTo>
                  <a:pt x="80" y="258"/>
                  <a:pt x="80" y="258"/>
                  <a:pt x="80" y="258"/>
                </a:cubicBezTo>
                <a:cubicBezTo>
                  <a:pt x="24" y="258"/>
                  <a:pt x="24" y="258"/>
                  <a:pt x="24" y="258"/>
                </a:cubicBezTo>
                <a:cubicBezTo>
                  <a:pt x="24" y="219"/>
                  <a:pt x="24" y="172"/>
                  <a:pt x="24" y="13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90"/>
                  <a:pt x="0" y="90"/>
                  <a:pt x="0" y="90"/>
                </a:cubicBezTo>
                <a:cubicBezTo>
                  <a:pt x="24" y="90"/>
                  <a:pt x="24" y="90"/>
                  <a:pt x="24" y="90"/>
                </a:cubicBezTo>
                <a:cubicBezTo>
                  <a:pt x="25" y="61"/>
                  <a:pt x="25" y="32"/>
                  <a:pt x="40" y="17"/>
                </a:cubicBezTo>
                <a:cubicBezTo>
                  <a:pt x="56" y="0"/>
                  <a:pt x="72" y="2"/>
                  <a:pt x="120" y="2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8" name="Freeform 19">
            <a:extLst>
              <a:ext uri="{FF2B5EF4-FFF2-40B4-BE49-F238E27FC236}">
                <a16:creationId xmlns:a16="http://schemas.microsoft.com/office/drawing/2014/main" id="{12AC4240-27EF-A198-DF3A-4E963C5FD6FF}"/>
              </a:ext>
            </a:extLst>
          </p:cNvPr>
          <p:cNvSpPr>
            <a:spLocks/>
          </p:cNvSpPr>
          <p:nvPr/>
        </p:nvSpPr>
        <p:spPr bwMode="auto">
          <a:xfrm>
            <a:off x="8801363" y="2899540"/>
            <a:ext cx="420684" cy="420684"/>
          </a:xfrm>
          <a:custGeom>
            <a:avLst/>
            <a:gdLst/>
            <a:ahLst/>
            <a:cxnLst>
              <a:cxn ang="0">
                <a:pos x="128" y="0"/>
              </a:cxn>
              <a:cxn ang="0">
                <a:pos x="0" y="128"/>
              </a:cxn>
              <a:cxn ang="0">
                <a:pos x="77" y="246"/>
              </a:cxn>
              <a:cxn ang="0">
                <a:pos x="80" y="216"/>
              </a:cxn>
              <a:cxn ang="0">
                <a:pos x="96" y="146"/>
              </a:cxn>
              <a:cxn ang="0">
                <a:pos x="92" y="126"/>
              </a:cxn>
              <a:cxn ang="0">
                <a:pos x="117" y="93"/>
              </a:cxn>
              <a:cxn ang="0">
                <a:pos x="134" y="112"/>
              </a:cxn>
              <a:cxn ang="0">
                <a:pos x="123" y="158"/>
              </a:cxn>
              <a:cxn ang="0">
                <a:pos x="143" y="182"/>
              </a:cxn>
              <a:cxn ang="0">
                <a:pos x="184" y="114"/>
              </a:cxn>
              <a:cxn ang="0">
                <a:pos x="130" y="65"/>
              </a:cxn>
              <a:cxn ang="0">
                <a:pos x="67" y="126"/>
              </a:cxn>
              <a:cxn ang="0">
                <a:pos x="76" y="152"/>
              </a:cxn>
              <a:cxn ang="0">
                <a:pos x="77" y="159"/>
              </a:cxn>
              <a:cxn ang="0">
                <a:pos x="75" y="169"/>
              </a:cxn>
              <a:cxn ang="0">
                <a:pos x="68" y="172"/>
              </a:cxn>
              <a:cxn ang="0">
                <a:pos x="42" y="123"/>
              </a:cxn>
              <a:cxn ang="0">
                <a:pos x="134" y="43"/>
              </a:cxn>
              <a:cxn ang="0">
                <a:pos x="215" y="117"/>
              </a:cxn>
              <a:cxn ang="0">
                <a:pos x="146" y="205"/>
              </a:cxn>
              <a:cxn ang="0">
                <a:pos x="114" y="189"/>
              </a:cxn>
              <a:cxn ang="0">
                <a:pos x="105" y="224"/>
              </a:cxn>
              <a:cxn ang="0">
                <a:pos x="93" y="251"/>
              </a:cxn>
              <a:cxn ang="0">
                <a:pos x="128" y="256"/>
              </a:cxn>
              <a:cxn ang="0">
                <a:pos x="256" y="128"/>
              </a:cxn>
              <a:cxn ang="0">
                <a:pos x="128" y="0"/>
              </a:cxn>
            </a:cxnLst>
            <a:rect l="0" t="0" r="r" b="b"/>
            <a:pathLst>
              <a:path w="256" h="256">
                <a:moveTo>
                  <a:pt x="128" y="0"/>
                </a:moveTo>
                <a:cubicBezTo>
                  <a:pt x="57" y="0"/>
                  <a:pt x="0" y="57"/>
                  <a:pt x="0" y="128"/>
                </a:cubicBezTo>
                <a:cubicBezTo>
                  <a:pt x="0" y="181"/>
                  <a:pt x="32" y="226"/>
                  <a:pt x="77" y="246"/>
                </a:cubicBezTo>
                <a:cubicBezTo>
                  <a:pt x="77" y="237"/>
                  <a:pt x="77" y="226"/>
                  <a:pt x="80" y="216"/>
                </a:cubicBezTo>
                <a:cubicBezTo>
                  <a:pt x="82" y="206"/>
                  <a:pt x="96" y="146"/>
                  <a:pt x="96" y="146"/>
                </a:cubicBezTo>
                <a:cubicBezTo>
                  <a:pt x="96" y="146"/>
                  <a:pt x="92" y="138"/>
                  <a:pt x="92" y="126"/>
                </a:cubicBezTo>
                <a:cubicBezTo>
                  <a:pt x="92" y="107"/>
                  <a:pt x="103" y="93"/>
                  <a:pt x="117" y="93"/>
                </a:cubicBezTo>
                <a:cubicBezTo>
                  <a:pt x="128" y="93"/>
                  <a:pt x="134" y="102"/>
                  <a:pt x="134" y="112"/>
                </a:cubicBezTo>
                <a:cubicBezTo>
                  <a:pt x="134" y="124"/>
                  <a:pt x="127" y="141"/>
                  <a:pt x="123" y="158"/>
                </a:cubicBezTo>
                <a:cubicBezTo>
                  <a:pt x="120" y="171"/>
                  <a:pt x="130" y="182"/>
                  <a:pt x="143" y="182"/>
                </a:cubicBezTo>
                <a:cubicBezTo>
                  <a:pt x="167" y="182"/>
                  <a:pt x="184" y="151"/>
                  <a:pt x="184" y="114"/>
                </a:cubicBezTo>
                <a:cubicBezTo>
                  <a:pt x="184" y="86"/>
                  <a:pt x="165" y="65"/>
                  <a:pt x="130" y="65"/>
                </a:cubicBezTo>
                <a:cubicBezTo>
                  <a:pt x="91" y="65"/>
                  <a:pt x="67" y="94"/>
                  <a:pt x="67" y="126"/>
                </a:cubicBezTo>
                <a:cubicBezTo>
                  <a:pt x="67" y="138"/>
                  <a:pt x="70" y="146"/>
                  <a:pt x="76" y="152"/>
                </a:cubicBezTo>
                <a:cubicBezTo>
                  <a:pt x="78" y="154"/>
                  <a:pt x="78" y="156"/>
                  <a:pt x="77" y="159"/>
                </a:cubicBezTo>
                <a:cubicBezTo>
                  <a:pt x="77" y="161"/>
                  <a:pt x="75" y="167"/>
                  <a:pt x="75" y="169"/>
                </a:cubicBezTo>
                <a:cubicBezTo>
                  <a:pt x="74" y="172"/>
                  <a:pt x="71" y="173"/>
                  <a:pt x="68" y="172"/>
                </a:cubicBezTo>
                <a:cubicBezTo>
                  <a:pt x="50" y="165"/>
                  <a:pt x="42" y="145"/>
                  <a:pt x="42" y="123"/>
                </a:cubicBezTo>
                <a:cubicBezTo>
                  <a:pt x="42" y="87"/>
                  <a:pt x="73" y="43"/>
                  <a:pt x="134" y="43"/>
                </a:cubicBezTo>
                <a:cubicBezTo>
                  <a:pt x="183" y="43"/>
                  <a:pt x="215" y="78"/>
                  <a:pt x="215" y="117"/>
                </a:cubicBezTo>
                <a:cubicBezTo>
                  <a:pt x="215" y="167"/>
                  <a:pt x="187" y="205"/>
                  <a:pt x="146" y="205"/>
                </a:cubicBezTo>
                <a:cubicBezTo>
                  <a:pt x="132" y="205"/>
                  <a:pt x="119" y="197"/>
                  <a:pt x="114" y="189"/>
                </a:cubicBezTo>
                <a:cubicBezTo>
                  <a:pt x="114" y="189"/>
                  <a:pt x="107" y="218"/>
                  <a:pt x="105" y="224"/>
                </a:cubicBezTo>
                <a:cubicBezTo>
                  <a:pt x="103" y="234"/>
                  <a:pt x="98" y="243"/>
                  <a:pt x="93" y="251"/>
                </a:cubicBezTo>
                <a:cubicBezTo>
                  <a:pt x="104" y="254"/>
                  <a:pt x="116" y="256"/>
                  <a:pt x="128" y="256"/>
                </a:cubicBezTo>
                <a:cubicBezTo>
                  <a:pt x="199" y="256"/>
                  <a:pt x="256" y="199"/>
                  <a:pt x="256" y="128"/>
                </a:cubicBezTo>
                <a:cubicBezTo>
                  <a:pt x="256" y="57"/>
                  <a:pt x="199" y="0"/>
                  <a:pt x="128" y="0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" name="Freeform 20">
            <a:extLst>
              <a:ext uri="{FF2B5EF4-FFF2-40B4-BE49-F238E27FC236}">
                <a16:creationId xmlns:a16="http://schemas.microsoft.com/office/drawing/2014/main" id="{966D57F0-C814-0CEC-AE85-06A08E580255}"/>
              </a:ext>
            </a:extLst>
          </p:cNvPr>
          <p:cNvSpPr>
            <a:spLocks/>
          </p:cNvSpPr>
          <p:nvPr/>
        </p:nvSpPr>
        <p:spPr bwMode="auto">
          <a:xfrm>
            <a:off x="8109220" y="2897953"/>
            <a:ext cx="323847" cy="428621"/>
          </a:xfrm>
          <a:custGeom>
            <a:avLst/>
            <a:gdLst/>
            <a:ahLst/>
            <a:cxnLst>
              <a:cxn ang="0">
                <a:pos x="83" y="168"/>
              </a:cxn>
              <a:cxn ang="0">
                <a:pos x="76" y="193"/>
              </a:cxn>
              <a:cxn ang="0">
                <a:pos x="69" y="218"/>
              </a:cxn>
              <a:cxn ang="0">
                <a:pos x="49" y="253"/>
              </a:cxn>
              <a:cxn ang="0">
                <a:pos x="42" y="257"/>
              </a:cxn>
              <a:cxn ang="0">
                <a:pos x="41" y="253"/>
              </a:cxn>
              <a:cxn ang="0">
                <a:pos x="41" y="220"/>
              </a:cxn>
              <a:cxn ang="0">
                <a:pos x="47" y="185"/>
              </a:cxn>
              <a:cxn ang="0">
                <a:pos x="61" y="124"/>
              </a:cxn>
              <a:cxn ang="0">
                <a:pos x="62" y="119"/>
              </a:cxn>
              <a:cxn ang="0">
                <a:pos x="57" y="102"/>
              </a:cxn>
              <a:cxn ang="0">
                <a:pos x="59" y="83"/>
              </a:cxn>
              <a:cxn ang="0">
                <a:pos x="78" y="59"/>
              </a:cxn>
              <a:cxn ang="0">
                <a:pos x="95" y="61"/>
              </a:cxn>
              <a:cxn ang="0">
                <a:pos x="104" y="73"/>
              </a:cxn>
              <a:cxn ang="0">
                <a:pos x="103" y="92"/>
              </a:cxn>
              <a:cxn ang="0">
                <a:pos x="94" y="125"/>
              </a:cxn>
              <a:cxn ang="0">
                <a:pos x="92" y="143"/>
              </a:cxn>
              <a:cxn ang="0">
                <a:pos x="100" y="156"/>
              </a:cxn>
              <a:cxn ang="0">
                <a:pos x="117" y="160"/>
              </a:cxn>
              <a:cxn ang="0">
                <a:pos x="143" y="145"/>
              </a:cxn>
              <a:cxn ang="0">
                <a:pos x="160" y="98"/>
              </a:cxn>
              <a:cxn ang="0">
                <a:pos x="160" y="78"/>
              </a:cxn>
              <a:cxn ang="0">
                <a:pos x="149" y="47"/>
              </a:cxn>
              <a:cxn ang="0">
                <a:pos x="124" y="30"/>
              </a:cxn>
              <a:cxn ang="0">
                <a:pos x="87" y="27"/>
              </a:cxn>
              <a:cxn ang="0">
                <a:pos x="37" y="62"/>
              </a:cxn>
              <a:cxn ang="0">
                <a:pos x="29" y="97"/>
              </a:cxn>
              <a:cxn ang="0">
                <a:pos x="36" y="122"/>
              </a:cxn>
              <a:cxn ang="0">
                <a:pos x="40" y="128"/>
              </a:cxn>
              <a:cxn ang="0">
                <a:pos x="39" y="139"/>
              </a:cxn>
              <a:cxn ang="0">
                <a:pos x="33" y="149"/>
              </a:cxn>
              <a:cxn ang="0">
                <a:pos x="27" y="147"/>
              </a:cxn>
              <a:cxn ang="0">
                <a:pos x="2" y="110"/>
              </a:cxn>
              <a:cxn ang="0">
                <a:pos x="2" y="77"/>
              </a:cxn>
              <a:cxn ang="0">
                <a:pos x="12" y="51"/>
              </a:cxn>
              <a:cxn ang="0">
                <a:pos x="46" y="16"/>
              </a:cxn>
              <a:cxn ang="0">
                <a:pos x="86" y="2"/>
              </a:cxn>
              <a:cxn ang="0">
                <a:pos x="102" y="1"/>
              </a:cxn>
              <a:cxn ang="0">
                <a:pos x="145" y="9"/>
              </a:cxn>
              <a:cxn ang="0">
                <a:pos x="175" y="31"/>
              </a:cxn>
              <a:cxn ang="0">
                <a:pos x="193" y="64"/>
              </a:cxn>
              <a:cxn ang="0">
                <a:pos x="197" y="87"/>
              </a:cxn>
              <a:cxn ang="0">
                <a:pos x="194" y="110"/>
              </a:cxn>
              <a:cxn ang="0">
                <a:pos x="155" y="175"/>
              </a:cxn>
              <a:cxn ang="0">
                <a:pos x="138" y="183"/>
              </a:cxn>
              <a:cxn ang="0">
                <a:pos x="116" y="186"/>
              </a:cxn>
              <a:cxn ang="0">
                <a:pos x="96" y="180"/>
              </a:cxn>
              <a:cxn ang="0">
                <a:pos x="83" y="168"/>
              </a:cxn>
            </a:cxnLst>
            <a:rect l="0" t="0" r="r" b="b"/>
            <a:pathLst>
              <a:path w="197" h="260">
                <a:moveTo>
                  <a:pt x="83" y="168"/>
                </a:moveTo>
                <a:cubicBezTo>
                  <a:pt x="80" y="176"/>
                  <a:pt x="78" y="185"/>
                  <a:pt x="76" y="193"/>
                </a:cubicBezTo>
                <a:cubicBezTo>
                  <a:pt x="74" y="202"/>
                  <a:pt x="72" y="210"/>
                  <a:pt x="69" y="218"/>
                </a:cubicBezTo>
                <a:cubicBezTo>
                  <a:pt x="64" y="231"/>
                  <a:pt x="57" y="243"/>
                  <a:pt x="49" y="253"/>
                </a:cubicBezTo>
                <a:cubicBezTo>
                  <a:pt x="43" y="260"/>
                  <a:pt x="44" y="257"/>
                  <a:pt x="42" y="257"/>
                </a:cubicBezTo>
                <a:cubicBezTo>
                  <a:pt x="41" y="256"/>
                  <a:pt x="41" y="255"/>
                  <a:pt x="41" y="253"/>
                </a:cubicBezTo>
                <a:cubicBezTo>
                  <a:pt x="39" y="243"/>
                  <a:pt x="40" y="231"/>
                  <a:pt x="41" y="220"/>
                </a:cubicBezTo>
                <a:cubicBezTo>
                  <a:pt x="41" y="207"/>
                  <a:pt x="44" y="196"/>
                  <a:pt x="47" y="185"/>
                </a:cubicBezTo>
                <a:cubicBezTo>
                  <a:pt x="51" y="165"/>
                  <a:pt x="56" y="144"/>
                  <a:pt x="61" y="124"/>
                </a:cubicBezTo>
                <a:cubicBezTo>
                  <a:pt x="61" y="122"/>
                  <a:pt x="62" y="120"/>
                  <a:pt x="62" y="119"/>
                </a:cubicBezTo>
                <a:cubicBezTo>
                  <a:pt x="60" y="113"/>
                  <a:pt x="58" y="108"/>
                  <a:pt x="57" y="102"/>
                </a:cubicBezTo>
                <a:cubicBezTo>
                  <a:pt x="57" y="95"/>
                  <a:pt x="57" y="89"/>
                  <a:pt x="59" y="83"/>
                </a:cubicBezTo>
                <a:cubicBezTo>
                  <a:pt x="62" y="72"/>
                  <a:pt x="68" y="63"/>
                  <a:pt x="78" y="59"/>
                </a:cubicBezTo>
                <a:cubicBezTo>
                  <a:pt x="84" y="57"/>
                  <a:pt x="91" y="58"/>
                  <a:pt x="95" y="61"/>
                </a:cubicBezTo>
                <a:cubicBezTo>
                  <a:pt x="99" y="63"/>
                  <a:pt x="102" y="67"/>
                  <a:pt x="104" y="73"/>
                </a:cubicBezTo>
                <a:cubicBezTo>
                  <a:pt x="105" y="79"/>
                  <a:pt x="104" y="87"/>
                  <a:pt x="103" y="92"/>
                </a:cubicBezTo>
                <a:cubicBezTo>
                  <a:pt x="100" y="104"/>
                  <a:pt x="97" y="113"/>
                  <a:pt x="94" y="125"/>
                </a:cubicBezTo>
                <a:cubicBezTo>
                  <a:pt x="92" y="131"/>
                  <a:pt x="90" y="137"/>
                  <a:pt x="92" y="143"/>
                </a:cubicBezTo>
                <a:cubicBezTo>
                  <a:pt x="93" y="149"/>
                  <a:pt x="96" y="153"/>
                  <a:pt x="100" y="156"/>
                </a:cubicBezTo>
                <a:cubicBezTo>
                  <a:pt x="105" y="159"/>
                  <a:pt x="110" y="161"/>
                  <a:pt x="117" y="160"/>
                </a:cubicBezTo>
                <a:cubicBezTo>
                  <a:pt x="129" y="160"/>
                  <a:pt x="137" y="152"/>
                  <a:pt x="143" y="145"/>
                </a:cubicBezTo>
                <a:cubicBezTo>
                  <a:pt x="152" y="133"/>
                  <a:pt x="158" y="117"/>
                  <a:pt x="160" y="98"/>
                </a:cubicBezTo>
                <a:cubicBezTo>
                  <a:pt x="160" y="92"/>
                  <a:pt x="161" y="85"/>
                  <a:pt x="160" y="78"/>
                </a:cubicBezTo>
                <a:cubicBezTo>
                  <a:pt x="160" y="65"/>
                  <a:pt x="156" y="55"/>
                  <a:pt x="149" y="47"/>
                </a:cubicBezTo>
                <a:cubicBezTo>
                  <a:pt x="143" y="39"/>
                  <a:pt x="135" y="33"/>
                  <a:pt x="124" y="30"/>
                </a:cubicBezTo>
                <a:cubicBezTo>
                  <a:pt x="114" y="26"/>
                  <a:pt x="99" y="25"/>
                  <a:pt x="87" y="27"/>
                </a:cubicBezTo>
                <a:cubicBezTo>
                  <a:pt x="63" y="31"/>
                  <a:pt x="47" y="44"/>
                  <a:pt x="37" y="62"/>
                </a:cubicBezTo>
                <a:cubicBezTo>
                  <a:pt x="32" y="72"/>
                  <a:pt x="29" y="83"/>
                  <a:pt x="29" y="97"/>
                </a:cubicBezTo>
                <a:cubicBezTo>
                  <a:pt x="29" y="107"/>
                  <a:pt x="32" y="115"/>
                  <a:pt x="36" y="122"/>
                </a:cubicBezTo>
                <a:cubicBezTo>
                  <a:pt x="37" y="124"/>
                  <a:pt x="39" y="125"/>
                  <a:pt x="40" y="128"/>
                </a:cubicBezTo>
                <a:cubicBezTo>
                  <a:pt x="42" y="131"/>
                  <a:pt x="40" y="136"/>
                  <a:pt x="39" y="139"/>
                </a:cubicBezTo>
                <a:cubicBezTo>
                  <a:pt x="38" y="143"/>
                  <a:pt x="38" y="149"/>
                  <a:pt x="33" y="149"/>
                </a:cubicBezTo>
                <a:cubicBezTo>
                  <a:pt x="31" y="149"/>
                  <a:pt x="28" y="148"/>
                  <a:pt x="27" y="147"/>
                </a:cubicBezTo>
                <a:cubicBezTo>
                  <a:pt x="14" y="140"/>
                  <a:pt x="6" y="127"/>
                  <a:pt x="2" y="110"/>
                </a:cubicBezTo>
                <a:cubicBezTo>
                  <a:pt x="0" y="99"/>
                  <a:pt x="0" y="87"/>
                  <a:pt x="2" y="77"/>
                </a:cubicBezTo>
                <a:cubicBezTo>
                  <a:pt x="4" y="68"/>
                  <a:pt x="8" y="59"/>
                  <a:pt x="12" y="51"/>
                </a:cubicBezTo>
                <a:cubicBezTo>
                  <a:pt x="20" y="36"/>
                  <a:pt x="32" y="24"/>
                  <a:pt x="46" y="16"/>
                </a:cubicBezTo>
                <a:cubicBezTo>
                  <a:pt x="58" y="9"/>
                  <a:pt x="70" y="5"/>
                  <a:pt x="86" y="2"/>
                </a:cubicBezTo>
                <a:cubicBezTo>
                  <a:pt x="91" y="2"/>
                  <a:pt x="96" y="1"/>
                  <a:pt x="102" y="1"/>
                </a:cubicBezTo>
                <a:cubicBezTo>
                  <a:pt x="118" y="0"/>
                  <a:pt x="133" y="4"/>
                  <a:pt x="145" y="9"/>
                </a:cubicBezTo>
                <a:cubicBezTo>
                  <a:pt x="157" y="15"/>
                  <a:pt x="166" y="22"/>
                  <a:pt x="175" y="31"/>
                </a:cubicBezTo>
                <a:cubicBezTo>
                  <a:pt x="183" y="40"/>
                  <a:pt x="189" y="50"/>
                  <a:pt x="193" y="64"/>
                </a:cubicBezTo>
                <a:cubicBezTo>
                  <a:pt x="195" y="71"/>
                  <a:pt x="197" y="78"/>
                  <a:pt x="197" y="87"/>
                </a:cubicBezTo>
                <a:cubicBezTo>
                  <a:pt x="197" y="95"/>
                  <a:pt x="195" y="103"/>
                  <a:pt x="194" y="110"/>
                </a:cubicBezTo>
                <a:cubicBezTo>
                  <a:pt x="189" y="139"/>
                  <a:pt x="176" y="162"/>
                  <a:pt x="155" y="175"/>
                </a:cubicBezTo>
                <a:cubicBezTo>
                  <a:pt x="151" y="178"/>
                  <a:pt x="145" y="181"/>
                  <a:pt x="138" y="183"/>
                </a:cubicBezTo>
                <a:cubicBezTo>
                  <a:pt x="131" y="185"/>
                  <a:pt x="124" y="186"/>
                  <a:pt x="116" y="186"/>
                </a:cubicBezTo>
                <a:cubicBezTo>
                  <a:pt x="108" y="185"/>
                  <a:pt x="101" y="183"/>
                  <a:pt x="96" y="180"/>
                </a:cubicBezTo>
                <a:cubicBezTo>
                  <a:pt x="90" y="177"/>
                  <a:pt x="86" y="173"/>
                  <a:pt x="83" y="168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0" name="Freeform 21">
            <a:extLst>
              <a:ext uri="{FF2B5EF4-FFF2-40B4-BE49-F238E27FC236}">
                <a16:creationId xmlns:a16="http://schemas.microsoft.com/office/drawing/2014/main" id="{5A55C0D1-CEBC-EC5C-DD42-E844283150EA}"/>
              </a:ext>
            </a:extLst>
          </p:cNvPr>
          <p:cNvSpPr>
            <a:spLocks/>
          </p:cNvSpPr>
          <p:nvPr/>
        </p:nvSpPr>
        <p:spPr bwMode="auto">
          <a:xfrm>
            <a:off x="7355165" y="2899540"/>
            <a:ext cx="361946" cy="420684"/>
          </a:xfrm>
          <a:custGeom>
            <a:avLst/>
            <a:gdLst/>
            <a:ahLst/>
            <a:cxnLst>
              <a:cxn ang="0">
                <a:pos x="219" y="253"/>
              </a:cxn>
              <a:cxn ang="0">
                <a:pos x="214" y="256"/>
              </a:cxn>
              <a:cxn ang="0">
                <a:pos x="126" y="256"/>
              </a:cxn>
              <a:cxn ang="0">
                <a:pos x="126" y="208"/>
              </a:cxn>
              <a:cxn ang="0">
                <a:pos x="165" y="184"/>
              </a:cxn>
              <a:cxn ang="0">
                <a:pos x="173" y="176"/>
              </a:cxn>
              <a:cxn ang="0">
                <a:pos x="165" y="168"/>
              </a:cxn>
              <a:cxn ang="0">
                <a:pos x="126" y="192"/>
              </a:cxn>
              <a:cxn ang="0">
                <a:pos x="126" y="164"/>
              </a:cxn>
              <a:cxn ang="0">
                <a:pos x="149" y="152"/>
              </a:cxn>
              <a:cxn ang="0">
                <a:pos x="157" y="144"/>
              </a:cxn>
              <a:cxn ang="0">
                <a:pos x="149" y="136"/>
              </a:cxn>
              <a:cxn ang="0">
                <a:pos x="126" y="148"/>
              </a:cxn>
              <a:cxn ang="0">
                <a:pos x="126" y="136"/>
              </a:cxn>
              <a:cxn ang="0">
                <a:pos x="118" y="128"/>
              </a:cxn>
              <a:cxn ang="0">
                <a:pos x="102" y="128"/>
              </a:cxn>
              <a:cxn ang="0">
                <a:pos x="94" y="136"/>
              </a:cxn>
              <a:cxn ang="0">
                <a:pos x="94" y="187"/>
              </a:cxn>
              <a:cxn ang="0">
                <a:pos x="63" y="176"/>
              </a:cxn>
              <a:cxn ang="0">
                <a:pos x="55" y="184"/>
              </a:cxn>
              <a:cxn ang="0">
                <a:pos x="63" y="192"/>
              </a:cxn>
              <a:cxn ang="0">
                <a:pos x="94" y="203"/>
              </a:cxn>
              <a:cxn ang="0">
                <a:pos x="94" y="256"/>
              </a:cxn>
              <a:cxn ang="0">
                <a:pos x="6" y="256"/>
              </a:cxn>
              <a:cxn ang="0">
                <a:pos x="1" y="253"/>
              </a:cxn>
              <a:cxn ang="0">
                <a:pos x="1" y="248"/>
              </a:cxn>
              <a:cxn ang="0">
                <a:pos x="105" y="4"/>
              </a:cxn>
              <a:cxn ang="0">
                <a:pos x="110" y="0"/>
              </a:cxn>
              <a:cxn ang="0">
                <a:pos x="115" y="4"/>
              </a:cxn>
              <a:cxn ang="0">
                <a:pos x="219" y="248"/>
              </a:cxn>
              <a:cxn ang="0">
                <a:pos x="219" y="253"/>
              </a:cxn>
            </a:cxnLst>
            <a:rect l="0" t="0" r="r" b="b"/>
            <a:pathLst>
              <a:path w="220" h="256">
                <a:moveTo>
                  <a:pt x="219" y="253"/>
                </a:moveTo>
                <a:cubicBezTo>
                  <a:pt x="218" y="255"/>
                  <a:pt x="216" y="256"/>
                  <a:pt x="214" y="256"/>
                </a:cubicBezTo>
                <a:cubicBezTo>
                  <a:pt x="126" y="256"/>
                  <a:pt x="126" y="256"/>
                  <a:pt x="126" y="256"/>
                </a:cubicBezTo>
                <a:cubicBezTo>
                  <a:pt x="126" y="208"/>
                  <a:pt x="126" y="208"/>
                  <a:pt x="126" y="208"/>
                </a:cubicBezTo>
                <a:cubicBezTo>
                  <a:pt x="165" y="184"/>
                  <a:pt x="165" y="184"/>
                  <a:pt x="165" y="184"/>
                </a:cubicBezTo>
                <a:cubicBezTo>
                  <a:pt x="169" y="184"/>
                  <a:pt x="173" y="180"/>
                  <a:pt x="173" y="176"/>
                </a:cubicBezTo>
                <a:cubicBezTo>
                  <a:pt x="173" y="172"/>
                  <a:pt x="169" y="168"/>
                  <a:pt x="165" y="168"/>
                </a:cubicBezTo>
                <a:cubicBezTo>
                  <a:pt x="126" y="192"/>
                  <a:pt x="126" y="192"/>
                  <a:pt x="126" y="192"/>
                </a:cubicBezTo>
                <a:cubicBezTo>
                  <a:pt x="126" y="164"/>
                  <a:pt x="126" y="164"/>
                  <a:pt x="126" y="164"/>
                </a:cubicBezTo>
                <a:cubicBezTo>
                  <a:pt x="149" y="152"/>
                  <a:pt x="149" y="152"/>
                  <a:pt x="149" y="152"/>
                </a:cubicBezTo>
                <a:cubicBezTo>
                  <a:pt x="154" y="152"/>
                  <a:pt x="157" y="148"/>
                  <a:pt x="157" y="144"/>
                </a:cubicBezTo>
                <a:cubicBezTo>
                  <a:pt x="157" y="140"/>
                  <a:pt x="154" y="136"/>
                  <a:pt x="149" y="136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26" y="136"/>
                  <a:pt x="126" y="136"/>
                  <a:pt x="126" y="136"/>
                </a:cubicBezTo>
                <a:cubicBezTo>
                  <a:pt x="126" y="132"/>
                  <a:pt x="122" y="128"/>
                  <a:pt x="118" y="128"/>
                </a:cubicBezTo>
                <a:cubicBezTo>
                  <a:pt x="102" y="128"/>
                  <a:pt x="102" y="128"/>
                  <a:pt x="102" y="128"/>
                </a:cubicBezTo>
                <a:cubicBezTo>
                  <a:pt x="98" y="128"/>
                  <a:pt x="94" y="132"/>
                  <a:pt x="94" y="136"/>
                </a:cubicBezTo>
                <a:cubicBezTo>
                  <a:pt x="94" y="187"/>
                  <a:pt x="94" y="187"/>
                  <a:pt x="94" y="187"/>
                </a:cubicBezTo>
                <a:cubicBezTo>
                  <a:pt x="63" y="176"/>
                  <a:pt x="63" y="176"/>
                  <a:pt x="63" y="176"/>
                </a:cubicBezTo>
                <a:cubicBezTo>
                  <a:pt x="59" y="176"/>
                  <a:pt x="55" y="180"/>
                  <a:pt x="55" y="184"/>
                </a:cubicBezTo>
                <a:cubicBezTo>
                  <a:pt x="55" y="188"/>
                  <a:pt x="59" y="192"/>
                  <a:pt x="63" y="192"/>
                </a:cubicBezTo>
                <a:cubicBezTo>
                  <a:pt x="94" y="203"/>
                  <a:pt x="94" y="203"/>
                  <a:pt x="94" y="203"/>
                </a:cubicBezTo>
                <a:cubicBezTo>
                  <a:pt x="94" y="256"/>
                  <a:pt x="94" y="256"/>
                  <a:pt x="94" y="256"/>
                </a:cubicBezTo>
                <a:cubicBezTo>
                  <a:pt x="6" y="256"/>
                  <a:pt x="6" y="256"/>
                  <a:pt x="6" y="256"/>
                </a:cubicBezTo>
                <a:cubicBezTo>
                  <a:pt x="4" y="256"/>
                  <a:pt x="2" y="255"/>
                  <a:pt x="1" y="253"/>
                </a:cubicBezTo>
                <a:cubicBezTo>
                  <a:pt x="0" y="252"/>
                  <a:pt x="0" y="250"/>
                  <a:pt x="1" y="248"/>
                </a:cubicBezTo>
                <a:cubicBezTo>
                  <a:pt x="105" y="4"/>
                  <a:pt x="105" y="4"/>
                  <a:pt x="105" y="4"/>
                </a:cubicBezTo>
                <a:cubicBezTo>
                  <a:pt x="106" y="1"/>
                  <a:pt x="108" y="0"/>
                  <a:pt x="110" y="0"/>
                </a:cubicBezTo>
                <a:cubicBezTo>
                  <a:pt x="112" y="0"/>
                  <a:pt x="115" y="1"/>
                  <a:pt x="115" y="4"/>
                </a:cubicBezTo>
                <a:cubicBezTo>
                  <a:pt x="219" y="248"/>
                  <a:pt x="219" y="248"/>
                  <a:pt x="219" y="248"/>
                </a:cubicBezTo>
                <a:cubicBezTo>
                  <a:pt x="220" y="250"/>
                  <a:pt x="220" y="252"/>
                  <a:pt x="219" y="253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1" name="Freeform 22">
            <a:extLst>
              <a:ext uri="{FF2B5EF4-FFF2-40B4-BE49-F238E27FC236}">
                <a16:creationId xmlns:a16="http://schemas.microsoft.com/office/drawing/2014/main" id="{171AC1DA-2893-2295-310B-9540BA4EBB6F}"/>
              </a:ext>
            </a:extLst>
          </p:cNvPr>
          <p:cNvSpPr>
            <a:spLocks noEditPoints="1"/>
          </p:cNvSpPr>
          <p:nvPr/>
        </p:nvSpPr>
        <p:spPr bwMode="auto">
          <a:xfrm>
            <a:off x="6593172" y="2899540"/>
            <a:ext cx="420684" cy="420684"/>
          </a:xfrm>
          <a:custGeom>
            <a:avLst/>
            <a:gdLst/>
            <a:ahLst/>
            <a:cxnLst>
              <a:cxn ang="0">
                <a:pos x="246" y="78"/>
              </a:cxn>
              <a:cxn ang="0">
                <a:pos x="219" y="37"/>
              </a:cxn>
              <a:cxn ang="0">
                <a:pos x="178" y="10"/>
              </a:cxn>
              <a:cxn ang="0">
                <a:pos x="128" y="0"/>
              </a:cxn>
              <a:cxn ang="0">
                <a:pos x="78" y="10"/>
              </a:cxn>
              <a:cxn ang="0">
                <a:pos x="37" y="37"/>
              </a:cxn>
              <a:cxn ang="0">
                <a:pos x="10" y="78"/>
              </a:cxn>
              <a:cxn ang="0">
                <a:pos x="0" y="128"/>
              </a:cxn>
              <a:cxn ang="0">
                <a:pos x="10" y="178"/>
              </a:cxn>
              <a:cxn ang="0">
                <a:pos x="37" y="219"/>
              </a:cxn>
              <a:cxn ang="0">
                <a:pos x="78" y="246"/>
              </a:cxn>
              <a:cxn ang="0">
                <a:pos x="128" y="256"/>
              </a:cxn>
              <a:cxn ang="0">
                <a:pos x="178" y="246"/>
              </a:cxn>
              <a:cxn ang="0">
                <a:pos x="219" y="219"/>
              </a:cxn>
              <a:cxn ang="0">
                <a:pos x="246" y="178"/>
              </a:cxn>
              <a:cxn ang="0">
                <a:pos x="256" y="128"/>
              </a:cxn>
              <a:cxn ang="0">
                <a:pos x="237" y="127"/>
              </a:cxn>
              <a:cxn ang="0">
                <a:pos x="159" y="118"/>
              </a:cxn>
              <a:cxn ang="0">
                <a:pos x="212" y="59"/>
              </a:cxn>
              <a:cxn ang="0">
                <a:pos x="200" y="46"/>
              </a:cxn>
              <a:cxn ang="0">
                <a:pos x="102" y="22"/>
              </a:cxn>
              <a:cxn ang="0">
                <a:pos x="200" y="46"/>
              </a:cxn>
              <a:cxn ang="0">
                <a:pos x="102" y="22"/>
              </a:cxn>
              <a:cxn ang="0">
                <a:pos x="102" y="22"/>
              </a:cxn>
              <a:cxn ang="0">
                <a:pos x="122" y="92"/>
              </a:cxn>
              <a:cxn ang="0">
                <a:pos x="81" y="29"/>
              </a:cxn>
              <a:cxn ang="0">
                <a:pos x="19" y="125"/>
              </a:cxn>
              <a:cxn ang="0">
                <a:pos x="140" y="128"/>
              </a:cxn>
              <a:cxn ang="0">
                <a:pos x="47" y="201"/>
              </a:cxn>
              <a:cxn ang="0">
                <a:pos x="19" y="128"/>
              </a:cxn>
              <a:cxn ang="0">
                <a:pos x="58" y="212"/>
              </a:cxn>
              <a:cxn ang="0">
                <a:pos x="147" y="146"/>
              </a:cxn>
              <a:cxn ang="0">
                <a:pos x="171" y="229"/>
              </a:cxn>
              <a:cxn ang="0">
                <a:pos x="189" y="219"/>
              </a:cxn>
              <a:cxn ang="0">
                <a:pos x="236" y="145"/>
              </a:cxn>
            </a:cxnLst>
            <a:rect l="0" t="0" r="r" b="b"/>
            <a:pathLst>
              <a:path w="256" h="256">
                <a:moveTo>
                  <a:pt x="253" y="102"/>
                </a:moveTo>
                <a:cubicBezTo>
                  <a:pt x="252" y="94"/>
                  <a:pt x="249" y="86"/>
                  <a:pt x="246" y="78"/>
                </a:cubicBezTo>
                <a:cubicBezTo>
                  <a:pt x="243" y="71"/>
                  <a:pt x="239" y="63"/>
                  <a:pt x="234" y="56"/>
                </a:cubicBezTo>
                <a:cubicBezTo>
                  <a:pt x="230" y="50"/>
                  <a:pt x="224" y="43"/>
                  <a:pt x="219" y="37"/>
                </a:cubicBezTo>
                <a:cubicBezTo>
                  <a:pt x="213" y="32"/>
                  <a:pt x="206" y="26"/>
                  <a:pt x="200" y="22"/>
                </a:cubicBezTo>
                <a:cubicBezTo>
                  <a:pt x="193" y="17"/>
                  <a:pt x="185" y="13"/>
                  <a:pt x="178" y="10"/>
                </a:cubicBezTo>
                <a:cubicBezTo>
                  <a:pt x="170" y="7"/>
                  <a:pt x="162" y="4"/>
                  <a:pt x="154" y="3"/>
                </a:cubicBezTo>
                <a:cubicBezTo>
                  <a:pt x="145" y="1"/>
                  <a:pt x="137" y="0"/>
                  <a:pt x="128" y="0"/>
                </a:cubicBezTo>
                <a:cubicBezTo>
                  <a:pt x="119" y="0"/>
                  <a:pt x="111" y="1"/>
                  <a:pt x="102" y="3"/>
                </a:cubicBezTo>
                <a:cubicBezTo>
                  <a:pt x="94" y="4"/>
                  <a:pt x="86" y="7"/>
                  <a:pt x="78" y="10"/>
                </a:cubicBezTo>
                <a:cubicBezTo>
                  <a:pt x="71" y="13"/>
                  <a:pt x="63" y="17"/>
                  <a:pt x="56" y="22"/>
                </a:cubicBezTo>
                <a:cubicBezTo>
                  <a:pt x="50" y="26"/>
                  <a:pt x="43" y="32"/>
                  <a:pt x="37" y="37"/>
                </a:cubicBezTo>
                <a:cubicBezTo>
                  <a:pt x="32" y="43"/>
                  <a:pt x="26" y="50"/>
                  <a:pt x="22" y="56"/>
                </a:cubicBezTo>
                <a:cubicBezTo>
                  <a:pt x="17" y="63"/>
                  <a:pt x="13" y="71"/>
                  <a:pt x="10" y="78"/>
                </a:cubicBezTo>
                <a:cubicBezTo>
                  <a:pt x="7" y="86"/>
                  <a:pt x="4" y="94"/>
                  <a:pt x="3" y="102"/>
                </a:cubicBezTo>
                <a:cubicBezTo>
                  <a:pt x="1" y="111"/>
                  <a:pt x="0" y="119"/>
                  <a:pt x="0" y="128"/>
                </a:cubicBezTo>
                <a:cubicBezTo>
                  <a:pt x="0" y="137"/>
                  <a:pt x="1" y="145"/>
                  <a:pt x="3" y="154"/>
                </a:cubicBezTo>
                <a:cubicBezTo>
                  <a:pt x="4" y="162"/>
                  <a:pt x="7" y="170"/>
                  <a:pt x="10" y="178"/>
                </a:cubicBezTo>
                <a:cubicBezTo>
                  <a:pt x="13" y="185"/>
                  <a:pt x="17" y="193"/>
                  <a:pt x="22" y="200"/>
                </a:cubicBezTo>
                <a:cubicBezTo>
                  <a:pt x="26" y="206"/>
                  <a:pt x="32" y="213"/>
                  <a:pt x="37" y="219"/>
                </a:cubicBezTo>
                <a:cubicBezTo>
                  <a:pt x="43" y="224"/>
                  <a:pt x="50" y="230"/>
                  <a:pt x="56" y="234"/>
                </a:cubicBezTo>
                <a:cubicBezTo>
                  <a:pt x="63" y="239"/>
                  <a:pt x="71" y="243"/>
                  <a:pt x="78" y="246"/>
                </a:cubicBezTo>
                <a:cubicBezTo>
                  <a:pt x="86" y="249"/>
                  <a:pt x="94" y="252"/>
                  <a:pt x="102" y="253"/>
                </a:cubicBezTo>
                <a:cubicBezTo>
                  <a:pt x="111" y="255"/>
                  <a:pt x="119" y="256"/>
                  <a:pt x="128" y="256"/>
                </a:cubicBezTo>
                <a:cubicBezTo>
                  <a:pt x="137" y="256"/>
                  <a:pt x="145" y="255"/>
                  <a:pt x="154" y="253"/>
                </a:cubicBezTo>
                <a:cubicBezTo>
                  <a:pt x="162" y="252"/>
                  <a:pt x="170" y="249"/>
                  <a:pt x="178" y="246"/>
                </a:cubicBezTo>
                <a:cubicBezTo>
                  <a:pt x="185" y="243"/>
                  <a:pt x="193" y="239"/>
                  <a:pt x="200" y="234"/>
                </a:cubicBezTo>
                <a:cubicBezTo>
                  <a:pt x="206" y="230"/>
                  <a:pt x="213" y="224"/>
                  <a:pt x="219" y="219"/>
                </a:cubicBezTo>
                <a:cubicBezTo>
                  <a:pt x="224" y="213"/>
                  <a:pt x="230" y="206"/>
                  <a:pt x="234" y="200"/>
                </a:cubicBezTo>
                <a:cubicBezTo>
                  <a:pt x="239" y="193"/>
                  <a:pt x="243" y="185"/>
                  <a:pt x="246" y="178"/>
                </a:cubicBezTo>
                <a:cubicBezTo>
                  <a:pt x="249" y="170"/>
                  <a:pt x="252" y="162"/>
                  <a:pt x="253" y="154"/>
                </a:cubicBezTo>
                <a:cubicBezTo>
                  <a:pt x="255" y="145"/>
                  <a:pt x="256" y="137"/>
                  <a:pt x="256" y="128"/>
                </a:cubicBezTo>
                <a:cubicBezTo>
                  <a:pt x="256" y="119"/>
                  <a:pt x="255" y="111"/>
                  <a:pt x="253" y="102"/>
                </a:cubicBezTo>
                <a:moveTo>
                  <a:pt x="237" y="127"/>
                </a:moveTo>
                <a:cubicBezTo>
                  <a:pt x="236" y="127"/>
                  <a:pt x="199" y="119"/>
                  <a:pt x="161" y="123"/>
                </a:cubicBezTo>
                <a:cubicBezTo>
                  <a:pt x="160" y="121"/>
                  <a:pt x="160" y="120"/>
                  <a:pt x="159" y="118"/>
                </a:cubicBezTo>
                <a:cubicBezTo>
                  <a:pt x="157" y="112"/>
                  <a:pt x="154" y="107"/>
                  <a:pt x="152" y="102"/>
                </a:cubicBezTo>
                <a:cubicBezTo>
                  <a:pt x="195" y="84"/>
                  <a:pt x="212" y="59"/>
                  <a:pt x="212" y="59"/>
                </a:cubicBezTo>
                <a:cubicBezTo>
                  <a:pt x="228" y="77"/>
                  <a:pt x="237" y="101"/>
                  <a:pt x="237" y="127"/>
                </a:cubicBezTo>
                <a:moveTo>
                  <a:pt x="200" y="46"/>
                </a:moveTo>
                <a:cubicBezTo>
                  <a:pt x="200" y="46"/>
                  <a:pt x="184" y="70"/>
                  <a:pt x="143" y="86"/>
                </a:cubicBezTo>
                <a:cubicBezTo>
                  <a:pt x="124" y="51"/>
                  <a:pt x="104" y="24"/>
                  <a:pt x="102" y="22"/>
                </a:cubicBezTo>
                <a:cubicBezTo>
                  <a:pt x="111" y="20"/>
                  <a:pt x="119" y="19"/>
                  <a:pt x="128" y="19"/>
                </a:cubicBezTo>
                <a:cubicBezTo>
                  <a:pt x="156" y="19"/>
                  <a:pt x="181" y="29"/>
                  <a:pt x="200" y="46"/>
                </a:cubicBezTo>
                <a:moveTo>
                  <a:pt x="102" y="22"/>
                </a:moveTo>
                <a:cubicBezTo>
                  <a:pt x="102" y="22"/>
                  <a:pt x="102" y="22"/>
                  <a:pt x="102" y="22"/>
                </a:cubicBezTo>
                <a:cubicBezTo>
                  <a:pt x="102" y="22"/>
                  <a:pt x="102" y="22"/>
                  <a:pt x="101" y="22"/>
                </a:cubicBezTo>
                <a:cubicBezTo>
                  <a:pt x="102" y="22"/>
                  <a:pt x="102" y="22"/>
                  <a:pt x="102" y="22"/>
                </a:cubicBezTo>
                <a:moveTo>
                  <a:pt x="81" y="29"/>
                </a:moveTo>
                <a:cubicBezTo>
                  <a:pt x="83" y="31"/>
                  <a:pt x="103" y="58"/>
                  <a:pt x="122" y="92"/>
                </a:cubicBezTo>
                <a:cubicBezTo>
                  <a:pt x="69" y="106"/>
                  <a:pt x="24" y="106"/>
                  <a:pt x="21" y="105"/>
                </a:cubicBezTo>
                <a:cubicBezTo>
                  <a:pt x="28" y="72"/>
                  <a:pt x="51" y="44"/>
                  <a:pt x="81" y="29"/>
                </a:cubicBezTo>
                <a:moveTo>
                  <a:pt x="19" y="128"/>
                </a:moveTo>
                <a:cubicBezTo>
                  <a:pt x="19" y="127"/>
                  <a:pt x="19" y="126"/>
                  <a:pt x="19" y="125"/>
                </a:cubicBezTo>
                <a:cubicBezTo>
                  <a:pt x="21" y="125"/>
                  <a:pt x="75" y="126"/>
                  <a:pt x="131" y="109"/>
                </a:cubicBezTo>
                <a:cubicBezTo>
                  <a:pt x="134" y="115"/>
                  <a:pt x="137" y="121"/>
                  <a:pt x="140" y="128"/>
                </a:cubicBezTo>
                <a:cubicBezTo>
                  <a:pt x="138" y="128"/>
                  <a:pt x="137" y="128"/>
                  <a:pt x="136" y="129"/>
                </a:cubicBezTo>
                <a:cubicBezTo>
                  <a:pt x="77" y="148"/>
                  <a:pt x="47" y="201"/>
                  <a:pt x="47" y="201"/>
                </a:cubicBezTo>
                <a:cubicBezTo>
                  <a:pt x="47" y="201"/>
                  <a:pt x="47" y="201"/>
                  <a:pt x="47" y="201"/>
                </a:cubicBezTo>
                <a:cubicBezTo>
                  <a:pt x="29" y="182"/>
                  <a:pt x="19" y="156"/>
                  <a:pt x="19" y="128"/>
                </a:cubicBezTo>
                <a:moveTo>
                  <a:pt x="128" y="237"/>
                </a:moveTo>
                <a:cubicBezTo>
                  <a:pt x="102" y="237"/>
                  <a:pt x="77" y="228"/>
                  <a:pt x="58" y="212"/>
                </a:cubicBezTo>
                <a:cubicBezTo>
                  <a:pt x="60" y="213"/>
                  <a:pt x="61" y="214"/>
                  <a:pt x="61" y="214"/>
                </a:cubicBezTo>
                <a:cubicBezTo>
                  <a:pt x="61" y="214"/>
                  <a:pt x="82" y="168"/>
                  <a:pt x="147" y="146"/>
                </a:cubicBezTo>
                <a:cubicBezTo>
                  <a:pt x="147" y="146"/>
                  <a:pt x="147" y="146"/>
                  <a:pt x="147" y="146"/>
                </a:cubicBezTo>
                <a:cubicBezTo>
                  <a:pt x="163" y="186"/>
                  <a:pt x="169" y="219"/>
                  <a:pt x="171" y="229"/>
                </a:cubicBezTo>
                <a:cubicBezTo>
                  <a:pt x="158" y="234"/>
                  <a:pt x="143" y="237"/>
                  <a:pt x="128" y="237"/>
                </a:cubicBezTo>
                <a:moveTo>
                  <a:pt x="189" y="219"/>
                </a:moveTo>
                <a:cubicBezTo>
                  <a:pt x="188" y="212"/>
                  <a:pt x="182" y="180"/>
                  <a:pt x="168" y="141"/>
                </a:cubicBezTo>
                <a:cubicBezTo>
                  <a:pt x="203" y="135"/>
                  <a:pt x="234" y="145"/>
                  <a:pt x="236" y="145"/>
                </a:cubicBezTo>
                <a:cubicBezTo>
                  <a:pt x="231" y="176"/>
                  <a:pt x="214" y="202"/>
                  <a:pt x="189" y="219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2" name="Freeform 23">
            <a:extLst>
              <a:ext uri="{FF2B5EF4-FFF2-40B4-BE49-F238E27FC236}">
                <a16:creationId xmlns:a16="http://schemas.microsoft.com/office/drawing/2014/main" id="{7E5F136A-3791-70BF-360C-F6CF37883B69}"/>
              </a:ext>
            </a:extLst>
          </p:cNvPr>
          <p:cNvSpPr>
            <a:spLocks noEditPoints="1"/>
          </p:cNvSpPr>
          <p:nvPr/>
        </p:nvSpPr>
        <p:spPr bwMode="auto">
          <a:xfrm>
            <a:off x="5856580" y="2978915"/>
            <a:ext cx="423859" cy="269872"/>
          </a:xfrm>
          <a:custGeom>
            <a:avLst/>
            <a:gdLst/>
            <a:ahLst/>
            <a:cxnLst>
              <a:cxn ang="0">
                <a:pos x="168" y="16"/>
              </a:cxn>
              <a:cxn ang="0">
                <a:pos x="232" y="16"/>
              </a:cxn>
              <a:cxn ang="0">
                <a:pos x="232" y="32"/>
              </a:cxn>
              <a:cxn ang="0">
                <a:pos x="168" y="32"/>
              </a:cxn>
              <a:cxn ang="0">
                <a:pos x="168" y="16"/>
              </a:cxn>
              <a:cxn ang="0">
                <a:pos x="256" y="112"/>
              </a:cxn>
              <a:cxn ang="0">
                <a:pos x="173" y="112"/>
              </a:cxn>
              <a:cxn ang="0">
                <a:pos x="201" y="140"/>
              </a:cxn>
              <a:cxn ang="0">
                <a:pos x="226" y="129"/>
              </a:cxn>
              <a:cxn ang="0">
                <a:pos x="252" y="129"/>
              </a:cxn>
              <a:cxn ang="0">
                <a:pos x="200" y="164"/>
              </a:cxn>
              <a:cxn ang="0">
                <a:pos x="141" y="103"/>
              </a:cxn>
              <a:cxn ang="0">
                <a:pos x="200" y="42"/>
              </a:cxn>
              <a:cxn ang="0">
                <a:pos x="256" y="112"/>
              </a:cxn>
              <a:cxn ang="0">
                <a:pos x="173" y="89"/>
              </a:cxn>
              <a:cxn ang="0">
                <a:pos x="224" y="89"/>
              </a:cxn>
              <a:cxn ang="0">
                <a:pos x="199" y="66"/>
              </a:cxn>
              <a:cxn ang="0">
                <a:pos x="173" y="89"/>
              </a:cxn>
              <a:cxn ang="0">
                <a:pos x="133" y="114"/>
              </a:cxn>
              <a:cxn ang="0">
                <a:pos x="77" y="161"/>
              </a:cxn>
              <a:cxn ang="0">
                <a:pos x="0" y="161"/>
              </a:cxn>
              <a:cxn ang="0">
                <a:pos x="0" y="0"/>
              </a:cxn>
              <a:cxn ang="0">
                <a:pos x="75" y="0"/>
              </a:cxn>
              <a:cxn ang="0">
                <a:pos x="126" y="41"/>
              </a:cxn>
              <a:cxn ang="0">
                <a:pos x="104" y="74"/>
              </a:cxn>
              <a:cxn ang="0">
                <a:pos x="133" y="114"/>
              </a:cxn>
              <a:cxn ang="0">
                <a:pos x="65" y="27"/>
              </a:cxn>
              <a:cxn ang="0">
                <a:pos x="32" y="27"/>
              </a:cxn>
              <a:cxn ang="0">
                <a:pos x="32" y="64"/>
              </a:cxn>
              <a:cxn ang="0">
                <a:pos x="67" y="64"/>
              </a:cxn>
              <a:cxn ang="0">
                <a:pos x="89" y="45"/>
              </a:cxn>
              <a:cxn ang="0">
                <a:pos x="65" y="27"/>
              </a:cxn>
              <a:cxn ang="0">
                <a:pos x="70" y="88"/>
              </a:cxn>
              <a:cxn ang="0">
                <a:pos x="32" y="88"/>
              </a:cxn>
              <a:cxn ang="0">
                <a:pos x="32" y="132"/>
              </a:cxn>
              <a:cxn ang="0">
                <a:pos x="69" y="132"/>
              </a:cxn>
              <a:cxn ang="0">
                <a:pos x="95" y="111"/>
              </a:cxn>
              <a:cxn ang="0">
                <a:pos x="70" y="88"/>
              </a:cxn>
            </a:cxnLst>
            <a:rect l="0" t="0" r="r" b="b"/>
            <a:pathLst>
              <a:path w="258" h="164">
                <a:moveTo>
                  <a:pt x="168" y="16"/>
                </a:moveTo>
                <a:cubicBezTo>
                  <a:pt x="232" y="16"/>
                  <a:pt x="232" y="16"/>
                  <a:pt x="232" y="16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168" y="32"/>
                  <a:pt x="168" y="32"/>
                  <a:pt x="168" y="32"/>
                </a:cubicBezTo>
                <a:lnTo>
                  <a:pt x="168" y="16"/>
                </a:lnTo>
                <a:close/>
                <a:moveTo>
                  <a:pt x="256" y="112"/>
                </a:moveTo>
                <a:cubicBezTo>
                  <a:pt x="173" y="112"/>
                  <a:pt x="173" y="112"/>
                  <a:pt x="173" y="112"/>
                </a:cubicBezTo>
                <a:cubicBezTo>
                  <a:pt x="174" y="133"/>
                  <a:pt x="184" y="140"/>
                  <a:pt x="201" y="140"/>
                </a:cubicBezTo>
                <a:cubicBezTo>
                  <a:pt x="214" y="140"/>
                  <a:pt x="224" y="136"/>
                  <a:pt x="226" y="129"/>
                </a:cubicBezTo>
                <a:cubicBezTo>
                  <a:pt x="252" y="129"/>
                  <a:pt x="252" y="129"/>
                  <a:pt x="252" y="129"/>
                </a:cubicBezTo>
                <a:cubicBezTo>
                  <a:pt x="243" y="156"/>
                  <a:pt x="226" y="164"/>
                  <a:pt x="200" y="164"/>
                </a:cubicBezTo>
                <a:cubicBezTo>
                  <a:pt x="164" y="164"/>
                  <a:pt x="141" y="139"/>
                  <a:pt x="141" y="103"/>
                </a:cubicBezTo>
                <a:cubicBezTo>
                  <a:pt x="141" y="68"/>
                  <a:pt x="165" y="42"/>
                  <a:pt x="200" y="42"/>
                </a:cubicBezTo>
                <a:cubicBezTo>
                  <a:pt x="239" y="42"/>
                  <a:pt x="258" y="77"/>
                  <a:pt x="256" y="112"/>
                </a:cubicBezTo>
                <a:moveTo>
                  <a:pt x="173" y="89"/>
                </a:moveTo>
                <a:cubicBezTo>
                  <a:pt x="224" y="89"/>
                  <a:pt x="224" y="89"/>
                  <a:pt x="224" y="89"/>
                </a:cubicBezTo>
                <a:cubicBezTo>
                  <a:pt x="222" y="73"/>
                  <a:pt x="215" y="66"/>
                  <a:pt x="199" y="66"/>
                </a:cubicBezTo>
                <a:cubicBezTo>
                  <a:pt x="179" y="66"/>
                  <a:pt x="173" y="80"/>
                  <a:pt x="173" y="89"/>
                </a:cubicBezTo>
                <a:moveTo>
                  <a:pt x="133" y="114"/>
                </a:moveTo>
                <a:cubicBezTo>
                  <a:pt x="133" y="147"/>
                  <a:pt x="106" y="161"/>
                  <a:pt x="77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0"/>
                  <a:pt x="0" y="0"/>
                  <a:pt x="0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105" y="0"/>
                  <a:pt x="126" y="11"/>
                  <a:pt x="126" y="41"/>
                </a:cubicBezTo>
                <a:cubicBezTo>
                  <a:pt x="126" y="56"/>
                  <a:pt x="118" y="67"/>
                  <a:pt x="104" y="74"/>
                </a:cubicBezTo>
                <a:cubicBezTo>
                  <a:pt x="123" y="80"/>
                  <a:pt x="133" y="95"/>
                  <a:pt x="133" y="114"/>
                </a:cubicBezTo>
                <a:moveTo>
                  <a:pt x="65" y="27"/>
                </a:moveTo>
                <a:cubicBezTo>
                  <a:pt x="32" y="27"/>
                  <a:pt x="32" y="27"/>
                  <a:pt x="32" y="27"/>
                </a:cubicBezTo>
                <a:cubicBezTo>
                  <a:pt x="32" y="64"/>
                  <a:pt x="32" y="64"/>
                  <a:pt x="32" y="64"/>
                </a:cubicBezTo>
                <a:cubicBezTo>
                  <a:pt x="67" y="64"/>
                  <a:pt x="67" y="64"/>
                  <a:pt x="67" y="64"/>
                </a:cubicBezTo>
                <a:cubicBezTo>
                  <a:pt x="80" y="64"/>
                  <a:pt x="89" y="59"/>
                  <a:pt x="89" y="45"/>
                </a:cubicBezTo>
                <a:cubicBezTo>
                  <a:pt x="89" y="30"/>
                  <a:pt x="77" y="27"/>
                  <a:pt x="65" y="27"/>
                </a:cubicBezTo>
                <a:moveTo>
                  <a:pt x="70" y="88"/>
                </a:moveTo>
                <a:cubicBezTo>
                  <a:pt x="32" y="88"/>
                  <a:pt x="32" y="88"/>
                  <a:pt x="32" y="88"/>
                </a:cubicBezTo>
                <a:cubicBezTo>
                  <a:pt x="32" y="132"/>
                  <a:pt x="32" y="132"/>
                  <a:pt x="32" y="13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83" y="132"/>
                  <a:pt x="95" y="128"/>
                  <a:pt x="95" y="111"/>
                </a:cubicBezTo>
                <a:cubicBezTo>
                  <a:pt x="95" y="95"/>
                  <a:pt x="85" y="88"/>
                  <a:pt x="70" y="88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3" name="Freeform 24">
            <a:extLst>
              <a:ext uri="{FF2B5EF4-FFF2-40B4-BE49-F238E27FC236}">
                <a16:creationId xmlns:a16="http://schemas.microsoft.com/office/drawing/2014/main" id="{E3507D52-17CF-4041-3467-28A580BF8576}"/>
              </a:ext>
            </a:extLst>
          </p:cNvPr>
          <p:cNvSpPr>
            <a:spLocks noEditPoints="1"/>
          </p:cNvSpPr>
          <p:nvPr/>
        </p:nvSpPr>
        <p:spPr bwMode="auto">
          <a:xfrm>
            <a:off x="5119987" y="2899540"/>
            <a:ext cx="420684" cy="420684"/>
          </a:xfrm>
          <a:custGeom>
            <a:avLst/>
            <a:gdLst/>
            <a:ahLst/>
            <a:cxnLst>
              <a:cxn ang="0">
                <a:pos x="0" y="227"/>
              </a:cxn>
              <a:cxn ang="0">
                <a:pos x="107" y="243"/>
              </a:cxn>
              <a:cxn ang="0">
                <a:pos x="107" y="140"/>
              </a:cxn>
              <a:cxn ang="0">
                <a:pos x="0" y="140"/>
              </a:cxn>
              <a:cxn ang="0">
                <a:pos x="0" y="227"/>
              </a:cxn>
              <a:cxn ang="0">
                <a:pos x="0" y="125"/>
              </a:cxn>
              <a:cxn ang="0">
                <a:pos x="107" y="125"/>
              </a:cxn>
              <a:cxn ang="0">
                <a:pos x="107" y="23"/>
              </a:cxn>
              <a:cxn ang="0">
                <a:pos x="0" y="38"/>
              </a:cxn>
              <a:cxn ang="0">
                <a:pos x="0" y="125"/>
              </a:cxn>
              <a:cxn ang="0">
                <a:pos x="121" y="245"/>
              </a:cxn>
              <a:cxn ang="0">
                <a:pos x="265" y="265"/>
              </a:cxn>
              <a:cxn ang="0">
                <a:pos x="265" y="140"/>
              </a:cxn>
              <a:cxn ang="0">
                <a:pos x="121" y="140"/>
              </a:cxn>
              <a:cxn ang="0">
                <a:pos x="121" y="245"/>
              </a:cxn>
              <a:cxn ang="0">
                <a:pos x="121" y="21"/>
              </a:cxn>
              <a:cxn ang="0">
                <a:pos x="121" y="125"/>
              </a:cxn>
              <a:cxn ang="0">
                <a:pos x="265" y="125"/>
              </a:cxn>
              <a:cxn ang="0">
                <a:pos x="265" y="0"/>
              </a:cxn>
              <a:cxn ang="0">
                <a:pos x="121" y="21"/>
              </a:cxn>
            </a:cxnLst>
            <a:rect l="0" t="0" r="r" b="b"/>
            <a:pathLst>
              <a:path w="265" h="265">
                <a:moveTo>
                  <a:pt x="0" y="227"/>
                </a:moveTo>
                <a:lnTo>
                  <a:pt x="107" y="243"/>
                </a:lnTo>
                <a:lnTo>
                  <a:pt x="107" y="140"/>
                </a:lnTo>
                <a:lnTo>
                  <a:pt x="0" y="140"/>
                </a:lnTo>
                <a:lnTo>
                  <a:pt x="0" y="227"/>
                </a:lnTo>
                <a:close/>
                <a:moveTo>
                  <a:pt x="0" y="125"/>
                </a:moveTo>
                <a:lnTo>
                  <a:pt x="107" y="125"/>
                </a:lnTo>
                <a:lnTo>
                  <a:pt x="107" y="23"/>
                </a:lnTo>
                <a:lnTo>
                  <a:pt x="0" y="38"/>
                </a:lnTo>
                <a:lnTo>
                  <a:pt x="0" y="125"/>
                </a:lnTo>
                <a:close/>
                <a:moveTo>
                  <a:pt x="121" y="245"/>
                </a:moveTo>
                <a:lnTo>
                  <a:pt x="265" y="265"/>
                </a:lnTo>
                <a:lnTo>
                  <a:pt x="265" y="140"/>
                </a:lnTo>
                <a:lnTo>
                  <a:pt x="121" y="140"/>
                </a:lnTo>
                <a:lnTo>
                  <a:pt x="121" y="245"/>
                </a:lnTo>
                <a:close/>
                <a:moveTo>
                  <a:pt x="121" y="21"/>
                </a:moveTo>
                <a:lnTo>
                  <a:pt x="121" y="125"/>
                </a:lnTo>
                <a:lnTo>
                  <a:pt x="265" y="125"/>
                </a:lnTo>
                <a:lnTo>
                  <a:pt x="265" y="0"/>
                </a:lnTo>
                <a:lnTo>
                  <a:pt x="121" y="21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4" name="Freeform 25">
            <a:extLst>
              <a:ext uri="{FF2B5EF4-FFF2-40B4-BE49-F238E27FC236}">
                <a16:creationId xmlns:a16="http://schemas.microsoft.com/office/drawing/2014/main" id="{C2B7680A-E925-7FE1-3A1B-9A430D8B16F8}"/>
              </a:ext>
            </a:extLst>
          </p:cNvPr>
          <p:cNvSpPr>
            <a:spLocks noEditPoints="1"/>
          </p:cNvSpPr>
          <p:nvPr/>
        </p:nvSpPr>
        <p:spPr bwMode="auto">
          <a:xfrm>
            <a:off x="4383394" y="2912240"/>
            <a:ext cx="420684" cy="401634"/>
          </a:xfrm>
          <a:custGeom>
            <a:avLst/>
            <a:gdLst/>
            <a:ahLst/>
            <a:cxnLst>
              <a:cxn ang="0">
                <a:pos x="232" y="123"/>
              </a:cxn>
              <a:cxn ang="0">
                <a:pos x="232" y="123"/>
              </a:cxn>
              <a:cxn ang="0">
                <a:pos x="232" y="123"/>
              </a:cxn>
              <a:cxn ang="0">
                <a:pos x="187" y="135"/>
              </a:cxn>
              <a:cxn ang="0">
                <a:pos x="136" y="117"/>
              </a:cxn>
              <a:cxn ang="0">
                <a:pos x="136" y="117"/>
              </a:cxn>
              <a:cxn ang="0">
                <a:pos x="160" y="28"/>
              </a:cxn>
              <a:cxn ang="0">
                <a:pos x="210" y="46"/>
              </a:cxn>
              <a:cxn ang="0">
                <a:pos x="256" y="35"/>
              </a:cxn>
              <a:cxn ang="0">
                <a:pos x="232" y="123"/>
              </a:cxn>
              <a:cxn ang="0">
                <a:pos x="75" y="88"/>
              </a:cxn>
              <a:cxn ang="0">
                <a:pos x="74" y="88"/>
              </a:cxn>
              <a:cxn ang="0">
                <a:pos x="29" y="99"/>
              </a:cxn>
              <a:cxn ang="0">
                <a:pos x="52" y="11"/>
              </a:cxn>
              <a:cxn ang="0">
                <a:pos x="97" y="0"/>
              </a:cxn>
              <a:cxn ang="0">
                <a:pos x="97" y="0"/>
              </a:cxn>
              <a:cxn ang="0">
                <a:pos x="116" y="2"/>
              </a:cxn>
              <a:cxn ang="0">
                <a:pos x="145" y="17"/>
              </a:cxn>
              <a:cxn ang="0">
                <a:pos x="145" y="17"/>
              </a:cxn>
              <a:cxn ang="0">
                <a:pos x="121" y="105"/>
              </a:cxn>
              <a:cxn ang="0">
                <a:pos x="75" y="88"/>
              </a:cxn>
              <a:cxn ang="0">
                <a:pos x="66" y="109"/>
              </a:cxn>
              <a:cxn ang="0">
                <a:pos x="71" y="109"/>
              </a:cxn>
              <a:cxn ang="0">
                <a:pos x="105" y="119"/>
              </a:cxn>
              <a:cxn ang="0">
                <a:pos x="116" y="126"/>
              </a:cxn>
              <a:cxn ang="0">
                <a:pos x="92" y="216"/>
              </a:cxn>
              <a:cxn ang="0">
                <a:pos x="45" y="199"/>
              </a:cxn>
              <a:cxn ang="0">
                <a:pos x="0" y="209"/>
              </a:cxn>
              <a:cxn ang="0">
                <a:pos x="24" y="121"/>
              </a:cxn>
              <a:cxn ang="0">
                <a:pos x="32" y="118"/>
              </a:cxn>
              <a:cxn ang="0">
                <a:pos x="66" y="109"/>
              </a:cxn>
              <a:cxn ang="0">
                <a:pos x="181" y="155"/>
              </a:cxn>
              <a:cxn ang="0">
                <a:pos x="226" y="146"/>
              </a:cxn>
              <a:cxn ang="0">
                <a:pos x="203" y="232"/>
              </a:cxn>
              <a:cxn ang="0">
                <a:pos x="155" y="244"/>
              </a:cxn>
              <a:cxn ang="0">
                <a:pos x="107" y="226"/>
              </a:cxn>
              <a:cxn ang="0">
                <a:pos x="130" y="137"/>
              </a:cxn>
              <a:cxn ang="0">
                <a:pos x="181" y="155"/>
              </a:cxn>
            </a:cxnLst>
            <a:rect l="0" t="0" r="r" b="b"/>
            <a:pathLst>
              <a:path w="256" h="244">
                <a:moveTo>
                  <a:pt x="232" y="123"/>
                </a:moveTo>
                <a:cubicBezTo>
                  <a:pt x="232" y="123"/>
                  <a:pt x="232" y="123"/>
                  <a:pt x="232" y="123"/>
                </a:cubicBezTo>
                <a:cubicBezTo>
                  <a:pt x="232" y="123"/>
                  <a:pt x="232" y="123"/>
                  <a:pt x="232" y="123"/>
                </a:cubicBezTo>
                <a:cubicBezTo>
                  <a:pt x="216" y="131"/>
                  <a:pt x="200" y="135"/>
                  <a:pt x="187" y="135"/>
                </a:cubicBezTo>
                <a:cubicBezTo>
                  <a:pt x="166" y="135"/>
                  <a:pt x="149" y="127"/>
                  <a:pt x="136" y="117"/>
                </a:cubicBezTo>
                <a:cubicBezTo>
                  <a:pt x="136" y="117"/>
                  <a:pt x="136" y="117"/>
                  <a:pt x="136" y="117"/>
                </a:cubicBezTo>
                <a:cubicBezTo>
                  <a:pt x="160" y="28"/>
                  <a:pt x="160" y="28"/>
                  <a:pt x="160" y="28"/>
                </a:cubicBezTo>
                <a:cubicBezTo>
                  <a:pt x="167" y="34"/>
                  <a:pt x="184" y="46"/>
                  <a:pt x="210" y="46"/>
                </a:cubicBezTo>
                <a:cubicBezTo>
                  <a:pt x="223" y="46"/>
                  <a:pt x="239" y="43"/>
                  <a:pt x="256" y="35"/>
                </a:cubicBezTo>
                <a:lnTo>
                  <a:pt x="232" y="123"/>
                </a:lnTo>
                <a:close/>
                <a:moveTo>
                  <a:pt x="75" y="88"/>
                </a:moveTo>
                <a:cubicBezTo>
                  <a:pt x="74" y="88"/>
                  <a:pt x="74" y="88"/>
                  <a:pt x="74" y="88"/>
                </a:cubicBezTo>
                <a:cubicBezTo>
                  <a:pt x="62" y="88"/>
                  <a:pt x="47" y="91"/>
                  <a:pt x="29" y="99"/>
                </a:cubicBezTo>
                <a:cubicBezTo>
                  <a:pt x="52" y="11"/>
                  <a:pt x="52" y="11"/>
                  <a:pt x="52" y="11"/>
                </a:cubicBezTo>
                <a:cubicBezTo>
                  <a:pt x="70" y="3"/>
                  <a:pt x="85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104" y="0"/>
                  <a:pt x="110" y="1"/>
                  <a:pt x="116" y="2"/>
                </a:cubicBezTo>
                <a:cubicBezTo>
                  <a:pt x="128" y="6"/>
                  <a:pt x="145" y="17"/>
                  <a:pt x="145" y="17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40" y="35"/>
                  <a:pt x="125" y="88"/>
                  <a:pt x="121" y="105"/>
                </a:cubicBezTo>
                <a:cubicBezTo>
                  <a:pt x="108" y="96"/>
                  <a:pt x="94" y="88"/>
                  <a:pt x="75" y="88"/>
                </a:cubicBezTo>
                <a:moveTo>
                  <a:pt x="66" y="109"/>
                </a:moveTo>
                <a:cubicBezTo>
                  <a:pt x="68" y="109"/>
                  <a:pt x="69" y="109"/>
                  <a:pt x="71" y="109"/>
                </a:cubicBezTo>
                <a:cubicBezTo>
                  <a:pt x="84" y="109"/>
                  <a:pt x="96" y="114"/>
                  <a:pt x="105" y="119"/>
                </a:cubicBezTo>
                <a:cubicBezTo>
                  <a:pt x="109" y="121"/>
                  <a:pt x="113" y="124"/>
                  <a:pt x="116" y="126"/>
                </a:cubicBezTo>
                <a:cubicBezTo>
                  <a:pt x="113" y="138"/>
                  <a:pt x="96" y="198"/>
                  <a:pt x="92" y="216"/>
                </a:cubicBezTo>
                <a:cubicBezTo>
                  <a:pt x="78" y="207"/>
                  <a:pt x="65" y="199"/>
                  <a:pt x="45" y="199"/>
                </a:cubicBezTo>
                <a:cubicBezTo>
                  <a:pt x="32" y="199"/>
                  <a:pt x="18" y="202"/>
                  <a:pt x="0" y="209"/>
                </a:cubicBezTo>
                <a:cubicBezTo>
                  <a:pt x="24" y="121"/>
                  <a:pt x="24" y="121"/>
                  <a:pt x="24" y="121"/>
                </a:cubicBezTo>
                <a:cubicBezTo>
                  <a:pt x="26" y="120"/>
                  <a:pt x="29" y="119"/>
                  <a:pt x="32" y="118"/>
                </a:cubicBezTo>
                <a:cubicBezTo>
                  <a:pt x="40" y="114"/>
                  <a:pt x="53" y="111"/>
                  <a:pt x="66" y="109"/>
                </a:cubicBezTo>
                <a:moveTo>
                  <a:pt x="181" y="155"/>
                </a:moveTo>
                <a:cubicBezTo>
                  <a:pt x="194" y="155"/>
                  <a:pt x="209" y="153"/>
                  <a:pt x="226" y="146"/>
                </a:cubicBezTo>
                <a:cubicBezTo>
                  <a:pt x="203" y="232"/>
                  <a:pt x="203" y="232"/>
                  <a:pt x="203" y="232"/>
                </a:cubicBezTo>
                <a:cubicBezTo>
                  <a:pt x="184" y="241"/>
                  <a:pt x="168" y="244"/>
                  <a:pt x="155" y="244"/>
                </a:cubicBezTo>
                <a:cubicBezTo>
                  <a:pt x="134" y="244"/>
                  <a:pt x="107" y="226"/>
                  <a:pt x="107" y="226"/>
                </a:cubicBezTo>
                <a:cubicBezTo>
                  <a:pt x="130" y="137"/>
                  <a:pt x="130" y="137"/>
                  <a:pt x="130" y="137"/>
                </a:cubicBezTo>
                <a:cubicBezTo>
                  <a:pt x="137" y="143"/>
                  <a:pt x="154" y="155"/>
                  <a:pt x="181" y="155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5" name="Freeform 26">
            <a:extLst>
              <a:ext uri="{FF2B5EF4-FFF2-40B4-BE49-F238E27FC236}">
                <a16:creationId xmlns:a16="http://schemas.microsoft.com/office/drawing/2014/main" id="{351A1D03-9BD6-05CF-70FD-E2EA26BB55EC}"/>
              </a:ext>
            </a:extLst>
          </p:cNvPr>
          <p:cNvSpPr>
            <a:spLocks noEditPoints="1"/>
          </p:cNvSpPr>
          <p:nvPr/>
        </p:nvSpPr>
        <p:spPr bwMode="auto">
          <a:xfrm>
            <a:off x="3648389" y="2907478"/>
            <a:ext cx="420684" cy="400046"/>
          </a:xfrm>
          <a:custGeom>
            <a:avLst/>
            <a:gdLst/>
            <a:ahLst/>
            <a:cxnLst>
              <a:cxn ang="0">
                <a:pos x="222" y="153"/>
              </a:cxn>
              <a:cxn ang="0">
                <a:pos x="214" y="137"/>
              </a:cxn>
              <a:cxn ang="0">
                <a:pos x="251" y="107"/>
              </a:cxn>
              <a:cxn ang="0">
                <a:pos x="256" y="147"/>
              </a:cxn>
              <a:cxn ang="0">
                <a:pos x="199" y="132"/>
              </a:cxn>
              <a:cxn ang="0">
                <a:pos x="201" y="134"/>
              </a:cxn>
              <a:cxn ang="0">
                <a:pos x="211" y="153"/>
              </a:cxn>
              <a:cxn ang="0">
                <a:pos x="190" y="168"/>
              </a:cxn>
              <a:cxn ang="0">
                <a:pos x="122" y="3"/>
              </a:cxn>
              <a:cxn ang="0">
                <a:pos x="194" y="122"/>
              </a:cxn>
              <a:cxn ang="0">
                <a:pos x="196" y="126"/>
              </a:cxn>
              <a:cxn ang="0">
                <a:pos x="198" y="129"/>
              </a:cxn>
              <a:cxn ang="0">
                <a:pos x="199" y="132"/>
              </a:cxn>
              <a:cxn ang="0">
                <a:pos x="105" y="119"/>
              </a:cxn>
              <a:cxn ang="0">
                <a:pos x="56" y="206"/>
              </a:cxn>
              <a:cxn ang="0">
                <a:pos x="32" y="199"/>
              </a:cxn>
              <a:cxn ang="0">
                <a:pos x="52" y="153"/>
              </a:cxn>
              <a:cxn ang="0">
                <a:pos x="101" y="66"/>
              </a:cxn>
              <a:cxn ang="0">
                <a:pos x="125" y="73"/>
              </a:cxn>
              <a:cxn ang="0">
                <a:pos x="5" y="153"/>
              </a:cxn>
              <a:cxn ang="0">
                <a:pos x="0" y="113"/>
              </a:cxn>
              <a:cxn ang="0">
                <a:pos x="65" y="107"/>
              </a:cxn>
              <a:cxn ang="0">
                <a:pos x="5" y="153"/>
              </a:cxn>
              <a:cxn ang="0">
                <a:pos x="42" y="215"/>
              </a:cxn>
              <a:cxn ang="0">
                <a:pos x="23" y="234"/>
              </a:cxn>
              <a:cxn ang="0">
                <a:pos x="21" y="209"/>
              </a:cxn>
              <a:cxn ang="0">
                <a:pos x="148" y="107"/>
              </a:cxn>
              <a:cxn ang="0">
                <a:pos x="98" y="153"/>
              </a:cxn>
              <a:cxn ang="0">
                <a:pos x="148" y="107"/>
              </a:cxn>
              <a:cxn ang="0">
                <a:pos x="212" y="173"/>
              </a:cxn>
              <a:cxn ang="0">
                <a:pos x="228" y="190"/>
              </a:cxn>
              <a:cxn ang="0">
                <a:pos x="219" y="203"/>
              </a:cxn>
              <a:cxn ang="0">
                <a:pos x="201" y="186"/>
              </a:cxn>
              <a:cxn ang="0">
                <a:pos x="248" y="243"/>
              </a:cxn>
              <a:cxn ang="0">
                <a:pos x="226" y="210"/>
              </a:cxn>
            </a:cxnLst>
            <a:rect l="0" t="0" r="r" b="b"/>
            <a:pathLst>
              <a:path w="256" h="243">
                <a:moveTo>
                  <a:pt x="251" y="153"/>
                </a:moveTo>
                <a:cubicBezTo>
                  <a:pt x="222" y="153"/>
                  <a:pt x="222" y="153"/>
                  <a:pt x="222" y="153"/>
                </a:cubicBezTo>
                <a:cubicBezTo>
                  <a:pt x="221" y="151"/>
                  <a:pt x="221" y="150"/>
                  <a:pt x="220" y="148"/>
                </a:cubicBezTo>
                <a:cubicBezTo>
                  <a:pt x="219" y="147"/>
                  <a:pt x="217" y="143"/>
                  <a:pt x="214" y="137"/>
                </a:cubicBezTo>
                <a:cubicBezTo>
                  <a:pt x="210" y="130"/>
                  <a:pt x="205" y="119"/>
                  <a:pt x="199" y="107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4" y="107"/>
                  <a:pt x="256" y="110"/>
                  <a:pt x="256" y="113"/>
                </a:cubicBezTo>
                <a:cubicBezTo>
                  <a:pt x="256" y="147"/>
                  <a:pt x="256" y="147"/>
                  <a:pt x="256" y="147"/>
                </a:cubicBezTo>
                <a:cubicBezTo>
                  <a:pt x="256" y="150"/>
                  <a:pt x="254" y="153"/>
                  <a:pt x="251" y="153"/>
                </a:cubicBezTo>
                <a:moveTo>
                  <a:pt x="199" y="132"/>
                </a:moveTo>
                <a:cubicBezTo>
                  <a:pt x="200" y="132"/>
                  <a:pt x="200" y="133"/>
                  <a:pt x="200" y="134"/>
                </a:cubicBezTo>
                <a:cubicBezTo>
                  <a:pt x="201" y="134"/>
                  <a:pt x="201" y="134"/>
                  <a:pt x="201" y="134"/>
                </a:cubicBezTo>
                <a:cubicBezTo>
                  <a:pt x="205" y="143"/>
                  <a:pt x="209" y="150"/>
                  <a:pt x="210" y="153"/>
                </a:cubicBezTo>
                <a:cubicBezTo>
                  <a:pt x="211" y="153"/>
                  <a:pt x="211" y="153"/>
                  <a:pt x="211" y="153"/>
                </a:cubicBezTo>
                <a:cubicBezTo>
                  <a:pt x="214" y="160"/>
                  <a:pt x="207" y="166"/>
                  <a:pt x="203" y="168"/>
                </a:cubicBezTo>
                <a:cubicBezTo>
                  <a:pt x="199" y="169"/>
                  <a:pt x="196" y="171"/>
                  <a:pt x="190" y="168"/>
                </a:cubicBezTo>
                <a:cubicBezTo>
                  <a:pt x="184" y="165"/>
                  <a:pt x="153" y="94"/>
                  <a:pt x="146" y="75"/>
                </a:cubicBezTo>
                <a:cubicBezTo>
                  <a:pt x="138" y="56"/>
                  <a:pt x="114" y="7"/>
                  <a:pt x="122" y="3"/>
                </a:cubicBezTo>
                <a:cubicBezTo>
                  <a:pt x="127" y="0"/>
                  <a:pt x="147" y="39"/>
                  <a:pt x="161" y="63"/>
                </a:cubicBezTo>
                <a:cubicBezTo>
                  <a:pt x="170" y="76"/>
                  <a:pt x="183" y="101"/>
                  <a:pt x="194" y="122"/>
                </a:cubicBezTo>
                <a:cubicBezTo>
                  <a:pt x="194" y="122"/>
                  <a:pt x="195" y="123"/>
                  <a:pt x="195" y="123"/>
                </a:cubicBezTo>
                <a:cubicBezTo>
                  <a:pt x="195" y="124"/>
                  <a:pt x="196" y="125"/>
                  <a:pt x="196" y="126"/>
                </a:cubicBezTo>
                <a:cubicBezTo>
                  <a:pt x="196" y="126"/>
                  <a:pt x="196" y="126"/>
                  <a:pt x="197" y="126"/>
                </a:cubicBezTo>
                <a:cubicBezTo>
                  <a:pt x="197" y="127"/>
                  <a:pt x="197" y="128"/>
                  <a:pt x="198" y="129"/>
                </a:cubicBezTo>
                <a:cubicBezTo>
                  <a:pt x="198" y="129"/>
                  <a:pt x="198" y="130"/>
                  <a:pt x="199" y="130"/>
                </a:cubicBezTo>
                <a:cubicBezTo>
                  <a:pt x="199" y="131"/>
                  <a:pt x="199" y="131"/>
                  <a:pt x="199" y="132"/>
                </a:cubicBezTo>
                <a:moveTo>
                  <a:pt x="127" y="81"/>
                </a:moveTo>
                <a:cubicBezTo>
                  <a:pt x="105" y="119"/>
                  <a:pt x="105" y="119"/>
                  <a:pt x="105" y="119"/>
                </a:cubicBezTo>
                <a:cubicBezTo>
                  <a:pt x="86" y="153"/>
                  <a:pt x="86" y="153"/>
                  <a:pt x="86" y="153"/>
                </a:cubicBezTo>
                <a:cubicBezTo>
                  <a:pt x="56" y="206"/>
                  <a:pt x="56" y="206"/>
                  <a:pt x="56" y="206"/>
                </a:cubicBezTo>
                <a:cubicBezTo>
                  <a:pt x="54" y="208"/>
                  <a:pt x="50" y="209"/>
                  <a:pt x="47" y="208"/>
                </a:cubicBezTo>
                <a:cubicBezTo>
                  <a:pt x="32" y="199"/>
                  <a:pt x="32" y="199"/>
                  <a:pt x="32" y="199"/>
                </a:cubicBezTo>
                <a:cubicBezTo>
                  <a:pt x="29" y="197"/>
                  <a:pt x="28" y="194"/>
                  <a:pt x="30" y="191"/>
                </a:cubicBezTo>
                <a:cubicBezTo>
                  <a:pt x="52" y="153"/>
                  <a:pt x="52" y="153"/>
                  <a:pt x="52" y="153"/>
                </a:cubicBezTo>
                <a:cubicBezTo>
                  <a:pt x="78" y="107"/>
                  <a:pt x="78" y="107"/>
                  <a:pt x="78" y="107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3" y="63"/>
                  <a:pt x="107" y="62"/>
                  <a:pt x="109" y="64"/>
                </a:cubicBezTo>
                <a:cubicBezTo>
                  <a:pt x="125" y="73"/>
                  <a:pt x="125" y="73"/>
                  <a:pt x="125" y="73"/>
                </a:cubicBezTo>
                <a:cubicBezTo>
                  <a:pt x="128" y="74"/>
                  <a:pt x="129" y="78"/>
                  <a:pt x="127" y="81"/>
                </a:cubicBezTo>
                <a:moveTo>
                  <a:pt x="5" y="153"/>
                </a:moveTo>
                <a:cubicBezTo>
                  <a:pt x="2" y="153"/>
                  <a:pt x="0" y="150"/>
                  <a:pt x="0" y="147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0"/>
                  <a:pt x="2" y="107"/>
                  <a:pt x="5" y="107"/>
                </a:cubicBezTo>
                <a:cubicBezTo>
                  <a:pt x="65" y="107"/>
                  <a:pt x="65" y="107"/>
                  <a:pt x="65" y="107"/>
                </a:cubicBezTo>
                <a:cubicBezTo>
                  <a:pt x="39" y="153"/>
                  <a:pt x="39" y="153"/>
                  <a:pt x="39" y="153"/>
                </a:cubicBezTo>
                <a:lnTo>
                  <a:pt x="5" y="153"/>
                </a:lnTo>
                <a:close/>
                <a:moveTo>
                  <a:pt x="27" y="206"/>
                </a:moveTo>
                <a:cubicBezTo>
                  <a:pt x="42" y="215"/>
                  <a:pt x="42" y="215"/>
                  <a:pt x="42" y="215"/>
                </a:cubicBezTo>
                <a:cubicBezTo>
                  <a:pt x="45" y="216"/>
                  <a:pt x="45" y="219"/>
                  <a:pt x="43" y="221"/>
                </a:cubicBezTo>
                <a:cubicBezTo>
                  <a:pt x="23" y="234"/>
                  <a:pt x="23" y="234"/>
                  <a:pt x="23" y="234"/>
                </a:cubicBezTo>
                <a:cubicBezTo>
                  <a:pt x="20" y="236"/>
                  <a:pt x="18" y="235"/>
                  <a:pt x="19" y="232"/>
                </a:cubicBezTo>
                <a:cubicBezTo>
                  <a:pt x="21" y="209"/>
                  <a:pt x="21" y="209"/>
                  <a:pt x="21" y="209"/>
                </a:cubicBezTo>
                <a:cubicBezTo>
                  <a:pt x="22" y="205"/>
                  <a:pt x="24" y="204"/>
                  <a:pt x="27" y="206"/>
                </a:cubicBezTo>
                <a:moveTo>
                  <a:pt x="148" y="107"/>
                </a:moveTo>
                <a:cubicBezTo>
                  <a:pt x="157" y="128"/>
                  <a:pt x="164" y="143"/>
                  <a:pt x="169" y="153"/>
                </a:cubicBezTo>
                <a:cubicBezTo>
                  <a:pt x="98" y="153"/>
                  <a:pt x="98" y="153"/>
                  <a:pt x="98" y="153"/>
                </a:cubicBezTo>
                <a:cubicBezTo>
                  <a:pt x="124" y="107"/>
                  <a:pt x="124" y="107"/>
                  <a:pt x="124" y="107"/>
                </a:cubicBezTo>
                <a:lnTo>
                  <a:pt x="148" y="107"/>
                </a:lnTo>
                <a:close/>
                <a:moveTo>
                  <a:pt x="203" y="178"/>
                </a:moveTo>
                <a:cubicBezTo>
                  <a:pt x="212" y="173"/>
                  <a:pt x="212" y="173"/>
                  <a:pt x="212" y="173"/>
                </a:cubicBezTo>
                <a:cubicBezTo>
                  <a:pt x="215" y="171"/>
                  <a:pt x="219" y="173"/>
                  <a:pt x="221" y="176"/>
                </a:cubicBezTo>
                <a:cubicBezTo>
                  <a:pt x="228" y="190"/>
                  <a:pt x="228" y="190"/>
                  <a:pt x="228" y="190"/>
                </a:cubicBezTo>
                <a:cubicBezTo>
                  <a:pt x="230" y="193"/>
                  <a:pt x="229" y="197"/>
                  <a:pt x="226" y="199"/>
                </a:cubicBezTo>
                <a:cubicBezTo>
                  <a:pt x="219" y="203"/>
                  <a:pt x="219" y="203"/>
                  <a:pt x="219" y="203"/>
                </a:cubicBezTo>
                <a:cubicBezTo>
                  <a:pt x="216" y="205"/>
                  <a:pt x="212" y="204"/>
                  <a:pt x="211" y="201"/>
                </a:cubicBezTo>
                <a:cubicBezTo>
                  <a:pt x="201" y="186"/>
                  <a:pt x="201" y="186"/>
                  <a:pt x="201" y="186"/>
                </a:cubicBezTo>
                <a:cubicBezTo>
                  <a:pt x="199" y="183"/>
                  <a:pt x="200" y="179"/>
                  <a:pt x="203" y="178"/>
                </a:cubicBezTo>
                <a:moveTo>
                  <a:pt x="248" y="243"/>
                </a:moveTo>
                <a:cubicBezTo>
                  <a:pt x="246" y="237"/>
                  <a:pt x="231" y="236"/>
                  <a:pt x="225" y="227"/>
                </a:cubicBezTo>
                <a:cubicBezTo>
                  <a:pt x="218" y="218"/>
                  <a:pt x="224" y="213"/>
                  <a:pt x="226" y="210"/>
                </a:cubicBezTo>
                <a:cubicBezTo>
                  <a:pt x="253" y="195"/>
                  <a:pt x="248" y="243"/>
                  <a:pt x="248" y="243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" name="Freeform 27">
            <a:extLst>
              <a:ext uri="{FF2B5EF4-FFF2-40B4-BE49-F238E27FC236}">
                <a16:creationId xmlns:a16="http://schemas.microsoft.com/office/drawing/2014/main" id="{4577D59D-E944-147E-7B1E-DC2537F5299E}"/>
              </a:ext>
            </a:extLst>
          </p:cNvPr>
          <p:cNvSpPr>
            <a:spLocks noEditPoints="1"/>
          </p:cNvSpPr>
          <p:nvPr/>
        </p:nvSpPr>
        <p:spPr bwMode="auto">
          <a:xfrm>
            <a:off x="2916558" y="2899541"/>
            <a:ext cx="388934" cy="422271"/>
          </a:xfrm>
          <a:custGeom>
            <a:avLst/>
            <a:gdLst/>
            <a:ahLst/>
            <a:cxnLst>
              <a:cxn ang="0">
                <a:pos x="200" y="136"/>
              </a:cxn>
              <a:cxn ang="0">
                <a:pos x="237" y="188"/>
              </a:cxn>
              <a:cxn ang="0">
                <a:pos x="218" y="224"/>
              </a:cxn>
              <a:cxn ang="0">
                <a:pos x="176" y="256"/>
              </a:cxn>
              <a:cxn ang="0">
                <a:pos x="130" y="246"/>
              </a:cxn>
              <a:cxn ang="0">
                <a:pos x="85" y="256"/>
              </a:cxn>
              <a:cxn ang="0">
                <a:pos x="42" y="224"/>
              </a:cxn>
              <a:cxn ang="0">
                <a:pos x="25" y="95"/>
              </a:cxn>
              <a:cxn ang="0">
                <a:pos x="81" y="62"/>
              </a:cxn>
              <a:cxn ang="0">
                <a:pos x="127" y="74"/>
              </a:cxn>
              <a:cxn ang="0">
                <a:pos x="179" y="62"/>
              </a:cxn>
              <a:cxn ang="0">
                <a:pos x="230" y="87"/>
              </a:cxn>
              <a:cxn ang="0">
                <a:pos x="200" y="136"/>
              </a:cxn>
              <a:cxn ang="0">
                <a:pos x="125" y="59"/>
              </a:cxn>
              <a:cxn ang="0">
                <a:pos x="139" y="19"/>
              </a:cxn>
              <a:cxn ang="0">
                <a:pos x="180" y="0"/>
              </a:cxn>
              <a:cxn ang="0">
                <a:pos x="165" y="41"/>
              </a:cxn>
              <a:cxn ang="0">
                <a:pos x="125" y="59"/>
              </a:cxn>
            </a:cxnLst>
            <a:rect l="0" t="0" r="r" b="b"/>
            <a:pathLst>
              <a:path w="237" h="257">
                <a:moveTo>
                  <a:pt x="200" y="136"/>
                </a:moveTo>
                <a:cubicBezTo>
                  <a:pt x="200" y="175"/>
                  <a:pt x="237" y="188"/>
                  <a:pt x="237" y="188"/>
                </a:cubicBezTo>
                <a:cubicBezTo>
                  <a:pt x="237" y="189"/>
                  <a:pt x="231" y="206"/>
                  <a:pt x="218" y="224"/>
                </a:cubicBezTo>
                <a:cubicBezTo>
                  <a:pt x="206" y="240"/>
                  <a:pt x="195" y="255"/>
                  <a:pt x="176" y="256"/>
                </a:cubicBezTo>
                <a:cubicBezTo>
                  <a:pt x="157" y="256"/>
                  <a:pt x="152" y="246"/>
                  <a:pt x="130" y="246"/>
                </a:cubicBezTo>
                <a:cubicBezTo>
                  <a:pt x="109" y="246"/>
                  <a:pt x="103" y="255"/>
                  <a:pt x="85" y="256"/>
                </a:cubicBezTo>
                <a:cubicBezTo>
                  <a:pt x="67" y="257"/>
                  <a:pt x="54" y="239"/>
                  <a:pt x="42" y="224"/>
                </a:cubicBezTo>
                <a:cubicBezTo>
                  <a:pt x="18" y="192"/>
                  <a:pt x="0" y="134"/>
                  <a:pt x="25" y="95"/>
                </a:cubicBezTo>
                <a:cubicBezTo>
                  <a:pt x="37" y="75"/>
                  <a:pt x="58" y="63"/>
                  <a:pt x="81" y="62"/>
                </a:cubicBezTo>
                <a:cubicBezTo>
                  <a:pt x="99" y="62"/>
                  <a:pt x="116" y="74"/>
                  <a:pt x="127" y="74"/>
                </a:cubicBezTo>
                <a:cubicBezTo>
                  <a:pt x="138" y="74"/>
                  <a:pt x="158" y="60"/>
                  <a:pt x="179" y="62"/>
                </a:cubicBezTo>
                <a:cubicBezTo>
                  <a:pt x="188" y="62"/>
                  <a:pt x="214" y="65"/>
                  <a:pt x="230" y="87"/>
                </a:cubicBezTo>
                <a:cubicBezTo>
                  <a:pt x="229" y="88"/>
                  <a:pt x="200" y="104"/>
                  <a:pt x="200" y="136"/>
                </a:cubicBezTo>
                <a:moveTo>
                  <a:pt x="125" y="59"/>
                </a:moveTo>
                <a:cubicBezTo>
                  <a:pt x="123" y="44"/>
                  <a:pt x="130" y="29"/>
                  <a:pt x="139" y="19"/>
                </a:cubicBezTo>
                <a:cubicBezTo>
                  <a:pt x="149" y="9"/>
                  <a:pt x="166" y="0"/>
                  <a:pt x="180" y="0"/>
                </a:cubicBezTo>
                <a:cubicBezTo>
                  <a:pt x="182" y="15"/>
                  <a:pt x="175" y="30"/>
                  <a:pt x="165" y="41"/>
                </a:cubicBezTo>
                <a:cubicBezTo>
                  <a:pt x="156" y="52"/>
                  <a:pt x="140" y="60"/>
                  <a:pt x="125" y="59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7" name="Freeform 28">
            <a:extLst>
              <a:ext uri="{FF2B5EF4-FFF2-40B4-BE49-F238E27FC236}">
                <a16:creationId xmlns:a16="http://schemas.microsoft.com/office/drawing/2014/main" id="{157BC81C-333B-95E4-0423-182D483B7999}"/>
              </a:ext>
            </a:extLst>
          </p:cNvPr>
          <p:cNvSpPr>
            <a:spLocks noEditPoints="1"/>
          </p:cNvSpPr>
          <p:nvPr/>
        </p:nvSpPr>
        <p:spPr bwMode="auto">
          <a:xfrm>
            <a:off x="2221241" y="2899540"/>
            <a:ext cx="347660" cy="420684"/>
          </a:xfrm>
          <a:custGeom>
            <a:avLst/>
            <a:gdLst/>
            <a:ahLst/>
            <a:cxnLst>
              <a:cxn ang="0">
                <a:pos x="183" y="159"/>
              </a:cxn>
              <a:cxn ang="0">
                <a:pos x="197" y="81"/>
              </a:cxn>
              <a:cxn ang="0">
                <a:pos x="212" y="159"/>
              </a:cxn>
              <a:cxn ang="0">
                <a:pos x="158" y="206"/>
              </a:cxn>
              <a:cxn ang="0">
                <a:pos x="148" y="210"/>
              </a:cxn>
              <a:cxn ang="0">
                <a:pos x="148" y="216"/>
              </a:cxn>
              <a:cxn ang="0">
                <a:pos x="133" y="256"/>
              </a:cxn>
              <a:cxn ang="0">
                <a:pos x="119" y="216"/>
              </a:cxn>
              <a:cxn ang="0">
                <a:pos x="119" y="210"/>
              </a:cxn>
              <a:cxn ang="0">
                <a:pos x="93" y="206"/>
              </a:cxn>
              <a:cxn ang="0">
                <a:pos x="93" y="211"/>
              </a:cxn>
              <a:cxn ang="0">
                <a:pos x="93" y="241"/>
              </a:cxn>
              <a:cxn ang="0">
                <a:pos x="64" y="241"/>
              </a:cxn>
              <a:cxn ang="0">
                <a:pos x="64" y="211"/>
              </a:cxn>
              <a:cxn ang="0">
                <a:pos x="65" y="206"/>
              </a:cxn>
              <a:cxn ang="0">
                <a:pos x="39" y="190"/>
              </a:cxn>
              <a:cxn ang="0">
                <a:pos x="39" y="93"/>
              </a:cxn>
              <a:cxn ang="0">
                <a:pos x="40" y="81"/>
              </a:cxn>
              <a:cxn ang="0">
                <a:pos x="173" y="81"/>
              </a:cxn>
              <a:cxn ang="0">
                <a:pos x="173" y="103"/>
              </a:cxn>
              <a:cxn ang="0">
                <a:pos x="158" y="206"/>
              </a:cxn>
              <a:cxn ang="0">
                <a:pos x="70" y="17"/>
              </a:cxn>
              <a:cxn ang="0">
                <a:pos x="61" y="4"/>
              </a:cxn>
              <a:cxn ang="0">
                <a:pos x="65" y="1"/>
              </a:cxn>
              <a:cxn ang="0">
                <a:pos x="75" y="15"/>
              </a:cxn>
              <a:cxn ang="0">
                <a:pos x="106" y="14"/>
              </a:cxn>
              <a:cxn ang="0">
                <a:pos x="137" y="15"/>
              </a:cxn>
              <a:cxn ang="0">
                <a:pos x="147" y="1"/>
              </a:cxn>
              <a:cxn ang="0">
                <a:pos x="151" y="4"/>
              </a:cxn>
              <a:cxn ang="0">
                <a:pos x="142" y="17"/>
              </a:cxn>
              <a:cxn ang="0">
                <a:pos x="173" y="71"/>
              </a:cxn>
              <a:cxn ang="0">
                <a:pos x="73" y="21"/>
              </a:cxn>
              <a:cxn ang="0">
                <a:pos x="142" y="44"/>
              </a:cxn>
              <a:cxn ang="0">
                <a:pos x="128" y="44"/>
              </a:cxn>
              <a:cxn ang="0">
                <a:pos x="77" y="51"/>
              </a:cxn>
              <a:cxn ang="0">
                <a:pos x="77" y="36"/>
              </a:cxn>
              <a:cxn ang="0">
                <a:pos x="77" y="51"/>
              </a:cxn>
              <a:cxn ang="0">
                <a:pos x="0" y="159"/>
              </a:cxn>
              <a:cxn ang="0">
                <a:pos x="15" y="81"/>
              </a:cxn>
              <a:cxn ang="0">
                <a:pos x="29" y="159"/>
              </a:cxn>
            </a:cxnLst>
            <a:rect l="0" t="0" r="r" b="b"/>
            <a:pathLst>
              <a:path w="212" h="256">
                <a:moveTo>
                  <a:pt x="197" y="174"/>
                </a:moveTo>
                <a:cubicBezTo>
                  <a:pt x="190" y="174"/>
                  <a:pt x="183" y="168"/>
                  <a:pt x="183" y="159"/>
                </a:cubicBezTo>
                <a:cubicBezTo>
                  <a:pt x="183" y="96"/>
                  <a:pt x="183" y="96"/>
                  <a:pt x="183" y="96"/>
                </a:cubicBezTo>
                <a:cubicBezTo>
                  <a:pt x="183" y="88"/>
                  <a:pt x="190" y="81"/>
                  <a:pt x="197" y="81"/>
                </a:cubicBezTo>
                <a:cubicBezTo>
                  <a:pt x="205" y="81"/>
                  <a:pt x="212" y="88"/>
                  <a:pt x="212" y="96"/>
                </a:cubicBezTo>
                <a:cubicBezTo>
                  <a:pt x="212" y="159"/>
                  <a:pt x="212" y="159"/>
                  <a:pt x="212" y="159"/>
                </a:cubicBezTo>
                <a:cubicBezTo>
                  <a:pt x="212" y="168"/>
                  <a:pt x="205" y="174"/>
                  <a:pt x="197" y="174"/>
                </a:cubicBezTo>
                <a:moveTo>
                  <a:pt x="158" y="206"/>
                </a:moveTo>
                <a:cubicBezTo>
                  <a:pt x="147" y="206"/>
                  <a:pt x="147" y="206"/>
                  <a:pt x="147" y="206"/>
                </a:cubicBezTo>
                <a:cubicBezTo>
                  <a:pt x="148" y="207"/>
                  <a:pt x="148" y="208"/>
                  <a:pt x="148" y="210"/>
                </a:cubicBezTo>
                <a:cubicBezTo>
                  <a:pt x="148" y="211"/>
                  <a:pt x="148" y="211"/>
                  <a:pt x="148" y="211"/>
                </a:cubicBezTo>
                <a:cubicBezTo>
                  <a:pt x="148" y="216"/>
                  <a:pt x="148" y="216"/>
                  <a:pt x="148" y="216"/>
                </a:cubicBezTo>
                <a:cubicBezTo>
                  <a:pt x="148" y="241"/>
                  <a:pt x="148" y="241"/>
                  <a:pt x="148" y="241"/>
                </a:cubicBezTo>
                <a:cubicBezTo>
                  <a:pt x="148" y="249"/>
                  <a:pt x="141" y="256"/>
                  <a:pt x="133" y="256"/>
                </a:cubicBezTo>
                <a:cubicBezTo>
                  <a:pt x="125" y="256"/>
                  <a:pt x="119" y="249"/>
                  <a:pt x="119" y="241"/>
                </a:cubicBezTo>
                <a:cubicBezTo>
                  <a:pt x="119" y="216"/>
                  <a:pt x="119" y="216"/>
                  <a:pt x="119" y="216"/>
                </a:cubicBezTo>
                <a:cubicBezTo>
                  <a:pt x="119" y="211"/>
                  <a:pt x="119" y="211"/>
                  <a:pt x="119" y="211"/>
                </a:cubicBezTo>
                <a:cubicBezTo>
                  <a:pt x="119" y="210"/>
                  <a:pt x="119" y="210"/>
                  <a:pt x="119" y="210"/>
                </a:cubicBezTo>
                <a:cubicBezTo>
                  <a:pt x="119" y="208"/>
                  <a:pt x="119" y="207"/>
                  <a:pt x="119" y="206"/>
                </a:cubicBezTo>
                <a:cubicBezTo>
                  <a:pt x="93" y="206"/>
                  <a:pt x="93" y="206"/>
                  <a:pt x="93" y="206"/>
                </a:cubicBezTo>
                <a:cubicBezTo>
                  <a:pt x="93" y="207"/>
                  <a:pt x="93" y="208"/>
                  <a:pt x="93" y="210"/>
                </a:cubicBezTo>
                <a:cubicBezTo>
                  <a:pt x="93" y="211"/>
                  <a:pt x="93" y="211"/>
                  <a:pt x="93" y="211"/>
                </a:cubicBezTo>
                <a:cubicBezTo>
                  <a:pt x="93" y="216"/>
                  <a:pt x="93" y="216"/>
                  <a:pt x="93" y="216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3" y="249"/>
                  <a:pt x="87" y="256"/>
                  <a:pt x="79" y="256"/>
                </a:cubicBezTo>
                <a:cubicBezTo>
                  <a:pt x="71" y="256"/>
                  <a:pt x="64" y="249"/>
                  <a:pt x="64" y="241"/>
                </a:cubicBezTo>
                <a:cubicBezTo>
                  <a:pt x="64" y="216"/>
                  <a:pt x="64" y="216"/>
                  <a:pt x="64" y="216"/>
                </a:cubicBezTo>
                <a:cubicBezTo>
                  <a:pt x="64" y="211"/>
                  <a:pt x="64" y="211"/>
                  <a:pt x="64" y="211"/>
                </a:cubicBezTo>
                <a:cubicBezTo>
                  <a:pt x="64" y="210"/>
                  <a:pt x="64" y="210"/>
                  <a:pt x="64" y="210"/>
                </a:cubicBezTo>
                <a:cubicBezTo>
                  <a:pt x="64" y="208"/>
                  <a:pt x="64" y="207"/>
                  <a:pt x="65" y="206"/>
                </a:cubicBezTo>
                <a:cubicBezTo>
                  <a:pt x="54" y="206"/>
                  <a:pt x="54" y="206"/>
                  <a:pt x="54" y="206"/>
                </a:cubicBezTo>
                <a:cubicBezTo>
                  <a:pt x="45" y="206"/>
                  <a:pt x="39" y="199"/>
                  <a:pt x="39" y="190"/>
                </a:cubicBezTo>
                <a:cubicBezTo>
                  <a:pt x="39" y="103"/>
                  <a:pt x="39" y="103"/>
                  <a:pt x="39" y="103"/>
                </a:cubicBezTo>
                <a:cubicBezTo>
                  <a:pt x="39" y="93"/>
                  <a:pt x="39" y="93"/>
                  <a:pt x="39" y="93"/>
                </a:cubicBezTo>
                <a:cubicBezTo>
                  <a:pt x="39" y="81"/>
                  <a:pt x="39" y="81"/>
                  <a:pt x="39" y="81"/>
                </a:cubicBezTo>
                <a:cubicBezTo>
                  <a:pt x="40" y="81"/>
                  <a:pt x="40" y="81"/>
                  <a:pt x="40" y="81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73" y="81"/>
                  <a:pt x="173" y="81"/>
                  <a:pt x="173" y="81"/>
                </a:cubicBezTo>
                <a:cubicBezTo>
                  <a:pt x="173" y="93"/>
                  <a:pt x="173" y="93"/>
                  <a:pt x="173" y="93"/>
                </a:cubicBezTo>
                <a:cubicBezTo>
                  <a:pt x="173" y="103"/>
                  <a:pt x="173" y="103"/>
                  <a:pt x="173" y="103"/>
                </a:cubicBezTo>
                <a:cubicBezTo>
                  <a:pt x="173" y="190"/>
                  <a:pt x="173" y="190"/>
                  <a:pt x="173" y="190"/>
                </a:cubicBezTo>
                <a:cubicBezTo>
                  <a:pt x="173" y="199"/>
                  <a:pt x="167" y="206"/>
                  <a:pt x="158" y="206"/>
                </a:cubicBezTo>
                <a:moveTo>
                  <a:pt x="73" y="21"/>
                </a:moveTo>
                <a:cubicBezTo>
                  <a:pt x="70" y="17"/>
                  <a:pt x="70" y="17"/>
                  <a:pt x="70" y="17"/>
                </a:cubicBezTo>
                <a:cubicBezTo>
                  <a:pt x="67" y="13"/>
                  <a:pt x="67" y="13"/>
                  <a:pt x="67" y="13"/>
                </a:cubicBezTo>
                <a:cubicBezTo>
                  <a:pt x="61" y="4"/>
                  <a:pt x="61" y="4"/>
                  <a:pt x="61" y="4"/>
                </a:cubicBezTo>
                <a:cubicBezTo>
                  <a:pt x="61" y="3"/>
                  <a:pt x="61" y="1"/>
                  <a:pt x="62" y="0"/>
                </a:cubicBezTo>
                <a:cubicBezTo>
                  <a:pt x="63" y="0"/>
                  <a:pt x="65" y="0"/>
                  <a:pt x="65" y="1"/>
                </a:cubicBezTo>
                <a:cubicBezTo>
                  <a:pt x="72" y="11"/>
                  <a:pt x="72" y="11"/>
                  <a:pt x="72" y="11"/>
                </a:cubicBezTo>
                <a:cubicBezTo>
                  <a:pt x="75" y="15"/>
                  <a:pt x="75" y="15"/>
                  <a:pt x="75" y="15"/>
                </a:cubicBezTo>
                <a:cubicBezTo>
                  <a:pt x="77" y="19"/>
                  <a:pt x="77" y="19"/>
                  <a:pt x="77" y="19"/>
                </a:cubicBezTo>
                <a:cubicBezTo>
                  <a:pt x="86" y="16"/>
                  <a:pt x="96" y="14"/>
                  <a:pt x="106" y="14"/>
                </a:cubicBezTo>
                <a:cubicBezTo>
                  <a:pt x="116" y="14"/>
                  <a:pt x="126" y="16"/>
                  <a:pt x="135" y="19"/>
                </a:cubicBezTo>
                <a:cubicBezTo>
                  <a:pt x="137" y="15"/>
                  <a:pt x="137" y="15"/>
                  <a:pt x="137" y="15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0"/>
                  <a:pt x="149" y="0"/>
                  <a:pt x="150" y="0"/>
                </a:cubicBezTo>
                <a:cubicBezTo>
                  <a:pt x="151" y="1"/>
                  <a:pt x="151" y="3"/>
                  <a:pt x="151" y="4"/>
                </a:cubicBezTo>
                <a:cubicBezTo>
                  <a:pt x="145" y="13"/>
                  <a:pt x="145" y="13"/>
                  <a:pt x="145" y="13"/>
                </a:cubicBezTo>
                <a:cubicBezTo>
                  <a:pt x="142" y="17"/>
                  <a:pt x="142" y="17"/>
                  <a:pt x="142" y="17"/>
                </a:cubicBezTo>
                <a:cubicBezTo>
                  <a:pt x="139" y="21"/>
                  <a:pt x="139" y="21"/>
                  <a:pt x="139" y="21"/>
                </a:cubicBezTo>
                <a:cubicBezTo>
                  <a:pt x="160" y="31"/>
                  <a:pt x="173" y="50"/>
                  <a:pt x="173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39" y="50"/>
                  <a:pt x="52" y="31"/>
                  <a:pt x="73" y="21"/>
                </a:cubicBezTo>
                <a:moveTo>
                  <a:pt x="135" y="51"/>
                </a:moveTo>
                <a:cubicBezTo>
                  <a:pt x="139" y="51"/>
                  <a:pt x="142" y="48"/>
                  <a:pt x="142" y="44"/>
                </a:cubicBezTo>
                <a:cubicBezTo>
                  <a:pt x="142" y="40"/>
                  <a:pt x="139" y="36"/>
                  <a:pt x="135" y="36"/>
                </a:cubicBezTo>
                <a:cubicBezTo>
                  <a:pt x="131" y="36"/>
                  <a:pt x="128" y="40"/>
                  <a:pt x="128" y="44"/>
                </a:cubicBezTo>
                <a:cubicBezTo>
                  <a:pt x="128" y="48"/>
                  <a:pt x="131" y="51"/>
                  <a:pt x="135" y="51"/>
                </a:cubicBezTo>
                <a:moveTo>
                  <a:pt x="77" y="51"/>
                </a:moveTo>
                <a:cubicBezTo>
                  <a:pt x="81" y="51"/>
                  <a:pt x="84" y="48"/>
                  <a:pt x="84" y="44"/>
                </a:cubicBezTo>
                <a:cubicBezTo>
                  <a:pt x="84" y="40"/>
                  <a:pt x="81" y="36"/>
                  <a:pt x="77" y="36"/>
                </a:cubicBezTo>
                <a:cubicBezTo>
                  <a:pt x="73" y="36"/>
                  <a:pt x="70" y="40"/>
                  <a:pt x="70" y="44"/>
                </a:cubicBezTo>
                <a:cubicBezTo>
                  <a:pt x="70" y="48"/>
                  <a:pt x="73" y="51"/>
                  <a:pt x="77" y="51"/>
                </a:cubicBezTo>
                <a:moveTo>
                  <a:pt x="15" y="174"/>
                </a:moveTo>
                <a:cubicBezTo>
                  <a:pt x="7" y="174"/>
                  <a:pt x="0" y="168"/>
                  <a:pt x="0" y="159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88"/>
                  <a:pt x="7" y="81"/>
                  <a:pt x="15" y="81"/>
                </a:cubicBezTo>
                <a:cubicBezTo>
                  <a:pt x="22" y="81"/>
                  <a:pt x="29" y="88"/>
                  <a:pt x="29" y="96"/>
                </a:cubicBezTo>
                <a:cubicBezTo>
                  <a:pt x="29" y="159"/>
                  <a:pt x="29" y="159"/>
                  <a:pt x="29" y="159"/>
                </a:cubicBezTo>
                <a:cubicBezTo>
                  <a:pt x="29" y="168"/>
                  <a:pt x="22" y="174"/>
                  <a:pt x="15" y="174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8" name="Freeform 29">
            <a:extLst>
              <a:ext uri="{FF2B5EF4-FFF2-40B4-BE49-F238E27FC236}">
                <a16:creationId xmlns:a16="http://schemas.microsoft.com/office/drawing/2014/main" id="{7E6F7A08-7A11-5BA4-311D-DCE071FCAC2B}"/>
              </a:ext>
            </a:extLst>
          </p:cNvPr>
          <p:cNvSpPr>
            <a:spLocks noEditPoints="1"/>
          </p:cNvSpPr>
          <p:nvPr/>
        </p:nvSpPr>
        <p:spPr bwMode="auto">
          <a:xfrm>
            <a:off x="10274549" y="2194697"/>
            <a:ext cx="420684" cy="355596"/>
          </a:xfrm>
          <a:custGeom>
            <a:avLst/>
            <a:gdLst/>
            <a:ahLst/>
            <a:cxnLst>
              <a:cxn ang="0">
                <a:pos x="10" y="216"/>
              </a:cxn>
              <a:cxn ang="0">
                <a:pos x="246" y="216"/>
              </a:cxn>
              <a:cxn ang="0">
                <a:pos x="256" y="206"/>
              </a:cxn>
              <a:cxn ang="0">
                <a:pos x="256" y="202"/>
              </a:cxn>
              <a:cxn ang="0">
                <a:pos x="246" y="192"/>
              </a:cxn>
              <a:cxn ang="0">
                <a:pos x="10" y="192"/>
              </a:cxn>
              <a:cxn ang="0">
                <a:pos x="0" y="202"/>
              </a:cxn>
              <a:cxn ang="0">
                <a:pos x="0" y="206"/>
              </a:cxn>
              <a:cxn ang="0">
                <a:pos x="10" y="216"/>
              </a:cxn>
              <a:cxn ang="0">
                <a:pos x="48" y="180"/>
              </a:cxn>
              <a:cxn ang="0">
                <a:pos x="72" y="180"/>
              </a:cxn>
              <a:cxn ang="0">
                <a:pos x="84" y="168"/>
              </a:cxn>
              <a:cxn ang="0">
                <a:pos x="84" y="12"/>
              </a:cxn>
              <a:cxn ang="0">
                <a:pos x="72" y="0"/>
              </a:cxn>
              <a:cxn ang="0">
                <a:pos x="48" y="0"/>
              </a:cxn>
              <a:cxn ang="0">
                <a:pos x="36" y="12"/>
              </a:cxn>
              <a:cxn ang="0">
                <a:pos x="36" y="168"/>
              </a:cxn>
              <a:cxn ang="0">
                <a:pos x="48" y="180"/>
              </a:cxn>
              <a:cxn ang="0">
                <a:pos x="116" y="180"/>
              </a:cxn>
              <a:cxn ang="0">
                <a:pos x="140" y="180"/>
              </a:cxn>
              <a:cxn ang="0">
                <a:pos x="152" y="168"/>
              </a:cxn>
              <a:cxn ang="0">
                <a:pos x="152" y="68"/>
              </a:cxn>
              <a:cxn ang="0">
                <a:pos x="140" y="56"/>
              </a:cxn>
              <a:cxn ang="0">
                <a:pos x="116" y="56"/>
              </a:cxn>
              <a:cxn ang="0">
                <a:pos x="104" y="68"/>
              </a:cxn>
              <a:cxn ang="0">
                <a:pos x="104" y="168"/>
              </a:cxn>
              <a:cxn ang="0">
                <a:pos x="116" y="180"/>
              </a:cxn>
              <a:cxn ang="0">
                <a:pos x="184" y="180"/>
              </a:cxn>
              <a:cxn ang="0">
                <a:pos x="208" y="180"/>
              </a:cxn>
              <a:cxn ang="0">
                <a:pos x="220" y="168"/>
              </a:cxn>
              <a:cxn ang="0">
                <a:pos x="220" y="124"/>
              </a:cxn>
              <a:cxn ang="0">
                <a:pos x="208" y="112"/>
              </a:cxn>
              <a:cxn ang="0">
                <a:pos x="184" y="112"/>
              </a:cxn>
              <a:cxn ang="0">
                <a:pos x="172" y="124"/>
              </a:cxn>
              <a:cxn ang="0">
                <a:pos x="172" y="168"/>
              </a:cxn>
              <a:cxn ang="0">
                <a:pos x="184" y="180"/>
              </a:cxn>
            </a:cxnLst>
            <a:rect l="0" t="0" r="r" b="b"/>
            <a:pathLst>
              <a:path w="256" h="216">
                <a:moveTo>
                  <a:pt x="10" y="216"/>
                </a:moveTo>
                <a:cubicBezTo>
                  <a:pt x="246" y="216"/>
                  <a:pt x="246" y="216"/>
                  <a:pt x="246" y="216"/>
                </a:cubicBezTo>
                <a:cubicBezTo>
                  <a:pt x="252" y="216"/>
                  <a:pt x="256" y="212"/>
                  <a:pt x="256" y="206"/>
                </a:cubicBezTo>
                <a:cubicBezTo>
                  <a:pt x="256" y="202"/>
                  <a:pt x="256" y="202"/>
                  <a:pt x="256" y="202"/>
                </a:cubicBezTo>
                <a:cubicBezTo>
                  <a:pt x="256" y="196"/>
                  <a:pt x="252" y="192"/>
                  <a:pt x="246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4" y="192"/>
                  <a:pt x="0" y="196"/>
                  <a:pt x="0" y="202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212"/>
                  <a:pt x="4" y="216"/>
                  <a:pt x="10" y="216"/>
                </a:cubicBezTo>
                <a:moveTo>
                  <a:pt x="48" y="180"/>
                </a:moveTo>
                <a:cubicBezTo>
                  <a:pt x="72" y="180"/>
                  <a:pt x="72" y="180"/>
                  <a:pt x="72" y="180"/>
                </a:cubicBezTo>
                <a:cubicBezTo>
                  <a:pt x="79" y="180"/>
                  <a:pt x="84" y="175"/>
                  <a:pt x="84" y="168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5"/>
                  <a:pt x="79" y="0"/>
                  <a:pt x="7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1" y="0"/>
                  <a:pt x="36" y="5"/>
                  <a:pt x="36" y="12"/>
                </a:cubicBezTo>
                <a:cubicBezTo>
                  <a:pt x="36" y="168"/>
                  <a:pt x="36" y="168"/>
                  <a:pt x="36" y="168"/>
                </a:cubicBezTo>
                <a:cubicBezTo>
                  <a:pt x="36" y="175"/>
                  <a:pt x="41" y="180"/>
                  <a:pt x="48" y="180"/>
                </a:cubicBezTo>
                <a:moveTo>
                  <a:pt x="116" y="180"/>
                </a:moveTo>
                <a:cubicBezTo>
                  <a:pt x="140" y="180"/>
                  <a:pt x="140" y="180"/>
                  <a:pt x="140" y="180"/>
                </a:cubicBezTo>
                <a:cubicBezTo>
                  <a:pt x="147" y="180"/>
                  <a:pt x="152" y="175"/>
                  <a:pt x="152" y="168"/>
                </a:cubicBezTo>
                <a:cubicBezTo>
                  <a:pt x="152" y="68"/>
                  <a:pt x="152" y="68"/>
                  <a:pt x="152" y="68"/>
                </a:cubicBezTo>
                <a:cubicBezTo>
                  <a:pt x="152" y="61"/>
                  <a:pt x="147" y="56"/>
                  <a:pt x="140" y="56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09" y="56"/>
                  <a:pt x="104" y="61"/>
                  <a:pt x="104" y="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4" y="175"/>
                  <a:pt x="109" y="180"/>
                  <a:pt x="116" y="180"/>
                </a:cubicBezTo>
                <a:moveTo>
                  <a:pt x="184" y="180"/>
                </a:moveTo>
                <a:cubicBezTo>
                  <a:pt x="208" y="180"/>
                  <a:pt x="208" y="180"/>
                  <a:pt x="208" y="180"/>
                </a:cubicBezTo>
                <a:cubicBezTo>
                  <a:pt x="215" y="180"/>
                  <a:pt x="220" y="175"/>
                  <a:pt x="220" y="168"/>
                </a:cubicBezTo>
                <a:cubicBezTo>
                  <a:pt x="220" y="124"/>
                  <a:pt x="220" y="124"/>
                  <a:pt x="220" y="124"/>
                </a:cubicBezTo>
                <a:cubicBezTo>
                  <a:pt x="220" y="117"/>
                  <a:pt x="215" y="112"/>
                  <a:pt x="208" y="112"/>
                </a:cubicBezTo>
                <a:cubicBezTo>
                  <a:pt x="184" y="112"/>
                  <a:pt x="184" y="112"/>
                  <a:pt x="184" y="112"/>
                </a:cubicBezTo>
                <a:cubicBezTo>
                  <a:pt x="177" y="112"/>
                  <a:pt x="172" y="117"/>
                  <a:pt x="172" y="124"/>
                </a:cubicBezTo>
                <a:cubicBezTo>
                  <a:pt x="172" y="168"/>
                  <a:pt x="172" y="168"/>
                  <a:pt x="172" y="168"/>
                </a:cubicBezTo>
                <a:cubicBezTo>
                  <a:pt x="172" y="175"/>
                  <a:pt x="177" y="180"/>
                  <a:pt x="184" y="18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" name="Freeform 30">
            <a:extLst>
              <a:ext uri="{FF2B5EF4-FFF2-40B4-BE49-F238E27FC236}">
                <a16:creationId xmlns:a16="http://schemas.microsoft.com/office/drawing/2014/main" id="{00C302C7-8965-23C5-35BA-5C2E67136BC9}"/>
              </a:ext>
            </a:extLst>
          </p:cNvPr>
          <p:cNvSpPr>
            <a:spLocks noEditPoints="1"/>
          </p:cNvSpPr>
          <p:nvPr/>
        </p:nvSpPr>
        <p:spPr bwMode="auto">
          <a:xfrm>
            <a:off x="9537956" y="2194697"/>
            <a:ext cx="420684" cy="355596"/>
          </a:xfrm>
          <a:custGeom>
            <a:avLst/>
            <a:gdLst/>
            <a:ahLst/>
            <a:cxnLst>
              <a:cxn ang="0">
                <a:pos x="246" y="216"/>
              </a:cxn>
              <a:cxn ang="0">
                <a:pos x="10" y="216"/>
              </a:cxn>
              <a:cxn ang="0">
                <a:pos x="0" y="206"/>
              </a:cxn>
              <a:cxn ang="0">
                <a:pos x="0" y="202"/>
              </a:cxn>
              <a:cxn ang="0">
                <a:pos x="10" y="192"/>
              </a:cxn>
              <a:cxn ang="0">
                <a:pos x="246" y="192"/>
              </a:cxn>
              <a:cxn ang="0">
                <a:pos x="256" y="202"/>
              </a:cxn>
              <a:cxn ang="0">
                <a:pos x="256" y="206"/>
              </a:cxn>
              <a:cxn ang="0">
                <a:pos x="246" y="216"/>
              </a:cxn>
              <a:cxn ang="0">
                <a:pos x="220" y="168"/>
              </a:cxn>
              <a:cxn ang="0">
                <a:pos x="208" y="180"/>
              </a:cxn>
              <a:cxn ang="0">
                <a:pos x="184" y="180"/>
              </a:cxn>
              <a:cxn ang="0">
                <a:pos x="172" y="168"/>
              </a:cxn>
              <a:cxn ang="0">
                <a:pos x="172" y="84"/>
              </a:cxn>
              <a:cxn ang="0">
                <a:pos x="172" y="60"/>
              </a:cxn>
              <a:cxn ang="0">
                <a:pos x="184" y="48"/>
              </a:cxn>
              <a:cxn ang="0">
                <a:pos x="208" y="48"/>
              </a:cxn>
              <a:cxn ang="0">
                <a:pos x="220" y="60"/>
              </a:cxn>
              <a:cxn ang="0">
                <a:pos x="220" y="144"/>
              </a:cxn>
              <a:cxn ang="0">
                <a:pos x="220" y="168"/>
              </a:cxn>
              <a:cxn ang="0">
                <a:pos x="140" y="180"/>
              </a:cxn>
              <a:cxn ang="0">
                <a:pos x="116" y="180"/>
              </a:cxn>
              <a:cxn ang="0">
                <a:pos x="104" y="168"/>
              </a:cxn>
              <a:cxn ang="0">
                <a:pos x="104" y="144"/>
              </a:cxn>
              <a:cxn ang="0">
                <a:pos x="104" y="36"/>
              </a:cxn>
              <a:cxn ang="0">
                <a:pos x="104" y="12"/>
              </a:cxn>
              <a:cxn ang="0">
                <a:pos x="116" y="0"/>
              </a:cxn>
              <a:cxn ang="0">
                <a:pos x="140" y="0"/>
              </a:cxn>
              <a:cxn ang="0">
                <a:pos x="152" y="12"/>
              </a:cxn>
              <a:cxn ang="0">
                <a:pos x="152" y="36"/>
              </a:cxn>
              <a:cxn ang="0">
                <a:pos x="152" y="144"/>
              </a:cxn>
              <a:cxn ang="0">
                <a:pos x="152" y="168"/>
              </a:cxn>
              <a:cxn ang="0">
                <a:pos x="140" y="180"/>
              </a:cxn>
              <a:cxn ang="0">
                <a:pos x="72" y="180"/>
              </a:cxn>
              <a:cxn ang="0">
                <a:pos x="48" y="180"/>
              </a:cxn>
              <a:cxn ang="0">
                <a:pos x="36" y="168"/>
              </a:cxn>
              <a:cxn ang="0">
                <a:pos x="36" y="144"/>
              </a:cxn>
              <a:cxn ang="0">
                <a:pos x="36" y="120"/>
              </a:cxn>
              <a:cxn ang="0">
                <a:pos x="48" y="108"/>
              </a:cxn>
              <a:cxn ang="0">
                <a:pos x="72" y="108"/>
              </a:cxn>
              <a:cxn ang="0">
                <a:pos x="84" y="120"/>
              </a:cxn>
              <a:cxn ang="0">
                <a:pos x="84" y="144"/>
              </a:cxn>
              <a:cxn ang="0">
                <a:pos x="84" y="168"/>
              </a:cxn>
              <a:cxn ang="0">
                <a:pos x="72" y="180"/>
              </a:cxn>
            </a:cxnLst>
            <a:rect l="0" t="0" r="r" b="b"/>
            <a:pathLst>
              <a:path w="256" h="216">
                <a:moveTo>
                  <a:pt x="246" y="216"/>
                </a:moveTo>
                <a:cubicBezTo>
                  <a:pt x="10" y="216"/>
                  <a:pt x="10" y="216"/>
                  <a:pt x="10" y="216"/>
                </a:cubicBezTo>
                <a:cubicBezTo>
                  <a:pt x="4" y="216"/>
                  <a:pt x="0" y="212"/>
                  <a:pt x="0" y="206"/>
                </a:cubicBezTo>
                <a:cubicBezTo>
                  <a:pt x="0" y="202"/>
                  <a:pt x="0" y="202"/>
                  <a:pt x="0" y="202"/>
                </a:cubicBezTo>
                <a:cubicBezTo>
                  <a:pt x="0" y="196"/>
                  <a:pt x="4" y="192"/>
                  <a:pt x="10" y="192"/>
                </a:cubicBezTo>
                <a:cubicBezTo>
                  <a:pt x="246" y="192"/>
                  <a:pt x="246" y="192"/>
                  <a:pt x="246" y="192"/>
                </a:cubicBezTo>
                <a:cubicBezTo>
                  <a:pt x="252" y="192"/>
                  <a:pt x="256" y="196"/>
                  <a:pt x="256" y="202"/>
                </a:cubicBezTo>
                <a:cubicBezTo>
                  <a:pt x="256" y="206"/>
                  <a:pt x="256" y="206"/>
                  <a:pt x="256" y="206"/>
                </a:cubicBezTo>
                <a:cubicBezTo>
                  <a:pt x="256" y="212"/>
                  <a:pt x="252" y="216"/>
                  <a:pt x="246" y="216"/>
                </a:cubicBezTo>
                <a:moveTo>
                  <a:pt x="220" y="168"/>
                </a:moveTo>
                <a:cubicBezTo>
                  <a:pt x="220" y="175"/>
                  <a:pt x="215" y="180"/>
                  <a:pt x="208" y="180"/>
                </a:cubicBezTo>
                <a:cubicBezTo>
                  <a:pt x="184" y="180"/>
                  <a:pt x="184" y="180"/>
                  <a:pt x="184" y="180"/>
                </a:cubicBezTo>
                <a:cubicBezTo>
                  <a:pt x="177" y="180"/>
                  <a:pt x="172" y="175"/>
                  <a:pt x="172" y="168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60"/>
                  <a:pt x="172" y="60"/>
                  <a:pt x="172" y="60"/>
                </a:cubicBezTo>
                <a:cubicBezTo>
                  <a:pt x="172" y="53"/>
                  <a:pt x="177" y="48"/>
                  <a:pt x="184" y="48"/>
                </a:cubicBezTo>
                <a:cubicBezTo>
                  <a:pt x="208" y="48"/>
                  <a:pt x="208" y="48"/>
                  <a:pt x="208" y="48"/>
                </a:cubicBezTo>
                <a:cubicBezTo>
                  <a:pt x="215" y="48"/>
                  <a:pt x="220" y="53"/>
                  <a:pt x="220" y="60"/>
                </a:cubicBezTo>
                <a:cubicBezTo>
                  <a:pt x="220" y="144"/>
                  <a:pt x="220" y="144"/>
                  <a:pt x="220" y="144"/>
                </a:cubicBezTo>
                <a:lnTo>
                  <a:pt x="220" y="168"/>
                </a:lnTo>
                <a:close/>
                <a:moveTo>
                  <a:pt x="140" y="180"/>
                </a:moveTo>
                <a:cubicBezTo>
                  <a:pt x="116" y="180"/>
                  <a:pt x="116" y="180"/>
                  <a:pt x="116" y="180"/>
                </a:cubicBezTo>
                <a:cubicBezTo>
                  <a:pt x="109" y="180"/>
                  <a:pt x="104" y="175"/>
                  <a:pt x="104" y="168"/>
                </a:cubicBezTo>
                <a:cubicBezTo>
                  <a:pt x="104" y="144"/>
                  <a:pt x="104" y="144"/>
                  <a:pt x="104" y="144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5"/>
                  <a:pt x="109" y="0"/>
                  <a:pt x="116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7" y="0"/>
                  <a:pt x="152" y="5"/>
                  <a:pt x="152" y="12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152" y="175"/>
                  <a:pt x="147" y="180"/>
                  <a:pt x="140" y="180"/>
                </a:cubicBezTo>
                <a:moveTo>
                  <a:pt x="72" y="180"/>
                </a:moveTo>
                <a:cubicBezTo>
                  <a:pt x="48" y="180"/>
                  <a:pt x="48" y="180"/>
                  <a:pt x="48" y="180"/>
                </a:cubicBezTo>
                <a:cubicBezTo>
                  <a:pt x="41" y="180"/>
                  <a:pt x="36" y="175"/>
                  <a:pt x="36" y="168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13"/>
                  <a:pt x="41" y="108"/>
                  <a:pt x="48" y="108"/>
                </a:cubicBezTo>
                <a:cubicBezTo>
                  <a:pt x="72" y="108"/>
                  <a:pt x="72" y="108"/>
                  <a:pt x="72" y="108"/>
                </a:cubicBezTo>
                <a:cubicBezTo>
                  <a:pt x="79" y="108"/>
                  <a:pt x="84" y="113"/>
                  <a:pt x="84" y="120"/>
                </a:cubicBezTo>
                <a:cubicBezTo>
                  <a:pt x="84" y="144"/>
                  <a:pt x="84" y="144"/>
                  <a:pt x="84" y="144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84" y="175"/>
                  <a:pt x="79" y="180"/>
                  <a:pt x="72" y="18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0" name="Freeform 31">
            <a:extLst>
              <a:ext uri="{FF2B5EF4-FFF2-40B4-BE49-F238E27FC236}">
                <a16:creationId xmlns:a16="http://schemas.microsoft.com/office/drawing/2014/main" id="{85FAE115-E37E-478B-019A-1EBB6E2CD73A}"/>
              </a:ext>
            </a:extLst>
          </p:cNvPr>
          <p:cNvSpPr>
            <a:spLocks noEditPoints="1"/>
          </p:cNvSpPr>
          <p:nvPr/>
        </p:nvSpPr>
        <p:spPr bwMode="auto">
          <a:xfrm>
            <a:off x="8801363" y="2194697"/>
            <a:ext cx="420684" cy="355596"/>
          </a:xfrm>
          <a:custGeom>
            <a:avLst/>
            <a:gdLst/>
            <a:ahLst/>
            <a:cxnLst>
              <a:cxn ang="0">
                <a:pos x="246" y="216"/>
              </a:cxn>
              <a:cxn ang="0">
                <a:pos x="10" y="216"/>
              </a:cxn>
              <a:cxn ang="0">
                <a:pos x="0" y="206"/>
              </a:cxn>
              <a:cxn ang="0">
                <a:pos x="0" y="202"/>
              </a:cxn>
              <a:cxn ang="0">
                <a:pos x="10" y="192"/>
              </a:cxn>
              <a:cxn ang="0">
                <a:pos x="246" y="192"/>
              </a:cxn>
              <a:cxn ang="0">
                <a:pos x="256" y="202"/>
              </a:cxn>
              <a:cxn ang="0">
                <a:pos x="256" y="206"/>
              </a:cxn>
              <a:cxn ang="0">
                <a:pos x="246" y="216"/>
              </a:cxn>
              <a:cxn ang="0">
                <a:pos x="208" y="180"/>
              </a:cxn>
              <a:cxn ang="0">
                <a:pos x="184" y="180"/>
              </a:cxn>
              <a:cxn ang="0">
                <a:pos x="172" y="168"/>
              </a:cxn>
              <a:cxn ang="0">
                <a:pos x="172" y="12"/>
              </a:cxn>
              <a:cxn ang="0">
                <a:pos x="184" y="0"/>
              </a:cxn>
              <a:cxn ang="0">
                <a:pos x="208" y="0"/>
              </a:cxn>
              <a:cxn ang="0">
                <a:pos x="220" y="12"/>
              </a:cxn>
              <a:cxn ang="0">
                <a:pos x="220" y="168"/>
              </a:cxn>
              <a:cxn ang="0">
                <a:pos x="208" y="180"/>
              </a:cxn>
              <a:cxn ang="0">
                <a:pos x="140" y="180"/>
              </a:cxn>
              <a:cxn ang="0">
                <a:pos x="116" y="180"/>
              </a:cxn>
              <a:cxn ang="0">
                <a:pos x="104" y="168"/>
              </a:cxn>
              <a:cxn ang="0">
                <a:pos x="104" y="68"/>
              </a:cxn>
              <a:cxn ang="0">
                <a:pos x="116" y="56"/>
              </a:cxn>
              <a:cxn ang="0">
                <a:pos x="140" y="56"/>
              </a:cxn>
              <a:cxn ang="0">
                <a:pos x="152" y="68"/>
              </a:cxn>
              <a:cxn ang="0">
                <a:pos x="152" y="168"/>
              </a:cxn>
              <a:cxn ang="0">
                <a:pos x="140" y="180"/>
              </a:cxn>
              <a:cxn ang="0">
                <a:pos x="72" y="180"/>
              </a:cxn>
              <a:cxn ang="0">
                <a:pos x="48" y="180"/>
              </a:cxn>
              <a:cxn ang="0">
                <a:pos x="36" y="168"/>
              </a:cxn>
              <a:cxn ang="0">
                <a:pos x="36" y="124"/>
              </a:cxn>
              <a:cxn ang="0">
                <a:pos x="48" y="112"/>
              </a:cxn>
              <a:cxn ang="0">
                <a:pos x="72" y="112"/>
              </a:cxn>
              <a:cxn ang="0">
                <a:pos x="84" y="124"/>
              </a:cxn>
              <a:cxn ang="0">
                <a:pos x="84" y="168"/>
              </a:cxn>
              <a:cxn ang="0">
                <a:pos x="72" y="180"/>
              </a:cxn>
            </a:cxnLst>
            <a:rect l="0" t="0" r="r" b="b"/>
            <a:pathLst>
              <a:path w="256" h="216">
                <a:moveTo>
                  <a:pt x="246" y="216"/>
                </a:moveTo>
                <a:cubicBezTo>
                  <a:pt x="10" y="216"/>
                  <a:pt x="10" y="216"/>
                  <a:pt x="10" y="216"/>
                </a:cubicBezTo>
                <a:cubicBezTo>
                  <a:pt x="4" y="216"/>
                  <a:pt x="0" y="212"/>
                  <a:pt x="0" y="206"/>
                </a:cubicBezTo>
                <a:cubicBezTo>
                  <a:pt x="0" y="202"/>
                  <a:pt x="0" y="202"/>
                  <a:pt x="0" y="202"/>
                </a:cubicBezTo>
                <a:cubicBezTo>
                  <a:pt x="0" y="196"/>
                  <a:pt x="4" y="192"/>
                  <a:pt x="10" y="192"/>
                </a:cubicBezTo>
                <a:cubicBezTo>
                  <a:pt x="246" y="192"/>
                  <a:pt x="246" y="192"/>
                  <a:pt x="246" y="192"/>
                </a:cubicBezTo>
                <a:cubicBezTo>
                  <a:pt x="252" y="192"/>
                  <a:pt x="256" y="196"/>
                  <a:pt x="256" y="202"/>
                </a:cubicBezTo>
                <a:cubicBezTo>
                  <a:pt x="256" y="206"/>
                  <a:pt x="256" y="206"/>
                  <a:pt x="256" y="206"/>
                </a:cubicBezTo>
                <a:cubicBezTo>
                  <a:pt x="256" y="212"/>
                  <a:pt x="252" y="216"/>
                  <a:pt x="246" y="216"/>
                </a:cubicBezTo>
                <a:moveTo>
                  <a:pt x="208" y="180"/>
                </a:moveTo>
                <a:cubicBezTo>
                  <a:pt x="184" y="180"/>
                  <a:pt x="184" y="180"/>
                  <a:pt x="184" y="180"/>
                </a:cubicBezTo>
                <a:cubicBezTo>
                  <a:pt x="177" y="180"/>
                  <a:pt x="172" y="175"/>
                  <a:pt x="172" y="168"/>
                </a:cubicBezTo>
                <a:cubicBezTo>
                  <a:pt x="172" y="12"/>
                  <a:pt x="172" y="12"/>
                  <a:pt x="172" y="12"/>
                </a:cubicBezTo>
                <a:cubicBezTo>
                  <a:pt x="172" y="5"/>
                  <a:pt x="177" y="0"/>
                  <a:pt x="184" y="0"/>
                </a:cubicBezTo>
                <a:cubicBezTo>
                  <a:pt x="208" y="0"/>
                  <a:pt x="208" y="0"/>
                  <a:pt x="208" y="0"/>
                </a:cubicBezTo>
                <a:cubicBezTo>
                  <a:pt x="215" y="0"/>
                  <a:pt x="220" y="5"/>
                  <a:pt x="220" y="12"/>
                </a:cubicBezTo>
                <a:cubicBezTo>
                  <a:pt x="220" y="168"/>
                  <a:pt x="220" y="168"/>
                  <a:pt x="220" y="168"/>
                </a:cubicBezTo>
                <a:cubicBezTo>
                  <a:pt x="220" y="175"/>
                  <a:pt x="215" y="180"/>
                  <a:pt x="208" y="180"/>
                </a:cubicBezTo>
                <a:moveTo>
                  <a:pt x="140" y="180"/>
                </a:moveTo>
                <a:cubicBezTo>
                  <a:pt x="116" y="180"/>
                  <a:pt x="116" y="180"/>
                  <a:pt x="116" y="180"/>
                </a:cubicBezTo>
                <a:cubicBezTo>
                  <a:pt x="109" y="180"/>
                  <a:pt x="104" y="175"/>
                  <a:pt x="104" y="168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104" y="61"/>
                  <a:pt x="109" y="56"/>
                  <a:pt x="116" y="56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47" y="56"/>
                  <a:pt x="152" y="61"/>
                  <a:pt x="152" y="68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152" y="175"/>
                  <a:pt x="147" y="180"/>
                  <a:pt x="140" y="180"/>
                </a:cubicBezTo>
                <a:moveTo>
                  <a:pt x="72" y="180"/>
                </a:moveTo>
                <a:cubicBezTo>
                  <a:pt x="48" y="180"/>
                  <a:pt x="48" y="180"/>
                  <a:pt x="48" y="180"/>
                </a:cubicBezTo>
                <a:cubicBezTo>
                  <a:pt x="41" y="180"/>
                  <a:pt x="36" y="175"/>
                  <a:pt x="36" y="168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17"/>
                  <a:pt x="41" y="112"/>
                  <a:pt x="48" y="112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9" y="112"/>
                  <a:pt x="84" y="117"/>
                  <a:pt x="84" y="124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84" y="175"/>
                  <a:pt x="79" y="180"/>
                  <a:pt x="72" y="18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1" name="Freeform 32">
            <a:extLst>
              <a:ext uri="{FF2B5EF4-FFF2-40B4-BE49-F238E27FC236}">
                <a16:creationId xmlns:a16="http://schemas.microsoft.com/office/drawing/2014/main" id="{C39683C7-6BE9-4970-3C8F-BFB69A556E14}"/>
              </a:ext>
            </a:extLst>
          </p:cNvPr>
          <p:cNvSpPr>
            <a:spLocks noEditPoints="1"/>
          </p:cNvSpPr>
          <p:nvPr/>
        </p:nvSpPr>
        <p:spPr bwMode="auto">
          <a:xfrm>
            <a:off x="8104456" y="2234385"/>
            <a:ext cx="342897" cy="276222"/>
          </a:xfrm>
          <a:custGeom>
            <a:avLst/>
            <a:gdLst/>
            <a:ahLst/>
            <a:cxnLst>
              <a:cxn ang="0">
                <a:pos x="198" y="168"/>
              </a:cxn>
              <a:cxn ang="0">
                <a:pos x="106" y="168"/>
              </a:cxn>
              <a:cxn ang="0">
                <a:pos x="96" y="158"/>
              </a:cxn>
              <a:cxn ang="0">
                <a:pos x="96" y="154"/>
              </a:cxn>
              <a:cxn ang="0">
                <a:pos x="106" y="144"/>
              </a:cxn>
              <a:cxn ang="0">
                <a:pos x="198" y="144"/>
              </a:cxn>
              <a:cxn ang="0">
                <a:pos x="208" y="154"/>
              </a:cxn>
              <a:cxn ang="0">
                <a:pos x="208" y="158"/>
              </a:cxn>
              <a:cxn ang="0">
                <a:pos x="198" y="168"/>
              </a:cxn>
              <a:cxn ang="0">
                <a:pos x="92" y="93"/>
              </a:cxn>
              <a:cxn ang="0">
                <a:pos x="92" y="93"/>
              </a:cxn>
              <a:cxn ang="0">
                <a:pos x="20" y="165"/>
              </a:cxn>
              <a:cxn ang="0">
                <a:pos x="20" y="165"/>
              </a:cxn>
              <a:cxn ang="0">
                <a:pos x="12" y="168"/>
              </a:cxn>
              <a:cxn ang="0">
                <a:pos x="0" y="156"/>
              </a:cxn>
              <a:cxn ang="0">
                <a:pos x="3" y="148"/>
              </a:cxn>
              <a:cxn ang="0">
                <a:pos x="3" y="148"/>
              </a:cxn>
              <a:cxn ang="0">
                <a:pos x="67" y="84"/>
              </a:cxn>
              <a:cxn ang="0">
                <a:pos x="4" y="21"/>
              </a:cxn>
              <a:cxn ang="0">
                <a:pos x="0" y="12"/>
              </a:cxn>
              <a:cxn ang="0">
                <a:pos x="12" y="0"/>
              </a:cxn>
              <a:cxn ang="0">
                <a:pos x="20" y="3"/>
              </a:cxn>
              <a:cxn ang="0">
                <a:pos x="20" y="3"/>
              </a:cxn>
              <a:cxn ang="0">
                <a:pos x="92" y="75"/>
              </a:cxn>
              <a:cxn ang="0">
                <a:pos x="92" y="75"/>
              </a:cxn>
              <a:cxn ang="0">
                <a:pos x="96" y="84"/>
              </a:cxn>
              <a:cxn ang="0">
                <a:pos x="96" y="84"/>
              </a:cxn>
              <a:cxn ang="0">
                <a:pos x="96" y="84"/>
              </a:cxn>
              <a:cxn ang="0">
                <a:pos x="92" y="93"/>
              </a:cxn>
            </a:cxnLst>
            <a:rect l="0" t="0" r="r" b="b"/>
            <a:pathLst>
              <a:path w="208" h="168">
                <a:moveTo>
                  <a:pt x="198" y="168"/>
                </a:moveTo>
                <a:cubicBezTo>
                  <a:pt x="106" y="168"/>
                  <a:pt x="106" y="168"/>
                  <a:pt x="106" y="168"/>
                </a:cubicBezTo>
                <a:cubicBezTo>
                  <a:pt x="100" y="168"/>
                  <a:pt x="96" y="164"/>
                  <a:pt x="96" y="158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96" y="148"/>
                  <a:pt x="100" y="144"/>
                  <a:pt x="106" y="144"/>
                </a:cubicBezTo>
                <a:cubicBezTo>
                  <a:pt x="198" y="144"/>
                  <a:pt x="198" y="144"/>
                  <a:pt x="198" y="144"/>
                </a:cubicBezTo>
                <a:cubicBezTo>
                  <a:pt x="204" y="144"/>
                  <a:pt x="208" y="148"/>
                  <a:pt x="208" y="154"/>
                </a:cubicBezTo>
                <a:cubicBezTo>
                  <a:pt x="208" y="158"/>
                  <a:pt x="208" y="158"/>
                  <a:pt x="208" y="158"/>
                </a:cubicBezTo>
                <a:cubicBezTo>
                  <a:pt x="208" y="164"/>
                  <a:pt x="204" y="168"/>
                  <a:pt x="198" y="168"/>
                </a:cubicBezTo>
                <a:moveTo>
                  <a:pt x="92" y="93"/>
                </a:moveTo>
                <a:cubicBezTo>
                  <a:pt x="92" y="93"/>
                  <a:pt x="92" y="93"/>
                  <a:pt x="92" y="93"/>
                </a:cubicBezTo>
                <a:cubicBezTo>
                  <a:pt x="20" y="165"/>
                  <a:pt x="20" y="165"/>
                  <a:pt x="20" y="165"/>
                </a:cubicBezTo>
                <a:cubicBezTo>
                  <a:pt x="20" y="165"/>
                  <a:pt x="20" y="165"/>
                  <a:pt x="20" y="165"/>
                </a:cubicBezTo>
                <a:cubicBezTo>
                  <a:pt x="18" y="167"/>
                  <a:pt x="15" y="168"/>
                  <a:pt x="12" y="168"/>
                </a:cubicBezTo>
                <a:cubicBezTo>
                  <a:pt x="5" y="168"/>
                  <a:pt x="0" y="163"/>
                  <a:pt x="0" y="156"/>
                </a:cubicBezTo>
                <a:cubicBezTo>
                  <a:pt x="0" y="153"/>
                  <a:pt x="1" y="150"/>
                  <a:pt x="3" y="148"/>
                </a:cubicBezTo>
                <a:cubicBezTo>
                  <a:pt x="3" y="148"/>
                  <a:pt x="3" y="148"/>
                  <a:pt x="3" y="148"/>
                </a:cubicBezTo>
                <a:cubicBezTo>
                  <a:pt x="67" y="84"/>
                  <a:pt x="67" y="84"/>
                  <a:pt x="67" y="84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19"/>
                  <a:pt x="0" y="16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8" y="1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5" y="77"/>
                  <a:pt x="96" y="81"/>
                  <a:pt x="96" y="84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7"/>
                  <a:pt x="95" y="90"/>
                  <a:pt x="92" y="93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2" name="Freeform 33">
            <a:extLst>
              <a:ext uri="{FF2B5EF4-FFF2-40B4-BE49-F238E27FC236}">
                <a16:creationId xmlns:a16="http://schemas.microsoft.com/office/drawing/2014/main" id="{9EDC90D6-AB04-5C00-12F4-92E8D647C47D}"/>
              </a:ext>
            </a:extLst>
          </p:cNvPr>
          <p:cNvSpPr>
            <a:spLocks noEditPoints="1"/>
          </p:cNvSpPr>
          <p:nvPr/>
        </p:nvSpPr>
        <p:spPr bwMode="auto">
          <a:xfrm>
            <a:off x="7329765" y="2255021"/>
            <a:ext cx="420684" cy="236536"/>
          </a:xfrm>
          <a:custGeom>
            <a:avLst/>
            <a:gdLst/>
            <a:ahLst/>
            <a:cxnLst>
              <a:cxn ang="0">
                <a:pos x="244" y="24"/>
              </a:cxn>
              <a:cxn ang="0">
                <a:pos x="124" y="24"/>
              </a:cxn>
              <a:cxn ang="0">
                <a:pos x="112" y="12"/>
              </a:cxn>
              <a:cxn ang="0">
                <a:pos x="124" y="0"/>
              </a:cxn>
              <a:cxn ang="0">
                <a:pos x="244" y="0"/>
              </a:cxn>
              <a:cxn ang="0">
                <a:pos x="256" y="12"/>
              </a:cxn>
              <a:cxn ang="0">
                <a:pos x="244" y="24"/>
              </a:cxn>
              <a:cxn ang="0">
                <a:pos x="244" y="120"/>
              </a:cxn>
              <a:cxn ang="0">
                <a:pos x="256" y="132"/>
              </a:cxn>
              <a:cxn ang="0">
                <a:pos x="244" y="144"/>
              </a:cxn>
              <a:cxn ang="0">
                <a:pos x="124" y="144"/>
              </a:cxn>
              <a:cxn ang="0">
                <a:pos x="114" y="138"/>
              </a:cxn>
              <a:cxn ang="0">
                <a:pos x="114" y="138"/>
              </a:cxn>
              <a:cxn ang="0">
                <a:pos x="41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48" y="0"/>
              </a:cxn>
              <a:cxn ang="0">
                <a:pos x="58" y="6"/>
              </a:cxn>
              <a:cxn ang="0">
                <a:pos x="58" y="6"/>
              </a:cxn>
              <a:cxn ang="0">
                <a:pos x="131" y="120"/>
              </a:cxn>
              <a:cxn ang="0">
                <a:pos x="244" y="120"/>
              </a:cxn>
            </a:cxnLst>
            <a:rect l="0" t="0" r="r" b="b"/>
            <a:pathLst>
              <a:path w="256" h="144">
                <a:moveTo>
                  <a:pt x="244" y="24"/>
                </a:moveTo>
                <a:cubicBezTo>
                  <a:pt x="124" y="24"/>
                  <a:pt x="124" y="24"/>
                  <a:pt x="124" y="24"/>
                </a:cubicBezTo>
                <a:cubicBezTo>
                  <a:pt x="117" y="24"/>
                  <a:pt x="112" y="19"/>
                  <a:pt x="112" y="12"/>
                </a:cubicBezTo>
                <a:cubicBezTo>
                  <a:pt x="112" y="5"/>
                  <a:pt x="117" y="0"/>
                  <a:pt x="124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"/>
                  <a:pt x="251" y="24"/>
                  <a:pt x="244" y="24"/>
                </a:cubicBezTo>
                <a:moveTo>
                  <a:pt x="244" y="120"/>
                </a:moveTo>
                <a:cubicBezTo>
                  <a:pt x="251" y="120"/>
                  <a:pt x="256" y="125"/>
                  <a:pt x="256" y="132"/>
                </a:cubicBezTo>
                <a:cubicBezTo>
                  <a:pt x="256" y="139"/>
                  <a:pt x="251" y="144"/>
                  <a:pt x="244" y="144"/>
                </a:cubicBezTo>
                <a:cubicBezTo>
                  <a:pt x="124" y="144"/>
                  <a:pt x="124" y="144"/>
                  <a:pt x="124" y="144"/>
                </a:cubicBezTo>
                <a:cubicBezTo>
                  <a:pt x="120" y="144"/>
                  <a:pt x="116" y="142"/>
                  <a:pt x="114" y="138"/>
                </a:cubicBezTo>
                <a:cubicBezTo>
                  <a:pt x="114" y="138"/>
                  <a:pt x="114" y="138"/>
                  <a:pt x="114" y="138"/>
                </a:cubicBezTo>
                <a:cubicBezTo>
                  <a:pt x="41" y="24"/>
                  <a:pt x="41" y="24"/>
                  <a:pt x="41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2" y="0"/>
                  <a:pt x="56" y="2"/>
                  <a:pt x="58" y="6"/>
                </a:cubicBezTo>
                <a:cubicBezTo>
                  <a:pt x="58" y="6"/>
                  <a:pt x="58" y="6"/>
                  <a:pt x="58" y="6"/>
                </a:cubicBezTo>
                <a:cubicBezTo>
                  <a:pt x="131" y="120"/>
                  <a:pt x="131" y="120"/>
                  <a:pt x="131" y="120"/>
                </a:cubicBezTo>
                <a:lnTo>
                  <a:pt x="244" y="120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3" name="Freeform 34">
            <a:extLst>
              <a:ext uri="{FF2B5EF4-FFF2-40B4-BE49-F238E27FC236}">
                <a16:creationId xmlns:a16="http://schemas.microsoft.com/office/drawing/2014/main" id="{162F179D-5DFB-8383-18F6-0499B86603AE}"/>
              </a:ext>
            </a:extLst>
          </p:cNvPr>
          <p:cNvSpPr>
            <a:spLocks noEditPoints="1"/>
          </p:cNvSpPr>
          <p:nvPr/>
        </p:nvSpPr>
        <p:spPr bwMode="auto">
          <a:xfrm>
            <a:off x="6599522" y="2169297"/>
            <a:ext cx="407984" cy="407984"/>
          </a:xfrm>
          <a:custGeom>
            <a:avLst/>
            <a:gdLst/>
            <a:ahLst/>
            <a:cxnLst>
              <a:cxn ang="0">
                <a:pos x="200" y="96"/>
              </a:cxn>
              <a:cxn ang="0">
                <a:pos x="176" y="96"/>
              </a:cxn>
              <a:cxn ang="0">
                <a:pos x="176" y="152"/>
              </a:cxn>
              <a:cxn ang="0">
                <a:pos x="200" y="152"/>
              </a:cxn>
              <a:cxn ang="0">
                <a:pos x="248" y="200"/>
              </a:cxn>
              <a:cxn ang="0">
                <a:pos x="200" y="248"/>
              </a:cxn>
              <a:cxn ang="0">
                <a:pos x="152" y="200"/>
              </a:cxn>
              <a:cxn ang="0">
                <a:pos x="152" y="176"/>
              </a:cxn>
              <a:cxn ang="0">
                <a:pos x="96" y="176"/>
              </a:cxn>
              <a:cxn ang="0">
                <a:pos x="96" y="200"/>
              </a:cxn>
              <a:cxn ang="0">
                <a:pos x="48" y="248"/>
              </a:cxn>
              <a:cxn ang="0">
                <a:pos x="0" y="200"/>
              </a:cxn>
              <a:cxn ang="0">
                <a:pos x="48" y="152"/>
              </a:cxn>
              <a:cxn ang="0">
                <a:pos x="72" y="152"/>
              </a:cxn>
              <a:cxn ang="0">
                <a:pos x="72" y="96"/>
              </a:cxn>
              <a:cxn ang="0">
                <a:pos x="48" y="96"/>
              </a:cxn>
              <a:cxn ang="0">
                <a:pos x="0" y="48"/>
              </a:cxn>
              <a:cxn ang="0">
                <a:pos x="48" y="0"/>
              </a:cxn>
              <a:cxn ang="0">
                <a:pos x="96" y="48"/>
              </a:cxn>
              <a:cxn ang="0">
                <a:pos x="96" y="72"/>
              </a:cxn>
              <a:cxn ang="0">
                <a:pos x="152" y="72"/>
              </a:cxn>
              <a:cxn ang="0">
                <a:pos x="152" y="48"/>
              </a:cxn>
              <a:cxn ang="0">
                <a:pos x="200" y="0"/>
              </a:cxn>
              <a:cxn ang="0">
                <a:pos x="248" y="48"/>
              </a:cxn>
              <a:cxn ang="0">
                <a:pos x="200" y="96"/>
              </a:cxn>
              <a:cxn ang="0">
                <a:pos x="176" y="200"/>
              </a:cxn>
              <a:cxn ang="0">
                <a:pos x="200" y="224"/>
              </a:cxn>
              <a:cxn ang="0">
                <a:pos x="224" y="200"/>
              </a:cxn>
              <a:cxn ang="0">
                <a:pos x="204" y="176"/>
              </a:cxn>
              <a:cxn ang="0">
                <a:pos x="204" y="176"/>
              </a:cxn>
              <a:cxn ang="0">
                <a:pos x="176" y="176"/>
              </a:cxn>
              <a:cxn ang="0">
                <a:pos x="176" y="200"/>
              </a:cxn>
              <a:cxn ang="0">
                <a:pos x="72" y="48"/>
              </a:cxn>
              <a:cxn ang="0">
                <a:pos x="48" y="24"/>
              </a:cxn>
              <a:cxn ang="0">
                <a:pos x="24" y="48"/>
              </a:cxn>
              <a:cxn ang="0">
                <a:pos x="48" y="72"/>
              </a:cxn>
              <a:cxn ang="0">
                <a:pos x="72" y="72"/>
              </a:cxn>
              <a:cxn ang="0">
                <a:pos x="72" y="48"/>
              </a:cxn>
              <a:cxn ang="0">
                <a:pos x="24" y="200"/>
              </a:cxn>
              <a:cxn ang="0">
                <a:pos x="48" y="224"/>
              </a:cxn>
              <a:cxn ang="0">
                <a:pos x="72" y="200"/>
              </a:cxn>
              <a:cxn ang="0">
                <a:pos x="72" y="176"/>
              </a:cxn>
              <a:cxn ang="0">
                <a:pos x="48" y="176"/>
              </a:cxn>
              <a:cxn ang="0">
                <a:pos x="24" y="200"/>
              </a:cxn>
              <a:cxn ang="0">
                <a:pos x="152" y="96"/>
              </a:cxn>
              <a:cxn ang="0">
                <a:pos x="96" y="96"/>
              </a:cxn>
              <a:cxn ang="0">
                <a:pos x="96" y="152"/>
              </a:cxn>
              <a:cxn ang="0">
                <a:pos x="152" y="152"/>
              </a:cxn>
              <a:cxn ang="0">
                <a:pos x="152" y="96"/>
              </a:cxn>
              <a:cxn ang="0">
                <a:pos x="200" y="24"/>
              </a:cxn>
              <a:cxn ang="0">
                <a:pos x="176" y="48"/>
              </a:cxn>
              <a:cxn ang="0">
                <a:pos x="176" y="72"/>
              </a:cxn>
              <a:cxn ang="0">
                <a:pos x="200" y="72"/>
              </a:cxn>
              <a:cxn ang="0">
                <a:pos x="224" y="48"/>
              </a:cxn>
              <a:cxn ang="0">
                <a:pos x="200" y="24"/>
              </a:cxn>
            </a:cxnLst>
            <a:rect l="0" t="0" r="r" b="b"/>
            <a:pathLst>
              <a:path w="248" h="248">
                <a:moveTo>
                  <a:pt x="200" y="96"/>
                </a:moveTo>
                <a:cubicBezTo>
                  <a:pt x="176" y="96"/>
                  <a:pt x="176" y="96"/>
                  <a:pt x="176" y="96"/>
                </a:cubicBezTo>
                <a:cubicBezTo>
                  <a:pt x="176" y="152"/>
                  <a:pt x="176" y="152"/>
                  <a:pt x="176" y="152"/>
                </a:cubicBezTo>
                <a:cubicBezTo>
                  <a:pt x="200" y="152"/>
                  <a:pt x="200" y="152"/>
                  <a:pt x="200" y="152"/>
                </a:cubicBezTo>
                <a:cubicBezTo>
                  <a:pt x="227" y="152"/>
                  <a:pt x="248" y="173"/>
                  <a:pt x="248" y="200"/>
                </a:cubicBezTo>
                <a:cubicBezTo>
                  <a:pt x="248" y="227"/>
                  <a:pt x="227" y="248"/>
                  <a:pt x="200" y="248"/>
                </a:cubicBezTo>
                <a:cubicBezTo>
                  <a:pt x="173" y="248"/>
                  <a:pt x="152" y="227"/>
                  <a:pt x="152" y="200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96" y="200"/>
                  <a:pt x="96" y="200"/>
                  <a:pt x="96" y="200"/>
                </a:cubicBezTo>
                <a:cubicBezTo>
                  <a:pt x="96" y="227"/>
                  <a:pt x="75" y="248"/>
                  <a:pt x="48" y="248"/>
                </a:cubicBezTo>
                <a:cubicBezTo>
                  <a:pt x="21" y="248"/>
                  <a:pt x="0" y="227"/>
                  <a:pt x="0" y="200"/>
                </a:cubicBezTo>
                <a:cubicBezTo>
                  <a:pt x="0" y="173"/>
                  <a:pt x="21" y="152"/>
                  <a:pt x="48" y="152"/>
                </a:cubicBezTo>
                <a:cubicBezTo>
                  <a:pt x="72" y="152"/>
                  <a:pt x="72" y="152"/>
                  <a:pt x="72" y="152"/>
                </a:cubicBezTo>
                <a:cubicBezTo>
                  <a:pt x="72" y="96"/>
                  <a:pt x="72" y="96"/>
                  <a:pt x="72" y="96"/>
                </a:cubicBezTo>
                <a:cubicBezTo>
                  <a:pt x="48" y="96"/>
                  <a:pt x="48" y="96"/>
                  <a:pt x="48" y="96"/>
                </a:cubicBezTo>
                <a:cubicBezTo>
                  <a:pt x="21" y="96"/>
                  <a:pt x="0" y="75"/>
                  <a:pt x="0" y="48"/>
                </a:cubicBezTo>
                <a:cubicBezTo>
                  <a:pt x="0" y="21"/>
                  <a:pt x="21" y="0"/>
                  <a:pt x="48" y="0"/>
                </a:cubicBezTo>
                <a:cubicBezTo>
                  <a:pt x="75" y="0"/>
                  <a:pt x="96" y="21"/>
                  <a:pt x="96" y="48"/>
                </a:cubicBezTo>
                <a:cubicBezTo>
                  <a:pt x="96" y="72"/>
                  <a:pt x="96" y="72"/>
                  <a:pt x="96" y="72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2" y="21"/>
                  <a:pt x="173" y="0"/>
                  <a:pt x="200" y="0"/>
                </a:cubicBezTo>
                <a:cubicBezTo>
                  <a:pt x="227" y="0"/>
                  <a:pt x="248" y="21"/>
                  <a:pt x="248" y="48"/>
                </a:cubicBezTo>
                <a:cubicBezTo>
                  <a:pt x="248" y="75"/>
                  <a:pt x="227" y="96"/>
                  <a:pt x="200" y="96"/>
                </a:cubicBezTo>
                <a:moveTo>
                  <a:pt x="176" y="200"/>
                </a:moveTo>
                <a:cubicBezTo>
                  <a:pt x="176" y="213"/>
                  <a:pt x="187" y="224"/>
                  <a:pt x="200" y="224"/>
                </a:cubicBezTo>
                <a:cubicBezTo>
                  <a:pt x="213" y="224"/>
                  <a:pt x="224" y="213"/>
                  <a:pt x="224" y="200"/>
                </a:cubicBezTo>
                <a:cubicBezTo>
                  <a:pt x="224" y="188"/>
                  <a:pt x="215" y="178"/>
                  <a:pt x="204" y="176"/>
                </a:cubicBezTo>
                <a:cubicBezTo>
                  <a:pt x="204" y="176"/>
                  <a:pt x="204" y="176"/>
                  <a:pt x="204" y="176"/>
                </a:cubicBezTo>
                <a:cubicBezTo>
                  <a:pt x="176" y="176"/>
                  <a:pt x="176" y="176"/>
                  <a:pt x="176" y="176"/>
                </a:cubicBezTo>
                <a:lnTo>
                  <a:pt x="176" y="200"/>
                </a:lnTo>
                <a:close/>
                <a:moveTo>
                  <a:pt x="72" y="48"/>
                </a:moveTo>
                <a:cubicBezTo>
                  <a:pt x="72" y="35"/>
                  <a:pt x="61" y="24"/>
                  <a:pt x="48" y="24"/>
                </a:cubicBezTo>
                <a:cubicBezTo>
                  <a:pt x="35" y="24"/>
                  <a:pt x="24" y="35"/>
                  <a:pt x="24" y="48"/>
                </a:cubicBezTo>
                <a:cubicBezTo>
                  <a:pt x="24" y="61"/>
                  <a:pt x="35" y="72"/>
                  <a:pt x="48" y="72"/>
                </a:cubicBezTo>
                <a:cubicBezTo>
                  <a:pt x="72" y="72"/>
                  <a:pt x="72" y="72"/>
                  <a:pt x="72" y="72"/>
                </a:cubicBezTo>
                <a:lnTo>
                  <a:pt x="72" y="48"/>
                </a:lnTo>
                <a:close/>
                <a:moveTo>
                  <a:pt x="24" y="200"/>
                </a:moveTo>
                <a:cubicBezTo>
                  <a:pt x="24" y="213"/>
                  <a:pt x="35" y="224"/>
                  <a:pt x="48" y="224"/>
                </a:cubicBezTo>
                <a:cubicBezTo>
                  <a:pt x="61" y="224"/>
                  <a:pt x="72" y="213"/>
                  <a:pt x="72" y="200"/>
                </a:cubicBezTo>
                <a:cubicBezTo>
                  <a:pt x="72" y="176"/>
                  <a:pt x="72" y="176"/>
                  <a:pt x="72" y="176"/>
                </a:cubicBezTo>
                <a:cubicBezTo>
                  <a:pt x="48" y="176"/>
                  <a:pt x="48" y="176"/>
                  <a:pt x="48" y="176"/>
                </a:cubicBezTo>
                <a:cubicBezTo>
                  <a:pt x="35" y="176"/>
                  <a:pt x="24" y="187"/>
                  <a:pt x="24" y="200"/>
                </a:cubicBezTo>
                <a:moveTo>
                  <a:pt x="152" y="96"/>
                </a:moveTo>
                <a:cubicBezTo>
                  <a:pt x="96" y="96"/>
                  <a:pt x="96" y="96"/>
                  <a:pt x="96" y="96"/>
                </a:cubicBezTo>
                <a:cubicBezTo>
                  <a:pt x="96" y="152"/>
                  <a:pt x="96" y="152"/>
                  <a:pt x="96" y="152"/>
                </a:cubicBezTo>
                <a:cubicBezTo>
                  <a:pt x="152" y="152"/>
                  <a:pt x="152" y="152"/>
                  <a:pt x="152" y="152"/>
                </a:cubicBezTo>
                <a:lnTo>
                  <a:pt x="152" y="96"/>
                </a:lnTo>
                <a:close/>
                <a:moveTo>
                  <a:pt x="200" y="24"/>
                </a:moveTo>
                <a:cubicBezTo>
                  <a:pt x="187" y="24"/>
                  <a:pt x="176" y="35"/>
                  <a:pt x="176" y="48"/>
                </a:cubicBezTo>
                <a:cubicBezTo>
                  <a:pt x="176" y="72"/>
                  <a:pt x="176" y="72"/>
                  <a:pt x="176" y="72"/>
                </a:cubicBezTo>
                <a:cubicBezTo>
                  <a:pt x="200" y="72"/>
                  <a:pt x="200" y="72"/>
                  <a:pt x="200" y="72"/>
                </a:cubicBezTo>
                <a:cubicBezTo>
                  <a:pt x="213" y="72"/>
                  <a:pt x="224" y="61"/>
                  <a:pt x="224" y="48"/>
                </a:cubicBezTo>
                <a:cubicBezTo>
                  <a:pt x="224" y="35"/>
                  <a:pt x="213" y="24"/>
                  <a:pt x="200" y="24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4" name="Freeform 35">
            <a:extLst>
              <a:ext uri="{FF2B5EF4-FFF2-40B4-BE49-F238E27FC236}">
                <a16:creationId xmlns:a16="http://schemas.microsoft.com/office/drawing/2014/main" id="{23F02C40-BE4B-7986-B3A6-1964AAD8DE5F}"/>
              </a:ext>
            </a:extLst>
          </p:cNvPr>
          <p:cNvSpPr>
            <a:spLocks/>
          </p:cNvSpPr>
          <p:nvPr/>
        </p:nvSpPr>
        <p:spPr bwMode="auto">
          <a:xfrm>
            <a:off x="5856580" y="2267721"/>
            <a:ext cx="420684" cy="211136"/>
          </a:xfrm>
          <a:custGeom>
            <a:avLst/>
            <a:gdLst/>
            <a:ahLst/>
            <a:cxnLst>
              <a:cxn ang="0">
                <a:pos x="244" y="56"/>
              </a:cxn>
              <a:cxn ang="0">
                <a:pos x="232" y="68"/>
              </a:cxn>
              <a:cxn ang="0">
                <a:pos x="232" y="87"/>
              </a:cxn>
              <a:cxn ang="0">
                <a:pos x="172" y="27"/>
              </a:cxn>
              <a:cxn ang="0">
                <a:pos x="148" y="4"/>
              </a:cxn>
              <a:cxn ang="0">
                <a:pos x="140" y="0"/>
              </a:cxn>
              <a:cxn ang="0">
                <a:pos x="132" y="4"/>
              </a:cxn>
              <a:cxn ang="0">
                <a:pos x="76" y="59"/>
              </a:cxn>
              <a:cxn ang="0">
                <a:pos x="20" y="4"/>
              </a:cxn>
              <a:cxn ang="0">
                <a:pos x="12" y="0"/>
              </a:cxn>
              <a:cxn ang="0">
                <a:pos x="0" y="12"/>
              </a:cxn>
              <a:cxn ang="0">
                <a:pos x="4" y="20"/>
              </a:cxn>
              <a:cxn ang="0">
                <a:pos x="68" y="84"/>
              </a:cxn>
              <a:cxn ang="0">
                <a:pos x="76" y="88"/>
              </a:cxn>
              <a:cxn ang="0">
                <a:pos x="84" y="84"/>
              </a:cxn>
              <a:cxn ang="0">
                <a:pos x="140" y="29"/>
              </a:cxn>
              <a:cxn ang="0">
                <a:pos x="155" y="44"/>
              </a:cxn>
              <a:cxn ang="0">
                <a:pos x="157" y="46"/>
              </a:cxn>
              <a:cxn ang="0">
                <a:pos x="164" y="52"/>
              </a:cxn>
              <a:cxn ang="0">
                <a:pos x="215" y="104"/>
              </a:cxn>
              <a:cxn ang="0">
                <a:pos x="196" y="104"/>
              </a:cxn>
              <a:cxn ang="0">
                <a:pos x="184" y="116"/>
              </a:cxn>
              <a:cxn ang="0">
                <a:pos x="196" y="128"/>
              </a:cxn>
              <a:cxn ang="0">
                <a:pos x="244" y="128"/>
              </a:cxn>
              <a:cxn ang="0">
                <a:pos x="256" y="116"/>
              </a:cxn>
              <a:cxn ang="0">
                <a:pos x="256" y="68"/>
              </a:cxn>
              <a:cxn ang="0">
                <a:pos x="244" y="56"/>
              </a:cxn>
            </a:cxnLst>
            <a:rect l="0" t="0" r="r" b="b"/>
            <a:pathLst>
              <a:path w="256" h="128">
                <a:moveTo>
                  <a:pt x="244" y="56"/>
                </a:moveTo>
                <a:cubicBezTo>
                  <a:pt x="237" y="56"/>
                  <a:pt x="232" y="61"/>
                  <a:pt x="232" y="68"/>
                </a:cubicBezTo>
                <a:cubicBezTo>
                  <a:pt x="232" y="87"/>
                  <a:pt x="232" y="87"/>
                  <a:pt x="232" y="87"/>
                </a:cubicBezTo>
                <a:cubicBezTo>
                  <a:pt x="172" y="27"/>
                  <a:pt x="172" y="27"/>
                  <a:pt x="172" y="27"/>
                </a:cubicBezTo>
                <a:cubicBezTo>
                  <a:pt x="148" y="4"/>
                  <a:pt x="148" y="4"/>
                  <a:pt x="148" y="4"/>
                </a:cubicBezTo>
                <a:cubicBezTo>
                  <a:pt x="146" y="1"/>
                  <a:pt x="143" y="0"/>
                  <a:pt x="140" y="0"/>
                </a:cubicBezTo>
                <a:cubicBezTo>
                  <a:pt x="137" y="0"/>
                  <a:pt x="134" y="1"/>
                  <a:pt x="132" y="4"/>
                </a:cubicBezTo>
                <a:cubicBezTo>
                  <a:pt x="76" y="59"/>
                  <a:pt x="76" y="59"/>
                  <a:pt x="76" y="59"/>
                </a:cubicBezTo>
                <a:cubicBezTo>
                  <a:pt x="20" y="4"/>
                  <a:pt x="20" y="4"/>
                  <a:pt x="20" y="4"/>
                </a:cubicBezTo>
                <a:cubicBezTo>
                  <a:pt x="18" y="1"/>
                  <a:pt x="15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5"/>
                  <a:pt x="1" y="18"/>
                  <a:pt x="4" y="20"/>
                </a:cubicBezTo>
                <a:cubicBezTo>
                  <a:pt x="68" y="84"/>
                  <a:pt x="68" y="84"/>
                  <a:pt x="68" y="84"/>
                </a:cubicBezTo>
                <a:cubicBezTo>
                  <a:pt x="70" y="87"/>
                  <a:pt x="73" y="88"/>
                  <a:pt x="76" y="88"/>
                </a:cubicBezTo>
                <a:cubicBezTo>
                  <a:pt x="79" y="88"/>
                  <a:pt x="82" y="87"/>
                  <a:pt x="84" y="84"/>
                </a:cubicBezTo>
                <a:cubicBezTo>
                  <a:pt x="140" y="29"/>
                  <a:pt x="140" y="29"/>
                  <a:pt x="140" y="29"/>
                </a:cubicBezTo>
                <a:cubicBezTo>
                  <a:pt x="155" y="44"/>
                  <a:pt x="155" y="44"/>
                  <a:pt x="155" y="44"/>
                </a:cubicBezTo>
                <a:cubicBezTo>
                  <a:pt x="157" y="46"/>
                  <a:pt x="157" y="46"/>
                  <a:pt x="157" y="46"/>
                </a:cubicBezTo>
                <a:cubicBezTo>
                  <a:pt x="164" y="52"/>
                  <a:pt x="164" y="52"/>
                  <a:pt x="164" y="52"/>
                </a:cubicBezTo>
                <a:cubicBezTo>
                  <a:pt x="215" y="104"/>
                  <a:pt x="215" y="104"/>
                  <a:pt x="215" y="104"/>
                </a:cubicBezTo>
                <a:cubicBezTo>
                  <a:pt x="196" y="104"/>
                  <a:pt x="196" y="104"/>
                  <a:pt x="196" y="104"/>
                </a:cubicBezTo>
                <a:cubicBezTo>
                  <a:pt x="189" y="104"/>
                  <a:pt x="184" y="109"/>
                  <a:pt x="184" y="116"/>
                </a:cubicBezTo>
                <a:cubicBezTo>
                  <a:pt x="184" y="123"/>
                  <a:pt x="189" y="128"/>
                  <a:pt x="196" y="12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51" y="128"/>
                  <a:pt x="256" y="123"/>
                  <a:pt x="256" y="116"/>
                </a:cubicBezTo>
                <a:cubicBezTo>
                  <a:pt x="256" y="68"/>
                  <a:pt x="256" y="68"/>
                  <a:pt x="256" y="68"/>
                </a:cubicBezTo>
                <a:cubicBezTo>
                  <a:pt x="256" y="61"/>
                  <a:pt x="251" y="56"/>
                  <a:pt x="244" y="56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5" name="Freeform 36">
            <a:extLst>
              <a:ext uri="{FF2B5EF4-FFF2-40B4-BE49-F238E27FC236}">
                <a16:creationId xmlns:a16="http://schemas.microsoft.com/office/drawing/2014/main" id="{60B87A34-35BC-DDD5-942F-053555EFAD32}"/>
              </a:ext>
            </a:extLst>
          </p:cNvPr>
          <p:cNvSpPr>
            <a:spLocks/>
          </p:cNvSpPr>
          <p:nvPr/>
        </p:nvSpPr>
        <p:spPr bwMode="auto">
          <a:xfrm>
            <a:off x="5119987" y="2267721"/>
            <a:ext cx="420684" cy="211136"/>
          </a:xfrm>
          <a:custGeom>
            <a:avLst/>
            <a:gdLst/>
            <a:ahLst/>
            <a:cxnLst>
              <a:cxn ang="0">
                <a:pos x="244" y="72"/>
              </a:cxn>
              <a:cxn ang="0">
                <a:pos x="232" y="60"/>
              </a:cxn>
              <a:cxn ang="0">
                <a:pos x="232" y="41"/>
              </a:cxn>
              <a:cxn ang="0">
                <a:pos x="172" y="101"/>
              </a:cxn>
              <a:cxn ang="0">
                <a:pos x="148" y="124"/>
              </a:cxn>
              <a:cxn ang="0">
                <a:pos x="140" y="128"/>
              </a:cxn>
              <a:cxn ang="0">
                <a:pos x="132" y="124"/>
              </a:cxn>
              <a:cxn ang="0">
                <a:pos x="76" y="69"/>
              </a:cxn>
              <a:cxn ang="0">
                <a:pos x="20" y="124"/>
              </a:cxn>
              <a:cxn ang="0">
                <a:pos x="12" y="128"/>
              </a:cxn>
              <a:cxn ang="0">
                <a:pos x="0" y="116"/>
              </a:cxn>
              <a:cxn ang="0">
                <a:pos x="4" y="108"/>
              </a:cxn>
              <a:cxn ang="0">
                <a:pos x="68" y="44"/>
              </a:cxn>
              <a:cxn ang="0">
                <a:pos x="76" y="40"/>
              </a:cxn>
              <a:cxn ang="0">
                <a:pos x="84" y="44"/>
              </a:cxn>
              <a:cxn ang="0">
                <a:pos x="140" y="99"/>
              </a:cxn>
              <a:cxn ang="0">
                <a:pos x="155" y="84"/>
              </a:cxn>
              <a:cxn ang="0">
                <a:pos x="157" y="82"/>
              </a:cxn>
              <a:cxn ang="0">
                <a:pos x="164" y="76"/>
              </a:cxn>
              <a:cxn ang="0">
                <a:pos x="215" y="24"/>
              </a:cxn>
              <a:cxn ang="0">
                <a:pos x="196" y="24"/>
              </a:cxn>
              <a:cxn ang="0">
                <a:pos x="184" y="12"/>
              </a:cxn>
              <a:cxn ang="0">
                <a:pos x="196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60"/>
              </a:cxn>
              <a:cxn ang="0">
                <a:pos x="244" y="72"/>
              </a:cxn>
            </a:cxnLst>
            <a:rect l="0" t="0" r="r" b="b"/>
            <a:pathLst>
              <a:path w="256" h="128"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41"/>
                  <a:pt x="232" y="41"/>
                  <a:pt x="232" y="41"/>
                </a:cubicBezTo>
                <a:cubicBezTo>
                  <a:pt x="172" y="101"/>
                  <a:pt x="172" y="101"/>
                  <a:pt x="172" y="101"/>
                </a:cubicBezTo>
                <a:cubicBezTo>
                  <a:pt x="148" y="124"/>
                  <a:pt x="148" y="124"/>
                  <a:pt x="148" y="124"/>
                </a:cubicBezTo>
                <a:cubicBezTo>
                  <a:pt x="146" y="127"/>
                  <a:pt x="143" y="128"/>
                  <a:pt x="140" y="128"/>
                </a:cubicBezTo>
                <a:cubicBezTo>
                  <a:pt x="137" y="128"/>
                  <a:pt x="134" y="127"/>
                  <a:pt x="132" y="124"/>
                </a:cubicBezTo>
                <a:cubicBezTo>
                  <a:pt x="76" y="69"/>
                  <a:pt x="76" y="69"/>
                  <a:pt x="76" y="69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18" y="127"/>
                  <a:pt x="15" y="128"/>
                  <a:pt x="12" y="128"/>
                </a:cubicBezTo>
                <a:cubicBezTo>
                  <a:pt x="5" y="128"/>
                  <a:pt x="0" y="123"/>
                  <a:pt x="0" y="116"/>
                </a:cubicBezTo>
                <a:cubicBezTo>
                  <a:pt x="0" y="113"/>
                  <a:pt x="1" y="110"/>
                  <a:pt x="4" y="108"/>
                </a:cubicBezTo>
                <a:cubicBezTo>
                  <a:pt x="68" y="44"/>
                  <a:pt x="68" y="44"/>
                  <a:pt x="68" y="44"/>
                </a:cubicBezTo>
                <a:cubicBezTo>
                  <a:pt x="70" y="41"/>
                  <a:pt x="73" y="40"/>
                  <a:pt x="76" y="40"/>
                </a:cubicBezTo>
                <a:cubicBezTo>
                  <a:pt x="79" y="40"/>
                  <a:pt x="82" y="41"/>
                  <a:pt x="84" y="44"/>
                </a:cubicBezTo>
                <a:cubicBezTo>
                  <a:pt x="140" y="99"/>
                  <a:pt x="140" y="99"/>
                  <a:pt x="140" y="99"/>
                </a:cubicBezTo>
                <a:cubicBezTo>
                  <a:pt x="155" y="84"/>
                  <a:pt x="155" y="84"/>
                  <a:pt x="155" y="84"/>
                </a:cubicBezTo>
                <a:cubicBezTo>
                  <a:pt x="157" y="82"/>
                  <a:pt x="157" y="82"/>
                  <a:pt x="157" y="82"/>
                </a:cubicBezTo>
                <a:cubicBezTo>
                  <a:pt x="164" y="76"/>
                  <a:pt x="164" y="76"/>
                  <a:pt x="164" y="76"/>
                </a:cubicBezTo>
                <a:cubicBezTo>
                  <a:pt x="215" y="24"/>
                  <a:pt x="215" y="24"/>
                  <a:pt x="215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6" name="Freeform 37">
            <a:extLst>
              <a:ext uri="{FF2B5EF4-FFF2-40B4-BE49-F238E27FC236}">
                <a16:creationId xmlns:a16="http://schemas.microsoft.com/office/drawing/2014/main" id="{D9DFD2B3-7167-DDCE-D253-C6A7A4A3DB96}"/>
              </a:ext>
            </a:extLst>
          </p:cNvPr>
          <p:cNvSpPr>
            <a:spLocks noEditPoints="1"/>
          </p:cNvSpPr>
          <p:nvPr/>
        </p:nvSpPr>
        <p:spPr bwMode="auto">
          <a:xfrm>
            <a:off x="4383394" y="2208985"/>
            <a:ext cx="420684" cy="328610"/>
          </a:xfrm>
          <a:custGeom>
            <a:avLst/>
            <a:gdLst/>
            <a:ahLst/>
            <a:cxnLst>
              <a:cxn ang="0">
                <a:pos x="184" y="172"/>
              </a:cxn>
              <a:cxn ang="0">
                <a:pos x="184" y="172"/>
              </a:cxn>
              <a:cxn ang="0">
                <a:pos x="108" y="172"/>
              </a:cxn>
              <a:cxn ang="0">
                <a:pos x="108" y="172"/>
              </a:cxn>
              <a:cxn ang="0">
                <a:pos x="100" y="172"/>
              </a:cxn>
              <a:cxn ang="0">
                <a:pos x="85" y="172"/>
              </a:cxn>
              <a:cxn ang="0">
                <a:pos x="92" y="180"/>
              </a:cxn>
              <a:cxn ang="0">
                <a:pos x="96" y="188"/>
              </a:cxn>
              <a:cxn ang="0">
                <a:pos x="84" y="200"/>
              </a:cxn>
              <a:cxn ang="0">
                <a:pos x="76" y="196"/>
              </a:cxn>
              <a:cxn ang="0">
                <a:pos x="48" y="168"/>
              </a:cxn>
              <a:cxn ang="0">
                <a:pos x="44" y="160"/>
              </a:cxn>
              <a:cxn ang="0">
                <a:pos x="48" y="152"/>
              </a:cxn>
              <a:cxn ang="0">
                <a:pos x="76" y="124"/>
              </a:cxn>
              <a:cxn ang="0">
                <a:pos x="84" y="120"/>
              </a:cxn>
              <a:cxn ang="0">
                <a:pos x="96" y="132"/>
              </a:cxn>
              <a:cxn ang="0">
                <a:pos x="92" y="140"/>
              </a:cxn>
              <a:cxn ang="0">
                <a:pos x="85" y="148"/>
              </a:cxn>
              <a:cxn ang="0">
                <a:pos x="92" y="148"/>
              </a:cxn>
              <a:cxn ang="0">
                <a:pos x="92" y="148"/>
              </a:cxn>
              <a:cxn ang="0">
                <a:pos x="104" y="148"/>
              </a:cxn>
              <a:cxn ang="0">
                <a:pos x="104" y="148"/>
              </a:cxn>
              <a:cxn ang="0">
                <a:pos x="184" y="148"/>
              </a:cxn>
              <a:cxn ang="0">
                <a:pos x="232" y="100"/>
              </a:cxn>
              <a:cxn ang="0">
                <a:pos x="232" y="72"/>
              </a:cxn>
              <a:cxn ang="0">
                <a:pos x="244" y="60"/>
              </a:cxn>
              <a:cxn ang="0">
                <a:pos x="256" y="72"/>
              </a:cxn>
              <a:cxn ang="0">
                <a:pos x="256" y="100"/>
              </a:cxn>
              <a:cxn ang="0">
                <a:pos x="184" y="172"/>
              </a:cxn>
              <a:cxn ang="0">
                <a:pos x="180" y="76"/>
              </a:cxn>
              <a:cxn ang="0">
                <a:pos x="172" y="80"/>
              </a:cxn>
              <a:cxn ang="0">
                <a:pos x="160" y="68"/>
              </a:cxn>
              <a:cxn ang="0">
                <a:pos x="164" y="60"/>
              </a:cxn>
              <a:cxn ang="0">
                <a:pos x="171" y="52"/>
              </a:cxn>
              <a:cxn ang="0">
                <a:pos x="164" y="52"/>
              </a:cxn>
              <a:cxn ang="0">
                <a:pos x="164" y="52"/>
              </a:cxn>
              <a:cxn ang="0">
                <a:pos x="152" y="52"/>
              </a:cxn>
              <a:cxn ang="0">
                <a:pos x="152" y="52"/>
              </a:cxn>
              <a:cxn ang="0">
                <a:pos x="72" y="52"/>
              </a:cxn>
              <a:cxn ang="0">
                <a:pos x="24" y="100"/>
              </a:cxn>
              <a:cxn ang="0">
                <a:pos x="24" y="128"/>
              </a:cxn>
              <a:cxn ang="0">
                <a:pos x="12" y="140"/>
              </a:cxn>
              <a:cxn ang="0">
                <a:pos x="0" y="128"/>
              </a:cxn>
              <a:cxn ang="0">
                <a:pos x="0" y="100"/>
              </a:cxn>
              <a:cxn ang="0">
                <a:pos x="72" y="28"/>
              </a:cxn>
              <a:cxn ang="0">
                <a:pos x="148" y="28"/>
              </a:cxn>
              <a:cxn ang="0">
                <a:pos x="148" y="28"/>
              </a:cxn>
              <a:cxn ang="0">
                <a:pos x="156" y="28"/>
              </a:cxn>
              <a:cxn ang="0">
                <a:pos x="171" y="28"/>
              </a:cxn>
              <a:cxn ang="0">
                <a:pos x="164" y="20"/>
              </a:cxn>
              <a:cxn ang="0">
                <a:pos x="160" y="12"/>
              </a:cxn>
              <a:cxn ang="0">
                <a:pos x="172" y="0"/>
              </a:cxn>
              <a:cxn ang="0">
                <a:pos x="180" y="4"/>
              </a:cxn>
              <a:cxn ang="0">
                <a:pos x="208" y="32"/>
              </a:cxn>
              <a:cxn ang="0">
                <a:pos x="212" y="40"/>
              </a:cxn>
              <a:cxn ang="0">
                <a:pos x="208" y="48"/>
              </a:cxn>
              <a:cxn ang="0">
                <a:pos x="180" y="76"/>
              </a:cxn>
            </a:cxnLst>
            <a:rect l="0" t="0" r="r" b="b"/>
            <a:pathLst>
              <a:path w="256" h="200">
                <a:moveTo>
                  <a:pt x="184" y="172"/>
                </a:moveTo>
                <a:cubicBezTo>
                  <a:pt x="184" y="172"/>
                  <a:pt x="184" y="172"/>
                  <a:pt x="184" y="172"/>
                </a:cubicBezTo>
                <a:cubicBezTo>
                  <a:pt x="108" y="172"/>
                  <a:pt x="108" y="172"/>
                  <a:pt x="108" y="172"/>
                </a:cubicBezTo>
                <a:cubicBezTo>
                  <a:pt x="108" y="172"/>
                  <a:pt x="108" y="172"/>
                  <a:pt x="108" y="172"/>
                </a:cubicBezTo>
                <a:cubicBezTo>
                  <a:pt x="100" y="172"/>
                  <a:pt x="100" y="172"/>
                  <a:pt x="100" y="172"/>
                </a:cubicBezTo>
                <a:cubicBezTo>
                  <a:pt x="85" y="172"/>
                  <a:pt x="85" y="172"/>
                  <a:pt x="85" y="172"/>
                </a:cubicBezTo>
                <a:cubicBezTo>
                  <a:pt x="92" y="180"/>
                  <a:pt x="92" y="180"/>
                  <a:pt x="92" y="180"/>
                </a:cubicBezTo>
                <a:cubicBezTo>
                  <a:pt x="95" y="182"/>
                  <a:pt x="96" y="185"/>
                  <a:pt x="96" y="188"/>
                </a:cubicBezTo>
                <a:cubicBezTo>
                  <a:pt x="96" y="195"/>
                  <a:pt x="91" y="200"/>
                  <a:pt x="84" y="200"/>
                </a:cubicBezTo>
                <a:cubicBezTo>
                  <a:pt x="81" y="200"/>
                  <a:pt x="78" y="199"/>
                  <a:pt x="76" y="196"/>
                </a:cubicBezTo>
                <a:cubicBezTo>
                  <a:pt x="48" y="168"/>
                  <a:pt x="48" y="168"/>
                  <a:pt x="48" y="168"/>
                </a:cubicBezTo>
                <a:cubicBezTo>
                  <a:pt x="45" y="166"/>
                  <a:pt x="44" y="163"/>
                  <a:pt x="44" y="160"/>
                </a:cubicBezTo>
                <a:cubicBezTo>
                  <a:pt x="44" y="157"/>
                  <a:pt x="45" y="154"/>
                  <a:pt x="48" y="152"/>
                </a:cubicBezTo>
                <a:cubicBezTo>
                  <a:pt x="76" y="124"/>
                  <a:pt x="76" y="124"/>
                  <a:pt x="76" y="124"/>
                </a:cubicBezTo>
                <a:cubicBezTo>
                  <a:pt x="78" y="121"/>
                  <a:pt x="81" y="120"/>
                  <a:pt x="84" y="120"/>
                </a:cubicBezTo>
                <a:cubicBezTo>
                  <a:pt x="91" y="120"/>
                  <a:pt x="96" y="125"/>
                  <a:pt x="96" y="132"/>
                </a:cubicBezTo>
                <a:cubicBezTo>
                  <a:pt x="96" y="135"/>
                  <a:pt x="95" y="138"/>
                  <a:pt x="92" y="140"/>
                </a:cubicBezTo>
                <a:cubicBezTo>
                  <a:pt x="85" y="148"/>
                  <a:pt x="85" y="148"/>
                  <a:pt x="85" y="148"/>
                </a:cubicBezTo>
                <a:cubicBezTo>
                  <a:pt x="92" y="148"/>
                  <a:pt x="92" y="148"/>
                  <a:pt x="92" y="148"/>
                </a:cubicBezTo>
                <a:cubicBezTo>
                  <a:pt x="92" y="148"/>
                  <a:pt x="92" y="148"/>
                  <a:pt x="92" y="148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184" y="148"/>
                  <a:pt x="184" y="148"/>
                  <a:pt x="184" y="148"/>
                </a:cubicBezTo>
                <a:cubicBezTo>
                  <a:pt x="211" y="148"/>
                  <a:pt x="232" y="127"/>
                  <a:pt x="232" y="100"/>
                </a:cubicBezTo>
                <a:cubicBezTo>
                  <a:pt x="232" y="72"/>
                  <a:pt x="232" y="72"/>
                  <a:pt x="232" y="72"/>
                </a:cubicBezTo>
                <a:cubicBezTo>
                  <a:pt x="232" y="65"/>
                  <a:pt x="237" y="60"/>
                  <a:pt x="244" y="60"/>
                </a:cubicBezTo>
                <a:cubicBezTo>
                  <a:pt x="251" y="60"/>
                  <a:pt x="256" y="65"/>
                  <a:pt x="256" y="72"/>
                </a:cubicBezTo>
                <a:cubicBezTo>
                  <a:pt x="256" y="100"/>
                  <a:pt x="256" y="100"/>
                  <a:pt x="256" y="100"/>
                </a:cubicBezTo>
                <a:cubicBezTo>
                  <a:pt x="256" y="140"/>
                  <a:pt x="224" y="172"/>
                  <a:pt x="184" y="172"/>
                </a:cubicBezTo>
                <a:moveTo>
                  <a:pt x="180" y="76"/>
                </a:moveTo>
                <a:cubicBezTo>
                  <a:pt x="178" y="79"/>
                  <a:pt x="175" y="80"/>
                  <a:pt x="172" y="80"/>
                </a:cubicBezTo>
                <a:cubicBezTo>
                  <a:pt x="165" y="80"/>
                  <a:pt x="160" y="75"/>
                  <a:pt x="160" y="68"/>
                </a:cubicBezTo>
                <a:cubicBezTo>
                  <a:pt x="160" y="65"/>
                  <a:pt x="161" y="62"/>
                  <a:pt x="164" y="60"/>
                </a:cubicBezTo>
                <a:cubicBezTo>
                  <a:pt x="171" y="52"/>
                  <a:pt x="171" y="52"/>
                  <a:pt x="171" y="52"/>
                </a:cubicBezTo>
                <a:cubicBezTo>
                  <a:pt x="164" y="52"/>
                  <a:pt x="164" y="52"/>
                  <a:pt x="164" y="52"/>
                </a:cubicBezTo>
                <a:cubicBezTo>
                  <a:pt x="164" y="52"/>
                  <a:pt x="164" y="52"/>
                  <a:pt x="164" y="52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72" y="52"/>
                  <a:pt x="72" y="52"/>
                  <a:pt x="72" y="52"/>
                </a:cubicBezTo>
                <a:cubicBezTo>
                  <a:pt x="45" y="52"/>
                  <a:pt x="24" y="73"/>
                  <a:pt x="24" y="100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4" y="135"/>
                  <a:pt x="19" y="140"/>
                  <a:pt x="12" y="140"/>
                </a:cubicBezTo>
                <a:cubicBezTo>
                  <a:pt x="5" y="140"/>
                  <a:pt x="0" y="135"/>
                  <a:pt x="0" y="128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60"/>
                  <a:pt x="32" y="28"/>
                  <a:pt x="72" y="28"/>
                </a:cubicBezTo>
                <a:cubicBezTo>
                  <a:pt x="148" y="28"/>
                  <a:pt x="148" y="28"/>
                  <a:pt x="148" y="28"/>
                </a:cubicBezTo>
                <a:cubicBezTo>
                  <a:pt x="148" y="28"/>
                  <a:pt x="148" y="28"/>
                  <a:pt x="148" y="28"/>
                </a:cubicBezTo>
                <a:cubicBezTo>
                  <a:pt x="156" y="28"/>
                  <a:pt x="156" y="28"/>
                  <a:pt x="156" y="28"/>
                </a:cubicBezTo>
                <a:cubicBezTo>
                  <a:pt x="171" y="28"/>
                  <a:pt x="171" y="28"/>
                  <a:pt x="171" y="28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1" y="18"/>
                  <a:pt x="160" y="15"/>
                  <a:pt x="160" y="12"/>
                </a:cubicBezTo>
                <a:cubicBezTo>
                  <a:pt x="160" y="5"/>
                  <a:pt x="165" y="0"/>
                  <a:pt x="172" y="0"/>
                </a:cubicBezTo>
                <a:cubicBezTo>
                  <a:pt x="175" y="0"/>
                  <a:pt x="178" y="1"/>
                  <a:pt x="180" y="4"/>
                </a:cubicBezTo>
                <a:cubicBezTo>
                  <a:pt x="208" y="32"/>
                  <a:pt x="208" y="32"/>
                  <a:pt x="208" y="32"/>
                </a:cubicBezTo>
                <a:cubicBezTo>
                  <a:pt x="211" y="34"/>
                  <a:pt x="212" y="37"/>
                  <a:pt x="212" y="40"/>
                </a:cubicBezTo>
                <a:cubicBezTo>
                  <a:pt x="212" y="43"/>
                  <a:pt x="211" y="46"/>
                  <a:pt x="208" y="48"/>
                </a:cubicBezTo>
                <a:lnTo>
                  <a:pt x="180" y="76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7" name="Freeform 38">
            <a:extLst>
              <a:ext uri="{FF2B5EF4-FFF2-40B4-BE49-F238E27FC236}">
                <a16:creationId xmlns:a16="http://schemas.microsoft.com/office/drawing/2014/main" id="{AC8CBEA3-D683-73CC-69D6-CC81F4D72647}"/>
              </a:ext>
            </a:extLst>
          </p:cNvPr>
          <p:cNvSpPr>
            <a:spLocks noEditPoints="1"/>
          </p:cNvSpPr>
          <p:nvPr/>
        </p:nvSpPr>
        <p:spPr bwMode="auto">
          <a:xfrm>
            <a:off x="3648389" y="2162947"/>
            <a:ext cx="420684" cy="420684"/>
          </a:xfrm>
          <a:custGeom>
            <a:avLst/>
            <a:gdLst/>
            <a:ahLst/>
            <a:cxnLst>
              <a:cxn ang="0">
                <a:pos x="244" y="48"/>
              </a:cxn>
              <a:cxn ang="0">
                <a:pos x="232" y="48"/>
              </a:cxn>
              <a:cxn ang="0">
                <a:pos x="232" y="116"/>
              </a:cxn>
              <a:cxn ang="0">
                <a:pos x="232" y="172"/>
              </a:cxn>
              <a:cxn ang="0">
                <a:pos x="232" y="184"/>
              </a:cxn>
              <a:cxn ang="0">
                <a:pos x="220" y="196"/>
              </a:cxn>
              <a:cxn ang="0">
                <a:pos x="157" y="196"/>
              </a:cxn>
              <a:cxn ang="0">
                <a:pos x="196" y="236"/>
              </a:cxn>
              <a:cxn ang="0">
                <a:pos x="200" y="244"/>
              </a:cxn>
              <a:cxn ang="0">
                <a:pos x="188" y="256"/>
              </a:cxn>
              <a:cxn ang="0">
                <a:pos x="180" y="252"/>
              </a:cxn>
              <a:cxn ang="0">
                <a:pos x="140" y="213"/>
              </a:cxn>
              <a:cxn ang="0">
                <a:pos x="140" y="244"/>
              </a:cxn>
              <a:cxn ang="0">
                <a:pos x="128" y="256"/>
              </a:cxn>
              <a:cxn ang="0">
                <a:pos x="116" y="244"/>
              </a:cxn>
              <a:cxn ang="0">
                <a:pos x="116" y="213"/>
              </a:cxn>
              <a:cxn ang="0">
                <a:pos x="76" y="252"/>
              </a:cxn>
              <a:cxn ang="0">
                <a:pos x="68" y="256"/>
              </a:cxn>
              <a:cxn ang="0">
                <a:pos x="56" y="244"/>
              </a:cxn>
              <a:cxn ang="0">
                <a:pos x="60" y="236"/>
              </a:cxn>
              <a:cxn ang="0">
                <a:pos x="99" y="196"/>
              </a:cxn>
              <a:cxn ang="0">
                <a:pos x="36" y="196"/>
              </a:cxn>
              <a:cxn ang="0">
                <a:pos x="24" y="184"/>
              </a:cxn>
              <a:cxn ang="0">
                <a:pos x="24" y="172"/>
              </a:cxn>
              <a:cxn ang="0">
                <a:pos x="24" y="116"/>
              </a:cxn>
              <a:cxn ang="0">
                <a:pos x="24" y="48"/>
              </a:cxn>
              <a:cxn ang="0">
                <a:pos x="12" y="48"/>
              </a:cxn>
              <a:cxn ang="0">
                <a:pos x="0" y="36"/>
              </a:cxn>
              <a:cxn ang="0">
                <a:pos x="12" y="24"/>
              </a:cxn>
              <a:cxn ang="0">
                <a:pos x="116" y="24"/>
              </a:cxn>
              <a:cxn ang="0">
                <a:pos x="116" y="12"/>
              </a:cxn>
              <a:cxn ang="0">
                <a:pos x="128" y="0"/>
              </a:cxn>
              <a:cxn ang="0">
                <a:pos x="140" y="12"/>
              </a:cxn>
              <a:cxn ang="0">
                <a:pos x="140" y="24"/>
              </a:cxn>
              <a:cxn ang="0">
                <a:pos x="244" y="24"/>
              </a:cxn>
              <a:cxn ang="0">
                <a:pos x="256" y="36"/>
              </a:cxn>
              <a:cxn ang="0">
                <a:pos x="244" y="48"/>
              </a:cxn>
              <a:cxn ang="0">
                <a:pos x="208" y="104"/>
              </a:cxn>
              <a:cxn ang="0">
                <a:pos x="208" y="92"/>
              </a:cxn>
              <a:cxn ang="0">
                <a:pos x="208" y="48"/>
              </a:cxn>
              <a:cxn ang="0">
                <a:pos x="48" y="48"/>
              </a:cxn>
              <a:cxn ang="0">
                <a:pos x="48" y="92"/>
              </a:cxn>
              <a:cxn ang="0">
                <a:pos x="48" y="104"/>
              </a:cxn>
              <a:cxn ang="0">
                <a:pos x="48" y="172"/>
              </a:cxn>
              <a:cxn ang="0">
                <a:pos x="208" y="172"/>
              </a:cxn>
              <a:cxn ang="0">
                <a:pos x="208" y="104"/>
              </a:cxn>
            </a:cxnLst>
            <a:rect l="0" t="0" r="r" b="b"/>
            <a:pathLst>
              <a:path w="256" h="256">
                <a:moveTo>
                  <a:pt x="244" y="48"/>
                </a:moveTo>
                <a:cubicBezTo>
                  <a:pt x="232" y="48"/>
                  <a:pt x="232" y="48"/>
                  <a:pt x="232" y="48"/>
                </a:cubicBezTo>
                <a:cubicBezTo>
                  <a:pt x="232" y="116"/>
                  <a:pt x="232" y="116"/>
                  <a:pt x="232" y="116"/>
                </a:cubicBezTo>
                <a:cubicBezTo>
                  <a:pt x="232" y="172"/>
                  <a:pt x="232" y="172"/>
                  <a:pt x="232" y="172"/>
                </a:cubicBezTo>
                <a:cubicBezTo>
                  <a:pt x="232" y="184"/>
                  <a:pt x="232" y="184"/>
                  <a:pt x="232" y="184"/>
                </a:cubicBezTo>
                <a:cubicBezTo>
                  <a:pt x="232" y="191"/>
                  <a:pt x="227" y="196"/>
                  <a:pt x="220" y="196"/>
                </a:cubicBezTo>
                <a:cubicBezTo>
                  <a:pt x="157" y="196"/>
                  <a:pt x="157" y="196"/>
                  <a:pt x="157" y="196"/>
                </a:cubicBezTo>
                <a:cubicBezTo>
                  <a:pt x="196" y="236"/>
                  <a:pt x="196" y="236"/>
                  <a:pt x="196" y="236"/>
                </a:cubicBezTo>
                <a:cubicBezTo>
                  <a:pt x="199" y="238"/>
                  <a:pt x="200" y="241"/>
                  <a:pt x="200" y="244"/>
                </a:cubicBezTo>
                <a:cubicBezTo>
                  <a:pt x="200" y="251"/>
                  <a:pt x="195" y="256"/>
                  <a:pt x="188" y="256"/>
                </a:cubicBezTo>
                <a:cubicBezTo>
                  <a:pt x="185" y="256"/>
                  <a:pt x="182" y="255"/>
                  <a:pt x="180" y="252"/>
                </a:cubicBezTo>
                <a:cubicBezTo>
                  <a:pt x="140" y="213"/>
                  <a:pt x="140" y="213"/>
                  <a:pt x="140" y="213"/>
                </a:cubicBezTo>
                <a:cubicBezTo>
                  <a:pt x="140" y="244"/>
                  <a:pt x="140" y="244"/>
                  <a:pt x="140" y="244"/>
                </a:cubicBezTo>
                <a:cubicBezTo>
                  <a:pt x="140" y="251"/>
                  <a:pt x="135" y="256"/>
                  <a:pt x="128" y="256"/>
                </a:cubicBezTo>
                <a:cubicBezTo>
                  <a:pt x="121" y="256"/>
                  <a:pt x="116" y="251"/>
                  <a:pt x="116" y="244"/>
                </a:cubicBezTo>
                <a:cubicBezTo>
                  <a:pt x="116" y="213"/>
                  <a:pt x="116" y="213"/>
                  <a:pt x="116" y="213"/>
                </a:cubicBezTo>
                <a:cubicBezTo>
                  <a:pt x="76" y="252"/>
                  <a:pt x="76" y="252"/>
                  <a:pt x="76" y="252"/>
                </a:cubicBezTo>
                <a:cubicBezTo>
                  <a:pt x="74" y="255"/>
                  <a:pt x="71" y="256"/>
                  <a:pt x="68" y="256"/>
                </a:cubicBezTo>
                <a:cubicBezTo>
                  <a:pt x="61" y="256"/>
                  <a:pt x="56" y="251"/>
                  <a:pt x="56" y="244"/>
                </a:cubicBezTo>
                <a:cubicBezTo>
                  <a:pt x="56" y="241"/>
                  <a:pt x="57" y="238"/>
                  <a:pt x="60" y="236"/>
                </a:cubicBezTo>
                <a:cubicBezTo>
                  <a:pt x="99" y="196"/>
                  <a:pt x="99" y="196"/>
                  <a:pt x="99" y="196"/>
                </a:cubicBezTo>
                <a:cubicBezTo>
                  <a:pt x="36" y="196"/>
                  <a:pt x="36" y="196"/>
                  <a:pt x="36" y="196"/>
                </a:cubicBezTo>
                <a:cubicBezTo>
                  <a:pt x="29" y="196"/>
                  <a:pt x="24" y="191"/>
                  <a:pt x="24" y="184"/>
                </a:cubicBezTo>
                <a:cubicBezTo>
                  <a:pt x="24" y="172"/>
                  <a:pt x="24" y="172"/>
                  <a:pt x="24" y="172"/>
                </a:cubicBezTo>
                <a:cubicBezTo>
                  <a:pt x="24" y="116"/>
                  <a:pt x="24" y="116"/>
                  <a:pt x="24" y="116"/>
                </a:cubicBez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5" y="48"/>
                  <a:pt x="0" y="43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21" y="0"/>
                  <a:pt x="128" y="0"/>
                </a:cubicBezTo>
                <a:cubicBezTo>
                  <a:pt x="135" y="0"/>
                  <a:pt x="140" y="5"/>
                  <a:pt x="140" y="12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51" y="24"/>
                  <a:pt x="256" y="29"/>
                  <a:pt x="256" y="36"/>
                </a:cubicBezTo>
                <a:cubicBezTo>
                  <a:pt x="256" y="43"/>
                  <a:pt x="251" y="48"/>
                  <a:pt x="244" y="48"/>
                </a:cubicBezTo>
                <a:moveTo>
                  <a:pt x="208" y="104"/>
                </a:moveTo>
                <a:cubicBezTo>
                  <a:pt x="208" y="92"/>
                  <a:pt x="208" y="92"/>
                  <a:pt x="208" y="92"/>
                </a:cubicBezTo>
                <a:cubicBezTo>
                  <a:pt x="208" y="48"/>
                  <a:pt x="208" y="48"/>
                  <a:pt x="208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92"/>
                  <a:pt x="48" y="92"/>
                  <a:pt x="48" y="92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48" y="172"/>
                  <a:pt x="48" y="172"/>
                  <a:pt x="48" y="172"/>
                </a:cubicBezTo>
                <a:cubicBezTo>
                  <a:pt x="208" y="172"/>
                  <a:pt x="208" y="172"/>
                  <a:pt x="208" y="172"/>
                </a:cubicBezTo>
                <a:lnTo>
                  <a:pt x="208" y="104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8" name="Freeform 39">
            <a:extLst>
              <a:ext uri="{FF2B5EF4-FFF2-40B4-BE49-F238E27FC236}">
                <a16:creationId xmlns:a16="http://schemas.microsoft.com/office/drawing/2014/main" id="{0DE480B3-3A80-A5B7-16D3-5056DA7EDADF}"/>
              </a:ext>
            </a:extLst>
          </p:cNvPr>
          <p:cNvSpPr>
            <a:spLocks noEditPoints="1"/>
          </p:cNvSpPr>
          <p:nvPr/>
        </p:nvSpPr>
        <p:spPr bwMode="auto">
          <a:xfrm>
            <a:off x="2911797" y="2162947"/>
            <a:ext cx="420684" cy="420684"/>
          </a:xfrm>
          <a:custGeom>
            <a:avLst/>
            <a:gdLst/>
            <a:ahLst/>
            <a:cxnLst>
              <a:cxn ang="0">
                <a:pos x="12" y="80"/>
              </a:cxn>
              <a:cxn ang="0">
                <a:pos x="68" y="80"/>
              </a:cxn>
              <a:cxn ang="0">
                <a:pos x="68" y="104"/>
              </a:cxn>
              <a:cxn ang="0">
                <a:pos x="24" y="104"/>
              </a:cxn>
              <a:cxn ang="0">
                <a:pos x="24" y="232"/>
              </a:cxn>
              <a:cxn ang="0">
                <a:pos x="64" y="232"/>
              </a:cxn>
              <a:cxn ang="0">
                <a:pos x="116" y="232"/>
              </a:cxn>
              <a:cxn ang="0">
                <a:pos x="152" y="232"/>
              </a:cxn>
              <a:cxn ang="0">
                <a:pos x="152" y="188"/>
              </a:cxn>
              <a:cxn ang="0">
                <a:pos x="176" y="188"/>
              </a:cxn>
              <a:cxn ang="0">
                <a:pos x="176" y="244"/>
              </a:cxn>
              <a:cxn ang="0">
                <a:pos x="164" y="256"/>
              </a:cxn>
              <a:cxn ang="0">
                <a:pos x="120" y="256"/>
              </a:cxn>
              <a:cxn ang="0">
                <a:pos x="52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92"/>
              </a:cxn>
              <a:cxn ang="0">
                <a:pos x="12" y="80"/>
              </a:cxn>
              <a:cxn ang="0">
                <a:pos x="132" y="176"/>
              </a:cxn>
              <a:cxn ang="0">
                <a:pos x="132" y="176"/>
              </a:cxn>
              <a:cxn ang="0">
                <a:pos x="92" y="176"/>
              </a:cxn>
              <a:cxn ang="0">
                <a:pos x="80" y="164"/>
              </a:cxn>
              <a:cxn ang="0">
                <a:pos x="80" y="12"/>
              </a:cxn>
              <a:cxn ang="0">
                <a:pos x="9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164"/>
              </a:cxn>
              <a:cxn ang="0">
                <a:pos x="244" y="176"/>
              </a:cxn>
              <a:cxn ang="0">
                <a:pos x="200" y="176"/>
              </a:cxn>
              <a:cxn ang="0">
                <a:pos x="132" y="176"/>
              </a:cxn>
              <a:cxn ang="0">
                <a:pos x="232" y="152"/>
              </a:cxn>
              <a:cxn ang="0">
                <a:pos x="232" y="24"/>
              </a:cxn>
              <a:cxn ang="0">
                <a:pos x="104" y="24"/>
              </a:cxn>
              <a:cxn ang="0">
                <a:pos x="104" y="152"/>
              </a:cxn>
              <a:cxn ang="0">
                <a:pos x="144" y="152"/>
              </a:cxn>
              <a:cxn ang="0">
                <a:pos x="196" y="152"/>
              </a:cxn>
              <a:cxn ang="0">
                <a:pos x="232" y="152"/>
              </a:cxn>
            </a:cxnLst>
            <a:rect l="0" t="0" r="r" b="b"/>
            <a:pathLst>
              <a:path w="256" h="256">
                <a:moveTo>
                  <a:pt x="12" y="80"/>
                </a:moveTo>
                <a:cubicBezTo>
                  <a:pt x="68" y="80"/>
                  <a:pt x="68" y="80"/>
                  <a:pt x="68" y="80"/>
                </a:cubicBezTo>
                <a:cubicBezTo>
                  <a:pt x="68" y="104"/>
                  <a:pt x="68" y="104"/>
                  <a:pt x="68" y="104"/>
                </a:cubicBezTo>
                <a:cubicBezTo>
                  <a:pt x="24" y="104"/>
                  <a:pt x="24" y="104"/>
                  <a:pt x="24" y="10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64" y="232"/>
                  <a:pt x="64" y="232"/>
                  <a:pt x="64" y="232"/>
                </a:cubicBezTo>
                <a:cubicBezTo>
                  <a:pt x="116" y="232"/>
                  <a:pt x="116" y="232"/>
                  <a:pt x="116" y="232"/>
                </a:cubicBezTo>
                <a:cubicBezTo>
                  <a:pt x="152" y="232"/>
                  <a:pt x="152" y="232"/>
                  <a:pt x="152" y="232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76" y="188"/>
                  <a:pt x="176" y="188"/>
                  <a:pt x="176" y="188"/>
                </a:cubicBezTo>
                <a:cubicBezTo>
                  <a:pt x="176" y="244"/>
                  <a:pt x="176" y="244"/>
                  <a:pt x="176" y="244"/>
                </a:cubicBezTo>
                <a:cubicBezTo>
                  <a:pt x="176" y="251"/>
                  <a:pt x="171" y="256"/>
                  <a:pt x="164" y="256"/>
                </a:cubicBezTo>
                <a:cubicBezTo>
                  <a:pt x="120" y="256"/>
                  <a:pt x="120" y="256"/>
                  <a:pt x="120" y="256"/>
                </a:cubicBezTo>
                <a:cubicBezTo>
                  <a:pt x="52" y="256"/>
                  <a:pt x="52" y="256"/>
                  <a:pt x="52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85"/>
                  <a:pt x="5" y="80"/>
                  <a:pt x="12" y="80"/>
                </a:cubicBezTo>
                <a:moveTo>
                  <a:pt x="132" y="176"/>
                </a:moveTo>
                <a:cubicBezTo>
                  <a:pt x="132" y="176"/>
                  <a:pt x="132" y="176"/>
                  <a:pt x="132" y="176"/>
                </a:cubicBezTo>
                <a:cubicBezTo>
                  <a:pt x="92" y="176"/>
                  <a:pt x="92" y="176"/>
                  <a:pt x="92" y="176"/>
                </a:cubicBezTo>
                <a:cubicBezTo>
                  <a:pt x="85" y="176"/>
                  <a:pt x="80" y="171"/>
                  <a:pt x="80" y="164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5"/>
                  <a:pt x="85" y="0"/>
                  <a:pt x="9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64"/>
                  <a:pt x="256" y="164"/>
                  <a:pt x="256" y="164"/>
                </a:cubicBezTo>
                <a:cubicBezTo>
                  <a:pt x="256" y="171"/>
                  <a:pt x="251" y="176"/>
                  <a:pt x="244" y="176"/>
                </a:cubicBezTo>
                <a:cubicBezTo>
                  <a:pt x="200" y="176"/>
                  <a:pt x="200" y="176"/>
                  <a:pt x="200" y="176"/>
                </a:cubicBezTo>
                <a:lnTo>
                  <a:pt x="132" y="176"/>
                </a:lnTo>
                <a:close/>
                <a:moveTo>
                  <a:pt x="232" y="152"/>
                </a:moveTo>
                <a:cubicBezTo>
                  <a:pt x="232" y="24"/>
                  <a:pt x="232" y="24"/>
                  <a:pt x="232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52"/>
                  <a:pt x="104" y="152"/>
                  <a:pt x="104" y="152"/>
                </a:cubicBezTo>
                <a:cubicBezTo>
                  <a:pt x="144" y="152"/>
                  <a:pt x="144" y="152"/>
                  <a:pt x="144" y="152"/>
                </a:cubicBezTo>
                <a:cubicBezTo>
                  <a:pt x="196" y="152"/>
                  <a:pt x="196" y="152"/>
                  <a:pt x="196" y="152"/>
                </a:cubicBezTo>
                <a:lnTo>
                  <a:pt x="232" y="152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9" name="Freeform 40">
            <a:extLst>
              <a:ext uri="{FF2B5EF4-FFF2-40B4-BE49-F238E27FC236}">
                <a16:creationId xmlns:a16="http://schemas.microsoft.com/office/drawing/2014/main" id="{93BFC659-6DFA-5777-2A16-B417A152353F}"/>
              </a:ext>
            </a:extLst>
          </p:cNvPr>
          <p:cNvSpPr>
            <a:spLocks noEditPoints="1"/>
          </p:cNvSpPr>
          <p:nvPr/>
        </p:nvSpPr>
        <p:spPr bwMode="auto">
          <a:xfrm>
            <a:off x="2175203" y="2162947"/>
            <a:ext cx="420684" cy="420684"/>
          </a:xfrm>
          <a:custGeom>
            <a:avLst/>
            <a:gdLst/>
            <a:ahLst/>
            <a:cxnLst>
              <a:cxn ang="0">
                <a:pos x="244" y="176"/>
              </a:cxn>
              <a:cxn ang="0">
                <a:pos x="188" y="176"/>
              </a:cxn>
              <a:cxn ang="0">
                <a:pos x="188" y="152"/>
              </a:cxn>
              <a:cxn ang="0">
                <a:pos x="232" y="152"/>
              </a:cxn>
              <a:cxn ang="0">
                <a:pos x="232" y="24"/>
              </a:cxn>
              <a:cxn ang="0">
                <a:pos x="192" y="24"/>
              </a:cxn>
              <a:cxn ang="0">
                <a:pos x="140" y="24"/>
              </a:cxn>
              <a:cxn ang="0">
                <a:pos x="104" y="24"/>
              </a:cxn>
              <a:cxn ang="0">
                <a:pos x="104" y="68"/>
              </a:cxn>
              <a:cxn ang="0">
                <a:pos x="80" y="68"/>
              </a:cxn>
              <a:cxn ang="0">
                <a:pos x="80" y="12"/>
              </a:cxn>
              <a:cxn ang="0">
                <a:pos x="92" y="0"/>
              </a:cxn>
              <a:cxn ang="0">
                <a:pos x="136" y="0"/>
              </a:cxn>
              <a:cxn ang="0">
                <a:pos x="204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164"/>
              </a:cxn>
              <a:cxn ang="0">
                <a:pos x="244" y="176"/>
              </a:cxn>
              <a:cxn ang="0">
                <a:pos x="124" y="80"/>
              </a:cxn>
              <a:cxn ang="0">
                <a:pos x="124" y="80"/>
              </a:cxn>
              <a:cxn ang="0">
                <a:pos x="164" y="80"/>
              </a:cxn>
              <a:cxn ang="0">
                <a:pos x="176" y="92"/>
              </a:cxn>
              <a:cxn ang="0">
                <a:pos x="176" y="244"/>
              </a:cxn>
              <a:cxn ang="0">
                <a:pos x="16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92"/>
              </a:cxn>
              <a:cxn ang="0">
                <a:pos x="12" y="80"/>
              </a:cxn>
              <a:cxn ang="0">
                <a:pos x="56" y="80"/>
              </a:cxn>
              <a:cxn ang="0">
                <a:pos x="124" y="80"/>
              </a:cxn>
              <a:cxn ang="0">
                <a:pos x="24" y="104"/>
              </a:cxn>
              <a:cxn ang="0">
                <a:pos x="24" y="232"/>
              </a:cxn>
              <a:cxn ang="0">
                <a:pos x="152" y="232"/>
              </a:cxn>
              <a:cxn ang="0">
                <a:pos x="152" y="104"/>
              </a:cxn>
              <a:cxn ang="0">
                <a:pos x="112" y="104"/>
              </a:cxn>
              <a:cxn ang="0">
                <a:pos x="60" y="104"/>
              </a:cxn>
              <a:cxn ang="0">
                <a:pos x="24" y="104"/>
              </a:cxn>
            </a:cxnLst>
            <a:rect l="0" t="0" r="r" b="b"/>
            <a:pathLst>
              <a:path w="256" h="256">
                <a:moveTo>
                  <a:pt x="244" y="176"/>
                </a:moveTo>
                <a:cubicBezTo>
                  <a:pt x="188" y="176"/>
                  <a:pt x="188" y="176"/>
                  <a:pt x="188" y="176"/>
                </a:cubicBezTo>
                <a:cubicBezTo>
                  <a:pt x="188" y="152"/>
                  <a:pt x="188" y="152"/>
                  <a:pt x="188" y="152"/>
                </a:cubicBezTo>
                <a:cubicBezTo>
                  <a:pt x="232" y="152"/>
                  <a:pt x="232" y="152"/>
                  <a:pt x="232" y="152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192" y="24"/>
                  <a:pt x="192" y="24"/>
                  <a:pt x="192" y="24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80" y="68"/>
                  <a:pt x="80" y="68"/>
                  <a:pt x="80" y="68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5"/>
                  <a:pt x="85" y="0"/>
                  <a:pt x="92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64"/>
                  <a:pt x="256" y="164"/>
                  <a:pt x="256" y="164"/>
                </a:cubicBezTo>
                <a:cubicBezTo>
                  <a:pt x="256" y="171"/>
                  <a:pt x="251" y="176"/>
                  <a:pt x="244" y="176"/>
                </a:cubicBezTo>
                <a:moveTo>
                  <a:pt x="124" y="80"/>
                </a:moveTo>
                <a:cubicBezTo>
                  <a:pt x="124" y="80"/>
                  <a:pt x="124" y="80"/>
                  <a:pt x="124" y="80"/>
                </a:cubicBezTo>
                <a:cubicBezTo>
                  <a:pt x="164" y="80"/>
                  <a:pt x="164" y="80"/>
                  <a:pt x="164" y="80"/>
                </a:cubicBezTo>
                <a:cubicBezTo>
                  <a:pt x="171" y="80"/>
                  <a:pt x="176" y="85"/>
                  <a:pt x="176" y="92"/>
                </a:cubicBezTo>
                <a:cubicBezTo>
                  <a:pt x="176" y="244"/>
                  <a:pt x="176" y="244"/>
                  <a:pt x="176" y="244"/>
                </a:cubicBezTo>
                <a:cubicBezTo>
                  <a:pt x="176" y="251"/>
                  <a:pt x="171" y="256"/>
                  <a:pt x="164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56" y="80"/>
                  <a:pt x="56" y="80"/>
                  <a:pt x="56" y="80"/>
                </a:cubicBezTo>
                <a:lnTo>
                  <a:pt x="124" y="80"/>
                </a:lnTo>
                <a:close/>
                <a:moveTo>
                  <a:pt x="24" y="104"/>
                </a:moveTo>
                <a:cubicBezTo>
                  <a:pt x="24" y="232"/>
                  <a:pt x="24" y="232"/>
                  <a:pt x="24" y="232"/>
                </a:cubicBezTo>
                <a:cubicBezTo>
                  <a:pt x="152" y="232"/>
                  <a:pt x="152" y="232"/>
                  <a:pt x="152" y="232"/>
                </a:cubicBezTo>
                <a:cubicBezTo>
                  <a:pt x="152" y="104"/>
                  <a:pt x="152" y="104"/>
                  <a:pt x="152" y="104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60" y="104"/>
                  <a:pt x="60" y="104"/>
                  <a:pt x="60" y="104"/>
                </a:cubicBezTo>
                <a:lnTo>
                  <a:pt x="24" y="104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0" name="Freeform 41">
            <a:extLst>
              <a:ext uri="{FF2B5EF4-FFF2-40B4-BE49-F238E27FC236}">
                <a16:creationId xmlns:a16="http://schemas.microsoft.com/office/drawing/2014/main" id="{BB825884-33CE-5445-EA98-C6DA0A358A1E}"/>
              </a:ext>
            </a:extLst>
          </p:cNvPr>
          <p:cNvSpPr>
            <a:spLocks/>
          </p:cNvSpPr>
          <p:nvPr/>
        </p:nvSpPr>
        <p:spPr bwMode="auto">
          <a:xfrm>
            <a:off x="10285661" y="1453342"/>
            <a:ext cx="401634" cy="355596"/>
          </a:xfrm>
          <a:custGeom>
            <a:avLst/>
            <a:gdLst/>
            <a:ahLst/>
            <a:cxnLst>
              <a:cxn ang="0">
                <a:pos x="216" y="130"/>
              </a:cxn>
              <a:cxn ang="0">
                <a:pos x="136" y="210"/>
              </a:cxn>
              <a:cxn ang="0">
                <a:pos x="119" y="210"/>
              </a:cxn>
              <a:cxn ang="0">
                <a:pos x="119" y="193"/>
              </a:cxn>
              <a:cxn ang="0">
                <a:pos x="199" y="113"/>
              </a:cxn>
              <a:cxn ang="0">
                <a:pos x="199" y="45"/>
              </a:cxn>
              <a:cxn ang="0">
                <a:pos x="131" y="45"/>
              </a:cxn>
              <a:cxn ang="0">
                <a:pos x="37" y="139"/>
              </a:cxn>
              <a:cxn ang="0">
                <a:pos x="37" y="178"/>
              </a:cxn>
              <a:cxn ang="0">
                <a:pos x="77" y="178"/>
              </a:cxn>
              <a:cxn ang="0">
                <a:pos x="165" y="91"/>
              </a:cxn>
              <a:cxn ang="0">
                <a:pos x="165" y="79"/>
              </a:cxn>
              <a:cxn ang="0">
                <a:pos x="153" y="79"/>
              </a:cxn>
              <a:cxn ang="0">
                <a:pos x="80" y="153"/>
              </a:cxn>
              <a:cxn ang="0">
                <a:pos x="63" y="153"/>
              </a:cxn>
              <a:cxn ang="0">
                <a:pos x="63" y="136"/>
              </a:cxn>
              <a:cxn ang="0">
                <a:pos x="136" y="62"/>
              </a:cxn>
              <a:cxn ang="0">
                <a:pos x="182" y="62"/>
              </a:cxn>
              <a:cxn ang="0">
                <a:pos x="182" y="108"/>
              </a:cxn>
              <a:cxn ang="0">
                <a:pos x="94" y="195"/>
              </a:cxn>
              <a:cxn ang="0">
                <a:pos x="20" y="195"/>
              </a:cxn>
              <a:cxn ang="0">
                <a:pos x="20" y="122"/>
              </a:cxn>
              <a:cxn ang="0">
                <a:pos x="114" y="28"/>
              </a:cxn>
              <a:cxn ang="0">
                <a:pos x="216" y="28"/>
              </a:cxn>
              <a:cxn ang="0">
                <a:pos x="216" y="130"/>
              </a:cxn>
            </a:cxnLst>
            <a:rect l="0" t="0" r="r" b="b"/>
            <a:pathLst>
              <a:path w="244" h="216">
                <a:moveTo>
                  <a:pt x="216" y="130"/>
                </a:moveTo>
                <a:cubicBezTo>
                  <a:pt x="136" y="210"/>
                  <a:pt x="136" y="210"/>
                  <a:pt x="136" y="210"/>
                </a:cubicBezTo>
                <a:cubicBezTo>
                  <a:pt x="132" y="214"/>
                  <a:pt x="124" y="214"/>
                  <a:pt x="119" y="210"/>
                </a:cubicBezTo>
                <a:cubicBezTo>
                  <a:pt x="115" y="205"/>
                  <a:pt x="115" y="197"/>
                  <a:pt x="119" y="19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217" y="95"/>
                  <a:pt x="217" y="64"/>
                  <a:pt x="199" y="45"/>
                </a:cubicBezTo>
                <a:cubicBezTo>
                  <a:pt x="180" y="27"/>
                  <a:pt x="149" y="27"/>
                  <a:pt x="131" y="45"/>
                </a:cubicBezTo>
                <a:cubicBezTo>
                  <a:pt x="37" y="139"/>
                  <a:pt x="37" y="139"/>
                  <a:pt x="37" y="139"/>
                </a:cubicBezTo>
                <a:cubicBezTo>
                  <a:pt x="26" y="150"/>
                  <a:pt x="26" y="167"/>
                  <a:pt x="37" y="178"/>
                </a:cubicBezTo>
                <a:cubicBezTo>
                  <a:pt x="48" y="189"/>
                  <a:pt x="66" y="189"/>
                  <a:pt x="77" y="178"/>
                </a:cubicBezTo>
                <a:cubicBezTo>
                  <a:pt x="165" y="91"/>
                  <a:pt x="165" y="91"/>
                  <a:pt x="165" y="91"/>
                </a:cubicBezTo>
                <a:cubicBezTo>
                  <a:pt x="168" y="88"/>
                  <a:pt x="168" y="83"/>
                  <a:pt x="165" y="79"/>
                </a:cubicBezTo>
                <a:cubicBezTo>
                  <a:pt x="161" y="76"/>
                  <a:pt x="156" y="76"/>
                  <a:pt x="153" y="79"/>
                </a:cubicBezTo>
                <a:cubicBezTo>
                  <a:pt x="80" y="153"/>
                  <a:pt x="80" y="153"/>
                  <a:pt x="80" y="153"/>
                </a:cubicBezTo>
                <a:cubicBezTo>
                  <a:pt x="75" y="158"/>
                  <a:pt x="67" y="158"/>
                  <a:pt x="63" y="153"/>
                </a:cubicBezTo>
                <a:cubicBezTo>
                  <a:pt x="58" y="148"/>
                  <a:pt x="58" y="141"/>
                  <a:pt x="63" y="136"/>
                </a:cubicBezTo>
                <a:cubicBezTo>
                  <a:pt x="136" y="62"/>
                  <a:pt x="136" y="62"/>
                  <a:pt x="136" y="62"/>
                </a:cubicBezTo>
                <a:cubicBezTo>
                  <a:pt x="149" y="50"/>
                  <a:pt x="169" y="50"/>
                  <a:pt x="182" y="62"/>
                </a:cubicBezTo>
                <a:cubicBezTo>
                  <a:pt x="194" y="75"/>
                  <a:pt x="194" y="95"/>
                  <a:pt x="182" y="108"/>
                </a:cubicBezTo>
                <a:cubicBezTo>
                  <a:pt x="94" y="195"/>
                  <a:pt x="94" y="195"/>
                  <a:pt x="94" y="195"/>
                </a:cubicBezTo>
                <a:cubicBezTo>
                  <a:pt x="74" y="216"/>
                  <a:pt x="41" y="216"/>
                  <a:pt x="20" y="195"/>
                </a:cubicBezTo>
                <a:cubicBezTo>
                  <a:pt x="0" y="175"/>
                  <a:pt x="0" y="142"/>
                  <a:pt x="20" y="122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142" y="0"/>
                  <a:pt x="187" y="0"/>
                  <a:pt x="216" y="28"/>
                </a:cubicBezTo>
                <a:cubicBezTo>
                  <a:pt x="244" y="57"/>
                  <a:pt x="244" y="102"/>
                  <a:pt x="216" y="130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1" name="Freeform 42">
            <a:extLst>
              <a:ext uri="{FF2B5EF4-FFF2-40B4-BE49-F238E27FC236}">
                <a16:creationId xmlns:a16="http://schemas.microsoft.com/office/drawing/2014/main" id="{D948E3D8-1DA0-BE71-62B0-E2114024CFA3}"/>
              </a:ext>
            </a:extLst>
          </p:cNvPr>
          <p:cNvSpPr>
            <a:spLocks noEditPoints="1"/>
          </p:cNvSpPr>
          <p:nvPr/>
        </p:nvSpPr>
        <p:spPr bwMode="auto">
          <a:xfrm>
            <a:off x="9474617" y="1424767"/>
            <a:ext cx="420684" cy="420684"/>
          </a:xfrm>
          <a:custGeom>
            <a:avLst/>
            <a:gdLst/>
            <a:ahLst/>
            <a:cxnLst>
              <a:cxn ang="0">
                <a:pos x="255" y="16"/>
              </a:cxn>
              <a:cxn ang="0">
                <a:pos x="255" y="16"/>
              </a:cxn>
              <a:cxn ang="0">
                <a:pos x="167" y="248"/>
              </a:cxn>
              <a:cxn ang="0">
                <a:pos x="167" y="248"/>
              </a:cxn>
              <a:cxn ang="0">
                <a:pos x="156" y="256"/>
              </a:cxn>
              <a:cxn ang="0">
                <a:pos x="144" y="247"/>
              </a:cxn>
              <a:cxn ang="0">
                <a:pos x="144" y="247"/>
              </a:cxn>
              <a:cxn ang="0">
                <a:pos x="118" y="138"/>
              </a:cxn>
              <a:cxn ang="0">
                <a:pos x="9" y="112"/>
              </a:cxn>
              <a:cxn ang="0">
                <a:pos x="9" y="112"/>
              </a:cxn>
              <a:cxn ang="0">
                <a:pos x="0" y="100"/>
              </a:cxn>
              <a:cxn ang="0">
                <a:pos x="8" y="89"/>
              </a:cxn>
              <a:cxn ang="0">
                <a:pos x="8" y="89"/>
              </a:cxn>
              <a:cxn ang="0">
                <a:pos x="240" y="1"/>
              </a:cxn>
              <a:cxn ang="0">
                <a:pos x="240" y="1"/>
              </a:cxn>
              <a:cxn ang="0">
                <a:pos x="244" y="0"/>
              </a:cxn>
              <a:cxn ang="0">
                <a:pos x="256" y="12"/>
              </a:cxn>
              <a:cxn ang="0">
                <a:pos x="255" y="16"/>
              </a:cxn>
              <a:cxn ang="0">
                <a:pos x="53" y="97"/>
              </a:cxn>
              <a:cxn ang="0">
                <a:pos x="131" y="116"/>
              </a:cxn>
              <a:cxn ang="0">
                <a:pos x="131" y="116"/>
              </a:cxn>
              <a:cxn ang="0">
                <a:pos x="140" y="125"/>
              </a:cxn>
              <a:cxn ang="0">
                <a:pos x="140" y="125"/>
              </a:cxn>
              <a:cxn ang="0">
                <a:pos x="159" y="203"/>
              </a:cxn>
              <a:cxn ang="0">
                <a:pos x="223" y="33"/>
              </a:cxn>
              <a:cxn ang="0">
                <a:pos x="53" y="97"/>
              </a:cxn>
            </a:cxnLst>
            <a:rect l="0" t="0" r="r" b="b"/>
            <a:pathLst>
              <a:path w="256" h="256">
                <a:moveTo>
                  <a:pt x="255" y="16"/>
                </a:moveTo>
                <a:cubicBezTo>
                  <a:pt x="255" y="16"/>
                  <a:pt x="255" y="16"/>
                  <a:pt x="255" y="16"/>
                </a:cubicBezTo>
                <a:cubicBezTo>
                  <a:pt x="167" y="248"/>
                  <a:pt x="167" y="248"/>
                  <a:pt x="167" y="248"/>
                </a:cubicBezTo>
                <a:cubicBezTo>
                  <a:pt x="167" y="248"/>
                  <a:pt x="167" y="248"/>
                  <a:pt x="167" y="248"/>
                </a:cubicBezTo>
                <a:cubicBezTo>
                  <a:pt x="165" y="253"/>
                  <a:pt x="161" y="256"/>
                  <a:pt x="156" y="256"/>
                </a:cubicBezTo>
                <a:cubicBezTo>
                  <a:pt x="150" y="256"/>
                  <a:pt x="146" y="252"/>
                  <a:pt x="144" y="247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18" y="138"/>
                  <a:pt x="118" y="138"/>
                  <a:pt x="118" y="138"/>
                </a:cubicBezTo>
                <a:cubicBezTo>
                  <a:pt x="9" y="112"/>
                  <a:pt x="9" y="112"/>
                  <a:pt x="9" y="112"/>
                </a:cubicBezTo>
                <a:cubicBezTo>
                  <a:pt x="9" y="112"/>
                  <a:pt x="9" y="112"/>
                  <a:pt x="9" y="112"/>
                </a:cubicBezTo>
                <a:cubicBezTo>
                  <a:pt x="4" y="110"/>
                  <a:pt x="0" y="106"/>
                  <a:pt x="0" y="100"/>
                </a:cubicBezTo>
                <a:cubicBezTo>
                  <a:pt x="0" y="95"/>
                  <a:pt x="3" y="91"/>
                  <a:pt x="8" y="89"/>
                </a:cubicBezTo>
                <a:cubicBezTo>
                  <a:pt x="8" y="89"/>
                  <a:pt x="8" y="89"/>
                  <a:pt x="8" y="89"/>
                </a:cubicBezTo>
                <a:cubicBezTo>
                  <a:pt x="240" y="1"/>
                  <a:pt x="240" y="1"/>
                  <a:pt x="240" y="1"/>
                </a:cubicBezTo>
                <a:cubicBezTo>
                  <a:pt x="240" y="1"/>
                  <a:pt x="240" y="1"/>
                  <a:pt x="240" y="1"/>
                </a:cubicBezTo>
                <a:cubicBezTo>
                  <a:pt x="241" y="0"/>
                  <a:pt x="243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4"/>
                  <a:pt x="256" y="15"/>
                  <a:pt x="255" y="16"/>
                </a:cubicBezTo>
                <a:moveTo>
                  <a:pt x="53" y="97"/>
                </a:moveTo>
                <a:cubicBezTo>
                  <a:pt x="131" y="116"/>
                  <a:pt x="131" y="116"/>
                  <a:pt x="131" y="116"/>
                </a:cubicBezTo>
                <a:cubicBezTo>
                  <a:pt x="131" y="116"/>
                  <a:pt x="131" y="116"/>
                  <a:pt x="131" y="116"/>
                </a:cubicBezTo>
                <a:cubicBezTo>
                  <a:pt x="135" y="117"/>
                  <a:pt x="139" y="121"/>
                  <a:pt x="140" y="125"/>
                </a:cubicBezTo>
                <a:cubicBezTo>
                  <a:pt x="140" y="125"/>
                  <a:pt x="140" y="125"/>
                  <a:pt x="140" y="125"/>
                </a:cubicBezTo>
                <a:cubicBezTo>
                  <a:pt x="159" y="203"/>
                  <a:pt x="159" y="203"/>
                  <a:pt x="159" y="203"/>
                </a:cubicBezTo>
                <a:cubicBezTo>
                  <a:pt x="223" y="33"/>
                  <a:pt x="223" y="33"/>
                  <a:pt x="223" y="33"/>
                </a:cubicBezTo>
                <a:lnTo>
                  <a:pt x="53" y="9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2" name="Freeform 43">
            <a:extLst>
              <a:ext uri="{FF2B5EF4-FFF2-40B4-BE49-F238E27FC236}">
                <a16:creationId xmlns:a16="http://schemas.microsoft.com/office/drawing/2014/main" id="{CAE5443A-14B0-0C58-68DD-28917E10E966}"/>
              </a:ext>
            </a:extLst>
          </p:cNvPr>
          <p:cNvSpPr>
            <a:spLocks noEditPoints="1"/>
          </p:cNvSpPr>
          <p:nvPr/>
        </p:nvSpPr>
        <p:spPr bwMode="auto">
          <a:xfrm>
            <a:off x="8663571" y="1424767"/>
            <a:ext cx="420684" cy="420684"/>
          </a:xfrm>
          <a:custGeom>
            <a:avLst/>
            <a:gdLst/>
            <a:ahLst/>
            <a:cxnLst>
              <a:cxn ang="0">
                <a:pos x="252" y="20"/>
              </a:cxn>
              <a:cxn ang="0">
                <a:pos x="220" y="53"/>
              </a:cxn>
              <a:cxn ang="0">
                <a:pos x="220" y="196"/>
              </a:cxn>
              <a:cxn ang="0">
                <a:pos x="244" y="196"/>
              </a:cxn>
              <a:cxn ang="0">
                <a:pos x="256" y="208"/>
              </a:cxn>
              <a:cxn ang="0">
                <a:pos x="244" y="220"/>
              </a:cxn>
              <a:cxn ang="0">
                <a:pos x="220" y="220"/>
              </a:cxn>
              <a:cxn ang="0">
                <a:pos x="220" y="244"/>
              </a:cxn>
              <a:cxn ang="0">
                <a:pos x="208" y="256"/>
              </a:cxn>
              <a:cxn ang="0">
                <a:pos x="196" y="244"/>
              </a:cxn>
              <a:cxn ang="0">
                <a:pos x="196" y="220"/>
              </a:cxn>
              <a:cxn ang="0">
                <a:pos x="53" y="220"/>
              </a:cxn>
              <a:cxn ang="0">
                <a:pos x="52" y="220"/>
              </a:cxn>
              <a:cxn ang="0">
                <a:pos x="52" y="220"/>
              </a:cxn>
              <a:cxn ang="0">
                <a:pos x="50" y="220"/>
              </a:cxn>
              <a:cxn ang="0">
                <a:pos x="46" y="220"/>
              </a:cxn>
              <a:cxn ang="0">
                <a:pos x="36" y="210"/>
              </a:cxn>
              <a:cxn ang="0">
                <a:pos x="36" y="206"/>
              </a:cxn>
              <a:cxn ang="0">
                <a:pos x="36" y="204"/>
              </a:cxn>
              <a:cxn ang="0">
                <a:pos x="36" y="204"/>
              </a:cxn>
              <a:cxn ang="0">
                <a:pos x="36" y="203"/>
              </a:cxn>
              <a:cxn ang="0">
                <a:pos x="36" y="60"/>
              </a:cxn>
              <a:cxn ang="0">
                <a:pos x="12" y="60"/>
              </a:cxn>
              <a:cxn ang="0">
                <a:pos x="0" y="48"/>
              </a:cxn>
              <a:cxn ang="0">
                <a:pos x="12" y="36"/>
              </a:cxn>
              <a:cxn ang="0">
                <a:pos x="36" y="36"/>
              </a:cxn>
              <a:cxn ang="0">
                <a:pos x="36" y="12"/>
              </a:cxn>
              <a:cxn ang="0">
                <a:pos x="48" y="0"/>
              </a:cxn>
              <a:cxn ang="0">
                <a:pos x="60" y="12"/>
              </a:cxn>
              <a:cxn ang="0">
                <a:pos x="60" y="36"/>
              </a:cxn>
              <a:cxn ang="0">
                <a:pos x="203" y="36"/>
              </a:cxn>
              <a:cxn ang="0">
                <a:pos x="236" y="4"/>
              </a:cxn>
              <a:cxn ang="0">
                <a:pos x="244" y="0"/>
              </a:cxn>
              <a:cxn ang="0">
                <a:pos x="256" y="12"/>
              </a:cxn>
              <a:cxn ang="0">
                <a:pos x="252" y="20"/>
              </a:cxn>
              <a:cxn ang="0">
                <a:pos x="60" y="60"/>
              </a:cxn>
              <a:cxn ang="0">
                <a:pos x="60" y="179"/>
              </a:cxn>
              <a:cxn ang="0">
                <a:pos x="179" y="60"/>
              </a:cxn>
              <a:cxn ang="0">
                <a:pos x="60" y="60"/>
              </a:cxn>
              <a:cxn ang="0">
                <a:pos x="196" y="77"/>
              </a:cxn>
              <a:cxn ang="0">
                <a:pos x="77" y="196"/>
              </a:cxn>
              <a:cxn ang="0">
                <a:pos x="196" y="196"/>
              </a:cxn>
              <a:cxn ang="0">
                <a:pos x="196" y="77"/>
              </a:cxn>
            </a:cxnLst>
            <a:rect l="0" t="0" r="r" b="b"/>
            <a:pathLst>
              <a:path w="256" h="256">
                <a:moveTo>
                  <a:pt x="252" y="20"/>
                </a:moveTo>
                <a:cubicBezTo>
                  <a:pt x="220" y="53"/>
                  <a:pt x="220" y="53"/>
                  <a:pt x="220" y="53"/>
                </a:cubicBezTo>
                <a:cubicBezTo>
                  <a:pt x="220" y="196"/>
                  <a:pt x="220" y="196"/>
                  <a:pt x="220" y="196"/>
                </a:cubicBezTo>
                <a:cubicBezTo>
                  <a:pt x="244" y="196"/>
                  <a:pt x="244" y="196"/>
                  <a:pt x="244" y="196"/>
                </a:cubicBezTo>
                <a:cubicBezTo>
                  <a:pt x="251" y="196"/>
                  <a:pt x="256" y="201"/>
                  <a:pt x="256" y="208"/>
                </a:cubicBezTo>
                <a:cubicBezTo>
                  <a:pt x="256" y="215"/>
                  <a:pt x="251" y="220"/>
                  <a:pt x="244" y="220"/>
                </a:cubicBezTo>
                <a:cubicBezTo>
                  <a:pt x="220" y="220"/>
                  <a:pt x="220" y="220"/>
                  <a:pt x="220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20" y="251"/>
                  <a:pt x="215" y="256"/>
                  <a:pt x="208" y="256"/>
                </a:cubicBezTo>
                <a:cubicBezTo>
                  <a:pt x="201" y="256"/>
                  <a:pt x="196" y="251"/>
                  <a:pt x="196" y="244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53" y="220"/>
                  <a:pt x="53" y="220"/>
                  <a:pt x="53" y="220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50" y="220"/>
                  <a:pt x="50" y="220"/>
                  <a:pt x="50" y="220"/>
                </a:cubicBezTo>
                <a:cubicBezTo>
                  <a:pt x="46" y="220"/>
                  <a:pt x="46" y="220"/>
                  <a:pt x="46" y="220"/>
                </a:cubicBezTo>
                <a:cubicBezTo>
                  <a:pt x="40" y="220"/>
                  <a:pt x="36" y="216"/>
                  <a:pt x="36" y="210"/>
                </a:cubicBezTo>
                <a:cubicBezTo>
                  <a:pt x="36" y="206"/>
                  <a:pt x="36" y="206"/>
                  <a:pt x="36" y="206"/>
                </a:cubicBezTo>
                <a:cubicBezTo>
                  <a:pt x="36" y="204"/>
                  <a:pt x="36" y="204"/>
                  <a:pt x="36" y="204"/>
                </a:cubicBezTo>
                <a:cubicBezTo>
                  <a:pt x="36" y="204"/>
                  <a:pt x="36" y="204"/>
                  <a:pt x="36" y="204"/>
                </a:cubicBezTo>
                <a:cubicBezTo>
                  <a:pt x="36" y="203"/>
                  <a:pt x="36" y="203"/>
                  <a:pt x="36" y="203"/>
                </a:cubicBezTo>
                <a:cubicBezTo>
                  <a:pt x="36" y="60"/>
                  <a:pt x="36" y="60"/>
                  <a:pt x="36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5" y="60"/>
                  <a:pt x="0" y="55"/>
                  <a:pt x="0" y="48"/>
                </a:cubicBezTo>
                <a:cubicBezTo>
                  <a:pt x="0" y="41"/>
                  <a:pt x="5" y="36"/>
                  <a:pt x="12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5"/>
                  <a:pt x="41" y="0"/>
                  <a:pt x="48" y="0"/>
                </a:cubicBezTo>
                <a:cubicBezTo>
                  <a:pt x="55" y="0"/>
                  <a:pt x="60" y="5"/>
                  <a:pt x="60" y="12"/>
                </a:cubicBezTo>
                <a:cubicBezTo>
                  <a:pt x="60" y="36"/>
                  <a:pt x="60" y="36"/>
                  <a:pt x="60" y="36"/>
                </a:cubicBezTo>
                <a:cubicBezTo>
                  <a:pt x="203" y="36"/>
                  <a:pt x="203" y="36"/>
                  <a:pt x="203" y="36"/>
                </a:cubicBezTo>
                <a:cubicBezTo>
                  <a:pt x="236" y="4"/>
                  <a:pt x="236" y="4"/>
                  <a:pt x="236" y="4"/>
                </a:cubicBezTo>
                <a:cubicBezTo>
                  <a:pt x="238" y="1"/>
                  <a:pt x="241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5"/>
                  <a:pt x="255" y="18"/>
                  <a:pt x="252" y="20"/>
                </a:cubicBezTo>
                <a:moveTo>
                  <a:pt x="60" y="60"/>
                </a:moveTo>
                <a:cubicBezTo>
                  <a:pt x="60" y="179"/>
                  <a:pt x="60" y="179"/>
                  <a:pt x="60" y="179"/>
                </a:cubicBezTo>
                <a:cubicBezTo>
                  <a:pt x="179" y="60"/>
                  <a:pt x="179" y="60"/>
                  <a:pt x="179" y="60"/>
                </a:cubicBezTo>
                <a:lnTo>
                  <a:pt x="60" y="60"/>
                </a:lnTo>
                <a:close/>
                <a:moveTo>
                  <a:pt x="196" y="77"/>
                </a:moveTo>
                <a:cubicBezTo>
                  <a:pt x="77" y="196"/>
                  <a:pt x="77" y="196"/>
                  <a:pt x="77" y="196"/>
                </a:cubicBezTo>
                <a:cubicBezTo>
                  <a:pt x="196" y="196"/>
                  <a:pt x="196" y="196"/>
                  <a:pt x="196" y="196"/>
                </a:cubicBezTo>
                <a:lnTo>
                  <a:pt x="196" y="7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" name="Freeform 45">
            <a:extLst>
              <a:ext uri="{FF2B5EF4-FFF2-40B4-BE49-F238E27FC236}">
                <a16:creationId xmlns:a16="http://schemas.microsoft.com/office/drawing/2014/main" id="{F1C25F8C-130F-9FFB-5B4D-BDEE999D5CBC}"/>
              </a:ext>
            </a:extLst>
          </p:cNvPr>
          <p:cNvSpPr>
            <a:spLocks noEditPoints="1"/>
          </p:cNvSpPr>
          <p:nvPr/>
        </p:nvSpPr>
        <p:spPr bwMode="auto">
          <a:xfrm>
            <a:off x="7852525" y="1424767"/>
            <a:ext cx="420684" cy="420684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44"/>
              </a:cxn>
              <a:cxn ang="0">
                <a:pos x="244" y="256"/>
              </a:cxn>
              <a:cxn ang="0">
                <a:pos x="24" y="24"/>
              </a:cxn>
              <a:cxn ang="0">
                <a:pos x="24" y="227"/>
              </a:cxn>
              <a:cxn ang="0">
                <a:pos x="47" y="199"/>
              </a:cxn>
              <a:cxn ang="0">
                <a:pos x="78" y="188"/>
              </a:cxn>
              <a:cxn ang="0">
                <a:pos x="104" y="176"/>
              </a:cxn>
              <a:cxn ang="0">
                <a:pos x="104" y="156"/>
              </a:cxn>
              <a:cxn ang="0">
                <a:pos x="94" y="131"/>
              </a:cxn>
              <a:cxn ang="0">
                <a:pos x="87" y="121"/>
              </a:cxn>
              <a:cxn ang="0">
                <a:pos x="91" y="103"/>
              </a:cxn>
              <a:cxn ang="0">
                <a:pos x="89" y="81"/>
              </a:cxn>
              <a:cxn ang="0">
                <a:pos x="128" y="48"/>
              </a:cxn>
              <a:cxn ang="0">
                <a:pos x="167" y="81"/>
              </a:cxn>
              <a:cxn ang="0">
                <a:pos x="166" y="103"/>
              </a:cxn>
              <a:cxn ang="0">
                <a:pos x="169" y="121"/>
              </a:cxn>
              <a:cxn ang="0">
                <a:pos x="162" y="131"/>
              </a:cxn>
              <a:cxn ang="0">
                <a:pos x="152" y="156"/>
              </a:cxn>
              <a:cxn ang="0">
                <a:pos x="152" y="176"/>
              </a:cxn>
              <a:cxn ang="0">
                <a:pos x="178" y="188"/>
              </a:cxn>
              <a:cxn ang="0">
                <a:pos x="209" y="199"/>
              </a:cxn>
              <a:cxn ang="0">
                <a:pos x="232" y="227"/>
              </a:cxn>
              <a:cxn ang="0">
                <a:pos x="232" y="24"/>
              </a:cxn>
              <a:cxn ang="0">
                <a:pos x="24" y="2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" y="24"/>
                </a:moveTo>
                <a:cubicBezTo>
                  <a:pt x="24" y="227"/>
                  <a:pt x="24" y="227"/>
                  <a:pt x="24" y="227"/>
                </a:cubicBezTo>
                <a:cubicBezTo>
                  <a:pt x="28" y="217"/>
                  <a:pt x="34" y="205"/>
                  <a:pt x="47" y="199"/>
                </a:cubicBezTo>
                <a:cubicBezTo>
                  <a:pt x="64" y="190"/>
                  <a:pt x="57" y="197"/>
                  <a:pt x="78" y="188"/>
                </a:cubicBezTo>
                <a:cubicBezTo>
                  <a:pt x="99" y="180"/>
                  <a:pt x="104" y="176"/>
                  <a:pt x="104" y="17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97" y="150"/>
                  <a:pt x="94" y="131"/>
                </a:cubicBezTo>
                <a:cubicBezTo>
                  <a:pt x="89" y="132"/>
                  <a:pt x="88" y="125"/>
                  <a:pt x="87" y="121"/>
                </a:cubicBezTo>
                <a:cubicBezTo>
                  <a:pt x="87" y="116"/>
                  <a:pt x="85" y="102"/>
                  <a:pt x="91" y="103"/>
                </a:cubicBezTo>
                <a:cubicBezTo>
                  <a:pt x="89" y="94"/>
                  <a:pt x="88" y="86"/>
                  <a:pt x="89" y="81"/>
                </a:cubicBezTo>
                <a:cubicBezTo>
                  <a:pt x="90" y="66"/>
                  <a:pt x="105" y="49"/>
                  <a:pt x="128" y="48"/>
                </a:cubicBezTo>
                <a:cubicBezTo>
                  <a:pt x="155" y="49"/>
                  <a:pt x="166" y="66"/>
                  <a:pt x="167" y="81"/>
                </a:cubicBezTo>
                <a:cubicBezTo>
                  <a:pt x="168" y="86"/>
                  <a:pt x="167" y="94"/>
                  <a:pt x="166" y="103"/>
                </a:cubicBezTo>
                <a:cubicBezTo>
                  <a:pt x="172" y="102"/>
                  <a:pt x="169" y="116"/>
                  <a:pt x="169" y="121"/>
                </a:cubicBezTo>
                <a:cubicBezTo>
                  <a:pt x="168" y="125"/>
                  <a:pt x="167" y="132"/>
                  <a:pt x="162" y="131"/>
                </a:cubicBezTo>
                <a:cubicBezTo>
                  <a:pt x="159" y="150"/>
                  <a:pt x="152" y="156"/>
                  <a:pt x="152" y="15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2" y="176"/>
                  <a:pt x="157" y="179"/>
                  <a:pt x="178" y="188"/>
                </a:cubicBezTo>
                <a:cubicBezTo>
                  <a:pt x="199" y="197"/>
                  <a:pt x="192" y="190"/>
                  <a:pt x="209" y="199"/>
                </a:cubicBezTo>
                <a:cubicBezTo>
                  <a:pt x="222" y="205"/>
                  <a:pt x="228" y="217"/>
                  <a:pt x="232" y="227"/>
                </a:cubicBezTo>
                <a:cubicBezTo>
                  <a:pt x="232" y="24"/>
                  <a:pt x="232" y="24"/>
                  <a:pt x="232" y="24"/>
                </a:cubicBezTo>
                <a:lnTo>
                  <a:pt x="24" y="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" name="Freeform 46">
            <a:extLst>
              <a:ext uri="{FF2B5EF4-FFF2-40B4-BE49-F238E27FC236}">
                <a16:creationId xmlns:a16="http://schemas.microsoft.com/office/drawing/2014/main" id="{873F3B05-6455-21A1-2664-2390A2221A0C}"/>
              </a:ext>
            </a:extLst>
          </p:cNvPr>
          <p:cNvSpPr>
            <a:spLocks noEditPoints="1"/>
          </p:cNvSpPr>
          <p:nvPr/>
        </p:nvSpPr>
        <p:spPr bwMode="auto">
          <a:xfrm>
            <a:off x="7041479" y="1424767"/>
            <a:ext cx="420684" cy="420684"/>
          </a:xfrm>
          <a:custGeom>
            <a:avLst/>
            <a:gdLst/>
            <a:ahLst/>
            <a:cxnLst>
              <a:cxn ang="0">
                <a:pos x="196" y="256"/>
              </a:cxn>
              <a:cxn ang="0">
                <a:pos x="196" y="232"/>
              </a:cxn>
              <a:cxn ang="0">
                <a:pos x="232" y="196"/>
              </a:cxn>
              <a:cxn ang="0">
                <a:pos x="244" y="184"/>
              </a:cxn>
              <a:cxn ang="0">
                <a:pos x="256" y="244"/>
              </a:cxn>
              <a:cxn ang="0">
                <a:pos x="244" y="96"/>
              </a:cxn>
              <a:cxn ang="0">
                <a:pos x="256" y="148"/>
              </a:cxn>
              <a:cxn ang="0">
                <a:pos x="232" y="148"/>
              </a:cxn>
              <a:cxn ang="0">
                <a:pos x="244" y="96"/>
              </a:cxn>
              <a:cxn ang="0">
                <a:pos x="232" y="60"/>
              </a:cxn>
              <a:cxn ang="0">
                <a:pos x="232" y="24"/>
              </a:cxn>
              <a:cxn ang="0">
                <a:pos x="184" y="12"/>
              </a:cxn>
              <a:cxn ang="0">
                <a:pos x="244" y="0"/>
              </a:cxn>
              <a:cxn ang="0">
                <a:pos x="256" y="60"/>
              </a:cxn>
              <a:cxn ang="0">
                <a:pos x="148" y="24"/>
              </a:cxn>
              <a:cxn ang="0">
                <a:pos x="96" y="12"/>
              </a:cxn>
              <a:cxn ang="0">
                <a:pos x="148" y="0"/>
              </a:cxn>
              <a:cxn ang="0">
                <a:pos x="148" y="24"/>
              </a:cxn>
              <a:cxn ang="0">
                <a:pos x="132" y="101"/>
              </a:cxn>
              <a:cxn ang="0">
                <a:pos x="140" y="80"/>
              </a:cxn>
              <a:cxn ang="0">
                <a:pos x="148" y="83"/>
              </a:cxn>
              <a:cxn ang="0">
                <a:pos x="188" y="119"/>
              </a:cxn>
              <a:cxn ang="0">
                <a:pos x="188" y="137"/>
              </a:cxn>
              <a:cxn ang="0">
                <a:pos x="148" y="173"/>
              </a:cxn>
              <a:cxn ang="0">
                <a:pos x="140" y="176"/>
              </a:cxn>
              <a:cxn ang="0">
                <a:pos x="132" y="155"/>
              </a:cxn>
              <a:cxn ang="0">
                <a:pos x="149" y="140"/>
              </a:cxn>
              <a:cxn ang="0">
                <a:pos x="64" y="128"/>
              </a:cxn>
              <a:cxn ang="0">
                <a:pos x="149" y="116"/>
              </a:cxn>
              <a:cxn ang="0">
                <a:pos x="60" y="24"/>
              </a:cxn>
              <a:cxn ang="0">
                <a:pos x="24" y="24"/>
              </a:cxn>
              <a:cxn ang="0">
                <a:pos x="12" y="72"/>
              </a:cxn>
              <a:cxn ang="0">
                <a:pos x="0" y="60"/>
              </a:cxn>
              <a:cxn ang="0">
                <a:pos x="12" y="0"/>
              </a:cxn>
              <a:cxn ang="0">
                <a:pos x="72" y="12"/>
              </a:cxn>
              <a:cxn ang="0">
                <a:pos x="12" y="160"/>
              </a:cxn>
              <a:cxn ang="0">
                <a:pos x="0" y="108"/>
              </a:cxn>
              <a:cxn ang="0">
                <a:pos x="24" y="108"/>
              </a:cxn>
              <a:cxn ang="0">
                <a:pos x="12" y="160"/>
              </a:cxn>
              <a:cxn ang="0">
                <a:pos x="24" y="196"/>
              </a:cxn>
              <a:cxn ang="0">
                <a:pos x="60" y="232"/>
              </a:cxn>
              <a:cxn ang="0">
                <a:pos x="60" y="256"/>
              </a:cxn>
              <a:cxn ang="0">
                <a:pos x="0" y="244"/>
              </a:cxn>
              <a:cxn ang="0">
                <a:pos x="12" y="184"/>
              </a:cxn>
              <a:cxn ang="0">
                <a:pos x="148" y="232"/>
              </a:cxn>
              <a:cxn ang="0">
                <a:pos x="148" y="256"/>
              </a:cxn>
              <a:cxn ang="0">
                <a:pos x="96" y="24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96" y="256"/>
                  <a:pt x="196" y="256"/>
                  <a:pt x="196" y="256"/>
                </a:cubicBezTo>
                <a:cubicBezTo>
                  <a:pt x="189" y="256"/>
                  <a:pt x="184" y="251"/>
                  <a:pt x="184" y="244"/>
                </a:cubicBezTo>
                <a:cubicBezTo>
                  <a:pt x="184" y="237"/>
                  <a:pt x="189" y="232"/>
                  <a:pt x="196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89"/>
                  <a:pt x="237" y="184"/>
                  <a:pt x="244" y="184"/>
                </a:cubicBezTo>
                <a:cubicBezTo>
                  <a:pt x="251" y="184"/>
                  <a:pt x="256" y="189"/>
                  <a:pt x="256" y="196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4" y="96"/>
                </a:moveTo>
                <a:cubicBezTo>
                  <a:pt x="251" y="96"/>
                  <a:pt x="256" y="101"/>
                  <a:pt x="256" y="108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cubicBezTo>
                  <a:pt x="237" y="160"/>
                  <a:pt x="232" y="155"/>
                  <a:pt x="232" y="148"/>
                </a:cubicBezTo>
                <a:cubicBezTo>
                  <a:pt x="232" y="108"/>
                  <a:pt x="232" y="108"/>
                  <a:pt x="232" y="108"/>
                </a:cubicBezTo>
                <a:cubicBezTo>
                  <a:pt x="232" y="101"/>
                  <a:pt x="237" y="96"/>
                  <a:pt x="244" y="96"/>
                </a:cubicBezTo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  <a:moveTo>
                  <a:pt x="148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01" y="24"/>
                  <a:pt x="96" y="19"/>
                  <a:pt x="96" y="12"/>
                </a:cubicBezTo>
                <a:cubicBezTo>
                  <a:pt x="96" y="5"/>
                  <a:pt x="101" y="0"/>
                  <a:pt x="10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55" y="0"/>
                  <a:pt x="160" y="5"/>
                  <a:pt x="160" y="12"/>
                </a:cubicBezTo>
                <a:cubicBezTo>
                  <a:pt x="160" y="19"/>
                  <a:pt x="155" y="24"/>
                  <a:pt x="148" y="24"/>
                </a:cubicBezTo>
                <a:moveTo>
                  <a:pt x="132" y="101"/>
                </a:moveTo>
                <a:cubicBezTo>
                  <a:pt x="132" y="101"/>
                  <a:pt x="132" y="101"/>
                  <a:pt x="132" y="101"/>
                </a:cubicBezTo>
                <a:cubicBezTo>
                  <a:pt x="130" y="99"/>
                  <a:pt x="128" y="96"/>
                  <a:pt x="128" y="92"/>
                </a:cubicBezTo>
                <a:cubicBezTo>
                  <a:pt x="128" y="85"/>
                  <a:pt x="133" y="80"/>
                  <a:pt x="140" y="80"/>
                </a:cubicBezTo>
                <a:cubicBezTo>
                  <a:pt x="143" y="80"/>
                  <a:pt x="146" y="81"/>
                  <a:pt x="148" y="83"/>
                </a:cubicBezTo>
                <a:cubicBezTo>
                  <a:pt x="148" y="83"/>
                  <a:pt x="148" y="83"/>
                  <a:pt x="148" y="83"/>
                </a:cubicBezTo>
                <a:cubicBezTo>
                  <a:pt x="188" y="119"/>
                  <a:pt x="188" y="119"/>
                  <a:pt x="188" y="119"/>
                </a:cubicBezTo>
                <a:cubicBezTo>
                  <a:pt x="188" y="119"/>
                  <a:pt x="188" y="119"/>
                  <a:pt x="188" y="119"/>
                </a:cubicBezTo>
                <a:cubicBezTo>
                  <a:pt x="190" y="121"/>
                  <a:pt x="192" y="124"/>
                  <a:pt x="192" y="128"/>
                </a:cubicBezTo>
                <a:cubicBezTo>
                  <a:pt x="192" y="132"/>
                  <a:pt x="190" y="135"/>
                  <a:pt x="188" y="137"/>
                </a:cubicBezTo>
                <a:cubicBezTo>
                  <a:pt x="188" y="137"/>
                  <a:pt x="188" y="137"/>
                  <a:pt x="188" y="137"/>
                </a:cubicBezTo>
                <a:cubicBezTo>
                  <a:pt x="148" y="173"/>
                  <a:pt x="148" y="173"/>
                  <a:pt x="148" y="173"/>
                </a:cubicBezTo>
                <a:cubicBezTo>
                  <a:pt x="148" y="173"/>
                  <a:pt x="148" y="173"/>
                  <a:pt x="148" y="173"/>
                </a:cubicBezTo>
                <a:cubicBezTo>
                  <a:pt x="146" y="175"/>
                  <a:pt x="143" y="176"/>
                  <a:pt x="140" y="176"/>
                </a:cubicBezTo>
                <a:cubicBezTo>
                  <a:pt x="133" y="176"/>
                  <a:pt x="128" y="171"/>
                  <a:pt x="128" y="164"/>
                </a:cubicBezTo>
                <a:cubicBezTo>
                  <a:pt x="128" y="160"/>
                  <a:pt x="130" y="157"/>
                  <a:pt x="132" y="155"/>
                </a:cubicBezTo>
                <a:cubicBezTo>
                  <a:pt x="132" y="155"/>
                  <a:pt x="132" y="155"/>
                  <a:pt x="132" y="155"/>
                </a:cubicBezTo>
                <a:cubicBezTo>
                  <a:pt x="149" y="140"/>
                  <a:pt x="149" y="140"/>
                  <a:pt x="149" y="140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69" y="140"/>
                  <a:pt x="64" y="135"/>
                  <a:pt x="64" y="128"/>
                </a:cubicBezTo>
                <a:cubicBezTo>
                  <a:pt x="64" y="121"/>
                  <a:pt x="69" y="116"/>
                  <a:pt x="76" y="116"/>
                </a:cubicBezTo>
                <a:cubicBezTo>
                  <a:pt x="149" y="116"/>
                  <a:pt x="149" y="116"/>
                  <a:pt x="149" y="116"/>
                </a:cubicBezTo>
                <a:lnTo>
                  <a:pt x="132" y="101"/>
                </a:lnTo>
                <a:close/>
                <a:moveTo>
                  <a:pt x="60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7"/>
                  <a:pt x="19" y="72"/>
                  <a:pt x="12" y="72"/>
                </a:cubicBezTo>
                <a:cubicBezTo>
                  <a:pt x="5" y="72"/>
                  <a:pt x="0" y="67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  <a:moveTo>
                  <a:pt x="12" y="160"/>
                </a:moveTo>
                <a:cubicBezTo>
                  <a:pt x="5" y="160"/>
                  <a:pt x="0" y="155"/>
                  <a:pt x="0" y="14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1"/>
                  <a:pt x="5" y="96"/>
                  <a:pt x="12" y="96"/>
                </a:cubicBezTo>
                <a:cubicBezTo>
                  <a:pt x="19" y="96"/>
                  <a:pt x="24" y="101"/>
                  <a:pt x="24" y="108"/>
                </a:cubicBezTo>
                <a:cubicBezTo>
                  <a:pt x="24" y="148"/>
                  <a:pt x="24" y="148"/>
                  <a:pt x="24" y="148"/>
                </a:cubicBezTo>
                <a:cubicBezTo>
                  <a:pt x="24" y="155"/>
                  <a:pt x="19" y="160"/>
                  <a:pt x="12" y="160"/>
                </a:cubicBezTo>
                <a:moveTo>
                  <a:pt x="12" y="184"/>
                </a:moveTo>
                <a:cubicBezTo>
                  <a:pt x="19" y="184"/>
                  <a:pt x="24" y="189"/>
                  <a:pt x="24" y="196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60" y="232"/>
                  <a:pt x="60" y="232"/>
                  <a:pt x="60" y="232"/>
                </a:cubicBezTo>
                <a:cubicBezTo>
                  <a:pt x="67" y="232"/>
                  <a:pt x="72" y="237"/>
                  <a:pt x="72" y="244"/>
                </a:cubicBezTo>
                <a:cubicBezTo>
                  <a:pt x="72" y="251"/>
                  <a:pt x="67" y="256"/>
                  <a:pt x="60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89"/>
                  <a:pt x="5" y="184"/>
                  <a:pt x="12" y="184"/>
                </a:cubicBezTo>
                <a:moveTo>
                  <a:pt x="108" y="232"/>
                </a:moveTo>
                <a:cubicBezTo>
                  <a:pt x="148" y="232"/>
                  <a:pt x="148" y="232"/>
                  <a:pt x="148" y="232"/>
                </a:cubicBezTo>
                <a:cubicBezTo>
                  <a:pt x="155" y="232"/>
                  <a:pt x="160" y="237"/>
                  <a:pt x="160" y="244"/>
                </a:cubicBezTo>
                <a:cubicBezTo>
                  <a:pt x="160" y="251"/>
                  <a:pt x="155" y="256"/>
                  <a:pt x="148" y="256"/>
                </a:cubicBezTo>
                <a:cubicBezTo>
                  <a:pt x="108" y="256"/>
                  <a:pt x="108" y="256"/>
                  <a:pt x="108" y="256"/>
                </a:cubicBezTo>
                <a:cubicBezTo>
                  <a:pt x="101" y="256"/>
                  <a:pt x="96" y="251"/>
                  <a:pt x="96" y="244"/>
                </a:cubicBezTo>
                <a:cubicBezTo>
                  <a:pt x="96" y="237"/>
                  <a:pt x="101" y="232"/>
                  <a:pt x="108" y="23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" name="Freeform 47">
            <a:extLst>
              <a:ext uri="{FF2B5EF4-FFF2-40B4-BE49-F238E27FC236}">
                <a16:creationId xmlns:a16="http://schemas.microsoft.com/office/drawing/2014/main" id="{3D312154-5C7C-F225-F631-D8EF368C92BC}"/>
              </a:ext>
            </a:extLst>
          </p:cNvPr>
          <p:cNvSpPr>
            <a:spLocks noEditPoints="1"/>
          </p:cNvSpPr>
          <p:nvPr/>
        </p:nvSpPr>
        <p:spPr bwMode="auto">
          <a:xfrm>
            <a:off x="6230433" y="1424767"/>
            <a:ext cx="420684" cy="420684"/>
          </a:xfrm>
          <a:custGeom>
            <a:avLst/>
            <a:gdLst/>
            <a:ahLst/>
            <a:cxnLst>
              <a:cxn ang="0">
                <a:pos x="196" y="256"/>
              </a:cxn>
              <a:cxn ang="0">
                <a:pos x="196" y="232"/>
              </a:cxn>
              <a:cxn ang="0">
                <a:pos x="232" y="196"/>
              </a:cxn>
              <a:cxn ang="0">
                <a:pos x="244" y="184"/>
              </a:cxn>
              <a:cxn ang="0">
                <a:pos x="256" y="244"/>
              </a:cxn>
              <a:cxn ang="0">
                <a:pos x="244" y="96"/>
              </a:cxn>
              <a:cxn ang="0">
                <a:pos x="256" y="148"/>
              </a:cxn>
              <a:cxn ang="0">
                <a:pos x="232" y="148"/>
              </a:cxn>
              <a:cxn ang="0">
                <a:pos x="244" y="96"/>
              </a:cxn>
              <a:cxn ang="0">
                <a:pos x="232" y="60"/>
              </a:cxn>
              <a:cxn ang="0">
                <a:pos x="232" y="24"/>
              </a:cxn>
              <a:cxn ang="0">
                <a:pos x="184" y="12"/>
              </a:cxn>
              <a:cxn ang="0">
                <a:pos x="244" y="0"/>
              </a:cxn>
              <a:cxn ang="0">
                <a:pos x="256" y="60"/>
              </a:cxn>
              <a:cxn ang="0">
                <a:pos x="192" y="128"/>
              </a:cxn>
              <a:cxn ang="0">
                <a:pos x="107" y="140"/>
              </a:cxn>
              <a:cxn ang="0">
                <a:pos x="124" y="155"/>
              </a:cxn>
              <a:cxn ang="0">
                <a:pos x="116" y="176"/>
              </a:cxn>
              <a:cxn ang="0">
                <a:pos x="108" y="173"/>
              </a:cxn>
              <a:cxn ang="0">
                <a:pos x="68" y="137"/>
              </a:cxn>
              <a:cxn ang="0">
                <a:pos x="68" y="119"/>
              </a:cxn>
              <a:cxn ang="0">
                <a:pos x="108" y="83"/>
              </a:cxn>
              <a:cxn ang="0">
                <a:pos x="116" y="80"/>
              </a:cxn>
              <a:cxn ang="0">
                <a:pos x="124" y="101"/>
              </a:cxn>
              <a:cxn ang="0">
                <a:pos x="107" y="116"/>
              </a:cxn>
              <a:cxn ang="0">
                <a:pos x="192" y="128"/>
              </a:cxn>
              <a:cxn ang="0">
                <a:pos x="108" y="24"/>
              </a:cxn>
              <a:cxn ang="0">
                <a:pos x="108" y="0"/>
              </a:cxn>
              <a:cxn ang="0">
                <a:pos x="160" y="12"/>
              </a:cxn>
              <a:cxn ang="0">
                <a:pos x="60" y="24"/>
              </a:cxn>
              <a:cxn ang="0">
                <a:pos x="24" y="24"/>
              </a:cxn>
              <a:cxn ang="0">
                <a:pos x="12" y="72"/>
              </a:cxn>
              <a:cxn ang="0">
                <a:pos x="0" y="60"/>
              </a:cxn>
              <a:cxn ang="0">
                <a:pos x="12" y="0"/>
              </a:cxn>
              <a:cxn ang="0">
                <a:pos x="72" y="12"/>
              </a:cxn>
              <a:cxn ang="0">
                <a:pos x="12" y="160"/>
              </a:cxn>
              <a:cxn ang="0">
                <a:pos x="0" y="108"/>
              </a:cxn>
              <a:cxn ang="0">
                <a:pos x="24" y="108"/>
              </a:cxn>
              <a:cxn ang="0">
                <a:pos x="12" y="160"/>
              </a:cxn>
              <a:cxn ang="0">
                <a:pos x="24" y="196"/>
              </a:cxn>
              <a:cxn ang="0">
                <a:pos x="60" y="232"/>
              </a:cxn>
              <a:cxn ang="0">
                <a:pos x="60" y="256"/>
              </a:cxn>
              <a:cxn ang="0">
                <a:pos x="0" y="244"/>
              </a:cxn>
              <a:cxn ang="0">
                <a:pos x="12" y="184"/>
              </a:cxn>
              <a:cxn ang="0">
                <a:pos x="148" y="232"/>
              </a:cxn>
              <a:cxn ang="0">
                <a:pos x="148" y="256"/>
              </a:cxn>
              <a:cxn ang="0">
                <a:pos x="96" y="24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96" y="256"/>
                  <a:pt x="196" y="256"/>
                  <a:pt x="196" y="256"/>
                </a:cubicBezTo>
                <a:cubicBezTo>
                  <a:pt x="189" y="256"/>
                  <a:pt x="184" y="251"/>
                  <a:pt x="184" y="244"/>
                </a:cubicBezTo>
                <a:cubicBezTo>
                  <a:pt x="184" y="237"/>
                  <a:pt x="189" y="232"/>
                  <a:pt x="196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89"/>
                  <a:pt x="237" y="184"/>
                  <a:pt x="244" y="184"/>
                </a:cubicBezTo>
                <a:cubicBezTo>
                  <a:pt x="251" y="184"/>
                  <a:pt x="256" y="189"/>
                  <a:pt x="256" y="196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4" y="96"/>
                </a:moveTo>
                <a:cubicBezTo>
                  <a:pt x="251" y="96"/>
                  <a:pt x="256" y="101"/>
                  <a:pt x="256" y="108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cubicBezTo>
                  <a:pt x="237" y="160"/>
                  <a:pt x="232" y="155"/>
                  <a:pt x="232" y="148"/>
                </a:cubicBezTo>
                <a:cubicBezTo>
                  <a:pt x="232" y="108"/>
                  <a:pt x="232" y="108"/>
                  <a:pt x="232" y="108"/>
                </a:cubicBezTo>
                <a:cubicBezTo>
                  <a:pt x="232" y="101"/>
                  <a:pt x="237" y="96"/>
                  <a:pt x="244" y="96"/>
                </a:cubicBezTo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  <a:moveTo>
                  <a:pt x="192" y="128"/>
                </a:moveTo>
                <a:cubicBezTo>
                  <a:pt x="192" y="135"/>
                  <a:pt x="187" y="140"/>
                  <a:pt x="180" y="140"/>
                </a:cubicBezTo>
                <a:cubicBezTo>
                  <a:pt x="107" y="140"/>
                  <a:pt x="107" y="140"/>
                  <a:pt x="107" y="140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26" y="157"/>
                  <a:pt x="128" y="160"/>
                  <a:pt x="128" y="164"/>
                </a:cubicBezTo>
                <a:cubicBezTo>
                  <a:pt x="128" y="171"/>
                  <a:pt x="123" y="176"/>
                  <a:pt x="116" y="176"/>
                </a:cubicBezTo>
                <a:cubicBezTo>
                  <a:pt x="113" y="176"/>
                  <a:pt x="110" y="175"/>
                  <a:pt x="108" y="173"/>
                </a:cubicBezTo>
                <a:cubicBezTo>
                  <a:pt x="108" y="173"/>
                  <a:pt x="108" y="173"/>
                  <a:pt x="108" y="173"/>
                </a:cubicBezTo>
                <a:cubicBezTo>
                  <a:pt x="68" y="137"/>
                  <a:pt x="68" y="137"/>
                  <a:pt x="68" y="137"/>
                </a:cubicBezTo>
                <a:cubicBezTo>
                  <a:pt x="68" y="137"/>
                  <a:pt x="68" y="137"/>
                  <a:pt x="68" y="137"/>
                </a:cubicBezTo>
                <a:cubicBezTo>
                  <a:pt x="66" y="135"/>
                  <a:pt x="64" y="132"/>
                  <a:pt x="64" y="128"/>
                </a:cubicBezTo>
                <a:cubicBezTo>
                  <a:pt x="64" y="124"/>
                  <a:pt x="66" y="121"/>
                  <a:pt x="68" y="119"/>
                </a:cubicBezTo>
                <a:cubicBezTo>
                  <a:pt x="68" y="119"/>
                  <a:pt x="68" y="119"/>
                  <a:pt x="68" y="119"/>
                </a:cubicBezTo>
                <a:cubicBezTo>
                  <a:pt x="108" y="83"/>
                  <a:pt x="108" y="83"/>
                  <a:pt x="108" y="83"/>
                </a:cubicBezTo>
                <a:cubicBezTo>
                  <a:pt x="108" y="83"/>
                  <a:pt x="108" y="83"/>
                  <a:pt x="108" y="83"/>
                </a:cubicBezTo>
                <a:cubicBezTo>
                  <a:pt x="110" y="81"/>
                  <a:pt x="113" y="80"/>
                  <a:pt x="116" y="80"/>
                </a:cubicBezTo>
                <a:cubicBezTo>
                  <a:pt x="123" y="80"/>
                  <a:pt x="128" y="85"/>
                  <a:pt x="128" y="92"/>
                </a:cubicBezTo>
                <a:cubicBezTo>
                  <a:pt x="128" y="96"/>
                  <a:pt x="126" y="99"/>
                  <a:pt x="124" y="101"/>
                </a:cubicBezTo>
                <a:cubicBezTo>
                  <a:pt x="124" y="101"/>
                  <a:pt x="124" y="101"/>
                  <a:pt x="124" y="101"/>
                </a:cubicBezTo>
                <a:cubicBezTo>
                  <a:pt x="107" y="116"/>
                  <a:pt x="107" y="116"/>
                  <a:pt x="107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moveTo>
                  <a:pt x="148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01" y="24"/>
                  <a:pt x="96" y="19"/>
                  <a:pt x="96" y="12"/>
                </a:cubicBezTo>
                <a:cubicBezTo>
                  <a:pt x="96" y="5"/>
                  <a:pt x="101" y="0"/>
                  <a:pt x="10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55" y="0"/>
                  <a:pt x="160" y="5"/>
                  <a:pt x="160" y="12"/>
                </a:cubicBezTo>
                <a:cubicBezTo>
                  <a:pt x="160" y="19"/>
                  <a:pt x="155" y="24"/>
                  <a:pt x="148" y="24"/>
                </a:cubicBezTo>
                <a:moveTo>
                  <a:pt x="60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7"/>
                  <a:pt x="19" y="72"/>
                  <a:pt x="12" y="72"/>
                </a:cubicBezTo>
                <a:cubicBezTo>
                  <a:pt x="5" y="72"/>
                  <a:pt x="0" y="67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  <a:moveTo>
                  <a:pt x="12" y="160"/>
                </a:moveTo>
                <a:cubicBezTo>
                  <a:pt x="5" y="160"/>
                  <a:pt x="0" y="155"/>
                  <a:pt x="0" y="14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1"/>
                  <a:pt x="5" y="96"/>
                  <a:pt x="12" y="96"/>
                </a:cubicBezTo>
                <a:cubicBezTo>
                  <a:pt x="19" y="96"/>
                  <a:pt x="24" y="101"/>
                  <a:pt x="24" y="108"/>
                </a:cubicBezTo>
                <a:cubicBezTo>
                  <a:pt x="24" y="148"/>
                  <a:pt x="24" y="148"/>
                  <a:pt x="24" y="148"/>
                </a:cubicBezTo>
                <a:cubicBezTo>
                  <a:pt x="24" y="155"/>
                  <a:pt x="19" y="160"/>
                  <a:pt x="12" y="160"/>
                </a:cubicBezTo>
                <a:moveTo>
                  <a:pt x="12" y="184"/>
                </a:moveTo>
                <a:cubicBezTo>
                  <a:pt x="19" y="184"/>
                  <a:pt x="24" y="189"/>
                  <a:pt x="24" y="196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60" y="232"/>
                  <a:pt x="60" y="232"/>
                  <a:pt x="60" y="232"/>
                </a:cubicBezTo>
                <a:cubicBezTo>
                  <a:pt x="67" y="232"/>
                  <a:pt x="72" y="237"/>
                  <a:pt x="72" y="244"/>
                </a:cubicBezTo>
                <a:cubicBezTo>
                  <a:pt x="72" y="251"/>
                  <a:pt x="67" y="256"/>
                  <a:pt x="60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89"/>
                  <a:pt x="5" y="184"/>
                  <a:pt x="12" y="184"/>
                </a:cubicBezTo>
                <a:moveTo>
                  <a:pt x="108" y="232"/>
                </a:moveTo>
                <a:cubicBezTo>
                  <a:pt x="148" y="232"/>
                  <a:pt x="148" y="232"/>
                  <a:pt x="148" y="232"/>
                </a:cubicBezTo>
                <a:cubicBezTo>
                  <a:pt x="155" y="232"/>
                  <a:pt x="160" y="237"/>
                  <a:pt x="160" y="244"/>
                </a:cubicBezTo>
                <a:cubicBezTo>
                  <a:pt x="160" y="251"/>
                  <a:pt x="155" y="256"/>
                  <a:pt x="148" y="256"/>
                </a:cubicBezTo>
                <a:cubicBezTo>
                  <a:pt x="108" y="256"/>
                  <a:pt x="108" y="256"/>
                  <a:pt x="108" y="256"/>
                </a:cubicBezTo>
                <a:cubicBezTo>
                  <a:pt x="101" y="256"/>
                  <a:pt x="96" y="251"/>
                  <a:pt x="96" y="244"/>
                </a:cubicBezTo>
                <a:cubicBezTo>
                  <a:pt x="96" y="237"/>
                  <a:pt x="101" y="232"/>
                  <a:pt x="108" y="23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" name="Freeform 48">
            <a:extLst>
              <a:ext uri="{FF2B5EF4-FFF2-40B4-BE49-F238E27FC236}">
                <a16:creationId xmlns:a16="http://schemas.microsoft.com/office/drawing/2014/main" id="{ADFBBF86-33B7-FC2C-61BB-06ADE5482ED9}"/>
              </a:ext>
            </a:extLst>
          </p:cNvPr>
          <p:cNvSpPr>
            <a:spLocks noEditPoints="1"/>
          </p:cNvSpPr>
          <p:nvPr/>
        </p:nvSpPr>
        <p:spPr bwMode="auto">
          <a:xfrm>
            <a:off x="5419387" y="1424767"/>
            <a:ext cx="420684" cy="420684"/>
          </a:xfrm>
          <a:custGeom>
            <a:avLst/>
            <a:gdLst/>
            <a:ahLst/>
            <a:cxnLst>
              <a:cxn ang="0">
                <a:pos x="196" y="256"/>
              </a:cxn>
              <a:cxn ang="0">
                <a:pos x="196" y="232"/>
              </a:cxn>
              <a:cxn ang="0">
                <a:pos x="232" y="196"/>
              </a:cxn>
              <a:cxn ang="0">
                <a:pos x="244" y="184"/>
              </a:cxn>
              <a:cxn ang="0">
                <a:pos x="256" y="244"/>
              </a:cxn>
              <a:cxn ang="0">
                <a:pos x="244" y="96"/>
              </a:cxn>
              <a:cxn ang="0">
                <a:pos x="256" y="148"/>
              </a:cxn>
              <a:cxn ang="0">
                <a:pos x="232" y="148"/>
              </a:cxn>
              <a:cxn ang="0">
                <a:pos x="244" y="96"/>
              </a:cxn>
              <a:cxn ang="0">
                <a:pos x="232" y="60"/>
              </a:cxn>
              <a:cxn ang="0">
                <a:pos x="232" y="24"/>
              </a:cxn>
              <a:cxn ang="0">
                <a:pos x="184" y="12"/>
              </a:cxn>
              <a:cxn ang="0">
                <a:pos x="244" y="0"/>
              </a:cxn>
              <a:cxn ang="0">
                <a:pos x="256" y="60"/>
              </a:cxn>
              <a:cxn ang="0">
                <a:pos x="164" y="128"/>
              </a:cxn>
              <a:cxn ang="0">
                <a:pos x="155" y="124"/>
              </a:cxn>
              <a:cxn ang="0">
                <a:pos x="140" y="180"/>
              </a:cxn>
              <a:cxn ang="0">
                <a:pos x="116" y="180"/>
              </a:cxn>
              <a:cxn ang="0">
                <a:pos x="101" y="124"/>
              </a:cxn>
              <a:cxn ang="0">
                <a:pos x="92" y="128"/>
              </a:cxn>
              <a:cxn ang="0">
                <a:pos x="83" y="108"/>
              </a:cxn>
              <a:cxn ang="0">
                <a:pos x="119" y="68"/>
              </a:cxn>
              <a:cxn ang="0">
                <a:pos x="128" y="64"/>
              </a:cxn>
              <a:cxn ang="0">
                <a:pos x="137" y="68"/>
              </a:cxn>
              <a:cxn ang="0">
                <a:pos x="173" y="108"/>
              </a:cxn>
              <a:cxn ang="0">
                <a:pos x="164" y="128"/>
              </a:cxn>
              <a:cxn ang="0">
                <a:pos x="108" y="24"/>
              </a:cxn>
              <a:cxn ang="0">
                <a:pos x="108" y="0"/>
              </a:cxn>
              <a:cxn ang="0">
                <a:pos x="160" y="12"/>
              </a:cxn>
              <a:cxn ang="0">
                <a:pos x="60" y="256"/>
              </a:cxn>
              <a:cxn ang="0">
                <a:pos x="0" y="244"/>
              </a:cxn>
              <a:cxn ang="0">
                <a:pos x="12" y="184"/>
              </a:cxn>
              <a:cxn ang="0">
                <a:pos x="24" y="232"/>
              </a:cxn>
              <a:cxn ang="0">
                <a:pos x="72" y="244"/>
              </a:cxn>
              <a:cxn ang="0">
                <a:pos x="24" y="108"/>
              </a:cxn>
              <a:cxn ang="0">
                <a:pos x="12" y="160"/>
              </a:cxn>
              <a:cxn ang="0">
                <a:pos x="0" y="108"/>
              </a:cxn>
              <a:cxn ang="0">
                <a:pos x="24" y="108"/>
              </a:cxn>
              <a:cxn ang="0">
                <a:pos x="60" y="24"/>
              </a:cxn>
              <a:cxn ang="0">
                <a:pos x="24" y="60"/>
              </a:cxn>
              <a:cxn ang="0">
                <a:pos x="0" y="60"/>
              </a:cxn>
              <a:cxn ang="0">
                <a:pos x="0" y="12"/>
              </a:cxn>
              <a:cxn ang="0">
                <a:pos x="60" y="0"/>
              </a:cxn>
              <a:cxn ang="0">
                <a:pos x="60" y="24"/>
              </a:cxn>
              <a:cxn ang="0">
                <a:pos x="148" y="232"/>
              </a:cxn>
              <a:cxn ang="0">
                <a:pos x="148" y="256"/>
              </a:cxn>
              <a:cxn ang="0">
                <a:pos x="96" y="24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96" y="256"/>
                  <a:pt x="196" y="256"/>
                  <a:pt x="196" y="256"/>
                </a:cubicBezTo>
                <a:cubicBezTo>
                  <a:pt x="189" y="256"/>
                  <a:pt x="184" y="251"/>
                  <a:pt x="184" y="244"/>
                </a:cubicBezTo>
                <a:cubicBezTo>
                  <a:pt x="184" y="237"/>
                  <a:pt x="189" y="232"/>
                  <a:pt x="196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89"/>
                  <a:pt x="237" y="184"/>
                  <a:pt x="244" y="184"/>
                </a:cubicBezTo>
                <a:cubicBezTo>
                  <a:pt x="251" y="184"/>
                  <a:pt x="256" y="189"/>
                  <a:pt x="256" y="196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4" y="96"/>
                </a:moveTo>
                <a:cubicBezTo>
                  <a:pt x="251" y="96"/>
                  <a:pt x="256" y="101"/>
                  <a:pt x="256" y="108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cubicBezTo>
                  <a:pt x="237" y="160"/>
                  <a:pt x="232" y="155"/>
                  <a:pt x="232" y="148"/>
                </a:cubicBezTo>
                <a:cubicBezTo>
                  <a:pt x="232" y="108"/>
                  <a:pt x="232" y="108"/>
                  <a:pt x="232" y="108"/>
                </a:cubicBezTo>
                <a:cubicBezTo>
                  <a:pt x="232" y="101"/>
                  <a:pt x="237" y="96"/>
                  <a:pt x="244" y="96"/>
                </a:cubicBezTo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  <a:moveTo>
                  <a:pt x="164" y="128"/>
                </a:moveTo>
                <a:cubicBezTo>
                  <a:pt x="160" y="128"/>
                  <a:pt x="157" y="126"/>
                  <a:pt x="155" y="124"/>
                </a:cubicBezTo>
                <a:cubicBezTo>
                  <a:pt x="155" y="124"/>
                  <a:pt x="155" y="124"/>
                  <a:pt x="155" y="124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80"/>
                  <a:pt x="140" y="180"/>
                  <a:pt x="140" y="180"/>
                </a:cubicBezTo>
                <a:cubicBezTo>
                  <a:pt x="140" y="187"/>
                  <a:pt x="135" y="192"/>
                  <a:pt x="128" y="192"/>
                </a:cubicBezTo>
                <a:cubicBezTo>
                  <a:pt x="121" y="192"/>
                  <a:pt x="116" y="187"/>
                  <a:pt x="116" y="180"/>
                </a:cubicBezTo>
                <a:cubicBezTo>
                  <a:pt x="116" y="107"/>
                  <a:pt x="116" y="107"/>
                  <a:pt x="116" y="107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99" y="126"/>
                  <a:pt x="96" y="128"/>
                  <a:pt x="92" y="128"/>
                </a:cubicBezTo>
                <a:cubicBezTo>
                  <a:pt x="85" y="128"/>
                  <a:pt x="80" y="123"/>
                  <a:pt x="80" y="116"/>
                </a:cubicBezTo>
                <a:cubicBezTo>
                  <a:pt x="80" y="113"/>
                  <a:pt x="81" y="110"/>
                  <a:pt x="83" y="108"/>
                </a:cubicBezTo>
                <a:cubicBezTo>
                  <a:pt x="83" y="108"/>
                  <a:pt x="83" y="108"/>
                  <a:pt x="83" y="108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21" y="66"/>
                  <a:pt x="124" y="64"/>
                  <a:pt x="128" y="64"/>
                </a:cubicBezTo>
                <a:cubicBezTo>
                  <a:pt x="132" y="64"/>
                  <a:pt x="135" y="66"/>
                  <a:pt x="137" y="68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73" y="108"/>
                  <a:pt x="173" y="108"/>
                  <a:pt x="173" y="108"/>
                </a:cubicBezTo>
                <a:cubicBezTo>
                  <a:pt x="173" y="108"/>
                  <a:pt x="173" y="108"/>
                  <a:pt x="173" y="108"/>
                </a:cubicBezTo>
                <a:cubicBezTo>
                  <a:pt x="175" y="110"/>
                  <a:pt x="176" y="113"/>
                  <a:pt x="176" y="116"/>
                </a:cubicBezTo>
                <a:cubicBezTo>
                  <a:pt x="176" y="123"/>
                  <a:pt x="171" y="128"/>
                  <a:pt x="164" y="128"/>
                </a:cubicBezTo>
                <a:moveTo>
                  <a:pt x="148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01" y="24"/>
                  <a:pt x="96" y="19"/>
                  <a:pt x="96" y="12"/>
                </a:cubicBezTo>
                <a:cubicBezTo>
                  <a:pt x="96" y="5"/>
                  <a:pt x="101" y="0"/>
                  <a:pt x="10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55" y="0"/>
                  <a:pt x="160" y="5"/>
                  <a:pt x="160" y="12"/>
                </a:cubicBezTo>
                <a:cubicBezTo>
                  <a:pt x="160" y="19"/>
                  <a:pt x="155" y="24"/>
                  <a:pt x="148" y="24"/>
                </a:cubicBezTo>
                <a:moveTo>
                  <a:pt x="60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89"/>
                  <a:pt x="5" y="184"/>
                  <a:pt x="12" y="184"/>
                </a:cubicBezTo>
                <a:cubicBezTo>
                  <a:pt x="19" y="184"/>
                  <a:pt x="24" y="189"/>
                  <a:pt x="24" y="196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60" y="232"/>
                  <a:pt x="60" y="232"/>
                  <a:pt x="60" y="232"/>
                </a:cubicBezTo>
                <a:cubicBezTo>
                  <a:pt x="67" y="232"/>
                  <a:pt x="72" y="237"/>
                  <a:pt x="72" y="244"/>
                </a:cubicBezTo>
                <a:cubicBezTo>
                  <a:pt x="72" y="251"/>
                  <a:pt x="67" y="256"/>
                  <a:pt x="60" y="256"/>
                </a:cubicBezTo>
                <a:moveTo>
                  <a:pt x="24" y="108"/>
                </a:moveTo>
                <a:cubicBezTo>
                  <a:pt x="24" y="148"/>
                  <a:pt x="24" y="148"/>
                  <a:pt x="24" y="148"/>
                </a:cubicBezTo>
                <a:cubicBezTo>
                  <a:pt x="24" y="155"/>
                  <a:pt x="19" y="160"/>
                  <a:pt x="12" y="160"/>
                </a:cubicBezTo>
                <a:cubicBezTo>
                  <a:pt x="5" y="160"/>
                  <a:pt x="0" y="155"/>
                  <a:pt x="0" y="14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1"/>
                  <a:pt x="5" y="96"/>
                  <a:pt x="12" y="96"/>
                </a:cubicBezTo>
                <a:cubicBezTo>
                  <a:pt x="19" y="96"/>
                  <a:pt x="24" y="101"/>
                  <a:pt x="24" y="108"/>
                </a:cubicBezTo>
                <a:moveTo>
                  <a:pt x="60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7"/>
                  <a:pt x="19" y="72"/>
                  <a:pt x="12" y="72"/>
                </a:cubicBezTo>
                <a:cubicBezTo>
                  <a:pt x="5" y="72"/>
                  <a:pt x="0" y="67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  <a:moveTo>
                  <a:pt x="108" y="232"/>
                </a:moveTo>
                <a:cubicBezTo>
                  <a:pt x="148" y="232"/>
                  <a:pt x="148" y="232"/>
                  <a:pt x="148" y="232"/>
                </a:cubicBezTo>
                <a:cubicBezTo>
                  <a:pt x="155" y="232"/>
                  <a:pt x="160" y="237"/>
                  <a:pt x="160" y="244"/>
                </a:cubicBezTo>
                <a:cubicBezTo>
                  <a:pt x="160" y="251"/>
                  <a:pt x="155" y="256"/>
                  <a:pt x="148" y="256"/>
                </a:cubicBezTo>
                <a:cubicBezTo>
                  <a:pt x="108" y="256"/>
                  <a:pt x="108" y="256"/>
                  <a:pt x="108" y="256"/>
                </a:cubicBezTo>
                <a:cubicBezTo>
                  <a:pt x="101" y="256"/>
                  <a:pt x="96" y="251"/>
                  <a:pt x="96" y="244"/>
                </a:cubicBezTo>
                <a:cubicBezTo>
                  <a:pt x="96" y="237"/>
                  <a:pt x="101" y="232"/>
                  <a:pt x="108" y="23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8" name="Freeform 49">
            <a:extLst>
              <a:ext uri="{FF2B5EF4-FFF2-40B4-BE49-F238E27FC236}">
                <a16:creationId xmlns:a16="http://schemas.microsoft.com/office/drawing/2014/main" id="{47462830-E8DE-CA03-9D03-2DE9C3A415A5}"/>
              </a:ext>
            </a:extLst>
          </p:cNvPr>
          <p:cNvSpPr>
            <a:spLocks noEditPoints="1"/>
          </p:cNvSpPr>
          <p:nvPr/>
        </p:nvSpPr>
        <p:spPr bwMode="auto">
          <a:xfrm>
            <a:off x="4608341" y="1424767"/>
            <a:ext cx="420684" cy="420684"/>
          </a:xfrm>
          <a:custGeom>
            <a:avLst/>
            <a:gdLst/>
            <a:ahLst/>
            <a:cxnLst>
              <a:cxn ang="0">
                <a:pos x="196" y="256"/>
              </a:cxn>
              <a:cxn ang="0">
                <a:pos x="196" y="232"/>
              </a:cxn>
              <a:cxn ang="0">
                <a:pos x="232" y="196"/>
              </a:cxn>
              <a:cxn ang="0">
                <a:pos x="244" y="184"/>
              </a:cxn>
              <a:cxn ang="0">
                <a:pos x="256" y="244"/>
              </a:cxn>
              <a:cxn ang="0">
                <a:pos x="244" y="96"/>
              </a:cxn>
              <a:cxn ang="0">
                <a:pos x="256" y="148"/>
              </a:cxn>
              <a:cxn ang="0">
                <a:pos x="232" y="148"/>
              </a:cxn>
              <a:cxn ang="0">
                <a:pos x="244" y="96"/>
              </a:cxn>
              <a:cxn ang="0">
                <a:pos x="232" y="60"/>
              </a:cxn>
              <a:cxn ang="0">
                <a:pos x="232" y="24"/>
              </a:cxn>
              <a:cxn ang="0">
                <a:pos x="184" y="12"/>
              </a:cxn>
              <a:cxn ang="0">
                <a:pos x="244" y="0"/>
              </a:cxn>
              <a:cxn ang="0">
                <a:pos x="256" y="60"/>
              </a:cxn>
              <a:cxn ang="0">
                <a:pos x="173" y="148"/>
              </a:cxn>
              <a:cxn ang="0">
                <a:pos x="137" y="188"/>
              </a:cxn>
              <a:cxn ang="0">
                <a:pos x="119" y="188"/>
              </a:cxn>
              <a:cxn ang="0">
                <a:pos x="83" y="148"/>
              </a:cxn>
              <a:cxn ang="0">
                <a:pos x="80" y="140"/>
              </a:cxn>
              <a:cxn ang="0">
                <a:pos x="101" y="132"/>
              </a:cxn>
              <a:cxn ang="0">
                <a:pos x="116" y="149"/>
              </a:cxn>
              <a:cxn ang="0">
                <a:pos x="128" y="64"/>
              </a:cxn>
              <a:cxn ang="0">
                <a:pos x="140" y="149"/>
              </a:cxn>
              <a:cxn ang="0">
                <a:pos x="155" y="132"/>
              </a:cxn>
              <a:cxn ang="0">
                <a:pos x="176" y="140"/>
              </a:cxn>
              <a:cxn ang="0">
                <a:pos x="148" y="24"/>
              </a:cxn>
              <a:cxn ang="0">
                <a:pos x="96" y="12"/>
              </a:cxn>
              <a:cxn ang="0">
                <a:pos x="148" y="0"/>
              </a:cxn>
              <a:cxn ang="0">
                <a:pos x="148" y="24"/>
              </a:cxn>
              <a:cxn ang="0">
                <a:pos x="12" y="256"/>
              </a:cxn>
              <a:cxn ang="0">
                <a:pos x="0" y="196"/>
              </a:cxn>
              <a:cxn ang="0">
                <a:pos x="24" y="196"/>
              </a:cxn>
              <a:cxn ang="0">
                <a:pos x="60" y="232"/>
              </a:cxn>
              <a:cxn ang="0">
                <a:pos x="60" y="256"/>
              </a:cxn>
              <a:cxn ang="0">
                <a:pos x="24" y="148"/>
              </a:cxn>
              <a:cxn ang="0">
                <a:pos x="0" y="148"/>
              </a:cxn>
              <a:cxn ang="0">
                <a:pos x="12" y="96"/>
              </a:cxn>
              <a:cxn ang="0">
                <a:pos x="60" y="24"/>
              </a:cxn>
              <a:cxn ang="0">
                <a:pos x="24" y="24"/>
              </a:cxn>
              <a:cxn ang="0">
                <a:pos x="12" y="72"/>
              </a:cxn>
              <a:cxn ang="0">
                <a:pos x="0" y="60"/>
              </a:cxn>
              <a:cxn ang="0">
                <a:pos x="12" y="0"/>
              </a:cxn>
              <a:cxn ang="0">
                <a:pos x="72" y="12"/>
              </a:cxn>
              <a:cxn ang="0">
                <a:pos x="108" y="232"/>
              </a:cxn>
              <a:cxn ang="0">
                <a:pos x="160" y="244"/>
              </a:cxn>
              <a:cxn ang="0">
                <a:pos x="108" y="256"/>
              </a:cxn>
              <a:cxn ang="0">
                <a:pos x="108" y="232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96" y="256"/>
                  <a:pt x="196" y="256"/>
                  <a:pt x="196" y="256"/>
                </a:cubicBezTo>
                <a:cubicBezTo>
                  <a:pt x="189" y="256"/>
                  <a:pt x="184" y="251"/>
                  <a:pt x="184" y="244"/>
                </a:cubicBezTo>
                <a:cubicBezTo>
                  <a:pt x="184" y="237"/>
                  <a:pt x="189" y="232"/>
                  <a:pt x="196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89"/>
                  <a:pt x="237" y="184"/>
                  <a:pt x="244" y="184"/>
                </a:cubicBezTo>
                <a:cubicBezTo>
                  <a:pt x="251" y="184"/>
                  <a:pt x="256" y="189"/>
                  <a:pt x="256" y="196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4" y="96"/>
                </a:moveTo>
                <a:cubicBezTo>
                  <a:pt x="251" y="96"/>
                  <a:pt x="256" y="101"/>
                  <a:pt x="256" y="108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cubicBezTo>
                  <a:pt x="237" y="160"/>
                  <a:pt x="232" y="155"/>
                  <a:pt x="232" y="148"/>
                </a:cubicBezTo>
                <a:cubicBezTo>
                  <a:pt x="232" y="108"/>
                  <a:pt x="232" y="108"/>
                  <a:pt x="232" y="108"/>
                </a:cubicBezTo>
                <a:cubicBezTo>
                  <a:pt x="232" y="101"/>
                  <a:pt x="237" y="96"/>
                  <a:pt x="244" y="96"/>
                </a:cubicBezTo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  <a:moveTo>
                  <a:pt x="173" y="148"/>
                </a:moveTo>
                <a:cubicBezTo>
                  <a:pt x="137" y="188"/>
                  <a:pt x="137" y="188"/>
                  <a:pt x="137" y="188"/>
                </a:cubicBezTo>
                <a:cubicBezTo>
                  <a:pt x="137" y="188"/>
                  <a:pt x="137" y="188"/>
                  <a:pt x="137" y="188"/>
                </a:cubicBezTo>
                <a:cubicBezTo>
                  <a:pt x="135" y="190"/>
                  <a:pt x="132" y="192"/>
                  <a:pt x="128" y="192"/>
                </a:cubicBezTo>
                <a:cubicBezTo>
                  <a:pt x="124" y="192"/>
                  <a:pt x="121" y="190"/>
                  <a:pt x="119" y="188"/>
                </a:cubicBezTo>
                <a:cubicBezTo>
                  <a:pt x="119" y="188"/>
                  <a:pt x="119" y="188"/>
                  <a:pt x="119" y="18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81" y="146"/>
                  <a:pt x="80" y="143"/>
                  <a:pt x="80" y="140"/>
                </a:cubicBezTo>
                <a:cubicBezTo>
                  <a:pt x="80" y="133"/>
                  <a:pt x="85" y="128"/>
                  <a:pt x="92" y="128"/>
                </a:cubicBezTo>
                <a:cubicBezTo>
                  <a:pt x="96" y="128"/>
                  <a:pt x="99" y="130"/>
                  <a:pt x="101" y="132"/>
                </a:cubicBezTo>
                <a:cubicBezTo>
                  <a:pt x="101" y="132"/>
                  <a:pt x="101" y="132"/>
                  <a:pt x="101" y="132"/>
                </a:cubicBezTo>
                <a:cubicBezTo>
                  <a:pt x="116" y="149"/>
                  <a:pt x="116" y="149"/>
                  <a:pt x="116" y="149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6" y="69"/>
                  <a:pt x="121" y="64"/>
                  <a:pt x="128" y="64"/>
                </a:cubicBezTo>
                <a:cubicBezTo>
                  <a:pt x="135" y="64"/>
                  <a:pt x="140" y="69"/>
                  <a:pt x="140" y="76"/>
                </a:cubicBezTo>
                <a:cubicBezTo>
                  <a:pt x="140" y="149"/>
                  <a:pt x="140" y="149"/>
                  <a:pt x="140" y="149"/>
                </a:cubicBezTo>
                <a:cubicBezTo>
                  <a:pt x="155" y="132"/>
                  <a:pt x="155" y="132"/>
                  <a:pt x="155" y="132"/>
                </a:cubicBezTo>
                <a:cubicBezTo>
                  <a:pt x="155" y="132"/>
                  <a:pt x="155" y="132"/>
                  <a:pt x="155" y="132"/>
                </a:cubicBezTo>
                <a:cubicBezTo>
                  <a:pt x="157" y="130"/>
                  <a:pt x="160" y="128"/>
                  <a:pt x="164" y="128"/>
                </a:cubicBezTo>
                <a:cubicBezTo>
                  <a:pt x="171" y="128"/>
                  <a:pt x="176" y="133"/>
                  <a:pt x="176" y="140"/>
                </a:cubicBezTo>
                <a:cubicBezTo>
                  <a:pt x="176" y="143"/>
                  <a:pt x="175" y="146"/>
                  <a:pt x="173" y="148"/>
                </a:cubicBezTo>
                <a:close/>
                <a:moveTo>
                  <a:pt x="148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01" y="24"/>
                  <a:pt x="96" y="19"/>
                  <a:pt x="96" y="12"/>
                </a:cubicBezTo>
                <a:cubicBezTo>
                  <a:pt x="96" y="5"/>
                  <a:pt x="101" y="0"/>
                  <a:pt x="10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55" y="0"/>
                  <a:pt x="160" y="5"/>
                  <a:pt x="160" y="12"/>
                </a:cubicBezTo>
                <a:cubicBezTo>
                  <a:pt x="160" y="19"/>
                  <a:pt x="155" y="24"/>
                  <a:pt x="148" y="24"/>
                </a:cubicBezTo>
                <a:moveTo>
                  <a:pt x="60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89"/>
                  <a:pt x="5" y="184"/>
                  <a:pt x="12" y="184"/>
                </a:cubicBezTo>
                <a:cubicBezTo>
                  <a:pt x="19" y="184"/>
                  <a:pt x="24" y="189"/>
                  <a:pt x="24" y="196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60" y="232"/>
                  <a:pt x="60" y="232"/>
                  <a:pt x="60" y="232"/>
                </a:cubicBezTo>
                <a:cubicBezTo>
                  <a:pt x="67" y="232"/>
                  <a:pt x="72" y="237"/>
                  <a:pt x="72" y="244"/>
                </a:cubicBezTo>
                <a:cubicBezTo>
                  <a:pt x="72" y="251"/>
                  <a:pt x="67" y="256"/>
                  <a:pt x="60" y="256"/>
                </a:cubicBezTo>
                <a:moveTo>
                  <a:pt x="24" y="108"/>
                </a:moveTo>
                <a:cubicBezTo>
                  <a:pt x="24" y="148"/>
                  <a:pt x="24" y="148"/>
                  <a:pt x="24" y="148"/>
                </a:cubicBezTo>
                <a:cubicBezTo>
                  <a:pt x="24" y="155"/>
                  <a:pt x="19" y="160"/>
                  <a:pt x="12" y="160"/>
                </a:cubicBezTo>
                <a:cubicBezTo>
                  <a:pt x="5" y="160"/>
                  <a:pt x="0" y="155"/>
                  <a:pt x="0" y="14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1"/>
                  <a:pt x="5" y="96"/>
                  <a:pt x="12" y="96"/>
                </a:cubicBezTo>
                <a:cubicBezTo>
                  <a:pt x="19" y="96"/>
                  <a:pt x="24" y="101"/>
                  <a:pt x="24" y="108"/>
                </a:cubicBezTo>
                <a:moveTo>
                  <a:pt x="60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7"/>
                  <a:pt x="19" y="72"/>
                  <a:pt x="12" y="72"/>
                </a:cubicBezTo>
                <a:cubicBezTo>
                  <a:pt x="5" y="72"/>
                  <a:pt x="0" y="67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  <a:moveTo>
                  <a:pt x="108" y="232"/>
                </a:moveTo>
                <a:cubicBezTo>
                  <a:pt x="148" y="232"/>
                  <a:pt x="148" y="232"/>
                  <a:pt x="148" y="232"/>
                </a:cubicBezTo>
                <a:cubicBezTo>
                  <a:pt x="155" y="232"/>
                  <a:pt x="160" y="237"/>
                  <a:pt x="160" y="244"/>
                </a:cubicBezTo>
                <a:cubicBezTo>
                  <a:pt x="160" y="251"/>
                  <a:pt x="155" y="256"/>
                  <a:pt x="148" y="256"/>
                </a:cubicBezTo>
                <a:cubicBezTo>
                  <a:pt x="108" y="256"/>
                  <a:pt x="108" y="256"/>
                  <a:pt x="108" y="256"/>
                </a:cubicBezTo>
                <a:cubicBezTo>
                  <a:pt x="101" y="256"/>
                  <a:pt x="96" y="251"/>
                  <a:pt x="96" y="244"/>
                </a:cubicBezTo>
                <a:cubicBezTo>
                  <a:pt x="96" y="237"/>
                  <a:pt x="101" y="232"/>
                  <a:pt x="108" y="23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9" name="Freeform 50">
            <a:extLst>
              <a:ext uri="{FF2B5EF4-FFF2-40B4-BE49-F238E27FC236}">
                <a16:creationId xmlns:a16="http://schemas.microsoft.com/office/drawing/2014/main" id="{75382487-684B-1A6C-AEC3-BD1D76875F1E}"/>
              </a:ext>
            </a:extLst>
          </p:cNvPr>
          <p:cNvSpPr>
            <a:spLocks noEditPoints="1"/>
          </p:cNvSpPr>
          <p:nvPr/>
        </p:nvSpPr>
        <p:spPr bwMode="auto">
          <a:xfrm>
            <a:off x="3797295" y="1424767"/>
            <a:ext cx="420684" cy="420684"/>
          </a:xfrm>
          <a:custGeom>
            <a:avLst/>
            <a:gdLst/>
            <a:ahLst/>
            <a:cxnLst>
              <a:cxn ang="0">
                <a:pos x="196" y="256"/>
              </a:cxn>
              <a:cxn ang="0">
                <a:pos x="196" y="232"/>
              </a:cxn>
              <a:cxn ang="0">
                <a:pos x="232" y="196"/>
              </a:cxn>
              <a:cxn ang="0">
                <a:pos x="244" y="184"/>
              </a:cxn>
              <a:cxn ang="0">
                <a:pos x="256" y="244"/>
              </a:cxn>
              <a:cxn ang="0">
                <a:pos x="244" y="96"/>
              </a:cxn>
              <a:cxn ang="0">
                <a:pos x="256" y="148"/>
              </a:cxn>
              <a:cxn ang="0">
                <a:pos x="232" y="148"/>
              </a:cxn>
              <a:cxn ang="0">
                <a:pos x="244" y="96"/>
              </a:cxn>
              <a:cxn ang="0">
                <a:pos x="232" y="60"/>
              </a:cxn>
              <a:cxn ang="0">
                <a:pos x="232" y="24"/>
              </a:cxn>
              <a:cxn ang="0">
                <a:pos x="184" y="12"/>
              </a:cxn>
              <a:cxn ang="0">
                <a:pos x="244" y="0"/>
              </a:cxn>
              <a:cxn ang="0">
                <a:pos x="256" y="60"/>
              </a:cxn>
              <a:cxn ang="0">
                <a:pos x="148" y="256"/>
              </a:cxn>
              <a:cxn ang="0">
                <a:pos x="96" y="244"/>
              </a:cxn>
              <a:cxn ang="0">
                <a:pos x="148" y="232"/>
              </a:cxn>
              <a:cxn ang="0">
                <a:pos x="148" y="256"/>
              </a:cxn>
              <a:cxn ang="0">
                <a:pos x="108" y="24"/>
              </a:cxn>
              <a:cxn ang="0">
                <a:pos x="108" y="0"/>
              </a:cxn>
              <a:cxn ang="0">
                <a:pos x="160" y="12"/>
              </a:cxn>
              <a:cxn ang="0">
                <a:pos x="60" y="256"/>
              </a:cxn>
              <a:cxn ang="0">
                <a:pos x="0" y="244"/>
              </a:cxn>
              <a:cxn ang="0">
                <a:pos x="12" y="184"/>
              </a:cxn>
              <a:cxn ang="0">
                <a:pos x="24" y="232"/>
              </a:cxn>
              <a:cxn ang="0">
                <a:pos x="72" y="244"/>
              </a:cxn>
              <a:cxn ang="0">
                <a:pos x="24" y="108"/>
              </a:cxn>
              <a:cxn ang="0">
                <a:pos x="12" y="160"/>
              </a:cxn>
              <a:cxn ang="0">
                <a:pos x="0" y="108"/>
              </a:cxn>
              <a:cxn ang="0">
                <a:pos x="24" y="108"/>
              </a:cxn>
              <a:cxn ang="0">
                <a:pos x="60" y="24"/>
              </a:cxn>
              <a:cxn ang="0">
                <a:pos x="24" y="60"/>
              </a:cxn>
              <a:cxn ang="0">
                <a:pos x="0" y="60"/>
              </a:cxn>
              <a:cxn ang="0">
                <a:pos x="0" y="12"/>
              </a:cxn>
              <a:cxn ang="0">
                <a:pos x="60" y="0"/>
              </a:cxn>
              <a:cxn ang="0">
                <a:pos x="60" y="2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96" y="256"/>
                  <a:pt x="196" y="256"/>
                  <a:pt x="196" y="256"/>
                </a:cubicBezTo>
                <a:cubicBezTo>
                  <a:pt x="189" y="256"/>
                  <a:pt x="184" y="251"/>
                  <a:pt x="184" y="244"/>
                </a:cubicBezTo>
                <a:cubicBezTo>
                  <a:pt x="184" y="237"/>
                  <a:pt x="189" y="232"/>
                  <a:pt x="196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89"/>
                  <a:pt x="237" y="184"/>
                  <a:pt x="244" y="184"/>
                </a:cubicBezTo>
                <a:cubicBezTo>
                  <a:pt x="251" y="184"/>
                  <a:pt x="256" y="189"/>
                  <a:pt x="256" y="196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4" y="96"/>
                </a:moveTo>
                <a:cubicBezTo>
                  <a:pt x="251" y="96"/>
                  <a:pt x="256" y="101"/>
                  <a:pt x="256" y="108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cubicBezTo>
                  <a:pt x="237" y="160"/>
                  <a:pt x="232" y="155"/>
                  <a:pt x="232" y="148"/>
                </a:cubicBezTo>
                <a:cubicBezTo>
                  <a:pt x="232" y="108"/>
                  <a:pt x="232" y="108"/>
                  <a:pt x="232" y="108"/>
                </a:cubicBezTo>
                <a:cubicBezTo>
                  <a:pt x="232" y="101"/>
                  <a:pt x="237" y="96"/>
                  <a:pt x="244" y="96"/>
                </a:cubicBezTo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  <a:moveTo>
                  <a:pt x="148" y="256"/>
                </a:moveTo>
                <a:cubicBezTo>
                  <a:pt x="108" y="256"/>
                  <a:pt x="108" y="256"/>
                  <a:pt x="108" y="256"/>
                </a:cubicBezTo>
                <a:cubicBezTo>
                  <a:pt x="101" y="256"/>
                  <a:pt x="96" y="251"/>
                  <a:pt x="96" y="244"/>
                </a:cubicBezTo>
                <a:cubicBezTo>
                  <a:pt x="96" y="237"/>
                  <a:pt x="101" y="232"/>
                  <a:pt x="108" y="232"/>
                </a:cubicBezTo>
                <a:cubicBezTo>
                  <a:pt x="148" y="232"/>
                  <a:pt x="148" y="232"/>
                  <a:pt x="148" y="232"/>
                </a:cubicBezTo>
                <a:cubicBezTo>
                  <a:pt x="155" y="232"/>
                  <a:pt x="160" y="237"/>
                  <a:pt x="160" y="244"/>
                </a:cubicBezTo>
                <a:cubicBezTo>
                  <a:pt x="160" y="251"/>
                  <a:pt x="155" y="256"/>
                  <a:pt x="148" y="256"/>
                </a:cubicBezTo>
                <a:moveTo>
                  <a:pt x="148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01" y="24"/>
                  <a:pt x="96" y="19"/>
                  <a:pt x="96" y="12"/>
                </a:cubicBezTo>
                <a:cubicBezTo>
                  <a:pt x="96" y="5"/>
                  <a:pt x="101" y="0"/>
                  <a:pt x="10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55" y="0"/>
                  <a:pt x="160" y="5"/>
                  <a:pt x="160" y="12"/>
                </a:cubicBezTo>
                <a:cubicBezTo>
                  <a:pt x="160" y="19"/>
                  <a:pt x="155" y="24"/>
                  <a:pt x="148" y="24"/>
                </a:cubicBezTo>
                <a:moveTo>
                  <a:pt x="60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89"/>
                  <a:pt x="5" y="184"/>
                  <a:pt x="12" y="184"/>
                </a:cubicBezTo>
                <a:cubicBezTo>
                  <a:pt x="19" y="184"/>
                  <a:pt x="24" y="189"/>
                  <a:pt x="24" y="196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60" y="232"/>
                  <a:pt x="60" y="232"/>
                  <a:pt x="60" y="232"/>
                </a:cubicBezTo>
                <a:cubicBezTo>
                  <a:pt x="67" y="232"/>
                  <a:pt x="72" y="237"/>
                  <a:pt x="72" y="244"/>
                </a:cubicBezTo>
                <a:cubicBezTo>
                  <a:pt x="72" y="251"/>
                  <a:pt x="67" y="256"/>
                  <a:pt x="60" y="256"/>
                </a:cubicBezTo>
                <a:moveTo>
                  <a:pt x="24" y="108"/>
                </a:moveTo>
                <a:cubicBezTo>
                  <a:pt x="24" y="148"/>
                  <a:pt x="24" y="148"/>
                  <a:pt x="24" y="148"/>
                </a:cubicBezTo>
                <a:cubicBezTo>
                  <a:pt x="24" y="155"/>
                  <a:pt x="19" y="160"/>
                  <a:pt x="12" y="160"/>
                </a:cubicBezTo>
                <a:cubicBezTo>
                  <a:pt x="5" y="160"/>
                  <a:pt x="0" y="155"/>
                  <a:pt x="0" y="14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1"/>
                  <a:pt x="5" y="96"/>
                  <a:pt x="12" y="96"/>
                </a:cubicBezTo>
                <a:cubicBezTo>
                  <a:pt x="19" y="96"/>
                  <a:pt x="24" y="101"/>
                  <a:pt x="24" y="108"/>
                </a:cubicBezTo>
                <a:moveTo>
                  <a:pt x="60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7"/>
                  <a:pt x="19" y="72"/>
                  <a:pt x="12" y="72"/>
                </a:cubicBezTo>
                <a:cubicBezTo>
                  <a:pt x="5" y="72"/>
                  <a:pt x="0" y="67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0" name="Freeform 51">
            <a:extLst>
              <a:ext uri="{FF2B5EF4-FFF2-40B4-BE49-F238E27FC236}">
                <a16:creationId xmlns:a16="http://schemas.microsoft.com/office/drawing/2014/main" id="{B8AC6BAD-6589-2D72-9B95-D662536FEE00}"/>
              </a:ext>
            </a:extLst>
          </p:cNvPr>
          <p:cNvSpPr>
            <a:spLocks noEditPoints="1"/>
          </p:cNvSpPr>
          <p:nvPr/>
        </p:nvSpPr>
        <p:spPr bwMode="auto">
          <a:xfrm>
            <a:off x="2986249" y="1431117"/>
            <a:ext cx="420684" cy="407984"/>
          </a:xfrm>
          <a:custGeom>
            <a:avLst/>
            <a:gdLst/>
            <a:ahLst/>
            <a:cxnLst>
              <a:cxn ang="0">
                <a:pos x="256" y="236"/>
              </a:cxn>
              <a:cxn ang="0">
                <a:pos x="244" y="248"/>
              </a:cxn>
              <a:cxn ang="0">
                <a:pos x="12" y="248"/>
              </a:cxn>
              <a:cxn ang="0">
                <a:pos x="0" y="236"/>
              </a:cxn>
              <a:cxn ang="0">
                <a:pos x="0" y="12"/>
              </a:cxn>
              <a:cxn ang="0">
                <a:pos x="12" y="0"/>
              </a:cxn>
              <a:cxn ang="0">
                <a:pos x="24" y="0"/>
              </a:cxn>
              <a:cxn ang="0">
                <a:pos x="36" y="0"/>
              </a:cxn>
              <a:cxn ang="0">
                <a:pos x="48" y="0"/>
              </a:cxn>
              <a:cxn ang="0">
                <a:pos x="48" y="12"/>
              </a:cxn>
              <a:cxn ang="0">
                <a:pos x="48" y="16"/>
              </a:cxn>
              <a:cxn ang="0">
                <a:pos x="48" y="60"/>
              </a:cxn>
              <a:cxn ang="0">
                <a:pos x="48" y="72"/>
              </a:cxn>
              <a:cxn ang="0">
                <a:pos x="48" y="96"/>
              </a:cxn>
              <a:cxn ang="0">
                <a:pos x="71" y="120"/>
              </a:cxn>
              <a:cxn ang="0">
                <a:pos x="177" y="120"/>
              </a:cxn>
              <a:cxn ang="0">
                <a:pos x="200" y="96"/>
              </a:cxn>
              <a:cxn ang="0">
                <a:pos x="200" y="72"/>
              </a:cxn>
              <a:cxn ang="0">
                <a:pos x="200" y="60"/>
              </a:cxn>
              <a:cxn ang="0">
                <a:pos x="200" y="24"/>
              </a:cxn>
              <a:cxn ang="0">
                <a:pos x="200" y="16"/>
              </a:cxn>
              <a:cxn ang="0">
                <a:pos x="200" y="12"/>
              </a:cxn>
              <a:cxn ang="0">
                <a:pos x="200" y="0"/>
              </a:cxn>
              <a:cxn ang="0">
                <a:pos x="204" y="0"/>
              </a:cxn>
              <a:cxn ang="0">
                <a:pos x="208" y="0"/>
              </a:cxn>
              <a:cxn ang="0">
                <a:pos x="216" y="4"/>
              </a:cxn>
              <a:cxn ang="0">
                <a:pos x="252" y="40"/>
              </a:cxn>
              <a:cxn ang="0">
                <a:pos x="256" y="48"/>
              </a:cxn>
              <a:cxn ang="0">
                <a:pos x="256" y="236"/>
              </a:cxn>
              <a:cxn ang="0">
                <a:pos x="188" y="96"/>
              </a:cxn>
              <a:cxn ang="0">
                <a:pos x="176" y="108"/>
              </a:cxn>
              <a:cxn ang="0">
                <a:pos x="160" y="108"/>
              </a:cxn>
              <a:cxn ang="0">
                <a:pos x="160" y="108"/>
              </a:cxn>
              <a:cxn ang="0">
                <a:pos x="88" y="108"/>
              </a:cxn>
              <a:cxn ang="0">
                <a:pos x="88" y="108"/>
              </a:cxn>
              <a:cxn ang="0">
                <a:pos x="72" y="108"/>
              </a:cxn>
              <a:cxn ang="0">
                <a:pos x="60" y="96"/>
              </a:cxn>
              <a:cxn ang="0">
                <a:pos x="60" y="72"/>
              </a:cxn>
              <a:cxn ang="0">
                <a:pos x="60" y="0"/>
              </a:cxn>
              <a:cxn ang="0">
                <a:pos x="188" y="0"/>
              </a:cxn>
              <a:cxn ang="0">
                <a:pos x="188" y="72"/>
              </a:cxn>
              <a:cxn ang="0">
                <a:pos x="188" y="96"/>
              </a:cxn>
              <a:cxn ang="0">
                <a:pos x="164" y="16"/>
              </a:cxn>
              <a:cxn ang="0">
                <a:pos x="128" y="16"/>
              </a:cxn>
              <a:cxn ang="0">
                <a:pos x="128" y="92"/>
              </a:cxn>
              <a:cxn ang="0">
                <a:pos x="164" y="92"/>
              </a:cxn>
              <a:cxn ang="0">
                <a:pos x="164" y="16"/>
              </a:cxn>
            </a:cxnLst>
            <a:rect l="0" t="0" r="r" b="b"/>
            <a:pathLst>
              <a:path w="256" h="248">
                <a:moveTo>
                  <a:pt x="256" y="236"/>
                </a:moveTo>
                <a:cubicBezTo>
                  <a:pt x="256" y="243"/>
                  <a:pt x="251" y="248"/>
                  <a:pt x="244" y="248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5" y="248"/>
                  <a:pt x="0" y="243"/>
                  <a:pt x="0" y="23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60"/>
                  <a:pt x="48" y="60"/>
                  <a:pt x="48" y="60"/>
                </a:cubicBezTo>
                <a:cubicBezTo>
                  <a:pt x="48" y="72"/>
                  <a:pt x="48" y="72"/>
                  <a:pt x="48" y="72"/>
                </a:cubicBezTo>
                <a:cubicBezTo>
                  <a:pt x="48" y="96"/>
                  <a:pt x="48" y="96"/>
                  <a:pt x="48" y="96"/>
                </a:cubicBezTo>
                <a:cubicBezTo>
                  <a:pt x="48" y="109"/>
                  <a:pt x="58" y="120"/>
                  <a:pt x="71" y="120"/>
                </a:cubicBezTo>
                <a:cubicBezTo>
                  <a:pt x="177" y="120"/>
                  <a:pt x="177" y="120"/>
                  <a:pt x="177" y="120"/>
                </a:cubicBezTo>
                <a:cubicBezTo>
                  <a:pt x="190" y="120"/>
                  <a:pt x="200" y="109"/>
                  <a:pt x="200" y="96"/>
                </a:cubicBezTo>
                <a:cubicBezTo>
                  <a:pt x="200" y="72"/>
                  <a:pt x="200" y="72"/>
                  <a:pt x="200" y="72"/>
                </a:cubicBezTo>
                <a:cubicBezTo>
                  <a:pt x="200" y="60"/>
                  <a:pt x="200" y="60"/>
                  <a:pt x="200" y="60"/>
                </a:cubicBezTo>
                <a:cubicBezTo>
                  <a:pt x="200" y="24"/>
                  <a:pt x="200" y="24"/>
                  <a:pt x="200" y="24"/>
                </a:cubicBezTo>
                <a:cubicBezTo>
                  <a:pt x="200" y="16"/>
                  <a:pt x="200" y="16"/>
                  <a:pt x="200" y="16"/>
                </a:cubicBezTo>
                <a:cubicBezTo>
                  <a:pt x="200" y="12"/>
                  <a:pt x="200" y="12"/>
                  <a:pt x="200" y="12"/>
                </a:cubicBezTo>
                <a:cubicBezTo>
                  <a:pt x="200" y="0"/>
                  <a:pt x="200" y="0"/>
                  <a:pt x="200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208" y="0"/>
                  <a:pt x="208" y="0"/>
                  <a:pt x="208" y="0"/>
                </a:cubicBezTo>
                <a:cubicBezTo>
                  <a:pt x="211" y="0"/>
                  <a:pt x="214" y="1"/>
                  <a:pt x="216" y="4"/>
                </a:cubicBezTo>
                <a:cubicBezTo>
                  <a:pt x="252" y="40"/>
                  <a:pt x="252" y="40"/>
                  <a:pt x="252" y="40"/>
                </a:cubicBezTo>
                <a:cubicBezTo>
                  <a:pt x="255" y="42"/>
                  <a:pt x="256" y="45"/>
                  <a:pt x="256" y="48"/>
                </a:cubicBezTo>
                <a:lnTo>
                  <a:pt x="256" y="236"/>
                </a:lnTo>
                <a:close/>
                <a:moveTo>
                  <a:pt x="188" y="96"/>
                </a:moveTo>
                <a:cubicBezTo>
                  <a:pt x="188" y="103"/>
                  <a:pt x="183" y="108"/>
                  <a:pt x="176" y="108"/>
                </a:cubicBezTo>
                <a:cubicBezTo>
                  <a:pt x="160" y="108"/>
                  <a:pt x="160" y="108"/>
                  <a:pt x="160" y="108"/>
                </a:cubicBezTo>
                <a:cubicBezTo>
                  <a:pt x="160" y="108"/>
                  <a:pt x="160" y="108"/>
                  <a:pt x="160" y="108"/>
                </a:cubicBezTo>
                <a:cubicBezTo>
                  <a:pt x="88" y="108"/>
                  <a:pt x="88" y="108"/>
                  <a:pt x="88" y="108"/>
                </a:cubicBezTo>
                <a:cubicBezTo>
                  <a:pt x="88" y="108"/>
                  <a:pt x="88" y="108"/>
                  <a:pt x="88" y="108"/>
                </a:cubicBezTo>
                <a:cubicBezTo>
                  <a:pt x="72" y="108"/>
                  <a:pt x="72" y="108"/>
                  <a:pt x="72" y="108"/>
                </a:cubicBezTo>
                <a:cubicBezTo>
                  <a:pt x="65" y="108"/>
                  <a:pt x="60" y="103"/>
                  <a:pt x="60" y="96"/>
                </a:cubicBezTo>
                <a:cubicBezTo>
                  <a:pt x="60" y="72"/>
                  <a:pt x="60" y="72"/>
                  <a:pt x="60" y="72"/>
                </a:cubicBezTo>
                <a:cubicBezTo>
                  <a:pt x="60" y="0"/>
                  <a:pt x="60" y="0"/>
                  <a:pt x="60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72"/>
                  <a:pt x="188" y="72"/>
                  <a:pt x="188" y="72"/>
                </a:cubicBezTo>
                <a:lnTo>
                  <a:pt x="188" y="96"/>
                </a:lnTo>
                <a:close/>
                <a:moveTo>
                  <a:pt x="164" y="16"/>
                </a:moveTo>
                <a:cubicBezTo>
                  <a:pt x="128" y="16"/>
                  <a:pt x="128" y="16"/>
                  <a:pt x="128" y="16"/>
                </a:cubicBezTo>
                <a:cubicBezTo>
                  <a:pt x="128" y="92"/>
                  <a:pt x="128" y="92"/>
                  <a:pt x="128" y="92"/>
                </a:cubicBezTo>
                <a:cubicBezTo>
                  <a:pt x="164" y="92"/>
                  <a:pt x="164" y="92"/>
                  <a:pt x="164" y="92"/>
                </a:cubicBezTo>
                <a:lnTo>
                  <a:pt x="164" y="1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1" name="Freeform 52">
            <a:extLst>
              <a:ext uri="{FF2B5EF4-FFF2-40B4-BE49-F238E27FC236}">
                <a16:creationId xmlns:a16="http://schemas.microsoft.com/office/drawing/2014/main" id="{4EA6166E-2040-48CF-A6B4-B86D8B2A8090}"/>
              </a:ext>
            </a:extLst>
          </p:cNvPr>
          <p:cNvSpPr>
            <a:spLocks noEditPoints="1"/>
          </p:cNvSpPr>
          <p:nvPr/>
        </p:nvSpPr>
        <p:spPr bwMode="auto">
          <a:xfrm>
            <a:off x="2175203" y="1483504"/>
            <a:ext cx="420684" cy="303210"/>
          </a:xfrm>
          <a:custGeom>
            <a:avLst/>
            <a:gdLst/>
            <a:ahLst/>
            <a:cxnLst>
              <a:cxn ang="0">
                <a:pos x="244" y="184"/>
              </a:cxn>
              <a:cxn ang="0">
                <a:pos x="232" y="184"/>
              </a:cxn>
              <a:cxn ang="0">
                <a:pos x="229" y="184"/>
              </a:cxn>
              <a:cxn ang="0">
                <a:pos x="211" y="184"/>
              </a:cxn>
              <a:cxn ang="0">
                <a:pos x="191" y="136"/>
              </a:cxn>
              <a:cxn ang="0">
                <a:pos x="191" y="136"/>
              </a:cxn>
              <a:cxn ang="0">
                <a:pos x="180" y="128"/>
              </a:cxn>
              <a:cxn ang="0">
                <a:pos x="76" y="128"/>
              </a:cxn>
              <a:cxn ang="0">
                <a:pos x="65" y="136"/>
              </a:cxn>
              <a:cxn ang="0">
                <a:pos x="65" y="136"/>
              </a:cxn>
              <a:cxn ang="0">
                <a:pos x="45" y="184"/>
              </a:cxn>
              <a:cxn ang="0">
                <a:pos x="27" y="184"/>
              </a:cxn>
              <a:cxn ang="0">
                <a:pos x="24" y="184"/>
              </a:cxn>
              <a:cxn ang="0">
                <a:pos x="12" y="184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172"/>
              </a:cxn>
              <a:cxn ang="0">
                <a:pos x="244" y="184"/>
              </a:cxn>
              <a:cxn ang="0">
                <a:pos x="64" y="60"/>
              </a:cxn>
              <a:cxn ang="0">
                <a:pos x="48" y="76"/>
              </a:cxn>
              <a:cxn ang="0">
                <a:pos x="64" y="92"/>
              </a:cxn>
              <a:cxn ang="0">
                <a:pos x="80" y="76"/>
              </a:cxn>
              <a:cxn ang="0">
                <a:pos x="64" y="60"/>
              </a:cxn>
              <a:cxn ang="0">
                <a:pos x="160" y="60"/>
              </a:cxn>
              <a:cxn ang="0">
                <a:pos x="96" y="60"/>
              </a:cxn>
              <a:cxn ang="0">
                <a:pos x="96" y="92"/>
              </a:cxn>
              <a:cxn ang="0">
                <a:pos x="160" y="92"/>
              </a:cxn>
              <a:cxn ang="0">
                <a:pos x="160" y="60"/>
              </a:cxn>
              <a:cxn ang="0">
                <a:pos x="192" y="60"/>
              </a:cxn>
              <a:cxn ang="0">
                <a:pos x="176" y="76"/>
              </a:cxn>
              <a:cxn ang="0">
                <a:pos x="192" y="92"/>
              </a:cxn>
              <a:cxn ang="0">
                <a:pos x="208" y="76"/>
              </a:cxn>
              <a:cxn ang="0">
                <a:pos x="192" y="60"/>
              </a:cxn>
              <a:cxn ang="0">
                <a:pos x="73" y="148"/>
              </a:cxn>
              <a:cxn ang="0">
                <a:pos x="84" y="140"/>
              </a:cxn>
              <a:cxn ang="0">
                <a:pos x="172" y="140"/>
              </a:cxn>
              <a:cxn ang="0">
                <a:pos x="183" y="148"/>
              </a:cxn>
              <a:cxn ang="0">
                <a:pos x="183" y="148"/>
              </a:cxn>
              <a:cxn ang="0">
                <a:pos x="195" y="184"/>
              </a:cxn>
              <a:cxn ang="0">
                <a:pos x="172" y="184"/>
              </a:cxn>
              <a:cxn ang="0">
                <a:pos x="170" y="184"/>
              </a:cxn>
              <a:cxn ang="0">
                <a:pos x="85" y="184"/>
              </a:cxn>
              <a:cxn ang="0">
                <a:pos x="84" y="184"/>
              </a:cxn>
              <a:cxn ang="0">
                <a:pos x="60" y="184"/>
              </a:cxn>
              <a:cxn ang="0">
                <a:pos x="73" y="148"/>
              </a:cxn>
            </a:cxnLst>
            <a:rect l="0" t="0" r="r" b="b"/>
            <a:pathLst>
              <a:path w="256" h="184">
                <a:moveTo>
                  <a:pt x="244" y="184"/>
                </a:moveTo>
                <a:cubicBezTo>
                  <a:pt x="232" y="184"/>
                  <a:pt x="232" y="184"/>
                  <a:pt x="232" y="184"/>
                </a:cubicBezTo>
                <a:cubicBezTo>
                  <a:pt x="229" y="184"/>
                  <a:pt x="229" y="184"/>
                  <a:pt x="229" y="184"/>
                </a:cubicBezTo>
                <a:cubicBezTo>
                  <a:pt x="211" y="184"/>
                  <a:pt x="211" y="184"/>
                  <a:pt x="211" y="184"/>
                </a:cubicBezTo>
                <a:cubicBezTo>
                  <a:pt x="191" y="136"/>
                  <a:pt x="191" y="136"/>
                  <a:pt x="191" y="136"/>
                </a:cubicBezTo>
                <a:cubicBezTo>
                  <a:pt x="191" y="136"/>
                  <a:pt x="191" y="136"/>
                  <a:pt x="191" y="136"/>
                </a:cubicBezTo>
                <a:cubicBezTo>
                  <a:pt x="189" y="131"/>
                  <a:pt x="185" y="128"/>
                  <a:pt x="180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1" y="128"/>
                  <a:pt x="67" y="131"/>
                  <a:pt x="65" y="136"/>
                </a:cubicBezTo>
                <a:cubicBezTo>
                  <a:pt x="65" y="136"/>
                  <a:pt x="65" y="136"/>
                  <a:pt x="65" y="136"/>
                </a:cubicBezTo>
                <a:cubicBezTo>
                  <a:pt x="45" y="184"/>
                  <a:pt x="45" y="184"/>
                  <a:pt x="45" y="184"/>
                </a:cubicBezTo>
                <a:cubicBezTo>
                  <a:pt x="27" y="184"/>
                  <a:pt x="27" y="184"/>
                  <a:pt x="27" y="184"/>
                </a:cubicBezTo>
                <a:cubicBezTo>
                  <a:pt x="24" y="184"/>
                  <a:pt x="24" y="184"/>
                  <a:pt x="24" y="184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72"/>
                  <a:pt x="256" y="172"/>
                  <a:pt x="256" y="172"/>
                </a:cubicBezTo>
                <a:cubicBezTo>
                  <a:pt x="256" y="179"/>
                  <a:pt x="251" y="184"/>
                  <a:pt x="244" y="184"/>
                </a:cubicBezTo>
                <a:moveTo>
                  <a:pt x="64" y="60"/>
                </a:moveTo>
                <a:cubicBezTo>
                  <a:pt x="55" y="60"/>
                  <a:pt x="48" y="67"/>
                  <a:pt x="48" y="76"/>
                </a:cubicBezTo>
                <a:cubicBezTo>
                  <a:pt x="48" y="85"/>
                  <a:pt x="55" y="92"/>
                  <a:pt x="64" y="92"/>
                </a:cubicBezTo>
                <a:cubicBezTo>
                  <a:pt x="73" y="92"/>
                  <a:pt x="80" y="85"/>
                  <a:pt x="80" y="76"/>
                </a:cubicBezTo>
                <a:cubicBezTo>
                  <a:pt x="80" y="67"/>
                  <a:pt x="73" y="60"/>
                  <a:pt x="64" y="60"/>
                </a:cubicBezTo>
                <a:moveTo>
                  <a:pt x="160" y="60"/>
                </a:moveTo>
                <a:cubicBezTo>
                  <a:pt x="96" y="60"/>
                  <a:pt x="96" y="60"/>
                  <a:pt x="96" y="60"/>
                </a:cubicBezTo>
                <a:cubicBezTo>
                  <a:pt x="96" y="92"/>
                  <a:pt x="96" y="92"/>
                  <a:pt x="96" y="92"/>
                </a:cubicBezTo>
                <a:cubicBezTo>
                  <a:pt x="160" y="92"/>
                  <a:pt x="160" y="92"/>
                  <a:pt x="160" y="92"/>
                </a:cubicBezTo>
                <a:lnTo>
                  <a:pt x="160" y="60"/>
                </a:lnTo>
                <a:close/>
                <a:moveTo>
                  <a:pt x="192" y="60"/>
                </a:moveTo>
                <a:cubicBezTo>
                  <a:pt x="183" y="60"/>
                  <a:pt x="176" y="67"/>
                  <a:pt x="176" y="76"/>
                </a:cubicBezTo>
                <a:cubicBezTo>
                  <a:pt x="176" y="85"/>
                  <a:pt x="183" y="92"/>
                  <a:pt x="192" y="92"/>
                </a:cubicBezTo>
                <a:cubicBezTo>
                  <a:pt x="201" y="92"/>
                  <a:pt x="208" y="85"/>
                  <a:pt x="208" y="76"/>
                </a:cubicBezTo>
                <a:cubicBezTo>
                  <a:pt x="208" y="67"/>
                  <a:pt x="201" y="60"/>
                  <a:pt x="192" y="60"/>
                </a:cubicBezTo>
                <a:moveTo>
                  <a:pt x="73" y="148"/>
                </a:moveTo>
                <a:cubicBezTo>
                  <a:pt x="74" y="143"/>
                  <a:pt x="79" y="140"/>
                  <a:pt x="84" y="140"/>
                </a:cubicBezTo>
                <a:cubicBezTo>
                  <a:pt x="172" y="140"/>
                  <a:pt x="172" y="140"/>
                  <a:pt x="172" y="140"/>
                </a:cubicBezTo>
                <a:cubicBezTo>
                  <a:pt x="177" y="140"/>
                  <a:pt x="182" y="143"/>
                  <a:pt x="183" y="148"/>
                </a:cubicBezTo>
                <a:cubicBezTo>
                  <a:pt x="183" y="148"/>
                  <a:pt x="183" y="148"/>
                  <a:pt x="183" y="148"/>
                </a:cubicBezTo>
                <a:cubicBezTo>
                  <a:pt x="195" y="184"/>
                  <a:pt x="195" y="184"/>
                  <a:pt x="195" y="184"/>
                </a:cubicBezTo>
                <a:cubicBezTo>
                  <a:pt x="172" y="184"/>
                  <a:pt x="172" y="184"/>
                  <a:pt x="172" y="184"/>
                </a:cubicBezTo>
                <a:cubicBezTo>
                  <a:pt x="170" y="184"/>
                  <a:pt x="170" y="184"/>
                  <a:pt x="170" y="184"/>
                </a:cubicBezTo>
                <a:cubicBezTo>
                  <a:pt x="85" y="184"/>
                  <a:pt x="85" y="184"/>
                  <a:pt x="85" y="184"/>
                </a:cubicBezTo>
                <a:cubicBezTo>
                  <a:pt x="84" y="184"/>
                  <a:pt x="84" y="184"/>
                  <a:pt x="84" y="184"/>
                </a:cubicBezTo>
                <a:cubicBezTo>
                  <a:pt x="60" y="184"/>
                  <a:pt x="60" y="184"/>
                  <a:pt x="60" y="184"/>
                </a:cubicBezTo>
                <a:cubicBezTo>
                  <a:pt x="73" y="148"/>
                  <a:pt x="73" y="148"/>
                  <a:pt x="73" y="148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52" name="Group 49">
            <a:extLst>
              <a:ext uri="{FF2B5EF4-FFF2-40B4-BE49-F238E27FC236}">
                <a16:creationId xmlns:a16="http://schemas.microsoft.com/office/drawing/2014/main" id="{C2E0ABA8-7A92-F7B3-EEE7-BEBB54C3CAC6}"/>
              </a:ext>
            </a:extLst>
          </p:cNvPr>
          <p:cNvGrpSpPr/>
          <p:nvPr/>
        </p:nvGrpSpPr>
        <p:grpSpPr>
          <a:xfrm>
            <a:off x="2265690" y="4385426"/>
            <a:ext cx="493708" cy="490533"/>
            <a:chOff x="469900" y="379413"/>
            <a:chExt cx="493713" cy="490538"/>
          </a:xfrm>
          <a:solidFill>
            <a:srgbClr val="6ACEE2"/>
          </a:solidFill>
        </p:grpSpPr>
        <p:sp>
          <p:nvSpPr>
            <p:cNvPr id="53" name="Freeform 5">
              <a:extLst>
                <a:ext uri="{FF2B5EF4-FFF2-40B4-BE49-F238E27FC236}">
                  <a16:creationId xmlns:a16="http://schemas.microsoft.com/office/drawing/2014/main" id="{0C48C2F2-0D0D-EC20-0475-218849D8C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300" y="496888"/>
              <a:ext cx="468313" cy="142875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164" y="0"/>
                </a:cxn>
                <a:cxn ang="0">
                  <a:pos x="164" y="25"/>
                </a:cxn>
                <a:cxn ang="0">
                  <a:pos x="34" y="25"/>
                </a:cxn>
                <a:cxn ang="0">
                  <a:pos x="28" y="27"/>
                </a:cxn>
                <a:cxn ang="0">
                  <a:pos x="26" y="33"/>
                </a:cxn>
                <a:cxn ang="0">
                  <a:pos x="26" y="50"/>
                </a:cxn>
                <a:cxn ang="0">
                  <a:pos x="0" y="50"/>
                </a:cxn>
                <a:cxn ang="0">
                  <a:pos x="0" y="33"/>
                </a:cxn>
                <a:cxn ang="0">
                  <a:pos x="10" y="9"/>
                </a:cxn>
                <a:cxn ang="0">
                  <a:pos x="34" y="0"/>
                </a:cxn>
              </a:cxnLst>
              <a:rect l="0" t="0" r="r" b="b"/>
              <a:pathLst>
                <a:path w="164" h="50">
                  <a:moveTo>
                    <a:pt x="3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1" y="25"/>
                    <a:pt x="29" y="26"/>
                    <a:pt x="28" y="27"/>
                  </a:cubicBezTo>
                  <a:cubicBezTo>
                    <a:pt x="27" y="29"/>
                    <a:pt x="26" y="31"/>
                    <a:pt x="26" y="33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4"/>
                    <a:pt x="4" y="15"/>
                    <a:pt x="10" y="9"/>
                  </a:cubicBezTo>
                  <a:cubicBezTo>
                    <a:pt x="16" y="3"/>
                    <a:pt x="24" y="0"/>
                    <a:pt x="3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4" name="Freeform 6">
              <a:extLst>
                <a:ext uri="{FF2B5EF4-FFF2-40B4-BE49-F238E27FC236}">
                  <a16:creationId xmlns:a16="http://schemas.microsoft.com/office/drawing/2014/main" id="{DA5CBAF9-BB41-9072-3AAB-30D12B91E1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900" y="649288"/>
              <a:ext cx="125413" cy="4286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16" y="15"/>
                </a:cxn>
                <a:cxn ang="0">
                  <a:pos x="28" y="15"/>
                </a:cxn>
                <a:cxn ang="0">
                  <a:pos x="35" y="8"/>
                </a:cxn>
                <a:cxn ang="0">
                  <a:pos x="35" y="8"/>
                </a:cxn>
                <a:cxn ang="0">
                  <a:pos x="40" y="8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4" y="0"/>
                </a:cxn>
              </a:cxnLst>
              <a:rect l="0" t="0" r="r" b="b"/>
              <a:pathLst>
                <a:path w="44" h="15">
                  <a:moveTo>
                    <a:pt x="4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12"/>
                    <a:pt x="12" y="15"/>
                    <a:pt x="16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2" y="15"/>
                    <a:pt x="35" y="12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8"/>
                    <a:pt x="44" y="6"/>
                    <a:pt x="44" y="4"/>
                  </a:cubicBezTo>
                  <a:cubicBezTo>
                    <a:pt x="44" y="1"/>
                    <a:pt x="42" y="0"/>
                    <a:pt x="40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5" name="Freeform 7">
              <a:extLst>
                <a:ext uri="{FF2B5EF4-FFF2-40B4-BE49-F238E27FC236}">
                  <a16:creationId xmlns:a16="http://schemas.microsoft.com/office/drawing/2014/main" id="{5402B15A-13AF-E546-67FD-8AE78FA22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900" y="700088"/>
              <a:ext cx="125413" cy="169863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44" y="39"/>
                </a:cxn>
                <a:cxn ang="0">
                  <a:pos x="22" y="59"/>
                </a:cxn>
                <a:cxn ang="0">
                  <a:pos x="0" y="39"/>
                </a:cxn>
                <a:cxn ang="0">
                  <a:pos x="22" y="0"/>
                </a:cxn>
              </a:cxnLst>
              <a:rect l="0" t="0" r="r" b="b"/>
              <a:pathLst>
                <a:path w="44" h="59">
                  <a:moveTo>
                    <a:pt x="22" y="0"/>
                  </a:moveTo>
                  <a:cubicBezTo>
                    <a:pt x="27" y="19"/>
                    <a:pt x="44" y="29"/>
                    <a:pt x="44" y="39"/>
                  </a:cubicBezTo>
                  <a:cubicBezTo>
                    <a:pt x="44" y="49"/>
                    <a:pt x="38" y="59"/>
                    <a:pt x="22" y="59"/>
                  </a:cubicBezTo>
                  <a:cubicBezTo>
                    <a:pt x="6" y="59"/>
                    <a:pt x="0" y="49"/>
                    <a:pt x="0" y="39"/>
                  </a:cubicBezTo>
                  <a:cubicBezTo>
                    <a:pt x="0" y="29"/>
                    <a:pt x="17" y="19"/>
                    <a:pt x="2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6" name="Freeform 8">
              <a:extLst>
                <a:ext uri="{FF2B5EF4-FFF2-40B4-BE49-F238E27FC236}">
                  <a16:creationId xmlns:a16="http://schemas.microsoft.com/office/drawing/2014/main" id="{6B66CE0F-43A0-CA63-8A68-C6A3C151C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550" y="379413"/>
              <a:ext cx="284163" cy="131763"/>
            </a:xfrm>
            <a:custGeom>
              <a:avLst/>
              <a:gdLst/>
              <a:ahLst/>
              <a:cxnLst>
                <a:cxn ang="0">
                  <a:pos x="61" y="8"/>
                </a:cxn>
                <a:cxn ang="0">
                  <a:pos x="100" y="12"/>
                </a:cxn>
                <a:cxn ang="0">
                  <a:pos x="61" y="15"/>
                </a:cxn>
                <a:cxn ang="0">
                  <a:pos x="56" y="21"/>
                </a:cxn>
                <a:cxn ang="0">
                  <a:pos x="56" y="46"/>
                </a:cxn>
                <a:cxn ang="0">
                  <a:pos x="44" y="46"/>
                </a:cxn>
                <a:cxn ang="0">
                  <a:pos x="44" y="21"/>
                </a:cxn>
                <a:cxn ang="0">
                  <a:pos x="39" y="15"/>
                </a:cxn>
                <a:cxn ang="0">
                  <a:pos x="0" y="12"/>
                </a:cxn>
                <a:cxn ang="0">
                  <a:pos x="39" y="8"/>
                </a:cxn>
                <a:cxn ang="0">
                  <a:pos x="50" y="0"/>
                </a:cxn>
                <a:cxn ang="0">
                  <a:pos x="61" y="8"/>
                </a:cxn>
              </a:cxnLst>
              <a:rect l="0" t="0" r="r" b="b"/>
              <a:pathLst>
                <a:path w="100" h="46">
                  <a:moveTo>
                    <a:pt x="61" y="8"/>
                  </a:moveTo>
                  <a:cubicBezTo>
                    <a:pt x="85" y="2"/>
                    <a:pt x="100" y="3"/>
                    <a:pt x="100" y="12"/>
                  </a:cubicBezTo>
                  <a:cubicBezTo>
                    <a:pt x="100" y="21"/>
                    <a:pt x="85" y="22"/>
                    <a:pt x="61" y="15"/>
                  </a:cubicBezTo>
                  <a:cubicBezTo>
                    <a:pt x="60" y="18"/>
                    <a:pt x="58" y="20"/>
                    <a:pt x="56" y="21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1" y="20"/>
                    <a:pt x="40" y="18"/>
                    <a:pt x="39" y="15"/>
                  </a:cubicBezTo>
                  <a:cubicBezTo>
                    <a:pt x="15" y="22"/>
                    <a:pt x="0" y="21"/>
                    <a:pt x="0" y="12"/>
                  </a:cubicBezTo>
                  <a:cubicBezTo>
                    <a:pt x="0" y="3"/>
                    <a:pt x="15" y="2"/>
                    <a:pt x="39" y="8"/>
                  </a:cubicBezTo>
                  <a:cubicBezTo>
                    <a:pt x="40" y="4"/>
                    <a:pt x="45" y="0"/>
                    <a:pt x="50" y="0"/>
                  </a:cubicBezTo>
                  <a:cubicBezTo>
                    <a:pt x="55" y="0"/>
                    <a:pt x="59" y="4"/>
                    <a:pt x="61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7" name="Freeform 9">
              <a:extLst>
                <a:ext uri="{FF2B5EF4-FFF2-40B4-BE49-F238E27FC236}">
                  <a16:creationId xmlns:a16="http://schemas.microsoft.com/office/drawing/2014/main" id="{1028A598-A8C3-BA8D-1C6E-CF17FDDB5C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188" y="760413"/>
              <a:ext cx="34925" cy="92075"/>
            </a:xfrm>
            <a:custGeom>
              <a:avLst/>
              <a:gdLst/>
              <a:ahLst/>
              <a:cxnLst>
                <a:cxn ang="0">
                  <a:pos x="11" y="32"/>
                </a:cxn>
                <a:cxn ang="0">
                  <a:pos x="0" y="18"/>
                </a:cxn>
                <a:cxn ang="0">
                  <a:pos x="12" y="0"/>
                </a:cxn>
                <a:cxn ang="0">
                  <a:pos x="3" y="19"/>
                </a:cxn>
                <a:cxn ang="0">
                  <a:pos x="11" y="32"/>
                </a:cxn>
              </a:cxnLst>
              <a:rect l="0" t="0" r="r" b="b"/>
              <a:pathLst>
                <a:path w="12" h="32">
                  <a:moveTo>
                    <a:pt x="11" y="32"/>
                  </a:moveTo>
                  <a:cubicBezTo>
                    <a:pt x="3" y="30"/>
                    <a:pt x="0" y="24"/>
                    <a:pt x="0" y="18"/>
                  </a:cubicBezTo>
                  <a:cubicBezTo>
                    <a:pt x="0" y="13"/>
                    <a:pt x="7" y="8"/>
                    <a:pt x="12" y="0"/>
                  </a:cubicBezTo>
                  <a:cubicBezTo>
                    <a:pt x="7" y="7"/>
                    <a:pt x="2" y="13"/>
                    <a:pt x="3" y="19"/>
                  </a:cubicBezTo>
                  <a:cubicBezTo>
                    <a:pt x="4" y="24"/>
                    <a:pt x="7" y="29"/>
                    <a:pt x="11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58" name="Freeform 10">
            <a:extLst>
              <a:ext uri="{FF2B5EF4-FFF2-40B4-BE49-F238E27FC236}">
                <a16:creationId xmlns:a16="http://schemas.microsoft.com/office/drawing/2014/main" id="{B13A16DD-24AE-467B-CD81-940F9974FC15}"/>
              </a:ext>
            </a:extLst>
          </p:cNvPr>
          <p:cNvSpPr>
            <a:spLocks noEditPoints="1"/>
          </p:cNvSpPr>
          <p:nvPr/>
        </p:nvSpPr>
        <p:spPr bwMode="auto">
          <a:xfrm>
            <a:off x="3089595" y="4299701"/>
            <a:ext cx="623882" cy="547683"/>
          </a:xfrm>
          <a:custGeom>
            <a:avLst/>
            <a:gdLst/>
            <a:ahLst/>
            <a:cxnLst>
              <a:cxn ang="0">
                <a:pos x="0" y="145"/>
              </a:cxn>
              <a:cxn ang="0">
                <a:pos x="48" y="191"/>
              </a:cxn>
              <a:cxn ang="0">
                <a:pos x="145" y="191"/>
              </a:cxn>
              <a:cxn ang="0">
                <a:pos x="217" y="146"/>
              </a:cxn>
              <a:cxn ang="0">
                <a:pos x="217" y="145"/>
              </a:cxn>
              <a:cxn ang="0">
                <a:pos x="0" y="145"/>
              </a:cxn>
              <a:cxn ang="0">
                <a:pos x="112" y="0"/>
              </a:cxn>
              <a:cxn ang="0">
                <a:pos x="113" y="135"/>
              </a:cxn>
              <a:cxn ang="0">
                <a:pos x="21" y="135"/>
              </a:cxn>
              <a:cxn ang="0">
                <a:pos x="112" y="0"/>
              </a:cxn>
              <a:cxn ang="0">
                <a:pos x="124" y="28"/>
              </a:cxn>
              <a:cxn ang="0">
                <a:pos x="124" y="135"/>
              </a:cxn>
              <a:cxn ang="0">
                <a:pos x="178" y="135"/>
              </a:cxn>
              <a:cxn ang="0">
                <a:pos x="124" y="28"/>
              </a:cxn>
            </a:cxnLst>
            <a:rect l="0" t="0" r="r" b="b"/>
            <a:pathLst>
              <a:path w="219" h="191">
                <a:moveTo>
                  <a:pt x="0" y="145"/>
                </a:moveTo>
                <a:cubicBezTo>
                  <a:pt x="0" y="145"/>
                  <a:pt x="13" y="191"/>
                  <a:pt x="48" y="191"/>
                </a:cubicBezTo>
                <a:cubicBezTo>
                  <a:pt x="83" y="191"/>
                  <a:pt x="101" y="191"/>
                  <a:pt x="145" y="191"/>
                </a:cubicBezTo>
                <a:cubicBezTo>
                  <a:pt x="188" y="191"/>
                  <a:pt x="216" y="150"/>
                  <a:pt x="217" y="146"/>
                </a:cubicBezTo>
                <a:cubicBezTo>
                  <a:pt x="219" y="141"/>
                  <a:pt x="217" y="145"/>
                  <a:pt x="217" y="145"/>
                </a:cubicBezTo>
                <a:cubicBezTo>
                  <a:pt x="0" y="145"/>
                  <a:pt x="0" y="145"/>
                  <a:pt x="0" y="145"/>
                </a:cubicBezTo>
                <a:close/>
                <a:moveTo>
                  <a:pt x="112" y="0"/>
                </a:moveTo>
                <a:cubicBezTo>
                  <a:pt x="113" y="135"/>
                  <a:pt x="113" y="135"/>
                  <a:pt x="113" y="135"/>
                </a:cubicBezTo>
                <a:cubicBezTo>
                  <a:pt x="21" y="135"/>
                  <a:pt x="21" y="135"/>
                  <a:pt x="21" y="135"/>
                </a:cubicBezTo>
                <a:cubicBezTo>
                  <a:pt x="69" y="108"/>
                  <a:pt x="95" y="59"/>
                  <a:pt x="112" y="0"/>
                </a:cubicBezTo>
                <a:close/>
                <a:moveTo>
                  <a:pt x="124" y="28"/>
                </a:moveTo>
                <a:cubicBezTo>
                  <a:pt x="124" y="135"/>
                  <a:pt x="124" y="135"/>
                  <a:pt x="124" y="135"/>
                </a:cubicBezTo>
                <a:cubicBezTo>
                  <a:pt x="178" y="135"/>
                  <a:pt x="178" y="135"/>
                  <a:pt x="178" y="135"/>
                </a:cubicBezTo>
                <a:cubicBezTo>
                  <a:pt x="149" y="114"/>
                  <a:pt x="134" y="74"/>
                  <a:pt x="124" y="28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9" name="Freeform 11">
            <a:extLst>
              <a:ext uri="{FF2B5EF4-FFF2-40B4-BE49-F238E27FC236}">
                <a16:creationId xmlns:a16="http://schemas.microsoft.com/office/drawing/2014/main" id="{377FA4D4-1E3A-C7E5-1ABE-561233C3B37E}"/>
              </a:ext>
            </a:extLst>
          </p:cNvPr>
          <p:cNvSpPr>
            <a:spLocks noEditPoints="1"/>
          </p:cNvSpPr>
          <p:nvPr/>
        </p:nvSpPr>
        <p:spPr bwMode="auto">
          <a:xfrm>
            <a:off x="3950011" y="5169643"/>
            <a:ext cx="425446" cy="627057"/>
          </a:xfrm>
          <a:custGeom>
            <a:avLst/>
            <a:gdLst/>
            <a:ahLst/>
            <a:cxnLst>
              <a:cxn ang="0">
                <a:pos x="149" y="50"/>
              </a:cxn>
              <a:cxn ang="0">
                <a:pos x="62" y="14"/>
              </a:cxn>
              <a:cxn ang="0">
                <a:pos x="73" y="25"/>
              </a:cxn>
              <a:cxn ang="0">
                <a:pos x="134" y="50"/>
              </a:cxn>
              <a:cxn ang="0">
                <a:pos x="98" y="106"/>
              </a:cxn>
              <a:cxn ang="0">
                <a:pos x="69" y="106"/>
              </a:cxn>
              <a:cxn ang="0">
                <a:pos x="40" y="106"/>
              </a:cxn>
              <a:cxn ang="0">
                <a:pos x="11" y="106"/>
              </a:cxn>
              <a:cxn ang="0">
                <a:pos x="98" y="122"/>
              </a:cxn>
              <a:cxn ang="0">
                <a:pos x="78" y="120"/>
              </a:cxn>
              <a:cxn ang="0">
                <a:pos x="49" y="120"/>
              </a:cxn>
              <a:cxn ang="0">
                <a:pos x="20" y="120"/>
              </a:cxn>
              <a:cxn ang="0">
                <a:pos x="11" y="114"/>
              </a:cxn>
              <a:cxn ang="0">
                <a:pos x="40" y="114"/>
              </a:cxn>
              <a:cxn ang="0">
                <a:pos x="69" y="114"/>
              </a:cxn>
              <a:cxn ang="0">
                <a:pos x="98" y="114"/>
              </a:cxn>
              <a:cxn ang="0">
                <a:pos x="17" y="150"/>
              </a:cxn>
              <a:cxn ang="0">
                <a:pos x="15" y="157"/>
              </a:cxn>
              <a:cxn ang="0">
                <a:pos x="5" y="165"/>
              </a:cxn>
              <a:cxn ang="0">
                <a:pos x="5" y="165"/>
              </a:cxn>
              <a:cxn ang="0">
                <a:pos x="1" y="180"/>
              </a:cxn>
              <a:cxn ang="0">
                <a:pos x="92" y="150"/>
              </a:cxn>
              <a:cxn ang="0">
                <a:pos x="103" y="157"/>
              </a:cxn>
              <a:cxn ang="0">
                <a:pos x="104" y="165"/>
              </a:cxn>
              <a:cxn ang="0">
                <a:pos x="104" y="165"/>
              </a:cxn>
              <a:cxn ang="0">
                <a:pos x="101" y="180"/>
              </a:cxn>
              <a:cxn ang="0">
                <a:pos x="36" y="148"/>
              </a:cxn>
              <a:cxn ang="0">
                <a:pos x="38" y="154"/>
              </a:cxn>
              <a:cxn ang="0">
                <a:pos x="30" y="162"/>
              </a:cxn>
              <a:cxn ang="0">
                <a:pos x="30" y="162"/>
              </a:cxn>
              <a:cxn ang="0">
                <a:pos x="26" y="179"/>
              </a:cxn>
              <a:cxn ang="0">
                <a:pos x="55" y="148"/>
              </a:cxn>
              <a:cxn ang="0">
                <a:pos x="59" y="154"/>
              </a:cxn>
              <a:cxn ang="0">
                <a:pos x="55" y="162"/>
              </a:cxn>
              <a:cxn ang="0">
                <a:pos x="55" y="162"/>
              </a:cxn>
              <a:cxn ang="0">
                <a:pos x="51" y="179"/>
              </a:cxn>
              <a:cxn ang="0">
                <a:pos x="73" y="148"/>
              </a:cxn>
              <a:cxn ang="0">
                <a:pos x="81" y="154"/>
              </a:cxn>
              <a:cxn ang="0">
                <a:pos x="79" y="162"/>
              </a:cxn>
              <a:cxn ang="0">
                <a:pos x="79" y="162"/>
              </a:cxn>
              <a:cxn ang="0">
                <a:pos x="76" y="179"/>
              </a:cxn>
              <a:cxn ang="0">
                <a:pos x="103" y="195"/>
              </a:cxn>
              <a:cxn ang="0">
                <a:pos x="82" y="191"/>
              </a:cxn>
              <a:cxn ang="0">
                <a:pos x="55" y="187"/>
              </a:cxn>
              <a:cxn ang="0">
                <a:pos x="55" y="187"/>
              </a:cxn>
              <a:cxn ang="0">
                <a:pos x="27" y="191"/>
              </a:cxn>
              <a:cxn ang="0">
                <a:pos x="85" y="136"/>
              </a:cxn>
              <a:cxn ang="0">
                <a:pos x="7" y="191"/>
              </a:cxn>
              <a:cxn ang="0">
                <a:pos x="24" y="124"/>
              </a:cxn>
              <a:cxn ang="0">
                <a:pos x="24" y="124"/>
              </a:cxn>
              <a:cxn ang="0">
                <a:pos x="33" y="130"/>
              </a:cxn>
              <a:cxn ang="0">
                <a:pos x="55" y="136"/>
              </a:cxn>
              <a:cxn ang="0">
                <a:pos x="76" y="130"/>
              </a:cxn>
            </a:cxnLst>
            <a:rect l="0" t="0" r="r" b="b"/>
            <a:pathLst>
              <a:path w="149" h="219">
                <a:moveTo>
                  <a:pt x="134" y="211"/>
                </a:moveTo>
                <a:cubicBezTo>
                  <a:pt x="134" y="215"/>
                  <a:pt x="137" y="219"/>
                  <a:pt x="141" y="219"/>
                </a:cubicBezTo>
                <a:cubicBezTo>
                  <a:pt x="145" y="219"/>
                  <a:pt x="149" y="215"/>
                  <a:pt x="149" y="211"/>
                </a:cubicBezTo>
                <a:cubicBezTo>
                  <a:pt x="149" y="50"/>
                  <a:pt x="149" y="50"/>
                  <a:pt x="149" y="50"/>
                </a:cubicBezTo>
                <a:cubicBezTo>
                  <a:pt x="149" y="36"/>
                  <a:pt x="143" y="24"/>
                  <a:pt x="134" y="14"/>
                </a:cubicBezTo>
                <a:cubicBezTo>
                  <a:pt x="125" y="5"/>
                  <a:pt x="112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84" y="0"/>
                  <a:pt x="71" y="5"/>
                  <a:pt x="62" y="14"/>
                </a:cubicBezTo>
                <a:cubicBezTo>
                  <a:pt x="53" y="24"/>
                  <a:pt x="47" y="36"/>
                  <a:pt x="47" y="50"/>
                </a:cubicBezTo>
                <a:cubicBezTo>
                  <a:pt x="47" y="55"/>
                  <a:pt x="50" y="58"/>
                  <a:pt x="55" y="58"/>
                </a:cubicBezTo>
                <a:cubicBezTo>
                  <a:pt x="59" y="58"/>
                  <a:pt x="62" y="55"/>
                  <a:pt x="62" y="50"/>
                </a:cubicBezTo>
                <a:cubicBezTo>
                  <a:pt x="62" y="41"/>
                  <a:pt x="66" y="32"/>
                  <a:pt x="73" y="25"/>
                </a:cubicBezTo>
                <a:cubicBezTo>
                  <a:pt x="79" y="19"/>
                  <a:pt x="88" y="15"/>
                  <a:pt x="98" y="15"/>
                </a:cubicBezTo>
                <a:cubicBezTo>
                  <a:pt x="98" y="15"/>
                  <a:pt x="98" y="15"/>
                  <a:pt x="98" y="15"/>
                </a:cubicBezTo>
                <a:cubicBezTo>
                  <a:pt x="108" y="15"/>
                  <a:pt x="117" y="19"/>
                  <a:pt x="123" y="25"/>
                </a:cubicBezTo>
                <a:cubicBezTo>
                  <a:pt x="130" y="32"/>
                  <a:pt x="134" y="41"/>
                  <a:pt x="134" y="50"/>
                </a:cubicBezTo>
                <a:cubicBezTo>
                  <a:pt x="134" y="211"/>
                  <a:pt x="134" y="211"/>
                  <a:pt x="134" y="211"/>
                </a:cubicBezTo>
                <a:close/>
                <a:moveTo>
                  <a:pt x="55" y="63"/>
                </a:moveTo>
                <a:cubicBezTo>
                  <a:pt x="79" y="63"/>
                  <a:pt x="99" y="82"/>
                  <a:pt x="101" y="106"/>
                </a:cubicBezTo>
                <a:cubicBezTo>
                  <a:pt x="100" y="106"/>
                  <a:pt x="99" y="106"/>
                  <a:pt x="98" y="106"/>
                </a:cubicBezTo>
                <a:cubicBezTo>
                  <a:pt x="96" y="106"/>
                  <a:pt x="94" y="105"/>
                  <a:pt x="92" y="105"/>
                </a:cubicBezTo>
                <a:cubicBezTo>
                  <a:pt x="90" y="104"/>
                  <a:pt x="87" y="103"/>
                  <a:pt x="84" y="103"/>
                </a:cubicBezTo>
                <a:cubicBezTo>
                  <a:pt x="81" y="103"/>
                  <a:pt x="78" y="104"/>
                  <a:pt x="75" y="105"/>
                </a:cubicBezTo>
                <a:cubicBezTo>
                  <a:pt x="73" y="105"/>
                  <a:pt x="71" y="106"/>
                  <a:pt x="69" y="106"/>
                </a:cubicBezTo>
                <a:cubicBezTo>
                  <a:pt x="67" y="106"/>
                  <a:pt x="65" y="105"/>
                  <a:pt x="63" y="105"/>
                </a:cubicBezTo>
                <a:cubicBezTo>
                  <a:pt x="60" y="104"/>
                  <a:pt x="58" y="103"/>
                  <a:pt x="55" y="103"/>
                </a:cubicBezTo>
                <a:cubicBezTo>
                  <a:pt x="52" y="103"/>
                  <a:pt x="49" y="104"/>
                  <a:pt x="46" y="105"/>
                </a:cubicBezTo>
                <a:cubicBezTo>
                  <a:pt x="44" y="105"/>
                  <a:pt x="42" y="106"/>
                  <a:pt x="40" y="106"/>
                </a:cubicBezTo>
                <a:cubicBezTo>
                  <a:pt x="38" y="106"/>
                  <a:pt x="36" y="105"/>
                  <a:pt x="34" y="105"/>
                </a:cubicBezTo>
                <a:cubicBezTo>
                  <a:pt x="31" y="104"/>
                  <a:pt x="29" y="103"/>
                  <a:pt x="26" y="103"/>
                </a:cubicBezTo>
                <a:cubicBezTo>
                  <a:pt x="22" y="103"/>
                  <a:pt x="20" y="104"/>
                  <a:pt x="17" y="105"/>
                </a:cubicBezTo>
                <a:cubicBezTo>
                  <a:pt x="15" y="105"/>
                  <a:pt x="13" y="106"/>
                  <a:pt x="11" y="106"/>
                </a:cubicBezTo>
                <a:cubicBezTo>
                  <a:pt x="10" y="106"/>
                  <a:pt x="10" y="106"/>
                  <a:pt x="9" y="106"/>
                </a:cubicBezTo>
                <a:cubicBezTo>
                  <a:pt x="10" y="82"/>
                  <a:pt x="30" y="63"/>
                  <a:pt x="55" y="63"/>
                </a:cubicBezTo>
                <a:close/>
                <a:moveTo>
                  <a:pt x="100" y="114"/>
                </a:moveTo>
                <a:cubicBezTo>
                  <a:pt x="100" y="117"/>
                  <a:pt x="99" y="120"/>
                  <a:pt x="98" y="122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5" y="122"/>
                  <a:pt x="92" y="121"/>
                  <a:pt x="90" y="120"/>
                </a:cubicBezTo>
                <a:cubicBezTo>
                  <a:pt x="88" y="120"/>
                  <a:pt x="85" y="119"/>
                  <a:pt x="84" y="119"/>
                </a:cubicBezTo>
                <a:cubicBezTo>
                  <a:pt x="82" y="119"/>
                  <a:pt x="80" y="120"/>
                  <a:pt x="78" y="120"/>
                </a:cubicBezTo>
                <a:cubicBezTo>
                  <a:pt x="75" y="121"/>
                  <a:pt x="72" y="122"/>
                  <a:pt x="69" y="122"/>
                </a:cubicBezTo>
                <a:cubicBezTo>
                  <a:pt x="66" y="122"/>
                  <a:pt x="63" y="121"/>
                  <a:pt x="61" y="120"/>
                </a:cubicBezTo>
                <a:cubicBezTo>
                  <a:pt x="58" y="120"/>
                  <a:pt x="56" y="119"/>
                  <a:pt x="55" y="119"/>
                </a:cubicBezTo>
                <a:cubicBezTo>
                  <a:pt x="53" y="119"/>
                  <a:pt x="51" y="120"/>
                  <a:pt x="49" y="120"/>
                </a:cubicBezTo>
                <a:cubicBezTo>
                  <a:pt x="46" y="121"/>
                  <a:pt x="43" y="122"/>
                  <a:pt x="40" y="122"/>
                </a:cubicBezTo>
                <a:cubicBezTo>
                  <a:pt x="37" y="122"/>
                  <a:pt x="34" y="121"/>
                  <a:pt x="31" y="120"/>
                </a:cubicBezTo>
                <a:cubicBezTo>
                  <a:pt x="29" y="120"/>
                  <a:pt x="27" y="119"/>
                  <a:pt x="26" y="119"/>
                </a:cubicBezTo>
                <a:cubicBezTo>
                  <a:pt x="24" y="119"/>
                  <a:pt x="22" y="120"/>
                  <a:pt x="20" y="120"/>
                </a:cubicBezTo>
                <a:cubicBezTo>
                  <a:pt x="17" y="121"/>
                  <a:pt x="14" y="122"/>
                  <a:pt x="11" y="122"/>
                </a:cubicBezTo>
                <a:cubicBezTo>
                  <a:pt x="11" y="122"/>
                  <a:pt x="11" y="122"/>
                  <a:pt x="11" y="122"/>
                </a:cubicBezTo>
                <a:cubicBezTo>
                  <a:pt x="10" y="120"/>
                  <a:pt x="9" y="117"/>
                  <a:pt x="9" y="114"/>
                </a:cubicBezTo>
                <a:cubicBezTo>
                  <a:pt x="10" y="114"/>
                  <a:pt x="10" y="114"/>
                  <a:pt x="11" y="114"/>
                </a:cubicBezTo>
                <a:cubicBezTo>
                  <a:pt x="13" y="114"/>
                  <a:pt x="15" y="114"/>
                  <a:pt x="17" y="113"/>
                </a:cubicBezTo>
                <a:cubicBezTo>
                  <a:pt x="20" y="112"/>
                  <a:pt x="22" y="111"/>
                  <a:pt x="26" y="111"/>
                </a:cubicBezTo>
                <a:cubicBezTo>
                  <a:pt x="29" y="111"/>
                  <a:pt x="31" y="112"/>
                  <a:pt x="34" y="113"/>
                </a:cubicBezTo>
                <a:cubicBezTo>
                  <a:pt x="36" y="114"/>
                  <a:pt x="38" y="114"/>
                  <a:pt x="40" y="114"/>
                </a:cubicBezTo>
                <a:cubicBezTo>
                  <a:pt x="42" y="114"/>
                  <a:pt x="44" y="114"/>
                  <a:pt x="46" y="113"/>
                </a:cubicBezTo>
                <a:cubicBezTo>
                  <a:pt x="49" y="112"/>
                  <a:pt x="52" y="111"/>
                  <a:pt x="55" y="111"/>
                </a:cubicBezTo>
                <a:cubicBezTo>
                  <a:pt x="58" y="111"/>
                  <a:pt x="60" y="112"/>
                  <a:pt x="63" y="113"/>
                </a:cubicBezTo>
                <a:cubicBezTo>
                  <a:pt x="65" y="114"/>
                  <a:pt x="67" y="114"/>
                  <a:pt x="69" y="114"/>
                </a:cubicBezTo>
                <a:cubicBezTo>
                  <a:pt x="71" y="114"/>
                  <a:pt x="73" y="114"/>
                  <a:pt x="75" y="113"/>
                </a:cubicBezTo>
                <a:cubicBezTo>
                  <a:pt x="78" y="112"/>
                  <a:pt x="81" y="111"/>
                  <a:pt x="84" y="111"/>
                </a:cubicBezTo>
                <a:cubicBezTo>
                  <a:pt x="87" y="111"/>
                  <a:pt x="90" y="112"/>
                  <a:pt x="92" y="113"/>
                </a:cubicBezTo>
                <a:cubicBezTo>
                  <a:pt x="94" y="114"/>
                  <a:pt x="96" y="114"/>
                  <a:pt x="98" y="114"/>
                </a:cubicBezTo>
                <a:cubicBezTo>
                  <a:pt x="99" y="114"/>
                  <a:pt x="100" y="114"/>
                  <a:pt x="100" y="114"/>
                </a:cubicBezTo>
                <a:close/>
                <a:moveTo>
                  <a:pt x="16" y="139"/>
                </a:moveTo>
                <a:cubicBezTo>
                  <a:pt x="19" y="139"/>
                  <a:pt x="21" y="141"/>
                  <a:pt x="21" y="144"/>
                </a:cubicBezTo>
                <a:cubicBezTo>
                  <a:pt x="22" y="147"/>
                  <a:pt x="20" y="150"/>
                  <a:pt x="17" y="150"/>
                </a:cubicBezTo>
                <a:cubicBezTo>
                  <a:pt x="14" y="150"/>
                  <a:pt x="11" y="147"/>
                  <a:pt x="11" y="144"/>
                </a:cubicBezTo>
                <a:cubicBezTo>
                  <a:pt x="11" y="141"/>
                  <a:pt x="13" y="139"/>
                  <a:pt x="16" y="139"/>
                </a:cubicBezTo>
                <a:close/>
                <a:moveTo>
                  <a:pt x="10" y="152"/>
                </a:moveTo>
                <a:cubicBezTo>
                  <a:pt x="12" y="152"/>
                  <a:pt x="15" y="155"/>
                  <a:pt x="15" y="157"/>
                </a:cubicBezTo>
                <a:cubicBezTo>
                  <a:pt x="16" y="160"/>
                  <a:pt x="14" y="162"/>
                  <a:pt x="11" y="162"/>
                </a:cubicBezTo>
                <a:cubicBezTo>
                  <a:pt x="9" y="162"/>
                  <a:pt x="6" y="160"/>
                  <a:pt x="6" y="157"/>
                </a:cubicBezTo>
                <a:cubicBezTo>
                  <a:pt x="5" y="155"/>
                  <a:pt x="7" y="152"/>
                  <a:pt x="10" y="152"/>
                </a:cubicBezTo>
                <a:close/>
                <a:moveTo>
                  <a:pt x="5" y="165"/>
                </a:moveTo>
                <a:cubicBezTo>
                  <a:pt x="8" y="165"/>
                  <a:pt x="10" y="167"/>
                  <a:pt x="11" y="169"/>
                </a:cubicBezTo>
                <a:cubicBezTo>
                  <a:pt x="11" y="172"/>
                  <a:pt x="10" y="174"/>
                  <a:pt x="8" y="174"/>
                </a:cubicBezTo>
                <a:cubicBezTo>
                  <a:pt x="6" y="174"/>
                  <a:pt x="3" y="172"/>
                  <a:pt x="3" y="169"/>
                </a:cubicBezTo>
                <a:cubicBezTo>
                  <a:pt x="2" y="167"/>
                  <a:pt x="3" y="165"/>
                  <a:pt x="5" y="165"/>
                </a:cubicBezTo>
                <a:close/>
                <a:moveTo>
                  <a:pt x="3" y="176"/>
                </a:moveTo>
                <a:cubicBezTo>
                  <a:pt x="5" y="176"/>
                  <a:pt x="7" y="178"/>
                  <a:pt x="8" y="180"/>
                </a:cubicBezTo>
                <a:cubicBezTo>
                  <a:pt x="9" y="183"/>
                  <a:pt x="8" y="185"/>
                  <a:pt x="6" y="185"/>
                </a:cubicBezTo>
                <a:cubicBezTo>
                  <a:pt x="5" y="185"/>
                  <a:pt x="2" y="183"/>
                  <a:pt x="1" y="180"/>
                </a:cubicBezTo>
                <a:cubicBezTo>
                  <a:pt x="0" y="178"/>
                  <a:pt x="1" y="176"/>
                  <a:pt x="3" y="176"/>
                </a:cubicBezTo>
                <a:close/>
                <a:moveTo>
                  <a:pt x="93" y="139"/>
                </a:moveTo>
                <a:cubicBezTo>
                  <a:pt x="96" y="139"/>
                  <a:pt x="99" y="141"/>
                  <a:pt x="98" y="144"/>
                </a:cubicBezTo>
                <a:cubicBezTo>
                  <a:pt x="98" y="147"/>
                  <a:pt x="95" y="150"/>
                  <a:pt x="92" y="150"/>
                </a:cubicBezTo>
                <a:cubicBezTo>
                  <a:pt x="90" y="150"/>
                  <a:pt x="87" y="147"/>
                  <a:pt x="88" y="144"/>
                </a:cubicBezTo>
                <a:cubicBezTo>
                  <a:pt x="88" y="141"/>
                  <a:pt x="90" y="139"/>
                  <a:pt x="93" y="139"/>
                </a:cubicBezTo>
                <a:close/>
                <a:moveTo>
                  <a:pt x="100" y="152"/>
                </a:moveTo>
                <a:cubicBezTo>
                  <a:pt x="102" y="152"/>
                  <a:pt x="104" y="155"/>
                  <a:pt x="103" y="157"/>
                </a:cubicBezTo>
                <a:cubicBezTo>
                  <a:pt x="103" y="160"/>
                  <a:pt x="100" y="162"/>
                  <a:pt x="98" y="162"/>
                </a:cubicBezTo>
                <a:cubicBezTo>
                  <a:pt x="95" y="162"/>
                  <a:pt x="94" y="160"/>
                  <a:pt x="94" y="157"/>
                </a:cubicBezTo>
                <a:cubicBezTo>
                  <a:pt x="94" y="155"/>
                  <a:pt x="97" y="152"/>
                  <a:pt x="100" y="152"/>
                </a:cubicBezTo>
                <a:close/>
                <a:moveTo>
                  <a:pt x="104" y="165"/>
                </a:moveTo>
                <a:cubicBezTo>
                  <a:pt x="106" y="165"/>
                  <a:pt x="107" y="167"/>
                  <a:pt x="107" y="169"/>
                </a:cubicBezTo>
                <a:cubicBezTo>
                  <a:pt x="106" y="172"/>
                  <a:pt x="103" y="174"/>
                  <a:pt x="101" y="174"/>
                </a:cubicBezTo>
                <a:cubicBezTo>
                  <a:pt x="99" y="174"/>
                  <a:pt x="98" y="172"/>
                  <a:pt x="98" y="169"/>
                </a:cubicBezTo>
                <a:cubicBezTo>
                  <a:pt x="99" y="167"/>
                  <a:pt x="101" y="165"/>
                  <a:pt x="104" y="165"/>
                </a:cubicBezTo>
                <a:close/>
                <a:moveTo>
                  <a:pt x="106" y="176"/>
                </a:moveTo>
                <a:cubicBezTo>
                  <a:pt x="108" y="176"/>
                  <a:pt x="109" y="178"/>
                  <a:pt x="108" y="180"/>
                </a:cubicBezTo>
                <a:cubicBezTo>
                  <a:pt x="107" y="183"/>
                  <a:pt x="105" y="185"/>
                  <a:pt x="103" y="185"/>
                </a:cubicBezTo>
                <a:cubicBezTo>
                  <a:pt x="101" y="185"/>
                  <a:pt x="100" y="183"/>
                  <a:pt x="101" y="180"/>
                </a:cubicBezTo>
                <a:cubicBezTo>
                  <a:pt x="102" y="178"/>
                  <a:pt x="104" y="176"/>
                  <a:pt x="106" y="176"/>
                </a:cubicBezTo>
                <a:close/>
                <a:moveTo>
                  <a:pt x="36" y="137"/>
                </a:moveTo>
                <a:cubicBezTo>
                  <a:pt x="39" y="137"/>
                  <a:pt x="41" y="139"/>
                  <a:pt x="41" y="142"/>
                </a:cubicBezTo>
                <a:cubicBezTo>
                  <a:pt x="41" y="145"/>
                  <a:pt x="39" y="148"/>
                  <a:pt x="36" y="148"/>
                </a:cubicBezTo>
                <a:cubicBezTo>
                  <a:pt x="33" y="148"/>
                  <a:pt x="31" y="145"/>
                  <a:pt x="31" y="142"/>
                </a:cubicBezTo>
                <a:cubicBezTo>
                  <a:pt x="30" y="139"/>
                  <a:pt x="33" y="137"/>
                  <a:pt x="36" y="137"/>
                </a:cubicBezTo>
                <a:close/>
                <a:moveTo>
                  <a:pt x="33" y="149"/>
                </a:moveTo>
                <a:cubicBezTo>
                  <a:pt x="35" y="149"/>
                  <a:pt x="38" y="152"/>
                  <a:pt x="38" y="154"/>
                </a:cubicBezTo>
                <a:cubicBezTo>
                  <a:pt x="38" y="157"/>
                  <a:pt x="36" y="159"/>
                  <a:pt x="34" y="159"/>
                </a:cubicBezTo>
                <a:cubicBezTo>
                  <a:pt x="31" y="159"/>
                  <a:pt x="29" y="157"/>
                  <a:pt x="28" y="154"/>
                </a:cubicBezTo>
                <a:cubicBezTo>
                  <a:pt x="28" y="152"/>
                  <a:pt x="30" y="149"/>
                  <a:pt x="33" y="149"/>
                </a:cubicBezTo>
                <a:close/>
                <a:moveTo>
                  <a:pt x="30" y="162"/>
                </a:moveTo>
                <a:cubicBezTo>
                  <a:pt x="33" y="162"/>
                  <a:pt x="35" y="164"/>
                  <a:pt x="35" y="166"/>
                </a:cubicBezTo>
                <a:cubicBezTo>
                  <a:pt x="35" y="169"/>
                  <a:pt x="34" y="171"/>
                  <a:pt x="32" y="171"/>
                </a:cubicBezTo>
                <a:cubicBezTo>
                  <a:pt x="29" y="171"/>
                  <a:pt x="27" y="169"/>
                  <a:pt x="27" y="166"/>
                </a:cubicBezTo>
                <a:cubicBezTo>
                  <a:pt x="26" y="164"/>
                  <a:pt x="28" y="162"/>
                  <a:pt x="30" y="162"/>
                </a:cubicBezTo>
                <a:close/>
                <a:moveTo>
                  <a:pt x="29" y="174"/>
                </a:moveTo>
                <a:cubicBezTo>
                  <a:pt x="31" y="174"/>
                  <a:pt x="33" y="176"/>
                  <a:pt x="33" y="179"/>
                </a:cubicBezTo>
                <a:cubicBezTo>
                  <a:pt x="34" y="181"/>
                  <a:pt x="32" y="183"/>
                  <a:pt x="31" y="183"/>
                </a:cubicBezTo>
                <a:cubicBezTo>
                  <a:pt x="29" y="183"/>
                  <a:pt x="27" y="181"/>
                  <a:pt x="26" y="179"/>
                </a:cubicBezTo>
                <a:cubicBezTo>
                  <a:pt x="26" y="176"/>
                  <a:pt x="27" y="174"/>
                  <a:pt x="29" y="174"/>
                </a:cubicBezTo>
                <a:close/>
                <a:moveTo>
                  <a:pt x="55" y="137"/>
                </a:moveTo>
                <a:cubicBezTo>
                  <a:pt x="58" y="137"/>
                  <a:pt x="60" y="139"/>
                  <a:pt x="60" y="142"/>
                </a:cubicBezTo>
                <a:cubicBezTo>
                  <a:pt x="60" y="145"/>
                  <a:pt x="58" y="148"/>
                  <a:pt x="55" y="148"/>
                </a:cubicBezTo>
                <a:cubicBezTo>
                  <a:pt x="52" y="148"/>
                  <a:pt x="49" y="145"/>
                  <a:pt x="49" y="142"/>
                </a:cubicBezTo>
                <a:cubicBezTo>
                  <a:pt x="49" y="139"/>
                  <a:pt x="52" y="137"/>
                  <a:pt x="55" y="137"/>
                </a:cubicBezTo>
                <a:close/>
                <a:moveTo>
                  <a:pt x="55" y="149"/>
                </a:moveTo>
                <a:cubicBezTo>
                  <a:pt x="57" y="149"/>
                  <a:pt x="59" y="152"/>
                  <a:pt x="59" y="154"/>
                </a:cubicBezTo>
                <a:cubicBezTo>
                  <a:pt x="59" y="157"/>
                  <a:pt x="57" y="159"/>
                  <a:pt x="55" y="159"/>
                </a:cubicBezTo>
                <a:cubicBezTo>
                  <a:pt x="52" y="159"/>
                  <a:pt x="50" y="157"/>
                  <a:pt x="50" y="154"/>
                </a:cubicBezTo>
                <a:cubicBezTo>
                  <a:pt x="50" y="152"/>
                  <a:pt x="52" y="149"/>
                  <a:pt x="55" y="149"/>
                </a:cubicBezTo>
                <a:close/>
                <a:moveTo>
                  <a:pt x="55" y="162"/>
                </a:moveTo>
                <a:cubicBezTo>
                  <a:pt x="57" y="162"/>
                  <a:pt x="59" y="164"/>
                  <a:pt x="59" y="166"/>
                </a:cubicBezTo>
                <a:cubicBezTo>
                  <a:pt x="59" y="169"/>
                  <a:pt x="57" y="171"/>
                  <a:pt x="55" y="171"/>
                </a:cubicBezTo>
                <a:cubicBezTo>
                  <a:pt x="52" y="171"/>
                  <a:pt x="51" y="169"/>
                  <a:pt x="50" y="166"/>
                </a:cubicBezTo>
                <a:cubicBezTo>
                  <a:pt x="50" y="164"/>
                  <a:pt x="52" y="162"/>
                  <a:pt x="55" y="162"/>
                </a:cubicBezTo>
                <a:close/>
                <a:moveTo>
                  <a:pt x="55" y="174"/>
                </a:moveTo>
                <a:cubicBezTo>
                  <a:pt x="57" y="174"/>
                  <a:pt x="58" y="176"/>
                  <a:pt x="58" y="179"/>
                </a:cubicBezTo>
                <a:cubicBezTo>
                  <a:pt x="58" y="181"/>
                  <a:pt x="56" y="183"/>
                  <a:pt x="55" y="183"/>
                </a:cubicBezTo>
                <a:cubicBezTo>
                  <a:pt x="53" y="183"/>
                  <a:pt x="51" y="181"/>
                  <a:pt x="51" y="179"/>
                </a:cubicBezTo>
                <a:cubicBezTo>
                  <a:pt x="51" y="176"/>
                  <a:pt x="53" y="174"/>
                  <a:pt x="55" y="174"/>
                </a:cubicBezTo>
                <a:close/>
                <a:moveTo>
                  <a:pt x="73" y="137"/>
                </a:moveTo>
                <a:cubicBezTo>
                  <a:pt x="76" y="137"/>
                  <a:pt x="79" y="139"/>
                  <a:pt x="79" y="142"/>
                </a:cubicBezTo>
                <a:cubicBezTo>
                  <a:pt x="78" y="145"/>
                  <a:pt x="76" y="148"/>
                  <a:pt x="73" y="148"/>
                </a:cubicBezTo>
                <a:cubicBezTo>
                  <a:pt x="70" y="148"/>
                  <a:pt x="68" y="145"/>
                  <a:pt x="68" y="142"/>
                </a:cubicBezTo>
                <a:cubicBezTo>
                  <a:pt x="68" y="139"/>
                  <a:pt x="71" y="137"/>
                  <a:pt x="73" y="137"/>
                </a:cubicBezTo>
                <a:close/>
                <a:moveTo>
                  <a:pt x="76" y="149"/>
                </a:moveTo>
                <a:cubicBezTo>
                  <a:pt x="79" y="149"/>
                  <a:pt x="81" y="152"/>
                  <a:pt x="81" y="154"/>
                </a:cubicBezTo>
                <a:cubicBezTo>
                  <a:pt x="81" y="157"/>
                  <a:pt x="78" y="159"/>
                  <a:pt x="76" y="159"/>
                </a:cubicBezTo>
                <a:cubicBezTo>
                  <a:pt x="73" y="159"/>
                  <a:pt x="71" y="157"/>
                  <a:pt x="71" y="154"/>
                </a:cubicBezTo>
                <a:cubicBezTo>
                  <a:pt x="72" y="152"/>
                  <a:pt x="74" y="149"/>
                  <a:pt x="76" y="149"/>
                </a:cubicBezTo>
                <a:close/>
                <a:moveTo>
                  <a:pt x="79" y="162"/>
                </a:moveTo>
                <a:cubicBezTo>
                  <a:pt x="81" y="162"/>
                  <a:pt x="83" y="164"/>
                  <a:pt x="82" y="166"/>
                </a:cubicBezTo>
                <a:cubicBezTo>
                  <a:pt x="82" y="169"/>
                  <a:pt x="80" y="171"/>
                  <a:pt x="78" y="171"/>
                </a:cubicBezTo>
                <a:cubicBezTo>
                  <a:pt x="75" y="171"/>
                  <a:pt x="74" y="169"/>
                  <a:pt x="74" y="166"/>
                </a:cubicBezTo>
                <a:cubicBezTo>
                  <a:pt x="74" y="164"/>
                  <a:pt x="76" y="162"/>
                  <a:pt x="79" y="162"/>
                </a:cubicBezTo>
                <a:close/>
                <a:moveTo>
                  <a:pt x="80" y="174"/>
                </a:moveTo>
                <a:cubicBezTo>
                  <a:pt x="82" y="174"/>
                  <a:pt x="83" y="176"/>
                  <a:pt x="83" y="179"/>
                </a:cubicBezTo>
                <a:cubicBezTo>
                  <a:pt x="82" y="181"/>
                  <a:pt x="80" y="183"/>
                  <a:pt x="79" y="183"/>
                </a:cubicBezTo>
                <a:cubicBezTo>
                  <a:pt x="77" y="183"/>
                  <a:pt x="76" y="181"/>
                  <a:pt x="76" y="179"/>
                </a:cubicBezTo>
                <a:cubicBezTo>
                  <a:pt x="76" y="176"/>
                  <a:pt x="78" y="174"/>
                  <a:pt x="80" y="174"/>
                </a:cubicBezTo>
                <a:close/>
                <a:moveTo>
                  <a:pt x="107" y="187"/>
                </a:moveTo>
                <a:cubicBezTo>
                  <a:pt x="108" y="187"/>
                  <a:pt x="109" y="189"/>
                  <a:pt x="107" y="191"/>
                </a:cubicBezTo>
                <a:cubicBezTo>
                  <a:pt x="106" y="193"/>
                  <a:pt x="104" y="195"/>
                  <a:pt x="103" y="195"/>
                </a:cubicBezTo>
                <a:cubicBezTo>
                  <a:pt x="101" y="195"/>
                  <a:pt x="101" y="193"/>
                  <a:pt x="102" y="191"/>
                </a:cubicBezTo>
                <a:cubicBezTo>
                  <a:pt x="103" y="189"/>
                  <a:pt x="105" y="187"/>
                  <a:pt x="107" y="187"/>
                </a:cubicBezTo>
                <a:close/>
                <a:moveTo>
                  <a:pt x="81" y="187"/>
                </a:moveTo>
                <a:cubicBezTo>
                  <a:pt x="82" y="187"/>
                  <a:pt x="83" y="189"/>
                  <a:pt x="82" y="191"/>
                </a:cubicBezTo>
                <a:cubicBezTo>
                  <a:pt x="82" y="193"/>
                  <a:pt x="80" y="195"/>
                  <a:pt x="79" y="195"/>
                </a:cubicBezTo>
                <a:cubicBezTo>
                  <a:pt x="77" y="195"/>
                  <a:pt x="76" y="193"/>
                  <a:pt x="77" y="191"/>
                </a:cubicBezTo>
                <a:cubicBezTo>
                  <a:pt x="77" y="189"/>
                  <a:pt x="79" y="187"/>
                  <a:pt x="81" y="187"/>
                </a:cubicBezTo>
                <a:close/>
                <a:moveTo>
                  <a:pt x="55" y="187"/>
                </a:moveTo>
                <a:cubicBezTo>
                  <a:pt x="56" y="187"/>
                  <a:pt x="58" y="189"/>
                  <a:pt x="57" y="191"/>
                </a:cubicBezTo>
                <a:cubicBezTo>
                  <a:pt x="57" y="193"/>
                  <a:pt x="56" y="195"/>
                  <a:pt x="55" y="195"/>
                </a:cubicBezTo>
                <a:cubicBezTo>
                  <a:pt x="53" y="195"/>
                  <a:pt x="52" y="193"/>
                  <a:pt x="52" y="191"/>
                </a:cubicBezTo>
                <a:cubicBezTo>
                  <a:pt x="52" y="189"/>
                  <a:pt x="53" y="187"/>
                  <a:pt x="55" y="187"/>
                </a:cubicBezTo>
                <a:close/>
                <a:moveTo>
                  <a:pt x="29" y="187"/>
                </a:moveTo>
                <a:cubicBezTo>
                  <a:pt x="30" y="187"/>
                  <a:pt x="32" y="189"/>
                  <a:pt x="32" y="191"/>
                </a:cubicBezTo>
                <a:cubicBezTo>
                  <a:pt x="33" y="193"/>
                  <a:pt x="32" y="195"/>
                  <a:pt x="31" y="195"/>
                </a:cubicBezTo>
                <a:cubicBezTo>
                  <a:pt x="29" y="195"/>
                  <a:pt x="27" y="193"/>
                  <a:pt x="27" y="191"/>
                </a:cubicBezTo>
                <a:cubicBezTo>
                  <a:pt x="26" y="189"/>
                  <a:pt x="27" y="187"/>
                  <a:pt x="29" y="187"/>
                </a:cubicBezTo>
                <a:close/>
                <a:moveTo>
                  <a:pt x="85" y="124"/>
                </a:moveTo>
                <a:cubicBezTo>
                  <a:pt x="89" y="124"/>
                  <a:pt x="91" y="127"/>
                  <a:pt x="91" y="130"/>
                </a:cubicBezTo>
                <a:cubicBezTo>
                  <a:pt x="91" y="133"/>
                  <a:pt x="88" y="136"/>
                  <a:pt x="85" y="136"/>
                </a:cubicBezTo>
                <a:cubicBezTo>
                  <a:pt x="82" y="136"/>
                  <a:pt x="79" y="133"/>
                  <a:pt x="80" y="130"/>
                </a:cubicBezTo>
                <a:cubicBezTo>
                  <a:pt x="80" y="127"/>
                  <a:pt x="82" y="124"/>
                  <a:pt x="85" y="124"/>
                </a:cubicBezTo>
                <a:close/>
                <a:moveTo>
                  <a:pt x="3" y="187"/>
                </a:moveTo>
                <a:cubicBezTo>
                  <a:pt x="4" y="187"/>
                  <a:pt x="6" y="189"/>
                  <a:pt x="7" y="191"/>
                </a:cubicBezTo>
                <a:cubicBezTo>
                  <a:pt x="8" y="193"/>
                  <a:pt x="8" y="195"/>
                  <a:pt x="7" y="195"/>
                </a:cubicBezTo>
                <a:cubicBezTo>
                  <a:pt x="5" y="195"/>
                  <a:pt x="3" y="193"/>
                  <a:pt x="2" y="191"/>
                </a:cubicBezTo>
                <a:cubicBezTo>
                  <a:pt x="1" y="189"/>
                  <a:pt x="1" y="187"/>
                  <a:pt x="3" y="187"/>
                </a:cubicBezTo>
                <a:close/>
                <a:moveTo>
                  <a:pt x="24" y="124"/>
                </a:moveTo>
                <a:cubicBezTo>
                  <a:pt x="27" y="124"/>
                  <a:pt x="30" y="127"/>
                  <a:pt x="30" y="130"/>
                </a:cubicBezTo>
                <a:cubicBezTo>
                  <a:pt x="30" y="133"/>
                  <a:pt x="27" y="136"/>
                  <a:pt x="24" y="136"/>
                </a:cubicBezTo>
                <a:cubicBezTo>
                  <a:pt x="21" y="136"/>
                  <a:pt x="18" y="133"/>
                  <a:pt x="18" y="130"/>
                </a:cubicBezTo>
                <a:cubicBezTo>
                  <a:pt x="18" y="127"/>
                  <a:pt x="21" y="124"/>
                  <a:pt x="24" y="124"/>
                </a:cubicBezTo>
                <a:close/>
                <a:moveTo>
                  <a:pt x="39" y="124"/>
                </a:moveTo>
                <a:cubicBezTo>
                  <a:pt x="42" y="124"/>
                  <a:pt x="45" y="127"/>
                  <a:pt x="45" y="130"/>
                </a:cubicBezTo>
                <a:cubicBezTo>
                  <a:pt x="45" y="133"/>
                  <a:pt x="43" y="136"/>
                  <a:pt x="39" y="136"/>
                </a:cubicBezTo>
                <a:cubicBezTo>
                  <a:pt x="36" y="136"/>
                  <a:pt x="33" y="133"/>
                  <a:pt x="33" y="130"/>
                </a:cubicBezTo>
                <a:cubicBezTo>
                  <a:pt x="33" y="127"/>
                  <a:pt x="36" y="124"/>
                  <a:pt x="39" y="124"/>
                </a:cubicBezTo>
                <a:close/>
                <a:moveTo>
                  <a:pt x="55" y="124"/>
                </a:moveTo>
                <a:cubicBezTo>
                  <a:pt x="58" y="124"/>
                  <a:pt x="60" y="127"/>
                  <a:pt x="60" y="130"/>
                </a:cubicBezTo>
                <a:cubicBezTo>
                  <a:pt x="60" y="133"/>
                  <a:pt x="58" y="136"/>
                  <a:pt x="55" y="136"/>
                </a:cubicBezTo>
                <a:cubicBezTo>
                  <a:pt x="51" y="136"/>
                  <a:pt x="49" y="133"/>
                  <a:pt x="49" y="130"/>
                </a:cubicBezTo>
                <a:cubicBezTo>
                  <a:pt x="49" y="127"/>
                  <a:pt x="51" y="124"/>
                  <a:pt x="55" y="124"/>
                </a:cubicBezTo>
                <a:close/>
                <a:moveTo>
                  <a:pt x="70" y="124"/>
                </a:moveTo>
                <a:cubicBezTo>
                  <a:pt x="73" y="124"/>
                  <a:pt x="76" y="127"/>
                  <a:pt x="76" y="130"/>
                </a:cubicBezTo>
                <a:cubicBezTo>
                  <a:pt x="76" y="133"/>
                  <a:pt x="73" y="136"/>
                  <a:pt x="70" y="136"/>
                </a:cubicBezTo>
                <a:cubicBezTo>
                  <a:pt x="67" y="136"/>
                  <a:pt x="64" y="133"/>
                  <a:pt x="64" y="130"/>
                </a:cubicBezTo>
                <a:cubicBezTo>
                  <a:pt x="64" y="127"/>
                  <a:pt x="67" y="124"/>
                  <a:pt x="70" y="124"/>
                </a:cubicBez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60" name="Group 57">
            <a:extLst>
              <a:ext uri="{FF2B5EF4-FFF2-40B4-BE49-F238E27FC236}">
                <a16:creationId xmlns:a16="http://schemas.microsoft.com/office/drawing/2014/main" id="{28E4CBBB-51C9-04D0-4C9C-6E88885A1130}"/>
              </a:ext>
            </a:extLst>
          </p:cNvPr>
          <p:cNvGrpSpPr/>
          <p:nvPr/>
        </p:nvGrpSpPr>
        <p:grpSpPr>
          <a:xfrm>
            <a:off x="9960227" y="5136305"/>
            <a:ext cx="552444" cy="709606"/>
            <a:chOff x="8164513" y="1130300"/>
            <a:chExt cx="552450" cy="709613"/>
          </a:xfrm>
          <a:solidFill>
            <a:srgbClr val="351375"/>
          </a:solidFill>
        </p:grpSpPr>
        <p:sp>
          <p:nvSpPr>
            <p:cNvPr id="61" name="Freeform 12">
              <a:extLst>
                <a:ext uri="{FF2B5EF4-FFF2-40B4-BE49-F238E27FC236}">
                  <a16:creationId xmlns:a16="http://schemas.microsoft.com/office/drawing/2014/main" id="{FEFC2AFD-084E-9543-C88C-9DD5A563E2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89913" y="1130300"/>
              <a:ext cx="504825" cy="334963"/>
            </a:xfrm>
            <a:custGeom>
              <a:avLst/>
              <a:gdLst/>
              <a:ahLst/>
              <a:cxnLst>
                <a:cxn ang="0">
                  <a:pos x="166" y="111"/>
                </a:cxn>
                <a:cxn ang="0">
                  <a:pos x="89" y="117"/>
                </a:cxn>
                <a:cxn ang="0">
                  <a:pos x="11" y="111"/>
                </a:cxn>
                <a:cxn ang="0">
                  <a:pos x="7" y="111"/>
                </a:cxn>
                <a:cxn ang="0">
                  <a:pos x="7" y="107"/>
                </a:cxn>
                <a:cxn ang="0">
                  <a:pos x="2" y="50"/>
                </a:cxn>
                <a:cxn ang="0">
                  <a:pos x="16" y="28"/>
                </a:cxn>
                <a:cxn ang="0">
                  <a:pos x="50" y="7"/>
                </a:cxn>
                <a:cxn ang="0">
                  <a:pos x="89" y="1"/>
                </a:cxn>
                <a:cxn ang="0">
                  <a:pos x="127" y="7"/>
                </a:cxn>
                <a:cxn ang="0">
                  <a:pos x="161" y="28"/>
                </a:cxn>
                <a:cxn ang="0">
                  <a:pos x="175" y="50"/>
                </a:cxn>
                <a:cxn ang="0">
                  <a:pos x="170" y="107"/>
                </a:cxn>
                <a:cxn ang="0">
                  <a:pos x="170" y="111"/>
                </a:cxn>
                <a:cxn ang="0">
                  <a:pos x="166" y="111"/>
                </a:cxn>
                <a:cxn ang="0">
                  <a:pos x="15" y="102"/>
                </a:cxn>
                <a:cxn ang="0">
                  <a:pos x="88" y="111"/>
                </a:cxn>
                <a:cxn ang="0">
                  <a:pos x="162" y="102"/>
                </a:cxn>
                <a:cxn ang="0">
                  <a:pos x="166" y="51"/>
                </a:cxn>
                <a:cxn ang="0">
                  <a:pos x="155" y="34"/>
                </a:cxn>
                <a:cxn ang="0">
                  <a:pos x="123" y="15"/>
                </a:cxn>
                <a:cxn ang="0">
                  <a:pos x="89" y="10"/>
                </a:cxn>
                <a:cxn ang="0">
                  <a:pos x="88" y="10"/>
                </a:cxn>
                <a:cxn ang="0">
                  <a:pos x="54" y="15"/>
                </a:cxn>
                <a:cxn ang="0">
                  <a:pos x="22" y="34"/>
                </a:cxn>
                <a:cxn ang="0">
                  <a:pos x="11" y="51"/>
                </a:cxn>
                <a:cxn ang="0">
                  <a:pos x="15" y="102"/>
                </a:cxn>
              </a:cxnLst>
              <a:rect l="0" t="0" r="r" b="b"/>
              <a:pathLst>
                <a:path w="177" h="117">
                  <a:moveTo>
                    <a:pt x="166" y="111"/>
                  </a:moveTo>
                  <a:cubicBezTo>
                    <a:pt x="89" y="117"/>
                    <a:pt x="89" y="117"/>
                    <a:pt x="89" y="117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7" y="107"/>
                    <a:pt x="7" y="107"/>
                    <a:pt x="7" y="107"/>
                  </a:cubicBezTo>
                  <a:cubicBezTo>
                    <a:pt x="7" y="107"/>
                    <a:pt x="0" y="67"/>
                    <a:pt x="2" y="50"/>
                  </a:cubicBezTo>
                  <a:cubicBezTo>
                    <a:pt x="2" y="42"/>
                    <a:pt x="8" y="34"/>
                    <a:pt x="16" y="28"/>
                  </a:cubicBezTo>
                  <a:cubicBezTo>
                    <a:pt x="26" y="19"/>
                    <a:pt x="40" y="11"/>
                    <a:pt x="50" y="7"/>
                  </a:cubicBezTo>
                  <a:cubicBezTo>
                    <a:pt x="67" y="0"/>
                    <a:pt x="86" y="1"/>
                    <a:pt x="89" y="1"/>
                  </a:cubicBezTo>
                  <a:cubicBezTo>
                    <a:pt x="91" y="1"/>
                    <a:pt x="110" y="0"/>
                    <a:pt x="127" y="7"/>
                  </a:cubicBezTo>
                  <a:cubicBezTo>
                    <a:pt x="137" y="11"/>
                    <a:pt x="151" y="19"/>
                    <a:pt x="161" y="28"/>
                  </a:cubicBezTo>
                  <a:cubicBezTo>
                    <a:pt x="169" y="34"/>
                    <a:pt x="175" y="42"/>
                    <a:pt x="175" y="50"/>
                  </a:cubicBezTo>
                  <a:cubicBezTo>
                    <a:pt x="177" y="67"/>
                    <a:pt x="170" y="107"/>
                    <a:pt x="170" y="107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66" y="111"/>
                    <a:pt x="166" y="111"/>
                    <a:pt x="166" y="111"/>
                  </a:cubicBezTo>
                  <a:close/>
                  <a:moveTo>
                    <a:pt x="15" y="102"/>
                  </a:moveTo>
                  <a:cubicBezTo>
                    <a:pt x="88" y="111"/>
                    <a:pt x="88" y="111"/>
                    <a:pt x="88" y="111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4" y="92"/>
                    <a:pt x="167" y="64"/>
                    <a:pt x="166" y="51"/>
                  </a:cubicBezTo>
                  <a:cubicBezTo>
                    <a:pt x="166" y="46"/>
                    <a:pt x="162" y="40"/>
                    <a:pt x="155" y="34"/>
                  </a:cubicBezTo>
                  <a:cubicBezTo>
                    <a:pt x="146" y="26"/>
                    <a:pt x="133" y="19"/>
                    <a:pt x="123" y="15"/>
                  </a:cubicBezTo>
                  <a:cubicBezTo>
                    <a:pt x="108" y="9"/>
                    <a:pt x="89" y="10"/>
                    <a:pt x="89" y="10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8" y="10"/>
                    <a:pt x="69" y="9"/>
                    <a:pt x="54" y="15"/>
                  </a:cubicBezTo>
                  <a:cubicBezTo>
                    <a:pt x="44" y="19"/>
                    <a:pt x="31" y="26"/>
                    <a:pt x="22" y="34"/>
                  </a:cubicBezTo>
                  <a:cubicBezTo>
                    <a:pt x="16" y="40"/>
                    <a:pt x="11" y="46"/>
                    <a:pt x="11" y="51"/>
                  </a:cubicBezTo>
                  <a:cubicBezTo>
                    <a:pt x="10" y="64"/>
                    <a:pt x="14" y="92"/>
                    <a:pt x="15" y="10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2" name="Freeform 13">
              <a:extLst>
                <a:ext uri="{FF2B5EF4-FFF2-40B4-BE49-F238E27FC236}">
                  <a16:creationId xmlns:a16="http://schemas.microsoft.com/office/drawing/2014/main" id="{87B91300-F316-36DC-D1BF-F50319AF81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4513" y="1408113"/>
              <a:ext cx="552450" cy="431800"/>
            </a:xfrm>
            <a:custGeom>
              <a:avLst/>
              <a:gdLst/>
              <a:ahLst/>
              <a:cxnLst>
                <a:cxn ang="0">
                  <a:pos x="175" y="15"/>
                </a:cxn>
                <a:cxn ang="0">
                  <a:pos x="19" y="15"/>
                </a:cxn>
                <a:cxn ang="0">
                  <a:pos x="17" y="14"/>
                </a:cxn>
                <a:cxn ang="0">
                  <a:pos x="10" y="25"/>
                </a:cxn>
                <a:cxn ang="0">
                  <a:pos x="12" y="46"/>
                </a:cxn>
                <a:cxn ang="0">
                  <a:pos x="20" y="58"/>
                </a:cxn>
                <a:cxn ang="0">
                  <a:pos x="28" y="63"/>
                </a:cxn>
                <a:cxn ang="0">
                  <a:pos x="31" y="64"/>
                </a:cxn>
                <a:cxn ang="0">
                  <a:pos x="32" y="67"/>
                </a:cxn>
                <a:cxn ang="0">
                  <a:pos x="49" y="117"/>
                </a:cxn>
                <a:cxn ang="0">
                  <a:pos x="51" y="119"/>
                </a:cxn>
                <a:cxn ang="0">
                  <a:pos x="97" y="142"/>
                </a:cxn>
                <a:cxn ang="0">
                  <a:pos x="143" y="119"/>
                </a:cxn>
                <a:cxn ang="0">
                  <a:pos x="145" y="117"/>
                </a:cxn>
                <a:cxn ang="0">
                  <a:pos x="162" y="67"/>
                </a:cxn>
                <a:cxn ang="0">
                  <a:pos x="163" y="64"/>
                </a:cxn>
                <a:cxn ang="0">
                  <a:pos x="166" y="63"/>
                </a:cxn>
                <a:cxn ang="0">
                  <a:pos x="174" y="58"/>
                </a:cxn>
                <a:cxn ang="0">
                  <a:pos x="182" y="46"/>
                </a:cxn>
                <a:cxn ang="0">
                  <a:pos x="184" y="25"/>
                </a:cxn>
                <a:cxn ang="0">
                  <a:pos x="177" y="14"/>
                </a:cxn>
                <a:cxn ang="0">
                  <a:pos x="175" y="15"/>
                </a:cxn>
                <a:cxn ang="0">
                  <a:pos x="20" y="6"/>
                </a:cxn>
                <a:cxn ang="0">
                  <a:pos x="174" y="6"/>
                </a:cxn>
                <a:cxn ang="0">
                  <a:pos x="193" y="25"/>
                </a:cxn>
                <a:cxn ang="0">
                  <a:pos x="190" y="49"/>
                </a:cxn>
                <a:cxn ang="0">
                  <a:pos x="180" y="65"/>
                </a:cxn>
                <a:cxn ang="0">
                  <a:pos x="171" y="71"/>
                </a:cxn>
                <a:cxn ang="0">
                  <a:pos x="151" y="123"/>
                </a:cxn>
                <a:cxn ang="0">
                  <a:pos x="150" y="125"/>
                </a:cxn>
                <a:cxn ang="0">
                  <a:pos x="97" y="151"/>
                </a:cxn>
                <a:cxn ang="0">
                  <a:pos x="44" y="125"/>
                </a:cxn>
                <a:cxn ang="0">
                  <a:pos x="43" y="123"/>
                </a:cxn>
                <a:cxn ang="0">
                  <a:pos x="23" y="71"/>
                </a:cxn>
                <a:cxn ang="0">
                  <a:pos x="14" y="65"/>
                </a:cxn>
                <a:cxn ang="0">
                  <a:pos x="4" y="49"/>
                </a:cxn>
                <a:cxn ang="0">
                  <a:pos x="1" y="25"/>
                </a:cxn>
                <a:cxn ang="0">
                  <a:pos x="20" y="6"/>
                </a:cxn>
              </a:cxnLst>
              <a:rect l="0" t="0" r="r" b="b"/>
              <a:pathLst>
                <a:path w="194" h="151">
                  <a:moveTo>
                    <a:pt x="175" y="15"/>
                  </a:moveTo>
                  <a:cubicBezTo>
                    <a:pt x="19" y="15"/>
                    <a:pt x="19" y="15"/>
                    <a:pt x="19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0" y="11"/>
                    <a:pt x="10" y="25"/>
                  </a:cubicBezTo>
                  <a:cubicBezTo>
                    <a:pt x="9" y="34"/>
                    <a:pt x="10" y="41"/>
                    <a:pt x="12" y="46"/>
                  </a:cubicBezTo>
                  <a:cubicBezTo>
                    <a:pt x="14" y="52"/>
                    <a:pt x="17" y="56"/>
                    <a:pt x="20" y="58"/>
                  </a:cubicBezTo>
                  <a:cubicBezTo>
                    <a:pt x="25" y="62"/>
                    <a:pt x="28" y="63"/>
                    <a:pt x="28" y="63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7"/>
                    <a:pt x="34" y="100"/>
                    <a:pt x="49" y="117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65" y="135"/>
                    <a:pt x="71" y="142"/>
                    <a:pt x="97" y="142"/>
                  </a:cubicBezTo>
                  <a:cubicBezTo>
                    <a:pt x="123" y="142"/>
                    <a:pt x="129" y="135"/>
                    <a:pt x="143" y="119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60" y="100"/>
                    <a:pt x="162" y="67"/>
                    <a:pt x="162" y="67"/>
                  </a:cubicBezTo>
                  <a:cubicBezTo>
                    <a:pt x="163" y="64"/>
                    <a:pt x="163" y="64"/>
                    <a:pt x="163" y="64"/>
                  </a:cubicBezTo>
                  <a:cubicBezTo>
                    <a:pt x="166" y="63"/>
                    <a:pt x="166" y="63"/>
                    <a:pt x="166" y="63"/>
                  </a:cubicBezTo>
                  <a:cubicBezTo>
                    <a:pt x="166" y="63"/>
                    <a:pt x="169" y="62"/>
                    <a:pt x="174" y="58"/>
                  </a:cubicBezTo>
                  <a:cubicBezTo>
                    <a:pt x="177" y="56"/>
                    <a:pt x="180" y="52"/>
                    <a:pt x="182" y="46"/>
                  </a:cubicBezTo>
                  <a:cubicBezTo>
                    <a:pt x="184" y="41"/>
                    <a:pt x="185" y="34"/>
                    <a:pt x="184" y="25"/>
                  </a:cubicBezTo>
                  <a:cubicBezTo>
                    <a:pt x="184" y="11"/>
                    <a:pt x="177" y="14"/>
                    <a:pt x="177" y="14"/>
                  </a:cubicBezTo>
                  <a:cubicBezTo>
                    <a:pt x="175" y="15"/>
                    <a:pt x="175" y="15"/>
                    <a:pt x="175" y="15"/>
                  </a:cubicBezTo>
                  <a:close/>
                  <a:moveTo>
                    <a:pt x="20" y="6"/>
                  </a:moveTo>
                  <a:cubicBezTo>
                    <a:pt x="174" y="6"/>
                    <a:pt x="174" y="6"/>
                    <a:pt x="174" y="6"/>
                  </a:cubicBezTo>
                  <a:cubicBezTo>
                    <a:pt x="179" y="4"/>
                    <a:pt x="193" y="0"/>
                    <a:pt x="193" y="25"/>
                  </a:cubicBezTo>
                  <a:cubicBezTo>
                    <a:pt x="194" y="35"/>
                    <a:pt x="192" y="42"/>
                    <a:pt x="190" y="49"/>
                  </a:cubicBezTo>
                  <a:cubicBezTo>
                    <a:pt x="188" y="57"/>
                    <a:pt x="184" y="62"/>
                    <a:pt x="180" y="65"/>
                  </a:cubicBezTo>
                  <a:cubicBezTo>
                    <a:pt x="176" y="68"/>
                    <a:pt x="173" y="70"/>
                    <a:pt x="171" y="71"/>
                  </a:cubicBezTo>
                  <a:cubicBezTo>
                    <a:pt x="170" y="80"/>
                    <a:pt x="165" y="107"/>
                    <a:pt x="151" y="123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34" y="143"/>
                    <a:pt x="127" y="151"/>
                    <a:pt x="97" y="151"/>
                  </a:cubicBezTo>
                  <a:cubicBezTo>
                    <a:pt x="67" y="151"/>
                    <a:pt x="60" y="143"/>
                    <a:pt x="44" y="125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29" y="107"/>
                    <a:pt x="24" y="80"/>
                    <a:pt x="23" y="71"/>
                  </a:cubicBezTo>
                  <a:cubicBezTo>
                    <a:pt x="21" y="70"/>
                    <a:pt x="18" y="68"/>
                    <a:pt x="14" y="65"/>
                  </a:cubicBezTo>
                  <a:cubicBezTo>
                    <a:pt x="11" y="62"/>
                    <a:pt x="6" y="57"/>
                    <a:pt x="4" y="49"/>
                  </a:cubicBezTo>
                  <a:cubicBezTo>
                    <a:pt x="2" y="42"/>
                    <a:pt x="0" y="35"/>
                    <a:pt x="1" y="25"/>
                  </a:cubicBezTo>
                  <a:cubicBezTo>
                    <a:pt x="1" y="0"/>
                    <a:pt x="15" y="4"/>
                    <a:pt x="2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3" name="Freeform 14">
              <a:extLst>
                <a:ext uri="{FF2B5EF4-FFF2-40B4-BE49-F238E27FC236}">
                  <a16:creationId xmlns:a16="http://schemas.microsoft.com/office/drawing/2014/main" id="{C31D944A-D23D-436D-A357-1C3532669F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6263" y="1412875"/>
              <a:ext cx="495300" cy="157163"/>
            </a:xfrm>
            <a:custGeom>
              <a:avLst/>
              <a:gdLst/>
              <a:ahLst/>
              <a:cxnLst>
                <a:cxn ang="0">
                  <a:pos x="87" y="23"/>
                </a:cxn>
                <a:cxn ang="0">
                  <a:pos x="71" y="48"/>
                </a:cxn>
                <a:cxn ang="0">
                  <a:pos x="23" y="50"/>
                </a:cxn>
                <a:cxn ang="0">
                  <a:pos x="13" y="22"/>
                </a:cxn>
                <a:cxn ang="0">
                  <a:pos x="4" y="13"/>
                </a:cxn>
                <a:cxn ang="0">
                  <a:pos x="5" y="0"/>
                </a:cxn>
                <a:cxn ang="0">
                  <a:pos x="15" y="3"/>
                </a:cxn>
                <a:cxn ang="0">
                  <a:pos x="69" y="2"/>
                </a:cxn>
                <a:cxn ang="0">
                  <a:pos x="81" y="6"/>
                </a:cxn>
                <a:cxn ang="0">
                  <a:pos x="87" y="9"/>
                </a:cxn>
                <a:cxn ang="0">
                  <a:pos x="93" y="6"/>
                </a:cxn>
                <a:cxn ang="0">
                  <a:pos x="105" y="2"/>
                </a:cxn>
                <a:cxn ang="0">
                  <a:pos x="158" y="3"/>
                </a:cxn>
                <a:cxn ang="0">
                  <a:pos x="168" y="0"/>
                </a:cxn>
                <a:cxn ang="0">
                  <a:pos x="169" y="13"/>
                </a:cxn>
                <a:cxn ang="0">
                  <a:pos x="160" y="22"/>
                </a:cxn>
                <a:cxn ang="0">
                  <a:pos x="150" y="50"/>
                </a:cxn>
                <a:cxn ang="0">
                  <a:pos x="103" y="48"/>
                </a:cxn>
                <a:cxn ang="0">
                  <a:pos x="87" y="23"/>
                </a:cxn>
              </a:cxnLst>
              <a:rect l="0" t="0" r="r" b="b"/>
              <a:pathLst>
                <a:path w="174" h="55">
                  <a:moveTo>
                    <a:pt x="87" y="23"/>
                  </a:moveTo>
                  <a:cubicBezTo>
                    <a:pt x="81" y="24"/>
                    <a:pt x="77" y="41"/>
                    <a:pt x="71" y="48"/>
                  </a:cubicBezTo>
                  <a:cubicBezTo>
                    <a:pt x="65" y="55"/>
                    <a:pt x="31" y="54"/>
                    <a:pt x="23" y="50"/>
                  </a:cubicBezTo>
                  <a:cubicBezTo>
                    <a:pt x="15" y="46"/>
                    <a:pt x="17" y="34"/>
                    <a:pt x="13" y="22"/>
                  </a:cubicBezTo>
                  <a:cubicBezTo>
                    <a:pt x="9" y="9"/>
                    <a:pt x="8" y="18"/>
                    <a:pt x="4" y="13"/>
                  </a:cubicBezTo>
                  <a:cubicBezTo>
                    <a:pt x="0" y="7"/>
                    <a:pt x="5" y="0"/>
                    <a:pt x="5" y="0"/>
                  </a:cubicBezTo>
                  <a:cubicBezTo>
                    <a:pt x="5" y="0"/>
                    <a:pt x="7" y="3"/>
                    <a:pt x="15" y="3"/>
                  </a:cubicBezTo>
                  <a:cubicBezTo>
                    <a:pt x="24" y="2"/>
                    <a:pt x="62" y="2"/>
                    <a:pt x="69" y="2"/>
                  </a:cubicBezTo>
                  <a:cubicBezTo>
                    <a:pt x="75" y="2"/>
                    <a:pt x="78" y="3"/>
                    <a:pt x="81" y="6"/>
                  </a:cubicBezTo>
                  <a:cubicBezTo>
                    <a:pt x="83" y="9"/>
                    <a:pt x="85" y="9"/>
                    <a:pt x="87" y="9"/>
                  </a:cubicBezTo>
                  <a:cubicBezTo>
                    <a:pt x="89" y="9"/>
                    <a:pt x="90" y="9"/>
                    <a:pt x="93" y="6"/>
                  </a:cubicBezTo>
                  <a:cubicBezTo>
                    <a:pt x="95" y="3"/>
                    <a:pt x="98" y="2"/>
                    <a:pt x="105" y="2"/>
                  </a:cubicBezTo>
                  <a:cubicBezTo>
                    <a:pt x="112" y="2"/>
                    <a:pt x="149" y="2"/>
                    <a:pt x="158" y="3"/>
                  </a:cubicBezTo>
                  <a:cubicBezTo>
                    <a:pt x="166" y="3"/>
                    <a:pt x="168" y="0"/>
                    <a:pt x="168" y="0"/>
                  </a:cubicBezTo>
                  <a:cubicBezTo>
                    <a:pt x="168" y="0"/>
                    <a:pt x="174" y="7"/>
                    <a:pt x="169" y="13"/>
                  </a:cubicBezTo>
                  <a:cubicBezTo>
                    <a:pt x="165" y="18"/>
                    <a:pt x="164" y="9"/>
                    <a:pt x="160" y="22"/>
                  </a:cubicBezTo>
                  <a:cubicBezTo>
                    <a:pt x="156" y="34"/>
                    <a:pt x="158" y="46"/>
                    <a:pt x="150" y="50"/>
                  </a:cubicBezTo>
                  <a:cubicBezTo>
                    <a:pt x="142" y="54"/>
                    <a:pt x="109" y="55"/>
                    <a:pt x="103" y="48"/>
                  </a:cubicBezTo>
                  <a:cubicBezTo>
                    <a:pt x="96" y="41"/>
                    <a:pt x="93" y="24"/>
                    <a:pt x="87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4" name="Freeform 15">
              <a:extLst>
                <a:ext uri="{FF2B5EF4-FFF2-40B4-BE49-F238E27FC236}">
                  <a16:creationId xmlns:a16="http://schemas.microsoft.com/office/drawing/2014/main" id="{EA4CAB55-E061-CAFD-4624-2157EC07F0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32775" y="1241425"/>
              <a:ext cx="412750" cy="168275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0" y="36"/>
                </a:cxn>
                <a:cxn ang="0">
                  <a:pos x="21" y="30"/>
                </a:cxn>
                <a:cxn ang="0">
                  <a:pos x="42" y="25"/>
                </a:cxn>
                <a:cxn ang="0">
                  <a:pos x="74" y="23"/>
                </a:cxn>
                <a:cxn ang="0">
                  <a:pos x="78" y="23"/>
                </a:cxn>
                <a:cxn ang="0">
                  <a:pos x="79" y="24"/>
                </a:cxn>
                <a:cxn ang="0">
                  <a:pos x="79" y="24"/>
                </a:cxn>
                <a:cxn ang="0">
                  <a:pos x="76" y="31"/>
                </a:cxn>
                <a:cxn ang="0">
                  <a:pos x="110" y="22"/>
                </a:cxn>
                <a:cxn ang="0">
                  <a:pos x="132" y="6"/>
                </a:cxn>
                <a:cxn ang="0">
                  <a:pos x="136" y="0"/>
                </a:cxn>
                <a:cxn ang="0">
                  <a:pos x="136" y="6"/>
                </a:cxn>
                <a:cxn ang="0">
                  <a:pos x="145" y="46"/>
                </a:cxn>
                <a:cxn ang="0">
                  <a:pos x="141" y="55"/>
                </a:cxn>
                <a:cxn ang="0">
                  <a:pos x="132" y="11"/>
                </a:cxn>
                <a:cxn ang="0">
                  <a:pos x="132" y="10"/>
                </a:cxn>
                <a:cxn ang="0">
                  <a:pos x="132" y="10"/>
                </a:cxn>
                <a:cxn ang="0">
                  <a:pos x="107" y="30"/>
                </a:cxn>
                <a:cxn ang="0">
                  <a:pos x="69" y="40"/>
                </a:cxn>
                <a:cxn ang="0">
                  <a:pos x="62" y="38"/>
                </a:cxn>
                <a:cxn ang="0">
                  <a:pos x="65" y="31"/>
                </a:cxn>
                <a:cxn ang="0">
                  <a:pos x="39" y="33"/>
                </a:cxn>
                <a:cxn ang="0">
                  <a:pos x="18" y="38"/>
                </a:cxn>
                <a:cxn ang="0">
                  <a:pos x="8" y="44"/>
                </a:cxn>
                <a:cxn ang="0">
                  <a:pos x="4" y="55"/>
                </a:cxn>
                <a:cxn ang="0">
                  <a:pos x="0" y="59"/>
                </a:cxn>
                <a:cxn ang="0">
                  <a:pos x="68" y="31"/>
                </a:cxn>
                <a:cxn ang="0">
                  <a:pos x="67" y="31"/>
                </a:cxn>
                <a:cxn ang="0">
                  <a:pos x="68" y="31"/>
                </a:cxn>
                <a:cxn ang="0">
                  <a:pos x="68" y="31"/>
                </a:cxn>
                <a:cxn ang="0">
                  <a:pos x="75" y="31"/>
                </a:cxn>
                <a:cxn ang="0">
                  <a:pos x="74" y="31"/>
                </a:cxn>
                <a:cxn ang="0">
                  <a:pos x="74" y="31"/>
                </a:cxn>
                <a:cxn ang="0">
                  <a:pos x="74" y="31"/>
                </a:cxn>
                <a:cxn ang="0">
                  <a:pos x="75" y="31"/>
                </a:cxn>
                <a:cxn ang="0">
                  <a:pos x="75" y="31"/>
                </a:cxn>
                <a:cxn ang="0">
                  <a:pos x="75" y="31"/>
                </a:cxn>
                <a:cxn ang="0">
                  <a:pos x="74" y="31"/>
                </a:cxn>
                <a:cxn ang="0">
                  <a:pos x="75" y="31"/>
                </a:cxn>
                <a:cxn ang="0">
                  <a:pos x="75" y="31"/>
                </a:cxn>
                <a:cxn ang="0">
                  <a:pos x="75" y="31"/>
                </a:cxn>
                <a:cxn ang="0">
                  <a:pos x="75" y="32"/>
                </a:cxn>
                <a:cxn ang="0">
                  <a:pos x="75" y="32"/>
                </a:cxn>
                <a:cxn ang="0">
                  <a:pos x="75" y="32"/>
                </a:cxn>
                <a:cxn ang="0">
                  <a:pos x="133" y="8"/>
                </a:cxn>
                <a:cxn ang="0">
                  <a:pos x="133" y="9"/>
                </a:cxn>
                <a:cxn ang="0">
                  <a:pos x="133" y="8"/>
                </a:cxn>
              </a:cxnLst>
              <a:rect l="0" t="0" r="r" b="b"/>
              <a:pathLst>
                <a:path w="145" h="59">
                  <a:moveTo>
                    <a:pt x="0" y="59"/>
                  </a:moveTo>
                  <a:cubicBezTo>
                    <a:pt x="0" y="59"/>
                    <a:pt x="3" y="44"/>
                    <a:pt x="10" y="36"/>
                  </a:cubicBezTo>
                  <a:cubicBezTo>
                    <a:pt x="13" y="34"/>
                    <a:pt x="16" y="32"/>
                    <a:pt x="21" y="30"/>
                  </a:cubicBezTo>
                  <a:cubicBezTo>
                    <a:pt x="26" y="28"/>
                    <a:pt x="33" y="26"/>
                    <a:pt x="42" y="25"/>
                  </a:cubicBezTo>
                  <a:cubicBezTo>
                    <a:pt x="57" y="23"/>
                    <a:pt x="67" y="23"/>
                    <a:pt x="74" y="23"/>
                  </a:cubicBezTo>
                  <a:cubicBezTo>
                    <a:pt x="75" y="23"/>
                    <a:pt x="76" y="23"/>
                    <a:pt x="78" y="23"/>
                  </a:cubicBezTo>
                  <a:cubicBezTo>
                    <a:pt x="78" y="23"/>
                    <a:pt x="79" y="23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8"/>
                    <a:pt x="78" y="30"/>
                    <a:pt x="76" y="31"/>
                  </a:cubicBezTo>
                  <a:cubicBezTo>
                    <a:pt x="85" y="30"/>
                    <a:pt x="98" y="27"/>
                    <a:pt x="110" y="22"/>
                  </a:cubicBezTo>
                  <a:cubicBezTo>
                    <a:pt x="120" y="17"/>
                    <a:pt x="128" y="12"/>
                    <a:pt x="132" y="6"/>
                  </a:cubicBezTo>
                  <a:cubicBezTo>
                    <a:pt x="134" y="2"/>
                    <a:pt x="136" y="0"/>
                    <a:pt x="136" y="0"/>
                  </a:cubicBezTo>
                  <a:cubicBezTo>
                    <a:pt x="137" y="1"/>
                    <a:pt x="137" y="3"/>
                    <a:pt x="136" y="6"/>
                  </a:cubicBezTo>
                  <a:cubicBezTo>
                    <a:pt x="135" y="15"/>
                    <a:pt x="131" y="36"/>
                    <a:pt x="145" y="46"/>
                  </a:cubicBezTo>
                  <a:cubicBezTo>
                    <a:pt x="141" y="55"/>
                    <a:pt x="141" y="55"/>
                    <a:pt x="141" y="55"/>
                  </a:cubicBezTo>
                  <a:cubicBezTo>
                    <a:pt x="126" y="43"/>
                    <a:pt x="130" y="20"/>
                    <a:pt x="132" y="11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27" y="18"/>
                    <a:pt x="118" y="25"/>
                    <a:pt x="107" y="30"/>
                  </a:cubicBezTo>
                  <a:cubicBezTo>
                    <a:pt x="94" y="36"/>
                    <a:pt x="78" y="39"/>
                    <a:pt x="69" y="40"/>
                  </a:cubicBezTo>
                  <a:cubicBezTo>
                    <a:pt x="64" y="40"/>
                    <a:pt x="62" y="39"/>
                    <a:pt x="62" y="38"/>
                  </a:cubicBezTo>
                  <a:cubicBezTo>
                    <a:pt x="62" y="35"/>
                    <a:pt x="63" y="33"/>
                    <a:pt x="65" y="31"/>
                  </a:cubicBezTo>
                  <a:cubicBezTo>
                    <a:pt x="59" y="31"/>
                    <a:pt x="50" y="32"/>
                    <a:pt x="39" y="33"/>
                  </a:cubicBezTo>
                  <a:cubicBezTo>
                    <a:pt x="30" y="35"/>
                    <a:pt x="23" y="36"/>
                    <a:pt x="18" y="38"/>
                  </a:cubicBezTo>
                  <a:cubicBezTo>
                    <a:pt x="14" y="40"/>
                    <a:pt x="11" y="42"/>
                    <a:pt x="8" y="44"/>
                  </a:cubicBezTo>
                  <a:cubicBezTo>
                    <a:pt x="6" y="47"/>
                    <a:pt x="4" y="55"/>
                    <a:pt x="4" y="55"/>
                  </a:cubicBezTo>
                  <a:cubicBezTo>
                    <a:pt x="0" y="59"/>
                    <a:pt x="0" y="59"/>
                    <a:pt x="0" y="59"/>
                  </a:cubicBezTo>
                  <a:close/>
                  <a:moveTo>
                    <a:pt x="68" y="31"/>
                  </a:move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8" y="31"/>
                    <a:pt x="68" y="31"/>
                  </a:cubicBezTo>
                  <a:cubicBezTo>
                    <a:pt x="68" y="31"/>
                    <a:pt x="68" y="31"/>
                    <a:pt x="68" y="31"/>
                  </a:cubicBezTo>
                  <a:close/>
                  <a:moveTo>
                    <a:pt x="75" y="31"/>
                  </a:moveTo>
                  <a:cubicBezTo>
                    <a:pt x="74" y="31"/>
                    <a:pt x="74" y="31"/>
                    <a:pt x="74" y="31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5" y="31"/>
                    <a:pt x="75" y="31"/>
                    <a:pt x="75" y="31"/>
                  </a:cubicBezTo>
                  <a:close/>
                  <a:moveTo>
                    <a:pt x="75" y="31"/>
                  </a:moveTo>
                  <a:cubicBezTo>
                    <a:pt x="75" y="31"/>
                    <a:pt x="74" y="31"/>
                    <a:pt x="74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5" y="31"/>
                    <a:pt x="75" y="31"/>
                    <a:pt x="75" y="31"/>
                  </a:cubicBezTo>
                  <a:close/>
                  <a:moveTo>
                    <a:pt x="75" y="32"/>
                  </a:moveTo>
                  <a:cubicBezTo>
                    <a:pt x="75" y="32"/>
                    <a:pt x="75" y="32"/>
                    <a:pt x="75" y="32"/>
                  </a:cubicBezTo>
                  <a:cubicBezTo>
                    <a:pt x="75" y="32"/>
                    <a:pt x="75" y="32"/>
                    <a:pt x="75" y="32"/>
                  </a:cubicBezTo>
                  <a:close/>
                  <a:moveTo>
                    <a:pt x="133" y="8"/>
                  </a:moveTo>
                  <a:cubicBezTo>
                    <a:pt x="133" y="8"/>
                    <a:pt x="133" y="9"/>
                    <a:pt x="133" y="9"/>
                  </a:cubicBezTo>
                  <a:cubicBezTo>
                    <a:pt x="133" y="9"/>
                    <a:pt x="133" y="8"/>
                    <a:pt x="133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65" name="Freeform 16">
            <a:extLst>
              <a:ext uri="{FF2B5EF4-FFF2-40B4-BE49-F238E27FC236}">
                <a16:creationId xmlns:a16="http://schemas.microsoft.com/office/drawing/2014/main" id="{CE267BE9-AA95-E32C-B304-D86C3888D762}"/>
              </a:ext>
            </a:extLst>
          </p:cNvPr>
          <p:cNvSpPr>
            <a:spLocks noEditPoints="1"/>
          </p:cNvSpPr>
          <p:nvPr/>
        </p:nvSpPr>
        <p:spPr bwMode="auto">
          <a:xfrm>
            <a:off x="4824715" y="4374313"/>
            <a:ext cx="558795" cy="481009"/>
          </a:xfrm>
          <a:custGeom>
            <a:avLst/>
            <a:gdLst/>
            <a:ahLst/>
            <a:cxnLst>
              <a:cxn ang="0">
                <a:pos x="24" y="29"/>
              </a:cxn>
              <a:cxn ang="0">
                <a:pos x="39" y="29"/>
              </a:cxn>
              <a:cxn ang="0">
                <a:pos x="39" y="168"/>
              </a:cxn>
              <a:cxn ang="0">
                <a:pos x="24" y="168"/>
              </a:cxn>
              <a:cxn ang="0">
                <a:pos x="0" y="144"/>
              </a:cxn>
              <a:cxn ang="0">
                <a:pos x="0" y="52"/>
              </a:cxn>
              <a:cxn ang="0">
                <a:pos x="24" y="29"/>
              </a:cxn>
              <a:cxn ang="0">
                <a:pos x="52" y="29"/>
              </a:cxn>
              <a:cxn ang="0">
                <a:pos x="65" y="29"/>
              </a:cxn>
              <a:cxn ang="0">
                <a:pos x="65" y="20"/>
              </a:cxn>
              <a:cxn ang="0">
                <a:pos x="71" y="6"/>
              </a:cxn>
              <a:cxn ang="0">
                <a:pos x="85" y="0"/>
              </a:cxn>
              <a:cxn ang="0">
                <a:pos x="111" y="0"/>
              </a:cxn>
              <a:cxn ang="0">
                <a:pos x="125" y="6"/>
              </a:cxn>
              <a:cxn ang="0">
                <a:pos x="131" y="20"/>
              </a:cxn>
              <a:cxn ang="0">
                <a:pos x="131" y="29"/>
              </a:cxn>
              <a:cxn ang="0">
                <a:pos x="144" y="29"/>
              </a:cxn>
              <a:cxn ang="0">
                <a:pos x="144" y="168"/>
              </a:cxn>
              <a:cxn ang="0">
                <a:pos x="52" y="168"/>
              </a:cxn>
              <a:cxn ang="0">
                <a:pos x="52" y="29"/>
              </a:cxn>
              <a:cxn ang="0">
                <a:pos x="157" y="29"/>
              </a:cxn>
              <a:cxn ang="0">
                <a:pos x="173" y="29"/>
              </a:cxn>
              <a:cxn ang="0">
                <a:pos x="196" y="52"/>
              </a:cxn>
              <a:cxn ang="0">
                <a:pos x="196" y="144"/>
              </a:cxn>
              <a:cxn ang="0">
                <a:pos x="173" y="168"/>
              </a:cxn>
              <a:cxn ang="0">
                <a:pos x="157" y="168"/>
              </a:cxn>
              <a:cxn ang="0">
                <a:pos x="157" y="29"/>
              </a:cxn>
              <a:cxn ang="0">
                <a:pos x="79" y="29"/>
              </a:cxn>
              <a:cxn ang="0">
                <a:pos x="118" y="29"/>
              </a:cxn>
              <a:cxn ang="0">
                <a:pos x="118" y="20"/>
              </a:cxn>
              <a:cxn ang="0">
                <a:pos x="116" y="16"/>
              </a:cxn>
              <a:cxn ang="0">
                <a:pos x="111" y="14"/>
              </a:cxn>
              <a:cxn ang="0">
                <a:pos x="85" y="14"/>
              </a:cxn>
              <a:cxn ang="0">
                <a:pos x="80" y="16"/>
              </a:cxn>
              <a:cxn ang="0">
                <a:pos x="79" y="20"/>
              </a:cxn>
              <a:cxn ang="0">
                <a:pos x="79" y="29"/>
              </a:cxn>
            </a:cxnLst>
            <a:rect l="0" t="0" r="r" b="b"/>
            <a:pathLst>
              <a:path w="196" h="168">
                <a:moveTo>
                  <a:pt x="24" y="29"/>
                </a:moveTo>
                <a:cubicBezTo>
                  <a:pt x="39" y="29"/>
                  <a:pt x="39" y="29"/>
                  <a:pt x="39" y="29"/>
                </a:cubicBezTo>
                <a:cubicBezTo>
                  <a:pt x="39" y="168"/>
                  <a:pt x="39" y="168"/>
                  <a:pt x="39" y="16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10" y="168"/>
                  <a:pt x="0" y="157"/>
                  <a:pt x="0" y="144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39"/>
                  <a:pt x="10" y="29"/>
                  <a:pt x="24" y="29"/>
                </a:cubicBezTo>
                <a:close/>
                <a:moveTo>
                  <a:pt x="52" y="29"/>
                </a:moveTo>
                <a:cubicBezTo>
                  <a:pt x="65" y="29"/>
                  <a:pt x="65" y="29"/>
                  <a:pt x="65" y="29"/>
                </a:cubicBezTo>
                <a:cubicBezTo>
                  <a:pt x="65" y="20"/>
                  <a:pt x="65" y="20"/>
                  <a:pt x="65" y="20"/>
                </a:cubicBezTo>
                <a:cubicBezTo>
                  <a:pt x="65" y="15"/>
                  <a:pt x="67" y="10"/>
                  <a:pt x="71" y="6"/>
                </a:cubicBezTo>
                <a:cubicBezTo>
                  <a:pt x="75" y="2"/>
                  <a:pt x="80" y="0"/>
                  <a:pt x="85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7" y="0"/>
                  <a:pt x="121" y="2"/>
                  <a:pt x="125" y="6"/>
                </a:cubicBezTo>
                <a:cubicBezTo>
                  <a:pt x="129" y="10"/>
                  <a:pt x="131" y="15"/>
                  <a:pt x="131" y="20"/>
                </a:cubicBezTo>
                <a:cubicBezTo>
                  <a:pt x="131" y="29"/>
                  <a:pt x="131" y="29"/>
                  <a:pt x="131" y="29"/>
                </a:cubicBezTo>
                <a:cubicBezTo>
                  <a:pt x="144" y="29"/>
                  <a:pt x="144" y="29"/>
                  <a:pt x="144" y="29"/>
                </a:cubicBezTo>
                <a:cubicBezTo>
                  <a:pt x="144" y="168"/>
                  <a:pt x="144" y="168"/>
                  <a:pt x="144" y="168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52" y="29"/>
                  <a:pt x="52" y="29"/>
                  <a:pt x="52" y="29"/>
                </a:cubicBezTo>
                <a:close/>
                <a:moveTo>
                  <a:pt x="157" y="29"/>
                </a:moveTo>
                <a:cubicBezTo>
                  <a:pt x="173" y="29"/>
                  <a:pt x="173" y="29"/>
                  <a:pt x="173" y="29"/>
                </a:cubicBezTo>
                <a:cubicBezTo>
                  <a:pt x="186" y="29"/>
                  <a:pt x="196" y="39"/>
                  <a:pt x="196" y="52"/>
                </a:cubicBezTo>
                <a:cubicBezTo>
                  <a:pt x="196" y="144"/>
                  <a:pt x="196" y="144"/>
                  <a:pt x="196" y="144"/>
                </a:cubicBezTo>
                <a:cubicBezTo>
                  <a:pt x="196" y="157"/>
                  <a:pt x="186" y="168"/>
                  <a:pt x="173" y="168"/>
                </a:cubicBezTo>
                <a:cubicBezTo>
                  <a:pt x="157" y="168"/>
                  <a:pt x="157" y="168"/>
                  <a:pt x="157" y="168"/>
                </a:cubicBezTo>
                <a:cubicBezTo>
                  <a:pt x="157" y="29"/>
                  <a:pt x="157" y="29"/>
                  <a:pt x="157" y="29"/>
                </a:cubicBezTo>
                <a:close/>
                <a:moveTo>
                  <a:pt x="79" y="29"/>
                </a:moveTo>
                <a:cubicBezTo>
                  <a:pt x="118" y="29"/>
                  <a:pt x="118" y="29"/>
                  <a:pt x="118" y="29"/>
                </a:cubicBezTo>
                <a:cubicBezTo>
                  <a:pt x="118" y="20"/>
                  <a:pt x="118" y="20"/>
                  <a:pt x="118" y="20"/>
                </a:cubicBezTo>
                <a:cubicBezTo>
                  <a:pt x="118" y="18"/>
                  <a:pt x="117" y="17"/>
                  <a:pt x="116" y="16"/>
                </a:cubicBezTo>
                <a:cubicBezTo>
                  <a:pt x="114" y="14"/>
                  <a:pt x="113" y="14"/>
                  <a:pt x="111" y="14"/>
                </a:cubicBezTo>
                <a:cubicBezTo>
                  <a:pt x="85" y="14"/>
                  <a:pt x="85" y="14"/>
                  <a:pt x="85" y="14"/>
                </a:cubicBezTo>
                <a:cubicBezTo>
                  <a:pt x="83" y="14"/>
                  <a:pt x="82" y="14"/>
                  <a:pt x="80" y="16"/>
                </a:cubicBezTo>
                <a:cubicBezTo>
                  <a:pt x="79" y="17"/>
                  <a:pt x="79" y="18"/>
                  <a:pt x="79" y="20"/>
                </a:cubicBezTo>
                <a:lnTo>
                  <a:pt x="79" y="29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66" name="Group 63">
            <a:extLst>
              <a:ext uri="{FF2B5EF4-FFF2-40B4-BE49-F238E27FC236}">
                <a16:creationId xmlns:a16="http://schemas.microsoft.com/office/drawing/2014/main" id="{310CD316-62F6-3C34-891D-70329847DC41}"/>
              </a:ext>
            </a:extLst>
          </p:cNvPr>
          <p:cNvGrpSpPr/>
          <p:nvPr/>
        </p:nvGrpSpPr>
        <p:grpSpPr>
          <a:xfrm>
            <a:off x="9182360" y="5150593"/>
            <a:ext cx="423859" cy="660393"/>
            <a:chOff x="7386638" y="1144588"/>
            <a:chExt cx="423863" cy="660400"/>
          </a:xfrm>
          <a:solidFill>
            <a:srgbClr val="351375"/>
          </a:solidFill>
        </p:grpSpPr>
        <p:sp>
          <p:nvSpPr>
            <p:cNvPr id="67" name="Freeform 17">
              <a:extLst>
                <a:ext uri="{FF2B5EF4-FFF2-40B4-BE49-F238E27FC236}">
                  <a16:creationId xmlns:a16="http://schemas.microsoft.com/office/drawing/2014/main" id="{9398CA83-66FB-D111-30BF-873F63981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5213" y="1522413"/>
              <a:ext cx="179388" cy="282575"/>
            </a:xfrm>
            <a:custGeom>
              <a:avLst/>
              <a:gdLst/>
              <a:ahLst/>
              <a:cxnLst>
                <a:cxn ang="0">
                  <a:pos x="73" y="5"/>
                </a:cxn>
                <a:cxn ang="0">
                  <a:pos x="50" y="0"/>
                </a:cxn>
                <a:cxn ang="0">
                  <a:pos x="0" y="157"/>
                </a:cxn>
                <a:cxn ang="0">
                  <a:pos x="55" y="103"/>
                </a:cxn>
                <a:cxn ang="0">
                  <a:pos x="68" y="178"/>
                </a:cxn>
                <a:cxn ang="0">
                  <a:pos x="113" y="41"/>
                </a:cxn>
                <a:cxn ang="0">
                  <a:pos x="106" y="23"/>
                </a:cxn>
                <a:cxn ang="0">
                  <a:pos x="73" y="5"/>
                </a:cxn>
              </a:cxnLst>
              <a:rect l="0" t="0" r="r" b="b"/>
              <a:pathLst>
                <a:path w="113" h="178">
                  <a:moveTo>
                    <a:pt x="73" y="5"/>
                  </a:moveTo>
                  <a:lnTo>
                    <a:pt x="50" y="0"/>
                  </a:lnTo>
                  <a:lnTo>
                    <a:pt x="0" y="157"/>
                  </a:lnTo>
                  <a:lnTo>
                    <a:pt x="55" y="103"/>
                  </a:lnTo>
                  <a:lnTo>
                    <a:pt x="68" y="178"/>
                  </a:lnTo>
                  <a:lnTo>
                    <a:pt x="113" y="41"/>
                  </a:lnTo>
                  <a:lnTo>
                    <a:pt x="106" y="23"/>
                  </a:lnTo>
                  <a:lnTo>
                    <a:pt x="73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8" name="Freeform 18">
              <a:extLst>
                <a:ext uri="{FF2B5EF4-FFF2-40B4-BE49-F238E27FC236}">
                  <a16:creationId xmlns:a16="http://schemas.microsoft.com/office/drawing/2014/main" id="{4E7B06BB-E721-D57B-3D6C-401C9C3CC5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8075" y="1216025"/>
              <a:ext cx="279400" cy="277813"/>
            </a:xfrm>
            <a:custGeom>
              <a:avLst/>
              <a:gdLst/>
              <a:ahLst/>
              <a:cxnLst>
                <a:cxn ang="0">
                  <a:pos x="120" y="2"/>
                </a:cxn>
                <a:cxn ang="0">
                  <a:pos x="122" y="2"/>
                </a:cxn>
                <a:cxn ang="0">
                  <a:pos x="165" y="41"/>
                </a:cxn>
                <a:cxn ang="0">
                  <a:pos x="167" y="43"/>
                </a:cxn>
                <a:cxn ang="0">
                  <a:pos x="176" y="101"/>
                </a:cxn>
                <a:cxn ang="0">
                  <a:pos x="176" y="103"/>
                </a:cxn>
                <a:cxn ang="0">
                  <a:pos x="145" y="153"/>
                </a:cxn>
                <a:cxn ang="0">
                  <a:pos x="143" y="155"/>
                </a:cxn>
                <a:cxn ang="0">
                  <a:pos x="88" y="173"/>
                </a:cxn>
                <a:cxn ang="0">
                  <a:pos x="86" y="173"/>
                </a:cxn>
                <a:cxn ang="0">
                  <a:pos x="32" y="153"/>
                </a:cxn>
                <a:cxn ang="0">
                  <a:pos x="30" y="151"/>
                </a:cxn>
                <a:cxn ang="0">
                  <a:pos x="2" y="99"/>
                </a:cxn>
                <a:cxn ang="0">
                  <a:pos x="2" y="97"/>
                </a:cxn>
                <a:cxn ang="0">
                  <a:pos x="12" y="40"/>
                </a:cxn>
                <a:cxn ang="0">
                  <a:pos x="14" y="38"/>
                </a:cxn>
                <a:cxn ang="0">
                  <a:pos x="59" y="2"/>
                </a:cxn>
                <a:cxn ang="0">
                  <a:pos x="61" y="0"/>
                </a:cxn>
                <a:cxn ang="0">
                  <a:pos x="90" y="5"/>
                </a:cxn>
                <a:cxn ang="0">
                  <a:pos x="90" y="9"/>
                </a:cxn>
                <a:cxn ang="0">
                  <a:pos x="61" y="5"/>
                </a:cxn>
                <a:cxn ang="0">
                  <a:pos x="39" y="27"/>
                </a:cxn>
                <a:cxn ang="0">
                  <a:pos x="14" y="72"/>
                </a:cxn>
                <a:cxn ang="0">
                  <a:pos x="5" y="97"/>
                </a:cxn>
                <a:cxn ang="0">
                  <a:pos x="23" y="122"/>
                </a:cxn>
                <a:cxn ang="0">
                  <a:pos x="63" y="155"/>
                </a:cxn>
                <a:cxn ang="0">
                  <a:pos x="88" y="169"/>
                </a:cxn>
                <a:cxn ang="0">
                  <a:pos x="115" y="155"/>
                </a:cxn>
                <a:cxn ang="0">
                  <a:pos x="154" y="122"/>
                </a:cxn>
                <a:cxn ang="0">
                  <a:pos x="172" y="101"/>
                </a:cxn>
                <a:cxn ang="0">
                  <a:pos x="163" y="72"/>
                </a:cxn>
                <a:cxn ang="0">
                  <a:pos x="136" y="27"/>
                </a:cxn>
                <a:cxn ang="0">
                  <a:pos x="118" y="5"/>
                </a:cxn>
              </a:cxnLst>
              <a:rect l="0" t="0" r="r" b="b"/>
              <a:pathLst>
                <a:path w="176" h="175">
                  <a:moveTo>
                    <a:pt x="90" y="5"/>
                  </a:moveTo>
                  <a:lnTo>
                    <a:pt x="120" y="2"/>
                  </a:lnTo>
                  <a:lnTo>
                    <a:pt x="120" y="2"/>
                  </a:lnTo>
                  <a:lnTo>
                    <a:pt x="122" y="2"/>
                  </a:lnTo>
                  <a:lnTo>
                    <a:pt x="140" y="23"/>
                  </a:lnTo>
                  <a:lnTo>
                    <a:pt x="165" y="41"/>
                  </a:lnTo>
                  <a:lnTo>
                    <a:pt x="167" y="41"/>
                  </a:lnTo>
                  <a:lnTo>
                    <a:pt x="167" y="43"/>
                  </a:lnTo>
                  <a:lnTo>
                    <a:pt x="167" y="70"/>
                  </a:lnTo>
                  <a:lnTo>
                    <a:pt x="176" y="101"/>
                  </a:lnTo>
                  <a:lnTo>
                    <a:pt x="176" y="103"/>
                  </a:lnTo>
                  <a:lnTo>
                    <a:pt x="176" y="103"/>
                  </a:lnTo>
                  <a:lnTo>
                    <a:pt x="158" y="124"/>
                  </a:lnTo>
                  <a:lnTo>
                    <a:pt x="145" y="153"/>
                  </a:lnTo>
                  <a:lnTo>
                    <a:pt x="145" y="155"/>
                  </a:lnTo>
                  <a:lnTo>
                    <a:pt x="143" y="155"/>
                  </a:lnTo>
                  <a:lnTo>
                    <a:pt x="116" y="160"/>
                  </a:lnTo>
                  <a:lnTo>
                    <a:pt x="88" y="173"/>
                  </a:lnTo>
                  <a:lnTo>
                    <a:pt x="88" y="175"/>
                  </a:lnTo>
                  <a:lnTo>
                    <a:pt x="86" y="173"/>
                  </a:lnTo>
                  <a:lnTo>
                    <a:pt x="61" y="160"/>
                  </a:lnTo>
                  <a:lnTo>
                    <a:pt x="32" y="153"/>
                  </a:lnTo>
                  <a:lnTo>
                    <a:pt x="30" y="153"/>
                  </a:lnTo>
                  <a:lnTo>
                    <a:pt x="30" y="151"/>
                  </a:lnTo>
                  <a:lnTo>
                    <a:pt x="20" y="124"/>
                  </a:lnTo>
                  <a:lnTo>
                    <a:pt x="2" y="99"/>
                  </a:lnTo>
                  <a:lnTo>
                    <a:pt x="0" y="99"/>
                  </a:lnTo>
                  <a:lnTo>
                    <a:pt x="2" y="97"/>
                  </a:lnTo>
                  <a:lnTo>
                    <a:pt x="11" y="70"/>
                  </a:lnTo>
                  <a:lnTo>
                    <a:pt x="12" y="40"/>
                  </a:lnTo>
                  <a:lnTo>
                    <a:pt x="12" y="38"/>
                  </a:lnTo>
                  <a:lnTo>
                    <a:pt x="14" y="38"/>
                  </a:lnTo>
                  <a:lnTo>
                    <a:pt x="37" y="23"/>
                  </a:lnTo>
                  <a:lnTo>
                    <a:pt x="59" y="2"/>
                  </a:lnTo>
                  <a:lnTo>
                    <a:pt x="59" y="0"/>
                  </a:lnTo>
                  <a:lnTo>
                    <a:pt x="61" y="0"/>
                  </a:lnTo>
                  <a:lnTo>
                    <a:pt x="90" y="5"/>
                  </a:lnTo>
                  <a:lnTo>
                    <a:pt x="90" y="5"/>
                  </a:lnTo>
                  <a:close/>
                  <a:moveTo>
                    <a:pt x="118" y="5"/>
                  </a:moveTo>
                  <a:lnTo>
                    <a:pt x="90" y="9"/>
                  </a:lnTo>
                  <a:lnTo>
                    <a:pt x="88" y="9"/>
                  </a:lnTo>
                  <a:lnTo>
                    <a:pt x="61" y="5"/>
                  </a:lnTo>
                  <a:lnTo>
                    <a:pt x="41" y="27"/>
                  </a:lnTo>
                  <a:lnTo>
                    <a:pt x="39" y="27"/>
                  </a:lnTo>
                  <a:lnTo>
                    <a:pt x="16" y="41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5" y="97"/>
                  </a:lnTo>
                  <a:lnTo>
                    <a:pt x="23" y="122"/>
                  </a:lnTo>
                  <a:lnTo>
                    <a:pt x="23" y="122"/>
                  </a:lnTo>
                  <a:lnTo>
                    <a:pt x="34" y="148"/>
                  </a:lnTo>
                  <a:lnTo>
                    <a:pt x="63" y="155"/>
                  </a:lnTo>
                  <a:lnTo>
                    <a:pt x="63" y="157"/>
                  </a:lnTo>
                  <a:lnTo>
                    <a:pt x="88" y="169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42" y="151"/>
                  </a:lnTo>
                  <a:lnTo>
                    <a:pt x="154" y="122"/>
                  </a:lnTo>
                  <a:lnTo>
                    <a:pt x="154" y="122"/>
                  </a:lnTo>
                  <a:lnTo>
                    <a:pt x="172" y="101"/>
                  </a:lnTo>
                  <a:lnTo>
                    <a:pt x="163" y="72"/>
                  </a:lnTo>
                  <a:lnTo>
                    <a:pt x="163" y="72"/>
                  </a:lnTo>
                  <a:lnTo>
                    <a:pt x="163" y="43"/>
                  </a:lnTo>
                  <a:lnTo>
                    <a:pt x="136" y="27"/>
                  </a:lnTo>
                  <a:lnTo>
                    <a:pt x="136" y="27"/>
                  </a:lnTo>
                  <a:lnTo>
                    <a:pt x="11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9" name="Freeform 19">
              <a:extLst>
                <a:ext uri="{FF2B5EF4-FFF2-40B4-BE49-F238E27FC236}">
                  <a16:creationId xmlns:a16="http://schemas.microsoft.com/office/drawing/2014/main" id="{B950C2FA-EA27-2138-22C3-54987C44A2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86638" y="1144588"/>
              <a:ext cx="423863" cy="660400"/>
            </a:xfrm>
            <a:custGeom>
              <a:avLst/>
              <a:gdLst/>
              <a:ahLst/>
              <a:cxnLst>
                <a:cxn ang="0">
                  <a:pos x="135" y="7"/>
                </a:cxn>
                <a:cxn ang="0">
                  <a:pos x="183" y="2"/>
                </a:cxn>
                <a:cxn ang="0">
                  <a:pos x="212" y="36"/>
                </a:cxn>
                <a:cxn ang="0">
                  <a:pos x="253" y="63"/>
                </a:cxn>
                <a:cxn ang="0">
                  <a:pos x="253" y="108"/>
                </a:cxn>
                <a:cxn ang="0">
                  <a:pos x="267" y="155"/>
                </a:cxn>
                <a:cxn ang="0">
                  <a:pos x="239" y="189"/>
                </a:cxn>
                <a:cxn ang="0">
                  <a:pos x="219" y="234"/>
                </a:cxn>
                <a:cxn ang="0">
                  <a:pos x="194" y="240"/>
                </a:cxn>
                <a:cxn ang="0">
                  <a:pos x="244" y="395"/>
                </a:cxn>
                <a:cxn ang="0">
                  <a:pos x="188" y="341"/>
                </a:cxn>
                <a:cxn ang="0">
                  <a:pos x="174" y="416"/>
                </a:cxn>
                <a:cxn ang="0">
                  <a:pos x="124" y="261"/>
                </a:cxn>
                <a:cxn ang="0">
                  <a:pos x="91" y="243"/>
                </a:cxn>
                <a:cxn ang="0">
                  <a:pos x="45" y="232"/>
                </a:cxn>
                <a:cxn ang="0">
                  <a:pos x="29" y="189"/>
                </a:cxn>
                <a:cxn ang="0">
                  <a:pos x="0" y="149"/>
                </a:cxn>
                <a:cxn ang="0">
                  <a:pos x="14" y="108"/>
                </a:cxn>
                <a:cxn ang="0">
                  <a:pos x="18" y="58"/>
                </a:cxn>
                <a:cxn ang="0">
                  <a:pos x="56" y="36"/>
                </a:cxn>
                <a:cxn ang="0">
                  <a:pos x="90" y="0"/>
                </a:cxn>
                <a:cxn ang="0">
                  <a:pos x="135" y="7"/>
                </a:cxn>
                <a:cxn ang="0">
                  <a:pos x="135" y="7"/>
                </a:cxn>
                <a:cxn ang="0">
                  <a:pos x="135" y="34"/>
                </a:cxn>
                <a:cxn ang="0">
                  <a:pos x="99" y="27"/>
                </a:cxn>
                <a:cxn ang="0">
                  <a:pos x="72" y="56"/>
                </a:cxn>
                <a:cxn ang="0">
                  <a:pos x="41" y="74"/>
                </a:cxn>
                <a:cxn ang="0">
                  <a:pos x="39" y="113"/>
                </a:cxn>
                <a:cxn ang="0">
                  <a:pos x="29" y="146"/>
                </a:cxn>
                <a:cxn ang="0">
                  <a:pos x="50" y="177"/>
                </a:cxn>
                <a:cxn ang="0">
                  <a:pos x="63" y="211"/>
                </a:cxn>
                <a:cxn ang="0">
                  <a:pos x="100" y="220"/>
                </a:cxn>
                <a:cxn ang="0">
                  <a:pos x="131" y="236"/>
                </a:cxn>
                <a:cxn ang="0">
                  <a:pos x="167" y="220"/>
                </a:cxn>
                <a:cxn ang="0">
                  <a:pos x="201" y="213"/>
                </a:cxn>
                <a:cxn ang="0">
                  <a:pos x="217" y="177"/>
                </a:cxn>
                <a:cxn ang="0">
                  <a:pos x="239" y="149"/>
                </a:cxn>
                <a:cxn ang="0">
                  <a:pos x="228" y="113"/>
                </a:cxn>
                <a:cxn ang="0">
                  <a:pos x="228" y="77"/>
                </a:cxn>
                <a:cxn ang="0">
                  <a:pos x="196" y="56"/>
                </a:cxn>
                <a:cxn ang="0">
                  <a:pos x="172" y="29"/>
                </a:cxn>
                <a:cxn ang="0">
                  <a:pos x="135" y="34"/>
                </a:cxn>
              </a:cxnLst>
              <a:rect l="0" t="0" r="r" b="b"/>
              <a:pathLst>
                <a:path w="267" h="416">
                  <a:moveTo>
                    <a:pt x="135" y="7"/>
                  </a:moveTo>
                  <a:lnTo>
                    <a:pt x="183" y="2"/>
                  </a:lnTo>
                  <a:lnTo>
                    <a:pt x="212" y="36"/>
                  </a:lnTo>
                  <a:lnTo>
                    <a:pt x="253" y="63"/>
                  </a:lnTo>
                  <a:lnTo>
                    <a:pt x="253" y="108"/>
                  </a:lnTo>
                  <a:lnTo>
                    <a:pt x="267" y="155"/>
                  </a:lnTo>
                  <a:lnTo>
                    <a:pt x="239" y="189"/>
                  </a:lnTo>
                  <a:lnTo>
                    <a:pt x="219" y="234"/>
                  </a:lnTo>
                  <a:lnTo>
                    <a:pt x="194" y="240"/>
                  </a:lnTo>
                  <a:lnTo>
                    <a:pt x="244" y="395"/>
                  </a:lnTo>
                  <a:lnTo>
                    <a:pt x="188" y="341"/>
                  </a:lnTo>
                  <a:lnTo>
                    <a:pt x="174" y="416"/>
                  </a:lnTo>
                  <a:lnTo>
                    <a:pt x="124" y="261"/>
                  </a:lnTo>
                  <a:lnTo>
                    <a:pt x="91" y="243"/>
                  </a:lnTo>
                  <a:lnTo>
                    <a:pt x="45" y="232"/>
                  </a:lnTo>
                  <a:lnTo>
                    <a:pt x="29" y="189"/>
                  </a:lnTo>
                  <a:lnTo>
                    <a:pt x="0" y="149"/>
                  </a:lnTo>
                  <a:lnTo>
                    <a:pt x="14" y="108"/>
                  </a:lnTo>
                  <a:lnTo>
                    <a:pt x="18" y="58"/>
                  </a:lnTo>
                  <a:lnTo>
                    <a:pt x="56" y="36"/>
                  </a:lnTo>
                  <a:lnTo>
                    <a:pt x="90" y="0"/>
                  </a:lnTo>
                  <a:lnTo>
                    <a:pt x="135" y="7"/>
                  </a:lnTo>
                  <a:lnTo>
                    <a:pt x="135" y="7"/>
                  </a:lnTo>
                  <a:close/>
                  <a:moveTo>
                    <a:pt x="135" y="34"/>
                  </a:moveTo>
                  <a:lnTo>
                    <a:pt x="99" y="27"/>
                  </a:lnTo>
                  <a:lnTo>
                    <a:pt x="72" y="56"/>
                  </a:lnTo>
                  <a:lnTo>
                    <a:pt x="41" y="74"/>
                  </a:lnTo>
                  <a:lnTo>
                    <a:pt x="39" y="113"/>
                  </a:lnTo>
                  <a:lnTo>
                    <a:pt x="29" y="146"/>
                  </a:lnTo>
                  <a:lnTo>
                    <a:pt x="50" y="177"/>
                  </a:lnTo>
                  <a:lnTo>
                    <a:pt x="63" y="211"/>
                  </a:lnTo>
                  <a:lnTo>
                    <a:pt x="100" y="220"/>
                  </a:lnTo>
                  <a:lnTo>
                    <a:pt x="131" y="236"/>
                  </a:lnTo>
                  <a:lnTo>
                    <a:pt x="167" y="220"/>
                  </a:lnTo>
                  <a:lnTo>
                    <a:pt x="201" y="213"/>
                  </a:lnTo>
                  <a:lnTo>
                    <a:pt x="217" y="177"/>
                  </a:lnTo>
                  <a:lnTo>
                    <a:pt x="239" y="149"/>
                  </a:lnTo>
                  <a:lnTo>
                    <a:pt x="228" y="113"/>
                  </a:lnTo>
                  <a:lnTo>
                    <a:pt x="228" y="77"/>
                  </a:lnTo>
                  <a:lnTo>
                    <a:pt x="196" y="56"/>
                  </a:lnTo>
                  <a:lnTo>
                    <a:pt x="172" y="29"/>
                  </a:lnTo>
                  <a:lnTo>
                    <a:pt x="135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0" name="Freeform 20">
              <a:extLst>
                <a:ext uri="{FF2B5EF4-FFF2-40B4-BE49-F238E27FC236}">
                  <a16:creationId xmlns:a16="http://schemas.microsoft.com/office/drawing/2014/main" id="{6B17626C-DDFC-C793-7499-B512616B59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91413" y="1250950"/>
              <a:ext cx="214313" cy="207963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94" y="1"/>
                </a:cxn>
                <a:cxn ang="0">
                  <a:pos x="124" y="30"/>
                </a:cxn>
                <a:cxn ang="0">
                  <a:pos x="128" y="34"/>
                </a:cxn>
                <a:cxn ang="0">
                  <a:pos x="133" y="75"/>
                </a:cxn>
                <a:cxn ang="0">
                  <a:pos x="133" y="79"/>
                </a:cxn>
                <a:cxn ang="0">
                  <a:pos x="112" y="115"/>
                </a:cxn>
                <a:cxn ang="0">
                  <a:pos x="108" y="117"/>
                </a:cxn>
                <a:cxn ang="0">
                  <a:pos x="69" y="131"/>
                </a:cxn>
                <a:cxn ang="0">
                  <a:pos x="65" y="131"/>
                </a:cxn>
                <a:cxn ang="0">
                  <a:pos x="25" y="115"/>
                </a:cxn>
                <a:cxn ang="0">
                  <a:pos x="22" y="113"/>
                </a:cxn>
                <a:cxn ang="0">
                  <a:pos x="2" y="75"/>
                </a:cxn>
                <a:cxn ang="0">
                  <a:pos x="2" y="72"/>
                </a:cxn>
                <a:cxn ang="0">
                  <a:pos x="9" y="30"/>
                </a:cxn>
                <a:cxn ang="0">
                  <a:pos x="11" y="27"/>
                </a:cxn>
                <a:cxn ang="0">
                  <a:pos x="43" y="1"/>
                </a:cxn>
                <a:cxn ang="0">
                  <a:pos x="49" y="0"/>
                </a:cxn>
                <a:cxn ang="0">
                  <a:pos x="69" y="3"/>
                </a:cxn>
                <a:cxn ang="0">
                  <a:pos x="69" y="12"/>
                </a:cxn>
                <a:cxn ang="0">
                  <a:pos x="49" y="9"/>
                </a:cxn>
                <a:cxn ang="0">
                  <a:pos x="34" y="25"/>
                </a:cxn>
                <a:cxn ang="0">
                  <a:pos x="16" y="54"/>
                </a:cxn>
                <a:cxn ang="0">
                  <a:pos x="11" y="73"/>
                </a:cxn>
                <a:cxn ang="0">
                  <a:pos x="24" y="90"/>
                </a:cxn>
                <a:cxn ang="0">
                  <a:pos x="49" y="111"/>
                </a:cxn>
                <a:cxn ang="0">
                  <a:pos x="67" y="122"/>
                </a:cxn>
                <a:cxn ang="0">
                  <a:pos x="86" y="111"/>
                </a:cxn>
                <a:cxn ang="0">
                  <a:pos x="112" y="90"/>
                </a:cxn>
                <a:cxn ang="0">
                  <a:pos x="124" y="75"/>
                </a:cxn>
                <a:cxn ang="0">
                  <a:pos x="119" y="54"/>
                </a:cxn>
                <a:cxn ang="0">
                  <a:pos x="101" y="25"/>
                </a:cxn>
                <a:cxn ang="0">
                  <a:pos x="88" y="9"/>
                </a:cxn>
              </a:cxnLst>
              <a:rect l="0" t="0" r="r" b="b"/>
              <a:pathLst>
                <a:path w="135" h="131">
                  <a:moveTo>
                    <a:pt x="69" y="3"/>
                  </a:moveTo>
                  <a:lnTo>
                    <a:pt x="90" y="0"/>
                  </a:lnTo>
                  <a:lnTo>
                    <a:pt x="92" y="0"/>
                  </a:lnTo>
                  <a:lnTo>
                    <a:pt x="94" y="1"/>
                  </a:lnTo>
                  <a:lnTo>
                    <a:pt x="106" y="18"/>
                  </a:lnTo>
                  <a:lnTo>
                    <a:pt x="124" y="30"/>
                  </a:lnTo>
                  <a:lnTo>
                    <a:pt x="128" y="30"/>
                  </a:lnTo>
                  <a:lnTo>
                    <a:pt x="128" y="34"/>
                  </a:lnTo>
                  <a:lnTo>
                    <a:pt x="128" y="54"/>
                  </a:lnTo>
                  <a:lnTo>
                    <a:pt x="133" y="75"/>
                  </a:lnTo>
                  <a:lnTo>
                    <a:pt x="135" y="77"/>
                  </a:lnTo>
                  <a:lnTo>
                    <a:pt x="133" y="79"/>
                  </a:lnTo>
                  <a:lnTo>
                    <a:pt x="121" y="93"/>
                  </a:lnTo>
                  <a:lnTo>
                    <a:pt x="112" y="115"/>
                  </a:lnTo>
                  <a:lnTo>
                    <a:pt x="110" y="117"/>
                  </a:lnTo>
                  <a:lnTo>
                    <a:pt x="108" y="117"/>
                  </a:lnTo>
                  <a:lnTo>
                    <a:pt x="88" y="120"/>
                  </a:lnTo>
                  <a:lnTo>
                    <a:pt x="69" y="131"/>
                  </a:lnTo>
                  <a:lnTo>
                    <a:pt x="67" y="131"/>
                  </a:lnTo>
                  <a:lnTo>
                    <a:pt x="65" y="131"/>
                  </a:lnTo>
                  <a:lnTo>
                    <a:pt x="47" y="120"/>
                  </a:lnTo>
                  <a:lnTo>
                    <a:pt x="25" y="115"/>
                  </a:lnTo>
                  <a:lnTo>
                    <a:pt x="24" y="115"/>
                  </a:lnTo>
                  <a:lnTo>
                    <a:pt x="22" y="113"/>
                  </a:lnTo>
                  <a:lnTo>
                    <a:pt x="15" y="93"/>
                  </a:lnTo>
                  <a:lnTo>
                    <a:pt x="2" y="75"/>
                  </a:lnTo>
                  <a:lnTo>
                    <a:pt x="0" y="73"/>
                  </a:lnTo>
                  <a:lnTo>
                    <a:pt x="2" y="72"/>
                  </a:lnTo>
                  <a:lnTo>
                    <a:pt x="7" y="54"/>
                  </a:lnTo>
                  <a:lnTo>
                    <a:pt x="9" y="30"/>
                  </a:lnTo>
                  <a:lnTo>
                    <a:pt x="9" y="28"/>
                  </a:lnTo>
                  <a:lnTo>
                    <a:pt x="11" y="27"/>
                  </a:lnTo>
                  <a:lnTo>
                    <a:pt x="29" y="18"/>
                  </a:lnTo>
                  <a:lnTo>
                    <a:pt x="43" y="1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69" y="3"/>
                  </a:lnTo>
                  <a:lnTo>
                    <a:pt x="69" y="3"/>
                  </a:lnTo>
                  <a:close/>
                  <a:moveTo>
                    <a:pt x="88" y="9"/>
                  </a:moveTo>
                  <a:lnTo>
                    <a:pt x="69" y="12"/>
                  </a:lnTo>
                  <a:lnTo>
                    <a:pt x="67" y="12"/>
                  </a:lnTo>
                  <a:lnTo>
                    <a:pt x="49" y="9"/>
                  </a:lnTo>
                  <a:lnTo>
                    <a:pt x="34" y="23"/>
                  </a:lnTo>
                  <a:lnTo>
                    <a:pt x="34" y="25"/>
                  </a:lnTo>
                  <a:lnTo>
                    <a:pt x="18" y="34"/>
                  </a:lnTo>
                  <a:lnTo>
                    <a:pt x="16" y="54"/>
                  </a:lnTo>
                  <a:lnTo>
                    <a:pt x="16" y="55"/>
                  </a:lnTo>
                  <a:lnTo>
                    <a:pt x="11" y="73"/>
                  </a:lnTo>
                  <a:lnTo>
                    <a:pt x="22" y="90"/>
                  </a:lnTo>
                  <a:lnTo>
                    <a:pt x="24" y="90"/>
                  </a:lnTo>
                  <a:lnTo>
                    <a:pt x="29" y="108"/>
                  </a:lnTo>
                  <a:lnTo>
                    <a:pt x="49" y="111"/>
                  </a:lnTo>
                  <a:lnTo>
                    <a:pt x="51" y="113"/>
                  </a:lnTo>
                  <a:lnTo>
                    <a:pt x="67" y="122"/>
                  </a:lnTo>
                  <a:lnTo>
                    <a:pt x="85" y="113"/>
                  </a:lnTo>
                  <a:lnTo>
                    <a:pt x="86" y="111"/>
                  </a:lnTo>
                  <a:lnTo>
                    <a:pt x="104" y="110"/>
                  </a:lnTo>
                  <a:lnTo>
                    <a:pt x="112" y="90"/>
                  </a:lnTo>
                  <a:lnTo>
                    <a:pt x="113" y="90"/>
                  </a:lnTo>
                  <a:lnTo>
                    <a:pt x="124" y="75"/>
                  </a:lnTo>
                  <a:lnTo>
                    <a:pt x="119" y="55"/>
                  </a:lnTo>
                  <a:lnTo>
                    <a:pt x="119" y="54"/>
                  </a:lnTo>
                  <a:lnTo>
                    <a:pt x="119" y="36"/>
                  </a:lnTo>
                  <a:lnTo>
                    <a:pt x="101" y="25"/>
                  </a:lnTo>
                  <a:lnTo>
                    <a:pt x="101" y="23"/>
                  </a:lnTo>
                  <a:lnTo>
                    <a:pt x="88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1" name="Group 68">
            <a:extLst>
              <a:ext uri="{FF2B5EF4-FFF2-40B4-BE49-F238E27FC236}">
                <a16:creationId xmlns:a16="http://schemas.microsoft.com/office/drawing/2014/main" id="{0FF5AD86-08FA-C534-2547-2483EEDD360E}"/>
              </a:ext>
            </a:extLst>
          </p:cNvPr>
          <p:cNvGrpSpPr/>
          <p:nvPr/>
        </p:nvGrpSpPr>
        <p:grpSpPr>
          <a:xfrm>
            <a:off x="3946837" y="4328275"/>
            <a:ext cx="604831" cy="550858"/>
            <a:chOff x="2151063" y="322263"/>
            <a:chExt cx="604837" cy="550863"/>
          </a:xfrm>
          <a:solidFill>
            <a:srgbClr val="6ACEE2"/>
          </a:solidFill>
        </p:grpSpPr>
        <p:sp>
          <p:nvSpPr>
            <p:cNvPr id="72" name="Freeform 21">
              <a:extLst>
                <a:ext uri="{FF2B5EF4-FFF2-40B4-BE49-F238E27FC236}">
                  <a16:creationId xmlns:a16="http://schemas.microsoft.com/office/drawing/2014/main" id="{ED196E9C-6476-B823-661F-9A8A6A575C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1063" y="465138"/>
              <a:ext cx="265113" cy="407988"/>
            </a:xfrm>
            <a:custGeom>
              <a:avLst/>
              <a:gdLst/>
              <a:ahLst/>
              <a:cxnLst>
                <a:cxn ang="0">
                  <a:pos x="93" y="20"/>
                </a:cxn>
                <a:cxn ang="0">
                  <a:pos x="93" y="49"/>
                </a:cxn>
                <a:cxn ang="0">
                  <a:pos x="93" y="53"/>
                </a:cxn>
                <a:cxn ang="0">
                  <a:pos x="47" y="61"/>
                </a:cxn>
                <a:cxn ang="0">
                  <a:pos x="0" y="53"/>
                </a:cxn>
                <a:cxn ang="0">
                  <a:pos x="0" y="49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47" y="0"/>
                </a:cxn>
                <a:cxn ang="0">
                  <a:pos x="93" y="20"/>
                </a:cxn>
                <a:cxn ang="0">
                  <a:pos x="93" y="20"/>
                </a:cxn>
                <a:cxn ang="0">
                  <a:pos x="93" y="55"/>
                </a:cxn>
                <a:cxn ang="0">
                  <a:pos x="47" y="63"/>
                </a:cxn>
                <a:cxn ang="0">
                  <a:pos x="0" y="56"/>
                </a:cxn>
                <a:cxn ang="0">
                  <a:pos x="0" y="64"/>
                </a:cxn>
                <a:cxn ang="0">
                  <a:pos x="47" y="71"/>
                </a:cxn>
                <a:cxn ang="0">
                  <a:pos x="93" y="63"/>
                </a:cxn>
                <a:cxn ang="0">
                  <a:pos x="93" y="55"/>
                </a:cxn>
                <a:cxn ang="0">
                  <a:pos x="93" y="66"/>
                </a:cxn>
                <a:cxn ang="0">
                  <a:pos x="93" y="89"/>
                </a:cxn>
                <a:cxn ang="0">
                  <a:pos x="47" y="97"/>
                </a:cxn>
                <a:cxn ang="0">
                  <a:pos x="0" y="89"/>
                </a:cxn>
                <a:cxn ang="0">
                  <a:pos x="0" y="66"/>
                </a:cxn>
                <a:cxn ang="0">
                  <a:pos x="47" y="73"/>
                </a:cxn>
                <a:cxn ang="0">
                  <a:pos x="93" y="66"/>
                </a:cxn>
                <a:cxn ang="0">
                  <a:pos x="93" y="91"/>
                </a:cxn>
                <a:cxn ang="0">
                  <a:pos x="47" y="99"/>
                </a:cxn>
                <a:cxn ang="0">
                  <a:pos x="0" y="92"/>
                </a:cxn>
                <a:cxn ang="0">
                  <a:pos x="0" y="100"/>
                </a:cxn>
                <a:cxn ang="0">
                  <a:pos x="47" y="107"/>
                </a:cxn>
                <a:cxn ang="0">
                  <a:pos x="93" y="99"/>
                </a:cxn>
                <a:cxn ang="0">
                  <a:pos x="93" y="91"/>
                </a:cxn>
                <a:cxn ang="0">
                  <a:pos x="93" y="102"/>
                </a:cxn>
                <a:cxn ang="0">
                  <a:pos x="93" y="114"/>
                </a:cxn>
                <a:cxn ang="0">
                  <a:pos x="46" y="140"/>
                </a:cxn>
                <a:cxn ang="0">
                  <a:pos x="0" y="114"/>
                </a:cxn>
                <a:cxn ang="0">
                  <a:pos x="0" y="102"/>
                </a:cxn>
                <a:cxn ang="0">
                  <a:pos x="47" y="110"/>
                </a:cxn>
                <a:cxn ang="0">
                  <a:pos x="93" y="102"/>
                </a:cxn>
                <a:cxn ang="0">
                  <a:pos x="47" y="2"/>
                </a:cxn>
                <a:cxn ang="0">
                  <a:pos x="6" y="20"/>
                </a:cxn>
                <a:cxn ang="0">
                  <a:pos x="47" y="37"/>
                </a:cxn>
                <a:cxn ang="0">
                  <a:pos x="88" y="20"/>
                </a:cxn>
                <a:cxn ang="0">
                  <a:pos x="47" y="2"/>
                </a:cxn>
              </a:cxnLst>
              <a:rect l="0" t="0" r="r" b="b"/>
              <a:pathLst>
                <a:path w="93" h="142">
                  <a:moveTo>
                    <a:pt x="93" y="20"/>
                  </a:moveTo>
                  <a:cubicBezTo>
                    <a:pt x="93" y="49"/>
                    <a:pt x="93" y="49"/>
                    <a:pt x="93" y="49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78" y="58"/>
                    <a:pt x="62" y="60"/>
                    <a:pt x="47" y="61"/>
                  </a:cubicBezTo>
                  <a:cubicBezTo>
                    <a:pt x="31" y="61"/>
                    <a:pt x="16" y="58"/>
                    <a:pt x="0" y="5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21" y="0"/>
                    <a:pt x="47" y="0"/>
                  </a:cubicBezTo>
                  <a:cubicBezTo>
                    <a:pt x="72" y="0"/>
                    <a:pt x="93" y="9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lose/>
                  <a:moveTo>
                    <a:pt x="93" y="55"/>
                  </a:moveTo>
                  <a:cubicBezTo>
                    <a:pt x="78" y="60"/>
                    <a:pt x="62" y="63"/>
                    <a:pt x="47" y="63"/>
                  </a:cubicBezTo>
                  <a:cubicBezTo>
                    <a:pt x="31" y="63"/>
                    <a:pt x="16" y="61"/>
                    <a:pt x="0" y="5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6" y="69"/>
                    <a:pt x="31" y="71"/>
                    <a:pt x="47" y="71"/>
                  </a:cubicBezTo>
                  <a:cubicBezTo>
                    <a:pt x="62" y="71"/>
                    <a:pt x="78" y="68"/>
                    <a:pt x="93" y="63"/>
                  </a:cubicBezTo>
                  <a:cubicBezTo>
                    <a:pt x="93" y="55"/>
                    <a:pt x="93" y="55"/>
                    <a:pt x="93" y="55"/>
                  </a:cubicBezTo>
                  <a:close/>
                  <a:moveTo>
                    <a:pt x="93" y="66"/>
                  </a:moveTo>
                  <a:cubicBezTo>
                    <a:pt x="93" y="89"/>
                    <a:pt x="93" y="89"/>
                    <a:pt x="93" y="89"/>
                  </a:cubicBezTo>
                  <a:cubicBezTo>
                    <a:pt x="78" y="94"/>
                    <a:pt x="62" y="97"/>
                    <a:pt x="47" y="97"/>
                  </a:cubicBezTo>
                  <a:cubicBezTo>
                    <a:pt x="31" y="97"/>
                    <a:pt x="16" y="94"/>
                    <a:pt x="0" y="89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6" y="71"/>
                    <a:pt x="31" y="74"/>
                    <a:pt x="47" y="73"/>
                  </a:cubicBezTo>
                  <a:cubicBezTo>
                    <a:pt x="62" y="73"/>
                    <a:pt x="78" y="71"/>
                    <a:pt x="93" y="66"/>
                  </a:cubicBezTo>
                  <a:close/>
                  <a:moveTo>
                    <a:pt x="93" y="91"/>
                  </a:moveTo>
                  <a:cubicBezTo>
                    <a:pt x="78" y="96"/>
                    <a:pt x="62" y="99"/>
                    <a:pt x="47" y="99"/>
                  </a:cubicBezTo>
                  <a:cubicBezTo>
                    <a:pt x="31" y="99"/>
                    <a:pt x="16" y="97"/>
                    <a:pt x="0" y="92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6" y="105"/>
                    <a:pt x="31" y="107"/>
                    <a:pt x="47" y="107"/>
                  </a:cubicBezTo>
                  <a:cubicBezTo>
                    <a:pt x="62" y="107"/>
                    <a:pt x="78" y="104"/>
                    <a:pt x="93" y="99"/>
                  </a:cubicBezTo>
                  <a:cubicBezTo>
                    <a:pt x="93" y="91"/>
                    <a:pt x="93" y="91"/>
                    <a:pt x="93" y="91"/>
                  </a:cubicBezTo>
                  <a:close/>
                  <a:moveTo>
                    <a:pt x="93" y="102"/>
                  </a:moveTo>
                  <a:cubicBezTo>
                    <a:pt x="93" y="114"/>
                    <a:pt x="93" y="114"/>
                    <a:pt x="93" y="114"/>
                  </a:cubicBezTo>
                  <a:cubicBezTo>
                    <a:pt x="93" y="139"/>
                    <a:pt x="69" y="141"/>
                    <a:pt x="46" y="140"/>
                  </a:cubicBezTo>
                  <a:cubicBezTo>
                    <a:pt x="26" y="140"/>
                    <a:pt x="0" y="142"/>
                    <a:pt x="0" y="114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16" y="107"/>
                    <a:pt x="31" y="110"/>
                    <a:pt x="47" y="110"/>
                  </a:cubicBezTo>
                  <a:cubicBezTo>
                    <a:pt x="62" y="109"/>
                    <a:pt x="78" y="107"/>
                    <a:pt x="93" y="102"/>
                  </a:cubicBezTo>
                  <a:close/>
                  <a:moveTo>
                    <a:pt x="47" y="2"/>
                  </a:moveTo>
                  <a:cubicBezTo>
                    <a:pt x="24" y="2"/>
                    <a:pt x="6" y="10"/>
                    <a:pt x="6" y="20"/>
                  </a:cubicBezTo>
                  <a:cubicBezTo>
                    <a:pt x="6" y="29"/>
                    <a:pt x="24" y="37"/>
                    <a:pt x="47" y="37"/>
                  </a:cubicBezTo>
                  <a:cubicBezTo>
                    <a:pt x="69" y="37"/>
                    <a:pt x="88" y="29"/>
                    <a:pt x="88" y="20"/>
                  </a:cubicBezTo>
                  <a:cubicBezTo>
                    <a:pt x="88" y="10"/>
                    <a:pt x="69" y="2"/>
                    <a:pt x="47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3" name="Freeform 22">
              <a:extLst>
                <a:ext uri="{FF2B5EF4-FFF2-40B4-BE49-F238E27FC236}">
                  <a16:creationId xmlns:a16="http://schemas.microsoft.com/office/drawing/2014/main" id="{CD199DF4-5B54-385C-E17D-E379DC18ED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4875" y="477838"/>
              <a:ext cx="222250" cy="88900"/>
            </a:xfrm>
            <a:custGeom>
              <a:avLst/>
              <a:gdLst/>
              <a:ahLst/>
              <a:cxnLst>
                <a:cxn ang="0">
                  <a:pos x="67" y="5"/>
                </a:cxn>
                <a:cxn ang="0">
                  <a:pos x="39" y="0"/>
                </a:cxn>
                <a:cxn ang="0">
                  <a:pos x="10" y="5"/>
                </a:cxn>
                <a:cxn ang="0">
                  <a:pos x="0" y="16"/>
                </a:cxn>
                <a:cxn ang="0">
                  <a:pos x="10" y="26"/>
                </a:cxn>
                <a:cxn ang="0">
                  <a:pos x="39" y="31"/>
                </a:cxn>
                <a:cxn ang="0">
                  <a:pos x="67" y="26"/>
                </a:cxn>
                <a:cxn ang="0">
                  <a:pos x="78" y="16"/>
                </a:cxn>
                <a:cxn ang="0">
                  <a:pos x="67" y="5"/>
                </a:cxn>
                <a:cxn ang="0">
                  <a:pos x="66" y="11"/>
                </a:cxn>
                <a:cxn ang="0">
                  <a:pos x="70" y="13"/>
                </a:cxn>
                <a:cxn ang="0">
                  <a:pos x="66" y="15"/>
                </a:cxn>
                <a:cxn ang="0">
                  <a:pos x="63" y="13"/>
                </a:cxn>
                <a:cxn ang="0">
                  <a:pos x="66" y="11"/>
                </a:cxn>
              </a:cxnLst>
              <a:rect l="0" t="0" r="r" b="b"/>
              <a:pathLst>
                <a:path w="78" h="31">
                  <a:moveTo>
                    <a:pt x="67" y="5"/>
                  </a:moveTo>
                  <a:cubicBezTo>
                    <a:pt x="60" y="2"/>
                    <a:pt x="50" y="0"/>
                    <a:pt x="39" y="0"/>
                  </a:cubicBezTo>
                  <a:cubicBezTo>
                    <a:pt x="28" y="0"/>
                    <a:pt x="18" y="2"/>
                    <a:pt x="10" y="5"/>
                  </a:cubicBezTo>
                  <a:cubicBezTo>
                    <a:pt x="4" y="8"/>
                    <a:pt x="0" y="12"/>
                    <a:pt x="0" y="16"/>
                  </a:cubicBezTo>
                  <a:cubicBezTo>
                    <a:pt x="0" y="20"/>
                    <a:pt x="4" y="24"/>
                    <a:pt x="10" y="26"/>
                  </a:cubicBezTo>
                  <a:cubicBezTo>
                    <a:pt x="18" y="30"/>
                    <a:pt x="28" y="31"/>
                    <a:pt x="39" y="31"/>
                  </a:cubicBezTo>
                  <a:cubicBezTo>
                    <a:pt x="50" y="31"/>
                    <a:pt x="60" y="30"/>
                    <a:pt x="67" y="26"/>
                  </a:cubicBezTo>
                  <a:cubicBezTo>
                    <a:pt x="74" y="24"/>
                    <a:pt x="78" y="20"/>
                    <a:pt x="78" y="16"/>
                  </a:cubicBezTo>
                  <a:cubicBezTo>
                    <a:pt x="78" y="12"/>
                    <a:pt x="74" y="8"/>
                    <a:pt x="67" y="5"/>
                  </a:cubicBezTo>
                  <a:close/>
                  <a:moveTo>
                    <a:pt x="66" y="11"/>
                  </a:moveTo>
                  <a:cubicBezTo>
                    <a:pt x="68" y="11"/>
                    <a:pt x="70" y="12"/>
                    <a:pt x="70" y="13"/>
                  </a:cubicBezTo>
                  <a:cubicBezTo>
                    <a:pt x="70" y="14"/>
                    <a:pt x="68" y="15"/>
                    <a:pt x="66" y="15"/>
                  </a:cubicBezTo>
                  <a:cubicBezTo>
                    <a:pt x="64" y="15"/>
                    <a:pt x="63" y="14"/>
                    <a:pt x="63" y="13"/>
                  </a:cubicBezTo>
                  <a:cubicBezTo>
                    <a:pt x="63" y="12"/>
                    <a:pt x="64" y="11"/>
                    <a:pt x="66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4" name="Freeform 23">
              <a:extLst>
                <a:ext uri="{FF2B5EF4-FFF2-40B4-BE49-F238E27FC236}">
                  <a16:creationId xmlns:a16="http://schemas.microsoft.com/office/drawing/2014/main" id="{C7F4C338-F790-92B0-61E3-FC2979BE2A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8550" y="322263"/>
              <a:ext cx="387350" cy="334963"/>
            </a:xfrm>
            <a:custGeom>
              <a:avLst/>
              <a:gdLst/>
              <a:ahLst/>
              <a:cxnLst>
                <a:cxn ang="0">
                  <a:pos x="66" y="4"/>
                </a:cxn>
                <a:cxn ang="0">
                  <a:pos x="97" y="6"/>
                </a:cxn>
                <a:cxn ang="0">
                  <a:pos x="98" y="7"/>
                </a:cxn>
                <a:cxn ang="0">
                  <a:pos x="98" y="7"/>
                </a:cxn>
                <a:cxn ang="0">
                  <a:pos x="136" y="47"/>
                </a:cxn>
                <a:cxn ang="0">
                  <a:pos x="125" y="91"/>
                </a:cxn>
                <a:cxn ang="0">
                  <a:pos x="79" y="107"/>
                </a:cxn>
                <a:cxn ang="0">
                  <a:pos x="62" y="70"/>
                </a:cxn>
                <a:cxn ang="0">
                  <a:pos x="66" y="70"/>
                </a:cxn>
                <a:cxn ang="0">
                  <a:pos x="121" y="87"/>
                </a:cxn>
                <a:cxn ang="0">
                  <a:pos x="129" y="47"/>
                </a:cxn>
                <a:cxn ang="0">
                  <a:pos x="98" y="13"/>
                </a:cxn>
                <a:cxn ang="0">
                  <a:pos x="98" y="14"/>
                </a:cxn>
                <a:cxn ang="0">
                  <a:pos x="97" y="15"/>
                </a:cxn>
                <a:cxn ang="0">
                  <a:pos x="93" y="15"/>
                </a:cxn>
                <a:cxn ang="0">
                  <a:pos x="91" y="30"/>
                </a:cxn>
                <a:cxn ang="0">
                  <a:pos x="81" y="36"/>
                </a:cxn>
                <a:cxn ang="0">
                  <a:pos x="66" y="34"/>
                </a:cxn>
                <a:cxn ang="0">
                  <a:pos x="59" y="33"/>
                </a:cxn>
                <a:cxn ang="0">
                  <a:pos x="51" y="34"/>
                </a:cxn>
                <a:cxn ang="0">
                  <a:pos x="44" y="31"/>
                </a:cxn>
                <a:cxn ang="0">
                  <a:pos x="40" y="28"/>
                </a:cxn>
                <a:cxn ang="0">
                  <a:pos x="36" y="28"/>
                </a:cxn>
                <a:cxn ang="0">
                  <a:pos x="31" y="27"/>
                </a:cxn>
                <a:cxn ang="0">
                  <a:pos x="8" y="50"/>
                </a:cxn>
                <a:cxn ang="0">
                  <a:pos x="2" y="52"/>
                </a:cxn>
                <a:cxn ang="0">
                  <a:pos x="0" y="47"/>
                </a:cxn>
                <a:cxn ang="0">
                  <a:pos x="28" y="20"/>
                </a:cxn>
                <a:cxn ang="0">
                  <a:pos x="32" y="16"/>
                </a:cxn>
                <a:cxn ang="0">
                  <a:pos x="34" y="10"/>
                </a:cxn>
                <a:cxn ang="0">
                  <a:pos x="38" y="6"/>
                </a:cxn>
                <a:cxn ang="0">
                  <a:pos x="59" y="0"/>
                </a:cxn>
                <a:cxn ang="0">
                  <a:pos x="66" y="4"/>
                </a:cxn>
                <a:cxn ang="0">
                  <a:pos x="66" y="4"/>
                </a:cxn>
                <a:cxn ang="0">
                  <a:pos x="88" y="15"/>
                </a:cxn>
                <a:cxn ang="0">
                  <a:pos x="66" y="14"/>
                </a:cxn>
                <a:cxn ang="0">
                  <a:pos x="65" y="14"/>
                </a:cxn>
                <a:cxn ang="0">
                  <a:pos x="60" y="26"/>
                </a:cxn>
                <a:cxn ang="0">
                  <a:pos x="61" y="27"/>
                </a:cxn>
                <a:cxn ang="0">
                  <a:pos x="64" y="23"/>
                </a:cxn>
                <a:cxn ang="0">
                  <a:pos x="75" y="22"/>
                </a:cxn>
                <a:cxn ang="0">
                  <a:pos x="86" y="29"/>
                </a:cxn>
                <a:cxn ang="0">
                  <a:pos x="88" y="28"/>
                </a:cxn>
                <a:cxn ang="0">
                  <a:pos x="88" y="15"/>
                </a:cxn>
                <a:cxn ang="0">
                  <a:pos x="65" y="28"/>
                </a:cxn>
                <a:cxn ang="0">
                  <a:pos x="66" y="30"/>
                </a:cxn>
                <a:cxn ang="0">
                  <a:pos x="78" y="32"/>
                </a:cxn>
                <a:cxn ang="0">
                  <a:pos x="84" y="30"/>
                </a:cxn>
                <a:cxn ang="0">
                  <a:pos x="65" y="28"/>
                </a:cxn>
              </a:cxnLst>
              <a:rect l="0" t="0" r="r" b="b"/>
              <a:pathLst>
                <a:path w="136" h="117">
                  <a:moveTo>
                    <a:pt x="66" y="4"/>
                  </a:moveTo>
                  <a:cubicBezTo>
                    <a:pt x="97" y="6"/>
                    <a:pt x="97" y="6"/>
                    <a:pt x="97" y="6"/>
                  </a:cubicBezTo>
                  <a:cubicBezTo>
                    <a:pt x="98" y="6"/>
                    <a:pt x="98" y="6"/>
                    <a:pt x="98" y="7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132" y="9"/>
                    <a:pt x="136" y="27"/>
                    <a:pt x="136" y="47"/>
                  </a:cubicBezTo>
                  <a:cubicBezTo>
                    <a:pt x="135" y="61"/>
                    <a:pt x="132" y="77"/>
                    <a:pt x="125" y="91"/>
                  </a:cubicBezTo>
                  <a:cubicBezTo>
                    <a:pt x="115" y="107"/>
                    <a:pt x="95" y="117"/>
                    <a:pt x="79" y="107"/>
                  </a:cubicBezTo>
                  <a:cubicBezTo>
                    <a:pt x="69" y="100"/>
                    <a:pt x="62" y="88"/>
                    <a:pt x="62" y="70"/>
                  </a:cubicBezTo>
                  <a:cubicBezTo>
                    <a:pt x="62" y="67"/>
                    <a:pt x="66" y="64"/>
                    <a:pt x="66" y="70"/>
                  </a:cubicBezTo>
                  <a:cubicBezTo>
                    <a:pt x="69" y="113"/>
                    <a:pt x="104" y="116"/>
                    <a:pt x="121" y="87"/>
                  </a:cubicBezTo>
                  <a:cubicBezTo>
                    <a:pt x="127" y="74"/>
                    <a:pt x="129" y="60"/>
                    <a:pt x="129" y="47"/>
                  </a:cubicBezTo>
                  <a:cubicBezTo>
                    <a:pt x="129" y="30"/>
                    <a:pt x="125" y="15"/>
                    <a:pt x="98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8" y="15"/>
                    <a:pt x="97" y="15"/>
                    <a:pt x="97" y="15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0" y="35"/>
                    <a:pt x="87" y="37"/>
                    <a:pt x="81" y="36"/>
                  </a:cubicBezTo>
                  <a:cubicBezTo>
                    <a:pt x="76" y="35"/>
                    <a:pt x="71" y="35"/>
                    <a:pt x="66" y="34"/>
                  </a:cubicBezTo>
                  <a:cubicBezTo>
                    <a:pt x="64" y="34"/>
                    <a:pt x="62" y="34"/>
                    <a:pt x="59" y="33"/>
                  </a:cubicBezTo>
                  <a:cubicBezTo>
                    <a:pt x="57" y="34"/>
                    <a:pt x="54" y="34"/>
                    <a:pt x="51" y="34"/>
                  </a:cubicBezTo>
                  <a:cubicBezTo>
                    <a:pt x="48" y="34"/>
                    <a:pt x="46" y="33"/>
                    <a:pt x="44" y="31"/>
                  </a:cubicBezTo>
                  <a:cubicBezTo>
                    <a:pt x="43" y="30"/>
                    <a:pt x="42" y="29"/>
                    <a:pt x="40" y="28"/>
                  </a:cubicBezTo>
                  <a:cubicBezTo>
                    <a:pt x="39" y="28"/>
                    <a:pt x="38" y="27"/>
                    <a:pt x="36" y="28"/>
                  </a:cubicBezTo>
                  <a:cubicBezTo>
                    <a:pt x="34" y="29"/>
                    <a:pt x="32" y="28"/>
                    <a:pt x="31" y="27"/>
                  </a:cubicBezTo>
                  <a:cubicBezTo>
                    <a:pt x="27" y="27"/>
                    <a:pt x="17" y="29"/>
                    <a:pt x="8" y="50"/>
                  </a:cubicBezTo>
                  <a:cubicBezTo>
                    <a:pt x="7" y="52"/>
                    <a:pt x="4" y="53"/>
                    <a:pt x="2" y="52"/>
                  </a:cubicBezTo>
                  <a:cubicBezTo>
                    <a:pt x="0" y="51"/>
                    <a:pt x="0" y="49"/>
                    <a:pt x="0" y="47"/>
                  </a:cubicBezTo>
                  <a:cubicBezTo>
                    <a:pt x="12" y="20"/>
                    <a:pt x="24" y="21"/>
                    <a:pt x="28" y="20"/>
                  </a:cubicBezTo>
                  <a:cubicBezTo>
                    <a:pt x="29" y="18"/>
                    <a:pt x="30" y="17"/>
                    <a:pt x="32" y="16"/>
                  </a:cubicBezTo>
                  <a:cubicBezTo>
                    <a:pt x="34" y="15"/>
                    <a:pt x="34" y="13"/>
                    <a:pt x="34" y="10"/>
                  </a:cubicBezTo>
                  <a:cubicBezTo>
                    <a:pt x="34" y="8"/>
                    <a:pt x="35" y="6"/>
                    <a:pt x="38" y="6"/>
                  </a:cubicBezTo>
                  <a:cubicBezTo>
                    <a:pt x="45" y="4"/>
                    <a:pt x="52" y="2"/>
                    <a:pt x="59" y="0"/>
                  </a:cubicBezTo>
                  <a:cubicBezTo>
                    <a:pt x="62" y="0"/>
                    <a:pt x="64" y="1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lose/>
                  <a:moveTo>
                    <a:pt x="88" y="15"/>
                  </a:moveTo>
                  <a:cubicBezTo>
                    <a:pt x="66" y="14"/>
                    <a:pt x="66" y="14"/>
                    <a:pt x="66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1" y="15"/>
                    <a:pt x="60" y="22"/>
                    <a:pt x="60" y="26"/>
                  </a:cubicBezTo>
                  <a:cubicBezTo>
                    <a:pt x="60" y="27"/>
                    <a:pt x="60" y="29"/>
                    <a:pt x="61" y="27"/>
                  </a:cubicBezTo>
                  <a:cubicBezTo>
                    <a:pt x="62" y="26"/>
                    <a:pt x="63" y="25"/>
                    <a:pt x="64" y="23"/>
                  </a:cubicBezTo>
                  <a:cubicBezTo>
                    <a:pt x="66" y="20"/>
                    <a:pt x="70" y="19"/>
                    <a:pt x="75" y="22"/>
                  </a:cubicBezTo>
                  <a:cubicBezTo>
                    <a:pt x="78" y="25"/>
                    <a:pt x="82" y="27"/>
                    <a:pt x="86" y="29"/>
                  </a:cubicBezTo>
                  <a:cubicBezTo>
                    <a:pt x="87" y="30"/>
                    <a:pt x="87" y="29"/>
                    <a:pt x="88" y="28"/>
                  </a:cubicBezTo>
                  <a:cubicBezTo>
                    <a:pt x="88" y="15"/>
                    <a:pt x="88" y="15"/>
                    <a:pt x="88" y="15"/>
                  </a:cubicBezTo>
                  <a:close/>
                  <a:moveTo>
                    <a:pt x="65" y="28"/>
                  </a:moveTo>
                  <a:cubicBezTo>
                    <a:pt x="65" y="29"/>
                    <a:pt x="65" y="29"/>
                    <a:pt x="66" y="30"/>
                  </a:cubicBezTo>
                  <a:cubicBezTo>
                    <a:pt x="70" y="31"/>
                    <a:pt x="74" y="32"/>
                    <a:pt x="78" y="32"/>
                  </a:cubicBezTo>
                  <a:cubicBezTo>
                    <a:pt x="79" y="32"/>
                    <a:pt x="88" y="33"/>
                    <a:pt x="84" y="30"/>
                  </a:cubicBezTo>
                  <a:cubicBezTo>
                    <a:pt x="79" y="27"/>
                    <a:pt x="68" y="20"/>
                    <a:pt x="65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5" name="Group 72">
            <a:extLst>
              <a:ext uri="{FF2B5EF4-FFF2-40B4-BE49-F238E27FC236}">
                <a16:creationId xmlns:a16="http://schemas.microsoft.com/office/drawing/2014/main" id="{77644D33-1101-AB29-F71A-B411702B290E}"/>
              </a:ext>
            </a:extLst>
          </p:cNvPr>
          <p:cNvGrpSpPr/>
          <p:nvPr/>
        </p:nvGrpSpPr>
        <p:grpSpPr>
          <a:xfrm>
            <a:off x="8221931" y="4298112"/>
            <a:ext cx="530220" cy="625470"/>
            <a:chOff x="6426200" y="292100"/>
            <a:chExt cx="530225" cy="625476"/>
          </a:xfrm>
          <a:solidFill>
            <a:srgbClr val="6ACEE2"/>
          </a:solidFill>
        </p:grpSpPr>
        <p:sp>
          <p:nvSpPr>
            <p:cNvPr id="76" name="Freeform 24">
              <a:extLst>
                <a:ext uri="{FF2B5EF4-FFF2-40B4-BE49-F238E27FC236}">
                  <a16:creationId xmlns:a16="http://schemas.microsoft.com/office/drawing/2014/main" id="{4F6A5746-4F7B-C00B-62A2-EEA5A8B592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6200" y="500063"/>
              <a:ext cx="333375" cy="417513"/>
            </a:xfrm>
            <a:custGeom>
              <a:avLst/>
              <a:gdLst/>
              <a:ahLst/>
              <a:cxnLst>
                <a:cxn ang="0">
                  <a:pos x="70" y="31"/>
                </a:cxn>
                <a:cxn ang="0">
                  <a:pos x="117" y="88"/>
                </a:cxn>
                <a:cxn ang="0">
                  <a:pos x="59" y="146"/>
                </a:cxn>
                <a:cxn ang="0">
                  <a:pos x="0" y="88"/>
                </a:cxn>
                <a:cxn ang="0">
                  <a:pos x="47" y="31"/>
                </a:cxn>
                <a:cxn ang="0">
                  <a:pos x="47" y="0"/>
                </a:cxn>
                <a:cxn ang="0">
                  <a:pos x="70" y="0"/>
                </a:cxn>
                <a:cxn ang="0">
                  <a:pos x="70" y="31"/>
                </a:cxn>
              </a:cxnLst>
              <a:rect l="0" t="0" r="r" b="b"/>
              <a:pathLst>
                <a:path w="117" h="146">
                  <a:moveTo>
                    <a:pt x="70" y="31"/>
                  </a:moveTo>
                  <a:cubicBezTo>
                    <a:pt x="97" y="36"/>
                    <a:pt x="117" y="59"/>
                    <a:pt x="117" y="88"/>
                  </a:cubicBezTo>
                  <a:cubicBezTo>
                    <a:pt x="117" y="120"/>
                    <a:pt x="91" y="146"/>
                    <a:pt x="59" y="146"/>
                  </a:cubicBezTo>
                  <a:cubicBezTo>
                    <a:pt x="26" y="146"/>
                    <a:pt x="0" y="120"/>
                    <a:pt x="0" y="88"/>
                  </a:cubicBezTo>
                  <a:cubicBezTo>
                    <a:pt x="0" y="59"/>
                    <a:pt x="21" y="36"/>
                    <a:pt x="47" y="3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70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7" name="Freeform 25">
              <a:extLst>
                <a:ext uri="{FF2B5EF4-FFF2-40B4-BE49-F238E27FC236}">
                  <a16:creationId xmlns:a16="http://schemas.microsoft.com/office/drawing/2014/main" id="{020ACFC0-CCE7-EB54-7803-2D8DA11918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91300" y="292100"/>
              <a:ext cx="365125" cy="239713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91" y="35"/>
                </a:cxn>
                <a:cxn ang="0">
                  <a:pos x="113" y="8"/>
                </a:cxn>
                <a:cxn ang="0">
                  <a:pos x="95" y="38"/>
                </a:cxn>
                <a:cxn ang="0">
                  <a:pos x="128" y="29"/>
                </a:cxn>
                <a:cxn ang="0">
                  <a:pos x="96" y="42"/>
                </a:cxn>
                <a:cxn ang="0">
                  <a:pos x="128" y="55"/>
                </a:cxn>
                <a:cxn ang="0">
                  <a:pos x="94" y="47"/>
                </a:cxn>
                <a:cxn ang="0">
                  <a:pos x="113" y="76"/>
                </a:cxn>
                <a:cxn ang="0">
                  <a:pos x="90" y="50"/>
                </a:cxn>
                <a:cxn ang="0">
                  <a:pos x="88" y="84"/>
                </a:cxn>
                <a:cxn ang="0">
                  <a:pos x="85" y="49"/>
                </a:cxn>
                <a:cxn ang="0">
                  <a:pos x="63" y="76"/>
                </a:cxn>
                <a:cxn ang="0">
                  <a:pos x="81" y="46"/>
                </a:cxn>
                <a:cxn ang="0">
                  <a:pos x="48" y="55"/>
                </a:cxn>
                <a:cxn ang="0">
                  <a:pos x="46" y="55"/>
                </a:cxn>
                <a:cxn ang="0">
                  <a:pos x="27" y="55"/>
                </a:cxn>
                <a:cxn ang="0">
                  <a:pos x="1" y="70"/>
                </a:cxn>
                <a:cxn ang="0">
                  <a:pos x="0" y="71"/>
                </a:cxn>
                <a:cxn ang="0">
                  <a:pos x="0" y="69"/>
                </a:cxn>
                <a:cxn ang="0">
                  <a:pos x="28" y="54"/>
                </a:cxn>
                <a:cxn ang="0">
                  <a:pos x="46" y="54"/>
                </a:cxn>
                <a:cxn ang="0">
                  <a:pos x="62" y="44"/>
                </a:cxn>
                <a:cxn ang="0">
                  <a:pos x="63" y="43"/>
                </a:cxn>
                <a:cxn ang="0">
                  <a:pos x="71" y="38"/>
                </a:cxn>
                <a:cxn ang="0">
                  <a:pos x="48" y="29"/>
                </a:cxn>
                <a:cxn ang="0">
                  <a:pos x="82" y="37"/>
                </a:cxn>
                <a:cxn ang="0">
                  <a:pos x="63" y="8"/>
                </a:cxn>
                <a:cxn ang="0">
                  <a:pos x="86" y="34"/>
                </a:cxn>
                <a:cxn ang="0">
                  <a:pos x="88" y="0"/>
                </a:cxn>
                <a:cxn ang="0">
                  <a:pos x="54" y="52"/>
                </a:cxn>
                <a:cxn ang="0">
                  <a:pos x="80" y="42"/>
                </a:cxn>
                <a:cxn ang="0">
                  <a:pos x="73" y="39"/>
                </a:cxn>
                <a:cxn ang="0">
                  <a:pos x="64" y="44"/>
                </a:cxn>
                <a:cxn ang="0">
                  <a:pos x="63" y="45"/>
                </a:cxn>
                <a:cxn ang="0">
                  <a:pos x="54" y="52"/>
                </a:cxn>
              </a:cxnLst>
              <a:rect l="0" t="0" r="r" b="b"/>
              <a:pathLst>
                <a:path w="128" h="84">
                  <a:moveTo>
                    <a:pt x="88" y="0"/>
                  </a:moveTo>
                  <a:cubicBezTo>
                    <a:pt x="91" y="35"/>
                    <a:pt x="91" y="35"/>
                    <a:pt x="91" y="35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128" y="55"/>
                    <a:pt x="128" y="55"/>
                    <a:pt x="128" y="55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7" y="55"/>
                    <a:pt x="47" y="55"/>
                    <a:pt x="46" y="55"/>
                  </a:cubicBezTo>
                  <a:cubicBezTo>
                    <a:pt x="40" y="57"/>
                    <a:pt x="33" y="57"/>
                    <a:pt x="27" y="55"/>
                  </a:cubicBezTo>
                  <a:cubicBezTo>
                    <a:pt x="14" y="51"/>
                    <a:pt x="1" y="70"/>
                    <a:pt x="1" y="70"/>
                  </a:cubicBezTo>
                  <a:cubicBezTo>
                    <a:pt x="1" y="71"/>
                    <a:pt x="1" y="71"/>
                    <a:pt x="0" y="71"/>
                  </a:cubicBezTo>
                  <a:cubicBezTo>
                    <a:pt x="0" y="70"/>
                    <a:pt x="0" y="70"/>
                    <a:pt x="0" y="69"/>
                  </a:cubicBezTo>
                  <a:cubicBezTo>
                    <a:pt x="0" y="69"/>
                    <a:pt x="14" y="49"/>
                    <a:pt x="28" y="54"/>
                  </a:cubicBezTo>
                  <a:cubicBezTo>
                    <a:pt x="34" y="56"/>
                    <a:pt x="40" y="55"/>
                    <a:pt x="46" y="54"/>
                  </a:cubicBezTo>
                  <a:cubicBezTo>
                    <a:pt x="53" y="52"/>
                    <a:pt x="59" y="48"/>
                    <a:pt x="62" y="44"/>
                  </a:cubicBezTo>
                  <a:cubicBezTo>
                    <a:pt x="62" y="44"/>
                    <a:pt x="62" y="44"/>
                    <a:pt x="63" y="43"/>
                  </a:cubicBezTo>
                  <a:cubicBezTo>
                    <a:pt x="65" y="41"/>
                    <a:pt x="68" y="39"/>
                    <a:pt x="71" y="38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8" y="0"/>
                    <a:pt x="88" y="0"/>
                    <a:pt x="88" y="0"/>
                  </a:cubicBezTo>
                  <a:close/>
                  <a:moveTo>
                    <a:pt x="54" y="52"/>
                  </a:moveTo>
                  <a:cubicBezTo>
                    <a:pt x="80" y="42"/>
                    <a:pt x="80" y="42"/>
                    <a:pt x="80" y="42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69" y="40"/>
                    <a:pt x="66" y="42"/>
                    <a:pt x="64" y="44"/>
                  </a:cubicBezTo>
                  <a:cubicBezTo>
                    <a:pt x="64" y="45"/>
                    <a:pt x="63" y="45"/>
                    <a:pt x="63" y="45"/>
                  </a:cubicBezTo>
                  <a:cubicBezTo>
                    <a:pt x="61" y="48"/>
                    <a:pt x="58" y="50"/>
                    <a:pt x="54" y="5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8" name="Group 75">
            <a:extLst>
              <a:ext uri="{FF2B5EF4-FFF2-40B4-BE49-F238E27FC236}">
                <a16:creationId xmlns:a16="http://schemas.microsoft.com/office/drawing/2014/main" id="{B21E19D9-6571-0B65-0C3E-7638D03C0083}"/>
              </a:ext>
            </a:extLst>
          </p:cNvPr>
          <p:cNvGrpSpPr/>
          <p:nvPr/>
        </p:nvGrpSpPr>
        <p:grpSpPr>
          <a:xfrm>
            <a:off x="9895140" y="4383837"/>
            <a:ext cx="660393" cy="463546"/>
            <a:chOff x="8099425" y="377825"/>
            <a:chExt cx="660400" cy="463550"/>
          </a:xfrm>
          <a:solidFill>
            <a:srgbClr val="6ACEE2"/>
          </a:solidFill>
        </p:grpSpPr>
        <p:sp>
          <p:nvSpPr>
            <p:cNvPr id="79" name="Rectangle 26">
              <a:extLst>
                <a:ext uri="{FF2B5EF4-FFF2-40B4-BE49-F238E27FC236}">
                  <a16:creationId xmlns:a16="http://schemas.microsoft.com/office/drawing/2014/main" id="{D94595F6-75FA-9DF0-50BD-15B2CA7BAB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5313" y="798513"/>
              <a:ext cx="427038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0" name="Rectangle 27">
              <a:extLst>
                <a:ext uri="{FF2B5EF4-FFF2-40B4-BE49-F238E27FC236}">
                  <a16:creationId xmlns:a16="http://schemas.microsoft.com/office/drawing/2014/main" id="{19CC4D7A-B145-5342-524E-9CF31DA17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5313" y="831850"/>
              <a:ext cx="427038" cy="95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1" name="Freeform 28">
              <a:extLst>
                <a:ext uri="{FF2B5EF4-FFF2-40B4-BE49-F238E27FC236}">
                  <a16:creationId xmlns:a16="http://schemas.microsoft.com/office/drawing/2014/main" id="{D52391EE-21A0-DAD0-F16A-786AF330D5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99425" y="377825"/>
              <a:ext cx="660400" cy="411163"/>
            </a:xfrm>
            <a:custGeom>
              <a:avLst/>
              <a:gdLst/>
              <a:ahLst/>
              <a:cxnLst>
                <a:cxn ang="0">
                  <a:pos x="41" y="144"/>
                </a:cxn>
                <a:cxn ang="0">
                  <a:pos x="191" y="144"/>
                </a:cxn>
                <a:cxn ang="0">
                  <a:pos x="226" y="96"/>
                </a:cxn>
                <a:cxn ang="0">
                  <a:pos x="228" y="96"/>
                </a:cxn>
                <a:cxn ang="0">
                  <a:pos x="232" y="92"/>
                </a:cxn>
                <a:cxn ang="0">
                  <a:pos x="228" y="88"/>
                </a:cxn>
                <a:cxn ang="0">
                  <a:pos x="224" y="92"/>
                </a:cxn>
                <a:cxn ang="0">
                  <a:pos x="224" y="95"/>
                </a:cxn>
                <a:cxn ang="0">
                  <a:pos x="191" y="123"/>
                </a:cxn>
                <a:cxn ang="0">
                  <a:pos x="186" y="63"/>
                </a:cxn>
                <a:cxn ang="0">
                  <a:pos x="190" y="59"/>
                </a:cxn>
                <a:cxn ang="0">
                  <a:pos x="186" y="55"/>
                </a:cxn>
                <a:cxn ang="0">
                  <a:pos x="182" y="59"/>
                </a:cxn>
                <a:cxn ang="0">
                  <a:pos x="184" y="62"/>
                </a:cxn>
                <a:cxn ang="0">
                  <a:pos x="158" y="116"/>
                </a:cxn>
                <a:cxn ang="0">
                  <a:pos x="119" y="12"/>
                </a:cxn>
                <a:cxn ang="0">
                  <a:pos x="122" y="7"/>
                </a:cxn>
                <a:cxn ang="0">
                  <a:pos x="116" y="0"/>
                </a:cxn>
                <a:cxn ang="0">
                  <a:pos x="110" y="7"/>
                </a:cxn>
                <a:cxn ang="0">
                  <a:pos x="114" y="12"/>
                </a:cxn>
                <a:cxn ang="0">
                  <a:pos x="80" y="116"/>
                </a:cxn>
                <a:cxn ang="0">
                  <a:pos x="54" y="62"/>
                </a:cxn>
                <a:cxn ang="0">
                  <a:pos x="55" y="59"/>
                </a:cxn>
                <a:cxn ang="0">
                  <a:pos x="51" y="55"/>
                </a:cxn>
                <a:cxn ang="0">
                  <a:pos x="47" y="59"/>
                </a:cxn>
                <a:cxn ang="0">
                  <a:pos x="51" y="63"/>
                </a:cxn>
                <a:cxn ang="0">
                  <a:pos x="43" y="119"/>
                </a:cxn>
                <a:cxn ang="0">
                  <a:pos x="7" y="89"/>
                </a:cxn>
                <a:cxn ang="0">
                  <a:pos x="8" y="87"/>
                </a:cxn>
                <a:cxn ang="0">
                  <a:pos x="4" y="83"/>
                </a:cxn>
                <a:cxn ang="0">
                  <a:pos x="0" y="87"/>
                </a:cxn>
                <a:cxn ang="0">
                  <a:pos x="4" y="90"/>
                </a:cxn>
                <a:cxn ang="0">
                  <a:pos x="6" y="90"/>
                </a:cxn>
                <a:cxn ang="0">
                  <a:pos x="41" y="144"/>
                </a:cxn>
                <a:cxn ang="0">
                  <a:pos x="117" y="104"/>
                </a:cxn>
                <a:cxn ang="0">
                  <a:pos x="121" y="116"/>
                </a:cxn>
                <a:cxn ang="0">
                  <a:pos x="133" y="116"/>
                </a:cxn>
                <a:cxn ang="0">
                  <a:pos x="123" y="124"/>
                </a:cxn>
                <a:cxn ang="0">
                  <a:pos x="127" y="135"/>
                </a:cxn>
                <a:cxn ang="0">
                  <a:pos x="117" y="128"/>
                </a:cxn>
                <a:cxn ang="0">
                  <a:pos x="107" y="135"/>
                </a:cxn>
                <a:cxn ang="0">
                  <a:pos x="111" y="123"/>
                </a:cxn>
                <a:cxn ang="0">
                  <a:pos x="101" y="116"/>
                </a:cxn>
                <a:cxn ang="0">
                  <a:pos x="113" y="116"/>
                </a:cxn>
                <a:cxn ang="0">
                  <a:pos x="117" y="104"/>
                </a:cxn>
              </a:cxnLst>
              <a:rect l="0" t="0" r="r" b="b"/>
              <a:pathLst>
                <a:path w="232" h="144">
                  <a:moveTo>
                    <a:pt x="41" y="144"/>
                  </a:moveTo>
                  <a:cubicBezTo>
                    <a:pt x="191" y="144"/>
                    <a:pt x="191" y="144"/>
                    <a:pt x="191" y="144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6"/>
                    <a:pt x="227" y="96"/>
                    <a:pt x="228" y="96"/>
                  </a:cubicBezTo>
                  <a:cubicBezTo>
                    <a:pt x="230" y="96"/>
                    <a:pt x="232" y="95"/>
                    <a:pt x="232" y="92"/>
                  </a:cubicBezTo>
                  <a:cubicBezTo>
                    <a:pt x="232" y="90"/>
                    <a:pt x="230" y="88"/>
                    <a:pt x="228" y="88"/>
                  </a:cubicBezTo>
                  <a:cubicBezTo>
                    <a:pt x="225" y="88"/>
                    <a:pt x="224" y="90"/>
                    <a:pt x="224" y="92"/>
                  </a:cubicBezTo>
                  <a:cubicBezTo>
                    <a:pt x="224" y="93"/>
                    <a:pt x="224" y="94"/>
                    <a:pt x="224" y="95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86" y="63"/>
                    <a:pt x="186" y="63"/>
                    <a:pt x="186" y="63"/>
                  </a:cubicBezTo>
                  <a:cubicBezTo>
                    <a:pt x="188" y="62"/>
                    <a:pt x="190" y="61"/>
                    <a:pt x="190" y="59"/>
                  </a:cubicBezTo>
                  <a:cubicBezTo>
                    <a:pt x="190" y="57"/>
                    <a:pt x="188" y="55"/>
                    <a:pt x="186" y="55"/>
                  </a:cubicBezTo>
                  <a:cubicBezTo>
                    <a:pt x="183" y="55"/>
                    <a:pt x="182" y="57"/>
                    <a:pt x="182" y="59"/>
                  </a:cubicBezTo>
                  <a:cubicBezTo>
                    <a:pt x="182" y="60"/>
                    <a:pt x="183" y="62"/>
                    <a:pt x="184" y="62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21" y="11"/>
                    <a:pt x="122" y="9"/>
                    <a:pt x="122" y="7"/>
                  </a:cubicBezTo>
                  <a:cubicBezTo>
                    <a:pt x="122" y="3"/>
                    <a:pt x="119" y="0"/>
                    <a:pt x="116" y="0"/>
                  </a:cubicBezTo>
                  <a:cubicBezTo>
                    <a:pt x="112" y="0"/>
                    <a:pt x="110" y="3"/>
                    <a:pt x="110" y="7"/>
                  </a:cubicBezTo>
                  <a:cubicBezTo>
                    <a:pt x="110" y="9"/>
                    <a:pt x="111" y="11"/>
                    <a:pt x="114" y="12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5" y="61"/>
                    <a:pt x="55" y="60"/>
                    <a:pt x="55" y="59"/>
                  </a:cubicBezTo>
                  <a:cubicBezTo>
                    <a:pt x="55" y="57"/>
                    <a:pt x="54" y="55"/>
                    <a:pt x="51" y="55"/>
                  </a:cubicBezTo>
                  <a:cubicBezTo>
                    <a:pt x="49" y="55"/>
                    <a:pt x="47" y="57"/>
                    <a:pt x="47" y="59"/>
                  </a:cubicBezTo>
                  <a:cubicBezTo>
                    <a:pt x="47" y="61"/>
                    <a:pt x="49" y="62"/>
                    <a:pt x="51" y="63"/>
                  </a:cubicBezTo>
                  <a:cubicBezTo>
                    <a:pt x="43" y="119"/>
                    <a:pt x="43" y="119"/>
                    <a:pt x="43" y="119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8" y="89"/>
                    <a:pt x="8" y="88"/>
                    <a:pt x="8" y="87"/>
                  </a:cubicBezTo>
                  <a:cubicBezTo>
                    <a:pt x="8" y="84"/>
                    <a:pt x="7" y="83"/>
                    <a:pt x="4" y="83"/>
                  </a:cubicBezTo>
                  <a:cubicBezTo>
                    <a:pt x="2" y="83"/>
                    <a:pt x="0" y="84"/>
                    <a:pt x="0" y="87"/>
                  </a:cubicBezTo>
                  <a:cubicBezTo>
                    <a:pt x="0" y="89"/>
                    <a:pt x="2" y="90"/>
                    <a:pt x="4" y="90"/>
                  </a:cubicBezTo>
                  <a:cubicBezTo>
                    <a:pt x="5" y="90"/>
                    <a:pt x="5" y="90"/>
                    <a:pt x="6" y="90"/>
                  </a:cubicBezTo>
                  <a:cubicBezTo>
                    <a:pt x="41" y="144"/>
                    <a:pt x="41" y="144"/>
                    <a:pt x="41" y="144"/>
                  </a:cubicBezTo>
                  <a:close/>
                  <a:moveTo>
                    <a:pt x="117" y="104"/>
                  </a:moveTo>
                  <a:cubicBezTo>
                    <a:pt x="121" y="116"/>
                    <a:pt x="121" y="116"/>
                    <a:pt x="121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7" y="135"/>
                    <a:pt x="127" y="135"/>
                    <a:pt x="127" y="135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01" y="116"/>
                    <a:pt x="101" y="116"/>
                    <a:pt x="101" y="116"/>
                  </a:cubicBezTo>
                  <a:cubicBezTo>
                    <a:pt x="113" y="116"/>
                    <a:pt x="113" y="116"/>
                    <a:pt x="113" y="116"/>
                  </a:cubicBezTo>
                  <a:lnTo>
                    <a:pt x="117" y="1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2" name="Group 79">
            <a:extLst>
              <a:ext uri="{FF2B5EF4-FFF2-40B4-BE49-F238E27FC236}">
                <a16:creationId xmlns:a16="http://schemas.microsoft.com/office/drawing/2014/main" id="{AC9DEC33-6163-4988-AF38-BA7310AF323A}"/>
              </a:ext>
            </a:extLst>
          </p:cNvPr>
          <p:cNvGrpSpPr/>
          <p:nvPr/>
        </p:nvGrpSpPr>
        <p:grpSpPr>
          <a:xfrm>
            <a:off x="3078482" y="5215680"/>
            <a:ext cx="581020" cy="476246"/>
            <a:chOff x="1282700" y="1209675"/>
            <a:chExt cx="581026" cy="476251"/>
          </a:xfrm>
          <a:solidFill>
            <a:srgbClr val="351375"/>
          </a:solidFill>
        </p:grpSpPr>
        <p:sp>
          <p:nvSpPr>
            <p:cNvPr id="83" name="Freeform 29">
              <a:extLst>
                <a:ext uri="{FF2B5EF4-FFF2-40B4-BE49-F238E27FC236}">
                  <a16:creationId xmlns:a16="http://schemas.microsoft.com/office/drawing/2014/main" id="{D9CB6C56-1DE8-10EA-5E8F-9A3AF30F5D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2700" y="1309688"/>
              <a:ext cx="344488" cy="376238"/>
            </a:xfrm>
            <a:custGeom>
              <a:avLst/>
              <a:gdLst/>
              <a:ahLst/>
              <a:cxnLst>
                <a:cxn ang="0">
                  <a:pos x="28" y="88"/>
                </a:cxn>
                <a:cxn ang="0">
                  <a:pos x="9" y="94"/>
                </a:cxn>
                <a:cxn ang="0">
                  <a:pos x="31" y="18"/>
                </a:cxn>
                <a:cxn ang="0">
                  <a:pos x="97" y="27"/>
                </a:cxn>
                <a:cxn ang="0">
                  <a:pos x="101" y="30"/>
                </a:cxn>
                <a:cxn ang="0">
                  <a:pos x="100" y="32"/>
                </a:cxn>
                <a:cxn ang="0">
                  <a:pos x="77" y="115"/>
                </a:cxn>
                <a:cxn ang="0">
                  <a:pos x="77" y="115"/>
                </a:cxn>
                <a:cxn ang="0">
                  <a:pos x="92" y="131"/>
                </a:cxn>
                <a:cxn ang="0">
                  <a:pos x="118" y="115"/>
                </a:cxn>
                <a:cxn ang="0">
                  <a:pos x="104" y="97"/>
                </a:cxn>
                <a:cxn ang="0">
                  <a:pos x="84" y="103"/>
                </a:cxn>
                <a:cxn ang="0">
                  <a:pos x="106" y="27"/>
                </a:cxn>
                <a:cxn ang="0">
                  <a:pos x="109" y="14"/>
                </a:cxn>
                <a:cxn ang="0">
                  <a:pos x="105" y="9"/>
                </a:cxn>
                <a:cxn ang="0">
                  <a:pos x="36" y="1"/>
                </a:cxn>
                <a:cxn ang="0">
                  <a:pos x="30" y="5"/>
                </a:cxn>
                <a:cxn ang="0">
                  <a:pos x="26" y="18"/>
                </a:cxn>
                <a:cxn ang="0">
                  <a:pos x="1" y="107"/>
                </a:cxn>
                <a:cxn ang="0">
                  <a:pos x="1" y="107"/>
                </a:cxn>
                <a:cxn ang="0">
                  <a:pos x="17" y="122"/>
                </a:cxn>
                <a:cxn ang="0">
                  <a:pos x="43" y="106"/>
                </a:cxn>
                <a:cxn ang="0">
                  <a:pos x="28" y="88"/>
                </a:cxn>
              </a:cxnLst>
              <a:rect l="0" t="0" r="r" b="b"/>
              <a:pathLst>
                <a:path w="121" h="131">
                  <a:moveTo>
                    <a:pt x="28" y="88"/>
                  </a:moveTo>
                  <a:cubicBezTo>
                    <a:pt x="21" y="88"/>
                    <a:pt x="14" y="90"/>
                    <a:pt x="9" y="94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5" y="19"/>
                    <a:pt x="90" y="26"/>
                    <a:pt x="97" y="27"/>
                  </a:cubicBezTo>
                  <a:cubicBezTo>
                    <a:pt x="100" y="27"/>
                    <a:pt x="101" y="28"/>
                    <a:pt x="101" y="30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6" y="123"/>
                    <a:pt x="82" y="130"/>
                    <a:pt x="92" y="131"/>
                  </a:cubicBezTo>
                  <a:cubicBezTo>
                    <a:pt x="104" y="131"/>
                    <a:pt x="115" y="124"/>
                    <a:pt x="118" y="115"/>
                  </a:cubicBezTo>
                  <a:cubicBezTo>
                    <a:pt x="121" y="105"/>
                    <a:pt x="115" y="97"/>
                    <a:pt x="104" y="97"/>
                  </a:cubicBezTo>
                  <a:cubicBezTo>
                    <a:pt x="97" y="96"/>
                    <a:pt x="90" y="99"/>
                    <a:pt x="84" y="103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8" y="18"/>
                    <a:pt x="109" y="14"/>
                  </a:cubicBezTo>
                  <a:cubicBezTo>
                    <a:pt x="110" y="9"/>
                    <a:pt x="105" y="9"/>
                    <a:pt x="105" y="9"/>
                  </a:cubicBezTo>
                  <a:cubicBezTo>
                    <a:pt x="105" y="9"/>
                    <a:pt x="42" y="2"/>
                    <a:pt x="36" y="1"/>
                  </a:cubicBezTo>
                  <a:cubicBezTo>
                    <a:pt x="30" y="0"/>
                    <a:pt x="30" y="5"/>
                    <a:pt x="30" y="5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0" y="115"/>
                    <a:pt x="7" y="121"/>
                    <a:pt x="17" y="122"/>
                  </a:cubicBezTo>
                  <a:cubicBezTo>
                    <a:pt x="28" y="122"/>
                    <a:pt x="40" y="115"/>
                    <a:pt x="43" y="106"/>
                  </a:cubicBezTo>
                  <a:cubicBezTo>
                    <a:pt x="46" y="97"/>
                    <a:pt x="39" y="89"/>
                    <a:pt x="28" y="8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4" name="Freeform 30">
              <a:extLst>
                <a:ext uri="{FF2B5EF4-FFF2-40B4-BE49-F238E27FC236}">
                  <a16:creationId xmlns:a16="http://schemas.microsoft.com/office/drawing/2014/main" id="{572BE9D2-E601-B84E-1F87-CB710D08E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5138" y="1290638"/>
              <a:ext cx="128588" cy="374650"/>
            </a:xfrm>
            <a:custGeom>
              <a:avLst/>
              <a:gdLst/>
              <a:ahLst/>
              <a:cxnLst>
                <a:cxn ang="0">
                  <a:pos x="21" y="96"/>
                </a:cxn>
                <a:cxn ang="0">
                  <a:pos x="41" y="102"/>
                </a:cxn>
                <a:cxn ang="0">
                  <a:pos x="41" y="2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110"/>
                </a:cxn>
                <a:cxn ang="0">
                  <a:pos x="45" y="111"/>
                </a:cxn>
                <a:cxn ang="0">
                  <a:pos x="24" y="129"/>
                </a:cxn>
                <a:cxn ang="0">
                  <a:pos x="1" y="115"/>
                </a:cxn>
                <a:cxn ang="0">
                  <a:pos x="21" y="96"/>
                </a:cxn>
              </a:cxnLst>
              <a:rect l="0" t="0" r="r" b="b"/>
              <a:pathLst>
                <a:path w="45" h="131">
                  <a:moveTo>
                    <a:pt x="21" y="96"/>
                  </a:moveTo>
                  <a:cubicBezTo>
                    <a:pt x="29" y="95"/>
                    <a:pt x="36" y="97"/>
                    <a:pt x="41" y="10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2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45" y="110"/>
                    <a:pt x="45" y="110"/>
                    <a:pt x="45" y="111"/>
                  </a:cubicBezTo>
                  <a:cubicBezTo>
                    <a:pt x="45" y="120"/>
                    <a:pt x="36" y="128"/>
                    <a:pt x="24" y="129"/>
                  </a:cubicBezTo>
                  <a:cubicBezTo>
                    <a:pt x="12" y="131"/>
                    <a:pt x="2" y="124"/>
                    <a:pt x="1" y="115"/>
                  </a:cubicBezTo>
                  <a:cubicBezTo>
                    <a:pt x="0" y="105"/>
                    <a:pt x="9" y="97"/>
                    <a:pt x="21" y="9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5" name="Freeform 31">
              <a:extLst>
                <a:ext uri="{FF2B5EF4-FFF2-40B4-BE49-F238E27FC236}">
                  <a16:creationId xmlns:a16="http://schemas.microsoft.com/office/drawing/2014/main" id="{2B18CE6F-A62B-B5B6-433A-2C938F362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6388" y="1209675"/>
              <a:ext cx="212725" cy="349250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56" y="22"/>
                </a:cxn>
                <a:cxn ang="0">
                  <a:pos x="65" y="32"/>
                </a:cxn>
                <a:cxn ang="0">
                  <a:pos x="74" y="48"/>
                </a:cxn>
                <a:cxn ang="0">
                  <a:pos x="75" y="55"/>
                </a:cxn>
                <a:cxn ang="0">
                  <a:pos x="75" y="65"/>
                </a:cxn>
                <a:cxn ang="0">
                  <a:pos x="66" y="84"/>
                </a:cxn>
                <a:cxn ang="0">
                  <a:pos x="65" y="82"/>
                </a:cxn>
                <a:cxn ang="0">
                  <a:pos x="70" y="59"/>
                </a:cxn>
                <a:cxn ang="0">
                  <a:pos x="69" y="54"/>
                </a:cxn>
                <a:cxn ang="0">
                  <a:pos x="64" y="45"/>
                </a:cxn>
                <a:cxn ang="0">
                  <a:pos x="59" y="39"/>
                </a:cxn>
                <a:cxn ang="0">
                  <a:pos x="44" y="22"/>
                </a:cxn>
                <a:cxn ang="0">
                  <a:pos x="44" y="102"/>
                </a:cxn>
                <a:cxn ang="0">
                  <a:pos x="44" y="103"/>
                </a:cxn>
                <a:cxn ang="0">
                  <a:pos x="44" y="105"/>
                </a:cxn>
                <a:cxn ang="0">
                  <a:pos x="22" y="122"/>
                </a:cxn>
                <a:cxn ang="0">
                  <a:pos x="0" y="105"/>
                </a:cxn>
                <a:cxn ang="0">
                  <a:pos x="22" y="89"/>
                </a:cxn>
                <a:cxn ang="0">
                  <a:pos x="40" y="95"/>
                </a:cxn>
                <a:cxn ang="0">
                  <a:pos x="40" y="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4" y="2"/>
                </a:cxn>
                <a:cxn ang="0">
                  <a:pos x="44" y="4"/>
                </a:cxn>
              </a:cxnLst>
              <a:rect l="0" t="0" r="r" b="b"/>
              <a:pathLst>
                <a:path w="75" h="122">
                  <a:moveTo>
                    <a:pt x="44" y="4"/>
                  </a:moveTo>
                  <a:cubicBezTo>
                    <a:pt x="46" y="9"/>
                    <a:pt x="52" y="17"/>
                    <a:pt x="56" y="22"/>
                  </a:cubicBezTo>
                  <a:cubicBezTo>
                    <a:pt x="59" y="25"/>
                    <a:pt x="62" y="28"/>
                    <a:pt x="65" y="32"/>
                  </a:cubicBezTo>
                  <a:cubicBezTo>
                    <a:pt x="69" y="37"/>
                    <a:pt x="72" y="42"/>
                    <a:pt x="74" y="48"/>
                  </a:cubicBezTo>
                  <a:cubicBezTo>
                    <a:pt x="74" y="51"/>
                    <a:pt x="75" y="53"/>
                    <a:pt x="75" y="55"/>
                  </a:cubicBezTo>
                  <a:cubicBezTo>
                    <a:pt x="75" y="59"/>
                    <a:pt x="75" y="62"/>
                    <a:pt x="75" y="65"/>
                  </a:cubicBezTo>
                  <a:cubicBezTo>
                    <a:pt x="73" y="73"/>
                    <a:pt x="70" y="79"/>
                    <a:pt x="66" y="84"/>
                  </a:cubicBezTo>
                  <a:cubicBezTo>
                    <a:pt x="65" y="85"/>
                    <a:pt x="63" y="84"/>
                    <a:pt x="65" y="82"/>
                  </a:cubicBezTo>
                  <a:cubicBezTo>
                    <a:pt x="69" y="75"/>
                    <a:pt x="71" y="68"/>
                    <a:pt x="70" y="59"/>
                  </a:cubicBezTo>
                  <a:cubicBezTo>
                    <a:pt x="70" y="57"/>
                    <a:pt x="69" y="56"/>
                    <a:pt x="69" y="54"/>
                  </a:cubicBezTo>
                  <a:cubicBezTo>
                    <a:pt x="68" y="51"/>
                    <a:pt x="66" y="48"/>
                    <a:pt x="64" y="45"/>
                  </a:cubicBezTo>
                  <a:cubicBezTo>
                    <a:pt x="63" y="42"/>
                    <a:pt x="61" y="41"/>
                    <a:pt x="59" y="39"/>
                  </a:cubicBezTo>
                  <a:cubicBezTo>
                    <a:pt x="54" y="35"/>
                    <a:pt x="49" y="29"/>
                    <a:pt x="44" y="2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4" y="102"/>
                    <a:pt x="44" y="103"/>
                    <a:pt x="44" y="103"/>
                  </a:cubicBezTo>
                  <a:cubicBezTo>
                    <a:pt x="44" y="104"/>
                    <a:pt x="44" y="104"/>
                    <a:pt x="44" y="105"/>
                  </a:cubicBezTo>
                  <a:cubicBezTo>
                    <a:pt x="44" y="114"/>
                    <a:pt x="35" y="122"/>
                    <a:pt x="22" y="122"/>
                  </a:cubicBezTo>
                  <a:cubicBezTo>
                    <a:pt x="10" y="122"/>
                    <a:pt x="0" y="114"/>
                    <a:pt x="0" y="105"/>
                  </a:cubicBezTo>
                  <a:cubicBezTo>
                    <a:pt x="0" y="96"/>
                    <a:pt x="10" y="89"/>
                    <a:pt x="22" y="89"/>
                  </a:cubicBezTo>
                  <a:cubicBezTo>
                    <a:pt x="29" y="89"/>
                    <a:pt x="36" y="91"/>
                    <a:pt x="40" y="9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0"/>
                    <a:pt x="44" y="1"/>
                    <a:pt x="44" y="2"/>
                  </a:cubicBezTo>
                  <a:lnTo>
                    <a:pt x="4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6" name="Group 83">
            <a:extLst>
              <a:ext uri="{FF2B5EF4-FFF2-40B4-BE49-F238E27FC236}">
                <a16:creationId xmlns:a16="http://schemas.microsoft.com/office/drawing/2014/main" id="{E338DBA4-3ED6-4892-502C-C00C4EEF3820}"/>
              </a:ext>
            </a:extLst>
          </p:cNvPr>
          <p:cNvGrpSpPr/>
          <p:nvPr/>
        </p:nvGrpSpPr>
        <p:grpSpPr>
          <a:xfrm>
            <a:off x="8267969" y="5198218"/>
            <a:ext cx="506408" cy="573081"/>
            <a:chOff x="6472238" y="1192213"/>
            <a:chExt cx="506413" cy="573087"/>
          </a:xfrm>
          <a:solidFill>
            <a:srgbClr val="351375"/>
          </a:solidFill>
        </p:grpSpPr>
        <p:sp>
          <p:nvSpPr>
            <p:cNvPr id="87" name="Freeform 32">
              <a:extLst>
                <a:ext uri="{FF2B5EF4-FFF2-40B4-BE49-F238E27FC236}">
                  <a16:creationId xmlns:a16="http://schemas.microsoft.com/office/drawing/2014/main" id="{9338234C-6B36-1572-87F5-A70D18B8283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2238" y="1358900"/>
              <a:ext cx="506413" cy="406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5" y="0"/>
                </a:cxn>
                <a:cxn ang="0">
                  <a:pos x="75" y="48"/>
                </a:cxn>
                <a:cxn ang="0">
                  <a:pos x="57" y="63"/>
                </a:cxn>
                <a:cxn ang="0">
                  <a:pos x="50" y="63"/>
                </a:cxn>
                <a:cxn ang="0">
                  <a:pos x="50" y="68"/>
                </a:cxn>
                <a:cxn ang="0">
                  <a:pos x="48" y="70"/>
                </a:cxn>
                <a:cxn ang="0">
                  <a:pos x="43" y="70"/>
                </a:cxn>
                <a:cxn ang="0">
                  <a:pos x="43" y="107"/>
                </a:cxn>
                <a:cxn ang="0">
                  <a:pos x="43" y="111"/>
                </a:cxn>
                <a:cxn ang="0">
                  <a:pos x="53" y="121"/>
                </a:cxn>
                <a:cxn ang="0">
                  <a:pos x="60" y="122"/>
                </a:cxn>
                <a:cxn ang="0">
                  <a:pos x="67" y="121"/>
                </a:cxn>
                <a:cxn ang="0">
                  <a:pos x="76" y="104"/>
                </a:cxn>
                <a:cxn ang="0">
                  <a:pos x="75" y="70"/>
                </a:cxn>
                <a:cxn ang="0">
                  <a:pos x="87" y="50"/>
                </a:cxn>
                <a:cxn ang="0">
                  <a:pos x="99" y="47"/>
                </a:cxn>
                <a:cxn ang="0">
                  <a:pos x="112" y="49"/>
                </a:cxn>
                <a:cxn ang="0">
                  <a:pos x="134" y="70"/>
                </a:cxn>
                <a:cxn ang="0">
                  <a:pos x="136" y="93"/>
                </a:cxn>
                <a:cxn ang="0">
                  <a:pos x="137" y="119"/>
                </a:cxn>
                <a:cxn ang="0">
                  <a:pos x="146" y="128"/>
                </a:cxn>
                <a:cxn ang="0">
                  <a:pos x="153" y="129"/>
                </a:cxn>
                <a:cxn ang="0">
                  <a:pos x="159" y="127"/>
                </a:cxn>
                <a:cxn ang="0">
                  <a:pos x="165" y="120"/>
                </a:cxn>
                <a:cxn ang="0">
                  <a:pos x="165" y="119"/>
                </a:cxn>
                <a:cxn ang="0">
                  <a:pos x="165" y="60"/>
                </a:cxn>
                <a:cxn ang="0">
                  <a:pos x="172" y="54"/>
                </a:cxn>
                <a:cxn ang="0">
                  <a:pos x="178" y="60"/>
                </a:cxn>
                <a:cxn ang="0">
                  <a:pos x="178" y="118"/>
                </a:cxn>
                <a:cxn ang="0">
                  <a:pos x="178" y="121"/>
                </a:cxn>
                <a:cxn ang="0">
                  <a:pos x="164" y="139"/>
                </a:cxn>
                <a:cxn ang="0">
                  <a:pos x="153" y="141"/>
                </a:cxn>
                <a:cxn ang="0">
                  <a:pos x="142" y="140"/>
                </a:cxn>
                <a:cxn ang="0">
                  <a:pos x="127" y="128"/>
                </a:cxn>
                <a:cxn ang="0">
                  <a:pos x="125" y="120"/>
                </a:cxn>
                <a:cxn ang="0">
                  <a:pos x="125" y="119"/>
                </a:cxn>
                <a:cxn ang="0">
                  <a:pos x="125" y="113"/>
                </a:cxn>
                <a:cxn ang="0">
                  <a:pos x="124" y="94"/>
                </a:cxn>
                <a:cxn ang="0">
                  <a:pos x="121" y="72"/>
                </a:cxn>
                <a:cxn ang="0">
                  <a:pos x="108" y="61"/>
                </a:cxn>
                <a:cxn ang="0">
                  <a:pos x="100" y="60"/>
                </a:cxn>
                <a:cxn ang="0">
                  <a:pos x="93" y="61"/>
                </a:cxn>
                <a:cxn ang="0">
                  <a:pos x="88" y="70"/>
                </a:cxn>
                <a:cxn ang="0">
                  <a:pos x="88" y="102"/>
                </a:cxn>
                <a:cxn ang="0">
                  <a:pos x="88" y="107"/>
                </a:cxn>
                <a:cxn ang="0">
                  <a:pos x="72" y="133"/>
                </a:cxn>
                <a:cxn ang="0">
                  <a:pos x="60" y="135"/>
                </a:cxn>
                <a:cxn ang="0">
                  <a:pos x="48" y="133"/>
                </a:cxn>
                <a:cxn ang="0">
                  <a:pos x="30" y="110"/>
                </a:cxn>
                <a:cxn ang="0">
                  <a:pos x="30" y="108"/>
                </a:cxn>
                <a:cxn ang="0">
                  <a:pos x="30" y="70"/>
                </a:cxn>
                <a:cxn ang="0">
                  <a:pos x="27" y="70"/>
                </a:cxn>
                <a:cxn ang="0">
                  <a:pos x="25" y="68"/>
                </a:cxn>
                <a:cxn ang="0">
                  <a:pos x="25" y="63"/>
                </a:cxn>
                <a:cxn ang="0">
                  <a:pos x="15" y="63"/>
                </a:cxn>
                <a:cxn ang="0">
                  <a:pos x="0" y="47"/>
                </a:cxn>
                <a:cxn ang="0">
                  <a:pos x="0" y="0"/>
                </a:cxn>
              </a:cxnLst>
              <a:rect l="0" t="0" r="r" b="b"/>
              <a:pathLst>
                <a:path w="178" h="142">
                  <a:moveTo>
                    <a:pt x="0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75" y="16"/>
                    <a:pt x="75" y="32"/>
                    <a:pt x="75" y="48"/>
                  </a:cubicBezTo>
                  <a:cubicBezTo>
                    <a:pt x="75" y="59"/>
                    <a:pt x="67" y="63"/>
                    <a:pt x="57" y="63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69"/>
                    <a:pt x="49" y="70"/>
                    <a:pt x="48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3" y="108"/>
                    <a:pt x="42" y="110"/>
                    <a:pt x="43" y="111"/>
                  </a:cubicBezTo>
                  <a:cubicBezTo>
                    <a:pt x="44" y="116"/>
                    <a:pt x="48" y="119"/>
                    <a:pt x="53" y="121"/>
                  </a:cubicBezTo>
                  <a:cubicBezTo>
                    <a:pt x="55" y="122"/>
                    <a:pt x="57" y="122"/>
                    <a:pt x="60" y="122"/>
                  </a:cubicBezTo>
                  <a:cubicBezTo>
                    <a:pt x="62" y="122"/>
                    <a:pt x="65" y="122"/>
                    <a:pt x="67" y="121"/>
                  </a:cubicBezTo>
                  <a:cubicBezTo>
                    <a:pt x="71" y="119"/>
                    <a:pt x="75" y="115"/>
                    <a:pt x="76" y="104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5" y="60"/>
                    <a:pt x="80" y="54"/>
                    <a:pt x="87" y="50"/>
                  </a:cubicBezTo>
                  <a:cubicBezTo>
                    <a:pt x="91" y="48"/>
                    <a:pt x="95" y="47"/>
                    <a:pt x="99" y="47"/>
                  </a:cubicBezTo>
                  <a:cubicBezTo>
                    <a:pt x="104" y="47"/>
                    <a:pt x="108" y="48"/>
                    <a:pt x="112" y="49"/>
                  </a:cubicBezTo>
                  <a:cubicBezTo>
                    <a:pt x="123" y="52"/>
                    <a:pt x="132" y="60"/>
                    <a:pt x="134" y="70"/>
                  </a:cubicBezTo>
                  <a:cubicBezTo>
                    <a:pt x="135" y="77"/>
                    <a:pt x="136" y="84"/>
                    <a:pt x="136" y="93"/>
                  </a:cubicBezTo>
                  <a:cubicBezTo>
                    <a:pt x="137" y="101"/>
                    <a:pt x="137" y="109"/>
                    <a:pt x="137" y="119"/>
                  </a:cubicBezTo>
                  <a:cubicBezTo>
                    <a:pt x="138" y="124"/>
                    <a:pt x="142" y="127"/>
                    <a:pt x="146" y="128"/>
                  </a:cubicBezTo>
                  <a:cubicBezTo>
                    <a:pt x="148" y="128"/>
                    <a:pt x="151" y="129"/>
                    <a:pt x="153" y="129"/>
                  </a:cubicBezTo>
                  <a:cubicBezTo>
                    <a:pt x="155" y="129"/>
                    <a:pt x="157" y="128"/>
                    <a:pt x="159" y="127"/>
                  </a:cubicBezTo>
                  <a:cubicBezTo>
                    <a:pt x="163" y="126"/>
                    <a:pt x="165" y="124"/>
                    <a:pt x="165" y="120"/>
                  </a:cubicBezTo>
                  <a:cubicBezTo>
                    <a:pt x="165" y="120"/>
                    <a:pt x="165" y="119"/>
                    <a:pt x="165" y="119"/>
                  </a:cubicBezTo>
                  <a:cubicBezTo>
                    <a:pt x="165" y="60"/>
                    <a:pt x="165" y="60"/>
                    <a:pt x="165" y="60"/>
                  </a:cubicBezTo>
                  <a:cubicBezTo>
                    <a:pt x="165" y="57"/>
                    <a:pt x="168" y="54"/>
                    <a:pt x="172" y="54"/>
                  </a:cubicBezTo>
                  <a:cubicBezTo>
                    <a:pt x="175" y="54"/>
                    <a:pt x="178" y="57"/>
                    <a:pt x="178" y="60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8" y="119"/>
                    <a:pt x="178" y="120"/>
                    <a:pt x="178" y="121"/>
                  </a:cubicBezTo>
                  <a:cubicBezTo>
                    <a:pt x="178" y="130"/>
                    <a:pt x="172" y="136"/>
                    <a:pt x="164" y="139"/>
                  </a:cubicBezTo>
                  <a:cubicBezTo>
                    <a:pt x="161" y="140"/>
                    <a:pt x="157" y="141"/>
                    <a:pt x="153" y="141"/>
                  </a:cubicBezTo>
                  <a:cubicBezTo>
                    <a:pt x="150" y="142"/>
                    <a:pt x="146" y="141"/>
                    <a:pt x="142" y="140"/>
                  </a:cubicBezTo>
                  <a:cubicBezTo>
                    <a:pt x="136" y="138"/>
                    <a:pt x="130" y="134"/>
                    <a:pt x="127" y="128"/>
                  </a:cubicBezTo>
                  <a:cubicBezTo>
                    <a:pt x="126" y="125"/>
                    <a:pt x="125" y="123"/>
                    <a:pt x="125" y="120"/>
                  </a:cubicBezTo>
                  <a:cubicBezTo>
                    <a:pt x="125" y="120"/>
                    <a:pt x="125" y="120"/>
                    <a:pt x="125" y="119"/>
                  </a:cubicBezTo>
                  <a:cubicBezTo>
                    <a:pt x="125" y="117"/>
                    <a:pt x="125" y="115"/>
                    <a:pt x="125" y="113"/>
                  </a:cubicBezTo>
                  <a:cubicBezTo>
                    <a:pt x="124" y="106"/>
                    <a:pt x="124" y="100"/>
                    <a:pt x="124" y="94"/>
                  </a:cubicBezTo>
                  <a:cubicBezTo>
                    <a:pt x="123" y="86"/>
                    <a:pt x="122" y="78"/>
                    <a:pt x="121" y="72"/>
                  </a:cubicBezTo>
                  <a:cubicBezTo>
                    <a:pt x="120" y="67"/>
                    <a:pt x="115" y="63"/>
                    <a:pt x="108" y="61"/>
                  </a:cubicBezTo>
                  <a:cubicBezTo>
                    <a:pt x="106" y="60"/>
                    <a:pt x="103" y="60"/>
                    <a:pt x="100" y="60"/>
                  </a:cubicBezTo>
                  <a:cubicBezTo>
                    <a:pt x="97" y="60"/>
                    <a:pt x="95" y="60"/>
                    <a:pt x="93" y="61"/>
                  </a:cubicBezTo>
                  <a:cubicBezTo>
                    <a:pt x="90" y="63"/>
                    <a:pt x="88" y="66"/>
                    <a:pt x="88" y="70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9" y="105"/>
                    <a:pt x="88" y="107"/>
                  </a:cubicBezTo>
                  <a:cubicBezTo>
                    <a:pt x="88" y="121"/>
                    <a:pt x="81" y="129"/>
                    <a:pt x="72" y="133"/>
                  </a:cubicBezTo>
                  <a:cubicBezTo>
                    <a:pt x="68" y="134"/>
                    <a:pt x="64" y="135"/>
                    <a:pt x="60" y="135"/>
                  </a:cubicBezTo>
                  <a:cubicBezTo>
                    <a:pt x="56" y="135"/>
                    <a:pt x="52" y="134"/>
                    <a:pt x="48" y="133"/>
                  </a:cubicBezTo>
                  <a:cubicBezTo>
                    <a:pt x="39" y="129"/>
                    <a:pt x="31" y="122"/>
                    <a:pt x="30" y="110"/>
                  </a:cubicBezTo>
                  <a:cubicBezTo>
                    <a:pt x="30" y="110"/>
                    <a:pt x="30" y="109"/>
                    <a:pt x="30" y="108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6" y="70"/>
                    <a:pt x="25" y="69"/>
                    <a:pt x="25" y="68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6" y="63"/>
                    <a:pt x="0" y="55"/>
                    <a:pt x="0" y="47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8" name="Freeform 33">
              <a:extLst>
                <a:ext uri="{FF2B5EF4-FFF2-40B4-BE49-F238E27FC236}">
                  <a16:creationId xmlns:a16="http://schemas.microsoft.com/office/drawing/2014/main" id="{CBDE113E-AD3C-7D70-72F5-D684D3904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0813" y="1192213"/>
              <a:ext cx="30163" cy="16033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11" y="5"/>
                </a:cxn>
                <a:cxn ang="0">
                  <a:pos x="11" y="56"/>
                </a:cxn>
                <a:cxn ang="0">
                  <a:pos x="0" y="56"/>
                </a:cxn>
                <a:cxn ang="0">
                  <a:pos x="0" y="5"/>
                </a:cxn>
                <a:cxn ang="0">
                  <a:pos x="6" y="0"/>
                </a:cxn>
              </a:cxnLst>
              <a:rect l="0" t="0" r="r" b="b"/>
              <a:pathLst>
                <a:path w="11" h="56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11" y="2"/>
                    <a:pt x="11" y="5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9" name="Freeform 34">
              <a:extLst>
                <a:ext uri="{FF2B5EF4-FFF2-40B4-BE49-F238E27FC236}">
                  <a16:creationId xmlns:a16="http://schemas.microsoft.com/office/drawing/2014/main" id="{DCF3DC1C-B819-CD65-0040-F52E2F450C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7813" y="1192213"/>
              <a:ext cx="28575" cy="1603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10" y="5"/>
                </a:cxn>
                <a:cxn ang="0">
                  <a:pos x="10" y="56"/>
                </a:cxn>
                <a:cxn ang="0">
                  <a:pos x="0" y="56"/>
                </a:cxn>
                <a:cxn ang="0">
                  <a:pos x="0" y="5"/>
                </a:cxn>
                <a:cxn ang="0">
                  <a:pos x="5" y="0"/>
                </a:cxn>
              </a:cxnLst>
              <a:rect l="0" t="0" r="r" b="b"/>
              <a:pathLst>
                <a:path w="10" h="56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0" name="Group 87">
            <a:extLst>
              <a:ext uri="{FF2B5EF4-FFF2-40B4-BE49-F238E27FC236}">
                <a16:creationId xmlns:a16="http://schemas.microsoft.com/office/drawing/2014/main" id="{7F7ADA51-90AC-5E03-F45F-CBD693AA2C39}"/>
              </a:ext>
            </a:extLst>
          </p:cNvPr>
          <p:cNvGrpSpPr/>
          <p:nvPr/>
        </p:nvGrpSpPr>
        <p:grpSpPr>
          <a:xfrm>
            <a:off x="6572535" y="5207742"/>
            <a:ext cx="503233" cy="527045"/>
            <a:chOff x="4776788" y="1201738"/>
            <a:chExt cx="503238" cy="527050"/>
          </a:xfrm>
          <a:solidFill>
            <a:srgbClr val="351375"/>
          </a:solidFill>
        </p:grpSpPr>
        <p:sp>
          <p:nvSpPr>
            <p:cNvPr id="91" name="Freeform 35">
              <a:extLst>
                <a:ext uri="{FF2B5EF4-FFF2-40B4-BE49-F238E27FC236}">
                  <a16:creationId xmlns:a16="http://schemas.microsoft.com/office/drawing/2014/main" id="{1A1C815B-337C-A187-DAB7-064B7004CC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76788" y="1201738"/>
              <a:ext cx="312738" cy="527050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5" y="0"/>
                </a:cxn>
                <a:cxn ang="0">
                  <a:pos x="101" y="46"/>
                </a:cxn>
                <a:cxn ang="0">
                  <a:pos x="101" y="61"/>
                </a:cxn>
                <a:cxn ang="0">
                  <a:pos x="95" y="61"/>
                </a:cxn>
                <a:cxn ang="0">
                  <a:pos x="95" y="47"/>
                </a:cxn>
                <a:cxn ang="0">
                  <a:pos x="55" y="7"/>
                </a:cxn>
                <a:cxn ang="0">
                  <a:pos x="55" y="7"/>
                </a:cxn>
                <a:cxn ang="0">
                  <a:pos x="14" y="47"/>
                </a:cxn>
                <a:cxn ang="0">
                  <a:pos x="14" y="61"/>
                </a:cxn>
                <a:cxn ang="0">
                  <a:pos x="8" y="61"/>
                </a:cxn>
                <a:cxn ang="0">
                  <a:pos x="8" y="46"/>
                </a:cxn>
                <a:cxn ang="0">
                  <a:pos x="55" y="0"/>
                </a:cxn>
                <a:cxn ang="0">
                  <a:pos x="6" y="173"/>
                </a:cxn>
                <a:cxn ang="0">
                  <a:pos x="16" y="173"/>
                </a:cxn>
                <a:cxn ang="0">
                  <a:pos x="46" y="165"/>
                </a:cxn>
                <a:cxn ang="0">
                  <a:pos x="46" y="152"/>
                </a:cxn>
                <a:cxn ang="0">
                  <a:pos x="8" y="107"/>
                </a:cxn>
                <a:cxn ang="0">
                  <a:pos x="8" y="72"/>
                </a:cxn>
                <a:cxn ang="0">
                  <a:pos x="14" y="72"/>
                </a:cxn>
                <a:cxn ang="0">
                  <a:pos x="14" y="106"/>
                </a:cxn>
                <a:cxn ang="0">
                  <a:pos x="55" y="146"/>
                </a:cxn>
                <a:cxn ang="0">
                  <a:pos x="55" y="146"/>
                </a:cxn>
                <a:cxn ang="0">
                  <a:pos x="95" y="106"/>
                </a:cxn>
                <a:cxn ang="0">
                  <a:pos x="95" y="72"/>
                </a:cxn>
                <a:cxn ang="0">
                  <a:pos x="101" y="72"/>
                </a:cxn>
                <a:cxn ang="0">
                  <a:pos x="101" y="107"/>
                </a:cxn>
                <a:cxn ang="0">
                  <a:pos x="64" y="152"/>
                </a:cxn>
                <a:cxn ang="0">
                  <a:pos x="64" y="165"/>
                </a:cxn>
                <a:cxn ang="0">
                  <a:pos x="94" y="173"/>
                </a:cxn>
                <a:cxn ang="0">
                  <a:pos x="105" y="173"/>
                </a:cxn>
                <a:cxn ang="0">
                  <a:pos x="110" y="178"/>
                </a:cxn>
                <a:cxn ang="0">
                  <a:pos x="110" y="179"/>
                </a:cxn>
                <a:cxn ang="0">
                  <a:pos x="105" y="184"/>
                </a:cxn>
                <a:cxn ang="0">
                  <a:pos x="6" y="184"/>
                </a:cxn>
                <a:cxn ang="0">
                  <a:pos x="0" y="179"/>
                </a:cxn>
                <a:cxn ang="0">
                  <a:pos x="0" y="178"/>
                </a:cxn>
                <a:cxn ang="0">
                  <a:pos x="6" y="173"/>
                </a:cxn>
              </a:cxnLst>
              <a:rect l="0" t="0" r="r" b="b"/>
              <a:pathLst>
                <a:path w="110" h="184">
                  <a:moveTo>
                    <a:pt x="55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80" y="0"/>
                    <a:pt x="101" y="20"/>
                    <a:pt x="101" y="46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25"/>
                    <a:pt x="77" y="7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32" y="7"/>
                    <a:pt x="14" y="25"/>
                    <a:pt x="14" y="47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20"/>
                    <a:pt x="29" y="0"/>
                    <a:pt x="55" y="0"/>
                  </a:cubicBezTo>
                  <a:close/>
                  <a:moveTo>
                    <a:pt x="6" y="173"/>
                  </a:moveTo>
                  <a:cubicBezTo>
                    <a:pt x="16" y="173"/>
                    <a:pt x="16" y="173"/>
                    <a:pt x="16" y="173"/>
                  </a:cubicBezTo>
                  <a:cubicBezTo>
                    <a:pt x="16" y="169"/>
                    <a:pt x="29" y="166"/>
                    <a:pt x="46" y="165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24" y="148"/>
                    <a:pt x="8" y="129"/>
                    <a:pt x="8" y="107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28"/>
                    <a:pt x="32" y="146"/>
                    <a:pt x="55" y="146"/>
                  </a:cubicBezTo>
                  <a:cubicBezTo>
                    <a:pt x="55" y="146"/>
                    <a:pt x="55" y="146"/>
                    <a:pt x="55" y="146"/>
                  </a:cubicBezTo>
                  <a:cubicBezTo>
                    <a:pt x="77" y="146"/>
                    <a:pt x="95" y="128"/>
                    <a:pt x="95" y="106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1" y="107"/>
                    <a:pt x="101" y="107"/>
                    <a:pt x="101" y="107"/>
                  </a:cubicBezTo>
                  <a:cubicBezTo>
                    <a:pt x="101" y="129"/>
                    <a:pt x="85" y="148"/>
                    <a:pt x="64" y="152"/>
                  </a:cubicBezTo>
                  <a:cubicBezTo>
                    <a:pt x="64" y="165"/>
                    <a:pt x="64" y="165"/>
                    <a:pt x="64" y="165"/>
                  </a:cubicBezTo>
                  <a:cubicBezTo>
                    <a:pt x="81" y="166"/>
                    <a:pt x="94" y="169"/>
                    <a:pt x="94" y="173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7" y="173"/>
                    <a:pt x="110" y="175"/>
                    <a:pt x="110" y="178"/>
                  </a:cubicBezTo>
                  <a:cubicBezTo>
                    <a:pt x="110" y="179"/>
                    <a:pt x="110" y="179"/>
                    <a:pt x="110" y="179"/>
                  </a:cubicBezTo>
                  <a:cubicBezTo>
                    <a:pt x="110" y="181"/>
                    <a:pt x="107" y="184"/>
                    <a:pt x="105" y="184"/>
                  </a:cubicBezTo>
                  <a:cubicBezTo>
                    <a:pt x="6" y="184"/>
                    <a:pt x="6" y="184"/>
                    <a:pt x="6" y="184"/>
                  </a:cubicBezTo>
                  <a:cubicBezTo>
                    <a:pt x="3" y="184"/>
                    <a:pt x="0" y="181"/>
                    <a:pt x="0" y="179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5"/>
                    <a:pt x="3" y="173"/>
                    <a:pt x="6" y="17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2" name="Freeform 36">
              <a:extLst>
                <a:ext uri="{FF2B5EF4-FFF2-40B4-BE49-F238E27FC236}">
                  <a16:creationId xmlns:a16="http://schemas.microsoft.com/office/drawing/2014/main" id="{2F56A85C-1A38-2F7A-F742-F725945F86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24450" y="1355725"/>
              <a:ext cx="111125" cy="112713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9" y="16"/>
                </a:cxn>
                <a:cxn ang="0">
                  <a:pos x="0" y="16"/>
                </a:cxn>
                <a:cxn ang="0">
                  <a:pos x="20" y="0"/>
                </a:cxn>
                <a:cxn ang="0">
                  <a:pos x="39" y="23"/>
                </a:cxn>
                <a:cxn ang="0">
                  <a:pos x="20" y="39"/>
                </a:cxn>
                <a:cxn ang="0">
                  <a:pos x="0" y="23"/>
                </a:cxn>
                <a:cxn ang="0">
                  <a:pos x="39" y="23"/>
                </a:cxn>
              </a:cxnLst>
              <a:rect l="0" t="0" r="r" b="b"/>
              <a:pathLst>
                <a:path w="39" h="39">
                  <a:moveTo>
                    <a:pt x="20" y="0"/>
                  </a:moveTo>
                  <a:cubicBezTo>
                    <a:pt x="29" y="0"/>
                    <a:pt x="37" y="7"/>
                    <a:pt x="39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7"/>
                    <a:pt x="10" y="0"/>
                    <a:pt x="20" y="0"/>
                  </a:cubicBezTo>
                  <a:close/>
                  <a:moveTo>
                    <a:pt x="39" y="23"/>
                  </a:moveTo>
                  <a:cubicBezTo>
                    <a:pt x="37" y="32"/>
                    <a:pt x="29" y="39"/>
                    <a:pt x="20" y="39"/>
                  </a:cubicBezTo>
                  <a:cubicBezTo>
                    <a:pt x="10" y="39"/>
                    <a:pt x="2" y="32"/>
                    <a:pt x="0" y="23"/>
                  </a:cubicBezTo>
                  <a:lnTo>
                    <a:pt x="39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3" name="Freeform 37">
              <a:extLst>
                <a:ext uri="{FF2B5EF4-FFF2-40B4-BE49-F238E27FC236}">
                  <a16:creationId xmlns:a16="http://schemas.microsoft.com/office/drawing/2014/main" id="{E7643003-47D0-2DEF-FFF6-8D9F803569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7788" y="1479550"/>
              <a:ext cx="42863" cy="19367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54"/>
                </a:cxn>
                <a:cxn ang="0">
                  <a:pos x="8" y="68"/>
                </a:cxn>
                <a:cxn ang="0">
                  <a:pos x="8" y="68"/>
                </a:cxn>
                <a:cxn ang="0">
                  <a:pos x="0" y="54"/>
                </a:cxn>
                <a:cxn ang="0">
                  <a:pos x="0" y="0"/>
                </a:cxn>
                <a:cxn ang="0">
                  <a:pos x="15" y="0"/>
                </a:cxn>
              </a:cxnLst>
              <a:rect l="0" t="0" r="r" b="b"/>
              <a:pathLst>
                <a:path w="15" h="68">
                  <a:moveTo>
                    <a:pt x="15" y="0"/>
                  </a:moveTo>
                  <a:cubicBezTo>
                    <a:pt x="15" y="54"/>
                    <a:pt x="15" y="54"/>
                    <a:pt x="15" y="54"/>
                  </a:cubicBezTo>
                  <a:cubicBezTo>
                    <a:pt x="15" y="62"/>
                    <a:pt x="12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3" y="68"/>
                    <a:pt x="0" y="62"/>
                    <a:pt x="0" y="5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4" name="Freeform 38">
              <a:extLst>
                <a:ext uri="{FF2B5EF4-FFF2-40B4-BE49-F238E27FC236}">
                  <a16:creationId xmlns:a16="http://schemas.microsoft.com/office/drawing/2014/main" id="{ABC72D37-9638-C080-E429-8254DF719A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2988" y="1252538"/>
              <a:ext cx="157163" cy="32702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55" y="28"/>
                </a:cxn>
                <a:cxn ang="0">
                  <a:pos x="55" y="86"/>
                </a:cxn>
                <a:cxn ang="0">
                  <a:pos x="27" y="114"/>
                </a:cxn>
                <a:cxn ang="0">
                  <a:pos x="27" y="114"/>
                </a:cxn>
                <a:cxn ang="0">
                  <a:pos x="0" y="86"/>
                </a:cxn>
                <a:cxn ang="0">
                  <a:pos x="0" y="28"/>
                </a:cxn>
                <a:cxn ang="0">
                  <a:pos x="27" y="0"/>
                </a:cxn>
              </a:cxnLst>
              <a:rect l="0" t="0" r="r" b="b"/>
              <a:pathLst>
                <a:path w="55" h="114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42" y="0"/>
                    <a:pt x="55" y="12"/>
                    <a:pt x="55" y="28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5" y="101"/>
                    <a:pt x="42" y="114"/>
                    <a:pt x="27" y="11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12" y="114"/>
                    <a:pt x="0" y="101"/>
                    <a:pt x="0" y="8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2" y="0"/>
                    <a:pt x="2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5" name="Freeform 39">
              <a:extLst>
                <a:ext uri="{FF2B5EF4-FFF2-40B4-BE49-F238E27FC236}">
                  <a16:creationId xmlns:a16="http://schemas.microsoft.com/office/drawing/2014/main" id="{DEB75952-E076-359B-E631-72A8F1E82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8413" y="1241425"/>
              <a:ext cx="201613" cy="57150"/>
            </a:xfrm>
            <a:custGeom>
              <a:avLst/>
              <a:gdLst/>
              <a:ahLst/>
              <a:cxnLst>
                <a:cxn ang="0">
                  <a:pos x="1" y="14"/>
                </a:cxn>
                <a:cxn ang="0">
                  <a:pos x="1" y="18"/>
                </a:cxn>
                <a:cxn ang="0">
                  <a:pos x="5" y="19"/>
                </a:cxn>
                <a:cxn ang="0">
                  <a:pos x="35" y="6"/>
                </a:cxn>
                <a:cxn ang="0">
                  <a:pos x="66" y="18"/>
                </a:cxn>
                <a:cxn ang="0">
                  <a:pos x="70" y="17"/>
                </a:cxn>
                <a:cxn ang="0">
                  <a:pos x="70" y="13"/>
                </a:cxn>
                <a:cxn ang="0">
                  <a:pos x="35" y="0"/>
                </a:cxn>
                <a:cxn ang="0">
                  <a:pos x="1" y="14"/>
                </a:cxn>
              </a:cxnLst>
              <a:rect l="0" t="0" r="r" b="b"/>
              <a:pathLst>
                <a:path w="71" h="20">
                  <a:moveTo>
                    <a:pt x="1" y="14"/>
                  </a:moveTo>
                  <a:cubicBezTo>
                    <a:pt x="0" y="15"/>
                    <a:pt x="0" y="17"/>
                    <a:pt x="1" y="18"/>
                  </a:cubicBezTo>
                  <a:cubicBezTo>
                    <a:pt x="2" y="19"/>
                    <a:pt x="4" y="20"/>
                    <a:pt x="5" y="19"/>
                  </a:cubicBezTo>
                  <a:cubicBezTo>
                    <a:pt x="14" y="10"/>
                    <a:pt x="25" y="6"/>
                    <a:pt x="35" y="6"/>
                  </a:cubicBezTo>
                  <a:cubicBezTo>
                    <a:pt x="46" y="6"/>
                    <a:pt x="57" y="10"/>
                    <a:pt x="66" y="18"/>
                  </a:cubicBezTo>
                  <a:cubicBezTo>
                    <a:pt x="68" y="19"/>
                    <a:pt x="69" y="19"/>
                    <a:pt x="70" y="17"/>
                  </a:cubicBezTo>
                  <a:cubicBezTo>
                    <a:pt x="71" y="16"/>
                    <a:pt x="71" y="14"/>
                    <a:pt x="70" y="13"/>
                  </a:cubicBezTo>
                  <a:cubicBezTo>
                    <a:pt x="59" y="5"/>
                    <a:pt x="47" y="0"/>
                    <a:pt x="35" y="0"/>
                  </a:cubicBezTo>
                  <a:cubicBezTo>
                    <a:pt x="23" y="1"/>
                    <a:pt x="11" y="5"/>
                    <a:pt x="1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6" name="Freeform 40">
              <a:extLst>
                <a:ext uri="{FF2B5EF4-FFF2-40B4-BE49-F238E27FC236}">
                  <a16:creationId xmlns:a16="http://schemas.microsoft.com/office/drawing/2014/main" id="{A4BEEC24-FBEC-F077-08B8-A26D2DBC5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7463" y="1276350"/>
              <a:ext cx="163513" cy="47625"/>
            </a:xfrm>
            <a:custGeom>
              <a:avLst/>
              <a:gdLst/>
              <a:ahLst/>
              <a:cxnLst>
                <a:cxn ang="0">
                  <a:pos x="1" y="11"/>
                </a:cxn>
                <a:cxn ang="0">
                  <a:pos x="1" y="16"/>
                </a:cxn>
                <a:cxn ang="0">
                  <a:pos x="5" y="16"/>
                </a:cxn>
                <a:cxn ang="0">
                  <a:pos x="28" y="6"/>
                </a:cxn>
                <a:cxn ang="0">
                  <a:pos x="52" y="16"/>
                </a:cxn>
                <a:cxn ang="0">
                  <a:pos x="56" y="15"/>
                </a:cxn>
                <a:cxn ang="0">
                  <a:pos x="56" y="11"/>
                </a:cxn>
                <a:cxn ang="0">
                  <a:pos x="28" y="0"/>
                </a:cxn>
                <a:cxn ang="0">
                  <a:pos x="1" y="11"/>
                </a:cxn>
              </a:cxnLst>
              <a:rect l="0" t="0" r="r" b="b"/>
              <a:pathLst>
                <a:path w="57" h="17">
                  <a:moveTo>
                    <a:pt x="1" y="11"/>
                  </a:moveTo>
                  <a:cubicBezTo>
                    <a:pt x="0" y="13"/>
                    <a:pt x="0" y="14"/>
                    <a:pt x="1" y="16"/>
                  </a:cubicBezTo>
                  <a:cubicBezTo>
                    <a:pt x="2" y="17"/>
                    <a:pt x="3" y="17"/>
                    <a:pt x="5" y="16"/>
                  </a:cubicBezTo>
                  <a:cubicBezTo>
                    <a:pt x="11" y="9"/>
                    <a:pt x="20" y="6"/>
                    <a:pt x="28" y="6"/>
                  </a:cubicBezTo>
                  <a:cubicBezTo>
                    <a:pt x="36" y="6"/>
                    <a:pt x="45" y="9"/>
                    <a:pt x="52" y="16"/>
                  </a:cubicBezTo>
                  <a:cubicBezTo>
                    <a:pt x="53" y="17"/>
                    <a:pt x="55" y="16"/>
                    <a:pt x="56" y="15"/>
                  </a:cubicBezTo>
                  <a:cubicBezTo>
                    <a:pt x="57" y="14"/>
                    <a:pt x="57" y="12"/>
                    <a:pt x="56" y="11"/>
                  </a:cubicBezTo>
                  <a:cubicBezTo>
                    <a:pt x="47" y="4"/>
                    <a:pt x="38" y="0"/>
                    <a:pt x="28" y="0"/>
                  </a:cubicBezTo>
                  <a:cubicBezTo>
                    <a:pt x="18" y="0"/>
                    <a:pt x="8" y="4"/>
                    <a:pt x="1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7" name="Freeform 41">
              <a:extLst>
                <a:ext uri="{FF2B5EF4-FFF2-40B4-BE49-F238E27FC236}">
                  <a16:creationId xmlns:a16="http://schemas.microsoft.com/office/drawing/2014/main" id="{8F61D78C-BF13-0D00-58EC-AEB6BD451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4925" y="1309688"/>
              <a:ext cx="128588" cy="41275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1" y="13"/>
                </a:cxn>
                <a:cxn ang="0">
                  <a:pos x="5" y="13"/>
                </a:cxn>
                <a:cxn ang="0">
                  <a:pos x="22" y="6"/>
                </a:cxn>
                <a:cxn ang="0">
                  <a:pos x="40" y="12"/>
                </a:cxn>
                <a:cxn ang="0">
                  <a:pos x="44" y="12"/>
                </a:cxn>
                <a:cxn ang="0">
                  <a:pos x="43" y="8"/>
                </a:cxn>
                <a:cxn ang="0">
                  <a:pos x="22" y="0"/>
                </a:cxn>
                <a:cxn ang="0">
                  <a:pos x="1" y="9"/>
                </a:cxn>
              </a:cxnLst>
              <a:rect l="0" t="0" r="r" b="b"/>
              <a:pathLst>
                <a:path w="45" h="14">
                  <a:moveTo>
                    <a:pt x="1" y="9"/>
                  </a:moveTo>
                  <a:cubicBezTo>
                    <a:pt x="0" y="10"/>
                    <a:pt x="0" y="12"/>
                    <a:pt x="1" y="13"/>
                  </a:cubicBezTo>
                  <a:cubicBezTo>
                    <a:pt x="2" y="14"/>
                    <a:pt x="4" y="14"/>
                    <a:pt x="5" y="13"/>
                  </a:cubicBezTo>
                  <a:cubicBezTo>
                    <a:pt x="10" y="8"/>
                    <a:pt x="16" y="6"/>
                    <a:pt x="22" y="6"/>
                  </a:cubicBezTo>
                  <a:cubicBezTo>
                    <a:pt x="28" y="5"/>
                    <a:pt x="34" y="7"/>
                    <a:pt x="40" y="12"/>
                  </a:cubicBezTo>
                  <a:cubicBezTo>
                    <a:pt x="41" y="13"/>
                    <a:pt x="43" y="13"/>
                    <a:pt x="44" y="12"/>
                  </a:cubicBezTo>
                  <a:cubicBezTo>
                    <a:pt x="45" y="10"/>
                    <a:pt x="45" y="9"/>
                    <a:pt x="43" y="8"/>
                  </a:cubicBezTo>
                  <a:cubicBezTo>
                    <a:pt x="37" y="2"/>
                    <a:pt x="29" y="0"/>
                    <a:pt x="22" y="0"/>
                  </a:cubicBezTo>
                  <a:cubicBezTo>
                    <a:pt x="14" y="0"/>
                    <a:pt x="7" y="3"/>
                    <a:pt x="1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8" name="Group 95">
            <a:extLst>
              <a:ext uri="{FF2B5EF4-FFF2-40B4-BE49-F238E27FC236}">
                <a16:creationId xmlns:a16="http://schemas.microsoft.com/office/drawing/2014/main" id="{78849072-FBBF-B82A-B027-C40E8D44E40D}"/>
              </a:ext>
            </a:extLst>
          </p:cNvPr>
          <p:cNvGrpSpPr/>
          <p:nvPr/>
        </p:nvGrpSpPr>
        <p:grpSpPr>
          <a:xfrm>
            <a:off x="5645444" y="5141068"/>
            <a:ext cx="615944" cy="604831"/>
            <a:chOff x="3849688" y="1135063"/>
            <a:chExt cx="615950" cy="604837"/>
          </a:xfrm>
          <a:solidFill>
            <a:srgbClr val="351375"/>
          </a:solidFill>
        </p:grpSpPr>
        <p:sp>
          <p:nvSpPr>
            <p:cNvPr id="99" name="Freeform 42">
              <a:extLst>
                <a:ext uri="{FF2B5EF4-FFF2-40B4-BE49-F238E27FC236}">
                  <a16:creationId xmlns:a16="http://schemas.microsoft.com/office/drawing/2014/main" id="{0AE92A68-E5E4-6130-69EC-9A39ED359D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6725" y="1454150"/>
              <a:ext cx="66675" cy="285750"/>
            </a:xfrm>
            <a:custGeom>
              <a:avLst/>
              <a:gdLst/>
              <a:ahLst/>
              <a:cxnLst>
                <a:cxn ang="0">
                  <a:pos x="20" y="4"/>
                </a:cxn>
                <a:cxn ang="0">
                  <a:pos x="12" y="0"/>
                </a:cxn>
                <a:cxn ang="0">
                  <a:pos x="3" y="4"/>
                </a:cxn>
                <a:cxn ang="0">
                  <a:pos x="0" y="12"/>
                </a:cxn>
                <a:cxn ang="0">
                  <a:pos x="0" y="89"/>
                </a:cxn>
                <a:cxn ang="0">
                  <a:pos x="3" y="97"/>
                </a:cxn>
                <a:cxn ang="0">
                  <a:pos x="12" y="100"/>
                </a:cxn>
                <a:cxn ang="0">
                  <a:pos x="20" y="97"/>
                </a:cxn>
                <a:cxn ang="0">
                  <a:pos x="23" y="89"/>
                </a:cxn>
                <a:cxn ang="0">
                  <a:pos x="23" y="12"/>
                </a:cxn>
                <a:cxn ang="0">
                  <a:pos x="20" y="4"/>
                </a:cxn>
              </a:cxnLst>
              <a:rect l="0" t="0" r="r" b="b"/>
              <a:pathLst>
                <a:path w="23" h="100">
                  <a:moveTo>
                    <a:pt x="20" y="4"/>
                  </a:moveTo>
                  <a:cubicBezTo>
                    <a:pt x="18" y="2"/>
                    <a:pt x="15" y="0"/>
                    <a:pt x="12" y="0"/>
                  </a:cubicBezTo>
                  <a:cubicBezTo>
                    <a:pt x="8" y="0"/>
                    <a:pt x="5" y="2"/>
                    <a:pt x="3" y="4"/>
                  </a:cubicBezTo>
                  <a:cubicBezTo>
                    <a:pt x="1" y="6"/>
                    <a:pt x="0" y="9"/>
                    <a:pt x="0" y="12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2"/>
                    <a:pt x="1" y="95"/>
                    <a:pt x="3" y="97"/>
                  </a:cubicBezTo>
                  <a:cubicBezTo>
                    <a:pt x="5" y="99"/>
                    <a:pt x="8" y="100"/>
                    <a:pt x="12" y="100"/>
                  </a:cubicBezTo>
                  <a:cubicBezTo>
                    <a:pt x="15" y="100"/>
                    <a:pt x="18" y="99"/>
                    <a:pt x="20" y="97"/>
                  </a:cubicBezTo>
                  <a:cubicBezTo>
                    <a:pt x="22" y="95"/>
                    <a:pt x="23" y="92"/>
                    <a:pt x="23" y="89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9"/>
                    <a:pt x="22" y="6"/>
                    <a:pt x="2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0" name="Freeform 43">
              <a:extLst>
                <a:ext uri="{FF2B5EF4-FFF2-40B4-BE49-F238E27FC236}">
                  <a16:creationId xmlns:a16="http://schemas.microsoft.com/office/drawing/2014/main" id="{D8BE6892-19DC-8F74-A708-F387EC00A1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8" y="1450975"/>
              <a:ext cx="65088" cy="288925"/>
            </a:xfrm>
            <a:custGeom>
              <a:avLst/>
              <a:gdLst/>
              <a:ahLst/>
              <a:cxnLst>
                <a:cxn ang="0">
                  <a:pos x="20" y="4"/>
                </a:cxn>
                <a:cxn ang="0">
                  <a:pos x="11" y="0"/>
                </a:cxn>
                <a:cxn ang="0">
                  <a:pos x="3" y="4"/>
                </a:cxn>
                <a:cxn ang="0">
                  <a:pos x="0" y="12"/>
                </a:cxn>
                <a:cxn ang="0">
                  <a:pos x="0" y="89"/>
                </a:cxn>
                <a:cxn ang="0">
                  <a:pos x="3" y="97"/>
                </a:cxn>
                <a:cxn ang="0">
                  <a:pos x="11" y="101"/>
                </a:cxn>
                <a:cxn ang="0">
                  <a:pos x="20" y="97"/>
                </a:cxn>
                <a:cxn ang="0">
                  <a:pos x="23" y="89"/>
                </a:cxn>
                <a:cxn ang="0">
                  <a:pos x="23" y="12"/>
                </a:cxn>
                <a:cxn ang="0">
                  <a:pos x="20" y="4"/>
                </a:cxn>
              </a:cxnLst>
              <a:rect l="0" t="0" r="r" b="b"/>
              <a:pathLst>
                <a:path w="23" h="101">
                  <a:moveTo>
                    <a:pt x="20" y="4"/>
                  </a:moveTo>
                  <a:cubicBezTo>
                    <a:pt x="18" y="2"/>
                    <a:pt x="15" y="0"/>
                    <a:pt x="11" y="0"/>
                  </a:cubicBezTo>
                  <a:cubicBezTo>
                    <a:pt x="8" y="0"/>
                    <a:pt x="5" y="2"/>
                    <a:pt x="3" y="4"/>
                  </a:cubicBezTo>
                  <a:cubicBezTo>
                    <a:pt x="1" y="6"/>
                    <a:pt x="0" y="9"/>
                    <a:pt x="0" y="12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2"/>
                    <a:pt x="1" y="95"/>
                    <a:pt x="3" y="97"/>
                  </a:cubicBezTo>
                  <a:cubicBezTo>
                    <a:pt x="5" y="99"/>
                    <a:pt x="8" y="101"/>
                    <a:pt x="11" y="101"/>
                  </a:cubicBezTo>
                  <a:cubicBezTo>
                    <a:pt x="15" y="101"/>
                    <a:pt x="18" y="99"/>
                    <a:pt x="20" y="97"/>
                  </a:cubicBezTo>
                  <a:cubicBezTo>
                    <a:pt x="22" y="95"/>
                    <a:pt x="23" y="92"/>
                    <a:pt x="23" y="89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9"/>
                    <a:pt x="22" y="6"/>
                    <a:pt x="2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1" name="Freeform 44">
              <a:extLst>
                <a:ext uri="{FF2B5EF4-FFF2-40B4-BE49-F238E27FC236}">
                  <a16:creationId xmlns:a16="http://schemas.microsoft.com/office/drawing/2014/main" id="{50D2BFA3-4B97-6885-ACF8-4D146ED4B8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9688" y="1135063"/>
              <a:ext cx="615950" cy="401638"/>
            </a:xfrm>
            <a:custGeom>
              <a:avLst/>
              <a:gdLst/>
              <a:ahLst/>
              <a:cxnLst>
                <a:cxn ang="0">
                  <a:pos x="212" y="140"/>
                </a:cxn>
                <a:cxn ang="0">
                  <a:pos x="194" y="62"/>
                </a:cxn>
                <a:cxn ang="0">
                  <a:pos x="187" y="52"/>
                </a:cxn>
                <a:cxn ang="0">
                  <a:pos x="177" y="34"/>
                </a:cxn>
                <a:cxn ang="0">
                  <a:pos x="58" y="22"/>
                </a:cxn>
                <a:cxn ang="0">
                  <a:pos x="34" y="44"/>
                </a:cxn>
                <a:cxn ang="0">
                  <a:pos x="30" y="48"/>
                </a:cxn>
                <a:cxn ang="0">
                  <a:pos x="1" y="138"/>
                </a:cxn>
                <a:cxn ang="0">
                  <a:pos x="6" y="132"/>
                </a:cxn>
                <a:cxn ang="0">
                  <a:pos x="15" y="124"/>
                </a:cxn>
                <a:cxn ang="0">
                  <a:pos x="43" y="54"/>
                </a:cxn>
                <a:cxn ang="0">
                  <a:pos x="64" y="44"/>
                </a:cxn>
                <a:cxn ang="0">
                  <a:pos x="160" y="50"/>
                </a:cxn>
                <a:cxn ang="0">
                  <a:pos x="170" y="56"/>
                </a:cxn>
                <a:cxn ang="0">
                  <a:pos x="197" y="125"/>
                </a:cxn>
                <a:cxn ang="0">
                  <a:pos x="207" y="133"/>
                </a:cxn>
                <a:cxn ang="0">
                  <a:pos x="212" y="140"/>
                </a:cxn>
              </a:cxnLst>
              <a:rect l="0" t="0" r="r" b="b"/>
              <a:pathLst>
                <a:path w="216" h="140">
                  <a:moveTo>
                    <a:pt x="212" y="140"/>
                  </a:moveTo>
                  <a:cubicBezTo>
                    <a:pt x="216" y="110"/>
                    <a:pt x="208" y="85"/>
                    <a:pt x="194" y="62"/>
                  </a:cubicBezTo>
                  <a:cubicBezTo>
                    <a:pt x="192" y="59"/>
                    <a:pt x="189" y="55"/>
                    <a:pt x="187" y="52"/>
                  </a:cubicBezTo>
                  <a:cubicBezTo>
                    <a:pt x="188" y="48"/>
                    <a:pt x="185" y="41"/>
                    <a:pt x="177" y="34"/>
                  </a:cubicBezTo>
                  <a:cubicBezTo>
                    <a:pt x="136" y="4"/>
                    <a:pt x="98" y="0"/>
                    <a:pt x="58" y="22"/>
                  </a:cubicBezTo>
                  <a:cubicBezTo>
                    <a:pt x="53" y="25"/>
                    <a:pt x="34" y="34"/>
                    <a:pt x="34" y="44"/>
                  </a:cubicBezTo>
                  <a:cubicBezTo>
                    <a:pt x="33" y="45"/>
                    <a:pt x="32" y="47"/>
                    <a:pt x="30" y="48"/>
                  </a:cubicBezTo>
                  <a:cubicBezTo>
                    <a:pt x="9" y="70"/>
                    <a:pt x="0" y="101"/>
                    <a:pt x="1" y="138"/>
                  </a:cubicBezTo>
                  <a:cubicBezTo>
                    <a:pt x="3" y="136"/>
                    <a:pt x="4" y="134"/>
                    <a:pt x="6" y="132"/>
                  </a:cubicBezTo>
                  <a:cubicBezTo>
                    <a:pt x="9" y="128"/>
                    <a:pt x="12" y="126"/>
                    <a:pt x="15" y="124"/>
                  </a:cubicBezTo>
                  <a:cubicBezTo>
                    <a:pt x="15" y="93"/>
                    <a:pt x="26" y="70"/>
                    <a:pt x="43" y="54"/>
                  </a:cubicBezTo>
                  <a:cubicBezTo>
                    <a:pt x="50" y="55"/>
                    <a:pt x="58" y="47"/>
                    <a:pt x="64" y="44"/>
                  </a:cubicBezTo>
                  <a:cubicBezTo>
                    <a:pt x="96" y="25"/>
                    <a:pt x="128" y="28"/>
                    <a:pt x="160" y="50"/>
                  </a:cubicBezTo>
                  <a:cubicBezTo>
                    <a:pt x="164" y="53"/>
                    <a:pt x="167" y="54"/>
                    <a:pt x="170" y="56"/>
                  </a:cubicBezTo>
                  <a:cubicBezTo>
                    <a:pt x="185" y="71"/>
                    <a:pt x="196" y="94"/>
                    <a:pt x="197" y="125"/>
                  </a:cubicBezTo>
                  <a:cubicBezTo>
                    <a:pt x="201" y="127"/>
                    <a:pt x="204" y="130"/>
                    <a:pt x="207" y="133"/>
                  </a:cubicBezTo>
                  <a:cubicBezTo>
                    <a:pt x="209" y="135"/>
                    <a:pt x="210" y="137"/>
                    <a:pt x="212" y="1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2" name="Freeform 45">
              <a:extLst>
                <a:ext uri="{FF2B5EF4-FFF2-40B4-BE49-F238E27FC236}">
                  <a16:creationId xmlns:a16="http://schemas.microsoft.com/office/drawing/2014/main" id="{67E08C83-95AD-FF98-C145-66FCA3F8FD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4513" y="1493838"/>
              <a:ext cx="104775" cy="214313"/>
            </a:xfrm>
            <a:custGeom>
              <a:avLst/>
              <a:gdLst/>
              <a:ahLst/>
              <a:cxnLst>
                <a:cxn ang="0">
                  <a:pos x="27" y="11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74"/>
                </a:cxn>
                <a:cxn ang="0">
                  <a:pos x="2" y="74"/>
                </a:cxn>
                <a:cxn ang="0">
                  <a:pos x="6" y="75"/>
                </a:cxn>
                <a:cxn ang="0">
                  <a:pos x="27" y="64"/>
                </a:cxn>
                <a:cxn ang="0">
                  <a:pos x="37" y="37"/>
                </a:cxn>
                <a:cxn ang="0">
                  <a:pos x="27" y="11"/>
                </a:cxn>
              </a:cxnLst>
              <a:rect l="0" t="0" r="r" b="b"/>
              <a:pathLst>
                <a:path w="37" h="75">
                  <a:moveTo>
                    <a:pt x="27" y="11"/>
                  </a:moveTo>
                  <a:cubicBezTo>
                    <a:pt x="22" y="4"/>
                    <a:pt x="14" y="0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" y="74"/>
                    <a:pt x="2" y="74"/>
                    <a:pt x="2" y="74"/>
                  </a:cubicBezTo>
                  <a:cubicBezTo>
                    <a:pt x="3" y="75"/>
                    <a:pt x="4" y="75"/>
                    <a:pt x="6" y="75"/>
                  </a:cubicBezTo>
                  <a:cubicBezTo>
                    <a:pt x="14" y="75"/>
                    <a:pt x="22" y="70"/>
                    <a:pt x="27" y="64"/>
                  </a:cubicBezTo>
                  <a:cubicBezTo>
                    <a:pt x="33" y="57"/>
                    <a:pt x="37" y="48"/>
                    <a:pt x="37" y="37"/>
                  </a:cubicBezTo>
                  <a:cubicBezTo>
                    <a:pt x="37" y="27"/>
                    <a:pt x="33" y="17"/>
                    <a:pt x="27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3" name="Freeform 46">
              <a:extLst>
                <a:ext uri="{FF2B5EF4-FFF2-40B4-BE49-F238E27FC236}">
                  <a16:creationId xmlns:a16="http://schemas.microsoft.com/office/drawing/2014/main" id="{DECE3826-D471-43BF-F28E-1E4A6A6DFD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9688" y="1487488"/>
              <a:ext cx="103188" cy="21431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9" y="11"/>
                </a:cxn>
                <a:cxn ang="0">
                  <a:pos x="0" y="38"/>
                </a:cxn>
                <a:cxn ang="0">
                  <a:pos x="9" y="64"/>
                </a:cxn>
                <a:cxn ang="0">
                  <a:pos x="31" y="75"/>
                </a:cxn>
                <a:cxn ang="0">
                  <a:pos x="34" y="75"/>
                </a:cxn>
                <a:cxn ang="0">
                  <a:pos x="36" y="75"/>
                </a:cxn>
                <a:cxn ang="0">
                  <a:pos x="36" y="1"/>
                </a:cxn>
                <a:cxn ang="0">
                  <a:pos x="34" y="1"/>
                </a:cxn>
                <a:cxn ang="0">
                  <a:pos x="31" y="0"/>
                </a:cxn>
              </a:cxnLst>
              <a:rect l="0" t="0" r="r" b="b"/>
              <a:pathLst>
                <a:path w="36" h="75">
                  <a:moveTo>
                    <a:pt x="31" y="0"/>
                  </a:moveTo>
                  <a:cubicBezTo>
                    <a:pt x="22" y="0"/>
                    <a:pt x="14" y="4"/>
                    <a:pt x="9" y="11"/>
                  </a:cubicBezTo>
                  <a:cubicBezTo>
                    <a:pt x="3" y="18"/>
                    <a:pt x="0" y="27"/>
                    <a:pt x="0" y="38"/>
                  </a:cubicBezTo>
                  <a:cubicBezTo>
                    <a:pt x="0" y="48"/>
                    <a:pt x="3" y="58"/>
                    <a:pt x="9" y="64"/>
                  </a:cubicBezTo>
                  <a:cubicBezTo>
                    <a:pt x="14" y="71"/>
                    <a:pt x="22" y="75"/>
                    <a:pt x="31" y="75"/>
                  </a:cubicBezTo>
                  <a:cubicBezTo>
                    <a:pt x="32" y="75"/>
                    <a:pt x="33" y="75"/>
                    <a:pt x="34" y="75"/>
                  </a:cubicBezTo>
                  <a:cubicBezTo>
                    <a:pt x="34" y="75"/>
                    <a:pt x="35" y="75"/>
                    <a:pt x="36" y="7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4" y="1"/>
                    <a:pt x="34" y="1"/>
                  </a:cubicBezTo>
                  <a:cubicBezTo>
                    <a:pt x="33" y="0"/>
                    <a:pt x="32" y="0"/>
                    <a:pt x="3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4" name="Group 109">
            <a:extLst>
              <a:ext uri="{FF2B5EF4-FFF2-40B4-BE49-F238E27FC236}">
                <a16:creationId xmlns:a16="http://schemas.microsoft.com/office/drawing/2014/main" id="{353D5789-21E4-03E4-6E59-0B5FF83A837B}"/>
              </a:ext>
            </a:extLst>
          </p:cNvPr>
          <p:cNvGrpSpPr/>
          <p:nvPr/>
        </p:nvGrpSpPr>
        <p:grpSpPr>
          <a:xfrm>
            <a:off x="7426603" y="5158529"/>
            <a:ext cx="576256" cy="619119"/>
            <a:chOff x="5630863" y="1152525"/>
            <a:chExt cx="576262" cy="619125"/>
          </a:xfrm>
          <a:solidFill>
            <a:srgbClr val="351375"/>
          </a:solidFill>
        </p:grpSpPr>
        <p:sp>
          <p:nvSpPr>
            <p:cNvPr id="105" name="Freeform 54">
              <a:extLst>
                <a:ext uri="{FF2B5EF4-FFF2-40B4-BE49-F238E27FC236}">
                  <a16:creationId xmlns:a16="http://schemas.microsoft.com/office/drawing/2014/main" id="{12547BC7-B992-1B24-AC2E-2E3EF4B81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0863" y="1273175"/>
              <a:ext cx="300038" cy="498475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74" y="0"/>
                </a:cxn>
                <a:cxn ang="0">
                  <a:pos x="104" y="94"/>
                </a:cxn>
                <a:cxn ang="0">
                  <a:pos x="99" y="95"/>
                </a:cxn>
                <a:cxn ang="0">
                  <a:pos x="82" y="41"/>
                </a:cxn>
                <a:cxn ang="0">
                  <a:pos x="78" y="40"/>
                </a:cxn>
                <a:cxn ang="0">
                  <a:pos x="78" y="165"/>
                </a:cxn>
                <a:cxn ang="0">
                  <a:pos x="73" y="164"/>
                </a:cxn>
                <a:cxn ang="0">
                  <a:pos x="53" y="96"/>
                </a:cxn>
                <a:cxn ang="0">
                  <a:pos x="52" y="96"/>
                </a:cxn>
                <a:cxn ang="0">
                  <a:pos x="32" y="164"/>
                </a:cxn>
                <a:cxn ang="0">
                  <a:pos x="27" y="165"/>
                </a:cxn>
                <a:cxn ang="0">
                  <a:pos x="27" y="40"/>
                </a:cxn>
                <a:cxn ang="0">
                  <a:pos x="23" y="41"/>
                </a:cxn>
                <a:cxn ang="0">
                  <a:pos x="7" y="93"/>
                </a:cxn>
                <a:cxn ang="0">
                  <a:pos x="1" y="91"/>
                </a:cxn>
                <a:cxn ang="0">
                  <a:pos x="31" y="0"/>
                </a:cxn>
                <a:cxn ang="0">
                  <a:pos x="53" y="0"/>
                </a:cxn>
              </a:cxnLst>
              <a:rect l="0" t="0" r="r" b="b"/>
              <a:pathLst>
                <a:path w="105" h="174">
                  <a:moveTo>
                    <a:pt x="53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90" y="1"/>
                    <a:pt x="99" y="48"/>
                    <a:pt x="104" y="94"/>
                  </a:cubicBezTo>
                  <a:cubicBezTo>
                    <a:pt x="105" y="106"/>
                    <a:pt x="102" y="104"/>
                    <a:pt x="99" y="95"/>
                  </a:cubicBezTo>
                  <a:cubicBezTo>
                    <a:pt x="93" y="76"/>
                    <a:pt x="88" y="59"/>
                    <a:pt x="82" y="41"/>
                  </a:cubicBezTo>
                  <a:cubicBezTo>
                    <a:pt x="78" y="28"/>
                    <a:pt x="78" y="31"/>
                    <a:pt x="78" y="40"/>
                  </a:cubicBezTo>
                  <a:cubicBezTo>
                    <a:pt x="79" y="82"/>
                    <a:pt x="78" y="124"/>
                    <a:pt x="78" y="165"/>
                  </a:cubicBezTo>
                  <a:cubicBezTo>
                    <a:pt x="78" y="174"/>
                    <a:pt x="75" y="171"/>
                    <a:pt x="73" y="164"/>
                  </a:cubicBezTo>
                  <a:cubicBezTo>
                    <a:pt x="66" y="142"/>
                    <a:pt x="60" y="119"/>
                    <a:pt x="53" y="96"/>
                  </a:cubicBezTo>
                  <a:cubicBezTo>
                    <a:pt x="53" y="96"/>
                    <a:pt x="52" y="95"/>
                    <a:pt x="52" y="96"/>
                  </a:cubicBezTo>
                  <a:cubicBezTo>
                    <a:pt x="46" y="119"/>
                    <a:pt x="39" y="142"/>
                    <a:pt x="32" y="164"/>
                  </a:cubicBezTo>
                  <a:cubicBezTo>
                    <a:pt x="31" y="171"/>
                    <a:pt x="27" y="174"/>
                    <a:pt x="27" y="165"/>
                  </a:cubicBezTo>
                  <a:cubicBezTo>
                    <a:pt x="27" y="124"/>
                    <a:pt x="27" y="82"/>
                    <a:pt x="27" y="40"/>
                  </a:cubicBezTo>
                  <a:cubicBezTo>
                    <a:pt x="28" y="31"/>
                    <a:pt x="27" y="28"/>
                    <a:pt x="23" y="41"/>
                  </a:cubicBezTo>
                  <a:cubicBezTo>
                    <a:pt x="18" y="58"/>
                    <a:pt x="12" y="75"/>
                    <a:pt x="7" y="93"/>
                  </a:cubicBezTo>
                  <a:cubicBezTo>
                    <a:pt x="3" y="104"/>
                    <a:pt x="0" y="108"/>
                    <a:pt x="1" y="91"/>
                  </a:cubicBezTo>
                  <a:cubicBezTo>
                    <a:pt x="6" y="46"/>
                    <a:pt x="15" y="1"/>
                    <a:pt x="31" y="0"/>
                  </a:cubicBezTo>
                  <a:lnTo>
                    <a:pt x="5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6" name="Freeform 55">
              <a:extLst>
                <a:ext uri="{FF2B5EF4-FFF2-40B4-BE49-F238E27FC236}">
                  <a16:creationId xmlns:a16="http://schemas.microsoft.com/office/drawing/2014/main" id="{6B18BAC7-A199-6BB1-2275-94E8E2B2B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3125" y="1304925"/>
              <a:ext cx="254000" cy="446088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44" y="1"/>
                </a:cxn>
                <a:cxn ang="0">
                  <a:pos x="34" y="1"/>
                </a:cxn>
                <a:cxn ang="0">
                  <a:pos x="18" y="9"/>
                </a:cxn>
                <a:cxn ang="0">
                  <a:pos x="4" y="52"/>
                </a:cxn>
                <a:cxn ang="0">
                  <a:pos x="25" y="13"/>
                </a:cxn>
                <a:cxn ang="0">
                  <a:pos x="27" y="13"/>
                </a:cxn>
                <a:cxn ang="0">
                  <a:pos x="34" y="40"/>
                </a:cxn>
                <a:cxn ang="0">
                  <a:pos x="13" y="86"/>
                </a:cxn>
                <a:cxn ang="0">
                  <a:pos x="16" y="93"/>
                </a:cxn>
                <a:cxn ang="0">
                  <a:pos x="25" y="93"/>
                </a:cxn>
                <a:cxn ang="0">
                  <a:pos x="25" y="93"/>
                </a:cxn>
                <a:cxn ang="0">
                  <a:pos x="25" y="152"/>
                </a:cxn>
                <a:cxn ang="0">
                  <a:pos x="30" y="156"/>
                </a:cxn>
                <a:cxn ang="0">
                  <a:pos x="30" y="156"/>
                </a:cxn>
                <a:cxn ang="0">
                  <a:pos x="35" y="152"/>
                </a:cxn>
                <a:cxn ang="0">
                  <a:pos x="35" y="93"/>
                </a:cxn>
                <a:cxn ang="0">
                  <a:pos x="34" y="93"/>
                </a:cxn>
                <a:cxn ang="0">
                  <a:pos x="44" y="93"/>
                </a:cxn>
                <a:cxn ang="0">
                  <a:pos x="57" y="93"/>
                </a:cxn>
                <a:cxn ang="0">
                  <a:pos x="57" y="93"/>
                </a:cxn>
                <a:cxn ang="0">
                  <a:pos x="57" y="152"/>
                </a:cxn>
                <a:cxn ang="0">
                  <a:pos x="62" y="156"/>
                </a:cxn>
                <a:cxn ang="0">
                  <a:pos x="62" y="156"/>
                </a:cxn>
                <a:cxn ang="0">
                  <a:pos x="66" y="152"/>
                </a:cxn>
                <a:cxn ang="0">
                  <a:pos x="66" y="93"/>
                </a:cxn>
                <a:cxn ang="0">
                  <a:pos x="66" y="93"/>
                </a:cxn>
                <a:cxn ang="0">
                  <a:pos x="72" y="93"/>
                </a:cxn>
                <a:cxn ang="0">
                  <a:pos x="75" y="86"/>
                </a:cxn>
                <a:cxn ang="0">
                  <a:pos x="55" y="40"/>
                </a:cxn>
                <a:cxn ang="0">
                  <a:pos x="61" y="14"/>
                </a:cxn>
                <a:cxn ang="0">
                  <a:pos x="64" y="14"/>
                </a:cxn>
                <a:cxn ang="0">
                  <a:pos x="85" y="52"/>
                </a:cxn>
                <a:cxn ang="0">
                  <a:pos x="71" y="9"/>
                </a:cxn>
                <a:cxn ang="0">
                  <a:pos x="55" y="1"/>
                </a:cxn>
              </a:cxnLst>
              <a:rect l="0" t="0" r="r" b="b"/>
              <a:pathLst>
                <a:path w="89" h="156">
                  <a:moveTo>
                    <a:pt x="55" y="1"/>
                  </a:moveTo>
                  <a:cubicBezTo>
                    <a:pt x="44" y="1"/>
                    <a:pt x="44" y="1"/>
                    <a:pt x="4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25" y="1"/>
                    <a:pt x="24" y="0"/>
                    <a:pt x="18" y="9"/>
                  </a:cubicBezTo>
                  <a:cubicBezTo>
                    <a:pt x="9" y="21"/>
                    <a:pt x="0" y="45"/>
                    <a:pt x="4" y="52"/>
                  </a:cubicBezTo>
                  <a:cubicBezTo>
                    <a:pt x="6" y="56"/>
                    <a:pt x="10" y="45"/>
                    <a:pt x="25" y="13"/>
                  </a:cubicBezTo>
                  <a:cubicBezTo>
                    <a:pt x="26" y="12"/>
                    <a:pt x="26" y="11"/>
                    <a:pt x="27" y="13"/>
                  </a:cubicBezTo>
                  <a:cubicBezTo>
                    <a:pt x="29" y="18"/>
                    <a:pt x="34" y="34"/>
                    <a:pt x="34" y="40"/>
                  </a:cubicBezTo>
                  <a:cubicBezTo>
                    <a:pt x="34" y="49"/>
                    <a:pt x="21" y="72"/>
                    <a:pt x="13" y="86"/>
                  </a:cubicBezTo>
                  <a:cubicBezTo>
                    <a:pt x="9" y="94"/>
                    <a:pt x="8" y="93"/>
                    <a:pt x="16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4"/>
                    <a:pt x="27" y="156"/>
                    <a:pt x="30" y="156"/>
                  </a:cubicBezTo>
                  <a:cubicBezTo>
                    <a:pt x="30" y="156"/>
                    <a:pt x="30" y="156"/>
                    <a:pt x="30" y="156"/>
                  </a:cubicBezTo>
                  <a:cubicBezTo>
                    <a:pt x="32" y="156"/>
                    <a:pt x="35" y="154"/>
                    <a:pt x="35" y="152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35" y="93"/>
                    <a:pt x="34" y="93"/>
                    <a:pt x="3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7" y="152"/>
                    <a:pt x="57" y="152"/>
                    <a:pt x="57" y="152"/>
                  </a:cubicBezTo>
                  <a:cubicBezTo>
                    <a:pt x="57" y="154"/>
                    <a:pt x="59" y="156"/>
                    <a:pt x="62" y="156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4" y="156"/>
                    <a:pt x="66" y="154"/>
                    <a:pt x="66" y="152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81" y="93"/>
                    <a:pt x="80" y="94"/>
                    <a:pt x="75" y="86"/>
                  </a:cubicBezTo>
                  <a:cubicBezTo>
                    <a:pt x="68" y="72"/>
                    <a:pt x="55" y="49"/>
                    <a:pt x="55" y="40"/>
                  </a:cubicBezTo>
                  <a:cubicBezTo>
                    <a:pt x="55" y="35"/>
                    <a:pt x="59" y="21"/>
                    <a:pt x="61" y="14"/>
                  </a:cubicBezTo>
                  <a:cubicBezTo>
                    <a:pt x="62" y="11"/>
                    <a:pt x="63" y="12"/>
                    <a:pt x="64" y="14"/>
                  </a:cubicBezTo>
                  <a:cubicBezTo>
                    <a:pt x="78" y="46"/>
                    <a:pt x="82" y="56"/>
                    <a:pt x="85" y="52"/>
                  </a:cubicBezTo>
                  <a:cubicBezTo>
                    <a:pt x="89" y="45"/>
                    <a:pt x="80" y="21"/>
                    <a:pt x="71" y="9"/>
                  </a:cubicBezTo>
                  <a:cubicBezTo>
                    <a:pt x="65" y="0"/>
                    <a:pt x="64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7" name="Oval 56">
              <a:extLst>
                <a:ext uri="{FF2B5EF4-FFF2-40B4-BE49-F238E27FC236}">
                  <a16:creationId xmlns:a16="http://schemas.microsoft.com/office/drawing/2014/main" id="{7C56685B-23C8-190B-AB8E-D9C384817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7700" y="1152525"/>
              <a:ext cx="106363" cy="1063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8" name="Oval 57">
              <a:extLst>
                <a:ext uri="{FF2B5EF4-FFF2-40B4-BE49-F238E27FC236}">
                  <a16:creationId xmlns:a16="http://schemas.microsoft.com/office/drawing/2014/main" id="{7C15C192-85BD-05FD-57BD-B02D6B22DC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8850" y="1212850"/>
              <a:ext cx="76200" cy="777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09" name="Freeform 58">
            <a:extLst>
              <a:ext uri="{FF2B5EF4-FFF2-40B4-BE49-F238E27FC236}">
                <a16:creationId xmlns:a16="http://schemas.microsoft.com/office/drawing/2014/main" id="{ED2B6680-9DD4-F7BB-D345-35576B3AD636}"/>
              </a:ext>
            </a:extLst>
          </p:cNvPr>
          <p:cNvSpPr>
            <a:spLocks noEditPoints="1"/>
          </p:cNvSpPr>
          <p:nvPr/>
        </p:nvSpPr>
        <p:spPr bwMode="auto">
          <a:xfrm>
            <a:off x="9039487" y="4274301"/>
            <a:ext cx="620707" cy="677856"/>
          </a:xfrm>
          <a:custGeom>
            <a:avLst/>
            <a:gdLst/>
            <a:ahLst/>
            <a:cxnLst>
              <a:cxn ang="0">
                <a:pos x="61" y="20"/>
              </a:cxn>
              <a:cxn ang="0">
                <a:pos x="188" y="118"/>
              </a:cxn>
              <a:cxn ang="0">
                <a:pos x="153" y="224"/>
              </a:cxn>
              <a:cxn ang="0">
                <a:pos x="151" y="226"/>
              </a:cxn>
              <a:cxn ang="0">
                <a:pos x="147" y="237"/>
              </a:cxn>
              <a:cxn ang="0">
                <a:pos x="139" y="233"/>
              </a:cxn>
              <a:cxn ang="0">
                <a:pos x="140" y="225"/>
              </a:cxn>
              <a:cxn ang="0">
                <a:pos x="136" y="226"/>
              </a:cxn>
              <a:cxn ang="0">
                <a:pos x="133" y="237"/>
              </a:cxn>
              <a:cxn ang="0">
                <a:pos x="125" y="233"/>
              </a:cxn>
              <a:cxn ang="0">
                <a:pos x="122" y="226"/>
              </a:cxn>
              <a:cxn ang="0">
                <a:pos x="118" y="237"/>
              </a:cxn>
              <a:cxn ang="0">
                <a:pos x="110" y="233"/>
              </a:cxn>
              <a:cxn ang="0">
                <a:pos x="107" y="227"/>
              </a:cxn>
              <a:cxn ang="0">
                <a:pos x="105" y="237"/>
              </a:cxn>
              <a:cxn ang="0">
                <a:pos x="96" y="234"/>
              </a:cxn>
              <a:cxn ang="0">
                <a:pos x="93" y="227"/>
              </a:cxn>
              <a:cxn ang="0">
                <a:pos x="89" y="237"/>
              </a:cxn>
              <a:cxn ang="0">
                <a:pos x="81" y="234"/>
              </a:cxn>
              <a:cxn ang="0">
                <a:pos x="78" y="226"/>
              </a:cxn>
              <a:cxn ang="0">
                <a:pos x="75" y="237"/>
              </a:cxn>
              <a:cxn ang="0">
                <a:pos x="66" y="234"/>
              </a:cxn>
              <a:cxn ang="0">
                <a:pos x="66" y="225"/>
              </a:cxn>
              <a:cxn ang="0">
                <a:pos x="60" y="184"/>
              </a:cxn>
              <a:cxn ang="0">
                <a:pos x="69" y="118"/>
              </a:cxn>
              <a:cxn ang="0">
                <a:pos x="69" y="161"/>
              </a:cxn>
              <a:cxn ang="0">
                <a:pos x="69" y="118"/>
              </a:cxn>
              <a:cxn ang="0">
                <a:pos x="115" y="139"/>
              </a:cxn>
              <a:cxn ang="0">
                <a:pos x="177" y="139"/>
              </a:cxn>
              <a:cxn ang="0">
                <a:pos x="107" y="176"/>
              </a:cxn>
              <a:cxn ang="0">
                <a:pos x="96" y="203"/>
              </a:cxn>
              <a:cxn ang="0">
                <a:pos x="118" y="203"/>
              </a:cxn>
              <a:cxn ang="0">
                <a:pos x="107" y="176"/>
              </a:cxn>
            </a:cxnLst>
            <a:rect l="0" t="0" r="r" b="b"/>
            <a:pathLst>
              <a:path w="218" h="237">
                <a:moveTo>
                  <a:pt x="27" y="118"/>
                </a:moveTo>
                <a:cubicBezTo>
                  <a:pt x="17" y="81"/>
                  <a:pt x="23" y="47"/>
                  <a:pt x="61" y="20"/>
                </a:cubicBezTo>
                <a:cubicBezTo>
                  <a:pt x="95" y="0"/>
                  <a:pt x="128" y="1"/>
                  <a:pt x="163" y="26"/>
                </a:cubicBezTo>
                <a:cubicBezTo>
                  <a:pt x="186" y="47"/>
                  <a:pt x="195" y="77"/>
                  <a:pt x="188" y="118"/>
                </a:cubicBezTo>
                <a:cubicBezTo>
                  <a:pt x="218" y="158"/>
                  <a:pt x="182" y="186"/>
                  <a:pt x="154" y="184"/>
                </a:cubicBezTo>
                <a:cubicBezTo>
                  <a:pt x="154" y="198"/>
                  <a:pt x="153" y="211"/>
                  <a:pt x="153" y="224"/>
                </a:cubicBezTo>
                <a:cubicBezTo>
                  <a:pt x="152" y="224"/>
                  <a:pt x="151" y="224"/>
                  <a:pt x="151" y="224"/>
                </a:cubicBezTo>
                <a:cubicBezTo>
                  <a:pt x="151" y="225"/>
                  <a:pt x="151" y="225"/>
                  <a:pt x="151" y="226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1" y="235"/>
                  <a:pt x="149" y="237"/>
                  <a:pt x="147" y="237"/>
                </a:cubicBezTo>
                <a:cubicBezTo>
                  <a:pt x="143" y="237"/>
                  <a:pt x="143" y="237"/>
                  <a:pt x="143" y="237"/>
                </a:cubicBezTo>
                <a:cubicBezTo>
                  <a:pt x="141" y="237"/>
                  <a:pt x="139" y="235"/>
                  <a:pt x="139" y="233"/>
                </a:cubicBezTo>
                <a:cubicBezTo>
                  <a:pt x="139" y="226"/>
                  <a:pt x="139" y="226"/>
                  <a:pt x="139" y="226"/>
                </a:cubicBezTo>
                <a:cubicBezTo>
                  <a:pt x="139" y="226"/>
                  <a:pt x="139" y="226"/>
                  <a:pt x="140" y="225"/>
                </a:cubicBezTo>
                <a:cubicBezTo>
                  <a:pt x="138" y="225"/>
                  <a:pt x="137" y="225"/>
                  <a:pt x="136" y="226"/>
                </a:cubicBezTo>
                <a:cubicBezTo>
                  <a:pt x="136" y="226"/>
                  <a:pt x="136" y="226"/>
                  <a:pt x="136" y="226"/>
                </a:cubicBezTo>
                <a:cubicBezTo>
                  <a:pt x="136" y="233"/>
                  <a:pt x="136" y="233"/>
                  <a:pt x="136" y="233"/>
                </a:cubicBezTo>
                <a:cubicBezTo>
                  <a:pt x="136" y="235"/>
                  <a:pt x="135" y="237"/>
                  <a:pt x="133" y="237"/>
                </a:cubicBezTo>
                <a:cubicBezTo>
                  <a:pt x="129" y="237"/>
                  <a:pt x="129" y="237"/>
                  <a:pt x="129" y="237"/>
                </a:cubicBezTo>
                <a:cubicBezTo>
                  <a:pt x="126" y="237"/>
                  <a:pt x="125" y="235"/>
                  <a:pt x="125" y="233"/>
                </a:cubicBezTo>
                <a:cubicBezTo>
                  <a:pt x="125" y="226"/>
                  <a:pt x="125" y="226"/>
                  <a:pt x="125" y="226"/>
                </a:cubicBezTo>
                <a:cubicBezTo>
                  <a:pt x="124" y="226"/>
                  <a:pt x="123" y="226"/>
                  <a:pt x="122" y="226"/>
                </a:cubicBezTo>
                <a:cubicBezTo>
                  <a:pt x="122" y="233"/>
                  <a:pt x="122" y="233"/>
                  <a:pt x="122" y="233"/>
                </a:cubicBezTo>
                <a:cubicBezTo>
                  <a:pt x="122" y="235"/>
                  <a:pt x="120" y="237"/>
                  <a:pt x="118" y="237"/>
                </a:cubicBezTo>
                <a:cubicBezTo>
                  <a:pt x="114" y="237"/>
                  <a:pt x="114" y="237"/>
                  <a:pt x="114" y="237"/>
                </a:cubicBezTo>
                <a:cubicBezTo>
                  <a:pt x="112" y="237"/>
                  <a:pt x="110" y="235"/>
                  <a:pt x="110" y="233"/>
                </a:cubicBezTo>
                <a:cubicBezTo>
                  <a:pt x="110" y="227"/>
                  <a:pt x="110" y="227"/>
                  <a:pt x="110" y="227"/>
                </a:cubicBezTo>
                <a:cubicBezTo>
                  <a:pt x="109" y="227"/>
                  <a:pt x="108" y="227"/>
                  <a:pt x="107" y="227"/>
                </a:cubicBezTo>
                <a:cubicBezTo>
                  <a:pt x="107" y="234"/>
                  <a:pt x="107" y="234"/>
                  <a:pt x="107" y="234"/>
                </a:cubicBezTo>
                <a:cubicBezTo>
                  <a:pt x="107" y="236"/>
                  <a:pt x="106" y="237"/>
                  <a:pt x="105" y="237"/>
                </a:cubicBezTo>
                <a:cubicBezTo>
                  <a:pt x="98" y="237"/>
                  <a:pt x="98" y="237"/>
                  <a:pt x="98" y="237"/>
                </a:cubicBezTo>
                <a:cubicBezTo>
                  <a:pt x="97" y="237"/>
                  <a:pt x="96" y="236"/>
                  <a:pt x="96" y="234"/>
                </a:cubicBezTo>
                <a:cubicBezTo>
                  <a:pt x="96" y="227"/>
                  <a:pt x="96" y="227"/>
                  <a:pt x="96" y="227"/>
                </a:cubicBezTo>
                <a:cubicBezTo>
                  <a:pt x="95" y="227"/>
                  <a:pt x="94" y="227"/>
                  <a:pt x="93" y="227"/>
                </a:cubicBezTo>
                <a:cubicBezTo>
                  <a:pt x="93" y="234"/>
                  <a:pt x="93" y="234"/>
                  <a:pt x="93" y="234"/>
                </a:cubicBezTo>
                <a:cubicBezTo>
                  <a:pt x="93" y="235"/>
                  <a:pt x="91" y="237"/>
                  <a:pt x="89" y="237"/>
                </a:cubicBezTo>
                <a:cubicBezTo>
                  <a:pt x="84" y="237"/>
                  <a:pt x="84" y="237"/>
                  <a:pt x="84" y="237"/>
                </a:cubicBezTo>
                <a:cubicBezTo>
                  <a:pt x="82" y="237"/>
                  <a:pt x="81" y="235"/>
                  <a:pt x="81" y="234"/>
                </a:cubicBezTo>
                <a:cubicBezTo>
                  <a:pt x="81" y="226"/>
                  <a:pt x="81" y="226"/>
                  <a:pt x="81" y="226"/>
                </a:cubicBezTo>
                <a:cubicBezTo>
                  <a:pt x="80" y="226"/>
                  <a:pt x="79" y="226"/>
                  <a:pt x="78" y="226"/>
                </a:cubicBezTo>
                <a:cubicBezTo>
                  <a:pt x="78" y="234"/>
                  <a:pt x="78" y="234"/>
                  <a:pt x="78" y="234"/>
                </a:cubicBezTo>
                <a:cubicBezTo>
                  <a:pt x="78" y="235"/>
                  <a:pt x="77" y="237"/>
                  <a:pt x="75" y="237"/>
                </a:cubicBezTo>
                <a:cubicBezTo>
                  <a:pt x="69" y="237"/>
                  <a:pt x="69" y="237"/>
                  <a:pt x="69" y="237"/>
                </a:cubicBezTo>
                <a:cubicBezTo>
                  <a:pt x="68" y="237"/>
                  <a:pt x="66" y="235"/>
                  <a:pt x="66" y="234"/>
                </a:cubicBezTo>
                <a:cubicBezTo>
                  <a:pt x="66" y="225"/>
                  <a:pt x="66" y="225"/>
                  <a:pt x="66" y="225"/>
                </a:cubicBezTo>
                <a:cubicBezTo>
                  <a:pt x="66" y="225"/>
                  <a:pt x="66" y="225"/>
                  <a:pt x="66" y="225"/>
                </a:cubicBezTo>
                <a:cubicBezTo>
                  <a:pt x="65" y="225"/>
                  <a:pt x="64" y="225"/>
                  <a:pt x="63" y="225"/>
                </a:cubicBezTo>
                <a:cubicBezTo>
                  <a:pt x="62" y="211"/>
                  <a:pt x="61" y="198"/>
                  <a:pt x="60" y="184"/>
                </a:cubicBezTo>
                <a:cubicBezTo>
                  <a:pt x="21" y="185"/>
                  <a:pt x="0" y="147"/>
                  <a:pt x="27" y="118"/>
                </a:cubicBezTo>
                <a:close/>
                <a:moveTo>
                  <a:pt x="69" y="118"/>
                </a:moveTo>
                <a:cubicBezTo>
                  <a:pt x="52" y="118"/>
                  <a:pt x="38" y="128"/>
                  <a:pt x="38" y="139"/>
                </a:cubicBezTo>
                <a:cubicBezTo>
                  <a:pt x="38" y="151"/>
                  <a:pt x="52" y="161"/>
                  <a:pt x="69" y="161"/>
                </a:cubicBezTo>
                <a:cubicBezTo>
                  <a:pt x="86" y="161"/>
                  <a:pt x="100" y="151"/>
                  <a:pt x="100" y="139"/>
                </a:cubicBezTo>
                <a:cubicBezTo>
                  <a:pt x="100" y="128"/>
                  <a:pt x="86" y="118"/>
                  <a:pt x="69" y="118"/>
                </a:cubicBezTo>
                <a:close/>
                <a:moveTo>
                  <a:pt x="146" y="117"/>
                </a:moveTo>
                <a:cubicBezTo>
                  <a:pt x="129" y="117"/>
                  <a:pt x="115" y="127"/>
                  <a:pt x="115" y="139"/>
                </a:cubicBezTo>
                <a:cubicBezTo>
                  <a:pt x="115" y="150"/>
                  <a:pt x="129" y="160"/>
                  <a:pt x="146" y="160"/>
                </a:cubicBezTo>
                <a:cubicBezTo>
                  <a:pt x="163" y="160"/>
                  <a:pt x="177" y="150"/>
                  <a:pt x="177" y="139"/>
                </a:cubicBezTo>
                <a:cubicBezTo>
                  <a:pt x="177" y="127"/>
                  <a:pt x="163" y="117"/>
                  <a:pt x="146" y="117"/>
                </a:cubicBezTo>
                <a:close/>
                <a:moveTo>
                  <a:pt x="107" y="176"/>
                </a:moveTo>
                <a:cubicBezTo>
                  <a:pt x="103" y="187"/>
                  <a:pt x="103" y="187"/>
                  <a:pt x="103" y="187"/>
                </a:cubicBezTo>
                <a:cubicBezTo>
                  <a:pt x="96" y="203"/>
                  <a:pt x="96" y="203"/>
                  <a:pt x="96" y="203"/>
                </a:cubicBezTo>
                <a:cubicBezTo>
                  <a:pt x="107" y="203"/>
                  <a:pt x="107" y="203"/>
                  <a:pt x="107" y="203"/>
                </a:cubicBezTo>
                <a:cubicBezTo>
                  <a:pt x="118" y="203"/>
                  <a:pt x="118" y="203"/>
                  <a:pt x="118" y="203"/>
                </a:cubicBezTo>
                <a:cubicBezTo>
                  <a:pt x="112" y="187"/>
                  <a:pt x="112" y="187"/>
                  <a:pt x="112" y="187"/>
                </a:cubicBezTo>
                <a:lnTo>
                  <a:pt x="107" y="176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10" name="Group 115">
            <a:extLst>
              <a:ext uri="{FF2B5EF4-FFF2-40B4-BE49-F238E27FC236}">
                <a16:creationId xmlns:a16="http://schemas.microsoft.com/office/drawing/2014/main" id="{9D5E1919-B412-5417-34BE-3A9F93C9BE06}"/>
              </a:ext>
            </a:extLst>
          </p:cNvPr>
          <p:cNvGrpSpPr/>
          <p:nvPr/>
        </p:nvGrpSpPr>
        <p:grpSpPr>
          <a:xfrm>
            <a:off x="7364690" y="4431462"/>
            <a:ext cx="631819" cy="401634"/>
            <a:chOff x="5568950" y="425450"/>
            <a:chExt cx="631825" cy="401638"/>
          </a:xfrm>
          <a:solidFill>
            <a:srgbClr val="6ACEE2"/>
          </a:solidFill>
        </p:grpSpPr>
        <p:sp>
          <p:nvSpPr>
            <p:cNvPr id="111" name="Freeform 59">
              <a:extLst>
                <a:ext uri="{FF2B5EF4-FFF2-40B4-BE49-F238E27FC236}">
                  <a16:creationId xmlns:a16="http://schemas.microsoft.com/office/drawing/2014/main" id="{9A3A2035-E16C-79E8-1862-AF00180C75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68950" y="425450"/>
              <a:ext cx="631825" cy="401638"/>
            </a:xfrm>
            <a:custGeom>
              <a:avLst/>
              <a:gdLst/>
              <a:ahLst/>
              <a:cxnLst>
                <a:cxn ang="0">
                  <a:pos x="29" y="36"/>
                </a:cxn>
                <a:cxn ang="0">
                  <a:pos x="75" y="36"/>
                </a:cxn>
                <a:cxn ang="0">
                  <a:pos x="75" y="2"/>
                </a:cxn>
                <a:cxn ang="0">
                  <a:pos x="78" y="0"/>
                </a:cxn>
                <a:cxn ang="0">
                  <a:pos x="139" y="0"/>
                </a:cxn>
                <a:cxn ang="0">
                  <a:pos x="142" y="2"/>
                </a:cxn>
                <a:cxn ang="0">
                  <a:pos x="142" y="36"/>
                </a:cxn>
                <a:cxn ang="0">
                  <a:pos x="193" y="36"/>
                </a:cxn>
                <a:cxn ang="0">
                  <a:pos x="213" y="45"/>
                </a:cxn>
                <a:cxn ang="0">
                  <a:pos x="222" y="65"/>
                </a:cxn>
                <a:cxn ang="0">
                  <a:pos x="222" y="111"/>
                </a:cxn>
                <a:cxn ang="0">
                  <a:pos x="213" y="131"/>
                </a:cxn>
                <a:cxn ang="0">
                  <a:pos x="193" y="140"/>
                </a:cxn>
                <a:cxn ang="0">
                  <a:pos x="29" y="140"/>
                </a:cxn>
                <a:cxn ang="0">
                  <a:pos x="8" y="131"/>
                </a:cxn>
                <a:cxn ang="0">
                  <a:pos x="0" y="111"/>
                </a:cxn>
                <a:cxn ang="0">
                  <a:pos x="0" y="65"/>
                </a:cxn>
                <a:cxn ang="0">
                  <a:pos x="8" y="45"/>
                </a:cxn>
                <a:cxn ang="0">
                  <a:pos x="29" y="36"/>
                </a:cxn>
                <a:cxn ang="0">
                  <a:pos x="80" y="36"/>
                </a:cxn>
                <a:cxn ang="0">
                  <a:pos x="137" y="36"/>
                </a:cxn>
                <a:cxn ang="0">
                  <a:pos x="137" y="5"/>
                </a:cxn>
                <a:cxn ang="0">
                  <a:pos x="80" y="5"/>
                </a:cxn>
                <a:cxn ang="0">
                  <a:pos x="80" y="36"/>
                </a:cxn>
                <a:cxn ang="0">
                  <a:pos x="193" y="46"/>
                </a:cxn>
                <a:cxn ang="0">
                  <a:pos x="29" y="46"/>
                </a:cxn>
                <a:cxn ang="0">
                  <a:pos x="15" y="52"/>
                </a:cxn>
                <a:cxn ang="0">
                  <a:pos x="9" y="65"/>
                </a:cxn>
                <a:cxn ang="0">
                  <a:pos x="9" y="111"/>
                </a:cxn>
                <a:cxn ang="0">
                  <a:pos x="15" y="125"/>
                </a:cxn>
                <a:cxn ang="0">
                  <a:pos x="29" y="130"/>
                </a:cxn>
                <a:cxn ang="0">
                  <a:pos x="193" y="130"/>
                </a:cxn>
                <a:cxn ang="0">
                  <a:pos x="207" y="125"/>
                </a:cxn>
                <a:cxn ang="0">
                  <a:pos x="212" y="111"/>
                </a:cxn>
                <a:cxn ang="0">
                  <a:pos x="212" y="65"/>
                </a:cxn>
                <a:cxn ang="0">
                  <a:pos x="207" y="52"/>
                </a:cxn>
                <a:cxn ang="0">
                  <a:pos x="193" y="46"/>
                </a:cxn>
              </a:cxnLst>
              <a:rect l="0" t="0" r="r" b="b"/>
              <a:pathLst>
                <a:path w="222" h="140">
                  <a:moveTo>
                    <a:pt x="29" y="3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1"/>
                    <a:pt x="76" y="0"/>
                    <a:pt x="7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0" y="0"/>
                    <a:pt x="142" y="1"/>
                    <a:pt x="142" y="2"/>
                  </a:cubicBezTo>
                  <a:cubicBezTo>
                    <a:pt x="142" y="36"/>
                    <a:pt x="142" y="36"/>
                    <a:pt x="142" y="36"/>
                  </a:cubicBezTo>
                  <a:cubicBezTo>
                    <a:pt x="193" y="36"/>
                    <a:pt x="193" y="36"/>
                    <a:pt x="193" y="36"/>
                  </a:cubicBezTo>
                  <a:cubicBezTo>
                    <a:pt x="201" y="36"/>
                    <a:pt x="208" y="39"/>
                    <a:pt x="213" y="45"/>
                  </a:cubicBezTo>
                  <a:cubicBezTo>
                    <a:pt x="219" y="50"/>
                    <a:pt x="222" y="57"/>
                    <a:pt x="222" y="65"/>
                  </a:cubicBezTo>
                  <a:cubicBezTo>
                    <a:pt x="222" y="111"/>
                    <a:pt x="222" y="111"/>
                    <a:pt x="222" y="111"/>
                  </a:cubicBezTo>
                  <a:cubicBezTo>
                    <a:pt x="222" y="119"/>
                    <a:pt x="219" y="126"/>
                    <a:pt x="213" y="131"/>
                  </a:cubicBezTo>
                  <a:cubicBezTo>
                    <a:pt x="208" y="137"/>
                    <a:pt x="201" y="140"/>
                    <a:pt x="193" y="140"/>
                  </a:cubicBezTo>
                  <a:cubicBezTo>
                    <a:pt x="29" y="140"/>
                    <a:pt x="29" y="140"/>
                    <a:pt x="29" y="140"/>
                  </a:cubicBezTo>
                  <a:cubicBezTo>
                    <a:pt x="21" y="140"/>
                    <a:pt x="13" y="137"/>
                    <a:pt x="8" y="131"/>
                  </a:cubicBezTo>
                  <a:cubicBezTo>
                    <a:pt x="3" y="126"/>
                    <a:pt x="0" y="119"/>
                    <a:pt x="0" y="111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57"/>
                    <a:pt x="3" y="50"/>
                    <a:pt x="8" y="45"/>
                  </a:cubicBezTo>
                  <a:cubicBezTo>
                    <a:pt x="13" y="39"/>
                    <a:pt x="21" y="36"/>
                    <a:pt x="29" y="36"/>
                  </a:cubicBezTo>
                  <a:close/>
                  <a:moveTo>
                    <a:pt x="80" y="36"/>
                  </a:moveTo>
                  <a:cubicBezTo>
                    <a:pt x="137" y="36"/>
                    <a:pt x="137" y="36"/>
                    <a:pt x="137" y="36"/>
                  </a:cubicBezTo>
                  <a:cubicBezTo>
                    <a:pt x="137" y="5"/>
                    <a:pt x="137" y="5"/>
                    <a:pt x="137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36"/>
                    <a:pt x="80" y="36"/>
                    <a:pt x="80" y="36"/>
                  </a:cubicBezTo>
                  <a:close/>
                  <a:moveTo>
                    <a:pt x="193" y="46"/>
                  </a:moveTo>
                  <a:cubicBezTo>
                    <a:pt x="29" y="46"/>
                    <a:pt x="29" y="46"/>
                    <a:pt x="29" y="46"/>
                  </a:cubicBezTo>
                  <a:cubicBezTo>
                    <a:pt x="23" y="46"/>
                    <a:pt x="19" y="48"/>
                    <a:pt x="15" y="52"/>
                  </a:cubicBezTo>
                  <a:cubicBezTo>
                    <a:pt x="11" y="55"/>
                    <a:pt x="9" y="60"/>
                    <a:pt x="9" y="65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9" y="116"/>
                    <a:pt x="11" y="121"/>
                    <a:pt x="15" y="125"/>
                  </a:cubicBezTo>
                  <a:cubicBezTo>
                    <a:pt x="19" y="128"/>
                    <a:pt x="23" y="130"/>
                    <a:pt x="29" y="130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8" y="130"/>
                    <a:pt x="203" y="128"/>
                    <a:pt x="207" y="125"/>
                  </a:cubicBezTo>
                  <a:cubicBezTo>
                    <a:pt x="210" y="121"/>
                    <a:pt x="212" y="116"/>
                    <a:pt x="212" y="111"/>
                  </a:cubicBezTo>
                  <a:cubicBezTo>
                    <a:pt x="212" y="65"/>
                    <a:pt x="212" y="65"/>
                    <a:pt x="212" y="65"/>
                  </a:cubicBezTo>
                  <a:cubicBezTo>
                    <a:pt x="212" y="60"/>
                    <a:pt x="210" y="55"/>
                    <a:pt x="207" y="52"/>
                  </a:cubicBezTo>
                  <a:cubicBezTo>
                    <a:pt x="203" y="48"/>
                    <a:pt x="198" y="46"/>
                    <a:pt x="193" y="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2" name="Freeform 60">
              <a:extLst>
                <a:ext uri="{FF2B5EF4-FFF2-40B4-BE49-F238E27FC236}">
                  <a16:creationId xmlns:a16="http://schemas.microsoft.com/office/drawing/2014/main" id="{175B06CA-9904-2C10-07AE-912529EF00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95963" y="652463"/>
              <a:ext cx="177800" cy="508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2" y="0"/>
                </a:cxn>
                <a:cxn ang="0">
                  <a:pos x="112" y="32"/>
                </a:cxn>
                <a:cxn ang="0">
                  <a:pos x="0" y="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9" y="9"/>
                </a:cxn>
                <a:cxn ang="0">
                  <a:pos x="29" y="23"/>
                </a:cxn>
                <a:cxn ang="0">
                  <a:pos x="81" y="23"/>
                </a:cxn>
                <a:cxn ang="0">
                  <a:pos x="81" y="9"/>
                </a:cxn>
                <a:cxn ang="0">
                  <a:pos x="29" y="9"/>
                </a:cxn>
              </a:cxnLst>
              <a:rect l="0" t="0" r="r" b="b"/>
              <a:pathLst>
                <a:path w="112" h="32">
                  <a:moveTo>
                    <a:pt x="0" y="0"/>
                  </a:moveTo>
                  <a:lnTo>
                    <a:pt x="112" y="0"/>
                  </a:lnTo>
                  <a:lnTo>
                    <a:pt x="112" y="32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29" y="9"/>
                  </a:moveTo>
                  <a:lnTo>
                    <a:pt x="29" y="23"/>
                  </a:lnTo>
                  <a:lnTo>
                    <a:pt x="81" y="23"/>
                  </a:lnTo>
                  <a:lnTo>
                    <a:pt x="81" y="9"/>
                  </a:lnTo>
                  <a:lnTo>
                    <a:pt x="2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3" name="Freeform 61">
              <a:extLst>
                <a:ext uri="{FF2B5EF4-FFF2-40B4-BE49-F238E27FC236}">
                  <a16:creationId xmlns:a16="http://schemas.microsoft.com/office/drawing/2014/main" id="{E365AEF0-7AEA-0757-35B4-B34A5279D8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27688" y="609600"/>
              <a:ext cx="142875" cy="14605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50" y="26"/>
                </a:cxn>
                <a:cxn ang="0">
                  <a:pos x="25" y="51"/>
                </a:cxn>
                <a:cxn ang="0">
                  <a:pos x="0" y="26"/>
                </a:cxn>
                <a:cxn ang="0">
                  <a:pos x="25" y="0"/>
                </a:cxn>
                <a:cxn ang="0">
                  <a:pos x="25" y="3"/>
                </a:cxn>
                <a:cxn ang="0">
                  <a:pos x="2" y="26"/>
                </a:cxn>
                <a:cxn ang="0">
                  <a:pos x="25" y="48"/>
                </a:cxn>
                <a:cxn ang="0">
                  <a:pos x="48" y="26"/>
                </a:cxn>
                <a:cxn ang="0">
                  <a:pos x="25" y="3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cubicBezTo>
                    <a:pt x="39" y="0"/>
                    <a:pt x="50" y="12"/>
                    <a:pt x="50" y="26"/>
                  </a:cubicBezTo>
                  <a:cubicBezTo>
                    <a:pt x="50" y="39"/>
                    <a:pt x="39" y="51"/>
                    <a:pt x="25" y="51"/>
                  </a:cubicBezTo>
                  <a:cubicBezTo>
                    <a:pt x="11" y="51"/>
                    <a:pt x="0" y="39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lose/>
                  <a:moveTo>
                    <a:pt x="25" y="3"/>
                  </a:moveTo>
                  <a:cubicBezTo>
                    <a:pt x="12" y="3"/>
                    <a:pt x="2" y="13"/>
                    <a:pt x="2" y="26"/>
                  </a:cubicBezTo>
                  <a:cubicBezTo>
                    <a:pt x="2" y="38"/>
                    <a:pt x="12" y="48"/>
                    <a:pt x="25" y="48"/>
                  </a:cubicBezTo>
                  <a:cubicBezTo>
                    <a:pt x="38" y="48"/>
                    <a:pt x="48" y="38"/>
                    <a:pt x="48" y="26"/>
                  </a:cubicBezTo>
                  <a:cubicBezTo>
                    <a:pt x="48" y="13"/>
                    <a:pt x="38" y="3"/>
                    <a:pt x="25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4" name="Freeform 62">
              <a:extLst>
                <a:ext uri="{FF2B5EF4-FFF2-40B4-BE49-F238E27FC236}">
                  <a16:creationId xmlns:a16="http://schemas.microsoft.com/office/drawing/2014/main" id="{6064D287-CE5C-85AA-3915-5FB8C7FEE3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4038" y="617538"/>
              <a:ext cx="131763" cy="12858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46" y="23"/>
                </a:cxn>
                <a:cxn ang="0">
                  <a:pos x="23" y="45"/>
                </a:cxn>
                <a:cxn ang="0">
                  <a:pos x="0" y="23"/>
                </a:cxn>
                <a:cxn ang="0">
                  <a:pos x="23" y="0"/>
                </a:cxn>
                <a:cxn ang="0">
                  <a:pos x="23" y="4"/>
                </a:cxn>
                <a:cxn ang="0">
                  <a:pos x="5" y="23"/>
                </a:cxn>
                <a:cxn ang="0">
                  <a:pos x="23" y="41"/>
                </a:cxn>
                <a:cxn ang="0">
                  <a:pos x="41" y="23"/>
                </a:cxn>
                <a:cxn ang="0">
                  <a:pos x="23" y="4"/>
                </a:cxn>
              </a:cxnLst>
              <a:rect l="0" t="0" r="r" b="b"/>
              <a:pathLst>
                <a:path w="46" h="45">
                  <a:moveTo>
                    <a:pt x="23" y="0"/>
                  </a:moveTo>
                  <a:cubicBezTo>
                    <a:pt x="36" y="0"/>
                    <a:pt x="46" y="10"/>
                    <a:pt x="46" y="23"/>
                  </a:cubicBezTo>
                  <a:cubicBezTo>
                    <a:pt x="46" y="35"/>
                    <a:pt x="36" y="45"/>
                    <a:pt x="23" y="45"/>
                  </a:cubicBezTo>
                  <a:cubicBezTo>
                    <a:pt x="10" y="45"/>
                    <a:pt x="0" y="35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lose/>
                  <a:moveTo>
                    <a:pt x="23" y="4"/>
                  </a:moveTo>
                  <a:cubicBezTo>
                    <a:pt x="13" y="4"/>
                    <a:pt x="5" y="12"/>
                    <a:pt x="5" y="23"/>
                  </a:cubicBezTo>
                  <a:cubicBezTo>
                    <a:pt x="5" y="33"/>
                    <a:pt x="13" y="41"/>
                    <a:pt x="23" y="41"/>
                  </a:cubicBezTo>
                  <a:cubicBezTo>
                    <a:pt x="33" y="41"/>
                    <a:pt x="41" y="33"/>
                    <a:pt x="41" y="23"/>
                  </a:cubicBezTo>
                  <a:cubicBezTo>
                    <a:pt x="41" y="12"/>
                    <a:pt x="33" y="4"/>
                    <a:pt x="23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5" name="Freeform 63">
              <a:extLst>
                <a:ext uri="{FF2B5EF4-FFF2-40B4-BE49-F238E27FC236}">
                  <a16:creationId xmlns:a16="http://schemas.microsoft.com/office/drawing/2014/main" id="{67E86072-23D3-3636-0AA2-92C8AFF6EB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48325" y="628650"/>
              <a:ext cx="103188" cy="10636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36" y="19"/>
                </a:cxn>
                <a:cxn ang="0">
                  <a:pos x="18" y="37"/>
                </a:cxn>
                <a:cxn ang="0">
                  <a:pos x="0" y="19"/>
                </a:cxn>
                <a:cxn ang="0">
                  <a:pos x="18" y="0"/>
                </a:cxn>
                <a:cxn ang="0">
                  <a:pos x="18" y="14"/>
                </a:cxn>
                <a:cxn ang="0">
                  <a:pos x="13" y="19"/>
                </a:cxn>
                <a:cxn ang="0">
                  <a:pos x="18" y="23"/>
                </a:cxn>
                <a:cxn ang="0">
                  <a:pos x="23" y="19"/>
                </a:cxn>
                <a:cxn ang="0">
                  <a:pos x="18" y="14"/>
                </a:cxn>
              </a:cxnLst>
              <a:rect l="0" t="0" r="r" b="b"/>
              <a:pathLst>
                <a:path w="36" h="37">
                  <a:moveTo>
                    <a:pt x="18" y="0"/>
                  </a:moveTo>
                  <a:cubicBezTo>
                    <a:pt x="28" y="0"/>
                    <a:pt x="36" y="8"/>
                    <a:pt x="36" y="19"/>
                  </a:cubicBezTo>
                  <a:cubicBezTo>
                    <a:pt x="36" y="29"/>
                    <a:pt x="28" y="37"/>
                    <a:pt x="18" y="37"/>
                  </a:cubicBezTo>
                  <a:cubicBezTo>
                    <a:pt x="8" y="37"/>
                    <a:pt x="0" y="2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close/>
                  <a:moveTo>
                    <a:pt x="18" y="14"/>
                  </a:moveTo>
                  <a:cubicBezTo>
                    <a:pt x="15" y="14"/>
                    <a:pt x="13" y="16"/>
                    <a:pt x="13" y="19"/>
                  </a:cubicBezTo>
                  <a:cubicBezTo>
                    <a:pt x="13" y="21"/>
                    <a:pt x="15" y="23"/>
                    <a:pt x="18" y="23"/>
                  </a:cubicBezTo>
                  <a:cubicBezTo>
                    <a:pt x="21" y="23"/>
                    <a:pt x="23" y="21"/>
                    <a:pt x="23" y="19"/>
                  </a:cubicBezTo>
                  <a:cubicBezTo>
                    <a:pt x="23" y="16"/>
                    <a:pt x="21" y="14"/>
                    <a:pt x="18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6" name="Freeform 64">
              <a:extLst>
                <a:ext uri="{FF2B5EF4-FFF2-40B4-BE49-F238E27FC236}">
                  <a16:creationId xmlns:a16="http://schemas.microsoft.com/office/drawing/2014/main" id="{77C6F13E-C3E4-A55F-AFDC-8D4A36C3B0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99163" y="609600"/>
              <a:ext cx="144463" cy="14605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51" y="26"/>
                </a:cxn>
                <a:cxn ang="0">
                  <a:pos x="25" y="51"/>
                </a:cxn>
                <a:cxn ang="0">
                  <a:pos x="0" y="26"/>
                </a:cxn>
                <a:cxn ang="0">
                  <a:pos x="25" y="0"/>
                </a:cxn>
                <a:cxn ang="0">
                  <a:pos x="25" y="3"/>
                </a:cxn>
                <a:cxn ang="0">
                  <a:pos x="3" y="26"/>
                </a:cxn>
                <a:cxn ang="0">
                  <a:pos x="25" y="48"/>
                </a:cxn>
                <a:cxn ang="0">
                  <a:pos x="48" y="26"/>
                </a:cxn>
                <a:cxn ang="0">
                  <a:pos x="25" y="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2"/>
                    <a:pt x="51" y="26"/>
                  </a:cubicBezTo>
                  <a:cubicBezTo>
                    <a:pt x="51" y="39"/>
                    <a:pt x="39" y="51"/>
                    <a:pt x="25" y="51"/>
                  </a:cubicBezTo>
                  <a:cubicBezTo>
                    <a:pt x="12" y="51"/>
                    <a:pt x="0" y="39"/>
                    <a:pt x="0" y="26"/>
                  </a:cubicBezTo>
                  <a:cubicBezTo>
                    <a:pt x="0" y="12"/>
                    <a:pt x="12" y="0"/>
                    <a:pt x="25" y="0"/>
                  </a:cubicBezTo>
                  <a:close/>
                  <a:moveTo>
                    <a:pt x="25" y="3"/>
                  </a:moveTo>
                  <a:cubicBezTo>
                    <a:pt x="13" y="3"/>
                    <a:pt x="3" y="13"/>
                    <a:pt x="3" y="26"/>
                  </a:cubicBezTo>
                  <a:cubicBezTo>
                    <a:pt x="3" y="38"/>
                    <a:pt x="13" y="48"/>
                    <a:pt x="25" y="48"/>
                  </a:cubicBezTo>
                  <a:cubicBezTo>
                    <a:pt x="38" y="48"/>
                    <a:pt x="48" y="38"/>
                    <a:pt x="48" y="26"/>
                  </a:cubicBezTo>
                  <a:cubicBezTo>
                    <a:pt x="48" y="13"/>
                    <a:pt x="38" y="3"/>
                    <a:pt x="25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7" name="Freeform 65">
              <a:extLst>
                <a:ext uri="{FF2B5EF4-FFF2-40B4-BE49-F238E27FC236}">
                  <a16:creationId xmlns:a16="http://schemas.microsoft.com/office/drawing/2014/main" id="{FB5B5A49-2BF1-D231-0470-0D1E0E0476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07100" y="617538"/>
              <a:ext cx="128588" cy="12858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45" y="23"/>
                </a:cxn>
                <a:cxn ang="0">
                  <a:pos x="22" y="45"/>
                </a:cxn>
                <a:cxn ang="0">
                  <a:pos x="0" y="23"/>
                </a:cxn>
                <a:cxn ang="0">
                  <a:pos x="22" y="0"/>
                </a:cxn>
                <a:cxn ang="0">
                  <a:pos x="22" y="4"/>
                </a:cxn>
                <a:cxn ang="0">
                  <a:pos x="4" y="23"/>
                </a:cxn>
                <a:cxn ang="0">
                  <a:pos x="22" y="41"/>
                </a:cxn>
                <a:cxn ang="0">
                  <a:pos x="41" y="23"/>
                </a:cxn>
                <a:cxn ang="0">
                  <a:pos x="22" y="4"/>
                </a:cxn>
              </a:cxnLst>
              <a:rect l="0" t="0" r="r" b="b"/>
              <a:pathLst>
                <a:path w="45" h="45">
                  <a:moveTo>
                    <a:pt x="22" y="0"/>
                  </a:moveTo>
                  <a:cubicBezTo>
                    <a:pt x="35" y="0"/>
                    <a:pt x="45" y="10"/>
                    <a:pt x="45" y="23"/>
                  </a:cubicBezTo>
                  <a:cubicBezTo>
                    <a:pt x="45" y="35"/>
                    <a:pt x="35" y="45"/>
                    <a:pt x="22" y="45"/>
                  </a:cubicBezTo>
                  <a:cubicBezTo>
                    <a:pt x="10" y="45"/>
                    <a:pt x="0" y="35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lose/>
                  <a:moveTo>
                    <a:pt x="22" y="4"/>
                  </a:moveTo>
                  <a:cubicBezTo>
                    <a:pt x="12" y="4"/>
                    <a:pt x="4" y="12"/>
                    <a:pt x="4" y="23"/>
                  </a:cubicBezTo>
                  <a:cubicBezTo>
                    <a:pt x="4" y="33"/>
                    <a:pt x="12" y="41"/>
                    <a:pt x="22" y="41"/>
                  </a:cubicBezTo>
                  <a:cubicBezTo>
                    <a:pt x="33" y="41"/>
                    <a:pt x="41" y="33"/>
                    <a:pt x="41" y="23"/>
                  </a:cubicBezTo>
                  <a:cubicBezTo>
                    <a:pt x="41" y="12"/>
                    <a:pt x="33" y="4"/>
                    <a:pt x="2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8" name="Freeform 66">
              <a:extLst>
                <a:ext uri="{FF2B5EF4-FFF2-40B4-BE49-F238E27FC236}">
                  <a16:creationId xmlns:a16="http://schemas.microsoft.com/office/drawing/2014/main" id="{235DAE8E-6519-A5DE-607A-39C479A245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8213" y="628650"/>
              <a:ext cx="106363" cy="10636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37" y="19"/>
                </a:cxn>
                <a:cxn ang="0">
                  <a:pos x="18" y="37"/>
                </a:cxn>
                <a:cxn ang="0">
                  <a:pos x="0" y="19"/>
                </a:cxn>
                <a:cxn ang="0">
                  <a:pos x="18" y="0"/>
                </a:cxn>
                <a:cxn ang="0">
                  <a:pos x="18" y="14"/>
                </a:cxn>
                <a:cxn ang="0">
                  <a:pos x="14" y="19"/>
                </a:cxn>
                <a:cxn ang="0">
                  <a:pos x="18" y="23"/>
                </a:cxn>
                <a:cxn ang="0">
                  <a:pos x="23" y="19"/>
                </a:cxn>
                <a:cxn ang="0">
                  <a:pos x="18" y="14"/>
                </a:cxn>
              </a:cxnLst>
              <a:rect l="0" t="0" r="r" b="b"/>
              <a:pathLst>
                <a:path w="37" h="37">
                  <a:moveTo>
                    <a:pt x="18" y="0"/>
                  </a:moveTo>
                  <a:cubicBezTo>
                    <a:pt x="29" y="0"/>
                    <a:pt x="37" y="8"/>
                    <a:pt x="37" y="19"/>
                  </a:cubicBezTo>
                  <a:cubicBezTo>
                    <a:pt x="37" y="29"/>
                    <a:pt x="29" y="37"/>
                    <a:pt x="18" y="37"/>
                  </a:cubicBezTo>
                  <a:cubicBezTo>
                    <a:pt x="8" y="37"/>
                    <a:pt x="0" y="2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close/>
                  <a:moveTo>
                    <a:pt x="18" y="14"/>
                  </a:moveTo>
                  <a:cubicBezTo>
                    <a:pt x="16" y="14"/>
                    <a:pt x="14" y="16"/>
                    <a:pt x="14" y="19"/>
                  </a:cubicBezTo>
                  <a:cubicBezTo>
                    <a:pt x="14" y="21"/>
                    <a:pt x="16" y="23"/>
                    <a:pt x="18" y="23"/>
                  </a:cubicBezTo>
                  <a:cubicBezTo>
                    <a:pt x="21" y="23"/>
                    <a:pt x="23" y="21"/>
                    <a:pt x="23" y="19"/>
                  </a:cubicBezTo>
                  <a:cubicBezTo>
                    <a:pt x="23" y="16"/>
                    <a:pt x="21" y="14"/>
                    <a:pt x="18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9" name="Freeform 67">
              <a:extLst>
                <a:ext uri="{FF2B5EF4-FFF2-40B4-BE49-F238E27FC236}">
                  <a16:creationId xmlns:a16="http://schemas.microsoft.com/office/drawing/2014/main" id="{87640D74-940E-E49D-81ED-B387964554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35650" y="660400"/>
              <a:ext cx="95250" cy="349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56" y="0"/>
                </a:cxn>
                <a:cxn ang="0">
                  <a:pos x="60" y="0"/>
                </a:cxn>
                <a:cxn ang="0">
                  <a:pos x="60" y="4"/>
                </a:cxn>
                <a:cxn ang="0">
                  <a:pos x="60" y="18"/>
                </a:cxn>
                <a:cxn ang="0">
                  <a:pos x="60" y="22"/>
                </a:cxn>
                <a:cxn ang="0">
                  <a:pos x="56" y="22"/>
                </a:cxn>
                <a:cxn ang="0">
                  <a:pos x="4" y="22"/>
                </a:cxn>
                <a:cxn ang="0">
                  <a:pos x="0" y="22"/>
                </a:cxn>
                <a:cxn ang="0">
                  <a:pos x="0" y="18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54" y="7"/>
                </a:cxn>
                <a:cxn ang="0">
                  <a:pos x="8" y="7"/>
                </a:cxn>
                <a:cxn ang="0">
                  <a:pos x="8" y="15"/>
                </a:cxn>
                <a:cxn ang="0">
                  <a:pos x="54" y="15"/>
                </a:cxn>
                <a:cxn ang="0">
                  <a:pos x="54" y="7"/>
                </a:cxn>
              </a:cxnLst>
              <a:rect l="0" t="0" r="r" b="b"/>
              <a:pathLst>
                <a:path w="60" h="22">
                  <a:moveTo>
                    <a:pt x="4" y="0"/>
                  </a:moveTo>
                  <a:lnTo>
                    <a:pt x="56" y="0"/>
                  </a:lnTo>
                  <a:lnTo>
                    <a:pt x="60" y="0"/>
                  </a:lnTo>
                  <a:lnTo>
                    <a:pt x="60" y="4"/>
                  </a:lnTo>
                  <a:lnTo>
                    <a:pt x="60" y="18"/>
                  </a:lnTo>
                  <a:lnTo>
                    <a:pt x="60" y="22"/>
                  </a:lnTo>
                  <a:lnTo>
                    <a:pt x="56" y="2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  <a:moveTo>
                    <a:pt x="54" y="7"/>
                  </a:moveTo>
                  <a:lnTo>
                    <a:pt x="8" y="7"/>
                  </a:lnTo>
                  <a:lnTo>
                    <a:pt x="8" y="15"/>
                  </a:lnTo>
                  <a:lnTo>
                    <a:pt x="54" y="15"/>
                  </a:lnTo>
                  <a:lnTo>
                    <a:pt x="54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0" name="Freeform 68">
              <a:extLst>
                <a:ext uri="{FF2B5EF4-FFF2-40B4-BE49-F238E27FC236}">
                  <a16:creationId xmlns:a16="http://schemas.microsoft.com/office/drawing/2014/main" id="{42058504-74AC-CF2F-C0DD-1E57CB1273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1675" y="592138"/>
              <a:ext cx="206375" cy="1428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9"/>
                </a:cxn>
                <a:cxn ang="0">
                  <a:pos x="0" y="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30" y="0"/>
                </a:cxn>
                <a:cxn ang="0">
                  <a:pos x="122" y="0"/>
                </a:cxn>
                <a:cxn ang="0">
                  <a:pos x="122" y="9"/>
                </a:cxn>
                <a:cxn ang="0">
                  <a:pos x="130" y="9"/>
                </a:cxn>
                <a:cxn ang="0">
                  <a:pos x="130" y="0"/>
                </a:cxn>
                <a:cxn ang="0">
                  <a:pos x="130" y="0"/>
                </a:cxn>
                <a:cxn ang="0">
                  <a:pos x="113" y="0"/>
                </a:cxn>
                <a:cxn ang="0">
                  <a:pos x="113" y="9"/>
                </a:cxn>
                <a:cxn ang="0">
                  <a:pos x="104" y="9"/>
                </a:cxn>
                <a:cxn ang="0">
                  <a:pos x="104" y="0"/>
                </a:cxn>
                <a:cxn ang="0">
                  <a:pos x="113" y="0"/>
                </a:cxn>
                <a:cxn ang="0">
                  <a:pos x="113" y="0"/>
                </a:cxn>
                <a:cxn ang="0">
                  <a:pos x="95" y="0"/>
                </a:cxn>
                <a:cxn ang="0">
                  <a:pos x="95" y="9"/>
                </a:cxn>
                <a:cxn ang="0">
                  <a:pos x="86" y="9"/>
                </a:cxn>
                <a:cxn ang="0">
                  <a:pos x="86" y="0"/>
                </a:cxn>
                <a:cxn ang="0">
                  <a:pos x="95" y="0"/>
                </a:cxn>
                <a:cxn ang="0">
                  <a:pos x="95" y="0"/>
                </a:cxn>
                <a:cxn ang="0">
                  <a:pos x="77" y="0"/>
                </a:cxn>
                <a:cxn ang="0">
                  <a:pos x="77" y="9"/>
                </a:cxn>
                <a:cxn ang="0">
                  <a:pos x="70" y="9"/>
                </a:cxn>
                <a:cxn ang="0">
                  <a:pos x="70" y="0"/>
                </a:cxn>
                <a:cxn ang="0">
                  <a:pos x="77" y="0"/>
                </a:cxn>
                <a:cxn ang="0">
                  <a:pos x="77" y="0"/>
                </a:cxn>
                <a:cxn ang="0">
                  <a:pos x="61" y="0"/>
                </a:cxn>
                <a:cxn ang="0">
                  <a:pos x="61" y="9"/>
                </a:cxn>
                <a:cxn ang="0">
                  <a:pos x="52" y="9"/>
                </a:cxn>
                <a:cxn ang="0">
                  <a:pos x="52" y="0"/>
                </a:cxn>
                <a:cxn ang="0">
                  <a:pos x="61" y="0"/>
                </a:cxn>
                <a:cxn ang="0">
                  <a:pos x="61" y="0"/>
                </a:cxn>
                <a:cxn ang="0">
                  <a:pos x="43" y="0"/>
                </a:cxn>
                <a:cxn ang="0">
                  <a:pos x="43" y="9"/>
                </a:cxn>
                <a:cxn ang="0">
                  <a:pos x="34" y="9"/>
                </a:cxn>
                <a:cxn ang="0">
                  <a:pos x="34" y="0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25" y="0"/>
                </a:cxn>
                <a:cxn ang="0">
                  <a:pos x="25" y="9"/>
                </a:cxn>
                <a:cxn ang="0">
                  <a:pos x="16" y="9"/>
                </a:cxn>
                <a:cxn ang="0">
                  <a:pos x="16" y="0"/>
                </a:cxn>
                <a:cxn ang="0">
                  <a:pos x="25" y="0"/>
                </a:cxn>
              </a:cxnLst>
              <a:rect l="0" t="0" r="r" b="b"/>
              <a:pathLst>
                <a:path w="130" h="9">
                  <a:moveTo>
                    <a:pt x="9" y="0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close/>
                  <a:moveTo>
                    <a:pt x="130" y="0"/>
                  </a:moveTo>
                  <a:lnTo>
                    <a:pt x="122" y="0"/>
                  </a:lnTo>
                  <a:lnTo>
                    <a:pt x="122" y="9"/>
                  </a:lnTo>
                  <a:lnTo>
                    <a:pt x="130" y="9"/>
                  </a:lnTo>
                  <a:lnTo>
                    <a:pt x="130" y="0"/>
                  </a:lnTo>
                  <a:lnTo>
                    <a:pt x="130" y="0"/>
                  </a:lnTo>
                  <a:close/>
                  <a:moveTo>
                    <a:pt x="113" y="0"/>
                  </a:moveTo>
                  <a:lnTo>
                    <a:pt x="113" y="9"/>
                  </a:lnTo>
                  <a:lnTo>
                    <a:pt x="104" y="9"/>
                  </a:lnTo>
                  <a:lnTo>
                    <a:pt x="104" y="0"/>
                  </a:lnTo>
                  <a:lnTo>
                    <a:pt x="113" y="0"/>
                  </a:lnTo>
                  <a:lnTo>
                    <a:pt x="113" y="0"/>
                  </a:lnTo>
                  <a:close/>
                  <a:moveTo>
                    <a:pt x="95" y="0"/>
                  </a:moveTo>
                  <a:lnTo>
                    <a:pt x="95" y="9"/>
                  </a:lnTo>
                  <a:lnTo>
                    <a:pt x="86" y="9"/>
                  </a:lnTo>
                  <a:lnTo>
                    <a:pt x="86" y="0"/>
                  </a:lnTo>
                  <a:lnTo>
                    <a:pt x="95" y="0"/>
                  </a:lnTo>
                  <a:lnTo>
                    <a:pt x="95" y="0"/>
                  </a:lnTo>
                  <a:close/>
                  <a:moveTo>
                    <a:pt x="77" y="0"/>
                  </a:moveTo>
                  <a:lnTo>
                    <a:pt x="77" y="9"/>
                  </a:lnTo>
                  <a:lnTo>
                    <a:pt x="70" y="9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77" y="0"/>
                  </a:lnTo>
                  <a:close/>
                  <a:moveTo>
                    <a:pt x="61" y="0"/>
                  </a:moveTo>
                  <a:lnTo>
                    <a:pt x="61" y="9"/>
                  </a:lnTo>
                  <a:lnTo>
                    <a:pt x="52" y="9"/>
                  </a:lnTo>
                  <a:lnTo>
                    <a:pt x="52" y="0"/>
                  </a:lnTo>
                  <a:lnTo>
                    <a:pt x="61" y="0"/>
                  </a:lnTo>
                  <a:lnTo>
                    <a:pt x="61" y="0"/>
                  </a:lnTo>
                  <a:close/>
                  <a:moveTo>
                    <a:pt x="43" y="0"/>
                  </a:moveTo>
                  <a:lnTo>
                    <a:pt x="43" y="9"/>
                  </a:lnTo>
                  <a:lnTo>
                    <a:pt x="34" y="9"/>
                  </a:lnTo>
                  <a:lnTo>
                    <a:pt x="34" y="0"/>
                  </a:lnTo>
                  <a:lnTo>
                    <a:pt x="43" y="0"/>
                  </a:lnTo>
                  <a:lnTo>
                    <a:pt x="43" y="0"/>
                  </a:lnTo>
                  <a:close/>
                  <a:moveTo>
                    <a:pt x="25" y="0"/>
                  </a:moveTo>
                  <a:lnTo>
                    <a:pt x="25" y="9"/>
                  </a:lnTo>
                  <a:lnTo>
                    <a:pt x="16" y="9"/>
                  </a:lnTo>
                  <a:lnTo>
                    <a:pt x="16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21" name="Freeform 69">
            <a:extLst>
              <a:ext uri="{FF2B5EF4-FFF2-40B4-BE49-F238E27FC236}">
                <a16:creationId xmlns:a16="http://schemas.microsoft.com/office/drawing/2014/main" id="{F21CE97C-04E6-F3BB-AA5C-C13F656BD210}"/>
              </a:ext>
            </a:extLst>
          </p:cNvPr>
          <p:cNvSpPr>
            <a:spLocks noEditPoints="1"/>
          </p:cNvSpPr>
          <p:nvPr/>
        </p:nvSpPr>
        <p:spPr bwMode="auto">
          <a:xfrm>
            <a:off x="5631157" y="4423525"/>
            <a:ext cx="641344" cy="417509"/>
          </a:xfrm>
          <a:custGeom>
            <a:avLst/>
            <a:gdLst/>
            <a:ahLst/>
            <a:cxnLst>
              <a:cxn ang="0">
                <a:pos x="63" y="7"/>
              </a:cxn>
              <a:cxn ang="0">
                <a:pos x="146" y="7"/>
              </a:cxn>
              <a:cxn ang="0">
                <a:pos x="148" y="0"/>
              </a:cxn>
              <a:cxn ang="0">
                <a:pos x="163" y="52"/>
              </a:cxn>
              <a:cxn ang="0">
                <a:pos x="143" y="132"/>
              </a:cxn>
              <a:cxn ang="0">
                <a:pos x="113" y="113"/>
              </a:cxn>
              <a:cxn ang="0">
                <a:pos x="97" y="124"/>
              </a:cxn>
              <a:cxn ang="0">
                <a:pos x="14" y="132"/>
              </a:cxn>
              <a:cxn ang="0">
                <a:pos x="97" y="97"/>
              </a:cxn>
              <a:cxn ang="0">
                <a:pos x="107" y="96"/>
              </a:cxn>
              <a:cxn ang="0">
                <a:pos x="103" y="109"/>
              </a:cxn>
              <a:cxn ang="0">
                <a:pos x="100" y="106"/>
              </a:cxn>
              <a:cxn ang="0">
                <a:pos x="97" y="107"/>
              </a:cxn>
              <a:cxn ang="0">
                <a:pos x="88" y="107"/>
              </a:cxn>
              <a:cxn ang="0">
                <a:pos x="71" y="55"/>
              </a:cxn>
              <a:cxn ang="0">
                <a:pos x="66" y="60"/>
              </a:cxn>
              <a:cxn ang="0">
                <a:pos x="217" y="88"/>
              </a:cxn>
              <a:cxn ang="0">
                <a:pos x="184" y="103"/>
              </a:cxn>
              <a:cxn ang="0">
                <a:pos x="180" y="106"/>
              </a:cxn>
              <a:cxn ang="0">
                <a:pos x="157" y="134"/>
              </a:cxn>
              <a:cxn ang="0">
                <a:pos x="155" y="133"/>
              </a:cxn>
              <a:cxn ang="0">
                <a:pos x="168" y="99"/>
              </a:cxn>
              <a:cxn ang="0">
                <a:pos x="169" y="94"/>
              </a:cxn>
              <a:cxn ang="0">
                <a:pos x="165" y="58"/>
              </a:cxn>
              <a:cxn ang="0">
                <a:pos x="176" y="56"/>
              </a:cxn>
              <a:cxn ang="0">
                <a:pos x="198" y="63"/>
              </a:cxn>
              <a:cxn ang="0">
                <a:pos x="213" y="78"/>
              </a:cxn>
              <a:cxn ang="0">
                <a:pos x="166" y="76"/>
              </a:cxn>
              <a:cxn ang="0">
                <a:pos x="184" y="92"/>
              </a:cxn>
              <a:cxn ang="0">
                <a:pos x="218" y="99"/>
              </a:cxn>
              <a:cxn ang="0">
                <a:pos x="176" y="106"/>
              </a:cxn>
              <a:cxn ang="0">
                <a:pos x="147" y="126"/>
              </a:cxn>
              <a:cxn ang="0">
                <a:pos x="171" y="90"/>
              </a:cxn>
              <a:cxn ang="0">
                <a:pos x="178" y="56"/>
              </a:cxn>
              <a:cxn ang="0">
                <a:pos x="56" y="101"/>
              </a:cxn>
              <a:cxn ang="0">
                <a:pos x="78" y="126"/>
              </a:cxn>
              <a:cxn ang="0">
                <a:pos x="58" y="138"/>
              </a:cxn>
              <a:cxn ang="0">
                <a:pos x="37" y="137"/>
              </a:cxn>
              <a:cxn ang="0">
                <a:pos x="39" y="102"/>
              </a:cxn>
              <a:cxn ang="0">
                <a:pos x="7" y="99"/>
              </a:cxn>
              <a:cxn ang="0">
                <a:pos x="13" y="77"/>
              </a:cxn>
              <a:cxn ang="0">
                <a:pos x="29" y="61"/>
              </a:cxn>
              <a:cxn ang="0">
                <a:pos x="70" y="63"/>
              </a:cxn>
              <a:cxn ang="0">
                <a:pos x="85" y="78"/>
              </a:cxn>
              <a:cxn ang="0">
                <a:pos x="77" y="127"/>
              </a:cxn>
              <a:cxn ang="0">
                <a:pos x="39" y="138"/>
              </a:cxn>
              <a:cxn ang="0">
                <a:pos x="7" y="96"/>
              </a:cxn>
              <a:cxn ang="0">
                <a:pos x="27" y="63"/>
              </a:cxn>
              <a:cxn ang="0">
                <a:pos x="156" y="44"/>
              </a:cxn>
              <a:cxn ang="0">
                <a:pos x="156" y="44"/>
              </a:cxn>
              <a:cxn ang="0">
                <a:pos x="102" y="89"/>
              </a:cxn>
              <a:cxn ang="0">
                <a:pos x="96" y="109"/>
              </a:cxn>
              <a:cxn ang="0">
                <a:pos x="109" y="109"/>
              </a:cxn>
              <a:cxn ang="0">
                <a:pos x="113" y="96"/>
              </a:cxn>
            </a:cxnLst>
            <a:rect l="0" t="0" r="r" b="b"/>
            <a:pathLst>
              <a:path w="225" h="146">
                <a:moveTo>
                  <a:pt x="48" y="49"/>
                </a:moveTo>
                <a:cubicBezTo>
                  <a:pt x="56" y="49"/>
                  <a:pt x="63" y="51"/>
                  <a:pt x="69" y="54"/>
                </a:cubicBezTo>
                <a:cubicBezTo>
                  <a:pt x="79" y="36"/>
                  <a:pt x="79" y="36"/>
                  <a:pt x="79" y="36"/>
                </a:cubicBezTo>
                <a:cubicBezTo>
                  <a:pt x="74" y="17"/>
                  <a:pt x="74" y="17"/>
                  <a:pt x="74" y="17"/>
                </a:cubicBezTo>
                <a:cubicBezTo>
                  <a:pt x="69" y="18"/>
                  <a:pt x="63" y="18"/>
                  <a:pt x="60" y="16"/>
                </a:cubicBezTo>
                <a:cubicBezTo>
                  <a:pt x="56" y="13"/>
                  <a:pt x="57" y="6"/>
                  <a:pt x="63" y="7"/>
                </a:cubicBezTo>
                <a:cubicBezTo>
                  <a:pt x="77" y="6"/>
                  <a:pt x="93" y="8"/>
                  <a:pt x="93" y="8"/>
                </a:cubicBezTo>
                <a:cubicBezTo>
                  <a:pt x="93" y="8"/>
                  <a:pt x="87" y="14"/>
                  <a:pt x="81" y="15"/>
                </a:cubicBezTo>
                <a:cubicBezTo>
                  <a:pt x="81" y="16"/>
                  <a:pt x="79" y="16"/>
                  <a:pt x="78" y="16"/>
                </a:cubicBezTo>
                <a:cubicBezTo>
                  <a:pt x="83" y="33"/>
                  <a:pt x="83" y="33"/>
                  <a:pt x="83" y="33"/>
                </a:cubicBezTo>
                <a:cubicBezTo>
                  <a:pt x="152" y="31"/>
                  <a:pt x="152" y="31"/>
                  <a:pt x="152" y="31"/>
                </a:cubicBezTo>
                <a:cubicBezTo>
                  <a:pt x="150" y="22"/>
                  <a:pt x="148" y="14"/>
                  <a:pt x="146" y="7"/>
                </a:cubicBezTo>
                <a:cubicBezTo>
                  <a:pt x="143" y="7"/>
                  <a:pt x="141" y="7"/>
                  <a:pt x="138" y="8"/>
                </a:cubicBezTo>
                <a:cubicBezTo>
                  <a:pt x="135" y="8"/>
                  <a:pt x="132" y="9"/>
                  <a:pt x="129" y="11"/>
                </a:cubicBezTo>
                <a:cubicBezTo>
                  <a:pt x="127" y="12"/>
                  <a:pt x="125" y="11"/>
                  <a:pt x="125" y="9"/>
                </a:cubicBezTo>
                <a:cubicBezTo>
                  <a:pt x="124" y="7"/>
                  <a:pt x="124" y="5"/>
                  <a:pt x="126" y="4"/>
                </a:cubicBezTo>
                <a:cubicBezTo>
                  <a:pt x="129" y="3"/>
                  <a:pt x="133" y="1"/>
                  <a:pt x="137" y="1"/>
                </a:cubicBezTo>
                <a:cubicBezTo>
                  <a:pt x="140" y="0"/>
                  <a:pt x="144" y="0"/>
                  <a:pt x="148" y="0"/>
                </a:cubicBezTo>
                <a:cubicBezTo>
                  <a:pt x="150" y="1"/>
                  <a:pt x="151" y="2"/>
                  <a:pt x="151" y="4"/>
                </a:cubicBezTo>
                <a:cubicBezTo>
                  <a:pt x="151" y="5"/>
                  <a:pt x="151" y="5"/>
                  <a:pt x="151" y="6"/>
                </a:cubicBezTo>
                <a:cubicBezTo>
                  <a:pt x="153" y="16"/>
                  <a:pt x="157" y="32"/>
                  <a:pt x="161" y="45"/>
                </a:cubicBezTo>
                <a:cubicBezTo>
                  <a:pt x="161" y="45"/>
                  <a:pt x="161" y="45"/>
                  <a:pt x="161" y="45"/>
                </a:cubicBezTo>
                <a:cubicBezTo>
                  <a:pt x="161" y="46"/>
                  <a:pt x="161" y="46"/>
                  <a:pt x="161" y="46"/>
                </a:cubicBezTo>
                <a:cubicBezTo>
                  <a:pt x="162" y="48"/>
                  <a:pt x="162" y="50"/>
                  <a:pt x="163" y="52"/>
                </a:cubicBezTo>
                <a:cubicBezTo>
                  <a:pt x="167" y="50"/>
                  <a:pt x="172" y="49"/>
                  <a:pt x="177" y="49"/>
                </a:cubicBezTo>
                <a:cubicBezTo>
                  <a:pt x="190" y="49"/>
                  <a:pt x="202" y="55"/>
                  <a:pt x="211" y="64"/>
                </a:cubicBezTo>
                <a:cubicBezTo>
                  <a:pt x="220" y="72"/>
                  <a:pt x="225" y="84"/>
                  <a:pt x="225" y="98"/>
                </a:cubicBezTo>
                <a:cubicBezTo>
                  <a:pt x="225" y="111"/>
                  <a:pt x="220" y="123"/>
                  <a:pt x="211" y="132"/>
                </a:cubicBezTo>
                <a:cubicBezTo>
                  <a:pt x="202" y="140"/>
                  <a:pt x="190" y="146"/>
                  <a:pt x="177" y="146"/>
                </a:cubicBezTo>
                <a:cubicBezTo>
                  <a:pt x="164" y="146"/>
                  <a:pt x="152" y="140"/>
                  <a:pt x="143" y="132"/>
                </a:cubicBezTo>
                <a:cubicBezTo>
                  <a:pt x="134" y="123"/>
                  <a:pt x="129" y="111"/>
                  <a:pt x="129" y="98"/>
                </a:cubicBezTo>
                <a:cubicBezTo>
                  <a:pt x="129" y="88"/>
                  <a:pt x="132" y="79"/>
                  <a:pt x="136" y="71"/>
                </a:cubicBezTo>
                <a:cubicBezTo>
                  <a:pt x="115" y="94"/>
                  <a:pt x="115" y="94"/>
                  <a:pt x="115" y="94"/>
                </a:cubicBezTo>
                <a:cubicBezTo>
                  <a:pt x="117" y="96"/>
                  <a:pt x="118" y="99"/>
                  <a:pt x="118" y="102"/>
                </a:cubicBezTo>
                <a:cubicBezTo>
                  <a:pt x="118" y="106"/>
                  <a:pt x="116" y="110"/>
                  <a:pt x="113" y="113"/>
                </a:cubicBezTo>
                <a:cubicBezTo>
                  <a:pt x="113" y="113"/>
                  <a:pt x="113" y="113"/>
                  <a:pt x="113" y="113"/>
                </a:cubicBezTo>
                <a:cubicBezTo>
                  <a:pt x="111" y="115"/>
                  <a:pt x="107" y="117"/>
                  <a:pt x="103" y="117"/>
                </a:cubicBezTo>
                <a:cubicBezTo>
                  <a:pt x="103" y="124"/>
                  <a:pt x="103" y="124"/>
                  <a:pt x="103" y="124"/>
                </a:cubicBezTo>
                <a:cubicBezTo>
                  <a:pt x="106" y="124"/>
                  <a:pt x="106" y="124"/>
                  <a:pt x="106" y="124"/>
                </a:cubicBezTo>
                <a:cubicBezTo>
                  <a:pt x="106" y="128"/>
                  <a:pt x="106" y="128"/>
                  <a:pt x="106" y="128"/>
                </a:cubicBezTo>
                <a:cubicBezTo>
                  <a:pt x="97" y="128"/>
                  <a:pt x="97" y="128"/>
                  <a:pt x="97" y="128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98" y="117"/>
                  <a:pt x="96" y="116"/>
                  <a:pt x="94" y="114"/>
                </a:cubicBezTo>
                <a:cubicBezTo>
                  <a:pt x="91" y="121"/>
                  <a:pt x="87" y="127"/>
                  <a:pt x="82" y="132"/>
                </a:cubicBezTo>
                <a:cubicBezTo>
                  <a:pt x="74" y="140"/>
                  <a:pt x="62" y="146"/>
                  <a:pt x="48" y="146"/>
                </a:cubicBezTo>
                <a:cubicBezTo>
                  <a:pt x="35" y="146"/>
                  <a:pt x="23" y="140"/>
                  <a:pt x="14" y="132"/>
                </a:cubicBezTo>
                <a:cubicBezTo>
                  <a:pt x="6" y="123"/>
                  <a:pt x="0" y="111"/>
                  <a:pt x="0" y="98"/>
                </a:cubicBezTo>
                <a:cubicBezTo>
                  <a:pt x="0" y="84"/>
                  <a:pt x="6" y="72"/>
                  <a:pt x="14" y="64"/>
                </a:cubicBezTo>
                <a:cubicBezTo>
                  <a:pt x="23" y="55"/>
                  <a:pt x="35" y="49"/>
                  <a:pt x="48" y="49"/>
                </a:cubicBezTo>
                <a:close/>
                <a:moveTo>
                  <a:pt x="96" y="99"/>
                </a:moveTo>
                <a:cubicBezTo>
                  <a:pt x="98" y="100"/>
                  <a:pt x="98" y="100"/>
                  <a:pt x="98" y="100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97"/>
                  <a:pt x="97" y="98"/>
                  <a:pt x="96" y="98"/>
                </a:cubicBezTo>
                <a:cubicBezTo>
                  <a:pt x="96" y="99"/>
                  <a:pt x="96" y="99"/>
                  <a:pt x="96" y="99"/>
                </a:cubicBezTo>
                <a:close/>
                <a:moveTo>
                  <a:pt x="102" y="97"/>
                </a:moveTo>
                <a:cubicBezTo>
                  <a:pt x="102" y="97"/>
                  <a:pt x="102" y="97"/>
                  <a:pt x="102" y="97"/>
                </a:cubicBezTo>
                <a:cubicBezTo>
                  <a:pt x="103" y="97"/>
                  <a:pt x="104" y="98"/>
                  <a:pt x="105" y="98"/>
                </a:cubicBezTo>
                <a:cubicBezTo>
                  <a:pt x="107" y="96"/>
                  <a:pt x="107" y="96"/>
                  <a:pt x="107" y="96"/>
                </a:cubicBezTo>
                <a:cubicBezTo>
                  <a:pt x="105" y="95"/>
                  <a:pt x="104" y="95"/>
                  <a:pt x="102" y="95"/>
                </a:cubicBezTo>
                <a:cubicBezTo>
                  <a:pt x="102" y="95"/>
                  <a:pt x="102" y="95"/>
                  <a:pt x="101" y="95"/>
                </a:cubicBezTo>
                <a:cubicBezTo>
                  <a:pt x="102" y="97"/>
                  <a:pt x="102" y="97"/>
                  <a:pt x="102" y="97"/>
                </a:cubicBezTo>
                <a:close/>
                <a:moveTo>
                  <a:pt x="107" y="102"/>
                </a:moveTo>
                <a:cubicBezTo>
                  <a:pt x="107" y="105"/>
                  <a:pt x="105" y="106"/>
                  <a:pt x="103" y="107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05" y="109"/>
                  <a:pt x="106" y="108"/>
                  <a:pt x="108" y="107"/>
                </a:cubicBezTo>
                <a:cubicBezTo>
                  <a:pt x="109" y="106"/>
                  <a:pt x="110" y="104"/>
                  <a:pt x="110" y="102"/>
                </a:cubicBezTo>
                <a:cubicBezTo>
                  <a:pt x="110" y="101"/>
                  <a:pt x="110" y="101"/>
                  <a:pt x="109" y="100"/>
                </a:cubicBezTo>
                <a:cubicBezTo>
                  <a:pt x="107" y="102"/>
                  <a:pt x="107" y="102"/>
                  <a:pt x="107" y="102"/>
                </a:cubicBezTo>
                <a:close/>
                <a:moveTo>
                  <a:pt x="101" y="106"/>
                </a:moveTo>
                <a:cubicBezTo>
                  <a:pt x="100" y="106"/>
                  <a:pt x="100" y="106"/>
                  <a:pt x="100" y="106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99" y="105"/>
                  <a:pt x="99" y="105"/>
                  <a:pt x="98" y="104"/>
                </a:cubicBezTo>
                <a:cubicBezTo>
                  <a:pt x="96" y="104"/>
                  <a:pt x="96" y="104"/>
                  <a:pt x="96" y="104"/>
                </a:cubicBezTo>
                <a:cubicBezTo>
                  <a:pt x="96" y="104"/>
                  <a:pt x="96" y="105"/>
                  <a:pt x="96" y="105"/>
                </a:cubicBezTo>
                <a:cubicBezTo>
                  <a:pt x="96" y="106"/>
                  <a:pt x="97" y="107"/>
                  <a:pt x="97" y="107"/>
                </a:cubicBezTo>
                <a:cubicBezTo>
                  <a:pt x="98" y="108"/>
                  <a:pt x="99" y="109"/>
                  <a:pt x="101" y="109"/>
                </a:cubicBezTo>
                <a:cubicBezTo>
                  <a:pt x="101" y="106"/>
                  <a:pt x="101" y="106"/>
                  <a:pt x="101" y="106"/>
                </a:cubicBezTo>
                <a:close/>
                <a:moveTo>
                  <a:pt x="88" y="103"/>
                </a:moveTo>
                <a:cubicBezTo>
                  <a:pt x="66" y="102"/>
                  <a:pt x="66" y="102"/>
                  <a:pt x="66" y="102"/>
                </a:cubicBezTo>
                <a:cubicBezTo>
                  <a:pt x="88" y="108"/>
                  <a:pt x="88" y="108"/>
                  <a:pt x="88" y="108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88" y="106"/>
                  <a:pt x="88" y="105"/>
                  <a:pt x="88" y="103"/>
                </a:cubicBezTo>
                <a:close/>
                <a:moveTo>
                  <a:pt x="71" y="55"/>
                </a:moveTo>
                <a:cubicBezTo>
                  <a:pt x="75" y="57"/>
                  <a:pt x="79" y="60"/>
                  <a:pt x="82" y="64"/>
                </a:cubicBezTo>
                <a:cubicBezTo>
                  <a:pt x="86" y="67"/>
                  <a:pt x="88" y="70"/>
                  <a:pt x="91" y="74"/>
                </a:cubicBezTo>
                <a:cubicBezTo>
                  <a:pt x="80" y="39"/>
                  <a:pt x="80" y="39"/>
                  <a:pt x="80" y="39"/>
                </a:cubicBezTo>
                <a:cubicBezTo>
                  <a:pt x="71" y="55"/>
                  <a:pt x="71" y="55"/>
                  <a:pt x="71" y="55"/>
                </a:cubicBezTo>
                <a:close/>
                <a:moveTo>
                  <a:pt x="68" y="61"/>
                </a:moveTo>
                <a:cubicBezTo>
                  <a:pt x="61" y="73"/>
                  <a:pt x="61" y="73"/>
                  <a:pt x="61" y="73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61"/>
                  <a:pt x="68" y="61"/>
                  <a:pt x="68" y="61"/>
                </a:cubicBezTo>
                <a:close/>
                <a:moveTo>
                  <a:pt x="54" y="82"/>
                </a:moveTo>
                <a:cubicBezTo>
                  <a:pt x="66" y="60"/>
                  <a:pt x="66" y="60"/>
                  <a:pt x="66" y="60"/>
                </a:cubicBezTo>
                <a:cubicBezTo>
                  <a:pt x="64" y="59"/>
                  <a:pt x="62" y="59"/>
                  <a:pt x="60" y="58"/>
                </a:cubicBezTo>
                <a:cubicBezTo>
                  <a:pt x="54" y="82"/>
                  <a:pt x="54" y="82"/>
                  <a:pt x="54" y="82"/>
                </a:cubicBezTo>
                <a:close/>
                <a:moveTo>
                  <a:pt x="217" y="88"/>
                </a:moveTo>
                <a:cubicBezTo>
                  <a:pt x="186" y="96"/>
                  <a:pt x="186" y="96"/>
                  <a:pt x="186" y="96"/>
                </a:cubicBezTo>
                <a:cubicBezTo>
                  <a:pt x="218" y="96"/>
                  <a:pt x="218" y="96"/>
                  <a:pt x="218" y="96"/>
                </a:cubicBezTo>
                <a:cubicBezTo>
                  <a:pt x="218" y="94"/>
                  <a:pt x="218" y="91"/>
                  <a:pt x="217" y="88"/>
                </a:cubicBezTo>
                <a:close/>
                <a:moveTo>
                  <a:pt x="185" y="101"/>
                </a:moveTo>
                <a:cubicBezTo>
                  <a:pt x="213" y="117"/>
                  <a:pt x="213" y="117"/>
                  <a:pt x="213" y="117"/>
                </a:cubicBezTo>
                <a:cubicBezTo>
                  <a:pt x="214" y="115"/>
                  <a:pt x="215" y="112"/>
                  <a:pt x="216" y="109"/>
                </a:cubicBezTo>
                <a:cubicBezTo>
                  <a:pt x="185" y="101"/>
                  <a:pt x="185" y="101"/>
                  <a:pt x="185" y="101"/>
                </a:cubicBezTo>
                <a:close/>
                <a:moveTo>
                  <a:pt x="212" y="119"/>
                </a:moveTo>
                <a:cubicBezTo>
                  <a:pt x="184" y="103"/>
                  <a:pt x="184" y="103"/>
                  <a:pt x="184" y="103"/>
                </a:cubicBezTo>
                <a:cubicBezTo>
                  <a:pt x="207" y="126"/>
                  <a:pt x="207" y="126"/>
                  <a:pt x="207" y="126"/>
                </a:cubicBezTo>
                <a:cubicBezTo>
                  <a:pt x="209" y="124"/>
                  <a:pt x="210" y="122"/>
                  <a:pt x="212" y="119"/>
                </a:cubicBezTo>
                <a:close/>
                <a:moveTo>
                  <a:pt x="180" y="106"/>
                </a:moveTo>
                <a:cubicBezTo>
                  <a:pt x="189" y="137"/>
                  <a:pt x="189" y="137"/>
                  <a:pt x="189" y="137"/>
                </a:cubicBezTo>
                <a:cubicBezTo>
                  <a:pt x="191" y="136"/>
                  <a:pt x="194" y="135"/>
                  <a:pt x="196" y="134"/>
                </a:cubicBezTo>
                <a:cubicBezTo>
                  <a:pt x="180" y="106"/>
                  <a:pt x="180" y="106"/>
                  <a:pt x="180" y="106"/>
                </a:cubicBezTo>
                <a:close/>
                <a:moveTo>
                  <a:pt x="186" y="138"/>
                </a:moveTo>
                <a:cubicBezTo>
                  <a:pt x="178" y="106"/>
                  <a:pt x="178" y="106"/>
                  <a:pt x="178" y="106"/>
                </a:cubicBezTo>
                <a:cubicBezTo>
                  <a:pt x="178" y="139"/>
                  <a:pt x="178" y="139"/>
                  <a:pt x="178" y="139"/>
                </a:cubicBezTo>
                <a:cubicBezTo>
                  <a:pt x="181" y="139"/>
                  <a:pt x="184" y="138"/>
                  <a:pt x="186" y="138"/>
                </a:cubicBezTo>
                <a:close/>
                <a:moveTo>
                  <a:pt x="173" y="106"/>
                </a:moveTo>
                <a:cubicBezTo>
                  <a:pt x="157" y="134"/>
                  <a:pt x="157" y="134"/>
                  <a:pt x="157" y="134"/>
                </a:cubicBezTo>
                <a:cubicBezTo>
                  <a:pt x="160" y="135"/>
                  <a:pt x="162" y="136"/>
                  <a:pt x="165" y="137"/>
                </a:cubicBezTo>
                <a:cubicBezTo>
                  <a:pt x="173" y="106"/>
                  <a:pt x="173" y="106"/>
                  <a:pt x="173" y="106"/>
                </a:cubicBezTo>
                <a:close/>
                <a:moveTo>
                  <a:pt x="155" y="133"/>
                </a:moveTo>
                <a:cubicBezTo>
                  <a:pt x="171" y="105"/>
                  <a:pt x="171" y="105"/>
                  <a:pt x="171" y="105"/>
                </a:cubicBezTo>
                <a:cubicBezTo>
                  <a:pt x="149" y="127"/>
                  <a:pt x="149" y="127"/>
                  <a:pt x="149" y="127"/>
                </a:cubicBezTo>
                <a:cubicBezTo>
                  <a:pt x="151" y="129"/>
                  <a:pt x="153" y="131"/>
                  <a:pt x="155" y="133"/>
                </a:cubicBezTo>
                <a:close/>
                <a:moveTo>
                  <a:pt x="169" y="101"/>
                </a:moveTo>
                <a:cubicBezTo>
                  <a:pt x="137" y="109"/>
                  <a:pt x="137" y="109"/>
                  <a:pt x="137" y="109"/>
                </a:cubicBezTo>
                <a:cubicBezTo>
                  <a:pt x="138" y="112"/>
                  <a:pt x="139" y="115"/>
                  <a:pt x="141" y="117"/>
                </a:cubicBezTo>
                <a:cubicBezTo>
                  <a:pt x="169" y="101"/>
                  <a:pt x="169" y="101"/>
                  <a:pt x="169" y="101"/>
                </a:cubicBezTo>
                <a:close/>
                <a:moveTo>
                  <a:pt x="137" y="107"/>
                </a:moveTo>
                <a:cubicBezTo>
                  <a:pt x="168" y="99"/>
                  <a:pt x="168" y="99"/>
                  <a:pt x="168" y="99"/>
                </a:cubicBezTo>
                <a:cubicBezTo>
                  <a:pt x="136" y="99"/>
                  <a:pt x="136" y="99"/>
                  <a:pt x="136" y="99"/>
                </a:cubicBezTo>
                <a:cubicBezTo>
                  <a:pt x="136" y="102"/>
                  <a:pt x="136" y="104"/>
                  <a:pt x="137" y="107"/>
                </a:cubicBezTo>
                <a:close/>
                <a:moveTo>
                  <a:pt x="169" y="94"/>
                </a:moveTo>
                <a:cubicBezTo>
                  <a:pt x="141" y="78"/>
                  <a:pt x="141" y="78"/>
                  <a:pt x="141" y="78"/>
                </a:cubicBezTo>
                <a:cubicBezTo>
                  <a:pt x="139" y="80"/>
                  <a:pt x="138" y="83"/>
                  <a:pt x="137" y="86"/>
                </a:cubicBezTo>
                <a:cubicBezTo>
                  <a:pt x="169" y="94"/>
                  <a:pt x="169" y="94"/>
                  <a:pt x="169" y="94"/>
                </a:cubicBezTo>
                <a:close/>
                <a:moveTo>
                  <a:pt x="142" y="76"/>
                </a:moveTo>
                <a:cubicBezTo>
                  <a:pt x="170" y="92"/>
                  <a:pt x="170" y="92"/>
                  <a:pt x="170" y="92"/>
                </a:cubicBezTo>
                <a:cubicBezTo>
                  <a:pt x="147" y="69"/>
                  <a:pt x="147" y="69"/>
                  <a:pt x="147" y="69"/>
                </a:cubicBezTo>
                <a:cubicBezTo>
                  <a:pt x="145" y="71"/>
                  <a:pt x="143" y="74"/>
                  <a:pt x="142" y="76"/>
                </a:cubicBezTo>
                <a:close/>
                <a:moveTo>
                  <a:pt x="168" y="70"/>
                </a:moveTo>
                <a:cubicBezTo>
                  <a:pt x="165" y="58"/>
                  <a:pt x="165" y="58"/>
                  <a:pt x="165" y="58"/>
                </a:cubicBezTo>
                <a:cubicBezTo>
                  <a:pt x="165" y="58"/>
                  <a:pt x="165" y="58"/>
                  <a:pt x="165" y="58"/>
                </a:cubicBezTo>
                <a:cubicBezTo>
                  <a:pt x="165" y="60"/>
                  <a:pt x="165" y="60"/>
                  <a:pt x="165" y="60"/>
                </a:cubicBezTo>
                <a:cubicBezTo>
                  <a:pt x="166" y="63"/>
                  <a:pt x="167" y="66"/>
                  <a:pt x="168" y="70"/>
                </a:cubicBezTo>
                <a:close/>
                <a:moveTo>
                  <a:pt x="167" y="58"/>
                </a:moveTo>
                <a:cubicBezTo>
                  <a:pt x="176" y="89"/>
                  <a:pt x="176" y="89"/>
                  <a:pt x="176" y="89"/>
                </a:cubicBezTo>
                <a:cubicBezTo>
                  <a:pt x="176" y="56"/>
                  <a:pt x="176" y="56"/>
                  <a:pt x="176" y="56"/>
                </a:cubicBezTo>
                <a:cubicBezTo>
                  <a:pt x="173" y="57"/>
                  <a:pt x="170" y="57"/>
                  <a:pt x="167" y="58"/>
                </a:cubicBezTo>
                <a:close/>
                <a:moveTo>
                  <a:pt x="180" y="89"/>
                </a:moveTo>
                <a:cubicBezTo>
                  <a:pt x="196" y="61"/>
                  <a:pt x="196" y="61"/>
                  <a:pt x="196" y="61"/>
                </a:cubicBezTo>
                <a:cubicBezTo>
                  <a:pt x="194" y="60"/>
                  <a:pt x="191" y="59"/>
                  <a:pt x="189" y="58"/>
                </a:cubicBezTo>
                <a:cubicBezTo>
                  <a:pt x="180" y="89"/>
                  <a:pt x="180" y="89"/>
                  <a:pt x="180" y="89"/>
                </a:cubicBezTo>
                <a:close/>
                <a:moveTo>
                  <a:pt x="198" y="63"/>
                </a:moveTo>
                <a:cubicBezTo>
                  <a:pt x="182" y="90"/>
                  <a:pt x="182" y="90"/>
                  <a:pt x="182" y="90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3" y="66"/>
                  <a:pt x="201" y="64"/>
                  <a:pt x="198" y="63"/>
                </a:cubicBezTo>
                <a:close/>
                <a:moveTo>
                  <a:pt x="185" y="94"/>
                </a:moveTo>
                <a:cubicBezTo>
                  <a:pt x="216" y="86"/>
                  <a:pt x="216" y="86"/>
                  <a:pt x="216" y="86"/>
                </a:cubicBezTo>
                <a:cubicBezTo>
                  <a:pt x="215" y="83"/>
                  <a:pt x="214" y="80"/>
                  <a:pt x="213" y="78"/>
                </a:cubicBezTo>
                <a:cubicBezTo>
                  <a:pt x="185" y="94"/>
                  <a:pt x="185" y="94"/>
                  <a:pt x="185" y="94"/>
                </a:cubicBezTo>
                <a:close/>
                <a:moveTo>
                  <a:pt x="166" y="76"/>
                </a:moveTo>
                <a:cubicBezTo>
                  <a:pt x="164" y="72"/>
                  <a:pt x="162" y="67"/>
                  <a:pt x="161" y="62"/>
                </a:cubicBezTo>
                <a:cubicBezTo>
                  <a:pt x="160" y="60"/>
                  <a:pt x="160" y="60"/>
                  <a:pt x="160" y="60"/>
                </a:cubicBezTo>
                <a:cubicBezTo>
                  <a:pt x="159" y="60"/>
                  <a:pt x="158" y="61"/>
                  <a:pt x="157" y="61"/>
                </a:cubicBezTo>
                <a:cubicBezTo>
                  <a:pt x="166" y="76"/>
                  <a:pt x="166" y="76"/>
                  <a:pt x="166" y="76"/>
                </a:cubicBezTo>
                <a:close/>
                <a:moveTo>
                  <a:pt x="158" y="53"/>
                </a:moveTo>
                <a:cubicBezTo>
                  <a:pt x="158" y="52"/>
                  <a:pt x="158" y="51"/>
                  <a:pt x="157" y="49"/>
                </a:cubicBezTo>
                <a:cubicBezTo>
                  <a:pt x="149" y="59"/>
                  <a:pt x="149" y="59"/>
                  <a:pt x="149" y="59"/>
                </a:cubicBezTo>
                <a:cubicBezTo>
                  <a:pt x="152" y="56"/>
                  <a:pt x="155" y="55"/>
                  <a:pt x="158" y="53"/>
                </a:cubicBezTo>
                <a:close/>
                <a:moveTo>
                  <a:pt x="207" y="69"/>
                </a:moveTo>
                <a:cubicBezTo>
                  <a:pt x="184" y="92"/>
                  <a:pt x="184" y="92"/>
                  <a:pt x="184" y="92"/>
                </a:cubicBezTo>
                <a:cubicBezTo>
                  <a:pt x="212" y="76"/>
                  <a:pt x="212" y="76"/>
                  <a:pt x="212" y="76"/>
                </a:cubicBezTo>
                <a:cubicBezTo>
                  <a:pt x="210" y="74"/>
                  <a:pt x="209" y="71"/>
                  <a:pt x="207" y="69"/>
                </a:cubicBezTo>
                <a:close/>
                <a:moveTo>
                  <a:pt x="218" y="99"/>
                </a:moveTo>
                <a:cubicBezTo>
                  <a:pt x="186" y="99"/>
                  <a:pt x="186" y="99"/>
                  <a:pt x="186" y="99"/>
                </a:cubicBezTo>
                <a:cubicBezTo>
                  <a:pt x="217" y="107"/>
                  <a:pt x="217" y="107"/>
                  <a:pt x="217" y="107"/>
                </a:cubicBezTo>
                <a:cubicBezTo>
                  <a:pt x="218" y="104"/>
                  <a:pt x="218" y="102"/>
                  <a:pt x="218" y="99"/>
                </a:cubicBezTo>
                <a:close/>
                <a:moveTo>
                  <a:pt x="205" y="127"/>
                </a:moveTo>
                <a:cubicBezTo>
                  <a:pt x="182" y="105"/>
                  <a:pt x="182" y="105"/>
                  <a:pt x="182" y="105"/>
                </a:cubicBezTo>
                <a:cubicBezTo>
                  <a:pt x="198" y="133"/>
                  <a:pt x="198" y="133"/>
                  <a:pt x="198" y="133"/>
                </a:cubicBezTo>
                <a:cubicBezTo>
                  <a:pt x="201" y="131"/>
                  <a:pt x="203" y="129"/>
                  <a:pt x="205" y="127"/>
                </a:cubicBezTo>
                <a:close/>
                <a:moveTo>
                  <a:pt x="176" y="139"/>
                </a:moveTo>
                <a:cubicBezTo>
                  <a:pt x="176" y="106"/>
                  <a:pt x="176" y="106"/>
                  <a:pt x="176" y="106"/>
                </a:cubicBezTo>
                <a:cubicBezTo>
                  <a:pt x="167" y="138"/>
                  <a:pt x="167" y="138"/>
                  <a:pt x="167" y="138"/>
                </a:cubicBezTo>
                <a:cubicBezTo>
                  <a:pt x="170" y="138"/>
                  <a:pt x="173" y="139"/>
                  <a:pt x="176" y="139"/>
                </a:cubicBezTo>
                <a:close/>
                <a:moveTo>
                  <a:pt x="147" y="126"/>
                </a:moveTo>
                <a:cubicBezTo>
                  <a:pt x="170" y="103"/>
                  <a:pt x="170" y="103"/>
                  <a:pt x="170" y="103"/>
                </a:cubicBezTo>
                <a:cubicBezTo>
                  <a:pt x="142" y="119"/>
                  <a:pt x="142" y="119"/>
                  <a:pt x="142" y="119"/>
                </a:cubicBezTo>
                <a:cubicBezTo>
                  <a:pt x="143" y="122"/>
                  <a:pt x="145" y="124"/>
                  <a:pt x="147" y="126"/>
                </a:cubicBezTo>
                <a:close/>
                <a:moveTo>
                  <a:pt x="136" y="96"/>
                </a:moveTo>
                <a:cubicBezTo>
                  <a:pt x="168" y="96"/>
                  <a:pt x="168" y="96"/>
                  <a:pt x="168" y="96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6" y="91"/>
                  <a:pt x="136" y="94"/>
                  <a:pt x="136" y="96"/>
                </a:cubicBezTo>
                <a:close/>
                <a:moveTo>
                  <a:pt x="149" y="68"/>
                </a:moveTo>
                <a:cubicBezTo>
                  <a:pt x="171" y="90"/>
                  <a:pt x="171" y="90"/>
                  <a:pt x="171" y="90"/>
                </a:cubicBezTo>
                <a:cubicBezTo>
                  <a:pt x="155" y="63"/>
                  <a:pt x="155" y="63"/>
                  <a:pt x="155" y="63"/>
                </a:cubicBezTo>
                <a:cubicBezTo>
                  <a:pt x="153" y="64"/>
                  <a:pt x="151" y="66"/>
                  <a:pt x="149" y="68"/>
                </a:cubicBezTo>
                <a:close/>
                <a:moveTo>
                  <a:pt x="178" y="56"/>
                </a:moveTo>
                <a:cubicBezTo>
                  <a:pt x="178" y="89"/>
                  <a:pt x="178" y="89"/>
                  <a:pt x="178" y="89"/>
                </a:cubicBezTo>
                <a:cubicBezTo>
                  <a:pt x="186" y="58"/>
                  <a:pt x="186" y="58"/>
                  <a:pt x="186" y="58"/>
                </a:cubicBezTo>
                <a:cubicBezTo>
                  <a:pt x="184" y="57"/>
                  <a:pt x="181" y="57"/>
                  <a:pt x="178" y="56"/>
                </a:cubicBezTo>
                <a:close/>
                <a:moveTo>
                  <a:pt x="88" y="89"/>
                </a:moveTo>
                <a:cubicBezTo>
                  <a:pt x="60" y="96"/>
                  <a:pt x="60" y="96"/>
                  <a:pt x="60" y="96"/>
                </a:cubicBezTo>
                <a:cubicBezTo>
                  <a:pt x="89" y="96"/>
                  <a:pt x="89" y="96"/>
                  <a:pt x="89" y="96"/>
                </a:cubicBezTo>
                <a:cubicBezTo>
                  <a:pt x="89" y="96"/>
                  <a:pt x="89" y="95"/>
                  <a:pt x="89" y="95"/>
                </a:cubicBezTo>
                <a:cubicBezTo>
                  <a:pt x="89" y="93"/>
                  <a:pt x="89" y="91"/>
                  <a:pt x="88" y="89"/>
                </a:cubicBezTo>
                <a:close/>
                <a:moveTo>
                  <a:pt x="56" y="101"/>
                </a:moveTo>
                <a:cubicBezTo>
                  <a:pt x="84" y="118"/>
                  <a:pt x="84" y="118"/>
                  <a:pt x="84" y="118"/>
                </a:cubicBezTo>
                <a:cubicBezTo>
                  <a:pt x="86" y="115"/>
                  <a:pt x="87" y="113"/>
                  <a:pt x="88" y="110"/>
                </a:cubicBezTo>
                <a:cubicBezTo>
                  <a:pt x="56" y="101"/>
                  <a:pt x="56" y="101"/>
                  <a:pt x="56" y="101"/>
                </a:cubicBezTo>
                <a:close/>
                <a:moveTo>
                  <a:pt x="83" y="120"/>
                </a:moveTo>
                <a:cubicBezTo>
                  <a:pt x="57" y="105"/>
                  <a:pt x="57" y="105"/>
                  <a:pt x="57" y="105"/>
                </a:cubicBezTo>
                <a:cubicBezTo>
                  <a:pt x="78" y="126"/>
                  <a:pt x="78" y="126"/>
                  <a:pt x="78" y="126"/>
                </a:cubicBezTo>
                <a:cubicBezTo>
                  <a:pt x="80" y="124"/>
                  <a:pt x="82" y="122"/>
                  <a:pt x="83" y="120"/>
                </a:cubicBezTo>
                <a:close/>
                <a:moveTo>
                  <a:pt x="51" y="106"/>
                </a:moveTo>
                <a:cubicBezTo>
                  <a:pt x="60" y="137"/>
                  <a:pt x="60" y="137"/>
                  <a:pt x="60" y="137"/>
                </a:cubicBezTo>
                <a:cubicBezTo>
                  <a:pt x="63" y="136"/>
                  <a:pt x="65" y="135"/>
                  <a:pt x="68" y="134"/>
                </a:cubicBezTo>
                <a:cubicBezTo>
                  <a:pt x="51" y="106"/>
                  <a:pt x="51" y="106"/>
                  <a:pt x="51" y="106"/>
                </a:cubicBezTo>
                <a:close/>
                <a:moveTo>
                  <a:pt x="58" y="138"/>
                </a:moveTo>
                <a:cubicBezTo>
                  <a:pt x="49" y="107"/>
                  <a:pt x="49" y="107"/>
                  <a:pt x="49" y="107"/>
                </a:cubicBezTo>
                <a:cubicBezTo>
                  <a:pt x="49" y="139"/>
                  <a:pt x="49" y="139"/>
                  <a:pt x="49" y="139"/>
                </a:cubicBezTo>
                <a:cubicBezTo>
                  <a:pt x="52" y="139"/>
                  <a:pt x="55" y="138"/>
                  <a:pt x="58" y="138"/>
                </a:cubicBezTo>
                <a:close/>
                <a:moveTo>
                  <a:pt x="45" y="107"/>
                </a:moveTo>
                <a:cubicBezTo>
                  <a:pt x="29" y="134"/>
                  <a:pt x="29" y="134"/>
                  <a:pt x="29" y="134"/>
                </a:cubicBezTo>
                <a:cubicBezTo>
                  <a:pt x="31" y="135"/>
                  <a:pt x="34" y="136"/>
                  <a:pt x="37" y="137"/>
                </a:cubicBezTo>
                <a:cubicBezTo>
                  <a:pt x="45" y="107"/>
                  <a:pt x="45" y="107"/>
                  <a:pt x="45" y="107"/>
                </a:cubicBezTo>
                <a:close/>
                <a:moveTo>
                  <a:pt x="27" y="133"/>
                </a:moveTo>
                <a:cubicBezTo>
                  <a:pt x="44" y="104"/>
                  <a:pt x="44" y="104"/>
                  <a:pt x="44" y="104"/>
                </a:cubicBezTo>
                <a:cubicBezTo>
                  <a:pt x="20" y="127"/>
                  <a:pt x="20" y="127"/>
                  <a:pt x="20" y="127"/>
                </a:cubicBezTo>
                <a:cubicBezTo>
                  <a:pt x="22" y="129"/>
                  <a:pt x="24" y="131"/>
                  <a:pt x="27" y="133"/>
                </a:cubicBezTo>
                <a:close/>
                <a:moveTo>
                  <a:pt x="39" y="102"/>
                </a:moveTo>
                <a:cubicBezTo>
                  <a:pt x="9" y="110"/>
                  <a:pt x="9" y="110"/>
                  <a:pt x="9" y="110"/>
                </a:cubicBezTo>
                <a:cubicBezTo>
                  <a:pt x="10" y="113"/>
                  <a:pt x="11" y="115"/>
                  <a:pt x="12" y="117"/>
                </a:cubicBezTo>
                <a:cubicBezTo>
                  <a:pt x="39" y="102"/>
                  <a:pt x="39" y="102"/>
                  <a:pt x="39" y="102"/>
                </a:cubicBezTo>
                <a:close/>
                <a:moveTo>
                  <a:pt x="8" y="108"/>
                </a:moveTo>
                <a:cubicBezTo>
                  <a:pt x="42" y="99"/>
                  <a:pt x="42" y="99"/>
                  <a:pt x="42" y="99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102"/>
                  <a:pt x="8" y="105"/>
                  <a:pt x="8" y="108"/>
                </a:cubicBezTo>
                <a:close/>
                <a:moveTo>
                  <a:pt x="39" y="94"/>
                </a:moveTo>
                <a:cubicBezTo>
                  <a:pt x="12" y="79"/>
                  <a:pt x="12" y="79"/>
                  <a:pt x="12" y="79"/>
                </a:cubicBezTo>
                <a:cubicBezTo>
                  <a:pt x="11" y="81"/>
                  <a:pt x="10" y="83"/>
                  <a:pt x="9" y="86"/>
                </a:cubicBezTo>
                <a:cubicBezTo>
                  <a:pt x="39" y="94"/>
                  <a:pt x="39" y="94"/>
                  <a:pt x="39" y="94"/>
                </a:cubicBezTo>
                <a:close/>
                <a:moveTo>
                  <a:pt x="13" y="77"/>
                </a:moveTo>
                <a:cubicBezTo>
                  <a:pt x="43" y="94"/>
                  <a:pt x="43" y="94"/>
                  <a:pt x="43" y="94"/>
                </a:cubicBezTo>
                <a:cubicBezTo>
                  <a:pt x="18" y="69"/>
                  <a:pt x="18" y="69"/>
                  <a:pt x="18" y="69"/>
                </a:cubicBezTo>
                <a:cubicBezTo>
                  <a:pt x="16" y="71"/>
                  <a:pt x="14" y="74"/>
                  <a:pt x="13" y="77"/>
                </a:cubicBezTo>
                <a:close/>
                <a:moveTo>
                  <a:pt x="45" y="89"/>
                </a:moveTo>
                <a:cubicBezTo>
                  <a:pt x="36" y="58"/>
                  <a:pt x="36" y="58"/>
                  <a:pt x="36" y="58"/>
                </a:cubicBezTo>
                <a:cubicBezTo>
                  <a:pt x="34" y="59"/>
                  <a:pt x="31" y="60"/>
                  <a:pt x="29" y="61"/>
                </a:cubicBezTo>
                <a:cubicBezTo>
                  <a:pt x="45" y="89"/>
                  <a:pt x="45" y="89"/>
                  <a:pt x="45" y="89"/>
                </a:cubicBezTo>
                <a:close/>
                <a:moveTo>
                  <a:pt x="39" y="58"/>
                </a:moveTo>
                <a:cubicBezTo>
                  <a:pt x="47" y="90"/>
                  <a:pt x="47" y="90"/>
                  <a:pt x="47" y="90"/>
                </a:cubicBezTo>
                <a:cubicBezTo>
                  <a:pt x="47" y="56"/>
                  <a:pt x="47" y="56"/>
                  <a:pt x="47" y="56"/>
                </a:cubicBezTo>
                <a:cubicBezTo>
                  <a:pt x="44" y="57"/>
                  <a:pt x="41" y="57"/>
                  <a:pt x="39" y="58"/>
                </a:cubicBezTo>
                <a:close/>
                <a:moveTo>
                  <a:pt x="70" y="63"/>
                </a:moveTo>
                <a:cubicBezTo>
                  <a:pt x="54" y="90"/>
                  <a:pt x="54" y="90"/>
                  <a:pt x="54" y="90"/>
                </a:cubicBezTo>
                <a:cubicBezTo>
                  <a:pt x="77" y="68"/>
                  <a:pt x="77" y="68"/>
                  <a:pt x="77" y="68"/>
                </a:cubicBezTo>
                <a:cubicBezTo>
                  <a:pt x="75" y="66"/>
                  <a:pt x="72" y="64"/>
                  <a:pt x="70" y="63"/>
                </a:cubicBezTo>
                <a:close/>
                <a:moveTo>
                  <a:pt x="55" y="95"/>
                </a:moveTo>
                <a:cubicBezTo>
                  <a:pt x="88" y="86"/>
                  <a:pt x="88" y="86"/>
                  <a:pt x="88" y="86"/>
                </a:cubicBezTo>
                <a:cubicBezTo>
                  <a:pt x="87" y="84"/>
                  <a:pt x="86" y="81"/>
                  <a:pt x="85" y="78"/>
                </a:cubicBezTo>
                <a:cubicBezTo>
                  <a:pt x="55" y="95"/>
                  <a:pt x="55" y="95"/>
                  <a:pt x="55" y="95"/>
                </a:cubicBezTo>
                <a:close/>
                <a:moveTo>
                  <a:pt x="78" y="69"/>
                </a:moveTo>
                <a:cubicBezTo>
                  <a:pt x="55" y="93"/>
                  <a:pt x="55" y="93"/>
                  <a:pt x="55" y="93"/>
                </a:cubicBezTo>
                <a:cubicBezTo>
                  <a:pt x="83" y="76"/>
                  <a:pt x="83" y="76"/>
                  <a:pt x="83" y="76"/>
                </a:cubicBezTo>
                <a:cubicBezTo>
                  <a:pt x="82" y="74"/>
                  <a:pt x="80" y="71"/>
                  <a:pt x="78" y="69"/>
                </a:cubicBezTo>
                <a:close/>
                <a:moveTo>
                  <a:pt x="77" y="127"/>
                </a:moveTo>
                <a:cubicBezTo>
                  <a:pt x="53" y="104"/>
                  <a:pt x="53" y="104"/>
                  <a:pt x="53" y="104"/>
                </a:cubicBezTo>
                <a:cubicBezTo>
                  <a:pt x="70" y="133"/>
                  <a:pt x="70" y="133"/>
                  <a:pt x="70" y="133"/>
                </a:cubicBezTo>
                <a:cubicBezTo>
                  <a:pt x="72" y="131"/>
                  <a:pt x="74" y="129"/>
                  <a:pt x="77" y="127"/>
                </a:cubicBezTo>
                <a:close/>
                <a:moveTo>
                  <a:pt x="47" y="139"/>
                </a:moveTo>
                <a:cubicBezTo>
                  <a:pt x="47" y="107"/>
                  <a:pt x="47" y="107"/>
                  <a:pt x="47" y="107"/>
                </a:cubicBezTo>
                <a:cubicBezTo>
                  <a:pt x="39" y="138"/>
                  <a:pt x="39" y="138"/>
                  <a:pt x="39" y="138"/>
                </a:cubicBezTo>
                <a:cubicBezTo>
                  <a:pt x="41" y="138"/>
                  <a:pt x="44" y="139"/>
                  <a:pt x="47" y="139"/>
                </a:cubicBezTo>
                <a:close/>
                <a:moveTo>
                  <a:pt x="18" y="126"/>
                </a:moveTo>
                <a:cubicBezTo>
                  <a:pt x="40" y="104"/>
                  <a:pt x="40" y="104"/>
                  <a:pt x="40" y="104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15" y="122"/>
                  <a:pt x="17" y="124"/>
                  <a:pt x="18" y="126"/>
                </a:cubicBezTo>
                <a:close/>
                <a:moveTo>
                  <a:pt x="7" y="96"/>
                </a:moveTo>
                <a:cubicBezTo>
                  <a:pt x="38" y="96"/>
                  <a:pt x="38" y="96"/>
                  <a:pt x="38" y="96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91"/>
                  <a:pt x="7" y="94"/>
                  <a:pt x="7" y="96"/>
                </a:cubicBezTo>
                <a:close/>
                <a:moveTo>
                  <a:pt x="20" y="68"/>
                </a:moveTo>
                <a:cubicBezTo>
                  <a:pt x="42" y="90"/>
                  <a:pt x="42" y="90"/>
                  <a:pt x="42" y="90"/>
                </a:cubicBezTo>
                <a:cubicBezTo>
                  <a:pt x="27" y="63"/>
                  <a:pt x="27" y="63"/>
                  <a:pt x="27" y="63"/>
                </a:cubicBezTo>
                <a:cubicBezTo>
                  <a:pt x="24" y="64"/>
                  <a:pt x="22" y="66"/>
                  <a:pt x="20" y="68"/>
                </a:cubicBezTo>
                <a:close/>
                <a:moveTo>
                  <a:pt x="49" y="56"/>
                </a:moveTo>
                <a:cubicBezTo>
                  <a:pt x="49" y="89"/>
                  <a:pt x="49" y="89"/>
                  <a:pt x="49" y="89"/>
                </a:cubicBezTo>
                <a:cubicBezTo>
                  <a:pt x="58" y="58"/>
                  <a:pt x="58" y="58"/>
                  <a:pt x="58" y="58"/>
                </a:cubicBezTo>
                <a:cubicBezTo>
                  <a:pt x="55" y="57"/>
                  <a:pt x="52" y="57"/>
                  <a:pt x="49" y="56"/>
                </a:cubicBezTo>
                <a:close/>
                <a:moveTo>
                  <a:pt x="156" y="44"/>
                </a:moveTo>
                <a:cubicBezTo>
                  <a:pt x="155" y="41"/>
                  <a:pt x="154" y="38"/>
                  <a:pt x="153" y="35"/>
                </a:cubicBezTo>
                <a:cubicBezTo>
                  <a:pt x="85" y="38"/>
                  <a:pt x="85" y="38"/>
                  <a:pt x="85" y="38"/>
                </a:cubicBezTo>
                <a:cubicBezTo>
                  <a:pt x="99" y="87"/>
                  <a:pt x="99" y="87"/>
                  <a:pt x="99" y="87"/>
                </a:cubicBezTo>
                <a:cubicBezTo>
                  <a:pt x="100" y="87"/>
                  <a:pt x="101" y="87"/>
                  <a:pt x="102" y="87"/>
                </a:cubicBezTo>
                <a:cubicBezTo>
                  <a:pt x="106" y="87"/>
                  <a:pt x="109" y="88"/>
                  <a:pt x="112" y="90"/>
                </a:cubicBezTo>
                <a:cubicBezTo>
                  <a:pt x="156" y="44"/>
                  <a:pt x="156" y="44"/>
                  <a:pt x="156" y="44"/>
                </a:cubicBezTo>
                <a:close/>
                <a:moveTo>
                  <a:pt x="100" y="90"/>
                </a:moveTo>
                <a:cubicBezTo>
                  <a:pt x="101" y="93"/>
                  <a:pt x="101" y="93"/>
                  <a:pt x="101" y="93"/>
                </a:cubicBezTo>
                <a:cubicBezTo>
                  <a:pt x="101" y="93"/>
                  <a:pt x="102" y="92"/>
                  <a:pt x="102" y="92"/>
                </a:cubicBezTo>
                <a:cubicBezTo>
                  <a:pt x="105" y="92"/>
                  <a:pt x="107" y="93"/>
                  <a:pt x="108" y="94"/>
                </a:cubicBezTo>
                <a:cubicBezTo>
                  <a:pt x="110" y="92"/>
                  <a:pt x="110" y="92"/>
                  <a:pt x="110" y="92"/>
                </a:cubicBezTo>
                <a:cubicBezTo>
                  <a:pt x="108" y="90"/>
                  <a:pt x="105" y="89"/>
                  <a:pt x="102" y="89"/>
                </a:cubicBezTo>
                <a:cubicBezTo>
                  <a:pt x="102" y="89"/>
                  <a:pt x="101" y="89"/>
                  <a:pt x="100" y="90"/>
                </a:cubicBezTo>
                <a:close/>
                <a:moveTo>
                  <a:pt x="95" y="108"/>
                </a:moveTo>
                <a:cubicBezTo>
                  <a:pt x="95" y="109"/>
                  <a:pt x="95" y="111"/>
                  <a:pt x="94" y="112"/>
                </a:cubicBezTo>
                <a:cubicBezTo>
                  <a:pt x="96" y="113"/>
                  <a:pt x="98" y="114"/>
                  <a:pt x="101" y="115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99" y="111"/>
                  <a:pt x="97" y="110"/>
                  <a:pt x="96" y="109"/>
                </a:cubicBezTo>
                <a:cubicBezTo>
                  <a:pt x="96" y="109"/>
                  <a:pt x="96" y="109"/>
                  <a:pt x="96" y="109"/>
                </a:cubicBezTo>
                <a:cubicBezTo>
                  <a:pt x="96" y="109"/>
                  <a:pt x="95" y="108"/>
                  <a:pt x="95" y="108"/>
                </a:cubicBezTo>
                <a:close/>
                <a:moveTo>
                  <a:pt x="113" y="96"/>
                </a:moveTo>
                <a:cubicBezTo>
                  <a:pt x="111" y="98"/>
                  <a:pt x="111" y="98"/>
                  <a:pt x="111" y="98"/>
                </a:cubicBezTo>
                <a:cubicBezTo>
                  <a:pt x="112" y="99"/>
                  <a:pt x="112" y="101"/>
                  <a:pt x="112" y="102"/>
                </a:cubicBezTo>
                <a:cubicBezTo>
                  <a:pt x="112" y="105"/>
                  <a:pt x="111" y="107"/>
                  <a:pt x="109" y="109"/>
                </a:cubicBezTo>
                <a:cubicBezTo>
                  <a:pt x="109" y="109"/>
                  <a:pt x="109" y="109"/>
                  <a:pt x="109" y="109"/>
                </a:cubicBezTo>
                <a:cubicBezTo>
                  <a:pt x="108" y="110"/>
                  <a:pt x="105" y="111"/>
                  <a:pt x="103" y="112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106" y="115"/>
                  <a:pt x="109" y="113"/>
                  <a:pt x="111" y="111"/>
                </a:cubicBezTo>
                <a:cubicBezTo>
                  <a:pt x="114" y="109"/>
                  <a:pt x="115" y="106"/>
                  <a:pt x="115" y="102"/>
                </a:cubicBezTo>
                <a:cubicBezTo>
                  <a:pt x="115" y="100"/>
                  <a:pt x="115" y="97"/>
                  <a:pt x="113" y="96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22" name="Group 127">
            <a:extLst>
              <a:ext uri="{FF2B5EF4-FFF2-40B4-BE49-F238E27FC236}">
                <a16:creationId xmlns:a16="http://schemas.microsoft.com/office/drawing/2014/main" id="{CCA19907-5A10-304F-E10C-C6874267CC36}"/>
              </a:ext>
            </a:extLst>
          </p:cNvPr>
          <p:cNvGrpSpPr/>
          <p:nvPr/>
        </p:nvGrpSpPr>
        <p:grpSpPr>
          <a:xfrm>
            <a:off x="6545547" y="4406062"/>
            <a:ext cx="550858" cy="398459"/>
            <a:chOff x="4749800" y="400050"/>
            <a:chExt cx="550863" cy="398463"/>
          </a:xfrm>
          <a:solidFill>
            <a:srgbClr val="6ACEE2"/>
          </a:solidFill>
        </p:grpSpPr>
        <p:sp>
          <p:nvSpPr>
            <p:cNvPr id="123" name="Freeform 70">
              <a:extLst>
                <a:ext uri="{FF2B5EF4-FFF2-40B4-BE49-F238E27FC236}">
                  <a16:creationId xmlns:a16="http://schemas.microsoft.com/office/drawing/2014/main" id="{4EF15FE9-949D-80CD-F42D-5EFFD41187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9800" y="457200"/>
              <a:ext cx="163513" cy="31432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6"/>
                </a:cxn>
                <a:cxn ang="0">
                  <a:pos x="0" y="100"/>
                </a:cxn>
                <a:cxn ang="0">
                  <a:pos x="4" y="110"/>
                </a:cxn>
                <a:cxn ang="0">
                  <a:pos x="57" y="42"/>
                </a:cxn>
                <a:cxn ang="0">
                  <a:pos x="9" y="0"/>
                </a:cxn>
              </a:cxnLst>
              <a:rect l="0" t="0" r="r" b="b"/>
              <a:pathLst>
                <a:path w="57" h="110">
                  <a:moveTo>
                    <a:pt x="9" y="0"/>
                  </a:moveTo>
                  <a:cubicBezTo>
                    <a:pt x="3" y="4"/>
                    <a:pt x="0" y="9"/>
                    <a:pt x="0" y="16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3"/>
                    <a:pt x="1" y="107"/>
                    <a:pt x="4" y="110"/>
                  </a:cubicBezTo>
                  <a:cubicBezTo>
                    <a:pt x="57" y="42"/>
                    <a:pt x="57" y="42"/>
                    <a:pt x="57" y="42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4" name="Freeform 71">
              <a:extLst>
                <a:ext uri="{FF2B5EF4-FFF2-40B4-BE49-F238E27FC236}">
                  <a16:creationId xmlns:a16="http://schemas.microsoft.com/office/drawing/2014/main" id="{C60DC4A2-30C2-0A27-D0D9-FEFA9CC89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8738" y="457200"/>
              <a:ext cx="161925" cy="314325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0" y="42"/>
                </a:cxn>
                <a:cxn ang="0">
                  <a:pos x="53" y="110"/>
                </a:cxn>
                <a:cxn ang="0">
                  <a:pos x="57" y="100"/>
                </a:cxn>
                <a:cxn ang="0">
                  <a:pos x="57" y="16"/>
                </a:cxn>
                <a:cxn ang="0">
                  <a:pos x="48" y="0"/>
                </a:cxn>
              </a:cxnLst>
              <a:rect l="0" t="0" r="r" b="b"/>
              <a:pathLst>
                <a:path w="57" h="110">
                  <a:moveTo>
                    <a:pt x="48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53" y="110"/>
                    <a:pt x="53" y="110"/>
                    <a:pt x="53" y="110"/>
                  </a:cubicBezTo>
                  <a:cubicBezTo>
                    <a:pt x="55" y="107"/>
                    <a:pt x="57" y="103"/>
                    <a:pt x="57" y="100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9"/>
                    <a:pt x="53" y="4"/>
                    <a:pt x="4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5" name="Freeform 72">
              <a:extLst>
                <a:ext uri="{FF2B5EF4-FFF2-40B4-BE49-F238E27FC236}">
                  <a16:creationId xmlns:a16="http://schemas.microsoft.com/office/drawing/2014/main" id="{FEB9CEEF-C503-A485-D462-AF786FB7EB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6788" y="592138"/>
              <a:ext cx="498475" cy="206375"/>
            </a:xfrm>
            <a:custGeom>
              <a:avLst/>
              <a:gdLst/>
              <a:ahLst/>
              <a:cxnLst>
                <a:cxn ang="0">
                  <a:pos x="87" y="30"/>
                </a:cxn>
                <a:cxn ang="0">
                  <a:pos x="53" y="0"/>
                </a:cxn>
                <a:cxn ang="0">
                  <a:pos x="0" y="68"/>
                </a:cxn>
                <a:cxn ang="0">
                  <a:pos x="11" y="72"/>
                </a:cxn>
                <a:cxn ang="0">
                  <a:pos x="164" y="72"/>
                </a:cxn>
                <a:cxn ang="0">
                  <a:pos x="175" y="68"/>
                </a:cxn>
                <a:cxn ang="0">
                  <a:pos x="122" y="0"/>
                </a:cxn>
                <a:cxn ang="0">
                  <a:pos x="87" y="30"/>
                </a:cxn>
              </a:cxnLst>
              <a:rect l="0" t="0" r="r" b="b"/>
              <a:pathLst>
                <a:path w="175" h="72">
                  <a:moveTo>
                    <a:pt x="87" y="3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3" y="71"/>
                    <a:pt x="7" y="72"/>
                    <a:pt x="11" y="72"/>
                  </a:cubicBezTo>
                  <a:cubicBezTo>
                    <a:pt x="164" y="72"/>
                    <a:pt x="164" y="72"/>
                    <a:pt x="164" y="72"/>
                  </a:cubicBezTo>
                  <a:cubicBezTo>
                    <a:pt x="168" y="72"/>
                    <a:pt x="172" y="71"/>
                    <a:pt x="175" y="68"/>
                  </a:cubicBezTo>
                  <a:cubicBezTo>
                    <a:pt x="122" y="0"/>
                    <a:pt x="122" y="0"/>
                    <a:pt x="122" y="0"/>
                  </a:cubicBezTo>
                  <a:lnTo>
                    <a:pt x="87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6" name="Freeform 73">
              <a:extLst>
                <a:ext uri="{FF2B5EF4-FFF2-40B4-BE49-F238E27FC236}">
                  <a16:creationId xmlns:a16="http://schemas.microsoft.com/office/drawing/2014/main" id="{BEDB5605-70DF-9DE5-1C29-2F9E940E6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3613" y="400050"/>
              <a:ext cx="504825" cy="239713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66" y="0"/>
                </a:cxn>
                <a:cxn ang="0">
                  <a:pos x="10" y="0"/>
                </a:cxn>
                <a:cxn ang="0">
                  <a:pos x="6" y="12"/>
                </a:cxn>
                <a:cxn ang="0">
                  <a:pos x="88" y="84"/>
                </a:cxn>
                <a:cxn ang="0">
                  <a:pos x="171" y="12"/>
                </a:cxn>
              </a:cxnLst>
              <a:rect l="0" t="0" r="r" b="b"/>
              <a:pathLst>
                <a:path w="177" h="84">
                  <a:moveTo>
                    <a:pt x="171" y="12"/>
                  </a:moveTo>
                  <a:cubicBezTo>
                    <a:pt x="177" y="6"/>
                    <a:pt x="175" y="1"/>
                    <a:pt x="166" y="0"/>
                  </a:cubicBezTo>
                  <a:cubicBezTo>
                    <a:pt x="114" y="0"/>
                    <a:pt x="62" y="0"/>
                    <a:pt x="10" y="0"/>
                  </a:cubicBezTo>
                  <a:cubicBezTo>
                    <a:pt x="2" y="1"/>
                    <a:pt x="0" y="6"/>
                    <a:pt x="6" y="12"/>
                  </a:cubicBezTo>
                  <a:cubicBezTo>
                    <a:pt x="88" y="84"/>
                    <a:pt x="88" y="84"/>
                    <a:pt x="88" y="84"/>
                  </a:cubicBezTo>
                  <a:lnTo>
                    <a:pt x="171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7" name="Group 132">
            <a:extLst>
              <a:ext uri="{FF2B5EF4-FFF2-40B4-BE49-F238E27FC236}">
                <a16:creationId xmlns:a16="http://schemas.microsoft.com/office/drawing/2014/main" id="{0C5E05B8-D73D-E568-F242-CFA75F8403CA}"/>
              </a:ext>
            </a:extLst>
          </p:cNvPr>
          <p:cNvGrpSpPr/>
          <p:nvPr/>
        </p:nvGrpSpPr>
        <p:grpSpPr>
          <a:xfrm>
            <a:off x="4770741" y="5183930"/>
            <a:ext cx="581019" cy="622294"/>
            <a:chOff x="2974975" y="1177925"/>
            <a:chExt cx="581025" cy="622300"/>
          </a:xfrm>
          <a:solidFill>
            <a:srgbClr val="351375"/>
          </a:solidFill>
        </p:grpSpPr>
        <p:sp>
          <p:nvSpPr>
            <p:cNvPr id="128" name="Freeform 74">
              <a:extLst>
                <a:ext uri="{FF2B5EF4-FFF2-40B4-BE49-F238E27FC236}">
                  <a16:creationId xmlns:a16="http://schemas.microsoft.com/office/drawing/2014/main" id="{15C5C2D9-0522-64BA-60DE-A49C0CE3C4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14675" y="1338263"/>
              <a:ext cx="301625" cy="304800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0" y="53"/>
                </a:cxn>
                <a:cxn ang="0">
                  <a:pos x="53" y="106"/>
                </a:cxn>
                <a:cxn ang="0">
                  <a:pos x="106" y="53"/>
                </a:cxn>
                <a:cxn ang="0">
                  <a:pos x="53" y="0"/>
                </a:cxn>
                <a:cxn ang="0">
                  <a:pos x="53" y="92"/>
                </a:cxn>
                <a:cxn ang="0">
                  <a:pos x="14" y="53"/>
                </a:cxn>
                <a:cxn ang="0">
                  <a:pos x="53" y="14"/>
                </a:cxn>
                <a:cxn ang="0">
                  <a:pos x="92" y="53"/>
                </a:cxn>
                <a:cxn ang="0">
                  <a:pos x="53" y="92"/>
                </a:cxn>
              </a:cxnLst>
              <a:rect l="0" t="0" r="r" b="b"/>
              <a:pathLst>
                <a:path w="106" h="106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2"/>
                    <a:pt x="24" y="106"/>
                    <a:pt x="53" y="106"/>
                  </a:cubicBezTo>
                  <a:cubicBezTo>
                    <a:pt x="82" y="106"/>
                    <a:pt x="106" y="82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2"/>
                  </a:moveTo>
                  <a:cubicBezTo>
                    <a:pt x="32" y="92"/>
                    <a:pt x="14" y="74"/>
                    <a:pt x="14" y="53"/>
                  </a:cubicBezTo>
                  <a:cubicBezTo>
                    <a:pt x="14" y="31"/>
                    <a:pt x="32" y="14"/>
                    <a:pt x="53" y="14"/>
                  </a:cubicBezTo>
                  <a:cubicBezTo>
                    <a:pt x="75" y="14"/>
                    <a:pt x="92" y="31"/>
                    <a:pt x="92" y="53"/>
                  </a:cubicBezTo>
                  <a:cubicBezTo>
                    <a:pt x="92" y="74"/>
                    <a:pt x="75" y="92"/>
                    <a:pt x="53" y="9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9" name="Freeform 75">
              <a:extLst>
                <a:ext uri="{FF2B5EF4-FFF2-40B4-BE49-F238E27FC236}">
                  <a16:creationId xmlns:a16="http://schemas.microsoft.com/office/drawing/2014/main" id="{77C373A6-E0A7-54E3-4E08-E8F72942D9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0400" y="1771650"/>
              <a:ext cx="128588" cy="28575"/>
            </a:xfrm>
            <a:custGeom>
              <a:avLst/>
              <a:gdLst/>
              <a:ahLst/>
              <a:cxnLst>
                <a:cxn ang="0">
                  <a:pos x="45" y="1"/>
                </a:cxn>
                <a:cxn ang="0">
                  <a:pos x="34" y="10"/>
                </a:cxn>
                <a:cxn ang="0">
                  <a:pos x="12" y="10"/>
                </a:cxn>
                <a:cxn ang="0">
                  <a:pos x="0" y="0"/>
                </a:cxn>
                <a:cxn ang="0">
                  <a:pos x="24" y="2"/>
                </a:cxn>
                <a:cxn ang="0">
                  <a:pos x="45" y="1"/>
                </a:cxn>
              </a:cxnLst>
              <a:rect l="0" t="0" r="r" b="b"/>
              <a:pathLst>
                <a:path w="45" h="10">
                  <a:moveTo>
                    <a:pt x="45" y="1"/>
                  </a:moveTo>
                  <a:cubicBezTo>
                    <a:pt x="43" y="6"/>
                    <a:pt x="39" y="10"/>
                    <a:pt x="34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7" y="10"/>
                    <a:pt x="2" y="6"/>
                    <a:pt x="0" y="0"/>
                  </a:cubicBezTo>
                  <a:cubicBezTo>
                    <a:pt x="7" y="2"/>
                    <a:pt x="15" y="2"/>
                    <a:pt x="24" y="2"/>
                  </a:cubicBezTo>
                  <a:cubicBezTo>
                    <a:pt x="32" y="2"/>
                    <a:pt x="39" y="2"/>
                    <a:pt x="4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0" name="Freeform 76">
              <a:extLst>
                <a:ext uri="{FF2B5EF4-FFF2-40B4-BE49-F238E27FC236}">
                  <a16:creationId xmlns:a16="http://schemas.microsoft.com/office/drawing/2014/main" id="{F354CB04-17A3-BF05-3ADB-25A69138CE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050" y="1733550"/>
              <a:ext cx="142875" cy="25400"/>
            </a:xfrm>
            <a:custGeom>
              <a:avLst/>
              <a:gdLst/>
              <a:ahLst/>
              <a:cxnLst>
                <a:cxn ang="0">
                  <a:pos x="50" y="1"/>
                </a:cxn>
                <a:cxn ang="0">
                  <a:pos x="50" y="2"/>
                </a:cxn>
                <a:cxn ang="0">
                  <a:pos x="50" y="3"/>
                </a:cxn>
                <a:cxn ang="0">
                  <a:pos x="49" y="7"/>
                </a:cxn>
                <a:cxn ang="0">
                  <a:pos x="26" y="9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26" y="2"/>
                </a:cxn>
                <a:cxn ang="0">
                  <a:pos x="50" y="1"/>
                </a:cxn>
              </a:cxnLst>
              <a:rect l="0" t="0" r="r" b="b"/>
              <a:pathLst>
                <a:path w="50" h="9">
                  <a:moveTo>
                    <a:pt x="50" y="1"/>
                  </a:move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4"/>
                    <a:pt x="50" y="6"/>
                    <a:pt x="49" y="7"/>
                  </a:cubicBezTo>
                  <a:cubicBezTo>
                    <a:pt x="43" y="8"/>
                    <a:pt x="35" y="9"/>
                    <a:pt x="26" y="9"/>
                  </a:cubicBezTo>
                  <a:cubicBezTo>
                    <a:pt x="16" y="9"/>
                    <a:pt x="8" y="8"/>
                    <a:pt x="0" y="7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2"/>
                    <a:pt x="16" y="2"/>
                    <a:pt x="26" y="2"/>
                  </a:cubicBezTo>
                  <a:cubicBezTo>
                    <a:pt x="35" y="2"/>
                    <a:pt x="43" y="2"/>
                    <a:pt x="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1" name="Freeform 77">
              <a:extLst>
                <a:ext uri="{FF2B5EF4-FFF2-40B4-BE49-F238E27FC236}">
                  <a16:creationId xmlns:a16="http://schemas.microsoft.com/office/drawing/2014/main" id="{9216AAFB-A456-033E-774D-C06963CDC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050" y="1697038"/>
              <a:ext cx="142875" cy="25400"/>
            </a:xfrm>
            <a:custGeom>
              <a:avLst/>
              <a:gdLst/>
              <a:ahLst/>
              <a:cxnLst>
                <a:cxn ang="0">
                  <a:pos x="50" y="1"/>
                </a:cxn>
                <a:cxn ang="0">
                  <a:pos x="50" y="2"/>
                </a:cxn>
                <a:cxn ang="0">
                  <a:pos x="50" y="7"/>
                </a:cxn>
                <a:cxn ang="0">
                  <a:pos x="26" y="9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26" y="2"/>
                </a:cxn>
                <a:cxn ang="0">
                  <a:pos x="50" y="1"/>
                </a:cxn>
              </a:cxnLst>
              <a:rect l="0" t="0" r="r" b="b"/>
              <a:pathLst>
                <a:path w="50" h="9">
                  <a:moveTo>
                    <a:pt x="50" y="1"/>
                  </a:moveTo>
                  <a:cubicBezTo>
                    <a:pt x="50" y="2"/>
                    <a:pt x="50" y="2"/>
                    <a:pt x="50" y="2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8"/>
                    <a:pt x="35" y="9"/>
                    <a:pt x="26" y="9"/>
                  </a:cubicBezTo>
                  <a:cubicBezTo>
                    <a:pt x="16" y="9"/>
                    <a:pt x="7" y="8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2"/>
                    <a:pt x="16" y="2"/>
                    <a:pt x="26" y="2"/>
                  </a:cubicBezTo>
                  <a:cubicBezTo>
                    <a:pt x="35" y="2"/>
                    <a:pt x="43" y="2"/>
                    <a:pt x="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2" name="Freeform 78">
              <a:extLst>
                <a:ext uri="{FF2B5EF4-FFF2-40B4-BE49-F238E27FC236}">
                  <a16:creationId xmlns:a16="http://schemas.microsoft.com/office/drawing/2014/main" id="{C118CF5D-60CD-1FC0-D866-B947CE83A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050" y="1647825"/>
              <a:ext cx="142875" cy="38100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50" y="6"/>
                </a:cxn>
                <a:cxn ang="0">
                  <a:pos x="50" y="11"/>
                </a:cxn>
                <a:cxn ang="0">
                  <a:pos x="30" y="13"/>
                </a:cxn>
                <a:cxn ang="0">
                  <a:pos x="26" y="13"/>
                </a:cxn>
                <a:cxn ang="0">
                  <a:pos x="24" y="13"/>
                </a:cxn>
                <a:cxn ang="0">
                  <a:pos x="0" y="11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25" y="6"/>
                </a:cxn>
                <a:cxn ang="0">
                  <a:pos x="50" y="0"/>
                </a:cxn>
              </a:cxnLst>
              <a:rect l="0" t="0" r="r" b="b"/>
              <a:pathLst>
                <a:path w="50" h="13">
                  <a:moveTo>
                    <a:pt x="50" y="0"/>
                  </a:moveTo>
                  <a:cubicBezTo>
                    <a:pt x="50" y="6"/>
                    <a:pt x="50" y="6"/>
                    <a:pt x="50" y="6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4" y="12"/>
                    <a:pt x="37" y="13"/>
                    <a:pt x="30" y="13"/>
                  </a:cubicBezTo>
                  <a:cubicBezTo>
                    <a:pt x="29" y="13"/>
                    <a:pt x="27" y="13"/>
                    <a:pt x="26" y="13"/>
                  </a:cubicBezTo>
                  <a:cubicBezTo>
                    <a:pt x="25" y="13"/>
                    <a:pt x="25" y="13"/>
                    <a:pt x="24" y="13"/>
                  </a:cubicBezTo>
                  <a:cubicBezTo>
                    <a:pt x="15" y="13"/>
                    <a:pt x="7" y="12"/>
                    <a:pt x="0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4"/>
                    <a:pt x="16" y="6"/>
                    <a:pt x="25" y="6"/>
                  </a:cubicBezTo>
                  <a:cubicBezTo>
                    <a:pt x="34" y="6"/>
                    <a:pt x="42" y="4"/>
                    <a:pt x="5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3" name="Freeform 79">
              <a:extLst>
                <a:ext uri="{FF2B5EF4-FFF2-40B4-BE49-F238E27FC236}">
                  <a16:creationId xmlns:a16="http://schemas.microsoft.com/office/drawing/2014/main" id="{96B86DBC-2A57-0A56-E1AE-CA79FDFD38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4975" y="1573213"/>
              <a:ext cx="77788" cy="114300"/>
            </a:xfrm>
            <a:custGeom>
              <a:avLst/>
              <a:gdLst/>
              <a:ahLst/>
              <a:cxnLst>
                <a:cxn ang="0">
                  <a:pos x="27" y="39"/>
                </a:cxn>
                <a:cxn ang="0">
                  <a:pos x="14" y="34"/>
                </a:cxn>
                <a:cxn ang="0">
                  <a:pos x="3" y="14"/>
                </a:cxn>
                <a:cxn ang="0">
                  <a:pos x="5" y="0"/>
                </a:cxn>
                <a:cxn ang="0">
                  <a:pos x="15" y="21"/>
                </a:cxn>
                <a:cxn ang="0">
                  <a:pos x="27" y="39"/>
                </a:cxn>
              </a:cxnLst>
              <a:rect l="0" t="0" r="r" b="b"/>
              <a:pathLst>
                <a:path w="27" h="40">
                  <a:moveTo>
                    <a:pt x="27" y="39"/>
                  </a:moveTo>
                  <a:cubicBezTo>
                    <a:pt x="21" y="40"/>
                    <a:pt x="16" y="38"/>
                    <a:pt x="14" y="3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0"/>
                    <a:pt x="1" y="5"/>
                    <a:pt x="5" y="0"/>
                  </a:cubicBezTo>
                  <a:cubicBezTo>
                    <a:pt x="7" y="6"/>
                    <a:pt x="11" y="14"/>
                    <a:pt x="15" y="21"/>
                  </a:cubicBezTo>
                  <a:cubicBezTo>
                    <a:pt x="19" y="28"/>
                    <a:pt x="23" y="34"/>
                    <a:pt x="27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4" name="Freeform 80">
              <a:extLst>
                <a:ext uri="{FF2B5EF4-FFF2-40B4-BE49-F238E27FC236}">
                  <a16:creationId xmlns:a16="http://schemas.microsoft.com/office/drawing/2014/main" id="{A81F3909-E591-F6BB-70B8-E9B7C2F89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550" y="1547813"/>
              <a:ext cx="85725" cy="134938"/>
            </a:xfrm>
            <a:custGeom>
              <a:avLst/>
              <a:gdLst/>
              <a:ahLst/>
              <a:cxnLst>
                <a:cxn ang="0">
                  <a:pos x="30" y="44"/>
                </a:cxn>
                <a:cxn ang="0">
                  <a:pos x="28" y="44"/>
                </a:cxn>
                <a:cxn ang="0">
                  <a:pos x="28" y="45"/>
                </a:cxn>
                <a:cxn ang="0">
                  <a:pos x="24" y="47"/>
                </a:cxn>
                <a:cxn ang="0">
                  <a:pos x="11" y="27"/>
                </a:cxn>
                <a:cxn ang="0">
                  <a:pos x="0" y="4"/>
                </a:cxn>
                <a:cxn ang="0">
                  <a:pos x="3" y="2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16" y="24"/>
                </a:cxn>
                <a:cxn ang="0">
                  <a:pos x="30" y="44"/>
                </a:cxn>
              </a:cxnLst>
              <a:rect l="0" t="0" r="r" b="b"/>
              <a:pathLst>
                <a:path w="30" h="47">
                  <a:moveTo>
                    <a:pt x="30" y="44"/>
                  </a:moveTo>
                  <a:cubicBezTo>
                    <a:pt x="28" y="44"/>
                    <a:pt x="28" y="44"/>
                    <a:pt x="28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46"/>
                    <a:pt x="25" y="46"/>
                    <a:pt x="24" y="47"/>
                  </a:cubicBezTo>
                  <a:cubicBezTo>
                    <a:pt x="20" y="41"/>
                    <a:pt x="15" y="35"/>
                    <a:pt x="11" y="27"/>
                  </a:cubicBezTo>
                  <a:cubicBezTo>
                    <a:pt x="6" y="19"/>
                    <a:pt x="2" y="11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7"/>
                    <a:pt x="12" y="15"/>
                    <a:pt x="16" y="24"/>
                  </a:cubicBezTo>
                  <a:cubicBezTo>
                    <a:pt x="21" y="31"/>
                    <a:pt x="25" y="38"/>
                    <a:pt x="30" y="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5" name="Freeform 81">
              <a:extLst>
                <a:ext uri="{FF2B5EF4-FFF2-40B4-BE49-F238E27FC236}">
                  <a16:creationId xmlns:a16="http://schemas.microsoft.com/office/drawing/2014/main" id="{6E539545-7768-FBF5-BA9F-B60FBB7B1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5300" y="1530350"/>
              <a:ext cx="85725" cy="131763"/>
            </a:xfrm>
            <a:custGeom>
              <a:avLst/>
              <a:gdLst/>
              <a:ahLst/>
              <a:cxnLst>
                <a:cxn ang="0">
                  <a:pos x="30" y="43"/>
                </a:cxn>
                <a:cxn ang="0">
                  <a:pos x="29" y="44"/>
                </a:cxn>
                <a:cxn ang="0">
                  <a:pos x="25" y="46"/>
                </a:cxn>
                <a:cxn ang="0">
                  <a:pos x="11" y="27"/>
                </a:cxn>
                <a:cxn ang="0">
                  <a:pos x="0" y="3"/>
                </a:cxn>
                <a:cxn ang="0">
                  <a:pos x="4" y="1"/>
                </a:cxn>
                <a:cxn ang="0">
                  <a:pos x="6" y="0"/>
                </a:cxn>
                <a:cxn ang="0">
                  <a:pos x="17" y="23"/>
                </a:cxn>
                <a:cxn ang="0">
                  <a:pos x="30" y="43"/>
                </a:cxn>
              </a:cxnLst>
              <a:rect l="0" t="0" r="r" b="b"/>
              <a:pathLst>
                <a:path w="30" h="46">
                  <a:moveTo>
                    <a:pt x="30" y="43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0" y="41"/>
                    <a:pt x="15" y="34"/>
                    <a:pt x="11" y="27"/>
                  </a:cubicBezTo>
                  <a:cubicBezTo>
                    <a:pt x="6" y="18"/>
                    <a:pt x="2" y="10"/>
                    <a:pt x="0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7"/>
                    <a:pt x="12" y="15"/>
                    <a:pt x="17" y="23"/>
                  </a:cubicBezTo>
                  <a:cubicBezTo>
                    <a:pt x="21" y="31"/>
                    <a:pt x="26" y="38"/>
                    <a:pt x="30" y="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6" name="Freeform 82">
              <a:extLst>
                <a:ext uri="{FF2B5EF4-FFF2-40B4-BE49-F238E27FC236}">
                  <a16:creationId xmlns:a16="http://schemas.microsoft.com/office/drawing/2014/main" id="{AE8973C6-3BC4-4FDE-6E50-90F81DD14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7050" y="1504950"/>
              <a:ext cx="96838" cy="139700"/>
            </a:xfrm>
            <a:custGeom>
              <a:avLst/>
              <a:gdLst/>
              <a:ahLst/>
              <a:cxnLst>
                <a:cxn ang="0">
                  <a:pos x="34" y="44"/>
                </a:cxn>
                <a:cxn ang="0">
                  <a:pos x="29" y="46"/>
                </a:cxn>
                <a:cxn ang="0">
                  <a:pos x="25" y="49"/>
                </a:cxn>
                <a:cxn ang="0">
                  <a:pos x="13" y="33"/>
                </a:cxn>
                <a:cxn ang="0">
                  <a:pos x="11" y="29"/>
                </a:cxn>
                <a:cxn ang="0">
                  <a:pos x="10" y="27"/>
                </a:cxn>
                <a:cxn ang="0">
                  <a:pos x="0" y="5"/>
                </a:cxn>
                <a:cxn ang="0">
                  <a:pos x="4" y="3"/>
                </a:cxn>
                <a:cxn ang="0">
                  <a:pos x="9" y="0"/>
                </a:cxn>
                <a:cxn ang="0">
                  <a:pos x="17" y="25"/>
                </a:cxn>
                <a:cxn ang="0">
                  <a:pos x="34" y="44"/>
                </a:cxn>
              </a:cxnLst>
              <a:rect l="0" t="0" r="r" b="b"/>
              <a:pathLst>
                <a:path w="34" h="49">
                  <a:moveTo>
                    <a:pt x="34" y="44"/>
                  </a:moveTo>
                  <a:cubicBezTo>
                    <a:pt x="29" y="46"/>
                    <a:pt x="29" y="46"/>
                    <a:pt x="29" y="46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1" y="44"/>
                    <a:pt x="17" y="39"/>
                    <a:pt x="13" y="33"/>
                  </a:cubicBezTo>
                  <a:cubicBezTo>
                    <a:pt x="13" y="32"/>
                    <a:pt x="12" y="30"/>
                    <a:pt x="11" y="29"/>
                  </a:cubicBezTo>
                  <a:cubicBezTo>
                    <a:pt x="11" y="29"/>
                    <a:pt x="11" y="28"/>
                    <a:pt x="10" y="27"/>
                  </a:cubicBezTo>
                  <a:cubicBezTo>
                    <a:pt x="6" y="20"/>
                    <a:pt x="2" y="12"/>
                    <a:pt x="0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9"/>
                    <a:pt x="12" y="17"/>
                    <a:pt x="17" y="25"/>
                  </a:cubicBezTo>
                  <a:cubicBezTo>
                    <a:pt x="21" y="32"/>
                    <a:pt x="27" y="39"/>
                    <a:pt x="34" y="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7" name="Freeform 83">
              <a:extLst>
                <a:ext uri="{FF2B5EF4-FFF2-40B4-BE49-F238E27FC236}">
                  <a16:creationId xmlns:a16="http://schemas.microsoft.com/office/drawing/2014/main" id="{03E45989-67F7-E77A-295F-B1065ABEE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8150" y="1287463"/>
              <a:ext cx="76200" cy="114300"/>
            </a:xfrm>
            <a:custGeom>
              <a:avLst/>
              <a:gdLst/>
              <a:ahLst/>
              <a:cxnLst>
                <a:cxn ang="0">
                  <a:pos x="4" y="40"/>
                </a:cxn>
                <a:cxn ang="0">
                  <a:pos x="2" y="25"/>
                </a:cxn>
                <a:cxn ang="0">
                  <a:pos x="13" y="6"/>
                </a:cxn>
                <a:cxn ang="0">
                  <a:pos x="27" y="1"/>
                </a:cxn>
                <a:cxn ang="0">
                  <a:pos x="14" y="20"/>
                </a:cxn>
                <a:cxn ang="0">
                  <a:pos x="4" y="40"/>
                </a:cxn>
              </a:cxnLst>
              <a:rect l="0" t="0" r="r" b="b"/>
              <a:pathLst>
                <a:path w="27" h="40">
                  <a:moveTo>
                    <a:pt x="4" y="40"/>
                  </a:moveTo>
                  <a:cubicBezTo>
                    <a:pt x="1" y="35"/>
                    <a:pt x="0" y="30"/>
                    <a:pt x="2" y="2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6" y="2"/>
                    <a:pt x="21" y="0"/>
                    <a:pt x="27" y="1"/>
                  </a:cubicBezTo>
                  <a:cubicBezTo>
                    <a:pt x="23" y="6"/>
                    <a:pt x="18" y="13"/>
                    <a:pt x="14" y="20"/>
                  </a:cubicBezTo>
                  <a:cubicBezTo>
                    <a:pt x="10" y="27"/>
                    <a:pt x="7" y="34"/>
                    <a:pt x="4" y="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8" name="Freeform 84">
              <a:extLst>
                <a:ext uri="{FF2B5EF4-FFF2-40B4-BE49-F238E27FC236}">
                  <a16:creationId xmlns:a16="http://schemas.microsoft.com/office/drawing/2014/main" id="{C9F05019-F7E9-2588-2EBD-74228BD70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550" y="1293813"/>
              <a:ext cx="88900" cy="131763"/>
            </a:xfrm>
            <a:custGeom>
              <a:avLst/>
              <a:gdLst/>
              <a:ahLst/>
              <a:cxnLst>
                <a:cxn ang="0">
                  <a:pos x="6" y="46"/>
                </a:cxn>
                <a:cxn ang="0">
                  <a:pos x="4" y="46"/>
                </a:cxn>
                <a:cxn ang="0">
                  <a:pos x="3" y="45"/>
                </a:cxn>
                <a:cxn ang="0">
                  <a:pos x="0" y="43"/>
                </a:cxn>
                <a:cxn ang="0">
                  <a:pos x="10" y="22"/>
                </a:cxn>
                <a:cxn ang="0">
                  <a:pos x="25" y="0"/>
                </a:cxn>
                <a:cxn ang="0">
                  <a:pos x="28" y="2"/>
                </a:cxn>
                <a:cxn ang="0">
                  <a:pos x="29" y="2"/>
                </a:cxn>
                <a:cxn ang="0">
                  <a:pos x="31" y="3"/>
                </a:cxn>
                <a:cxn ang="0">
                  <a:pos x="16" y="25"/>
                </a:cxn>
                <a:cxn ang="0">
                  <a:pos x="6" y="46"/>
                </a:cxn>
              </a:cxnLst>
              <a:rect l="0" t="0" r="r" b="b"/>
              <a:pathLst>
                <a:path w="31" h="46">
                  <a:moveTo>
                    <a:pt x="6" y="46"/>
                  </a:moveTo>
                  <a:cubicBezTo>
                    <a:pt x="4" y="46"/>
                    <a:pt x="4" y="46"/>
                    <a:pt x="4" y="46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2" y="44"/>
                    <a:pt x="1" y="44"/>
                    <a:pt x="0" y="43"/>
                  </a:cubicBezTo>
                  <a:cubicBezTo>
                    <a:pt x="2" y="36"/>
                    <a:pt x="6" y="29"/>
                    <a:pt x="10" y="22"/>
                  </a:cubicBezTo>
                  <a:cubicBezTo>
                    <a:pt x="15" y="13"/>
                    <a:pt x="20" y="6"/>
                    <a:pt x="25" y="0"/>
                  </a:cubicBezTo>
                  <a:cubicBezTo>
                    <a:pt x="26" y="1"/>
                    <a:pt x="27" y="1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26" y="9"/>
                    <a:pt x="21" y="16"/>
                    <a:pt x="16" y="25"/>
                  </a:cubicBezTo>
                  <a:cubicBezTo>
                    <a:pt x="11" y="32"/>
                    <a:pt x="8" y="40"/>
                    <a:pt x="6" y="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9" name="Freeform 85">
              <a:extLst>
                <a:ext uri="{FF2B5EF4-FFF2-40B4-BE49-F238E27FC236}">
                  <a16:creationId xmlns:a16="http://schemas.microsoft.com/office/drawing/2014/main" id="{D2627CB5-1B7D-7116-2EAD-1901DD360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5300" y="1312863"/>
              <a:ext cx="88900" cy="131763"/>
            </a:xfrm>
            <a:custGeom>
              <a:avLst/>
              <a:gdLst/>
              <a:ahLst/>
              <a:cxnLst>
                <a:cxn ang="0">
                  <a:pos x="6" y="46"/>
                </a:cxn>
                <a:cxn ang="0">
                  <a:pos x="4" y="45"/>
                </a:cxn>
                <a:cxn ang="0">
                  <a:pos x="0" y="43"/>
                </a:cxn>
                <a:cxn ang="0">
                  <a:pos x="10" y="21"/>
                </a:cxn>
                <a:cxn ang="0">
                  <a:pos x="25" y="0"/>
                </a:cxn>
                <a:cxn ang="0">
                  <a:pos x="29" y="2"/>
                </a:cxn>
                <a:cxn ang="0">
                  <a:pos x="31" y="3"/>
                </a:cxn>
                <a:cxn ang="0">
                  <a:pos x="16" y="24"/>
                </a:cxn>
                <a:cxn ang="0">
                  <a:pos x="6" y="46"/>
                </a:cxn>
              </a:cxnLst>
              <a:rect l="0" t="0" r="r" b="b"/>
              <a:pathLst>
                <a:path w="31" h="46">
                  <a:moveTo>
                    <a:pt x="6" y="46"/>
                  </a:moveTo>
                  <a:cubicBezTo>
                    <a:pt x="4" y="45"/>
                    <a:pt x="4" y="45"/>
                    <a:pt x="4" y="4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" y="36"/>
                    <a:pt x="6" y="29"/>
                    <a:pt x="10" y="21"/>
                  </a:cubicBezTo>
                  <a:cubicBezTo>
                    <a:pt x="15" y="13"/>
                    <a:pt x="20" y="5"/>
                    <a:pt x="25" y="0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26" y="9"/>
                    <a:pt x="21" y="16"/>
                    <a:pt x="16" y="24"/>
                  </a:cubicBezTo>
                  <a:cubicBezTo>
                    <a:pt x="12" y="32"/>
                    <a:pt x="8" y="39"/>
                    <a:pt x="6" y="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0" name="Freeform 86">
              <a:extLst>
                <a:ext uri="{FF2B5EF4-FFF2-40B4-BE49-F238E27FC236}">
                  <a16:creationId xmlns:a16="http://schemas.microsoft.com/office/drawing/2014/main" id="{0F26273E-2E23-073F-A1A3-3DC9FD285A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7050" y="1330325"/>
              <a:ext cx="96838" cy="138113"/>
            </a:xfrm>
            <a:custGeom>
              <a:avLst/>
              <a:gdLst/>
              <a:ahLst/>
              <a:cxnLst>
                <a:cxn ang="0">
                  <a:pos x="10" y="48"/>
                </a:cxn>
                <a:cxn ang="0">
                  <a:pos x="5" y="45"/>
                </a:cxn>
                <a:cxn ang="0">
                  <a:pos x="0" y="43"/>
                </a:cxn>
                <a:cxn ang="0">
                  <a:pos x="9" y="25"/>
                </a:cxn>
                <a:cxn ang="0">
                  <a:pos x="11" y="22"/>
                </a:cxn>
                <a:cxn ang="0">
                  <a:pos x="12" y="20"/>
                </a:cxn>
                <a:cxn ang="0">
                  <a:pos x="26" y="0"/>
                </a:cxn>
                <a:cxn ang="0">
                  <a:pos x="29" y="2"/>
                </a:cxn>
                <a:cxn ang="0">
                  <a:pos x="34" y="5"/>
                </a:cxn>
                <a:cxn ang="0">
                  <a:pos x="17" y="24"/>
                </a:cxn>
                <a:cxn ang="0">
                  <a:pos x="10" y="48"/>
                </a:cxn>
              </a:cxnLst>
              <a:rect l="0" t="0" r="r" b="b"/>
              <a:pathLst>
                <a:path w="34" h="48">
                  <a:moveTo>
                    <a:pt x="10" y="48"/>
                  </a:moveTo>
                  <a:cubicBezTo>
                    <a:pt x="5" y="45"/>
                    <a:pt x="5" y="45"/>
                    <a:pt x="5" y="4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" y="38"/>
                    <a:pt x="5" y="31"/>
                    <a:pt x="9" y="25"/>
                  </a:cubicBezTo>
                  <a:cubicBezTo>
                    <a:pt x="9" y="24"/>
                    <a:pt x="10" y="23"/>
                    <a:pt x="11" y="22"/>
                  </a:cubicBezTo>
                  <a:cubicBezTo>
                    <a:pt x="11" y="21"/>
                    <a:pt x="11" y="20"/>
                    <a:pt x="12" y="20"/>
                  </a:cubicBezTo>
                  <a:cubicBezTo>
                    <a:pt x="16" y="12"/>
                    <a:pt x="21" y="5"/>
                    <a:pt x="26" y="0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28" y="10"/>
                    <a:pt x="22" y="16"/>
                    <a:pt x="17" y="24"/>
                  </a:cubicBezTo>
                  <a:cubicBezTo>
                    <a:pt x="13" y="32"/>
                    <a:pt x="10" y="40"/>
                    <a:pt x="10" y="4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1" name="Freeform 87">
              <a:extLst>
                <a:ext uri="{FF2B5EF4-FFF2-40B4-BE49-F238E27FC236}">
                  <a16:creationId xmlns:a16="http://schemas.microsoft.com/office/drawing/2014/main" id="{B7C01EEE-F68A-E5B6-EBC6-39C5550A8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3575" y="1177925"/>
              <a:ext cx="130175" cy="26988"/>
            </a:xfrm>
            <a:custGeom>
              <a:avLst/>
              <a:gdLst/>
              <a:ahLst/>
              <a:cxnLst>
                <a:cxn ang="0">
                  <a:pos x="46" y="9"/>
                </a:cxn>
                <a:cxn ang="0">
                  <a:pos x="34" y="0"/>
                </a:cxn>
                <a:cxn ang="0">
                  <a:pos x="12" y="0"/>
                </a:cxn>
                <a:cxn ang="0">
                  <a:pos x="0" y="9"/>
                </a:cxn>
                <a:cxn ang="0">
                  <a:pos x="22" y="7"/>
                </a:cxn>
                <a:cxn ang="0">
                  <a:pos x="46" y="9"/>
                </a:cxn>
              </a:cxnLst>
              <a:rect l="0" t="0" r="r" b="b"/>
              <a:pathLst>
                <a:path w="46" h="9">
                  <a:moveTo>
                    <a:pt x="46" y="9"/>
                  </a:moveTo>
                  <a:cubicBezTo>
                    <a:pt x="43" y="4"/>
                    <a:pt x="39" y="0"/>
                    <a:pt x="3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0"/>
                    <a:pt x="3" y="4"/>
                    <a:pt x="0" y="9"/>
                  </a:cubicBezTo>
                  <a:cubicBezTo>
                    <a:pt x="7" y="8"/>
                    <a:pt x="14" y="7"/>
                    <a:pt x="22" y="7"/>
                  </a:cubicBezTo>
                  <a:cubicBezTo>
                    <a:pt x="31" y="7"/>
                    <a:pt x="39" y="8"/>
                    <a:pt x="46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2" name="Freeform 88">
              <a:extLst>
                <a:ext uri="{FF2B5EF4-FFF2-40B4-BE49-F238E27FC236}">
                  <a16:creationId xmlns:a16="http://schemas.microsoft.com/office/drawing/2014/main" id="{2B710EE7-EAF3-FB03-9419-9FD0442100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225" y="1219200"/>
              <a:ext cx="142875" cy="25400"/>
            </a:xfrm>
            <a:custGeom>
              <a:avLst/>
              <a:gdLst/>
              <a:ahLst/>
              <a:cxnLst>
                <a:cxn ang="0">
                  <a:pos x="50" y="2"/>
                </a:cxn>
                <a:cxn ang="0">
                  <a:pos x="2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24" y="6"/>
                </a:cxn>
                <a:cxn ang="0">
                  <a:pos x="50" y="9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50" y="2"/>
                </a:cxn>
              </a:cxnLst>
              <a:rect l="0" t="0" r="r" b="b"/>
              <a:pathLst>
                <a:path w="50" h="9">
                  <a:moveTo>
                    <a:pt x="50" y="2"/>
                  </a:moveTo>
                  <a:cubicBezTo>
                    <a:pt x="42" y="1"/>
                    <a:pt x="33" y="0"/>
                    <a:pt x="24" y="0"/>
                  </a:cubicBezTo>
                  <a:cubicBezTo>
                    <a:pt x="15" y="0"/>
                    <a:pt x="7" y="0"/>
                    <a:pt x="0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7" y="7"/>
                    <a:pt x="15" y="6"/>
                    <a:pt x="24" y="6"/>
                  </a:cubicBezTo>
                  <a:cubicBezTo>
                    <a:pt x="33" y="6"/>
                    <a:pt x="42" y="7"/>
                    <a:pt x="50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4"/>
                    <a:pt x="50" y="3"/>
                    <a:pt x="50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3" name="Freeform 89">
              <a:extLst>
                <a:ext uri="{FF2B5EF4-FFF2-40B4-BE49-F238E27FC236}">
                  <a16:creationId xmlns:a16="http://schemas.microsoft.com/office/drawing/2014/main" id="{89ECA3F9-53EC-89FD-9A41-19055020A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225" y="1255713"/>
              <a:ext cx="142875" cy="2381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4" y="6"/>
                </a:cxn>
                <a:cxn ang="0">
                  <a:pos x="50" y="8"/>
                </a:cxn>
                <a:cxn ang="0">
                  <a:pos x="50" y="6"/>
                </a:cxn>
                <a:cxn ang="0">
                  <a:pos x="50" y="2"/>
                </a:cxn>
                <a:cxn ang="0">
                  <a:pos x="24" y="0"/>
                </a:cxn>
                <a:cxn ang="0">
                  <a:pos x="0" y="2"/>
                </a:cxn>
              </a:cxnLst>
              <a:rect l="0" t="0" r="r" b="b"/>
              <a:pathLst>
                <a:path w="50" h="8">
                  <a:moveTo>
                    <a:pt x="0" y="2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7" y="7"/>
                    <a:pt x="15" y="6"/>
                    <a:pt x="24" y="6"/>
                  </a:cubicBezTo>
                  <a:cubicBezTo>
                    <a:pt x="33" y="6"/>
                    <a:pt x="42" y="7"/>
                    <a:pt x="50" y="8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2" y="1"/>
                    <a:pt x="33" y="0"/>
                    <a:pt x="24" y="0"/>
                  </a:cubicBezTo>
                  <a:cubicBezTo>
                    <a:pt x="15" y="0"/>
                    <a:pt x="7" y="0"/>
                    <a:pt x="0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4" name="Freeform 90">
              <a:extLst>
                <a:ext uri="{FF2B5EF4-FFF2-40B4-BE49-F238E27FC236}">
                  <a16:creationId xmlns:a16="http://schemas.microsoft.com/office/drawing/2014/main" id="{476BC6DA-F3DF-C4C4-7132-1D5A89512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225" y="1293813"/>
              <a:ext cx="142875" cy="3333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0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25" y="7"/>
                </a:cxn>
                <a:cxn ang="0">
                  <a:pos x="50" y="12"/>
                </a:cxn>
                <a:cxn ang="0">
                  <a:pos x="50" y="6"/>
                </a:cxn>
                <a:cxn ang="0">
                  <a:pos x="50" y="2"/>
                </a:cxn>
                <a:cxn ang="0">
                  <a:pos x="26" y="0"/>
                </a:cxn>
                <a:cxn ang="0">
                  <a:pos x="24" y="0"/>
                </a:cxn>
              </a:cxnLst>
              <a:rect l="0" t="0" r="r" b="b"/>
              <a:pathLst>
                <a:path w="50" h="12">
                  <a:moveTo>
                    <a:pt x="24" y="0"/>
                  </a:moveTo>
                  <a:cubicBezTo>
                    <a:pt x="22" y="0"/>
                    <a:pt x="21" y="0"/>
                    <a:pt x="20" y="0"/>
                  </a:cubicBezTo>
                  <a:cubicBezTo>
                    <a:pt x="12" y="0"/>
                    <a:pt x="6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8" y="9"/>
                    <a:pt x="16" y="7"/>
                    <a:pt x="25" y="7"/>
                  </a:cubicBezTo>
                  <a:cubicBezTo>
                    <a:pt x="34" y="7"/>
                    <a:pt x="42" y="9"/>
                    <a:pt x="50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3" y="1"/>
                    <a:pt x="35" y="0"/>
                    <a:pt x="26" y="0"/>
                  </a:cubicBezTo>
                  <a:cubicBezTo>
                    <a:pt x="25" y="0"/>
                    <a:pt x="24" y="0"/>
                    <a:pt x="2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5" name="Freeform 91">
              <a:extLst>
                <a:ext uri="{FF2B5EF4-FFF2-40B4-BE49-F238E27FC236}">
                  <a16:creationId xmlns:a16="http://schemas.microsoft.com/office/drawing/2014/main" id="{4E0E71D4-D9D4-9B53-D01C-8A430D34F0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800" y="1290638"/>
              <a:ext cx="76200" cy="1143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" y="6"/>
                </a:cxn>
                <a:cxn ang="0">
                  <a:pos x="25" y="25"/>
                </a:cxn>
                <a:cxn ang="0">
                  <a:pos x="23" y="40"/>
                </a:cxn>
                <a:cxn ang="0">
                  <a:pos x="13" y="18"/>
                </a:cxn>
                <a:cxn ang="0">
                  <a:pos x="0" y="0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cubicBezTo>
                    <a:pt x="6" y="0"/>
                    <a:pt x="11" y="2"/>
                    <a:pt x="14" y="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7" y="30"/>
                    <a:pt x="26" y="35"/>
                    <a:pt x="23" y="40"/>
                  </a:cubicBezTo>
                  <a:cubicBezTo>
                    <a:pt x="20" y="33"/>
                    <a:pt x="17" y="26"/>
                    <a:pt x="13" y="18"/>
                  </a:cubicBezTo>
                  <a:cubicBezTo>
                    <a:pt x="9" y="12"/>
                    <a:pt x="4" y="6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6" name="Freeform 92">
              <a:extLst>
                <a:ext uri="{FF2B5EF4-FFF2-40B4-BE49-F238E27FC236}">
                  <a16:creationId xmlns:a16="http://schemas.microsoft.com/office/drawing/2014/main" id="{F401F068-5E30-AADE-811A-A97C22244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4875" y="1295400"/>
              <a:ext cx="85725" cy="13176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6" y="0"/>
                </a:cxn>
                <a:cxn ang="0">
                  <a:pos x="19" y="20"/>
                </a:cxn>
                <a:cxn ang="0">
                  <a:pos x="30" y="43"/>
                </a:cxn>
                <a:cxn ang="0">
                  <a:pos x="27" y="45"/>
                </a:cxn>
                <a:cxn ang="0">
                  <a:pos x="26" y="45"/>
                </a:cxn>
                <a:cxn ang="0">
                  <a:pos x="24" y="46"/>
                </a:cxn>
                <a:cxn ang="0">
                  <a:pos x="13" y="23"/>
                </a:cxn>
                <a:cxn ang="0">
                  <a:pos x="0" y="3"/>
                </a:cxn>
              </a:cxnLst>
              <a:rect l="0" t="0" r="r" b="b"/>
              <a:pathLst>
                <a:path w="30" h="46">
                  <a:moveTo>
                    <a:pt x="0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1"/>
                    <a:pt x="6" y="0"/>
                  </a:cubicBezTo>
                  <a:cubicBezTo>
                    <a:pt x="10" y="5"/>
                    <a:pt x="15" y="12"/>
                    <a:pt x="19" y="20"/>
                  </a:cubicBezTo>
                  <a:cubicBezTo>
                    <a:pt x="24" y="28"/>
                    <a:pt x="27" y="36"/>
                    <a:pt x="30" y="43"/>
                  </a:cubicBezTo>
                  <a:cubicBezTo>
                    <a:pt x="29" y="44"/>
                    <a:pt x="28" y="44"/>
                    <a:pt x="27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2" y="39"/>
                    <a:pt x="18" y="31"/>
                    <a:pt x="13" y="23"/>
                  </a:cubicBezTo>
                  <a:cubicBezTo>
                    <a:pt x="9" y="15"/>
                    <a:pt x="4" y="9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7" name="Freeform 93">
              <a:extLst>
                <a:ext uri="{FF2B5EF4-FFF2-40B4-BE49-F238E27FC236}">
                  <a16:creationId xmlns:a16="http://schemas.microsoft.com/office/drawing/2014/main" id="{54C208C3-1079-43E0-DF84-7AB06165B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4713" y="1312863"/>
              <a:ext cx="84138" cy="13493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3"/>
                </a:cxn>
                <a:cxn ang="0">
                  <a:pos x="5" y="0"/>
                </a:cxn>
                <a:cxn ang="0">
                  <a:pos x="19" y="20"/>
                </a:cxn>
                <a:cxn ang="0">
                  <a:pos x="30" y="44"/>
                </a:cxn>
                <a:cxn ang="0">
                  <a:pos x="26" y="46"/>
                </a:cxn>
                <a:cxn ang="0">
                  <a:pos x="24" y="47"/>
                </a:cxn>
                <a:cxn ang="0">
                  <a:pos x="13" y="23"/>
                </a:cxn>
                <a:cxn ang="0">
                  <a:pos x="0" y="4"/>
                </a:cxn>
              </a:cxnLst>
              <a:rect l="0" t="0" r="r" b="b"/>
              <a:pathLst>
                <a:path w="30" h="47">
                  <a:moveTo>
                    <a:pt x="0" y="4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6"/>
                    <a:pt x="14" y="13"/>
                    <a:pt x="19" y="20"/>
                  </a:cubicBezTo>
                  <a:cubicBezTo>
                    <a:pt x="24" y="28"/>
                    <a:pt x="27" y="37"/>
                    <a:pt x="30" y="44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2" y="40"/>
                    <a:pt x="18" y="32"/>
                    <a:pt x="13" y="23"/>
                  </a:cubicBezTo>
                  <a:cubicBezTo>
                    <a:pt x="9" y="16"/>
                    <a:pt x="4" y="9"/>
                    <a:pt x="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8" name="Freeform 94">
              <a:extLst>
                <a:ext uri="{FF2B5EF4-FFF2-40B4-BE49-F238E27FC236}">
                  <a16:creationId xmlns:a16="http://schemas.microsoft.com/office/drawing/2014/main" id="{8F395F22-2073-CCF2-09DD-B171DEF3E5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1850" y="1333500"/>
              <a:ext cx="96838" cy="13652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5" y="2"/>
                </a:cxn>
                <a:cxn ang="0">
                  <a:pos x="9" y="0"/>
                </a:cxn>
                <a:cxn ang="0">
                  <a:pos x="20" y="16"/>
                </a:cxn>
                <a:cxn ang="0">
                  <a:pos x="22" y="20"/>
                </a:cxn>
                <a:cxn ang="0">
                  <a:pos x="23" y="21"/>
                </a:cxn>
                <a:cxn ang="0">
                  <a:pos x="34" y="43"/>
                </a:cxn>
                <a:cxn ang="0">
                  <a:pos x="30" y="45"/>
                </a:cxn>
                <a:cxn ang="0">
                  <a:pos x="25" y="48"/>
                </a:cxn>
                <a:cxn ang="0">
                  <a:pos x="17" y="24"/>
                </a:cxn>
                <a:cxn ang="0">
                  <a:pos x="0" y="5"/>
                </a:cxn>
              </a:cxnLst>
              <a:rect l="0" t="0" r="r" b="b"/>
              <a:pathLst>
                <a:path w="34" h="48">
                  <a:moveTo>
                    <a:pt x="0" y="5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4"/>
                    <a:pt x="17" y="10"/>
                    <a:pt x="20" y="16"/>
                  </a:cubicBezTo>
                  <a:cubicBezTo>
                    <a:pt x="21" y="17"/>
                    <a:pt x="22" y="18"/>
                    <a:pt x="22" y="20"/>
                  </a:cubicBezTo>
                  <a:cubicBezTo>
                    <a:pt x="23" y="20"/>
                    <a:pt x="23" y="21"/>
                    <a:pt x="23" y="21"/>
                  </a:cubicBezTo>
                  <a:cubicBezTo>
                    <a:pt x="28" y="29"/>
                    <a:pt x="31" y="37"/>
                    <a:pt x="34" y="43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0"/>
                    <a:pt x="21" y="32"/>
                    <a:pt x="17" y="24"/>
                  </a:cubicBezTo>
                  <a:cubicBezTo>
                    <a:pt x="13" y="16"/>
                    <a:pt x="7" y="10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9" name="Freeform 95">
              <a:extLst>
                <a:ext uri="{FF2B5EF4-FFF2-40B4-BE49-F238E27FC236}">
                  <a16:creationId xmlns:a16="http://schemas.microsoft.com/office/drawing/2014/main" id="{9133CEA1-6F3E-9880-AEA9-AA00B181CB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800" y="1576388"/>
              <a:ext cx="76200" cy="11430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4" y="14"/>
                </a:cxn>
                <a:cxn ang="0">
                  <a:pos x="13" y="34"/>
                </a:cxn>
                <a:cxn ang="0">
                  <a:pos x="0" y="39"/>
                </a:cxn>
                <a:cxn ang="0">
                  <a:pos x="13" y="19"/>
                </a:cxn>
                <a:cxn ang="0">
                  <a:pos x="23" y="0"/>
                </a:cxn>
              </a:cxnLst>
              <a:rect l="0" t="0" r="r" b="b"/>
              <a:pathLst>
                <a:path w="27" h="40">
                  <a:moveTo>
                    <a:pt x="23" y="0"/>
                  </a:moveTo>
                  <a:cubicBezTo>
                    <a:pt x="26" y="5"/>
                    <a:pt x="27" y="10"/>
                    <a:pt x="24" y="1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1" y="38"/>
                    <a:pt x="6" y="40"/>
                    <a:pt x="0" y="39"/>
                  </a:cubicBezTo>
                  <a:cubicBezTo>
                    <a:pt x="4" y="34"/>
                    <a:pt x="9" y="27"/>
                    <a:pt x="13" y="19"/>
                  </a:cubicBezTo>
                  <a:cubicBezTo>
                    <a:pt x="17" y="13"/>
                    <a:pt x="20" y="6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0" name="Freeform 96">
              <a:extLst>
                <a:ext uri="{FF2B5EF4-FFF2-40B4-BE49-F238E27FC236}">
                  <a16:creationId xmlns:a16="http://schemas.microsoft.com/office/drawing/2014/main" id="{9D0E07D9-C3E3-5944-8D45-A971EA29E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3288" y="1550988"/>
              <a:ext cx="87313" cy="13176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7" y="1"/>
                </a:cxn>
                <a:cxn ang="0">
                  <a:pos x="27" y="2"/>
                </a:cxn>
                <a:cxn ang="0">
                  <a:pos x="31" y="4"/>
                </a:cxn>
                <a:cxn ang="0">
                  <a:pos x="20" y="25"/>
                </a:cxn>
                <a:cxn ang="0">
                  <a:pos x="6" y="46"/>
                </a:cxn>
                <a:cxn ang="0">
                  <a:pos x="2" y="45"/>
                </a:cxn>
                <a:cxn ang="0">
                  <a:pos x="2" y="44"/>
                </a:cxn>
                <a:cxn ang="0">
                  <a:pos x="0" y="43"/>
                </a:cxn>
                <a:cxn ang="0">
                  <a:pos x="15" y="22"/>
                </a:cxn>
                <a:cxn ang="0">
                  <a:pos x="25" y="0"/>
                </a:cxn>
              </a:cxnLst>
              <a:rect l="0" t="0" r="r" b="b"/>
              <a:pathLst>
                <a:path w="31" h="46">
                  <a:moveTo>
                    <a:pt x="25" y="0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9" y="2"/>
                    <a:pt x="30" y="3"/>
                    <a:pt x="31" y="4"/>
                  </a:cubicBezTo>
                  <a:cubicBezTo>
                    <a:pt x="28" y="10"/>
                    <a:pt x="25" y="18"/>
                    <a:pt x="20" y="25"/>
                  </a:cubicBezTo>
                  <a:cubicBezTo>
                    <a:pt x="16" y="33"/>
                    <a:pt x="11" y="41"/>
                    <a:pt x="6" y="46"/>
                  </a:cubicBezTo>
                  <a:cubicBezTo>
                    <a:pt x="5" y="46"/>
                    <a:pt x="4" y="45"/>
                    <a:pt x="2" y="45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5" y="38"/>
                    <a:pt x="10" y="30"/>
                    <a:pt x="15" y="22"/>
                  </a:cubicBezTo>
                  <a:cubicBezTo>
                    <a:pt x="19" y="14"/>
                    <a:pt x="23" y="7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1" name="Freeform 97">
              <a:extLst>
                <a:ext uri="{FF2B5EF4-FFF2-40B4-BE49-F238E27FC236}">
                  <a16:creationId xmlns:a16="http://schemas.microsoft.com/office/drawing/2014/main" id="{83964911-7EF5-9D09-A9BD-F2331C867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1538" y="1533525"/>
              <a:ext cx="87313" cy="13176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6" y="1"/>
                </a:cxn>
                <a:cxn ang="0">
                  <a:pos x="31" y="3"/>
                </a:cxn>
                <a:cxn ang="0">
                  <a:pos x="20" y="25"/>
                </a:cxn>
                <a:cxn ang="0">
                  <a:pos x="5" y="46"/>
                </a:cxn>
                <a:cxn ang="0">
                  <a:pos x="2" y="44"/>
                </a:cxn>
                <a:cxn ang="0">
                  <a:pos x="0" y="43"/>
                </a:cxn>
                <a:cxn ang="0">
                  <a:pos x="15" y="21"/>
                </a:cxn>
                <a:cxn ang="0">
                  <a:pos x="25" y="0"/>
                </a:cxn>
              </a:cxnLst>
              <a:rect l="0" t="0" r="r" b="b"/>
              <a:pathLst>
                <a:path w="31" h="46">
                  <a:moveTo>
                    <a:pt x="25" y="0"/>
                  </a:moveTo>
                  <a:cubicBezTo>
                    <a:pt x="26" y="1"/>
                    <a:pt x="26" y="1"/>
                    <a:pt x="26" y="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28" y="10"/>
                    <a:pt x="25" y="17"/>
                    <a:pt x="20" y="25"/>
                  </a:cubicBezTo>
                  <a:cubicBezTo>
                    <a:pt x="15" y="33"/>
                    <a:pt x="10" y="40"/>
                    <a:pt x="5" y="46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5" y="37"/>
                    <a:pt x="10" y="30"/>
                    <a:pt x="15" y="21"/>
                  </a:cubicBezTo>
                  <a:cubicBezTo>
                    <a:pt x="19" y="14"/>
                    <a:pt x="23" y="6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2" name="Freeform 98">
              <a:extLst>
                <a:ext uri="{FF2B5EF4-FFF2-40B4-BE49-F238E27FC236}">
                  <a16:creationId xmlns:a16="http://schemas.microsoft.com/office/drawing/2014/main" id="{408C3C07-E583-D0E3-DB3D-78655A7215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8675" y="1508125"/>
              <a:ext cx="96838" cy="13970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0" y="3"/>
                </a:cxn>
                <a:cxn ang="0">
                  <a:pos x="34" y="6"/>
                </a:cxn>
                <a:cxn ang="0">
                  <a:pos x="26" y="23"/>
                </a:cxn>
                <a:cxn ang="0">
                  <a:pos x="24" y="27"/>
                </a:cxn>
                <a:cxn ang="0">
                  <a:pos x="23" y="29"/>
                </a:cxn>
                <a:cxn ang="0">
                  <a:pos x="9" y="49"/>
                </a:cxn>
                <a:cxn ang="0">
                  <a:pos x="6" y="46"/>
                </a:cxn>
                <a:cxn ang="0">
                  <a:pos x="0" y="43"/>
                </a:cxn>
                <a:cxn ang="0">
                  <a:pos x="18" y="25"/>
                </a:cxn>
                <a:cxn ang="0">
                  <a:pos x="25" y="0"/>
                </a:cxn>
              </a:cxnLst>
              <a:rect l="0" t="0" r="r" b="b"/>
              <a:pathLst>
                <a:path w="34" h="49">
                  <a:moveTo>
                    <a:pt x="25" y="0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11"/>
                    <a:pt x="30" y="17"/>
                    <a:pt x="26" y="23"/>
                  </a:cubicBezTo>
                  <a:cubicBezTo>
                    <a:pt x="25" y="25"/>
                    <a:pt x="25" y="26"/>
                    <a:pt x="24" y="27"/>
                  </a:cubicBezTo>
                  <a:cubicBezTo>
                    <a:pt x="24" y="28"/>
                    <a:pt x="23" y="28"/>
                    <a:pt x="23" y="29"/>
                  </a:cubicBezTo>
                  <a:cubicBezTo>
                    <a:pt x="18" y="37"/>
                    <a:pt x="14" y="43"/>
                    <a:pt x="9" y="49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7" y="39"/>
                    <a:pt x="13" y="32"/>
                    <a:pt x="18" y="25"/>
                  </a:cubicBezTo>
                  <a:cubicBezTo>
                    <a:pt x="22" y="17"/>
                    <a:pt x="24" y="9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53" name="Freeform 217">
            <a:extLst>
              <a:ext uri="{FF2B5EF4-FFF2-40B4-BE49-F238E27FC236}">
                <a16:creationId xmlns:a16="http://schemas.microsoft.com/office/drawing/2014/main" id="{E8DCAC75-7826-6DD4-26B9-877F5DAE2E0D}"/>
              </a:ext>
            </a:extLst>
          </p:cNvPr>
          <p:cNvSpPr>
            <a:spLocks noEditPoints="1"/>
          </p:cNvSpPr>
          <p:nvPr/>
        </p:nvSpPr>
        <p:spPr bwMode="auto">
          <a:xfrm>
            <a:off x="2217331" y="5269976"/>
            <a:ext cx="574669" cy="431002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pPr marL="0" algn="r" defTabSz="457200" rtl="1" eaLnBrk="1" latinLnBrk="0" hangingPunct="1"/>
            <a:endParaRPr lang="en-US" sz="2400"/>
          </a:p>
        </p:txBody>
      </p:sp>
      <p:sp>
        <p:nvSpPr>
          <p:cNvPr id="156" name="Text Placeholder 1">
            <a:extLst>
              <a:ext uri="{FF2B5EF4-FFF2-40B4-BE49-F238E27FC236}">
                <a16:creationId xmlns:a16="http://schemas.microsoft.com/office/drawing/2014/main" id="{895F660E-D3AB-FF9E-AC67-E30137DBAF4C}"/>
              </a:ext>
            </a:extLst>
          </p:cNvPr>
          <p:cNvSpPr txBox="1">
            <a:spLocks/>
          </p:cNvSpPr>
          <p:nvPr/>
        </p:nvSpPr>
        <p:spPr>
          <a:xfrm>
            <a:off x="2328396" y="3636003"/>
            <a:ext cx="308521" cy="504797"/>
          </a:xfrm>
          <a:prstGeom prst="rect">
            <a:avLst/>
          </a:prstGeom>
          <a:solidFill>
            <a:srgbClr val="2DADE0"/>
          </a:solidFill>
        </p:spPr>
        <p:txBody>
          <a:bodyPr vert="horz" lIns="91440" tIns="45720" rIns="91440" bIns="45720" rtlCol="1" anchor="ctr"/>
          <a:lstStyle>
            <a:defPPr>
              <a:defRPr lang="ar-SA"/>
            </a:defPPr>
            <a:lvl1pPr marL="0" algn="r" defTabSz="914400" rtl="1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b="1" dirty="0">
                <a:solidFill>
                  <a:schemeClr val="bg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X</a:t>
            </a:r>
          </a:p>
        </p:txBody>
      </p:sp>
      <p:sp>
        <p:nvSpPr>
          <p:cNvPr id="43" name="مستطيل ذو زاوية واحدة مستديرة 42">
            <a:extLst>
              <a:ext uri="{FF2B5EF4-FFF2-40B4-BE49-F238E27FC236}">
                <a16:creationId xmlns:a16="http://schemas.microsoft.com/office/drawing/2014/main" id="{A0B20356-1269-5ACA-EEA7-6DE7F287B9A1}"/>
              </a:ext>
            </a:extLst>
          </p:cNvPr>
          <p:cNvSpPr/>
          <p:nvPr/>
        </p:nvSpPr>
        <p:spPr>
          <a:xfrm flipH="1">
            <a:off x="8172613" y="513504"/>
            <a:ext cx="3008835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icons</a:t>
            </a:r>
          </a:p>
        </p:txBody>
      </p:sp>
      <p:cxnSp>
        <p:nvCxnSpPr>
          <p:cNvPr id="154" name="موصل مستقيم 30">
            <a:extLst>
              <a:ext uri="{FF2B5EF4-FFF2-40B4-BE49-F238E27FC236}">
                <a16:creationId xmlns:a16="http://schemas.microsoft.com/office/drawing/2014/main" id="{05792FF9-E203-BC12-91E3-62F84ED6CE70}"/>
              </a:ext>
            </a:extLst>
          </p:cNvPr>
          <p:cNvCxnSpPr>
            <a:cxnSpLocks/>
          </p:cNvCxnSpPr>
          <p:nvPr/>
        </p:nvCxnSpPr>
        <p:spPr>
          <a:xfrm>
            <a:off x="8176684" y="999914"/>
            <a:ext cx="3004764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مربع نص 156">
            <a:extLst>
              <a:ext uri="{FF2B5EF4-FFF2-40B4-BE49-F238E27FC236}">
                <a16:creationId xmlns:a16="http://schemas.microsoft.com/office/drawing/2014/main" id="{D93D60BC-8E11-7A0A-00A7-FDFB888BC02F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086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7C409834-BEEC-C4B3-1002-B03AC9BDB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70</a:t>
            </a:fld>
            <a:endParaRPr lang="ar-SA"/>
          </a:p>
        </p:txBody>
      </p:sp>
      <p:grpSp>
        <p:nvGrpSpPr>
          <p:cNvPr id="5" name="Group 290">
            <a:extLst>
              <a:ext uri="{FF2B5EF4-FFF2-40B4-BE49-F238E27FC236}">
                <a16:creationId xmlns:a16="http://schemas.microsoft.com/office/drawing/2014/main" id="{B02CFDF9-98E6-DDC9-5E19-B5EC413593F2}"/>
              </a:ext>
            </a:extLst>
          </p:cNvPr>
          <p:cNvGrpSpPr/>
          <p:nvPr/>
        </p:nvGrpSpPr>
        <p:grpSpPr>
          <a:xfrm>
            <a:off x="10090820" y="2178536"/>
            <a:ext cx="292097" cy="257173"/>
            <a:chOff x="8526463" y="1254125"/>
            <a:chExt cx="292100" cy="257176"/>
          </a:xfrm>
          <a:solidFill>
            <a:srgbClr val="1673A3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5BAF2545-EC0B-F8B9-51D7-1901500217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6463" y="1254125"/>
              <a:ext cx="292100" cy="220663"/>
            </a:xfrm>
            <a:custGeom>
              <a:avLst/>
              <a:gdLst/>
              <a:ahLst/>
              <a:cxnLst>
                <a:cxn ang="0">
                  <a:pos x="102" y="33"/>
                </a:cxn>
                <a:cxn ang="0">
                  <a:pos x="102" y="33"/>
                </a:cxn>
                <a:cxn ang="0">
                  <a:pos x="69" y="0"/>
                </a:cxn>
                <a:cxn ang="0">
                  <a:pos x="41" y="17"/>
                </a:cxn>
                <a:cxn ang="0">
                  <a:pos x="33" y="15"/>
                </a:cxn>
                <a:cxn ang="0">
                  <a:pos x="15" y="33"/>
                </a:cxn>
                <a:cxn ang="0">
                  <a:pos x="15" y="33"/>
                </a:cxn>
                <a:cxn ang="0">
                  <a:pos x="0" y="58"/>
                </a:cxn>
                <a:cxn ang="0">
                  <a:pos x="29" y="87"/>
                </a:cxn>
                <a:cxn ang="0">
                  <a:pos x="36" y="87"/>
                </a:cxn>
                <a:cxn ang="0">
                  <a:pos x="36" y="80"/>
                </a:cxn>
                <a:cxn ang="0">
                  <a:pos x="29" y="80"/>
                </a:cxn>
                <a:cxn ang="0">
                  <a:pos x="7" y="58"/>
                </a:cxn>
                <a:cxn ang="0">
                  <a:pos x="18" y="40"/>
                </a:cxn>
                <a:cxn ang="0">
                  <a:pos x="22" y="38"/>
                </a:cxn>
                <a:cxn ang="0">
                  <a:pos x="22" y="33"/>
                </a:cxn>
                <a:cxn ang="0">
                  <a:pos x="22" y="33"/>
                </a:cxn>
                <a:cxn ang="0">
                  <a:pos x="33" y="22"/>
                </a:cxn>
                <a:cxn ang="0">
                  <a:pos x="37" y="23"/>
                </a:cxn>
                <a:cxn ang="0">
                  <a:pos x="44" y="26"/>
                </a:cxn>
                <a:cxn ang="0">
                  <a:pos x="47" y="20"/>
                </a:cxn>
                <a:cxn ang="0">
                  <a:pos x="69" y="8"/>
                </a:cxn>
                <a:cxn ang="0">
                  <a:pos x="94" y="33"/>
                </a:cxn>
                <a:cxn ang="0">
                  <a:pos x="94" y="33"/>
                </a:cxn>
                <a:cxn ang="0">
                  <a:pos x="94" y="38"/>
                </a:cxn>
                <a:cxn ang="0">
                  <a:pos x="98" y="40"/>
                </a:cxn>
                <a:cxn ang="0">
                  <a:pos x="109" y="58"/>
                </a:cxn>
                <a:cxn ang="0">
                  <a:pos x="87" y="80"/>
                </a:cxn>
                <a:cxn ang="0">
                  <a:pos x="80" y="80"/>
                </a:cxn>
                <a:cxn ang="0">
                  <a:pos x="80" y="87"/>
                </a:cxn>
                <a:cxn ang="0">
                  <a:pos x="87" y="87"/>
                </a:cxn>
                <a:cxn ang="0">
                  <a:pos x="116" y="58"/>
                </a:cxn>
                <a:cxn ang="0">
                  <a:pos x="102" y="33"/>
                </a:cxn>
              </a:cxnLst>
              <a:rect l="0" t="0" r="r" b="b"/>
              <a:pathLst>
                <a:path w="116" h="87">
                  <a:moveTo>
                    <a:pt x="102" y="33"/>
                  </a:moveTo>
                  <a:cubicBezTo>
                    <a:pt x="102" y="33"/>
                    <a:pt x="102" y="33"/>
                    <a:pt x="102" y="33"/>
                  </a:cubicBezTo>
                  <a:cubicBezTo>
                    <a:pt x="102" y="15"/>
                    <a:pt x="87" y="0"/>
                    <a:pt x="69" y="0"/>
                  </a:cubicBezTo>
                  <a:cubicBezTo>
                    <a:pt x="57" y="0"/>
                    <a:pt x="46" y="7"/>
                    <a:pt x="41" y="17"/>
                  </a:cubicBezTo>
                  <a:cubicBezTo>
                    <a:pt x="38" y="16"/>
                    <a:pt x="36" y="15"/>
                    <a:pt x="33" y="15"/>
                  </a:cubicBezTo>
                  <a:cubicBezTo>
                    <a:pt x="23" y="15"/>
                    <a:pt x="15" y="2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6" y="38"/>
                    <a:pt x="0" y="48"/>
                    <a:pt x="0" y="58"/>
                  </a:cubicBezTo>
                  <a:cubicBezTo>
                    <a:pt x="0" y="74"/>
                    <a:pt x="13" y="87"/>
                    <a:pt x="29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17" y="80"/>
                    <a:pt x="7" y="70"/>
                    <a:pt x="7" y="58"/>
                  </a:cubicBezTo>
                  <a:cubicBezTo>
                    <a:pt x="7" y="51"/>
                    <a:pt x="11" y="44"/>
                    <a:pt x="18" y="40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27"/>
                    <a:pt x="27" y="22"/>
                    <a:pt x="33" y="22"/>
                  </a:cubicBezTo>
                  <a:cubicBezTo>
                    <a:pt x="34" y="22"/>
                    <a:pt x="36" y="23"/>
                    <a:pt x="37" y="23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52" y="12"/>
                    <a:pt x="60" y="8"/>
                    <a:pt x="69" y="8"/>
                  </a:cubicBezTo>
                  <a:cubicBezTo>
                    <a:pt x="83" y="8"/>
                    <a:pt x="94" y="19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105" y="44"/>
                    <a:pt x="109" y="51"/>
                    <a:pt x="109" y="58"/>
                  </a:cubicBezTo>
                  <a:cubicBezTo>
                    <a:pt x="109" y="70"/>
                    <a:pt x="99" y="80"/>
                    <a:pt x="87" y="8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80" y="87"/>
                    <a:pt x="80" y="87"/>
                    <a:pt x="80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103" y="87"/>
                    <a:pt x="116" y="74"/>
                    <a:pt x="116" y="58"/>
                  </a:cubicBezTo>
                  <a:cubicBezTo>
                    <a:pt x="116" y="48"/>
                    <a:pt x="110" y="38"/>
                    <a:pt x="102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F4DC210C-71E1-17DF-BE71-4BC0EA6CB2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6951" y="1347788"/>
              <a:ext cx="111125" cy="163513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46"/>
                </a:cxn>
                <a:cxn ang="0">
                  <a:pos x="24" y="46"/>
                </a:cxn>
                <a:cxn ang="0">
                  <a:pos x="24" y="103"/>
                </a:cxn>
                <a:cxn ang="0">
                  <a:pos x="46" y="103"/>
                </a:cxn>
                <a:cxn ang="0">
                  <a:pos x="46" y="46"/>
                </a:cxn>
                <a:cxn ang="0">
                  <a:pos x="70" y="46"/>
                </a:cxn>
                <a:cxn ang="0">
                  <a:pos x="35" y="0"/>
                </a:cxn>
              </a:cxnLst>
              <a:rect l="0" t="0" r="r" b="b"/>
              <a:pathLst>
                <a:path w="70" h="103">
                  <a:moveTo>
                    <a:pt x="35" y="0"/>
                  </a:moveTo>
                  <a:lnTo>
                    <a:pt x="0" y="46"/>
                  </a:lnTo>
                  <a:lnTo>
                    <a:pt x="24" y="46"/>
                  </a:lnTo>
                  <a:lnTo>
                    <a:pt x="24" y="103"/>
                  </a:lnTo>
                  <a:lnTo>
                    <a:pt x="46" y="103"/>
                  </a:lnTo>
                  <a:lnTo>
                    <a:pt x="46" y="46"/>
                  </a:lnTo>
                  <a:lnTo>
                    <a:pt x="70" y="46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" name="Group 291">
            <a:extLst>
              <a:ext uri="{FF2B5EF4-FFF2-40B4-BE49-F238E27FC236}">
                <a16:creationId xmlns:a16="http://schemas.microsoft.com/office/drawing/2014/main" id="{BBEAE2AB-24AC-B520-8CC7-C7F8898AA6A0}"/>
              </a:ext>
            </a:extLst>
          </p:cNvPr>
          <p:cNvGrpSpPr/>
          <p:nvPr/>
        </p:nvGrpSpPr>
        <p:grpSpPr>
          <a:xfrm>
            <a:off x="9505039" y="2178536"/>
            <a:ext cx="293685" cy="257173"/>
            <a:chOff x="7940676" y="1254125"/>
            <a:chExt cx="293688" cy="257176"/>
          </a:xfrm>
          <a:solidFill>
            <a:srgbClr val="1673A3"/>
          </a:solidFill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7086D075-14A6-5728-5468-CE5F7B9ABF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2751" y="1347788"/>
              <a:ext cx="109538" cy="163513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23" y="0"/>
                </a:cxn>
                <a:cxn ang="0">
                  <a:pos x="23" y="57"/>
                </a:cxn>
                <a:cxn ang="0">
                  <a:pos x="0" y="57"/>
                </a:cxn>
                <a:cxn ang="0">
                  <a:pos x="35" y="103"/>
                </a:cxn>
                <a:cxn ang="0">
                  <a:pos x="69" y="57"/>
                </a:cxn>
                <a:cxn ang="0">
                  <a:pos x="46" y="57"/>
                </a:cxn>
                <a:cxn ang="0">
                  <a:pos x="46" y="0"/>
                </a:cxn>
              </a:cxnLst>
              <a:rect l="0" t="0" r="r" b="b"/>
              <a:pathLst>
                <a:path w="69" h="103">
                  <a:moveTo>
                    <a:pt x="46" y="0"/>
                  </a:moveTo>
                  <a:lnTo>
                    <a:pt x="23" y="0"/>
                  </a:lnTo>
                  <a:lnTo>
                    <a:pt x="23" y="57"/>
                  </a:lnTo>
                  <a:lnTo>
                    <a:pt x="0" y="57"/>
                  </a:lnTo>
                  <a:lnTo>
                    <a:pt x="35" y="103"/>
                  </a:lnTo>
                  <a:lnTo>
                    <a:pt x="69" y="57"/>
                  </a:lnTo>
                  <a:lnTo>
                    <a:pt x="46" y="57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60657A2D-A928-D312-4561-902685B89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0676" y="1254125"/>
              <a:ext cx="293688" cy="220663"/>
            </a:xfrm>
            <a:custGeom>
              <a:avLst/>
              <a:gdLst/>
              <a:ahLst/>
              <a:cxnLst>
                <a:cxn ang="0">
                  <a:pos x="101" y="33"/>
                </a:cxn>
                <a:cxn ang="0">
                  <a:pos x="101" y="33"/>
                </a:cxn>
                <a:cxn ang="0">
                  <a:pos x="69" y="0"/>
                </a:cxn>
                <a:cxn ang="0">
                  <a:pos x="40" y="17"/>
                </a:cxn>
                <a:cxn ang="0">
                  <a:pos x="32" y="15"/>
                </a:cxn>
                <a:cxn ang="0">
                  <a:pos x="14" y="33"/>
                </a:cxn>
                <a:cxn ang="0">
                  <a:pos x="14" y="33"/>
                </a:cxn>
                <a:cxn ang="0">
                  <a:pos x="0" y="58"/>
                </a:cxn>
                <a:cxn ang="0">
                  <a:pos x="29" y="87"/>
                </a:cxn>
                <a:cxn ang="0">
                  <a:pos x="29" y="80"/>
                </a:cxn>
                <a:cxn ang="0">
                  <a:pos x="7" y="58"/>
                </a:cxn>
                <a:cxn ang="0">
                  <a:pos x="18" y="40"/>
                </a:cxn>
                <a:cxn ang="0">
                  <a:pos x="22" y="38"/>
                </a:cxn>
                <a:cxn ang="0">
                  <a:pos x="22" y="33"/>
                </a:cxn>
                <a:cxn ang="0">
                  <a:pos x="21" y="33"/>
                </a:cxn>
                <a:cxn ang="0">
                  <a:pos x="32" y="22"/>
                </a:cxn>
                <a:cxn ang="0">
                  <a:pos x="37" y="23"/>
                </a:cxn>
                <a:cxn ang="0">
                  <a:pos x="43" y="26"/>
                </a:cxn>
                <a:cxn ang="0">
                  <a:pos x="47" y="20"/>
                </a:cxn>
                <a:cxn ang="0">
                  <a:pos x="69" y="8"/>
                </a:cxn>
                <a:cxn ang="0">
                  <a:pos x="94" y="33"/>
                </a:cxn>
                <a:cxn ang="0">
                  <a:pos x="94" y="33"/>
                </a:cxn>
                <a:cxn ang="0">
                  <a:pos x="94" y="38"/>
                </a:cxn>
                <a:cxn ang="0">
                  <a:pos x="98" y="40"/>
                </a:cxn>
                <a:cxn ang="0">
                  <a:pos x="109" y="58"/>
                </a:cxn>
                <a:cxn ang="0">
                  <a:pos x="87" y="80"/>
                </a:cxn>
                <a:cxn ang="0">
                  <a:pos x="87" y="87"/>
                </a:cxn>
                <a:cxn ang="0">
                  <a:pos x="116" y="58"/>
                </a:cxn>
                <a:cxn ang="0">
                  <a:pos x="101" y="33"/>
                </a:cxn>
              </a:cxnLst>
              <a:rect l="0" t="0" r="r" b="b"/>
              <a:pathLst>
                <a:path w="116" h="87">
                  <a:moveTo>
                    <a:pt x="101" y="33"/>
                  </a:moveTo>
                  <a:cubicBezTo>
                    <a:pt x="101" y="33"/>
                    <a:pt x="101" y="33"/>
                    <a:pt x="101" y="33"/>
                  </a:cubicBezTo>
                  <a:cubicBezTo>
                    <a:pt x="101" y="15"/>
                    <a:pt x="87" y="0"/>
                    <a:pt x="69" y="0"/>
                  </a:cubicBezTo>
                  <a:cubicBezTo>
                    <a:pt x="57" y="0"/>
                    <a:pt x="46" y="7"/>
                    <a:pt x="40" y="17"/>
                  </a:cubicBezTo>
                  <a:cubicBezTo>
                    <a:pt x="38" y="16"/>
                    <a:pt x="35" y="15"/>
                    <a:pt x="32" y="15"/>
                  </a:cubicBezTo>
                  <a:cubicBezTo>
                    <a:pt x="22" y="15"/>
                    <a:pt x="14" y="2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6" y="38"/>
                    <a:pt x="0" y="48"/>
                    <a:pt x="0" y="58"/>
                  </a:cubicBezTo>
                  <a:cubicBezTo>
                    <a:pt x="0" y="74"/>
                    <a:pt x="13" y="87"/>
                    <a:pt x="29" y="87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17" y="80"/>
                    <a:pt x="7" y="70"/>
                    <a:pt x="7" y="58"/>
                  </a:cubicBezTo>
                  <a:cubicBezTo>
                    <a:pt x="7" y="51"/>
                    <a:pt x="11" y="44"/>
                    <a:pt x="18" y="40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27"/>
                    <a:pt x="26" y="22"/>
                    <a:pt x="32" y="22"/>
                  </a:cubicBezTo>
                  <a:cubicBezTo>
                    <a:pt x="34" y="22"/>
                    <a:pt x="36" y="23"/>
                    <a:pt x="37" y="23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51" y="12"/>
                    <a:pt x="60" y="8"/>
                    <a:pt x="69" y="8"/>
                  </a:cubicBezTo>
                  <a:cubicBezTo>
                    <a:pt x="83" y="8"/>
                    <a:pt x="94" y="19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104" y="44"/>
                    <a:pt x="109" y="51"/>
                    <a:pt x="109" y="58"/>
                  </a:cubicBezTo>
                  <a:cubicBezTo>
                    <a:pt x="109" y="70"/>
                    <a:pt x="99" y="80"/>
                    <a:pt x="87" y="80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103" y="87"/>
                    <a:pt x="116" y="74"/>
                    <a:pt x="116" y="58"/>
                  </a:cubicBezTo>
                  <a:cubicBezTo>
                    <a:pt x="116" y="48"/>
                    <a:pt x="110" y="38"/>
                    <a:pt x="101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1" name="Freeform 9">
            <a:extLst>
              <a:ext uri="{FF2B5EF4-FFF2-40B4-BE49-F238E27FC236}">
                <a16:creationId xmlns:a16="http://schemas.microsoft.com/office/drawing/2014/main" id="{373CB364-1757-A488-FFA6-20CCCE9E17C5}"/>
              </a:ext>
            </a:extLst>
          </p:cNvPr>
          <p:cNvSpPr>
            <a:spLocks/>
          </p:cNvSpPr>
          <p:nvPr/>
        </p:nvSpPr>
        <p:spPr bwMode="auto">
          <a:xfrm>
            <a:off x="1893052" y="2802418"/>
            <a:ext cx="292097" cy="257172"/>
          </a:xfrm>
          <a:custGeom>
            <a:avLst/>
            <a:gdLst/>
            <a:ahLst/>
            <a:cxnLst>
              <a:cxn ang="0">
                <a:pos x="65" y="0"/>
              </a:cxn>
              <a:cxn ang="0">
                <a:pos x="15" y="44"/>
              </a:cxn>
              <a:cxn ang="0">
                <a:pos x="0" y="44"/>
              </a:cxn>
              <a:cxn ang="0">
                <a:pos x="22" y="73"/>
              </a:cxn>
              <a:cxn ang="0">
                <a:pos x="43" y="44"/>
              </a:cxn>
              <a:cxn ang="0">
                <a:pos x="30" y="44"/>
              </a:cxn>
              <a:cxn ang="0">
                <a:pos x="65" y="15"/>
              </a:cxn>
              <a:cxn ang="0">
                <a:pos x="101" y="51"/>
              </a:cxn>
              <a:cxn ang="0">
                <a:pos x="65" y="87"/>
              </a:cxn>
              <a:cxn ang="0">
                <a:pos x="65" y="102"/>
              </a:cxn>
              <a:cxn ang="0">
                <a:pos x="116" y="51"/>
              </a:cxn>
              <a:cxn ang="0">
                <a:pos x="65" y="0"/>
              </a:cxn>
            </a:cxnLst>
            <a:rect l="0" t="0" r="r" b="b"/>
            <a:pathLst>
              <a:path w="116" h="102">
                <a:moveTo>
                  <a:pt x="65" y="0"/>
                </a:moveTo>
                <a:cubicBezTo>
                  <a:pt x="40" y="0"/>
                  <a:pt x="18" y="19"/>
                  <a:pt x="15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22" y="73"/>
                  <a:pt x="22" y="73"/>
                  <a:pt x="22" y="73"/>
                </a:cubicBezTo>
                <a:cubicBezTo>
                  <a:pt x="43" y="44"/>
                  <a:pt x="43" y="44"/>
                  <a:pt x="43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3" y="27"/>
                  <a:pt x="48" y="15"/>
                  <a:pt x="65" y="15"/>
                </a:cubicBezTo>
                <a:cubicBezTo>
                  <a:pt x="85" y="15"/>
                  <a:pt x="101" y="31"/>
                  <a:pt x="101" y="51"/>
                </a:cubicBezTo>
                <a:cubicBezTo>
                  <a:pt x="101" y="71"/>
                  <a:pt x="85" y="87"/>
                  <a:pt x="65" y="87"/>
                </a:cubicBezTo>
                <a:cubicBezTo>
                  <a:pt x="65" y="102"/>
                  <a:pt x="65" y="102"/>
                  <a:pt x="65" y="102"/>
                </a:cubicBezTo>
                <a:cubicBezTo>
                  <a:pt x="93" y="102"/>
                  <a:pt x="116" y="79"/>
                  <a:pt x="116" y="51"/>
                </a:cubicBezTo>
                <a:cubicBezTo>
                  <a:pt x="116" y="23"/>
                  <a:pt x="93" y="0"/>
                  <a:pt x="65" y="0"/>
                </a:cubicBez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2" name="Group 293">
            <a:extLst>
              <a:ext uri="{FF2B5EF4-FFF2-40B4-BE49-F238E27FC236}">
                <a16:creationId xmlns:a16="http://schemas.microsoft.com/office/drawing/2014/main" id="{3DA9C198-2F7E-07DC-ACEC-A4BFD9C00549}"/>
              </a:ext>
            </a:extLst>
          </p:cNvPr>
          <p:cNvGrpSpPr/>
          <p:nvPr/>
        </p:nvGrpSpPr>
        <p:grpSpPr>
          <a:xfrm>
            <a:off x="8333476" y="2178535"/>
            <a:ext cx="292097" cy="295272"/>
            <a:chOff x="6769101" y="1254125"/>
            <a:chExt cx="292100" cy="295275"/>
          </a:xfrm>
          <a:solidFill>
            <a:srgbClr val="1673A3"/>
          </a:solidFill>
        </p:grpSpPr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CC85D630-6B26-C7B3-7951-47FB8C4F5F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2126" y="1347788"/>
              <a:ext cx="146050" cy="127000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24" y="0"/>
                </a:cxn>
                <a:cxn ang="0">
                  <a:pos x="24" y="34"/>
                </a:cxn>
                <a:cxn ang="0">
                  <a:pos x="0" y="34"/>
                </a:cxn>
                <a:cxn ang="0">
                  <a:pos x="46" y="80"/>
                </a:cxn>
                <a:cxn ang="0">
                  <a:pos x="92" y="34"/>
                </a:cxn>
                <a:cxn ang="0">
                  <a:pos x="70" y="34"/>
                </a:cxn>
                <a:cxn ang="0">
                  <a:pos x="70" y="0"/>
                </a:cxn>
              </a:cxnLst>
              <a:rect l="0" t="0" r="r" b="b"/>
              <a:pathLst>
                <a:path w="92" h="80">
                  <a:moveTo>
                    <a:pt x="70" y="0"/>
                  </a:moveTo>
                  <a:lnTo>
                    <a:pt x="24" y="0"/>
                  </a:lnTo>
                  <a:lnTo>
                    <a:pt x="24" y="34"/>
                  </a:lnTo>
                  <a:lnTo>
                    <a:pt x="0" y="34"/>
                  </a:lnTo>
                  <a:lnTo>
                    <a:pt x="46" y="80"/>
                  </a:lnTo>
                  <a:lnTo>
                    <a:pt x="92" y="34"/>
                  </a:lnTo>
                  <a:lnTo>
                    <a:pt x="70" y="3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234E07C3-173B-4DA0-5B7C-6757B32876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9101" y="1254125"/>
              <a:ext cx="292100" cy="295275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0" y="58"/>
                </a:cxn>
                <a:cxn ang="0">
                  <a:pos x="58" y="117"/>
                </a:cxn>
                <a:cxn ang="0">
                  <a:pos x="116" y="58"/>
                </a:cxn>
                <a:cxn ang="0">
                  <a:pos x="58" y="0"/>
                </a:cxn>
                <a:cxn ang="0">
                  <a:pos x="58" y="102"/>
                </a:cxn>
                <a:cxn ang="0">
                  <a:pos x="15" y="58"/>
                </a:cxn>
                <a:cxn ang="0">
                  <a:pos x="58" y="15"/>
                </a:cxn>
                <a:cxn ang="0">
                  <a:pos x="102" y="58"/>
                </a:cxn>
                <a:cxn ang="0">
                  <a:pos x="58" y="102"/>
                </a:cxn>
              </a:cxnLst>
              <a:rect l="0" t="0" r="r" b="b"/>
              <a:pathLst>
                <a:path w="116" h="117">
                  <a:moveTo>
                    <a:pt x="58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1"/>
                    <a:pt x="26" y="117"/>
                    <a:pt x="58" y="117"/>
                  </a:cubicBezTo>
                  <a:cubicBezTo>
                    <a:pt x="90" y="117"/>
                    <a:pt x="116" y="91"/>
                    <a:pt x="116" y="58"/>
                  </a:cubicBezTo>
                  <a:cubicBezTo>
                    <a:pt x="116" y="26"/>
                    <a:pt x="90" y="0"/>
                    <a:pt x="58" y="0"/>
                  </a:cubicBezTo>
                  <a:close/>
                  <a:moveTo>
                    <a:pt x="58" y="102"/>
                  </a:moveTo>
                  <a:cubicBezTo>
                    <a:pt x="34" y="102"/>
                    <a:pt x="15" y="82"/>
                    <a:pt x="15" y="58"/>
                  </a:cubicBezTo>
                  <a:cubicBezTo>
                    <a:pt x="15" y="34"/>
                    <a:pt x="34" y="15"/>
                    <a:pt x="58" y="15"/>
                  </a:cubicBezTo>
                  <a:cubicBezTo>
                    <a:pt x="82" y="15"/>
                    <a:pt x="102" y="34"/>
                    <a:pt x="102" y="58"/>
                  </a:cubicBezTo>
                  <a:cubicBezTo>
                    <a:pt x="102" y="82"/>
                    <a:pt x="82" y="102"/>
                    <a:pt x="58" y="10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5" name="Group 292">
            <a:extLst>
              <a:ext uri="{FF2B5EF4-FFF2-40B4-BE49-F238E27FC236}">
                <a16:creationId xmlns:a16="http://schemas.microsoft.com/office/drawing/2014/main" id="{A0D1DAC2-771D-5659-9A08-34DBD7978B52}"/>
              </a:ext>
            </a:extLst>
          </p:cNvPr>
          <p:cNvGrpSpPr/>
          <p:nvPr/>
        </p:nvGrpSpPr>
        <p:grpSpPr>
          <a:xfrm>
            <a:off x="8917670" y="2178535"/>
            <a:ext cx="295272" cy="295272"/>
            <a:chOff x="7353301" y="1254125"/>
            <a:chExt cx="295275" cy="295275"/>
          </a:xfrm>
          <a:solidFill>
            <a:srgbClr val="1673A3"/>
          </a:solidFill>
        </p:grpSpPr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D9F353F7-37E7-A51F-1165-69164117F6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6326" y="1327150"/>
              <a:ext cx="149225" cy="12858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24" y="47"/>
                </a:cxn>
                <a:cxn ang="0">
                  <a:pos x="24" y="81"/>
                </a:cxn>
                <a:cxn ang="0">
                  <a:pos x="70" y="81"/>
                </a:cxn>
                <a:cxn ang="0">
                  <a:pos x="70" y="47"/>
                </a:cxn>
                <a:cxn ang="0">
                  <a:pos x="94" y="47"/>
                </a:cxn>
                <a:cxn ang="0">
                  <a:pos x="46" y="0"/>
                </a:cxn>
                <a:cxn ang="0">
                  <a:pos x="0" y="47"/>
                </a:cxn>
              </a:cxnLst>
              <a:rect l="0" t="0" r="r" b="b"/>
              <a:pathLst>
                <a:path w="94" h="81">
                  <a:moveTo>
                    <a:pt x="0" y="47"/>
                  </a:moveTo>
                  <a:lnTo>
                    <a:pt x="24" y="47"/>
                  </a:lnTo>
                  <a:lnTo>
                    <a:pt x="24" y="81"/>
                  </a:lnTo>
                  <a:lnTo>
                    <a:pt x="70" y="81"/>
                  </a:lnTo>
                  <a:lnTo>
                    <a:pt x="70" y="47"/>
                  </a:lnTo>
                  <a:lnTo>
                    <a:pt x="94" y="47"/>
                  </a:lnTo>
                  <a:lnTo>
                    <a:pt x="46" y="0"/>
                  </a:lnTo>
                  <a:lnTo>
                    <a:pt x="0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9576ED6C-4D69-EB4D-C1D9-BD44EEDB0F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53301" y="1254125"/>
              <a:ext cx="295275" cy="295275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0" y="58"/>
                </a:cxn>
                <a:cxn ang="0">
                  <a:pos x="58" y="117"/>
                </a:cxn>
                <a:cxn ang="0">
                  <a:pos x="117" y="58"/>
                </a:cxn>
                <a:cxn ang="0">
                  <a:pos x="58" y="0"/>
                </a:cxn>
                <a:cxn ang="0">
                  <a:pos x="58" y="102"/>
                </a:cxn>
                <a:cxn ang="0">
                  <a:pos x="15" y="58"/>
                </a:cxn>
                <a:cxn ang="0">
                  <a:pos x="58" y="15"/>
                </a:cxn>
                <a:cxn ang="0">
                  <a:pos x="102" y="58"/>
                </a:cxn>
                <a:cxn ang="0">
                  <a:pos x="58" y="102"/>
                </a:cxn>
              </a:cxnLst>
              <a:rect l="0" t="0" r="r" b="b"/>
              <a:pathLst>
                <a:path w="117" h="117">
                  <a:moveTo>
                    <a:pt x="58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1"/>
                    <a:pt x="26" y="117"/>
                    <a:pt x="58" y="117"/>
                  </a:cubicBezTo>
                  <a:cubicBezTo>
                    <a:pt x="91" y="117"/>
                    <a:pt x="117" y="91"/>
                    <a:pt x="117" y="58"/>
                  </a:cubicBezTo>
                  <a:cubicBezTo>
                    <a:pt x="117" y="26"/>
                    <a:pt x="91" y="0"/>
                    <a:pt x="58" y="0"/>
                  </a:cubicBezTo>
                  <a:close/>
                  <a:moveTo>
                    <a:pt x="58" y="102"/>
                  </a:moveTo>
                  <a:cubicBezTo>
                    <a:pt x="34" y="102"/>
                    <a:pt x="15" y="82"/>
                    <a:pt x="15" y="58"/>
                  </a:cubicBezTo>
                  <a:cubicBezTo>
                    <a:pt x="15" y="34"/>
                    <a:pt x="34" y="15"/>
                    <a:pt x="58" y="15"/>
                  </a:cubicBezTo>
                  <a:cubicBezTo>
                    <a:pt x="83" y="15"/>
                    <a:pt x="102" y="34"/>
                    <a:pt x="102" y="58"/>
                  </a:cubicBezTo>
                  <a:cubicBezTo>
                    <a:pt x="102" y="82"/>
                    <a:pt x="83" y="102"/>
                    <a:pt x="58" y="10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8" name="Group 319">
            <a:extLst>
              <a:ext uri="{FF2B5EF4-FFF2-40B4-BE49-F238E27FC236}">
                <a16:creationId xmlns:a16="http://schemas.microsoft.com/office/drawing/2014/main" id="{FCE233AA-89BE-D1D9-84FC-E8E13507A870}"/>
              </a:ext>
            </a:extLst>
          </p:cNvPr>
          <p:cNvGrpSpPr/>
          <p:nvPr/>
        </p:nvGrpSpPr>
        <p:grpSpPr>
          <a:xfrm>
            <a:off x="8917670" y="2767493"/>
            <a:ext cx="257172" cy="292097"/>
            <a:chOff x="7353301" y="1843088"/>
            <a:chExt cx="257175" cy="292100"/>
          </a:xfrm>
          <a:solidFill>
            <a:srgbClr val="238CAB"/>
          </a:solidFill>
        </p:grpSpPr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F94CA31C-BD71-C095-08DD-07A13B2BDB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53301" y="1843088"/>
              <a:ext cx="257175" cy="292100"/>
            </a:xfrm>
            <a:custGeom>
              <a:avLst/>
              <a:gdLst/>
              <a:ahLst/>
              <a:cxnLst>
                <a:cxn ang="0">
                  <a:pos x="110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62" y="184"/>
                </a:cxn>
                <a:cxn ang="0">
                  <a:pos x="162" y="52"/>
                </a:cxn>
                <a:cxn ang="0">
                  <a:pos x="110" y="0"/>
                </a:cxn>
                <a:cxn ang="0">
                  <a:pos x="140" y="160"/>
                </a:cxn>
                <a:cxn ang="0">
                  <a:pos x="24" y="160"/>
                </a:cxn>
                <a:cxn ang="0">
                  <a:pos x="24" y="22"/>
                </a:cxn>
                <a:cxn ang="0">
                  <a:pos x="100" y="22"/>
                </a:cxn>
                <a:cxn ang="0">
                  <a:pos x="140" y="62"/>
                </a:cxn>
                <a:cxn ang="0">
                  <a:pos x="140" y="160"/>
                </a:cxn>
              </a:cxnLst>
              <a:rect l="0" t="0" r="r" b="b"/>
              <a:pathLst>
                <a:path w="162" h="184">
                  <a:moveTo>
                    <a:pt x="110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62" y="184"/>
                  </a:lnTo>
                  <a:lnTo>
                    <a:pt x="162" y="52"/>
                  </a:lnTo>
                  <a:lnTo>
                    <a:pt x="110" y="0"/>
                  </a:lnTo>
                  <a:close/>
                  <a:moveTo>
                    <a:pt x="140" y="160"/>
                  </a:moveTo>
                  <a:lnTo>
                    <a:pt x="24" y="160"/>
                  </a:lnTo>
                  <a:lnTo>
                    <a:pt x="24" y="22"/>
                  </a:lnTo>
                  <a:lnTo>
                    <a:pt x="100" y="22"/>
                  </a:lnTo>
                  <a:lnTo>
                    <a:pt x="140" y="62"/>
                  </a:lnTo>
                  <a:lnTo>
                    <a:pt x="140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639009DE-F7EF-F3A0-AFD2-F26C4DDDD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8863" y="1895475"/>
              <a:ext cx="128588" cy="184150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2" y="2"/>
                </a:cxn>
                <a:cxn ang="0">
                  <a:pos x="22" y="53"/>
                </a:cxn>
                <a:cxn ang="0">
                  <a:pos x="15" y="51"/>
                </a:cxn>
                <a:cxn ang="0">
                  <a:pos x="0" y="62"/>
                </a:cxn>
                <a:cxn ang="0">
                  <a:pos x="15" y="73"/>
                </a:cxn>
                <a:cxn ang="0">
                  <a:pos x="22" y="72"/>
                </a:cxn>
                <a:cxn ang="0">
                  <a:pos x="29" y="62"/>
                </a:cxn>
                <a:cxn ang="0">
                  <a:pos x="29" y="22"/>
                </a:cxn>
                <a:cxn ang="0">
                  <a:pos x="51" y="44"/>
                </a:cxn>
                <a:cxn ang="0">
                  <a:pos x="29" y="7"/>
                </a:cxn>
                <a:cxn ang="0">
                  <a:pos x="29" y="0"/>
                </a:cxn>
              </a:cxnLst>
              <a:rect l="0" t="0" r="r" b="b"/>
              <a:pathLst>
                <a:path w="51" h="73">
                  <a:moveTo>
                    <a:pt x="29" y="0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0" y="52"/>
                    <a:pt x="17" y="51"/>
                    <a:pt x="15" y="51"/>
                  </a:cubicBezTo>
                  <a:cubicBezTo>
                    <a:pt x="7" y="51"/>
                    <a:pt x="0" y="56"/>
                    <a:pt x="0" y="62"/>
                  </a:cubicBezTo>
                  <a:cubicBezTo>
                    <a:pt x="0" y="68"/>
                    <a:pt x="7" y="73"/>
                    <a:pt x="15" y="73"/>
                  </a:cubicBezTo>
                  <a:cubicBezTo>
                    <a:pt x="17" y="73"/>
                    <a:pt x="20" y="72"/>
                    <a:pt x="22" y="72"/>
                  </a:cubicBezTo>
                  <a:cubicBezTo>
                    <a:pt x="26" y="70"/>
                    <a:pt x="29" y="66"/>
                    <a:pt x="29" y="6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44" y="22"/>
                    <a:pt x="51" y="37"/>
                    <a:pt x="51" y="44"/>
                  </a:cubicBezTo>
                  <a:cubicBezTo>
                    <a:pt x="51" y="15"/>
                    <a:pt x="36" y="7"/>
                    <a:pt x="29" y="7"/>
                  </a:cubicBezTo>
                  <a:lnTo>
                    <a:pt x="2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1" name="Freeform 16">
            <a:extLst>
              <a:ext uri="{FF2B5EF4-FFF2-40B4-BE49-F238E27FC236}">
                <a16:creationId xmlns:a16="http://schemas.microsoft.com/office/drawing/2014/main" id="{A30AB604-E35E-A3C2-35C7-C3DA04CA14AD}"/>
              </a:ext>
            </a:extLst>
          </p:cNvPr>
          <p:cNvSpPr>
            <a:spLocks/>
          </p:cNvSpPr>
          <p:nvPr/>
        </p:nvSpPr>
        <p:spPr bwMode="auto">
          <a:xfrm>
            <a:off x="1893052" y="3424712"/>
            <a:ext cx="292097" cy="220661"/>
          </a:xfrm>
          <a:custGeom>
            <a:avLst/>
            <a:gdLst/>
            <a:ahLst/>
            <a:cxnLst>
              <a:cxn ang="0">
                <a:pos x="81" y="24"/>
              </a:cxn>
              <a:cxn ang="0">
                <a:pos x="60" y="0"/>
              </a:cxn>
              <a:cxn ang="0">
                <a:pos x="0" y="0"/>
              </a:cxn>
              <a:cxn ang="0">
                <a:pos x="0" y="139"/>
              </a:cxn>
              <a:cxn ang="0">
                <a:pos x="184" y="139"/>
              </a:cxn>
              <a:cxn ang="0">
                <a:pos x="184" y="24"/>
              </a:cxn>
              <a:cxn ang="0">
                <a:pos x="81" y="24"/>
              </a:cxn>
            </a:cxnLst>
            <a:rect l="0" t="0" r="r" b="b"/>
            <a:pathLst>
              <a:path w="184" h="139">
                <a:moveTo>
                  <a:pt x="81" y="24"/>
                </a:moveTo>
                <a:lnTo>
                  <a:pt x="60" y="0"/>
                </a:lnTo>
                <a:lnTo>
                  <a:pt x="0" y="0"/>
                </a:lnTo>
                <a:lnTo>
                  <a:pt x="0" y="139"/>
                </a:lnTo>
                <a:lnTo>
                  <a:pt x="184" y="139"/>
                </a:lnTo>
                <a:lnTo>
                  <a:pt x="184" y="24"/>
                </a:lnTo>
                <a:lnTo>
                  <a:pt x="81" y="24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2" name="Freeform 17">
            <a:extLst>
              <a:ext uri="{FF2B5EF4-FFF2-40B4-BE49-F238E27FC236}">
                <a16:creationId xmlns:a16="http://schemas.microsoft.com/office/drawing/2014/main" id="{26013487-BF6D-E461-5A4E-6C0F487229E8}"/>
              </a:ext>
            </a:extLst>
          </p:cNvPr>
          <p:cNvSpPr>
            <a:spLocks noEditPoints="1"/>
          </p:cNvSpPr>
          <p:nvPr/>
        </p:nvSpPr>
        <p:spPr bwMode="auto">
          <a:xfrm>
            <a:off x="2477247" y="2767493"/>
            <a:ext cx="239710" cy="292097"/>
          </a:xfrm>
          <a:custGeom>
            <a:avLst/>
            <a:gdLst/>
            <a:ahLst/>
            <a:cxnLst>
              <a:cxn ang="0">
                <a:pos x="97" y="0"/>
              </a:cxn>
              <a:cxn ang="0">
                <a:pos x="0" y="0"/>
              </a:cxn>
              <a:cxn ang="0">
                <a:pos x="0" y="184"/>
              </a:cxn>
              <a:cxn ang="0">
                <a:pos x="151" y="184"/>
              </a:cxn>
              <a:cxn ang="0">
                <a:pos x="151" y="52"/>
              </a:cxn>
              <a:cxn ang="0">
                <a:pos x="97" y="0"/>
              </a:cxn>
              <a:cxn ang="0">
                <a:pos x="127" y="160"/>
              </a:cxn>
              <a:cxn ang="0">
                <a:pos x="24" y="160"/>
              </a:cxn>
              <a:cxn ang="0">
                <a:pos x="24" y="22"/>
              </a:cxn>
              <a:cxn ang="0">
                <a:pos x="87" y="22"/>
              </a:cxn>
              <a:cxn ang="0">
                <a:pos x="92" y="27"/>
              </a:cxn>
              <a:cxn ang="0">
                <a:pos x="92" y="57"/>
              </a:cxn>
              <a:cxn ang="0">
                <a:pos x="122" y="57"/>
              </a:cxn>
              <a:cxn ang="0">
                <a:pos x="127" y="62"/>
              </a:cxn>
              <a:cxn ang="0">
                <a:pos x="127" y="160"/>
              </a:cxn>
            </a:cxnLst>
            <a:rect l="0" t="0" r="r" b="b"/>
            <a:pathLst>
              <a:path w="151" h="184">
                <a:moveTo>
                  <a:pt x="97" y="0"/>
                </a:moveTo>
                <a:lnTo>
                  <a:pt x="0" y="0"/>
                </a:lnTo>
                <a:lnTo>
                  <a:pt x="0" y="184"/>
                </a:lnTo>
                <a:lnTo>
                  <a:pt x="151" y="184"/>
                </a:lnTo>
                <a:lnTo>
                  <a:pt x="151" y="52"/>
                </a:lnTo>
                <a:lnTo>
                  <a:pt x="97" y="0"/>
                </a:lnTo>
                <a:close/>
                <a:moveTo>
                  <a:pt x="127" y="160"/>
                </a:moveTo>
                <a:lnTo>
                  <a:pt x="24" y="160"/>
                </a:lnTo>
                <a:lnTo>
                  <a:pt x="24" y="22"/>
                </a:lnTo>
                <a:lnTo>
                  <a:pt x="87" y="22"/>
                </a:lnTo>
                <a:lnTo>
                  <a:pt x="92" y="27"/>
                </a:lnTo>
                <a:lnTo>
                  <a:pt x="92" y="57"/>
                </a:lnTo>
                <a:lnTo>
                  <a:pt x="122" y="57"/>
                </a:lnTo>
                <a:lnTo>
                  <a:pt x="127" y="62"/>
                </a:lnTo>
                <a:lnTo>
                  <a:pt x="127" y="160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3" name="Group 299">
            <a:extLst>
              <a:ext uri="{FF2B5EF4-FFF2-40B4-BE49-F238E27FC236}">
                <a16:creationId xmlns:a16="http://schemas.microsoft.com/office/drawing/2014/main" id="{8346F71B-CDE6-A9BF-757C-479F4C6E138B}"/>
              </a:ext>
            </a:extLst>
          </p:cNvPr>
          <p:cNvGrpSpPr/>
          <p:nvPr/>
        </p:nvGrpSpPr>
        <p:grpSpPr>
          <a:xfrm>
            <a:off x="4818786" y="2767493"/>
            <a:ext cx="257172" cy="292097"/>
            <a:chOff x="3254376" y="1843088"/>
            <a:chExt cx="257175" cy="292100"/>
          </a:xfrm>
          <a:solidFill>
            <a:srgbClr val="238CAB"/>
          </a:solidFill>
        </p:grpSpPr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0C8AF52F-0D91-884F-341E-E3426A5DFB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54376" y="1843088"/>
              <a:ext cx="257175" cy="292100"/>
            </a:xfrm>
            <a:custGeom>
              <a:avLst/>
              <a:gdLst/>
              <a:ahLst/>
              <a:cxnLst>
                <a:cxn ang="0">
                  <a:pos x="110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62" y="184"/>
                </a:cxn>
                <a:cxn ang="0">
                  <a:pos x="162" y="52"/>
                </a:cxn>
                <a:cxn ang="0">
                  <a:pos x="110" y="0"/>
                </a:cxn>
                <a:cxn ang="0">
                  <a:pos x="138" y="160"/>
                </a:cxn>
                <a:cxn ang="0">
                  <a:pos x="24" y="160"/>
                </a:cxn>
                <a:cxn ang="0">
                  <a:pos x="24" y="22"/>
                </a:cxn>
                <a:cxn ang="0">
                  <a:pos x="100" y="22"/>
                </a:cxn>
                <a:cxn ang="0">
                  <a:pos x="138" y="62"/>
                </a:cxn>
                <a:cxn ang="0">
                  <a:pos x="138" y="160"/>
                </a:cxn>
              </a:cxnLst>
              <a:rect l="0" t="0" r="r" b="b"/>
              <a:pathLst>
                <a:path w="162" h="184">
                  <a:moveTo>
                    <a:pt x="110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62" y="184"/>
                  </a:lnTo>
                  <a:lnTo>
                    <a:pt x="162" y="52"/>
                  </a:lnTo>
                  <a:lnTo>
                    <a:pt x="110" y="0"/>
                  </a:lnTo>
                  <a:close/>
                  <a:moveTo>
                    <a:pt x="138" y="160"/>
                  </a:moveTo>
                  <a:lnTo>
                    <a:pt x="24" y="160"/>
                  </a:lnTo>
                  <a:lnTo>
                    <a:pt x="24" y="22"/>
                  </a:lnTo>
                  <a:lnTo>
                    <a:pt x="100" y="22"/>
                  </a:lnTo>
                  <a:lnTo>
                    <a:pt x="138" y="62"/>
                  </a:lnTo>
                  <a:lnTo>
                    <a:pt x="138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" name="Rectangle 19">
              <a:extLst>
                <a:ext uri="{FF2B5EF4-FFF2-40B4-BE49-F238E27FC236}">
                  <a16:creationId xmlns:a16="http://schemas.microsoft.com/office/drawing/2014/main" id="{3DD2E453-89A0-15A9-8F82-C860A375EC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401" y="1968500"/>
              <a:ext cx="111125" cy="206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" name="Rectangle 20">
              <a:extLst>
                <a:ext uri="{FF2B5EF4-FFF2-40B4-BE49-F238E27FC236}">
                  <a16:creationId xmlns:a16="http://schemas.microsoft.com/office/drawing/2014/main" id="{2F007BD6-6042-5F3B-080C-341DD36FD2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401" y="1933575"/>
              <a:ext cx="73025" cy="174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" name="Rectangle 21">
              <a:extLst>
                <a:ext uri="{FF2B5EF4-FFF2-40B4-BE49-F238E27FC236}">
                  <a16:creationId xmlns:a16="http://schemas.microsoft.com/office/drawing/2014/main" id="{7649A8E4-63E8-17CA-A425-08014A074C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401" y="2006600"/>
              <a:ext cx="111125" cy="174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" name="Rectangle 22">
              <a:extLst>
                <a:ext uri="{FF2B5EF4-FFF2-40B4-BE49-F238E27FC236}">
                  <a16:creationId xmlns:a16="http://schemas.microsoft.com/office/drawing/2014/main" id="{49EBEB24-EAC6-BF4A-2E8F-588F019E8A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401" y="2044700"/>
              <a:ext cx="111125" cy="174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9" name="Group 274">
            <a:extLst>
              <a:ext uri="{FF2B5EF4-FFF2-40B4-BE49-F238E27FC236}">
                <a16:creationId xmlns:a16="http://schemas.microsoft.com/office/drawing/2014/main" id="{8D702EC3-A7AC-42AC-5037-060E5B8A4E0B}"/>
              </a:ext>
            </a:extLst>
          </p:cNvPr>
          <p:cNvGrpSpPr/>
          <p:nvPr/>
        </p:nvGrpSpPr>
        <p:grpSpPr>
          <a:xfrm>
            <a:off x="3061440" y="2767493"/>
            <a:ext cx="276223" cy="292097"/>
            <a:chOff x="1497013" y="1843088"/>
            <a:chExt cx="276226" cy="292100"/>
          </a:xfrm>
          <a:solidFill>
            <a:srgbClr val="238CAB"/>
          </a:solidFill>
        </p:grpSpPr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460FFF92-B16A-6C46-D677-24E234086D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3701" y="1951038"/>
              <a:ext cx="109538" cy="18415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22"/>
                </a:cxn>
                <a:cxn ang="0">
                  <a:pos x="7" y="38"/>
                </a:cxn>
                <a:cxn ang="0">
                  <a:pos x="7" y="73"/>
                </a:cxn>
                <a:cxn ang="0">
                  <a:pos x="22" y="58"/>
                </a:cxn>
                <a:cxn ang="0">
                  <a:pos x="36" y="73"/>
                </a:cxn>
                <a:cxn ang="0">
                  <a:pos x="36" y="38"/>
                </a:cxn>
                <a:cxn ang="0">
                  <a:pos x="43" y="22"/>
                </a:cxn>
                <a:cxn ang="0">
                  <a:pos x="22" y="0"/>
                </a:cxn>
                <a:cxn ang="0">
                  <a:pos x="22" y="37"/>
                </a:cxn>
                <a:cxn ang="0">
                  <a:pos x="7" y="22"/>
                </a:cxn>
                <a:cxn ang="0">
                  <a:pos x="22" y="7"/>
                </a:cxn>
                <a:cxn ang="0">
                  <a:pos x="36" y="22"/>
                </a:cxn>
                <a:cxn ang="0">
                  <a:pos x="22" y="37"/>
                </a:cxn>
              </a:cxnLst>
              <a:rect l="0" t="0" r="r" b="b"/>
              <a:pathLst>
                <a:path w="43" h="73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28"/>
                    <a:pt x="3" y="34"/>
                    <a:pt x="7" y="38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40" y="34"/>
                    <a:pt x="43" y="28"/>
                    <a:pt x="43" y="22"/>
                  </a:cubicBezTo>
                  <a:cubicBezTo>
                    <a:pt x="43" y="10"/>
                    <a:pt x="34" y="0"/>
                    <a:pt x="22" y="0"/>
                  </a:cubicBezTo>
                  <a:close/>
                  <a:moveTo>
                    <a:pt x="22" y="37"/>
                  </a:moveTo>
                  <a:cubicBezTo>
                    <a:pt x="14" y="37"/>
                    <a:pt x="7" y="30"/>
                    <a:pt x="7" y="22"/>
                  </a:cubicBezTo>
                  <a:cubicBezTo>
                    <a:pt x="7" y="14"/>
                    <a:pt x="14" y="7"/>
                    <a:pt x="22" y="7"/>
                  </a:cubicBezTo>
                  <a:cubicBezTo>
                    <a:pt x="30" y="7"/>
                    <a:pt x="36" y="14"/>
                    <a:pt x="36" y="22"/>
                  </a:cubicBezTo>
                  <a:cubicBezTo>
                    <a:pt x="36" y="30"/>
                    <a:pt x="30" y="37"/>
                    <a:pt x="22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5CB44627-A55C-CDC4-508C-7FDDDC201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843088"/>
              <a:ext cx="239713" cy="292100"/>
            </a:xfrm>
            <a:custGeom>
              <a:avLst/>
              <a:gdLst/>
              <a:ahLst/>
              <a:cxnLst>
                <a:cxn ang="0">
                  <a:pos x="78" y="160"/>
                </a:cxn>
                <a:cxn ang="0">
                  <a:pos x="24" y="160"/>
                </a:cxn>
                <a:cxn ang="0">
                  <a:pos x="24" y="22"/>
                </a:cxn>
                <a:cxn ang="0">
                  <a:pos x="89" y="22"/>
                </a:cxn>
                <a:cxn ang="0">
                  <a:pos x="123" y="57"/>
                </a:cxn>
                <a:cxn ang="0">
                  <a:pos x="151" y="57"/>
                </a:cxn>
                <a:cxn ang="0">
                  <a:pos x="151" y="52"/>
                </a:cxn>
                <a:cxn ang="0">
                  <a:pos x="99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01" y="184"/>
                </a:cxn>
                <a:cxn ang="0">
                  <a:pos x="78" y="162"/>
                </a:cxn>
                <a:cxn ang="0">
                  <a:pos x="78" y="160"/>
                </a:cxn>
              </a:cxnLst>
              <a:rect l="0" t="0" r="r" b="b"/>
              <a:pathLst>
                <a:path w="151" h="184">
                  <a:moveTo>
                    <a:pt x="78" y="160"/>
                  </a:moveTo>
                  <a:lnTo>
                    <a:pt x="24" y="160"/>
                  </a:lnTo>
                  <a:lnTo>
                    <a:pt x="24" y="22"/>
                  </a:lnTo>
                  <a:lnTo>
                    <a:pt x="89" y="22"/>
                  </a:lnTo>
                  <a:lnTo>
                    <a:pt x="123" y="57"/>
                  </a:lnTo>
                  <a:lnTo>
                    <a:pt x="151" y="57"/>
                  </a:lnTo>
                  <a:lnTo>
                    <a:pt x="151" y="52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184"/>
                  </a:lnTo>
                  <a:lnTo>
                    <a:pt x="101" y="184"/>
                  </a:lnTo>
                  <a:lnTo>
                    <a:pt x="78" y="162"/>
                  </a:lnTo>
                  <a:lnTo>
                    <a:pt x="78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" name="Rectangle 25">
              <a:extLst>
                <a:ext uri="{FF2B5EF4-FFF2-40B4-BE49-F238E27FC236}">
                  <a16:creationId xmlns:a16="http://schemas.microsoft.com/office/drawing/2014/main" id="{B54A7773-F0F7-B82F-7A0E-4B7D363A4B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2576" y="1933575"/>
              <a:ext cx="93663" cy="174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" name="Rectangle 26">
              <a:extLst>
                <a:ext uri="{FF2B5EF4-FFF2-40B4-BE49-F238E27FC236}">
                  <a16:creationId xmlns:a16="http://schemas.microsoft.com/office/drawing/2014/main" id="{DC5B463B-48C5-42B7-D2FB-223D68E3E1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2576" y="1968500"/>
              <a:ext cx="93663" cy="206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" name="Rectangle 27">
              <a:extLst>
                <a:ext uri="{FF2B5EF4-FFF2-40B4-BE49-F238E27FC236}">
                  <a16:creationId xmlns:a16="http://schemas.microsoft.com/office/drawing/2014/main" id="{4F8FD700-D049-740A-D544-A453EFB4EA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2576" y="2006600"/>
              <a:ext cx="93663" cy="174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5" name="Group 298">
            <a:extLst>
              <a:ext uri="{FF2B5EF4-FFF2-40B4-BE49-F238E27FC236}">
                <a16:creationId xmlns:a16="http://schemas.microsoft.com/office/drawing/2014/main" id="{259BE1AD-BCC9-8B9A-998F-4A9A288DD005}"/>
              </a:ext>
            </a:extLst>
          </p:cNvPr>
          <p:cNvGrpSpPr/>
          <p:nvPr/>
        </p:nvGrpSpPr>
        <p:grpSpPr>
          <a:xfrm>
            <a:off x="5406155" y="2767493"/>
            <a:ext cx="255585" cy="292097"/>
            <a:chOff x="3841751" y="1843088"/>
            <a:chExt cx="255588" cy="292100"/>
          </a:xfrm>
          <a:solidFill>
            <a:srgbClr val="238CAB"/>
          </a:solidFill>
        </p:grpSpPr>
        <p:sp>
          <p:nvSpPr>
            <p:cNvPr id="36" name="Freeform 28">
              <a:extLst>
                <a:ext uri="{FF2B5EF4-FFF2-40B4-BE49-F238E27FC236}">
                  <a16:creationId xmlns:a16="http://schemas.microsoft.com/office/drawing/2014/main" id="{46ADFE5C-1BA8-DC5A-E0EE-E824E133E7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1751" y="1843088"/>
              <a:ext cx="255588" cy="292100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61" y="184"/>
                </a:cxn>
                <a:cxn ang="0">
                  <a:pos x="161" y="52"/>
                </a:cxn>
                <a:cxn ang="0">
                  <a:pos x="108" y="0"/>
                </a:cxn>
                <a:cxn ang="0">
                  <a:pos x="138" y="160"/>
                </a:cxn>
                <a:cxn ang="0">
                  <a:pos x="23" y="160"/>
                </a:cxn>
                <a:cxn ang="0">
                  <a:pos x="23" y="22"/>
                </a:cxn>
                <a:cxn ang="0">
                  <a:pos x="99" y="22"/>
                </a:cxn>
                <a:cxn ang="0">
                  <a:pos x="138" y="62"/>
                </a:cxn>
                <a:cxn ang="0">
                  <a:pos x="138" y="160"/>
                </a:cxn>
              </a:cxnLst>
              <a:rect l="0" t="0" r="r" b="b"/>
              <a:pathLst>
                <a:path w="161" h="184">
                  <a:moveTo>
                    <a:pt x="108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61" y="184"/>
                  </a:lnTo>
                  <a:lnTo>
                    <a:pt x="161" y="52"/>
                  </a:lnTo>
                  <a:lnTo>
                    <a:pt x="108" y="0"/>
                  </a:lnTo>
                  <a:close/>
                  <a:moveTo>
                    <a:pt x="138" y="160"/>
                  </a:moveTo>
                  <a:lnTo>
                    <a:pt x="23" y="160"/>
                  </a:lnTo>
                  <a:lnTo>
                    <a:pt x="23" y="22"/>
                  </a:lnTo>
                  <a:lnTo>
                    <a:pt x="99" y="22"/>
                  </a:lnTo>
                  <a:lnTo>
                    <a:pt x="138" y="62"/>
                  </a:lnTo>
                  <a:lnTo>
                    <a:pt x="138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" name="Freeform 29">
              <a:extLst>
                <a:ext uri="{FF2B5EF4-FFF2-40B4-BE49-F238E27FC236}">
                  <a16:creationId xmlns:a16="http://schemas.microsoft.com/office/drawing/2014/main" id="{DE2E4BBA-3C97-61DD-92B0-C2AD92BB26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5726" y="1973263"/>
              <a:ext cx="146050" cy="98425"/>
            </a:xfrm>
            <a:custGeom>
              <a:avLst/>
              <a:gdLst/>
              <a:ahLst/>
              <a:cxnLst>
                <a:cxn ang="0">
                  <a:pos x="35" y="11"/>
                </a:cxn>
                <a:cxn ang="0">
                  <a:pos x="0" y="46"/>
                </a:cxn>
                <a:cxn ang="0">
                  <a:pos x="0" y="62"/>
                </a:cxn>
                <a:cxn ang="0">
                  <a:pos x="35" y="27"/>
                </a:cxn>
                <a:cxn ang="0">
                  <a:pos x="58" y="51"/>
                </a:cxn>
                <a:cxn ang="0">
                  <a:pos x="92" y="16"/>
                </a:cxn>
                <a:cxn ang="0">
                  <a:pos x="92" y="0"/>
                </a:cxn>
                <a:cxn ang="0">
                  <a:pos x="58" y="35"/>
                </a:cxn>
                <a:cxn ang="0">
                  <a:pos x="35" y="11"/>
                </a:cxn>
              </a:cxnLst>
              <a:rect l="0" t="0" r="r" b="b"/>
              <a:pathLst>
                <a:path w="92" h="62">
                  <a:moveTo>
                    <a:pt x="35" y="11"/>
                  </a:moveTo>
                  <a:lnTo>
                    <a:pt x="0" y="46"/>
                  </a:lnTo>
                  <a:lnTo>
                    <a:pt x="0" y="62"/>
                  </a:lnTo>
                  <a:lnTo>
                    <a:pt x="35" y="27"/>
                  </a:lnTo>
                  <a:lnTo>
                    <a:pt x="58" y="51"/>
                  </a:lnTo>
                  <a:lnTo>
                    <a:pt x="92" y="16"/>
                  </a:lnTo>
                  <a:lnTo>
                    <a:pt x="92" y="0"/>
                  </a:lnTo>
                  <a:lnTo>
                    <a:pt x="58" y="35"/>
                  </a:lnTo>
                  <a:lnTo>
                    <a:pt x="35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8" name="Group 297">
            <a:extLst>
              <a:ext uri="{FF2B5EF4-FFF2-40B4-BE49-F238E27FC236}">
                <a16:creationId xmlns:a16="http://schemas.microsoft.com/office/drawing/2014/main" id="{DCDEFE58-A7D1-DA1E-EB23-10BDFFF0E30D}"/>
              </a:ext>
            </a:extLst>
          </p:cNvPr>
          <p:cNvGrpSpPr/>
          <p:nvPr/>
        </p:nvGrpSpPr>
        <p:grpSpPr>
          <a:xfrm>
            <a:off x="5991937" y="2767493"/>
            <a:ext cx="257172" cy="292097"/>
            <a:chOff x="4427538" y="1843088"/>
            <a:chExt cx="257175" cy="292100"/>
          </a:xfrm>
          <a:solidFill>
            <a:srgbClr val="238CAB"/>
          </a:solidFill>
        </p:grpSpPr>
        <p:sp>
          <p:nvSpPr>
            <p:cNvPr id="39" name="Freeform 30">
              <a:extLst>
                <a:ext uri="{FF2B5EF4-FFF2-40B4-BE49-F238E27FC236}">
                  <a16:creationId xmlns:a16="http://schemas.microsoft.com/office/drawing/2014/main" id="{63B5A1D3-A5B5-0A68-949C-B4EE4E5985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27538" y="1843088"/>
              <a:ext cx="257175" cy="292100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62" y="184"/>
                </a:cxn>
                <a:cxn ang="0">
                  <a:pos x="162" y="52"/>
                </a:cxn>
                <a:cxn ang="0">
                  <a:pos x="108" y="0"/>
                </a:cxn>
                <a:cxn ang="0">
                  <a:pos x="138" y="160"/>
                </a:cxn>
                <a:cxn ang="0">
                  <a:pos x="22" y="160"/>
                </a:cxn>
                <a:cxn ang="0">
                  <a:pos x="22" y="22"/>
                </a:cxn>
                <a:cxn ang="0">
                  <a:pos x="98" y="22"/>
                </a:cxn>
                <a:cxn ang="0">
                  <a:pos x="138" y="62"/>
                </a:cxn>
                <a:cxn ang="0">
                  <a:pos x="138" y="160"/>
                </a:cxn>
              </a:cxnLst>
              <a:rect l="0" t="0" r="r" b="b"/>
              <a:pathLst>
                <a:path w="162" h="184">
                  <a:moveTo>
                    <a:pt x="108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62" y="184"/>
                  </a:lnTo>
                  <a:lnTo>
                    <a:pt x="162" y="52"/>
                  </a:lnTo>
                  <a:lnTo>
                    <a:pt x="108" y="0"/>
                  </a:lnTo>
                  <a:close/>
                  <a:moveTo>
                    <a:pt x="138" y="160"/>
                  </a:moveTo>
                  <a:lnTo>
                    <a:pt x="22" y="160"/>
                  </a:lnTo>
                  <a:lnTo>
                    <a:pt x="22" y="22"/>
                  </a:lnTo>
                  <a:lnTo>
                    <a:pt x="98" y="22"/>
                  </a:lnTo>
                  <a:lnTo>
                    <a:pt x="138" y="62"/>
                  </a:lnTo>
                  <a:lnTo>
                    <a:pt x="138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" name="Freeform 31">
              <a:extLst>
                <a:ext uri="{FF2B5EF4-FFF2-40B4-BE49-F238E27FC236}">
                  <a16:creationId xmlns:a16="http://schemas.microsoft.com/office/drawing/2014/main" id="{BF1FFE46-6D52-4C26-7A7E-4340DA6E2B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3101" y="1951038"/>
              <a:ext cx="146050" cy="128588"/>
            </a:xfrm>
            <a:custGeom>
              <a:avLst/>
              <a:gdLst/>
              <a:ahLst/>
              <a:cxnLst>
                <a:cxn ang="0">
                  <a:pos x="0" y="81"/>
                </a:cxn>
                <a:cxn ang="0">
                  <a:pos x="92" y="81"/>
                </a:cxn>
                <a:cxn ang="0">
                  <a:pos x="92" y="0"/>
                </a:cxn>
                <a:cxn ang="0">
                  <a:pos x="0" y="0"/>
                </a:cxn>
                <a:cxn ang="0">
                  <a:pos x="0" y="81"/>
                </a:cxn>
                <a:cxn ang="0">
                  <a:pos x="46" y="11"/>
                </a:cxn>
                <a:cxn ang="0">
                  <a:pos x="81" y="11"/>
                </a:cxn>
                <a:cxn ang="0">
                  <a:pos x="81" y="35"/>
                </a:cxn>
                <a:cxn ang="0">
                  <a:pos x="46" y="35"/>
                </a:cxn>
                <a:cxn ang="0">
                  <a:pos x="46" y="11"/>
                </a:cxn>
                <a:cxn ang="0">
                  <a:pos x="46" y="46"/>
                </a:cxn>
                <a:cxn ang="0">
                  <a:pos x="81" y="46"/>
                </a:cxn>
                <a:cxn ang="0">
                  <a:pos x="81" y="70"/>
                </a:cxn>
                <a:cxn ang="0">
                  <a:pos x="46" y="70"/>
                </a:cxn>
                <a:cxn ang="0">
                  <a:pos x="46" y="46"/>
                </a:cxn>
                <a:cxn ang="0">
                  <a:pos x="11" y="11"/>
                </a:cxn>
                <a:cxn ang="0">
                  <a:pos x="33" y="11"/>
                </a:cxn>
                <a:cxn ang="0">
                  <a:pos x="33" y="35"/>
                </a:cxn>
                <a:cxn ang="0">
                  <a:pos x="11" y="35"/>
                </a:cxn>
                <a:cxn ang="0">
                  <a:pos x="11" y="11"/>
                </a:cxn>
                <a:cxn ang="0">
                  <a:pos x="11" y="46"/>
                </a:cxn>
                <a:cxn ang="0">
                  <a:pos x="33" y="46"/>
                </a:cxn>
                <a:cxn ang="0">
                  <a:pos x="33" y="70"/>
                </a:cxn>
                <a:cxn ang="0">
                  <a:pos x="11" y="70"/>
                </a:cxn>
                <a:cxn ang="0">
                  <a:pos x="11" y="46"/>
                </a:cxn>
              </a:cxnLst>
              <a:rect l="0" t="0" r="r" b="b"/>
              <a:pathLst>
                <a:path w="92" h="81">
                  <a:moveTo>
                    <a:pt x="0" y="81"/>
                  </a:moveTo>
                  <a:lnTo>
                    <a:pt x="92" y="81"/>
                  </a:lnTo>
                  <a:lnTo>
                    <a:pt x="92" y="0"/>
                  </a:lnTo>
                  <a:lnTo>
                    <a:pt x="0" y="0"/>
                  </a:lnTo>
                  <a:lnTo>
                    <a:pt x="0" y="81"/>
                  </a:lnTo>
                  <a:close/>
                  <a:moveTo>
                    <a:pt x="46" y="11"/>
                  </a:moveTo>
                  <a:lnTo>
                    <a:pt x="81" y="11"/>
                  </a:lnTo>
                  <a:lnTo>
                    <a:pt x="81" y="35"/>
                  </a:lnTo>
                  <a:lnTo>
                    <a:pt x="46" y="35"/>
                  </a:lnTo>
                  <a:lnTo>
                    <a:pt x="46" y="11"/>
                  </a:lnTo>
                  <a:close/>
                  <a:moveTo>
                    <a:pt x="46" y="46"/>
                  </a:moveTo>
                  <a:lnTo>
                    <a:pt x="81" y="46"/>
                  </a:lnTo>
                  <a:lnTo>
                    <a:pt x="81" y="70"/>
                  </a:lnTo>
                  <a:lnTo>
                    <a:pt x="46" y="70"/>
                  </a:lnTo>
                  <a:lnTo>
                    <a:pt x="46" y="46"/>
                  </a:lnTo>
                  <a:close/>
                  <a:moveTo>
                    <a:pt x="11" y="11"/>
                  </a:moveTo>
                  <a:lnTo>
                    <a:pt x="33" y="11"/>
                  </a:lnTo>
                  <a:lnTo>
                    <a:pt x="33" y="35"/>
                  </a:lnTo>
                  <a:lnTo>
                    <a:pt x="11" y="35"/>
                  </a:lnTo>
                  <a:lnTo>
                    <a:pt x="11" y="11"/>
                  </a:lnTo>
                  <a:close/>
                  <a:moveTo>
                    <a:pt x="11" y="46"/>
                  </a:moveTo>
                  <a:lnTo>
                    <a:pt x="33" y="46"/>
                  </a:lnTo>
                  <a:lnTo>
                    <a:pt x="33" y="70"/>
                  </a:lnTo>
                  <a:lnTo>
                    <a:pt x="11" y="70"/>
                  </a:lnTo>
                  <a:lnTo>
                    <a:pt x="11" y="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1" name="Group 296">
            <a:extLst>
              <a:ext uri="{FF2B5EF4-FFF2-40B4-BE49-F238E27FC236}">
                <a16:creationId xmlns:a16="http://schemas.microsoft.com/office/drawing/2014/main" id="{0BF653F1-5875-ABC9-344C-36428790BFFC}"/>
              </a:ext>
            </a:extLst>
          </p:cNvPr>
          <p:cNvGrpSpPr/>
          <p:nvPr/>
        </p:nvGrpSpPr>
        <p:grpSpPr>
          <a:xfrm>
            <a:off x="6576130" y="2767493"/>
            <a:ext cx="257172" cy="292097"/>
            <a:chOff x="5011738" y="1843088"/>
            <a:chExt cx="257175" cy="292100"/>
          </a:xfrm>
          <a:solidFill>
            <a:srgbClr val="238CAB"/>
          </a:solidFill>
        </p:grpSpPr>
        <p:sp>
          <p:nvSpPr>
            <p:cNvPr id="42" name="Freeform 32">
              <a:extLst>
                <a:ext uri="{FF2B5EF4-FFF2-40B4-BE49-F238E27FC236}">
                  <a16:creationId xmlns:a16="http://schemas.microsoft.com/office/drawing/2014/main" id="{20CEC304-1493-C05B-FE39-8B3D951405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1738" y="1843088"/>
              <a:ext cx="257175" cy="292100"/>
            </a:xfrm>
            <a:custGeom>
              <a:avLst/>
              <a:gdLst/>
              <a:ahLst/>
              <a:cxnLst>
                <a:cxn ang="0">
                  <a:pos x="110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62" y="184"/>
                </a:cxn>
                <a:cxn ang="0">
                  <a:pos x="162" y="52"/>
                </a:cxn>
                <a:cxn ang="0">
                  <a:pos x="110" y="0"/>
                </a:cxn>
                <a:cxn ang="0">
                  <a:pos x="138" y="160"/>
                </a:cxn>
                <a:cxn ang="0">
                  <a:pos x="24" y="160"/>
                </a:cxn>
                <a:cxn ang="0">
                  <a:pos x="24" y="22"/>
                </a:cxn>
                <a:cxn ang="0">
                  <a:pos x="100" y="22"/>
                </a:cxn>
                <a:cxn ang="0">
                  <a:pos x="138" y="62"/>
                </a:cxn>
                <a:cxn ang="0">
                  <a:pos x="138" y="160"/>
                </a:cxn>
              </a:cxnLst>
              <a:rect l="0" t="0" r="r" b="b"/>
              <a:pathLst>
                <a:path w="162" h="184">
                  <a:moveTo>
                    <a:pt x="110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62" y="184"/>
                  </a:lnTo>
                  <a:lnTo>
                    <a:pt x="162" y="52"/>
                  </a:lnTo>
                  <a:lnTo>
                    <a:pt x="110" y="0"/>
                  </a:lnTo>
                  <a:close/>
                  <a:moveTo>
                    <a:pt x="138" y="160"/>
                  </a:moveTo>
                  <a:lnTo>
                    <a:pt x="24" y="160"/>
                  </a:lnTo>
                  <a:lnTo>
                    <a:pt x="24" y="22"/>
                  </a:lnTo>
                  <a:lnTo>
                    <a:pt x="100" y="22"/>
                  </a:lnTo>
                  <a:lnTo>
                    <a:pt x="138" y="62"/>
                  </a:lnTo>
                  <a:lnTo>
                    <a:pt x="138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3" name="Oval 33">
              <a:extLst>
                <a:ext uri="{FF2B5EF4-FFF2-40B4-BE49-F238E27FC236}">
                  <a16:creationId xmlns:a16="http://schemas.microsoft.com/office/drawing/2014/main" id="{9EC3C67D-1DF7-24C1-5416-1BFE7CE10E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301" y="1930400"/>
              <a:ext cx="55563" cy="555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4" name="Freeform 34">
              <a:extLst>
                <a:ext uri="{FF2B5EF4-FFF2-40B4-BE49-F238E27FC236}">
                  <a16:creationId xmlns:a16="http://schemas.microsoft.com/office/drawing/2014/main" id="{53878D63-1859-413A-F9A5-21982EB05A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7301" y="1951038"/>
              <a:ext cx="146050" cy="125413"/>
            </a:xfrm>
            <a:custGeom>
              <a:avLst/>
              <a:gdLst/>
              <a:ahLst/>
              <a:cxnLst>
                <a:cxn ang="0">
                  <a:pos x="24" y="46"/>
                </a:cxn>
                <a:cxn ang="0">
                  <a:pos x="0" y="79"/>
                </a:cxn>
                <a:cxn ang="0">
                  <a:pos x="92" y="79"/>
                </a:cxn>
                <a:cxn ang="0">
                  <a:pos x="70" y="0"/>
                </a:cxn>
                <a:cxn ang="0">
                  <a:pos x="46" y="68"/>
                </a:cxn>
                <a:cxn ang="0">
                  <a:pos x="24" y="46"/>
                </a:cxn>
              </a:cxnLst>
              <a:rect l="0" t="0" r="r" b="b"/>
              <a:pathLst>
                <a:path w="92" h="79">
                  <a:moveTo>
                    <a:pt x="24" y="46"/>
                  </a:moveTo>
                  <a:lnTo>
                    <a:pt x="0" y="79"/>
                  </a:lnTo>
                  <a:lnTo>
                    <a:pt x="92" y="79"/>
                  </a:lnTo>
                  <a:lnTo>
                    <a:pt x="70" y="0"/>
                  </a:lnTo>
                  <a:lnTo>
                    <a:pt x="46" y="68"/>
                  </a:lnTo>
                  <a:lnTo>
                    <a:pt x="24" y="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5" name="Group 295">
            <a:extLst>
              <a:ext uri="{FF2B5EF4-FFF2-40B4-BE49-F238E27FC236}">
                <a16:creationId xmlns:a16="http://schemas.microsoft.com/office/drawing/2014/main" id="{B80BE08D-058F-9BD4-9BE2-C8FA23051708}"/>
              </a:ext>
            </a:extLst>
          </p:cNvPr>
          <p:cNvGrpSpPr/>
          <p:nvPr/>
        </p:nvGrpSpPr>
        <p:grpSpPr>
          <a:xfrm>
            <a:off x="7163499" y="2767493"/>
            <a:ext cx="255585" cy="292097"/>
            <a:chOff x="5599113" y="1843088"/>
            <a:chExt cx="255588" cy="292100"/>
          </a:xfrm>
          <a:solidFill>
            <a:srgbClr val="238CAB"/>
          </a:solidFill>
        </p:grpSpPr>
        <p:sp>
          <p:nvSpPr>
            <p:cNvPr id="46" name="Freeform 35">
              <a:extLst>
                <a:ext uri="{FF2B5EF4-FFF2-40B4-BE49-F238E27FC236}">
                  <a16:creationId xmlns:a16="http://schemas.microsoft.com/office/drawing/2014/main" id="{6EF47C3C-C878-118A-4CD5-91578B6FB8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9113" y="1843088"/>
              <a:ext cx="255588" cy="292100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61" y="184"/>
                </a:cxn>
                <a:cxn ang="0">
                  <a:pos x="161" y="52"/>
                </a:cxn>
                <a:cxn ang="0">
                  <a:pos x="108" y="0"/>
                </a:cxn>
                <a:cxn ang="0">
                  <a:pos x="138" y="160"/>
                </a:cxn>
                <a:cxn ang="0">
                  <a:pos x="22" y="160"/>
                </a:cxn>
                <a:cxn ang="0">
                  <a:pos x="22" y="22"/>
                </a:cxn>
                <a:cxn ang="0">
                  <a:pos x="99" y="22"/>
                </a:cxn>
                <a:cxn ang="0">
                  <a:pos x="138" y="62"/>
                </a:cxn>
                <a:cxn ang="0">
                  <a:pos x="138" y="160"/>
                </a:cxn>
              </a:cxnLst>
              <a:rect l="0" t="0" r="r" b="b"/>
              <a:pathLst>
                <a:path w="161" h="184">
                  <a:moveTo>
                    <a:pt x="108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61" y="184"/>
                  </a:lnTo>
                  <a:lnTo>
                    <a:pt x="161" y="52"/>
                  </a:lnTo>
                  <a:lnTo>
                    <a:pt x="108" y="0"/>
                  </a:lnTo>
                  <a:close/>
                  <a:moveTo>
                    <a:pt x="138" y="160"/>
                  </a:moveTo>
                  <a:lnTo>
                    <a:pt x="22" y="160"/>
                  </a:lnTo>
                  <a:lnTo>
                    <a:pt x="22" y="22"/>
                  </a:lnTo>
                  <a:lnTo>
                    <a:pt x="99" y="22"/>
                  </a:lnTo>
                  <a:lnTo>
                    <a:pt x="138" y="62"/>
                  </a:lnTo>
                  <a:lnTo>
                    <a:pt x="138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7" name="Freeform 36">
              <a:extLst>
                <a:ext uri="{FF2B5EF4-FFF2-40B4-BE49-F238E27FC236}">
                  <a16:creationId xmlns:a16="http://schemas.microsoft.com/office/drawing/2014/main" id="{16860D88-14B1-7DF6-626E-C1754FD9E5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9601" y="1951038"/>
              <a:ext cx="96838" cy="107950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61" y="33"/>
                </a:cxn>
                <a:cxn ang="0">
                  <a:pos x="0" y="0"/>
                </a:cxn>
                <a:cxn ang="0">
                  <a:pos x="0" y="68"/>
                </a:cxn>
              </a:cxnLst>
              <a:rect l="0" t="0" r="r" b="b"/>
              <a:pathLst>
                <a:path w="61" h="68">
                  <a:moveTo>
                    <a:pt x="0" y="68"/>
                  </a:moveTo>
                  <a:lnTo>
                    <a:pt x="61" y="33"/>
                  </a:lnTo>
                  <a:lnTo>
                    <a:pt x="0" y="0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8" name="Group 321">
            <a:extLst>
              <a:ext uri="{FF2B5EF4-FFF2-40B4-BE49-F238E27FC236}">
                <a16:creationId xmlns:a16="http://schemas.microsoft.com/office/drawing/2014/main" id="{B0CC9133-B994-154E-D442-A482C85BDC2D}"/>
              </a:ext>
            </a:extLst>
          </p:cNvPr>
          <p:cNvGrpSpPr/>
          <p:nvPr/>
        </p:nvGrpSpPr>
        <p:grpSpPr>
          <a:xfrm>
            <a:off x="7749282" y="2767493"/>
            <a:ext cx="253998" cy="292097"/>
            <a:chOff x="6184901" y="1843088"/>
            <a:chExt cx="254000" cy="292100"/>
          </a:xfrm>
          <a:solidFill>
            <a:srgbClr val="238CAB"/>
          </a:solidFill>
        </p:grpSpPr>
        <p:sp>
          <p:nvSpPr>
            <p:cNvPr id="49" name="Freeform 37">
              <a:extLst>
                <a:ext uri="{FF2B5EF4-FFF2-40B4-BE49-F238E27FC236}">
                  <a16:creationId xmlns:a16="http://schemas.microsoft.com/office/drawing/2014/main" id="{730C7787-D851-0680-1E23-FB91C22818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84901" y="1843088"/>
              <a:ext cx="254000" cy="292100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60" y="184"/>
                </a:cxn>
                <a:cxn ang="0">
                  <a:pos x="160" y="52"/>
                </a:cxn>
                <a:cxn ang="0">
                  <a:pos x="108" y="0"/>
                </a:cxn>
                <a:cxn ang="0">
                  <a:pos x="138" y="160"/>
                </a:cxn>
                <a:cxn ang="0">
                  <a:pos x="22" y="160"/>
                </a:cxn>
                <a:cxn ang="0">
                  <a:pos x="22" y="22"/>
                </a:cxn>
                <a:cxn ang="0">
                  <a:pos x="98" y="22"/>
                </a:cxn>
                <a:cxn ang="0">
                  <a:pos x="138" y="62"/>
                </a:cxn>
                <a:cxn ang="0">
                  <a:pos x="138" y="160"/>
                </a:cxn>
              </a:cxnLst>
              <a:rect l="0" t="0" r="r" b="b"/>
              <a:pathLst>
                <a:path w="160" h="184">
                  <a:moveTo>
                    <a:pt x="108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60" y="184"/>
                  </a:lnTo>
                  <a:lnTo>
                    <a:pt x="160" y="52"/>
                  </a:lnTo>
                  <a:lnTo>
                    <a:pt x="108" y="0"/>
                  </a:lnTo>
                  <a:close/>
                  <a:moveTo>
                    <a:pt x="138" y="160"/>
                  </a:moveTo>
                  <a:lnTo>
                    <a:pt x="22" y="160"/>
                  </a:lnTo>
                  <a:lnTo>
                    <a:pt x="22" y="22"/>
                  </a:lnTo>
                  <a:lnTo>
                    <a:pt x="98" y="22"/>
                  </a:lnTo>
                  <a:lnTo>
                    <a:pt x="138" y="62"/>
                  </a:lnTo>
                  <a:lnTo>
                    <a:pt x="138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0" name="Freeform 38">
              <a:extLst>
                <a:ext uri="{FF2B5EF4-FFF2-40B4-BE49-F238E27FC236}">
                  <a16:creationId xmlns:a16="http://schemas.microsoft.com/office/drawing/2014/main" id="{A94694A2-606A-7C71-B11A-6B24A4A37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8876" y="1954213"/>
              <a:ext cx="53975" cy="107950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34" y="68"/>
                </a:cxn>
                <a:cxn ang="0">
                  <a:pos x="34" y="52"/>
                </a:cxn>
                <a:cxn ang="0">
                  <a:pos x="16" y="35"/>
                </a:cxn>
                <a:cxn ang="0">
                  <a:pos x="34" y="15"/>
                </a:cxn>
                <a:cxn ang="0">
                  <a:pos x="34" y="0"/>
                </a:cxn>
                <a:cxn ang="0">
                  <a:pos x="8" y="25"/>
                </a:cxn>
                <a:cxn ang="0">
                  <a:pos x="0" y="35"/>
                </a:cxn>
              </a:cxnLst>
              <a:rect l="0" t="0" r="r" b="b"/>
              <a:pathLst>
                <a:path w="34" h="68">
                  <a:moveTo>
                    <a:pt x="0" y="35"/>
                  </a:moveTo>
                  <a:lnTo>
                    <a:pt x="34" y="68"/>
                  </a:lnTo>
                  <a:lnTo>
                    <a:pt x="34" y="52"/>
                  </a:lnTo>
                  <a:lnTo>
                    <a:pt x="16" y="35"/>
                  </a:lnTo>
                  <a:lnTo>
                    <a:pt x="34" y="15"/>
                  </a:lnTo>
                  <a:lnTo>
                    <a:pt x="34" y="0"/>
                  </a:lnTo>
                  <a:lnTo>
                    <a:pt x="8" y="25"/>
                  </a:lnTo>
                  <a:lnTo>
                    <a:pt x="0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1" name="Freeform 39">
              <a:extLst>
                <a:ext uri="{FF2B5EF4-FFF2-40B4-BE49-F238E27FC236}">
                  <a16:creationId xmlns:a16="http://schemas.microsoft.com/office/drawing/2014/main" id="{885A0378-75E3-C1EB-6224-685E37F0A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0951" y="1951038"/>
              <a:ext cx="55563" cy="10795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7" y="33"/>
                </a:cxn>
                <a:cxn ang="0">
                  <a:pos x="0" y="52"/>
                </a:cxn>
                <a:cxn ang="0">
                  <a:pos x="0" y="68"/>
                </a:cxn>
                <a:cxn ang="0">
                  <a:pos x="27" y="41"/>
                </a:cxn>
                <a:cxn ang="0">
                  <a:pos x="35" y="33"/>
                </a:cxn>
                <a:cxn ang="0">
                  <a:pos x="0" y="0"/>
                </a:cxn>
                <a:cxn ang="0">
                  <a:pos x="0" y="16"/>
                </a:cxn>
              </a:cxnLst>
              <a:rect l="0" t="0" r="r" b="b"/>
              <a:pathLst>
                <a:path w="35" h="68">
                  <a:moveTo>
                    <a:pt x="0" y="16"/>
                  </a:moveTo>
                  <a:lnTo>
                    <a:pt x="17" y="33"/>
                  </a:lnTo>
                  <a:lnTo>
                    <a:pt x="0" y="52"/>
                  </a:lnTo>
                  <a:lnTo>
                    <a:pt x="0" y="68"/>
                  </a:lnTo>
                  <a:lnTo>
                    <a:pt x="27" y="41"/>
                  </a:lnTo>
                  <a:lnTo>
                    <a:pt x="35" y="33"/>
                  </a:ln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52" name="Group 320">
            <a:extLst>
              <a:ext uri="{FF2B5EF4-FFF2-40B4-BE49-F238E27FC236}">
                <a16:creationId xmlns:a16="http://schemas.microsoft.com/office/drawing/2014/main" id="{C48EBD75-DBEF-FA42-6A72-28DC7AEAEFAD}"/>
              </a:ext>
            </a:extLst>
          </p:cNvPr>
          <p:cNvGrpSpPr/>
          <p:nvPr/>
        </p:nvGrpSpPr>
        <p:grpSpPr>
          <a:xfrm>
            <a:off x="8333476" y="2767493"/>
            <a:ext cx="257172" cy="292097"/>
            <a:chOff x="6769101" y="1843088"/>
            <a:chExt cx="257175" cy="292100"/>
          </a:xfrm>
          <a:solidFill>
            <a:srgbClr val="238CAB"/>
          </a:solidFill>
        </p:grpSpPr>
        <p:sp>
          <p:nvSpPr>
            <p:cNvPr id="53" name="Freeform 40">
              <a:extLst>
                <a:ext uri="{FF2B5EF4-FFF2-40B4-BE49-F238E27FC236}">
                  <a16:creationId xmlns:a16="http://schemas.microsoft.com/office/drawing/2014/main" id="{DA5DBBD0-2705-6493-CD7C-BD9F4AA1C0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9101" y="1843088"/>
              <a:ext cx="257175" cy="292100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62" y="184"/>
                </a:cxn>
                <a:cxn ang="0">
                  <a:pos x="162" y="52"/>
                </a:cxn>
                <a:cxn ang="0">
                  <a:pos x="108" y="0"/>
                </a:cxn>
                <a:cxn ang="0">
                  <a:pos x="138" y="160"/>
                </a:cxn>
                <a:cxn ang="0">
                  <a:pos x="24" y="160"/>
                </a:cxn>
                <a:cxn ang="0">
                  <a:pos x="24" y="22"/>
                </a:cxn>
                <a:cxn ang="0">
                  <a:pos x="98" y="22"/>
                </a:cxn>
                <a:cxn ang="0">
                  <a:pos x="138" y="62"/>
                </a:cxn>
                <a:cxn ang="0">
                  <a:pos x="138" y="160"/>
                </a:cxn>
              </a:cxnLst>
              <a:rect l="0" t="0" r="r" b="b"/>
              <a:pathLst>
                <a:path w="162" h="184">
                  <a:moveTo>
                    <a:pt x="108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62" y="184"/>
                  </a:lnTo>
                  <a:lnTo>
                    <a:pt x="162" y="52"/>
                  </a:lnTo>
                  <a:lnTo>
                    <a:pt x="108" y="0"/>
                  </a:lnTo>
                  <a:close/>
                  <a:moveTo>
                    <a:pt x="138" y="160"/>
                  </a:moveTo>
                  <a:lnTo>
                    <a:pt x="24" y="160"/>
                  </a:lnTo>
                  <a:lnTo>
                    <a:pt x="24" y="22"/>
                  </a:lnTo>
                  <a:lnTo>
                    <a:pt x="98" y="22"/>
                  </a:lnTo>
                  <a:lnTo>
                    <a:pt x="138" y="62"/>
                  </a:lnTo>
                  <a:lnTo>
                    <a:pt x="138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4" name="Rectangle 41">
              <a:extLst>
                <a:ext uri="{FF2B5EF4-FFF2-40B4-BE49-F238E27FC236}">
                  <a16:creationId xmlns:a16="http://schemas.microsoft.com/office/drawing/2014/main" id="{0E081238-818B-2467-161D-80DA5FE27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4663" y="2044700"/>
              <a:ext cx="349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5" name="Rectangle 42">
              <a:extLst>
                <a:ext uri="{FF2B5EF4-FFF2-40B4-BE49-F238E27FC236}">
                  <a16:creationId xmlns:a16="http://schemas.microsoft.com/office/drawing/2014/main" id="{41310EF0-1D18-9E75-FF13-D633611F36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0226" y="1951038"/>
              <a:ext cx="34925" cy="1285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6" name="Rectangle 43">
              <a:extLst>
                <a:ext uri="{FF2B5EF4-FFF2-40B4-BE49-F238E27FC236}">
                  <a16:creationId xmlns:a16="http://schemas.microsoft.com/office/drawing/2014/main" id="{D2FDA03A-5310-C223-5470-DFFA6F09B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2613" y="2006600"/>
              <a:ext cx="38100" cy="730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57" name="Freeform 44">
            <a:extLst>
              <a:ext uri="{FF2B5EF4-FFF2-40B4-BE49-F238E27FC236}">
                <a16:creationId xmlns:a16="http://schemas.microsoft.com/office/drawing/2014/main" id="{1012A0C2-03C2-E359-27CB-8960E2E6E691}"/>
              </a:ext>
            </a:extLst>
          </p:cNvPr>
          <p:cNvSpPr>
            <a:spLocks noEditPoints="1"/>
          </p:cNvSpPr>
          <p:nvPr/>
        </p:nvSpPr>
        <p:spPr bwMode="auto">
          <a:xfrm>
            <a:off x="4272691" y="2767493"/>
            <a:ext cx="253998" cy="292097"/>
          </a:xfrm>
          <a:custGeom>
            <a:avLst/>
            <a:gdLst/>
            <a:ahLst/>
            <a:cxnLst>
              <a:cxn ang="0">
                <a:pos x="108" y="0"/>
              </a:cxn>
              <a:cxn ang="0">
                <a:pos x="0" y="0"/>
              </a:cxn>
              <a:cxn ang="0">
                <a:pos x="0" y="184"/>
              </a:cxn>
              <a:cxn ang="0">
                <a:pos x="160" y="184"/>
              </a:cxn>
              <a:cxn ang="0">
                <a:pos x="160" y="52"/>
              </a:cxn>
              <a:cxn ang="0">
                <a:pos x="108" y="0"/>
              </a:cxn>
              <a:cxn ang="0">
                <a:pos x="138" y="160"/>
              </a:cxn>
              <a:cxn ang="0">
                <a:pos x="22" y="160"/>
              </a:cxn>
              <a:cxn ang="0">
                <a:pos x="22" y="22"/>
              </a:cxn>
              <a:cxn ang="0">
                <a:pos x="46" y="22"/>
              </a:cxn>
              <a:cxn ang="0">
                <a:pos x="46" y="127"/>
              </a:cxn>
              <a:cxn ang="0">
                <a:pos x="68" y="92"/>
              </a:cxn>
              <a:cxn ang="0">
                <a:pos x="92" y="127"/>
              </a:cxn>
              <a:cxn ang="0">
                <a:pos x="92" y="22"/>
              </a:cxn>
              <a:cxn ang="0">
                <a:pos x="98" y="22"/>
              </a:cxn>
              <a:cxn ang="0">
                <a:pos x="138" y="62"/>
              </a:cxn>
              <a:cxn ang="0">
                <a:pos x="138" y="160"/>
              </a:cxn>
            </a:cxnLst>
            <a:rect l="0" t="0" r="r" b="b"/>
            <a:pathLst>
              <a:path w="160" h="184">
                <a:moveTo>
                  <a:pt x="108" y="0"/>
                </a:moveTo>
                <a:lnTo>
                  <a:pt x="0" y="0"/>
                </a:lnTo>
                <a:lnTo>
                  <a:pt x="0" y="184"/>
                </a:lnTo>
                <a:lnTo>
                  <a:pt x="160" y="184"/>
                </a:lnTo>
                <a:lnTo>
                  <a:pt x="160" y="52"/>
                </a:lnTo>
                <a:lnTo>
                  <a:pt x="108" y="0"/>
                </a:lnTo>
                <a:close/>
                <a:moveTo>
                  <a:pt x="138" y="160"/>
                </a:moveTo>
                <a:lnTo>
                  <a:pt x="22" y="160"/>
                </a:lnTo>
                <a:lnTo>
                  <a:pt x="22" y="22"/>
                </a:lnTo>
                <a:lnTo>
                  <a:pt x="46" y="22"/>
                </a:lnTo>
                <a:lnTo>
                  <a:pt x="46" y="127"/>
                </a:lnTo>
                <a:lnTo>
                  <a:pt x="68" y="92"/>
                </a:lnTo>
                <a:lnTo>
                  <a:pt x="92" y="127"/>
                </a:lnTo>
                <a:lnTo>
                  <a:pt x="92" y="22"/>
                </a:lnTo>
                <a:lnTo>
                  <a:pt x="98" y="22"/>
                </a:lnTo>
                <a:lnTo>
                  <a:pt x="138" y="62"/>
                </a:lnTo>
                <a:lnTo>
                  <a:pt x="138" y="160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58" name="Group 278">
            <a:extLst>
              <a:ext uri="{FF2B5EF4-FFF2-40B4-BE49-F238E27FC236}">
                <a16:creationId xmlns:a16="http://schemas.microsoft.com/office/drawing/2014/main" id="{B4C08AA7-65E2-1A67-9AAE-84C87846A1F5}"/>
              </a:ext>
            </a:extLst>
          </p:cNvPr>
          <p:cNvGrpSpPr/>
          <p:nvPr/>
        </p:nvGrpSpPr>
        <p:grpSpPr>
          <a:xfrm>
            <a:off x="3648809" y="2767493"/>
            <a:ext cx="255585" cy="292097"/>
            <a:chOff x="2084388" y="1843088"/>
            <a:chExt cx="255588" cy="292100"/>
          </a:xfrm>
          <a:solidFill>
            <a:srgbClr val="238CAB"/>
          </a:solidFill>
        </p:grpSpPr>
        <p:sp>
          <p:nvSpPr>
            <p:cNvPr id="59" name="Freeform 45">
              <a:extLst>
                <a:ext uri="{FF2B5EF4-FFF2-40B4-BE49-F238E27FC236}">
                  <a16:creationId xmlns:a16="http://schemas.microsoft.com/office/drawing/2014/main" id="{34471996-ABAC-D418-8BE1-77B32CB36B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4388" y="1843088"/>
              <a:ext cx="255588" cy="292100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61" y="184"/>
                </a:cxn>
                <a:cxn ang="0">
                  <a:pos x="161" y="52"/>
                </a:cxn>
                <a:cxn ang="0">
                  <a:pos x="108" y="0"/>
                </a:cxn>
                <a:cxn ang="0">
                  <a:pos x="69" y="92"/>
                </a:cxn>
                <a:cxn ang="0">
                  <a:pos x="81" y="92"/>
                </a:cxn>
                <a:cxn ang="0">
                  <a:pos x="81" y="79"/>
                </a:cxn>
                <a:cxn ang="0">
                  <a:pos x="69" y="79"/>
                </a:cxn>
                <a:cxn ang="0">
                  <a:pos x="69" y="68"/>
                </a:cxn>
                <a:cxn ang="0">
                  <a:pos x="81" y="68"/>
                </a:cxn>
                <a:cxn ang="0">
                  <a:pos x="81" y="57"/>
                </a:cxn>
                <a:cxn ang="0">
                  <a:pos x="69" y="57"/>
                </a:cxn>
                <a:cxn ang="0">
                  <a:pos x="69" y="46"/>
                </a:cxn>
                <a:cxn ang="0">
                  <a:pos x="81" y="46"/>
                </a:cxn>
                <a:cxn ang="0">
                  <a:pos x="81" y="33"/>
                </a:cxn>
                <a:cxn ang="0">
                  <a:pos x="69" y="33"/>
                </a:cxn>
                <a:cxn ang="0">
                  <a:pos x="69" y="22"/>
                </a:cxn>
                <a:cxn ang="0">
                  <a:pos x="81" y="22"/>
                </a:cxn>
                <a:cxn ang="0">
                  <a:pos x="81" y="33"/>
                </a:cxn>
                <a:cxn ang="0">
                  <a:pos x="93" y="33"/>
                </a:cxn>
                <a:cxn ang="0">
                  <a:pos x="93" y="46"/>
                </a:cxn>
                <a:cxn ang="0">
                  <a:pos x="81" y="46"/>
                </a:cxn>
                <a:cxn ang="0">
                  <a:pos x="81" y="57"/>
                </a:cxn>
                <a:cxn ang="0">
                  <a:pos x="93" y="57"/>
                </a:cxn>
                <a:cxn ang="0">
                  <a:pos x="93" y="68"/>
                </a:cxn>
                <a:cxn ang="0">
                  <a:pos x="81" y="68"/>
                </a:cxn>
                <a:cxn ang="0">
                  <a:pos x="81" y="79"/>
                </a:cxn>
                <a:cxn ang="0">
                  <a:pos x="93" y="79"/>
                </a:cxn>
                <a:cxn ang="0">
                  <a:pos x="93" y="92"/>
                </a:cxn>
                <a:cxn ang="0">
                  <a:pos x="81" y="92"/>
                </a:cxn>
                <a:cxn ang="0">
                  <a:pos x="81" y="103"/>
                </a:cxn>
                <a:cxn ang="0">
                  <a:pos x="93" y="103"/>
                </a:cxn>
                <a:cxn ang="0">
                  <a:pos x="93" y="114"/>
                </a:cxn>
                <a:cxn ang="0">
                  <a:pos x="81" y="114"/>
                </a:cxn>
                <a:cxn ang="0">
                  <a:pos x="81" y="103"/>
                </a:cxn>
                <a:cxn ang="0">
                  <a:pos x="69" y="103"/>
                </a:cxn>
                <a:cxn ang="0">
                  <a:pos x="69" y="92"/>
                </a:cxn>
                <a:cxn ang="0">
                  <a:pos x="47" y="160"/>
                </a:cxn>
                <a:cxn ang="0">
                  <a:pos x="23" y="160"/>
                </a:cxn>
                <a:cxn ang="0">
                  <a:pos x="23" y="22"/>
                </a:cxn>
                <a:cxn ang="0">
                  <a:pos x="58" y="22"/>
                </a:cxn>
                <a:cxn ang="0">
                  <a:pos x="58" y="114"/>
                </a:cxn>
                <a:cxn ang="0">
                  <a:pos x="47" y="114"/>
                </a:cxn>
                <a:cxn ang="0">
                  <a:pos x="47" y="160"/>
                </a:cxn>
                <a:cxn ang="0">
                  <a:pos x="104" y="173"/>
                </a:cxn>
                <a:cxn ang="0">
                  <a:pos x="58" y="173"/>
                </a:cxn>
                <a:cxn ang="0">
                  <a:pos x="58" y="127"/>
                </a:cxn>
                <a:cxn ang="0">
                  <a:pos x="104" y="127"/>
                </a:cxn>
                <a:cxn ang="0">
                  <a:pos x="104" y="173"/>
                </a:cxn>
                <a:cxn ang="0">
                  <a:pos x="139" y="160"/>
                </a:cxn>
                <a:cxn ang="0">
                  <a:pos x="115" y="160"/>
                </a:cxn>
                <a:cxn ang="0">
                  <a:pos x="115" y="114"/>
                </a:cxn>
                <a:cxn ang="0">
                  <a:pos x="104" y="114"/>
                </a:cxn>
                <a:cxn ang="0">
                  <a:pos x="104" y="27"/>
                </a:cxn>
                <a:cxn ang="0">
                  <a:pos x="139" y="62"/>
                </a:cxn>
                <a:cxn ang="0">
                  <a:pos x="139" y="160"/>
                </a:cxn>
              </a:cxnLst>
              <a:rect l="0" t="0" r="r" b="b"/>
              <a:pathLst>
                <a:path w="161" h="184">
                  <a:moveTo>
                    <a:pt x="108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61" y="184"/>
                  </a:lnTo>
                  <a:lnTo>
                    <a:pt x="161" y="52"/>
                  </a:lnTo>
                  <a:lnTo>
                    <a:pt x="108" y="0"/>
                  </a:lnTo>
                  <a:close/>
                  <a:moveTo>
                    <a:pt x="69" y="92"/>
                  </a:moveTo>
                  <a:lnTo>
                    <a:pt x="81" y="92"/>
                  </a:lnTo>
                  <a:lnTo>
                    <a:pt x="81" y="79"/>
                  </a:lnTo>
                  <a:lnTo>
                    <a:pt x="69" y="79"/>
                  </a:lnTo>
                  <a:lnTo>
                    <a:pt x="69" y="68"/>
                  </a:lnTo>
                  <a:lnTo>
                    <a:pt x="81" y="68"/>
                  </a:lnTo>
                  <a:lnTo>
                    <a:pt x="81" y="57"/>
                  </a:lnTo>
                  <a:lnTo>
                    <a:pt x="69" y="57"/>
                  </a:lnTo>
                  <a:lnTo>
                    <a:pt x="69" y="46"/>
                  </a:lnTo>
                  <a:lnTo>
                    <a:pt x="81" y="46"/>
                  </a:lnTo>
                  <a:lnTo>
                    <a:pt x="81" y="33"/>
                  </a:lnTo>
                  <a:lnTo>
                    <a:pt x="69" y="33"/>
                  </a:lnTo>
                  <a:lnTo>
                    <a:pt x="69" y="22"/>
                  </a:lnTo>
                  <a:lnTo>
                    <a:pt x="81" y="22"/>
                  </a:lnTo>
                  <a:lnTo>
                    <a:pt x="81" y="33"/>
                  </a:lnTo>
                  <a:lnTo>
                    <a:pt x="93" y="33"/>
                  </a:lnTo>
                  <a:lnTo>
                    <a:pt x="93" y="46"/>
                  </a:lnTo>
                  <a:lnTo>
                    <a:pt x="81" y="46"/>
                  </a:lnTo>
                  <a:lnTo>
                    <a:pt x="81" y="57"/>
                  </a:lnTo>
                  <a:lnTo>
                    <a:pt x="93" y="57"/>
                  </a:lnTo>
                  <a:lnTo>
                    <a:pt x="93" y="68"/>
                  </a:lnTo>
                  <a:lnTo>
                    <a:pt x="81" y="68"/>
                  </a:lnTo>
                  <a:lnTo>
                    <a:pt x="81" y="79"/>
                  </a:lnTo>
                  <a:lnTo>
                    <a:pt x="93" y="79"/>
                  </a:lnTo>
                  <a:lnTo>
                    <a:pt x="93" y="92"/>
                  </a:lnTo>
                  <a:lnTo>
                    <a:pt x="81" y="92"/>
                  </a:lnTo>
                  <a:lnTo>
                    <a:pt x="81" y="103"/>
                  </a:lnTo>
                  <a:lnTo>
                    <a:pt x="93" y="103"/>
                  </a:lnTo>
                  <a:lnTo>
                    <a:pt x="93" y="114"/>
                  </a:lnTo>
                  <a:lnTo>
                    <a:pt x="81" y="114"/>
                  </a:lnTo>
                  <a:lnTo>
                    <a:pt x="81" y="103"/>
                  </a:lnTo>
                  <a:lnTo>
                    <a:pt x="69" y="103"/>
                  </a:lnTo>
                  <a:lnTo>
                    <a:pt x="69" y="92"/>
                  </a:lnTo>
                  <a:close/>
                  <a:moveTo>
                    <a:pt x="47" y="160"/>
                  </a:moveTo>
                  <a:lnTo>
                    <a:pt x="23" y="160"/>
                  </a:lnTo>
                  <a:lnTo>
                    <a:pt x="23" y="22"/>
                  </a:lnTo>
                  <a:lnTo>
                    <a:pt x="58" y="22"/>
                  </a:lnTo>
                  <a:lnTo>
                    <a:pt x="58" y="114"/>
                  </a:lnTo>
                  <a:lnTo>
                    <a:pt x="47" y="114"/>
                  </a:lnTo>
                  <a:lnTo>
                    <a:pt x="47" y="160"/>
                  </a:lnTo>
                  <a:close/>
                  <a:moveTo>
                    <a:pt x="104" y="173"/>
                  </a:moveTo>
                  <a:lnTo>
                    <a:pt x="58" y="173"/>
                  </a:lnTo>
                  <a:lnTo>
                    <a:pt x="58" y="127"/>
                  </a:lnTo>
                  <a:lnTo>
                    <a:pt x="104" y="127"/>
                  </a:lnTo>
                  <a:lnTo>
                    <a:pt x="104" y="173"/>
                  </a:lnTo>
                  <a:close/>
                  <a:moveTo>
                    <a:pt x="139" y="160"/>
                  </a:moveTo>
                  <a:lnTo>
                    <a:pt x="115" y="160"/>
                  </a:lnTo>
                  <a:lnTo>
                    <a:pt x="115" y="114"/>
                  </a:lnTo>
                  <a:lnTo>
                    <a:pt x="104" y="114"/>
                  </a:lnTo>
                  <a:lnTo>
                    <a:pt x="104" y="27"/>
                  </a:lnTo>
                  <a:lnTo>
                    <a:pt x="139" y="62"/>
                  </a:lnTo>
                  <a:lnTo>
                    <a:pt x="139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0" name="Rectangle 46">
              <a:extLst>
                <a:ext uri="{FF2B5EF4-FFF2-40B4-BE49-F238E27FC236}">
                  <a16:creationId xmlns:a16="http://schemas.microsoft.com/office/drawing/2014/main" id="{532E7395-D2F2-336C-73DB-3BE1DCB6DD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3926" y="2062163"/>
              <a:ext cx="38100" cy="174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61" name="Group 280">
            <a:extLst>
              <a:ext uri="{FF2B5EF4-FFF2-40B4-BE49-F238E27FC236}">
                <a16:creationId xmlns:a16="http://schemas.microsoft.com/office/drawing/2014/main" id="{2703FF85-FAAF-34B8-E9B8-EF3A74A21DE7}"/>
              </a:ext>
            </a:extLst>
          </p:cNvPr>
          <p:cNvGrpSpPr/>
          <p:nvPr/>
        </p:nvGrpSpPr>
        <p:grpSpPr>
          <a:xfrm>
            <a:off x="4272691" y="3351688"/>
            <a:ext cx="253998" cy="293684"/>
            <a:chOff x="2708276" y="2427288"/>
            <a:chExt cx="254000" cy="293687"/>
          </a:xfrm>
          <a:solidFill>
            <a:srgbClr val="2DADE0"/>
          </a:solidFill>
        </p:grpSpPr>
        <p:sp>
          <p:nvSpPr>
            <p:cNvPr id="62" name="Freeform 47">
              <a:extLst>
                <a:ext uri="{FF2B5EF4-FFF2-40B4-BE49-F238E27FC236}">
                  <a16:creationId xmlns:a16="http://schemas.microsoft.com/office/drawing/2014/main" id="{6EA02590-C467-7EF8-E336-679F01280E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0663" y="2427288"/>
              <a:ext cx="146050" cy="73025"/>
            </a:xfrm>
            <a:custGeom>
              <a:avLst/>
              <a:gdLst/>
              <a:ahLst/>
              <a:cxnLst>
                <a:cxn ang="0">
                  <a:pos x="58" y="14"/>
                </a:cxn>
                <a:cxn ang="0">
                  <a:pos x="44" y="14"/>
                </a:cxn>
                <a:cxn ang="0">
                  <a:pos x="29" y="0"/>
                </a:cxn>
                <a:cxn ang="0">
                  <a:pos x="15" y="14"/>
                </a:cxn>
                <a:cxn ang="0">
                  <a:pos x="0" y="14"/>
                </a:cxn>
                <a:cxn ang="0">
                  <a:pos x="0" y="29"/>
                </a:cxn>
                <a:cxn ang="0">
                  <a:pos x="58" y="29"/>
                </a:cxn>
                <a:cxn ang="0">
                  <a:pos x="58" y="14"/>
                </a:cxn>
                <a:cxn ang="0">
                  <a:pos x="29" y="22"/>
                </a:cxn>
                <a:cxn ang="0">
                  <a:pos x="22" y="14"/>
                </a:cxn>
                <a:cxn ang="0">
                  <a:pos x="29" y="7"/>
                </a:cxn>
                <a:cxn ang="0">
                  <a:pos x="37" y="14"/>
                </a:cxn>
                <a:cxn ang="0">
                  <a:pos x="29" y="22"/>
                </a:cxn>
              </a:cxnLst>
              <a:rect l="0" t="0" r="r" b="b"/>
              <a:pathLst>
                <a:path w="58" h="29">
                  <a:moveTo>
                    <a:pt x="58" y="14"/>
                  </a:moveTo>
                  <a:cubicBezTo>
                    <a:pt x="44" y="14"/>
                    <a:pt x="44" y="14"/>
                    <a:pt x="44" y="14"/>
                  </a:cubicBezTo>
                  <a:cubicBezTo>
                    <a:pt x="44" y="6"/>
                    <a:pt x="37" y="0"/>
                    <a:pt x="29" y="0"/>
                  </a:cubicBezTo>
                  <a:cubicBezTo>
                    <a:pt x="21" y="0"/>
                    <a:pt x="15" y="6"/>
                    <a:pt x="1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58" y="29"/>
                    <a:pt x="58" y="29"/>
                    <a:pt x="58" y="29"/>
                  </a:cubicBezTo>
                  <a:lnTo>
                    <a:pt x="58" y="14"/>
                  </a:lnTo>
                  <a:close/>
                  <a:moveTo>
                    <a:pt x="29" y="22"/>
                  </a:moveTo>
                  <a:cubicBezTo>
                    <a:pt x="25" y="22"/>
                    <a:pt x="22" y="18"/>
                    <a:pt x="22" y="14"/>
                  </a:cubicBezTo>
                  <a:cubicBezTo>
                    <a:pt x="22" y="10"/>
                    <a:pt x="25" y="7"/>
                    <a:pt x="29" y="7"/>
                  </a:cubicBezTo>
                  <a:cubicBezTo>
                    <a:pt x="33" y="7"/>
                    <a:pt x="37" y="10"/>
                    <a:pt x="37" y="14"/>
                  </a:cubicBezTo>
                  <a:cubicBezTo>
                    <a:pt x="37" y="18"/>
                    <a:pt x="33" y="22"/>
                    <a:pt x="29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3" name="Freeform 48">
              <a:extLst>
                <a:ext uri="{FF2B5EF4-FFF2-40B4-BE49-F238E27FC236}">
                  <a16:creationId xmlns:a16="http://schemas.microsoft.com/office/drawing/2014/main" id="{6C21FEC9-A501-0B9D-016C-DA017FB64B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8276" y="2463800"/>
              <a:ext cx="254000" cy="257175"/>
            </a:xfrm>
            <a:custGeom>
              <a:avLst/>
              <a:gdLst/>
              <a:ahLst/>
              <a:cxnLst>
                <a:cxn ang="0">
                  <a:pos x="138" y="0"/>
                </a:cxn>
                <a:cxn ang="0">
                  <a:pos x="138" y="35"/>
                </a:cxn>
                <a:cxn ang="0">
                  <a:pos x="22" y="35"/>
                </a:cxn>
                <a:cxn ang="0">
                  <a:pos x="2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0" y="162"/>
                </a:cxn>
                <a:cxn ang="0">
                  <a:pos x="160" y="0"/>
                </a:cxn>
                <a:cxn ang="0">
                  <a:pos x="138" y="0"/>
                </a:cxn>
                <a:cxn ang="0">
                  <a:pos x="74" y="138"/>
                </a:cxn>
                <a:cxn ang="0">
                  <a:pos x="66" y="128"/>
                </a:cxn>
                <a:cxn ang="0">
                  <a:pos x="33" y="97"/>
                </a:cxn>
                <a:cxn ang="0">
                  <a:pos x="51" y="81"/>
                </a:cxn>
                <a:cxn ang="0">
                  <a:pos x="74" y="105"/>
                </a:cxn>
                <a:cxn ang="0">
                  <a:pos x="120" y="58"/>
                </a:cxn>
                <a:cxn ang="0">
                  <a:pos x="138" y="74"/>
                </a:cxn>
                <a:cxn ang="0">
                  <a:pos x="74" y="138"/>
                </a:cxn>
              </a:cxnLst>
              <a:rect l="0" t="0" r="r" b="b"/>
              <a:pathLst>
                <a:path w="160" h="162">
                  <a:moveTo>
                    <a:pt x="138" y="0"/>
                  </a:moveTo>
                  <a:lnTo>
                    <a:pt x="138" y="35"/>
                  </a:lnTo>
                  <a:lnTo>
                    <a:pt x="22" y="35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162"/>
                  </a:lnTo>
                  <a:lnTo>
                    <a:pt x="160" y="162"/>
                  </a:lnTo>
                  <a:lnTo>
                    <a:pt x="160" y="0"/>
                  </a:lnTo>
                  <a:lnTo>
                    <a:pt x="138" y="0"/>
                  </a:lnTo>
                  <a:close/>
                  <a:moveTo>
                    <a:pt x="74" y="138"/>
                  </a:moveTo>
                  <a:lnTo>
                    <a:pt x="66" y="128"/>
                  </a:lnTo>
                  <a:lnTo>
                    <a:pt x="33" y="97"/>
                  </a:lnTo>
                  <a:lnTo>
                    <a:pt x="51" y="81"/>
                  </a:lnTo>
                  <a:lnTo>
                    <a:pt x="74" y="105"/>
                  </a:lnTo>
                  <a:lnTo>
                    <a:pt x="120" y="58"/>
                  </a:lnTo>
                  <a:lnTo>
                    <a:pt x="138" y="74"/>
                  </a:lnTo>
                  <a:lnTo>
                    <a:pt x="74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64" name="Freeform 49">
            <a:extLst>
              <a:ext uri="{FF2B5EF4-FFF2-40B4-BE49-F238E27FC236}">
                <a16:creationId xmlns:a16="http://schemas.microsoft.com/office/drawing/2014/main" id="{EF28022E-43CF-3DE3-5A7A-BB37780AFFAB}"/>
              </a:ext>
            </a:extLst>
          </p:cNvPr>
          <p:cNvSpPr>
            <a:spLocks/>
          </p:cNvSpPr>
          <p:nvPr/>
        </p:nvSpPr>
        <p:spPr bwMode="auto">
          <a:xfrm>
            <a:off x="3059853" y="3350099"/>
            <a:ext cx="284160" cy="257172"/>
          </a:xfrm>
          <a:custGeom>
            <a:avLst/>
            <a:gdLst/>
            <a:ahLst/>
            <a:cxnLst>
              <a:cxn ang="0">
                <a:pos x="107" y="3"/>
              </a:cxn>
              <a:cxn ang="0">
                <a:pos x="92" y="5"/>
              </a:cxn>
              <a:cxn ang="0">
                <a:pos x="38" y="70"/>
              </a:cxn>
              <a:cxn ang="0">
                <a:pos x="20" y="50"/>
              </a:cxn>
              <a:cxn ang="0">
                <a:pos x="5" y="49"/>
              </a:cxn>
              <a:cxn ang="0">
                <a:pos x="4" y="62"/>
              </a:cxn>
              <a:cxn ang="0">
                <a:pos x="39" y="102"/>
              </a:cxn>
              <a:cxn ang="0">
                <a:pos x="109" y="16"/>
              </a:cxn>
              <a:cxn ang="0">
                <a:pos x="107" y="3"/>
              </a:cxn>
            </a:cxnLst>
            <a:rect l="0" t="0" r="r" b="b"/>
            <a:pathLst>
              <a:path w="113" h="102">
                <a:moveTo>
                  <a:pt x="107" y="3"/>
                </a:moveTo>
                <a:cubicBezTo>
                  <a:pt x="102" y="0"/>
                  <a:pt x="95" y="1"/>
                  <a:pt x="92" y="5"/>
                </a:cubicBezTo>
                <a:cubicBezTo>
                  <a:pt x="38" y="70"/>
                  <a:pt x="38" y="70"/>
                  <a:pt x="38" y="70"/>
                </a:cubicBezTo>
                <a:cubicBezTo>
                  <a:pt x="20" y="50"/>
                  <a:pt x="20" y="50"/>
                  <a:pt x="20" y="50"/>
                </a:cubicBezTo>
                <a:cubicBezTo>
                  <a:pt x="17" y="46"/>
                  <a:pt x="10" y="45"/>
                  <a:pt x="5" y="49"/>
                </a:cubicBezTo>
                <a:cubicBezTo>
                  <a:pt x="1" y="52"/>
                  <a:pt x="0" y="58"/>
                  <a:pt x="4" y="62"/>
                </a:cubicBezTo>
                <a:cubicBezTo>
                  <a:pt x="39" y="102"/>
                  <a:pt x="39" y="102"/>
                  <a:pt x="39" y="102"/>
                </a:cubicBezTo>
                <a:cubicBezTo>
                  <a:pt x="109" y="16"/>
                  <a:pt x="109" y="16"/>
                  <a:pt x="109" y="16"/>
                </a:cubicBezTo>
                <a:cubicBezTo>
                  <a:pt x="113" y="12"/>
                  <a:pt x="112" y="6"/>
                  <a:pt x="107" y="3"/>
                </a:cubicBez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5" name="Freeform 50">
            <a:extLst>
              <a:ext uri="{FF2B5EF4-FFF2-40B4-BE49-F238E27FC236}">
                <a16:creationId xmlns:a16="http://schemas.microsoft.com/office/drawing/2014/main" id="{1329AD22-B2DE-35F3-C467-BC0022C1DDCC}"/>
              </a:ext>
            </a:extLst>
          </p:cNvPr>
          <p:cNvSpPr>
            <a:spLocks noEditPoints="1"/>
          </p:cNvSpPr>
          <p:nvPr/>
        </p:nvSpPr>
        <p:spPr bwMode="auto">
          <a:xfrm>
            <a:off x="3659923" y="3351688"/>
            <a:ext cx="282572" cy="276222"/>
          </a:xfrm>
          <a:custGeom>
            <a:avLst/>
            <a:gdLst/>
            <a:ahLst/>
            <a:cxnLst>
              <a:cxn ang="0">
                <a:pos x="112" y="8"/>
              </a:cxn>
              <a:cxn ang="0">
                <a:pos x="104" y="0"/>
              </a:cxn>
              <a:cxn ang="0">
                <a:pos x="86" y="21"/>
              </a:cxn>
              <a:cxn ang="0">
                <a:pos x="51" y="7"/>
              </a:cxn>
              <a:cxn ang="0">
                <a:pos x="0" y="58"/>
              </a:cxn>
              <a:cxn ang="0">
                <a:pos x="51" y="109"/>
              </a:cxn>
              <a:cxn ang="0">
                <a:pos x="102" y="58"/>
              </a:cxn>
              <a:cxn ang="0">
                <a:pos x="94" y="31"/>
              </a:cxn>
              <a:cxn ang="0">
                <a:pos x="112" y="8"/>
              </a:cxn>
              <a:cxn ang="0">
                <a:pos x="95" y="58"/>
              </a:cxn>
              <a:cxn ang="0">
                <a:pos x="51" y="101"/>
              </a:cxn>
              <a:cxn ang="0">
                <a:pos x="8" y="58"/>
              </a:cxn>
              <a:cxn ang="0">
                <a:pos x="51" y="14"/>
              </a:cxn>
              <a:cxn ang="0">
                <a:pos x="81" y="26"/>
              </a:cxn>
              <a:cxn ang="0">
                <a:pos x="50" y="62"/>
              </a:cxn>
              <a:cxn ang="0">
                <a:pos x="26" y="39"/>
              </a:cxn>
              <a:cxn ang="0">
                <a:pos x="18" y="54"/>
              </a:cxn>
              <a:cxn ang="0">
                <a:pos x="43" y="82"/>
              </a:cxn>
              <a:cxn ang="0">
                <a:pos x="48" y="89"/>
              </a:cxn>
              <a:cxn ang="0">
                <a:pos x="54" y="82"/>
              </a:cxn>
              <a:cxn ang="0">
                <a:pos x="89" y="37"/>
              </a:cxn>
              <a:cxn ang="0">
                <a:pos x="95" y="58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66" name="Group 300">
            <a:extLst>
              <a:ext uri="{FF2B5EF4-FFF2-40B4-BE49-F238E27FC236}">
                <a16:creationId xmlns:a16="http://schemas.microsoft.com/office/drawing/2014/main" id="{91A818FB-62BF-F4B9-CB99-0D409C7A933A}"/>
              </a:ext>
            </a:extLst>
          </p:cNvPr>
          <p:cNvGrpSpPr/>
          <p:nvPr/>
        </p:nvGrpSpPr>
        <p:grpSpPr>
          <a:xfrm>
            <a:off x="5442667" y="3388199"/>
            <a:ext cx="257172" cy="257172"/>
            <a:chOff x="3878263" y="2463800"/>
            <a:chExt cx="257175" cy="257175"/>
          </a:xfrm>
          <a:solidFill>
            <a:srgbClr val="2DADE0"/>
          </a:solidFill>
        </p:grpSpPr>
        <p:sp>
          <p:nvSpPr>
            <p:cNvPr id="67" name="Freeform 51">
              <a:extLst>
                <a:ext uri="{FF2B5EF4-FFF2-40B4-BE49-F238E27FC236}">
                  <a16:creationId xmlns:a16="http://schemas.microsoft.com/office/drawing/2014/main" id="{8C20A1A0-6698-822A-6E6B-B1627B6725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8263" y="2463800"/>
              <a:ext cx="257175" cy="257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62"/>
                </a:cxn>
                <a:cxn ang="0">
                  <a:pos x="162" y="162"/>
                </a:cxn>
                <a:cxn ang="0">
                  <a:pos x="162" y="0"/>
                </a:cxn>
                <a:cxn ang="0">
                  <a:pos x="0" y="0"/>
                </a:cxn>
                <a:cxn ang="0">
                  <a:pos x="150" y="151"/>
                </a:cxn>
                <a:cxn ang="0">
                  <a:pos x="11" y="151"/>
                </a:cxn>
                <a:cxn ang="0">
                  <a:pos x="11" y="12"/>
                </a:cxn>
                <a:cxn ang="0">
                  <a:pos x="150" y="12"/>
                </a:cxn>
                <a:cxn ang="0">
                  <a:pos x="150" y="151"/>
                </a:cxn>
              </a:cxnLst>
              <a:rect l="0" t="0" r="r" b="b"/>
              <a:pathLst>
                <a:path w="162" h="162">
                  <a:moveTo>
                    <a:pt x="0" y="0"/>
                  </a:moveTo>
                  <a:lnTo>
                    <a:pt x="0" y="162"/>
                  </a:lnTo>
                  <a:lnTo>
                    <a:pt x="162" y="162"/>
                  </a:lnTo>
                  <a:lnTo>
                    <a:pt x="162" y="0"/>
                  </a:lnTo>
                  <a:lnTo>
                    <a:pt x="0" y="0"/>
                  </a:lnTo>
                  <a:close/>
                  <a:moveTo>
                    <a:pt x="150" y="151"/>
                  </a:moveTo>
                  <a:lnTo>
                    <a:pt x="11" y="151"/>
                  </a:lnTo>
                  <a:lnTo>
                    <a:pt x="11" y="12"/>
                  </a:lnTo>
                  <a:lnTo>
                    <a:pt x="150" y="12"/>
                  </a:lnTo>
                  <a:lnTo>
                    <a:pt x="150" y="1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8" name="Freeform 52">
              <a:extLst>
                <a:ext uri="{FF2B5EF4-FFF2-40B4-BE49-F238E27FC236}">
                  <a16:creationId xmlns:a16="http://schemas.microsoft.com/office/drawing/2014/main" id="{D972788C-8871-7BCC-AEFB-6AA0701F74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2238" y="2519363"/>
              <a:ext cx="157163" cy="155575"/>
            </a:xfrm>
            <a:custGeom>
              <a:avLst/>
              <a:gdLst/>
              <a:ahLst/>
              <a:cxnLst>
                <a:cxn ang="0">
                  <a:pos x="16" y="98"/>
                </a:cxn>
                <a:cxn ang="0">
                  <a:pos x="50" y="65"/>
                </a:cxn>
                <a:cxn ang="0">
                  <a:pos x="81" y="98"/>
                </a:cxn>
                <a:cxn ang="0">
                  <a:pos x="99" y="82"/>
                </a:cxn>
                <a:cxn ang="0">
                  <a:pos x="66" y="49"/>
                </a:cxn>
                <a:cxn ang="0">
                  <a:pos x="99" y="17"/>
                </a:cxn>
                <a:cxn ang="0">
                  <a:pos x="81" y="0"/>
                </a:cxn>
                <a:cxn ang="0">
                  <a:pos x="50" y="33"/>
                </a:cxn>
                <a:cxn ang="0">
                  <a:pos x="16" y="0"/>
                </a:cxn>
                <a:cxn ang="0">
                  <a:pos x="0" y="17"/>
                </a:cxn>
                <a:cxn ang="0">
                  <a:pos x="32" y="49"/>
                </a:cxn>
                <a:cxn ang="0">
                  <a:pos x="0" y="82"/>
                </a:cxn>
                <a:cxn ang="0">
                  <a:pos x="16" y="98"/>
                </a:cxn>
              </a:cxnLst>
              <a:rect l="0" t="0" r="r" b="b"/>
              <a:pathLst>
                <a:path w="99" h="98">
                  <a:moveTo>
                    <a:pt x="16" y="98"/>
                  </a:moveTo>
                  <a:lnTo>
                    <a:pt x="50" y="65"/>
                  </a:lnTo>
                  <a:lnTo>
                    <a:pt x="81" y="98"/>
                  </a:lnTo>
                  <a:lnTo>
                    <a:pt x="99" y="82"/>
                  </a:lnTo>
                  <a:lnTo>
                    <a:pt x="66" y="49"/>
                  </a:lnTo>
                  <a:lnTo>
                    <a:pt x="99" y="17"/>
                  </a:lnTo>
                  <a:lnTo>
                    <a:pt x="81" y="0"/>
                  </a:lnTo>
                  <a:lnTo>
                    <a:pt x="50" y="33"/>
                  </a:lnTo>
                  <a:lnTo>
                    <a:pt x="16" y="0"/>
                  </a:lnTo>
                  <a:lnTo>
                    <a:pt x="0" y="17"/>
                  </a:lnTo>
                  <a:lnTo>
                    <a:pt x="32" y="49"/>
                  </a:lnTo>
                  <a:lnTo>
                    <a:pt x="0" y="82"/>
                  </a:lnTo>
                  <a:lnTo>
                    <a:pt x="16" y="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69" name="Freeform 53">
            <a:extLst>
              <a:ext uri="{FF2B5EF4-FFF2-40B4-BE49-F238E27FC236}">
                <a16:creationId xmlns:a16="http://schemas.microsoft.com/office/drawing/2014/main" id="{A8A65137-5DE0-388C-BCA8-4EABCFDCC072}"/>
              </a:ext>
            </a:extLst>
          </p:cNvPr>
          <p:cNvSpPr>
            <a:spLocks noEditPoints="1"/>
          </p:cNvSpPr>
          <p:nvPr/>
        </p:nvSpPr>
        <p:spPr bwMode="auto">
          <a:xfrm>
            <a:off x="4891810" y="3351687"/>
            <a:ext cx="260347" cy="293685"/>
          </a:xfrm>
          <a:custGeom>
            <a:avLst/>
            <a:gdLst/>
            <a:ahLst/>
            <a:cxnLst>
              <a:cxn ang="0">
                <a:pos x="0" y="29"/>
              </a:cxn>
              <a:cxn ang="0">
                <a:pos x="0" y="87"/>
              </a:cxn>
              <a:cxn ang="0">
                <a:pos x="22" y="116"/>
              </a:cxn>
              <a:cxn ang="0">
                <a:pos x="51" y="116"/>
              </a:cxn>
              <a:cxn ang="0">
                <a:pos x="73" y="97"/>
              </a:cxn>
              <a:cxn ang="0">
                <a:pos x="100" y="63"/>
              </a:cxn>
              <a:cxn ang="0">
                <a:pos x="100" y="53"/>
              </a:cxn>
              <a:cxn ang="0">
                <a:pos x="87" y="48"/>
              </a:cxn>
              <a:cxn ang="0">
                <a:pos x="75" y="53"/>
              </a:cxn>
              <a:cxn ang="0">
                <a:pos x="66" y="62"/>
              </a:cxn>
              <a:cxn ang="0">
                <a:pos x="66" y="14"/>
              </a:cxn>
              <a:cxn ang="0">
                <a:pos x="58" y="7"/>
              </a:cxn>
              <a:cxn ang="0">
                <a:pos x="51" y="7"/>
              </a:cxn>
              <a:cxn ang="0">
                <a:pos x="44" y="0"/>
              </a:cxn>
              <a:cxn ang="0">
                <a:pos x="37" y="0"/>
              </a:cxn>
              <a:cxn ang="0">
                <a:pos x="29" y="7"/>
              </a:cxn>
              <a:cxn ang="0">
                <a:pos x="22" y="7"/>
              </a:cxn>
              <a:cxn ang="0">
                <a:pos x="15" y="14"/>
              </a:cxn>
              <a:cxn ang="0">
                <a:pos x="15" y="22"/>
              </a:cxn>
              <a:cxn ang="0">
                <a:pos x="8" y="22"/>
              </a:cxn>
              <a:cxn ang="0">
                <a:pos x="0" y="29"/>
              </a:cxn>
              <a:cxn ang="0">
                <a:pos x="8" y="29"/>
              </a:cxn>
              <a:cxn ang="0">
                <a:pos x="15" y="29"/>
              </a:cxn>
              <a:cxn ang="0">
                <a:pos x="15" y="36"/>
              </a:cxn>
              <a:cxn ang="0">
                <a:pos x="15" y="58"/>
              </a:cxn>
              <a:cxn ang="0">
                <a:pos x="22" y="58"/>
              </a:cxn>
              <a:cxn ang="0">
                <a:pos x="22" y="22"/>
              </a:cxn>
              <a:cxn ang="0">
                <a:pos x="22" y="14"/>
              </a:cxn>
              <a:cxn ang="0">
                <a:pos x="29" y="14"/>
              </a:cxn>
              <a:cxn ang="0">
                <a:pos x="29" y="22"/>
              </a:cxn>
              <a:cxn ang="0">
                <a:pos x="29" y="58"/>
              </a:cxn>
              <a:cxn ang="0">
                <a:pos x="37" y="58"/>
              </a:cxn>
              <a:cxn ang="0">
                <a:pos x="37" y="14"/>
              </a:cxn>
              <a:cxn ang="0">
                <a:pos x="37" y="7"/>
              </a:cxn>
              <a:cxn ang="0">
                <a:pos x="44" y="7"/>
              </a:cxn>
              <a:cxn ang="0">
                <a:pos x="44" y="14"/>
              </a:cxn>
              <a:cxn ang="0">
                <a:pos x="44" y="58"/>
              </a:cxn>
              <a:cxn ang="0">
                <a:pos x="51" y="58"/>
              </a:cxn>
              <a:cxn ang="0">
                <a:pos x="51" y="29"/>
              </a:cxn>
              <a:cxn ang="0">
                <a:pos x="51" y="22"/>
              </a:cxn>
              <a:cxn ang="0">
                <a:pos x="51" y="14"/>
              </a:cxn>
              <a:cxn ang="0">
                <a:pos x="58" y="14"/>
              </a:cxn>
              <a:cxn ang="0">
                <a:pos x="58" y="22"/>
              </a:cxn>
              <a:cxn ang="0">
                <a:pos x="58" y="29"/>
              </a:cxn>
              <a:cxn ang="0">
                <a:pos x="58" y="73"/>
              </a:cxn>
              <a:cxn ang="0">
                <a:pos x="66" y="73"/>
              </a:cxn>
              <a:cxn ang="0">
                <a:pos x="66" y="73"/>
              </a:cxn>
              <a:cxn ang="0">
                <a:pos x="80" y="58"/>
              </a:cxn>
              <a:cxn ang="0">
                <a:pos x="87" y="55"/>
              </a:cxn>
              <a:cxn ang="0">
                <a:pos x="95" y="58"/>
              </a:cxn>
              <a:cxn ang="0">
                <a:pos x="66" y="94"/>
              </a:cxn>
              <a:cxn ang="0">
                <a:pos x="66" y="94"/>
              </a:cxn>
              <a:cxn ang="0">
                <a:pos x="66" y="94"/>
              </a:cxn>
              <a:cxn ang="0">
                <a:pos x="51" y="109"/>
              </a:cxn>
              <a:cxn ang="0">
                <a:pos x="22" y="109"/>
              </a:cxn>
              <a:cxn ang="0">
                <a:pos x="8" y="87"/>
              </a:cxn>
              <a:cxn ang="0">
                <a:pos x="8" y="36"/>
              </a:cxn>
              <a:cxn ang="0">
                <a:pos x="8" y="29"/>
              </a:cxn>
            </a:cxnLst>
            <a:rect l="0" t="0" r="r" b="b"/>
            <a:pathLst>
              <a:path w="103" h="116">
                <a:moveTo>
                  <a:pt x="0" y="29"/>
                </a:moveTo>
                <a:cubicBezTo>
                  <a:pt x="0" y="87"/>
                  <a:pt x="0" y="87"/>
                  <a:pt x="0" y="87"/>
                </a:cubicBezTo>
                <a:cubicBezTo>
                  <a:pt x="0" y="101"/>
                  <a:pt x="0" y="116"/>
                  <a:pt x="22" y="116"/>
                </a:cubicBezTo>
                <a:cubicBezTo>
                  <a:pt x="51" y="116"/>
                  <a:pt x="51" y="116"/>
                  <a:pt x="51" y="116"/>
                </a:cubicBezTo>
                <a:cubicBezTo>
                  <a:pt x="68" y="116"/>
                  <a:pt x="72" y="107"/>
                  <a:pt x="73" y="97"/>
                </a:cubicBezTo>
                <a:cubicBezTo>
                  <a:pt x="100" y="63"/>
                  <a:pt x="100" y="63"/>
                  <a:pt x="100" y="63"/>
                </a:cubicBezTo>
                <a:cubicBezTo>
                  <a:pt x="103" y="60"/>
                  <a:pt x="102" y="56"/>
                  <a:pt x="100" y="53"/>
                </a:cubicBezTo>
                <a:cubicBezTo>
                  <a:pt x="99" y="52"/>
                  <a:pt x="94" y="48"/>
                  <a:pt x="87" y="48"/>
                </a:cubicBezTo>
                <a:cubicBezTo>
                  <a:pt x="84" y="48"/>
                  <a:pt x="80" y="49"/>
                  <a:pt x="75" y="53"/>
                </a:cubicBezTo>
                <a:cubicBezTo>
                  <a:pt x="66" y="62"/>
                  <a:pt x="66" y="62"/>
                  <a:pt x="66" y="62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0"/>
                  <a:pt x="62" y="7"/>
                  <a:pt x="58" y="7"/>
                </a:cubicBezTo>
                <a:cubicBezTo>
                  <a:pt x="51" y="7"/>
                  <a:pt x="51" y="7"/>
                  <a:pt x="51" y="7"/>
                </a:cubicBezTo>
                <a:cubicBezTo>
                  <a:pt x="51" y="3"/>
                  <a:pt x="48" y="0"/>
                  <a:pt x="44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3" y="0"/>
                  <a:pt x="29" y="3"/>
                  <a:pt x="29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18" y="7"/>
                  <a:pt x="15" y="10"/>
                  <a:pt x="15" y="14"/>
                </a:cubicBezTo>
                <a:cubicBezTo>
                  <a:pt x="15" y="22"/>
                  <a:pt x="15" y="22"/>
                  <a:pt x="15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4" y="22"/>
                  <a:pt x="0" y="25"/>
                  <a:pt x="0" y="29"/>
                </a:cubicBezTo>
                <a:close/>
                <a:moveTo>
                  <a:pt x="8" y="29"/>
                </a:moveTo>
                <a:cubicBezTo>
                  <a:pt x="15" y="29"/>
                  <a:pt x="15" y="29"/>
                  <a:pt x="15" y="29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58"/>
                  <a:pt x="15" y="58"/>
                  <a:pt x="15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14"/>
                  <a:pt x="22" y="14"/>
                  <a:pt x="22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58"/>
                  <a:pt x="29" y="58"/>
                  <a:pt x="29" y="58"/>
                </a:cubicBezTo>
                <a:cubicBezTo>
                  <a:pt x="37" y="58"/>
                  <a:pt x="37" y="58"/>
                  <a:pt x="37" y="58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7"/>
                  <a:pt x="37" y="7"/>
                  <a:pt x="37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58"/>
                  <a:pt x="44" y="58"/>
                  <a:pt x="44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14"/>
                  <a:pt x="51" y="14"/>
                  <a:pt x="51" y="14"/>
                </a:cubicBezTo>
                <a:cubicBezTo>
                  <a:pt x="58" y="14"/>
                  <a:pt x="58" y="14"/>
                  <a:pt x="58" y="14"/>
                </a:cubicBezTo>
                <a:cubicBezTo>
                  <a:pt x="58" y="22"/>
                  <a:pt x="58" y="22"/>
                  <a:pt x="58" y="22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73"/>
                  <a:pt x="58" y="73"/>
                  <a:pt x="58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73" y="65"/>
                  <a:pt x="80" y="58"/>
                </a:cubicBezTo>
                <a:cubicBezTo>
                  <a:pt x="83" y="56"/>
                  <a:pt x="85" y="55"/>
                  <a:pt x="87" y="55"/>
                </a:cubicBezTo>
                <a:cubicBezTo>
                  <a:pt x="92" y="55"/>
                  <a:pt x="95" y="58"/>
                  <a:pt x="95" y="58"/>
                </a:cubicBezTo>
                <a:cubicBezTo>
                  <a:pt x="66" y="94"/>
                  <a:pt x="66" y="94"/>
                  <a:pt x="66" y="94"/>
                </a:cubicBezTo>
                <a:cubicBezTo>
                  <a:pt x="66" y="94"/>
                  <a:pt x="66" y="94"/>
                  <a:pt x="66" y="94"/>
                </a:cubicBezTo>
                <a:cubicBezTo>
                  <a:pt x="66" y="94"/>
                  <a:pt x="66" y="94"/>
                  <a:pt x="66" y="94"/>
                </a:cubicBezTo>
                <a:cubicBezTo>
                  <a:pt x="65" y="104"/>
                  <a:pt x="63" y="109"/>
                  <a:pt x="51" y="109"/>
                </a:cubicBezTo>
                <a:cubicBezTo>
                  <a:pt x="37" y="109"/>
                  <a:pt x="37" y="109"/>
                  <a:pt x="22" y="109"/>
                </a:cubicBezTo>
                <a:cubicBezTo>
                  <a:pt x="8" y="109"/>
                  <a:pt x="8" y="102"/>
                  <a:pt x="8" y="87"/>
                </a:cubicBezTo>
                <a:cubicBezTo>
                  <a:pt x="8" y="76"/>
                  <a:pt x="8" y="49"/>
                  <a:pt x="8" y="36"/>
                </a:cubicBezTo>
                <a:lnTo>
                  <a:pt x="8" y="29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0" name="Freeform 54">
            <a:extLst>
              <a:ext uri="{FF2B5EF4-FFF2-40B4-BE49-F238E27FC236}">
                <a16:creationId xmlns:a16="http://schemas.microsoft.com/office/drawing/2014/main" id="{0FEA8D39-362D-067D-6899-F0512BA62B6A}"/>
              </a:ext>
            </a:extLst>
          </p:cNvPr>
          <p:cNvSpPr>
            <a:spLocks noEditPoints="1"/>
          </p:cNvSpPr>
          <p:nvPr/>
        </p:nvSpPr>
        <p:spPr bwMode="auto">
          <a:xfrm>
            <a:off x="9524089" y="2784954"/>
            <a:ext cx="274635" cy="274635"/>
          </a:xfrm>
          <a:custGeom>
            <a:avLst/>
            <a:gdLst/>
            <a:ahLst/>
            <a:cxnLst>
              <a:cxn ang="0">
                <a:pos x="54" y="0"/>
              </a:cxn>
              <a:cxn ang="0">
                <a:pos x="0" y="54"/>
              </a:cxn>
              <a:cxn ang="0">
                <a:pos x="54" y="109"/>
              </a:cxn>
              <a:cxn ang="0">
                <a:pos x="109" y="54"/>
              </a:cxn>
              <a:cxn ang="0">
                <a:pos x="54" y="0"/>
              </a:cxn>
              <a:cxn ang="0">
                <a:pos x="58" y="80"/>
              </a:cxn>
              <a:cxn ang="0">
                <a:pos x="58" y="65"/>
              </a:cxn>
              <a:cxn ang="0">
                <a:pos x="22" y="80"/>
              </a:cxn>
              <a:cxn ang="0">
                <a:pos x="58" y="36"/>
              </a:cxn>
              <a:cxn ang="0">
                <a:pos x="58" y="22"/>
              </a:cxn>
              <a:cxn ang="0">
                <a:pos x="87" y="51"/>
              </a:cxn>
              <a:cxn ang="0">
                <a:pos x="58" y="80"/>
              </a:cxn>
            </a:cxnLst>
            <a:rect l="0" t="0" r="r" b="b"/>
            <a:pathLst>
              <a:path w="109" h="109">
                <a:moveTo>
                  <a:pt x="54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84"/>
                  <a:pt x="24" y="109"/>
                  <a:pt x="54" y="109"/>
                </a:cubicBezTo>
                <a:cubicBezTo>
                  <a:pt x="84" y="109"/>
                  <a:pt x="109" y="84"/>
                  <a:pt x="109" y="54"/>
                </a:cubicBezTo>
                <a:cubicBezTo>
                  <a:pt x="109" y="24"/>
                  <a:pt x="84" y="0"/>
                  <a:pt x="54" y="0"/>
                </a:cubicBezTo>
                <a:close/>
                <a:moveTo>
                  <a:pt x="58" y="80"/>
                </a:moveTo>
                <a:cubicBezTo>
                  <a:pt x="58" y="65"/>
                  <a:pt x="58" y="65"/>
                  <a:pt x="58" y="65"/>
                </a:cubicBezTo>
                <a:cubicBezTo>
                  <a:pt x="36" y="58"/>
                  <a:pt x="29" y="65"/>
                  <a:pt x="22" y="80"/>
                </a:cubicBezTo>
                <a:cubicBezTo>
                  <a:pt x="22" y="43"/>
                  <a:pt x="44" y="36"/>
                  <a:pt x="58" y="36"/>
                </a:cubicBezTo>
                <a:cubicBezTo>
                  <a:pt x="58" y="22"/>
                  <a:pt x="58" y="22"/>
                  <a:pt x="58" y="22"/>
                </a:cubicBezTo>
                <a:cubicBezTo>
                  <a:pt x="87" y="51"/>
                  <a:pt x="87" y="51"/>
                  <a:pt x="87" y="51"/>
                </a:cubicBezTo>
                <a:lnTo>
                  <a:pt x="58" y="80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71" name="Group 318">
            <a:extLst>
              <a:ext uri="{FF2B5EF4-FFF2-40B4-BE49-F238E27FC236}">
                <a16:creationId xmlns:a16="http://schemas.microsoft.com/office/drawing/2014/main" id="{B1C81C80-8779-2380-8A1C-3E05ABEC455D}"/>
              </a:ext>
            </a:extLst>
          </p:cNvPr>
          <p:cNvGrpSpPr/>
          <p:nvPr/>
        </p:nvGrpSpPr>
        <p:grpSpPr>
          <a:xfrm>
            <a:off x="10108283" y="2784954"/>
            <a:ext cx="274635" cy="274635"/>
            <a:chOff x="8543926" y="1860550"/>
            <a:chExt cx="274638" cy="274638"/>
          </a:xfrm>
          <a:solidFill>
            <a:srgbClr val="238CAB"/>
          </a:solidFill>
        </p:grpSpPr>
        <p:sp>
          <p:nvSpPr>
            <p:cNvPr id="72" name="Freeform 55">
              <a:extLst>
                <a:ext uri="{FF2B5EF4-FFF2-40B4-BE49-F238E27FC236}">
                  <a16:creationId xmlns:a16="http://schemas.microsoft.com/office/drawing/2014/main" id="{B30C6163-8A59-2826-4A6A-F754067BBB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43926" y="1860550"/>
              <a:ext cx="274638" cy="274638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0" y="54"/>
                </a:cxn>
                <a:cxn ang="0">
                  <a:pos x="55" y="109"/>
                </a:cxn>
                <a:cxn ang="0">
                  <a:pos x="109" y="54"/>
                </a:cxn>
                <a:cxn ang="0">
                  <a:pos x="55" y="0"/>
                </a:cxn>
                <a:cxn ang="0">
                  <a:pos x="55" y="102"/>
                </a:cxn>
                <a:cxn ang="0">
                  <a:pos x="8" y="54"/>
                </a:cxn>
                <a:cxn ang="0">
                  <a:pos x="55" y="7"/>
                </a:cxn>
                <a:cxn ang="0">
                  <a:pos x="102" y="54"/>
                </a:cxn>
                <a:cxn ang="0">
                  <a:pos x="55" y="102"/>
                </a:cxn>
              </a:cxnLst>
              <a:rect l="0" t="0" r="r" b="b"/>
              <a:pathLst>
                <a:path w="109" h="109">
                  <a:moveTo>
                    <a:pt x="55" y="0"/>
                  </a:moveTo>
                  <a:cubicBezTo>
                    <a:pt x="25" y="0"/>
                    <a:pt x="0" y="24"/>
                    <a:pt x="0" y="54"/>
                  </a:cubicBezTo>
                  <a:cubicBezTo>
                    <a:pt x="0" y="84"/>
                    <a:pt x="25" y="109"/>
                    <a:pt x="55" y="109"/>
                  </a:cubicBezTo>
                  <a:cubicBezTo>
                    <a:pt x="85" y="109"/>
                    <a:pt x="109" y="84"/>
                    <a:pt x="109" y="54"/>
                  </a:cubicBezTo>
                  <a:cubicBezTo>
                    <a:pt x="109" y="24"/>
                    <a:pt x="85" y="0"/>
                    <a:pt x="55" y="0"/>
                  </a:cubicBezTo>
                  <a:close/>
                  <a:moveTo>
                    <a:pt x="55" y="102"/>
                  </a:moveTo>
                  <a:cubicBezTo>
                    <a:pt x="29" y="102"/>
                    <a:pt x="8" y="80"/>
                    <a:pt x="8" y="54"/>
                  </a:cubicBezTo>
                  <a:cubicBezTo>
                    <a:pt x="8" y="28"/>
                    <a:pt x="29" y="7"/>
                    <a:pt x="55" y="7"/>
                  </a:cubicBezTo>
                  <a:cubicBezTo>
                    <a:pt x="81" y="7"/>
                    <a:pt x="102" y="28"/>
                    <a:pt x="102" y="54"/>
                  </a:cubicBezTo>
                  <a:cubicBezTo>
                    <a:pt x="102" y="80"/>
                    <a:pt x="81" y="102"/>
                    <a:pt x="55" y="10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3" name="Freeform 56">
              <a:extLst>
                <a:ext uri="{FF2B5EF4-FFF2-40B4-BE49-F238E27FC236}">
                  <a16:creationId xmlns:a16="http://schemas.microsoft.com/office/drawing/2014/main" id="{116E0E8E-61F5-F3E3-E443-95AB66382BB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9488" y="1916113"/>
              <a:ext cx="163513" cy="146050"/>
            </a:xfrm>
            <a:custGeom>
              <a:avLst/>
              <a:gdLst/>
              <a:ahLst/>
              <a:cxnLst>
                <a:cxn ang="0">
                  <a:pos x="36" y="14"/>
                </a:cxn>
                <a:cxn ang="0">
                  <a:pos x="0" y="58"/>
                </a:cxn>
                <a:cxn ang="0">
                  <a:pos x="36" y="43"/>
                </a:cxn>
                <a:cxn ang="0">
                  <a:pos x="36" y="58"/>
                </a:cxn>
                <a:cxn ang="0">
                  <a:pos x="65" y="29"/>
                </a:cxn>
                <a:cxn ang="0">
                  <a:pos x="36" y="0"/>
                </a:cxn>
                <a:cxn ang="0">
                  <a:pos x="36" y="14"/>
                </a:cxn>
              </a:cxnLst>
              <a:rect l="0" t="0" r="r" b="b"/>
              <a:pathLst>
                <a:path w="65" h="58">
                  <a:moveTo>
                    <a:pt x="36" y="14"/>
                  </a:moveTo>
                  <a:cubicBezTo>
                    <a:pt x="22" y="14"/>
                    <a:pt x="0" y="21"/>
                    <a:pt x="0" y="58"/>
                  </a:cubicBezTo>
                  <a:cubicBezTo>
                    <a:pt x="7" y="43"/>
                    <a:pt x="15" y="36"/>
                    <a:pt x="36" y="43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3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74" name="Freeform 57">
            <a:extLst>
              <a:ext uri="{FF2B5EF4-FFF2-40B4-BE49-F238E27FC236}">
                <a16:creationId xmlns:a16="http://schemas.microsoft.com/office/drawing/2014/main" id="{B09107C5-C9D1-1930-E1FA-847D1905A4CE}"/>
              </a:ext>
            </a:extLst>
          </p:cNvPr>
          <p:cNvSpPr>
            <a:spLocks noEditPoints="1"/>
          </p:cNvSpPr>
          <p:nvPr/>
        </p:nvSpPr>
        <p:spPr bwMode="auto">
          <a:xfrm>
            <a:off x="2477246" y="3351687"/>
            <a:ext cx="292097" cy="293685"/>
          </a:xfrm>
          <a:custGeom>
            <a:avLst/>
            <a:gdLst/>
            <a:ahLst/>
            <a:cxnLst>
              <a:cxn ang="0">
                <a:pos x="58" y="0"/>
              </a:cxn>
              <a:cxn ang="0">
                <a:pos x="0" y="58"/>
              </a:cxn>
              <a:cxn ang="0">
                <a:pos x="58" y="116"/>
              </a:cxn>
              <a:cxn ang="0">
                <a:pos x="116" y="58"/>
              </a:cxn>
              <a:cxn ang="0">
                <a:pos x="58" y="0"/>
              </a:cxn>
              <a:cxn ang="0">
                <a:pos x="51" y="14"/>
              </a:cxn>
              <a:cxn ang="0">
                <a:pos x="65" y="14"/>
              </a:cxn>
              <a:cxn ang="0">
                <a:pos x="65" y="51"/>
              </a:cxn>
              <a:cxn ang="0">
                <a:pos x="51" y="51"/>
              </a:cxn>
              <a:cxn ang="0">
                <a:pos x="51" y="14"/>
              </a:cxn>
              <a:cxn ang="0">
                <a:pos x="58" y="97"/>
              </a:cxn>
              <a:cxn ang="0">
                <a:pos x="20" y="58"/>
              </a:cxn>
              <a:cxn ang="0">
                <a:pos x="43" y="23"/>
              </a:cxn>
              <a:cxn ang="0">
                <a:pos x="44" y="22"/>
              </a:cxn>
              <a:cxn ang="0">
                <a:pos x="44" y="36"/>
              </a:cxn>
              <a:cxn ang="0">
                <a:pos x="31" y="58"/>
              </a:cxn>
              <a:cxn ang="0">
                <a:pos x="58" y="85"/>
              </a:cxn>
              <a:cxn ang="0">
                <a:pos x="85" y="58"/>
              </a:cxn>
              <a:cxn ang="0">
                <a:pos x="73" y="36"/>
              </a:cxn>
              <a:cxn ang="0">
                <a:pos x="73" y="22"/>
              </a:cxn>
              <a:cxn ang="0">
                <a:pos x="74" y="23"/>
              </a:cxn>
              <a:cxn ang="0">
                <a:pos x="97" y="58"/>
              </a:cxn>
              <a:cxn ang="0">
                <a:pos x="58" y="97"/>
              </a:cxn>
            </a:cxnLst>
            <a:rect l="0" t="0" r="r" b="b"/>
            <a:pathLst>
              <a:path w="116" h="116">
                <a:moveTo>
                  <a:pt x="58" y="0"/>
                </a:move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6"/>
                  <a:pt x="58" y="116"/>
                </a:cubicBezTo>
                <a:cubicBezTo>
                  <a:pt x="90" y="116"/>
                  <a:pt x="116" y="90"/>
                  <a:pt x="116" y="58"/>
                </a:cubicBezTo>
                <a:cubicBezTo>
                  <a:pt x="116" y="26"/>
                  <a:pt x="90" y="0"/>
                  <a:pt x="58" y="0"/>
                </a:cubicBezTo>
                <a:close/>
                <a:moveTo>
                  <a:pt x="51" y="14"/>
                </a:moveTo>
                <a:cubicBezTo>
                  <a:pt x="65" y="14"/>
                  <a:pt x="65" y="14"/>
                  <a:pt x="65" y="14"/>
                </a:cubicBezTo>
                <a:cubicBezTo>
                  <a:pt x="65" y="51"/>
                  <a:pt x="65" y="51"/>
                  <a:pt x="65" y="51"/>
                </a:cubicBezTo>
                <a:cubicBezTo>
                  <a:pt x="51" y="51"/>
                  <a:pt x="51" y="51"/>
                  <a:pt x="51" y="51"/>
                </a:cubicBezTo>
                <a:lnTo>
                  <a:pt x="51" y="14"/>
                </a:lnTo>
                <a:close/>
                <a:moveTo>
                  <a:pt x="58" y="97"/>
                </a:moveTo>
                <a:cubicBezTo>
                  <a:pt x="37" y="97"/>
                  <a:pt x="20" y="79"/>
                  <a:pt x="20" y="58"/>
                </a:cubicBezTo>
                <a:cubicBezTo>
                  <a:pt x="20" y="43"/>
                  <a:pt x="29" y="29"/>
                  <a:pt x="43" y="23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36"/>
                  <a:pt x="44" y="36"/>
                  <a:pt x="44" y="36"/>
                </a:cubicBezTo>
                <a:cubicBezTo>
                  <a:pt x="36" y="41"/>
                  <a:pt x="31" y="49"/>
                  <a:pt x="31" y="58"/>
                </a:cubicBezTo>
                <a:cubicBezTo>
                  <a:pt x="31" y="73"/>
                  <a:pt x="43" y="85"/>
                  <a:pt x="58" y="85"/>
                </a:cubicBezTo>
                <a:cubicBezTo>
                  <a:pt x="73" y="85"/>
                  <a:pt x="85" y="73"/>
                  <a:pt x="85" y="58"/>
                </a:cubicBezTo>
                <a:cubicBezTo>
                  <a:pt x="85" y="49"/>
                  <a:pt x="80" y="41"/>
                  <a:pt x="73" y="36"/>
                </a:cubicBezTo>
                <a:cubicBezTo>
                  <a:pt x="73" y="22"/>
                  <a:pt x="73" y="22"/>
                  <a:pt x="73" y="22"/>
                </a:cubicBezTo>
                <a:cubicBezTo>
                  <a:pt x="74" y="23"/>
                  <a:pt x="74" y="23"/>
                  <a:pt x="74" y="23"/>
                </a:cubicBezTo>
                <a:cubicBezTo>
                  <a:pt x="88" y="29"/>
                  <a:pt x="97" y="43"/>
                  <a:pt x="97" y="58"/>
                </a:cubicBezTo>
                <a:cubicBezTo>
                  <a:pt x="97" y="79"/>
                  <a:pt x="79" y="97"/>
                  <a:pt x="58" y="97"/>
                </a:cubicBez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75" name="Group 327">
            <a:extLst>
              <a:ext uri="{FF2B5EF4-FFF2-40B4-BE49-F238E27FC236}">
                <a16:creationId xmlns:a16="http://schemas.microsoft.com/office/drawing/2014/main" id="{5F529653-F978-38C5-93BA-2A272106F028}"/>
              </a:ext>
            </a:extLst>
          </p:cNvPr>
          <p:cNvGrpSpPr/>
          <p:nvPr/>
        </p:nvGrpSpPr>
        <p:grpSpPr>
          <a:xfrm>
            <a:off x="5991936" y="3351687"/>
            <a:ext cx="292098" cy="293685"/>
            <a:chOff x="4427538" y="2427288"/>
            <a:chExt cx="292101" cy="293688"/>
          </a:xfrm>
          <a:solidFill>
            <a:srgbClr val="2DADE0"/>
          </a:solidFill>
        </p:grpSpPr>
        <p:sp>
          <p:nvSpPr>
            <p:cNvPr id="76" name="Freeform 58">
              <a:extLst>
                <a:ext uri="{FF2B5EF4-FFF2-40B4-BE49-F238E27FC236}">
                  <a16:creationId xmlns:a16="http://schemas.microsoft.com/office/drawing/2014/main" id="{4E0072B6-DE4E-B529-E310-D4AB9A6DF0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27538" y="2519363"/>
              <a:ext cx="201613" cy="201613"/>
            </a:xfrm>
            <a:custGeom>
              <a:avLst/>
              <a:gdLst/>
              <a:ahLst/>
              <a:cxnLst>
                <a:cxn ang="0">
                  <a:pos x="75" y="32"/>
                </a:cxn>
                <a:cxn ang="0">
                  <a:pos x="64" y="32"/>
                </a:cxn>
                <a:cxn ang="0">
                  <a:pos x="61" y="26"/>
                </a:cxn>
                <a:cxn ang="0">
                  <a:pos x="69" y="19"/>
                </a:cxn>
                <a:cxn ang="0">
                  <a:pos x="69" y="13"/>
                </a:cxn>
                <a:cxn ang="0">
                  <a:pos x="66" y="10"/>
                </a:cxn>
                <a:cxn ang="0">
                  <a:pos x="59" y="10"/>
                </a:cxn>
                <a:cxn ang="0">
                  <a:pos x="52" y="17"/>
                </a:cxn>
                <a:cxn ang="0">
                  <a:pos x="45" y="14"/>
                </a:cxn>
                <a:cxn ang="0">
                  <a:pos x="45" y="5"/>
                </a:cxn>
                <a:cxn ang="0">
                  <a:pos x="41" y="0"/>
                </a:cxn>
                <a:cxn ang="0">
                  <a:pos x="37" y="0"/>
                </a:cxn>
                <a:cxn ang="0">
                  <a:pos x="32" y="5"/>
                </a:cxn>
                <a:cxn ang="0">
                  <a:pos x="32" y="14"/>
                </a:cxn>
                <a:cxn ang="0">
                  <a:pos x="25" y="17"/>
                </a:cxn>
                <a:cxn ang="0">
                  <a:pos x="19" y="11"/>
                </a:cxn>
                <a:cxn ang="0">
                  <a:pos x="12" y="11"/>
                </a:cxn>
                <a:cxn ang="0">
                  <a:pos x="9" y="14"/>
                </a:cxn>
                <a:cxn ang="0">
                  <a:pos x="9" y="21"/>
                </a:cxn>
                <a:cxn ang="0">
                  <a:pos x="16" y="27"/>
                </a:cxn>
                <a:cxn ang="0">
                  <a:pos x="13" y="35"/>
                </a:cxn>
                <a:cxn ang="0">
                  <a:pos x="4" y="35"/>
                </a:cxn>
                <a:cxn ang="0">
                  <a:pos x="0" y="39"/>
                </a:cxn>
                <a:cxn ang="0">
                  <a:pos x="0" y="44"/>
                </a:cxn>
                <a:cxn ang="0">
                  <a:pos x="4" y="48"/>
                </a:cxn>
                <a:cxn ang="0">
                  <a:pos x="13" y="48"/>
                </a:cxn>
                <a:cxn ang="0">
                  <a:pos x="17" y="55"/>
                </a:cxn>
                <a:cxn ang="0">
                  <a:pos x="11" y="61"/>
                </a:cxn>
                <a:cxn ang="0">
                  <a:pos x="11" y="68"/>
                </a:cxn>
                <a:cxn ang="0">
                  <a:pos x="14" y="71"/>
                </a:cxn>
                <a:cxn ang="0">
                  <a:pos x="20" y="71"/>
                </a:cxn>
                <a:cxn ang="0">
                  <a:pos x="27" y="64"/>
                </a:cxn>
                <a:cxn ang="0">
                  <a:pos x="34" y="66"/>
                </a:cxn>
                <a:cxn ang="0">
                  <a:pos x="34" y="76"/>
                </a:cxn>
                <a:cxn ang="0">
                  <a:pos x="39" y="80"/>
                </a:cxn>
                <a:cxn ang="0">
                  <a:pos x="43" y="80"/>
                </a:cxn>
                <a:cxn ang="0">
                  <a:pos x="48" y="76"/>
                </a:cxn>
                <a:cxn ang="0">
                  <a:pos x="48" y="65"/>
                </a:cxn>
                <a:cxn ang="0">
                  <a:pos x="54" y="62"/>
                </a:cxn>
                <a:cxn ang="0">
                  <a:pos x="61" y="69"/>
                </a:cxn>
                <a:cxn ang="0">
                  <a:pos x="67" y="69"/>
                </a:cxn>
                <a:cxn ang="0">
                  <a:pos x="70" y="66"/>
                </a:cxn>
                <a:cxn ang="0">
                  <a:pos x="70" y="60"/>
                </a:cxn>
                <a:cxn ang="0">
                  <a:pos x="63" y="52"/>
                </a:cxn>
                <a:cxn ang="0">
                  <a:pos x="65" y="46"/>
                </a:cxn>
                <a:cxn ang="0">
                  <a:pos x="75" y="46"/>
                </a:cxn>
                <a:cxn ang="0">
                  <a:pos x="80" y="41"/>
                </a:cxn>
                <a:cxn ang="0">
                  <a:pos x="80" y="37"/>
                </a:cxn>
                <a:cxn ang="0">
                  <a:pos x="75" y="32"/>
                </a:cxn>
                <a:cxn ang="0">
                  <a:pos x="39" y="51"/>
                </a:cxn>
                <a:cxn ang="0">
                  <a:pos x="28" y="40"/>
                </a:cxn>
                <a:cxn ang="0">
                  <a:pos x="39" y="29"/>
                </a:cxn>
                <a:cxn ang="0">
                  <a:pos x="50" y="40"/>
                </a:cxn>
                <a:cxn ang="0">
                  <a:pos x="39" y="51"/>
                </a:cxn>
              </a:cxnLst>
              <a:rect l="0" t="0" r="r" b="b"/>
              <a:pathLst>
                <a:path w="80" h="80">
                  <a:moveTo>
                    <a:pt x="75" y="32"/>
                  </a:moveTo>
                  <a:cubicBezTo>
                    <a:pt x="64" y="32"/>
                    <a:pt x="64" y="32"/>
                    <a:pt x="64" y="32"/>
                  </a:cubicBezTo>
                  <a:cubicBezTo>
                    <a:pt x="64" y="30"/>
                    <a:pt x="63" y="28"/>
                    <a:pt x="61" y="26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1" y="17"/>
                    <a:pt x="71" y="14"/>
                    <a:pt x="69" y="13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4" y="8"/>
                    <a:pt x="61" y="8"/>
                    <a:pt x="59" y="10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0" y="16"/>
                    <a:pt x="48" y="15"/>
                    <a:pt x="45" y="14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2"/>
                    <a:pt x="43" y="0"/>
                    <a:pt x="4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4" y="0"/>
                    <a:pt x="32" y="2"/>
                    <a:pt x="32" y="5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0" y="15"/>
                    <a:pt x="27" y="16"/>
                    <a:pt x="25" y="1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7" y="9"/>
                    <a:pt x="14" y="9"/>
                    <a:pt x="12" y="11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6"/>
                    <a:pt x="8" y="19"/>
                    <a:pt x="9" y="21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29"/>
                    <a:pt x="13" y="32"/>
                    <a:pt x="1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3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8"/>
                    <a:pt x="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4" y="51"/>
                    <a:pt x="15" y="53"/>
                    <a:pt x="17" y="55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9" y="63"/>
                    <a:pt x="9" y="66"/>
                    <a:pt x="11" y="68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6" y="72"/>
                    <a:pt x="19" y="72"/>
                    <a:pt x="20" y="71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9" y="65"/>
                    <a:pt x="32" y="66"/>
                    <a:pt x="34" y="6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8"/>
                    <a:pt x="36" y="80"/>
                    <a:pt x="39" y="80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6" y="80"/>
                    <a:pt x="48" y="78"/>
                    <a:pt x="48" y="76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50" y="64"/>
                    <a:pt x="52" y="63"/>
                    <a:pt x="54" y="62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3" y="71"/>
                    <a:pt x="66" y="71"/>
                    <a:pt x="67" y="69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2" y="64"/>
                    <a:pt x="72" y="62"/>
                    <a:pt x="70" y="60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4" y="50"/>
                    <a:pt x="64" y="48"/>
                    <a:pt x="6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8" y="46"/>
                    <a:pt x="80" y="44"/>
                    <a:pt x="80" y="41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4"/>
                    <a:pt x="78" y="32"/>
                    <a:pt x="75" y="32"/>
                  </a:cubicBezTo>
                  <a:close/>
                  <a:moveTo>
                    <a:pt x="39" y="51"/>
                  </a:moveTo>
                  <a:cubicBezTo>
                    <a:pt x="33" y="51"/>
                    <a:pt x="28" y="46"/>
                    <a:pt x="28" y="40"/>
                  </a:cubicBezTo>
                  <a:cubicBezTo>
                    <a:pt x="28" y="34"/>
                    <a:pt x="33" y="29"/>
                    <a:pt x="39" y="29"/>
                  </a:cubicBezTo>
                  <a:cubicBezTo>
                    <a:pt x="45" y="29"/>
                    <a:pt x="50" y="34"/>
                    <a:pt x="50" y="40"/>
                  </a:cubicBezTo>
                  <a:cubicBezTo>
                    <a:pt x="50" y="46"/>
                    <a:pt x="45" y="51"/>
                    <a:pt x="39" y="5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7" name="Freeform 59">
              <a:extLst>
                <a:ext uri="{FF2B5EF4-FFF2-40B4-BE49-F238E27FC236}">
                  <a16:creationId xmlns:a16="http://schemas.microsoft.com/office/drawing/2014/main" id="{BB5AB5EA-F1C4-3C5D-6EE6-6D86064E88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91051" y="2427288"/>
              <a:ext cx="128588" cy="128588"/>
            </a:xfrm>
            <a:custGeom>
              <a:avLst/>
              <a:gdLst/>
              <a:ahLst/>
              <a:cxnLst>
                <a:cxn ang="0">
                  <a:pos x="48" y="20"/>
                </a:cxn>
                <a:cxn ang="0">
                  <a:pos x="41" y="20"/>
                </a:cxn>
                <a:cxn ang="0">
                  <a:pos x="39" y="17"/>
                </a:cxn>
                <a:cxn ang="0">
                  <a:pos x="44" y="12"/>
                </a:cxn>
                <a:cxn ang="0">
                  <a:pos x="44" y="8"/>
                </a:cxn>
                <a:cxn ang="0">
                  <a:pos x="42" y="6"/>
                </a:cxn>
                <a:cxn ang="0">
                  <a:pos x="38" y="6"/>
                </a:cxn>
                <a:cxn ang="0">
                  <a:pos x="33" y="11"/>
                </a:cxn>
                <a:cxn ang="0">
                  <a:pos x="29" y="9"/>
                </a:cxn>
                <a:cxn ang="0">
                  <a:pos x="29" y="3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1" y="3"/>
                </a:cxn>
                <a:cxn ang="0">
                  <a:pos x="21" y="9"/>
                </a:cxn>
                <a:cxn ang="0">
                  <a:pos x="16" y="11"/>
                </a:cxn>
                <a:cxn ang="0">
                  <a:pos x="12" y="7"/>
                </a:cxn>
                <a:cxn ang="0">
                  <a:pos x="8" y="7"/>
                </a:cxn>
                <a:cxn ang="0">
                  <a:pos x="6" y="9"/>
                </a:cxn>
                <a:cxn ang="0">
                  <a:pos x="6" y="13"/>
                </a:cxn>
                <a:cxn ang="0">
                  <a:pos x="10" y="17"/>
                </a:cxn>
                <a:cxn ang="0">
                  <a:pos x="8" y="22"/>
                </a:cxn>
                <a:cxn ang="0">
                  <a:pos x="3" y="22"/>
                </a:cxn>
                <a:cxn ang="0">
                  <a:pos x="0" y="25"/>
                </a:cxn>
                <a:cxn ang="0">
                  <a:pos x="0" y="27"/>
                </a:cxn>
                <a:cxn ang="0">
                  <a:pos x="3" y="30"/>
                </a:cxn>
                <a:cxn ang="0">
                  <a:pos x="9" y="30"/>
                </a:cxn>
                <a:cxn ang="0">
                  <a:pos x="11" y="35"/>
                </a:cxn>
                <a:cxn ang="0">
                  <a:pos x="7" y="39"/>
                </a:cxn>
                <a:cxn ang="0">
                  <a:pos x="7" y="43"/>
                </a:cxn>
                <a:cxn ang="0">
                  <a:pos x="9" y="45"/>
                </a:cxn>
                <a:cxn ang="0">
                  <a:pos x="13" y="45"/>
                </a:cxn>
                <a:cxn ang="0">
                  <a:pos x="17" y="41"/>
                </a:cxn>
                <a:cxn ang="0">
                  <a:pos x="22" y="42"/>
                </a:cxn>
                <a:cxn ang="0">
                  <a:pos x="22" y="48"/>
                </a:cxn>
                <a:cxn ang="0">
                  <a:pos x="25" y="51"/>
                </a:cxn>
                <a:cxn ang="0">
                  <a:pos x="28" y="51"/>
                </a:cxn>
                <a:cxn ang="0">
                  <a:pos x="31" y="48"/>
                </a:cxn>
                <a:cxn ang="0">
                  <a:pos x="31" y="41"/>
                </a:cxn>
                <a:cxn ang="0">
                  <a:pos x="35" y="39"/>
                </a:cxn>
                <a:cxn ang="0">
                  <a:pos x="39" y="44"/>
                </a:cxn>
                <a:cxn ang="0">
                  <a:pos x="43" y="44"/>
                </a:cxn>
                <a:cxn ang="0">
                  <a:pos x="45" y="42"/>
                </a:cxn>
                <a:cxn ang="0">
                  <a:pos x="45" y="38"/>
                </a:cxn>
                <a:cxn ang="0">
                  <a:pos x="40" y="33"/>
                </a:cxn>
                <a:cxn ang="0">
                  <a:pos x="42" y="29"/>
                </a:cxn>
                <a:cxn ang="0">
                  <a:pos x="48" y="29"/>
                </a:cxn>
                <a:cxn ang="0">
                  <a:pos x="51" y="26"/>
                </a:cxn>
                <a:cxn ang="0">
                  <a:pos x="51" y="23"/>
                </a:cxn>
                <a:cxn ang="0">
                  <a:pos x="48" y="20"/>
                </a:cxn>
                <a:cxn ang="0">
                  <a:pos x="25" y="32"/>
                </a:cxn>
                <a:cxn ang="0">
                  <a:pos x="18" y="25"/>
                </a:cxn>
                <a:cxn ang="0">
                  <a:pos x="25" y="18"/>
                </a:cxn>
                <a:cxn ang="0">
                  <a:pos x="32" y="25"/>
                </a:cxn>
                <a:cxn ang="0">
                  <a:pos x="25" y="32"/>
                </a:cxn>
              </a:cxnLst>
              <a:rect l="0" t="0" r="r" b="b"/>
              <a:pathLst>
                <a:path w="51" h="51">
                  <a:moveTo>
                    <a:pt x="48" y="20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1" y="19"/>
                    <a:pt x="40" y="18"/>
                    <a:pt x="39" y="17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1"/>
                    <a:pt x="45" y="9"/>
                    <a:pt x="44" y="8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5"/>
                    <a:pt x="39" y="5"/>
                    <a:pt x="38" y="6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2" y="10"/>
                    <a:pt x="31" y="9"/>
                    <a:pt x="29" y="9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"/>
                    <a:pt x="28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1" y="1"/>
                    <a:pt x="21" y="3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9"/>
                    <a:pt x="18" y="10"/>
                    <a:pt x="16" y="11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9" y="6"/>
                    <a:pt x="8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2"/>
                    <a:pt x="6" y="13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8"/>
                    <a:pt x="9" y="20"/>
                    <a:pt x="8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2" y="22"/>
                    <a:pt x="0" y="23"/>
                    <a:pt x="0" y="2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0"/>
                    <a:pt x="3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2"/>
                    <a:pt x="10" y="34"/>
                    <a:pt x="11" y="35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0"/>
                    <a:pt x="6" y="42"/>
                    <a:pt x="7" y="43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9" y="41"/>
                    <a:pt x="20" y="42"/>
                    <a:pt x="22" y="42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9"/>
                    <a:pt x="23" y="51"/>
                    <a:pt x="25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9" y="51"/>
                    <a:pt x="31" y="49"/>
                    <a:pt x="31" y="48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2" y="41"/>
                    <a:pt x="33" y="40"/>
                    <a:pt x="35" y="39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40" y="45"/>
                    <a:pt x="42" y="45"/>
                    <a:pt x="43" y="44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6" y="41"/>
                    <a:pt x="46" y="39"/>
                    <a:pt x="45" y="38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2"/>
                    <a:pt x="41" y="30"/>
                    <a:pt x="4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50" y="29"/>
                    <a:pt x="51" y="28"/>
                    <a:pt x="51" y="26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1" y="22"/>
                    <a:pt x="50" y="20"/>
                    <a:pt x="48" y="20"/>
                  </a:cubicBezTo>
                  <a:close/>
                  <a:moveTo>
                    <a:pt x="25" y="32"/>
                  </a:moveTo>
                  <a:cubicBezTo>
                    <a:pt x="21" y="32"/>
                    <a:pt x="18" y="29"/>
                    <a:pt x="18" y="25"/>
                  </a:cubicBezTo>
                  <a:cubicBezTo>
                    <a:pt x="18" y="21"/>
                    <a:pt x="21" y="18"/>
                    <a:pt x="25" y="18"/>
                  </a:cubicBezTo>
                  <a:cubicBezTo>
                    <a:pt x="29" y="18"/>
                    <a:pt x="32" y="21"/>
                    <a:pt x="32" y="25"/>
                  </a:cubicBezTo>
                  <a:cubicBezTo>
                    <a:pt x="32" y="29"/>
                    <a:pt x="29" y="32"/>
                    <a:pt x="25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8" name="Group 325">
            <a:extLst>
              <a:ext uri="{FF2B5EF4-FFF2-40B4-BE49-F238E27FC236}">
                <a16:creationId xmlns:a16="http://schemas.microsoft.com/office/drawing/2014/main" id="{6DC4AFA4-2C75-293C-2151-408193C1CB91}"/>
              </a:ext>
            </a:extLst>
          </p:cNvPr>
          <p:cNvGrpSpPr/>
          <p:nvPr/>
        </p:nvGrpSpPr>
        <p:grpSpPr>
          <a:xfrm>
            <a:off x="7125400" y="3351687"/>
            <a:ext cx="274635" cy="293685"/>
            <a:chOff x="5561013" y="2427288"/>
            <a:chExt cx="274638" cy="293688"/>
          </a:xfrm>
          <a:solidFill>
            <a:srgbClr val="2DADE0"/>
          </a:solidFill>
        </p:grpSpPr>
        <p:sp>
          <p:nvSpPr>
            <p:cNvPr id="79" name="Freeform 60">
              <a:extLst>
                <a:ext uri="{FF2B5EF4-FFF2-40B4-BE49-F238E27FC236}">
                  <a16:creationId xmlns:a16="http://schemas.microsoft.com/office/drawing/2014/main" id="{7F055FBE-E55B-744E-1B12-F97E92526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638" y="2546350"/>
              <a:ext cx="63500" cy="128588"/>
            </a:xfrm>
            <a:custGeom>
              <a:avLst/>
              <a:gdLst/>
              <a:ahLst/>
              <a:cxnLst>
                <a:cxn ang="0">
                  <a:pos x="18" y="21"/>
                </a:cxn>
                <a:cxn ang="0">
                  <a:pos x="18" y="81"/>
                </a:cxn>
                <a:cxn ang="0">
                  <a:pos x="40" y="81"/>
                </a:cxn>
                <a:cxn ang="0">
                  <a:pos x="40" y="0"/>
                </a:cxn>
                <a:cxn ang="0">
                  <a:pos x="24" y="0"/>
                </a:cxn>
                <a:cxn ang="0">
                  <a:pos x="0" y="6"/>
                </a:cxn>
                <a:cxn ang="0">
                  <a:pos x="5" y="24"/>
                </a:cxn>
                <a:cxn ang="0">
                  <a:pos x="18" y="21"/>
                </a:cxn>
              </a:cxnLst>
              <a:rect l="0" t="0" r="r" b="b"/>
              <a:pathLst>
                <a:path w="40" h="81">
                  <a:moveTo>
                    <a:pt x="18" y="21"/>
                  </a:moveTo>
                  <a:lnTo>
                    <a:pt x="18" y="81"/>
                  </a:lnTo>
                  <a:lnTo>
                    <a:pt x="40" y="81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0" y="6"/>
                  </a:lnTo>
                  <a:lnTo>
                    <a:pt x="5" y="24"/>
                  </a:lnTo>
                  <a:lnTo>
                    <a:pt x="18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0" name="Freeform 61">
              <a:extLst>
                <a:ext uri="{FF2B5EF4-FFF2-40B4-BE49-F238E27FC236}">
                  <a16:creationId xmlns:a16="http://schemas.microsoft.com/office/drawing/2014/main" id="{F6F1A2D0-F232-491D-D595-98BEB23EB8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301" y="2546350"/>
              <a:ext cx="98425" cy="128588"/>
            </a:xfrm>
            <a:custGeom>
              <a:avLst/>
              <a:gdLst/>
              <a:ahLst/>
              <a:cxnLst>
                <a:cxn ang="0">
                  <a:pos x="2" y="81"/>
                </a:cxn>
                <a:cxn ang="0">
                  <a:pos x="27" y="81"/>
                </a:cxn>
                <a:cxn ang="0">
                  <a:pos x="62" y="18"/>
                </a:cxn>
                <a:cxn ang="0">
                  <a:pos x="62" y="0"/>
                </a:cxn>
                <a:cxn ang="0">
                  <a:pos x="0" y="0"/>
                </a:cxn>
                <a:cxn ang="0">
                  <a:pos x="0" y="19"/>
                </a:cxn>
                <a:cxn ang="0">
                  <a:pos x="38" y="19"/>
                </a:cxn>
                <a:cxn ang="0">
                  <a:pos x="2" y="81"/>
                </a:cxn>
              </a:cxnLst>
              <a:rect l="0" t="0" r="r" b="b"/>
              <a:pathLst>
                <a:path w="62" h="81">
                  <a:moveTo>
                    <a:pt x="2" y="81"/>
                  </a:moveTo>
                  <a:lnTo>
                    <a:pt x="27" y="81"/>
                  </a:lnTo>
                  <a:lnTo>
                    <a:pt x="62" y="18"/>
                  </a:lnTo>
                  <a:lnTo>
                    <a:pt x="62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38" y="19"/>
                  </a:lnTo>
                  <a:lnTo>
                    <a:pt x="2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1" name="Freeform 62">
              <a:extLst>
                <a:ext uri="{FF2B5EF4-FFF2-40B4-BE49-F238E27FC236}">
                  <a16:creationId xmlns:a16="http://schemas.microsoft.com/office/drawing/2014/main" id="{AE43FD9A-FF01-48E4-A7DB-774CF7483E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61013" y="2427288"/>
              <a:ext cx="274638" cy="293688"/>
            </a:xfrm>
            <a:custGeom>
              <a:avLst/>
              <a:gdLst/>
              <a:ahLst/>
              <a:cxnLst>
                <a:cxn ang="0">
                  <a:pos x="94" y="14"/>
                </a:cxn>
                <a:cxn ang="0">
                  <a:pos x="94" y="4"/>
                </a:cxn>
                <a:cxn ang="0">
                  <a:pos x="91" y="0"/>
                </a:cxn>
                <a:cxn ang="0">
                  <a:pos x="76" y="0"/>
                </a:cxn>
                <a:cxn ang="0">
                  <a:pos x="73" y="4"/>
                </a:cxn>
                <a:cxn ang="0">
                  <a:pos x="73" y="14"/>
                </a:cxn>
                <a:cxn ang="0">
                  <a:pos x="36" y="14"/>
                </a:cxn>
                <a:cxn ang="0">
                  <a:pos x="36" y="4"/>
                </a:cxn>
                <a:cxn ang="0">
                  <a:pos x="33" y="0"/>
                </a:cxn>
                <a:cxn ang="0">
                  <a:pos x="18" y="0"/>
                </a:cxn>
                <a:cxn ang="0">
                  <a:pos x="15" y="4"/>
                </a:cxn>
                <a:cxn ang="0">
                  <a:pos x="15" y="14"/>
                </a:cxn>
                <a:cxn ang="0">
                  <a:pos x="0" y="14"/>
                </a:cxn>
                <a:cxn ang="0">
                  <a:pos x="0" y="116"/>
                </a:cxn>
                <a:cxn ang="0">
                  <a:pos x="109" y="116"/>
                </a:cxn>
                <a:cxn ang="0">
                  <a:pos x="109" y="14"/>
                </a:cxn>
                <a:cxn ang="0">
                  <a:pos x="94" y="14"/>
                </a:cxn>
                <a:cxn ang="0">
                  <a:pos x="80" y="7"/>
                </a:cxn>
                <a:cxn ang="0">
                  <a:pos x="87" y="7"/>
                </a:cxn>
                <a:cxn ang="0">
                  <a:pos x="87" y="22"/>
                </a:cxn>
                <a:cxn ang="0">
                  <a:pos x="80" y="22"/>
                </a:cxn>
                <a:cxn ang="0">
                  <a:pos x="80" y="7"/>
                </a:cxn>
                <a:cxn ang="0">
                  <a:pos x="22" y="7"/>
                </a:cxn>
                <a:cxn ang="0">
                  <a:pos x="29" y="7"/>
                </a:cxn>
                <a:cxn ang="0">
                  <a:pos x="29" y="22"/>
                </a:cxn>
                <a:cxn ang="0">
                  <a:pos x="22" y="22"/>
                </a:cxn>
                <a:cxn ang="0">
                  <a:pos x="22" y="7"/>
                </a:cxn>
                <a:cxn ang="0">
                  <a:pos x="102" y="109"/>
                </a:cxn>
                <a:cxn ang="0">
                  <a:pos x="7" y="109"/>
                </a:cxn>
                <a:cxn ang="0">
                  <a:pos x="7" y="36"/>
                </a:cxn>
                <a:cxn ang="0">
                  <a:pos x="102" y="36"/>
                </a:cxn>
                <a:cxn ang="0">
                  <a:pos x="102" y="109"/>
                </a:cxn>
              </a:cxnLst>
              <a:rect l="0" t="0" r="r" b="b"/>
              <a:pathLst>
                <a:path w="109" h="116">
                  <a:moveTo>
                    <a:pt x="94" y="14"/>
                  </a:moveTo>
                  <a:cubicBezTo>
                    <a:pt x="94" y="4"/>
                    <a:pt x="94" y="4"/>
                    <a:pt x="94" y="4"/>
                  </a:cubicBezTo>
                  <a:cubicBezTo>
                    <a:pt x="94" y="2"/>
                    <a:pt x="93" y="0"/>
                    <a:pt x="91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4" y="0"/>
                    <a:pt x="73" y="2"/>
                    <a:pt x="73" y="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5" y="0"/>
                    <a:pt x="3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2"/>
                    <a:pt x="15" y="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109" y="116"/>
                    <a:pt x="109" y="116"/>
                    <a:pt x="109" y="116"/>
                  </a:cubicBezTo>
                  <a:cubicBezTo>
                    <a:pt x="109" y="14"/>
                    <a:pt x="109" y="14"/>
                    <a:pt x="109" y="14"/>
                  </a:cubicBezTo>
                  <a:lnTo>
                    <a:pt x="94" y="14"/>
                  </a:lnTo>
                  <a:close/>
                  <a:moveTo>
                    <a:pt x="80" y="7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0" y="22"/>
                    <a:pt x="80" y="22"/>
                    <a:pt x="80" y="22"/>
                  </a:cubicBezTo>
                  <a:lnTo>
                    <a:pt x="80" y="7"/>
                  </a:lnTo>
                  <a:close/>
                  <a:moveTo>
                    <a:pt x="22" y="7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22" y="7"/>
                  </a:lnTo>
                  <a:close/>
                  <a:moveTo>
                    <a:pt x="102" y="109"/>
                  </a:moveTo>
                  <a:cubicBezTo>
                    <a:pt x="7" y="109"/>
                    <a:pt x="7" y="109"/>
                    <a:pt x="7" y="109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102" y="36"/>
                    <a:pt x="102" y="36"/>
                    <a:pt x="102" y="36"/>
                  </a:cubicBezTo>
                  <a:lnTo>
                    <a:pt x="102" y="10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2" name="Group 326">
            <a:extLst>
              <a:ext uri="{FF2B5EF4-FFF2-40B4-BE49-F238E27FC236}">
                <a16:creationId xmlns:a16="http://schemas.microsoft.com/office/drawing/2014/main" id="{3E58C34F-39A9-6BDB-B214-70A92AEDFE9F}"/>
              </a:ext>
            </a:extLst>
          </p:cNvPr>
          <p:cNvGrpSpPr/>
          <p:nvPr/>
        </p:nvGrpSpPr>
        <p:grpSpPr>
          <a:xfrm>
            <a:off x="6576131" y="3351687"/>
            <a:ext cx="212723" cy="293685"/>
            <a:chOff x="5011738" y="2427288"/>
            <a:chExt cx="212725" cy="293688"/>
          </a:xfrm>
          <a:solidFill>
            <a:srgbClr val="2DADE0"/>
          </a:solidFill>
        </p:grpSpPr>
        <p:sp>
          <p:nvSpPr>
            <p:cNvPr id="83" name="Freeform 63">
              <a:extLst>
                <a:ext uri="{FF2B5EF4-FFF2-40B4-BE49-F238E27FC236}">
                  <a16:creationId xmlns:a16="http://schemas.microsoft.com/office/drawing/2014/main" id="{BE21138F-9962-0625-D3FA-0892B607E1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1738" y="2427288"/>
              <a:ext cx="212725" cy="293688"/>
            </a:xfrm>
            <a:custGeom>
              <a:avLst/>
              <a:gdLst/>
              <a:ahLst/>
              <a:cxnLst>
                <a:cxn ang="0">
                  <a:pos x="78" y="11"/>
                </a:cxn>
                <a:cxn ang="0">
                  <a:pos x="84" y="11"/>
                </a:cxn>
                <a:cxn ang="0">
                  <a:pos x="84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7" y="11"/>
                </a:cxn>
                <a:cxn ang="0">
                  <a:pos x="30" y="52"/>
                </a:cxn>
                <a:cxn ang="0">
                  <a:pos x="30" y="64"/>
                </a:cxn>
                <a:cxn ang="0">
                  <a:pos x="8" y="105"/>
                </a:cxn>
                <a:cxn ang="0">
                  <a:pos x="0" y="105"/>
                </a:cxn>
                <a:cxn ang="0">
                  <a:pos x="0" y="116"/>
                </a:cxn>
                <a:cxn ang="0">
                  <a:pos x="84" y="116"/>
                </a:cxn>
                <a:cxn ang="0">
                  <a:pos x="84" y="105"/>
                </a:cxn>
                <a:cxn ang="0">
                  <a:pos x="78" y="105"/>
                </a:cxn>
                <a:cxn ang="0">
                  <a:pos x="55" y="64"/>
                </a:cxn>
                <a:cxn ang="0">
                  <a:pos x="55" y="52"/>
                </a:cxn>
                <a:cxn ang="0">
                  <a:pos x="78" y="11"/>
                </a:cxn>
                <a:cxn ang="0">
                  <a:pos x="52" y="69"/>
                </a:cxn>
                <a:cxn ang="0">
                  <a:pos x="72" y="105"/>
                </a:cxn>
                <a:cxn ang="0">
                  <a:pos x="67" y="105"/>
                </a:cxn>
                <a:cxn ang="0">
                  <a:pos x="56" y="93"/>
                </a:cxn>
                <a:cxn ang="0">
                  <a:pos x="43" y="77"/>
                </a:cxn>
                <a:cxn ang="0">
                  <a:pos x="30" y="93"/>
                </a:cxn>
                <a:cxn ang="0">
                  <a:pos x="20" y="105"/>
                </a:cxn>
                <a:cxn ang="0">
                  <a:pos x="13" y="105"/>
                </a:cxn>
                <a:cxn ang="0">
                  <a:pos x="34" y="69"/>
                </a:cxn>
                <a:cxn ang="0">
                  <a:pos x="36" y="69"/>
                </a:cxn>
                <a:cxn ang="0">
                  <a:pos x="36" y="48"/>
                </a:cxn>
                <a:cxn ang="0">
                  <a:pos x="34" y="47"/>
                </a:cxn>
                <a:cxn ang="0">
                  <a:pos x="13" y="11"/>
                </a:cxn>
                <a:cxn ang="0">
                  <a:pos x="72" y="11"/>
                </a:cxn>
                <a:cxn ang="0">
                  <a:pos x="52" y="47"/>
                </a:cxn>
                <a:cxn ang="0">
                  <a:pos x="49" y="48"/>
                </a:cxn>
                <a:cxn ang="0">
                  <a:pos x="49" y="69"/>
                </a:cxn>
                <a:cxn ang="0">
                  <a:pos x="52" y="69"/>
                </a:cxn>
              </a:cxnLst>
              <a:rect l="0" t="0" r="r" b="b"/>
              <a:pathLst>
                <a:path w="84" h="116">
                  <a:moveTo>
                    <a:pt x="78" y="11"/>
                  </a:moveTo>
                  <a:cubicBezTo>
                    <a:pt x="84" y="11"/>
                    <a:pt x="84" y="11"/>
                    <a:pt x="84" y="1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33"/>
                    <a:pt x="16" y="48"/>
                    <a:pt x="30" y="52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17" y="69"/>
                    <a:pt x="9" y="83"/>
                    <a:pt x="8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7" y="83"/>
                    <a:pt x="69" y="69"/>
                    <a:pt x="55" y="64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69" y="48"/>
                    <a:pt x="77" y="33"/>
                    <a:pt x="78" y="11"/>
                  </a:cubicBezTo>
                  <a:close/>
                  <a:moveTo>
                    <a:pt x="52" y="69"/>
                  </a:moveTo>
                  <a:cubicBezTo>
                    <a:pt x="67" y="73"/>
                    <a:pt x="72" y="90"/>
                    <a:pt x="72" y="105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30" y="93"/>
                    <a:pt x="30" y="93"/>
                    <a:pt x="30" y="93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14" y="90"/>
                    <a:pt x="18" y="73"/>
                    <a:pt x="34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18" y="43"/>
                    <a:pt x="14" y="27"/>
                    <a:pt x="13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2" y="27"/>
                    <a:pt x="67" y="43"/>
                    <a:pt x="52" y="47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69"/>
                    <a:pt x="49" y="69"/>
                    <a:pt x="49" y="69"/>
                  </a:cubicBezTo>
                  <a:lnTo>
                    <a:pt x="52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4" name="Freeform 64">
              <a:extLst>
                <a:ext uri="{FF2B5EF4-FFF2-40B4-BE49-F238E27FC236}">
                  <a16:creationId xmlns:a16="http://schemas.microsoft.com/office/drawing/2014/main" id="{F41B2697-8850-C0D9-7962-258647E6E2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2701" y="2516188"/>
              <a:ext cx="60325" cy="34925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0"/>
                </a:cxn>
                <a:cxn ang="0">
                  <a:pos x="9" y="11"/>
                </a:cxn>
                <a:cxn ang="0">
                  <a:pos x="19" y="22"/>
                </a:cxn>
                <a:cxn ang="0">
                  <a:pos x="29" y="11"/>
                </a:cxn>
                <a:cxn ang="0">
                  <a:pos x="38" y="0"/>
                </a:cxn>
              </a:cxnLst>
              <a:rect l="0" t="0" r="r" b="b"/>
              <a:pathLst>
                <a:path w="38" h="22">
                  <a:moveTo>
                    <a:pt x="38" y="0"/>
                  </a:moveTo>
                  <a:lnTo>
                    <a:pt x="0" y="0"/>
                  </a:lnTo>
                  <a:lnTo>
                    <a:pt x="9" y="11"/>
                  </a:lnTo>
                  <a:lnTo>
                    <a:pt x="19" y="22"/>
                  </a:lnTo>
                  <a:lnTo>
                    <a:pt x="29" y="1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85" name="Freeform 65">
            <a:extLst>
              <a:ext uri="{FF2B5EF4-FFF2-40B4-BE49-F238E27FC236}">
                <a16:creationId xmlns:a16="http://schemas.microsoft.com/office/drawing/2014/main" id="{9C450752-9D3F-9E1E-C6D6-1F12ABC32194}"/>
              </a:ext>
            </a:extLst>
          </p:cNvPr>
          <p:cNvSpPr>
            <a:spLocks/>
          </p:cNvSpPr>
          <p:nvPr/>
        </p:nvSpPr>
        <p:spPr bwMode="auto">
          <a:xfrm>
            <a:off x="7749282" y="3424711"/>
            <a:ext cx="292097" cy="147637"/>
          </a:xfrm>
          <a:custGeom>
            <a:avLst/>
            <a:gdLst/>
            <a:ahLst/>
            <a:cxnLst>
              <a:cxn ang="0">
                <a:pos x="184" y="35"/>
              </a:cxn>
              <a:cxn ang="0">
                <a:pos x="57" y="35"/>
              </a:cxn>
              <a:cxn ang="0">
                <a:pos x="57" y="0"/>
              </a:cxn>
              <a:cxn ang="0">
                <a:pos x="0" y="47"/>
              </a:cxn>
              <a:cxn ang="0">
                <a:pos x="57" y="93"/>
              </a:cxn>
              <a:cxn ang="0">
                <a:pos x="57" y="58"/>
              </a:cxn>
              <a:cxn ang="0">
                <a:pos x="184" y="58"/>
              </a:cxn>
              <a:cxn ang="0">
                <a:pos x="184" y="35"/>
              </a:cxn>
            </a:cxnLst>
            <a:rect l="0" t="0" r="r" b="b"/>
            <a:pathLst>
              <a:path w="184" h="93">
                <a:moveTo>
                  <a:pt x="184" y="35"/>
                </a:moveTo>
                <a:lnTo>
                  <a:pt x="57" y="35"/>
                </a:lnTo>
                <a:lnTo>
                  <a:pt x="57" y="0"/>
                </a:lnTo>
                <a:lnTo>
                  <a:pt x="0" y="47"/>
                </a:lnTo>
                <a:lnTo>
                  <a:pt x="57" y="93"/>
                </a:lnTo>
                <a:lnTo>
                  <a:pt x="57" y="58"/>
                </a:lnTo>
                <a:lnTo>
                  <a:pt x="184" y="58"/>
                </a:lnTo>
                <a:lnTo>
                  <a:pt x="184" y="35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6" name="Freeform 66">
            <a:extLst>
              <a:ext uri="{FF2B5EF4-FFF2-40B4-BE49-F238E27FC236}">
                <a16:creationId xmlns:a16="http://schemas.microsoft.com/office/drawing/2014/main" id="{76475D43-1C35-AE6D-08EE-0D3C55489DBA}"/>
              </a:ext>
            </a:extLst>
          </p:cNvPr>
          <p:cNvSpPr>
            <a:spLocks/>
          </p:cNvSpPr>
          <p:nvPr/>
        </p:nvSpPr>
        <p:spPr bwMode="auto">
          <a:xfrm>
            <a:off x="9063718" y="3351687"/>
            <a:ext cx="149224" cy="293685"/>
          </a:xfrm>
          <a:custGeom>
            <a:avLst/>
            <a:gdLst/>
            <a:ahLst/>
            <a:cxnLst>
              <a:cxn ang="0">
                <a:pos x="94" y="58"/>
              </a:cxn>
              <a:cxn ang="0">
                <a:pos x="48" y="0"/>
              </a:cxn>
              <a:cxn ang="0">
                <a:pos x="0" y="58"/>
              </a:cxn>
              <a:cxn ang="0">
                <a:pos x="35" y="58"/>
              </a:cxn>
              <a:cxn ang="0">
                <a:pos x="35" y="185"/>
              </a:cxn>
              <a:cxn ang="0">
                <a:pos x="59" y="185"/>
              </a:cxn>
              <a:cxn ang="0">
                <a:pos x="59" y="58"/>
              </a:cxn>
              <a:cxn ang="0">
                <a:pos x="94" y="58"/>
              </a:cxn>
            </a:cxnLst>
            <a:rect l="0" t="0" r="r" b="b"/>
            <a:pathLst>
              <a:path w="94" h="185">
                <a:moveTo>
                  <a:pt x="94" y="58"/>
                </a:moveTo>
                <a:lnTo>
                  <a:pt x="48" y="0"/>
                </a:lnTo>
                <a:lnTo>
                  <a:pt x="0" y="58"/>
                </a:lnTo>
                <a:lnTo>
                  <a:pt x="35" y="58"/>
                </a:lnTo>
                <a:lnTo>
                  <a:pt x="35" y="185"/>
                </a:lnTo>
                <a:lnTo>
                  <a:pt x="59" y="185"/>
                </a:lnTo>
                <a:lnTo>
                  <a:pt x="59" y="58"/>
                </a:lnTo>
                <a:lnTo>
                  <a:pt x="94" y="58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7" name="Freeform 67">
            <a:extLst>
              <a:ext uri="{FF2B5EF4-FFF2-40B4-BE49-F238E27FC236}">
                <a16:creationId xmlns:a16="http://schemas.microsoft.com/office/drawing/2014/main" id="{7F561F6C-A115-706E-6A7F-C466D6E7F2F5}"/>
              </a:ext>
            </a:extLst>
          </p:cNvPr>
          <p:cNvSpPr>
            <a:spLocks/>
          </p:cNvSpPr>
          <p:nvPr/>
        </p:nvSpPr>
        <p:spPr bwMode="auto">
          <a:xfrm>
            <a:off x="8333476" y="3424711"/>
            <a:ext cx="292097" cy="147637"/>
          </a:xfrm>
          <a:custGeom>
            <a:avLst/>
            <a:gdLst/>
            <a:ahLst/>
            <a:cxnLst>
              <a:cxn ang="0">
                <a:pos x="184" y="47"/>
              </a:cxn>
              <a:cxn ang="0">
                <a:pos x="127" y="0"/>
              </a:cxn>
              <a:cxn ang="0">
                <a:pos x="127" y="35"/>
              </a:cxn>
              <a:cxn ang="0">
                <a:pos x="0" y="35"/>
              </a:cxn>
              <a:cxn ang="0">
                <a:pos x="0" y="58"/>
              </a:cxn>
              <a:cxn ang="0">
                <a:pos x="127" y="58"/>
              </a:cxn>
              <a:cxn ang="0">
                <a:pos x="127" y="93"/>
              </a:cxn>
              <a:cxn ang="0">
                <a:pos x="184" y="47"/>
              </a:cxn>
            </a:cxnLst>
            <a:rect l="0" t="0" r="r" b="b"/>
            <a:pathLst>
              <a:path w="184" h="93">
                <a:moveTo>
                  <a:pt x="184" y="47"/>
                </a:moveTo>
                <a:lnTo>
                  <a:pt x="127" y="0"/>
                </a:lnTo>
                <a:lnTo>
                  <a:pt x="127" y="35"/>
                </a:lnTo>
                <a:lnTo>
                  <a:pt x="0" y="35"/>
                </a:lnTo>
                <a:lnTo>
                  <a:pt x="0" y="58"/>
                </a:lnTo>
                <a:lnTo>
                  <a:pt x="127" y="58"/>
                </a:lnTo>
                <a:lnTo>
                  <a:pt x="127" y="93"/>
                </a:lnTo>
                <a:lnTo>
                  <a:pt x="184" y="47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8" name="Freeform 68">
            <a:extLst>
              <a:ext uri="{FF2B5EF4-FFF2-40B4-BE49-F238E27FC236}">
                <a16:creationId xmlns:a16="http://schemas.microsoft.com/office/drawing/2014/main" id="{D71F440F-2C23-681F-BC55-6192E2A7CC8C}"/>
              </a:ext>
            </a:extLst>
          </p:cNvPr>
          <p:cNvSpPr>
            <a:spLocks/>
          </p:cNvSpPr>
          <p:nvPr/>
        </p:nvSpPr>
        <p:spPr bwMode="auto">
          <a:xfrm>
            <a:off x="9652675" y="3351687"/>
            <a:ext cx="146048" cy="293685"/>
          </a:xfrm>
          <a:custGeom>
            <a:avLst/>
            <a:gdLst/>
            <a:ahLst/>
            <a:cxnLst>
              <a:cxn ang="0">
                <a:pos x="57" y="128"/>
              </a:cxn>
              <a:cxn ang="0">
                <a:pos x="57" y="0"/>
              </a:cxn>
              <a:cxn ang="0">
                <a:pos x="34" y="0"/>
              </a:cxn>
              <a:cxn ang="0">
                <a:pos x="34" y="128"/>
              </a:cxn>
              <a:cxn ang="0">
                <a:pos x="0" y="128"/>
              </a:cxn>
              <a:cxn ang="0">
                <a:pos x="46" y="185"/>
              </a:cxn>
              <a:cxn ang="0">
                <a:pos x="92" y="128"/>
              </a:cxn>
              <a:cxn ang="0">
                <a:pos x="57" y="128"/>
              </a:cxn>
            </a:cxnLst>
            <a:rect l="0" t="0" r="r" b="b"/>
            <a:pathLst>
              <a:path w="92" h="185">
                <a:moveTo>
                  <a:pt x="57" y="128"/>
                </a:moveTo>
                <a:lnTo>
                  <a:pt x="57" y="0"/>
                </a:lnTo>
                <a:lnTo>
                  <a:pt x="34" y="0"/>
                </a:lnTo>
                <a:lnTo>
                  <a:pt x="34" y="128"/>
                </a:lnTo>
                <a:lnTo>
                  <a:pt x="0" y="128"/>
                </a:lnTo>
                <a:lnTo>
                  <a:pt x="46" y="185"/>
                </a:lnTo>
                <a:lnTo>
                  <a:pt x="92" y="128"/>
                </a:lnTo>
                <a:lnTo>
                  <a:pt x="57" y="128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92" name="Group 267">
            <a:extLst>
              <a:ext uri="{FF2B5EF4-FFF2-40B4-BE49-F238E27FC236}">
                <a16:creationId xmlns:a16="http://schemas.microsoft.com/office/drawing/2014/main" id="{F3A5AAF7-7EAA-AE53-1D61-2360CED4CB42}"/>
              </a:ext>
            </a:extLst>
          </p:cNvPr>
          <p:cNvGrpSpPr/>
          <p:nvPr/>
        </p:nvGrpSpPr>
        <p:grpSpPr>
          <a:xfrm>
            <a:off x="1893052" y="5110620"/>
            <a:ext cx="292097" cy="292097"/>
            <a:chOff x="328613" y="4186238"/>
            <a:chExt cx="292100" cy="292100"/>
          </a:xfrm>
          <a:solidFill>
            <a:srgbClr val="725AA4"/>
          </a:solidFill>
        </p:grpSpPr>
        <p:sp>
          <p:nvSpPr>
            <p:cNvPr id="93" name="Freeform 71">
              <a:extLst>
                <a:ext uri="{FF2B5EF4-FFF2-40B4-BE49-F238E27FC236}">
                  <a16:creationId xmlns:a16="http://schemas.microsoft.com/office/drawing/2014/main" id="{C2193671-1111-5450-5B19-2BC86B9FC9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8" y="4186238"/>
              <a:ext cx="206375" cy="206375"/>
            </a:xfrm>
            <a:custGeom>
              <a:avLst/>
              <a:gdLst/>
              <a:ahLst/>
              <a:cxnLst>
                <a:cxn ang="0">
                  <a:pos x="57" y="8"/>
                </a:cxn>
                <a:cxn ang="0">
                  <a:pos x="33" y="23"/>
                </a:cxn>
                <a:cxn ang="0">
                  <a:pos x="2" y="54"/>
                </a:cxn>
                <a:cxn ang="0">
                  <a:pos x="2" y="64"/>
                </a:cxn>
                <a:cxn ang="0">
                  <a:pos x="18" y="79"/>
                </a:cxn>
                <a:cxn ang="0">
                  <a:pos x="28" y="79"/>
                </a:cxn>
                <a:cxn ang="0">
                  <a:pos x="59" y="49"/>
                </a:cxn>
                <a:cxn ang="0">
                  <a:pos x="74" y="25"/>
                </a:cxn>
                <a:cxn ang="0">
                  <a:pos x="82" y="0"/>
                </a:cxn>
                <a:cxn ang="0">
                  <a:pos x="57" y="8"/>
                </a:cxn>
                <a:cxn ang="0">
                  <a:pos x="36" y="61"/>
                </a:cxn>
                <a:cxn ang="0">
                  <a:pos x="20" y="61"/>
                </a:cxn>
                <a:cxn ang="0">
                  <a:pos x="20" y="46"/>
                </a:cxn>
                <a:cxn ang="0">
                  <a:pos x="36" y="46"/>
                </a:cxn>
                <a:cxn ang="0">
                  <a:pos x="36" y="61"/>
                </a:cxn>
                <a:cxn ang="0">
                  <a:pos x="56" y="41"/>
                </a:cxn>
                <a:cxn ang="0">
                  <a:pos x="41" y="41"/>
                </a:cxn>
                <a:cxn ang="0">
                  <a:pos x="41" y="26"/>
                </a:cxn>
                <a:cxn ang="0">
                  <a:pos x="56" y="26"/>
                </a:cxn>
                <a:cxn ang="0">
                  <a:pos x="56" y="41"/>
                </a:cxn>
              </a:cxnLst>
              <a:rect l="0" t="0" r="r" b="b"/>
              <a:pathLst>
                <a:path w="82" h="82">
                  <a:moveTo>
                    <a:pt x="57" y="8"/>
                  </a:moveTo>
                  <a:cubicBezTo>
                    <a:pt x="50" y="11"/>
                    <a:pt x="39" y="17"/>
                    <a:pt x="33" y="2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7"/>
                    <a:pt x="0" y="61"/>
                    <a:pt x="2" y="64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21" y="82"/>
                    <a:pt x="25" y="82"/>
                    <a:pt x="28" y="7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5" y="43"/>
                    <a:pt x="71" y="32"/>
                    <a:pt x="74" y="25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57" y="8"/>
                  </a:lnTo>
                  <a:close/>
                  <a:moveTo>
                    <a:pt x="36" y="61"/>
                  </a:moveTo>
                  <a:cubicBezTo>
                    <a:pt x="32" y="66"/>
                    <a:pt x="25" y="66"/>
                    <a:pt x="20" y="61"/>
                  </a:cubicBezTo>
                  <a:cubicBezTo>
                    <a:pt x="16" y="57"/>
                    <a:pt x="16" y="50"/>
                    <a:pt x="20" y="46"/>
                  </a:cubicBezTo>
                  <a:cubicBezTo>
                    <a:pt x="25" y="42"/>
                    <a:pt x="32" y="42"/>
                    <a:pt x="36" y="46"/>
                  </a:cubicBezTo>
                  <a:cubicBezTo>
                    <a:pt x="40" y="50"/>
                    <a:pt x="40" y="57"/>
                    <a:pt x="36" y="61"/>
                  </a:cubicBezTo>
                  <a:close/>
                  <a:moveTo>
                    <a:pt x="56" y="41"/>
                  </a:moveTo>
                  <a:cubicBezTo>
                    <a:pt x="52" y="45"/>
                    <a:pt x="45" y="45"/>
                    <a:pt x="41" y="41"/>
                  </a:cubicBezTo>
                  <a:cubicBezTo>
                    <a:pt x="37" y="37"/>
                    <a:pt x="37" y="30"/>
                    <a:pt x="41" y="26"/>
                  </a:cubicBezTo>
                  <a:cubicBezTo>
                    <a:pt x="45" y="21"/>
                    <a:pt x="52" y="21"/>
                    <a:pt x="56" y="26"/>
                  </a:cubicBezTo>
                  <a:cubicBezTo>
                    <a:pt x="61" y="30"/>
                    <a:pt x="61" y="37"/>
                    <a:pt x="56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4" name="Freeform 72">
              <a:extLst>
                <a:ext uri="{FF2B5EF4-FFF2-40B4-BE49-F238E27FC236}">
                  <a16:creationId xmlns:a16="http://schemas.microsoft.com/office/drawing/2014/main" id="{8E9EF8F4-67A7-4C51-BAB4-F5161C33C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963" y="4270375"/>
              <a:ext cx="98425" cy="85725"/>
            </a:xfrm>
            <a:custGeom>
              <a:avLst/>
              <a:gdLst/>
              <a:ahLst/>
              <a:cxnLst>
                <a:cxn ang="0">
                  <a:pos x="13" y="31"/>
                </a:cxn>
                <a:cxn ang="0">
                  <a:pos x="39" y="5"/>
                </a:cxn>
                <a:cxn ang="0">
                  <a:pos x="18" y="5"/>
                </a:cxn>
                <a:cxn ang="0">
                  <a:pos x="3" y="21"/>
                </a:cxn>
                <a:cxn ang="0">
                  <a:pos x="3" y="31"/>
                </a:cxn>
                <a:cxn ang="0">
                  <a:pos x="13" y="31"/>
                </a:cxn>
              </a:cxnLst>
              <a:rect l="0" t="0" r="r" b="b"/>
              <a:pathLst>
                <a:path w="39" h="34">
                  <a:moveTo>
                    <a:pt x="13" y="31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3" y="0"/>
                    <a:pt x="24" y="0"/>
                    <a:pt x="18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4"/>
                    <a:pt x="0" y="28"/>
                    <a:pt x="3" y="31"/>
                  </a:cubicBezTo>
                  <a:cubicBezTo>
                    <a:pt x="5" y="34"/>
                    <a:pt x="10" y="34"/>
                    <a:pt x="1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5" name="Freeform 73">
              <a:extLst>
                <a:ext uri="{FF2B5EF4-FFF2-40B4-BE49-F238E27FC236}">
                  <a16:creationId xmlns:a16="http://schemas.microsoft.com/office/drawing/2014/main" id="{A899D99C-6B03-11DF-8978-3626558BE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51" y="4373563"/>
              <a:ext cx="85725" cy="9842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3" y="36"/>
                </a:cxn>
                <a:cxn ang="0">
                  <a:pos x="13" y="36"/>
                </a:cxn>
                <a:cxn ang="0">
                  <a:pos x="29" y="21"/>
                </a:cxn>
                <a:cxn ang="0">
                  <a:pos x="29" y="0"/>
                </a:cxn>
                <a:cxn ang="0">
                  <a:pos x="3" y="26"/>
                </a:cxn>
              </a:cxnLst>
              <a:rect l="0" t="0" r="r" b="b"/>
              <a:pathLst>
                <a:path w="34" h="39">
                  <a:moveTo>
                    <a:pt x="3" y="26"/>
                  </a:moveTo>
                  <a:cubicBezTo>
                    <a:pt x="0" y="29"/>
                    <a:pt x="0" y="33"/>
                    <a:pt x="3" y="36"/>
                  </a:cubicBezTo>
                  <a:cubicBezTo>
                    <a:pt x="6" y="39"/>
                    <a:pt x="10" y="39"/>
                    <a:pt x="13" y="3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15"/>
                    <a:pt x="34" y="6"/>
                    <a:pt x="29" y="0"/>
                  </a:cubicBezTo>
                  <a:lnTo>
                    <a:pt x="3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6" name="Freeform 74">
              <a:extLst>
                <a:ext uri="{FF2B5EF4-FFF2-40B4-BE49-F238E27FC236}">
                  <a16:creationId xmlns:a16="http://schemas.microsoft.com/office/drawing/2014/main" id="{FA63A189-3F0E-3C16-2E81-C2FADA7CD4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876" y="4360863"/>
              <a:ext cx="49213" cy="50800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8"/>
                </a:cxn>
                <a:cxn ang="0">
                  <a:pos x="12" y="18"/>
                </a:cxn>
                <a:cxn ang="0">
                  <a:pos x="17" y="18"/>
                </a:cxn>
                <a:cxn ang="0">
                  <a:pos x="20" y="16"/>
                </a:cxn>
                <a:cxn ang="0">
                  <a:pos x="4" y="0"/>
                </a:cxn>
                <a:cxn ang="0">
                  <a:pos x="2" y="3"/>
                </a:cxn>
              </a:cxnLst>
              <a:rect l="0" t="0" r="r" b="b"/>
              <a:pathLst>
                <a:path w="20" h="20">
                  <a:moveTo>
                    <a:pt x="2" y="3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6" y="20"/>
                    <a:pt x="17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7" name="Freeform 75">
              <a:extLst>
                <a:ext uri="{FF2B5EF4-FFF2-40B4-BE49-F238E27FC236}">
                  <a16:creationId xmlns:a16="http://schemas.microsoft.com/office/drawing/2014/main" id="{E79A9A55-CB43-AC95-E405-F1C088A8E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13" y="4387850"/>
              <a:ext cx="90488" cy="9048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9" y="7"/>
                </a:cxn>
                <a:cxn ang="0">
                  <a:pos x="0" y="36"/>
                </a:cxn>
              </a:cxnLst>
              <a:rect l="0" t="0" r="r" b="b"/>
              <a:pathLst>
                <a:path w="36" h="36">
                  <a:moveTo>
                    <a:pt x="0" y="36"/>
                  </a:moveTo>
                  <a:cubicBezTo>
                    <a:pt x="14" y="29"/>
                    <a:pt x="36" y="14"/>
                    <a:pt x="29" y="7"/>
                  </a:cubicBezTo>
                  <a:cubicBezTo>
                    <a:pt x="22" y="0"/>
                    <a:pt x="7" y="21"/>
                    <a:pt x="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8" name="Group 266">
            <a:extLst>
              <a:ext uri="{FF2B5EF4-FFF2-40B4-BE49-F238E27FC236}">
                <a16:creationId xmlns:a16="http://schemas.microsoft.com/office/drawing/2014/main" id="{E965CC8D-4B18-BF01-333B-6082F2F4CBE4}"/>
              </a:ext>
            </a:extLst>
          </p:cNvPr>
          <p:cNvGrpSpPr/>
          <p:nvPr/>
        </p:nvGrpSpPr>
        <p:grpSpPr>
          <a:xfrm>
            <a:off x="1927976" y="3939329"/>
            <a:ext cx="257172" cy="292098"/>
            <a:chOff x="363538" y="3013075"/>
            <a:chExt cx="257175" cy="292101"/>
          </a:xfrm>
          <a:solidFill>
            <a:srgbClr val="6ACEE2"/>
          </a:solidFill>
        </p:grpSpPr>
        <p:sp>
          <p:nvSpPr>
            <p:cNvPr id="99" name="Freeform 76">
              <a:extLst>
                <a:ext uri="{FF2B5EF4-FFF2-40B4-BE49-F238E27FC236}">
                  <a16:creationId xmlns:a16="http://schemas.microsoft.com/office/drawing/2014/main" id="{238A327C-8921-8167-55AC-928451EFE6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538" y="3068638"/>
              <a:ext cx="257175" cy="236538"/>
            </a:xfrm>
            <a:custGeom>
              <a:avLst/>
              <a:gdLst/>
              <a:ahLst/>
              <a:cxnLst>
                <a:cxn ang="0">
                  <a:pos x="51" y="15"/>
                </a:cxn>
                <a:cxn ang="0">
                  <a:pos x="0" y="44"/>
                </a:cxn>
                <a:cxn ang="0">
                  <a:pos x="37" y="94"/>
                </a:cxn>
                <a:cxn ang="0">
                  <a:pos x="51" y="87"/>
                </a:cxn>
                <a:cxn ang="0">
                  <a:pos x="66" y="94"/>
                </a:cxn>
                <a:cxn ang="0">
                  <a:pos x="102" y="44"/>
                </a:cxn>
                <a:cxn ang="0">
                  <a:pos x="51" y="15"/>
                </a:cxn>
                <a:cxn ang="0">
                  <a:pos x="22" y="73"/>
                </a:cxn>
                <a:cxn ang="0">
                  <a:pos x="22" y="22"/>
                </a:cxn>
                <a:cxn ang="0">
                  <a:pos x="37" y="22"/>
                </a:cxn>
                <a:cxn ang="0">
                  <a:pos x="22" y="73"/>
                </a:cxn>
              </a:cxnLst>
              <a:rect l="0" t="0" r="r" b="b"/>
              <a:pathLst>
                <a:path w="102" h="94">
                  <a:moveTo>
                    <a:pt x="51" y="15"/>
                  </a:moveTo>
                  <a:cubicBezTo>
                    <a:pt x="13" y="0"/>
                    <a:pt x="0" y="22"/>
                    <a:pt x="0" y="44"/>
                  </a:cubicBezTo>
                  <a:cubicBezTo>
                    <a:pt x="0" y="65"/>
                    <a:pt x="26" y="94"/>
                    <a:pt x="37" y="94"/>
                  </a:cubicBezTo>
                  <a:cubicBezTo>
                    <a:pt x="51" y="94"/>
                    <a:pt x="51" y="87"/>
                    <a:pt x="51" y="87"/>
                  </a:cubicBezTo>
                  <a:cubicBezTo>
                    <a:pt x="51" y="87"/>
                    <a:pt x="51" y="94"/>
                    <a:pt x="66" y="94"/>
                  </a:cubicBezTo>
                  <a:cubicBezTo>
                    <a:pt x="76" y="94"/>
                    <a:pt x="102" y="65"/>
                    <a:pt x="102" y="44"/>
                  </a:cubicBezTo>
                  <a:cubicBezTo>
                    <a:pt x="102" y="22"/>
                    <a:pt x="89" y="0"/>
                    <a:pt x="51" y="15"/>
                  </a:cubicBezTo>
                  <a:close/>
                  <a:moveTo>
                    <a:pt x="22" y="73"/>
                  </a:moveTo>
                  <a:cubicBezTo>
                    <a:pt x="0" y="44"/>
                    <a:pt x="22" y="22"/>
                    <a:pt x="22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22" y="36"/>
                    <a:pt x="22" y="7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0" name="Freeform 77">
              <a:extLst>
                <a:ext uri="{FF2B5EF4-FFF2-40B4-BE49-F238E27FC236}">
                  <a16:creationId xmlns:a16="http://schemas.microsoft.com/office/drawing/2014/main" id="{CA4F6CD2-04C8-AE94-71F0-0E0E048DC4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101" y="3013075"/>
              <a:ext cx="73025" cy="73025"/>
            </a:xfrm>
            <a:custGeom>
              <a:avLst/>
              <a:gdLst/>
              <a:ahLst/>
              <a:cxnLst>
                <a:cxn ang="0">
                  <a:pos x="29" y="29"/>
                </a:cxn>
                <a:cxn ang="0">
                  <a:pos x="15" y="0"/>
                </a:cxn>
                <a:cxn ang="0">
                  <a:pos x="0" y="0"/>
                </a:cxn>
                <a:cxn ang="0">
                  <a:pos x="22" y="29"/>
                </a:cxn>
                <a:cxn ang="0">
                  <a:pos x="29" y="29"/>
                </a:cxn>
              </a:cxnLst>
              <a:rect l="0" t="0" r="r" b="b"/>
              <a:pathLst>
                <a:path w="29" h="29">
                  <a:moveTo>
                    <a:pt x="29" y="29"/>
                  </a:moveTo>
                  <a:cubicBezTo>
                    <a:pt x="22" y="15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29"/>
                    <a:pt x="22" y="29"/>
                    <a:pt x="22" y="29"/>
                  </a:cubicBezTo>
                  <a:lnTo>
                    <a:pt x="29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1" name="Freeform 78">
              <a:extLst>
                <a:ext uri="{FF2B5EF4-FFF2-40B4-BE49-F238E27FC236}">
                  <a16:creationId xmlns:a16="http://schemas.microsoft.com/office/drawing/2014/main" id="{B37E058E-868F-3CD0-7243-DECEE50A03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126" y="3013075"/>
              <a:ext cx="90488" cy="73025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0" y="29"/>
                </a:cxn>
                <a:cxn ang="0">
                  <a:pos x="36" y="0"/>
                </a:cxn>
              </a:cxnLst>
              <a:rect l="0" t="0" r="r" b="b"/>
              <a:pathLst>
                <a:path w="36" h="29">
                  <a:moveTo>
                    <a:pt x="36" y="0"/>
                  </a:moveTo>
                  <a:cubicBezTo>
                    <a:pt x="36" y="0"/>
                    <a:pt x="0" y="0"/>
                    <a:pt x="0" y="29"/>
                  </a:cubicBezTo>
                  <a:cubicBezTo>
                    <a:pt x="0" y="29"/>
                    <a:pt x="36" y="29"/>
                    <a:pt x="3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02" name="Freeform 79">
            <a:extLst>
              <a:ext uri="{FF2B5EF4-FFF2-40B4-BE49-F238E27FC236}">
                <a16:creationId xmlns:a16="http://schemas.microsoft.com/office/drawing/2014/main" id="{CE3BD4EC-88F4-197D-DE33-610FF8FF6A85}"/>
              </a:ext>
            </a:extLst>
          </p:cNvPr>
          <p:cNvSpPr>
            <a:spLocks noEditPoints="1"/>
          </p:cNvSpPr>
          <p:nvPr/>
        </p:nvSpPr>
        <p:spPr bwMode="auto">
          <a:xfrm>
            <a:off x="5184687" y="3939330"/>
            <a:ext cx="257172" cy="292097"/>
          </a:xfrm>
          <a:custGeom>
            <a:avLst/>
            <a:gdLst/>
            <a:ahLst/>
            <a:cxnLst>
              <a:cxn ang="0">
                <a:pos x="87" y="109"/>
              </a:cxn>
              <a:cxn ang="0">
                <a:pos x="82" y="109"/>
              </a:cxn>
              <a:cxn ang="0">
                <a:pos x="102" y="73"/>
              </a:cxn>
              <a:cxn ang="0">
                <a:pos x="69" y="31"/>
              </a:cxn>
              <a:cxn ang="0">
                <a:pos x="77" y="15"/>
              </a:cxn>
              <a:cxn ang="0">
                <a:pos x="76" y="10"/>
              </a:cxn>
              <a:cxn ang="0">
                <a:pos x="56" y="1"/>
              </a:cxn>
              <a:cxn ang="0">
                <a:pos x="53" y="0"/>
              </a:cxn>
              <a:cxn ang="0">
                <a:pos x="51" y="2"/>
              </a:cxn>
              <a:cxn ang="0">
                <a:pos x="28" y="46"/>
              </a:cxn>
              <a:cxn ang="0">
                <a:pos x="31" y="57"/>
              </a:cxn>
              <a:cxn ang="0">
                <a:pos x="28" y="63"/>
              </a:cxn>
              <a:cxn ang="0">
                <a:pos x="41" y="69"/>
              </a:cxn>
              <a:cxn ang="0">
                <a:pos x="44" y="63"/>
              </a:cxn>
              <a:cxn ang="0">
                <a:pos x="44" y="63"/>
              </a:cxn>
              <a:cxn ang="0">
                <a:pos x="54" y="59"/>
              </a:cxn>
              <a:cxn ang="0">
                <a:pos x="62" y="44"/>
              </a:cxn>
              <a:cxn ang="0">
                <a:pos x="87" y="73"/>
              </a:cxn>
              <a:cxn ang="0">
                <a:pos x="58" y="102"/>
              </a:cxn>
              <a:cxn ang="0">
                <a:pos x="37" y="95"/>
              </a:cxn>
              <a:cxn ang="0">
                <a:pos x="37" y="91"/>
              </a:cxn>
              <a:cxn ang="0">
                <a:pos x="40" y="87"/>
              </a:cxn>
              <a:cxn ang="0">
                <a:pos x="58" y="87"/>
              </a:cxn>
              <a:cxn ang="0">
                <a:pos x="58" y="80"/>
              </a:cxn>
              <a:cxn ang="0">
                <a:pos x="30" y="80"/>
              </a:cxn>
              <a:cxn ang="0">
                <a:pos x="16" y="80"/>
              </a:cxn>
              <a:cxn ang="0">
                <a:pos x="0" y="80"/>
              </a:cxn>
              <a:cxn ang="0">
                <a:pos x="0" y="87"/>
              </a:cxn>
              <a:cxn ang="0">
                <a:pos x="17" y="87"/>
              </a:cxn>
              <a:cxn ang="0">
                <a:pos x="18" y="87"/>
              </a:cxn>
              <a:cxn ang="0">
                <a:pos x="22" y="91"/>
              </a:cxn>
              <a:cxn ang="0">
                <a:pos x="22" y="95"/>
              </a:cxn>
              <a:cxn ang="0">
                <a:pos x="22" y="109"/>
              </a:cxn>
              <a:cxn ang="0">
                <a:pos x="8" y="116"/>
              </a:cxn>
              <a:cxn ang="0">
                <a:pos x="102" y="116"/>
              </a:cxn>
              <a:cxn ang="0">
                <a:pos x="87" y="109"/>
              </a:cxn>
              <a:cxn ang="0">
                <a:pos x="62" y="10"/>
              </a:cxn>
              <a:cxn ang="0">
                <a:pos x="60" y="12"/>
              </a:cxn>
              <a:cxn ang="0">
                <a:pos x="43" y="44"/>
              </a:cxn>
              <a:cxn ang="0">
                <a:pos x="37" y="41"/>
              </a:cxn>
              <a:cxn ang="0">
                <a:pos x="37" y="39"/>
              </a:cxn>
              <a:cxn ang="0">
                <a:pos x="53" y="10"/>
              </a:cxn>
              <a:cxn ang="0">
                <a:pos x="55" y="8"/>
              </a:cxn>
              <a:cxn ang="0">
                <a:pos x="58" y="8"/>
              </a:cxn>
              <a:cxn ang="0">
                <a:pos x="62" y="10"/>
              </a:cxn>
              <a:cxn ang="0">
                <a:pos x="62" y="10"/>
              </a:cxn>
            </a:cxnLst>
            <a:rect l="0" t="0" r="r" b="b"/>
            <a:pathLst>
              <a:path w="102" h="116">
                <a:moveTo>
                  <a:pt x="87" y="109"/>
                </a:moveTo>
                <a:cubicBezTo>
                  <a:pt x="82" y="109"/>
                  <a:pt x="82" y="109"/>
                  <a:pt x="82" y="109"/>
                </a:cubicBezTo>
                <a:cubicBezTo>
                  <a:pt x="94" y="101"/>
                  <a:pt x="102" y="88"/>
                  <a:pt x="102" y="73"/>
                </a:cubicBezTo>
                <a:cubicBezTo>
                  <a:pt x="102" y="52"/>
                  <a:pt x="88" y="35"/>
                  <a:pt x="69" y="31"/>
                </a:cubicBezTo>
                <a:cubicBezTo>
                  <a:pt x="77" y="15"/>
                  <a:pt x="77" y="15"/>
                  <a:pt x="77" y="15"/>
                </a:cubicBezTo>
                <a:cubicBezTo>
                  <a:pt x="78" y="13"/>
                  <a:pt x="77" y="11"/>
                  <a:pt x="76" y="10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0"/>
                  <a:pt x="54" y="0"/>
                  <a:pt x="53" y="0"/>
                </a:cubicBezTo>
                <a:cubicBezTo>
                  <a:pt x="52" y="1"/>
                  <a:pt x="52" y="2"/>
                  <a:pt x="51" y="2"/>
                </a:cubicBezTo>
                <a:cubicBezTo>
                  <a:pt x="28" y="46"/>
                  <a:pt x="28" y="46"/>
                  <a:pt x="28" y="46"/>
                </a:cubicBezTo>
                <a:cubicBezTo>
                  <a:pt x="26" y="50"/>
                  <a:pt x="28" y="55"/>
                  <a:pt x="31" y="57"/>
                </a:cubicBezTo>
                <a:cubicBezTo>
                  <a:pt x="28" y="63"/>
                  <a:pt x="28" y="63"/>
                  <a:pt x="28" y="63"/>
                </a:cubicBezTo>
                <a:cubicBezTo>
                  <a:pt x="41" y="69"/>
                  <a:pt x="41" y="69"/>
                  <a:pt x="41" y="69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8" y="65"/>
                  <a:pt x="52" y="63"/>
                  <a:pt x="54" y="59"/>
                </a:cubicBezTo>
                <a:cubicBezTo>
                  <a:pt x="62" y="44"/>
                  <a:pt x="62" y="44"/>
                  <a:pt x="62" y="44"/>
                </a:cubicBezTo>
                <a:cubicBezTo>
                  <a:pt x="76" y="46"/>
                  <a:pt x="87" y="58"/>
                  <a:pt x="87" y="73"/>
                </a:cubicBezTo>
                <a:cubicBezTo>
                  <a:pt x="87" y="89"/>
                  <a:pt x="74" y="102"/>
                  <a:pt x="58" y="102"/>
                </a:cubicBezTo>
                <a:cubicBezTo>
                  <a:pt x="51" y="102"/>
                  <a:pt x="42" y="99"/>
                  <a:pt x="37" y="95"/>
                </a:cubicBezTo>
                <a:cubicBezTo>
                  <a:pt x="37" y="91"/>
                  <a:pt x="37" y="91"/>
                  <a:pt x="37" y="91"/>
                </a:cubicBezTo>
                <a:cubicBezTo>
                  <a:pt x="37" y="89"/>
                  <a:pt x="38" y="87"/>
                  <a:pt x="40" y="87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0"/>
                  <a:pt x="58" y="80"/>
                  <a:pt x="58" y="80"/>
                </a:cubicBezTo>
                <a:cubicBezTo>
                  <a:pt x="30" y="80"/>
                  <a:pt x="30" y="80"/>
                  <a:pt x="30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7"/>
                  <a:pt x="0" y="87"/>
                  <a:pt x="0" y="87"/>
                </a:cubicBezTo>
                <a:cubicBezTo>
                  <a:pt x="17" y="87"/>
                  <a:pt x="17" y="87"/>
                  <a:pt x="17" y="87"/>
                </a:cubicBezTo>
                <a:cubicBezTo>
                  <a:pt x="18" y="87"/>
                  <a:pt x="18" y="87"/>
                  <a:pt x="18" y="87"/>
                </a:cubicBezTo>
                <a:cubicBezTo>
                  <a:pt x="20" y="87"/>
                  <a:pt x="22" y="89"/>
                  <a:pt x="22" y="91"/>
                </a:cubicBezTo>
                <a:cubicBezTo>
                  <a:pt x="22" y="95"/>
                  <a:pt x="22" y="95"/>
                  <a:pt x="22" y="95"/>
                </a:cubicBezTo>
                <a:cubicBezTo>
                  <a:pt x="22" y="109"/>
                  <a:pt x="22" y="109"/>
                  <a:pt x="22" y="109"/>
                </a:cubicBezTo>
                <a:cubicBezTo>
                  <a:pt x="14" y="109"/>
                  <a:pt x="8" y="108"/>
                  <a:pt x="8" y="116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2" y="108"/>
                  <a:pt x="95" y="109"/>
                  <a:pt x="87" y="109"/>
                </a:cubicBezTo>
                <a:close/>
                <a:moveTo>
                  <a:pt x="62" y="10"/>
                </a:moveTo>
                <a:cubicBezTo>
                  <a:pt x="61" y="10"/>
                  <a:pt x="60" y="11"/>
                  <a:pt x="60" y="12"/>
                </a:cubicBezTo>
                <a:cubicBezTo>
                  <a:pt x="43" y="44"/>
                  <a:pt x="43" y="44"/>
                  <a:pt x="43" y="44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0"/>
                  <a:pt x="37" y="40"/>
                  <a:pt x="37" y="39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9"/>
                  <a:pt x="54" y="8"/>
                  <a:pt x="55" y="8"/>
                </a:cubicBezTo>
                <a:cubicBezTo>
                  <a:pt x="56" y="7"/>
                  <a:pt x="57" y="7"/>
                  <a:pt x="58" y="8"/>
                </a:cubicBezTo>
                <a:cubicBezTo>
                  <a:pt x="62" y="10"/>
                  <a:pt x="62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2400"/>
          </a:p>
        </p:txBody>
      </p:sp>
      <p:sp>
        <p:nvSpPr>
          <p:cNvPr id="103" name="Freeform 80">
            <a:extLst>
              <a:ext uri="{FF2B5EF4-FFF2-40B4-BE49-F238E27FC236}">
                <a16:creationId xmlns:a16="http://schemas.microsoft.com/office/drawing/2014/main" id="{A5FCD868-6E96-491A-D515-4860C3505344}"/>
              </a:ext>
            </a:extLst>
          </p:cNvPr>
          <p:cNvSpPr>
            <a:spLocks noEditPoints="1"/>
          </p:cNvSpPr>
          <p:nvPr/>
        </p:nvSpPr>
        <p:spPr bwMode="auto">
          <a:xfrm>
            <a:off x="4839422" y="4597862"/>
            <a:ext cx="253998" cy="220661"/>
          </a:xfrm>
          <a:custGeom>
            <a:avLst/>
            <a:gdLst/>
            <a:ahLst/>
            <a:cxnLst>
              <a:cxn ang="0">
                <a:pos x="92" y="36"/>
              </a:cxn>
              <a:cxn ang="0">
                <a:pos x="98" y="29"/>
              </a:cxn>
              <a:cxn ang="0">
                <a:pos x="98" y="21"/>
              </a:cxn>
              <a:cxn ang="0">
                <a:pos x="82" y="6"/>
              </a:cxn>
              <a:cxn ang="0">
                <a:pos x="29" y="0"/>
              </a:cxn>
              <a:cxn ang="0">
                <a:pos x="14" y="21"/>
              </a:cxn>
              <a:cxn ang="0">
                <a:pos x="0" y="25"/>
              </a:cxn>
              <a:cxn ang="0">
                <a:pos x="12" y="29"/>
              </a:cxn>
              <a:cxn ang="0">
                <a:pos x="3" y="36"/>
              </a:cxn>
              <a:cxn ang="0">
                <a:pos x="0" y="61"/>
              </a:cxn>
              <a:cxn ang="0">
                <a:pos x="7" y="65"/>
              </a:cxn>
              <a:cxn ang="0">
                <a:pos x="14" y="87"/>
              </a:cxn>
              <a:cxn ang="0">
                <a:pos x="29" y="79"/>
              </a:cxn>
              <a:cxn ang="0">
                <a:pos x="72" y="65"/>
              </a:cxn>
              <a:cxn ang="0">
                <a:pos x="79" y="87"/>
              </a:cxn>
              <a:cxn ang="0">
                <a:pos x="94" y="79"/>
              </a:cxn>
              <a:cxn ang="0">
                <a:pos x="98" y="65"/>
              </a:cxn>
              <a:cxn ang="0">
                <a:pos x="101" y="40"/>
              </a:cxn>
              <a:cxn ang="0">
                <a:pos x="26" y="9"/>
              </a:cxn>
              <a:cxn ang="0">
                <a:pos x="43" y="7"/>
              </a:cxn>
              <a:cxn ang="0">
                <a:pos x="47" y="14"/>
              </a:cxn>
              <a:cxn ang="0">
                <a:pos x="58" y="10"/>
              </a:cxn>
              <a:cxn ang="0">
                <a:pos x="72" y="7"/>
              </a:cxn>
              <a:cxn ang="0">
                <a:pos x="84" y="36"/>
              </a:cxn>
              <a:cxn ang="0">
                <a:pos x="26" y="9"/>
              </a:cxn>
              <a:cxn ang="0">
                <a:pos x="14" y="50"/>
              </a:cxn>
              <a:cxn ang="0">
                <a:pos x="29" y="50"/>
              </a:cxn>
              <a:cxn ang="0">
                <a:pos x="65" y="58"/>
              </a:cxn>
              <a:cxn ang="0">
                <a:pos x="36" y="50"/>
              </a:cxn>
              <a:cxn ang="0">
                <a:pos x="65" y="58"/>
              </a:cxn>
              <a:cxn ang="0">
                <a:pos x="72" y="50"/>
              </a:cxn>
              <a:cxn ang="0">
                <a:pos x="87" y="50"/>
              </a:cxn>
            </a:cxnLst>
            <a:rect l="0" t="0" r="r" b="b"/>
            <a:pathLst>
              <a:path w="101" h="87">
                <a:moveTo>
                  <a:pt x="98" y="36"/>
                </a:moveTo>
                <a:cubicBezTo>
                  <a:pt x="92" y="36"/>
                  <a:pt x="92" y="36"/>
                  <a:pt x="92" y="36"/>
                </a:cubicBezTo>
                <a:cubicBezTo>
                  <a:pt x="89" y="29"/>
                  <a:pt x="89" y="29"/>
                  <a:pt x="89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100" y="29"/>
                  <a:pt x="101" y="27"/>
                  <a:pt x="101" y="25"/>
                </a:cubicBezTo>
                <a:cubicBezTo>
                  <a:pt x="101" y="23"/>
                  <a:pt x="100" y="21"/>
                  <a:pt x="98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82" y="6"/>
                  <a:pt x="82" y="6"/>
                  <a:pt x="82" y="6"/>
                </a:cubicBezTo>
                <a:cubicBezTo>
                  <a:pt x="80" y="3"/>
                  <a:pt x="76" y="0"/>
                  <a:pt x="72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5" y="0"/>
                  <a:pt x="20" y="3"/>
                  <a:pt x="19" y="6"/>
                </a:cubicBezTo>
                <a:cubicBezTo>
                  <a:pt x="14" y="21"/>
                  <a:pt x="14" y="21"/>
                  <a:pt x="14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1" y="21"/>
                  <a:pt x="0" y="23"/>
                  <a:pt x="0" y="25"/>
                </a:cubicBezTo>
                <a:cubicBezTo>
                  <a:pt x="0" y="27"/>
                  <a:pt x="1" y="29"/>
                  <a:pt x="3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9" y="36"/>
                  <a:pt x="9" y="36"/>
                  <a:pt x="9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1" y="36"/>
                  <a:pt x="0" y="38"/>
                  <a:pt x="0" y="40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3"/>
                  <a:pt x="1" y="65"/>
                  <a:pt x="3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7" y="79"/>
                  <a:pt x="7" y="79"/>
                  <a:pt x="7" y="79"/>
                </a:cubicBezTo>
                <a:cubicBezTo>
                  <a:pt x="7" y="83"/>
                  <a:pt x="10" y="87"/>
                  <a:pt x="14" y="87"/>
                </a:cubicBezTo>
                <a:cubicBezTo>
                  <a:pt x="21" y="87"/>
                  <a:pt x="21" y="87"/>
                  <a:pt x="21" y="87"/>
                </a:cubicBezTo>
                <a:cubicBezTo>
                  <a:pt x="25" y="87"/>
                  <a:pt x="29" y="83"/>
                  <a:pt x="29" y="79"/>
                </a:cubicBezTo>
                <a:cubicBezTo>
                  <a:pt x="29" y="65"/>
                  <a:pt x="29" y="65"/>
                  <a:pt x="29" y="65"/>
                </a:cubicBezTo>
                <a:cubicBezTo>
                  <a:pt x="72" y="65"/>
                  <a:pt x="72" y="65"/>
                  <a:pt x="72" y="65"/>
                </a:cubicBezTo>
                <a:cubicBezTo>
                  <a:pt x="72" y="79"/>
                  <a:pt x="72" y="79"/>
                  <a:pt x="72" y="79"/>
                </a:cubicBezTo>
                <a:cubicBezTo>
                  <a:pt x="72" y="83"/>
                  <a:pt x="75" y="87"/>
                  <a:pt x="79" y="87"/>
                </a:cubicBezTo>
                <a:cubicBezTo>
                  <a:pt x="87" y="87"/>
                  <a:pt x="87" y="87"/>
                  <a:pt x="87" y="87"/>
                </a:cubicBezTo>
                <a:cubicBezTo>
                  <a:pt x="91" y="87"/>
                  <a:pt x="94" y="83"/>
                  <a:pt x="94" y="79"/>
                </a:cubicBezTo>
                <a:cubicBezTo>
                  <a:pt x="94" y="65"/>
                  <a:pt x="94" y="65"/>
                  <a:pt x="94" y="65"/>
                </a:cubicBezTo>
                <a:cubicBezTo>
                  <a:pt x="98" y="65"/>
                  <a:pt x="98" y="65"/>
                  <a:pt x="98" y="65"/>
                </a:cubicBezTo>
                <a:cubicBezTo>
                  <a:pt x="100" y="65"/>
                  <a:pt x="101" y="63"/>
                  <a:pt x="101" y="61"/>
                </a:cubicBezTo>
                <a:cubicBezTo>
                  <a:pt x="101" y="40"/>
                  <a:pt x="101" y="40"/>
                  <a:pt x="101" y="40"/>
                </a:cubicBezTo>
                <a:cubicBezTo>
                  <a:pt x="101" y="38"/>
                  <a:pt x="100" y="36"/>
                  <a:pt x="98" y="36"/>
                </a:cubicBezTo>
                <a:close/>
                <a:moveTo>
                  <a:pt x="26" y="9"/>
                </a:moveTo>
                <a:cubicBezTo>
                  <a:pt x="26" y="8"/>
                  <a:pt x="28" y="7"/>
                  <a:pt x="29" y="7"/>
                </a:cubicBezTo>
                <a:cubicBezTo>
                  <a:pt x="43" y="7"/>
                  <a:pt x="43" y="7"/>
                  <a:pt x="43" y="7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2"/>
                  <a:pt x="45" y="14"/>
                  <a:pt x="47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6" y="14"/>
                  <a:pt x="58" y="12"/>
                  <a:pt x="58" y="10"/>
                </a:cubicBezTo>
                <a:cubicBezTo>
                  <a:pt x="58" y="7"/>
                  <a:pt x="58" y="7"/>
                  <a:pt x="58" y="7"/>
                </a:cubicBezTo>
                <a:cubicBezTo>
                  <a:pt x="72" y="7"/>
                  <a:pt x="72" y="7"/>
                  <a:pt x="72" y="7"/>
                </a:cubicBezTo>
                <a:cubicBezTo>
                  <a:pt x="73" y="7"/>
                  <a:pt x="75" y="8"/>
                  <a:pt x="75" y="9"/>
                </a:cubicBezTo>
                <a:cubicBezTo>
                  <a:pt x="84" y="36"/>
                  <a:pt x="84" y="36"/>
                  <a:pt x="84" y="36"/>
                </a:cubicBezTo>
                <a:cubicBezTo>
                  <a:pt x="17" y="36"/>
                  <a:pt x="17" y="36"/>
                  <a:pt x="17" y="36"/>
                </a:cubicBezTo>
                <a:lnTo>
                  <a:pt x="26" y="9"/>
                </a:lnTo>
                <a:close/>
                <a:moveTo>
                  <a:pt x="21" y="58"/>
                </a:moveTo>
                <a:cubicBezTo>
                  <a:pt x="17" y="58"/>
                  <a:pt x="14" y="54"/>
                  <a:pt x="14" y="50"/>
                </a:cubicBezTo>
                <a:cubicBezTo>
                  <a:pt x="14" y="46"/>
                  <a:pt x="17" y="43"/>
                  <a:pt x="21" y="43"/>
                </a:cubicBezTo>
                <a:cubicBezTo>
                  <a:pt x="25" y="43"/>
                  <a:pt x="29" y="46"/>
                  <a:pt x="29" y="50"/>
                </a:cubicBezTo>
                <a:cubicBezTo>
                  <a:pt x="29" y="54"/>
                  <a:pt x="25" y="58"/>
                  <a:pt x="21" y="58"/>
                </a:cubicBezTo>
                <a:close/>
                <a:moveTo>
                  <a:pt x="65" y="58"/>
                </a:moveTo>
                <a:cubicBezTo>
                  <a:pt x="36" y="58"/>
                  <a:pt x="36" y="58"/>
                  <a:pt x="36" y="58"/>
                </a:cubicBezTo>
                <a:cubicBezTo>
                  <a:pt x="36" y="50"/>
                  <a:pt x="36" y="50"/>
                  <a:pt x="36" y="50"/>
                </a:cubicBezTo>
                <a:cubicBezTo>
                  <a:pt x="65" y="50"/>
                  <a:pt x="65" y="50"/>
                  <a:pt x="65" y="50"/>
                </a:cubicBezTo>
                <a:lnTo>
                  <a:pt x="65" y="58"/>
                </a:lnTo>
                <a:close/>
                <a:moveTo>
                  <a:pt x="79" y="58"/>
                </a:moveTo>
                <a:cubicBezTo>
                  <a:pt x="75" y="58"/>
                  <a:pt x="72" y="54"/>
                  <a:pt x="72" y="50"/>
                </a:cubicBezTo>
                <a:cubicBezTo>
                  <a:pt x="72" y="46"/>
                  <a:pt x="75" y="43"/>
                  <a:pt x="79" y="43"/>
                </a:cubicBezTo>
                <a:cubicBezTo>
                  <a:pt x="83" y="43"/>
                  <a:pt x="87" y="46"/>
                  <a:pt x="87" y="50"/>
                </a:cubicBezTo>
                <a:cubicBezTo>
                  <a:pt x="87" y="54"/>
                  <a:pt x="83" y="58"/>
                  <a:pt x="79" y="58"/>
                </a:cubicBez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04" name="Group 302">
            <a:extLst>
              <a:ext uri="{FF2B5EF4-FFF2-40B4-BE49-F238E27FC236}">
                <a16:creationId xmlns:a16="http://schemas.microsoft.com/office/drawing/2014/main" id="{824530B3-6A44-EF72-37E8-400B66656CCE}"/>
              </a:ext>
            </a:extLst>
          </p:cNvPr>
          <p:cNvGrpSpPr/>
          <p:nvPr/>
        </p:nvGrpSpPr>
        <p:grpSpPr>
          <a:xfrm>
            <a:off x="5406155" y="4543887"/>
            <a:ext cx="293684" cy="274635"/>
            <a:chOff x="3841751" y="3619500"/>
            <a:chExt cx="293687" cy="274638"/>
          </a:xfrm>
          <a:solidFill>
            <a:srgbClr val="351375"/>
          </a:solidFill>
        </p:grpSpPr>
        <p:sp>
          <p:nvSpPr>
            <p:cNvPr id="105" name="Freeform 81">
              <a:extLst>
                <a:ext uri="{FF2B5EF4-FFF2-40B4-BE49-F238E27FC236}">
                  <a16:creationId xmlns:a16="http://schemas.microsoft.com/office/drawing/2014/main" id="{73A368B9-D8B2-8AB6-17D5-AC65DEBD5B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6388" y="3692525"/>
              <a:ext cx="19050" cy="5556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0"/>
                </a:cxn>
                <a:cxn ang="0">
                  <a:pos x="0" y="22"/>
                </a:cxn>
                <a:cxn ang="0">
                  <a:pos x="3" y="22"/>
                </a:cxn>
                <a:cxn ang="0">
                  <a:pos x="7" y="18"/>
                </a:cxn>
                <a:cxn ang="0">
                  <a:pos x="7" y="3"/>
                </a:cxn>
                <a:cxn ang="0">
                  <a:pos x="3" y="0"/>
                </a:cxn>
              </a:cxnLst>
              <a:rect l="0" t="0" r="r" b="b"/>
              <a:pathLst>
                <a:path w="7" h="22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5" y="22"/>
                    <a:pt x="7" y="20"/>
                    <a:pt x="7" y="18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6" name="Freeform 82">
              <a:extLst>
                <a:ext uri="{FF2B5EF4-FFF2-40B4-BE49-F238E27FC236}">
                  <a16:creationId xmlns:a16="http://schemas.microsoft.com/office/drawing/2014/main" id="{2A6AFDD1-BFB5-4162-EFB0-99FA17D46E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8263" y="3619500"/>
              <a:ext cx="219075" cy="274638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87"/>
                </a:cxn>
                <a:cxn ang="0">
                  <a:pos x="7" y="94"/>
                </a:cxn>
                <a:cxn ang="0">
                  <a:pos x="7" y="101"/>
                </a:cxn>
                <a:cxn ang="0">
                  <a:pos x="15" y="109"/>
                </a:cxn>
                <a:cxn ang="0">
                  <a:pos x="22" y="109"/>
                </a:cxn>
                <a:cxn ang="0">
                  <a:pos x="29" y="101"/>
                </a:cxn>
                <a:cxn ang="0">
                  <a:pos x="29" y="94"/>
                </a:cxn>
                <a:cxn ang="0">
                  <a:pos x="58" y="94"/>
                </a:cxn>
                <a:cxn ang="0">
                  <a:pos x="58" y="101"/>
                </a:cxn>
                <a:cxn ang="0">
                  <a:pos x="65" y="109"/>
                </a:cxn>
                <a:cxn ang="0">
                  <a:pos x="73" y="109"/>
                </a:cxn>
                <a:cxn ang="0">
                  <a:pos x="80" y="101"/>
                </a:cxn>
                <a:cxn ang="0">
                  <a:pos x="80" y="94"/>
                </a:cxn>
                <a:cxn ang="0">
                  <a:pos x="87" y="87"/>
                </a:cxn>
                <a:cxn ang="0">
                  <a:pos x="87" y="22"/>
                </a:cxn>
                <a:cxn ang="0">
                  <a:pos x="65" y="0"/>
                </a:cxn>
                <a:cxn ang="0">
                  <a:pos x="29" y="7"/>
                </a:cxn>
                <a:cxn ang="0">
                  <a:pos x="58" y="7"/>
                </a:cxn>
                <a:cxn ang="0">
                  <a:pos x="58" y="14"/>
                </a:cxn>
                <a:cxn ang="0">
                  <a:pos x="29" y="14"/>
                </a:cxn>
                <a:cxn ang="0">
                  <a:pos x="29" y="7"/>
                </a:cxn>
                <a:cxn ang="0">
                  <a:pos x="15" y="87"/>
                </a:cxn>
                <a:cxn ang="0">
                  <a:pos x="7" y="80"/>
                </a:cxn>
                <a:cxn ang="0">
                  <a:pos x="15" y="72"/>
                </a:cxn>
                <a:cxn ang="0">
                  <a:pos x="22" y="80"/>
                </a:cxn>
                <a:cxn ang="0">
                  <a:pos x="15" y="87"/>
                </a:cxn>
                <a:cxn ang="0">
                  <a:pos x="73" y="87"/>
                </a:cxn>
                <a:cxn ang="0">
                  <a:pos x="65" y="80"/>
                </a:cxn>
                <a:cxn ang="0">
                  <a:pos x="73" y="72"/>
                </a:cxn>
                <a:cxn ang="0">
                  <a:pos x="80" y="80"/>
                </a:cxn>
                <a:cxn ang="0">
                  <a:pos x="73" y="87"/>
                </a:cxn>
                <a:cxn ang="0">
                  <a:pos x="80" y="65"/>
                </a:cxn>
                <a:cxn ang="0">
                  <a:pos x="7" y="65"/>
                </a:cxn>
                <a:cxn ang="0">
                  <a:pos x="7" y="22"/>
                </a:cxn>
                <a:cxn ang="0">
                  <a:pos x="80" y="22"/>
                </a:cxn>
                <a:cxn ang="0">
                  <a:pos x="80" y="65"/>
                </a:cxn>
              </a:cxnLst>
              <a:rect l="0" t="0" r="r" b="b"/>
              <a:pathLst>
                <a:path w="87" h="109">
                  <a:moveTo>
                    <a:pt x="65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1"/>
                    <a:pt x="3" y="94"/>
                    <a:pt x="7" y="94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7" y="105"/>
                    <a:pt x="11" y="109"/>
                    <a:pt x="15" y="109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26" y="109"/>
                    <a:pt x="29" y="105"/>
                    <a:pt x="29" y="101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5"/>
                    <a:pt x="61" y="109"/>
                    <a:pt x="65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7" y="109"/>
                    <a:pt x="80" y="105"/>
                    <a:pt x="80" y="101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84" y="94"/>
                    <a:pt x="87" y="91"/>
                    <a:pt x="87" y="87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10"/>
                    <a:pt x="78" y="0"/>
                    <a:pt x="65" y="0"/>
                  </a:cubicBezTo>
                  <a:close/>
                  <a:moveTo>
                    <a:pt x="29" y="7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29" y="14"/>
                    <a:pt x="29" y="14"/>
                    <a:pt x="29" y="14"/>
                  </a:cubicBezTo>
                  <a:lnTo>
                    <a:pt x="29" y="7"/>
                  </a:lnTo>
                  <a:close/>
                  <a:moveTo>
                    <a:pt x="15" y="87"/>
                  </a:moveTo>
                  <a:cubicBezTo>
                    <a:pt x="11" y="87"/>
                    <a:pt x="7" y="84"/>
                    <a:pt x="7" y="80"/>
                  </a:cubicBezTo>
                  <a:cubicBezTo>
                    <a:pt x="7" y="76"/>
                    <a:pt x="11" y="72"/>
                    <a:pt x="15" y="72"/>
                  </a:cubicBezTo>
                  <a:cubicBezTo>
                    <a:pt x="19" y="72"/>
                    <a:pt x="22" y="76"/>
                    <a:pt x="22" y="80"/>
                  </a:cubicBezTo>
                  <a:cubicBezTo>
                    <a:pt x="22" y="84"/>
                    <a:pt x="19" y="87"/>
                    <a:pt x="15" y="87"/>
                  </a:cubicBezTo>
                  <a:close/>
                  <a:moveTo>
                    <a:pt x="73" y="87"/>
                  </a:moveTo>
                  <a:cubicBezTo>
                    <a:pt x="69" y="87"/>
                    <a:pt x="65" y="84"/>
                    <a:pt x="65" y="80"/>
                  </a:cubicBezTo>
                  <a:cubicBezTo>
                    <a:pt x="65" y="76"/>
                    <a:pt x="69" y="72"/>
                    <a:pt x="73" y="72"/>
                  </a:cubicBezTo>
                  <a:cubicBezTo>
                    <a:pt x="77" y="72"/>
                    <a:pt x="80" y="76"/>
                    <a:pt x="80" y="80"/>
                  </a:cubicBezTo>
                  <a:cubicBezTo>
                    <a:pt x="80" y="84"/>
                    <a:pt x="77" y="87"/>
                    <a:pt x="73" y="87"/>
                  </a:cubicBezTo>
                  <a:close/>
                  <a:moveTo>
                    <a:pt x="80" y="65"/>
                  </a:moveTo>
                  <a:cubicBezTo>
                    <a:pt x="7" y="65"/>
                    <a:pt x="7" y="65"/>
                    <a:pt x="7" y="6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0" y="22"/>
                    <a:pt x="80" y="22"/>
                    <a:pt x="80" y="22"/>
                  </a:cubicBezTo>
                  <a:lnTo>
                    <a:pt x="80" y="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7" name="Freeform 83">
              <a:extLst>
                <a:ext uri="{FF2B5EF4-FFF2-40B4-BE49-F238E27FC236}">
                  <a16:creationId xmlns:a16="http://schemas.microsoft.com/office/drawing/2014/main" id="{4DF35121-254B-D9A7-0982-F9CBFDA494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1751" y="3692525"/>
              <a:ext cx="17463" cy="5556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18"/>
                </a:cxn>
                <a:cxn ang="0">
                  <a:pos x="3" y="22"/>
                </a:cxn>
                <a:cxn ang="0">
                  <a:pos x="7" y="22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0" y="3"/>
                </a:cxn>
              </a:cxnLst>
              <a:rect l="0" t="0" r="r" b="b"/>
              <a:pathLst>
                <a:path w="7" h="22">
                  <a:moveTo>
                    <a:pt x="0" y="3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2"/>
                    <a:pt x="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8" name="Group 303">
            <a:extLst>
              <a:ext uri="{FF2B5EF4-FFF2-40B4-BE49-F238E27FC236}">
                <a16:creationId xmlns:a16="http://schemas.microsoft.com/office/drawing/2014/main" id="{BCD04300-BC80-E1D3-036F-851DC2D70727}"/>
              </a:ext>
            </a:extLst>
          </p:cNvPr>
          <p:cNvGrpSpPr/>
          <p:nvPr/>
        </p:nvGrpSpPr>
        <p:grpSpPr>
          <a:xfrm>
            <a:off x="6026860" y="4524837"/>
            <a:ext cx="217486" cy="293685"/>
            <a:chOff x="4462463" y="3600450"/>
            <a:chExt cx="217488" cy="293688"/>
          </a:xfrm>
          <a:solidFill>
            <a:srgbClr val="351375"/>
          </a:solidFill>
        </p:grpSpPr>
        <p:sp>
          <p:nvSpPr>
            <p:cNvPr id="109" name="Freeform 84">
              <a:extLst>
                <a:ext uri="{FF2B5EF4-FFF2-40B4-BE49-F238E27FC236}">
                  <a16:creationId xmlns:a16="http://schemas.microsoft.com/office/drawing/2014/main" id="{C518A5C9-2A1A-1241-061B-A3767C1677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62463" y="3600450"/>
              <a:ext cx="217488" cy="220663"/>
            </a:xfrm>
            <a:custGeom>
              <a:avLst/>
              <a:gdLst/>
              <a:ahLst/>
              <a:cxnLst>
                <a:cxn ang="0">
                  <a:pos x="85" y="71"/>
                </a:cxn>
                <a:cxn ang="0">
                  <a:pos x="73" y="13"/>
                </a:cxn>
                <a:cxn ang="0">
                  <a:pos x="57" y="0"/>
                </a:cxn>
                <a:cxn ang="0">
                  <a:pos x="28" y="0"/>
                </a:cxn>
                <a:cxn ang="0">
                  <a:pos x="12" y="13"/>
                </a:cxn>
                <a:cxn ang="0">
                  <a:pos x="1" y="71"/>
                </a:cxn>
                <a:cxn ang="0">
                  <a:pos x="3" y="82"/>
                </a:cxn>
                <a:cxn ang="0">
                  <a:pos x="14" y="87"/>
                </a:cxn>
                <a:cxn ang="0">
                  <a:pos x="22" y="87"/>
                </a:cxn>
                <a:cxn ang="0">
                  <a:pos x="34" y="87"/>
                </a:cxn>
                <a:cxn ang="0">
                  <a:pos x="52" y="87"/>
                </a:cxn>
                <a:cxn ang="0">
                  <a:pos x="63" y="87"/>
                </a:cxn>
                <a:cxn ang="0">
                  <a:pos x="72" y="87"/>
                </a:cxn>
                <a:cxn ang="0">
                  <a:pos x="82" y="82"/>
                </a:cxn>
                <a:cxn ang="0">
                  <a:pos x="85" y="71"/>
                </a:cxn>
                <a:cxn ang="0">
                  <a:pos x="35" y="7"/>
                </a:cxn>
                <a:cxn ang="0">
                  <a:pos x="50" y="7"/>
                </a:cxn>
                <a:cxn ang="0">
                  <a:pos x="50" y="14"/>
                </a:cxn>
                <a:cxn ang="0">
                  <a:pos x="35" y="14"/>
                </a:cxn>
                <a:cxn ang="0">
                  <a:pos x="35" y="7"/>
                </a:cxn>
                <a:cxn ang="0">
                  <a:pos x="14" y="43"/>
                </a:cxn>
                <a:cxn ang="0">
                  <a:pos x="18" y="21"/>
                </a:cxn>
                <a:cxn ang="0">
                  <a:pos x="67" y="21"/>
                </a:cxn>
                <a:cxn ang="0">
                  <a:pos x="72" y="43"/>
                </a:cxn>
                <a:cxn ang="0">
                  <a:pos x="75" y="58"/>
                </a:cxn>
                <a:cxn ang="0">
                  <a:pos x="11" y="58"/>
                </a:cxn>
                <a:cxn ang="0">
                  <a:pos x="14" y="43"/>
                </a:cxn>
                <a:cxn ang="0">
                  <a:pos x="28" y="79"/>
                </a:cxn>
                <a:cxn ang="0">
                  <a:pos x="21" y="72"/>
                </a:cxn>
                <a:cxn ang="0">
                  <a:pos x="28" y="65"/>
                </a:cxn>
                <a:cxn ang="0">
                  <a:pos x="35" y="72"/>
                </a:cxn>
                <a:cxn ang="0">
                  <a:pos x="28" y="79"/>
                </a:cxn>
                <a:cxn ang="0">
                  <a:pos x="57" y="79"/>
                </a:cxn>
                <a:cxn ang="0">
                  <a:pos x="50" y="72"/>
                </a:cxn>
                <a:cxn ang="0">
                  <a:pos x="57" y="65"/>
                </a:cxn>
                <a:cxn ang="0">
                  <a:pos x="64" y="72"/>
                </a:cxn>
                <a:cxn ang="0">
                  <a:pos x="57" y="79"/>
                </a:cxn>
              </a:cxnLst>
              <a:rect l="0" t="0" r="r" b="b"/>
              <a:pathLst>
                <a:path w="86" h="87">
                  <a:moveTo>
                    <a:pt x="85" y="71"/>
                  </a:moveTo>
                  <a:cubicBezTo>
                    <a:pt x="73" y="13"/>
                    <a:pt x="73" y="13"/>
                    <a:pt x="73" y="13"/>
                  </a:cubicBezTo>
                  <a:cubicBezTo>
                    <a:pt x="72" y="5"/>
                    <a:pt x="65" y="0"/>
                    <a:pt x="5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4" y="5"/>
                    <a:pt x="12" y="13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5"/>
                    <a:pt x="1" y="79"/>
                    <a:pt x="3" y="82"/>
                  </a:cubicBezTo>
                  <a:cubicBezTo>
                    <a:pt x="6" y="85"/>
                    <a:pt x="10" y="87"/>
                    <a:pt x="14" y="87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72" y="87"/>
                    <a:pt x="72" y="87"/>
                    <a:pt x="72" y="87"/>
                  </a:cubicBezTo>
                  <a:cubicBezTo>
                    <a:pt x="76" y="87"/>
                    <a:pt x="80" y="85"/>
                    <a:pt x="82" y="82"/>
                  </a:cubicBezTo>
                  <a:cubicBezTo>
                    <a:pt x="85" y="79"/>
                    <a:pt x="86" y="75"/>
                    <a:pt x="85" y="71"/>
                  </a:cubicBezTo>
                  <a:close/>
                  <a:moveTo>
                    <a:pt x="35" y="7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35" y="14"/>
                    <a:pt x="35" y="14"/>
                    <a:pt x="35" y="14"/>
                  </a:cubicBezTo>
                  <a:lnTo>
                    <a:pt x="35" y="7"/>
                  </a:lnTo>
                  <a:close/>
                  <a:moveTo>
                    <a:pt x="14" y="43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11" y="58"/>
                    <a:pt x="11" y="58"/>
                    <a:pt x="11" y="58"/>
                  </a:cubicBezTo>
                  <a:lnTo>
                    <a:pt x="14" y="43"/>
                  </a:lnTo>
                  <a:close/>
                  <a:moveTo>
                    <a:pt x="28" y="79"/>
                  </a:moveTo>
                  <a:cubicBezTo>
                    <a:pt x="24" y="79"/>
                    <a:pt x="21" y="76"/>
                    <a:pt x="21" y="72"/>
                  </a:cubicBezTo>
                  <a:cubicBezTo>
                    <a:pt x="21" y="68"/>
                    <a:pt x="24" y="65"/>
                    <a:pt x="28" y="65"/>
                  </a:cubicBezTo>
                  <a:cubicBezTo>
                    <a:pt x="32" y="65"/>
                    <a:pt x="35" y="68"/>
                    <a:pt x="35" y="72"/>
                  </a:cubicBezTo>
                  <a:cubicBezTo>
                    <a:pt x="35" y="76"/>
                    <a:pt x="32" y="79"/>
                    <a:pt x="28" y="79"/>
                  </a:cubicBezTo>
                  <a:close/>
                  <a:moveTo>
                    <a:pt x="57" y="79"/>
                  </a:moveTo>
                  <a:cubicBezTo>
                    <a:pt x="53" y="79"/>
                    <a:pt x="50" y="76"/>
                    <a:pt x="50" y="72"/>
                  </a:cubicBezTo>
                  <a:cubicBezTo>
                    <a:pt x="50" y="68"/>
                    <a:pt x="53" y="65"/>
                    <a:pt x="57" y="65"/>
                  </a:cubicBezTo>
                  <a:cubicBezTo>
                    <a:pt x="61" y="65"/>
                    <a:pt x="64" y="68"/>
                    <a:pt x="64" y="72"/>
                  </a:cubicBezTo>
                  <a:cubicBezTo>
                    <a:pt x="64" y="76"/>
                    <a:pt x="61" y="79"/>
                    <a:pt x="57" y="7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0" name="Freeform 85">
              <a:extLst>
                <a:ext uri="{FF2B5EF4-FFF2-40B4-BE49-F238E27FC236}">
                  <a16:creationId xmlns:a16="http://schemas.microsoft.com/office/drawing/2014/main" id="{2FBF2E27-33F9-631E-B9BB-AAC0956B7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7863" y="3838575"/>
              <a:ext cx="166688" cy="55563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76" y="11"/>
                </a:cxn>
                <a:cxn ang="0">
                  <a:pos x="27" y="11"/>
                </a:cxn>
                <a:cxn ang="0">
                  <a:pos x="33" y="0"/>
                </a:cxn>
                <a:cxn ang="0">
                  <a:pos x="14" y="0"/>
                </a:cxn>
                <a:cxn ang="0">
                  <a:pos x="0" y="35"/>
                </a:cxn>
                <a:cxn ang="0">
                  <a:pos x="17" y="35"/>
                </a:cxn>
                <a:cxn ang="0">
                  <a:pos x="22" y="22"/>
                </a:cxn>
                <a:cxn ang="0">
                  <a:pos x="81" y="22"/>
                </a:cxn>
                <a:cxn ang="0">
                  <a:pos x="86" y="35"/>
                </a:cxn>
                <a:cxn ang="0">
                  <a:pos x="105" y="35"/>
                </a:cxn>
                <a:cxn ang="0">
                  <a:pos x="89" y="0"/>
                </a:cxn>
                <a:cxn ang="0">
                  <a:pos x="71" y="0"/>
                </a:cxn>
              </a:cxnLst>
              <a:rect l="0" t="0" r="r" b="b"/>
              <a:pathLst>
                <a:path w="105" h="35">
                  <a:moveTo>
                    <a:pt x="71" y="0"/>
                  </a:moveTo>
                  <a:lnTo>
                    <a:pt x="76" y="11"/>
                  </a:lnTo>
                  <a:lnTo>
                    <a:pt x="27" y="11"/>
                  </a:lnTo>
                  <a:lnTo>
                    <a:pt x="33" y="0"/>
                  </a:lnTo>
                  <a:lnTo>
                    <a:pt x="14" y="0"/>
                  </a:lnTo>
                  <a:lnTo>
                    <a:pt x="0" y="35"/>
                  </a:lnTo>
                  <a:lnTo>
                    <a:pt x="17" y="35"/>
                  </a:lnTo>
                  <a:lnTo>
                    <a:pt x="22" y="22"/>
                  </a:lnTo>
                  <a:lnTo>
                    <a:pt x="81" y="22"/>
                  </a:lnTo>
                  <a:lnTo>
                    <a:pt x="86" y="35"/>
                  </a:lnTo>
                  <a:lnTo>
                    <a:pt x="105" y="35"/>
                  </a:lnTo>
                  <a:lnTo>
                    <a:pt x="89" y="0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11" name="Group 328">
            <a:extLst>
              <a:ext uri="{FF2B5EF4-FFF2-40B4-BE49-F238E27FC236}">
                <a16:creationId xmlns:a16="http://schemas.microsoft.com/office/drawing/2014/main" id="{FCC6488C-2D26-06AF-E0ED-67F59C383C1E}"/>
              </a:ext>
            </a:extLst>
          </p:cNvPr>
          <p:cNvGrpSpPr/>
          <p:nvPr/>
        </p:nvGrpSpPr>
        <p:grpSpPr>
          <a:xfrm>
            <a:off x="6576130" y="4561351"/>
            <a:ext cx="292098" cy="236535"/>
            <a:chOff x="5011738" y="3636963"/>
            <a:chExt cx="292101" cy="236537"/>
          </a:xfrm>
          <a:solidFill>
            <a:srgbClr val="351375"/>
          </a:solidFill>
        </p:grpSpPr>
        <p:sp>
          <p:nvSpPr>
            <p:cNvPr id="112" name="Freeform 86">
              <a:extLst>
                <a:ext uri="{FF2B5EF4-FFF2-40B4-BE49-F238E27FC236}">
                  <a16:creationId xmlns:a16="http://schemas.microsoft.com/office/drawing/2014/main" id="{698E1B4E-857E-7F2F-D080-F00F7786AD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1738" y="3673475"/>
              <a:ext cx="292100" cy="147638"/>
            </a:xfrm>
            <a:custGeom>
              <a:avLst/>
              <a:gdLst/>
              <a:ahLst/>
              <a:cxnLst>
                <a:cxn ang="0">
                  <a:pos x="87" y="14"/>
                </a:cxn>
                <a:cxn ang="0">
                  <a:pos x="73" y="15"/>
                </a:cxn>
                <a:cxn ang="0">
                  <a:pos x="73" y="21"/>
                </a:cxn>
                <a:cxn ang="0">
                  <a:pos x="66" y="21"/>
                </a:cxn>
                <a:cxn ang="0">
                  <a:pos x="66" y="3"/>
                </a:cxn>
                <a:cxn ang="0">
                  <a:pos x="62" y="0"/>
                </a:cxn>
                <a:cxn ang="0">
                  <a:pos x="58" y="3"/>
                </a:cxn>
                <a:cxn ang="0">
                  <a:pos x="58" y="21"/>
                </a:cxn>
                <a:cxn ang="0">
                  <a:pos x="51" y="21"/>
                </a:cxn>
                <a:cxn ang="0">
                  <a:pos x="44" y="29"/>
                </a:cxn>
                <a:cxn ang="0">
                  <a:pos x="21" y="29"/>
                </a:cxn>
                <a:cxn ang="0">
                  <a:pos x="11" y="21"/>
                </a:cxn>
                <a:cxn ang="0">
                  <a:pos x="0" y="32"/>
                </a:cxn>
                <a:cxn ang="0">
                  <a:pos x="11" y="43"/>
                </a:cxn>
                <a:cxn ang="0">
                  <a:pos x="21" y="37"/>
                </a:cxn>
                <a:cxn ang="0">
                  <a:pos x="51" y="58"/>
                </a:cxn>
                <a:cxn ang="0">
                  <a:pos x="73" y="58"/>
                </a:cxn>
                <a:cxn ang="0">
                  <a:pos x="112" y="58"/>
                </a:cxn>
                <a:cxn ang="0">
                  <a:pos x="116" y="43"/>
                </a:cxn>
                <a:cxn ang="0">
                  <a:pos x="87" y="14"/>
                </a:cxn>
                <a:cxn ang="0">
                  <a:pos x="11" y="36"/>
                </a:cxn>
                <a:cxn ang="0">
                  <a:pos x="7" y="32"/>
                </a:cxn>
                <a:cxn ang="0">
                  <a:pos x="11" y="29"/>
                </a:cxn>
                <a:cxn ang="0">
                  <a:pos x="15" y="32"/>
                </a:cxn>
                <a:cxn ang="0">
                  <a:pos x="11" y="36"/>
                </a:cxn>
                <a:cxn ang="0">
                  <a:pos x="73" y="43"/>
                </a:cxn>
                <a:cxn ang="0">
                  <a:pos x="66" y="43"/>
                </a:cxn>
                <a:cxn ang="0">
                  <a:pos x="66" y="29"/>
                </a:cxn>
                <a:cxn ang="0">
                  <a:pos x="73" y="29"/>
                </a:cxn>
                <a:cxn ang="0">
                  <a:pos x="73" y="43"/>
                </a:cxn>
                <a:cxn ang="0">
                  <a:pos x="108" y="50"/>
                </a:cxn>
                <a:cxn ang="0">
                  <a:pos x="80" y="50"/>
                </a:cxn>
                <a:cxn ang="0">
                  <a:pos x="80" y="22"/>
                </a:cxn>
                <a:cxn ang="0">
                  <a:pos x="87" y="21"/>
                </a:cxn>
                <a:cxn ang="0">
                  <a:pos x="109" y="43"/>
                </a:cxn>
                <a:cxn ang="0">
                  <a:pos x="108" y="50"/>
                </a:cxn>
              </a:cxnLst>
              <a:rect l="0" t="0" r="r" b="b"/>
              <a:pathLst>
                <a:path w="116" h="58">
                  <a:moveTo>
                    <a:pt x="87" y="14"/>
                  </a:moveTo>
                  <a:cubicBezTo>
                    <a:pt x="85" y="14"/>
                    <a:pt x="75" y="15"/>
                    <a:pt x="73" y="15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1"/>
                    <a:pt x="64" y="0"/>
                    <a:pt x="62" y="0"/>
                  </a:cubicBezTo>
                  <a:cubicBezTo>
                    <a:pt x="60" y="0"/>
                    <a:pt x="58" y="1"/>
                    <a:pt x="58" y="3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0" y="24"/>
                    <a:pt x="16" y="21"/>
                    <a:pt x="11" y="21"/>
                  </a:cubicBezTo>
                  <a:cubicBezTo>
                    <a:pt x="5" y="21"/>
                    <a:pt x="0" y="26"/>
                    <a:pt x="0" y="32"/>
                  </a:cubicBezTo>
                  <a:cubicBezTo>
                    <a:pt x="0" y="38"/>
                    <a:pt x="5" y="43"/>
                    <a:pt x="11" y="43"/>
                  </a:cubicBezTo>
                  <a:cubicBezTo>
                    <a:pt x="15" y="43"/>
                    <a:pt x="19" y="41"/>
                    <a:pt x="21" y="37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112" y="58"/>
                    <a:pt x="112" y="58"/>
                    <a:pt x="112" y="58"/>
                  </a:cubicBezTo>
                  <a:cubicBezTo>
                    <a:pt x="115" y="53"/>
                    <a:pt x="116" y="48"/>
                    <a:pt x="116" y="43"/>
                  </a:cubicBezTo>
                  <a:cubicBezTo>
                    <a:pt x="116" y="27"/>
                    <a:pt x="103" y="14"/>
                    <a:pt x="87" y="14"/>
                  </a:cubicBezTo>
                  <a:close/>
                  <a:moveTo>
                    <a:pt x="11" y="36"/>
                  </a:moveTo>
                  <a:cubicBezTo>
                    <a:pt x="9" y="36"/>
                    <a:pt x="7" y="34"/>
                    <a:pt x="7" y="32"/>
                  </a:cubicBezTo>
                  <a:cubicBezTo>
                    <a:pt x="7" y="30"/>
                    <a:pt x="9" y="29"/>
                    <a:pt x="11" y="29"/>
                  </a:cubicBezTo>
                  <a:cubicBezTo>
                    <a:pt x="13" y="29"/>
                    <a:pt x="15" y="30"/>
                    <a:pt x="15" y="32"/>
                  </a:cubicBezTo>
                  <a:cubicBezTo>
                    <a:pt x="15" y="34"/>
                    <a:pt x="13" y="36"/>
                    <a:pt x="11" y="36"/>
                  </a:cubicBezTo>
                  <a:close/>
                  <a:moveTo>
                    <a:pt x="73" y="43"/>
                  </a:moveTo>
                  <a:cubicBezTo>
                    <a:pt x="66" y="43"/>
                    <a:pt x="66" y="43"/>
                    <a:pt x="66" y="43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73" y="29"/>
                    <a:pt x="73" y="29"/>
                    <a:pt x="73" y="29"/>
                  </a:cubicBezTo>
                  <a:lnTo>
                    <a:pt x="73" y="43"/>
                  </a:lnTo>
                  <a:close/>
                  <a:moveTo>
                    <a:pt x="108" y="50"/>
                  </a:moveTo>
                  <a:cubicBezTo>
                    <a:pt x="80" y="50"/>
                    <a:pt x="80" y="50"/>
                    <a:pt x="80" y="50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83" y="21"/>
                    <a:pt x="86" y="21"/>
                    <a:pt x="87" y="21"/>
                  </a:cubicBezTo>
                  <a:cubicBezTo>
                    <a:pt x="99" y="21"/>
                    <a:pt x="109" y="31"/>
                    <a:pt x="109" y="43"/>
                  </a:cubicBezTo>
                  <a:cubicBezTo>
                    <a:pt x="109" y="46"/>
                    <a:pt x="109" y="48"/>
                    <a:pt x="108" y="5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3" name="Freeform 87">
              <a:extLst>
                <a:ext uri="{FF2B5EF4-FFF2-40B4-BE49-F238E27FC236}">
                  <a16:creationId xmlns:a16="http://schemas.microsoft.com/office/drawing/2014/main" id="{0A188ADC-6406-0D81-B7EF-650018BD26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1738" y="3636963"/>
              <a:ext cx="128588" cy="36513"/>
            </a:xfrm>
            <a:custGeom>
              <a:avLst/>
              <a:gdLst/>
              <a:ahLst/>
              <a:cxnLst>
                <a:cxn ang="0">
                  <a:pos x="7" y="15"/>
                </a:cxn>
                <a:cxn ang="0">
                  <a:pos x="47" y="15"/>
                </a:cxn>
                <a:cxn ang="0">
                  <a:pos x="51" y="12"/>
                </a:cxn>
                <a:cxn ang="0">
                  <a:pos x="50" y="8"/>
                </a:cxn>
                <a:cxn ang="0">
                  <a:pos x="42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7" y="15"/>
                </a:cxn>
              </a:cxnLst>
              <a:rect l="0" t="0" r="r" b="b"/>
              <a:pathLst>
                <a:path w="51" h="15">
                  <a:moveTo>
                    <a:pt x="7" y="15"/>
                  </a:moveTo>
                  <a:cubicBezTo>
                    <a:pt x="47" y="15"/>
                    <a:pt x="47" y="15"/>
                    <a:pt x="47" y="15"/>
                  </a:cubicBezTo>
                  <a:cubicBezTo>
                    <a:pt x="49" y="15"/>
                    <a:pt x="50" y="14"/>
                    <a:pt x="51" y="12"/>
                  </a:cubicBezTo>
                  <a:cubicBezTo>
                    <a:pt x="51" y="11"/>
                    <a:pt x="51" y="9"/>
                    <a:pt x="50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5"/>
                    <a:pt x="7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4" name="Freeform 88">
              <a:extLst>
                <a:ext uri="{FF2B5EF4-FFF2-40B4-BE49-F238E27FC236}">
                  <a16:creationId xmlns:a16="http://schemas.microsoft.com/office/drawing/2014/main" id="{D3D44275-C75B-7A81-1745-A75F8B3D63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1" y="3636963"/>
              <a:ext cx="128588" cy="36513"/>
            </a:xfrm>
            <a:custGeom>
              <a:avLst/>
              <a:gdLst/>
              <a:ahLst/>
              <a:cxnLst>
                <a:cxn ang="0">
                  <a:pos x="10" y="15"/>
                </a:cxn>
                <a:cxn ang="0">
                  <a:pos x="44" y="15"/>
                </a:cxn>
                <a:cxn ang="0">
                  <a:pos x="51" y="7"/>
                </a:cxn>
                <a:cxn ang="0">
                  <a:pos x="44" y="0"/>
                </a:cxn>
                <a:cxn ang="0">
                  <a:pos x="4" y="0"/>
                </a:cxn>
                <a:cxn ang="0">
                  <a:pos x="1" y="2"/>
                </a:cxn>
                <a:cxn ang="0">
                  <a:pos x="2" y="6"/>
                </a:cxn>
                <a:cxn ang="0">
                  <a:pos x="10" y="15"/>
                </a:cxn>
              </a:cxnLst>
              <a:rect l="0" t="0" r="r" b="b"/>
              <a:pathLst>
                <a:path w="51" h="15">
                  <a:moveTo>
                    <a:pt x="10" y="15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8" y="15"/>
                    <a:pt x="51" y="11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10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5" name="Freeform 89">
              <a:extLst>
                <a:ext uri="{FF2B5EF4-FFF2-40B4-BE49-F238E27FC236}">
                  <a16:creationId xmlns:a16="http://schemas.microsoft.com/office/drawing/2014/main" id="{4177B775-EC11-21DC-3779-AADE46E82E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2863" y="3838575"/>
              <a:ext cx="180975" cy="34925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7" y="14"/>
                </a:cxn>
                <a:cxn ang="0">
                  <a:pos x="65" y="14"/>
                </a:cxn>
                <a:cxn ang="0">
                  <a:pos x="72" y="7"/>
                </a:cxn>
                <a:cxn ang="0">
                  <a:pos x="65" y="0"/>
                </a:cxn>
              </a:cxnLst>
              <a:rect l="0" t="0" r="r" b="b"/>
              <a:pathLst>
                <a:path w="72" h="14">
                  <a:moveTo>
                    <a:pt x="6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9" y="14"/>
                    <a:pt x="72" y="11"/>
                    <a:pt x="72" y="7"/>
                  </a:cubicBezTo>
                  <a:cubicBezTo>
                    <a:pt x="72" y="3"/>
                    <a:pt x="69" y="0"/>
                    <a:pt x="6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16" name="Group 329">
            <a:extLst>
              <a:ext uri="{FF2B5EF4-FFF2-40B4-BE49-F238E27FC236}">
                <a16:creationId xmlns:a16="http://schemas.microsoft.com/office/drawing/2014/main" id="{CEC84C0C-89D5-6752-9A29-3EA5137214D1}"/>
              </a:ext>
            </a:extLst>
          </p:cNvPr>
          <p:cNvGrpSpPr/>
          <p:nvPr/>
        </p:nvGrpSpPr>
        <p:grpSpPr>
          <a:xfrm>
            <a:off x="7163500" y="4524838"/>
            <a:ext cx="292097" cy="298448"/>
            <a:chOff x="5599113" y="3600450"/>
            <a:chExt cx="292100" cy="298451"/>
          </a:xfrm>
          <a:solidFill>
            <a:srgbClr val="351375"/>
          </a:solidFill>
        </p:grpSpPr>
        <p:sp>
          <p:nvSpPr>
            <p:cNvPr id="117" name="Freeform 90">
              <a:extLst>
                <a:ext uri="{FF2B5EF4-FFF2-40B4-BE49-F238E27FC236}">
                  <a16:creationId xmlns:a16="http://schemas.microsoft.com/office/drawing/2014/main" id="{A79D48CA-6680-020F-642D-EBA9135B21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113" y="3840163"/>
              <a:ext cx="292100" cy="58738"/>
            </a:xfrm>
            <a:custGeom>
              <a:avLst/>
              <a:gdLst/>
              <a:ahLst/>
              <a:cxnLst>
                <a:cxn ang="0">
                  <a:pos x="88" y="9"/>
                </a:cxn>
                <a:cxn ang="0">
                  <a:pos x="72" y="9"/>
                </a:cxn>
                <a:cxn ang="0">
                  <a:pos x="45" y="9"/>
                </a:cxn>
                <a:cxn ang="0">
                  <a:pos x="28" y="9"/>
                </a:cxn>
                <a:cxn ang="0">
                  <a:pos x="1" y="9"/>
                </a:cxn>
                <a:cxn ang="0">
                  <a:pos x="0" y="10"/>
                </a:cxn>
                <a:cxn ang="0">
                  <a:pos x="0" y="19"/>
                </a:cxn>
                <a:cxn ang="0">
                  <a:pos x="6" y="14"/>
                </a:cxn>
                <a:cxn ang="0">
                  <a:pos x="23" y="14"/>
                </a:cxn>
                <a:cxn ang="0">
                  <a:pos x="50" y="14"/>
                </a:cxn>
                <a:cxn ang="0">
                  <a:pos x="66" y="14"/>
                </a:cxn>
                <a:cxn ang="0">
                  <a:pos x="80" y="21"/>
                </a:cxn>
                <a:cxn ang="0">
                  <a:pos x="93" y="14"/>
                </a:cxn>
                <a:cxn ang="0">
                  <a:pos x="110" y="14"/>
                </a:cxn>
                <a:cxn ang="0">
                  <a:pos x="116" y="18"/>
                </a:cxn>
                <a:cxn ang="0">
                  <a:pos x="116" y="10"/>
                </a:cxn>
                <a:cxn ang="0">
                  <a:pos x="115" y="9"/>
                </a:cxn>
                <a:cxn ang="0">
                  <a:pos x="88" y="9"/>
                </a:cxn>
              </a:cxnLst>
              <a:rect l="0" t="0" r="r" b="b"/>
              <a:pathLst>
                <a:path w="116" h="23">
                  <a:moveTo>
                    <a:pt x="88" y="9"/>
                  </a:moveTo>
                  <a:cubicBezTo>
                    <a:pt x="82" y="15"/>
                    <a:pt x="77" y="15"/>
                    <a:pt x="72" y="9"/>
                  </a:cubicBezTo>
                  <a:cubicBezTo>
                    <a:pt x="63" y="1"/>
                    <a:pt x="53" y="0"/>
                    <a:pt x="45" y="9"/>
                  </a:cubicBezTo>
                  <a:cubicBezTo>
                    <a:pt x="39" y="15"/>
                    <a:pt x="34" y="15"/>
                    <a:pt x="28" y="9"/>
                  </a:cubicBezTo>
                  <a:cubicBezTo>
                    <a:pt x="19" y="0"/>
                    <a:pt x="10" y="0"/>
                    <a:pt x="1" y="9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8"/>
                    <a:pt x="4" y="16"/>
                    <a:pt x="6" y="14"/>
                  </a:cubicBezTo>
                  <a:cubicBezTo>
                    <a:pt x="12" y="8"/>
                    <a:pt x="17" y="8"/>
                    <a:pt x="23" y="14"/>
                  </a:cubicBezTo>
                  <a:cubicBezTo>
                    <a:pt x="32" y="23"/>
                    <a:pt x="41" y="23"/>
                    <a:pt x="50" y="14"/>
                  </a:cubicBezTo>
                  <a:cubicBezTo>
                    <a:pt x="56" y="8"/>
                    <a:pt x="61" y="8"/>
                    <a:pt x="66" y="14"/>
                  </a:cubicBezTo>
                  <a:cubicBezTo>
                    <a:pt x="71" y="19"/>
                    <a:pt x="75" y="21"/>
                    <a:pt x="80" y="21"/>
                  </a:cubicBezTo>
                  <a:cubicBezTo>
                    <a:pt x="84" y="21"/>
                    <a:pt x="89" y="19"/>
                    <a:pt x="93" y="14"/>
                  </a:cubicBezTo>
                  <a:cubicBezTo>
                    <a:pt x="99" y="8"/>
                    <a:pt x="104" y="8"/>
                    <a:pt x="110" y="14"/>
                  </a:cubicBezTo>
                  <a:cubicBezTo>
                    <a:pt x="112" y="16"/>
                    <a:pt x="114" y="17"/>
                    <a:pt x="116" y="18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06" y="0"/>
                    <a:pt x="97" y="0"/>
                    <a:pt x="88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8" name="Freeform 91">
              <a:extLst>
                <a:ext uri="{FF2B5EF4-FFF2-40B4-BE49-F238E27FC236}">
                  <a16:creationId xmlns:a16="http://schemas.microsoft.com/office/drawing/2014/main" id="{0EF67D4A-BE06-2DAC-5393-439F348815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9113" y="3600450"/>
              <a:ext cx="292100" cy="242888"/>
            </a:xfrm>
            <a:custGeom>
              <a:avLst/>
              <a:gdLst/>
              <a:ahLst/>
              <a:cxnLst>
                <a:cxn ang="0">
                  <a:pos x="115" y="82"/>
                </a:cxn>
                <a:cxn ang="0">
                  <a:pos x="88" y="82"/>
                </a:cxn>
                <a:cxn ang="0">
                  <a:pos x="87" y="84"/>
                </a:cxn>
                <a:cxn ang="0">
                  <a:pos x="87" y="65"/>
                </a:cxn>
                <a:cxn ang="0">
                  <a:pos x="97" y="55"/>
                </a:cxn>
                <a:cxn ang="0">
                  <a:pos x="98" y="51"/>
                </a:cxn>
                <a:cxn ang="0">
                  <a:pos x="96" y="49"/>
                </a:cxn>
                <a:cxn ang="0">
                  <a:pos x="87" y="46"/>
                </a:cxn>
                <a:cxn ang="0">
                  <a:pos x="87" y="43"/>
                </a:cxn>
                <a:cxn ang="0">
                  <a:pos x="87" y="29"/>
                </a:cxn>
                <a:cxn ang="0">
                  <a:pos x="87" y="21"/>
                </a:cxn>
                <a:cxn ang="0">
                  <a:pos x="79" y="21"/>
                </a:cxn>
                <a:cxn ang="0">
                  <a:pos x="79" y="14"/>
                </a:cxn>
                <a:cxn ang="0">
                  <a:pos x="72" y="14"/>
                </a:cxn>
                <a:cxn ang="0">
                  <a:pos x="65" y="14"/>
                </a:cxn>
                <a:cxn ang="0">
                  <a:pos x="65" y="3"/>
                </a:cxn>
                <a:cxn ang="0">
                  <a:pos x="61" y="0"/>
                </a:cxn>
                <a:cxn ang="0">
                  <a:pos x="54" y="0"/>
                </a:cxn>
                <a:cxn ang="0">
                  <a:pos x="50" y="3"/>
                </a:cxn>
                <a:cxn ang="0">
                  <a:pos x="50" y="14"/>
                </a:cxn>
                <a:cxn ang="0">
                  <a:pos x="43" y="14"/>
                </a:cxn>
                <a:cxn ang="0">
                  <a:pos x="36" y="14"/>
                </a:cxn>
                <a:cxn ang="0">
                  <a:pos x="36" y="21"/>
                </a:cxn>
                <a:cxn ang="0">
                  <a:pos x="29" y="21"/>
                </a:cxn>
                <a:cxn ang="0">
                  <a:pos x="29" y="29"/>
                </a:cxn>
                <a:cxn ang="0">
                  <a:pos x="29" y="43"/>
                </a:cxn>
                <a:cxn ang="0">
                  <a:pos x="29" y="46"/>
                </a:cxn>
                <a:cxn ang="0">
                  <a:pos x="20" y="49"/>
                </a:cxn>
                <a:cxn ang="0">
                  <a:pos x="17" y="51"/>
                </a:cxn>
                <a:cxn ang="0">
                  <a:pos x="18" y="55"/>
                </a:cxn>
                <a:cxn ang="0">
                  <a:pos x="29" y="65"/>
                </a:cxn>
                <a:cxn ang="0">
                  <a:pos x="29" y="83"/>
                </a:cxn>
                <a:cxn ang="0">
                  <a:pos x="28" y="82"/>
                </a:cxn>
                <a:cxn ang="0">
                  <a:pos x="1" y="82"/>
                </a:cxn>
                <a:cxn ang="0">
                  <a:pos x="0" y="84"/>
                </a:cxn>
                <a:cxn ang="0">
                  <a:pos x="0" y="92"/>
                </a:cxn>
                <a:cxn ang="0">
                  <a:pos x="6" y="87"/>
                </a:cxn>
                <a:cxn ang="0">
                  <a:pos x="23" y="87"/>
                </a:cxn>
                <a:cxn ang="0">
                  <a:pos x="50" y="87"/>
                </a:cxn>
                <a:cxn ang="0">
                  <a:pos x="51" y="87"/>
                </a:cxn>
                <a:cxn ang="0">
                  <a:pos x="66" y="87"/>
                </a:cxn>
                <a:cxn ang="0">
                  <a:pos x="66" y="87"/>
                </a:cxn>
                <a:cxn ang="0">
                  <a:pos x="80" y="94"/>
                </a:cxn>
                <a:cxn ang="0">
                  <a:pos x="93" y="87"/>
                </a:cxn>
                <a:cxn ang="0">
                  <a:pos x="110" y="87"/>
                </a:cxn>
                <a:cxn ang="0">
                  <a:pos x="116" y="92"/>
                </a:cxn>
                <a:cxn ang="0">
                  <a:pos x="116" y="83"/>
                </a:cxn>
                <a:cxn ang="0">
                  <a:pos x="115" y="82"/>
                </a:cxn>
                <a:cxn ang="0">
                  <a:pos x="79" y="43"/>
                </a:cxn>
                <a:cxn ang="0">
                  <a:pos x="58" y="36"/>
                </a:cxn>
                <a:cxn ang="0">
                  <a:pos x="36" y="43"/>
                </a:cxn>
                <a:cxn ang="0">
                  <a:pos x="36" y="29"/>
                </a:cxn>
                <a:cxn ang="0">
                  <a:pos x="43" y="29"/>
                </a:cxn>
                <a:cxn ang="0">
                  <a:pos x="43" y="21"/>
                </a:cxn>
                <a:cxn ang="0">
                  <a:pos x="72" y="21"/>
                </a:cxn>
                <a:cxn ang="0">
                  <a:pos x="72" y="29"/>
                </a:cxn>
                <a:cxn ang="0">
                  <a:pos x="79" y="29"/>
                </a:cxn>
                <a:cxn ang="0">
                  <a:pos x="79" y="43"/>
                </a:cxn>
              </a:cxnLst>
              <a:rect l="0" t="0" r="r" b="b"/>
              <a:pathLst>
                <a:path w="116" h="96">
                  <a:moveTo>
                    <a:pt x="115" y="82"/>
                  </a:moveTo>
                  <a:cubicBezTo>
                    <a:pt x="106" y="74"/>
                    <a:pt x="97" y="74"/>
                    <a:pt x="88" y="82"/>
                  </a:cubicBezTo>
                  <a:cubicBezTo>
                    <a:pt x="88" y="83"/>
                    <a:pt x="87" y="83"/>
                    <a:pt x="87" y="84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8" y="54"/>
                    <a:pt x="98" y="52"/>
                    <a:pt x="98" y="51"/>
                  </a:cubicBezTo>
                  <a:cubicBezTo>
                    <a:pt x="98" y="50"/>
                    <a:pt x="97" y="49"/>
                    <a:pt x="96" y="49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1"/>
                    <a:pt x="63" y="0"/>
                    <a:pt x="6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2" y="0"/>
                    <a:pt x="50" y="1"/>
                    <a:pt x="50" y="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8" y="49"/>
                    <a:pt x="18" y="50"/>
                    <a:pt x="17" y="51"/>
                  </a:cubicBezTo>
                  <a:cubicBezTo>
                    <a:pt x="17" y="52"/>
                    <a:pt x="17" y="54"/>
                    <a:pt x="18" y="5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8" y="83"/>
                    <a:pt x="28" y="82"/>
                    <a:pt x="28" y="82"/>
                  </a:cubicBezTo>
                  <a:cubicBezTo>
                    <a:pt x="19" y="74"/>
                    <a:pt x="10" y="74"/>
                    <a:pt x="1" y="82"/>
                  </a:cubicBezTo>
                  <a:cubicBezTo>
                    <a:pt x="1" y="83"/>
                    <a:pt x="0" y="83"/>
                    <a:pt x="0" y="8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2" y="91"/>
                    <a:pt x="4" y="90"/>
                    <a:pt x="6" y="87"/>
                  </a:cubicBezTo>
                  <a:cubicBezTo>
                    <a:pt x="12" y="82"/>
                    <a:pt x="17" y="82"/>
                    <a:pt x="23" y="87"/>
                  </a:cubicBezTo>
                  <a:cubicBezTo>
                    <a:pt x="32" y="96"/>
                    <a:pt x="41" y="96"/>
                    <a:pt x="50" y="87"/>
                  </a:cubicBezTo>
                  <a:cubicBezTo>
                    <a:pt x="50" y="87"/>
                    <a:pt x="50" y="87"/>
                    <a:pt x="51" y="87"/>
                  </a:cubicBezTo>
                  <a:cubicBezTo>
                    <a:pt x="56" y="82"/>
                    <a:pt x="60" y="82"/>
                    <a:pt x="66" y="87"/>
                  </a:cubicBezTo>
                  <a:cubicBezTo>
                    <a:pt x="66" y="87"/>
                    <a:pt x="66" y="87"/>
                    <a:pt x="66" y="87"/>
                  </a:cubicBezTo>
                  <a:cubicBezTo>
                    <a:pt x="71" y="92"/>
                    <a:pt x="75" y="94"/>
                    <a:pt x="80" y="94"/>
                  </a:cubicBezTo>
                  <a:cubicBezTo>
                    <a:pt x="84" y="94"/>
                    <a:pt x="89" y="92"/>
                    <a:pt x="93" y="87"/>
                  </a:cubicBezTo>
                  <a:cubicBezTo>
                    <a:pt x="99" y="82"/>
                    <a:pt x="104" y="82"/>
                    <a:pt x="110" y="87"/>
                  </a:cubicBezTo>
                  <a:cubicBezTo>
                    <a:pt x="112" y="89"/>
                    <a:pt x="114" y="91"/>
                    <a:pt x="116" y="92"/>
                  </a:cubicBezTo>
                  <a:cubicBezTo>
                    <a:pt x="116" y="83"/>
                    <a:pt x="116" y="83"/>
                    <a:pt x="116" y="83"/>
                  </a:cubicBezTo>
                  <a:cubicBezTo>
                    <a:pt x="115" y="83"/>
                    <a:pt x="115" y="82"/>
                    <a:pt x="115" y="82"/>
                  </a:cubicBezTo>
                  <a:close/>
                  <a:moveTo>
                    <a:pt x="79" y="43"/>
                  </a:moveTo>
                  <a:cubicBezTo>
                    <a:pt x="58" y="36"/>
                    <a:pt x="58" y="36"/>
                    <a:pt x="58" y="3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9" y="29"/>
                    <a:pt x="79" y="29"/>
                    <a:pt x="79" y="29"/>
                  </a:cubicBezTo>
                  <a:lnTo>
                    <a:pt x="79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19" name="Group 313">
            <a:extLst>
              <a:ext uri="{FF2B5EF4-FFF2-40B4-BE49-F238E27FC236}">
                <a16:creationId xmlns:a16="http://schemas.microsoft.com/office/drawing/2014/main" id="{58F1C014-2407-B101-5C5B-5D6D8AD6F6A2}"/>
              </a:ext>
            </a:extLst>
          </p:cNvPr>
          <p:cNvGrpSpPr/>
          <p:nvPr/>
        </p:nvGrpSpPr>
        <p:grpSpPr>
          <a:xfrm>
            <a:off x="8333476" y="4597862"/>
            <a:ext cx="292097" cy="220661"/>
            <a:chOff x="6769101" y="3673475"/>
            <a:chExt cx="292100" cy="220663"/>
          </a:xfrm>
          <a:solidFill>
            <a:srgbClr val="351375"/>
          </a:solidFill>
        </p:grpSpPr>
        <p:sp>
          <p:nvSpPr>
            <p:cNvPr id="120" name="Freeform 92">
              <a:extLst>
                <a:ext uri="{FF2B5EF4-FFF2-40B4-BE49-F238E27FC236}">
                  <a16:creationId xmlns:a16="http://schemas.microsoft.com/office/drawing/2014/main" id="{4FB746F9-D54D-9F64-F38B-601ADDDFEB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9101" y="3673475"/>
              <a:ext cx="292100" cy="220663"/>
            </a:xfrm>
            <a:custGeom>
              <a:avLst/>
              <a:gdLst/>
              <a:ahLst/>
              <a:cxnLst>
                <a:cxn ang="0">
                  <a:pos x="91" y="36"/>
                </a:cxn>
                <a:cxn ang="0">
                  <a:pos x="83" y="37"/>
                </a:cxn>
                <a:cxn ang="0">
                  <a:pos x="79" y="29"/>
                </a:cxn>
                <a:cxn ang="0">
                  <a:pos x="90" y="7"/>
                </a:cxn>
                <a:cxn ang="0">
                  <a:pos x="91" y="5"/>
                </a:cxn>
                <a:cxn ang="0">
                  <a:pos x="90" y="1"/>
                </a:cxn>
                <a:cxn ang="0">
                  <a:pos x="87" y="0"/>
                </a:cxn>
                <a:cxn ang="0">
                  <a:pos x="85" y="0"/>
                </a:cxn>
                <a:cxn ang="0">
                  <a:pos x="69" y="0"/>
                </a:cxn>
                <a:cxn ang="0">
                  <a:pos x="65" y="3"/>
                </a:cxn>
                <a:cxn ang="0">
                  <a:pos x="69" y="7"/>
                </a:cxn>
                <a:cxn ang="0">
                  <a:pos x="82" y="7"/>
                </a:cxn>
                <a:cxn ang="0">
                  <a:pos x="75" y="21"/>
                </a:cxn>
                <a:cxn ang="0">
                  <a:pos x="36" y="21"/>
                </a:cxn>
                <a:cxn ang="0">
                  <a:pos x="33" y="24"/>
                </a:cxn>
                <a:cxn ang="0">
                  <a:pos x="29" y="36"/>
                </a:cxn>
                <a:cxn ang="0">
                  <a:pos x="26" y="36"/>
                </a:cxn>
                <a:cxn ang="0">
                  <a:pos x="0" y="61"/>
                </a:cxn>
                <a:cxn ang="0">
                  <a:pos x="26" y="87"/>
                </a:cxn>
                <a:cxn ang="0">
                  <a:pos x="51" y="61"/>
                </a:cxn>
                <a:cxn ang="0">
                  <a:pos x="36" y="38"/>
                </a:cxn>
                <a:cxn ang="0">
                  <a:pos x="37" y="33"/>
                </a:cxn>
                <a:cxn ang="0">
                  <a:pos x="44" y="29"/>
                </a:cxn>
                <a:cxn ang="0">
                  <a:pos x="70" y="29"/>
                </a:cxn>
                <a:cxn ang="0">
                  <a:pos x="71" y="30"/>
                </a:cxn>
                <a:cxn ang="0">
                  <a:pos x="75" y="37"/>
                </a:cxn>
                <a:cxn ang="0">
                  <a:pos x="77" y="40"/>
                </a:cxn>
                <a:cxn ang="0">
                  <a:pos x="65" y="61"/>
                </a:cxn>
                <a:cxn ang="0">
                  <a:pos x="91" y="87"/>
                </a:cxn>
                <a:cxn ang="0">
                  <a:pos x="116" y="61"/>
                </a:cxn>
                <a:cxn ang="0">
                  <a:pos x="91" y="36"/>
                </a:cxn>
                <a:cxn ang="0">
                  <a:pos x="44" y="61"/>
                </a:cxn>
                <a:cxn ang="0">
                  <a:pos x="26" y="79"/>
                </a:cxn>
                <a:cxn ang="0">
                  <a:pos x="7" y="61"/>
                </a:cxn>
                <a:cxn ang="0">
                  <a:pos x="26" y="43"/>
                </a:cxn>
                <a:cxn ang="0">
                  <a:pos x="27" y="43"/>
                </a:cxn>
                <a:cxn ang="0">
                  <a:pos x="23" y="54"/>
                </a:cxn>
                <a:cxn ang="0">
                  <a:pos x="25" y="59"/>
                </a:cxn>
                <a:cxn ang="0">
                  <a:pos x="28" y="59"/>
                </a:cxn>
                <a:cxn ang="0">
                  <a:pos x="30" y="57"/>
                </a:cxn>
                <a:cxn ang="0">
                  <a:pos x="34" y="45"/>
                </a:cxn>
                <a:cxn ang="0">
                  <a:pos x="44" y="61"/>
                </a:cxn>
                <a:cxn ang="0">
                  <a:pos x="91" y="79"/>
                </a:cxn>
                <a:cxn ang="0">
                  <a:pos x="73" y="61"/>
                </a:cxn>
                <a:cxn ang="0">
                  <a:pos x="80" y="47"/>
                </a:cxn>
                <a:cxn ang="0">
                  <a:pos x="90" y="63"/>
                </a:cxn>
                <a:cxn ang="0">
                  <a:pos x="94" y="65"/>
                </a:cxn>
                <a:cxn ang="0">
                  <a:pos x="94" y="65"/>
                </a:cxn>
                <a:cxn ang="0">
                  <a:pos x="96" y="63"/>
                </a:cxn>
                <a:cxn ang="0">
                  <a:pos x="96" y="60"/>
                </a:cxn>
                <a:cxn ang="0">
                  <a:pos x="87" y="44"/>
                </a:cxn>
                <a:cxn ang="0">
                  <a:pos x="91" y="43"/>
                </a:cxn>
                <a:cxn ang="0">
                  <a:pos x="109" y="61"/>
                </a:cxn>
                <a:cxn ang="0">
                  <a:pos x="91" y="79"/>
                </a:cxn>
              </a:cxnLst>
              <a:rect l="0" t="0" r="r" b="b"/>
              <a:pathLst>
                <a:path w="116" h="87">
                  <a:moveTo>
                    <a:pt x="91" y="36"/>
                  </a:moveTo>
                  <a:cubicBezTo>
                    <a:pt x="88" y="36"/>
                    <a:pt x="86" y="36"/>
                    <a:pt x="83" y="37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4"/>
                    <a:pt x="91" y="2"/>
                    <a:pt x="90" y="1"/>
                  </a:cubicBezTo>
                  <a:cubicBezTo>
                    <a:pt x="90" y="0"/>
                    <a:pt x="88" y="0"/>
                    <a:pt x="87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7" y="0"/>
                    <a:pt x="65" y="1"/>
                    <a:pt x="65" y="3"/>
                  </a:cubicBezTo>
                  <a:cubicBezTo>
                    <a:pt x="65" y="5"/>
                    <a:pt x="67" y="7"/>
                    <a:pt x="69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3" y="22"/>
                    <a:pt x="33" y="24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8" y="36"/>
                    <a:pt x="27" y="36"/>
                    <a:pt x="26" y="36"/>
                  </a:cubicBezTo>
                  <a:cubicBezTo>
                    <a:pt x="11" y="36"/>
                    <a:pt x="0" y="47"/>
                    <a:pt x="0" y="61"/>
                  </a:cubicBezTo>
                  <a:cubicBezTo>
                    <a:pt x="0" y="75"/>
                    <a:pt x="11" y="87"/>
                    <a:pt x="26" y="87"/>
                  </a:cubicBezTo>
                  <a:cubicBezTo>
                    <a:pt x="40" y="87"/>
                    <a:pt x="51" y="75"/>
                    <a:pt x="51" y="61"/>
                  </a:cubicBezTo>
                  <a:cubicBezTo>
                    <a:pt x="51" y="51"/>
                    <a:pt x="45" y="42"/>
                    <a:pt x="36" y="38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8" y="31"/>
                    <a:pt x="41" y="29"/>
                    <a:pt x="44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0" y="45"/>
                    <a:pt x="65" y="52"/>
                    <a:pt x="65" y="61"/>
                  </a:cubicBezTo>
                  <a:cubicBezTo>
                    <a:pt x="65" y="75"/>
                    <a:pt x="77" y="87"/>
                    <a:pt x="91" y="87"/>
                  </a:cubicBezTo>
                  <a:cubicBezTo>
                    <a:pt x="105" y="87"/>
                    <a:pt x="116" y="75"/>
                    <a:pt x="116" y="61"/>
                  </a:cubicBezTo>
                  <a:cubicBezTo>
                    <a:pt x="116" y="47"/>
                    <a:pt x="105" y="36"/>
                    <a:pt x="91" y="36"/>
                  </a:cubicBezTo>
                  <a:close/>
                  <a:moveTo>
                    <a:pt x="44" y="61"/>
                  </a:moveTo>
                  <a:cubicBezTo>
                    <a:pt x="44" y="71"/>
                    <a:pt x="36" y="79"/>
                    <a:pt x="26" y="79"/>
                  </a:cubicBezTo>
                  <a:cubicBezTo>
                    <a:pt x="16" y="79"/>
                    <a:pt x="7" y="71"/>
                    <a:pt x="7" y="61"/>
                  </a:cubicBezTo>
                  <a:cubicBezTo>
                    <a:pt x="7" y="51"/>
                    <a:pt x="16" y="43"/>
                    <a:pt x="26" y="43"/>
                  </a:cubicBezTo>
                  <a:cubicBezTo>
                    <a:pt x="26" y="43"/>
                    <a:pt x="26" y="43"/>
                    <a:pt x="27" y="4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6"/>
                    <a:pt x="23" y="58"/>
                    <a:pt x="25" y="59"/>
                  </a:cubicBezTo>
                  <a:cubicBezTo>
                    <a:pt x="26" y="59"/>
                    <a:pt x="27" y="59"/>
                    <a:pt x="28" y="59"/>
                  </a:cubicBezTo>
                  <a:cubicBezTo>
                    <a:pt x="29" y="58"/>
                    <a:pt x="30" y="57"/>
                    <a:pt x="30" y="57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40" y="48"/>
                    <a:pt x="44" y="54"/>
                    <a:pt x="44" y="61"/>
                  </a:cubicBezTo>
                  <a:close/>
                  <a:moveTo>
                    <a:pt x="91" y="79"/>
                  </a:moveTo>
                  <a:cubicBezTo>
                    <a:pt x="81" y="79"/>
                    <a:pt x="73" y="71"/>
                    <a:pt x="73" y="61"/>
                  </a:cubicBezTo>
                  <a:cubicBezTo>
                    <a:pt x="73" y="55"/>
                    <a:pt x="76" y="50"/>
                    <a:pt x="80" y="47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65"/>
                    <a:pt x="93" y="66"/>
                    <a:pt x="94" y="65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5" y="65"/>
                    <a:pt x="96" y="64"/>
                    <a:pt x="96" y="63"/>
                  </a:cubicBezTo>
                  <a:cubicBezTo>
                    <a:pt x="97" y="62"/>
                    <a:pt x="96" y="61"/>
                    <a:pt x="96" y="60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8" y="43"/>
                    <a:pt x="90" y="43"/>
                    <a:pt x="91" y="43"/>
                  </a:cubicBezTo>
                  <a:cubicBezTo>
                    <a:pt x="101" y="43"/>
                    <a:pt x="109" y="51"/>
                    <a:pt x="109" y="61"/>
                  </a:cubicBezTo>
                  <a:cubicBezTo>
                    <a:pt x="109" y="71"/>
                    <a:pt x="101" y="79"/>
                    <a:pt x="91" y="7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1" name="Freeform 93">
              <a:extLst>
                <a:ext uri="{FF2B5EF4-FFF2-40B4-BE49-F238E27FC236}">
                  <a16:creationId xmlns:a16="http://schemas.microsoft.com/office/drawing/2014/main" id="{CF420214-132F-A088-248F-CA4A8949F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4663" y="3692525"/>
              <a:ext cx="68263" cy="17463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14" y="7"/>
                </a:cxn>
                <a:cxn ang="0">
                  <a:pos x="26" y="2"/>
                </a:cxn>
                <a:cxn ang="0">
                  <a:pos x="27" y="1"/>
                </a:cxn>
                <a:cxn ang="0">
                  <a:pos x="25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4" y="7"/>
                </a:cxn>
              </a:cxnLst>
              <a:rect l="0" t="0" r="r" b="b"/>
              <a:pathLst>
                <a:path w="27" h="7">
                  <a:moveTo>
                    <a:pt x="4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20" y="7"/>
                    <a:pt x="23" y="5"/>
                    <a:pt x="26" y="2"/>
                  </a:cubicBezTo>
                  <a:cubicBezTo>
                    <a:pt x="27" y="2"/>
                    <a:pt x="27" y="1"/>
                    <a:pt x="27" y="1"/>
                  </a:cubicBezTo>
                  <a:cubicBezTo>
                    <a:pt x="26" y="0"/>
                    <a:pt x="26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22" name="Freeform 94">
            <a:extLst>
              <a:ext uri="{FF2B5EF4-FFF2-40B4-BE49-F238E27FC236}">
                <a16:creationId xmlns:a16="http://schemas.microsoft.com/office/drawing/2014/main" id="{3CA39BA5-3EE7-28B7-DBF5-86AC0959F33F}"/>
              </a:ext>
            </a:extLst>
          </p:cNvPr>
          <p:cNvSpPr>
            <a:spLocks noEditPoints="1"/>
          </p:cNvSpPr>
          <p:nvPr/>
        </p:nvSpPr>
        <p:spPr bwMode="auto">
          <a:xfrm>
            <a:off x="8917670" y="4524837"/>
            <a:ext cx="295272" cy="293685"/>
          </a:xfrm>
          <a:custGeom>
            <a:avLst/>
            <a:gdLst/>
            <a:ahLst/>
            <a:cxnLst>
              <a:cxn ang="0">
                <a:pos x="127" y="0"/>
              </a:cxn>
              <a:cxn ang="0">
                <a:pos x="59" y="0"/>
              </a:cxn>
              <a:cxn ang="0">
                <a:pos x="0" y="185"/>
              </a:cxn>
              <a:cxn ang="0">
                <a:pos x="186" y="185"/>
              </a:cxn>
              <a:cxn ang="0">
                <a:pos x="127" y="0"/>
              </a:cxn>
              <a:cxn ang="0">
                <a:pos x="105" y="172"/>
              </a:cxn>
              <a:cxn ang="0">
                <a:pos x="81" y="172"/>
              </a:cxn>
              <a:cxn ang="0">
                <a:pos x="81" y="139"/>
              </a:cxn>
              <a:cxn ang="0">
                <a:pos x="105" y="139"/>
              </a:cxn>
              <a:cxn ang="0">
                <a:pos x="105" y="172"/>
              </a:cxn>
              <a:cxn ang="0">
                <a:pos x="105" y="115"/>
              </a:cxn>
              <a:cxn ang="0">
                <a:pos x="81" y="115"/>
              </a:cxn>
              <a:cxn ang="0">
                <a:pos x="81" y="80"/>
              </a:cxn>
              <a:cxn ang="0">
                <a:pos x="105" y="80"/>
              </a:cxn>
              <a:cxn ang="0">
                <a:pos x="105" y="115"/>
              </a:cxn>
              <a:cxn ang="0">
                <a:pos x="105" y="58"/>
              </a:cxn>
              <a:cxn ang="0">
                <a:pos x="81" y="58"/>
              </a:cxn>
              <a:cxn ang="0">
                <a:pos x="81" y="23"/>
              </a:cxn>
              <a:cxn ang="0">
                <a:pos x="105" y="23"/>
              </a:cxn>
              <a:cxn ang="0">
                <a:pos x="105" y="58"/>
              </a:cxn>
            </a:cxnLst>
            <a:rect l="0" t="0" r="r" b="b"/>
            <a:pathLst>
              <a:path w="186" h="185">
                <a:moveTo>
                  <a:pt x="127" y="0"/>
                </a:moveTo>
                <a:lnTo>
                  <a:pt x="59" y="0"/>
                </a:lnTo>
                <a:lnTo>
                  <a:pt x="0" y="185"/>
                </a:lnTo>
                <a:lnTo>
                  <a:pt x="186" y="185"/>
                </a:lnTo>
                <a:lnTo>
                  <a:pt x="127" y="0"/>
                </a:lnTo>
                <a:close/>
                <a:moveTo>
                  <a:pt x="105" y="172"/>
                </a:moveTo>
                <a:lnTo>
                  <a:pt x="81" y="172"/>
                </a:lnTo>
                <a:lnTo>
                  <a:pt x="81" y="139"/>
                </a:lnTo>
                <a:lnTo>
                  <a:pt x="105" y="139"/>
                </a:lnTo>
                <a:lnTo>
                  <a:pt x="105" y="172"/>
                </a:lnTo>
                <a:close/>
                <a:moveTo>
                  <a:pt x="105" y="115"/>
                </a:moveTo>
                <a:lnTo>
                  <a:pt x="81" y="115"/>
                </a:lnTo>
                <a:lnTo>
                  <a:pt x="81" y="80"/>
                </a:lnTo>
                <a:lnTo>
                  <a:pt x="105" y="80"/>
                </a:lnTo>
                <a:lnTo>
                  <a:pt x="105" y="115"/>
                </a:lnTo>
                <a:close/>
                <a:moveTo>
                  <a:pt x="105" y="58"/>
                </a:moveTo>
                <a:lnTo>
                  <a:pt x="81" y="58"/>
                </a:lnTo>
                <a:lnTo>
                  <a:pt x="81" y="23"/>
                </a:lnTo>
                <a:lnTo>
                  <a:pt x="105" y="23"/>
                </a:lnTo>
                <a:lnTo>
                  <a:pt x="105" y="58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23" name="Group 312">
            <a:extLst>
              <a:ext uri="{FF2B5EF4-FFF2-40B4-BE49-F238E27FC236}">
                <a16:creationId xmlns:a16="http://schemas.microsoft.com/office/drawing/2014/main" id="{83454B40-1A42-13BD-3DFC-2AB36A88067A}"/>
              </a:ext>
            </a:extLst>
          </p:cNvPr>
          <p:cNvGrpSpPr/>
          <p:nvPr/>
        </p:nvGrpSpPr>
        <p:grpSpPr>
          <a:xfrm>
            <a:off x="9505040" y="4578813"/>
            <a:ext cx="293684" cy="239710"/>
            <a:chOff x="7940676" y="3654425"/>
            <a:chExt cx="293687" cy="239713"/>
          </a:xfrm>
          <a:solidFill>
            <a:srgbClr val="351375"/>
          </a:solidFill>
        </p:grpSpPr>
        <p:sp>
          <p:nvSpPr>
            <p:cNvPr id="124" name="Freeform 95">
              <a:extLst>
                <a:ext uri="{FF2B5EF4-FFF2-40B4-BE49-F238E27FC236}">
                  <a16:creationId xmlns:a16="http://schemas.microsoft.com/office/drawing/2014/main" id="{66FDE5AC-B0D5-3C22-7D7D-99FF42607C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5776" y="3654425"/>
              <a:ext cx="109538" cy="146050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11" y="8"/>
                </a:cxn>
                <a:cxn ang="0">
                  <a:pos x="15" y="11"/>
                </a:cxn>
                <a:cxn ang="0">
                  <a:pos x="15" y="29"/>
                </a:cxn>
                <a:cxn ang="0">
                  <a:pos x="15" y="44"/>
                </a:cxn>
                <a:cxn ang="0">
                  <a:pos x="29" y="58"/>
                </a:cxn>
                <a:cxn ang="0">
                  <a:pos x="40" y="58"/>
                </a:cxn>
                <a:cxn ang="0">
                  <a:pos x="43" y="57"/>
                </a:cxn>
                <a:cxn ang="0">
                  <a:pos x="43" y="53"/>
                </a:cxn>
                <a:cxn ang="0">
                  <a:pos x="29" y="29"/>
                </a:cxn>
                <a:cxn ang="0">
                  <a:pos x="29" y="15"/>
                </a:cxn>
                <a:cxn ang="0">
                  <a:pos x="15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8"/>
                </a:cxn>
              </a:cxnLst>
              <a:rect l="0" t="0" r="r" b="b"/>
              <a:pathLst>
                <a:path w="44" h="58">
                  <a:moveTo>
                    <a:pt x="4" y="8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3" y="8"/>
                    <a:pt x="15" y="9"/>
                    <a:pt x="15" y="11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52"/>
                    <a:pt x="21" y="58"/>
                    <a:pt x="29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1" y="58"/>
                    <a:pt x="42" y="58"/>
                    <a:pt x="43" y="57"/>
                  </a:cubicBezTo>
                  <a:cubicBezTo>
                    <a:pt x="44" y="56"/>
                    <a:pt x="44" y="54"/>
                    <a:pt x="43" y="53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7"/>
                    <a:pt x="23" y="0"/>
                    <a:pt x="1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5" name="Freeform 96">
              <a:extLst>
                <a:ext uri="{FF2B5EF4-FFF2-40B4-BE49-F238E27FC236}">
                  <a16:creationId xmlns:a16="http://schemas.microsoft.com/office/drawing/2014/main" id="{F37CF003-B88E-35F8-F5AF-C32C9B1A601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6263" y="3673475"/>
              <a:ext cx="38100" cy="5397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0" y="10"/>
                </a:cxn>
                <a:cxn ang="0">
                  <a:pos x="11" y="21"/>
                </a:cxn>
                <a:cxn ang="0">
                  <a:pos x="15" y="21"/>
                </a:cxn>
                <a:cxn ang="0">
                  <a:pos x="15" y="0"/>
                </a:cxn>
                <a:cxn ang="0">
                  <a:pos x="11" y="0"/>
                </a:cxn>
              </a:cxnLst>
              <a:rect l="0" t="0" r="r" b="b"/>
              <a:pathLst>
                <a:path w="15" h="21">
                  <a:moveTo>
                    <a:pt x="11" y="0"/>
                  </a:moveTo>
                  <a:cubicBezTo>
                    <a:pt x="5" y="0"/>
                    <a:pt x="0" y="4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6" name="Oval 97">
              <a:extLst>
                <a:ext uri="{FF2B5EF4-FFF2-40B4-BE49-F238E27FC236}">
                  <a16:creationId xmlns:a16="http://schemas.microsoft.com/office/drawing/2014/main" id="{D470F40F-D954-418D-EB04-8F52670E1D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1338" y="3821113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7" name="Freeform 98">
              <a:extLst>
                <a:ext uri="{FF2B5EF4-FFF2-40B4-BE49-F238E27FC236}">
                  <a16:creationId xmlns:a16="http://schemas.microsoft.com/office/drawing/2014/main" id="{E88C0509-E7C8-3127-4098-8E2997B88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3376" y="3856038"/>
              <a:ext cx="73025" cy="38100"/>
            </a:xfrm>
            <a:custGeom>
              <a:avLst/>
              <a:gdLst/>
              <a:ahLst/>
              <a:cxnLst>
                <a:cxn ang="0">
                  <a:pos x="15" y="15"/>
                </a:cxn>
                <a:cxn ang="0">
                  <a:pos x="29" y="0"/>
                </a:cxn>
                <a:cxn ang="0">
                  <a:pos x="0" y="0"/>
                </a:cxn>
                <a:cxn ang="0">
                  <a:pos x="15" y="15"/>
                </a:cxn>
              </a:cxnLst>
              <a:rect l="0" t="0" r="r" b="b"/>
              <a:pathLst>
                <a:path w="29" h="15">
                  <a:moveTo>
                    <a:pt x="15" y="15"/>
                  </a:moveTo>
                  <a:cubicBezTo>
                    <a:pt x="23" y="15"/>
                    <a:pt x="29" y="8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7" y="15"/>
                    <a:pt x="15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8" name="Freeform 99">
              <a:extLst>
                <a:ext uri="{FF2B5EF4-FFF2-40B4-BE49-F238E27FC236}">
                  <a16:creationId xmlns:a16="http://schemas.microsoft.com/office/drawing/2014/main" id="{B8F3E935-DB90-2508-569A-12C9EC2DE6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0676" y="3727450"/>
              <a:ext cx="212725" cy="111125"/>
            </a:xfrm>
            <a:custGeom>
              <a:avLst/>
              <a:gdLst/>
              <a:ahLst/>
              <a:cxnLst>
                <a:cxn ang="0">
                  <a:pos x="52" y="37"/>
                </a:cxn>
                <a:cxn ang="0">
                  <a:pos x="51" y="34"/>
                </a:cxn>
                <a:cxn ang="0">
                  <a:pos x="65" y="15"/>
                </a:cxn>
                <a:cxn ang="0">
                  <a:pos x="51" y="0"/>
                </a:cxn>
                <a:cxn ang="0">
                  <a:pos x="14" y="0"/>
                </a:cxn>
                <a:cxn ang="0">
                  <a:pos x="7" y="8"/>
                </a:cxn>
                <a:cxn ang="0">
                  <a:pos x="14" y="15"/>
                </a:cxn>
                <a:cxn ang="0">
                  <a:pos x="27" y="15"/>
                </a:cxn>
                <a:cxn ang="0">
                  <a:pos x="0" y="39"/>
                </a:cxn>
                <a:cxn ang="0">
                  <a:pos x="0" y="42"/>
                </a:cxn>
                <a:cxn ang="0">
                  <a:pos x="3" y="44"/>
                </a:cxn>
                <a:cxn ang="0">
                  <a:pos x="7" y="44"/>
                </a:cxn>
                <a:cxn ang="0">
                  <a:pos x="32" y="44"/>
                </a:cxn>
                <a:cxn ang="0">
                  <a:pos x="74" y="44"/>
                </a:cxn>
                <a:cxn ang="0">
                  <a:pos x="80" y="41"/>
                </a:cxn>
                <a:cxn ang="0">
                  <a:pos x="82" y="39"/>
                </a:cxn>
                <a:cxn ang="0">
                  <a:pos x="81" y="37"/>
                </a:cxn>
                <a:cxn ang="0">
                  <a:pos x="52" y="37"/>
                </a:cxn>
              </a:cxnLst>
              <a:rect l="0" t="0" r="r" b="b"/>
              <a:pathLst>
                <a:path w="84" h="44">
                  <a:moveTo>
                    <a:pt x="52" y="37"/>
                  </a:moveTo>
                  <a:cubicBezTo>
                    <a:pt x="50" y="37"/>
                    <a:pt x="50" y="35"/>
                    <a:pt x="51" y="34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0"/>
                    <a:pt x="7" y="4"/>
                    <a:pt x="7" y="8"/>
                  </a:cubicBezTo>
                  <a:cubicBezTo>
                    <a:pt x="7" y="12"/>
                    <a:pt x="10" y="15"/>
                    <a:pt x="14" y="15"/>
                  </a:cubicBezTo>
                  <a:cubicBezTo>
                    <a:pt x="19" y="15"/>
                    <a:pt x="23" y="15"/>
                    <a:pt x="27" y="15"/>
                  </a:cubicBezTo>
                  <a:cubicBezTo>
                    <a:pt x="12" y="20"/>
                    <a:pt x="4" y="32"/>
                    <a:pt x="0" y="39"/>
                  </a:cubicBezTo>
                  <a:cubicBezTo>
                    <a:pt x="0" y="40"/>
                    <a:pt x="0" y="41"/>
                    <a:pt x="0" y="42"/>
                  </a:cubicBezTo>
                  <a:cubicBezTo>
                    <a:pt x="1" y="43"/>
                    <a:pt x="2" y="44"/>
                    <a:pt x="3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6" y="44"/>
                    <a:pt x="79" y="43"/>
                    <a:pt x="80" y="41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4" y="38"/>
                    <a:pt x="83" y="37"/>
                    <a:pt x="81" y="37"/>
                  </a:cubicBezTo>
                  <a:lnTo>
                    <a:pt x="52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29" name="Freeform 100">
            <a:extLst>
              <a:ext uri="{FF2B5EF4-FFF2-40B4-BE49-F238E27FC236}">
                <a16:creationId xmlns:a16="http://schemas.microsoft.com/office/drawing/2014/main" id="{C164CCFB-3973-626B-820B-DDA23AD06B38}"/>
              </a:ext>
            </a:extLst>
          </p:cNvPr>
          <p:cNvSpPr>
            <a:spLocks/>
          </p:cNvSpPr>
          <p:nvPr/>
        </p:nvSpPr>
        <p:spPr bwMode="auto">
          <a:xfrm>
            <a:off x="10108283" y="4524837"/>
            <a:ext cx="274635" cy="293685"/>
          </a:xfrm>
          <a:custGeom>
            <a:avLst/>
            <a:gdLst/>
            <a:ahLst/>
            <a:cxnLst>
              <a:cxn ang="0">
                <a:pos x="108" y="72"/>
              </a:cxn>
              <a:cxn ang="0">
                <a:pos x="66" y="41"/>
              </a:cxn>
              <a:cxn ang="0">
                <a:pos x="66" y="21"/>
              </a:cxn>
              <a:cxn ang="0">
                <a:pos x="55" y="0"/>
              </a:cxn>
              <a:cxn ang="0">
                <a:pos x="44" y="21"/>
              </a:cxn>
              <a:cxn ang="0">
                <a:pos x="44" y="41"/>
              </a:cxn>
              <a:cxn ang="0">
                <a:pos x="2" y="72"/>
              </a:cxn>
              <a:cxn ang="0">
                <a:pos x="0" y="75"/>
              </a:cxn>
              <a:cxn ang="0">
                <a:pos x="0" y="76"/>
              </a:cxn>
              <a:cxn ang="0">
                <a:pos x="2" y="79"/>
              </a:cxn>
              <a:cxn ang="0">
                <a:pos x="5" y="79"/>
              </a:cxn>
              <a:cxn ang="0">
                <a:pos x="44" y="69"/>
              </a:cxn>
              <a:cxn ang="0">
                <a:pos x="44" y="76"/>
              </a:cxn>
              <a:cxn ang="0">
                <a:pos x="44" y="99"/>
              </a:cxn>
              <a:cxn ang="0">
                <a:pos x="31" y="109"/>
              </a:cxn>
              <a:cxn ang="0">
                <a:pos x="29" y="112"/>
              </a:cxn>
              <a:cxn ang="0">
                <a:pos x="29" y="112"/>
              </a:cxn>
              <a:cxn ang="0">
                <a:pos x="31" y="115"/>
              </a:cxn>
              <a:cxn ang="0">
                <a:pos x="34" y="116"/>
              </a:cxn>
              <a:cxn ang="0">
                <a:pos x="55" y="108"/>
              </a:cxn>
              <a:cxn ang="0">
                <a:pos x="75" y="115"/>
              </a:cxn>
              <a:cxn ang="0">
                <a:pos x="79" y="115"/>
              </a:cxn>
              <a:cxn ang="0">
                <a:pos x="80" y="112"/>
              </a:cxn>
              <a:cxn ang="0">
                <a:pos x="80" y="111"/>
              </a:cxn>
              <a:cxn ang="0">
                <a:pos x="78" y="108"/>
              </a:cxn>
              <a:cxn ang="0">
                <a:pos x="66" y="99"/>
              </a:cxn>
              <a:cxn ang="0">
                <a:pos x="66" y="76"/>
              </a:cxn>
              <a:cxn ang="0">
                <a:pos x="66" y="69"/>
              </a:cxn>
              <a:cxn ang="0">
                <a:pos x="105" y="79"/>
              </a:cxn>
              <a:cxn ang="0">
                <a:pos x="108" y="79"/>
              </a:cxn>
              <a:cxn ang="0">
                <a:pos x="109" y="76"/>
              </a:cxn>
              <a:cxn ang="0">
                <a:pos x="109" y="75"/>
              </a:cxn>
              <a:cxn ang="0">
                <a:pos x="108" y="72"/>
              </a:cxn>
            </a:cxnLst>
            <a:rect l="0" t="0" r="r" b="b"/>
            <a:pathLst>
              <a:path w="109" h="116">
                <a:moveTo>
                  <a:pt x="108" y="72"/>
                </a:moveTo>
                <a:cubicBezTo>
                  <a:pt x="66" y="41"/>
                  <a:pt x="66" y="41"/>
                  <a:pt x="66" y="4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16"/>
                  <a:pt x="60" y="0"/>
                  <a:pt x="55" y="0"/>
                </a:cubicBezTo>
                <a:cubicBezTo>
                  <a:pt x="49" y="0"/>
                  <a:pt x="44" y="16"/>
                  <a:pt x="44" y="21"/>
                </a:cubicBezTo>
                <a:cubicBezTo>
                  <a:pt x="44" y="41"/>
                  <a:pt x="44" y="41"/>
                  <a:pt x="44" y="41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3"/>
                  <a:pt x="0" y="74"/>
                  <a:pt x="0" y="75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7"/>
                  <a:pt x="1" y="78"/>
                  <a:pt x="2" y="79"/>
                </a:cubicBezTo>
                <a:cubicBezTo>
                  <a:pt x="3" y="79"/>
                  <a:pt x="4" y="80"/>
                  <a:pt x="5" y="79"/>
                </a:cubicBezTo>
                <a:cubicBezTo>
                  <a:pt x="44" y="69"/>
                  <a:pt x="44" y="69"/>
                  <a:pt x="44" y="69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99"/>
                  <a:pt x="44" y="99"/>
                  <a:pt x="44" y="99"/>
                </a:cubicBezTo>
                <a:cubicBezTo>
                  <a:pt x="31" y="109"/>
                  <a:pt x="31" y="109"/>
                  <a:pt x="31" y="109"/>
                </a:cubicBezTo>
                <a:cubicBezTo>
                  <a:pt x="30" y="109"/>
                  <a:pt x="29" y="110"/>
                  <a:pt x="29" y="112"/>
                </a:cubicBezTo>
                <a:cubicBezTo>
                  <a:pt x="29" y="112"/>
                  <a:pt x="29" y="112"/>
                  <a:pt x="29" y="112"/>
                </a:cubicBezTo>
                <a:cubicBezTo>
                  <a:pt x="29" y="113"/>
                  <a:pt x="30" y="114"/>
                  <a:pt x="31" y="115"/>
                </a:cubicBezTo>
                <a:cubicBezTo>
                  <a:pt x="32" y="116"/>
                  <a:pt x="33" y="116"/>
                  <a:pt x="34" y="116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77" y="116"/>
                  <a:pt x="78" y="116"/>
                  <a:pt x="79" y="115"/>
                </a:cubicBezTo>
                <a:cubicBezTo>
                  <a:pt x="80" y="114"/>
                  <a:pt x="80" y="113"/>
                  <a:pt x="80" y="112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0"/>
                  <a:pt x="80" y="109"/>
                  <a:pt x="78" y="108"/>
                </a:cubicBezTo>
                <a:cubicBezTo>
                  <a:pt x="66" y="99"/>
                  <a:pt x="66" y="99"/>
                  <a:pt x="66" y="99"/>
                </a:cubicBezTo>
                <a:cubicBezTo>
                  <a:pt x="66" y="76"/>
                  <a:pt x="66" y="76"/>
                  <a:pt x="66" y="76"/>
                </a:cubicBezTo>
                <a:cubicBezTo>
                  <a:pt x="66" y="69"/>
                  <a:pt x="66" y="69"/>
                  <a:pt x="66" y="69"/>
                </a:cubicBezTo>
                <a:cubicBezTo>
                  <a:pt x="105" y="79"/>
                  <a:pt x="105" y="79"/>
                  <a:pt x="105" y="79"/>
                </a:cubicBezTo>
                <a:cubicBezTo>
                  <a:pt x="106" y="80"/>
                  <a:pt x="107" y="79"/>
                  <a:pt x="108" y="79"/>
                </a:cubicBezTo>
                <a:cubicBezTo>
                  <a:pt x="109" y="78"/>
                  <a:pt x="109" y="77"/>
                  <a:pt x="109" y="76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09" y="74"/>
                  <a:pt x="109" y="73"/>
                  <a:pt x="108" y="72"/>
                </a:cubicBez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0" name="Freeform 101">
            <a:extLst>
              <a:ext uri="{FF2B5EF4-FFF2-40B4-BE49-F238E27FC236}">
                <a16:creationId xmlns:a16="http://schemas.microsoft.com/office/drawing/2014/main" id="{4B3F626F-F758-CA9D-D508-1AECA6ED679B}"/>
              </a:ext>
            </a:extLst>
          </p:cNvPr>
          <p:cNvSpPr>
            <a:spLocks noEditPoints="1"/>
          </p:cNvSpPr>
          <p:nvPr/>
        </p:nvSpPr>
        <p:spPr bwMode="auto">
          <a:xfrm>
            <a:off x="7766744" y="4524837"/>
            <a:ext cx="257172" cy="293685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15" y="0"/>
              </a:cxn>
              <a:cxn ang="0">
                <a:pos x="0" y="14"/>
              </a:cxn>
              <a:cxn ang="0">
                <a:pos x="0" y="72"/>
              </a:cxn>
              <a:cxn ang="0">
                <a:pos x="0" y="76"/>
              </a:cxn>
              <a:cxn ang="0">
                <a:pos x="4" y="79"/>
              </a:cxn>
              <a:cxn ang="0">
                <a:pos x="7" y="79"/>
              </a:cxn>
              <a:cxn ang="0">
                <a:pos x="7" y="98"/>
              </a:cxn>
              <a:cxn ang="0">
                <a:pos x="11" y="101"/>
              </a:cxn>
              <a:cxn ang="0">
                <a:pos x="15" y="101"/>
              </a:cxn>
              <a:cxn ang="0">
                <a:pos x="15" y="108"/>
              </a:cxn>
              <a:cxn ang="0">
                <a:pos x="22" y="116"/>
              </a:cxn>
              <a:cxn ang="0">
                <a:pos x="29" y="116"/>
              </a:cxn>
              <a:cxn ang="0">
                <a:pos x="36" y="108"/>
              </a:cxn>
              <a:cxn ang="0">
                <a:pos x="36" y="101"/>
              </a:cxn>
              <a:cxn ang="0">
                <a:pos x="65" y="101"/>
              </a:cxn>
              <a:cxn ang="0">
                <a:pos x="65" y="108"/>
              </a:cxn>
              <a:cxn ang="0">
                <a:pos x="73" y="116"/>
              </a:cxn>
              <a:cxn ang="0">
                <a:pos x="80" y="116"/>
              </a:cxn>
              <a:cxn ang="0">
                <a:pos x="87" y="108"/>
              </a:cxn>
              <a:cxn ang="0">
                <a:pos x="87" y="101"/>
              </a:cxn>
              <a:cxn ang="0">
                <a:pos x="91" y="101"/>
              </a:cxn>
              <a:cxn ang="0">
                <a:pos x="94" y="98"/>
              </a:cxn>
              <a:cxn ang="0">
                <a:pos x="94" y="79"/>
              </a:cxn>
              <a:cxn ang="0">
                <a:pos x="98" y="79"/>
              </a:cxn>
              <a:cxn ang="0">
                <a:pos x="102" y="76"/>
              </a:cxn>
              <a:cxn ang="0">
                <a:pos x="102" y="72"/>
              </a:cxn>
              <a:cxn ang="0">
                <a:pos x="102" y="14"/>
              </a:cxn>
              <a:cxn ang="0">
                <a:pos x="87" y="0"/>
              </a:cxn>
              <a:cxn ang="0">
                <a:pos x="73" y="29"/>
              </a:cxn>
              <a:cxn ang="0">
                <a:pos x="80" y="36"/>
              </a:cxn>
              <a:cxn ang="0">
                <a:pos x="80" y="50"/>
              </a:cxn>
              <a:cxn ang="0">
                <a:pos x="22" y="50"/>
              </a:cxn>
              <a:cxn ang="0">
                <a:pos x="22" y="36"/>
              </a:cxn>
              <a:cxn ang="0">
                <a:pos x="29" y="29"/>
              </a:cxn>
              <a:cxn ang="0">
                <a:pos x="73" y="29"/>
              </a:cxn>
              <a:cxn ang="0">
                <a:pos x="29" y="87"/>
              </a:cxn>
              <a:cxn ang="0">
                <a:pos x="22" y="87"/>
              </a:cxn>
              <a:cxn ang="0">
                <a:pos x="15" y="79"/>
              </a:cxn>
              <a:cxn ang="0">
                <a:pos x="22" y="72"/>
              </a:cxn>
              <a:cxn ang="0">
                <a:pos x="29" y="72"/>
              </a:cxn>
              <a:cxn ang="0">
                <a:pos x="36" y="79"/>
              </a:cxn>
              <a:cxn ang="0">
                <a:pos x="29" y="87"/>
              </a:cxn>
              <a:cxn ang="0">
                <a:pos x="80" y="87"/>
              </a:cxn>
              <a:cxn ang="0">
                <a:pos x="73" y="87"/>
              </a:cxn>
              <a:cxn ang="0">
                <a:pos x="65" y="79"/>
              </a:cxn>
              <a:cxn ang="0">
                <a:pos x="73" y="72"/>
              </a:cxn>
              <a:cxn ang="0">
                <a:pos x="80" y="72"/>
              </a:cxn>
              <a:cxn ang="0">
                <a:pos x="87" y="79"/>
              </a:cxn>
              <a:cxn ang="0">
                <a:pos x="80" y="87"/>
              </a:cxn>
            </a:cxnLst>
            <a:rect l="0" t="0" r="r" b="b"/>
            <a:pathLst>
              <a:path w="102" h="116">
                <a:moveTo>
                  <a:pt x="87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6"/>
                  <a:pt x="0" y="14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8"/>
                  <a:pt x="2" y="79"/>
                  <a:pt x="4" y="79"/>
                </a:cubicBezTo>
                <a:cubicBezTo>
                  <a:pt x="7" y="79"/>
                  <a:pt x="7" y="79"/>
                  <a:pt x="7" y="79"/>
                </a:cubicBezTo>
                <a:cubicBezTo>
                  <a:pt x="7" y="98"/>
                  <a:pt x="7" y="98"/>
                  <a:pt x="7" y="98"/>
                </a:cubicBezTo>
                <a:cubicBezTo>
                  <a:pt x="7" y="100"/>
                  <a:pt x="9" y="101"/>
                  <a:pt x="11" y="101"/>
                </a:cubicBezTo>
                <a:cubicBezTo>
                  <a:pt x="15" y="101"/>
                  <a:pt x="15" y="101"/>
                  <a:pt x="15" y="101"/>
                </a:cubicBezTo>
                <a:cubicBezTo>
                  <a:pt x="15" y="108"/>
                  <a:pt x="15" y="108"/>
                  <a:pt x="15" y="108"/>
                </a:cubicBezTo>
                <a:cubicBezTo>
                  <a:pt x="15" y="112"/>
                  <a:pt x="18" y="116"/>
                  <a:pt x="22" y="116"/>
                </a:cubicBezTo>
                <a:cubicBezTo>
                  <a:pt x="29" y="116"/>
                  <a:pt x="29" y="116"/>
                  <a:pt x="29" y="116"/>
                </a:cubicBezTo>
                <a:cubicBezTo>
                  <a:pt x="33" y="116"/>
                  <a:pt x="36" y="112"/>
                  <a:pt x="36" y="108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65" y="101"/>
                  <a:pt x="65" y="101"/>
                  <a:pt x="65" y="101"/>
                </a:cubicBezTo>
                <a:cubicBezTo>
                  <a:pt x="65" y="108"/>
                  <a:pt x="65" y="108"/>
                  <a:pt x="65" y="108"/>
                </a:cubicBezTo>
                <a:cubicBezTo>
                  <a:pt x="65" y="112"/>
                  <a:pt x="69" y="116"/>
                  <a:pt x="73" y="116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84" y="116"/>
                  <a:pt x="87" y="112"/>
                  <a:pt x="87" y="108"/>
                </a:cubicBezTo>
                <a:cubicBezTo>
                  <a:pt x="87" y="101"/>
                  <a:pt x="87" y="101"/>
                  <a:pt x="87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93" y="101"/>
                  <a:pt x="94" y="100"/>
                  <a:pt x="94" y="98"/>
                </a:cubicBezTo>
                <a:cubicBezTo>
                  <a:pt x="94" y="79"/>
                  <a:pt x="94" y="79"/>
                  <a:pt x="94" y="79"/>
                </a:cubicBezTo>
                <a:cubicBezTo>
                  <a:pt x="98" y="79"/>
                  <a:pt x="98" y="79"/>
                  <a:pt x="98" y="79"/>
                </a:cubicBezTo>
                <a:cubicBezTo>
                  <a:pt x="100" y="79"/>
                  <a:pt x="102" y="78"/>
                  <a:pt x="102" y="76"/>
                </a:cubicBezTo>
                <a:cubicBezTo>
                  <a:pt x="102" y="72"/>
                  <a:pt x="102" y="72"/>
                  <a:pt x="102" y="72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2" y="6"/>
                  <a:pt x="95" y="0"/>
                  <a:pt x="87" y="0"/>
                </a:cubicBezTo>
                <a:close/>
                <a:moveTo>
                  <a:pt x="73" y="29"/>
                </a:moveTo>
                <a:cubicBezTo>
                  <a:pt x="77" y="29"/>
                  <a:pt x="80" y="32"/>
                  <a:pt x="80" y="36"/>
                </a:cubicBezTo>
                <a:cubicBezTo>
                  <a:pt x="80" y="50"/>
                  <a:pt x="80" y="50"/>
                  <a:pt x="80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2"/>
                  <a:pt x="25" y="29"/>
                  <a:pt x="29" y="29"/>
                </a:cubicBezTo>
                <a:lnTo>
                  <a:pt x="73" y="29"/>
                </a:lnTo>
                <a:close/>
                <a:moveTo>
                  <a:pt x="29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18" y="87"/>
                  <a:pt x="15" y="83"/>
                  <a:pt x="15" y="79"/>
                </a:cubicBezTo>
                <a:cubicBezTo>
                  <a:pt x="15" y="75"/>
                  <a:pt x="18" y="72"/>
                  <a:pt x="22" y="72"/>
                </a:cubicBezTo>
                <a:cubicBezTo>
                  <a:pt x="29" y="72"/>
                  <a:pt x="29" y="72"/>
                  <a:pt x="29" y="72"/>
                </a:cubicBezTo>
                <a:cubicBezTo>
                  <a:pt x="33" y="72"/>
                  <a:pt x="36" y="75"/>
                  <a:pt x="36" y="79"/>
                </a:cubicBezTo>
                <a:cubicBezTo>
                  <a:pt x="36" y="83"/>
                  <a:pt x="33" y="87"/>
                  <a:pt x="29" y="87"/>
                </a:cubicBezTo>
                <a:close/>
                <a:moveTo>
                  <a:pt x="80" y="87"/>
                </a:moveTo>
                <a:cubicBezTo>
                  <a:pt x="73" y="87"/>
                  <a:pt x="73" y="87"/>
                  <a:pt x="73" y="87"/>
                </a:cubicBezTo>
                <a:cubicBezTo>
                  <a:pt x="69" y="87"/>
                  <a:pt x="65" y="83"/>
                  <a:pt x="65" y="79"/>
                </a:cubicBezTo>
                <a:cubicBezTo>
                  <a:pt x="65" y="75"/>
                  <a:pt x="69" y="72"/>
                  <a:pt x="73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4" y="72"/>
                  <a:pt x="87" y="75"/>
                  <a:pt x="87" y="79"/>
                </a:cubicBezTo>
                <a:cubicBezTo>
                  <a:pt x="87" y="83"/>
                  <a:pt x="84" y="87"/>
                  <a:pt x="80" y="87"/>
                </a:cubicBez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31" name="Group 317">
            <a:extLst>
              <a:ext uri="{FF2B5EF4-FFF2-40B4-BE49-F238E27FC236}">
                <a16:creationId xmlns:a16="http://schemas.microsoft.com/office/drawing/2014/main" id="{65354003-B093-D9D5-E1B9-F142B56B5CCA}"/>
              </a:ext>
            </a:extLst>
          </p:cNvPr>
          <p:cNvGrpSpPr/>
          <p:nvPr/>
        </p:nvGrpSpPr>
        <p:grpSpPr>
          <a:xfrm>
            <a:off x="10090820" y="3351687"/>
            <a:ext cx="292098" cy="220661"/>
            <a:chOff x="8526463" y="2427288"/>
            <a:chExt cx="292101" cy="220663"/>
          </a:xfrm>
          <a:solidFill>
            <a:srgbClr val="2DADE0"/>
          </a:solidFill>
        </p:grpSpPr>
        <p:sp>
          <p:nvSpPr>
            <p:cNvPr id="132" name="Freeform 102">
              <a:extLst>
                <a:ext uri="{FF2B5EF4-FFF2-40B4-BE49-F238E27FC236}">
                  <a16:creationId xmlns:a16="http://schemas.microsoft.com/office/drawing/2014/main" id="{5D5DB36A-4603-9F53-54FA-5C3856E63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6463" y="2611438"/>
              <a:ext cx="292100" cy="36513"/>
            </a:xfrm>
            <a:custGeom>
              <a:avLst/>
              <a:gdLst/>
              <a:ahLst/>
              <a:cxnLst>
                <a:cxn ang="0">
                  <a:pos x="109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7" y="14"/>
                </a:cxn>
                <a:cxn ang="0">
                  <a:pos x="109" y="14"/>
                </a:cxn>
                <a:cxn ang="0">
                  <a:pos x="116" y="7"/>
                </a:cxn>
                <a:cxn ang="0">
                  <a:pos x="109" y="0"/>
                </a:cxn>
              </a:cxnLst>
              <a:rect l="0" t="0" r="r" b="b"/>
              <a:pathLst>
                <a:path w="116" h="14">
                  <a:moveTo>
                    <a:pt x="10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13" y="14"/>
                    <a:pt x="116" y="11"/>
                    <a:pt x="116" y="7"/>
                  </a:cubicBezTo>
                  <a:cubicBezTo>
                    <a:pt x="116" y="3"/>
                    <a:pt x="113" y="0"/>
                    <a:pt x="10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3" name="Freeform 103">
              <a:extLst>
                <a:ext uri="{FF2B5EF4-FFF2-40B4-BE49-F238E27FC236}">
                  <a16:creationId xmlns:a16="http://schemas.microsoft.com/office/drawing/2014/main" id="{0FA90078-B4B5-CEEB-607C-71113824BF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82026" y="2427288"/>
              <a:ext cx="236538" cy="165100"/>
            </a:xfrm>
            <a:custGeom>
              <a:avLst/>
              <a:gdLst/>
              <a:ahLst/>
              <a:cxnLst>
                <a:cxn ang="0">
                  <a:pos x="14" y="65"/>
                </a:cxn>
                <a:cxn ang="0">
                  <a:pos x="58" y="65"/>
                </a:cxn>
                <a:cxn ang="0">
                  <a:pos x="72" y="51"/>
                </a:cxn>
                <a:cxn ang="0">
                  <a:pos x="94" y="29"/>
                </a:cxn>
                <a:cxn ang="0">
                  <a:pos x="72" y="7"/>
                </a:cxn>
                <a:cxn ang="0">
                  <a:pos x="72" y="0"/>
                </a:cxn>
                <a:cxn ang="0">
                  <a:pos x="0" y="0"/>
                </a:cxn>
                <a:cxn ang="0">
                  <a:pos x="0" y="51"/>
                </a:cxn>
                <a:cxn ang="0">
                  <a:pos x="14" y="65"/>
                </a:cxn>
                <a:cxn ang="0">
                  <a:pos x="87" y="29"/>
                </a:cxn>
                <a:cxn ang="0">
                  <a:pos x="72" y="44"/>
                </a:cxn>
                <a:cxn ang="0">
                  <a:pos x="72" y="14"/>
                </a:cxn>
                <a:cxn ang="0">
                  <a:pos x="87" y="29"/>
                </a:cxn>
                <a:cxn ang="0">
                  <a:pos x="7" y="7"/>
                </a:cxn>
                <a:cxn ang="0">
                  <a:pos x="14" y="7"/>
                </a:cxn>
                <a:cxn ang="0">
                  <a:pos x="14" y="58"/>
                </a:cxn>
                <a:cxn ang="0">
                  <a:pos x="7" y="51"/>
                </a:cxn>
                <a:cxn ang="0">
                  <a:pos x="7" y="7"/>
                </a:cxn>
              </a:cxnLst>
              <a:rect l="0" t="0" r="r" b="b"/>
              <a:pathLst>
                <a:path w="94" h="65">
                  <a:moveTo>
                    <a:pt x="14" y="65"/>
                  </a:moveTo>
                  <a:cubicBezTo>
                    <a:pt x="58" y="65"/>
                    <a:pt x="58" y="65"/>
                    <a:pt x="58" y="65"/>
                  </a:cubicBezTo>
                  <a:cubicBezTo>
                    <a:pt x="66" y="65"/>
                    <a:pt x="72" y="59"/>
                    <a:pt x="72" y="51"/>
                  </a:cubicBezTo>
                  <a:cubicBezTo>
                    <a:pt x="84" y="51"/>
                    <a:pt x="94" y="41"/>
                    <a:pt x="94" y="29"/>
                  </a:cubicBezTo>
                  <a:cubicBezTo>
                    <a:pt x="94" y="17"/>
                    <a:pt x="84" y="7"/>
                    <a:pt x="72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9"/>
                    <a:pt x="6" y="65"/>
                    <a:pt x="14" y="65"/>
                  </a:cubicBezTo>
                  <a:close/>
                  <a:moveTo>
                    <a:pt x="87" y="29"/>
                  </a:moveTo>
                  <a:cubicBezTo>
                    <a:pt x="87" y="37"/>
                    <a:pt x="80" y="44"/>
                    <a:pt x="72" y="44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80" y="14"/>
                    <a:pt x="87" y="21"/>
                    <a:pt x="87" y="29"/>
                  </a:cubicBezTo>
                  <a:close/>
                  <a:moveTo>
                    <a:pt x="7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0" y="58"/>
                    <a:pt x="7" y="55"/>
                    <a:pt x="7" y="51"/>
                  </a:cubicBezTo>
                  <a:lnTo>
                    <a:pt x="7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34" name="Group 273">
            <a:extLst>
              <a:ext uri="{FF2B5EF4-FFF2-40B4-BE49-F238E27FC236}">
                <a16:creationId xmlns:a16="http://schemas.microsoft.com/office/drawing/2014/main" id="{48CCF394-6696-4B32-75AD-B777B312D3E6}"/>
              </a:ext>
            </a:extLst>
          </p:cNvPr>
          <p:cNvGrpSpPr/>
          <p:nvPr/>
        </p:nvGrpSpPr>
        <p:grpSpPr>
          <a:xfrm>
            <a:off x="3517438" y="3939329"/>
            <a:ext cx="295272" cy="292098"/>
            <a:chOff x="1497013" y="3013075"/>
            <a:chExt cx="295275" cy="292101"/>
          </a:xfrm>
          <a:solidFill>
            <a:srgbClr val="6ACEE2"/>
          </a:solidFill>
        </p:grpSpPr>
        <p:sp>
          <p:nvSpPr>
            <p:cNvPr id="135" name="Freeform 104">
              <a:extLst>
                <a:ext uri="{FF2B5EF4-FFF2-40B4-BE49-F238E27FC236}">
                  <a16:creationId xmlns:a16="http://schemas.microsoft.com/office/drawing/2014/main" id="{FB49BD3E-28F8-918D-5A49-8C6BEE6A1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3106738"/>
              <a:ext cx="295275" cy="198438"/>
            </a:xfrm>
            <a:custGeom>
              <a:avLst/>
              <a:gdLst/>
              <a:ahLst/>
              <a:cxnLst>
                <a:cxn ang="0">
                  <a:pos x="151" y="0"/>
                </a:cxn>
                <a:cxn ang="0">
                  <a:pos x="151" y="11"/>
                </a:cxn>
                <a:cxn ang="0">
                  <a:pos x="174" y="11"/>
                </a:cxn>
                <a:cxn ang="0">
                  <a:pos x="174" y="114"/>
                </a:cxn>
                <a:cxn ang="0">
                  <a:pos x="116" y="114"/>
                </a:cxn>
                <a:cxn ang="0">
                  <a:pos x="116" y="79"/>
                </a:cxn>
                <a:cxn ang="0">
                  <a:pos x="70" y="79"/>
                </a:cxn>
                <a:cxn ang="0">
                  <a:pos x="70" y="114"/>
                </a:cxn>
                <a:cxn ang="0">
                  <a:pos x="13" y="114"/>
                </a:cxn>
                <a:cxn ang="0">
                  <a:pos x="13" y="11"/>
                </a:cxn>
                <a:cxn ang="0">
                  <a:pos x="35" y="11"/>
                </a:cxn>
                <a:cxn ang="0">
                  <a:pos x="35" y="0"/>
                </a:cxn>
                <a:cxn ang="0">
                  <a:pos x="0" y="0"/>
                </a:cxn>
                <a:cxn ang="0">
                  <a:pos x="0" y="125"/>
                </a:cxn>
                <a:cxn ang="0">
                  <a:pos x="186" y="125"/>
                </a:cxn>
                <a:cxn ang="0">
                  <a:pos x="186" y="0"/>
                </a:cxn>
                <a:cxn ang="0">
                  <a:pos x="151" y="0"/>
                </a:cxn>
              </a:cxnLst>
              <a:rect l="0" t="0" r="r" b="b"/>
              <a:pathLst>
                <a:path w="186" h="125">
                  <a:moveTo>
                    <a:pt x="151" y="0"/>
                  </a:moveTo>
                  <a:lnTo>
                    <a:pt x="151" y="11"/>
                  </a:lnTo>
                  <a:lnTo>
                    <a:pt x="174" y="11"/>
                  </a:lnTo>
                  <a:lnTo>
                    <a:pt x="174" y="114"/>
                  </a:lnTo>
                  <a:lnTo>
                    <a:pt x="116" y="114"/>
                  </a:lnTo>
                  <a:lnTo>
                    <a:pt x="116" y="79"/>
                  </a:lnTo>
                  <a:lnTo>
                    <a:pt x="70" y="79"/>
                  </a:lnTo>
                  <a:lnTo>
                    <a:pt x="70" y="114"/>
                  </a:lnTo>
                  <a:lnTo>
                    <a:pt x="13" y="114"/>
                  </a:lnTo>
                  <a:lnTo>
                    <a:pt x="13" y="11"/>
                  </a:lnTo>
                  <a:lnTo>
                    <a:pt x="35" y="11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25"/>
                  </a:lnTo>
                  <a:lnTo>
                    <a:pt x="186" y="125"/>
                  </a:lnTo>
                  <a:lnTo>
                    <a:pt x="186" y="0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6" name="Freeform 105">
              <a:extLst>
                <a:ext uri="{FF2B5EF4-FFF2-40B4-BE49-F238E27FC236}">
                  <a16:creationId xmlns:a16="http://schemas.microsoft.com/office/drawing/2014/main" id="{F59F3C5E-30EF-8450-FBA5-964F392113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1626" y="3013075"/>
              <a:ext cx="147638" cy="128588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81"/>
                </a:cxn>
                <a:cxn ang="0">
                  <a:pos x="93" y="81"/>
                </a:cxn>
                <a:cxn ang="0">
                  <a:pos x="93" y="70"/>
                </a:cxn>
                <a:cxn ang="0">
                  <a:pos x="93" y="46"/>
                </a:cxn>
                <a:cxn ang="0">
                  <a:pos x="93" y="0"/>
                </a:cxn>
                <a:cxn ang="0">
                  <a:pos x="0" y="0"/>
                </a:cxn>
                <a:cxn ang="0">
                  <a:pos x="0" y="46"/>
                </a:cxn>
                <a:cxn ang="0">
                  <a:pos x="0" y="70"/>
                </a:cxn>
                <a:cxn ang="0">
                  <a:pos x="34" y="13"/>
                </a:cxn>
                <a:cxn ang="0">
                  <a:pos x="34" y="35"/>
                </a:cxn>
                <a:cxn ang="0">
                  <a:pos x="58" y="35"/>
                </a:cxn>
                <a:cxn ang="0">
                  <a:pos x="58" y="13"/>
                </a:cxn>
                <a:cxn ang="0">
                  <a:pos x="69" y="13"/>
                </a:cxn>
                <a:cxn ang="0">
                  <a:pos x="69" y="70"/>
                </a:cxn>
                <a:cxn ang="0">
                  <a:pos x="58" y="70"/>
                </a:cxn>
                <a:cxn ang="0">
                  <a:pos x="58" y="46"/>
                </a:cxn>
                <a:cxn ang="0">
                  <a:pos x="34" y="46"/>
                </a:cxn>
                <a:cxn ang="0">
                  <a:pos x="34" y="70"/>
                </a:cxn>
                <a:cxn ang="0">
                  <a:pos x="23" y="70"/>
                </a:cxn>
                <a:cxn ang="0">
                  <a:pos x="23" y="13"/>
                </a:cxn>
                <a:cxn ang="0">
                  <a:pos x="34" y="13"/>
                </a:cxn>
              </a:cxnLst>
              <a:rect l="0" t="0" r="r" b="b"/>
              <a:pathLst>
                <a:path w="93" h="81">
                  <a:moveTo>
                    <a:pt x="0" y="70"/>
                  </a:moveTo>
                  <a:lnTo>
                    <a:pt x="0" y="81"/>
                  </a:lnTo>
                  <a:lnTo>
                    <a:pt x="93" y="81"/>
                  </a:lnTo>
                  <a:lnTo>
                    <a:pt x="93" y="70"/>
                  </a:lnTo>
                  <a:lnTo>
                    <a:pt x="93" y="46"/>
                  </a:lnTo>
                  <a:lnTo>
                    <a:pt x="93" y="0"/>
                  </a:lnTo>
                  <a:lnTo>
                    <a:pt x="0" y="0"/>
                  </a:lnTo>
                  <a:lnTo>
                    <a:pt x="0" y="46"/>
                  </a:lnTo>
                  <a:lnTo>
                    <a:pt x="0" y="70"/>
                  </a:lnTo>
                  <a:close/>
                  <a:moveTo>
                    <a:pt x="34" y="13"/>
                  </a:moveTo>
                  <a:lnTo>
                    <a:pt x="34" y="35"/>
                  </a:lnTo>
                  <a:lnTo>
                    <a:pt x="58" y="35"/>
                  </a:lnTo>
                  <a:lnTo>
                    <a:pt x="58" y="13"/>
                  </a:lnTo>
                  <a:lnTo>
                    <a:pt x="69" y="13"/>
                  </a:lnTo>
                  <a:lnTo>
                    <a:pt x="69" y="70"/>
                  </a:lnTo>
                  <a:lnTo>
                    <a:pt x="58" y="70"/>
                  </a:lnTo>
                  <a:lnTo>
                    <a:pt x="58" y="46"/>
                  </a:lnTo>
                  <a:lnTo>
                    <a:pt x="34" y="46"/>
                  </a:lnTo>
                  <a:lnTo>
                    <a:pt x="34" y="70"/>
                  </a:lnTo>
                  <a:lnTo>
                    <a:pt x="23" y="70"/>
                  </a:lnTo>
                  <a:lnTo>
                    <a:pt x="23" y="13"/>
                  </a:lnTo>
                  <a:lnTo>
                    <a:pt x="34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7" name="Rectangle 106">
              <a:extLst>
                <a:ext uri="{FF2B5EF4-FFF2-40B4-BE49-F238E27FC236}">
                  <a16:creationId xmlns:a16="http://schemas.microsoft.com/office/drawing/2014/main" id="{C1DD678C-025E-360B-C846-B6BF2318F1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5113" y="3179763"/>
              <a:ext cx="5556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8" name="Rectangle 107">
              <a:extLst>
                <a:ext uri="{FF2B5EF4-FFF2-40B4-BE49-F238E27FC236}">
                  <a16:creationId xmlns:a16="http://schemas.microsoft.com/office/drawing/2014/main" id="{534FFFFA-0A96-72AB-F629-34B423473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5113" y="3232150"/>
              <a:ext cx="55563" cy="381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9" name="Rectangle 108">
              <a:extLst>
                <a:ext uri="{FF2B5EF4-FFF2-40B4-BE49-F238E27FC236}">
                  <a16:creationId xmlns:a16="http://schemas.microsoft.com/office/drawing/2014/main" id="{AA11EEF8-80A7-58EF-AC30-5099B35055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0213" y="3179763"/>
              <a:ext cx="5397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0" name="Rectangle 109">
              <a:extLst>
                <a:ext uri="{FF2B5EF4-FFF2-40B4-BE49-F238E27FC236}">
                  <a16:creationId xmlns:a16="http://schemas.microsoft.com/office/drawing/2014/main" id="{0C1F3F28-ABD0-C8E2-01A0-09C173369B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0213" y="3232150"/>
              <a:ext cx="53975" cy="381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1" name="Rectangle 110">
              <a:extLst>
                <a:ext uri="{FF2B5EF4-FFF2-40B4-BE49-F238E27FC236}">
                  <a16:creationId xmlns:a16="http://schemas.microsoft.com/office/drawing/2014/main" id="{54B95FC8-AFDB-1F41-A968-C38F5E0B2D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8138" y="3179763"/>
              <a:ext cx="730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43" name="Group 315">
            <a:extLst>
              <a:ext uri="{FF2B5EF4-FFF2-40B4-BE49-F238E27FC236}">
                <a16:creationId xmlns:a16="http://schemas.microsoft.com/office/drawing/2014/main" id="{A79E6914-DC6E-45A3-C80A-2AE2D675B36A}"/>
              </a:ext>
            </a:extLst>
          </p:cNvPr>
          <p:cNvGrpSpPr/>
          <p:nvPr/>
        </p:nvGrpSpPr>
        <p:grpSpPr>
          <a:xfrm>
            <a:off x="8479134" y="3939330"/>
            <a:ext cx="295272" cy="292097"/>
            <a:chOff x="7353301" y="3013075"/>
            <a:chExt cx="295275" cy="292100"/>
          </a:xfrm>
          <a:solidFill>
            <a:srgbClr val="6ACEE2"/>
          </a:solidFill>
        </p:grpSpPr>
        <p:sp>
          <p:nvSpPr>
            <p:cNvPr id="144" name="Freeform 112">
              <a:extLst>
                <a:ext uri="{FF2B5EF4-FFF2-40B4-BE49-F238E27FC236}">
                  <a16:creationId xmlns:a16="http://schemas.microsoft.com/office/drawing/2014/main" id="{355FD5D2-7E47-004C-9EF5-67C1CF86C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1401" y="3013075"/>
              <a:ext cx="257175" cy="176213"/>
            </a:xfrm>
            <a:custGeom>
              <a:avLst/>
              <a:gdLst/>
              <a:ahLst/>
              <a:cxnLst>
                <a:cxn ang="0">
                  <a:pos x="93" y="36"/>
                </a:cxn>
                <a:cxn ang="0">
                  <a:pos x="94" y="29"/>
                </a:cxn>
                <a:cxn ang="0">
                  <a:pos x="65" y="0"/>
                </a:cxn>
                <a:cxn ang="0">
                  <a:pos x="40" y="16"/>
                </a:cxn>
                <a:cxn ang="0">
                  <a:pos x="33" y="15"/>
                </a:cxn>
                <a:cxn ang="0">
                  <a:pos x="15" y="32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18" y="44"/>
                </a:cxn>
                <a:cxn ang="0">
                  <a:pos x="22" y="44"/>
                </a:cxn>
                <a:cxn ang="0">
                  <a:pos x="51" y="29"/>
                </a:cxn>
                <a:cxn ang="0">
                  <a:pos x="87" y="66"/>
                </a:cxn>
                <a:cxn ang="0">
                  <a:pos x="87" y="70"/>
                </a:cxn>
                <a:cxn ang="0">
                  <a:pos x="87" y="70"/>
                </a:cxn>
                <a:cxn ang="0">
                  <a:pos x="102" y="51"/>
                </a:cxn>
                <a:cxn ang="0">
                  <a:pos x="93" y="36"/>
                </a:cxn>
              </a:cxnLst>
              <a:rect l="0" t="0" r="r" b="b"/>
              <a:pathLst>
                <a:path w="102" h="70">
                  <a:moveTo>
                    <a:pt x="93" y="36"/>
                  </a:moveTo>
                  <a:cubicBezTo>
                    <a:pt x="94" y="34"/>
                    <a:pt x="94" y="32"/>
                    <a:pt x="94" y="29"/>
                  </a:cubicBezTo>
                  <a:cubicBezTo>
                    <a:pt x="94" y="13"/>
                    <a:pt x="81" y="0"/>
                    <a:pt x="65" y="0"/>
                  </a:cubicBezTo>
                  <a:cubicBezTo>
                    <a:pt x="54" y="0"/>
                    <a:pt x="44" y="7"/>
                    <a:pt x="40" y="16"/>
                  </a:cubicBezTo>
                  <a:cubicBezTo>
                    <a:pt x="37" y="15"/>
                    <a:pt x="35" y="15"/>
                    <a:pt x="33" y="15"/>
                  </a:cubicBezTo>
                  <a:cubicBezTo>
                    <a:pt x="23" y="15"/>
                    <a:pt x="15" y="23"/>
                    <a:pt x="15" y="32"/>
                  </a:cubicBezTo>
                  <a:cubicBezTo>
                    <a:pt x="6" y="36"/>
                    <a:pt x="0" y="43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5" y="47"/>
                    <a:pt x="11" y="44"/>
                    <a:pt x="18" y="44"/>
                  </a:cubicBezTo>
                  <a:cubicBezTo>
                    <a:pt x="19" y="44"/>
                    <a:pt x="20" y="44"/>
                    <a:pt x="22" y="44"/>
                  </a:cubicBezTo>
                  <a:cubicBezTo>
                    <a:pt x="28" y="35"/>
                    <a:pt x="39" y="29"/>
                    <a:pt x="51" y="29"/>
                  </a:cubicBezTo>
                  <a:cubicBezTo>
                    <a:pt x="71" y="29"/>
                    <a:pt x="87" y="46"/>
                    <a:pt x="87" y="66"/>
                  </a:cubicBezTo>
                  <a:cubicBezTo>
                    <a:pt x="87" y="67"/>
                    <a:pt x="87" y="68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96" y="66"/>
                    <a:pt x="102" y="59"/>
                    <a:pt x="102" y="51"/>
                  </a:cubicBezTo>
                  <a:cubicBezTo>
                    <a:pt x="102" y="45"/>
                    <a:pt x="98" y="40"/>
                    <a:pt x="93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5" name="Freeform 113">
              <a:extLst>
                <a:ext uri="{FF2B5EF4-FFF2-40B4-BE49-F238E27FC236}">
                  <a16:creationId xmlns:a16="http://schemas.microsoft.com/office/drawing/2014/main" id="{71D2E473-5C61-5144-4B64-30D05A5654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3301" y="3124200"/>
              <a:ext cx="257175" cy="180975"/>
            </a:xfrm>
            <a:custGeom>
              <a:avLst/>
              <a:gdLst/>
              <a:ahLst/>
              <a:cxnLst>
                <a:cxn ang="0">
                  <a:pos x="94" y="36"/>
                </a:cxn>
                <a:cxn ang="0">
                  <a:pos x="95" y="29"/>
                </a:cxn>
                <a:cxn ang="0">
                  <a:pos x="66" y="0"/>
                </a:cxn>
                <a:cxn ang="0">
                  <a:pos x="40" y="16"/>
                </a:cxn>
                <a:cxn ang="0">
                  <a:pos x="33" y="14"/>
                </a:cxn>
                <a:cxn ang="0">
                  <a:pos x="15" y="32"/>
                </a:cxn>
                <a:cxn ang="0">
                  <a:pos x="0" y="51"/>
                </a:cxn>
                <a:cxn ang="0">
                  <a:pos x="29" y="72"/>
                </a:cxn>
                <a:cxn ang="0">
                  <a:pos x="73" y="72"/>
                </a:cxn>
                <a:cxn ang="0">
                  <a:pos x="102" y="51"/>
                </a:cxn>
                <a:cxn ang="0">
                  <a:pos x="94" y="36"/>
                </a:cxn>
              </a:cxnLst>
              <a:rect l="0" t="0" r="r" b="b"/>
              <a:pathLst>
                <a:path w="102" h="72">
                  <a:moveTo>
                    <a:pt x="94" y="36"/>
                  </a:moveTo>
                  <a:cubicBezTo>
                    <a:pt x="94" y="33"/>
                    <a:pt x="95" y="31"/>
                    <a:pt x="95" y="29"/>
                  </a:cubicBezTo>
                  <a:cubicBezTo>
                    <a:pt x="95" y="13"/>
                    <a:pt x="82" y="0"/>
                    <a:pt x="66" y="0"/>
                  </a:cubicBezTo>
                  <a:cubicBezTo>
                    <a:pt x="54" y="0"/>
                    <a:pt x="45" y="6"/>
                    <a:pt x="40" y="16"/>
                  </a:cubicBezTo>
                  <a:cubicBezTo>
                    <a:pt x="38" y="15"/>
                    <a:pt x="36" y="14"/>
                    <a:pt x="33" y="14"/>
                  </a:cubicBezTo>
                  <a:cubicBezTo>
                    <a:pt x="23" y="14"/>
                    <a:pt x="15" y="22"/>
                    <a:pt x="15" y="32"/>
                  </a:cubicBezTo>
                  <a:cubicBezTo>
                    <a:pt x="6" y="36"/>
                    <a:pt x="0" y="43"/>
                    <a:pt x="0" y="51"/>
                  </a:cubicBezTo>
                  <a:cubicBezTo>
                    <a:pt x="0" y="63"/>
                    <a:pt x="13" y="72"/>
                    <a:pt x="29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89" y="72"/>
                    <a:pt x="102" y="63"/>
                    <a:pt x="102" y="51"/>
                  </a:cubicBezTo>
                  <a:cubicBezTo>
                    <a:pt x="102" y="45"/>
                    <a:pt x="99" y="40"/>
                    <a:pt x="94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46" name="Freeform 114">
            <a:extLst>
              <a:ext uri="{FF2B5EF4-FFF2-40B4-BE49-F238E27FC236}">
                <a16:creationId xmlns:a16="http://schemas.microsoft.com/office/drawing/2014/main" id="{816B81ED-1D8D-014D-F037-D57D3D7ED574}"/>
              </a:ext>
            </a:extLst>
          </p:cNvPr>
          <p:cNvSpPr>
            <a:spLocks/>
          </p:cNvSpPr>
          <p:nvPr/>
        </p:nvSpPr>
        <p:spPr bwMode="auto">
          <a:xfrm>
            <a:off x="9313552" y="3993304"/>
            <a:ext cx="255585" cy="184148"/>
          </a:xfrm>
          <a:custGeom>
            <a:avLst/>
            <a:gdLst/>
            <a:ahLst/>
            <a:cxnLst>
              <a:cxn ang="0">
                <a:pos x="93" y="36"/>
              </a:cxn>
              <a:cxn ang="0">
                <a:pos x="94" y="29"/>
              </a:cxn>
              <a:cxn ang="0">
                <a:pos x="65" y="0"/>
              </a:cxn>
              <a:cxn ang="0">
                <a:pos x="40" y="16"/>
              </a:cxn>
              <a:cxn ang="0">
                <a:pos x="33" y="15"/>
              </a:cxn>
              <a:cxn ang="0">
                <a:pos x="15" y="32"/>
              </a:cxn>
              <a:cxn ang="0">
                <a:pos x="0" y="51"/>
              </a:cxn>
              <a:cxn ang="0">
                <a:pos x="29" y="73"/>
              </a:cxn>
              <a:cxn ang="0">
                <a:pos x="73" y="73"/>
              </a:cxn>
              <a:cxn ang="0">
                <a:pos x="102" y="51"/>
              </a:cxn>
              <a:cxn ang="0">
                <a:pos x="93" y="36"/>
              </a:cxn>
            </a:cxnLst>
            <a:rect l="0" t="0" r="r" b="b"/>
            <a:pathLst>
              <a:path w="102" h="73">
                <a:moveTo>
                  <a:pt x="93" y="36"/>
                </a:moveTo>
                <a:cubicBezTo>
                  <a:pt x="94" y="34"/>
                  <a:pt x="94" y="32"/>
                  <a:pt x="94" y="29"/>
                </a:cubicBezTo>
                <a:cubicBezTo>
                  <a:pt x="94" y="13"/>
                  <a:pt x="81" y="0"/>
                  <a:pt x="65" y="0"/>
                </a:cubicBezTo>
                <a:cubicBezTo>
                  <a:pt x="54" y="0"/>
                  <a:pt x="44" y="7"/>
                  <a:pt x="40" y="16"/>
                </a:cubicBezTo>
                <a:cubicBezTo>
                  <a:pt x="37" y="15"/>
                  <a:pt x="35" y="15"/>
                  <a:pt x="33" y="15"/>
                </a:cubicBezTo>
                <a:cubicBezTo>
                  <a:pt x="23" y="15"/>
                  <a:pt x="15" y="23"/>
                  <a:pt x="15" y="32"/>
                </a:cubicBezTo>
                <a:cubicBezTo>
                  <a:pt x="6" y="36"/>
                  <a:pt x="0" y="43"/>
                  <a:pt x="0" y="51"/>
                </a:cubicBezTo>
                <a:cubicBezTo>
                  <a:pt x="0" y="63"/>
                  <a:pt x="13" y="73"/>
                  <a:pt x="29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89" y="73"/>
                  <a:pt x="102" y="63"/>
                  <a:pt x="102" y="51"/>
                </a:cubicBezTo>
                <a:cubicBezTo>
                  <a:pt x="102" y="45"/>
                  <a:pt x="98" y="40"/>
                  <a:pt x="93" y="36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47" name="Group 316">
            <a:extLst>
              <a:ext uri="{FF2B5EF4-FFF2-40B4-BE49-F238E27FC236}">
                <a16:creationId xmlns:a16="http://schemas.microsoft.com/office/drawing/2014/main" id="{CAABCC7D-4F4E-C8CC-AF32-71DD7774CC1A}"/>
              </a:ext>
            </a:extLst>
          </p:cNvPr>
          <p:cNvGrpSpPr/>
          <p:nvPr/>
        </p:nvGrpSpPr>
        <p:grpSpPr>
          <a:xfrm>
            <a:off x="10108284" y="3939330"/>
            <a:ext cx="257172" cy="292097"/>
            <a:chOff x="8543926" y="3013075"/>
            <a:chExt cx="257175" cy="292100"/>
          </a:xfrm>
          <a:solidFill>
            <a:srgbClr val="6ACEE2"/>
          </a:solidFill>
        </p:grpSpPr>
        <p:sp>
          <p:nvSpPr>
            <p:cNvPr id="148" name="Freeform 115">
              <a:extLst>
                <a:ext uri="{FF2B5EF4-FFF2-40B4-BE49-F238E27FC236}">
                  <a16:creationId xmlns:a16="http://schemas.microsoft.com/office/drawing/2014/main" id="{8E93C6CE-56BB-A2DD-A135-C4074EF66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3926" y="3013075"/>
              <a:ext cx="257175" cy="184150"/>
            </a:xfrm>
            <a:custGeom>
              <a:avLst/>
              <a:gdLst/>
              <a:ahLst/>
              <a:cxnLst>
                <a:cxn ang="0">
                  <a:pos x="94" y="36"/>
                </a:cxn>
                <a:cxn ang="0">
                  <a:pos x="95" y="29"/>
                </a:cxn>
                <a:cxn ang="0">
                  <a:pos x="66" y="0"/>
                </a:cxn>
                <a:cxn ang="0">
                  <a:pos x="40" y="16"/>
                </a:cxn>
                <a:cxn ang="0">
                  <a:pos x="33" y="15"/>
                </a:cxn>
                <a:cxn ang="0">
                  <a:pos x="15" y="32"/>
                </a:cxn>
                <a:cxn ang="0">
                  <a:pos x="0" y="51"/>
                </a:cxn>
                <a:cxn ang="0">
                  <a:pos x="29" y="73"/>
                </a:cxn>
                <a:cxn ang="0">
                  <a:pos x="73" y="73"/>
                </a:cxn>
                <a:cxn ang="0">
                  <a:pos x="102" y="51"/>
                </a:cxn>
                <a:cxn ang="0">
                  <a:pos x="94" y="36"/>
                </a:cxn>
              </a:cxnLst>
              <a:rect l="0" t="0" r="r" b="b"/>
              <a:pathLst>
                <a:path w="102" h="73">
                  <a:moveTo>
                    <a:pt x="94" y="36"/>
                  </a:moveTo>
                  <a:cubicBezTo>
                    <a:pt x="94" y="34"/>
                    <a:pt x="95" y="32"/>
                    <a:pt x="95" y="29"/>
                  </a:cubicBezTo>
                  <a:cubicBezTo>
                    <a:pt x="95" y="13"/>
                    <a:pt x="82" y="0"/>
                    <a:pt x="66" y="0"/>
                  </a:cubicBezTo>
                  <a:cubicBezTo>
                    <a:pt x="54" y="0"/>
                    <a:pt x="45" y="7"/>
                    <a:pt x="40" y="16"/>
                  </a:cubicBezTo>
                  <a:cubicBezTo>
                    <a:pt x="38" y="15"/>
                    <a:pt x="35" y="15"/>
                    <a:pt x="33" y="15"/>
                  </a:cubicBezTo>
                  <a:cubicBezTo>
                    <a:pt x="23" y="15"/>
                    <a:pt x="15" y="23"/>
                    <a:pt x="15" y="32"/>
                  </a:cubicBezTo>
                  <a:cubicBezTo>
                    <a:pt x="6" y="36"/>
                    <a:pt x="0" y="43"/>
                    <a:pt x="0" y="51"/>
                  </a:cubicBezTo>
                  <a:cubicBezTo>
                    <a:pt x="0" y="63"/>
                    <a:pt x="13" y="73"/>
                    <a:pt x="29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9" y="73"/>
                    <a:pt x="102" y="63"/>
                    <a:pt x="102" y="51"/>
                  </a:cubicBezTo>
                  <a:cubicBezTo>
                    <a:pt x="102" y="45"/>
                    <a:pt x="99" y="40"/>
                    <a:pt x="94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9" name="Freeform 116">
              <a:extLst>
                <a:ext uri="{FF2B5EF4-FFF2-40B4-BE49-F238E27FC236}">
                  <a16:creationId xmlns:a16="http://schemas.microsoft.com/office/drawing/2014/main" id="{2320166E-934D-BAEF-E3F0-9B001C2E512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2026" y="3214688"/>
              <a:ext cx="34925" cy="73025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" y="29"/>
                </a:cxn>
                <a:cxn ang="0">
                  <a:pos x="14" y="19"/>
                </a:cxn>
                <a:cxn ang="0">
                  <a:pos x="7" y="0"/>
                </a:cxn>
                <a:cxn ang="0">
                  <a:pos x="0" y="19"/>
                </a:cxn>
              </a:cxnLst>
              <a:rect l="0" t="0" r="r" b="b"/>
              <a:pathLst>
                <a:path w="14" h="29">
                  <a:moveTo>
                    <a:pt x="0" y="19"/>
                  </a:moveTo>
                  <a:cubicBezTo>
                    <a:pt x="0" y="25"/>
                    <a:pt x="3" y="29"/>
                    <a:pt x="7" y="29"/>
                  </a:cubicBezTo>
                  <a:cubicBezTo>
                    <a:pt x="11" y="29"/>
                    <a:pt x="14" y="25"/>
                    <a:pt x="14" y="19"/>
                  </a:cubicBezTo>
                  <a:cubicBezTo>
                    <a:pt x="14" y="14"/>
                    <a:pt x="7" y="0"/>
                    <a:pt x="7" y="0"/>
                  </a:cubicBezTo>
                  <a:cubicBezTo>
                    <a:pt x="7" y="0"/>
                    <a:pt x="0" y="14"/>
                    <a:pt x="0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0" name="Freeform 117">
              <a:extLst>
                <a:ext uri="{FF2B5EF4-FFF2-40B4-BE49-F238E27FC236}">
                  <a16:creationId xmlns:a16="http://schemas.microsoft.com/office/drawing/2014/main" id="{FF7111D3-DAFA-0C9E-6525-3B3E00A66F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5051" y="3232150"/>
              <a:ext cx="34925" cy="73025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7" y="29"/>
                </a:cxn>
                <a:cxn ang="0">
                  <a:pos x="14" y="20"/>
                </a:cxn>
                <a:cxn ang="0">
                  <a:pos x="7" y="0"/>
                </a:cxn>
                <a:cxn ang="0">
                  <a:pos x="0" y="20"/>
                </a:cxn>
              </a:cxnLst>
              <a:rect l="0" t="0" r="r" b="b"/>
              <a:pathLst>
                <a:path w="14" h="29">
                  <a:moveTo>
                    <a:pt x="0" y="20"/>
                  </a:moveTo>
                  <a:cubicBezTo>
                    <a:pt x="0" y="25"/>
                    <a:pt x="3" y="29"/>
                    <a:pt x="7" y="29"/>
                  </a:cubicBezTo>
                  <a:cubicBezTo>
                    <a:pt x="11" y="29"/>
                    <a:pt x="14" y="25"/>
                    <a:pt x="14" y="20"/>
                  </a:cubicBezTo>
                  <a:cubicBezTo>
                    <a:pt x="14" y="14"/>
                    <a:pt x="7" y="0"/>
                    <a:pt x="7" y="0"/>
                  </a:cubicBezTo>
                  <a:cubicBezTo>
                    <a:pt x="7" y="0"/>
                    <a:pt x="0" y="14"/>
                    <a:pt x="0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1" name="Freeform 118">
              <a:extLst>
                <a:ext uri="{FF2B5EF4-FFF2-40B4-BE49-F238E27FC236}">
                  <a16:creationId xmlns:a16="http://schemas.microsoft.com/office/drawing/2014/main" id="{BF0E6E0D-E2A1-CC0A-B924-79DCE77B3D3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8076" y="3214688"/>
              <a:ext cx="34925" cy="73025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" y="29"/>
                </a:cxn>
                <a:cxn ang="0">
                  <a:pos x="14" y="19"/>
                </a:cxn>
                <a:cxn ang="0">
                  <a:pos x="7" y="0"/>
                </a:cxn>
                <a:cxn ang="0">
                  <a:pos x="0" y="19"/>
                </a:cxn>
              </a:cxnLst>
              <a:rect l="0" t="0" r="r" b="b"/>
              <a:pathLst>
                <a:path w="14" h="29">
                  <a:moveTo>
                    <a:pt x="0" y="19"/>
                  </a:moveTo>
                  <a:cubicBezTo>
                    <a:pt x="0" y="25"/>
                    <a:pt x="3" y="29"/>
                    <a:pt x="7" y="29"/>
                  </a:cubicBezTo>
                  <a:cubicBezTo>
                    <a:pt x="11" y="29"/>
                    <a:pt x="14" y="25"/>
                    <a:pt x="14" y="19"/>
                  </a:cubicBezTo>
                  <a:cubicBezTo>
                    <a:pt x="14" y="14"/>
                    <a:pt x="7" y="0"/>
                    <a:pt x="7" y="0"/>
                  </a:cubicBezTo>
                  <a:cubicBezTo>
                    <a:pt x="7" y="0"/>
                    <a:pt x="0" y="14"/>
                    <a:pt x="0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52" name="Group 324">
            <a:extLst>
              <a:ext uri="{FF2B5EF4-FFF2-40B4-BE49-F238E27FC236}">
                <a16:creationId xmlns:a16="http://schemas.microsoft.com/office/drawing/2014/main" id="{85734B00-F78A-0E68-B717-7B957CD83FB5}"/>
              </a:ext>
            </a:extLst>
          </p:cNvPr>
          <p:cNvGrpSpPr/>
          <p:nvPr/>
        </p:nvGrpSpPr>
        <p:grpSpPr>
          <a:xfrm>
            <a:off x="6816648" y="3939330"/>
            <a:ext cx="292097" cy="292097"/>
            <a:chOff x="6184901" y="3013075"/>
            <a:chExt cx="292100" cy="292100"/>
          </a:xfrm>
          <a:solidFill>
            <a:srgbClr val="6ACEE2"/>
          </a:solidFill>
        </p:grpSpPr>
        <p:sp>
          <p:nvSpPr>
            <p:cNvPr id="153" name="Freeform 119">
              <a:extLst>
                <a:ext uri="{FF2B5EF4-FFF2-40B4-BE49-F238E27FC236}">
                  <a16:creationId xmlns:a16="http://schemas.microsoft.com/office/drawing/2014/main" id="{1DE56F44-44F7-AE6F-98EB-A2F891C29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9351" y="3046413"/>
              <a:ext cx="33338" cy="31750"/>
            </a:xfrm>
            <a:custGeom>
              <a:avLst/>
              <a:gdLst/>
              <a:ahLst/>
              <a:cxnLst>
                <a:cxn ang="0">
                  <a:pos x="7" y="12"/>
                </a:cxn>
                <a:cxn ang="0">
                  <a:pos x="12" y="12"/>
                </a:cxn>
                <a:cxn ang="0">
                  <a:pos x="12" y="7"/>
                </a:cxn>
                <a:cxn ang="0">
                  <a:pos x="7" y="2"/>
                </a:cxn>
                <a:cxn ang="0">
                  <a:pos x="1" y="2"/>
                </a:cxn>
                <a:cxn ang="0">
                  <a:pos x="1" y="7"/>
                </a:cxn>
                <a:cxn ang="0">
                  <a:pos x="7" y="12"/>
                </a:cxn>
              </a:cxnLst>
              <a:rect l="0" t="0" r="r" b="b"/>
              <a:pathLst>
                <a:path w="13" h="13">
                  <a:moveTo>
                    <a:pt x="7" y="12"/>
                  </a:moveTo>
                  <a:cubicBezTo>
                    <a:pt x="8" y="13"/>
                    <a:pt x="10" y="13"/>
                    <a:pt x="12" y="12"/>
                  </a:cubicBezTo>
                  <a:cubicBezTo>
                    <a:pt x="13" y="11"/>
                    <a:pt x="13" y="8"/>
                    <a:pt x="12" y="7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5"/>
                    <a:pt x="1" y="7"/>
                  </a:cubicBezTo>
                  <a:lnTo>
                    <a:pt x="7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4" name="Freeform 120">
              <a:extLst>
                <a:ext uri="{FF2B5EF4-FFF2-40B4-BE49-F238E27FC236}">
                  <a16:creationId xmlns:a16="http://schemas.microsoft.com/office/drawing/2014/main" id="{5B72CD10-AF3F-F9A5-83E5-8F1875144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4901" y="3141663"/>
              <a:ext cx="34925" cy="17463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1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3" y="7"/>
                </a:cxn>
                <a:cxn ang="0">
                  <a:pos x="11" y="7"/>
                </a:cxn>
                <a:cxn ang="0">
                  <a:pos x="14" y="4"/>
                </a:cxn>
              </a:cxnLst>
              <a:rect l="0" t="0" r="r" b="b"/>
              <a:pathLst>
                <a:path w="14" h="7">
                  <a:moveTo>
                    <a:pt x="14" y="4"/>
                  </a:moveTo>
                  <a:cubicBezTo>
                    <a:pt x="14" y="2"/>
                    <a:pt x="13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3" y="7"/>
                    <a:pt x="14" y="6"/>
                    <a:pt x="14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5" name="Freeform 121">
              <a:extLst>
                <a:ext uri="{FF2B5EF4-FFF2-40B4-BE49-F238E27FC236}">
                  <a16:creationId xmlns:a16="http://schemas.microsoft.com/office/drawing/2014/main" id="{766C05EF-33F8-AD7F-A5F4-4F3F9CEDC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6651" y="3227388"/>
              <a:ext cx="33338" cy="33338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1" y="7"/>
                </a:cxn>
                <a:cxn ang="0">
                  <a:pos x="1" y="12"/>
                </a:cxn>
                <a:cxn ang="0">
                  <a:pos x="6" y="12"/>
                </a:cxn>
                <a:cxn ang="0">
                  <a:pos x="12" y="7"/>
                </a:cxn>
                <a:cxn ang="0">
                  <a:pos x="12" y="2"/>
                </a:cxn>
                <a:cxn ang="0">
                  <a:pos x="6" y="2"/>
                </a:cxn>
              </a:cxnLst>
              <a:rect l="0" t="0" r="r" b="b"/>
              <a:pathLst>
                <a:path w="13" h="13">
                  <a:moveTo>
                    <a:pt x="6" y="2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10"/>
                    <a:pt x="1" y="12"/>
                  </a:cubicBezTo>
                  <a:cubicBezTo>
                    <a:pt x="3" y="13"/>
                    <a:pt x="5" y="13"/>
                    <a:pt x="6" y="1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5"/>
                    <a:pt x="13" y="3"/>
                    <a:pt x="12" y="2"/>
                  </a:cubicBezTo>
                  <a:cubicBezTo>
                    <a:pt x="10" y="0"/>
                    <a:pt x="8" y="0"/>
                    <a:pt x="6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6" name="Freeform 122">
              <a:extLst>
                <a:ext uri="{FF2B5EF4-FFF2-40B4-BE49-F238E27FC236}">
                  <a16:creationId xmlns:a16="http://schemas.microsoft.com/office/drawing/2014/main" id="{B79C2C9C-DC92-49DA-062F-AC9F15E2B3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488" y="3270250"/>
              <a:ext cx="17463" cy="3492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4"/>
                </a:cxn>
                <a:cxn ang="0">
                  <a:pos x="0" y="11"/>
                </a:cxn>
                <a:cxn ang="0">
                  <a:pos x="3" y="14"/>
                </a:cxn>
                <a:cxn ang="0">
                  <a:pos x="7" y="11"/>
                </a:cxn>
                <a:cxn ang="0">
                  <a:pos x="7" y="4"/>
                </a:cxn>
                <a:cxn ang="0">
                  <a:pos x="3" y="0"/>
                </a:cxn>
              </a:cxnLst>
              <a:rect l="0" t="0" r="r" b="b"/>
              <a:pathLst>
                <a:path w="7" h="14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1" y="14"/>
                    <a:pt x="3" y="14"/>
                  </a:cubicBezTo>
                  <a:cubicBezTo>
                    <a:pt x="5" y="14"/>
                    <a:pt x="7" y="13"/>
                    <a:pt x="7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7" name="Freeform 123">
              <a:extLst>
                <a:ext uri="{FF2B5EF4-FFF2-40B4-BE49-F238E27FC236}">
                  <a16:creationId xmlns:a16="http://schemas.microsoft.com/office/drawing/2014/main" id="{10B76122-12A2-8258-FB9F-FE9A5FBDF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0951" y="3013075"/>
              <a:ext cx="17463" cy="38100"/>
            </a:xfrm>
            <a:custGeom>
              <a:avLst/>
              <a:gdLst/>
              <a:ahLst/>
              <a:cxnLst>
                <a:cxn ang="0">
                  <a:pos x="4" y="15"/>
                </a:cxn>
                <a:cxn ang="0">
                  <a:pos x="7" y="11"/>
                </a:cxn>
                <a:cxn ang="0">
                  <a:pos x="7" y="4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11"/>
                </a:cxn>
                <a:cxn ang="0">
                  <a:pos x="4" y="15"/>
                </a:cxn>
              </a:cxnLst>
              <a:rect l="0" t="0" r="r" b="b"/>
              <a:pathLst>
                <a:path w="7" h="15">
                  <a:moveTo>
                    <a:pt x="4" y="15"/>
                  </a:moveTo>
                  <a:cubicBezTo>
                    <a:pt x="6" y="15"/>
                    <a:pt x="7" y="13"/>
                    <a:pt x="7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2" y="15"/>
                    <a:pt x="4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8" name="Freeform 124">
              <a:extLst>
                <a:ext uri="{FF2B5EF4-FFF2-40B4-BE49-F238E27FC236}">
                  <a16:creationId xmlns:a16="http://schemas.microsoft.com/office/drawing/2014/main" id="{68F6E116-C966-CC57-BAC7-C53FA59C0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9213" y="3240088"/>
              <a:ext cx="31750" cy="33338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1" y="2"/>
                </a:cxn>
                <a:cxn ang="0">
                  <a:pos x="1" y="7"/>
                </a:cxn>
                <a:cxn ang="0">
                  <a:pos x="6" y="12"/>
                </a:cxn>
                <a:cxn ang="0">
                  <a:pos x="11" y="12"/>
                </a:cxn>
                <a:cxn ang="0">
                  <a:pos x="11" y="7"/>
                </a:cxn>
                <a:cxn ang="0">
                  <a:pos x="6" y="2"/>
                </a:cxn>
              </a:cxnLst>
              <a:rect l="0" t="0" r="r" b="b"/>
              <a:pathLst>
                <a:path w="13" h="13">
                  <a:moveTo>
                    <a:pt x="6" y="2"/>
                  </a:move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3"/>
                    <a:pt x="10" y="13"/>
                    <a:pt x="11" y="12"/>
                  </a:cubicBezTo>
                  <a:cubicBezTo>
                    <a:pt x="13" y="11"/>
                    <a:pt x="13" y="8"/>
                    <a:pt x="11" y="7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9" name="Freeform 125">
              <a:extLst>
                <a:ext uri="{FF2B5EF4-FFF2-40B4-BE49-F238E27FC236}">
                  <a16:creationId xmlns:a16="http://schemas.microsoft.com/office/drawing/2014/main" id="{E32DBDF0-C2A3-EC62-3883-D9C4D6005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8901" y="3159125"/>
              <a:ext cx="38100" cy="20638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11" y="8"/>
                </a:cxn>
                <a:cxn ang="0">
                  <a:pos x="15" y="4"/>
                </a:cxn>
                <a:cxn ang="0">
                  <a:pos x="11" y="0"/>
                </a:cxn>
              </a:cxnLst>
              <a:rect l="0" t="0" r="r" b="b"/>
              <a:pathLst>
                <a:path w="15" h="8">
                  <a:moveTo>
                    <a:pt x="1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3" y="8"/>
                    <a:pt x="15" y="6"/>
                    <a:pt x="15" y="4"/>
                  </a:cubicBezTo>
                  <a:cubicBezTo>
                    <a:pt x="15" y="2"/>
                    <a:pt x="13" y="0"/>
                    <a:pt x="1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0" name="Freeform 126">
              <a:extLst>
                <a:ext uri="{FF2B5EF4-FFF2-40B4-BE49-F238E27FC236}">
                  <a16:creationId xmlns:a16="http://schemas.microsoft.com/office/drawing/2014/main" id="{996E9EAE-220A-7561-2CEB-134D8C118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326" y="3059113"/>
              <a:ext cx="33338" cy="34925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12" y="7"/>
                </a:cxn>
                <a:cxn ang="0">
                  <a:pos x="12" y="2"/>
                </a:cxn>
                <a:cxn ang="0">
                  <a:pos x="6" y="2"/>
                </a:cxn>
                <a:cxn ang="0">
                  <a:pos x="1" y="7"/>
                </a:cxn>
                <a:cxn ang="0">
                  <a:pos x="1" y="12"/>
                </a:cxn>
                <a:cxn ang="0">
                  <a:pos x="6" y="12"/>
                </a:cxn>
              </a:cxnLst>
              <a:rect l="0" t="0" r="r" b="b"/>
              <a:pathLst>
                <a:path w="13" h="14">
                  <a:moveTo>
                    <a:pt x="6" y="12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3" y="3"/>
                    <a:pt x="12" y="2"/>
                  </a:cubicBezTo>
                  <a:cubicBezTo>
                    <a:pt x="10" y="0"/>
                    <a:pt x="8" y="0"/>
                    <a:pt x="6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11"/>
                    <a:pt x="1" y="12"/>
                  </a:cubicBezTo>
                  <a:cubicBezTo>
                    <a:pt x="3" y="14"/>
                    <a:pt x="5" y="14"/>
                    <a:pt x="6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1" name="Oval 127">
              <a:extLst>
                <a:ext uri="{FF2B5EF4-FFF2-40B4-BE49-F238E27FC236}">
                  <a16:creationId xmlns:a16="http://schemas.microsoft.com/office/drawing/2014/main" id="{8900665B-8A86-77DB-578E-9080D98270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8876" y="3068638"/>
              <a:ext cx="182563" cy="1841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62" name="Group 314">
            <a:extLst>
              <a:ext uri="{FF2B5EF4-FFF2-40B4-BE49-F238E27FC236}">
                <a16:creationId xmlns:a16="http://schemas.microsoft.com/office/drawing/2014/main" id="{D2B4E26F-C8E3-8911-B565-79F47882C373}"/>
              </a:ext>
            </a:extLst>
          </p:cNvPr>
          <p:cNvGrpSpPr/>
          <p:nvPr/>
        </p:nvGrpSpPr>
        <p:grpSpPr>
          <a:xfrm>
            <a:off x="7647891" y="3939330"/>
            <a:ext cx="292097" cy="292097"/>
            <a:chOff x="6769101" y="3013075"/>
            <a:chExt cx="292100" cy="292100"/>
          </a:xfrm>
          <a:solidFill>
            <a:srgbClr val="6ACEE2"/>
          </a:solidFill>
        </p:grpSpPr>
        <p:sp>
          <p:nvSpPr>
            <p:cNvPr id="163" name="Freeform 128">
              <a:extLst>
                <a:ext uri="{FF2B5EF4-FFF2-40B4-BE49-F238E27FC236}">
                  <a16:creationId xmlns:a16="http://schemas.microsoft.com/office/drawing/2014/main" id="{E7310B83-33D5-ED47-9499-269034169A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9588" y="3013075"/>
              <a:ext cx="20638" cy="38100"/>
            </a:xfrm>
            <a:custGeom>
              <a:avLst/>
              <a:gdLst/>
              <a:ahLst/>
              <a:cxnLst>
                <a:cxn ang="0">
                  <a:pos x="4" y="15"/>
                </a:cxn>
                <a:cxn ang="0">
                  <a:pos x="8" y="11"/>
                </a:cxn>
                <a:cxn ang="0">
                  <a:pos x="8" y="4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11"/>
                </a:cxn>
                <a:cxn ang="0">
                  <a:pos x="4" y="15"/>
                </a:cxn>
              </a:cxnLst>
              <a:rect l="0" t="0" r="r" b="b"/>
              <a:pathLst>
                <a:path w="8" h="15">
                  <a:moveTo>
                    <a:pt x="4" y="15"/>
                  </a:moveTo>
                  <a:cubicBezTo>
                    <a:pt x="6" y="15"/>
                    <a:pt x="8" y="13"/>
                    <a:pt x="8" y="11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2" y="15"/>
                    <a:pt x="4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4" name="Freeform 129">
              <a:extLst>
                <a:ext uri="{FF2B5EF4-FFF2-40B4-BE49-F238E27FC236}">
                  <a16:creationId xmlns:a16="http://schemas.microsoft.com/office/drawing/2014/main" id="{AF271053-3116-B906-54F2-A1C866752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1326" y="3048000"/>
              <a:ext cx="33338" cy="33338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12" y="12"/>
                </a:cxn>
                <a:cxn ang="0">
                  <a:pos x="12" y="7"/>
                </a:cxn>
                <a:cxn ang="0">
                  <a:pos x="6" y="2"/>
                </a:cxn>
                <a:cxn ang="0">
                  <a:pos x="1" y="2"/>
                </a:cxn>
                <a:cxn ang="0">
                  <a:pos x="1" y="7"/>
                </a:cxn>
                <a:cxn ang="0">
                  <a:pos x="6" y="12"/>
                </a:cxn>
              </a:cxnLst>
              <a:rect l="0" t="0" r="r" b="b"/>
              <a:pathLst>
                <a:path w="13" h="13">
                  <a:moveTo>
                    <a:pt x="6" y="12"/>
                  </a:moveTo>
                  <a:cubicBezTo>
                    <a:pt x="8" y="13"/>
                    <a:pt x="10" y="13"/>
                    <a:pt x="12" y="12"/>
                  </a:cubicBezTo>
                  <a:cubicBezTo>
                    <a:pt x="13" y="10"/>
                    <a:pt x="13" y="8"/>
                    <a:pt x="12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5"/>
                    <a:pt x="1" y="7"/>
                  </a:cubicBezTo>
                  <a:lnTo>
                    <a:pt x="6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5" name="Freeform 130">
              <a:extLst>
                <a:ext uri="{FF2B5EF4-FFF2-40B4-BE49-F238E27FC236}">
                  <a16:creationId xmlns:a16="http://schemas.microsoft.com/office/drawing/2014/main" id="{FC056012-3CFA-188F-7F36-57D3D32D04A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9101" y="3124200"/>
              <a:ext cx="38100" cy="17463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4" y="7"/>
                </a:cxn>
                <a:cxn ang="0">
                  <a:pos x="11" y="7"/>
                </a:cxn>
                <a:cxn ang="0">
                  <a:pos x="15" y="3"/>
                </a:cxn>
                <a:cxn ang="0">
                  <a:pos x="11" y="0"/>
                </a:cxn>
              </a:cxnLst>
              <a:rect l="0" t="0" r="r" b="b"/>
              <a:pathLst>
                <a:path w="15" h="7">
                  <a:moveTo>
                    <a:pt x="1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3" y="7"/>
                    <a:pt x="15" y="5"/>
                    <a:pt x="15" y="3"/>
                  </a:cubicBezTo>
                  <a:cubicBezTo>
                    <a:pt x="15" y="1"/>
                    <a:pt x="13" y="0"/>
                    <a:pt x="1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6" name="Freeform 131">
              <a:extLst>
                <a:ext uri="{FF2B5EF4-FFF2-40B4-BE49-F238E27FC236}">
                  <a16:creationId xmlns:a16="http://schemas.microsoft.com/office/drawing/2014/main" id="{03D0D7BC-83DB-FAB6-DCEE-3EEC45AF4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9913" y="3035300"/>
              <a:ext cx="33338" cy="33338"/>
            </a:xfrm>
            <a:custGeom>
              <a:avLst/>
              <a:gdLst/>
              <a:ahLst/>
              <a:cxnLst>
                <a:cxn ang="0">
                  <a:pos x="7" y="12"/>
                </a:cxn>
                <a:cxn ang="0">
                  <a:pos x="12" y="7"/>
                </a:cxn>
                <a:cxn ang="0">
                  <a:pos x="12" y="1"/>
                </a:cxn>
                <a:cxn ang="0">
                  <a:pos x="12" y="1"/>
                </a:cxn>
                <a:cxn ang="0">
                  <a:pos x="7" y="1"/>
                </a:cxn>
                <a:cxn ang="0">
                  <a:pos x="2" y="7"/>
                </a:cxn>
                <a:cxn ang="0">
                  <a:pos x="2" y="12"/>
                </a:cxn>
                <a:cxn ang="0">
                  <a:pos x="7" y="12"/>
                </a:cxn>
              </a:cxnLst>
              <a:rect l="0" t="0" r="r" b="b"/>
              <a:pathLst>
                <a:path w="13" h="13">
                  <a:moveTo>
                    <a:pt x="7" y="12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5"/>
                    <a:pt x="13" y="3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0"/>
                    <a:pt x="8" y="0"/>
                    <a:pt x="7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8"/>
                    <a:pt x="0" y="10"/>
                    <a:pt x="2" y="12"/>
                  </a:cubicBezTo>
                  <a:cubicBezTo>
                    <a:pt x="3" y="13"/>
                    <a:pt x="5" y="13"/>
                    <a:pt x="7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7" name="Freeform 132">
              <a:extLst>
                <a:ext uri="{FF2B5EF4-FFF2-40B4-BE49-F238E27FC236}">
                  <a16:creationId xmlns:a16="http://schemas.microsoft.com/office/drawing/2014/main" id="{B6153798-D33D-D3C9-AC53-AB1842C269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4663" y="3068638"/>
              <a:ext cx="106363" cy="88900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27" y="26"/>
                </a:cxn>
                <a:cxn ang="0">
                  <a:pos x="42" y="14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4" y="35"/>
                </a:cxn>
                <a:cxn ang="0">
                  <a:pos x="25" y="25"/>
                </a:cxn>
              </a:cxnLst>
              <a:rect l="0" t="0" r="r" b="b"/>
              <a:pathLst>
                <a:path w="42" h="35">
                  <a:moveTo>
                    <a:pt x="25" y="25"/>
                  </a:moveTo>
                  <a:cubicBezTo>
                    <a:pt x="27" y="26"/>
                    <a:pt x="27" y="26"/>
                    <a:pt x="27" y="26"/>
                  </a:cubicBezTo>
                  <a:cubicBezTo>
                    <a:pt x="31" y="21"/>
                    <a:pt x="36" y="17"/>
                    <a:pt x="42" y="14"/>
                  </a:cubicBezTo>
                  <a:cubicBezTo>
                    <a:pt x="39" y="6"/>
                    <a:pt x="31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27"/>
                    <a:pt x="1" y="31"/>
                    <a:pt x="4" y="35"/>
                  </a:cubicBezTo>
                  <a:cubicBezTo>
                    <a:pt x="9" y="29"/>
                    <a:pt x="17" y="25"/>
                    <a:pt x="25" y="2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8" name="Freeform 133">
              <a:extLst>
                <a:ext uri="{FF2B5EF4-FFF2-40B4-BE49-F238E27FC236}">
                  <a16:creationId xmlns:a16="http://schemas.microsoft.com/office/drawing/2014/main" id="{EDB9C1B9-CDFB-AEA0-21B2-7369255B4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7201" y="3124200"/>
              <a:ext cx="254000" cy="180975"/>
            </a:xfrm>
            <a:custGeom>
              <a:avLst/>
              <a:gdLst/>
              <a:ahLst/>
              <a:cxnLst>
                <a:cxn ang="0">
                  <a:pos x="93" y="36"/>
                </a:cxn>
                <a:cxn ang="0">
                  <a:pos x="94" y="29"/>
                </a:cxn>
                <a:cxn ang="0">
                  <a:pos x="65" y="0"/>
                </a:cxn>
                <a:cxn ang="0">
                  <a:pos x="39" y="16"/>
                </a:cxn>
                <a:cxn ang="0">
                  <a:pos x="32" y="14"/>
                </a:cxn>
                <a:cxn ang="0">
                  <a:pos x="14" y="32"/>
                </a:cxn>
                <a:cxn ang="0">
                  <a:pos x="0" y="51"/>
                </a:cxn>
                <a:cxn ang="0">
                  <a:pos x="29" y="72"/>
                </a:cxn>
                <a:cxn ang="0">
                  <a:pos x="72" y="72"/>
                </a:cxn>
                <a:cxn ang="0">
                  <a:pos x="101" y="51"/>
                </a:cxn>
                <a:cxn ang="0">
                  <a:pos x="93" y="36"/>
                </a:cxn>
              </a:cxnLst>
              <a:rect l="0" t="0" r="r" b="b"/>
              <a:pathLst>
                <a:path w="101" h="72">
                  <a:moveTo>
                    <a:pt x="93" y="36"/>
                  </a:moveTo>
                  <a:cubicBezTo>
                    <a:pt x="94" y="33"/>
                    <a:pt x="94" y="31"/>
                    <a:pt x="94" y="29"/>
                  </a:cubicBezTo>
                  <a:cubicBezTo>
                    <a:pt x="94" y="13"/>
                    <a:pt x="81" y="0"/>
                    <a:pt x="65" y="0"/>
                  </a:cubicBezTo>
                  <a:cubicBezTo>
                    <a:pt x="54" y="0"/>
                    <a:pt x="44" y="6"/>
                    <a:pt x="39" y="16"/>
                  </a:cubicBezTo>
                  <a:cubicBezTo>
                    <a:pt x="37" y="15"/>
                    <a:pt x="35" y="14"/>
                    <a:pt x="32" y="14"/>
                  </a:cubicBezTo>
                  <a:cubicBezTo>
                    <a:pt x="22" y="14"/>
                    <a:pt x="15" y="22"/>
                    <a:pt x="14" y="32"/>
                  </a:cubicBezTo>
                  <a:cubicBezTo>
                    <a:pt x="6" y="36"/>
                    <a:pt x="0" y="43"/>
                    <a:pt x="0" y="51"/>
                  </a:cubicBezTo>
                  <a:cubicBezTo>
                    <a:pt x="0" y="63"/>
                    <a:pt x="13" y="72"/>
                    <a:pt x="29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88" y="72"/>
                    <a:pt x="101" y="63"/>
                    <a:pt x="101" y="51"/>
                  </a:cubicBezTo>
                  <a:cubicBezTo>
                    <a:pt x="101" y="45"/>
                    <a:pt x="98" y="40"/>
                    <a:pt x="93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69" name="Freeform 134">
            <a:extLst>
              <a:ext uri="{FF2B5EF4-FFF2-40B4-BE49-F238E27FC236}">
                <a16:creationId xmlns:a16="http://schemas.microsoft.com/office/drawing/2014/main" id="{EDD5D00C-EF55-CF5E-DAB6-4B416AB1BB8C}"/>
              </a:ext>
            </a:extLst>
          </p:cNvPr>
          <p:cNvSpPr>
            <a:spLocks/>
          </p:cNvSpPr>
          <p:nvPr/>
        </p:nvSpPr>
        <p:spPr bwMode="auto">
          <a:xfrm>
            <a:off x="1927976" y="4524837"/>
            <a:ext cx="257172" cy="293685"/>
          </a:xfrm>
          <a:custGeom>
            <a:avLst/>
            <a:gdLst/>
            <a:ahLst/>
            <a:cxnLst>
              <a:cxn ang="0">
                <a:pos x="94" y="35"/>
              </a:cxn>
              <a:cxn ang="0">
                <a:pos x="95" y="29"/>
              </a:cxn>
              <a:cxn ang="0">
                <a:pos x="66" y="0"/>
              </a:cxn>
              <a:cxn ang="0">
                <a:pos x="40" y="15"/>
              </a:cxn>
              <a:cxn ang="0">
                <a:pos x="33" y="14"/>
              </a:cxn>
              <a:cxn ang="0">
                <a:pos x="15" y="32"/>
              </a:cxn>
              <a:cxn ang="0">
                <a:pos x="0" y="50"/>
              </a:cxn>
              <a:cxn ang="0">
                <a:pos x="29" y="72"/>
              </a:cxn>
              <a:cxn ang="0">
                <a:pos x="33" y="72"/>
              </a:cxn>
              <a:cxn ang="0">
                <a:pos x="22" y="87"/>
              </a:cxn>
              <a:cxn ang="0">
                <a:pos x="40" y="87"/>
              </a:cxn>
              <a:cxn ang="0">
                <a:pos x="22" y="116"/>
              </a:cxn>
              <a:cxn ang="0">
                <a:pos x="66" y="79"/>
              </a:cxn>
              <a:cxn ang="0">
                <a:pos x="44" y="79"/>
              </a:cxn>
              <a:cxn ang="0">
                <a:pos x="51" y="72"/>
              </a:cxn>
              <a:cxn ang="0">
                <a:pos x="73" y="72"/>
              </a:cxn>
              <a:cxn ang="0">
                <a:pos x="102" y="50"/>
              </a:cxn>
              <a:cxn ang="0">
                <a:pos x="94" y="35"/>
              </a:cxn>
            </a:cxnLst>
            <a:rect l="0" t="0" r="r" b="b"/>
            <a:pathLst>
              <a:path w="102" h="116">
                <a:moveTo>
                  <a:pt x="94" y="35"/>
                </a:moveTo>
                <a:cubicBezTo>
                  <a:pt x="94" y="33"/>
                  <a:pt x="95" y="31"/>
                  <a:pt x="95" y="29"/>
                </a:cubicBezTo>
                <a:cubicBezTo>
                  <a:pt x="95" y="13"/>
                  <a:pt x="82" y="0"/>
                  <a:pt x="66" y="0"/>
                </a:cubicBezTo>
                <a:cubicBezTo>
                  <a:pt x="54" y="0"/>
                  <a:pt x="45" y="6"/>
                  <a:pt x="40" y="15"/>
                </a:cubicBezTo>
                <a:cubicBezTo>
                  <a:pt x="38" y="15"/>
                  <a:pt x="35" y="14"/>
                  <a:pt x="33" y="14"/>
                </a:cubicBezTo>
                <a:cubicBezTo>
                  <a:pt x="23" y="14"/>
                  <a:pt x="15" y="22"/>
                  <a:pt x="15" y="32"/>
                </a:cubicBezTo>
                <a:cubicBezTo>
                  <a:pt x="6" y="35"/>
                  <a:pt x="0" y="42"/>
                  <a:pt x="0" y="50"/>
                </a:cubicBezTo>
                <a:cubicBezTo>
                  <a:pt x="0" y="62"/>
                  <a:pt x="13" y="72"/>
                  <a:pt x="29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22" y="87"/>
                  <a:pt x="22" y="87"/>
                  <a:pt x="22" y="87"/>
                </a:cubicBezTo>
                <a:cubicBezTo>
                  <a:pt x="40" y="87"/>
                  <a:pt x="40" y="87"/>
                  <a:pt x="40" y="87"/>
                </a:cubicBezTo>
                <a:cubicBezTo>
                  <a:pt x="22" y="116"/>
                  <a:pt x="22" y="116"/>
                  <a:pt x="22" y="116"/>
                </a:cubicBezTo>
                <a:cubicBezTo>
                  <a:pt x="66" y="79"/>
                  <a:pt x="66" y="79"/>
                  <a:pt x="66" y="79"/>
                </a:cubicBezTo>
                <a:cubicBezTo>
                  <a:pt x="44" y="79"/>
                  <a:pt x="44" y="79"/>
                  <a:pt x="44" y="79"/>
                </a:cubicBezTo>
                <a:cubicBezTo>
                  <a:pt x="51" y="72"/>
                  <a:pt x="51" y="72"/>
                  <a:pt x="51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89" y="72"/>
                  <a:pt x="102" y="62"/>
                  <a:pt x="102" y="50"/>
                </a:cubicBezTo>
                <a:cubicBezTo>
                  <a:pt x="102" y="45"/>
                  <a:pt x="99" y="39"/>
                  <a:pt x="94" y="35"/>
                </a:cubicBez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70" name="Group 269">
            <a:extLst>
              <a:ext uri="{FF2B5EF4-FFF2-40B4-BE49-F238E27FC236}">
                <a16:creationId xmlns:a16="http://schemas.microsoft.com/office/drawing/2014/main" id="{72BAEEC2-B8E2-2C43-F567-C90667D638A7}"/>
              </a:ext>
            </a:extLst>
          </p:cNvPr>
          <p:cNvGrpSpPr/>
          <p:nvPr/>
        </p:nvGrpSpPr>
        <p:grpSpPr>
          <a:xfrm>
            <a:off x="2477246" y="4524837"/>
            <a:ext cx="257172" cy="293685"/>
            <a:chOff x="912813" y="3600450"/>
            <a:chExt cx="257175" cy="293688"/>
          </a:xfrm>
          <a:solidFill>
            <a:srgbClr val="351375"/>
          </a:solidFill>
        </p:grpSpPr>
        <p:sp>
          <p:nvSpPr>
            <p:cNvPr id="171" name="Freeform 135">
              <a:extLst>
                <a:ext uri="{FF2B5EF4-FFF2-40B4-BE49-F238E27FC236}">
                  <a16:creationId xmlns:a16="http://schemas.microsoft.com/office/drawing/2014/main" id="{B1AB23B3-9A4F-7381-EFDF-0D0BFF2E0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2813" y="3600450"/>
              <a:ext cx="257175" cy="182563"/>
            </a:xfrm>
            <a:custGeom>
              <a:avLst/>
              <a:gdLst/>
              <a:ahLst/>
              <a:cxnLst>
                <a:cxn ang="0">
                  <a:pos x="94" y="35"/>
                </a:cxn>
                <a:cxn ang="0">
                  <a:pos x="95" y="29"/>
                </a:cxn>
                <a:cxn ang="0">
                  <a:pos x="65" y="0"/>
                </a:cxn>
                <a:cxn ang="0">
                  <a:pos x="40" y="15"/>
                </a:cxn>
                <a:cxn ang="0">
                  <a:pos x="33" y="14"/>
                </a:cxn>
                <a:cxn ang="0">
                  <a:pos x="15" y="32"/>
                </a:cxn>
                <a:cxn ang="0">
                  <a:pos x="0" y="50"/>
                </a:cxn>
                <a:cxn ang="0">
                  <a:pos x="29" y="72"/>
                </a:cxn>
                <a:cxn ang="0">
                  <a:pos x="73" y="72"/>
                </a:cxn>
                <a:cxn ang="0">
                  <a:pos x="102" y="50"/>
                </a:cxn>
                <a:cxn ang="0">
                  <a:pos x="94" y="35"/>
                </a:cxn>
              </a:cxnLst>
              <a:rect l="0" t="0" r="r" b="b"/>
              <a:pathLst>
                <a:path w="102" h="72">
                  <a:moveTo>
                    <a:pt x="94" y="35"/>
                  </a:moveTo>
                  <a:cubicBezTo>
                    <a:pt x="94" y="33"/>
                    <a:pt x="95" y="31"/>
                    <a:pt x="95" y="29"/>
                  </a:cubicBezTo>
                  <a:cubicBezTo>
                    <a:pt x="95" y="13"/>
                    <a:pt x="82" y="0"/>
                    <a:pt x="65" y="0"/>
                  </a:cubicBezTo>
                  <a:cubicBezTo>
                    <a:pt x="54" y="0"/>
                    <a:pt x="45" y="6"/>
                    <a:pt x="40" y="15"/>
                  </a:cubicBezTo>
                  <a:cubicBezTo>
                    <a:pt x="38" y="15"/>
                    <a:pt x="35" y="14"/>
                    <a:pt x="33" y="14"/>
                  </a:cubicBezTo>
                  <a:cubicBezTo>
                    <a:pt x="23" y="14"/>
                    <a:pt x="15" y="22"/>
                    <a:pt x="15" y="32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62"/>
                    <a:pt x="13" y="72"/>
                    <a:pt x="29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89" y="72"/>
                    <a:pt x="102" y="62"/>
                    <a:pt x="102" y="50"/>
                  </a:cubicBezTo>
                  <a:cubicBezTo>
                    <a:pt x="102" y="45"/>
                    <a:pt x="99" y="39"/>
                    <a:pt x="94" y="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2" name="Oval 136">
              <a:extLst>
                <a:ext uri="{FF2B5EF4-FFF2-40B4-BE49-F238E27FC236}">
                  <a16:creationId xmlns:a16="http://schemas.microsoft.com/office/drawing/2014/main" id="{619EA27D-ECB7-30F1-7075-2F2E8FEE5C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813" y="3800475"/>
              <a:ext cx="17463" cy="206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3" name="Oval 137">
              <a:extLst>
                <a:ext uri="{FF2B5EF4-FFF2-40B4-BE49-F238E27FC236}">
                  <a16:creationId xmlns:a16="http://schemas.microsoft.com/office/drawing/2014/main" id="{0FA48A87-FFA3-BC93-BFD1-822BB74088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8376" y="3800475"/>
              <a:ext cx="17463" cy="206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4" name="Oval 138">
              <a:extLst>
                <a:ext uri="{FF2B5EF4-FFF2-40B4-BE49-F238E27FC236}">
                  <a16:creationId xmlns:a16="http://schemas.microsoft.com/office/drawing/2014/main" id="{9614BC2A-CD3C-B268-364E-4C71068789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3938" y="3800475"/>
              <a:ext cx="17463" cy="206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5" name="Oval 139">
              <a:extLst>
                <a:ext uri="{FF2B5EF4-FFF2-40B4-BE49-F238E27FC236}">
                  <a16:creationId xmlns:a16="http://schemas.microsoft.com/office/drawing/2014/main" id="{AF13213B-8D00-4604-CB35-68167212E8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6326" y="3800475"/>
              <a:ext cx="20638" cy="206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6" name="Oval 140">
              <a:extLst>
                <a:ext uri="{FF2B5EF4-FFF2-40B4-BE49-F238E27FC236}">
                  <a16:creationId xmlns:a16="http://schemas.microsoft.com/office/drawing/2014/main" id="{C06C3F4E-81CE-96A4-5EEA-D1B6DA680C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0913" y="3838575"/>
              <a:ext cx="17463" cy="174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7" name="Oval 141">
              <a:extLst>
                <a:ext uri="{FF2B5EF4-FFF2-40B4-BE49-F238E27FC236}">
                  <a16:creationId xmlns:a16="http://schemas.microsoft.com/office/drawing/2014/main" id="{46C9EC9F-DE14-61DB-28B9-07E2DDCAAB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3301" y="3838575"/>
              <a:ext cx="20638" cy="174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8" name="Oval 142">
              <a:extLst>
                <a:ext uri="{FF2B5EF4-FFF2-40B4-BE49-F238E27FC236}">
                  <a16:creationId xmlns:a16="http://schemas.microsoft.com/office/drawing/2014/main" id="{5D73687E-9122-D207-885E-EDE19D286D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3838575"/>
              <a:ext cx="17463" cy="174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9" name="Oval 143">
              <a:extLst>
                <a:ext uri="{FF2B5EF4-FFF2-40B4-BE49-F238E27FC236}">
                  <a16:creationId xmlns:a16="http://schemas.microsoft.com/office/drawing/2014/main" id="{FC016495-C643-13FB-627F-4EAB47D10B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4426" y="3838575"/>
              <a:ext cx="17463" cy="174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0" name="Oval 144">
              <a:extLst>
                <a:ext uri="{FF2B5EF4-FFF2-40B4-BE49-F238E27FC236}">
                  <a16:creationId xmlns:a16="http://schemas.microsoft.com/office/drawing/2014/main" id="{4E4C22C2-6F48-4BF2-DD19-BDAD7B7577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813" y="3873500"/>
              <a:ext cx="17463" cy="206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1" name="Oval 145">
              <a:extLst>
                <a:ext uri="{FF2B5EF4-FFF2-40B4-BE49-F238E27FC236}">
                  <a16:creationId xmlns:a16="http://schemas.microsoft.com/office/drawing/2014/main" id="{D996A5D0-7A62-B3D1-6513-06942928F2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8376" y="3873500"/>
              <a:ext cx="17463" cy="206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2" name="Oval 146">
              <a:extLst>
                <a:ext uri="{FF2B5EF4-FFF2-40B4-BE49-F238E27FC236}">
                  <a16:creationId xmlns:a16="http://schemas.microsoft.com/office/drawing/2014/main" id="{DCB3C77B-0684-A1B3-050E-9FFFF7C0FB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3938" y="3873500"/>
              <a:ext cx="17463" cy="206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3" name="Oval 147">
              <a:extLst>
                <a:ext uri="{FF2B5EF4-FFF2-40B4-BE49-F238E27FC236}">
                  <a16:creationId xmlns:a16="http://schemas.microsoft.com/office/drawing/2014/main" id="{F2307321-69F1-4E71-BAAC-5A618184FF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6326" y="3873500"/>
              <a:ext cx="20638" cy="206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84" name="Group 272">
            <a:extLst>
              <a:ext uri="{FF2B5EF4-FFF2-40B4-BE49-F238E27FC236}">
                <a16:creationId xmlns:a16="http://schemas.microsoft.com/office/drawing/2014/main" id="{80BC3474-72FD-093B-4940-60DF790A4FAF}"/>
              </a:ext>
            </a:extLst>
          </p:cNvPr>
          <p:cNvGrpSpPr/>
          <p:nvPr/>
        </p:nvGrpSpPr>
        <p:grpSpPr>
          <a:xfrm>
            <a:off x="3061440" y="4524837"/>
            <a:ext cx="257172" cy="293685"/>
            <a:chOff x="1497013" y="3600450"/>
            <a:chExt cx="257175" cy="293688"/>
          </a:xfrm>
          <a:solidFill>
            <a:srgbClr val="351375"/>
          </a:solidFill>
        </p:grpSpPr>
        <p:sp>
          <p:nvSpPr>
            <p:cNvPr id="185" name="Freeform 148">
              <a:extLst>
                <a:ext uri="{FF2B5EF4-FFF2-40B4-BE49-F238E27FC236}">
                  <a16:creationId xmlns:a16="http://schemas.microsoft.com/office/drawing/2014/main" id="{C4A8D302-88EE-6F08-F65F-292943739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3600450"/>
              <a:ext cx="257175" cy="182563"/>
            </a:xfrm>
            <a:custGeom>
              <a:avLst/>
              <a:gdLst/>
              <a:ahLst/>
              <a:cxnLst>
                <a:cxn ang="0">
                  <a:pos x="94" y="35"/>
                </a:cxn>
                <a:cxn ang="0">
                  <a:pos x="95" y="29"/>
                </a:cxn>
                <a:cxn ang="0">
                  <a:pos x="66" y="0"/>
                </a:cxn>
                <a:cxn ang="0">
                  <a:pos x="40" y="15"/>
                </a:cxn>
                <a:cxn ang="0">
                  <a:pos x="33" y="14"/>
                </a:cxn>
                <a:cxn ang="0">
                  <a:pos x="15" y="32"/>
                </a:cxn>
                <a:cxn ang="0">
                  <a:pos x="0" y="50"/>
                </a:cxn>
                <a:cxn ang="0">
                  <a:pos x="29" y="72"/>
                </a:cxn>
                <a:cxn ang="0">
                  <a:pos x="73" y="72"/>
                </a:cxn>
                <a:cxn ang="0">
                  <a:pos x="102" y="50"/>
                </a:cxn>
                <a:cxn ang="0">
                  <a:pos x="94" y="35"/>
                </a:cxn>
              </a:cxnLst>
              <a:rect l="0" t="0" r="r" b="b"/>
              <a:pathLst>
                <a:path w="102" h="72">
                  <a:moveTo>
                    <a:pt x="94" y="35"/>
                  </a:moveTo>
                  <a:cubicBezTo>
                    <a:pt x="94" y="33"/>
                    <a:pt x="95" y="31"/>
                    <a:pt x="95" y="29"/>
                  </a:cubicBezTo>
                  <a:cubicBezTo>
                    <a:pt x="95" y="13"/>
                    <a:pt x="82" y="0"/>
                    <a:pt x="66" y="0"/>
                  </a:cubicBezTo>
                  <a:cubicBezTo>
                    <a:pt x="55" y="0"/>
                    <a:pt x="45" y="6"/>
                    <a:pt x="40" y="15"/>
                  </a:cubicBezTo>
                  <a:cubicBezTo>
                    <a:pt x="38" y="15"/>
                    <a:pt x="36" y="14"/>
                    <a:pt x="33" y="14"/>
                  </a:cubicBezTo>
                  <a:cubicBezTo>
                    <a:pt x="23" y="14"/>
                    <a:pt x="15" y="22"/>
                    <a:pt x="15" y="32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62"/>
                    <a:pt x="14" y="72"/>
                    <a:pt x="29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89" y="72"/>
                    <a:pt x="102" y="62"/>
                    <a:pt x="102" y="50"/>
                  </a:cubicBezTo>
                  <a:cubicBezTo>
                    <a:pt x="102" y="45"/>
                    <a:pt x="99" y="39"/>
                    <a:pt x="94" y="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6" name="Oval 149">
              <a:extLst>
                <a:ext uri="{FF2B5EF4-FFF2-40B4-BE49-F238E27FC236}">
                  <a16:creationId xmlns:a16="http://schemas.microsoft.com/office/drawing/2014/main" id="{BA509120-EBD4-4619-4E20-0D8EE443E2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7013" y="3838575"/>
              <a:ext cx="55563" cy="555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7" name="Oval 150">
              <a:extLst>
                <a:ext uri="{FF2B5EF4-FFF2-40B4-BE49-F238E27FC236}">
                  <a16:creationId xmlns:a16="http://schemas.microsoft.com/office/drawing/2014/main" id="{C98A18D1-8726-57CD-8E74-FBF4E03523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0676" y="3800475"/>
              <a:ext cx="55563" cy="555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8" name="Oval 151">
              <a:extLst>
                <a:ext uri="{FF2B5EF4-FFF2-40B4-BE49-F238E27FC236}">
                  <a16:creationId xmlns:a16="http://schemas.microsoft.com/office/drawing/2014/main" id="{1E4E339D-08EC-B5EB-8242-B0E51100D6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1163" y="3838575"/>
              <a:ext cx="55563" cy="555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89" name="Freeform 152">
            <a:extLst>
              <a:ext uri="{FF2B5EF4-FFF2-40B4-BE49-F238E27FC236}">
                <a16:creationId xmlns:a16="http://schemas.microsoft.com/office/drawing/2014/main" id="{48608A73-8F9E-6B47-A0E0-A625E8B2AF06}"/>
              </a:ext>
            </a:extLst>
          </p:cNvPr>
          <p:cNvSpPr>
            <a:spLocks noEditPoints="1"/>
          </p:cNvSpPr>
          <p:nvPr/>
        </p:nvSpPr>
        <p:spPr bwMode="auto">
          <a:xfrm>
            <a:off x="3704371" y="4524837"/>
            <a:ext cx="147637" cy="293685"/>
          </a:xfrm>
          <a:custGeom>
            <a:avLst/>
            <a:gdLst/>
            <a:ahLst/>
            <a:cxnLst>
              <a:cxn ang="0">
                <a:pos x="43" y="62"/>
              </a:cxn>
              <a:cxn ang="0">
                <a:pos x="43" y="50"/>
              </a:cxn>
              <a:cxn ang="0">
                <a:pos x="43" y="14"/>
              </a:cxn>
              <a:cxn ang="0">
                <a:pos x="29" y="0"/>
              </a:cxn>
              <a:cxn ang="0">
                <a:pos x="14" y="14"/>
              </a:cxn>
              <a:cxn ang="0">
                <a:pos x="14" y="50"/>
              </a:cxn>
              <a:cxn ang="0">
                <a:pos x="14" y="62"/>
              </a:cxn>
              <a:cxn ang="0">
                <a:pos x="0" y="87"/>
              </a:cxn>
              <a:cxn ang="0">
                <a:pos x="29" y="116"/>
              </a:cxn>
              <a:cxn ang="0">
                <a:pos x="58" y="87"/>
              </a:cxn>
              <a:cxn ang="0">
                <a:pos x="43" y="62"/>
              </a:cxn>
              <a:cxn ang="0">
                <a:pos x="21" y="43"/>
              </a:cxn>
              <a:cxn ang="0">
                <a:pos x="29" y="43"/>
              </a:cxn>
              <a:cxn ang="0">
                <a:pos x="29" y="36"/>
              </a:cxn>
              <a:cxn ang="0">
                <a:pos x="21" y="36"/>
              </a:cxn>
              <a:cxn ang="0">
                <a:pos x="21" y="29"/>
              </a:cxn>
              <a:cxn ang="0">
                <a:pos x="29" y="29"/>
              </a:cxn>
              <a:cxn ang="0">
                <a:pos x="29" y="21"/>
              </a:cxn>
              <a:cxn ang="0">
                <a:pos x="21" y="21"/>
              </a:cxn>
              <a:cxn ang="0">
                <a:pos x="21" y="14"/>
              </a:cxn>
              <a:cxn ang="0">
                <a:pos x="29" y="7"/>
              </a:cxn>
              <a:cxn ang="0">
                <a:pos x="36" y="14"/>
              </a:cxn>
              <a:cxn ang="0">
                <a:pos x="36" y="50"/>
              </a:cxn>
              <a:cxn ang="0">
                <a:pos x="21" y="50"/>
              </a:cxn>
              <a:cxn ang="0">
                <a:pos x="21" y="43"/>
              </a:cxn>
              <a:cxn ang="0">
                <a:pos x="29" y="108"/>
              </a:cxn>
              <a:cxn ang="0">
                <a:pos x="7" y="87"/>
              </a:cxn>
              <a:cxn ang="0">
                <a:pos x="7" y="83"/>
              </a:cxn>
              <a:cxn ang="0">
                <a:pos x="29" y="101"/>
              </a:cxn>
              <a:cxn ang="0">
                <a:pos x="50" y="83"/>
              </a:cxn>
              <a:cxn ang="0">
                <a:pos x="50" y="87"/>
              </a:cxn>
              <a:cxn ang="0">
                <a:pos x="29" y="108"/>
              </a:cxn>
            </a:cxnLst>
            <a:rect l="0" t="0" r="r" b="b"/>
            <a:pathLst>
              <a:path w="58" h="116">
                <a:moveTo>
                  <a:pt x="43" y="62"/>
                </a:moveTo>
                <a:cubicBezTo>
                  <a:pt x="43" y="50"/>
                  <a:pt x="43" y="50"/>
                  <a:pt x="43" y="50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6"/>
                  <a:pt x="37" y="0"/>
                  <a:pt x="29" y="0"/>
                </a:cubicBezTo>
                <a:cubicBezTo>
                  <a:pt x="21" y="0"/>
                  <a:pt x="14" y="6"/>
                  <a:pt x="14" y="14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62"/>
                  <a:pt x="14" y="62"/>
                  <a:pt x="14" y="62"/>
                </a:cubicBezTo>
                <a:cubicBezTo>
                  <a:pt x="5" y="67"/>
                  <a:pt x="0" y="76"/>
                  <a:pt x="0" y="87"/>
                </a:cubicBezTo>
                <a:cubicBezTo>
                  <a:pt x="0" y="103"/>
                  <a:pt x="13" y="116"/>
                  <a:pt x="29" y="116"/>
                </a:cubicBezTo>
                <a:cubicBezTo>
                  <a:pt x="45" y="116"/>
                  <a:pt x="58" y="103"/>
                  <a:pt x="58" y="87"/>
                </a:cubicBezTo>
                <a:cubicBezTo>
                  <a:pt x="58" y="76"/>
                  <a:pt x="52" y="67"/>
                  <a:pt x="43" y="62"/>
                </a:cubicBezTo>
                <a:close/>
                <a:moveTo>
                  <a:pt x="21" y="43"/>
                </a:moveTo>
                <a:cubicBezTo>
                  <a:pt x="29" y="43"/>
                  <a:pt x="29" y="43"/>
                  <a:pt x="29" y="43"/>
                </a:cubicBezTo>
                <a:cubicBezTo>
                  <a:pt x="29" y="36"/>
                  <a:pt x="29" y="36"/>
                  <a:pt x="29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29"/>
                  <a:pt x="21" y="29"/>
                  <a:pt x="21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1"/>
                  <a:pt x="29" y="21"/>
                  <a:pt x="29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0"/>
                  <a:pt x="25" y="7"/>
                  <a:pt x="29" y="7"/>
                </a:cubicBezTo>
                <a:cubicBezTo>
                  <a:pt x="33" y="7"/>
                  <a:pt x="36" y="10"/>
                  <a:pt x="36" y="14"/>
                </a:cubicBezTo>
                <a:cubicBezTo>
                  <a:pt x="36" y="50"/>
                  <a:pt x="36" y="50"/>
                  <a:pt x="36" y="50"/>
                </a:cubicBezTo>
                <a:cubicBezTo>
                  <a:pt x="21" y="50"/>
                  <a:pt x="21" y="50"/>
                  <a:pt x="21" y="50"/>
                </a:cubicBezTo>
                <a:lnTo>
                  <a:pt x="21" y="43"/>
                </a:lnTo>
                <a:close/>
                <a:moveTo>
                  <a:pt x="29" y="108"/>
                </a:moveTo>
                <a:cubicBezTo>
                  <a:pt x="17" y="108"/>
                  <a:pt x="7" y="99"/>
                  <a:pt x="7" y="87"/>
                </a:cubicBezTo>
                <a:cubicBezTo>
                  <a:pt x="7" y="85"/>
                  <a:pt x="7" y="84"/>
                  <a:pt x="7" y="83"/>
                </a:cubicBezTo>
                <a:cubicBezTo>
                  <a:pt x="9" y="93"/>
                  <a:pt x="18" y="101"/>
                  <a:pt x="29" y="101"/>
                </a:cubicBezTo>
                <a:cubicBezTo>
                  <a:pt x="39" y="101"/>
                  <a:pt x="48" y="93"/>
                  <a:pt x="50" y="83"/>
                </a:cubicBezTo>
                <a:cubicBezTo>
                  <a:pt x="50" y="84"/>
                  <a:pt x="50" y="85"/>
                  <a:pt x="50" y="87"/>
                </a:cubicBezTo>
                <a:cubicBezTo>
                  <a:pt x="50" y="99"/>
                  <a:pt x="41" y="108"/>
                  <a:pt x="29" y="108"/>
                </a:cubicBez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0" name="Freeform 153">
            <a:extLst>
              <a:ext uri="{FF2B5EF4-FFF2-40B4-BE49-F238E27FC236}">
                <a16:creationId xmlns:a16="http://schemas.microsoft.com/office/drawing/2014/main" id="{4D3DA3D5-E53C-CA38-CDA4-2612FAC145C6}"/>
              </a:ext>
            </a:extLst>
          </p:cNvPr>
          <p:cNvSpPr>
            <a:spLocks/>
          </p:cNvSpPr>
          <p:nvPr/>
        </p:nvSpPr>
        <p:spPr bwMode="auto">
          <a:xfrm>
            <a:off x="4252052" y="4524837"/>
            <a:ext cx="274635" cy="293685"/>
          </a:xfrm>
          <a:custGeom>
            <a:avLst/>
            <a:gdLst/>
            <a:ahLst/>
            <a:cxnLst>
              <a:cxn ang="0">
                <a:pos x="58" y="7"/>
              </a:cxn>
              <a:cxn ang="0">
                <a:pos x="58" y="3"/>
              </a:cxn>
              <a:cxn ang="0">
                <a:pos x="55" y="0"/>
              </a:cxn>
              <a:cxn ang="0">
                <a:pos x="51" y="3"/>
              </a:cxn>
              <a:cxn ang="0">
                <a:pos x="51" y="7"/>
              </a:cxn>
              <a:cxn ang="0">
                <a:pos x="0" y="61"/>
              </a:cxn>
              <a:cxn ang="0">
                <a:pos x="0" y="65"/>
              </a:cxn>
              <a:cxn ang="0">
                <a:pos x="1" y="65"/>
              </a:cxn>
              <a:cxn ang="0">
                <a:pos x="18" y="50"/>
              </a:cxn>
              <a:cxn ang="0">
                <a:pos x="36" y="65"/>
              </a:cxn>
              <a:cxn ang="0">
                <a:pos x="37" y="65"/>
              </a:cxn>
              <a:cxn ang="0">
                <a:pos x="51" y="51"/>
              </a:cxn>
              <a:cxn ang="0">
                <a:pos x="51" y="90"/>
              </a:cxn>
              <a:cxn ang="0">
                <a:pos x="40" y="108"/>
              </a:cxn>
              <a:cxn ang="0">
                <a:pos x="29" y="98"/>
              </a:cxn>
              <a:cxn ang="0">
                <a:pos x="26" y="94"/>
              </a:cxn>
              <a:cxn ang="0">
                <a:pos x="22" y="98"/>
              </a:cxn>
              <a:cxn ang="0">
                <a:pos x="40" y="116"/>
              </a:cxn>
              <a:cxn ang="0">
                <a:pos x="58" y="90"/>
              </a:cxn>
              <a:cxn ang="0">
                <a:pos x="58" y="51"/>
              </a:cxn>
              <a:cxn ang="0">
                <a:pos x="73" y="65"/>
              </a:cxn>
              <a:cxn ang="0">
                <a:pos x="73" y="65"/>
              </a:cxn>
              <a:cxn ang="0">
                <a:pos x="91" y="50"/>
              </a:cxn>
              <a:cxn ang="0">
                <a:pos x="109" y="65"/>
              </a:cxn>
              <a:cxn ang="0">
                <a:pos x="109" y="65"/>
              </a:cxn>
              <a:cxn ang="0">
                <a:pos x="109" y="61"/>
              </a:cxn>
              <a:cxn ang="0">
                <a:pos x="58" y="7"/>
              </a:cxn>
            </a:cxnLst>
            <a:rect l="0" t="0" r="r" b="b"/>
            <a:pathLst>
              <a:path w="109" h="116">
                <a:moveTo>
                  <a:pt x="58" y="7"/>
                </a:moveTo>
                <a:cubicBezTo>
                  <a:pt x="58" y="3"/>
                  <a:pt x="58" y="3"/>
                  <a:pt x="58" y="3"/>
                </a:cubicBezTo>
                <a:cubicBezTo>
                  <a:pt x="58" y="1"/>
                  <a:pt x="57" y="0"/>
                  <a:pt x="55" y="0"/>
                </a:cubicBezTo>
                <a:cubicBezTo>
                  <a:pt x="53" y="0"/>
                  <a:pt x="51" y="1"/>
                  <a:pt x="51" y="3"/>
                </a:cubicBezTo>
                <a:cubicBezTo>
                  <a:pt x="51" y="7"/>
                  <a:pt x="51" y="7"/>
                  <a:pt x="51" y="7"/>
                </a:cubicBezTo>
                <a:cubicBezTo>
                  <a:pt x="23" y="9"/>
                  <a:pt x="0" y="32"/>
                  <a:pt x="0" y="61"/>
                </a:cubicBezTo>
                <a:cubicBezTo>
                  <a:pt x="0" y="62"/>
                  <a:pt x="0" y="64"/>
                  <a:pt x="0" y="65"/>
                </a:cubicBezTo>
                <a:cubicBezTo>
                  <a:pt x="1" y="65"/>
                  <a:pt x="1" y="65"/>
                  <a:pt x="1" y="65"/>
                </a:cubicBezTo>
                <a:cubicBezTo>
                  <a:pt x="2" y="57"/>
                  <a:pt x="10" y="50"/>
                  <a:pt x="18" y="50"/>
                </a:cubicBezTo>
                <a:cubicBezTo>
                  <a:pt x="27" y="50"/>
                  <a:pt x="35" y="57"/>
                  <a:pt x="36" y="65"/>
                </a:cubicBezTo>
                <a:cubicBezTo>
                  <a:pt x="37" y="65"/>
                  <a:pt x="37" y="65"/>
                  <a:pt x="37" y="65"/>
                </a:cubicBezTo>
                <a:cubicBezTo>
                  <a:pt x="38" y="58"/>
                  <a:pt x="44" y="52"/>
                  <a:pt x="51" y="51"/>
                </a:cubicBezTo>
                <a:cubicBezTo>
                  <a:pt x="51" y="90"/>
                  <a:pt x="51" y="90"/>
                  <a:pt x="51" y="90"/>
                </a:cubicBezTo>
                <a:cubicBezTo>
                  <a:pt x="51" y="108"/>
                  <a:pt x="47" y="108"/>
                  <a:pt x="40" y="108"/>
                </a:cubicBezTo>
                <a:cubicBezTo>
                  <a:pt x="29" y="108"/>
                  <a:pt x="29" y="105"/>
                  <a:pt x="29" y="98"/>
                </a:cubicBezTo>
                <a:cubicBezTo>
                  <a:pt x="29" y="96"/>
                  <a:pt x="28" y="94"/>
                  <a:pt x="26" y="94"/>
                </a:cubicBezTo>
                <a:cubicBezTo>
                  <a:pt x="24" y="94"/>
                  <a:pt x="22" y="96"/>
                  <a:pt x="22" y="98"/>
                </a:cubicBezTo>
                <a:cubicBezTo>
                  <a:pt x="22" y="105"/>
                  <a:pt x="22" y="116"/>
                  <a:pt x="40" y="116"/>
                </a:cubicBezTo>
                <a:cubicBezTo>
                  <a:pt x="50" y="116"/>
                  <a:pt x="58" y="114"/>
                  <a:pt x="58" y="90"/>
                </a:cubicBezTo>
                <a:cubicBezTo>
                  <a:pt x="58" y="51"/>
                  <a:pt x="58" y="51"/>
                  <a:pt x="58" y="51"/>
                </a:cubicBezTo>
                <a:cubicBezTo>
                  <a:pt x="65" y="52"/>
                  <a:pt x="71" y="58"/>
                  <a:pt x="73" y="65"/>
                </a:cubicBezTo>
                <a:cubicBezTo>
                  <a:pt x="73" y="65"/>
                  <a:pt x="73" y="65"/>
                  <a:pt x="73" y="65"/>
                </a:cubicBezTo>
                <a:cubicBezTo>
                  <a:pt x="75" y="57"/>
                  <a:pt x="82" y="50"/>
                  <a:pt x="91" y="50"/>
                </a:cubicBezTo>
                <a:cubicBezTo>
                  <a:pt x="100" y="50"/>
                  <a:pt x="107" y="57"/>
                  <a:pt x="109" y="65"/>
                </a:cubicBezTo>
                <a:cubicBezTo>
                  <a:pt x="109" y="65"/>
                  <a:pt x="109" y="65"/>
                  <a:pt x="109" y="65"/>
                </a:cubicBezTo>
                <a:cubicBezTo>
                  <a:pt x="109" y="64"/>
                  <a:pt x="109" y="62"/>
                  <a:pt x="109" y="61"/>
                </a:cubicBezTo>
                <a:cubicBezTo>
                  <a:pt x="109" y="32"/>
                  <a:pt x="87" y="9"/>
                  <a:pt x="58" y="7"/>
                </a:cubicBez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91" name="Group 279">
            <a:extLst>
              <a:ext uri="{FF2B5EF4-FFF2-40B4-BE49-F238E27FC236}">
                <a16:creationId xmlns:a16="http://schemas.microsoft.com/office/drawing/2014/main" id="{4C791CD5-5E11-63C2-B610-BD39BF35D3E7}"/>
              </a:ext>
            </a:extLst>
          </p:cNvPr>
          <p:cNvGrpSpPr/>
          <p:nvPr/>
        </p:nvGrpSpPr>
        <p:grpSpPr>
          <a:xfrm>
            <a:off x="4351856" y="3958379"/>
            <a:ext cx="293685" cy="253999"/>
            <a:chOff x="2084388" y="3051175"/>
            <a:chExt cx="293688" cy="254001"/>
          </a:xfrm>
          <a:solidFill>
            <a:srgbClr val="6ACEE2"/>
          </a:solidFill>
        </p:grpSpPr>
        <p:sp>
          <p:nvSpPr>
            <p:cNvPr id="192" name="Freeform 154">
              <a:extLst>
                <a:ext uri="{FF2B5EF4-FFF2-40B4-BE49-F238E27FC236}">
                  <a16:creationId xmlns:a16="http://schemas.microsoft.com/office/drawing/2014/main" id="{6C9C674E-6991-2AD4-D8FE-B50AA463F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3" name="Freeform 155">
              <a:extLst>
                <a:ext uri="{FF2B5EF4-FFF2-40B4-BE49-F238E27FC236}">
                  <a16:creationId xmlns:a16="http://schemas.microsoft.com/office/drawing/2014/main" id="{74994851-DA17-7D47-100E-EC2495E5F1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4" name="Freeform 156">
              <a:extLst>
                <a:ext uri="{FF2B5EF4-FFF2-40B4-BE49-F238E27FC236}">
                  <a16:creationId xmlns:a16="http://schemas.microsoft.com/office/drawing/2014/main" id="{8E670558-2A3A-F426-DD12-A337013EC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95" name="Freeform 157">
            <a:extLst>
              <a:ext uri="{FF2B5EF4-FFF2-40B4-BE49-F238E27FC236}">
                <a16:creationId xmlns:a16="http://schemas.microsoft.com/office/drawing/2014/main" id="{83FDFD8C-C08F-8D8F-A834-394738CFC7D3}"/>
              </a:ext>
            </a:extLst>
          </p:cNvPr>
          <p:cNvSpPr>
            <a:spLocks/>
          </p:cNvSpPr>
          <p:nvPr/>
        </p:nvSpPr>
        <p:spPr bwMode="auto">
          <a:xfrm>
            <a:off x="3774220" y="1743565"/>
            <a:ext cx="134936" cy="155573"/>
          </a:xfrm>
          <a:custGeom>
            <a:avLst/>
            <a:gdLst/>
            <a:ahLst/>
            <a:cxnLst>
              <a:cxn ang="0">
                <a:pos x="51" y="27"/>
              </a:cxn>
              <a:cxn ang="0">
                <a:pos x="35" y="18"/>
              </a:cxn>
              <a:cxn ang="0">
                <a:pos x="23" y="11"/>
              </a:cxn>
              <a:cxn ang="0">
                <a:pos x="7" y="2"/>
              </a:cxn>
              <a:cxn ang="0">
                <a:pos x="0" y="6"/>
              </a:cxn>
              <a:cxn ang="0">
                <a:pos x="0" y="56"/>
              </a:cxn>
              <a:cxn ang="0">
                <a:pos x="7" y="60"/>
              </a:cxn>
              <a:cxn ang="0">
                <a:pos x="22" y="51"/>
              </a:cxn>
              <a:cxn ang="0">
                <a:pos x="35" y="44"/>
              </a:cxn>
              <a:cxn ang="0">
                <a:pos x="51" y="35"/>
              </a:cxn>
              <a:cxn ang="0">
                <a:pos x="51" y="27"/>
              </a:cxn>
            </a:cxnLst>
            <a:rect l="0" t="0" r="r" b="b"/>
            <a:pathLst>
              <a:path w="54" h="62">
                <a:moveTo>
                  <a:pt x="51" y="27"/>
                </a:moveTo>
                <a:cubicBezTo>
                  <a:pt x="35" y="18"/>
                  <a:pt x="35" y="18"/>
                  <a:pt x="35" y="18"/>
                </a:cubicBezTo>
                <a:cubicBezTo>
                  <a:pt x="32" y="16"/>
                  <a:pt x="26" y="13"/>
                  <a:pt x="23" y="11"/>
                </a:cubicBezTo>
                <a:cubicBezTo>
                  <a:pt x="7" y="2"/>
                  <a:pt x="7" y="2"/>
                  <a:pt x="7" y="2"/>
                </a:cubicBezTo>
                <a:cubicBezTo>
                  <a:pt x="3" y="0"/>
                  <a:pt x="0" y="2"/>
                  <a:pt x="0" y="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0"/>
                  <a:pt x="3" y="62"/>
                  <a:pt x="7" y="60"/>
                </a:cubicBezTo>
                <a:cubicBezTo>
                  <a:pt x="22" y="51"/>
                  <a:pt x="22" y="51"/>
                  <a:pt x="22" y="51"/>
                </a:cubicBezTo>
                <a:cubicBezTo>
                  <a:pt x="26" y="49"/>
                  <a:pt x="32" y="46"/>
                  <a:pt x="35" y="44"/>
                </a:cubicBezTo>
                <a:cubicBezTo>
                  <a:pt x="51" y="35"/>
                  <a:pt x="51" y="35"/>
                  <a:pt x="51" y="35"/>
                </a:cubicBezTo>
                <a:cubicBezTo>
                  <a:pt x="54" y="33"/>
                  <a:pt x="54" y="29"/>
                  <a:pt x="51" y="27"/>
                </a:cubicBez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6" name="Freeform 158">
            <a:extLst>
              <a:ext uri="{FF2B5EF4-FFF2-40B4-BE49-F238E27FC236}">
                <a16:creationId xmlns:a16="http://schemas.microsoft.com/office/drawing/2014/main" id="{5EFD893E-DD7E-940C-3FBA-A783A4DFCEFB}"/>
              </a:ext>
            </a:extLst>
          </p:cNvPr>
          <p:cNvSpPr>
            <a:spLocks/>
          </p:cNvSpPr>
          <p:nvPr/>
        </p:nvSpPr>
        <p:spPr bwMode="auto">
          <a:xfrm>
            <a:off x="2567733" y="1714991"/>
            <a:ext cx="222248" cy="155573"/>
          </a:xfrm>
          <a:custGeom>
            <a:avLst/>
            <a:gdLst/>
            <a:ahLst/>
            <a:cxnLst>
              <a:cxn ang="0">
                <a:pos x="83" y="2"/>
              </a:cxn>
              <a:cxn ang="0">
                <a:pos x="68" y="11"/>
              </a:cxn>
              <a:cxn ang="0">
                <a:pos x="55" y="18"/>
              </a:cxn>
              <a:cxn ang="0">
                <a:pos x="51" y="20"/>
              </a:cxn>
              <a:cxn ang="0">
                <a:pos x="51" y="6"/>
              </a:cxn>
              <a:cxn ang="0">
                <a:pos x="46" y="2"/>
              </a:cxn>
              <a:cxn ang="0">
                <a:pos x="31" y="11"/>
              </a:cxn>
              <a:cxn ang="0">
                <a:pos x="19" y="18"/>
              </a:cxn>
              <a:cxn ang="0">
                <a:pos x="3" y="27"/>
              </a:cxn>
              <a:cxn ang="0">
                <a:pos x="4" y="35"/>
              </a:cxn>
              <a:cxn ang="0">
                <a:pos x="19" y="44"/>
              </a:cxn>
              <a:cxn ang="0">
                <a:pos x="32" y="51"/>
              </a:cxn>
              <a:cxn ang="0">
                <a:pos x="46" y="60"/>
              </a:cxn>
              <a:cxn ang="0">
                <a:pos x="51" y="56"/>
              </a:cxn>
              <a:cxn ang="0">
                <a:pos x="51" y="42"/>
              </a:cxn>
              <a:cxn ang="0">
                <a:pos x="55" y="44"/>
              </a:cxn>
              <a:cxn ang="0">
                <a:pos x="68" y="51"/>
              </a:cxn>
              <a:cxn ang="0">
                <a:pos x="83" y="60"/>
              </a:cxn>
              <a:cxn ang="0">
                <a:pos x="88" y="56"/>
              </a:cxn>
              <a:cxn ang="0">
                <a:pos x="88" y="6"/>
              </a:cxn>
              <a:cxn ang="0">
                <a:pos x="83" y="2"/>
              </a:cxn>
            </a:cxnLst>
            <a:rect l="0" t="0" r="r" b="b"/>
            <a:pathLst>
              <a:path w="88" h="62">
                <a:moveTo>
                  <a:pt x="83" y="2"/>
                </a:moveTo>
                <a:cubicBezTo>
                  <a:pt x="68" y="11"/>
                  <a:pt x="68" y="11"/>
                  <a:pt x="68" y="11"/>
                </a:cubicBezTo>
                <a:cubicBezTo>
                  <a:pt x="65" y="13"/>
                  <a:pt x="58" y="16"/>
                  <a:pt x="55" y="18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6"/>
                  <a:pt x="51" y="6"/>
                  <a:pt x="51" y="6"/>
                </a:cubicBezTo>
                <a:cubicBezTo>
                  <a:pt x="51" y="2"/>
                  <a:pt x="49" y="0"/>
                  <a:pt x="46" y="2"/>
                </a:cubicBezTo>
                <a:cubicBezTo>
                  <a:pt x="31" y="11"/>
                  <a:pt x="31" y="11"/>
                  <a:pt x="31" y="11"/>
                </a:cubicBezTo>
                <a:cubicBezTo>
                  <a:pt x="28" y="13"/>
                  <a:pt x="22" y="16"/>
                  <a:pt x="19" y="18"/>
                </a:cubicBezTo>
                <a:cubicBezTo>
                  <a:pt x="3" y="27"/>
                  <a:pt x="3" y="27"/>
                  <a:pt x="3" y="27"/>
                </a:cubicBezTo>
                <a:cubicBezTo>
                  <a:pt x="0" y="29"/>
                  <a:pt x="0" y="33"/>
                  <a:pt x="4" y="35"/>
                </a:cubicBezTo>
                <a:cubicBezTo>
                  <a:pt x="19" y="44"/>
                  <a:pt x="19" y="44"/>
                  <a:pt x="19" y="44"/>
                </a:cubicBezTo>
                <a:cubicBezTo>
                  <a:pt x="22" y="46"/>
                  <a:pt x="28" y="49"/>
                  <a:pt x="32" y="51"/>
                </a:cubicBezTo>
                <a:cubicBezTo>
                  <a:pt x="46" y="60"/>
                  <a:pt x="46" y="60"/>
                  <a:pt x="46" y="60"/>
                </a:cubicBezTo>
                <a:cubicBezTo>
                  <a:pt x="49" y="62"/>
                  <a:pt x="51" y="60"/>
                  <a:pt x="51" y="56"/>
                </a:cubicBezTo>
                <a:cubicBezTo>
                  <a:pt x="51" y="42"/>
                  <a:pt x="51" y="42"/>
                  <a:pt x="51" y="42"/>
                </a:cubicBezTo>
                <a:cubicBezTo>
                  <a:pt x="55" y="44"/>
                  <a:pt x="55" y="44"/>
                  <a:pt x="55" y="44"/>
                </a:cubicBezTo>
                <a:cubicBezTo>
                  <a:pt x="59" y="46"/>
                  <a:pt x="65" y="49"/>
                  <a:pt x="68" y="51"/>
                </a:cubicBezTo>
                <a:cubicBezTo>
                  <a:pt x="83" y="60"/>
                  <a:pt x="83" y="60"/>
                  <a:pt x="83" y="60"/>
                </a:cubicBezTo>
                <a:cubicBezTo>
                  <a:pt x="86" y="62"/>
                  <a:pt x="88" y="60"/>
                  <a:pt x="88" y="56"/>
                </a:cubicBezTo>
                <a:cubicBezTo>
                  <a:pt x="88" y="6"/>
                  <a:pt x="88" y="6"/>
                  <a:pt x="88" y="6"/>
                </a:cubicBezTo>
                <a:cubicBezTo>
                  <a:pt x="88" y="2"/>
                  <a:pt x="86" y="0"/>
                  <a:pt x="83" y="2"/>
                </a:cubicBez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7" name="Freeform 159">
            <a:extLst>
              <a:ext uri="{FF2B5EF4-FFF2-40B4-BE49-F238E27FC236}">
                <a16:creationId xmlns:a16="http://schemas.microsoft.com/office/drawing/2014/main" id="{4CC7842C-1A03-0B78-4B6E-A62062DEB8E0}"/>
              </a:ext>
            </a:extLst>
          </p:cNvPr>
          <p:cNvSpPr>
            <a:spLocks/>
          </p:cNvSpPr>
          <p:nvPr/>
        </p:nvSpPr>
        <p:spPr bwMode="auto">
          <a:xfrm>
            <a:off x="4345715" y="1719753"/>
            <a:ext cx="227011" cy="157162"/>
          </a:xfrm>
          <a:custGeom>
            <a:avLst/>
            <a:gdLst/>
            <a:ahLst/>
            <a:cxnLst>
              <a:cxn ang="0">
                <a:pos x="87" y="27"/>
              </a:cxn>
              <a:cxn ang="0">
                <a:pos x="71" y="18"/>
              </a:cxn>
              <a:cxn ang="0">
                <a:pos x="59" y="11"/>
              </a:cxn>
              <a:cxn ang="0">
                <a:pos x="43" y="2"/>
              </a:cxn>
              <a:cxn ang="0">
                <a:pos x="36" y="5"/>
              </a:cxn>
              <a:cxn ang="0">
                <a:pos x="36" y="20"/>
              </a:cxn>
              <a:cxn ang="0">
                <a:pos x="33" y="18"/>
              </a:cxn>
              <a:cxn ang="0">
                <a:pos x="21" y="11"/>
              </a:cxn>
              <a:cxn ang="0">
                <a:pos x="6" y="2"/>
              </a:cxn>
              <a:cxn ang="0">
                <a:pos x="0" y="5"/>
              </a:cxn>
              <a:cxn ang="0">
                <a:pos x="0" y="24"/>
              </a:cxn>
              <a:cxn ang="0">
                <a:pos x="0" y="38"/>
              </a:cxn>
              <a:cxn ang="0">
                <a:pos x="0" y="56"/>
              </a:cxn>
              <a:cxn ang="0">
                <a:pos x="6" y="60"/>
              </a:cxn>
              <a:cxn ang="0">
                <a:pos x="21" y="51"/>
              </a:cxn>
              <a:cxn ang="0">
                <a:pos x="33" y="43"/>
              </a:cxn>
              <a:cxn ang="0">
                <a:pos x="36" y="42"/>
              </a:cxn>
              <a:cxn ang="0">
                <a:pos x="36" y="56"/>
              </a:cxn>
              <a:cxn ang="0">
                <a:pos x="43" y="60"/>
              </a:cxn>
              <a:cxn ang="0">
                <a:pos x="58" y="51"/>
              </a:cxn>
              <a:cxn ang="0">
                <a:pos x="71" y="43"/>
              </a:cxn>
              <a:cxn ang="0">
                <a:pos x="87" y="34"/>
              </a:cxn>
              <a:cxn ang="0">
                <a:pos x="87" y="27"/>
              </a:cxn>
            </a:cxnLst>
            <a:rect l="0" t="0" r="r" b="b"/>
            <a:pathLst>
              <a:path w="90" h="62">
                <a:moveTo>
                  <a:pt x="87" y="27"/>
                </a:moveTo>
                <a:cubicBezTo>
                  <a:pt x="71" y="18"/>
                  <a:pt x="71" y="18"/>
                  <a:pt x="71" y="18"/>
                </a:cubicBezTo>
                <a:cubicBezTo>
                  <a:pt x="68" y="16"/>
                  <a:pt x="62" y="13"/>
                  <a:pt x="59" y="11"/>
                </a:cubicBezTo>
                <a:cubicBezTo>
                  <a:pt x="43" y="2"/>
                  <a:pt x="43" y="2"/>
                  <a:pt x="43" y="2"/>
                </a:cubicBezTo>
                <a:cubicBezTo>
                  <a:pt x="39" y="0"/>
                  <a:pt x="36" y="1"/>
                  <a:pt x="36" y="5"/>
                </a:cubicBezTo>
                <a:cubicBezTo>
                  <a:pt x="36" y="20"/>
                  <a:pt x="36" y="20"/>
                  <a:pt x="36" y="20"/>
                </a:cubicBezTo>
                <a:cubicBezTo>
                  <a:pt x="33" y="18"/>
                  <a:pt x="33" y="18"/>
                  <a:pt x="33" y="18"/>
                </a:cubicBezTo>
                <a:cubicBezTo>
                  <a:pt x="30" y="16"/>
                  <a:pt x="25" y="13"/>
                  <a:pt x="21" y="11"/>
                </a:cubicBezTo>
                <a:cubicBezTo>
                  <a:pt x="6" y="2"/>
                  <a:pt x="6" y="2"/>
                  <a:pt x="6" y="2"/>
                </a:cubicBezTo>
                <a:cubicBezTo>
                  <a:pt x="2" y="0"/>
                  <a:pt x="0" y="1"/>
                  <a:pt x="0" y="5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7"/>
                  <a:pt x="0" y="34"/>
                  <a:pt x="0" y="38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0"/>
                  <a:pt x="2" y="62"/>
                  <a:pt x="6" y="60"/>
                </a:cubicBezTo>
                <a:cubicBezTo>
                  <a:pt x="21" y="51"/>
                  <a:pt x="21" y="51"/>
                  <a:pt x="21" y="51"/>
                </a:cubicBezTo>
                <a:cubicBezTo>
                  <a:pt x="25" y="49"/>
                  <a:pt x="30" y="45"/>
                  <a:pt x="33" y="43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56"/>
                  <a:pt x="36" y="56"/>
                  <a:pt x="36" y="56"/>
                </a:cubicBezTo>
                <a:cubicBezTo>
                  <a:pt x="36" y="60"/>
                  <a:pt x="39" y="62"/>
                  <a:pt x="43" y="60"/>
                </a:cubicBezTo>
                <a:cubicBezTo>
                  <a:pt x="58" y="51"/>
                  <a:pt x="58" y="51"/>
                  <a:pt x="58" y="51"/>
                </a:cubicBezTo>
                <a:cubicBezTo>
                  <a:pt x="62" y="49"/>
                  <a:pt x="68" y="45"/>
                  <a:pt x="71" y="43"/>
                </a:cubicBezTo>
                <a:cubicBezTo>
                  <a:pt x="87" y="34"/>
                  <a:pt x="87" y="34"/>
                  <a:pt x="87" y="34"/>
                </a:cubicBezTo>
                <a:cubicBezTo>
                  <a:pt x="90" y="32"/>
                  <a:pt x="90" y="29"/>
                  <a:pt x="87" y="27"/>
                </a:cubicBez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8" name="Freeform 160">
            <a:extLst>
              <a:ext uri="{FF2B5EF4-FFF2-40B4-BE49-F238E27FC236}">
                <a16:creationId xmlns:a16="http://schemas.microsoft.com/office/drawing/2014/main" id="{8EC2B0C5-5679-1A93-B907-EE2F09BC6F41}"/>
              </a:ext>
            </a:extLst>
          </p:cNvPr>
          <p:cNvSpPr>
            <a:spLocks/>
          </p:cNvSpPr>
          <p:nvPr/>
        </p:nvSpPr>
        <p:spPr bwMode="auto">
          <a:xfrm>
            <a:off x="2039100" y="1719753"/>
            <a:ext cx="146048" cy="157162"/>
          </a:xfrm>
          <a:custGeom>
            <a:avLst/>
            <a:gdLst/>
            <a:ahLst/>
            <a:cxnLst>
              <a:cxn ang="0">
                <a:pos x="52" y="2"/>
              </a:cxn>
              <a:cxn ang="0">
                <a:pos x="36" y="11"/>
              </a:cxn>
              <a:cxn ang="0">
                <a:pos x="24" y="18"/>
              </a:cxn>
              <a:cxn ang="0">
                <a:pos x="14" y="24"/>
              </a:cxn>
              <a:cxn ang="0">
                <a:pos x="14" y="6"/>
              </a:cxn>
              <a:cxn ang="0">
                <a:pos x="10" y="3"/>
              </a:cxn>
              <a:cxn ang="0">
                <a:pos x="3" y="3"/>
              </a:cxn>
              <a:cxn ang="0">
                <a:pos x="0" y="6"/>
              </a:cxn>
              <a:cxn ang="0">
                <a:pos x="0" y="55"/>
              </a:cxn>
              <a:cxn ang="0">
                <a:pos x="3" y="59"/>
              </a:cxn>
              <a:cxn ang="0">
                <a:pos x="10" y="59"/>
              </a:cxn>
              <a:cxn ang="0">
                <a:pos x="14" y="55"/>
              </a:cxn>
              <a:cxn ang="0">
                <a:pos x="14" y="38"/>
              </a:cxn>
              <a:cxn ang="0">
                <a:pos x="24" y="43"/>
              </a:cxn>
              <a:cxn ang="0">
                <a:pos x="36" y="51"/>
              </a:cxn>
              <a:cxn ang="0">
                <a:pos x="52" y="60"/>
              </a:cxn>
              <a:cxn ang="0">
                <a:pos x="58" y="56"/>
              </a:cxn>
              <a:cxn ang="0">
                <a:pos x="58" y="5"/>
              </a:cxn>
              <a:cxn ang="0">
                <a:pos x="52" y="2"/>
              </a:cxn>
            </a:cxnLst>
            <a:rect l="0" t="0" r="r" b="b"/>
            <a:pathLst>
              <a:path w="58" h="62">
                <a:moveTo>
                  <a:pt x="52" y="2"/>
                </a:moveTo>
                <a:cubicBezTo>
                  <a:pt x="36" y="11"/>
                  <a:pt x="36" y="11"/>
                  <a:pt x="36" y="11"/>
                </a:cubicBezTo>
                <a:cubicBezTo>
                  <a:pt x="33" y="13"/>
                  <a:pt x="27" y="16"/>
                  <a:pt x="24" y="18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4"/>
                  <a:pt x="12" y="3"/>
                  <a:pt x="10" y="3"/>
                </a:cubicBezTo>
                <a:cubicBezTo>
                  <a:pt x="3" y="3"/>
                  <a:pt x="3" y="3"/>
                  <a:pt x="3" y="3"/>
                </a:cubicBezTo>
                <a:cubicBezTo>
                  <a:pt x="1" y="3"/>
                  <a:pt x="0" y="4"/>
                  <a:pt x="0" y="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9"/>
                  <a:pt x="3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12" y="59"/>
                  <a:pt x="14" y="57"/>
                  <a:pt x="14" y="55"/>
                </a:cubicBezTo>
                <a:cubicBezTo>
                  <a:pt x="14" y="38"/>
                  <a:pt x="14" y="38"/>
                  <a:pt x="14" y="38"/>
                </a:cubicBezTo>
                <a:cubicBezTo>
                  <a:pt x="24" y="43"/>
                  <a:pt x="24" y="43"/>
                  <a:pt x="24" y="43"/>
                </a:cubicBezTo>
                <a:cubicBezTo>
                  <a:pt x="27" y="45"/>
                  <a:pt x="33" y="49"/>
                  <a:pt x="36" y="51"/>
                </a:cubicBezTo>
                <a:cubicBezTo>
                  <a:pt x="52" y="60"/>
                  <a:pt x="52" y="60"/>
                  <a:pt x="52" y="60"/>
                </a:cubicBezTo>
                <a:cubicBezTo>
                  <a:pt x="55" y="62"/>
                  <a:pt x="58" y="60"/>
                  <a:pt x="58" y="56"/>
                </a:cubicBezTo>
                <a:cubicBezTo>
                  <a:pt x="58" y="5"/>
                  <a:pt x="58" y="5"/>
                  <a:pt x="58" y="5"/>
                </a:cubicBezTo>
                <a:cubicBezTo>
                  <a:pt x="58" y="1"/>
                  <a:pt x="55" y="0"/>
                  <a:pt x="52" y="2"/>
                </a:cubicBez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9" name="Freeform 161">
            <a:extLst>
              <a:ext uri="{FF2B5EF4-FFF2-40B4-BE49-F238E27FC236}">
                <a16:creationId xmlns:a16="http://schemas.microsoft.com/office/drawing/2014/main" id="{6ED76226-166A-F8DC-71BD-09F6072F12C1}"/>
              </a:ext>
            </a:extLst>
          </p:cNvPr>
          <p:cNvSpPr>
            <a:spLocks/>
          </p:cNvSpPr>
          <p:nvPr/>
        </p:nvSpPr>
        <p:spPr bwMode="auto">
          <a:xfrm>
            <a:off x="4964834" y="1714991"/>
            <a:ext cx="147637" cy="155573"/>
          </a:xfrm>
          <a:custGeom>
            <a:avLst/>
            <a:gdLst/>
            <a:ahLst/>
            <a:cxnLst>
              <a:cxn ang="0">
                <a:pos x="55" y="3"/>
              </a:cxn>
              <a:cxn ang="0">
                <a:pos x="48" y="3"/>
              </a:cxn>
              <a:cxn ang="0">
                <a:pos x="44" y="7"/>
              </a:cxn>
              <a:cxn ang="0">
                <a:pos x="44" y="24"/>
              </a:cxn>
              <a:cxn ang="0">
                <a:pos x="34" y="18"/>
              </a:cxn>
              <a:cxn ang="0">
                <a:pos x="22" y="11"/>
              </a:cxn>
              <a:cxn ang="0">
                <a:pos x="6" y="2"/>
              </a:cxn>
              <a:cxn ang="0">
                <a:pos x="0" y="6"/>
              </a:cxn>
              <a:cxn ang="0">
                <a:pos x="0" y="56"/>
              </a:cxn>
              <a:cxn ang="0">
                <a:pos x="7" y="60"/>
              </a:cxn>
              <a:cxn ang="0">
                <a:pos x="22" y="51"/>
              </a:cxn>
              <a:cxn ang="0">
                <a:pos x="34" y="44"/>
              </a:cxn>
              <a:cxn ang="0">
                <a:pos x="44" y="38"/>
              </a:cxn>
              <a:cxn ang="0">
                <a:pos x="44" y="57"/>
              </a:cxn>
              <a:cxn ang="0">
                <a:pos x="48" y="61"/>
              </a:cxn>
              <a:cxn ang="0">
                <a:pos x="55" y="61"/>
              </a:cxn>
              <a:cxn ang="0">
                <a:pos x="58" y="57"/>
              </a:cxn>
              <a:cxn ang="0">
                <a:pos x="58" y="7"/>
              </a:cxn>
              <a:cxn ang="0">
                <a:pos x="55" y="3"/>
              </a:cxn>
            </a:cxnLst>
            <a:rect l="0" t="0" r="r" b="b"/>
            <a:pathLst>
              <a:path w="58" h="62">
                <a:moveTo>
                  <a:pt x="55" y="3"/>
                </a:moveTo>
                <a:cubicBezTo>
                  <a:pt x="48" y="3"/>
                  <a:pt x="48" y="3"/>
                  <a:pt x="48" y="3"/>
                </a:cubicBezTo>
                <a:cubicBezTo>
                  <a:pt x="46" y="3"/>
                  <a:pt x="44" y="5"/>
                  <a:pt x="44" y="7"/>
                </a:cubicBezTo>
                <a:cubicBezTo>
                  <a:pt x="44" y="24"/>
                  <a:pt x="44" y="24"/>
                  <a:pt x="44" y="24"/>
                </a:cubicBezTo>
                <a:cubicBezTo>
                  <a:pt x="34" y="18"/>
                  <a:pt x="34" y="18"/>
                  <a:pt x="34" y="18"/>
                </a:cubicBezTo>
                <a:cubicBezTo>
                  <a:pt x="31" y="16"/>
                  <a:pt x="25" y="13"/>
                  <a:pt x="22" y="11"/>
                </a:cubicBezTo>
                <a:cubicBezTo>
                  <a:pt x="6" y="2"/>
                  <a:pt x="6" y="2"/>
                  <a:pt x="6" y="2"/>
                </a:cubicBezTo>
                <a:cubicBezTo>
                  <a:pt x="3" y="0"/>
                  <a:pt x="0" y="2"/>
                  <a:pt x="0" y="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0"/>
                  <a:pt x="3" y="62"/>
                  <a:pt x="7" y="60"/>
                </a:cubicBezTo>
                <a:cubicBezTo>
                  <a:pt x="22" y="51"/>
                  <a:pt x="22" y="51"/>
                  <a:pt x="22" y="51"/>
                </a:cubicBezTo>
                <a:cubicBezTo>
                  <a:pt x="25" y="49"/>
                  <a:pt x="31" y="46"/>
                  <a:pt x="34" y="44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9"/>
                  <a:pt x="46" y="61"/>
                  <a:pt x="48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7" y="61"/>
                  <a:pt x="58" y="59"/>
                  <a:pt x="58" y="5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5"/>
                  <a:pt x="57" y="3"/>
                  <a:pt x="55" y="3"/>
                </a:cubicBez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00" name="Group 276">
            <a:extLst>
              <a:ext uri="{FF2B5EF4-FFF2-40B4-BE49-F238E27FC236}">
                <a16:creationId xmlns:a16="http://schemas.microsoft.com/office/drawing/2014/main" id="{3A61F978-4771-7E04-4F73-0EA33D2B72B2}"/>
              </a:ext>
            </a:extLst>
          </p:cNvPr>
          <p:cNvGrpSpPr/>
          <p:nvPr/>
        </p:nvGrpSpPr>
        <p:grpSpPr>
          <a:xfrm>
            <a:off x="3190028" y="1722929"/>
            <a:ext cx="147635" cy="163511"/>
            <a:chOff x="1625601" y="798513"/>
            <a:chExt cx="147637" cy="163513"/>
          </a:xfrm>
          <a:solidFill>
            <a:srgbClr val="7A80FF"/>
          </a:solidFill>
        </p:grpSpPr>
        <p:sp>
          <p:nvSpPr>
            <p:cNvPr id="201" name="Freeform 162">
              <a:extLst>
                <a:ext uri="{FF2B5EF4-FFF2-40B4-BE49-F238E27FC236}">
                  <a16:creationId xmlns:a16="http://schemas.microsoft.com/office/drawing/2014/main" id="{9112BA53-8BAC-627B-A4BA-AB4EB5C4F5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5601" y="798513"/>
              <a:ext cx="55563" cy="16351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0" y="58"/>
                </a:cxn>
                <a:cxn ang="0">
                  <a:pos x="8" y="65"/>
                </a:cxn>
                <a:cxn ang="0">
                  <a:pos x="15" y="65"/>
                </a:cxn>
                <a:cxn ang="0">
                  <a:pos x="22" y="58"/>
                </a:cxn>
                <a:cxn ang="0">
                  <a:pos x="22" y="7"/>
                </a:cxn>
                <a:cxn ang="0">
                  <a:pos x="15" y="0"/>
                </a:cxn>
              </a:cxnLst>
              <a:rect l="0" t="0" r="r" b="b"/>
              <a:pathLst>
                <a:path w="22" h="65">
                  <a:moveTo>
                    <a:pt x="1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2"/>
                    <a:pt x="4" y="65"/>
                    <a:pt x="8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9" y="65"/>
                    <a:pt x="22" y="62"/>
                    <a:pt x="22" y="5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3"/>
                    <a:pt x="19" y="0"/>
                    <a:pt x="1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2" name="Freeform 163">
              <a:extLst>
                <a:ext uri="{FF2B5EF4-FFF2-40B4-BE49-F238E27FC236}">
                  <a16:creationId xmlns:a16="http://schemas.microsoft.com/office/drawing/2014/main" id="{F456E73F-3320-D737-0D02-6B292B03A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9263" y="798513"/>
              <a:ext cx="53975" cy="16351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0" y="58"/>
                </a:cxn>
                <a:cxn ang="0">
                  <a:pos x="7" y="65"/>
                </a:cxn>
                <a:cxn ang="0">
                  <a:pos x="14" y="65"/>
                </a:cxn>
                <a:cxn ang="0">
                  <a:pos x="21" y="58"/>
                </a:cxn>
                <a:cxn ang="0">
                  <a:pos x="21" y="7"/>
                </a:cxn>
                <a:cxn ang="0">
                  <a:pos x="14" y="0"/>
                </a:cxn>
              </a:cxnLst>
              <a:rect l="0" t="0" r="r" b="b"/>
              <a:pathLst>
                <a:path w="21" h="65">
                  <a:moveTo>
                    <a:pt x="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2"/>
                    <a:pt x="3" y="65"/>
                    <a:pt x="7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8" y="65"/>
                    <a:pt x="21" y="62"/>
                    <a:pt x="21" y="5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3"/>
                    <a:pt x="18" y="0"/>
                    <a:pt x="1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03" name="Freeform 164">
            <a:extLst>
              <a:ext uri="{FF2B5EF4-FFF2-40B4-BE49-F238E27FC236}">
                <a16:creationId xmlns:a16="http://schemas.microsoft.com/office/drawing/2014/main" id="{07D0526A-7FDE-48E5-6039-2E3931296F80}"/>
              </a:ext>
            </a:extLst>
          </p:cNvPr>
          <p:cNvSpPr>
            <a:spLocks noEditPoints="1"/>
          </p:cNvSpPr>
          <p:nvPr/>
        </p:nvSpPr>
        <p:spPr bwMode="auto">
          <a:xfrm>
            <a:off x="5406155" y="1722929"/>
            <a:ext cx="293685" cy="163511"/>
          </a:xfrm>
          <a:custGeom>
            <a:avLst/>
            <a:gdLst/>
            <a:ahLst/>
            <a:cxnLst>
              <a:cxn ang="0">
                <a:pos x="173" y="35"/>
              </a:cxn>
              <a:cxn ang="0">
                <a:pos x="173" y="0"/>
              </a:cxn>
              <a:cxn ang="0">
                <a:pos x="0" y="0"/>
              </a:cxn>
              <a:cxn ang="0">
                <a:pos x="0" y="103"/>
              </a:cxn>
              <a:cxn ang="0">
                <a:pos x="173" y="103"/>
              </a:cxn>
              <a:cxn ang="0">
                <a:pos x="173" y="81"/>
              </a:cxn>
              <a:cxn ang="0">
                <a:pos x="185" y="81"/>
              </a:cxn>
              <a:cxn ang="0">
                <a:pos x="185" y="35"/>
              </a:cxn>
              <a:cxn ang="0">
                <a:pos x="173" y="35"/>
              </a:cxn>
              <a:cxn ang="0">
                <a:pos x="150" y="81"/>
              </a:cxn>
              <a:cxn ang="0">
                <a:pos x="23" y="81"/>
              </a:cxn>
              <a:cxn ang="0">
                <a:pos x="23" y="22"/>
              </a:cxn>
              <a:cxn ang="0">
                <a:pos x="150" y="22"/>
              </a:cxn>
              <a:cxn ang="0">
                <a:pos x="150" y="81"/>
              </a:cxn>
            </a:cxnLst>
            <a:rect l="0" t="0" r="r" b="b"/>
            <a:pathLst>
              <a:path w="185" h="103">
                <a:moveTo>
                  <a:pt x="173" y="35"/>
                </a:moveTo>
                <a:lnTo>
                  <a:pt x="173" y="0"/>
                </a:lnTo>
                <a:lnTo>
                  <a:pt x="0" y="0"/>
                </a:lnTo>
                <a:lnTo>
                  <a:pt x="0" y="103"/>
                </a:lnTo>
                <a:lnTo>
                  <a:pt x="173" y="103"/>
                </a:lnTo>
                <a:lnTo>
                  <a:pt x="173" y="81"/>
                </a:lnTo>
                <a:lnTo>
                  <a:pt x="185" y="81"/>
                </a:lnTo>
                <a:lnTo>
                  <a:pt x="185" y="35"/>
                </a:lnTo>
                <a:lnTo>
                  <a:pt x="173" y="35"/>
                </a:lnTo>
                <a:close/>
                <a:moveTo>
                  <a:pt x="150" y="81"/>
                </a:moveTo>
                <a:lnTo>
                  <a:pt x="23" y="81"/>
                </a:lnTo>
                <a:lnTo>
                  <a:pt x="23" y="22"/>
                </a:lnTo>
                <a:lnTo>
                  <a:pt x="150" y="22"/>
                </a:lnTo>
                <a:lnTo>
                  <a:pt x="150" y="81"/>
                </a:ln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04" name="Group 285">
            <a:extLst>
              <a:ext uri="{FF2B5EF4-FFF2-40B4-BE49-F238E27FC236}">
                <a16:creationId xmlns:a16="http://schemas.microsoft.com/office/drawing/2014/main" id="{01D2E038-2C23-ED87-CDF1-E1F970672CB0}"/>
              </a:ext>
            </a:extLst>
          </p:cNvPr>
          <p:cNvGrpSpPr/>
          <p:nvPr/>
        </p:nvGrpSpPr>
        <p:grpSpPr>
          <a:xfrm>
            <a:off x="5991936" y="1722929"/>
            <a:ext cx="292097" cy="163511"/>
            <a:chOff x="4427538" y="798513"/>
            <a:chExt cx="292100" cy="163513"/>
          </a:xfrm>
          <a:solidFill>
            <a:srgbClr val="7A80FF"/>
          </a:solidFill>
        </p:grpSpPr>
        <p:sp>
          <p:nvSpPr>
            <p:cNvPr id="205" name="Freeform 165">
              <a:extLst>
                <a:ext uri="{FF2B5EF4-FFF2-40B4-BE49-F238E27FC236}">
                  <a16:creationId xmlns:a16="http://schemas.microsoft.com/office/drawing/2014/main" id="{756A4778-FBFF-F11D-BDBD-4731B34E25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27538" y="798513"/>
              <a:ext cx="292100" cy="16351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73" y="0"/>
                </a:cxn>
                <a:cxn ang="0">
                  <a:pos x="0" y="0"/>
                </a:cxn>
                <a:cxn ang="0">
                  <a:pos x="0" y="103"/>
                </a:cxn>
                <a:cxn ang="0">
                  <a:pos x="173" y="103"/>
                </a:cxn>
                <a:cxn ang="0">
                  <a:pos x="173" y="81"/>
                </a:cxn>
                <a:cxn ang="0">
                  <a:pos x="184" y="81"/>
                </a:cxn>
                <a:cxn ang="0">
                  <a:pos x="184" y="35"/>
                </a:cxn>
                <a:cxn ang="0">
                  <a:pos x="173" y="35"/>
                </a:cxn>
                <a:cxn ang="0">
                  <a:pos x="149" y="81"/>
                </a:cxn>
                <a:cxn ang="0">
                  <a:pos x="22" y="81"/>
                </a:cxn>
                <a:cxn ang="0">
                  <a:pos x="22" y="22"/>
                </a:cxn>
                <a:cxn ang="0">
                  <a:pos x="149" y="22"/>
                </a:cxn>
                <a:cxn ang="0">
                  <a:pos x="149" y="81"/>
                </a:cxn>
              </a:cxnLst>
              <a:rect l="0" t="0" r="r" b="b"/>
              <a:pathLst>
                <a:path w="184" h="103">
                  <a:moveTo>
                    <a:pt x="173" y="35"/>
                  </a:moveTo>
                  <a:lnTo>
                    <a:pt x="173" y="0"/>
                  </a:lnTo>
                  <a:lnTo>
                    <a:pt x="0" y="0"/>
                  </a:lnTo>
                  <a:lnTo>
                    <a:pt x="0" y="103"/>
                  </a:lnTo>
                  <a:lnTo>
                    <a:pt x="173" y="103"/>
                  </a:lnTo>
                  <a:lnTo>
                    <a:pt x="173" y="81"/>
                  </a:lnTo>
                  <a:lnTo>
                    <a:pt x="184" y="81"/>
                  </a:lnTo>
                  <a:lnTo>
                    <a:pt x="184" y="35"/>
                  </a:lnTo>
                  <a:lnTo>
                    <a:pt x="173" y="35"/>
                  </a:lnTo>
                  <a:close/>
                  <a:moveTo>
                    <a:pt x="149" y="81"/>
                  </a:moveTo>
                  <a:lnTo>
                    <a:pt x="22" y="81"/>
                  </a:lnTo>
                  <a:lnTo>
                    <a:pt x="22" y="22"/>
                  </a:lnTo>
                  <a:lnTo>
                    <a:pt x="149" y="22"/>
                  </a:lnTo>
                  <a:lnTo>
                    <a:pt x="149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6" name="Freeform 166">
              <a:extLst>
                <a:ext uri="{FF2B5EF4-FFF2-40B4-BE49-F238E27FC236}">
                  <a16:creationId xmlns:a16="http://schemas.microsoft.com/office/drawing/2014/main" id="{E1B8BAB5-2BAC-74B8-C453-04C47A311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3101" y="854075"/>
              <a:ext cx="107950" cy="52388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0" y="0"/>
                </a:cxn>
                <a:cxn ang="0">
                  <a:pos x="0" y="33"/>
                </a:cxn>
                <a:cxn ang="0">
                  <a:pos x="68" y="33"/>
                </a:cxn>
                <a:cxn ang="0">
                  <a:pos x="33" y="0"/>
                </a:cxn>
              </a:cxnLst>
              <a:rect l="0" t="0" r="r" b="b"/>
              <a:pathLst>
                <a:path w="68" h="33">
                  <a:moveTo>
                    <a:pt x="33" y="0"/>
                  </a:moveTo>
                  <a:lnTo>
                    <a:pt x="0" y="0"/>
                  </a:lnTo>
                  <a:lnTo>
                    <a:pt x="0" y="33"/>
                  </a:lnTo>
                  <a:lnTo>
                    <a:pt x="68" y="33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07" name="Group 286">
            <a:extLst>
              <a:ext uri="{FF2B5EF4-FFF2-40B4-BE49-F238E27FC236}">
                <a16:creationId xmlns:a16="http://schemas.microsoft.com/office/drawing/2014/main" id="{1BD252C6-332E-64D9-2F97-FD6FDE46263F}"/>
              </a:ext>
            </a:extLst>
          </p:cNvPr>
          <p:cNvGrpSpPr/>
          <p:nvPr/>
        </p:nvGrpSpPr>
        <p:grpSpPr>
          <a:xfrm>
            <a:off x="6576130" y="1722929"/>
            <a:ext cx="292097" cy="163511"/>
            <a:chOff x="5011738" y="798513"/>
            <a:chExt cx="292100" cy="163513"/>
          </a:xfrm>
          <a:solidFill>
            <a:srgbClr val="7A80FF"/>
          </a:solidFill>
        </p:grpSpPr>
        <p:sp>
          <p:nvSpPr>
            <p:cNvPr id="208" name="Freeform 167">
              <a:extLst>
                <a:ext uri="{FF2B5EF4-FFF2-40B4-BE49-F238E27FC236}">
                  <a16:creationId xmlns:a16="http://schemas.microsoft.com/office/drawing/2014/main" id="{A1E801D7-705B-FCCD-38C3-48128560DE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1738" y="798513"/>
              <a:ext cx="292100" cy="16351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73" y="0"/>
                </a:cxn>
                <a:cxn ang="0">
                  <a:pos x="0" y="0"/>
                </a:cxn>
                <a:cxn ang="0">
                  <a:pos x="0" y="103"/>
                </a:cxn>
                <a:cxn ang="0">
                  <a:pos x="173" y="103"/>
                </a:cxn>
                <a:cxn ang="0">
                  <a:pos x="173" y="81"/>
                </a:cxn>
                <a:cxn ang="0">
                  <a:pos x="184" y="81"/>
                </a:cxn>
                <a:cxn ang="0">
                  <a:pos x="184" y="35"/>
                </a:cxn>
                <a:cxn ang="0">
                  <a:pos x="173" y="35"/>
                </a:cxn>
                <a:cxn ang="0">
                  <a:pos x="151" y="81"/>
                </a:cxn>
                <a:cxn ang="0">
                  <a:pos x="24" y="81"/>
                </a:cxn>
                <a:cxn ang="0">
                  <a:pos x="24" y="22"/>
                </a:cxn>
                <a:cxn ang="0">
                  <a:pos x="151" y="22"/>
                </a:cxn>
                <a:cxn ang="0">
                  <a:pos x="151" y="81"/>
                </a:cxn>
              </a:cxnLst>
              <a:rect l="0" t="0" r="r" b="b"/>
              <a:pathLst>
                <a:path w="184" h="103">
                  <a:moveTo>
                    <a:pt x="173" y="35"/>
                  </a:moveTo>
                  <a:lnTo>
                    <a:pt x="173" y="0"/>
                  </a:lnTo>
                  <a:lnTo>
                    <a:pt x="0" y="0"/>
                  </a:lnTo>
                  <a:lnTo>
                    <a:pt x="0" y="103"/>
                  </a:lnTo>
                  <a:lnTo>
                    <a:pt x="173" y="103"/>
                  </a:lnTo>
                  <a:lnTo>
                    <a:pt x="173" y="81"/>
                  </a:lnTo>
                  <a:lnTo>
                    <a:pt x="184" y="81"/>
                  </a:lnTo>
                  <a:lnTo>
                    <a:pt x="184" y="35"/>
                  </a:lnTo>
                  <a:lnTo>
                    <a:pt x="173" y="35"/>
                  </a:lnTo>
                  <a:close/>
                  <a:moveTo>
                    <a:pt x="151" y="81"/>
                  </a:moveTo>
                  <a:lnTo>
                    <a:pt x="24" y="81"/>
                  </a:lnTo>
                  <a:lnTo>
                    <a:pt x="24" y="22"/>
                  </a:lnTo>
                  <a:lnTo>
                    <a:pt x="151" y="22"/>
                  </a:lnTo>
                  <a:lnTo>
                    <a:pt x="15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9" name="Rectangle 168">
              <a:extLst>
                <a:ext uri="{FF2B5EF4-FFF2-40B4-BE49-F238E27FC236}">
                  <a16:creationId xmlns:a16="http://schemas.microsoft.com/office/drawing/2014/main" id="{09BB0FAA-8E7E-1AA9-C673-A22D773D6E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301" y="854075"/>
              <a:ext cx="163513" cy="523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10" name="Group 287">
            <a:extLst>
              <a:ext uri="{FF2B5EF4-FFF2-40B4-BE49-F238E27FC236}">
                <a16:creationId xmlns:a16="http://schemas.microsoft.com/office/drawing/2014/main" id="{FB19D523-7C41-2277-9016-7262735576B9}"/>
              </a:ext>
            </a:extLst>
          </p:cNvPr>
          <p:cNvGrpSpPr/>
          <p:nvPr/>
        </p:nvGrpSpPr>
        <p:grpSpPr>
          <a:xfrm>
            <a:off x="7163500" y="1722929"/>
            <a:ext cx="292097" cy="163511"/>
            <a:chOff x="5599113" y="798513"/>
            <a:chExt cx="292100" cy="163513"/>
          </a:xfrm>
          <a:solidFill>
            <a:srgbClr val="7A80FF"/>
          </a:solidFill>
        </p:grpSpPr>
        <p:sp>
          <p:nvSpPr>
            <p:cNvPr id="211" name="Freeform 169">
              <a:extLst>
                <a:ext uri="{FF2B5EF4-FFF2-40B4-BE49-F238E27FC236}">
                  <a16:creationId xmlns:a16="http://schemas.microsoft.com/office/drawing/2014/main" id="{CA3F5E48-E733-987D-12D8-D3662C82B8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9113" y="798513"/>
              <a:ext cx="292100" cy="163513"/>
            </a:xfrm>
            <a:custGeom>
              <a:avLst/>
              <a:gdLst/>
              <a:ahLst/>
              <a:cxnLst>
                <a:cxn ang="0">
                  <a:pos x="172" y="35"/>
                </a:cxn>
                <a:cxn ang="0">
                  <a:pos x="172" y="0"/>
                </a:cxn>
                <a:cxn ang="0">
                  <a:pos x="0" y="0"/>
                </a:cxn>
                <a:cxn ang="0">
                  <a:pos x="0" y="103"/>
                </a:cxn>
                <a:cxn ang="0">
                  <a:pos x="172" y="103"/>
                </a:cxn>
                <a:cxn ang="0">
                  <a:pos x="172" y="81"/>
                </a:cxn>
                <a:cxn ang="0">
                  <a:pos x="184" y="81"/>
                </a:cxn>
                <a:cxn ang="0">
                  <a:pos x="184" y="35"/>
                </a:cxn>
                <a:cxn ang="0">
                  <a:pos x="172" y="35"/>
                </a:cxn>
                <a:cxn ang="0">
                  <a:pos x="149" y="81"/>
                </a:cxn>
                <a:cxn ang="0">
                  <a:pos x="22" y="81"/>
                </a:cxn>
                <a:cxn ang="0">
                  <a:pos x="22" y="22"/>
                </a:cxn>
                <a:cxn ang="0">
                  <a:pos x="149" y="22"/>
                </a:cxn>
                <a:cxn ang="0">
                  <a:pos x="149" y="81"/>
                </a:cxn>
              </a:cxnLst>
              <a:rect l="0" t="0" r="r" b="b"/>
              <a:pathLst>
                <a:path w="184" h="103">
                  <a:moveTo>
                    <a:pt x="172" y="35"/>
                  </a:moveTo>
                  <a:lnTo>
                    <a:pt x="172" y="0"/>
                  </a:lnTo>
                  <a:lnTo>
                    <a:pt x="0" y="0"/>
                  </a:lnTo>
                  <a:lnTo>
                    <a:pt x="0" y="103"/>
                  </a:lnTo>
                  <a:lnTo>
                    <a:pt x="172" y="103"/>
                  </a:lnTo>
                  <a:lnTo>
                    <a:pt x="172" y="81"/>
                  </a:lnTo>
                  <a:lnTo>
                    <a:pt x="184" y="81"/>
                  </a:lnTo>
                  <a:lnTo>
                    <a:pt x="184" y="35"/>
                  </a:lnTo>
                  <a:lnTo>
                    <a:pt x="172" y="35"/>
                  </a:lnTo>
                  <a:close/>
                  <a:moveTo>
                    <a:pt x="149" y="81"/>
                  </a:moveTo>
                  <a:lnTo>
                    <a:pt x="22" y="81"/>
                  </a:lnTo>
                  <a:lnTo>
                    <a:pt x="22" y="22"/>
                  </a:lnTo>
                  <a:lnTo>
                    <a:pt x="149" y="22"/>
                  </a:lnTo>
                  <a:lnTo>
                    <a:pt x="149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2" name="Freeform 170">
              <a:extLst>
                <a:ext uri="{FF2B5EF4-FFF2-40B4-BE49-F238E27FC236}">
                  <a16:creationId xmlns:a16="http://schemas.microsoft.com/office/drawing/2014/main" id="{AA08E5B5-6F61-B634-B58D-E584E2194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1501" y="854075"/>
              <a:ext cx="166688" cy="52388"/>
            </a:xfrm>
            <a:custGeom>
              <a:avLst/>
              <a:gdLst/>
              <a:ahLst/>
              <a:cxnLst>
                <a:cxn ang="0">
                  <a:pos x="59" y="33"/>
                </a:cxn>
                <a:cxn ang="0">
                  <a:pos x="105" y="0"/>
                </a:cxn>
                <a:cxn ang="0">
                  <a:pos x="59" y="11"/>
                </a:cxn>
                <a:cxn ang="0">
                  <a:pos x="47" y="0"/>
                </a:cxn>
                <a:cxn ang="0">
                  <a:pos x="0" y="33"/>
                </a:cxn>
                <a:cxn ang="0">
                  <a:pos x="47" y="22"/>
                </a:cxn>
                <a:cxn ang="0">
                  <a:pos x="59" y="33"/>
                </a:cxn>
              </a:cxnLst>
              <a:rect l="0" t="0" r="r" b="b"/>
              <a:pathLst>
                <a:path w="105" h="33">
                  <a:moveTo>
                    <a:pt x="59" y="33"/>
                  </a:moveTo>
                  <a:lnTo>
                    <a:pt x="105" y="0"/>
                  </a:lnTo>
                  <a:lnTo>
                    <a:pt x="59" y="11"/>
                  </a:lnTo>
                  <a:lnTo>
                    <a:pt x="47" y="0"/>
                  </a:lnTo>
                  <a:lnTo>
                    <a:pt x="0" y="33"/>
                  </a:lnTo>
                  <a:lnTo>
                    <a:pt x="47" y="22"/>
                  </a:lnTo>
                  <a:lnTo>
                    <a:pt x="59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13" name="Group 289">
            <a:extLst>
              <a:ext uri="{FF2B5EF4-FFF2-40B4-BE49-F238E27FC236}">
                <a16:creationId xmlns:a16="http://schemas.microsoft.com/office/drawing/2014/main" id="{75F21FE8-44AF-1D5C-B009-7E7F77841F74}"/>
              </a:ext>
            </a:extLst>
          </p:cNvPr>
          <p:cNvGrpSpPr/>
          <p:nvPr/>
        </p:nvGrpSpPr>
        <p:grpSpPr>
          <a:xfrm>
            <a:off x="8917670" y="1594341"/>
            <a:ext cx="257172" cy="292097"/>
            <a:chOff x="7353301" y="669925"/>
            <a:chExt cx="257175" cy="292100"/>
          </a:xfrm>
          <a:solidFill>
            <a:srgbClr val="7A80FF"/>
          </a:solidFill>
        </p:grpSpPr>
        <p:sp>
          <p:nvSpPr>
            <p:cNvPr id="214" name="Freeform 171">
              <a:extLst>
                <a:ext uri="{FF2B5EF4-FFF2-40B4-BE49-F238E27FC236}">
                  <a16:creationId xmlns:a16="http://schemas.microsoft.com/office/drawing/2014/main" id="{7B751DDE-CB9A-E75D-99BF-5DECE5C5B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3301" y="669925"/>
              <a:ext cx="38100" cy="29210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109"/>
                </a:cxn>
                <a:cxn ang="0">
                  <a:pos x="8" y="116"/>
                </a:cxn>
                <a:cxn ang="0">
                  <a:pos x="15" y="116"/>
                </a:cxn>
                <a:cxn ang="0">
                  <a:pos x="15" y="0"/>
                </a:cxn>
                <a:cxn ang="0">
                  <a:pos x="8" y="0"/>
                </a:cxn>
                <a:cxn ang="0">
                  <a:pos x="0" y="7"/>
                </a:cxn>
              </a:cxnLst>
              <a:rect l="0" t="0" r="r" b="b"/>
              <a:pathLst>
                <a:path w="15" h="116">
                  <a:moveTo>
                    <a:pt x="0" y="7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113"/>
                    <a:pt x="4" y="116"/>
                    <a:pt x="8" y="116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5" name="Freeform 172">
              <a:extLst>
                <a:ext uri="{FF2B5EF4-FFF2-40B4-BE49-F238E27FC236}">
                  <a16:creationId xmlns:a16="http://schemas.microsoft.com/office/drawing/2014/main" id="{2E0862A3-4414-608B-58B3-01D589EDB6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08863" y="669925"/>
              <a:ext cx="201613" cy="292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84"/>
                </a:cxn>
                <a:cxn ang="0">
                  <a:pos x="127" y="184"/>
                </a:cxn>
                <a:cxn ang="0">
                  <a:pos x="127" y="0"/>
                </a:cxn>
                <a:cxn ang="0">
                  <a:pos x="0" y="0"/>
                </a:cxn>
                <a:cxn ang="0">
                  <a:pos x="92" y="70"/>
                </a:cxn>
                <a:cxn ang="0">
                  <a:pos x="46" y="70"/>
                </a:cxn>
                <a:cxn ang="0">
                  <a:pos x="46" y="35"/>
                </a:cxn>
                <a:cxn ang="0">
                  <a:pos x="92" y="35"/>
                </a:cxn>
                <a:cxn ang="0">
                  <a:pos x="92" y="70"/>
                </a:cxn>
              </a:cxnLst>
              <a:rect l="0" t="0" r="r" b="b"/>
              <a:pathLst>
                <a:path w="127" h="184">
                  <a:moveTo>
                    <a:pt x="0" y="0"/>
                  </a:moveTo>
                  <a:lnTo>
                    <a:pt x="0" y="184"/>
                  </a:lnTo>
                  <a:lnTo>
                    <a:pt x="127" y="184"/>
                  </a:lnTo>
                  <a:lnTo>
                    <a:pt x="127" y="0"/>
                  </a:lnTo>
                  <a:lnTo>
                    <a:pt x="0" y="0"/>
                  </a:lnTo>
                  <a:close/>
                  <a:moveTo>
                    <a:pt x="92" y="70"/>
                  </a:moveTo>
                  <a:lnTo>
                    <a:pt x="46" y="70"/>
                  </a:lnTo>
                  <a:lnTo>
                    <a:pt x="46" y="35"/>
                  </a:lnTo>
                  <a:lnTo>
                    <a:pt x="92" y="35"/>
                  </a:lnTo>
                  <a:lnTo>
                    <a:pt x="92" y="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16" name="Freeform 173">
            <a:extLst>
              <a:ext uri="{FF2B5EF4-FFF2-40B4-BE49-F238E27FC236}">
                <a16:creationId xmlns:a16="http://schemas.microsoft.com/office/drawing/2014/main" id="{1A13D996-9277-F76B-C310-DD500F531B12}"/>
              </a:ext>
            </a:extLst>
          </p:cNvPr>
          <p:cNvSpPr>
            <a:spLocks noEditPoints="1"/>
          </p:cNvSpPr>
          <p:nvPr/>
        </p:nvSpPr>
        <p:spPr bwMode="auto">
          <a:xfrm>
            <a:off x="8333475" y="1599104"/>
            <a:ext cx="274635" cy="292097"/>
          </a:xfrm>
          <a:custGeom>
            <a:avLst/>
            <a:gdLst/>
            <a:ahLst/>
            <a:cxnLst>
              <a:cxn ang="0">
                <a:pos x="102" y="0"/>
              </a:cxn>
              <a:cxn ang="0">
                <a:pos x="15" y="0"/>
              </a:cxn>
              <a:cxn ang="0">
                <a:pos x="7" y="7"/>
              </a:cxn>
              <a:cxn ang="0">
                <a:pos x="7" y="22"/>
              </a:cxn>
              <a:cxn ang="0">
                <a:pos x="18" y="22"/>
              </a:cxn>
              <a:cxn ang="0">
                <a:pos x="22" y="26"/>
              </a:cxn>
              <a:cxn ang="0">
                <a:pos x="18" y="29"/>
              </a:cxn>
              <a:cxn ang="0">
                <a:pos x="4" y="29"/>
              </a:cxn>
              <a:cxn ang="0">
                <a:pos x="0" y="33"/>
              </a:cxn>
              <a:cxn ang="0">
                <a:pos x="4" y="36"/>
              </a:cxn>
              <a:cxn ang="0">
                <a:pos x="7" y="36"/>
              </a:cxn>
              <a:cxn ang="0">
                <a:pos x="7" y="51"/>
              </a:cxn>
              <a:cxn ang="0">
                <a:pos x="18" y="51"/>
              </a:cxn>
              <a:cxn ang="0">
                <a:pos x="22" y="55"/>
              </a:cxn>
              <a:cxn ang="0">
                <a:pos x="18" y="58"/>
              </a:cxn>
              <a:cxn ang="0">
                <a:pos x="4" y="58"/>
              </a:cxn>
              <a:cxn ang="0">
                <a:pos x="0" y="62"/>
              </a:cxn>
              <a:cxn ang="0">
                <a:pos x="4" y="66"/>
              </a:cxn>
              <a:cxn ang="0">
                <a:pos x="7" y="66"/>
              </a:cxn>
              <a:cxn ang="0">
                <a:pos x="7" y="80"/>
              </a:cxn>
              <a:cxn ang="0">
                <a:pos x="18" y="80"/>
              </a:cxn>
              <a:cxn ang="0">
                <a:pos x="22" y="84"/>
              </a:cxn>
              <a:cxn ang="0">
                <a:pos x="18" y="87"/>
              </a:cxn>
              <a:cxn ang="0">
                <a:pos x="4" y="87"/>
              </a:cxn>
              <a:cxn ang="0">
                <a:pos x="0" y="91"/>
              </a:cxn>
              <a:cxn ang="0">
                <a:pos x="4" y="95"/>
              </a:cxn>
              <a:cxn ang="0">
                <a:pos x="7" y="95"/>
              </a:cxn>
              <a:cxn ang="0">
                <a:pos x="7" y="109"/>
              </a:cxn>
              <a:cxn ang="0">
                <a:pos x="15" y="116"/>
              </a:cxn>
              <a:cxn ang="0">
                <a:pos x="102" y="116"/>
              </a:cxn>
              <a:cxn ang="0">
                <a:pos x="109" y="109"/>
              </a:cxn>
              <a:cxn ang="0">
                <a:pos x="109" y="7"/>
              </a:cxn>
              <a:cxn ang="0">
                <a:pos x="102" y="0"/>
              </a:cxn>
              <a:cxn ang="0">
                <a:pos x="87" y="51"/>
              </a:cxn>
              <a:cxn ang="0">
                <a:pos x="44" y="51"/>
              </a:cxn>
              <a:cxn ang="0">
                <a:pos x="44" y="22"/>
              </a:cxn>
              <a:cxn ang="0">
                <a:pos x="87" y="22"/>
              </a:cxn>
              <a:cxn ang="0">
                <a:pos x="87" y="51"/>
              </a:cxn>
            </a:cxnLst>
            <a:rect l="0" t="0" r="r" b="b"/>
            <a:pathLst>
              <a:path w="109" h="116">
                <a:moveTo>
                  <a:pt x="102" y="0"/>
                </a:move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7" y="3"/>
                  <a:pt x="7" y="7"/>
                </a:cubicBezTo>
                <a:cubicBezTo>
                  <a:pt x="7" y="22"/>
                  <a:pt x="7" y="22"/>
                  <a:pt x="7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20" y="22"/>
                  <a:pt x="22" y="24"/>
                  <a:pt x="22" y="26"/>
                </a:cubicBezTo>
                <a:cubicBezTo>
                  <a:pt x="22" y="28"/>
                  <a:pt x="20" y="29"/>
                  <a:pt x="18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2" y="29"/>
                  <a:pt x="0" y="31"/>
                  <a:pt x="0" y="33"/>
                </a:cubicBezTo>
                <a:cubicBezTo>
                  <a:pt x="0" y="35"/>
                  <a:pt x="2" y="36"/>
                  <a:pt x="4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51"/>
                  <a:pt x="7" y="51"/>
                  <a:pt x="7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20" y="51"/>
                  <a:pt x="22" y="53"/>
                  <a:pt x="22" y="55"/>
                </a:cubicBezTo>
                <a:cubicBezTo>
                  <a:pt x="22" y="57"/>
                  <a:pt x="20" y="58"/>
                  <a:pt x="18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2" y="58"/>
                  <a:pt x="0" y="60"/>
                  <a:pt x="0" y="62"/>
                </a:cubicBezTo>
                <a:cubicBezTo>
                  <a:pt x="0" y="64"/>
                  <a:pt x="2" y="66"/>
                  <a:pt x="4" y="66"/>
                </a:cubicBezTo>
                <a:cubicBezTo>
                  <a:pt x="7" y="66"/>
                  <a:pt x="7" y="66"/>
                  <a:pt x="7" y="66"/>
                </a:cubicBezTo>
                <a:cubicBezTo>
                  <a:pt x="7" y="80"/>
                  <a:pt x="7" y="80"/>
                  <a:pt x="7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20" y="80"/>
                  <a:pt x="22" y="82"/>
                  <a:pt x="22" y="84"/>
                </a:cubicBezTo>
                <a:cubicBezTo>
                  <a:pt x="22" y="86"/>
                  <a:pt x="20" y="87"/>
                  <a:pt x="18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2" y="87"/>
                  <a:pt x="0" y="89"/>
                  <a:pt x="0" y="91"/>
                </a:cubicBezTo>
                <a:cubicBezTo>
                  <a:pt x="0" y="93"/>
                  <a:pt x="2" y="95"/>
                  <a:pt x="4" y="95"/>
                </a:cubicBezTo>
                <a:cubicBezTo>
                  <a:pt x="7" y="95"/>
                  <a:pt x="7" y="95"/>
                  <a:pt x="7" y="95"/>
                </a:cubicBezTo>
                <a:cubicBezTo>
                  <a:pt x="7" y="109"/>
                  <a:pt x="7" y="109"/>
                  <a:pt x="7" y="109"/>
                </a:cubicBezTo>
                <a:cubicBezTo>
                  <a:pt x="7" y="113"/>
                  <a:pt x="11" y="116"/>
                  <a:pt x="15" y="116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6" y="116"/>
                  <a:pt x="109" y="113"/>
                  <a:pt x="109" y="109"/>
                </a:cubicBezTo>
                <a:cubicBezTo>
                  <a:pt x="109" y="7"/>
                  <a:pt x="109" y="7"/>
                  <a:pt x="109" y="7"/>
                </a:cubicBezTo>
                <a:cubicBezTo>
                  <a:pt x="109" y="3"/>
                  <a:pt x="106" y="0"/>
                  <a:pt x="102" y="0"/>
                </a:cubicBezTo>
                <a:close/>
                <a:moveTo>
                  <a:pt x="87" y="51"/>
                </a:moveTo>
                <a:cubicBezTo>
                  <a:pt x="44" y="51"/>
                  <a:pt x="44" y="51"/>
                  <a:pt x="44" y="51"/>
                </a:cubicBezTo>
                <a:cubicBezTo>
                  <a:pt x="44" y="22"/>
                  <a:pt x="44" y="22"/>
                  <a:pt x="44" y="22"/>
                </a:cubicBezTo>
                <a:cubicBezTo>
                  <a:pt x="87" y="22"/>
                  <a:pt x="87" y="22"/>
                  <a:pt x="87" y="22"/>
                </a:cubicBezTo>
                <a:lnTo>
                  <a:pt x="87" y="51"/>
                </a:ln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17" name="Group 288">
            <a:extLst>
              <a:ext uri="{FF2B5EF4-FFF2-40B4-BE49-F238E27FC236}">
                <a16:creationId xmlns:a16="http://schemas.microsoft.com/office/drawing/2014/main" id="{9229FDE8-E874-6AD5-90CE-3CCAE285A117}"/>
              </a:ext>
            </a:extLst>
          </p:cNvPr>
          <p:cNvGrpSpPr/>
          <p:nvPr/>
        </p:nvGrpSpPr>
        <p:grpSpPr>
          <a:xfrm>
            <a:off x="7766743" y="1594341"/>
            <a:ext cx="274635" cy="292097"/>
            <a:chOff x="6202363" y="669925"/>
            <a:chExt cx="274638" cy="292100"/>
          </a:xfrm>
          <a:solidFill>
            <a:srgbClr val="7A80FF"/>
          </a:solidFill>
        </p:grpSpPr>
        <p:sp>
          <p:nvSpPr>
            <p:cNvPr id="218" name="Freeform 174">
              <a:extLst>
                <a:ext uri="{FF2B5EF4-FFF2-40B4-BE49-F238E27FC236}">
                  <a16:creationId xmlns:a16="http://schemas.microsoft.com/office/drawing/2014/main" id="{F6BAFA7F-3EDF-544A-1095-D7FAEAB7F8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02363" y="669925"/>
              <a:ext cx="274638" cy="292100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0" y="102"/>
                </a:cxn>
                <a:cxn ang="0">
                  <a:pos x="7" y="109"/>
                </a:cxn>
                <a:cxn ang="0">
                  <a:pos x="15" y="109"/>
                </a:cxn>
                <a:cxn ang="0">
                  <a:pos x="22" y="116"/>
                </a:cxn>
                <a:cxn ang="0">
                  <a:pos x="29" y="109"/>
                </a:cxn>
                <a:cxn ang="0">
                  <a:pos x="80" y="109"/>
                </a:cxn>
                <a:cxn ang="0">
                  <a:pos x="87" y="116"/>
                </a:cxn>
                <a:cxn ang="0">
                  <a:pos x="94" y="109"/>
                </a:cxn>
                <a:cxn ang="0">
                  <a:pos x="102" y="109"/>
                </a:cxn>
                <a:cxn ang="0">
                  <a:pos x="109" y="102"/>
                </a:cxn>
                <a:cxn ang="0">
                  <a:pos x="109" y="7"/>
                </a:cxn>
                <a:cxn ang="0">
                  <a:pos x="102" y="0"/>
                </a:cxn>
                <a:cxn ang="0">
                  <a:pos x="94" y="94"/>
                </a:cxn>
                <a:cxn ang="0">
                  <a:pos x="15" y="94"/>
                </a:cxn>
                <a:cxn ang="0">
                  <a:pos x="15" y="58"/>
                </a:cxn>
                <a:cxn ang="0">
                  <a:pos x="94" y="58"/>
                </a:cxn>
                <a:cxn ang="0">
                  <a:pos x="94" y="94"/>
                </a:cxn>
                <a:cxn ang="0">
                  <a:pos x="94" y="51"/>
                </a:cxn>
                <a:cxn ang="0">
                  <a:pos x="15" y="51"/>
                </a:cxn>
                <a:cxn ang="0">
                  <a:pos x="15" y="15"/>
                </a:cxn>
                <a:cxn ang="0">
                  <a:pos x="94" y="15"/>
                </a:cxn>
                <a:cxn ang="0">
                  <a:pos x="94" y="51"/>
                </a:cxn>
              </a:cxnLst>
              <a:rect l="0" t="0" r="r" b="b"/>
              <a:pathLst>
                <a:path w="109" h="116">
                  <a:moveTo>
                    <a:pt x="10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6"/>
                    <a:pt x="3" y="109"/>
                    <a:pt x="7" y="109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15" y="113"/>
                    <a:pt x="18" y="116"/>
                    <a:pt x="22" y="116"/>
                  </a:cubicBezTo>
                  <a:cubicBezTo>
                    <a:pt x="26" y="116"/>
                    <a:pt x="29" y="113"/>
                    <a:pt x="29" y="109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0" y="113"/>
                    <a:pt x="83" y="116"/>
                    <a:pt x="87" y="116"/>
                  </a:cubicBezTo>
                  <a:cubicBezTo>
                    <a:pt x="91" y="116"/>
                    <a:pt x="94" y="113"/>
                    <a:pt x="94" y="109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106" y="109"/>
                    <a:pt x="109" y="106"/>
                    <a:pt x="109" y="102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9" y="3"/>
                    <a:pt x="106" y="0"/>
                    <a:pt x="102" y="0"/>
                  </a:cubicBezTo>
                  <a:close/>
                  <a:moveTo>
                    <a:pt x="94" y="94"/>
                  </a:moveTo>
                  <a:cubicBezTo>
                    <a:pt x="15" y="94"/>
                    <a:pt x="15" y="94"/>
                    <a:pt x="15" y="94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94" y="58"/>
                    <a:pt x="94" y="58"/>
                    <a:pt x="94" y="58"/>
                  </a:cubicBezTo>
                  <a:lnTo>
                    <a:pt x="94" y="94"/>
                  </a:lnTo>
                  <a:close/>
                  <a:moveTo>
                    <a:pt x="94" y="51"/>
                  </a:moveTo>
                  <a:cubicBezTo>
                    <a:pt x="15" y="51"/>
                    <a:pt x="15" y="51"/>
                    <a:pt x="15" y="51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94" y="15"/>
                    <a:pt x="94" y="15"/>
                    <a:pt x="94" y="15"/>
                  </a:cubicBezTo>
                  <a:lnTo>
                    <a:pt x="94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9" name="Freeform 175">
              <a:extLst>
                <a:ext uri="{FF2B5EF4-FFF2-40B4-BE49-F238E27FC236}">
                  <a16:creationId xmlns:a16="http://schemas.microsoft.com/office/drawing/2014/main" id="{9D7A1442-5B15-232D-EF92-F7828D44BC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7926" y="833438"/>
              <a:ext cx="163513" cy="55563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103" y="35"/>
                </a:cxn>
                <a:cxn ang="0">
                  <a:pos x="103" y="0"/>
                </a:cxn>
                <a:cxn ang="0">
                  <a:pos x="68" y="24"/>
                </a:cxn>
                <a:cxn ang="0">
                  <a:pos x="35" y="24"/>
                </a:cxn>
                <a:cxn ang="0">
                  <a:pos x="35" y="13"/>
                </a:cxn>
                <a:cxn ang="0">
                  <a:pos x="68" y="13"/>
                </a:cxn>
                <a:cxn ang="0">
                  <a:pos x="68" y="24"/>
                </a:cxn>
              </a:cxnLst>
              <a:rect l="0" t="0" r="r" b="b"/>
              <a:pathLst>
                <a:path w="103" h="35">
                  <a:moveTo>
                    <a:pt x="103" y="0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103" y="35"/>
                  </a:lnTo>
                  <a:lnTo>
                    <a:pt x="103" y="0"/>
                  </a:lnTo>
                  <a:close/>
                  <a:moveTo>
                    <a:pt x="68" y="24"/>
                  </a:moveTo>
                  <a:lnTo>
                    <a:pt x="35" y="24"/>
                  </a:lnTo>
                  <a:lnTo>
                    <a:pt x="35" y="13"/>
                  </a:lnTo>
                  <a:lnTo>
                    <a:pt x="68" y="13"/>
                  </a:lnTo>
                  <a:lnTo>
                    <a:pt x="6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0" name="Freeform 176">
              <a:extLst>
                <a:ext uri="{FF2B5EF4-FFF2-40B4-BE49-F238E27FC236}">
                  <a16:creationId xmlns:a16="http://schemas.microsoft.com/office/drawing/2014/main" id="{18FD0304-6879-4632-6519-8E041AEC69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7926" y="725488"/>
              <a:ext cx="163513" cy="55563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103" y="35"/>
                </a:cxn>
                <a:cxn ang="0">
                  <a:pos x="103" y="0"/>
                </a:cxn>
                <a:cxn ang="0">
                  <a:pos x="68" y="22"/>
                </a:cxn>
                <a:cxn ang="0">
                  <a:pos x="35" y="22"/>
                </a:cxn>
                <a:cxn ang="0">
                  <a:pos x="35" y="11"/>
                </a:cxn>
                <a:cxn ang="0">
                  <a:pos x="68" y="11"/>
                </a:cxn>
                <a:cxn ang="0">
                  <a:pos x="68" y="22"/>
                </a:cxn>
              </a:cxnLst>
              <a:rect l="0" t="0" r="r" b="b"/>
              <a:pathLst>
                <a:path w="103" h="35">
                  <a:moveTo>
                    <a:pt x="103" y="0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103" y="35"/>
                  </a:lnTo>
                  <a:lnTo>
                    <a:pt x="103" y="0"/>
                  </a:lnTo>
                  <a:close/>
                  <a:moveTo>
                    <a:pt x="68" y="22"/>
                  </a:moveTo>
                  <a:lnTo>
                    <a:pt x="35" y="22"/>
                  </a:lnTo>
                  <a:lnTo>
                    <a:pt x="35" y="11"/>
                  </a:lnTo>
                  <a:lnTo>
                    <a:pt x="68" y="11"/>
                  </a:lnTo>
                  <a:lnTo>
                    <a:pt x="68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21" name="Freeform 177">
            <a:extLst>
              <a:ext uri="{FF2B5EF4-FFF2-40B4-BE49-F238E27FC236}">
                <a16:creationId xmlns:a16="http://schemas.microsoft.com/office/drawing/2014/main" id="{2E8E9377-855D-0EAF-BFEC-1DEFE1490DE8}"/>
              </a:ext>
            </a:extLst>
          </p:cNvPr>
          <p:cNvSpPr>
            <a:spLocks noEditPoints="1"/>
          </p:cNvSpPr>
          <p:nvPr/>
        </p:nvSpPr>
        <p:spPr bwMode="auto">
          <a:xfrm>
            <a:off x="9505039" y="1649903"/>
            <a:ext cx="293685" cy="236536"/>
          </a:xfrm>
          <a:custGeom>
            <a:avLst/>
            <a:gdLst/>
            <a:ahLst/>
            <a:cxnLst>
              <a:cxn ang="0">
                <a:pos x="58" y="22"/>
              </a:cxn>
              <a:cxn ang="0">
                <a:pos x="0" y="0"/>
              </a:cxn>
              <a:cxn ang="0">
                <a:pos x="0" y="80"/>
              </a:cxn>
              <a:cxn ang="0">
                <a:pos x="3" y="80"/>
              </a:cxn>
              <a:cxn ang="0">
                <a:pos x="7" y="80"/>
              </a:cxn>
              <a:cxn ang="0">
                <a:pos x="7" y="87"/>
              </a:cxn>
              <a:cxn ang="0">
                <a:pos x="51" y="94"/>
              </a:cxn>
              <a:cxn ang="0">
                <a:pos x="65" y="94"/>
              </a:cxn>
              <a:cxn ang="0">
                <a:pos x="109" y="87"/>
              </a:cxn>
              <a:cxn ang="0">
                <a:pos x="109" y="80"/>
              </a:cxn>
              <a:cxn ang="0">
                <a:pos x="112" y="80"/>
              </a:cxn>
              <a:cxn ang="0">
                <a:pos x="116" y="80"/>
              </a:cxn>
              <a:cxn ang="0">
                <a:pos x="116" y="0"/>
              </a:cxn>
              <a:cxn ang="0">
                <a:pos x="58" y="22"/>
              </a:cxn>
              <a:cxn ang="0">
                <a:pos x="51" y="76"/>
              </a:cxn>
              <a:cxn ang="0">
                <a:pos x="7" y="69"/>
              </a:cxn>
              <a:cxn ang="0">
                <a:pos x="7" y="7"/>
              </a:cxn>
              <a:cxn ang="0">
                <a:pos x="17" y="7"/>
              </a:cxn>
              <a:cxn ang="0">
                <a:pos x="19" y="8"/>
              </a:cxn>
              <a:cxn ang="0">
                <a:pos x="19" y="8"/>
              </a:cxn>
              <a:cxn ang="0">
                <a:pos x="50" y="20"/>
              </a:cxn>
              <a:cxn ang="0">
                <a:pos x="51" y="22"/>
              </a:cxn>
              <a:cxn ang="0">
                <a:pos x="51" y="76"/>
              </a:cxn>
              <a:cxn ang="0">
                <a:pos x="109" y="69"/>
              </a:cxn>
              <a:cxn ang="0">
                <a:pos x="65" y="76"/>
              </a:cxn>
              <a:cxn ang="0">
                <a:pos x="65" y="22"/>
              </a:cxn>
              <a:cxn ang="0">
                <a:pos x="109" y="7"/>
              </a:cxn>
              <a:cxn ang="0">
                <a:pos x="109" y="69"/>
              </a:cxn>
            </a:cxnLst>
            <a:rect l="0" t="0" r="r" b="b"/>
            <a:pathLst>
              <a:path w="116" h="94">
                <a:moveTo>
                  <a:pt x="58" y="22"/>
                </a:moveTo>
                <a:cubicBezTo>
                  <a:pt x="58" y="3"/>
                  <a:pt x="17" y="0"/>
                  <a:pt x="0" y="0"/>
                </a:cubicBezTo>
                <a:cubicBezTo>
                  <a:pt x="0" y="80"/>
                  <a:pt x="0" y="80"/>
                  <a:pt x="0" y="80"/>
                </a:cubicBezTo>
                <a:cubicBezTo>
                  <a:pt x="3" y="80"/>
                  <a:pt x="3" y="80"/>
                  <a:pt x="3" y="80"/>
                </a:cubicBezTo>
                <a:cubicBezTo>
                  <a:pt x="5" y="80"/>
                  <a:pt x="6" y="80"/>
                  <a:pt x="7" y="80"/>
                </a:cubicBezTo>
                <a:cubicBezTo>
                  <a:pt x="7" y="87"/>
                  <a:pt x="7" y="87"/>
                  <a:pt x="7" y="87"/>
                </a:cubicBezTo>
                <a:cubicBezTo>
                  <a:pt x="21" y="87"/>
                  <a:pt x="51" y="83"/>
                  <a:pt x="51" y="94"/>
                </a:cubicBezTo>
                <a:cubicBezTo>
                  <a:pt x="65" y="94"/>
                  <a:pt x="65" y="94"/>
                  <a:pt x="65" y="94"/>
                </a:cubicBezTo>
                <a:cubicBezTo>
                  <a:pt x="65" y="83"/>
                  <a:pt x="94" y="87"/>
                  <a:pt x="109" y="87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10" y="80"/>
                  <a:pt x="111" y="80"/>
                  <a:pt x="112" y="80"/>
                </a:cubicBezTo>
                <a:cubicBezTo>
                  <a:pt x="116" y="80"/>
                  <a:pt x="116" y="80"/>
                  <a:pt x="116" y="80"/>
                </a:cubicBezTo>
                <a:cubicBezTo>
                  <a:pt x="116" y="0"/>
                  <a:pt x="116" y="0"/>
                  <a:pt x="116" y="0"/>
                </a:cubicBezTo>
                <a:cubicBezTo>
                  <a:pt x="98" y="0"/>
                  <a:pt x="58" y="3"/>
                  <a:pt x="58" y="22"/>
                </a:cubicBezTo>
                <a:close/>
                <a:moveTo>
                  <a:pt x="51" y="76"/>
                </a:moveTo>
                <a:cubicBezTo>
                  <a:pt x="40" y="69"/>
                  <a:pt x="20" y="69"/>
                  <a:pt x="7" y="69"/>
                </a:cubicBezTo>
                <a:cubicBezTo>
                  <a:pt x="7" y="7"/>
                  <a:pt x="7" y="7"/>
                  <a:pt x="7" y="7"/>
                </a:cubicBezTo>
                <a:cubicBezTo>
                  <a:pt x="11" y="7"/>
                  <a:pt x="14" y="7"/>
                  <a:pt x="17" y="7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34" y="9"/>
                  <a:pt x="49" y="12"/>
                  <a:pt x="50" y="20"/>
                </a:cubicBezTo>
                <a:cubicBezTo>
                  <a:pt x="51" y="22"/>
                  <a:pt x="51" y="22"/>
                  <a:pt x="51" y="22"/>
                </a:cubicBezTo>
                <a:lnTo>
                  <a:pt x="51" y="76"/>
                </a:lnTo>
                <a:close/>
                <a:moveTo>
                  <a:pt x="109" y="69"/>
                </a:moveTo>
                <a:cubicBezTo>
                  <a:pt x="95" y="69"/>
                  <a:pt x="76" y="69"/>
                  <a:pt x="65" y="76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17"/>
                  <a:pt x="73" y="7"/>
                  <a:pt x="109" y="7"/>
                </a:cubicBezTo>
                <a:lnTo>
                  <a:pt x="109" y="69"/>
                </a:ln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22" name="Freeform 178">
            <a:extLst>
              <a:ext uri="{FF2B5EF4-FFF2-40B4-BE49-F238E27FC236}">
                <a16:creationId xmlns:a16="http://schemas.microsoft.com/office/drawing/2014/main" id="{EC1F54FF-4C83-9E9F-0CFD-8073A6B4EDBE}"/>
              </a:ext>
            </a:extLst>
          </p:cNvPr>
          <p:cNvSpPr>
            <a:spLocks noEditPoints="1"/>
          </p:cNvSpPr>
          <p:nvPr/>
        </p:nvSpPr>
        <p:spPr bwMode="auto">
          <a:xfrm>
            <a:off x="10090820" y="1594341"/>
            <a:ext cx="292097" cy="292097"/>
          </a:xfrm>
          <a:custGeom>
            <a:avLst/>
            <a:gdLst/>
            <a:ahLst/>
            <a:cxnLst>
              <a:cxn ang="0">
                <a:pos x="149" y="116"/>
              </a:cxn>
              <a:cxn ang="0">
                <a:pos x="149" y="81"/>
              </a:cxn>
              <a:cxn ang="0">
                <a:pos x="103" y="81"/>
              </a:cxn>
              <a:cxn ang="0">
                <a:pos x="103" y="70"/>
              </a:cxn>
              <a:cxn ang="0">
                <a:pos x="138" y="70"/>
              </a:cxn>
              <a:cxn ang="0">
                <a:pos x="138" y="0"/>
              </a:cxn>
              <a:cxn ang="0">
                <a:pos x="57" y="0"/>
              </a:cxn>
              <a:cxn ang="0">
                <a:pos x="57" y="70"/>
              </a:cxn>
              <a:cxn ang="0">
                <a:pos x="92" y="70"/>
              </a:cxn>
              <a:cxn ang="0">
                <a:pos x="92" y="81"/>
              </a:cxn>
              <a:cxn ang="0">
                <a:pos x="35" y="81"/>
              </a:cxn>
              <a:cxn ang="0">
                <a:pos x="35" y="116"/>
              </a:cxn>
              <a:cxn ang="0">
                <a:pos x="0" y="116"/>
              </a:cxn>
              <a:cxn ang="0">
                <a:pos x="0" y="184"/>
              </a:cxn>
              <a:cxn ang="0">
                <a:pos x="81" y="184"/>
              </a:cxn>
              <a:cxn ang="0">
                <a:pos x="81" y="116"/>
              </a:cxn>
              <a:cxn ang="0">
                <a:pos x="46" y="116"/>
              </a:cxn>
              <a:cxn ang="0">
                <a:pos x="46" y="92"/>
              </a:cxn>
              <a:cxn ang="0">
                <a:pos x="138" y="92"/>
              </a:cxn>
              <a:cxn ang="0">
                <a:pos x="138" y="116"/>
              </a:cxn>
              <a:cxn ang="0">
                <a:pos x="103" y="116"/>
              </a:cxn>
              <a:cxn ang="0">
                <a:pos x="103" y="184"/>
              </a:cxn>
              <a:cxn ang="0">
                <a:pos x="184" y="184"/>
              </a:cxn>
              <a:cxn ang="0">
                <a:pos x="184" y="116"/>
              </a:cxn>
              <a:cxn ang="0">
                <a:pos x="149" y="116"/>
              </a:cxn>
              <a:cxn ang="0">
                <a:pos x="70" y="127"/>
              </a:cxn>
              <a:cxn ang="0">
                <a:pos x="70" y="138"/>
              </a:cxn>
              <a:cxn ang="0">
                <a:pos x="11" y="138"/>
              </a:cxn>
              <a:cxn ang="0">
                <a:pos x="11" y="127"/>
              </a:cxn>
              <a:cxn ang="0">
                <a:pos x="70" y="127"/>
              </a:cxn>
              <a:cxn ang="0">
                <a:pos x="70" y="23"/>
              </a:cxn>
              <a:cxn ang="0">
                <a:pos x="70" y="11"/>
              </a:cxn>
              <a:cxn ang="0">
                <a:pos x="127" y="11"/>
              </a:cxn>
              <a:cxn ang="0">
                <a:pos x="127" y="23"/>
              </a:cxn>
              <a:cxn ang="0">
                <a:pos x="70" y="23"/>
              </a:cxn>
              <a:cxn ang="0">
                <a:pos x="173" y="138"/>
              </a:cxn>
              <a:cxn ang="0">
                <a:pos x="116" y="138"/>
              </a:cxn>
              <a:cxn ang="0">
                <a:pos x="116" y="127"/>
              </a:cxn>
              <a:cxn ang="0">
                <a:pos x="173" y="127"/>
              </a:cxn>
              <a:cxn ang="0">
                <a:pos x="173" y="138"/>
              </a:cxn>
            </a:cxnLst>
            <a:rect l="0" t="0" r="r" b="b"/>
            <a:pathLst>
              <a:path w="184" h="184">
                <a:moveTo>
                  <a:pt x="149" y="116"/>
                </a:moveTo>
                <a:lnTo>
                  <a:pt x="149" y="81"/>
                </a:lnTo>
                <a:lnTo>
                  <a:pt x="103" y="81"/>
                </a:lnTo>
                <a:lnTo>
                  <a:pt x="103" y="70"/>
                </a:lnTo>
                <a:lnTo>
                  <a:pt x="138" y="70"/>
                </a:lnTo>
                <a:lnTo>
                  <a:pt x="138" y="0"/>
                </a:lnTo>
                <a:lnTo>
                  <a:pt x="57" y="0"/>
                </a:lnTo>
                <a:lnTo>
                  <a:pt x="57" y="70"/>
                </a:lnTo>
                <a:lnTo>
                  <a:pt x="92" y="70"/>
                </a:lnTo>
                <a:lnTo>
                  <a:pt x="92" y="81"/>
                </a:lnTo>
                <a:lnTo>
                  <a:pt x="35" y="81"/>
                </a:lnTo>
                <a:lnTo>
                  <a:pt x="35" y="116"/>
                </a:lnTo>
                <a:lnTo>
                  <a:pt x="0" y="116"/>
                </a:lnTo>
                <a:lnTo>
                  <a:pt x="0" y="184"/>
                </a:lnTo>
                <a:lnTo>
                  <a:pt x="81" y="184"/>
                </a:lnTo>
                <a:lnTo>
                  <a:pt x="81" y="116"/>
                </a:lnTo>
                <a:lnTo>
                  <a:pt x="46" y="116"/>
                </a:lnTo>
                <a:lnTo>
                  <a:pt x="46" y="92"/>
                </a:lnTo>
                <a:lnTo>
                  <a:pt x="138" y="92"/>
                </a:lnTo>
                <a:lnTo>
                  <a:pt x="138" y="116"/>
                </a:lnTo>
                <a:lnTo>
                  <a:pt x="103" y="116"/>
                </a:lnTo>
                <a:lnTo>
                  <a:pt x="103" y="184"/>
                </a:lnTo>
                <a:lnTo>
                  <a:pt x="184" y="184"/>
                </a:lnTo>
                <a:lnTo>
                  <a:pt x="184" y="116"/>
                </a:lnTo>
                <a:lnTo>
                  <a:pt x="149" y="116"/>
                </a:lnTo>
                <a:close/>
                <a:moveTo>
                  <a:pt x="70" y="127"/>
                </a:moveTo>
                <a:lnTo>
                  <a:pt x="70" y="138"/>
                </a:lnTo>
                <a:lnTo>
                  <a:pt x="11" y="138"/>
                </a:lnTo>
                <a:lnTo>
                  <a:pt x="11" y="127"/>
                </a:lnTo>
                <a:lnTo>
                  <a:pt x="70" y="127"/>
                </a:lnTo>
                <a:close/>
                <a:moveTo>
                  <a:pt x="70" y="23"/>
                </a:moveTo>
                <a:lnTo>
                  <a:pt x="70" y="11"/>
                </a:lnTo>
                <a:lnTo>
                  <a:pt x="127" y="11"/>
                </a:lnTo>
                <a:lnTo>
                  <a:pt x="127" y="23"/>
                </a:lnTo>
                <a:lnTo>
                  <a:pt x="70" y="23"/>
                </a:lnTo>
                <a:close/>
                <a:moveTo>
                  <a:pt x="173" y="138"/>
                </a:moveTo>
                <a:lnTo>
                  <a:pt x="116" y="138"/>
                </a:lnTo>
                <a:lnTo>
                  <a:pt x="116" y="127"/>
                </a:lnTo>
                <a:lnTo>
                  <a:pt x="173" y="127"/>
                </a:lnTo>
                <a:lnTo>
                  <a:pt x="173" y="138"/>
                </a:ln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23" name="Group 275">
            <a:extLst>
              <a:ext uri="{FF2B5EF4-FFF2-40B4-BE49-F238E27FC236}">
                <a16:creationId xmlns:a16="http://schemas.microsoft.com/office/drawing/2014/main" id="{2CB74B01-BC6F-05BB-A058-0AFA43A2BB64}"/>
              </a:ext>
            </a:extLst>
          </p:cNvPr>
          <p:cNvGrpSpPr/>
          <p:nvPr/>
        </p:nvGrpSpPr>
        <p:grpSpPr>
          <a:xfrm>
            <a:off x="3061440" y="2178536"/>
            <a:ext cx="295272" cy="295273"/>
            <a:chOff x="1497013" y="1254125"/>
            <a:chExt cx="295275" cy="295276"/>
          </a:xfrm>
          <a:solidFill>
            <a:srgbClr val="1673A3"/>
          </a:solidFill>
        </p:grpSpPr>
        <p:sp>
          <p:nvSpPr>
            <p:cNvPr id="224" name="Freeform 179">
              <a:extLst>
                <a:ext uri="{FF2B5EF4-FFF2-40B4-BE49-F238E27FC236}">
                  <a16:creationId xmlns:a16="http://schemas.microsoft.com/office/drawing/2014/main" id="{D6647BC4-FCBC-45BC-69BA-9247E910E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254125"/>
              <a:ext cx="295275" cy="7302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29"/>
                </a:cxn>
                <a:cxn ang="0">
                  <a:pos x="113" y="29"/>
                </a:cxn>
                <a:cxn ang="0">
                  <a:pos x="117" y="26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29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29"/>
                    <a:pt x="4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5" y="29"/>
                    <a:pt x="117" y="28"/>
                    <a:pt x="117" y="2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5" name="Freeform 180">
              <a:extLst>
                <a:ext uri="{FF2B5EF4-FFF2-40B4-BE49-F238E27FC236}">
                  <a16:creationId xmlns:a16="http://schemas.microsoft.com/office/drawing/2014/main" id="{DDC463F0-4793-312D-44C2-43F39C4B2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365250"/>
              <a:ext cx="295275" cy="7302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4" y="29"/>
                </a:cxn>
                <a:cxn ang="0">
                  <a:pos x="113" y="29"/>
                </a:cxn>
                <a:cxn ang="0">
                  <a:pos x="117" y="25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29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2" y="29"/>
                    <a:pt x="4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5" y="29"/>
                    <a:pt x="117" y="27"/>
                    <a:pt x="117" y="25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6" name="Freeform 181">
              <a:extLst>
                <a:ext uri="{FF2B5EF4-FFF2-40B4-BE49-F238E27FC236}">
                  <a16:creationId xmlns:a16="http://schemas.microsoft.com/office/drawing/2014/main" id="{8543F8C7-4D78-54BC-6DF8-58DEA10686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474788"/>
              <a:ext cx="295275" cy="74613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30"/>
                </a:cxn>
                <a:cxn ang="0">
                  <a:pos x="113" y="30"/>
                </a:cxn>
                <a:cxn ang="0">
                  <a:pos x="117" y="26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30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5" y="30"/>
                    <a:pt x="117" y="28"/>
                    <a:pt x="117" y="2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27" name="Group 265">
            <a:extLst>
              <a:ext uri="{FF2B5EF4-FFF2-40B4-BE49-F238E27FC236}">
                <a16:creationId xmlns:a16="http://schemas.microsoft.com/office/drawing/2014/main" id="{A74CBC9F-F3C4-88C9-8376-0866153FF4F7}"/>
              </a:ext>
            </a:extLst>
          </p:cNvPr>
          <p:cNvGrpSpPr/>
          <p:nvPr/>
        </p:nvGrpSpPr>
        <p:grpSpPr>
          <a:xfrm>
            <a:off x="1893052" y="2178536"/>
            <a:ext cx="292097" cy="295273"/>
            <a:chOff x="328613" y="1254125"/>
            <a:chExt cx="292100" cy="295276"/>
          </a:xfrm>
          <a:solidFill>
            <a:srgbClr val="1673A3"/>
          </a:solidFill>
        </p:grpSpPr>
        <p:sp>
          <p:nvSpPr>
            <p:cNvPr id="228" name="Freeform 182">
              <a:extLst>
                <a:ext uri="{FF2B5EF4-FFF2-40B4-BE49-F238E27FC236}">
                  <a16:creationId xmlns:a16="http://schemas.microsoft.com/office/drawing/2014/main" id="{C875B201-FFCC-0D4A-9DBF-1B31DB3D2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13" y="1254125"/>
              <a:ext cx="73025" cy="7302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3" y="29"/>
                </a:cxn>
                <a:cxn ang="0">
                  <a:pos x="25" y="29"/>
                </a:cxn>
                <a:cxn ang="0">
                  <a:pos x="29" y="26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29">
                  <a:moveTo>
                    <a:pt x="2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1" y="29"/>
                    <a:pt x="3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7" y="29"/>
                    <a:pt x="29" y="28"/>
                    <a:pt x="29" y="2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9" name="Freeform 183">
              <a:extLst>
                <a:ext uri="{FF2B5EF4-FFF2-40B4-BE49-F238E27FC236}">
                  <a16:creationId xmlns:a16="http://schemas.microsoft.com/office/drawing/2014/main" id="{1CB559D7-DEF9-8016-4A45-AD4BC651A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13" y="1365250"/>
              <a:ext cx="73025" cy="7302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3" y="29"/>
                </a:cxn>
                <a:cxn ang="0">
                  <a:pos x="25" y="29"/>
                </a:cxn>
                <a:cxn ang="0">
                  <a:pos x="29" y="25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29">
                  <a:moveTo>
                    <a:pt x="2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7" y="29"/>
                    <a:pt x="29" y="27"/>
                    <a:pt x="29" y="2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0" name="Freeform 184">
              <a:extLst>
                <a:ext uri="{FF2B5EF4-FFF2-40B4-BE49-F238E27FC236}">
                  <a16:creationId xmlns:a16="http://schemas.microsoft.com/office/drawing/2014/main" id="{F0E76C44-A093-7E95-79BC-9D89D4479A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13" y="1474788"/>
              <a:ext cx="73025" cy="7461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3" y="30"/>
                </a:cxn>
                <a:cxn ang="0">
                  <a:pos x="25" y="30"/>
                </a:cxn>
                <a:cxn ang="0">
                  <a:pos x="29" y="26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30">
                  <a:moveTo>
                    <a:pt x="2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1" y="30"/>
                    <a:pt x="3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7" y="30"/>
                    <a:pt x="29" y="28"/>
                    <a:pt x="29" y="2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1" name="Freeform 185">
              <a:extLst>
                <a:ext uri="{FF2B5EF4-FFF2-40B4-BE49-F238E27FC236}">
                  <a16:creationId xmlns:a16="http://schemas.microsoft.com/office/drawing/2014/main" id="{0466D0D5-3FF1-5B06-2BA0-06FD99500D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63" y="1254125"/>
              <a:ext cx="73025" cy="7302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29"/>
                </a:cxn>
                <a:cxn ang="0">
                  <a:pos x="26" y="29"/>
                </a:cxn>
                <a:cxn ang="0">
                  <a:pos x="29" y="26"/>
                </a:cxn>
                <a:cxn ang="0">
                  <a:pos x="29" y="4"/>
                </a:cxn>
                <a:cxn ang="0">
                  <a:pos x="26" y="0"/>
                </a:cxn>
              </a:cxnLst>
              <a:rect l="0" t="0" r="r" b="b"/>
              <a:pathLst>
                <a:path w="29" h="29">
                  <a:moveTo>
                    <a:pt x="2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29"/>
                    <a:pt x="4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8" y="29"/>
                    <a:pt x="29" y="28"/>
                    <a:pt x="29" y="2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8" y="0"/>
                    <a:pt x="2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2" name="Freeform 186">
              <a:extLst>
                <a:ext uri="{FF2B5EF4-FFF2-40B4-BE49-F238E27FC236}">
                  <a16:creationId xmlns:a16="http://schemas.microsoft.com/office/drawing/2014/main" id="{E4726207-0DD5-CAEF-5C54-BA9EE451C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63" y="1365250"/>
              <a:ext cx="73025" cy="7302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4" y="29"/>
                </a:cxn>
                <a:cxn ang="0">
                  <a:pos x="26" y="29"/>
                </a:cxn>
                <a:cxn ang="0">
                  <a:pos x="29" y="25"/>
                </a:cxn>
                <a:cxn ang="0">
                  <a:pos x="29" y="4"/>
                </a:cxn>
                <a:cxn ang="0">
                  <a:pos x="26" y="0"/>
                </a:cxn>
              </a:cxnLst>
              <a:rect l="0" t="0" r="r" b="b"/>
              <a:pathLst>
                <a:path w="29" h="29">
                  <a:moveTo>
                    <a:pt x="2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2" y="29"/>
                    <a:pt x="4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8" y="29"/>
                    <a:pt x="29" y="27"/>
                    <a:pt x="29" y="2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8" y="0"/>
                    <a:pt x="2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3" name="Freeform 187">
              <a:extLst>
                <a:ext uri="{FF2B5EF4-FFF2-40B4-BE49-F238E27FC236}">
                  <a16:creationId xmlns:a16="http://schemas.microsoft.com/office/drawing/2014/main" id="{DC4E49F5-3C34-B5B0-7A53-CE06424028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63" y="1474788"/>
              <a:ext cx="73025" cy="74613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30"/>
                </a:cxn>
                <a:cxn ang="0">
                  <a:pos x="26" y="30"/>
                </a:cxn>
                <a:cxn ang="0">
                  <a:pos x="29" y="26"/>
                </a:cxn>
                <a:cxn ang="0">
                  <a:pos x="29" y="4"/>
                </a:cxn>
                <a:cxn ang="0">
                  <a:pos x="26" y="0"/>
                </a:cxn>
              </a:cxnLst>
              <a:rect l="0" t="0" r="r" b="b"/>
              <a:pathLst>
                <a:path w="29" h="30">
                  <a:moveTo>
                    <a:pt x="2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8" y="30"/>
                    <a:pt x="29" y="28"/>
                    <a:pt x="29" y="2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8" y="0"/>
                    <a:pt x="2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4" name="Freeform 188">
              <a:extLst>
                <a:ext uri="{FF2B5EF4-FFF2-40B4-BE49-F238E27FC236}">
                  <a16:creationId xmlns:a16="http://schemas.microsoft.com/office/drawing/2014/main" id="{8FD2E182-0052-90D4-4B6D-AC932C4E5E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88" y="1254125"/>
              <a:ext cx="73025" cy="7302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29"/>
                </a:cxn>
                <a:cxn ang="0">
                  <a:pos x="25" y="29"/>
                </a:cxn>
                <a:cxn ang="0">
                  <a:pos x="29" y="26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29">
                  <a:moveTo>
                    <a:pt x="2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29"/>
                    <a:pt x="4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7" y="29"/>
                    <a:pt x="29" y="28"/>
                    <a:pt x="29" y="2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5" name="Freeform 189">
              <a:extLst>
                <a:ext uri="{FF2B5EF4-FFF2-40B4-BE49-F238E27FC236}">
                  <a16:creationId xmlns:a16="http://schemas.microsoft.com/office/drawing/2014/main" id="{5FDBF82A-1474-EF34-A8A0-DD2F621FDB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88" y="1365250"/>
              <a:ext cx="73025" cy="7302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4" y="29"/>
                </a:cxn>
                <a:cxn ang="0">
                  <a:pos x="25" y="29"/>
                </a:cxn>
                <a:cxn ang="0">
                  <a:pos x="29" y="25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29">
                  <a:moveTo>
                    <a:pt x="2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2" y="29"/>
                    <a:pt x="4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7" y="29"/>
                    <a:pt x="29" y="27"/>
                    <a:pt x="29" y="2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6" name="Freeform 190">
              <a:extLst>
                <a:ext uri="{FF2B5EF4-FFF2-40B4-BE49-F238E27FC236}">
                  <a16:creationId xmlns:a16="http://schemas.microsoft.com/office/drawing/2014/main" id="{596A8625-1CA0-0E13-6C5E-464C0B0BE1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88" y="1474788"/>
              <a:ext cx="73025" cy="7461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30"/>
                </a:cxn>
                <a:cxn ang="0">
                  <a:pos x="25" y="30"/>
                </a:cxn>
                <a:cxn ang="0">
                  <a:pos x="29" y="26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30">
                  <a:moveTo>
                    <a:pt x="2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7" y="30"/>
                    <a:pt x="29" y="28"/>
                    <a:pt x="29" y="2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37" name="Group 277">
            <a:extLst>
              <a:ext uri="{FF2B5EF4-FFF2-40B4-BE49-F238E27FC236}">
                <a16:creationId xmlns:a16="http://schemas.microsoft.com/office/drawing/2014/main" id="{3EDED4F5-1087-DF58-D693-6DE5DF2D2E18}"/>
              </a:ext>
            </a:extLst>
          </p:cNvPr>
          <p:cNvGrpSpPr/>
          <p:nvPr/>
        </p:nvGrpSpPr>
        <p:grpSpPr>
          <a:xfrm>
            <a:off x="3648809" y="2178536"/>
            <a:ext cx="293685" cy="295273"/>
            <a:chOff x="2084388" y="1254125"/>
            <a:chExt cx="293688" cy="295276"/>
          </a:xfrm>
          <a:solidFill>
            <a:srgbClr val="1673A3"/>
          </a:solidFill>
        </p:grpSpPr>
        <p:sp>
          <p:nvSpPr>
            <p:cNvPr id="238" name="Freeform 191">
              <a:extLst>
                <a:ext uri="{FF2B5EF4-FFF2-40B4-BE49-F238E27FC236}">
                  <a16:creationId xmlns:a16="http://schemas.microsoft.com/office/drawing/2014/main" id="{BCA029FA-34F4-B6FD-EFD8-987B236900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4388" y="1254125"/>
              <a:ext cx="74613" cy="7302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3" y="29"/>
                </a:cxn>
                <a:cxn ang="0">
                  <a:pos x="25" y="29"/>
                </a:cxn>
                <a:cxn ang="0">
                  <a:pos x="29" y="26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29">
                  <a:moveTo>
                    <a:pt x="2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1" y="29"/>
                    <a:pt x="3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7" y="29"/>
                    <a:pt x="29" y="28"/>
                    <a:pt x="29" y="2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9" name="Freeform 192">
              <a:extLst>
                <a:ext uri="{FF2B5EF4-FFF2-40B4-BE49-F238E27FC236}">
                  <a16:creationId xmlns:a16="http://schemas.microsoft.com/office/drawing/2014/main" id="{48066A66-DADC-9159-3D9C-13404E4E7C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4388" y="1365250"/>
              <a:ext cx="74613" cy="7302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3" y="29"/>
                </a:cxn>
                <a:cxn ang="0">
                  <a:pos x="25" y="29"/>
                </a:cxn>
                <a:cxn ang="0">
                  <a:pos x="29" y="25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29">
                  <a:moveTo>
                    <a:pt x="2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7" y="29"/>
                    <a:pt x="29" y="27"/>
                    <a:pt x="29" y="2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0" name="Freeform 193">
              <a:extLst>
                <a:ext uri="{FF2B5EF4-FFF2-40B4-BE49-F238E27FC236}">
                  <a16:creationId xmlns:a16="http://schemas.microsoft.com/office/drawing/2014/main" id="{9C9A3571-8400-7E32-58C3-D73D3EFAC3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4388" y="1474788"/>
              <a:ext cx="74613" cy="7461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3" y="30"/>
                </a:cxn>
                <a:cxn ang="0">
                  <a:pos x="25" y="30"/>
                </a:cxn>
                <a:cxn ang="0">
                  <a:pos x="29" y="26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30">
                  <a:moveTo>
                    <a:pt x="2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1" y="30"/>
                    <a:pt x="3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7" y="30"/>
                    <a:pt x="29" y="28"/>
                    <a:pt x="29" y="2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1" name="Freeform 194">
              <a:extLst>
                <a:ext uri="{FF2B5EF4-FFF2-40B4-BE49-F238E27FC236}">
                  <a16:creationId xmlns:a16="http://schemas.microsoft.com/office/drawing/2014/main" id="{471BB36E-8F9E-A9F2-176A-43F6AF465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3926" y="1254125"/>
              <a:ext cx="184150" cy="73025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29"/>
                </a:cxn>
                <a:cxn ang="0">
                  <a:pos x="69" y="29"/>
                </a:cxn>
                <a:cxn ang="0">
                  <a:pos x="73" y="26"/>
                </a:cxn>
                <a:cxn ang="0">
                  <a:pos x="73" y="4"/>
                </a:cxn>
                <a:cxn ang="0">
                  <a:pos x="69" y="0"/>
                </a:cxn>
              </a:cxnLst>
              <a:rect l="0" t="0" r="r" b="b"/>
              <a:pathLst>
                <a:path w="73" h="29">
                  <a:moveTo>
                    <a:pt x="6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29"/>
                    <a:pt x="4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71" y="29"/>
                    <a:pt x="73" y="28"/>
                    <a:pt x="73" y="26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2"/>
                    <a:pt x="71" y="0"/>
                    <a:pt x="6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2" name="Freeform 195">
              <a:extLst>
                <a:ext uri="{FF2B5EF4-FFF2-40B4-BE49-F238E27FC236}">
                  <a16:creationId xmlns:a16="http://schemas.microsoft.com/office/drawing/2014/main" id="{3316A4DA-08E2-342B-C33D-65D29B85A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3926" y="1365250"/>
              <a:ext cx="184150" cy="73025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4" y="29"/>
                </a:cxn>
                <a:cxn ang="0">
                  <a:pos x="69" y="29"/>
                </a:cxn>
                <a:cxn ang="0">
                  <a:pos x="73" y="25"/>
                </a:cxn>
                <a:cxn ang="0">
                  <a:pos x="73" y="4"/>
                </a:cxn>
                <a:cxn ang="0">
                  <a:pos x="69" y="0"/>
                </a:cxn>
              </a:cxnLst>
              <a:rect l="0" t="0" r="r" b="b"/>
              <a:pathLst>
                <a:path w="73" h="29">
                  <a:moveTo>
                    <a:pt x="6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2" y="29"/>
                    <a:pt x="4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71" y="29"/>
                    <a:pt x="73" y="27"/>
                    <a:pt x="73" y="25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2"/>
                    <a:pt x="71" y="0"/>
                    <a:pt x="6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3" name="Freeform 196">
              <a:extLst>
                <a:ext uri="{FF2B5EF4-FFF2-40B4-BE49-F238E27FC236}">
                  <a16:creationId xmlns:a16="http://schemas.microsoft.com/office/drawing/2014/main" id="{C89C3ED5-1113-679D-0F62-9C8924B71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3926" y="1474788"/>
              <a:ext cx="184150" cy="74613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30"/>
                </a:cxn>
                <a:cxn ang="0">
                  <a:pos x="69" y="30"/>
                </a:cxn>
                <a:cxn ang="0">
                  <a:pos x="73" y="26"/>
                </a:cxn>
                <a:cxn ang="0">
                  <a:pos x="73" y="4"/>
                </a:cxn>
                <a:cxn ang="0">
                  <a:pos x="69" y="0"/>
                </a:cxn>
              </a:cxnLst>
              <a:rect l="0" t="0" r="r" b="b"/>
              <a:pathLst>
                <a:path w="73" h="30">
                  <a:moveTo>
                    <a:pt x="6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71" y="30"/>
                    <a:pt x="73" y="28"/>
                    <a:pt x="73" y="26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2"/>
                    <a:pt x="71" y="0"/>
                    <a:pt x="6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4" name="Group 330">
            <a:extLst>
              <a:ext uri="{FF2B5EF4-FFF2-40B4-BE49-F238E27FC236}">
                <a16:creationId xmlns:a16="http://schemas.microsoft.com/office/drawing/2014/main" id="{AA728639-7599-320F-6A24-B11EA17CC823}"/>
              </a:ext>
            </a:extLst>
          </p:cNvPr>
          <p:cNvGrpSpPr/>
          <p:nvPr/>
        </p:nvGrpSpPr>
        <p:grpSpPr>
          <a:xfrm>
            <a:off x="2477246" y="2178536"/>
            <a:ext cx="292098" cy="295273"/>
            <a:chOff x="912813" y="1254125"/>
            <a:chExt cx="292101" cy="295276"/>
          </a:xfrm>
          <a:solidFill>
            <a:srgbClr val="1673A3"/>
          </a:solidFill>
        </p:grpSpPr>
        <p:sp>
          <p:nvSpPr>
            <p:cNvPr id="245" name="Freeform 197">
              <a:extLst>
                <a:ext uri="{FF2B5EF4-FFF2-40B4-BE49-F238E27FC236}">
                  <a16:creationId xmlns:a16="http://schemas.microsoft.com/office/drawing/2014/main" id="{D88F5E49-CF7D-F981-38A9-6D00627EF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2813" y="1254125"/>
              <a:ext cx="128588" cy="128588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8"/>
                </a:cxn>
                <a:cxn ang="0">
                  <a:pos x="4" y="51"/>
                </a:cxn>
                <a:cxn ang="0">
                  <a:pos x="47" y="51"/>
                </a:cxn>
                <a:cxn ang="0">
                  <a:pos x="51" y="48"/>
                </a:cxn>
                <a:cxn ang="0">
                  <a:pos x="51" y="4"/>
                </a:cxn>
                <a:cxn ang="0">
                  <a:pos x="47" y="0"/>
                </a:cxn>
              </a:cxnLst>
              <a:rect l="0" t="0" r="r" b="b"/>
              <a:pathLst>
                <a:path w="51" h="51">
                  <a:moveTo>
                    <a:pt x="4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1"/>
                    <a:pt x="4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9" y="51"/>
                    <a:pt x="51" y="50"/>
                    <a:pt x="51" y="48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2"/>
                    <a:pt x="49" y="0"/>
                    <a:pt x="4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6" name="Freeform 198">
              <a:extLst>
                <a:ext uri="{FF2B5EF4-FFF2-40B4-BE49-F238E27FC236}">
                  <a16:creationId xmlns:a16="http://schemas.microsoft.com/office/drawing/2014/main" id="{5140010F-1D40-9C6A-944F-BBBB7C3947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326" y="1254125"/>
              <a:ext cx="128588" cy="128588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8"/>
                </a:cxn>
                <a:cxn ang="0">
                  <a:pos x="4" y="51"/>
                </a:cxn>
                <a:cxn ang="0">
                  <a:pos x="48" y="51"/>
                </a:cxn>
                <a:cxn ang="0">
                  <a:pos x="51" y="48"/>
                </a:cxn>
                <a:cxn ang="0">
                  <a:pos x="51" y="4"/>
                </a:cxn>
                <a:cxn ang="0">
                  <a:pos x="48" y="0"/>
                </a:cxn>
              </a:cxnLst>
              <a:rect l="0" t="0" r="r" b="b"/>
              <a:pathLst>
                <a:path w="51" h="51">
                  <a:moveTo>
                    <a:pt x="4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1"/>
                    <a:pt x="4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50" y="51"/>
                    <a:pt x="51" y="50"/>
                    <a:pt x="51" y="48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2"/>
                    <a:pt x="50" y="0"/>
                    <a:pt x="4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7" name="Freeform 199">
              <a:extLst>
                <a:ext uri="{FF2B5EF4-FFF2-40B4-BE49-F238E27FC236}">
                  <a16:creationId xmlns:a16="http://schemas.microsoft.com/office/drawing/2014/main" id="{6B5F3EC5-6DEC-FD4A-BFDE-6C92A89B3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2813" y="1420813"/>
              <a:ext cx="128588" cy="128588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47"/>
                </a:cxn>
                <a:cxn ang="0">
                  <a:pos x="4" y="51"/>
                </a:cxn>
                <a:cxn ang="0">
                  <a:pos x="47" y="51"/>
                </a:cxn>
                <a:cxn ang="0">
                  <a:pos x="51" y="47"/>
                </a:cxn>
                <a:cxn ang="0">
                  <a:pos x="51" y="3"/>
                </a:cxn>
                <a:cxn ang="0">
                  <a:pos x="47" y="0"/>
                </a:cxn>
              </a:cxnLst>
              <a:rect l="0" t="0" r="r" b="b"/>
              <a:pathLst>
                <a:path w="51" h="51">
                  <a:moveTo>
                    <a:pt x="4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"/>
                    <a:pt x="2" y="51"/>
                    <a:pt x="4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9" y="51"/>
                    <a:pt x="51" y="49"/>
                    <a:pt x="51" y="47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1"/>
                    <a:pt x="49" y="0"/>
                    <a:pt x="4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8" name="Freeform 200">
              <a:extLst>
                <a:ext uri="{FF2B5EF4-FFF2-40B4-BE49-F238E27FC236}">
                  <a16:creationId xmlns:a16="http://schemas.microsoft.com/office/drawing/2014/main" id="{49828151-5D45-024E-015B-C0804935B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326" y="1420813"/>
              <a:ext cx="128588" cy="128588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47"/>
                </a:cxn>
                <a:cxn ang="0">
                  <a:pos x="4" y="51"/>
                </a:cxn>
                <a:cxn ang="0">
                  <a:pos x="48" y="51"/>
                </a:cxn>
                <a:cxn ang="0">
                  <a:pos x="51" y="47"/>
                </a:cxn>
                <a:cxn ang="0">
                  <a:pos x="51" y="3"/>
                </a:cxn>
                <a:cxn ang="0">
                  <a:pos x="48" y="0"/>
                </a:cxn>
              </a:cxnLst>
              <a:rect l="0" t="0" r="r" b="b"/>
              <a:pathLst>
                <a:path w="51" h="51">
                  <a:moveTo>
                    <a:pt x="4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"/>
                    <a:pt x="2" y="51"/>
                    <a:pt x="4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50" y="51"/>
                    <a:pt x="51" y="49"/>
                    <a:pt x="51" y="47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1"/>
                    <a:pt x="50" y="0"/>
                    <a:pt x="4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49" name="Freeform 201">
            <a:extLst>
              <a:ext uri="{FF2B5EF4-FFF2-40B4-BE49-F238E27FC236}">
                <a16:creationId xmlns:a16="http://schemas.microsoft.com/office/drawing/2014/main" id="{D59F117D-2410-D875-8C36-40691CE5B8CE}"/>
              </a:ext>
            </a:extLst>
          </p:cNvPr>
          <p:cNvSpPr>
            <a:spLocks noEditPoints="1"/>
          </p:cNvSpPr>
          <p:nvPr/>
        </p:nvSpPr>
        <p:spPr bwMode="auto">
          <a:xfrm>
            <a:off x="6576130" y="2178536"/>
            <a:ext cx="292097" cy="257172"/>
          </a:xfrm>
          <a:custGeom>
            <a:avLst/>
            <a:gdLst/>
            <a:ahLst/>
            <a:cxnLst>
              <a:cxn ang="0">
                <a:pos x="107" y="70"/>
              </a:cxn>
              <a:cxn ang="0">
                <a:pos x="66" y="47"/>
              </a:cxn>
              <a:cxn ang="0">
                <a:pos x="69" y="41"/>
              </a:cxn>
              <a:cxn ang="0">
                <a:pos x="80" y="22"/>
              </a:cxn>
              <a:cxn ang="0">
                <a:pos x="58" y="0"/>
              </a:cxn>
              <a:cxn ang="0">
                <a:pos x="37" y="22"/>
              </a:cxn>
              <a:cxn ang="0">
                <a:pos x="44" y="29"/>
              </a:cxn>
              <a:cxn ang="0">
                <a:pos x="51" y="22"/>
              </a:cxn>
              <a:cxn ang="0">
                <a:pos x="58" y="15"/>
              </a:cxn>
              <a:cxn ang="0">
                <a:pos x="66" y="22"/>
              </a:cxn>
              <a:cxn ang="0">
                <a:pos x="62" y="28"/>
              </a:cxn>
              <a:cxn ang="0">
                <a:pos x="51" y="47"/>
              </a:cxn>
              <a:cxn ang="0">
                <a:pos x="10" y="70"/>
              </a:cxn>
              <a:cxn ang="0">
                <a:pos x="0" y="87"/>
              </a:cxn>
              <a:cxn ang="0">
                <a:pos x="15" y="102"/>
              </a:cxn>
              <a:cxn ang="0">
                <a:pos x="102" y="102"/>
              </a:cxn>
              <a:cxn ang="0">
                <a:pos x="116" y="87"/>
              </a:cxn>
              <a:cxn ang="0">
                <a:pos x="107" y="70"/>
              </a:cxn>
              <a:cxn ang="0">
                <a:pos x="15" y="87"/>
              </a:cxn>
              <a:cxn ang="0">
                <a:pos x="17" y="83"/>
              </a:cxn>
              <a:cxn ang="0">
                <a:pos x="58" y="60"/>
              </a:cxn>
              <a:cxn ang="0">
                <a:pos x="99" y="82"/>
              </a:cxn>
              <a:cxn ang="0">
                <a:pos x="102" y="87"/>
              </a:cxn>
              <a:cxn ang="0">
                <a:pos x="15" y="87"/>
              </a:cxn>
            </a:cxnLst>
            <a:rect l="0" t="0" r="r" b="b"/>
            <a:pathLst>
              <a:path w="116" h="102">
                <a:moveTo>
                  <a:pt x="107" y="70"/>
                </a:moveTo>
                <a:cubicBezTo>
                  <a:pt x="66" y="47"/>
                  <a:pt x="66" y="47"/>
                  <a:pt x="66" y="47"/>
                </a:cubicBezTo>
                <a:cubicBezTo>
                  <a:pt x="66" y="45"/>
                  <a:pt x="67" y="42"/>
                  <a:pt x="69" y="41"/>
                </a:cubicBezTo>
                <a:cubicBezTo>
                  <a:pt x="76" y="37"/>
                  <a:pt x="80" y="30"/>
                  <a:pt x="80" y="22"/>
                </a:cubicBezTo>
                <a:cubicBezTo>
                  <a:pt x="80" y="10"/>
                  <a:pt x="70" y="0"/>
                  <a:pt x="58" y="0"/>
                </a:cubicBezTo>
                <a:cubicBezTo>
                  <a:pt x="46" y="0"/>
                  <a:pt x="37" y="10"/>
                  <a:pt x="37" y="22"/>
                </a:cubicBezTo>
                <a:cubicBezTo>
                  <a:pt x="37" y="26"/>
                  <a:pt x="40" y="29"/>
                  <a:pt x="44" y="29"/>
                </a:cubicBezTo>
                <a:cubicBezTo>
                  <a:pt x="48" y="29"/>
                  <a:pt x="51" y="26"/>
                  <a:pt x="51" y="22"/>
                </a:cubicBezTo>
                <a:cubicBezTo>
                  <a:pt x="51" y="18"/>
                  <a:pt x="54" y="15"/>
                  <a:pt x="58" y="15"/>
                </a:cubicBezTo>
                <a:cubicBezTo>
                  <a:pt x="62" y="15"/>
                  <a:pt x="66" y="18"/>
                  <a:pt x="66" y="22"/>
                </a:cubicBezTo>
                <a:cubicBezTo>
                  <a:pt x="66" y="25"/>
                  <a:pt x="64" y="27"/>
                  <a:pt x="62" y="28"/>
                </a:cubicBezTo>
                <a:cubicBezTo>
                  <a:pt x="55" y="32"/>
                  <a:pt x="51" y="39"/>
                  <a:pt x="51" y="47"/>
                </a:cubicBezTo>
                <a:cubicBezTo>
                  <a:pt x="10" y="70"/>
                  <a:pt x="10" y="70"/>
                  <a:pt x="10" y="70"/>
                </a:cubicBezTo>
                <a:cubicBezTo>
                  <a:pt x="4" y="74"/>
                  <a:pt x="0" y="81"/>
                  <a:pt x="0" y="87"/>
                </a:cubicBezTo>
                <a:cubicBezTo>
                  <a:pt x="0" y="95"/>
                  <a:pt x="7" y="102"/>
                  <a:pt x="15" y="102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10" y="102"/>
                  <a:pt x="116" y="95"/>
                  <a:pt x="116" y="87"/>
                </a:cubicBezTo>
                <a:cubicBezTo>
                  <a:pt x="116" y="81"/>
                  <a:pt x="112" y="74"/>
                  <a:pt x="107" y="70"/>
                </a:cubicBezTo>
                <a:close/>
                <a:moveTo>
                  <a:pt x="15" y="87"/>
                </a:moveTo>
                <a:cubicBezTo>
                  <a:pt x="15" y="86"/>
                  <a:pt x="16" y="83"/>
                  <a:pt x="17" y="83"/>
                </a:cubicBezTo>
                <a:cubicBezTo>
                  <a:pt x="58" y="60"/>
                  <a:pt x="58" y="60"/>
                  <a:pt x="58" y="60"/>
                </a:cubicBezTo>
                <a:cubicBezTo>
                  <a:pt x="99" y="82"/>
                  <a:pt x="99" y="82"/>
                  <a:pt x="99" y="82"/>
                </a:cubicBezTo>
                <a:cubicBezTo>
                  <a:pt x="100" y="83"/>
                  <a:pt x="102" y="86"/>
                  <a:pt x="102" y="87"/>
                </a:cubicBezTo>
                <a:lnTo>
                  <a:pt x="15" y="87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50" name="Freeform 202">
            <a:extLst>
              <a:ext uri="{FF2B5EF4-FFF2-40B4-BE49-F238E27FC236}">
                <a16:creationId xmlns:a16="http://schemas.microsoft.com/office/drawing/2014/main" id="{ED2EF59F-E73F-C7E7-0282-3437380A27D3}"/>
              </a:ext>
            </a:extLst>
          </p:cNvPr>
          <p:cNvSpPr>
            <a:spLocks noEditPoints="1"/>
          </p:cNvSpPr>
          <p:nvPr/>
        </p:nvSpPr>
        <p:spPr bwMode="auto">
          <a:xfrm>
            <a:off x="7163500" y="2199173"/>
            <a:ext cx="292097" cy="255585"/>
          </a:xfrm>
          <a:custGeom>
            <a:avLst/>
            <a:gdLst/>
            <a:ahLst/>
            <a:cxnLst>
              <a:cxn ang="0">
                <a:pos x="87" y="69"/>
              </a:cxn>
              <a:cxn ang="0">
                <a:pos x="93" y="10"/>
              </a:cxn>
              <a:cxn ang="0">
                <a:pos x="91" y="6"/>
              </a:cxn>
              <a:cxn ang="0">
                <a:pos x="58" y="0"/>
              </a:cxn>
              <a:cxn ang="0">
                <a:pos x="24" y="6"/>
              </a:cxn>
              <a:cxn ang="0">
                <a:pos x="22" y="10"/>
              </a:cxn>
              <a:cxn ang="0">
                <a:pos x="29" y="69"/>
              </a:cxn>
              <a:cxn ang="0">
                <a:pos x="0" y="72"/>
              </a:cxn>
              <a:cxn ang="0">
                <a:pos x="21" y="94"/>
              </a:cxn>
              <a:cxn ang="0">
                <a:pos x="58" y="101"/>
              </a:cxn>
              <a:cxn ang="0">
                <a:pos x="94" y="94"/>
              </a:cxn>
              <a:cxn ang="0">
                <a:pos x="116" y="72"/>
              </a:cxn>
              <a:cxn ang="0">
                <a:pos x="87" y="69"/>
              </a:cxn>
              <a:cxn ang="0">
                <a:pos x="43" y="13"/>
              </a:cxn>
              <a:cxn ang="0">
                <a:pos x="43" y="13"/>
              </a:cxn>
              <a:cxn ang="0">
                <a:pos x="48" y="59"/>
              </a:cxn>
              <a:cxn ang="0">
                <a:pos x="48" y="71"/>
              </a:cxn>
              <a:cxn ang="0">
                <a:pos x="34" y="70"/>
              </a:cxn>
              <a:cxn ang="0">
                <a:pos x="34" y="59"/>
              </a:cxn>
              <a:cxn ang="0">
                <a:pos x="29" y="13"/>
              </a:cxn>
              <a:cxn ang="0">
                <a:pos x="29" y="11"/>
              </a:cxn>
              <a:cxn ang="0">
                <a:pos x="43" y="13"/>
              </a:cxn>
              <a:cxn ang="0">
                <a:pos x="110" y="76"/>
              </a:cxn>
              <a:cxn ang="0">
                <a:pos x="109" y="77"/>
              </a:cxn>
              <a:cxn ang="0">
                <a:pos x="94" y="87"/>
              </a:cxn>
              <a:cxn ang="0">
                <a:pos x="58" y="94"/>
              </a:cxn>
              <a:cxn ang="0">
                <a:pos x="21" y="87"/>
              </a:cxn>
              <a:cxn ang="0">
                <a:pos x="6" y="77"/>
              </a:cxn>
              <a:cxn ang="0">
                <a:pos x="6" y="76"/>
              </a:cxn>
              <a:cxn ang="0">
                <a:pos x="6" y="76"/>
              </a:cxn>
              <a:cxn ang="0">
                <a:pos x="8" y="72"/>
              </a:cxn>
              <a:cxn ang="0">
                <a:pos x="13" y="72"/>
              </a:cxn>
              <a:cxn ang="0">
                <a:pos x="22" y="78"/>
              </a:cxn>
              <a:cxn ang="0">
                <a:pos x="58" y="85"/>
              </a:cxn>
              <a:cxn ang="0">
                <a:pos x="93" y="78"/>
              </a:cxn>
              <a:cxn ang="0">
                <a:pos x="103" y="72"/>
              </a:cxn>
              <a:cxn ang="0">
                <a:pos x="107" y="72"/>
              </a:cxn>
              <a:cxn ang="0">
                <a:pos x="110" y="75"/>
              </a:cxn>
              <a:cxn ang="0">
                <a:pos x="110" y="76"/>
              </a:cxn>
            </a:cxnLst>
            <a:rect l="0" t="0" r="r" b="b"/>
            <a:pathLst>
              <a:path w="116" h="101">
                <a:moveTo>
                  <a:pt x="87" y="69"/>
                </a:moveTo>
                <a:cubicBezTo>
                  <a:pt x="87" y="46"/>
                  <a:pt x="87" y="28"/>
                  <a:pt x="93" y="10"/>
                </a:cubicBezTo>
                <a:cubicBezTo>
                  <a:pt x="93" y="8"/>
                  <a:pt x="93" y="6"/>
                  <a:pt x="91" y="6"/>
                </a:cubicBezTo>
                <a:cubicBezTo>
                  <a:pt x="86" y="4"/>
                  <a:pt x="74" y="0"/>
                  <a:pt x="58" y="0"/>
                </a:cubicBezTo>
                <a:cubicBezTo>
                  <a:pt x="42" y="0"/>
                  <a:pt x="30" y="4"/>
                  <a:pt x="24" y="6"/>
                </a:cubicBezTo>
                <a:cubicBezTo>
                  <a:pt x="23" y="6"/>
                  <a:pt x="22" y="8"/>
                  <a:pt x="22" y="10"/>
                </a:cubicBezTo>
                <a:cubicBezTo>
                  <a:pt x="28" y="28"/>
                  <a:pt x="28" y="46"/>
                  <a:pt x="29" y="69"/>
                </a:cubicBezTo>
                <a:cubicBezTo>
                  <a:pt x="11" y="66"/>
                  <a:pt x="0" y="63"/>
                  <a:pt x="0" y="72"/>
                </a:cubicBezTo>
                <a:cubicBezTo>
                  <a:pt x="0" y="78"/>
                  <a:pt x="7" y="87"/>
                  <a:pt x="21" y="94"/>
                </a:cubicBezTo>
                <a:cubicBezTo>
                  <a:pt x="30" y="98"/>
                  <a:pt x="43" y="101"/>
                  <a:pt x="58" y="101"/>
                </a:cubicBezTo>
                <a:cubicBezTo>
                  <a:pt x="72" y="101"/>
                  <a:pt x="85" y="98"/>
                  <a:pt x="94" y="94"/>
                </a:cubicBezTo>
                <a:cubicBezTo>
                  <a:pt x="108" y="87"/>
                  <a:pt x="116" y="77"/>
                  <a:pt x="116" y="72"/>
                </a:cubicBezTo>
                <a:cubicBezTo>
                  <a:pt x="116" y="63"/>
                  <a:pt x="104" y="66"/>
                  <a:pt x="87" y="69"/>
                </a:cubicBezTo>
                <a:close/>
                <a:moveTo>
                  <a:pt x="43" y="13"/>
                </a:moveTo>
                <a:cubicBezTo>
                  <a:pt x="43" y="13"/>
                  <a:pt x="43" y="13"/>
                  <a:pt x="43" y="13"/>
                </a:cubicBezTo>
                <a:cubicBezTo>
                  <a:pt x="47" y="27"/>
                  <a:pt x="48" y="42"/>
                  <a:pt x="48" y="59"/>
                </a:cubicBezTo>
                <a:cubicBezTo>
                  <a:pt x="48" y="63"/>
                  <a:pt x="48" y="67"/>
                  <a:pt x="48" y="71"/>
                </a:cubicBezTo>
                <a:cubicBezTo>
                  <a:pt x="46" y="71"/>
                  <a:pt x="36" y="71"/>
                  <a:pt x="34" y="70"/>
                </a:cubicBezTo>
                <a:cubicBezTo>
                  <a:pt x="34" y="67"/>
                  <a:pt x="34" y="63"/>
                  <a:pt x="34" y="59"/>
                </a:cubicBezTo>
                <a:cubicBezTo>
                  <a:pt x="34" y="42"/>
                  <a:pt x="33" y="28"/>
                  <a:pt x="29" y="13"/>
                </a:cubicBezTo>
                <a:cubicBezTo>
                  <a:pt x="29" y="11"/>
                  <a:pt x="29" y="11"/>
                  <a:pt x="29" y="11"/>
                </a:cubicBezTo>
                <a:cubicBezTo>
                  <a:pt x="31" y="12"/>
                  <a:pt x="40" y="12"/>
                  <a:pt x="43" y="13"/>
                </a:cubicBezTo>
                <a:close/>
                <a:moveTo>
                  <a:pt x="110" y="76"/>
                </a:moveTo>
                <a:cubicBezTo>
                  <a:pt x="109" y="77"/>
                  <a:pt x="109" y="77"/>
                  <a:pt x="109" y="77"/>
                </a:cubicBezTo>
                <a:cubicBezTo>
                  <a:pt x="105" y="80"/>
                  <a:pt x="100" y="84"/>
                  <a:pt x="94" y="87"/>
                </a:cubicBezTo>
                <a:cubicBezTo>
                  <a:pt x="85" y="91"/>
                  <a:pt x="71" y="94"/>
                  <a:pt x="58" y="94"/>
                </a:cubicBezTo>
                <a:cubicBezTo>
                  <a:pt x="44" y="94"/>
                  <a:pt x="30" y="91"/>
                  <a:pt x="21" y="87"/>
                </a:cubicBezTo>
                <a:cubicBezTo>
                  <a:pt x="15" y="84"/>
                  <a:pt x="10" y="80"/>
                  <a:pt x="6" y="77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74"/>
                  <a:pt x="7" y="73"/>
                  <a:pt x="8" y="72"/>
                </a:cubicBezTo>
                <a:cubicBezTo>
                  <a:pt x="10" y="71"/>
                  <a:pt x="12" y="71"/>
                  <a:pt x="13" y="72"/>
                </a:cubicBezTo>
                <a:cubicBezTo>
                  <a:pt x="16" y="74"/>
                  <a:pt x="19" y="76"/>
                  <a:pt x="22" y="78"/>
                </a:cubicBezTo>
                <a:cubicBezTo>
                  <a:pt x="31" y="82"/>
                  <a:pt x="44" y="85"/>
                  <a:pt x="58" y="85"/>
                </a:cubicBezTo>
                <a:cubicBezTo>
                  <a:pt x="71" y="85"/>
                  <a:pt x="84" y="82"/>
                  <a:pt x="93" y="78"/>
                </a:cubicBezTo>
                <a:cubicBezTo>
                  <a:pt x="97" y="76"/>
                  <a:pt x="100" y="74"/>
                  <a:pt x="103" y="72"/>
                </a:cubicBezTo>
                <a:cubicBezTo>
                  <a:pt x="104" y="71"/>
                  <a:pt x="106" y="71"/>
                  <a:pt x="107" y="72"/>
                </a:cubicBezTo>
                <a:cubicBezTo>
                  <a:pt x="109" y="72"/>
                  <a:pt x="110" y="74"/>
                  <a:pt x="110" y="75"/>
                </a:cubicBezTo>
                <a:lnTo>
                  <a:pt x="110" y="76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51" name="Group 294">
            <a:extLst>
              <a:ext uri="{FF2B5EF4-FFF2-40B4-BE49-F238E27FC236}">
                <a16:creationId xmlns:a16="http://schemas.microsoft.com/office/drawing/2014/main" id="{DB45CBB1-701E-D225-AFB4-C43A216343DE}"/>
              </a:ext>
            </a:extLst>
          </p:cNvPr>
          <p:cNvGrpSpPr/>
          <p:nvPr/>
        </p:nvGrpSpPr>
        <p:grpSpPr>
          <a:xfrm>
            <a:off x="7766743" y="2199173"/>
            <a:ext cx="274635" cy="274635"/>
            <a:chOff x="6202363" y="1274763"/>
            <a:chExt cx="274638" cy="274638"/>
          </a:xfrm>
          <a:solidFill>
            <a:srgbClr val="1673A3"/>
          </a:solidFill>
        </p:grpSpPr>
        <p:sp>
          <p:nvSpPr>
            <p:cNvPr id="252" name="Freeform 203">
              <a:extLst>
                <a:ext uri="{FF2B5EF4-FFF2-40B4-BE49-F238E27FC236}">
                  <a16:creationId xmlns:a16="http://schemas.microsoft.com/office/drawing/2014/main" id="{880094F8-742A-6EFC-BE21-DC544C0285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02363" y="1274763"/>
              <a:ext cx="219075" cy="107950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7"/>
                </a:cxn>
                <a:cxn ang="0">
                  <a:pos x="0" y="36"/>
                </a:cxn>
                <a:cxn ang="0">
                  <a:pos x="7" y="43"/>
                </a:cxn>
                <a:cxn ang="0">
                  <a:pos x="73" y="43"/>
                </a:cxn>
                <a:cxn ang="0">
                  <a:pos x="87" y="0"/>
                </a:cxn>
                <a:cxn ang="0">
                  <a:pos x="7" y="0"/>
                </a:cxn>
                <a:cxn ang="0">
                  <a:pos x="65" y="21"/>
                </a:cxn>
                <a:cxn ang="0">
                  <a:pos x="58" y="21"/>
                </a:cxn>
                <a:cxn ang="0">
                  <a:pos x="58" y="14"/>
                </a:cxn>
                <a:cxn ang="0">
                  <a:pos x="65" y="14"/>
                </a:cxn>
                <a:cxn ang="0">
                  <a:pos x="65" y="21"/>
                </a:cxn>
              </a:cxnLst>
              <a:rect l="0" t="0" r="r" b="b"/>
              <a:pathLst>
                <a:path w="87" h="43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3" y="43"/>
                    <a:pt x="7" y="43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87" y="0"/>
                    <a:pt x="87" y="0"/>
                    <a:pt x="87" y="0"/>
                  </a:cubicBezTo>
                  <a:lnTo>
                    <a:pt x="7" y="0"/>
                  </a:lnTo>
                  <a:close/>
                  <a:moveTo>
                    <a:pt x="65" y="21"/>
                  </a:moveTo>
                  <a:cubicBezTo>
                    <a:pt x="58" y="21"/>
                    <a:pt x="58" y="21"/>
                    <a:pt x="58" y="21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65" y="14"/>
                    <a:pt x="65" y="14"/>
                    <a:pt x="65" y="14"/>
                  </a:cubicBezTo>
                  <a:lnTo>
                    <a:pt x="65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3" name="Freeform 204">
              <a:extLst>
                <a:ext uri="{FF2B5EF4-FFF2-40B4-BE49-F238E27FC236}">
                  <a16:creationId xmlns:a16="http://schemas.microsoft.com/office/drawing/2014/main" id="{CC0C7A2F-0335-5E2E-CDA8-B3E0B4C9EE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8263" y="1292225"/>
              <a:ext cx="58738" cy="7302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46"/>
                </a:cxn>
                <a:cxn ang="0">
                  <a:pos x="22" y="46"/>
                </a:cxn>
                <a:cxn ang="0">
                  <a:pos x="37" y="0"/>
                </a:cxn>
                <a:cxn ang="0">
                  <a:pos x="13" y="0"/>
                </a:cxn>
              </a:cxnLst>
              <a:rect l="0" t="0" r="r" b="b"/>
              <a:pathLst>
                <a:path w="37" h="46">
                  <a:moveTo>
                    <a:pt x="13" y="0"/>
                  </a:moveTo>
                  <a:lnTo>
                    <a:pt x="0" y="46"/>
                  </a:lnTo>
                  <a:lnTo>
                    <a:pt x="22" y="46"/>
                  </a:lnTo>
                  <a:lnTo>
                    <a:pt x="37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4" name="Freeform 206">
              <a:extLst>
                <a:ext uri="{FF2B5EF4-FFF2-40B4-BE49-F238E27FC236}">
                  <a16:creationId xmlns:a16="http://schemas.microsoft.com/office/drawing/2014/main" id="{C3D75A69-18F5-3D13-E616-48AA1992D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2363" y="1401763"/>
              <a:ext cx="128588" cy="147638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6" y="37"/>
                </a:cxn>
                <a:cxn ang="0">
                  <a:pos x="15" y="37"/>
                </a:cxn>
                <a:cxn ang="0">
                  <a:pos x="7" y="29"/>
                </a:cxn>
                <a:cxn ang="0">
                  <a:pos x="0" y="37"/>
                </a:cxn>
                <a:cxn ang="0">
                  <a:pos x="0" y="44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7" y="59"/>
                </a:cxn>
                <a:cxn ang="0">
                  <a:pos x="15" y="51"/>
                </a:cxn>
                <a:cxn ang="0">
                  <a:pos x="15" y="51"/>
                </a:cxn>
                <a:cxn ang="0">
                  <a:pos x="36" y="51"/>
                </a:cxn>
                <a:cxn ang="0">
                  <a:pos x="44" y="51"/>
                </a:cxn>
                <a:cxn ang="0">
                  <a:pos x="51" y="51"/>
                </a:cxn>
                <a:cxn ang="0">
                  <a:pos x="51" y="0"/>
                </a:cxn>
                <a:cxn ang="0">
                  <a:pos x="44" y="0"/>
                </a:cxn>
                <a:cxn ang="0">
                  <a:pos x="36" y="0"/>
                </a:cxn>
              </a:cxnLst>
              <a:rect l="0" t="0" r="r" b="b"/>
              <a:pathLst>
                <a:path w="51" h="59">
                  <a:moveTo>
                    <a:pt x="36" y="0"/>
                  </a:moveTo>
                  <a:cubicBezTo>
                    <a:pt x="36" y="37"/>
                    <a:pt x="36" y="37"/>
                    <a:pt x="36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3"/>
                    <a:pt x="11" y="29"/>
                    <a:pt x="7" y="29"/>
                  </a:cubicBezTo>
                  <a:cubicBezTo>
                    <a:pt x="3" y="29"/>
                    <a:pt x="0" y="33"/>
                    <a:pt x="0" y="3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5"/>
                    <a:pt x="3" y="59"/>
                    <a:pt x="7" y="59"/>
                  </a:cubicBezTo>
                  <a:cubicBezTo>
                    <a:pt x="11" y="59"/>
                    <a:pt x="15" y="55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3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55" name="Group 283">
            <a:extLst>
              <a:ext uri="{FF2B5EF4-FFF2-40B4-BE49-F238E27FC236}">
                <a16:creationId xmlns:a16="http://schemas.microsoft.com/office/drawing/2014/main" id="{394DC061-9C01-EAEE-EC8B-4A3DD2A346DF}"/>
              </a:ext>
            </a:extLst>
          </p:cNvPr>
          <p:cNvGrpSpPr/>
          <p:nvPr/>
        </p:nvGrpSpPr>
        <p:grpSpPr>
          <a:xfrm>
            <a:off x="5406155" y="2178535"/>
            <a:ext cx="293685" cy="295272"/>
            <a:chOff x="3841751" y="1254125"/>
            <a:chExt cx="293688" cy="295275"/>
          </a:xfrm>
          <a:solidFill>
            <a:srgbClr val="1673A3"/>
          </a:solidFill>
        </p:grpSpPr>
        <p:sp>
          <p:nvSpPr>
            <p:cNvPr id="256" name="Freeform 207">
              <a:extLst>
                <a:ext uri="{FF2B5EF4-FFF2-40B4-BE49-F238E27FC236}">
                  <a16:creationId xmlns:a16="http://schemas.microsoft.com/office/drawing/2014/main" id="{912AA387-571E-0EAA-2C74-68503C32C3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1751" y="1420813"/>
              <a:ext cx="127000" cy="55563"/>
            </a:xfrm>
            <a:custGeom>
              <a:avLst/>
              <a:gdLst/>
              <a:ahLst/>
              <a:cxnLst>
                <a:cxn ang="0">
                  <a:pos x="5" y="18"/>
                </a:cxn>
                <a:cxn ang="0">
                  <a:pos x="19" y="22"/>
                </a:cxn>
                <a:cxn ang="0">
                  <a:pos x="50" y="14"/>
                </a:cxn>
                <a:cxn ang="0">
                  <a:pos x="9" y="1"/>
                </a:cxn>
                <a:cxn ang="0">
                  <a:pos x="3" y="2"/>
                </a:cxn>
                <a:cxn ang="0">
                  <a:pos x="0" y="8"/>
                </a:cxn>
                <a:cxn ang="0">
                  <a:pos x="0" y="11"/>
                </a:cxn>
                <a:cxn ang="0">
                  <a:pos x="5" y="18"/>
                </a:cxn>
              </a:cxnLst>
              <a:rect l="0" t="0" r="r" b="b"/>
              <a:pathLst>
                <a:path w="50" h="22">
                  <a:moveTo>
                    <a:pt x="5" y="18"/>
                  </a:moveTo>
                  <a:cubicBezTo>
                    <a:pt x="19" y="22"/>
                    <a:pt x="19" y="22"/>
                    <a:pt x="19" y="22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0"/>
                    <a:pt x="4" y="1"/>
                    <a:pt x="3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4"/>
                    <a:pt x="2" y="17"/>
                    <a:pt x="5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7" name="Freeform 208">
              <a:extLst>
                <a:ext uri="{FF2B5EF4-FFF2-40B4-BE49-F238E27FC236}">
                  <a16:creationId xmlns:a16="http://schemas.microsoft.com/office/drawing/2014/main" id="{F5CB5E9D-71E8-ECA1-49BE-2F7C596E29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7013" y="1504950"/>
              <a:ext cx="98425" cy="42863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3" y="0"/>
                </a:cxn>
                <a:cxn ang="0">
                  <a:pos x="0" y="8"/>
                </a:cxn>
                <a:cxn ang="0">
                  <a:pos x="29" y="17"/>
                </a:cxn>
                <a:cxn ang="0">
                  <a:pos x="36" y="16"/>
                </a:cxn>
                <a:cxn ang="0">
                  <a:pos x="39" y="10"/>
                </a:cxn>
                <a:cxn ang="0">
                  <a:pos x="39" y="7"/>
                </a:cxn>
                <a:cxn ang="0">
                  <a:pos x="34" y="0"/>
                </a:cxn>
              </a:cxnLst>
              <a:rect l="0" t="0" r="r" b="b"/>
              <a:pathLst>
                <a:path w="39" h="17">
                  <a:moveTo>
                    <a:pt x="34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2" y="17"/>
                    <a:pt x="34" y="17"/>
                    <a:pt x="36" y="16"/>
                  </a:cubicBezTo>
                  <a:cubicBezTo>
                    <a:pt x="38" y="14"/>
                    <a:pt x="39" y="12"/>
                    <a:pt x="39" y="10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4"/>
                    <a:pt x="37" y="1"/>
                    <a:pt x="3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8" name="Freeform 209">
              <a:extLst>
                <a:ext uri="{FF2B5EF4-FFF2-40B4-BE49-F238E27FC236}">
                  <a16:creationId xmlns:a16="http://schemas.microsoft.com/office/drawing/2014/main" id="{6C9D6215-5FD1-0576-0384-2B25404D2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1751" y="1438275"/>
              <a:ext cx="293688" cy="111125"/>
            </a:xfrm>
            <a:custGeom>
              <a:avLst/>
              <a:gdLst/>
              <a:ahLst/>
              <a:cxnLst>
                <a:cxn ang="0">
                  <a:pos x="113" y="2"/>
                </a:cxn>
                <a:cxn ang="0">
                  <a:pos x="109" y="0"/>
                </a:cxn>
                <a:cxn ang="0">
                  <a:pos x="107" y="1"/>
                </a:cxn>
                <a:cxn ang="0">
                  <a:pos x="5" y="26"/>
                </a:cxn>
                <a:cxn ang="0">
                  <a:pos x="0" y="33"/>
                </a:cxn>
                <a:cxn ang="0">
                  <a:pos x="0" y="36"/>
                </a:cxn>
                <a:cxn ang="0">
                  <a:pos x="2" y="42"/>
                </a:cxn>
                <a:cxn ang="0">
                  <a:pos x="7" y="44"/>
                </a:cxn>
                <a:cxn ang="0">
                  <a:pos x="9" y="43"/>
                </a:cxn>
                <a:cxn ang="0">
                  <a:pos x="110" y="18"/>
                </a:cxn>
                <a:cxn ang="0">
                  <a:pos x="116" y="11"/>
                </a:cxn>
                <a:cxn ang="0">
                  <a:pos x="116" y="8"/>
                </a:cxn>
                <a:cxn ang="0">
                  <a:pos x="113" y="2"/>
                </a:cxn>
              </a:cxnLst>
              <a:rect l="0" t="0" r="r" b="b"/>
              <a:pathLst>
                <a:path w="116" h="44">
                  <a:moveTo>
                    <a:pt x="113" y="2"/>
                  </a:moveTo>
                  <a:cubicBezTo>
                    <a:pt x="112" y="1"/>
                    <a:pt x="110" y="0"/>
                    <a:pt x="109" y="0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2" y="27"/>
                    <a:pt x="0" y="30"/>
                    <a:pt x="0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41"/>
                    <a:pt x="2" y="42"/>
                  </a:cubicBezTo>
                  <a:cubicBezTo>
                    <a:pt x="4" y="43"/>
                    <a:pt x="5" y="44"/>
                    <a:pt x="7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10" y="18"/>
                    <a:pt x="110" y="18"/>
                    <a:pt x="110" y="18"/>
                  </a:cubicBezTo>
                  <a:cubicBezTo>
                    <a:pt x="114" y="17"/>
                    <a:pt x="116" y="14"/>
                    <a:pt x="116" y="11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6" y="5"/>
                    <a:pt x="115" y="3"/>
                    <a:pt x="113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9" name="Freeform 210">
              <a:extLst>
                <a:ext uri="{FF2B5EF4-FFF2-40B4-BE49-F238E27FC236}">
                  <a16:creationId xmlns:a16="http://schemas.microsoft.com/office/drawing/2014/main" id="{1A406B46-17B4-BFB4-CB4E-187908979D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08426" y="1254125"/>
              <a:ext cx="165100" cy="201613"/>
            </a:xfrm>
            <a:custGeom>
              <a:avLst/>
              <a:gdLst/>
              <a:ahLst/>
              <a:cxnLst>
                <a:cxn ang="0">
                  <a:pos x="14" y="59"/>
                </a:cxn>
                <a:cxn ang="0">
                  <a:pos x="54" y="63"/>
                </a:cxn>
                <a:cxn ang="0">
                  <a:pos x="35" y="0"/>
                </a:cxn>
                <a:cxn ang="0">
                  <a:pos x="14" y="59"/>
                </a:cxn>
                <a:cxn ang="0">
                  <a:pos x="26" y="51"/>
                </a:cxn>
                <a:cxn ang="0">
                  <a:pos x="38" y="29"/>
                </a:cxn>
                <a:cxn ang="0">
                  <a:pos x="35" y="66"/>
                </a:cxn>
                <a:cxn ang="0">
                  <a:pos x="26" y="51"/>
                </a:cxn>
              </a:cxnLst>
              <a:rect l="0" t="0" r="r" b="b"/>
              <a:pathLst>
                <a:path w="66" h="80">
                  <a:moveTo>
                    <a:pt x="14" y="59"/>
                  </a:moveTo>
                  <a:cubicBezTo>
                    <a:pt x="20" y="72"/>
                    <a:pt x="43" y="80"/>
                    <a:pt x="54" y="63"/>
                  </a:cubicBezTo>
                  <a:cubicBezTo>
                    <a:pt x="66" y="46"/>
                    <a:pt x="56" y="19"/>
                    <a:pt x="35" y="0"/>
                  </a:cubicBezTo>
                  <a:cubicBezTo>
                    <a:pt x="39" y="20"/>
                    <a:pt x="0" y="28"/>
                    <a:pt x="14" y="59"/>
                  </a:cubicBezTo>
                  <a:close/>
                  <a:moveTo>
                    <a:pt x="26" y="51"/>
                  </a:moveTo>
                  <a:cubicBezTo>
                    <a:pt x="29" y="48"/>
                    <a:pt x="37" y="44"/>
                    <a:pt x="38" y="29"/>
                  </a:cubicBezTo>
                  <a:cubicBezTo>
                    <a:pt x="55" y="41"/>
                    <a:pt x="47" y="69"/>
                    <a:pt x="35" y="66"/>
                  </a:cubicBezTo>
                  <a:cubicBezTo>
                    <a:pt x="22" y="64"/>
                    <a:pt x="23" y="55"/>
                    <a:pt x="26" y="5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60" name="Group 284">
            <a:extLst>
              <a:ext uri="{FF2B5EF4-FFF2-40B4-BE49-F238E27FC236}">
                <a16:creationId xmlns:a16="http://schemas.microsoft.com/office/drawing/2014/main" id="{C0F490D3-9965-D826-10C1-DF838E27CD32}"/>
              </a:ext>
            </a:extLst>
          </p:cNvPr>
          <p:cNvGrpSpPr/>
          <p:nvPr/>
        </p:nvGrpSpPr>
        <p:grpSpPr>
          <a:xfrm>
            <a:off x="5991936" y="2178535"/>
            <a:ext cx="292097" cy="295272"/>
            <a:chOff x="4427538" y="1254125"/>
            <a:chExt cx="292100" cy="295275"/>
          </a:xfrm>
          <a:solidFill>
            <a:srgbClr val="1673A3"/>
          </a:solidFill>
        </p:grpSpPr>
        <p:sp>
          <p:nvSpPr>
            <p:cNvPr id="261" name="Freeform 211">
              <a:extLst>
                <a:ext uri="{FF2B5EF4-FFF2-40B4-BE49-F238E27FC236}">
                  <a16:creationId xmlns:a16="http://schemas.microsoft.com/office/drawing/2014/main" id="{92F2E4F5-62C8-6007-6E8A-AB925EB781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1988" y="1287463"/>
              <a:ext cx="33338" cy="33338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7" y="2"/>
                </a:cxn>
                <a:cxn ang="0">
                  <a:pos x="2" y="2"/>
                </a:cxn>
                <a:cxn ang="0">
                  <a:pos x="2" y="7"/>
                </a:cxn>
                <a:cxn ang="0">
                  <a:pos x="7" y="12"/>
                </a:cxn>
                <a:cxn ang="0">
                  <a:pos x="12" y="12"/>
                </a:cxn>
                <a:cxn ang="0">
                  <a:pos x="12" y="7"/>
                </a:cxn>
              </a:cxnLst>
              <a:rect l="0" t="0" r="r" b="b"/>
              <a:pathLst>
                <a:path w="13" h="13">
                  <a:moveTo>
                    <a:pt x="12" y="7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6"/>
                    <a:pt x="2" y="7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3"/>
                    <a:pt x="10" y="13"/>
                    <a:pt x="12" y="12"/>
                  </a:cubicBezTo>
                  <a:cubicBezTo>
                    <a:pt x="13" y="11"/>
                    <a:pt x="13" y="8"/>
                    <a:pt x="12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2" name="Freeform 212">
              <a:extLst>
                <a:ext uri="{FF2B5EF4-FFF2-40B4-BE49-F238E27FC236}">
                  <a16:creationId xmlns:a16="http://schemas.microsoft.com/office/drawing/2014/main" id="{95C82337-DF1A-EBED-1289-F5C02314A8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7538" y="1382713"/>
              <a:ext cx="34925" cy="19050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7"/>
                </a:cxn>
                <a:cxn ang="0">
                  <a:pos x="11" y="7"/>
                </a:cxn>
                <a:cxn ang="0">
                  <a:pos x="14" y="4"/>
                </a:cxn>
                <a:cxn ang="0">
                  <a:pos x="11" y="0"/>
                </a:cxn>
              </a:cxnLst>
              <a:rect l="0" t="0" r="r" b="b"/>
              <a:pathLst>
                <a:path w="14" h="7">
                  <a:moveTo>
                    <a:pt x="1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3" y="7"/>
                    <a:pt x="14" y="6"/>
                    <a:pt x="14" y="4"/>
                  </a:cubicBezTo>
                  <a:cubicBezTo>
                    <a:pt x="14" y="2"/>
                    <a:pt x="13" y="0"/>
                    <a:pt x="1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3" name="Freeform 213">
              <a:extLst>
                <a:ext uri="{FF2B5EF4-FFF2-40B4-BE49-F238E27FC236}">
                  <a16:creationId xmlns:a16="http://schemas.microsoft.com/office/drawing/2014/main" id="{F0F8F1C4-C744-25D0-7172-7FFEF1780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4713" y="1401763"/>
              <a:ext cx="34925" cy="190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3" y="8"/>
                </a:cxn>
                <a:cxn ang="0">
                  <a:pos x="10" y="8"/>
                </a:cxn>
                <a:cxn ang="0">
                  <a:pos x="14" y="4"/>
                </a:cxn>
                <a:cxn ang="0">
                  <a:pos x="10" y="0"/>
                </a:cxn>
              </a:cxnLst>
              <a:rect l="0" t="0" r="r" b="b"/>
              <a:pathLst>
                <a:path w="14" h="8">
                  <a:moveTo>
                    <a:pt x="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2" y="8"/>
                    <a:pt x="14" y="6"/>
                    <a:pt x="14" y="4"/>
                  </a:cubicBezTo>
                  <a:cubicBezTo>
                    <a:pt x="14" y="2"/>
                    <a:pt x="12" y="0"/>
                    <a:pt x="1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4" name="Freeform 214">
              <a:extLst>
                <a:ext uri="{FF2B5EF4-FFF2-40B4-BE49-F238E27FC236}">
                  <a16:creationId xmlns:a16="http://schemas.microsoft.com/office/drawing/2014/main" id="{DB9A5474-9137-CD92-2ECA-4053CB2276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4551" y="1303338"/>
              <a:ext cx="31750" cy="31750"/>
            </a:xfrm>
            <a:custGeom>
              <a:avLst/>
              <a:gdLst/>
              <a:ahLst/>
              <a:cxnLst>
                <a:cxn ang="0">
                  <a:pos x="12" y="1"/>
                </a:cxn>
                <a:cxn ang="0">
                  <a:pos x="6" y="1"/>
                </a:cxn>
                <a:cxn ang="0">
                  <a:pos x="1" y="6"/>
                </a:cxn>
                <a:cxn ang="0">
                  <a:pos x="1" y="11"/>
                </a:cxn>
                <a:cxn ang="0">
                  <a:pos x="6" y="11"/>
                </a:cxn>
                <a:cxn ang="0">
                  <a:pos x="12" y="6"/>
                </a:cxn>
                <a:cxn ang="0">
                  <a:pos x="12" y="1"/>
                </a:cxn>
              </a:cxnLst>
              <a:rect l="0" t="0" r="r" b="b"/>
              <a:pathLst>
                <a:path w="13" h="13">
                  <a:moveTo>
                    <a:pt x="12" y="1"/>
                  </a:moveTo>
                  <a:cubicBezTo>
                    <a:pt x="10" y="0"/>
                    <a:pt x="8" y="0"/>
                    <a:pt x="6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10"/>
                    <a:pt x="1" y="11"/>
                  </a:cubicBezTo>
                  <a:cubicBezTo>
                    <a:pt x="3" y="13"/>
                    <a:pt x="5" y="13"/>
                    <a:pt x="6" y="1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5"/>
                    <a:pt x="13" y="2"/>
                    <a:pt x="12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5" name="Freeform 215">
              <a:extLst>
                <a:ext uri="{FF2B5EF4-FFF2-40B4-BE49-F238E27FC236}">
                  <a16:creationId xmlns:a16="http://schemas.microsoft.com/office/drawing/2014/main" id="{24829480-ED2D-AB93-4FC8-2F2CD73EB4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3588" y="1254125"/>
              <a:ext cx="17463" cy="38100"/>
            </a:xfrm>
            <a:custGeom>
              <a:avLst/>
              <a:gdLst/>
              <a:ahLst/>
              <a:cxnLst>
                <a:cxn ang="0">
                  <a:pos x="4" y="15"/>
                </a:cxn>
                <a:cxn ang="0">
                  <a:pos x="6" y="14"/>
                </a:cxn>
                <a:cxn ang="0">
                  <a:pos x="7" y="11"/>
                </a:cxn>
                <a:cxn ang="0">
                  <a:pos x="7" y="4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11"/>
                </a:cxn>
                <a:cxn ang="0">
                  <a:pos x="4" y="15"/>
                </a:cxn>
              </a:cxnLst>
              <a:rect l="0" t="0" r="r" b="b"/>
              <a:pathLst>
                <a:path w="7" h="15">
                  <a:moveTo>
                    <a:pt x="4" y="15"/>
                  </a:moveTo>
                  <a:cubicBezTo>
                    <a:pt x="5" y="15"/>
                    <a:pt x="6" y="14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1" y="1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2" y="15"/>
                    <a:pt x="4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6" name="Freeform 216">
              <a:extLst>
                <a:ext uri="{FF2B5EF4-FFF2-40B4-BE49-F238E27FC236}">
                  <a16:creationId xmlns:a16="http://schemas.microsoft.com/office/drawing/2014/main" id="{238E4499-8DEC-4499-D375-E057080D17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0563" y="1327150"/>
              <a:ext cx="146050" cy="16668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29"/>
                </a:cxn>
                <a:cxn ang="0">
                  <a:pos x="14" y="54"/>
                </a:cxn>
                <a:cxn ang="0">
                  <a:pos x="14" y="66"/>
                </a:cxn>
                <a:cxn ang="0">
                  <a:pos x="44" y="66"/>
                </a:cxn>
                <a:cxn ang="0">
                  <a:pos x="44" y="54"/>
                </a:cxn>
                <a:cxn ang="0">
                  <a:pos x="58" y="29"/>
                </a:cxn>
                <a:cxn ang="0">
                  <a:pos x="29" y="0"/>
                </a:cxn>
                <a:cxn ang="0">
                  <a:pos x="40" y="48"/>
                </a:cxn>
                <a:cxn ang="0">
                  <a:pos x="36" y="50"/>
                </a:cxn>
                <a:cxn ang="0">
                  <a:pos x="36" y="54"/>
                </a:cxn>
                <a:cxn ang="0">
                  <a:pos x="36" y="58"/>
                </a:cxn>
                <a:cxn ang="0">
                  <a:pos x="22" y="58"/>
                </a:cxn>
                <a:cxn ang="0">
                  <a:pos x="22" y="54"/>
                </a:cxn>
                <a:cxn ang="0">
                  <a:pos x="22" y="50"/>
                </a:cxn>
                <a:cxn ang="0">
                  <a:pos x="18" y="48"/>
                </a:cxn>
                <a:cxn ang="0">
                  <a:pos x="7" y="29"/>
                </a:cxn>
                <a:cxn ang="0">
                  <a:pos x="29" y="8"/>
                </a:cxn>
                <a:cxn ang="0">
                  <a:pos x="51" y="29"/>
                </a:cxn>
                <a:cxn ang="0">
                  <a:pos x="40" y="48"/>
                </a:cxn>
              </a:cxnLst>
              <a:rect l="0" t="0" r="r" b="b"/>
              <a:pathLst>
                <a:path w="58" h="66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0"/>
                    <a:pt x="6" y="49"/>
                    <a:pt x="14" y="54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52" y="49"/>
                    <a:pt x="58" y="40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40" y="48"/>
                  </a:moveTo>
                  <a:cubicBezTo>
                    <a:pt x="36" y="50"/>
                    <a:pt x="36" y="50"/>
                    <a:pt x="36" y="50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1" y="44"/>
                    <a:pt x="7" y="37"/>
                    <a:pt x="7" y="29"/>
                  </a:cubicBezTo>
                  <a:cubicBezTo>
                    <a:pt x="7" y="17"/>
                    <a:pt x="17" y="8"/>
                    <a:pt x="29" y="8"/>
                  </a:cubicBezTo>
                  <a:cubicBezTo>
                    <a:pt x="41" y="8"/>
                    <a:pt x="51" y="17"/>
                    <a:pt x="51" y="29"/>
                  </a:cubicBezTo>
                  <a:cubicBezTo>
                    <a:pt x="51" y="37"/>
                    <a:pt x="47" y="44"/>
                    <a:pt x="40" y="4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7" name="Freeform 217">
              <a:extLst>
                <a:ext uri="{FF2B5EF4-FFF2-40B4-BE49-F238E27FC236}">
                  <a16:creationId xmlns:a16="http://schemas.microsoft.com/office/drawing/2014/main" id="{8B5D684A-EEDC-B8CD-ADAE-51ECEF65F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5488" y="1511300"/>
              <a:ext cx="76200" cy="3810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8" y="7"/>
                </a:cxn>
                <a:cxn ang="0">
                  <a:pos x="8" y="8"/>
                </a:cxn>
                <a:cxn ang="0">
                  <a:pos x="15" y="15"/>
                </a:cxn>
                <a:cxn ang="0">
                  <a:pos x="22" y="8"/>
                </a:cxn>
                <a:cxn ang="0">
                  <a:pos x="22" y="7"/>
                </a:cxn>
                <a:cxn ang="0">
                  <a:pos x="30" y="7"/>
                </a:cxn>
                <a:cxn ang="0">
                  <a:pos x="30" y="0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w="30" h="15">
                  <a:moveTo>
                    <a:pt x="0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2"/>
                    <a:pt x="11" y="15"/>
                    <a:pt x="15" y="15"/>
                  </a:cubicBezTo>
                  <a:cubicBezTo>
                    <a:pt x="19" y="15"/>
                    <a:pt x="22" y="12"/>
                    <a:pt x="22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68" name="Group 281">
            <a:extLst>
              <a:ext uri="{FF2B5EF4-FFF2-40B4-BE49-F238E27FC236}">
                <a16:creationId xmlns:a16="http://schemas.microsoft.com/office/drawing/2014/main" id="{7EA9569C-B90C-078B-A6F0-BED67DCDD23A}"/>
              </a:ext>
            </a:extLst>
          </p:cNvPr>
          <p:cNvGrpSpPr/>
          <p:nvPr/>
        </p:nvGrpSpPr>
        <p:grpSpPr>
          <a:xfrm>
            <a:off x="4234591" y="2178535"/>
            <a:ext cx="274635" cy="295272"/>
            <a:chOff x="2670176" y="1254125"/>
            <a:chExt cx="274638" cy="295275"/>
          </a:xfrm>
          <a:solidFill>
            <a:srgbClr val="1673A3"/>
          </a:solidFill>
        </p:grpSpPr>
        <p:sp>
          <p:nvSpPr>
            <p:cNvPr id="269" name="Rectangle 218">
              <a:extLst>
                <a:ext uri="{FF2B5EF4-FFF2-40B4-BE49-F238E27FC236}">
                  <a16:creationId xmlns:a16="http://schemas.microsoft.com/office/drawing/2014/main" id="{0E6AEF7B-AF80-9B12-F4E4-35CA4D6EBC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7638" y="1438275"/>
              <a:ext cx="111125" cy="1111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0" name="Rectangle 219">
              <a:extLst>
                <a:ext uri="{FF2B5EF4-FFF2-40B4-BE49-F238E27FC236}">
                  <a16:creationId xmlns:a16="http://schemas.microsoft.com/office/drawing/2014/main" id="{21BEE54E-FF7D-8D8F-9808-9059843625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6226" y="1438275"/>
              <a:ext cx="111125" cy="1111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1" name="Freeform 220">
              <a:extLst>
                <a:ext uri="{FF2B5EF4-FFF2-40B4-BE49-F238E27FC236}">
                  <a16:creationId xmlns:a16="http://schemas.microsoft.com/office/drawing/2014/main" id="{82BD7278-E92E-6808-AED8-351372DBC7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0176" y="1254125"/>
              <a:ext cx="274638" cy="166688"/>
            </a:xfrm>
            <a:custGeom>
              <a:avLst/>
              <a:gdLst/>
              <a:ahLst/>
              <a:cxnLst>
                <a:cxn ang="0">
                  <a:pos x="65" y="37"/>
                </a:cxn>
                <a:cxn ang="0">
                  <a:pos x="65" y="36"/>
                </a:cxn>
                <a:cxn ang="0">
                  <a:pos x="94" y="19"/>
                </a:cxn>
                <a:cxn ang="0">
                  <a:pos x="76" y="0"/>
                </a:cxn>
                <a:cxn ang="0">
                  <a:pos x="58" y="29"/>
                </a:cxn>
                <a:cxn ang="0">
                  <a:pos x="58" y="29"/>
                </a:cxn>
                <a:cxn ang="0">
                  <a:pos x="51" y="29"/>
                </a:cxn>
                <a:cxn ang="0">
                  <a:pos x="51" y="29"/>
                </a:cxn>
                <a:cxn ang="0">
                  <a:pos x="33" y="0"/>
                </a:cxn>
                <a:cxn ang="0">
                  <a:pos x="15" y="19"/>
                </a:cxn>
                <a:cxn ang="0">
                  <a:pos x="44" y="36"/>
                </a:cxn>
                <a:cxn ang="0">
                  <a:pos x="44" y="37"/>
                </a:cxn>
                <a:cxn ang="0">
                  <a:pos x="0" y="37"/>
                </a:cxn>
                <a:cxn ang="0">
                  <a:pos x="0" y="66"/>
                </a:cxn>
                <a:cxn ang="0">
                  <a:pos x="51" y="66"/>
                </a:cxn>
                <a:cxn ang="0">
                  <a:pos x="51" y="37"/>
                </a:cxn>
                <a:cxn ang="0">
                  <a:pos x="58" y="37"/>
                </a:cxn>
                <a:cxn ang="0">
                  <a:pos x="58" y="66"/>
                </a:cxn>
                <a:cxn ang="0">
                  <a:pos x="109" y="66"/>
                </a:cxn>
                <a:cxn ang="0">
                  <a:pos x="109" y="37"/>
                </a:cxn>
                <a:cxn ang="0">
                  <a:pos x="65" y="37"/>
                </a:cxn>
                <a:cxn ang="0">
                  <a:pos x="22" y="19"/>
                </a:cxn>
                <a:cxn ang="0">
                  <a:pos x="33" y="8"/>
                </a:cxn>
                <a:cxn ang="0">
                  <a:pos x="43" y="29"/>
                </a:cxn>
                <a:cxn ang="0">
                  <a:pos x="22" y="19"/>
                </a:cxn>
                <a:cxn ang="0">
                  <a:pos x="76" y="8"/>
                </a:cxn>
                <a:cxn ang="0">
                  <a:pos x="87" y="19"/>
                </a:cxn>
                <a:cxn ang="0">
                  <a:pos x="66" y="29"/>
                </a:cxn>
                <a:cxn ang="0">
                  <a:pos x="76" y="8"/>
                </a:cxn>
              </a:cxnLst>
              <a:rect l="0" t="0" r="r" b="b"/>
              <a:pathLst>
                <a:path w="109" h="66">
                  <a:moveTo>
                    <a:pt x="65" y="37"/>
                  </a:moveTo>
                  <a:cubicBezTo>
                    <a:pt x="65" y="36"/>
                    <a:pt x="65" y="36"/>
                    <a:pt x="65" y="36"/>
                  </a:cubicBezTo>
                  <a:cubicBezTo>
                    <a:pt x="76" y="35"/>
                    <a:pt x="94" y="31"/>
                    <a:pt x="94" y="19"/>
                  </a:cubicBezTo>
                  <a:cubicBezTo>
                    <a:pt x="94" y="9"/>
                    <a:pt x="85" y="0"/>
                    <a:pt x="76" y="0"/>
                  </a:cubicBezTo>
                  <a:cubicBezTo>
                    <a:pt x="68" y="0"/>
                    <a:pt x="60" y="8"/>
                    <a:pt x="58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49" y="8"/>
                    <a:pt x="41" y="0"/>
                    <a:pt x="33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1"/>
                    <a:pt x="33" y="35"/>
                    <a:pt x="44" y="36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109" y="37"/>
                    <a:pt x="109" y="37"/>
                    <a:pt x="109" y="37"/>
                  </a:cubicBezTo>
                  <a:lnTo>
                    <a:pt x="65" y="37"/>
                  </a:lnTo>
                  <a:close/>
                  <a:moveTo>
                    <a:pt x="22" y="19"/>
                  </a:moveTo>
                  <a:cubicBezTo>
                    <a:pt x="22" y="13"/>
                    <a:pt x="28" y="8"/>
                    <a:pt x="33" y="8"/>
                  </a:cubicBezTo>
                  <a:cubicBezTo>
                    <a:pt x="38" y="8"/>
                    <a:pt x="42" y="16"/>
                    <a:pt x="43" y="29"/>
                  </a:cubicBezTo>
                  <a:cubicBezTo>
                    <a:pt x="33" y="28"/>
                    <a:pt x="22" y="25"/>
                    <a:pt x="22" y="19"/>
                  </a:cubicBezTo>
                  <a:close/>
                  <a:moveTo>
                    <a:pt x="76" y="8"/>
                  </a:moveTo>
                  <a:cubicBezTo>
                    <a:pt x="81" y="8"/>
                    <a:pt x="87" y="13"/>
                    <a:pt x="87" y="19"/>
                  </a:cubicBezTo>
                  <a:cubicBezTo>
                    <a:pt x="87" y="24"/>
                    <a:pt x="76" y="28"/>
                    <a:pt x="66" y="29"/>
                  </a:cubicBezTo>
                  <a:cubicBezTo>
                    <a:pt x="67" y="16"/>
                    <a:pt x="71" y="8"/>
                    <a:pt x="76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72" name="Group 282">
            <a:extLst>
              <a:ext uri="{FF2B5EF4-FFF2-40B4-BE49-F238E27FC236}">
                <a16:creationId xmlns:a16="http://schemas.microsoft.com/office/drawing/2014/main" id="{D0A658B0-ADF1-C951-23D0-2C37194CEE34}"/>
              </a:ext>
            </a:extLst>
          </p:cNvPr>
          <p:cNvGrpSpPr/>
          <p:nvPr/>
        </p:nvGrpSpPr>
        <p:grpSpPr>
          <a:xfrm>
            <a:off x="4821961" y="2178536"/>
            <a:ext cx="296860" cy="298448"/>
            <a:chOff x="3257551" y="1254125"/>
            <a:chExt cx="296863" cy="298451"/>
          </a:xfrm>
          <a:solidFill>
            <a:srgbClr val="1673A3"/>
          </a:solidFill>
        </p:grpSpPr>
        <p:sp>
          <p:nvSpPr>
            <p:cNvPr id="273" name="Freeform 221">
              <a:extLst>
                <a:ext uri="{FF2B5EF4-FFF2-40B4-BE49-F238E27FC236}">
                  <a16:creationId xmlns:a16="http://schemas.microsoft.com/office/drawing/2014/main" id="{28BDDD43-56C3-3B4A-92C4-292FD3794E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7551" y="1254125"/>
              <a:ext cx="244475" cy="247650"/>
            </a:xfrm>
            <a:custGeom>
              <a:avLst/>
              <a:gdLst/>
              <a:ahLst/>
              <a:cxnLst>
                <a:cxn ang="0">
                  <a:pos x="66" y="41"/>
                </a:cxn>
                <a:cxn ang="0">
                  <a:pos x="56" y="41"/>
                </a:cxn>
                <a:cxn ang="0">
                  <a:pos x="51" y="16"/>
                </a:cxn>
                <a:cxn ang="0">
                  <a:pos x="36" y="0"/>
                </a:cxn>
                <a:cxn ang="0">
                  <a:pos x="30" y="26"/>
                </a:cxn>
                <a:cxn ang="0">
                  <a:pos x="46" y="41"/>
                </a:cxn>
                <a:cxn ang="0">
                  <a:pos x="41" y="47"/>
                </a:cxn>
                <a:cxn ang="0">
                  <a:pos x="25" y="31"/>
                </a:cxn>
                <a:cxn ang="0">
                  <a:pos x="0" y="36"/>
                </a:cxn>
                <a:cxn ang="0">
                  <a:pos x="15" y="52"/>
                </a:cxn>
                <a:cxn ang="0">
                  <a:pos x="41" y="57"/>
                </a:cxn>
                <a:cxn ang="0">
                  <a:pos x="41" y="67"/>
                </a:cxn>
                <a:cxn ang="0">
                  <a:pos x="72" y="98"/>
                </a:cxn>
                <a:cxn ang="0">
                  <a:pos x="97" y="72"/>
                </a:cxn>
                <a:cxn ang="0">
                  <a:pos x="66" y="41"/>
                </a:cxn>
              </a:cxnLst>
              <a:rect l="0" t="0" r="r" b="b"/>
              <a:pathLst>
                <a:path w="97" h="98">
                  <a:moveTo>
                    <a:pt x="66" y="41"/>
                  </a:moveTo>
                  <a:cubicBezTo>
                    <a:pt x="64" y="39"/>
                    <a:pt x="59" y="39"/>
                    <a:pt x="56" y="41"/>
                  </a:cubicBezTo>
                  <a:cubicBezTo>
                    <a:pt x="56" y="41"/>
                    <a:pt x="66" y="31"/>
                    <a:pt x="51" y="16"/>
                  </a:cubicBezTo>
                  <a:cubicBezTo>
                    <a:pt x="46" y="11"/>
                    <a:pt x="36" y="0"/>
                    <a:pt x="36" y="0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10" y="47"/>
                    <a:pt x="15" y="52"/>
                  </a:cubicBezTo>
                  <a:cubicBezTo>
                    <a:pt x="30" y="67"/>
                    <a:pt x="41" y="57"/>
                    <a:pt x="41" y="57"/>
                  </a:cubicBezTo>
                  <a:cubicBezTo>
                    <a:pt x="38" y="60"/>
                    <a:pt x="38" y="64"/>
                    <a:pt x="41" y="67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97" y="72"/>
                    <a:pt x="97" y="72"/>
                    <a:pt x="97" y="72"/>
                  </a:cubicBezTo>
                  <a:lnTo>
                    <a:pt x="66" y="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4" name="Freeform 222">
              <a:extLst>
                <a:ext uri="{FF2B5EF4-FFF2-40B4-BE49-F238E27FC236}">
                  <a16:creationId xmlns:a16="http://schemas.microsoft.com/office/drawing/2014/main" id="{733983D4-ED2D-BE91-61BE-199DD4845B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226" y="1449388"/>
              <a:ext cx="103188" cy="103188"/>
            </a:xfrm>
            <a:custGeom>
              <a:avLst/>
              <a:gdLst/>
              <a:ahLst/>
              <a:cxnLst>
                <a:cxn ang="0">
                  <a:pos x="30" y="6"/>
                </a:cxn>
                <a:cxn ang="0">
                  <a:pos x="25" y="0"/>
                </a:cxn>
                <a:cxn ang="0">
                  <a:pos x="0" y="26"/>
                </a:cxn>
                <a:cxn ang="0">
                  <a:pos x="5" y="31"/>
                </a:cxn>
                <a:cxn ang="0">
                  <a:pos x="38" y="39"/>
                </a:cxn>
                <a:cxn ang="0">
                  <a:pos x="30" y="6"/>
                </a:cxn>
              </a:cxnLst>
              <a:rect l="0" t="0" r="r" b="b"/>
              <a:pathLst>
                <a:path w="41" h="41">
                  <a:moveTo>
                    <a:pt x="30" y="6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5" y="31"/>
                  </a:cubicBezTo>
                  <a:cubicBezTo>
                    <a:pt x="15" y="41"/>
                    <a:pt x="38" y="39"/>
                    <a:pt x="38" y="39"/>
                  </a:cubicBezTo>
                  <a:cubicBezTo>
                    <a:pt x="38" y="39"/>
                    <a:pt x="41" y="16"/>
                    <a:pt x="3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86" name="Group 268">
            <a:extLst>
              <a:ext uri="{FF2B5EF4-FFF2-40B4-BE49-F238E27FC236}">
                <a16:creationId xmlns:a16="http://schemas.microsoft.com/office/drawing/2014/main" id="{C4B9084A-9AE7-9AC0-3743-503DB7605C99}"/>
              </a:ext>
            </a:extLst>
          </p:cNvPr>
          <p:cNvGrpSpPr/>
          <p:nvPr/>
        </p:nvGrpSpPr>
        <p:grpSpPr>
          <a:xfrm>
            <a:off x="2724294" y="3939330"/>
            <a:ext cx="253998" cy="292097"/>
            <a:chOff x="950913" y="3013075"/>
            <a:chExt cx="254000" cy="292100"/>
          </a:xfrm>
          <a:solidFill>
            <a:srgbClr val="6ACEE2"/>
          </a:solidFill>
        </p:grpSpPr>
        <p:sp>
          <p:nvSpPr>
            <p:cNvPr id="287" name="Freeform 232">
              <a:extLst>
                <a:ext uri="{FF2B5EF4-FFF2-40B4-BE49-F238E27FC236}">
                  <a16:creationId xmlns:a16="http://schemas.microsoft.com/office/drawing/2014/main" id="{5CEC7929-CBE2-DC96-B61E-CBDA8088A5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0913" y="3013075"/>
              <a:ext cx="254000" cy="292100"/>
            </a:xfrm>
            <a:custGeom>
              <a:avLst/>
              <a:gdLst/>
              <a:ahLst/>
              <a:cxnLst>
                <a:cxn ang="0">
                  <a:pos x="98" y="42"/>
                </a:cxn>
                <a:cxn ang="0">
                  <a:pos x="86" y="31"/>
                </a:cxn>
                <a:cxn ang="0">
                  <a:pos x="83" y="28"/>
                </a:cxn>
                <a:cxn ang="0">
                  <a:pos x="80" y="25"/>
                </a:cxn>
                <a:cxn ang="0">
                  <a:pos x="80" y="20"/>
                </a:cxn>
                <a:cxn ang="0">
                  <a:pos x="79" y="6"/>
                </a:cxn>
                <a:cxn ang="0">
                  <a:pos x="70" y="0"/>
                </a:cxn>
                <a:cxn ang="0">
                  <a:pos x="27" y="1"/>
                </a:cxn>
                <a:cxn ang="0">
                  <a:pos x="21" y="10"/>
                </a:cxn>
                <a:cxn ang="0">
                  <a:pos x="21" y="22"/>
                </a:cxn>
                <a:cxn ang="0">
                  <a:pos x="15" y="28"/>
                </a:cxn>
                <a:cxn ang="0">
                  <a:pos x="1" y="42"/>
                </a:cxn>
                <a:cxn ang="0">
                  <a:pos x="0" y="46"/>
                </a:cxn>
                <a:cxn ang="0">
                  <a:pos x="0" y="52"/>
                </a:cxn>
                <a:cxn ang="0">
                  <a:pos x="0" y="85"/>
                </a:cxn>
                <a:cxn ang="0">
                  <a:pos x="0" y="107"/>
                </a:cxn>
                <a:cxn ang="0">
                  <a:pos x="0" y="114"/>
                </a:cxn>
                <a:cxn ang="0">
                  <a:pos x="5" y="116"/>
                </a:cxn>
                <a:cxn ang="0">
                  <a:pos x="51" y="116"/>
                </a:cxn>
                <a:cxn ang="0">
                  <a:pos x="56" y="116"/>
                </a:cxn>
                <a:cxn ang="0">
                  <a:pos x="62" y="116"/>
                </a:cxn>
                <a:cxn ang="0">
                  <a:pos x="67" y="116"/>
                </a:cxn>
                <a:cxn ang="0">
                  <a:pos x="95" y="116"/>
                </a:cxn>
                <a:cxn ang="0">
                  <a:pos x="99" y="116"/>
                </a:cxn>
                <a:cxn ang="0">
                  <a:pos x="101" y="57"/>
                </a:cxn>
                <a:cxn ang="0">
                  <a:pos x="101" y="48"/>
                </a:cxn>
                <a:cxn ang="0">
                  <a:pos x="29" y="17"/>
                </a:cxn>
                <a:cxn ang="0">
                  <a:pos x="29" y="10"/>
                </a:cxn>
                <a:cxn ang="0">
                  <a:pos x="70" y="8"/>
                </a:cxn>
                <a:cxn ang="0">
                  <a:pos x="72" y="20"/>
                </a:cxn>
                <a:cxn ang="0">
                  <a:pos x="69" y="22"/>
                </a:cxn>
                <a:cxn ang="0">
                  <a:pos x="33" y="22"/>
                </a:cxn>
                <a:cxn ang="0">
                  <a:pos x="29" y="20"/>
                </a:cxn>
                <a:cxn ang="0">
                  <a:pos x="58" y="56"/>
                </a:cxn>
                <a:cxn ang="0">
                  <a:pos x="58" y="107"/>
                </a:cxn>
                <a:cxn ang="0">
                  <a:pos x="55" y="109"/>
                </a:cxn>
                <a:cxn ang="0">
                  <a:pos x="9" y="109"/>
                </a:cxn>
                <a:cxn ang="0">
                  <a:pos x="7" y="53"/>
                </a:cxn>
                <a:cxn ang="0">
                  <a:pos x="53" y="51"/>
                </a:cxn>
                <a:cxn ang="0">
                  <a:pos x="58" y="53"/>
                </a:cxn>
                <a:cxn ang="0">
                  <a:pos x="64" y="42"/>
                </a:cxn>
                <a:cxn ang="0">
                  <a:pos x="59" y="44"/>
                </a:cxn>
                <a:cxn ang="0">
                  <a:pos x="12" y="44"/>
                </a:cxn>
                <a:cxn ang="0">
                  <a:pos x="23" y="31"/>
                </a:cxn>
                <a:cxn ang="0">
                  <a:pos x="27" y="29"/>
                </a:cxn>
                <a:cxn ang="0">
                  <a:pos x="70" y="29"/>
                </a:cxn>
                <a:cxn ang="0">
                  <a:pos x="76" y="29"/>
                </a:cxn>
                <a:cxn ang="0">
                  <a:pos x="74" y="32"/>
                </a:cxn>
                <a:cxn ang="0">
                  <a:pos x="94" y="107"/>
                </a:cxn>
                <a:cxn ang="0">
                  <a:pos x="67" y="109"/>
                </a:cxn>
                <a:cxn ang="0">
                  <a:pos x="65" y="53"/>
                </a:cxn>
                <a:cxn ang="0">
                  <a:pos x="78" y="38"/>
                </a:cxn>
                <a:cxn ang="0">
                  <a:pos x="82" y="37"/>
                </a:cxn>
                <a:cxn ang="0">
                  <a:pos x="88" y="43"/>
                </a:cxn>
                <a:cxn ang="0">
                  <a:pos x="94" y="51"/>
                </a:cxn>
              </a:cxnLst>
              <a:rect l="0" t="0" r="r" b="b"/>
              <a:pathLst>
                <a:path w="101" h="116">
                  <a:moveTo>
                    <a:pt x="100" y="45"/>
                  </a:moveTo>
                  <a:cubicBezTo>
                    <a:pt x="100" y="44"/>
                    <a:pt x="99" y="43"/>
                    <a:pt x="98" y="42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7" y="32"/>
                    <a:pt x="87" y="31"/>
                    <a:pt x="86" y="31"/>
                  </a:cubicBezTo>
                  <a:cubicBezTo>
                    <a:pt x="86" y="31"/>
                    <a:pt x="85" y="30"/>
                    <a:pt x="84" y="29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2" y="26"/>
                    <a:pt x="81" y="26"/>
                  </a:cubicBezTo>
                  <a:cubicBezTo>
                    <a:pt x="81" y="26"/>
                    <a:pt x="80" y="25"/>
                    <a:pt x="80" y="25"/>
                  </a:cubicBezTo>
                  <a:cubicBezTo>
                    <a:pt x="80" y="24"/>
                    <a:pt x="80" y="24"/>
                    <a:pt x="80" y="23"/>
                  </a:cubicBezTo>
                  <a:cubicBezTo>
                    <a:pt x="80" y="23"/>
                    <a:pt x="80" y="21"/>
                    <a:pt x="80" y="2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8"/>
                    <a:pt x="79" y="7"/>
                    <a:pt x="79" y="6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1" y="0"/>
                    <a:pt x="7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28" y="1"/>
                    <a:pt x="27" y="1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7"/>
                    <a:pt x="21" y="8"/>
                    <a:pt x="21" y="1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2"/>
                    <a:pt x="21" y="22"/>
                  </a:cubicBezTo>
                  <a:cubicBezTo>
                    <a:pt x="21" y="22"/>
                    <a:pt x="20" y="23"/>
                    <a:pt x="20" y="23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4" y="29"/>
                    <a:pt x="13" y="30"/>
                    <a:pt x="12" y="3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0" y="44"/>
                    <a:pt x="0" y="45"/>
                    <a:pt x="0" y="4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2"/>
                    <a:pt x="0" y="52"/>
                  </a:cubicBezTo>
                  <a:cubicBezTo>
                    <a:pt x="0" y="53"/>
                    <a:pt x="0" y="55"/>
                    <a:pt x="0" y="5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6"/>
                    <a:pt x="0" y="88"/>
                    <a:pt x="0" y="89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8"/>
                    <a:pt x="0" y="110"/>
                    <a:pt x="0" y="11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6"/>
                    <a:pt x="1" y="116"/>
                    <a:pt x="2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6" y="116"/>
                    <a:pt x="8" y="116"/>
                    <a:pt x="9" y="116"/>
                  </a:cubicBezTo>
                  <a:cubicBezTo>
                    <a:pt x="51" y="116"/>
                    <a:pt x="51" y="116"/>
                    <a:pt x="51" y="116"/>
                  </a:cubicBezTo>
                  <a:cubicBezTo>
                    <a:pt x="52" y="116"/>
                    <a:pt x="54" y="116"/>
                    <a:pt x="55" y="116"/>
                  </a:cubicBezTo>
                  <a:cubicBezTo>
                    <a:pt x="56" y="116"/>
                    <a:pt x="56" y="116"/>
                    <a:pt x="56" y="116"/>
                  </a:cubicBezTo>
                  <a:cubicBezTo>
                    <a:pt x="57" y="116"/>
                    <a:pt x="58" y="116"/>
                    <a:pt x="59" y="116"/>
                  </a:cubicBezTo>
                  <a:cubicBezTo>
                    <a:pt x="60" y="116"/>
                    <a:pt x="61" y="116"/>
                    <a:pt x="62" y="116"/>
                  </a:cubicBezTo>
                  <a:cubicBezTo>
                    <a:pt x="63" y="116"/>
                    <a:pt x="63" y="116"/>
                    <a:pt x="63" y="116"/>
                  </a:cubicBezTo>
                  <a:cubicBezTo>
                    <a:pt x="64" y="116"/>
                    <a:pt x="66" y="116"/>
                    <a:pt x="67" y="116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3" y="116"/>
                    <a:pt x="95" y="116"/>
                    <a:pt x="95" y="116"/>
                  </a:cubicBezTo>
                  <a:cubicBezTo>
                    <a:pt x="96" y="116"/>
                    <a:pt x="97" y="116"/>
                    <a:pt x="99" y="116"/>
                  </a:cubicBezTo>
                  <a:cubicBezTo>
                    <a:pt x="99" y="116"/>
                    <a:pt x="99" y="116"/>
                    <a:pt x="99" y="116"/>
                  </a:cubicBezTo>
                  <a:cubicBezTo>
                    <a:pt x="100" y="116"/>
                    <a:pt x="101" y="116"/>
                    <a:pt x="101" y="114"/>
                  </a:cubicBezTo>
                  <a:cubicBezTo>
                    <a:pt x="101" y="57"/>
                    <a:pt x="101" y="57"/>
                    <a:pt x="101" y="57"/>
                  </a:cubicBezTo>
                  <a:cubicBezTo>
                    <a:pt x="101" y="56"/>
                    <a:pt x="101" y="55"/>
                    <a:pt x="101" y="53"/>
                  </a:cubicBezTo>
                  <a:cubicBezTo>
                    <a:pt x="101" y="48"/>
                    <a:pt x="101" y="48"/>
                    <a:pt x="101" y="48"/>
                  </a:cubicBezTo>
                  <a:cubicBezTo>
                    <a:pt x="101" y="47"/>
                    <a:pt x="101" y="45"/>
                    <a:pt x="100" y="45"/>
                  </a:cubicBezTo>
                  <a:close/>
                  <a:moveTo>
                    <a:pt x="29" y="17"/>
                  </a:moveTo>
                  <a:cubicBezTo>
                    <a:pt x="29" y="16"/>
                    <a:pt x="29" y="14"/>
                    <a:pt x="29" y="13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1" y="8"/>
                    <a:pt x="72" y="8"/>
                    <a:pt x="72" y="1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1"/>
                    <a:pt x="71" y="22"/>
                    <a:pt x="70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8" y="22"/>
                    <a:pt x="66" y="22"/>
                    <a:pt x="65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2"/>
                    <a:pt x="31" y="22"/>
                    <a:pt x="30" y="22"/>
                  </a:cubicBezTo>
                  <a:cubicBezTo>
                    <a:pt x="29" y="22"/>
                    <a:pt x="29" y="21"/>
                    <a:pt x="29" y="20"/>
                  </a:cubicBezTo>
                  <a:lnTo>
                    <a:pt x="29" y="17"/>
                  </a:lnTo>
                  <a:close/>
                  <a:moveTo>
                    <a:pt x="58" y="56"/>
                  </a:moveTo>
                  <a:cubicBezTo>
                    <a:pt x="58" y="57"/>
                    <a:pt x="58" y="59"/>
                    <a:pt x="58" y="60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8"/>
                    <a:pt x="57" y="109"/>
                    <a:pt x="56" y="109"/>
                  </a:cubicBezTo>
                  <a:cubicBezTo>
                    <a:pt x="55" y="109"/>
                    <a:pt x="55" y="109"/>
                    <a:pt x="55" y="109"/>
                  </a:cubicBezTo>
                  <a:cubicBezTo>
                    <a:pt x="54" y="109"/>
                    <a:pt x="52" y="109"/>
                    <a:pt x="51" y="109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8" y="109"/>
                    <a:pt x="7" y="108"/>
                    <a:pt x="7" y="107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2"/>
                    <a:pt x="8" y="51"/>
                    <a:pt x="9" y="51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4" y="51"/>
                    <a:pt x="56" y="51"/>
                    <a:pt x="56" y="51"/>
                  </a:cubicBezTo>
                  <a:cubicBezTo>
                    <a:pt x="57" y="51"/>
                    <a:pt x="58" y="52"/>
                    <a:pt x="58" y="53"/>
                  </a:cubicBezTo>
                  <a:lnTo>
                    <a:pt x="58" y="56"/>
                  </a:lnTo>
                  <a:close/>
                  <a:moveTo>
                    <a:pt x="64" y="42"/>
                  </a:moveTo>
                  <a:cubicBezTo>
                    <a:pt x="63" y="43"/>
                    <a:pt x="62" y="44"/>
                    <a:pt x="61" y="44"/>
                  </a:cubicBezTo>
                  <a:cubicBezTo>
                    <a:pt x="61" y="44"/>
                    <a:pt x="60" y="44"/>
                    <a:pt x="59" y="44"/>
                  </a:cubicBezTo>
                  <a:cubicBezTo>
                    <a:pt x="58" y="44"/>
                    <a:pt x="57" y="44"/>
                    <a:pt x="56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0" y="44"/>
                    <a:pt x="10" y="43"/>
                    <a:pt x="11" y="4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5" y="29"/>
                    <a:pt x="26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9"/>
                    <a:pt x="30" y="29"/>
                    <a:pt x="31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1" y="29"/>
                    <a:pt x="73" y="29"/>
                    <a:pt x="73" y="29"/>
                  </a:cubicBezTo>
                  <a:cubicBezTo>
                    <a:pt x="74" y="29"/>
                    <a:pt x="75" y="29"/>
                    <a:pt x="76" y="29"/>
                  </a:cubicBezTo>
                  <a:cubicBezTo>
                    <a:pt x="76" y="29"/>
                    <a:pt x="77" y="30"/>
                    <a:pt x="76" y="30"/>
                  </a:cubicBezTo>
                  <a:cubicBezTo>
                    <a:pt x="76" y="30"/>
                    <a:pt x="75" y="31"/>
                    <a:pt x="74" y="32"/>
                  </a:cubicBezTo>
                  <a:lnTo>
                    <a:pt x="64" y="42"/>
                  </a:lnTo>
                  <a:close/>
                  <a:moveTo>
                    <a:pt x="94" y="107"/>
                  </a:moveTo>
                  <a:cubicBezTo>
                    <a:pt x="94" y="108"/>
                    <a:pt x="93" y="109"/>
                    <a:pt x="92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6" y="109"/>
                    <a:pt x="65" y="108"/>
                    <a:pt x="65" y="107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2"/>
                    <a:pt x="66" y="51"/>
                    <a:pt x="66" y="50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79" y="38"/>
                    <a:pt x="80" y="37"/>
                    <a:pt x="80" y="36"/>
                  </a:cubicBezTo>
                  <a:cubicBezTo>
                    <a:pt x="80" y="36"/>
                    <a:pt x="81" y="36"/>
                    <a:pt x="82" y="37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6" y="41"/>
                    <a:pt x="87" y="42"/>
                    <a:pt x="88" y="43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93" y="48"/>
                    <a:pt x="94" y="50"/>
                    <a:pt x="94" y="51"/>
                  </a:cubicBezTo>
                  <a:lnTo>
                    <a:pt x="94" y="10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8" name="Freeform 233">
              <a:extLst>
                <a:ext uri="{FF2B5EF4-FFF2-40B4-BE49-F238E27FC236}">
                  <a16:creationId xmlns:a16="http://schemas.microsoft.com/office/drawing/2014/main" id="{D8A1C2F8-045A-3139-FB75-8FC2573BE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301" y="3179763"/>
              <a:ext cx="55563" cy="90488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2" y="36"/>
                </a:cxn>
                <a:cxn ang="0">
                  <a:pos x="20" y="36"/>
                </a:cxn>
                <a:cxn ang="0">
                  <a:pos x="22" y="34"/>
                </a:cxn>
                <a:cxn ang="0">
                  <a:pos x="22" y="2"/>
                </a:cxn>
                <a:cxn ang="0">
                  <a:pos x="2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34"/>
                </a:cxn>
              </a:cxnLst>
              <a:rect l="0" t="0" r="r" b="b"/>
              <a:pathLst>
                <a:path w="22" h="36">
                  <a:moveTo>
                    <a:pt x="0" y="34"/>
                  </a:moveTo>
                  <a:cubicBezTo>
                    <a:pt x="0" y="35"/>
                    <a:pt x="1" y="36"/>
                    <a:pt x="2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6"/>
                    <a:pt x="22" y="35"/>
                    <a:pt x="22" y="3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lnTo>
                    <a:pt x="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89" name="Freeform 234">
            <a:extLst>
              <a:ext uri="{FF2B5EF4-FFF2-40B4-BE49-F238E27FC236}">
                <a16:creationId xmlns:a16="http://schemas.microsoft.com/office/drawing/2014/main" id="{B42D2B3E-8BD0-F9D1-19AA-1C936D6D1C47}"/>
              </a:ext>
            </a:extLst>
          </p:cNvPr>
          <p:cNvSpPr>
            <a:spLocks/>
          </p:cNvSpPr>
          <p:nvPr/>
        </p:nvSpPr>
        <p:spPr bwMode="auto">
          <a:xfrm>
            <a:off x="5502991" y="5151894"/>
            <a:ext cx="168274" cy="246061"/>
          </a:xfrm>
          <a:custGeom>
            <a:avLst/>
            <a:gdLst/>
            <a:ahLst/>
            <a:cxnLst>
              <a:cxn ang="0">
                <a:pos x="16" y="155"/>
              </a:cxn>
              <a:cxn ang="0">
                <a:pos x="106" y="77"/>
              </a:cxn>
              <a:cxn ang="0">
                <a:pos x="16" y="0"/>
              </a:cxn>
              <a:cxn ang="0">
                <a:pos x="0" y="17"/>
              </a:cxn>
              <a:cxn ang="0">
                <a:pos x="71" y="77"/>
              </a:cxn>
              <a:cxn ang="0">
                <a:pos x="0" y="138"/>
              </a:cxn>
              <a:cxn ang="0">
                <a:pos x="16" y="155"/>
              </a:cxn>
              <a:cxn ang="0">
                <a:pos x="16" y="155"/>
              </a:cxn>
            </a:cxnLst>
            <a:rect l="0" t="0" r="r" b="b"/>
            <a:pathLst>
              <a:path w="106" h="155">
                <a:moveTo>
                  <a:pt x="16" y="155"/>
                </a:moveTo>
                <a:lnTo>
                  <a:pt x="106" y="77"/>
                </a:lnTo>
                <a:lnTo>
                  <a:pt x="16" y="0"/>
                </a:lnTo>
                <a:lnTo>
                  <a:pt x="0" y="17"/>
                </a:lnTo>
                <a:lnTo>
                  <a:pt x="71" y="77"/>
                </a:lnTo>
                <a:lnTo>
                  <a:pt x="0" y="138"/>
                </a:lnTo>
                <a:lnTo>
                  <a:pt x="16" y="155"/>
                </a:lnTo>
                <a:lnTo>
                  <a:pt x="16" y="155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0" name="Freeform 235">
            <a:extLst>
              <a:ext uri="{FF2B5EF4-FFF2-40B4-BE49-F238E27FC236}">
                <a16:creationId xmlns:a16="http://schemas.microsoft.com/office/drawing/2014/main" id="{532CC0E9-DC72-75BF-80C6-417E5D0FECCC}"/>
              </a:ext>
            </a:extLst>
          </p:cNvPr>
          <p:cNvSpPr>
            <a:spLocks/>
          </p:cNvSpPr>
          <p:nvPr/>
        </p:nvSpPr>
        <p:spPr bwMode="auto">
          <a:xfrm>
            <a:off x="4864822" y="5151894"/>
            <a:ext cx="168274" cy="246061"/>
          </a:xfrm>
          <a:custGeom>
            <a:avLst/>
            <a:gdLst/>
            <a:ahLst/>
            <a:cxnLst>
              <a:cxn ang="0">
                <a:pos x="90" y="155"/>
              </a:cxn>
              <a:cxn ang="0">
                <a:pos x="106" y="138"/>
              </a:cxn>
              <a:cxn ang="0">
                <a:pos x="36" y="77"/>
              </a:cxn>
              <a:cxn ang="0">
                <a:pos x="106" y="17"/>
              </a:cxn>
              <a:cxn ang="0">
                <a:pos x="90" y="0"/>
              </a:cxn>
              <a:cxn ang="0">
                <a:pos x="0" y="77"/>
              </a:cxn>
              <a:cxn ang="0">
                <a:pos x="90" y="155"/>
              </a:cxn>
              <a:cxn ang="0">
                <a:pos x="90" y="155"/>
              </a:cxn>
            </a:cxnLst>
            <a:rect l="0" t="0" r="r" b="b"/>
            <a:pathLst>
              <a:path w="106" h="155">
                <a:moveTo>
                  <a:pt x="90" y="155"/>
                </a:moveTo>
                <a:lnTo>
                  <a:pt x="106" y="138"/>
                </a:lnTo>
                <a:lnTo>
                  <a:pt x="36" y="77"/>
                </a:lnTo>
                <a:lnTo>
                  <a:pt x="106" y="17"/>
                </a:lnTo>
                <a:lnTo>
                  <a:pt x="90" y="0"/>
                </a:lnTo>
                <a:lnTo>
                  <a:pt x="0" y="77"/>
                </a:lnTo>
                <a:lnTo>
                  <a:pt x="90" y="155"/>
                </a:lnTo>
                <a:lnTo>
                  <a:pt x="90" y="155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1" name="Freeform 236">
            <a:extLst>
              <a:ext uri="{FF2B5EF4-FFF2-40B4-BE49-F238E27FC236}">
                <a16:creationId xmlns:a16="http://schemas.microsoft.com/office/drawing/2014/main" id="{CD49DB89-641C-A3DE-376A-6CE89695CD3C}"/>
              </a:ext>
            </a:extLst>
          </p:cNvPr>
          <p:cNvSpPr>
            <a:spLocks/>
          </p:cNvSpPr>
          <p:nvPr/>
        </p:nvSpPr>
        <p:spPr bwMode="auto">
          <a:xfrm>
            <a:off x="4256816" y="5183643"/>
            <a:ext cx="247648" cy="166687"/>
          </a:xfrm>
          <a:custGeom>
            <a:avLst/>
            <a:gdLst/>
            <a:ahLst/>
            <a:cxnLst>
              <a:cxn ang="0">
                <a:pos x="18" y="105"/>
              </a:cxn>
              <a:cxn ang="0">
                <a:pos x="78" y="35"/>
              </a:cxn>
              <a:cxn ang="0">
                <a:pos x="138" y="105"/>
              </a:cxn>
              <a:cxn ang="0">
                <a:pos x="156" y="91"/>
              </a:cxn>
              <a:cxn ang="0">
                <a:pos x="78" y="0"/>
              </a:cxn>
              <a:cxn ang="0">
                <a:pos x="0" y="91"/>
              </a:cxn>
              <a:cxn ang="0">
                <a:pos x="18" y="105"/>
              </a:cxn>
              <a:cxn ang="0">
                <a:pos x="18" y="105"/>
              </a:cxn>
            </a:cxnLst>
            <a:rect l="0" t="0" r="r" b="b"/>
            <a:pathLst>
              <a:path w="156" h="105">
                <a:moveTo>
                  <a:pt x="18" y="105"/>
                </a:moveTo>
                <a:lnTo>
                  <a:pt x="78" y="35"/>
                </a:lnTo>
                <a:lnTo>
                  <a:pt x="138" y="105"/>
                </a:lnTo>
                <a:lnTo>
                  <a:pt x="156" y="91"/>
                </a:lnTo>
                <a:lnTo>
                  <a:pt x="78" y="0"/>
                </a:lnTo>
                <a:lnTo>
                  <a:pt x="0" y="91"/>
                </a:lnTo>
                <a:lnTo>
                  <a:pt x="18" y="105"/>
                </a:lnTo>
                <a:lnTo>
                  <a:pt x="18" y="105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2" name="Freeform 237">
            <a:extLst>
              <a:ext uri="{FF2B5EF4-FFF2-40B4-BE49-F238E27FC236}">
                <a16:creationId xmlns:a16="http://schemas.microsoft.com/office/drawing/2014/main" id="{89CE89EE-9939-79C0-F8F8-626CD5668EC9}"/>
              </a:ext>
            </a:extLst>
          </p:cNvPr>
          <p:cNvSpPr>
            <a:spLocks/>
          </p:cNvSpPr>
          <p:nvPr/>
        </p:nvSpPr>
        <p:spPr bwMode="auto">
          <a:xfrm>
            <a:off x="3672621" y="5199519"/>
            <a:ext cx="246061" cy="168274"/>
          </a:xfrm>
          <a:custGeom>
            <a:avLst/>
            <a:gdLst/>
            <a:ahLst/>
            <a:cxnLst>
              <a:cxn ang="0">
                <a:pos x="78" y="106"/>
              </a:cxn>
              <a:cxn ang="0">
                <a:pos x="155" y="14"/>
              </a:cxn>
              <a:cxn ang="0">
                <a:pos x="138" y="0"/>
              </a:cxn>
              <a:cxn ang="0">
                <a:pos x="78" y="70"/>
              </a:cxn>
              <a:cxn ang="0">
                <a:pos x="17" y="0"/>
              </a:cxn>
              <a:cxn ang="0">
                <a:pos x="0" y="14"/>
              </a:cxn>
              <a:cxn ang="0">
                <a:pos x="78" y="106"/>
              </a:cxn>
              <a:cxn ang="0">
                <a:pos x="78" y="106"/>
              </a:cxn>
            </a:cxnLst>
            <a:rect l="0" t="0" r="r" b="b"/>
            <a:pathLst>
              <a:path w="155" h="106">
                <a:moveTo>
                  <a:pt x="78" y="106"/>
                </a:moveTo>
                <a:lnTo>
                  <a:pt x="155" y="14"/>
                </a:lnTo>
                <a:lnTo>
                  <a:pt x="138" y="0"/>
                </a:lnTo>
                <a:lnTo>
                  <a:pt x="78" y="70"/>
                </a:lnTo>
                <a:lnTo>
                  <a:pt x="17" y="0"/>
                </a:lnTo>
                <a:lnTo>
                  <a:pt x="0" y="14"/>
                </a:lnTo>
                <a:lnTo>
                  <a:pt x="78" y="106"/>
                </a:lnTo>
                <a:lnTo>
                  <a:pt x="78" y="106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93" name="Group 307">
            <a:extLst>
              <a:ext uri="{FF2B5EF4-FFF2-40B4-BE49-F238E27FC236}">
                <a16:creationId xmlns:a16="http://schemas.microsoft.com/office/drawing/2014/main" id="{29636999-9370-E416-DB92-075A9F33FD6E}"/>
              </a:ext>
            </a:extLst>
          </p:cNvPr>
          <p:cNvGrpSpPr/>
          <p:nvPr/>
        </p:nvGrpSpPr>
        <p:grpSpPr>
          <a:xfrm>
            <a:off x="7749282" y="5128082"/>
            <a:ext cx="253998" cy="257172"/>
            <a:chOff x="6184901" y="4203700"/>
            <a:chExt cx="254000" cy="257175"/>
          </a:xfrm>
          <a:solidFill>
            <a:srgbClr val="725AA4"/>
          </a:solidFill>
        </p:grpSpPr>
        <p:sp>
          <p:nvSpPr>
            <p:cNvPr id="294" name="Freeform 238">
              <a:extLst>
                <a:ext uri="{FF2B5EF4-FFF2-40B4-BE49-F238E27FC236}">
                  <a16:creationId xmlns:a16="http://schemas.microsoft.com/office/drawing/2014/main" id="{443F421A-3C4E-F94E-127A-52DF341D70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84901" y="4203700"/>
              <a:ext cx="254000" cy="257175"/>
            </a:xfrm>
            <a:custGeom>
              <a:avLst/>
              <a:gdLst/>
              <a:ahLst/>
              <a:cxnLst>
                <a:cxn ang="0">
                  <a:pos x="51" y="7"/>
                </a:cxn>
                <a:cxn ang="0">
                  <a:pos x="94" y="51"/>
                </a:cxn>
                <a:cxn ang="0">
                  <a:pos x="51" y="94"/>
                </a:cxn>
                <a:cxn ang="0">
                  <a:pos x="7" y="51"/>
                </a:cxn>
                <a:cxn ang="0">
                  <a:pos x="51" y="7"/>
                </a:cxn>
                <a:cxn ang="0">
                  <a:pos x="51" y="0"/>
                </a:cxn>
                <a:cxn ang="0">
                  <a:pos x="0" y="51"/>
                </a:cxn>
                <a:cxn ang="0">
                  <a:pos x="51" y="102"/>
                </a:cxn>
                <a:cxn ang="0">
                  <a:pos x="101" y="51"/>
                </a:cxn>
                <a:cxn ang="0">
                  <a:pos x="51" y="0"/>
                </a:cxn>
              </a:cxnLst>
              <a:rect l="0" t="0" r="r" b="b"/>
              <a:pathLst>
                <a:path w="101" h="102">
                  <a:moveTo>
                    <a:pt x="51" y="7"/>
                  </a:moveTo>
                  <a:cubicBezTo>
                    <a:pt x="75" y="7"/>
                    <a:pt x="94" y="27"/>
                    <a:pt x="94" y="51"/>
                  </a:cubicBezTo>
                  <a:cubicBezTo>
                    <a:pt x="94" y="75"/>
                    <a:pt x="75" y="94"/>
                    <a:pt x="51" y="94"/>
                  </a:cubicBezTo>
                  <a:cubicBezTo>
                    <a:pt x="27" y="94"/>
                    <a:pt x="7" y="75"/>
                    <a:pt x="7" y="51"/>
                  </a:cubicBezTo>
                  <a:cubicBezTo>
                    <a:pt x="7" y="27"/>
                    <a:pt x="27" y="7"/>
                    <a:pt x="51" y="7"/>
                  </a:cubicBezTo>
                  <a:moveTo>
                    <a:pt x="51" y="0"/>
                  </a:moveTo>
                  <a:cubicBezTo>
                    <a:pt x="23" y="0"/>
                    <a:pt x="0" y="23"/>
                    <a:pt x="0" y="51"/>
                  </a:cubicBezTo>
                  <a:cubicBezTo>
                    <a:pt x="0" y="79"/>
                    <a:pt x="23" y="102"/>
                    <a:pt x="51" y="102"/>
                  </a:cubicBezTo>
                  <a:cubicBezTo>
                    <a:pt x="79" y="102"/>
                    <a:pt x="101" y="79"/>
                    <a:pt x="101" y="51"/>
                  </a:cubicBezTo>
                  <a:cubicBezTo>
                    <a:pt x="101" y="23"/>
                    <a:pt x="79" y="0"/>
                    <a:pt x="5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5" name="Freeform 239">
              <a:extLst>
                <a:ext uri="{FF2B5EF4-FFF2-40B4-BE49-F238E27FC236}">
                  <a16:creationId xmlns:a16="http://schemas.microsoft.com/office/drawing/2014/main" id="{2EE1BA72-6B33-3517-294F-F5997809D6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5388" y="4251325"/>
              <a:ext cx="90488" cy="153988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39" y="50"/>
                </a:cxn>
                <a:cxn ang="0">
                  <a:pos x="0" y="16"/>
                </a:cxn>
                <a:cxn ang="0">
                  <a:pos x="0" y="0"/>
                </a:cxn>
                <a:cxn ang="0">
                  <a:pos x="57" y="50"/>
                </a:cxn>
                <a:cxn ang="0">
                  <a:pos x="0" y="97"/>
                </a:cxn>
                <a:cxn ang="0">
                  <a:pos x="0" y="83"/>
                </a:cxn>
              </a:cxnLst>
              <a:rect l="0" t="0" r="r" b="b"/>
              <a:pathLst>
                <a:path w="57" h="97">
                  <a:moveTo>
                    <a:pt x="0" y="83"/>
                  </a:moveTo>
                  <a:lnTo>
                    <a:pt x="39" y="5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57" y="50"/>
                  </a:lnTo>
                  <a:lnTo>
                    <a:pt x="0" y="97"/>
                  </a:lnTo>
                  <a:lnTo>
                    <a:pt x="0" y="8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96" name="Group 306">
            <a:extLst>
              <a:ext uri="{FF2B5EF4-FFF2-40B4-BE49-F238E27FC236}">
                <a16:creationId xmlns:a16="http://schemas.microsoft.com/office/drawing/2014/main" id="{152F3B98-30CF-192F-B892-6F3BB444E2AD}"/>
              </a:ext>
            </a:extLst>
          </p:cNvPr>
          <p:cNvGrpSpPr/>
          <p:nvPr/>
        </p:nvGrpSpPr>
        <p:grpSpPr>
          <a:xfrm>
            <a:off x="7163499" y="5128082"/>
            <a:ext cx="255585" cy="257172"/>
            <a:chOff x="5599113" y="4203700"/>
            <a:chExt cx="255588" cy="257175"/>
          </a:xfrm>
          <a:solidFill>
            <a:srgbClr val="725AA4"/>
          </a:solidFill>
        </p:grpSpPr>
        <p:sp>
          <p:nvSpPr>
            <p:cNvPr id="297" name="Freeform 240">
              <a:extLst>
                <a:ext uri="{FF2B5EF4-FFF2-40B4-BE49-F238E27FC236}">
                  <a16:creationId xmlns:a16="http://schemas.microsoft.com/office/drawing/2014/main" id="{5B27B62A-5708-A5C3-2EB7-FF12900E44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9113" y="4203700"/>
              <a:ext cx="255588" cy="257175"/>
            </a:xfrm>
            <a:custGeom>
              <a:avLst/>
              <a:gdLst/>
              <a:ahLst/>
              <a:cxnLst>
                <a:cxn ang="0">
                  <a:pos x="50" y="7"/>
                </a:cxn>
                <a:cxn ang="0">
                  <a:pos x="94" y="51"/>
                </a:cxn>
                <a:cxn ang="0">
                  <a:pos x="50" y="94"/>
                </a:cxn>
                <a:cxn ang="0">
                  <a:pos x="7" y="51"/>
                </a:cxn>
                <a:cxn ang="0">
                  <a:pos x="50" y="7"/>
                </a:cxn>
                <a:cxn ang="0">
                  <a:pos x="50" y="0"/>
                </a:cxn>
                <a:cxn ang="0">
                  <a:pos x="0" y="51"/>
                </a:cxn>
                <a:cxn ang="0">
                  <a:pos x="50" y="102"/>
                </a:cxn>
                <a:cxn ang="0">
                  <a:pos x="101" y="51"/>
                </a:cxn>
                <a:cxn ang="0">
                  <a:pos x="50" y="0"/>
                </a:cxn>
              </a:cxnLst>
              <a:rect l="0" t="0" r="r" b="b"/>
              <a:pathLst>
                <a:path w="101" h="102">
                  <a:moveTo>
                    <a:pt x="50" y="7"/>
                  </a:moveTo>
                  <a:cubicBezTo>
                    <a:pt x="74" y="7"/>
                    <a:pt x="94" y="27"/>
                    <a:pt x="94" y="51"/>
                  </a:cubicBezTo>
                  <a:cubicBezTo>
                    <a:pt x="94" y="75"/>
                    <a:pt x="74" y="94"/>
                    <a:pt x="50" y="94"/>
                  </a:cubicBezTo>
                  <a:cubicBezTo>
                    <a:pt x="26" y="94"/>
                    <a:pt x="7" y="75"/>
                    <a:pt x="7" y="51"/>
                  </a:cubicBezTo>
                  <a:cubicBezTo>
                    <a:pt x="7" y="27"/>
                    <a:pt x="26" y="7"/>
                    <a:pt x="50" y="7"/>
                  </a:cubicBezTo>
                  <a:moveTo>
                    <a:pt x="50" y="0"/>
                  </a:moveTo>
                  <a:cubicBezTo>
                    <a:pt x="22" y="0"/>
                    <a:pt x="0" y="23"/>
                    <a:pt x="0" y="51"/>
                  </a:cubicBezTo>
                  <a:cubicBezTo>
                    <a:pt x="0" y="79"/>
                    <a:pt x="22" y="102"/>
                    <a:pt x="50" y="102"/>
                  </a:cubicBezTo>
                  <a:cubicBezTo>
                    <a:pt x="78" y="102"/>
                    <a:pt x="101" y="79"/>
                    <a:pt x="101" y="51"/>
                  </a:cubicBezTo>
                  <a:cubicBezTo>
                    <a:pt x="101" y="23"/>
                    <a:pt x="78" y="0"/>
                    <a:pt x="5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8" name="Freeform 241">
              <a:extLst>
                <a:ext uri="{FF2B5EF4-FFF2-40B4-BE49-F238E27FC236}">
                  <a16:creationId xmlns:a16="http://schemas.microsoft.com/office/drawing/2014/main" id="{F4FBF73F-B372-CDFD-656E-7DFBFB94F8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2138" y="4259263"/>
              <a:ext cx="90488" cy="152400"/>
            </a:xfrm>
            <a:custGeom>
              <a:avLst/>
              <a:gdLst/>
              <a:ahLst/>
              <a:cxnLst>
                <a:cxn ang="0">
                  <a:pos x="57" y="14"/>
                </a:cxn>
                <a:cxn ang="0">
                  <a:pos x="18" y="48"/>
                </a:cxn>
                <a:cxn ang="0">
                  <a:pos x="57" y="81"/>
                </a:cxn>
                <a:cxn ang="0">
                  <a:pos x="57" y="96"/>
                </a:cxn>
                <a:cxn ang="0">
                  <a:pos x="0" y="48"/>
                </a:cxn>
                <a:cxn ang="0">
                  <a:pos x="57" y="0"/>
                </a:cxn>
                <a:cxn ang="0">
                  <a:pos x="57" y="14"/>
                </a:cxn>
              </a:cxnLst>
              <a:rect l="0" t="0" r="r" b="b"/>
              <a:pathLst>
                <a:path w="57" h="96">
                  <a:moveTo>
                    <a:pt x="57" y="14"/>
                  </a:moveTo>
                  <a:lnTo>
                    <a:pt x="18" y="48"/>
                  </a:lnTo>
                  <a:lnTo>
                    <a:pt x="57" y="81"/>
                  </a:lnTo>
                  <a:lnTo>
                    <a:pt x="57" y="96"/>
                  </a:lnTo>
                  <a:lnTo>
                    <a:pt x="0" y="48"/>
                  </a:lnTo>
                  <a:lnTo>
                    <a:pt x="57" y="0"/>
                  </a:lnTo>
                  <a:lnTo>
                    <a:pt x="57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99" name="Group 305">
            <a:extLst>
              <a:ext uri="{FF2B5EF4-FFF2-40B4-BE49-F238E27FC236}">
                <a16:creationId xmlns:a16="http://schemas.microsoft.com/office/drawing/2014/main" id="{03D49756-5BE0-E731-CF2F-30B31F4F228A}"/>
              </a:ext>
            </a:extLst>
          </p:cNvPr>
          <p:cNvGrpSpPr/>
          <p:nvPr/>
        </p:nvGrpSpPr>
        <p:grpSpPr>
          <a:xfrm>
            <a:off x="6576130" y="5128082"/>
            <a:ext cx="257172" cy="257172"/>
            <a:chOff x="5011738" y="4203700"/>
            <a:chExt cx="257175" cy="257175"/>
          </a:xfrm>
          <a:solidFill>
            <a:srgbClr val="725AA4"/>
          </a:solidFill>
        </p:grpSpPr>
        <p:sp>
          <p:nvSpPr>
            <p:cNvPr id="300" name="Freeform 242">
              <a:extLst>
                <a:ext uri="{FF2B5EF4-FFF2-40B4-BE49-F238E27FC236}">
                  <a16:creationId xmlns:a16="http://schemas.microsoft.com/office/drawing/2014/main" id="{1E7A0D9F-806F-20A7-D4D9-F92852440C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1738" y="4203700"/>
              <a:ext cx="257175" cy="257175"/>
            </a:xfrm>
            <a:custGeom>
              <a:avLst/>
              <a:gdLst/>
              <a:ahLst/>
              <a:cxnLst>
                <a:cxn ang="0">
                  <a:pos x="51" y="7"/>
                </a:cxn>
                <a:cxn ang="0">
                  <a:pos x="95" y="51"/>
                </a:cxn>
                <a:cxn ang="0">
                  <a:pos x="51" y="94"/>
                </a:cxn>
                <a:cxn ang="0">
                  <a:pos x="7" y="51"/>
                </a:cxn>
                <a:cxn ang="0">
                  <a:pos x="51" y="7"/>
                </a:cxn>
                <a:cxn ang="0">
                  <a:pos x="51" y="0"/>
                </a:cxn>
                <a:cxn ang="0">
                  <a:pos x="0" y="51"/>
                </a:cxn>
                <a:cxn ang="0">
                  <a:pos x="51" y="102"/>
                </a:cxn>
                <a:cxn ang="0">
                  <a:pos x="102" y="51"/>
                </a:cxn>
                <a:cxn ang="0">
                  <a:pos x="51" y="0"/>
                </a:cxn>
              </a:cxnLst>
              <a:rect l="0" t="0" r="r" b="b"/>
              <a:pathLst>
                <a:path w="102" h="102">
                  <a:moveTo>
                    <a:pt x="51" y="7"/>
                  </a:moveTo>
                  <a:cubicBezTo>
                    <a:pt x="75" y="7"/>
                    <a:pt x="95" y="27"/>
                    <a:pt x="95" y="51"/>
                  </a:cubicBezTo>
                  <a:cubicBezTo>
                    <a:pt x="95" y="75"/>
                    <a:pt x="75" y="94"/>
                    <a:pt x="51" y="94"/>
                  </a:cubicBezTo>
                  <a:cubicBezTo>
                    <a:pt x="27" y="94"/>
                    <a:pt x="7" y="75"/>
                    <a:pt x="7" y="51"/>
                  </a:cubicBezTo>
                  <a:cubicBezTo>
                    <a:pt x="7" y="27"/>
                    <a:pt x="27" y="7"/>
                    <a:pt x="51" y="7"/>
                  </a:cubicBezTo>
                  <a:moveTo>
                    <a:pt x="51" y="0"/>
                  </a:moveTo>
                  <a:cubicBezTo>
                    <a:pt x="23" y="0"/>
                    <a:pt x="0" y="23"/>
                    <a:pt x="0" y="51"/>
                  </a:cubicBezTo>
                  <a:cubicBezTo>
                    <a:pt x="0" y="79"/>
                    <a:pt x="23" y="102"/>
                    <a:pt x="51" y="102"/>
                  </a:cubicBezTo>
                  <a:cubicBezTo>
                    <a:pt x="79" y="102"/>
                    <a:pt x="102" y="79"/>
                    <a:pt x="102" y="51"/>
                  </a:cubicBezTo>
                  <a:cubicBezTo>
                    <a:pt x="102" y="23"/>
                    <a:pt x="79" y="0"/>
                    <a:pt x="5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1" name="Freeform 243">
              <a:extLst>
                <a:ext uri="{FF2B5EF4-FFF2-40B4-BE49-F238E27FC236}">
                  <a16:creationId xmlns:a16="http://schemas.microsoft.com/office/drawing/2014/main" id="{1F70047B-8EC4-CB52-E4F5-80E045BEE9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38" y="4276725"/>
              <a:ext cx="150813" cy="92075"/>
            </a:xfrm>
            <a:custGeom>
              <a:avLst/>
              <a:gdLst/>
              <a:ahLst/>
              <a:cxnLst>
                <a:cxn ang="0">
                  <a:pos x="81" y="58"/>
                </a:cxn>
                <a:cxn ang="0">
                  <a:pos x="48" y="18"/>
                </a:cxn>
                <a:cxn ang="0">
                  <a:pos x="14" y="58"/>
                </a:cxn>
                <a:cxn ang="0">
                  <a:pos x="0" y="58"/>
                </a:cxn>
                <a:cxn ang="0">
                  <a:pos x="48" y="0"/>
                </a:cxn>
                <a:cxn ang="0">
                  <a:pos x="95" y="58"/>
                </a:cxn>
                <a:cxn ang="0">
                  <a:pos x="81" y="58"/>
                </a:cxn>
              </a:cxnLst>
              <a:rect l="0" t="0" r="r" b="b"/>
              <a:pathLst>
                <a:path w="95" h="58">
                  <a:moveTo>
                    <a:pt x="81" y="58"/>
                  </a:moveTo>
                  <a:lnTo>
                    <a:pt x="48" y="18"/>
                  </a:lnTo>
                  <a:lnTo>
                    <a:pt x="14" y="58"/>
                  </a:lnTo>
                  <a:lnTo>
                    <a:pt x="0" y="58"/>
                  </a:lnTo>
                  <a:lnTo>
                    <a:pt x="48" y="0"/>
                  </a:lnTo>
                  <a:lnTo>
                    <a:pt x="95" y="58"/>
                  </a:lnTo>
                  <a:lnTo>
                    <a:pt x="81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02" name="Group 304">
            <a:extLst>
              <a:ext uri="{FF2B5EF4-FFF2-40B4-BE49-F238E27FC236}">
                <a16:creationId xmlns:a16="http://schemas.microsoft.com/office/drawing/2014/main" id="{747BF5CF-D431-D1CA-864E-1ACEB47553E4}"/>
              </a:ext>
            </a:extLst>
          </p:cNvPr>
          <p:cNvGrpSpPr/>
          <p:nvPr/>
        </p:nvGrpSpPr>
        <p:grpSpPr>
          <a:xfrm>
            <a:off x="5991937" y="5128082"/>
            <a:ext cx="257172" cy="257172"/>
            <a:chOff x="4427538" y="4203700"/>
            <a:chExt cx="257175" cy="257175"/>
          </a:xfrm>
          <a:solidFill>
            <a:srgbClr val="725AA4"/>
          </a:solidFill>
        </p:grpSpPr>
        <p:sp>
          <p:nvSpPr>
            <p:cNvPr id="303" name="Freeform 244">
              <a:extLst>
                <a:ext uri="{FF2B5EF4-FFF2-40B4-BE49-F238E27FC236}">
                  <a16:creationId xmlns:a16="http://schemas.microsoft.com/office/drawing/2014/main" id="{F1E33DC2-E4DE-04BE-655D-3E0171622C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27538" y="4203700"/>
              <a:ext cx="257175" cy="257175"/>
            </a:xfrm>
            <a:custGeom>
              <a:avLst/>
              <a:gdLst/>
              <a:ahLst/>
              <a:cxnLst>
                <a:cxn ang="0">
                  <a:pos x="51" y="7"/>
                </a:cxn>
                <a:cxn ang="0">
                  <a:pos x="94" y="51"/>
                </a:cxn>
                <a:cxn ang="0">
                  <a:pos x="51" y="94"/>
                </a:cxn>
                <a:cxn ang="0">
                  <a:pos x="7" y="51"/>
                </a:cxn>
                <a:cxn ang="0">
                  <a:pos x="51" y="7"/>
                </a:cxn>
                <a:cxn ang="0">
                  <a:pos x="51" y="0"/>
                </a:cxn>
                <a:cxn ang="0">
                  <a:pos x="0" y="51"/>
                </a:cxn>
                <a:cxn ang="0">
                  <a:pos x="51" y="102"/>
                </a:cxn>
                <a:cxn ang="0">
                  <a:pos x="102" y="51"/>
                </a:cxn>
                <a:cxn ang="0">
                  <a:pos x="51" y="0"/>
                </a:cxn>
              </a:cxnLst>
              <a:rect l="0" t="0" r="r" b="b"/>
              <a:pathLst>
                <a:path w="102" h="102">
                  <a:moveTo>
                    <a:pt x="51" y="7"/>
                  </a:moveTo>
                  <a:cubicBezTo>
                    <a:pt x="75" y="7"/>
                    <a:pt x="94" y="27"/>
                    <a:pt x="94" y="51"/>
                  </a:cubicBezTo>
                  <a:cubicBezTo>
                    <a:pt x="94" y="75"/>
                    <a:pt x="75" y="94"/>
                    <a:pt x="51" y="94"/>
                  </a:cubicBezTo>
                  <a:cubicBezTo>
                    <a:pt x="27" y="94"/>
                    <a:pt x="7" y="75"/>
                    <a:pt x="7" y="51"/>
                  </a:cubicBezTo>
                  <a:cubicBezTo>
                    <a:pt x="7" y="27"/>
                    <a:pt x="27" y="7"/>
                    <a:pt x="51" y="7"/>
                  </a:cubicBezTo>
                  <a:moveTo>
                    <a:pt x="51" y="0"/>
                  </a:moveTo>
                  <a:cubicBezTo>
                    <a:pt x="23" y="0"/>
                    <a:pt x="0" y="23"/>
                    <a:pt x="0" y="51"/>
                  </a:cubicBezTo>
                  <a:cubicBezTo>
                    <a:pt x="0" y="79"/>
                    <a:pt x="23" y="102"/>
                    <a:pt x="51" y="102"/>
                  </a:cubicBezTo>
                  <a:cubicBezTo>
                    <a:pt x="79" y="102"/>
                    <a:pt x="102" y="79"/>
                    <a:pt x="102" y="51"/>
                  </a:cubicBezTo>
                  <a:cubicBezTo>
                    <a:pt x="102" y="23"/>
                    <a:pt x="79" y="0"/>
                    <a:pt x="5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4" name="Freeform 245">
              <a:extLst>
                <a:ext uri="{FF2B5EF4-FFF2-40B4-BE49-F238E27FC236}">
                  <a16:creationId xmlns:a16="http://schemas.microsoft.com/office/drawing/2014/main" id="{98EBE21C-D4BF-742E-9A8C-2FEA8C2A92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3101" y="4294188"/>
              <a:ext cx="150813" cy="9366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47" y="40"/>
                </a:cxn>
                <a:cxn ang="0">
                  <a:pos x="81" y="0"/>
                </a:cxn>
                <a:cxn ang="0">
                  <a:pos x="95" y="0"/>
                </a:cxn>
                <a:cxn ang="0">
                  <a:pos x="47" y="59"/>
                </a:cxn>
                <a:cxn ang="0">
                  <a:pos x="0" y="0"/>
                </a:cxn>
                <a:cxn ang="0">
                  <a:pos x="14" y="0"/>
                </a:cxn>
              </a:cxnLst>
              <a:rect l="0" t="0" r="r" b="b"/>
              <a:pathLst>
                <a:path w="95" h="59">
                  <a:moveTo>
                    <a:pt x="14" y="0"/>
                  </a:moveTo>
                  <a:lnTo>
                    <a:pt x="47" y="40"/>
                  </a:lnTo>
                  <a:lnTo>
                    <a:pt x="81" y="0"/>
                  </a:lnTo>
                  <a:lnTo>
                    <a:pt x="95" y="0"/>
                  </a:lnTo>
                  <a:lnTo>
                    <a:pt x="47" y="59"/>
                  </a:lnTo>
                  <a:lnTo>
                    <a:pt x="0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05" name="Group 271">
            <a:extLst>
              <a:ext uri="{FF2B5EF4-FFF2-40B4-BE49-F238E27FC236}">
                <a16:creationId xmlns:a16="http://schemas.microsoft.com/office/drawing/2014/main" id="{0CBE90E3-C7E8-D7E5-9928-C014EDD23991}"/>
              </a:ext>
            </a:extLst>
          </p:cNvPr>
          <p:cNvGrpSpPr/>
          <p:nvPr/>
        </p:nvGrpSpPr>
        <p:grpSpPr>
          <a:xfrm>
            <a:off x="3077315" y="5110620"/>
            <a:ext cx="295272" cy="292097"/>
            <a:chOff x="1512888" y="4186238"/>
            <a:chExt cx="295275" cy="292100"/>
          </a:xfrm>
          <a:solidFill>
            <a:srgbClr val="725AA4"/>
          </a:solidFill>
        </p:grpSpPr>
        <p:sp>
          <p:nvSpPr>
            <p:cNvPr id="306" name="Freeform 246">
              <a:extLst>
                <a:ext uri="{FF2B5EF4-FFF2-40B4-BE49-F238E27FC236}">
                  <a16:creationId xmlns:a16="http://schemas.microsoft.com/office/drawing/2014/main" id="{B90A3DE4-D354-68B1-B46F-BB0D9596A9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12888" y="4186238"/>
              <a:ext cx="295275" cy="292100"/>
            </a:xfrm>
            <a:custGeom>
              <a:avLst/>
              <a:gdLst/>
              <a:ahLst/>
              <a:cxnLst>
                <a:cxn ang="0">
                  <a:pos x="59" y="7"/>
                </a:cxn>
                <a:cxn ang="0">
                  <a:pos x="109" y="58"/>
                </a:cxn>
                <a:cxn ang="0">
                  <a:pos x="59" y="109"/>
                </a:cxn>
                <a:cxn ang="0">
                  <a:pos x="8" y="58"/>
                </a:cxn>
                <a:cxn ang="0">
                  <a:pos x="59" y="7"/>
                </a:cxn>
                <a:cxn ang="0">
                  <a:pos x="59" y="0"/>
                </a:cxn>
                <a:cxn ang="0">
                  <a:pos x="0" y="58"/>
                </a:cxn>
                <a:cxn ang="0">
                  <a:pos x="59" y="116"/>
                </a:cxn>
                <a:cxn ang="0">
                  <a:pos x="117" y="58"/>
                </a:cxn>
                <a:cxn ang="0">
                  <a:pos x="59" y="0"/>
                </a:cxn>
              </a:cxnLst>
              <a:rect l="0" t="0" r="r" b="b"/>
              <a:pathLst>
                <a:path w="117" h="116">
                  <a:moveTo>
                    <a:pt x="59" y="7"/>
                  </a:moveTo>
                  <a:cubicBezTo>
                    <a:pt x="87" y="7"/>
                    <a:pt x="109" y="30"/>
                    <a:pt x="109" y="58"/>
                  </a:cubicBezTo>
                  <a:cubicBezTo>
                    <a:pt x="109" y="86"/>
                    <a:pt x="87" y="109"/>
                    <a:pt x="59" y="109"/>
                  </a:cubicBezTo>
                  <a:cubicBezTo>
                    <a:pt x="31" y="109"/>
                    <a:pt x="8" y="86"/>
                    <a:pt x="8" y="58"/>
                  </a:cubicBezTo>
                  <a:cubicBezTo>
                    <a:pt x="8" y="30"/>
                    <a:pt x="31" y="7"/>
                    <a:pt x="59" y="7"/>
                  </a:cubicBezTo>
                  <a:moveTo>
                    <a:pt x="59" y="0"/>
                  </a:moveTo>
                  <a:cubicBezTo>
                    <a:pt x="27" y="0"/>
                    <a:pt x="0" y="26"/>
                    <a:pt x="0" y="58"/>
                  </a:cubicBezTo>
                  <a:cubicBezTo>
                    <a:pt x="0" y="90"/>
                    <a:pt x="27" y="116"/>
                    <a:pt x="59" y="116"/>
                  </a:cubicBezTo>
                  <a:cubicBezTo>
                    <a:pt x="91" y="116"/>
                    <a:pt x="117" y="90"/>
                    <a:pt x="117" y="58"/>
                  </a:cubicBezTo>
                  <a:cubicBezTo>
                    <a:pt x="117" y="26"/>
                    <a:pt x="91" y="0"/>
                    <a:pt x="5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7" name="Freeform 247">
              <a:extLst>
                <a:ext uri="{FF2B5EF4-FFF2-40B4-BE49-F238E27FC236}">
                  <a16:creationId xmlns:a16="http://schemas.microsoft.com/office/drawing/2014/main" id="{39A58BF4-635A-CED3-6BDA-A1E99582D1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4013" y="4237038"/>
              <a:ext cx="111125" cy="185738"/>
            </a:xfrm>
            <a:custGeom>
              <a:avLst/>
              <a:gdLst/>
              <a:ahLst/>
              <a:cxnLst>
                <a:cxn ang="0">
                  <a:pos x="0" y="87"/>
                </a:cxn>
                <a:cxn ang="0">
                  <a:pos x="33" y="59"/>
                </a:cxn>
                <a:cxn ang="0">
                  <a:pos x="0" y="30"/>
                </a:cxn>
                <a:cxn ang="0">
                  <a:pos x="0" y="0"/>
                </a:cxn>
                <a:cxn ang="0">
                  <a:pos x="70" y="59"/>
                </a:cxn>
                <a:cxn ang="0">
                  <a:pos x="0" y="117"/>
                </a:cxn>
                <a:cxn ang="0">
                  <a:pos x="0" y="87"/>
                </a:cxn>
              </a:cxnLst>
              <a:rect l="0" t="0" r="r" b="b"/>
              <a:pathLst>
                <a:path w="70" h="117">
                  <a:moveTo>
                    <a:pt x="0" y="87"/>
                  </a:moveTo>
                  <a:lnTo>
                    <a:pt x="33" y="59"/>
                  </a:lnTo>
                  <a:lnTo>
                    <a:pt x="0" y="30"/>
                  </a:lnTo>
                  <a:lnTo>
                    <a:pt x="0" y="0"/>
                  </a:lnTo>
                  <a:lnTo>
                    <a:pt x="70" y="59"/>
                  </a:lnTo>
                  <a:lnTo>
                    <a:pt x="0" y="117"/>
                  </a:lnTo>
                  <a:lnTo>
                    <a:pt x="0" y="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08" name="Group 270">
            <a:extLst>
              <a:ext uri="{FF2B5EF4-FFF2-40B4-BE49-F238E27FC236}">
                <a16:creationId xmlns:a16="http://schemas.microsoft.com/office/drawing/2014/main" id="{6EE296CB-2810-3D82-AF15-6264D19A1C1A}"/>
              </a:ext>
            </a:extLst>
          </p:cNvPr>
          <p:cNvGrpSpPr/>
          <p:nvPr/>
        </p:nvGrpSpPr>
        <p:grpSpPr>
          <a:xfrm>
            <a:off x="2493121" y="5110620"/>
            <a:ext cx="292097" cy="292097"/>
            <a:chOff x="928688" y="4186238"/>
            <a:chExt cx="292100" cy="292100"/>
          </a:xfrm>
          <a:solidFill>
            <a:srgbClr val="725AA4"/>
          </a:solidFill>
        </p:grpSpPr>
        <p:sp>
          <p:nvSpPr>
            <p:cNvPr id="309" name="Freeform 248">
              <a:extLst>
                <a:ext uri="{FF2B5EF4-FFF2-40B4-BE49-F238E27FC236}">
                  <a16:creationId xmlns:a16="http://schemas.microsoft.com/office/drawing/2014/main" id="{83E88018-AA73-AD4B-1152-2DBEF1DEF2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8688" y="4186238"/>
              <a:ext cx="292100" cy="2921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109" y="58"/>
                </a:cxn>
                <a:cxn ang="0">
                  <a:pos x="58" y="109"/>
                </a:cxn>
                <a:cxn ang="0">
                  <a:pos x="7" y="58"/>
                </a:cxn>
                <a:cxn ang="0">
                  <a:pos x="58" y="7"/>
                </a:cxn>
                <a:cxn ang="0">
                  <a:pos x="58" y="0"/>
                </a:cxn>
                <a:cxn ang="0">
                  <a:pos x="0" y="58"/>
                </a:cxn>
                <a:cxn ang="0">
                  <a:pos x="58" y="116"/>
                </a:cxn>
                <a:cxn ang="0">
                  <a:pos x="116" y="58"/>
                </a:cxn>
                <a:cxn ang="0">
                  <a:pos x="58" y="0"/>
                </a:cxn>
              </a:cxnLst>
              <a:rect l="0" t="0" r="r" b="b"/>
              <a:pathLst>
                <a:path w="116" h="116">
                  <a:moveTo>
                    <a:pt x="58" y="7"/>
                  </a:moveTo>
                  <a:cubicBezTo>
                    <a:pt x="86" y="7"/>
                    <a:pt x="109" y="30"/>
                    <a:pt x="109" y="58"/>
                  </a:cubicBezTo>
                  <a:cubicBezTo>
                    <a:pt x="109" y="86"/>
                    <a:pt x="86" y="109"/>
                    <a:pt x="58" y="109"/>
                  </a:cubicBezTo>
                  <a:cubicBezTo>
                    <a:pt x="30" y="109"/>
                    <a:pt x="7" y="86"/>
                    <a:pt x="7" y="58"/>
                  </a:cubicBezTo>
                  <a:cubicBezTo>
                    <a:pt x="7" y="30"/>
                    <a:pt x="30" y="7"/>
                    <a:pt x="58" y="7"/>
                  </a:cubicBezTo>
                  <a:moveTo>
                    <a:pt x="58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90" y="116"/>
                    <a:pt x="116" y="90"/>
                    <a:pt x="116" y="58"/>
                  </a:cubicBezTo>
                  <a:cubicBezTo>
                    <a:pt x="116" y="26"/>
                    <a:pt x="90" y="0"/>
                    <a:pt x="5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0" name="Freeform 249">
              <a:extLst>
                <a:ext uri="{FF2B5EF4-FFF2-40B4-BE49-F238E27FC236}">
                  <a16:creationId xmlns:a16="http://schemas.microsoft.com/office/drawing/2014/main" id="{4A24C93F-6C20-655C-90A6-0FA01FF26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713" y="4241800"/>
              <a:ext cx="111125" cy="187325"/>
            </a:xfrm>
            <a:custGeom>
              <a:avLst/>
              <a:gdLst/>
              <a:ahLst/>
              <a:cxnLst>
                <a:cxn ang="0">
                  <a:pos x="70" y="30"/>
                </a:cxn>
                <a:cxn ang="0">
                  <a:pos x="36" y="59"/>
                </a:cxn>
                <a:cxn ang="0">
                  <a:pos x="70" y="87"/>
                </a:cxn>
                <a:cxn ang="0">
                  <a:pos x="70" y="118"/>
                </a:cxn>
                <a:cxn ang="0">
                  <a:pos x="0" y="59"/>
                </a:cxn>
                <a:cxn ang="0">
                  <a:pos x="70" y="0"/>
                </a:cxn>
                <a:cxn ang="0">
                  <a:pos x="70" y="30"/>
                </a:cxn>
              </a:cxnLst>
              <a:rect l="0" t="0" r="r" b="b"/>
              <a:pathLst>
                <a:path w="70" h="118">
                  <a:moveTo>
                    <a:pt x="70" y="30"/>
                  </a:moveTo>
                  <a:lnTo>
                    <a:pt x="36" y="59"/>
                  </a:lnTo>
                  <a:lnTo>
                    <a:pt x="70" y="87"/>
                  </a:lnTo>
                  <a:lnTo>
                    <a:pt x="70" y="118"/>
                  </a:lnTo>
                  <a:lnTo>
                    <a:pt x="0" y="59"/>
                  </a:lnTo>
                  <a:lnTo>
                    <a:pt x="70" y="0"/>
                  </a:lnTo>
                  <a:lnTo>
                    <a:pt x="7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11" name="Group 308">
            <a:extLst>
              <a:ext uri="{FF2B5EF4-FFF2-40B4-BE49-F238E27FC236}">
                <a16:creationId xmlns:a16="http://schemas.microsoft.com/office/drawing/2014/main" id="{D0A00ED3-3835-BBEA-F134-64140618977E}"/>
              </a:ext>
            </a:extLst>
          </p:cNvPr>
          <p:cNvGrpSpPr/>
          <p:nvPr/>
        </p:nvGrpSpPr>
        <p:grpSpPr>
          <a:xfrm>
            <a:off x="8333476" y="5145545"/>
            <a:ext cx="257172" cy="257172"/>
            <a:chOff x="6769101" y="4221163"/>
            <a:chExt cx="257175" cy="257175"/>
          </a:xfrm>
          <a:solidFill>
            <a:srgbClr val="725AA4"/>
          </a:solidFill>
        </p:grpSpPr>
        <p:sp>
          <p:nvSpPr>
            <p:cNvPr id="312" name="Freeform 250">
              <a:extLst>
                <a:ext uri="{FF2B5EF4-FFF2-40B4-BE49-F238E27FC236}">
                  <a16:creationId xmlns:a16="http://schemas.microsoft.com/office/drawing/2014/main" id="{B639D3EC-F262-ABF9-B037-C2E64CA60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2126" y="4276725"/>
              <a:ext cx="90488" cy="73025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46" y="0"/>
                </a:cxn>
                <a:cxn ang="0">
                  <a:pos x="0" y="46"/>
                </a:cxn>
                <a:cxn ang="0">
                  <a:pos x="11" y="46"/>
                </a:cxn>
                <a:cxn ang="0">
                  <a:pos x="57" y="0"/>
                </a:cxn>
              </a:cxnLst>
              <a:rect l="0" t="0" r="r" b="b"/>
              <a:pathLst>
                <a:path w="57" h="46">
                  <a:moveTo>
                    <a:pt x="57" y="0"/>
                  </a:moveTo>
                  <a:lnTo>
                    <a:pt x="46" y="0"/>
                  </a:lnTo>
                  <a:lnTo>
                    <a:pt x="0" y="46"/>
                  </a:lnTo>
                  <a:lnTo>
                    <a:pt x="11" y="46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3" name="Freeform 251">
              <a:extLst>
                <a:ext uri="{FF2B5EF4-FFF2-40B4-BE49-F238E27FC236}">
                  <a16:creationId xmlns:a16="http://schemas.microsoft.com/office/drawing/2014/main" id="{3E78395F-8EAE-6B96-85A6-9CE6EC54A7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2126" y="4349750"/>
              <a:ext cx="90488" cy="730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0"/>
                </a:cxn>
                <a:cxn ang="0">
                  <a:pos x="57" y="46"/>
                </a:cxn>
                <a:cxn ang="0">
                  <a:pos x="46" y="46"/>
                </a:cxn>
                <a:cxn ang="0">
                  <a:pos x="0" y="0"/>
                </a:cxn>
              </a:cxnLst>
              <a:rect l="0" t="0" r="r" b="b"/>
              <a:pathLst>
                <a:path w="57" h="46">
                  <a:moveTo>
                    <a:pt x="0" y="0"/>
                  </a:moveTo>
                  <a:lnTo>
                    <a:pt x="11" y="0"/>
                  </a:lnTo>
                  <a:lnTo>
                    <a:pt x="57" y="46"/>
                  </a:lnTo>
                  <a:lnTo>
                    <a:pt x="46" y="4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4" name="Freeform 252">
              <a:extLst>
                <a:ext uri="{FF2B5EF4-FFF2-40B4-BE49-F238E27FC236}">
                  <a16:creationId xmlns:a16="http://schemas.microsoft.com/office/drawing/2014/main" id="{67D1F2F1-F593-664F-CDA3-761D6FFECA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9101" y="4221163"/>
              <a:ext cx="257175" cy="257175"/>
            </a:xfrm>
            <a:custGeom>
              <a:avLst/>
              <a:gdLst/>
              <a:ahLst/>
              <a:cxnLst>
                <a:cxn ang="0">
                  <a:pos x="149" y="13"/>
                </a:cxn>
                <a:cxn ang="0">
                  <a:pos x="149" y="151"/>
                </a:cxn>
                <a:cxn ang="0">
                  <a:pos x="11" y="151"/>
                </a:cxn>
                <a:cxn ang="0">
                  <a:pos x="11" y="13"/>
                </a:cxn>
                <a:cxn ang="0">
                  <a:pos x="149" y="13"/>
                </a:cxn>
                <a:cxn ang="0">
                  <a:pos x="16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2" y="162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62" h="162">
                  <a:moveTo>
                    <a:pt x="149" y="13"/>
                  </a:moveTo>
                  <a:lnTo>
                    <a:pt x="149" y="151"/>
                  </a:lnTo>
                  <a:lnTo>
                    <a:pt x="11" y="151"/>
                  </a:lnTo>
                  <a:lnTo>
                    <a:pt x="11" y="13"/>
                  </a:lnTo>
                  <a:lnTo>
                    <a:pt x="149" y="13"/>
                  </a:lnTo>
                  <a:close/>
                  <a:moveTo>
                    <a:pt x="162" y="0"/>
                  </a:moveTo>
                  <a:lnTo>
                    <a:pt x="0" y="0"/>
                  </a:lnTo>
                  <a:lnTo>
                    <a:pt x="0" y="162"/>
                  </a:lnTo>
                  <a:lnTo>
                    <a:pt x="162" y="162"/>
                  </a:lnTo>
                  <a:lnTo>
                    <a:pt x="162" y="0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5" name="Freeform 253">
              <a:extLst>
                <a:ext uri="{FF2B5EF4-FFF2-40B4-BE49-F238E27FC236}">
                  <a16:creationId xmlns:a16="http://schemas.microsoft.com/office/drawing/2014/main" id="{C2404AAB-F637-8F91-A658-B97B584203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9101" y="4221163"/>
              <a:ext cx="257175" cy="257175"/>
            </a:xfrm>
            <a:custGeom>
              <a:avLst/>
              <a:gdLst/>
              <a:ahLst/>
              <a:cxnLst>
                <a:cxn ang="0">
                  <a:pos x="149" y="13"/>
                </a:cxn>
                <a:cxn ang="0">
                  <a:pos x="149" y="151"/>
                </a:cxn>
                <a:cxn ang="0">
                  <a:pos x="11" y="151"/>
                </a:cxn>
                <a:cxn ang="0">
                  <a:pos x="11" y="13"/>
                </a:cxn>
                <a:cxn ang="0">
                  <a:pos x="149" y="13"/>
                </a:cxn>
                <a:cxn ang="0">
                  <a:pos x="16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2" y="162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62" h="162">
                  <a:moveTo>
                    <a:pt x="149" y="13"/>
                  </a:moveTo>
                  <a:lnTo>
                    <a:pt x="149" y="151"/>
                  </a:lnTo>
                  <a:lnTo>
                    <a:pt x="11" y="151"/>
                  </a:lnTo>
                  <a:lnTo>
                    <a:pt x="11" y="13"/>
                  </a:lnTo>
                  <a:lnTo>
                    <a:pt x="149" y="13"/>
                  </a:lnTo>
                  <a:moveTo>
                    <a:pt x="162" y="0"/>
                  </a:moveTo>
                  <a:lnTo>
                    <a:pt x="0" y="0"/>
                  </a:lnTo>
                  <a:lnTo>
                    <a:pt x="0" y="162"/>
                  </a:lnTo>
                  <a:lnTo>
                    <a:pt x="162" y="162"/>
                  </a:lnTo>
                  <a:lnTo>
                    <a:pt x="162" y="0"/>
                  </a:lnTo>
                  <a:lnTo>
                    <a:pt x="162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16" name="Group 309">
            <a:extLst>
              <a:ext uri="{FF2B5EF4-FFF2-40B4-BE49-F238E27FC236}">
                <a16:creationId xmlns:a16="http://schemas.microsoft.com/office/drawing/2014/main" id="{CB07C10C-57EF-A20B-8E4D-239F95BF78A1}"/>
              </a:ext>
            </a:extLst>
          </p:cNvPr>
          <p:cNvGrpSpPr/>
          <p:nvPr/>
        </p:nvGrpSpPr>
        <p:grpSpPr>
          <a:xfrm>
            <a:off x="8900208" y="5145545"/>
            <a:ext cx="257172" cy="257172"/>
            <a:chOff x="7335838" y="4221163"/>
            <a:chExt cx="257175" cy="257175"/>
          </a:xfrm>
          <a:solidFill>
            <a:srgbClr val="725AA4"/>
          </a:solidFill>
        </p:grpSpPr>
        <p:sp>
          <p:nvSpPr>
            <p:cNvPr id="317" name="Freeform 254">
              <a:extLst>
                <a:ext uri="{FF2B5EF4-FFF2-40B4-BE49-F238E27FC236}">
                  <a16:creationId xmlns:a16="http://schemas.microsoft.com/office/drawing/2014/main" id="{BDD18183-5556-64C3-3383-2DCD4F757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6326" y="4349750"/>
              <a:ext cx="93663" cy="73025"/>
            </a:xfrm>
            <a:custGeom>
              <a:avLst/>
              <a:gdLst/>
              <a:ahLst/>
              <a:cxnLst>
                <a:cxn ang="0">
                  <a:pos x="0" y="46"/>
                </a:cxn>
                <a:cxn ang="0">
                  <a:pos x="13" y="46"/>
                </a:cxn>
                <a:cxn ang="0">
                  <a:pos x="59" y="0"/>
                </a:cxn>
                <a:cxn ang="0">
                  <a:pos x="46" y="0"/>
                </a:cxn>
                <a:cxn ang="0">
                  <a:pos x="0" y="46"/>
                </a:cxn>
              </a:cxnLst>
              <a:rect l="0" t="0" r="r" b="b"/>
              <a:pathLst>
                <a:path w="59" h="46">
                  <a:moveTo>
                    <a:pt x="0" y="46"/>
                  </a:moveTo>
                  <a:lnTo>
                    <a:pt x="13" y="46"/>
                  </a:lnTo>
                  <a:lnTo>
                    <a:pt x="59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8" name="Freeform 255">
              <a:extLst>
                <a:ext uri="{FF2B5EF4-FFF2-40B4-BE49-F238E27FC236}">
                  <a16:creationId xmlns:a16="http://schemas.microsoft.com/office/drawing/2014/main" id="{97F19C4B-00FA-8B42-3A9A-AAD9182F9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6326" y="4276725"/>
              <a:ext cx="93663" cy="73025"/>
            </a:xfrm>
            <a:custGeom>
              <a:avLst/>
              <a:gdLst/>
              <a:ahLst/>
              <a:cxnLst>
                <a:cxn ang="0">
                  <a:pos x="59" y="46"/>
                </a:cxn>
                <a:cxn ang="0">
                  <a:pos x="46" y="46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59" y="46"/>
                </a:cxn>
              </a:cxnLst>
              <a:rect l="0" t="0" r="r" b="b"/>
              <a:pathLst>
                <a:path w="59" h="46">
                  <a:moveTo>
                    <a:pt x="59" y="46"/>
                  </a:moveTo>
                  <a:lnTo>
                    <a:pt x="46" y="46"/>
                  </a:lnTo>
                  <a:lnTo>
                    <a:pt x="0" y="0"/>
                  </a:lnTo>
                  <a:lnTo>
                    <a:pt x="13" y="0"/>
                  </a:lnTo>
                  <a:lnTo>
                    <a:pt x="59" y="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9" name="Freeform 256">
              <a:extLst>
                <a:ext uri="{FF2B5EF4-FFF2-40B4-BE49-F238E27FC236}">
                  <a16:creationId xmlns:a16="http://schemas.microsoft.com/office/drawing/2014/main" id="{A3D4C5FF-F8E0-D433-80BB-22E55536A8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5838" y="4221163"/>
              <a:ext cx="257175" cy="257175"/>
            </a:xfrm>
            <a:custGeom>
              <a:avLst/>
              <a:gdLst/>
              <a:ahLst/>
              <a:cxnLst>
                <a:cxn ang="0">
                  <a:pos x="151" y="13"/>
                </a:cxn>
                <a:cxn ang="0">
                  <a:pos x="151" y="151"/>
                </a:cxn>
                <a:cxn ang="0">
                  <a:pos x="11" y="151"/>
                </a:cxn>
                <a:cxn ang="0">
                  <a:pos x="11" y="13"/>
                </a:cxn>
                <a:cxn ang="0">
                  <a:pos x="151" y="13"/>
                </a:cxn>
                <a:cxn ang="0">
                  <a:pos x="16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2" y="162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62" h="162">
                  <a:moveTo>
                    <a:pt x="151" y="13"/>
                  </a:moveTo>
                  <a:lnTo>
                    <a:pt x="151" y="151"/>
                  </a:lnTo>
                  <a:lnTo>
                    <a:pt x="11" y="151"/>
                  </a:lnTo>
                  <a:lnTo>
                    <a:pt x="11" y="13"/>
                  </a:lnTo>
                  <a:lnTo>
                    <a:pt x="151" y="13"/>
                  </a:lnTo>
                  <a:close/>
                  <a:moveTo>
                    <a:pt x="162" y="0"/>
                  </a:moveTo>
                  <a:lnTo>
                    <a:pt x="0" y="0"/>
                  </a:lnTo>
                  <a:lnTo>
                    <a:pt x="0" y="162"/>
                  </a:lnTo>
                  <a:lnTo>
                    <a:pt x="162" y="162"/>
                  </a:lnTo>
                  <a:lnTo>
                    <a:pt x="162" y="0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0" name="Freeform 257">
              <a:extLst>
                <a:ext uri="{FF2B5EF4-FFF2-40B4-BE49-F238E27FC236}">
                  <a16:creationId xmlns:a16="http://schemas.microsoft.com/office/drawing/2014/main" id="{D76B1518-1381-A4EC-89C7-B33B86EDD4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5838" y="4221163"/>
              <a:ext cx="257175" cy="257175"/>
            </a:xfrm>
            <a:custGeom>
              <a:avLst/>
              <a:gdLst/>
              <a:ahLst/>
              <a:cxnLst>
                <a:cxn ang="0">
                  <a:pos x="151" y="13"/>
                </a:cxn>
                <a:cxn ang="0">
                  <a:pos x="151" y="151"/>
                </a:cxn>
                <a:cxn ang="0">
                  <a:pos x="11" y="151"/>
                </a:cxn>
                <a:cxn ang="0">
                  <a:pos x="11" y="13"/>
                </a:cxn>
                <a:cxn ang="0">
                  <a:pos x="151" y="13"/>
                </a:cxn>
                <a:cxn ang="0">
                  <a:pos x="16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2" y="162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62" h="162">
                  <a:moveTo>
                    <a:pt x="151" y="13"/>
                  </a:moveTo>
                  <a:lnTo>
                    <a:pt x="151" y="151"/>
                  </a:lnTo>
                  <a:lnTo>
                    <a:pt x="11" y="151"/>
                  </a:lnTo>
                  <a:lnTo>
                    <a:pt x="11" y="13"/>
                  </a:lnTo>
                  <a:lnTo>
                    <a:pt x="151" y="13"/>
                  </a:lnTo>
                  <a:moveTo>
                    <a:pt x="162" y="0"/>
                  </a:moveTo>
                  <a:lnTo>
                    <a:pt x="0" y="0"/>
                  </a:lnTo>
                  <a:lnTo>
                    <a:pt x="0" y="162"/>
                  </a:lnTo>
                  <a:lnTo>
                    <a:pt x="162" y="162"/>
                  </a:lnTo>
                  <a:lnTo>
                    <a:pt x="162" y="0"/>
                  </a:lnTo>
                  <a:lnTo>
                    <a:pt x="162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21" name="Group 310">
            <a:extLst>
              <a:ext uri="{FF2B5EF4-FFF2-40B4-BE49-F238E27FC236}">
                <a16:creationId xmlns:a16="http://schemas.microsoft.com/office/drawing/2014/main" id="{D40C95C4-E503-4F1A-9B1B-0636B0397F4E}"/>
              </a:ext>
            </a:extLst>
          </p:cNvPr>
          <p:cNvGrpSpPr/>
          <p:nvPr/>
        </p:nvGrpSpPr>
        <p:grpSpPr>
          <a:xfrm>
            <a:off x="9485990" y="5145545"/>
            <a:ext cx="257172" cy="257172"/>
            <a:chOff x="7921626" y="4221163"/>
            <a:chExt cx="257175" cy="257175"/>
          </a:xfrm>
          <a:solidFill>
            <a:srgbClr val="725AA4"/>
          </a:solidFill>
        </p:grpSpPr>
        <p:sp>
          <p:nvSpPr>
            <p:cNvPr id="322" name="Freeform 258">
              <a:extLst>
                <a:ext uri="{FF2B5EF4-FFF2-40B4-BE49-F238E27FC236}">
                  <a16:creationId xmlns:a16="http://schemas.microsoft.com/office/drawing/2014/main" id="{4D2A8B87-B098-7DD2-C523-FC0B07920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0213" y="4294188"/>
              <a:ext cx="73025" cy="93663"/>
            </a:xfrm>
            <a:custGeom>
              <a:avLst/>
              <a:gdLst/>
              <a:ahLst/>
              <a:cxnLst>
                <a:cxn ang="0">
                  <a:pos x="46" y="59"/>
                </a:cxn>
                <a:cxn ang="0">
                  <a:pos x="46" y="47"/>
                </a:cxn>
                <a:cxn ang="0">
                  <a:pos x="0" y="0"/>
                </a:cxn>
                <a:cxn ang="0">
                  <a:pos x="0" y="13"/>
                </a:cxn>
                <a:cxn ang="0">
                  <a:pos x="46" y="59"/>
                </a:cxn>
              </a:cxnLst>
              <a:rect l="0" t="0" r="r" b="b"/>
              <a:pathLst>
                <a:path w="46" h="59">
                  <a:moveTo>
                    <a:pt x="46" y="59"/>
                  </a:moveTo>
                  <a:lnTo>
                    <a:pt x="46" y="47"/>
                  </a:lnTo>
                  <a:lnTo>
                    <a:pt x="0" y="0"/>
                  </a:lnTo>
                  <a:lnTo>
                    <a:pt x="0" y="13"/>
                  </a:lnTo>
                  <a:lnTo>
                    <a:pt x="46" y="5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3" name="Freeform 259">
              <a:extLst>
                <a:ext uri="{FF2B5EF4-FFF2-40B4-BE49-F238E27FC236}">
                  <a16:creationId xmlns:a16="http://schemas.microsoft.com/office/drawing/2014/main" id="{145D5076-F8DF-A6AE-AD8C-E2A7231D50E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7188" y="4294188"/>
              <a:ext cx="73025" cy="93663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46" y="13"/>
                </a:cxn>
                <a:cxn ang="0">
                  <a:pos x="0" y="59"/>
                </a:cxn>
                <a:cxn ang="0">
                  <a:pos x="0" y="47"/>
                </a:cxn>
                <a:cxn ang="0">
                  <a:pos x="46" y="0"/>
                </a:cxn>
              </a:cxnLst>
              <a:rect l="0" t="0" r="r" b="b"/>
              <a:pathLst>
                <a:path w="46" h="59">
                  <a:moveTo>
                    <a:pt x="46" y="0"/>
                  </a:moveTo>
                  <a:lnTo>
                    <a:pt x="46" y="13"/>
                  </a:lnTo>
                  <a:lnTo>
                    <a:pt x="0" y="59"/>
                  </a:lnTo>
                  <a:lnTo>
                    <a:pt x="0" y="47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4" name="Freeform 260">
              <a:extLst>
                <a:ext uri="{FF2B5EF4-FFF2-40B4-BE49-F238E27FC236}">
                  <a16:creationId xmlns:a16="http://schemas.microsoft.com/office/drawing/2014/main" id="{517DD992-6B9E-9700-834A-8B8CBBABB6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1626" y="4221163"/>
              <a:ext cx="257175" cy="257175"/>
            </a:xfrm>
            <a:custGeom>
              <a:avLst/>
              <a:gdLst/>
              <a:ahLst/>
              <a:cxnLst>
                <a:cxn ang="0">
                  <a:pos x="151" y="13"/>
                </a:cxn>
                <a:cxn ang="0">
                  <a:pos x="151" y="151"/>
                </a:cxn>
                <a:cxn ang="0">
                  <a:pos x="12" y="151"/>
                </a:cxn>
                <a:cxn ang="0">
                  <a:pos x="12" y="13"/>
                </a:cxn>
                <a:cxn ang="0">
                  <a:pos x="151" y="13"/>
                </a:cxn>
                <a:cxn ang="0">
                  <a:pos x="16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2" y="162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62" h="162">
                  <a:moveTo>
                    <a:pt x="151" y="13"/>
                  </a:moveTo>
                  <a:lnTo>
                    <a:pt x="151" y="151"/>
                  </a:lnTo>
                  <a:lnTo>
                    <a:pt x="12" y="151"/>
                  </a:lnTo>
                  <a:lnTo>
                    <a:pt x="12" y="13"/>
                  </a:lnTo>
                  <a:lnTo>
                    <a:pt x="151" y="13"/>
                  </a:lnTo>
                  <a:close/>
                  <a:moveTo>
                    <a:pt x="162" y="0"/>
                  </a:moveTo>
                  <a:lnTo>
                    <a:pt x="0" y="0"/>
                  </a:lnTo>
                  <a:lnTo>
                    <a:pt x="0" y="162"/>
                  </a:lnTo>
                  <a:lnTo>
                    <a:pt x="162" y="162"/>
                  </a:lnTo>
                  <a:lnTo>
                    <a:pt x="162" y="0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5" name="Freeform 261">
              <a:extLst>
                <a:ext uri="{FF2B5EF4-FFF2-40B4-BE49-F238E27FC236}">
                  <a16:creationId xmlns:a16="http://schemas.microsoft.com/office/drawing/2014/main" id="{B5E08476-CE08-A3CE-DBF3-998BECEA43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1626" y="4221163"/>
              <a:ext cx="257175" cy="257175"/>
            </a:xfrm>
            <a:custGeom>
              <a:avLst/>
              <a:gdLst/>
              <a:ahLst/>
              <a:cxnLst>
                <a:cxn ang="0">
                  <a:pos x="151" y="13"/>
                </a:cxn>
                <a:cxn ang="0">
                  <a:pos x="151" y="151"/>
                </a:cxn>
                <a:cxn ang="0">
                  <a:pos x="12" y="151"/>
                </a:cxn>
                <a:cxn ang="0">
                  <a:pos x="12" y="13"/>
                </a:cxn>
                <a:cxn ang="0">
                  <a:pos x="151" y="13"/>
                </a:cxn>
                <a:cxn ang="0">
                  <a:pos x="16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2" y="162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62" h="162">
                  <a:moveTo>
                    <a:pt x="151" y="13"/>
                  </a:moveTo>
                  <a:lnTo>
                    <a:pt x="151" y="151"/>
                  </a:lnTo>
                  <a:lnTo>
                    <a:pt x="12" y="151"/>
                  </a:lnTo>
                  <a:lnTo>
                    <a:pt x="12" y="13"/>
                  </a:lnTo>
                  <a:lnTo>
                    <a:pt x="151" y="13"/>
                  </a:lnTo>
                  <a:moveTo>
                    <a:pt x="162" y="0"/>
                  </a:moveTo>
                  <a:lnTo>
                    <a:pt x="0" y="0"/>
                  </a:lnTo>
                  <a:lnTo>
                    <a:pt x="0" y="162"/>
                  </a:lnTo>
                  <a:lnTo>
                    <a:pt x="162" y="162"/>
                  </a:lnTo>
                  <a:lnTo>
                    <a:pt x="162" y="0"/>
                  </a:lnTo>
                  <a:lnTo>
                    <a:pt x="162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26" name="Group 311">
            <a:extLst>
              <a:ext uri="{FF2B5EF4-FFF2-40B4-BE49-F238E27FC236}">
                <a16:creationId xmlns:a16="http://schemas.microsoft.com/office/drawing/2014/main" id="{316D830E-0E6C-EB28-D478-AE1A436A2980}"/>
              </a:ext>
            </a:extLst>
          </p:cNvPr>
          <p:cNvGrpSpPr/>
          <p:nvPr/>
        </p:nvGrpSpPr>
        <p:grpSpPr>
          <a:xfrm>
            <a:off x="10090821" y="5145545"/>
            <a:ext cx="257172" cy="257172"/>
            <a:chOff x="8526463" y="4221163"/>
            <a:chExt cx="257175" cy="257175"/>
          </a:xfrm>
          <a:solidFill>
            <a:srgbClr val="725AA4"/>
          </a:solidFill>
        </p:grpSpPr>
        <p:sp>
          <p:nvSpPr>
            <p:cNvPr id="327" name="Freeform 262">
              <a:extLst>
                <a:ext uri="{FF2B5EF4-FFF2-40B4-BE49-F238E27FC236}">
                  <a16:creationId xmlns:a16="http://schemas.microsoft.com/office/drawing/2014/main" id="{F60F1603-BFD9-4D04-49F6-8DA18F064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2026" y="4314825"/>
              <a:ext cx="73025" cy="904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"/>
                </a:cxn>
                <a:cxn ang="0">
                  <a:pos x="46" y="57"/>
                </a:cxn>
                <a:cxn ang="0">
                  <a:pos x="46" y="46"/>
                </a:cxn>
                <a:cxn ang="0">
                  <a:pos x="0" y="0"/>
                </a:cxn>
              </a:cxnLst>
              <a:rect l="0" t="0" r="r" b="b"/>
              <a:pathLst>
                <a:path w="46" h="57">
                  <a:moveTo>
                    <a:pt x="0" y="0"/>
                  </a:moveTo>
                  <a:lnTo>
                    <a:pt x="0" y="11"/>
                  </a:lnTo>
                  <a:lnTo>
                    <a:pt x="46" y="57"/>
                  </a:lnTo>
                  <a:lnTo>
                    <a:pt x="46" y="4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8" name="Freeform 263">
              <a:extLst>
                <a:ext uri="{FF2B5EF4-FFF2-40B4-BE49-F238E27FC236}">
                  <a16:creationId xmlns:a16="http://schemas.microsoft.com/office/drawing/2014/main" id="{D27BBF5D-AD80-86FE-0A25-B540C16CC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5051" y="4314825"/>
              <a:ext cx="73025" cy="90488"/>
            </a:xfrm>
            <a:custGeom>
              <a:avLst/>
              <a:gdLst/>
              <a:ahLst/>
              <a:cxnLst>
                <a:cxn ang="0">
                  <a:pos x="0" y="57"/>
                </a:cxn>
                <a:cxn ang="0">
                  <a:pos x="0" y="46"/>
                </a:cxn>
                <a:cxn ang="0">
                  <a:pos x="46" y="0"/>
                </a:cxn>
                <a:cxn ang="0">
                  <a:pos x="46" y="11"/>
                </a:cxn>
                <a:cxn ang="0">
                  <a:pos x="0" y="57"/>
                </a:cxn>
              </a:cxnLst>
              <a:rect l="0" t="0" r="r" b="b"/>
              <a:pathLst>
                <a:path w="46" h="57">
                  <a:moveTo>
                    <a:pt x="0" y="57"/>
                  </a:moveTo>
                  <a:lnTo>
                    <a:pt x="0" y="46"/>
                  </a:lnTo>
                  <a:lnTo>
                    <a:pt x="46" y="0"/>
                  </a:lnTo>
                  <a:lnTo>
                    <a:pt x="46" y="11"/>
                  </a:lnTo>
                  <a:lnTo>
                    <a:pt x="0" y="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9" name="Freeform 264">
              <a:extLst>
                <a:ext uri="{FF2B5EF4-FFF2-40B4-BE49-F238E27FC236}">
                  <a16:creationId xmlns:a16="http://schemas.microsoft.com/office/drawing/2014/main" id="{7F32ACD4-448B-06D7-26B9-DEA285B3FF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26463" y="4221163"/>
              <a:ext cx="257175" cy="257175"/>
            </a:xfrm>
            <a:custGeom>
              <a:avLst/>
              <a:gdLst/>
              <a:ahLst/>
              <a:cxnLst>
                <a:cxn ang="0">
                  <a:pos x="149" y="13"/>
                </a:cxn>
                <a:cxn ang="0">
                  <a:pos x="149" y="151"/>
                </a:cxn>
                <a:cxn ang="0">
                  <a:pos x="11" y="151"/>
                </a:cxn>
                <a:cxn ang="0">
                  <a:pos x="11" y="13"/>
                </a:cxn>
                <a:cxn ang="0">
                  <a:pos x="149" y="13"/>
                </a:cxn>
                <a:cxn ang="0">
                  <a:pos x="16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2" y="162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62" h="162">
                  <a:moveTo>
                    <a:pt x="149" y="13"/>
                  </a:moveTo>
                  <a:lnTo>
                    <a:pt x="149" y="151"/>
                  </a:lnTo>
                  <a:lnTo>
                    <a:pt x="11" y="151"/>
                  </a:lnTo>
                  <a:lnTo>
                    <a:pt x="11" y="13"/>
                  </a:lnTo>
                  <a:lnTo>
                    <a:pt x="149" y="13"/>
                  </a:lnTo>
                  <a:close/>
                  <a:moveTo>
                    <a:pt x="162" y="0"/>
                  </a:moveTo>
                  <a:lnTo>
                    <a:pt x="0" y="0"/>
                  </a:lnTo>
                  <a:lnTo>
                    <a:pt x="0" y="162"/>
                  </a:lnTo>
                  <a:lnTo>
                    <a:pt x="162" y="162"/>
                  </a:lnTo>
                  <a:lnTo>
                    <a:pt x="162" y="0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0" name="Freeform 265">
              <a:extLst>
                <a:ext uri="{FF2B5EF4-FFF2-40B4-BE49-F238E27FC236}">
                  <a16:creationId xmlns:a16="http://schemas.microsoft.com/office/drawing/2014/main" id="{D63CB230-BE5C-B503-3F75-82AF22F35E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26463" y="4221163"/>
              <a:ext cx="257175" cy="257175"/>
            </a:xfrm>
            <a:custGeom>
              <a:avLst/>
              <a:gdLst/>
              <a:ahLst/>
              <a:cxnLst>
                <a:cxn ang="0">
                  <a:pos x="149" y="13"/>
                </a:cxn>
                <a:cxn ang="0">
                  <a:pos x="149" y="151"/>
                </a:cxn>
                <a:cxn ang="0">
                  <a:pos x="11" y="151"/>
                </a:cxn>
                <a:cxn ang="0">
                  <a:pos x="11" y="13"/>
                </a:cxn>
                <a:cxn ang="0">
                  <a:pos x="149" y="13"/>
                </a:cxn>
                <a:cxn ang="0">
                  <a:pos x="16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2" y="162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62" h="162">
                  <a:moveTo>
                    <a:pt x="149" y="13"/>
                  </a:moveTo>
                  <a:lnTo>
                    <a:pt x="149" y="151"/>
                  </a:lnTo>
                  <a:lnTo>
                    <a:pt x="11" y="151"/>
                  </a:lnTo>
                  <a:lnTo>
                    <a:pt x="11" y="13"/>
                  </a:lnTo>
                  <a:lnTo>
                    <a:pt x="149" y="13"/>
                  </a:lnTo>
                  <a:moveTo>
                    <a:pt x="162" y="0"/>
                  </a:moveTo>
                  <a:lnTo>
                    <a:pt x="0" y="0"/>
                  </a:lnTo>
                  <a:lnTo>
                    <a:pt x="0" y="162"/>
                  </a:lnTo>
                  <a:lnTo>
                    <a:pt x="162" y="162"/>
                  </a:lnTo>
                  <a:lnTo>
                    <a:pt x="162" y="0"/>
                  </a:lnTo>
                  <a:lnTo>
                    <a:pt x="162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31" name="Freeform 357">
            <a:extLst>
              <a:ext uri="{FF2B5EF4-FFF2-40B4-BE49-F238E27FC236}">
                <a16:creationId xmlns:a16="http://schemas.microsoft.com/office/drawing/2014/main" id="{8533806E-B75E-B330-A5F7-AEFAAF13CDFC}"/>
              </a:ext>
            </a:extLst>
          </p:cNvPr>
          <p:cNvSpPr>
            <a:spLocks noEditPoints="1"/>
          </p:cNvSpPr>
          <p:nvPr/>
        </p:nvSpPr>
        <p:spPr bwMode="auto">
          <a:xfrm>
            <a:off x="5981005" y="3932769"/>
            <a:ext cx="296497" cy="305218"/>
          </a:xfrm>
          <a:custGeom>
            <a:avLst/>
            <a:gdLst/>
            <a:ahLst/>
            <a:cxnLst>
              <a:cxn ang="0">
                <a:pos x="87" y="6"/>
              </a:cxn>
              <a:cxn ang="0">
                <a:pos x="79" y="13"/>
              </a:cxn>
              <a:cxn ang="0">
                <a:pos x="80" y="18"/>
              </a:cxn>
              <a:cxn ang="0">
                <a:pos x="86" y="16"/>
              </a:cxn>
              <a:cxn ang="0">
                <a:pos x="87" y="6"/>
              </a:cxn>
              <a:cxn ang="0">
                <a:pos x="72" y="0"/>
              </a:cxn>
              <a:cxn ang="0">
                <a:pos x="64" y="7"/>
              </a:cxn>
              <a:cxn ang="0">
                <a:pos x="66" y="13"/>
              </a:cxn>
              <a:cxn ang="0">
                <a:pos x="71" y="11"/>
              </a:cxn>
              <a:cxn ang="0">
                <a:pos x="72" y="0"/>
              </a:cxn>
              <a:cxn ang="0">
                <a:pos x="54" y="0"/>
              </a:cxn>
              <a:cxn ang="0">
                <a:pos x="46" y="7"/>
              </a:cxn>
              <a:cxn ang="0">
                <a:pos x="47" y="13"/>
              </a:cxn>
              <a:cxn ang="0">
                <a:pos x="52" y="11"/>
              </a:cxn>
              <a:cxn ang="0">
                <a:pos x="54" y="0"/>
              </a:cxn>
              <a:cxn ang="0">
                <a:pos x="38" y="6"/>
              </a:cxn>
              <a:cxn ang="0">
                <a:pos x="30" y="13"/>
              </a:cxn>
              <a:cxn ang="0">
                <a:pos x="32" y="18"/>
              </a:cxn>
              <a:cxn ang="0">
                <a:pos x="37" y="17"/>
              </a:cxn>
              <a:cxn ang="0">
                <a:pos x="38" y="6"/>
              </a:cxn>
              <a:cxn ang="0">
                <a:pos x="118" y="70"/>
              </a:cxn>
              <a:cxn ang="0">
                <a:pos x="106" y="66"/>
              </a:cxn>
              <a:cxn ang="0">
                <a:pos x="90" y="74"/>
              </a:cxn>
              <a:cxn ang="0">
                <a:pos x="90" y="74"/>
              </a:cxn>
              <a:cxn ang="0">
                <a:pos x="74" y="66"/>
              </a:cxn>
              <a:cxn ang="0">
                <a:pos x="62" y="70"/>
              </a:cxn>
              <a:cxn ang="0">
                <a:pos x="62" y="105"/>
              </a:cxn>
              <a:cxn ang="0">
                <a:pos x="46" y="121"/>
              </a:cxn>
              <a:cxn ang="0">
                <a:pos x="30" y="105"/>
              </a:cxn>
              <a:cxn ang="0">
                <a:pos x="34" y="102"/>
              </a:cxn>
              <a:cxn ang="0">
                <a:pos x="37" y="105"/>
              </a:cxn>
              <a:cxn ang="0">
                <a:pos x="46" y="114"/>
              </a:cxn>
              <a:cxn ang="0">
                <a:pos x="55" y="105"/>
              </a:cxn>
              <a:cxn ang="0">
                <a:pos x="55" y="70"/>
              </a:cxn>
              <a:cxn ang="0">
                <a:pos x="43" y="66"/>
              </a:cxn>
              <a:cxn ang="0">
                <a:pos x="28" y="74"/>
              </a:cxn>
              <a:cxn ang="0">
                <a:pos x="27" y="74"/>
              </a:cxn>
              <a:cxn ang="0">
                <a:pos x="12" y="66"/>
              </a:cxn>
              <a:cxn ang="0">
                <a:pos x="0" y="70"/>
              </a:cxn>
              <a:cxn ang="0">
                <a:pos x="55" y="23"/>
              </a:cxn>
              <a:cxn ang="0">
                <a:pos x="55" y="20"/>
              </a:cxn>
              <a:cxn ang="0">
                <a:pos x="59" y="17"/>
              </a:cxn>
              <a:cxn ang="0">
                <a:pos x="62" y="20"/>
              </a:cxn>
              <a:cxn ang="0">
                <a:pos x="62" y="23"/>
              </a:cxn>
              <a:cxn ang="0">
                <a:pos x="118" y="70"/>
              </a:cxn>
            </a:cxnLst>
            <a:rect l="0" t="0" r="r" b="b"/>
            <a:pathLst>
              <a:path w="118" h="121">
                <a:moveTo>
                  <a:pt x="87" y="6"/>
                </a:moveTo>
                <a:cubicBezTo>
                  <a:pt x="87" y="6"/>
                  <a:pt x="80" y="11"/>
                  <a:pt x="79" y="13"/>
                </a:cubicBezTo>
                <a:cubicBezTo>
                  <a:pt x="78" y="14"/>
                  <a:pt x="78" y="17"/>
                  <a:pt x="80" y="18"/>
                </a:cubicBezTo>
                <a:cubicBezTo>
                  <a:pt x="82" y="19"/>
                  <a:pt x="85" y="18"/>
                  <a:pt x="86" y="16"/>
                </a:cubicBezTo>
                <a:cubicBezTo>
                  <a:pt x="87" y="14"/>
                  <a:pt x="87" y="6"/>
                  <a:pt x="87" y="6"/>
                </a:cubicBezTo>
                <a:moveTo>
                  <a:pt x="72" y="0"/>
                </a:moveTo>
                <a:cubicBezTo>
                  <a:pt x="72" y="0"/>
                  <a:pt x="65" y="5"/>
                  <a:pt x="64" y="7"/>
                </a:cubicBezTo>
                <a:cubicBezTo>
                  <a:pt x="63" y="9"/>
                  <a:pt x="64" y="12"/>
                  <a:pt x="66" y="13"/>
                </a:cubicBezTo>
                <a:cubicBezTo>
                  <a:pt x="68" y="14"/>
                  <a:pt x="70" y="13"/>
                  <a:pt x="71" y="11"/>
                </a:cubicBezTo>
                <a:cubicBezTo>
                  <a:pt x="72" y="9"/>
                  <a:pt x="72" y="0"/>
                  <a:pt x="72" y="0"/>
                </a:cubicBezTo>
                <a:moveTo>
                  <a:pt x="54" y="0"/>
                </a:moveTo>
                <a:cubicBezTo>
                  <a:pt x="54" y="0"/>
                  <a:pt x="47" y="5"/>
                  <a:pt x="46" y="7"/>
                </a:cubicBezTo>
                <a:cubicBezTo>
                  <a:pt x="45" y="9"/>
                  <a:pt x="45" y="12"/>
                  <a:pt x="47" y="13"/>
                </a:cubicBezTo>
                <a:cubicBezTo>
                  <a:pt x="49" y="14"/>
                  <a:pt x="51" y="13"/>
                  <a:pt x="52" y="11"/>
                </a:cubicBezTo>
                <a:cubicBezTo>
                  <a:pt x="53" y="9"/>
                  <a:pt x="54" y="0"/>
                  <a:pt x="54" y="0"/>
                </a:cubicBezTo>
                <a:moveTo>
                  <a:pt x="38" y="6"/>
                </a:moveTo>
                <a:cubicBezTo>
                  <a:pt x="38" y="6"/>
                  <a:pt x="31" y="11"/>
                  <a:pt x="30" y="13"/>
                </a:cubicBezTo>
                <a:cubicBezTo>
                  <a:pt x="29" y="15"/>
                  <a:pt x="30" y="17"/>
                  <a:pt x="32" y="18"/>
                </a:cubicBezTo>
                <a:cubicBezTo>
                  <a:pt x="33" y="19"/>
                  <a:pt x="36" y="18"/>
                  <a:pt x="37" y="17"/>
                </a:cubicBezTo>
                <a:cubicBezTo>
                  <a:pt x="38" y="15"/>
                  <a:pt x="38" y="6"/>
                  <a:pt x="38" y="6"/>
                </a:cubicBezTo>
                <a:moveTo>
                  <a:pt x="118" y="70"/>
                </a:moveTo>
                <a:cubicBezTo>
                  <a:pt x="115" y="68"/>
                  <a:pt x="111" y="66"/>
                  <a:pt x="106" y="66"/>
                </a:cubicBezTo>
                <a:cubicBezTo>
                  <a:pt x="98" y="66"/>
                  <a:pt x="92" y="70"/>
                  <a:pt x="90" y="74"/>
                </a:cubicBezTo>
                <a:cubicBezTo>
                  <a:pt x="90" y="74"/>
                  <a:pt x="90" y="74"/>
                  <a:pt x="90" y="74"/>
                </a:cubicBezTo>
                <a:cubicBezTo>
                  <a:pt x="88" y="69"/>
                  <a:pt x="82" y="66"/>
                  <a:pt x="74" y="66"/>
                </a:cubicBezTo>
                <a:cubicBezTo>
                  <a:pt x="70" y="66"/>
                  <a:pt x="65" y="68"/>
                  <a:pt x="62" y="70"/>
                </a:cubicBezTo>
                <a:cubicBezTo>
                  <a:pt x="62" y="105"/>
                  <a:pt x="62" y="105"/>
                  <a:pt x="62" y="105"/>
                </a:cubicBezTo>
                <a:cubicBezTo>
                  <a:pt x="62" y="114"/>
                  <a:pt x="55" y="121"/>
                  <a:pt x="46" y="121"/>
                </a:cubicBezTo>
                <a:cubicBezTo>
                  <a:pt x="37" y="121"/>
                  <a:pt x="30" y="114"/>
                  <a:pt x="30" y="105"/>
                </a:cubicBezTo>
                <a:cubicBezTo>
                  <a:pt x="30" y="103"/>
                  <a:pt x="32" y="102"/>
                  <a:pt x="34" y="102"/>
                </a:cubicBezTo>
                <a:cubicBezTo>
                  <a:pt x="36" y="102"/>
                  <a:pt x="37" y="103"/>
                  <a:pt x="37" y="105"/>
                </a:cubicBezTo>
                <a:cubicBezTo>
                  <a:pt x="37" y="110"/>
                  <a:pt x="41" y="114"/>
                  <a:pt x="46" y="114"/>
                </a:cubicBezTo>
                <a:cubicBezTo>
                  <a:pt x="51" y="114"/>
                  <a:pt x="55" y="110"/>
                  <a:pt x="55" y="105"/>
                </a:cubicBezTo>
                <a:cubicBezTo>
                  <a:pt x="55" y="70"/>
                  <a:pt x="55" y="70"/>
                  <a:pt x="55" y="70"/>
                </a:cubicBezTo>
                <a:cubicBezTo>
                  <a:pt x="52" y="68"/>
                  <a:pt x="48" y="66"/>
                  <a:pt x="43" y="66"/>
                </a:cubicBezTo>
                <a:cubicBezTo>
                  <a:pt x="35" y="66"/>
                  <a:pt x="29" y="70"/>
                  <a:pt x="28" y="74"/>
                </a:cubicBezTo>
                <a:cubicBezTo>
                  <a:pt x="27" y="74"/>
                  <a:pt x="27" y="74"/>
                  <a:pt x="27" y="74"/>
                </a:cubicBezTo>
                <a:cubicBezTo>
                  <a:pt x="26" y="69"/>
                  <a:pt x="19" y="66"/>
                  <a:pt x="12" y="66"/>
                </a:cubicBezTo>
                <a:cubicBezTo>
                  <a:pt x="7" y="66"/>
                  <a:pt x="2" y="68"/>
                  <a:pt x="0" y="70"/>
                </a:cubicBezTo>
                <a:cubicBezTo>
                  <a:pt x="2" y="44"/>
                  <a:pt x="26" y="24"/>
                  <a:pt x="55" y="23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18"/>
                  <a:pt x="57" y="17"/>
                  <a:pt x="59" y="17"/>
                </a:cubicBezTo>
                <a:cubicBezTo>
                  <a:pt x="61" y="17"/>
                  <a:pt x="62" y="18"/>
                  <a:pt x="62" y="20"/>
                </a:cubicBezTo>
                <a:cubicBezTo>
                  <a:pt x="62" y="23"/>
                  <a:pt x="62" y="23"/>
                  <a:pt x="62" y="23"/>
                </a:cubicBezTo>
                <a:cubicBezTo>
                  <a:pt x="92" y="24"/>
                  <a:pt x="116" y="44"/>
                  <a:pt x="118" y="70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9" name="مستطيل ذو زاوية واحدة مستديرة 88">
            <a:extLst>
              <a:ext uri="{FF2B5EF4-FFF2-40B4-BE49-F238E27FC236}">
                <a16:creationId xmlns:a16="http://schemas.microsoft.com/office/drawing/2014/main" id="{E44C72CD-29DB-2D1D-DEA6-F2EBB58EA496}"/>
              </a:ext>
            </a:extLst>
          </p:cNvPr>
          <p:cNvSpPr/>
          <p:nvPr/>
        </p:nvSpPr>
        <p:spPr>
          <a:xfrm flipH="1">
            <a:off x="8172613" y="513504"/>
            <a:ext cx="3008835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icons</a:t>
            </a:r>
          </a:p>
        </p:txBody>
      </p:sp>
      <p:cxnSp>
        <p:nvCxnSpPr>
          <p:cNvPr id="90" name="موصل مستقيم 30">
            <a:extLst>
              <a:ext uri="{FF2B5EF4-FFF2-40B4-BE49-F238E27FC236}">
                <a16:creationId xmlns:a16="http://schemas.microsoft.com/office/drawing/2014/main" id="{F6DFEA08-58C5-991D-942D-E4E012AA44FD}"/>
              </a:ext>
            </a:extLst>
          </p:cNvPr>
          <p:cNvCxnSpPr>
            <a:cxnSpLocks/>
          </p:cNvCxnSpPr>
          <p:nvPr/>
        </p:nvCxnSpPr>
        <p:spPr>
          <a:xfrm>
            <a:off x="8176684" y="999914"/>
            <a:ext cx="3004764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مربع نص 90">
            <a:extLst>
              <a:ext uri="{FF2B5EF4-FFF2-40B4-BE49-F238E27FC236}">
                <a16:creationId xmlns:a16="http://schemas.microsoft.com/office/drawing/2014/main" id="{FC6E20AE-BD3E-6960-359A-61DD2E85708D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902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>
            <a:extLst>
              <a:ext uri="{FF2B5EF4-FFF2-40B4-BE49-F238E27FC236}">
                <a16:creationId xmlns:a16="http://schemas.microsoft.com/office/drawing/2014/main" id="{22B54FB2-D8EE-FB0F-4A09-F41A3C85475E}"/>
              </a:ext>
            </a:extLst>
          </p:cNvPr>
          <p:cNvSpPr txBox="1"/>
          <p:nvPr/>
        </p:nvSpPr>
        <p:spPr>
          <a:xfrm flipH="1">
            <a:off x="8633631" y="4120982"/>
            <a:ext cx="2838898" cy="646331"/>
          </a:xfrm>
          <a:prstGeom prst="round1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algn="ctr" defTabSz="914400" rtl="1" eaLnBrk="1" latinLnBrk="0" hangingPunct="1"/>
            <a:endParaRPr lang="ar" sz="3600" dirty="0">
              <a:solidFill>
                <a:srgbClr val="00374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مستطيل 2">
            <a:extLst>
              <a:ext uri="{FF2B5EF4-FFF2-40B4-BE49-F238E27FC236}">
                <a16:creationId xmlns:a16="http://schemas.microsoft.com/office/drawing/2014/main" id="{544F5744-FB97-B885-AA08-6E35601BE117}"/>
              </a:ext>
            </a:extLst>
          </p:cNvPr>
          <p:cNvSpPr/>
          <p:nvPr/>
        </p:nvSpPr>
        <p:spPr>
          <a:xfrm>
            <a:off x="11501480" y="4120982"/>
            <a:ext cx="49618" cy="646331"/>
          </a:xfrm>
          <a:prstGeom prst="rect">
            <a:avLst/>
          </a:prstGeom>
          <a:solidFill>
            <a:srgbClr val="6ACE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sp>
        <p:nvSpPr>
          <p:cNvPr id="4" name="مستطيل 3">
            <a:extLst>
              <a:ext uri="{FF2B5EF4-FFF2-40B4-BE49-F238E27FC236}">
                <a16:creationId xmlns:a16="http://schemas.microsoft.com/office/drawing/2014/main" id="{33CD4AB3-AB45-C91B-5A83-C2E8A86E3EBA}"/>
              </a:ext>
            </a:extLst>
          </p:cNvPr>
          <p:cNvSpPr/>
          <p:nvPr/>
        </p:nvSpPr>
        <p:spPr>
          <a:xfrm>
            <a:off x="11574771" y="4120982"/>
            <a:ext cx="617229" cy="646331"/>
          </a:xfrm>
          <a:prstGeom prst="rect">
            <a:avLst/>
          </a:prstGeom>
          <a:solidFill>
            <a:srgbClr val="6ACE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5" name="مربع نص 4">
            <a:extLst>
              <a:ext uri="{FF2B5EF4-FFF2-40B4-BE49-F238E27FC236}">
                <a16:creationId xmlns:a16="http://schemas.microsoft.com/office/drawing/2014/main" id="{85333C31-5145-2B00-506A-60C2B0385854}"/>
              </a:ext>
            </a:extLst>
          </p:cNvPr>
          <p:cNvSpPr txBox="1"/>
          <p:nvPr/>
        </p:nvSpPr>
        <p:spPr>
          <a:xfrm>
            <a:off x="9494272" y="4182537"/>
            <a:ext cx="1117614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800" b="1" dirty="0">
                <a:solidFill>
                  <a:srgbClr val="003845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Slide(3)</a:t>
            </a:r>
          </a:p>
        </p:txBody>
      </p:sp>
    </p:spTree>
    <p:extLst>
      <p:ext uri="{BB962C8B-B14F-4D97-AF65-F5344CB8AC3E}">
        <p14:creationId xmlns:p14="http://schemas.microsoft.com/office/powerpoint/2010/main" val="789341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856388B4-7501-4A3C-A2BC-0A01439BE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71</a:t>
            </a:fld>
            <a:endParaRPr lang="ar-SA"/>
          </a:p>
        </p:txBody>
      </p:sp>
      <p:grpSp>
        <p:nvGrpSpPr>
          <p:cNvPr id="5" name="Group 381">
            <a:extLst>
              <a:ext uri="{FF2B5EF4-FFF2-40B4-BE49-F238E27FC236}">
                <a16:creationId xmlns:a16="http://schemas.microsoft.com/office/drawing/2014/main" id="{00F9E60B-CCCC-D47C-A2D9-B45424AE3393}"/>
              </a:ext>
            </a:extLst>
          </p:cNvPr>
          <p:cNvGrpSpPr/>
          <p:nvPr/>
        </p:nvGrpSpPr>
        <p:grpSpPr>
          <a:xfrm>
            <a:off x="1712203" y="1213164"/>
            <a:ext cx="299986" cy="324403"/>
            <a:chOff x="649288" y="828673"/>
            <a:chExt cx="273050" cy="295275"/>
          </a:xfrm>
          <a:solidFill>
            <a:srgbClr val="1673A3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6390BB81-F131-8036-3BE7-FFC6DA074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288" y="896936"/>
              <a:ext cx="50800" cy="39688"/>
            </a:xfrm>
            <a:custGeom>
              <a:avLst/>
              <a:gdLst/>
              <a:ahLst/>
              <a:cxnLst>
                <a:cxn ang="0">
                  <a:pos x="22" y="13"/>
                </a:cxn>
                <a:cxn ang="0">
                  <a:pos x="19" y="17"/>
                </a:cxn>
                <a:cxn ang="0">
                  <a:pos x="4" y="17"/>
                </a:cxn>
                <a:cxn ang="0">
                  <a:pos x="0" y="13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19" y="0"/>
                </a:cxn>
                <a:cxn ang="0">
                  <a:pos x="22" y="4"/>
                </a:cxn>
                <a:cxn ang="0">
                  <a:pos x="22" y="13"/>
                </a:cxn>
              </a:cxnLst>
              <a:rect l="0" t="0" r="r" b="b"/>
              <a:pathLst>
                <a:path w="22" h="17">
                  <a:moveTo>
                    <a:pt x="22" y="13"/>
                  </a:moveTo>
                  <a:cubicBezTo>
                    <a:pt x="22" y="15"/>
                    <a:pt x="21" y="17"/>
                    <a:pt x="19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2" y="1"/>
                    <a:pt x="22" y="4"/>
                  </a:cubicBezTo>
                  <a:lnTo>
                    <a:pt x="22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528E81AA-3AA1-A102-B0E5-82C338EBB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876" y="1015998"/>
              <a:ext cx="49213" cy="36513"/>
            </a:xfrm>
            <a:custGeom>
              <a:avLst/>
              <a:gdLst/>
              <a:ahLst/>
              <a:cxnLst>
                <a:cxn ang="0">
                  <a:pos x="21" y="12"/>
                </a:cxn>
                <a:cxn ang="0">
                  <a:pos x="17" y="16"/>
                </a:cxn>
                <a:cxn ang="0">
                  <a:pos x="3" y="16"/>
                </a:cxn>
                <a:cxn ang="0">
                  <a:pos x="0" y="12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17" y="0"/>
                </a:cxn>
                <a:cxn ang="0">
                  <a:pos x="21" y="4"/>
                </a:cxn>
                <a:cxn ang="0">
                  <a:pos x="21" y="12"/>
                </a:cxn>
              </a:cxnLst>
              <a:rect l="0" t="0" r="r" b="b"/>
              <a:pathLst>
                <a:path w="21" h="16">
                  <a:moveTo>
                    <a:pt x="21" y="12"/>
                  </a:moveTo>
                  <a:cubicBezTo>
                    <a:pt x="21" y="14"/>
                    <a:pt x="19" y="16"/>
                    <a:pt x="17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1" y="2"/>
                    <a:pt x="21" y="4"/>
                  </a:cubicBezTo>
                  <a:lnTo>
                    <a:pt x="21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ECDBA26-DD0F-237E-F495-9E0275D0AB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1988" y="828673"/>
              <a:ext cx="260350" cy="295275"/>
            </a:xfrm>
            <a:custGeom>
              <a:avLst/>
              <a:gdLst/>
              <a:ahLst/>
              <a:cxnLst>
                <a:cxn ang="0">
                  <a:pos x="78" y="80"/>
                </a:cxn>
                <a:cxn ang="0">
                  <a:pos x="70" y="74"/>
                </a:cxn>
                <a:cxn ang="0">
                  <a:pos x="70" y="73"/>
                </a:cxn>
                <a:cxn ang="0">
                  <a:pos x="59" y="80"/>
                </a:cxn>
                <a:cxn ang="0">
                  <a:pos x="49" y="68"/>
                </a:cxn>
                <a:cxn ang="0">
                  <a:pos x="69" y="48"/>
                </a:cxn>
                <a:cxn ang="0">
                  <a:pos x="79" y="51"/>
                </a:cxn>
                <a:cxn ang="0">
                  <a:pos x="77" y="66"/>
                </a:cxn>
                <a:cxn ang="0">
                  <a:pos x="79" y="74"/>
                </a:cxn>
                <a:cxn ang="0">
                  <a:pos x="88" y="59"/>
                </a:cxn>
                <a:cxn ang="0">
                  <a:pos x="67" y="39"/>
                </a:cxn>
                <a:cxn ang="0">
                  <a:pos x="42" y="66"/>
                </a:cxn>
                <a:cxn ang="0">
                  <a:pos x="64" y="89"/>
                </a:cxn>
                <a:cxn ang="0">
                  <a:pos x="75" y="87"/>
                </a:cxn>
                <a:cxn ang="0">
                  <a:pos x="77" y="87"/>
                </a:cxn>
                <a:cxn ang="0">
                  <a:pos x="78" y="91"/>
                </a:cxn>
                <a:cxn ang="0">
                  <a:pos x="77" y="92"/>
                </a:cxn>
                <a:cxn ang="0">
                  <a:pos x="62" y="95"/>
                </a:cxn>
                <a:cxn ang="0">
                  <a:pos x="35" y="67"/>
                </a:cxn>
                <a:cxn ang="0">
                  <a:pos x="68" y="34"/>
                </a:cxn>
                <a:cxn ang="0">
                  <a:pos x="94" y="59"/>
                </a:cxn>
                <a:cxn ang="0">
                  <a:pos x="78" y="80"/>
                </a:cxn>
                <a:cxn ang="0">
                  <a:pos x="105" y="0"/>
                </a:cxn>
                <a:cxn ang="0">
                  <a:pos x="8" y="0"/>
                </a:cxn>
                <a:cxn ang="0">
                  <a:pos x="1" y="7"/>
                </a:cxn>
                <a:cxn ang="0">
                  <a:pos x="1" y="19"/>
                </a:cxn>
                <a:cxn ang="0">
                  <a:pos x="4" y="22"/>
                </a:cxn>
                <a:cxn ang="0">
                  <a:pos x="14" y="22"/>
                </a:cxn>
                <a:cxn ang="0">
                  <a:pos x="25" y="33"/>
                </a:cxn>
                <a:cxn ang="0">
                  <a:pos x="25" y="43"/>
                </a:cxn>
                <a:cxn ang="0">
                  <a:pos x="14" y="54"/>
                </a:cxn>
                <a:cxn ang="0">
                  <a:pos x="4" y="54"/>
                </a:cxn>
                <a:cxn ang="0">
                  <a:pos x="1" y="57"/>
                </a:cxn>
                <a:cxn ang="0">
                  <a:pos x="1" y="70"/>
                </a:cxn>
                <a:cxn ang="0">
                  <a:pos x="5" y="74"/>
                </a:cxn>
                <a:cxn ang="0">
                  <a:pos x="14" y="74"/>
                </a:cxn>
                <a:cxn ang="0">
                  <a:pos x="25" y="85"/>
                </a:cxn>
                <a:cxn ang="0">
                  <a:pos x="25" y="95"/>
                </a:cxn>
                <a:cxn ang="0">
                  <a:pos x="14" y="106"/>
                </a:cxn>
                <a:cxn ang="0">
                  <a:pos x="5" y="106"/>
                </a:cxn>
                <a:cxn ang="0">
                  <a:pos x="1" y="109"/>
                </a:cxn>
                <a:cxn ang="0">
                  <a:pos x="1" y="122"/>
                </a:cxn>
                <a:cxn ang="0">
                  <a:pos x="8" y="129"/>
                </a:cxn>
                <a:cxn ang="0">
                  <a:pos x="105" y="129"/>
                </a:cxn>
                <a:cxn ang="0">
                  <a:pos x="113" y="122"/>
                </a:cxn>
                <a:cxn ang="0">
                  <a:pos x="113" y="7"/>
                </a:cxn>
                <a:cxn ang="0">
                  <a:pos x="105" y="0"/>
                </a:cxn>
              </a:cxnLst>
              <a:rect l="0" t="0" r="r" b="b"/>
              <a:pathLst>
                <a:path w="113" h="129">
                  <a:moveTo>
                    <a:pt x="78" y="80"/>
                  </a:moveTo>
                  <a:cubicBezTo>
                    <a:pt x="74" y="80"/>
                    <a:pt x="71" y="78"/>
                    <a:pt x="70" y="74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67" y="78"/>
                    <a:pt x="63" y="80"/>
                    <a:pt x="59" y="80"/>
                  </a:cubicBezTo>
                  <a:cubicBezTo>
                    <a:pt x="53" y="80"/>
                    <a:pt x="49" y="76"/>
                    <a:pt x="49" y="68"/>
                  </a:cubicBezTo>
                  <a:cubicBezTo>
                    <a:pt x="49" y="58"/>
                    <a:pt x="57" y="48"/>
                    <a:pt x="69" y="48"/>
                  </a:cubicBezTo>
                  <a:cubicBezTo>
                    <a:pt x="73" y="48"/>
                    <a:pt x="78" y="49"/>
                    <a:pt x="79" y="51"/>
                  </a:cubicBezTo>
                  <a:cubicBezTo>
                    <a:pt x="80" y="55"/>
                    <a:pt x="78" y="63"/>
                    <a:pt x="77" y="66"/>
                  </a:cubicBezTo>
                  <a:cubicBezTo>
                    <a:pt x="76" y="71"/>
                    <a:pt x="77" y="74"/>
                    <a:pt x="79" y="74"/>
                  </a:cubicBezTo>
                  <a:cubicBezTo>
                    <a:pt x="83" y="74"/>
                    <a:pt x="88" y="69"/>
                    <a:pt x="88" y="59"/>
                  </a:cubicBezTo>
                  <a:cubicBezTo>
                    <a:pt x="88" y="48"/>
                    <a:pt x="80" y="39"/>
                    <a:pt x="67" y="39"/>
                  </a:cubicBezTo>
                  <a:cubicBezTo>
                    <a:pt x="53" y="39"/>
                    <a:pt x="42" y="49"/>
                    <a:pt x="42" y="66"/>
                  </a:cubicBezTo>
                  <a:cubicBezTo>
                    <a:pt x="42" y="81"/>
                    <a:pt x="51" y="89"/>
                    <a:pt x="64" y="89"/>
                  </a:cubicBezTo>
                  <a:cubicBezTo>
                    <a:pt x="68" y="89"/>
                    <a:pt x="73" y="88"/>
                    <a:pt x="75" y="87"/>
                  </a:cubicBezTo>
                  <a:cubicBezTo>
                    <a:pt x="76" y="87"/>
                    <a:pt x="77" y="86"/>
                    <a:pt x="77" y="87"/>
                  </a:cubicBezTo>
                  <a:cubicBezTo>
                    <a:pt x="77" y="87"/>
                    <a:pt x="78" y="90"/>
                    <a:pt x="78" y="91"/>
                  </a:cubicBezTo>
                  <a:cubicBezTo>
                    <a:pt x="78" y="91"/>
                    <a:pt x="78" y="91"/>
                    <a:pt x="77" y="92"/>
                  </a:cubicBezTo>
                  <a:cubicBezTo>
                    <a:pt x="72" y="94"/>
                    <a:pt x="68" y="95"/>
                    <a:pt x="62" y="95"/>
                  </a:cubicBezTo>
                  <a:cubicBezTo>
                    <a:pt x="48" y="95"/>
                    <a:pt x="35" y="84"/>
                    <a:pt x="35" y="67"/>
                  </a:cubicBezTo>
                  <a:cubicBezTo>
                    <a:pt x="35" y="49"/>
                    <a:pt x="48" y="34"/>
                    <a:pt x="68" y="34"/>
                  </a:cubicBezTo>
                  <a:cubicBezTo>
                    <a:pt x="83" y="34"/>
                    <a:pt x="94" y="44"/>
                    <a:pt x="94" y="59"/>
                  </a:cubicBezTo>
                  <a:cubicBezTo>
                    <a:pt x="94" y="72"/>
                    <a:pt x="87" y="80"/>
                    <a:pt x="78" y="80"/>
                  </a:cubicBezTo>
                  <a:moveTo>
                    <a:pt x="10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1" y="3"/>
                    <a:pt x="1" y="7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22"/>
                    <a:pt x="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20" y="22"/>
                    <a:pt x="25" y="27"/>
                    <a:pt x="25" y="3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9"/>
                    <a:pt x="20" y="54"/>
                    <a:pt x="1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" y="54"/>
                    <a:pt x="1" y="57"/>
                    <a:pt x="1" y="57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4"/>
                    <a:pt x="5" y="7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20" y="74"/>
                    <a:pt x="25" y="79"/>
                    <a:pt x="25" y="8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101"/>
                    <a:pt x="20" y="106"/>
                    <a:pt x="14" y="106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1" y="106"/>
                    <a:pt x="1" y="109"/>
                    <a:pt x="1" y="109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1" y="125"/>
                    <a:pt x="4" y="129"/>
                    <a:pt x="8" y="129"/>
                  </a:cubicBezTo>
                  <a:cubicBezTo>
                    <a:pt x="105" y="129"/>
                    <a:pt x="105" y="129"/>
                    <a:pt x="105" y="129"/>
                  </a:cubicBezTo>
                  <a:cubicBezTo>
                    <a:pt x="109" y="129"/>
                    <a:pt x="113" y="125"/>
                    <a:pt x="113" y="122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3"/>
                    <a:pt x="109" y="0"/>
                    <a:pt x="10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B31EBC1-34D4-31F5-25C0-B54FFDFBD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338" y="954086"/>
              <a:ext cx="30163" cy="4127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12"/>
                </a:cxn>
                <a:cxn ang="0">
                  <a:pos x="4" y="18"/>
                </a:cxn>
                <a:cxn ang="0">
                  <a:pos x="11" y="9"/>
                </a:cxn>
                <a:cxn ang="0">
                  <a:pos x="12" y="1"/>
                </a:cxn>
                <a:cxn ang="0">
                  <a:pos x="10" y="0"/>
                </a:cxn>
              </a:cxnLst>
              <a:rect l="0" t="0" r="r" b="b"/>
              <a:pathLst>
                <a:path w="13" h="18">
                  <a:moveTo>
                    <a:pt x="10" y="0"/>
                  </a:moveTo>
                  <a:cubicBezTo>
                    <a:pt x="4" y="0"/>
                    <a:pt x="0" y="6"/>
                    <a:pt x="0" y="12"/>
                  </a:cubicBezTo>
                  <a:cubicBezTo>
                    <a:pt x="0" y="16"/>
                    <a:pt x="1" y="18"/>
                    <a:pt x="4" y="18"/>
                  </a:cubicBezTo>
                  <a:cubicBezTo>
                    <a:pt x="7" y="18"/>
                    <a:pt x="10" y="14"/>
                    <a:pt x="11" y="9"/>
                  </a:cubicBezTo>
                  <a:cubicBezTo>
                    <a:pt x="12" y="7"/>
                    <a:pt x="13" y="3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" name="Group 386">
            <a:extLst>
              <a:ext uri="{FF2B5EF4-FFF2-40B4-BE49-F238E27FC236}">
                <a16:creationId xmlns:a16="http://schemas.microsoft.com/office/drawing/2014/main" id="{6B306F11-8BE7-E2B3-7870-27C49024D77E}"/>
              </a:ext>
            </a:extLst>
          </p:cNvPr>
          <p:cNvGrpSpPr/>
          <p:nvPr/>
        </p:nvGrpSpPr>
        <p:grpSpPr>
          <a:xfrm>
            <a:off x="2170902" y="1213164"/>
            <a:ext cx="296497" cy="324403"/>
            <a:chOff x="1066801" y="828673"/>
            <a:chExt cx="269875" cy="295275"/>
          </a:xfrm>
          <a:solidFill>
            <a:srgbClr val="1673A3"/>
          </a:solidFill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73319EAF-769E-FDDC-FEDB-76C694D70E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6801" y="896936"/>
              <a:ext cx="49213" cy="39688"/>
            </a:xfrm>
            <a:custGeom>
              <a:avLst/>
              <a:gdLst/>
              <a:ahLst/>
              <a:cxnLst>
                <a:cxn ang="0">
                  <a:pos x="22" y="13"/>
                </a:cxn>
                <a:cxn ang="0">
                  <a:pos x="18" y="17"/>
                </a:cxn>
                <a:cxn ang="0">
                  <a:pos x="4" y="17"/>
                </a:cxn>
                <a:cxn ang="0">
                  <a:pos x="0" y="13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18" y="0"/>
                </a:cxn>
                <a:cxn ang="0">
                  <a:pos x="22" y="4"/>
                </a:cxn>
                <a:cxn ang="0">
                  <a:pos x="22" y="13"/>
                </a:cxn>
              </a:cxnLst>
              <a:rect l="0" t="0" r="r" b="b"/>
              <a:pathLst>
                <a:path w="22" h="17">
                  <a:moveTo>
                    <a:pt x="22" y="13"/>
                  </a:moveTo>
                  <a:cubicBezTo>
                    <a:pt x="22" y="15"/>
                    <a:pt x="20" y="17"/>
                    <a:pt x="1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2" y="1"/>
                    <a:pt x="22" y="4"/>
                  </a:cubicBezTo>
                  <a:lnTo>
                    <a:pt x="22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9AC6B40A-C053-489F-33F5-15C3000C4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6801" y="1015998"/>
              <a:ext cx="49213" cy="36513"/>
            </a:xfrm>
            <a:custGeom>
              <a:avLst/>
              <a:gdLst/>
              <a:ahLst/>
              <a:cxnLst>
                <a:cxn ang="0">
                  <a:pos x="22" y="12"/>
                </a:cxn>
                <a:cxn ang="0">
                  <a:pos x="18" y="16"/>
                </a:cxn>
                <a:cxn ang="0">
                  <a:pos x="4" y="16"/>
                </a:cxn>
                <a:cxn ang="0">
                  <a:pos x="0" y="12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18" y="0"/>
                </a:cxn>
                <a:cxn ang="0">
                  <a:pos x="22" y="4"/>
                </a:cxn>
                <a:cxn ang="0">
                  <a:pos x="22" y="12"/>
                </a:cxn>
              </a:cxnLst>
              <a:rect l="0" t="0" r="r" b="b"/>
              <a:pathLst>
                <a:path w="22" h="16">
                  <a:moveTo>
                    <a:pt x="22" y="12"/>
                  </a:moveTo>
                  <a:cubicBezTo>
                    <a:pt x="22" y="14"/>
                    <a:pt x="20" y="16"/>
                    <a:pt x="18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2" y="2"/>
                    <a:pt x="22" y="4"/>
                  </a:cubicBezTo>
                  <a:lnTo>
                    <a:pt x="22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C3807111-65E4-F48E-14FD-4DADFA7A8E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9501" y="828673"/>
              <a:ext cx="257175" cy="295275"/>
            </a:xfrm>
            <a:custGeom>
              <a:avLst/>
              <a:gdLst/>
              <a:ahLst/>
              <a:cxnLst>
                <a:cxn ang="0">
                  <a:pos x="86" y="92"/>
                </a:cxn>
                <a:cxn ang="0">
                  <a:pos x="83" y="94"/>
                </a:cxn>
                <a:cxn ang="0">
                  <a:pos x="83" y="94"/>
                </a:cxn>
                <a:cxn ang="0">
                  <a:pos x="79" y="95"/>
                </a:cxn>
                <a:cxn ang="0">
                  <a:pos x="75" y="95"/>
                </a:cxn>
                <a:cxn ang="0">
                  <a:pos x="48" y="71"/>
                </a:cxn>
                <a:cxn ang="0">
                  <a:pos x="41" y="37"/>
                </a:cxn>
                <a:cxn ang="0">
                  <a:pos x="43" y="33"/>
                </a:cxn>
                <a:cxn ang="0">
                  <a:pos x="46" y="30"/>
                </a:cxn>
                <a:cxn ang="0">
                  <a:pos x="46" y="30"/>
                </a:cxn>
                <a:cxn ang="0">
                  <a:pos x="49" y="28"/>
                </a:cxn>
                <a:cxn ang="0">
                  <a:pos x="56" y="30"/>
                </a:cxn>
                <a:cxn ang="0">
                  <a:pos x="62" y="41"/>
                </a:cxn>
                <a:cxn ang="0">
                  <a:pos x="60" y="48"/>
                </a:cxn>
                <a:cxn ang="0">
                  <a:pos x="58" y="49"/>
                </a:cxn>
                <a:cxn ang="0">
                  <a:pos x="55" y="50"/>
                </a:cxn>
                <a:cxn ang="0">
                  <a:pos x="55" y="52"/>
                </a:cxn>
                <a:cxn ang="0">
                  <a:pos x="55" y="52"/>
                </a:cxn>
                <a:cxn ang="0">
                  <a:pos x="60" y="65"/>
                </a:cxn>
                <a:cxn ang="0">
                  <a:pos x="68" y="75"/>
                </a:cxn>
                <a:cxn ang="0">
                  <a:pos x="68" y="75"/>
                </a:cxn>
                <a:cxn ang="0">
                  <a:pos x="70" y="75"/>
                </a:cxn>
                <a:cxn ang="0">
                  <a:pos x="75" y="73"/>
                </a:cxn>
                <a:cxn ang="0">
                  <a:pos x="81" y="74"/>
                </a:cxn>
                <a:cxn ang="0">
                  <a:pos x="88" y="86"/>
                </a:cxn>
                <a:cxn ang="0">
                  <a:pos x="86" y="92"/>
                </a:cxn>
                <a:cxn ang="0">
                  <a:pos x="105" y="0"/>
                </a:cxn>
                <a:cxn ang="0">
                  <a:pos x="8" y="0"/>
                </a:cxn>
                <a:cxn ang="0">
                  <a:pos x="1" y="7"/>
                </a:cxn>
                <a:cxn ang="0">
                  <a:pos x="1" y="19"/>
                </a:cxn>
                <a:cxn ang="0">
                  <a:pos x="3" y="22"/>
                </a:cxn>
                <a:cxn ang="0">
                  <a:pos x="14" y="22"/>
                </a:cxn>
                <a:cxn ang="0">
                  <a:pos x="25" y="33"/>
                </a:cxn>
                <a:cxn ang="0">
                  <a:pos x="25" y="43"/>
                </a:cxn>
                <a:cxn ang="0">
                  <a:pos x="14" y="54"/>
                </a:cxn>
                <a:cxn ang="0">
                  <a:pos x="3" y="54"/>
                </a:cxn>
                <a:cxn ang="0">
                  <a:pos x="1" y="57"/>
                </a:cxn>
                <a:cxn ang="0">
                  <a:pos x="1" y="70"/>
                </a:cxn>
                <a:cxn ang="0">
                  <a:pos x="5" y="74"/>
                </a:cxn>
                <a:cxn ang="0">
                  <a:pos x="14" y="74"/>
                </a:cxn>
                <a:cxn ang="0">
                  <a:pos x="25" y="85"/>
                </a:cxn>
                <a:cxn ang="0">
                  <a:pos x="25" y="95"/>
                </a:cxn>
                <a:cxn ang="0">
                  <a:pos x="14" y="106"/>
                </a:cxn>
                <a:cxn ang="0">
                  <a:pos x="5" y="106"/>
                </a:cxn>
                <a:cxn ang="0">
                  <a:pos x="1" y="109"/>
                </a:cxn>
                <a:cxn ang="0">
                  <a:pos x="1" y="122"/>
                </a:cxn>
                <a:cxn ang="0">
                  <a:pos x="8" y="129"/>
                </a:cxn>
                <a:cxn ang="0">
                  <a:pos x="105" y="129"/>
                </a:cxn>
                <a:cxn ang="0">
                  <a:pos x="112" y="122"/>
                </a:cxn>
                <a:cxn ang="0">
                  <a:pos x="112" y="7"/>
                </a:cxn>
                <a:cxn ang="0">
                  <a:pos x="105" y="0"/>
                </a:cxn>
              </a:cxnLst>
              <a:rect l="0" t="0" r="r" b="b"/>
              <a:pathLst>
                <a:path w="112" h="129">
                  <a:moveTo>
                    <a:pt x="86" y="92"/>
                  </a:moveTo>
                  <a:cubicBezTo>
                    <a:pt x="83" y="94"/>
                    <a:pt x="83" y="94"/>
                    <a:pt x="83" y="94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1" y="94"/>
                    <a:pt x="80" y="95"/>
                    <a:pt x="79" y="95"/>
                  </a:cubicBezTo>
                  <a:cubicBezTo>
                    <a:pt x="77" y="95"/>
                    <a:pt x="76" y="95"/>
                    <a:pt x="75" y="95"/>
                  </a:cubicBezTo>
                  <a:cubicBezTo>
                    <a:pt x="74" y="95"/>
                    <a:pt x="60" y="92"/>
                    <a:pt x="48" y="71"/>
                  </a:cubicBezTo>
                  <a:cubicBezTo>
                    <a:pt x="39" y="56"/>
                    <a:pt x="37" y="46"/>
                    <a:pt x="41" y="37"/>
                  </a:cubicBezTo>
                  <a:cubicBezTo>
                    <a:pt x="42" y="36"/>
                    <a:pt x="42" y="35"/>
                    <a:pt x="43" y="33"/>
                  </a:cubicBezTo>
                  <a:cubicBezTo>
                    <a:pt x="44" y="32"/>
                    <a:pt x="45" y="31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1" y="27"/>
                    <a:pt x="54" y="28"/>
                    <a:pt x="56" y="30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3" y="43"/>
                    <a:pt x="63" y="46"/>
                    <a:pt x="60" y="48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5" y="50"/>
                    <a:pt x="55" y="50"/>
                    <a:pt x="55" y="50"/>
                  </a:cubicBezTo>
                  <a:cubicBezTo>
                    <a:pt x="55" y="51"/>
                    <a:pt x="55" y="51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6" y="55"/>
                    <a:pt x="57" y="60"/>
                    <a:pt x="60" y="65"/>
                  </a:cubicBezTo>
                  <a:cubicBezTo>
                    <a:pt x="63" y="70"/>
                    <a:pt x="66" y="73"/>
                    <a:pt x="68" y="75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69" y="76"/>
                    <a:pt x="69" y="76"/>
                    <a:pt x="70" y="75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77" y="71"/>
                    <a:pt x="80" y="72"/>
                    <a:pt x="81" y="74"/>
                  </a:cubicBezTo>
                  <a:cubicBezTo>
                    <a:pt x="88" y="86"/>
                    <a:pt x="88" y="86"/>
                    <a:pt x="88" y="86"/>
                  </a:cubicBezTo>
                  <a:cubicBezTo>
                    <a:pt x="89" y="88"/>
                    <a:pt x="88" y="91"/>
                    <a:pt x="86" y="92"/>
                  </a:cubicBezTo>
                  <a:moveTo>
                    <a:pt x="10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1" y="3"/>
                    <a:pt x="1" y="7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22"/>
                    <a:pt x="3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20" y="22"/>
                    <a:pt x="25" y="27"/>
                    <a:pt x="25" y="3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9"/>
                    <a:pt x="20" y="54"/>
                    <a:pt x="14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1" y="57"/>
                    <a:pt x="1" y="57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4"/>
                    <a:pt x="5" y="7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20" y="74"/>
                    <a:pt x="25" y="79"/>
                    <a:pt x="25" y="8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101"/>
                    <a:pt x="20" y="106"/>
                    <a:pt x="14" y="106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1" y="106"/>
                    <a:pt x="1" y="109"/>
                    <a:pt x="1" y="109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1" y="125"/>
                    <a:pt x="4" y="129"/>
                    <a:pt x="8" y="129"/>
                  </a:cubicBezTo>
                  <a:cubicBezTo>
                    <a:pt x="105" y="129"/>
                    <a:pt x="105" y="129"/>
                    <a:pt x="105" y="129"/>
                  </a:cubicBezTo>
                  <a:cubicBezTo>
                    <a:pt x="109" y="129"/>
                    <a:pt x="112" y="125"/>
                    <a:pt x="112" y="122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2" y="3"/>
                    <a:pt x="109" y="0"/>
                    <a:pt x="10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4" name="Group 391">
            <a:extLst>
              <a:ext uri="{FF2B5EF4-FFF2-40B4-BE49-F238E27FC236}">
                <a16:creationId xmlns:a16="http://schemas.microsoft.com/office/drawing/2014/main" id="{467E816A-F5C0-56EB-4478-F0B7089B9E8E}"/>
              </a:ext>
            </a:extLst>
          </p:cNvPr>
          <p:cNvGrpSpPr/>
          <p:nvPr/>
        </p:nvGrpSpPr>
        <p:grpSpPr>
          <a:xfrm>
            <a:off x="2648787" y="1204445"/>
            <a:ext cx="296497" cy="338356"/>
            <a:chOff x="1501776" y="820736"/>
            <a:chExt cx="269875" cy="307975"/>
          </a:xfrm>
          <a:solidFill>
            <a:srgbClr val="1673A3"/>
          </a:solidFill>
        </p:grpSpPr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B4DF64FF-7683-A32D-6E99-D3930B5576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0038" y="820736"/>
              <a:ext cx="201613" cy="307975"/>
            </a:xfrm>
            <a:custGeom>
              <a:avLst/>
              <a:gdLst/>
              <a:ahLst/>
              <a:cxnLst>
                <a:cxn ang="0">
                  <a:pos x="67" y="121"/>
                </a:cxn>
                <a:cxn ang="0">
                  <a:pos x="65" y="120"/>
                </a:cxn>
                <a:cxn ang="0">
                  <a:pos x="65" y="70"/>
                </a:cxn>
                <a:cxn ang="0">
                  <a:pos x="67" y="68"/>
                </a:cxn>
                <a:cxn ang="0">
                  <a:pos x="84" y="68"/>
                </a:cxn>
                <a:cxn ang="0">
                  <a:pos x="88" y="64"/>
                </a:cxn>
                <a:cxn ang="0">
                  <a:pos x="88" y="6"/>
                </a:cxn>
                <a:cxn ang="0">
                  <a:pos x="82" y="0"/>
                </a:cxn>
                <a:cxn ang="0">
                  <a:pos x="6" y="0"/>
                </a:cxn>
                <a:cxn ang="0">
                  <a:pos x="0" y="6"/>
                </a:cxn>
                <a:cxn ang="0">
                  <a:pos x="0" y="128"/>
                </a:cxn>
                <a:cxn ang="0">
                  <a:pos x="6" y="134"/>
                </a:cxn>
                <a:cxn ang="0">
                  <a:pos x="82" y="134"/>
                </a:cxn>
                <a:cxn ang="0">
                  <a:pos x="88" y="128"/>
                </a:cxn>
                <a:cxn ang="0">
                  <a:pos x="88" y="125"/>
                </a:cxn>
                <a:cxn ang="0">
                  <a:pos x="84" y="121"/>
                </a:cxn>
                <a:cxn ang="0">
                  <a:pos x="67" y="121"/>
                </a:cxn>
              </a:cxnLst>
              <a:rect l="0" t="0" r="r" b="b"/>
              <a:pathLst>
                <a:path w="88" h="134">
                  <a:moveTo>
                    <a:pt x="67" y="121"/>
                  </a:moveTo>
                  <a:cubicBezTo>
                    <a:pt x="66" y="121"/>
                    <a:pt x="65" y="121"/>
                    <a:pt x="65" y="12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69"/>
                    <a:pt x="66" y="68"/>
                    <a:pt x="67" y="68"/>
                  </a:cubicBezTo>
                  <a:cubicBezTo>
                    <a:pt x="84" y="68"/>
                    <a:pt x="84" y="68"/>
                    <a:pt x="84" y="68"/>
                  </a:cubicBezTo>
                  <a:cubicBezTo>
                    <a:pt x="84" y="68"/>
                    <a:pt x="88" y="69"/>
                    <a:pt x="88" y="64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3"/>
                    <a:pt x="86" y="0"/>
                    <a:pt x="8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3" y="134"/>
                    <a:pt x="6" y="134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6" y="134"/>
                    <a:pt x="88" y="131"/>
                    <a:pt x="88" y="128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88" y="121"/>
                    <a:pt x="84" y="121"/>
                    <a:pt x="84" y="121"/>
                  </a:cubicBezTo>
                  <a:lnTo>
                    <a:pt x="67" y="1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DD6CB090-89AD-EA88-D232-0A0789FDEA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1776" y="820736"/>
              <a:ext cx="50800" cy="30797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0" y="128"/>
                </a:cxn>
                <a:cxn ang="0">
                  <a:pos x="5" y="134"/>
                </a:cxn>
                <a:cxn ang="0">
                  <a:pos x="16" y="134"/>
                </a:cxn>
                <a:cxn ang="0">
                  <a:pos x="22" y="128"/>
                </a:cxn>
                <a:cxn ang="0">
                  <a:pos x="22" y="6"/>
                </a:cxn>
                <a:cxn ang="0">
                  <a:pos x="16" y="0"/>
                </a:cxn>
              </a:cxnLst>
              <a:rect l="0" t="0" r="r" b="b"/>
              <a:pathLst>
                <a:path w="22" h="134">
                  <a:moveTo>
                    <a:pt x="1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4"/>
                    <a:pt x="5" y="134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9" y="134"/>
                    <a:pt x="22" y="131"/>
                    <a:pt x="22" y="12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3"/>
                    <a:pt x="19" y="0"/>
                    <a:pt x="1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CDD28974-B90E-A189-3FAE-EA9558874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8313" y="995361"/>
              <a:ext cx="33338" cy="34925"/>
            </a:xfrm>
            <a:custGeom>
              <a:avLst/>
              <a:gdLst/>
              <a:ahLst/>
              <a:cxnLst>
                <a:cxn ang="0">
                  <a:pos x="15" y="12"/>
                </a:cxn>
                <a:cxn ang="0">
                  <a:pos x="13" y="15"/>
                </a:cxn>
                <a:cxn ang="0">
                  <a:pos x="2" y="15"/>
                </a:cxn>
                <a:cxn ang="0">
                  <a:pos x="0" y="12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13" y="0"/>
                </a:cxn>
                <a:cxn ang="0">
                  <a:pos x="15" y="2"/>
                </a:cxn>
                <a:cxn ang="0">
                  <a:pos x="15" y="12"/>
                </a:cxn>
              </a:cxnLst>
              <a:rect l="0" t="0" r="r" b="b"/>
              <a:pathLst>
                <a:path w="15" h="15">
                  <a:moveTo>
                    <a:pt x="15" y="12"/>
                  </a:moveTo>
                  <a:cubicBezTo>
                    <a:pt x="15" y="14"/>
                    <a:pt x="14" y="15"/>
                    <a:pt x="13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lnTo>
                    <a:pt x="15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5ECE3F85-EE56-7A2F-92BA-604FE1231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8313" y="1047748"/>
              <a:ext cx="33338" cy="34925"/>
            </a:xfrm>
            <a:custGeom>
              <a:avLst/>
              <a:gdLst/>
              <a:ahLst/>
              <a:cxnLst>
                <a:cxn ang="0">
                  <a:pos x="15" y="13"/>
                </a:cxn>
                <a:cxn ang="0">
                  <a:pos x="13" y="15"/>
                </a:cxn>
                <a:cxn ang="0">
                  <a:pos x="2" y="15"/>
                </a:cxn>
                <a:cxn ang="0">
                  <a:pos x="0" y="13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13" y="0"/>
                </a:cxn>
                <a:cxn ang="0">
                  <a:pos x="15" y="2"/>
                </a:cxn>
                <a:cxn ang="0">
                  <a:pos x="15" y="13"/>
                </a:cxn>
              </a:cxnLst>
              <a:rect l="0" t="0" r="r" b="b"/>
              <a:pathLst>
                <a:path w="15" h="15">
                  <a:moveTo>
                    <a:pt x="15" y="13"/>
                  </a:moveTo>
                  <a:cubicBezTo>
                    <a:pt x="15" y="14"/>
                    <a:pt x="14" y="15"/>
                    <a:pt x="13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lnTo>
                    <a:pt x="15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9" name="Freeform 16">
            <a:extLst>
              <a:ext uri="{FF2B5EF4-FFF2-40B4-BE49-F238E27FC236}">
                <a16:creationId xmlns:a16="http://schemas.microsoft.com/office/drawing/2014/main" id="{06D9B8D1-FCAA-2F7E-B23D-0292F4A24F19}"/>
              </a:ext>
            </a:extLst>
          </p:cNvPr>
          <p:cNvSpPr>
            <a:spLocks/>
          </p:cNvSpPr>
          <p:nvPr/>
        </p:nvSpPr>
        <p:spPr bwMode="auto">
          <a:xfrm>
            <a:off x="3131900" y="1195723"/>
            <a:ext cx="299986" cy="357541"/>
          </a:xfrm>
          <a:custGeom>
            <a:avLst/>
            <a:gdLst/>
            <a:ahLst/>
            <a:cxnLst>
              <a:cxn ang="0">
                <a:pos x="111" y="0"/>
              </a:cxn>
              <a:cxn ang="0">
                <a:pos x="50" y="0"/>
              </a:cxn>
              <a:cxn ang="0">
                <a:pos x="47" y="2"/>
              </a:cxn>
              <a:cxn ang="0">
                <a:pos x="47" y="61"/>
              </a:cxn>
              <a:cxn ang="0">
                <a:pos x="46" y="61"/>
              </a:cxn>
              <a:cxn ang="0">
                <a:pos x="36" y="52"/>
              </a:cxn>
              <a:cxn ang="0">
                <a:pos x="33" y="52"/>
              </a:cxn>
              <a:cxn ang="0">
                <a:pos x="23" y="61"/>
              </a:cxn>
              <a:cxn ang="0">
                <a:pos x="22" y="61"/>
              </a:cxn>
              <a:cxn ang="0">
                <a:pos x="22" y="2"/>
              </a:cxn>
              <a:cxn ang="0">
                <a:pos x="19" y="0"/>
              </a:cxn>
              <a:cxn ang="0">
                <a:pos x="8" y="0"/>
              </a:cxn>
              <a:cxn ang="0">
                <a:pos x="0" y="8"/>
              </a:cxn>
              <a:cxn ang="0">
                <a:pos x="0" y="134"/>
              </a:cxn>
              <a:cxn ang="0">
                <a:pos x="8" y="142"/>
              </a:cxn>
              <a:cxn ang="0">
                <a:pos x="111" y="142"/>
              </a:cxn>
              <a:cxn ang="0">
                <a:pos x="119" y="134"/>
              </a:cxn>
              <a:cxn ang="0">
                <a:pos x="119" y="8"/>
              </a:cxn>
              <a:cxn ang="0">
                <a:pos x="111" y="0"/>
              </a:cxn>
            </a:cxnLst>
            <a:rect l="0" t="0" r="r" b="b"/>
            <a:pathLst>
              <a:path w="119" h="142">
                <a:moveTo>
                  <a:pt x="111" y="0"/>
                </a:move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7" y="2"/>
                  <a:pt x="47" y="2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2"/>
                  <a:pt x="47" y="62"/>
                  <a:pt x="46" y="61"/>
                </a:cubicBezTo>
                <a:cubicBezTo>
                  <a:pt x="36" y="52"/>
                  <a:pt x="36" y="52"/>
                  <a:pt x="36" y="52"/>
                </a:cubicBezTo>
                <a:cubicBezTo>
                  <a:pt x="35" y="52"/>
                  <a:pt x="34" y="52"/>
                  <a:pt x="33" y="52"/>
                </a:cubicBezTo>
                <a:cubicBezTo>
                  <a:pt x="23" y="61"/>
                  <a:pt x="23" y="61"/>
                  <a:pt x="23" y="61"/>
                </a:cubicBezTo>
                <a:cubicBezTo>
                  <a:pt x="22" y="62"/>
                  <a:pt x="22" y="62"/>
                  <a:pt x="22" y="61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2" y="0"/>
                  <a:pt x="19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8"/>
                  <a:pt x="4" y="142"/>
                  <a:pt x="8" y="142"/>
                </a:cubicBezTo>
                <a:cubicBezTo>
                  <a:pt x="111" y="142"/>
                  <a:pt x="111" y="142"/>
                  <a:pt x="111" y="142"/>
                </a:cubicBezTo>
                <a:cubicBezTo>
                  <a:pt x="115" y="142"/>
                  <a:pt x="119" y="138"/>
                  <a:pt x="119" y="134"/>
                </a:cubicBezTo>
                <a:cubicBezTo>
                  <a:pt x="119" y="8"/>
                  <a:pt x="119" y="8"/>
                  <a:pt x="119" y="8"/>
                </a:cubicBezTo>
                <a:cubicBezTo>
                  <a:pt x="119" y="4"/>
                  <a:pt x="115" y="0"/>
                  <a:pt x="111" y="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0" name="Freeform 17">
            <a:extLst>
              <a:ext uri="{FF2B5EF4-FFF2-40B4-BE49-F238E27FC236}">
                <a16:creationId xmlns:a16="http://schemas.microsoft.com/office/drawing/2014/main" id="{A4650118-478A-BF85-F500-1EDE3EE95EA6}"/>
              </a:ext>
            </a:extLst>
          </p:cNvPr>
          <p:cNvSpPr>
            <a:spLocks/>
          </p:cNvSpPr>
          <p:nvPr/>
        </p:nvSpPr>
        <p:spPr bwMode="auto">
          <a:xfrm>
            <a:off x="3533045" y="1218397"/>
            <a:ext cx="310450" cy="306961"/>
          </a:xfrm>
          <a:custGeom>
            <a:avLst/>
            <a:gdLst/>
            <a:ahLst/>
            <a:cxnLst>
              <a:cxn ang="0">
                <a:pos x="117" y="6"/>
              </a:cxn>
              <a:cxn ang="0">
                <a:pos x="97" y="9"/>
              </a:cxn>
              <a:cxn ang="0">
                <a:pos x="82" y="23"/>
              </a:cxn>
              <a:cxn ang="0">
                <a:pos x="80" y="24"/>
              </a:cxn>
              <a:cxn ang="0">
                <a:pos x="31" y="15"/>
              </a:cxn>
              <a:cxn ang="0">
                <a:pos x="25" y="17"/>
              </a:cxn>
              <a:cxn ang="0">
                <a:pos x="20" y="22"/>
              </a:cxn>
              <a:cxn ang="0">
                <a:pos x="21" y="26"/>
              </a:cxn>
              <a:cxn ang="0">
                <a:pos x="57" y="45"/>
              </a:cxn>
              <a:cxn ang="0">
                <a:pos x="58" y="48"/>
              </a:cxn>
              <a:cxn ang="0">
                <a:pos x="37" y="69"/>
              </a:cxn>
              <a:cxn ang="0">
                <a:pos x="32" y="70"/>
              </a:cxn>
              <a:cxn ang="0">
                <a:pos x="16" y="68"/>
              </a:cxn>
              <a:cxn ang="0">
                <a:pos x="9" y="71"/>
              </a:cxn>
              <a:cxn ang="0">
                <a:pos x="2" y="78"/>
              </a:cxn>
              <a:cxn ang="0">
                <a:pos x="2" y="83"/>
              </a:cxn>
              <a:cxn ang="0">
                <a:pos x="30" y="90"/>
              </a:cxn>
              <a:cxn ang="0">
                <a:pos x="33" y="93"/>
              </a:cxn>
              <a:cxn ang="0">
                <a:pos x="39" y="120"/>
              </a:cxn>
              <a:cxn ang="0">
                <a:pos x="44" y="120"/>
              </a:cxn>
              <a:cxn ang="0">
                <a:pos x="52" y="113"/>
              </a:cxn>
              <a:cxn ang="0">
                <a:pos x="54" y="106"/>
              </a:cxn>
              <a:cxn ang="0">
                <a:pos x="52" y="91"/>
              </a:cxn>
              <a:cxn ang="0">
                <a:pos x="53" y="87"/>
              </a:cxn>
              <a:cxn ang="0">
                <a:pos x="75" y="65"/>
              </a:cxn>
              <a:cxn ang="0">
                <a:pos x="78" y="66"/>
              </a:cxn>
              <a:cxn ang="0">
                <a:pos x="96" y="101"/>
              </a:cxn>
              <a:cxn ang="0">
                <a:pos x="101" y="102"/>
              </a:cxn>
              <a:cxn ang="0">
                <a:pos x="105" y="98"/>
              </a:cxn>
              <a:cxn ang="0">
                <a:pos x="107" y="91"/>
              </a:cxn>
              <a:cxn ang="0">
                <a:pos x="99" y="44"/>
              </a:cxn>
              <a:cxn ang="0">
                <a:pos x="100" y="41"/>
              </a:cxn>
              <a:cxn ang="0">
                <a:pos x="114" y="26"/>
              </a:cxn>
              <a:cxn ang="0">
                <a:pos x="117" y="6"/>
              </a:cxn>
            </a:cxnLst>
            <a:rect l="0" t="0" r="r" b="b"/>
            <a:pathLst>
              <a:path w="123" h="122">
                <a:moveTo>
                  <a:pt x="117" y="6"/>
                </a:moveTo>
                <a:cubicBezTo>
                  <a:pt x="111" y="0"/>
                  <a:pt x="101" y="5"/>
                  <a:pt x="97" y="9"/>
                </a:cubicBezTo>
                <a:cubicBezTo>
                  <a:pt x="97" y="9"/>
                  <a:pt x="86" y="19"/>
                  <a:pt x="82" y="23"/>
                </a:cubicBezTo>
                <a:cubicBezTo>
                  <a:pt x="81" y="24"/>
                  <a:pt x="80" y="24"/>
                  <a:pt x="80" y="24"/>
                </a:cubicBezTo>
                <a:cubicBezTo>
                  <a:pt x="31" y="15"/>
                  <a:pt x="31" y="15"/>
                  <a:pt x="31" y="15"/>
                </a:cubicBezTo>
                <a:cubicBezTo>
                  <a:pt x="29" y="15"/>
                  <a:pt x="26" y="16"/>
                  <a:pt x="25" y="17"/>
                </a:cubicBezTo>
                <a:cubicBezTo>
                  <a:pt x="20" y="22"/>
                  <a:pt x="20" y="22"/>
                  <a:pt x="20" y="22"/>
                </a:cubicBezTo>
                <a:cubicBezTo>
                  <a:pt x="19" y="23"/>
                  <a:pt x="19" y="25"/>
                  <a:pt x="21" y="26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5"/>
                  <a:pt x="60" y="46"/>
                  <a:pt x="58" y="48"/>
                </a:cubicBezTo>
                <a:cubicBezTo>
                  <a:pt x="52" y="53"/>
                  <a:pt x="42" y="63"/>
                  <a:pt x="37" y="69"/>
                </a:cubicBezTo>
                <a:cubicBezTo>
                  <a:pt x="35" y="71"/>
                  <a:pt x="32" y="70"/>
                  <a:pt x="32" y="70"/>
                </a:cubicBezTo>
                <a:cubicBezTo>
                  <a:pt x="16" y="68"/>
                  <a:pt x="16" y="68"/>
                  <a:pt x="16" y="68"/>
                </a:cubicBezTo>
                <a:cubicBezTo>
                  <a:pt x="14" y="68"/>
                  <a:pt x="11" y="69"/>
                  <a:pt x="9" y="71"/>
                </a:cubicBezTo>
                <a:cubicBezTo>
                  <a:pt x="2" y="78"/>
                  <a:pt x="2" y="78"/>
                  <a:pt x="2" y="78"/>
                </a:cubicBezTo>
                <a:cubicBezTo>
                  <a:pt x="0" y="80"/>
                  <a:pt x="1" y="82"/>
                  <a:pt x="2" y="83"/>
                </a:cubicBezTo>
                <a:cubicBezTo>
                  <a:pt x="30" y="90"/>
                  <a:pt x="30" y="90"/>
                  <a:pt x="30" y="90"/>
                </a:cubicBezTo>
                <a:cubicBezTo>
                  <a:pt x="32" y="91"/>
                  <a:pt x="32" y="91"/>
                  <a:pt x="33" y="93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41" y="122"/>
                  <a:pt x="43" y="122"/>
                  <a:pt x="44" y="120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53" y="111"/>
                  <a:pt x="54" y="109"/>
                  <a:pt x="54" y="106"/>
                </a:cubicBezTo>
                <a:cubicBezTo>
                  <a:pt x="52" y="91"/>
                  <a:pt x="52" y="91"/>
                  <a:pt x="52" y="91"/>
                </a:cubicBezTo>
                <a:cubicBezTo>
                  <a:pt x="52" y="91"/>
                  <a:pt x="52" y="88"/>
                  <a:pt x="53" y="87"/>
                </a:cubicBezTo>
                <a:cubicBezTo>
                  <a:pt x="58" y="82"/>
                  <a:pt x="69" y="71"/>
                  <a:pt x="75" y="65"/>
                </a:cubicBezTo>
                <a:cubicBezTo>
                  <a:pt x="77" y="63"/>
                  <a:pt x="78" y="66"/>
                  <a:pt x="78" y="66"/>
                </a:cubicBezTo>
                <a:cubicBezTo>
                  <a:pt x="96" y="101"/>
                  <a:pt x="96" y="101"/>
                  <a:pt x="96" y="101"/>
                </a:cubicBezTo>
                <a:cubicBezTo>
                  <a:pt x="97" y="103"/>
                  <a:pt x="99" y="103"/>
                  <a:pt x="101" y="102"/>
                </a:cubicBezTo>
                <a:cubicBezTo>
                  <a:pt x="105" y="98"/>
                  <a:pt x="105" y="98"/>
                  <a:pt x="105" y="98"/>
                </a:cubicBezTo>
                <a:cubicBezTo>
                  <a:pt x="106" y="96"/>
                  <a:pt x="107" y="93"/>
                  <a:pt x="107" y="91"/>
                </a:cubicBezTo>
                <a:cubicBezTo>
                  <a:pt x="99" y="44"/>
                  <a:pt x="99" y="44"/>
                  <a:pt x="99" y="44"/>
                </a:cubicBezTo>
                <a:cubicBezTo>
                  <a:pt x="99" y="44"/>
                  <a:pt x="99" y="42"/>
                  <a:pt x="100" y="41"/>
                </a:cubicBezTo>
                <a:cubicBezTo>
                  <a:pt x="103" y="38"/>
                  <a:pt x="114" y="26"/>
                  <a:pt x="114" y="26"/>
                </a:cubicBezTo>
                <a:cubicBezTo>
                  <a:pt x="118" y="21"/>
                  <a:pt x="123" y="11"/>
                  <a:pt x="117" y="6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1" name="Group 404">
            <a:extLst>
              <a:ext uri="{FF2B5EF4-FFF2-40B4-BE49-F238E27FC236}">
                <a16:creationId xmlns:a16="http://schemas.microsoft.com/office/drawing/2014/main" id="{15713EB5-DF3B-7829-49A7-8A07DBB18E34}"/>
              </a:ext>
            </a:extLst>
          </p:cNvPr>
          <p:cNvGrpSpPr/>
          <p:nvPr/>
        </p:nvGrpSpPr>
        <p:grpSpPr>
          <a:xfrm>
            <a:off x="3963837" y="1225374"/>
            <a:ext cx="299986" cy="296497"/>
            <a:chOff x="2698751" y="839786"/>
            <a:chExt cx="273050" cy="269875"/>
          </a:xfrm>
          <a:solidFill>
            <a:srgbClr val="1673A3"/>
          </a:solidFill>
        </p:grpSpPr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2B036E0E-52D4-BDC8-59E5-E13A4B458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1138" y="1065211"/>
              <a:ext cx="169863" cy="44450"/>
            </a:xfrm>
            <a:custGeom>
              <a:avLst/>
              <a:gdLst/>
              <a:ahLst/>
              <a:cxnLst>
                <a:cxn ang="0">
                  <a:pos x="73" y="16"/>
                </a:cxn>
                <a:cxn ang="0">
                  <a:pos x="70" y="20"/>
                </a:cxn>
                <a:cxn ang="0">
                  <a:pos x="3" y="20"/>
                </a:cxn>
                <a:cxn ang="0">
                  <a:pos x="1" y="16"/>
                </a:cxn>
                <a:cxn ang="0">
                  <a:pos x="8" y="3"/>
                </a:cxn>
                <a:cxn ang="0">
                  <a:pos x="13" y="0"/>
                </a:cxn>
                <a:cxn ang="0">
                  <a:pos x="60" y="0"/>
                </a:cxn>
                <a:cxn ang="0">
                  <a:pos x="66" y="3"/>
                </a:cxn>
                <a:cxn ang="0">
                  <a:pos x="73" y="16"/>
                </a:cxn>
              </a:cxnLst>
              <a:rect l="0" t="0" r="r" b="b"/>
              <a:pathLst>
                <a:path w="74" h="20">
                  <a:moveTo>
                    <a:pt x="73" y="16"/>
                  </a:moveTo>
                  <a:cubicBezTo>
                    <a:pt x="74" y="18"/>
                    <a:pt x="73" y="20"/>
                    <a:pt x="70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" y="20"/>
                    <a:pt x="0" y="18"/>
                    <a:pt x="1" y="16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2" y="0"/>
                    <a:pt x="65" y="1"/>
                    <a:pt x="66" y="3"/>
                  </a:cubicBezTo>
                  <a:lnTo>
                    <a:pt x="73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DF98848F-930F-2590-6462-121A299FFB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8751" y="839786"/>
              <a:ext cx="273050" cy="206375"/>
            </a:xfrm>
            <a:custGeom>
              <a:avLst/>
              <a:gdLst/>
              <a:ahLst/>
              <a:cxnLst>
                <a:cxn ang="0">
                  <a:pos x="106" y="30"/>
                </a:cxn>
                <a:cxn ang="0">
                  <a:pos x="101" y="58"/>
                </a:cxn>
                <a:cxn ang="0">
                  <a:pos x="97" y="61"/>
                </a:cxn>
                <a:cxn ang="0">
                  <a:pos x="91" y="61"/>
                </a:cxn>
                <a:cxn ang="0">
                  <a:pos x="90" y="60"/>
                </a:cxn>
                <a:cxn ang="0">
                  <a:pos x="96" y="28"/>
                </a:cxn>
                <a:cxn ang="0">
                  <a:pos x="98" y="27"/>
                </a:cxn>
                <a:cxn ang="0">
                  <a:pos x="104" y="27"/>
                </a:cxn>
                <a:cxn ang="0">
                  <a:pos x="106" y="30"/>
                </a:cxn>
                <a:cxn ang="0">
                  <a:pos x="29" y="61"/>
                </a:cxn>
                <a:cxn ang="0">
                  <a:pos x="23" y="61"/>
                </a:cxn>
                <a:cxn ang="0">
                  <a:pos x="18" y="58"/>
                </a:cxn>
                <a:cxn ang="0">
                  <a:pos x="13" y="30"/>
                </a:cxn>
                <a:cxn ang="0">
                  <a:pos x="16" y="27"/>
                </a:cxn>
                <a:cxn ang="0">
                  <a:pos x="22" y="27"/>
                </a:cxn>
                <a:cxn ang="0">
                  <a:pos x="23" y="28"/>
                </a:cxn>
                <a:cxn ang="0">
                  <a:pos x="30" y="60"/>
                </a:cxn>
                <a:cxn ang="0">
                  <a:pos x="29" y="61"/>
                </a:cxn>
                <a:cxn ang="0">
                  <a:pos x="116" y="18"/>
                </a:cxn>
                <a:cxn ang="0">
                  <a:pos x="101" y="18"/>
                </a:cxn>
                <a:cxn ang="0">
                  <a:pos x="100" y="16"/>
                </a:cxn>
                <a:cxn ang="0">
                  <a:pos x="103" y="5"/>
                </a:cxn>
                <a:cxn ang="0">
                  <a:pos x="99" y="0"/>
                </a:cxn>
                <a:cxn ang="0">
                  <a:pos x="21" y="0"/>
                </a:cxn>
                <a:cxn ang="0">
                  <a:pos x="17" y="5"/>
                </a:cxn>
                <a:cxn ang="0">
                  <a:pos x="20" y="16"/>
                </a:cxn>
                <a:cxn ang="0">
                  <a:pos x="19" y="18"/>
                </a:cxn>
                <a:cxn ang="0">
                  <a:pos x="3" y="18"/>
                </a:cxn>
                <a:cxn ang="0">
                  <a:pos x="1" y="22"/>
                </a:cxn>
                <a:cxn ang="0">
                  <a:pos x="12" y="67"/>
                </a:cxn>
                <a:cxn ang="0">
                  <a:pos x="17" y="70"/>
                </a:cxn>
                <a:cxn ang="0">
                  <a:pos x="31" y="70"/>
                </a:cxn>
                <a:cxn ang="0">
                  <a:pos x="33" y="72"/>
                </a:cxn>
                <a:cxn ang="0">
                  <a:pos x="34" y="75"/>
                </a:cxn>
                <a:cxn ang="0">
                  <a:pos x="56" y="88"/>
                </a:cxn>
                <a:cxn ang="0">
                  <a:pos x="64" y="88"/>
                </a:cxn>
                <a:cxn ang="0">
                  <a:pos x="86" y="75"/>
                </a:cxn>
                <a:cxn ang="0">
                  <a:pos x="86" y="72"/>
                </a:cxn>
                <a:cxn ang="0">
                  <a:pos x="88" y="70"/>
                </a:cxn>
                <a:cxn ang="0">
                  <a:pos x="103" y="70"/>
                </a:cxn>
                <a:cxn ang="0">
                  <a:pos x="107" y="67"/>
                </a:cxn>
                <a:cxn ang="0">
                  <a:pos x="119" y="22"/>
                </a:cxn>
                <a:cxn ang="0">
                  <a:pos x="116" y="18"/>
                </a:cxn>
              </a:cxnLst>
              <a:rect l="0" t="0" r="r" b="b"/>
              <a:pathLst>
                <a:path w="119" h="90">
                  <a:moveTo>
                    <a:pt x="106" y="30"/>
                  </a:moveTo>
                  <a:cubicBezTo>
                    <a:pt x="101" y="58"/>
                    <a:pt x="101" y="58"/>
                    <a:pt x="101" y="58"/>
                  </a:cubicBezTo>
                  <a:cubicBezTo>
                    <a:pt x="101" y="60"/>
                    <a:pt x="99" y="61"/>
                    <a:pt x="97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89" y="61"/>
                    <a:pt x="90" y="60"/>
                    <a:pt x="90" y="60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7" y="27"/>
                    <a:pt x="98" y="27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6" y="27"/>
                    <a:pt x="107" y="29"/>
                    <a:pt x="106" y="30"/>
                  </a:cubicBezTo>
                  <a:moveTo>
                    <a:pt x="29" y="61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21" y="61"/>
                    <a:pt x="19" y="60"/>
                    <a:pt x="18" y="58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29"/>
                    <a:pt x="14" y="27"/>
                    <a:pt x="16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3" y="28"/>
                    <a:pt x="23" y="28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60"/>
                    <a:pt x="30" y="61"/>
                    <a:pt x="29" y="61"/>
                  </a:cubicBezTo>
                  <a:moveTo>
                    <a:pt x="116" y="18"/>
                  </a:moveTo>
                  <a:cubicBezTo>
                    <a:pt x="101" y="18"/>
                    <a:pt x="101" y="18"/>
                    <a:pt x="101" y="18"/>
                  </a:cubicBezTo>
                  <a:cubicBezTo>
                    <a:pt x="99" y="18"/>
                    <a:pt x="100" y="16"/>
                    <a:pt x="100" y="16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4" y="2"/>
                    <a:pt x="102" y="0"/>
                    <a:pt x="9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6" y="2"/>
                    <a:pt x="17" y="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8"/>
                    <a:pt x="19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8"/>
                    <a:pt x="0" y="20"/>
                    <a:pt x="1" y="22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9"/>
                    <a:pt x="15" y="70"/>
                    <a:pt x="17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3" y="70"/>
                    <a:pt x="33" y="72"/>
                    <a:pt x="33" y="72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5" y="79"/>
                    <a:pt x="51" y="87"/>
                    <a:pt x="56" y="88"/>
                  </a:cubicBezTo>
                  <a:cubicBezTo>
                    <a:pt x="58" y="90"/>
                    <a:pt x="61" y="90"/>
                    <a:pt x="64" y="88"/>
                  </a:cubicBezTo>
                  <a:cubicBezTo>
                    <a:pt x="69" y="86"/>
                    <a:pt x="84" y="79"/>
                    <a:pt x="86" y="75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7" y="70"/>
                    <a:pt x="88" y="70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05" y="70"/>
                    <a:pt x="107" y="69"/>
                    <a:pt x="107" y="67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19" y="20"/>
                    <a:pt x="118" y="18"/>
                    <a:pt x="116" y="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" name="Group 414">
            <a:extLst>
              <a:ext uri="{FF2B5EF4-FFF2-40B4-BE49-F238E27FC236}">
                <a16:creationId xmlns:a16="http://schemas.microsoft.com/office/drawing/2014/main" id="{F6516462-27A3-E60A-82F9-C49DBC8FAF1D}"/>
              </a:ext>
            </a:extLst>
          </p:cNvPr>
          <p:cNvGrpSpPr/>
          <p:nvPr/>
        </p:nvGrpSpPr>
        <p:grpSpPr>
          <a:xfrm>
            <a:off x="4909140" y="1227117"/>
            <a:ext cx="298240" cy="293008"/>
            <a:chOff x="3559176" y="841373"/>
            <a:chExt cx="271462" cy="266700"/>
          </a:xfrm>
          <a:solidFill>
            <a:srgbClr val="1673A3"/>
          </a:solidFill>
        </p:grpSpPr>
        <p:sp>
          <p:nvSpPr>
            <p:cNvPr id="25" name="Freeform 20">
              <a:extLst>
                <a:ext uri="{FF2B5EF4-FFF2-40B4-BE49-F238E27FC236}">
                  <a16:creationId xmlns:a16="http://schemas.microsoft.com/office/drawing/2014/main" id="{2F95FB9B-DABA-7DF5-EB52-CF76D414A8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59176" y="912811"/>
              <a:ext cx="111125" cy="114300"/>
            </a:xfrm>
            <a:custGeom>
              <a:avLst/>
              <a:gdLst/>
              <a:ahLst/>
              <a:cxnLst>
                <a:cxn ang="0">
                  <a:pos x="24" y="8"/>
                </a:cxn>
                <a:cxn ang="0">
                  <a:pos x="25" y="9"/>
                </a:cxn>
                <a:cxn ang="0">
                  <a:pos x="40" y="38"/>
                </a:cxn>
                <a:cxn ang="0">
                  <a:pos x="39" y="39"/>
                </a:cxn>
                <a:cxn ang="0">
                  <a:pos x="24" y="37"/>
                </a:cxn>
                <a:cxn ang="0">
                  <a:pos x="10" y="39"/>
                </a:cxn>
                <a:cxn ang="0">
                  <a:pos x="9" y="38"/>
                </a:cxn>
                <a:cxn ang="0">
                  <a:pos x="24" y="9"/>
                </a:cxn>
                <a:cxn ang="0">
                  <a:pos x="24" y="8"/>
                </a:cxn>
                <a:cxn ang="0">
                  <a:pos x="48" y="48"/>
                </a:cxn>
                <a:cxn ang="0">
                  <a:pos x="48" y="44"/>
                </a:cxn>
                <a:cxn ang="0">
                  <a:pos x="28" y="3"/>
                </a:cxn>
                <a:cxn ang="0">
                  <a:pos x="24" y="0"/>
                </a:cxn>
                <a:cxn ang="0">
                  <a:pos x="21" y="3"/>
                </a:cxn>
                <a:cxn ang="0">
                  <a:pos x="0" y="44"/>
                </a:cxn>
                <a:cxn ang="0">
                  <a:pos x="0" y="48"/>
                </a:cxn>
                <a:cxn ang="0">
                  <a:pos x="4" y="50"/>
                </a:cxn>
                <a:cxn ang="0">
                  <a:pos x="45" y="50"/>
                </a:cxn>
                <a:cxn ang="0">
                  <a:pos x="48" y="48"/>
                </a:cxn>
              </a:cxnLst>
              <a:rect l="0" t="0" r="r" b="b"/>
              <a:pathLst>
                <a:path w="49" h="50">
                  <a:moveTo>
                    <a:pt x="24" y="8"/>
                  </a:moveTo>
                  <a:cubicBezTo>
                    <a:pt x="25" y="8"/>
                    <a:pt x="25" y="9"/>
                    <a:pt x="25" y="9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40"/>
                    <a:pt x="39" y="39"/>
                    <a:pt x="39" y="39"/>
                  </a:cubicBezTo>
                  <a:cubicBezTo>
                    <a:pt x="35" y="38"/>
                    <a:pt x="30" y="37"/>
                    <a:pt x="24" y="37"/>
                  </a:cubicBezTo>
                  <a:cubicBezTo>
                    <a:pt x="19" y="37"/>
                    <a:pt x="14" y="38"/>
                    <a:pt x="10" y="39"/>
                  </a:cubicBezTo>
                  <a:cubicBezTo>
                    <a:pt x="10" y="39"/>
                    <a:pt x="8" y="40"/>
                    <a:pt x="9" y="3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8"/>
                    <a:pt x="24" y="8"/>
                  </a:cubicBezTo>
                  <a:moveTo>
                    <a:pt x="48" y="48"/>
                  </a:moveTo>
                  <a:cubicBezTo>
                    <a:pt x="49" y="47"/>
                    <a:pt x="49" y="45"/>
                    <a:pt x="48" y="4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1"/>
                    <a:pt x="26" y="0"/>
                    <a:pt x="24" y="0"/>
                  </a:cubicBezTo>
                  <a:cubicBezTo>
                    <a:pt x="23" y="0"/>
                    <a:pt x="22" y="1"/>
                    <a:pt x="21" y="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7"/>
                    <a:pt x="0" y="48"/>
                  </a:cubicBezTo>
                  <a:cubicBezTo>
                    <a:pt x="1" y="49"/>
                    <a:pt x="3" y="50"/>
                    <a:pt x="4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6" y="50"/>
                    <a:pt x="48" y="49"/>
                    <a:pt x="48" y="4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" name="Freeform 21">
              <a:extLst>
                <a:ext uri="{FF2B5EF4-FFF2-40B4-BE49-F238E27FC236}">
                  <a16:creationId xmlns:a16="http://schemas.microsoft.com/office/drawing/2014/main" id="{C78E7B76-A1E4-981D-D4F6-531BABB99A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16338" y="882648"/>
              <a:ext cx="114300" cy="112713"/>
            </a:xfrm>
            <a:custGeom>
              <a:avLst/>
              <a:gdLst/>
              <a:ahLst/>
              <a:cxnLst>
                <a:cxn ang="0">
                  <a:pos x="25" y="8"/>
                </a:cxn>
                <a:cxn ang="0">
                  <a:pos x="26" y="9"/>
                </a:cxn>
                <a:cxn ang="0">
                  <a:pos x="40" y="37"/>
                </a:cxn>
                <a:cxn ang="0">
                  <a:pos x="39" y="38"/>
                </a:cxn>
                <a:cxn ang="0">
                  <a:pos x="25" y="37"/>
                </a:cxn>
                <a:cxn ang="0">
                  <a:pos x="11" y="38"/>
                </a:cxn>
                <a:cxn ang="0">
                  <a:pos x="10" y="36"/>
                </a:cxn>
                <a:cxn ang="0">
                  <a:pos x="24" y="9"/>
                </a:cxn>
                <a:cxn ang="0">
                  <a:pos x="25" y="8"/>
                </a:cxn>
                <a:cxn ang="0">
                  <a:pos x="49" y="43"/>
                </a:cxn>
                <a:cxn ang="0">
                  <a:pos x="28" y="2"/>
                </a:cxn>
                <a:cxn ang="0">
                  <a:pos x="25" y="0"/>
                </a:cxn>
                <a:cxn ang="0">
                  <a:pos x="22" y="2"/>
                </a:cxn>
                <a:cxn ang="0">
                  <a:pos x="1" y="43"/>
                </a:cxn>
                <a:cxn ang="0">
                  <a:pos x="1" y="47"/>
                </a:cxn>
                <a:cxn ang="0">
                  <a:pos x="5" y="49"/>
                </a:cxn>
                <a:cxn ang="0">
                  <a:pos x="45" y="49"/>
                </a:cxn>
                <a:cxn ang="0">
                  <a:pos x="49" y="47"/>
                </a:cxn>
                <a:cxn ang="0">
                  <a:pos x="49" y="43"/>
                </a:cxn>
              </a:cxnLst>
              <a:rect l="0" t="0" r="r" b="b"/>
              <a:pathLst>
                <a:path w="50" h="49">
                  <a:moveTo>
                    <a:pt x="25" y="8"/>
                  </a:moveTo>
                  <a:cubicBezTo>
                    <a:pt x="26" y="8"/>
                    <a:pt x="26" y="9"/>
                    <a:pt x="26" y="9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9"/>
                    <a:pt x="40" y="38"/>
                    <a:pt x="39" y="38"/>
                  </a:cubicBezTo>
                  <a:cubicBezTo>
                    <a:pt x="35" y="37"/>
                    <a:pt x="30" y="37"/>
                    <a:pt x="25" y="37"/>
                  </a:cubicBezTo>
                  <a:cubicBezTo>
                    <a:pt x="20" y="37"/>
                    <a:pt x="15" y="37"/>
                    <a:pt x="11" y="38"/>
                  </a:cubicBezTo>
                  <a:cubicBezTo>
                    <a:pt x="10" y="38"/>
                    <a:pt x="9" y="39"/>
                    <a:pt x="10" y="36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8"/>
                    <a:pt x="25" y="8"/>
                  </a:cubicBezTo>
                  <a:moveTo>
                    <a:pt x="49" y="43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6" y="0"/>
                    <a:pt x="25" y="0"/>
                  </a:cubicBezTo>
                  <a:cubicBezTo>
                    <a:pt x="24" y="0"/>
                    <a:pt x="22" y="1"/>
                    <a:pt x="22" y="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5"/>
                    <a:pt x="0" y="46"/>
                    <a:pt x="1" y="47"/>
                  </a:cubicBezTo>
                  <a:cubicBezTo>
                    <a:pt x="2" y="48"/>
                    <a:pt x="3" y="49"/>
                    <a:pt x="5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7" y="49"/>
                    <a:pt x="48" y="48"/>
                    <a:pt x="49" y="47"/>
                  </a:cubicBezTo>
                  <a:cubicBezTo>
                    <a:pt x="50" y="46"/>
                    <a:pt x="50" y="45"/>
                    <a:pt x="49" y="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" name="Freeform 22">
              <a:extLst>
                <a:ext uri="{FF2B5EF4-FFF2-40B4-BE49-F238E27FC236}">
                  <a16:creationId xmlns:a16="http://schemas.microsoft.com/office/drawing/2014/main" id="{4E4BD60E-D9BD-F5B5-F527-FAFA196CBF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0763" y="841373"/>
              <a:ext cx="266700" cy="58738"/>
            </a:xfrm>
            <a:custGeom>
              <a:avLst/>
              <a:gdLst/>
              <a:ahLst/>
              <a:cxnLst>
                <a:cxn ang="0">
                  <a:pos x="4" y="25"/>
                </a:cxn>
                <a:cxn ang="0">
                  <a:pos x="5" y="25"/>
                </a:cxn>
                <a:cxn ang="0">
                  <a:pos x="113" y="7"/>
                </a:cxn>
                <a:cxn ang="0">
                  <a:pos x="116" y="3"/>
                </a:cxn>
                <a:cxn ang="0">
                  <a:pos x="112" y="0"/>
                </a:cxn>
                <a:cxn ang="0">
                  <a:pos x="68" y="7"/>
                </a:cxn>
                <a:cxn ang="0">
                  <a:pos x="66" y="6"/>
                </a:cxn>
                <a:cxn ang="0">
                  <a:pos x="58" y="0"/>
                </a:cxn>
                <a:cxn ang="0">
                  <a:pos x="50" y="9"/>
                </a:cxn>
                <a:cxn ang="0">
                  <a:pos x="49" y="11"/>
                </a:cxn>
                <a:cxn ang="0">
                  <a:pos x="3" y="18"/>
                </a:cxn>
                <a:cxn ang="0">
                  <a:pos x="0" y="22"/>
                </a:cxn>
                <a:cxn ang="0">
                  <a:pos x="4" y="25"/>
                </a:cxn>
              </a:cxnLst>
              <a:rect l="0" t="0" r="r" b="b"/>
              <a:pathLst>
                <a:path w="116" h="25">
                  <a:moveTo>
                    <a:pt x="4" y="25"/>
                  </a:moveTo>
                  <a:cubicBezTo>
                    <a:pt x="4" y="25"/>
                    <a:pt x="4" y="25"/>
                    <a:pt x="5" y="25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5" y="7"/>
                    <a:pt x="116" y="5"/>
                    <a:pt x="116" y="3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7" y="8"/>
                    <a:pt x="66" y="7"/>
                    <a:pt x="66" y="6"/>
                  </a:cubicBezTo>
                  <a:cubicBezTo>
                    <a:pt x="65" y="3"/>
                    <a:pt x="62" y="0"/>
                    <a:pt x="58" y="0"/>
                  </a:cubicBezTo>
                  <a:cubicBezTo>
                    <a:pt x="53" y="0"/>
                    <a:pt x="50" y="4"/>
                    <a:pt x="50" y="9"/>
                  </a:cubicBezTo>
                  <a:cubicBezTo>
                    <a:pt x="50" y="9"/>
                    <a:pt x="50" y="10"/>
                    <a:pt x="49" y="11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1" y="24"/>
                    <a:pt x="2" y="25"/>
                    <a:pt x="4" y="2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id="{4363E45E-398A-B0E2-79FF-0A4D12F084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9813" y="892173"/>
              <a:ext cx="230188" cy="215900"/>
            </a:xfrm>
            <a:custGeom>
              <a:avLst/>
              <a:gdLst/>
              <a:ahLst/>
              <a:cxnLst>
                <a:cxn ang="0">
                  <a:pos x="54" y="71"/>
                </a:cxn>
                <a:cxn ang="0">
                  <a:pos x="54" y="4"/>
                </a:cxn>
                <a:cxn ang="0">
                  <a:pos x="50" y="0"/>
                </a:cxn>
                <a:cxn ang="0">
                  <a:pos x="47" y="4"/>
                </a:cxn>
                <a:cxn ang="0">
                  <a:pos x="47" y="71"/>
                </a:cxn>
                <a:cxn ang="0">
                  <a:pos x="45" y="73"/>
                </a:cxn>
                <a:cxn ang="0">
                  <a:pos x="2" y="90"/>
                </a:cxn>
                <a:cxn ang="0">
                  <a:pos x="5" y="94"/>
                </a:cxn>
                <a:cxn ang="0">
                  <a:pos x="96" y="94"/>
                </a:cxn>
                <a:cxn ang="0">
                  <a:pos x="99" y="90"/>
                </a:cxn>
                <a:cxn ang="0">
                  <a:pos x="56" y="73"/>
                </a:cxn>
                <a:cxn ang="0">
                  <a:pos x="54" y="71"/>
                </a:cxn>
              </a:cxnLst>
              <a:rect l="0" t="0" r="r" b="b"/>
              <a:pathLst>
                <a:path w="101" h="94">
                  <a:moveTo>
                    <a:pt x="54" y="71"/>
                  </a:move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48" y="0"/>
                    <a:pt x="47" y="2"/>
                    <a:pt x="47" y="4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7" y="72"/>
                    <a:pt x="45" y="73"/>
                    <a:pt x="45" y="73"/>
                  </a:cubicBezTo>
                  <a:cubicBezTo>
                    <a:pt x="24" y="74"/>
                    <a:pt x="7" y="83"/>
                    <a:pt x="2" y="90"/>
                  </a:cubicBezTo>
                  <a:cubicBezTo>
                    <a:pt x="1" y="91"/>
                    <a:pt x="0" y="94"/>
                    <a:pt x="5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1" y="94"/>
                    <a:pt x="100" y="92"/>
                    <a:pt x="99" y="90"/>
                  </a:cubicBezTo>
                  <a:cubicBezTo>
                    <a:pt x="94" y="83"/>
                    <a:pt x="77" y="74"/>
                    <a:pt x="56" y="73"/>
                  </a:cubicBezTo>
                  <a:cubicBezTo>
                    <a:pt x="55" y="73"/>
                    <a:pt x="54" y="73"/>
                    <a:pt x="54" y="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9" name="Group 418">
            <a:extLst>
              <a:ext uri="{FF2B5EF4-FFF2-40B4-BE49-F238E27FC236}">
                <a16:creationId xmlns:a16="http://schemas.microsoft.com/office/drawing/2014/main" id="{09E4C070-3641-CFB7-7B5E-B872AEA011F3}"/>
              </a:ext>
            </a:extLst>
          </p:cNvPr>
          <p:cNvGrpSpPr/>
          <p:nvPr/>
        </p:nvGrpSpPr>
        <p:grpSpPr>
          <a:xfrm>
            <a:off x="5348652" y="1227117"/>
            <a:ext cx="299986" cy="293010"/>
            <a:chOff x="3959226" y="841373"/>
            <a:chExt cx="273050" cy="266701"/>
          </a:xfrm>
          <a:solidFill>
            <a:srgbClr val="1673A3"/>
          </a:solidFill>
        </p:grpSpPr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0771CE7E-F4BA-1BDD-F5DC-F8546D0F52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8276" y="841373"/>
              <a:ext cx="238125" cy="74613"/>
            </a:xfrm>
            <a:custGeom>
              <a:avLst/>
              <a:gdLst/>
              <a:ahLst/>
              <a:cxnLst>
                <a:cxn ang="0">
                  <a:pos x="101" y="30"/>
                </a:cxn>
                <a:cxn ang="0">
                  <a:pos x="96" y="32"/>
                </a:cxn>
                <a:cxn ang="0">
                  <a:pos x="55" y="13"/>
                </a:cxn>
                <a:cxn ang="0">
                  <a:pos x="49" y="13"/>
                </a:cxn>
                <a:cxn ang="0">
                  <a:pos x="7" y="32"/>
                </a:cxn>
                <a:cxn ang="0">
                  <a:pos x="2" y="30"/>
                </a:cxn>
                <a:cxn ang="0">
                  <a:pos x="1" y="26"/>
                </a:cxn>
                <a:cxn ang="0">
                  <a:pos x="2" y="21"/>
                </a:cxn>
                <a:cxn ang="0">
                  <a:pos x="49" y="0"/>
                </a:cxn>
                <a:cxn ang="0">
                  <a:pos x="55" y="0"/>
                </a:cxn>
                <a:cxn ang="0">
                  <a:pos x="101" y="21"/>
                </a:cxn>
                <a:cxn ang="0">
                  <a:pos x="103" y="26"/>
                </a:cxn>
                <a:cxn ang="0">
                  <a:pos x="101" y="30"/>
                </a:cxn>
              </a:cxnLst>
              <a:rect l="0" t="0" r="r" b="b"/>
              <a:pathLst>
                <a:path w="104" h="32">
                  <a:moveTo>
                    <a:pt x="101" y="30"/>
                  </a:moveTo>
                  <a:cubicBezTo>
                    <a:pt x="100" y="32"/>
                    <a:pt x="98" y="32"/>
                    <a:pt x="96" y="32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3" y="12"/>
                    <a:pt x="50" y="12"/>
                    <a:pt x="49" y="1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5" y="32"/>
                    <a:pt x="3" y="32"/>
                    <a:pt x="2" y="30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4"/>
                    <a:pt x="1" y="22"/>
                    <a:pt x="2" y="21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0" y="0"/>
                    <a:pt x="53" y="0"/>
                    <a:pt x="55" y="0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3" y="22"/>
                    <a:pt x="104" y="24"/>
                    <a:pt x="103" y="26"/>
                  </a:cubicBezTo>
                  <a:lnTo>
                    <a:pt x="101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683C1EE5-326A-F68C-9C77-B9CE9D8E7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8438" y="928686"/>
              <a:ext cx="31750" cy="96838"/>
            </a:xfrm>
            <a:custGeom>
              <a:avLst/>
              <a:gdLst/>
              <a:ahLst/>
              <a:cxnLst>
                <a:cxn ang="0">
                  <a:pos x="14" y="39"/>
                </a:cxn>
                <a:cxn ang="0">
                  <a:pos x="11" y="42"/>
                </a:cxn>
                <a:cxn ang="0">
                  <a:pos x="3" y="42"/>
                </a:cxn>
                <a:cxn ang="0">
                  <a:pos x="0" y="39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11" y="0"/>
                </a:cxn>
                <a:cxn ang="0">
                  <a:pos x="14" y="3"/>
                </a:cxn>
                <a:cxn ang="0">
                  <a:pos x="14" y="39"/>
                </a:cxn>
              </a:cxnLst>
              <a:rect l="0" t="0" r="r" b="b"/>
              <a:pathLst>
                <a:path w="14" h="42">
                  <a:moveTo>
                    <a:pt x="14" y="39"/>
                  </a:moveTo>
                  <a:cubicBezTo>
                    <a:pt x="14" y="41"/>
                    <a:pt x="12" y="42"/>
                    <a:pt x="11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1" y="42"/>
                    <a:pt x="0" y="41"/>
                    <a:pt x="0" y="3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4" y="2"/>
                    <a:pt x="14" y="3"/>
                  </a:cubicBezTo>
                  <a:lnTo>
                    <a:pt x="14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27F413CF-0793-26E9-EDD7-5BCA5FD4A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1463" y="928686"/>
              <a:ext cx="31750" cy="96838"/>
            </a:xfrm>
            <a:custGeom>
              <a:avLst/>
              <a:gdLst/>
              <a:ahLst/>
              <a:cxnLst>
                <a:cxn ang="0">
                  <a:pos x="14" y="39"/>
                </a:cxn>
                <a:cxn ang="0">
                  <a:pos x="11" y="42"/>
                </a:cxn>
                <a:cxn ang="0">
                  <a:pos x="3" y="42"/>
                </a:cxn>
                <a:cxn ang="0">
                  <a:pos x="0" y="39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11" y="0"/>
                </a:cxn>
                <a:cxn ang="0">
                  <a:pos x="14" y="3"/>
                </a:cxn>
                <a:cxn ang="0">
                  <a:pos x="14" y="39"/>
                </a:cxn>
              </a:cxnLst>
              <a:rect l="0" t="0" r="r" b="b"/>
              <a:pathLst>
                <a:path w="14" h="42">
                  <a:moveTo>
                    <a:pt x="14" y="39"/>
                  </a:moveTo>
                  <a:cubicBezTo>
                    <a:pt x="14" y="41"/>
                    <a:pt x="12" y="42"/>
                    <a:pt x="11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1" y="42"/>
                    <a:pt x="0" y="41"/>
                    <a:pt x="0" y="3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4" y="2"/>
                    <a:pt x="14" y="3"/>
                  </a:cubicBezTo>
                  <a:lnTo>
                    <a:pt x="14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31C37EC7-8602-FB7B-44A3-6CF3E1D48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4488" y="928686"/>
              <a:ext cx="30163" cy="96838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11" y="42"/>
                </a:cxn>
                <a:cxn ang="0">
                  <a:pos x="3" y="42"/>
                </a:cxn>
                <a:cxn ang="0">
                  <a:pos x="0" y="39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11" y="0"/>
                </a:cxn>
                <a:cxn ang="0">
                  <a:pos x="13" y="3"/>
                </a:cxn>
                <a:cxn ang="0">
                  <a:pos x="13" y="39"/>
                </a:cxn>
              </a:cxnLst>
              <a:rect l="0" t="0" r="r" b="b"/>
              <a:pathLst>
                <a:path w="13" h="42">
                  <a:moveTo>
                    <a:pt x="13" y="39"/>
                  </a:moveTo>
                  <a:cubicBezTo>
                    <a:pt x="13" y="41"/>
                    <a:pt x="12" y="42"/>
                    <a:pt x="11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1" y="42"/>
                    <a:pt x="0" y="41"/>
                    <a:pt x="0" y="3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2"/>
                    <a:pt x="13" y="3"/>
                  </a:cubicBezTo>
                  <a:lnTo>
                    <a:pt x="13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D9D749C8-F699-18AD-745E-F20D1A3C5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8276" y="1046161"/>
              <a:ext cx="236538" cy="22225"/>
            </a:xfrm>
            <a:custGeom>
              <a:avLst/>
              <a:gdLst/>
              <a:ahLst/>
              <a:cxnLst>
                <a:cxn ang="0">
                  <a:pos x="103" y="7"/>
                </a:cxn>
                <a:cxn ang="0">
                  <a:pos x="100" y="10"/>
                </a:cxn>
                <a:cxn ang="0">
                  <a:pos x="4" y="10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100" y="0"/>
                </a:cxn>
                <a:cxn ang="0">
                  <a:pos x="103" y="3"/>
                </a:cxn>
                <a:cxn ang="0">
                  <a:pos x="103" y="7"/>
                </a:cxn>
              </a:cxnLst>
              <a:rect l="0" t="0" r="r" b="b"/>
              <a:pathLst>
                <a:path w="103" h="10">
                  <a:moveTo>
                    <a:pt x="103" y="7"/>
                  </a:moveTo>
                  <a:cubicBezTo>
                    <a:pt x="103" y="9"/>
                    <a:pt x="102" y="10"/>
                    <a:pt x="100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9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2" y="0"/>
                    <a:pt x="103" y="1"/>
                    <a:pt x="103" y="3"/>
                  </a:cubicBezTo>
                  <a:lnTo>
                    <a:pt x="103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id="{2FD48D89-1C8D-51B9-D411-026859FE3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9226" y="1082674"/>
              <a:ext cx="273050" cy="25400"/>
            </a:xfrm>
            <a:custGeom>
              <a:avLst/>
              <a:gdLst/>
              <a:ahLst/>
              <a:cxnLst>
                <a:cxn ang="0">
                  <a:pos x="119" y="8"/>
                </a:cxn>
                <a:cxn ang="0">
                  <a:pos x="116" y="11"/>
                </a:cxn>
                <a:cxn ang="0">
                  <a:pos x="4" y="11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116" y="0"/>
                </a:cxn>
                <a:cxn ang="0">
                  <a:pos x="119" y="4"/>
                </a:cxn>
                <a:cxn ang="0">
                  <a:pos x="119" y="8"/>
                </a:cxn>
              </a:cxnLst>
              <a:rect l="0" t="0" r="r" b="b"/>
              <a:pathLst>
                <a:path w="119" h="11">
                  <a:moveTo>
                    <a:pt x="119" y="8"/>
                  </a:moveTo>
                  <a:cubicBezTo>
                    <a:pt x="119" y="9"/>
                    <a:pt x="117" y="11"/>
                    <a:pt x="116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7" y="0"/>
                    <a:pt x="119" y="2"/>
                    <a:pt x="119" y="4"/>
                  </a:cubicBezTo>
                  <a:lnTo>
                    <a:pt x="119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6" name="Group 410">
            <a:extLst>
              <a:ext uri="{FF2B5EF4-FFF2-40B4-BE49-F238E27FC236}">
                <a16:creationId xmlns:a16="http://schemas.microsoft.com/office/drawing/2014/main" id="{D755E9AB-B91F-99EC-FE77-D30F7A031397}"/>
              </a:ext>
            </a:extLst>
          </p:cNvPr>
          <p:cNvGrpSpPr/>
          <p:nvPr/>
        </p:nvGrpSpPr>
        <p:grpSpPr>
          <a:xfrm>
            <a:off x="4433000" y="1237581"/>
            <a:ext cx="298242" cy="272080"/>
            <a:chOff x="3125788" y="850898"/>
            <a:chExt cx="271463" cy="247650"/>
          </a:xfrm>
          <a:solidFill>
            <a:srgbClr val="1673A3"/>
          </a:solidFill>
        </p:grpSpPr>
        <p:sp>
          <p:nvSpPr>
            <p:cNvPr id="37" name="Freeform 30">
              <a:extLst>
                <a:ext uri="{FF2B5EF4-FFF2-40B4-BE49-F238E27FC236}">
                  <a16:creationId xmlns:a16="http://schemas.microsoft.com/office/drawing/2014/main" id="{5A441BC6-7281-0062-7E7E-72DC4C4AF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4526" y="1000123"/>
              <a:ext cx="34925" cy="39688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3"/>
                </a:cxn>
                <a:cxn ang="0">
                  <a:pos x="3" y="17"/>
                </a:cxn>
                <a:cxn ang="0">
                  <a:pos x="12" y="17"/>
                </a:cxn>
                <a:cxn ang="0">
                  <a:pos x="15" y="13"/>
                </a:cxn>
                <a:cxn ang="0">
                  <a:pos x="15" y="3"/>
                </a:cxn>
                <a:cxn ang="0">
                  <a:pos x="12" y="0"/>
                </a:cxn>
              </a:cxnLst>
              <a:rect l="0" t="0" r="r" b="b"/>
              <a:pathLst>
                <a:path w="15" h="17">
                  <a:moveTo>
                    <a:pt x="1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2" y="17"/>
                    <a:pt x="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5" y="15"/>
                    <a:pt x="15" y="1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"/>
                    <a:pt x="13" y="0"/>
                    <a:pt x="1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8" name="Freeform 31">
              <a:extLst>
                <a:ext uri="{FF2B5EF4-FFF2-40B4-BE49-F238E27FC236}">
                  <a16:creationId xmlns:a16="http://schemas.microsoft.com/office/drawing/2014/main" id="{9D6ED43F-3893-ED52-9318-A05639B11B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6763" y="1000123"/>
              <a:ext cx="31750" cy="39688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3"/>
                </a:cxn>
                <a:cxn ang="0">
                  <a:pos x="3" y="17"/>
                </a:cxn>
                <a:cxn ang="0">
                  <a:pos x="11" y="17"/>
                </a:cxn>
                <a:cxn ang="0">
                  <a:pos x="14" y="13"/>
                </a:cxn>
                <a:cxn ang="0">
                  <a:pos x="14" y="3"/>
                </a:cxn>
                <a:cxn ang="0">
                  <a:pos x="11" y="0"/>
                </a:cxn>
              </a:cxnLst>
              <a:rect l="0" t="0" r="r" b="b"/>
              <a:pathLst>
                <a:path w="14" h="17">
                  <a:moveTo>
                    <a:pt x="1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1" y="17"/>
                    <a:pt x="3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3" y="17"/>
                    <a:pt x="14" y="15"/>
                    <a:pt x="14" y="1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9" name="Freeform 32">
              <a:extLst>
                <a:ext uri="{FF2B5EF4-FFF2-40B4-BE49-F238E27FC236}">
                  <a16:creationId xmlns:a16="http://schemas.microsoft.com/office/drawing/2014/main" id="{C8DE6282-1D58-08A1-46AC-B832D38234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5788" y="850898"/>
              <a:ext cx="271463" cy="247650"/>
            </a:xfrm>
            <a:custGeom>
              <a:avLst/>
              <a:gdLst/>
              <a:ahLst/>
              <a:cxnLst>
                <a:cxn ang="0">
                  <a:pos x="108" y="74"/>
                </a:cxn>
                <a:cxn ang="0">
                  <a:pos x="108" y="99"/>
                </a:cxn>
                <a:cxn ang="0">
                  <a:pos x="105" y="102"/>
                </a:cxn>
                <a:cxn ang="0">
                  <a:pos x="13" y="102"/>
                </a:cxn>
                <a:cxn ang="0">
                  <a:pos x="11" y="99"/>
                </a:cxn>
                <a:cxn ang="0">
                  <a:pos x="11" y="74"/>
                </a:cxn>
                <a:cxn ang="0">
                  <a:pos x="11" y="73"/>
                </a:cxn>
                <a:cxn ang="0">
                  <a:pos x="16" y="73"/>
                </a:cxn>
                <a:cxn ang="0">
                  <a:pos x="19" y="71"/>
                </a:cxn>
                <a:cxn ang="0">
                  <a:pos x="19" y="68"/>
                </a:cxn>
                <a:cxn ang="0">
                  <a:pos x="29" y="57"/>
                </a:cxn>
                <a:cxn ang="0">
                  <a:pos x="38" y="57"/>
                </a:cxn>
                <a:cxn ang="0">
                  <a:pos x="48" y="68"/>
                </a:cxn>
                <a:cxn ang="0">
                  <a:pos x="48" y="71"/>
                </a:cxn>
                <a:cxn ang="0">
                  <a:pos x="50" y="73"/>
                </a:cxn>
                <a:cxn ang="0">
                  <a:pos x="69" y="73"/>
                </a:cxn>
                <a:cxn ang="0">
                  <a:pos x="71" y="71"/>
                </a:cxn>
                <a:cxn ang="0">
                  <a:pos x="71" y="68"/>
                </a:cxn>
                <a:cxn ang="0">
                  <a:pos x="81" y="57"/>
                </a:cxn>
                <a:cxn ang="0">
                  <a:pos x="90" y="57"/>
                </a:cxn>
                <a:cxn ang="0">
                  <a:pos x="100" y="68"/>
                </a:cxn>
                <a:cxn ang="0">
                  <a:pos x="100" y="72"/>
                </a:cxn>
                <a:cxn ang="0">
                  <a:pos x="101" y="73"/>
                </a:cxn>
                <a:cxn ang="0">
                  <a:pos x="107" y="73"/>
                </a:cxn>
                <a:cxn ang="0">
                  <a:pos x="108" y="74"/>
                </a:cxn>
                <a:cxn ang="0">
                  <a:pos x="38" y="7"/>
                </a:cxn>
                <a:cxn ang="0">
                  <a:pos x="38" y="6"/>
                </a:cxn>
                <a:cxn ang="0">
                  <a:pos x="81" y="6"/>
                </a:cxn>
                <a:cxn ang="0">
                  <a:pos x="81" y="7"/>
                </a:cxn>
                <a:cxn ang="0">
                  <a:pos x="81" y="13"/>
                </a:cxn>
                <a:cxn ang="0">
                  <a:pos x="81" y="14"/>
                </a:cxn>
                <a:cxn ang="0">
                  <a:pos x="38" y="14"/>
                </a:cxn>
                <a:cxn ang="0">
                  <a:pos x="38" y="13"/>
                </a:cxn>
                <a:cxn ang="0">
                  <a:pos x="38" y="7"/>
                </a:cxn>
                <a:cxn ang="0">
                  <a:pos x="113" y="14"/>
                </a:cxn>
                <a:cxn ang="0">
                  <a:pos x="88" y="14"/>
                </a:cxn>
                <a:cxn ang="0">
                  <a:pos x="88" y="13"/>
                </a:cxn>
                <a:cxn ang="0">
                  <a:pos x="88" y="6"/>
                </a:cxn>
                <a:cxn ang="0">
                  <a:pos x="81" y="0"/>
                </a:cxn>
                <a:cxn ang="0">
                  <a:pos x="38" y="0"/>
                </a:cxn>
                <a:cxn ang="0">
                  <a:pos x="31" y="6"/>
                </a:cxn>
                <a:cxn ang="0">
                  <a:pos x="31" y="13"/>
                </a:cxn>
                <a:cxn ang="0">
                  <a:pos x="31" y="14"/>
                </a:cxn>
                <a:cxn ang="0">
                  <a:pos x="6" y="14"/>
                </a:cxn>
                <a:cxn ang="0">
                  <a:pos x="0" y="20"/>
                </a:cxn>
                <a:cxn ang="0">
                  <a:pos x="0" y="67"/>
                </a:cxn>
                <a:cxn ang="0">
                  <a:pos x="3" y="72"/>
                </a:cxn>
                <a:cxn ang="0">
                  <a:pos x="4" y="74"/>
                </a:cxn>
                <a:cxn ang="0">
                  <a:pos x="4" y="99"/>
                </a:cxn>
                <a:cxn ang="0">
                  <a:pos x="13" y="108"/>
                </a:cxn>
                <a:cxn ang="0">
                  <a:pos x="105" y="108"/>
                </a:cxn>
                <a:cxn ang="0">
                  <a:pos x="115" y="99"/>
                </a:cxn>
                <a:cxn ang="0">
                  <a:pos x="115" y="74"/>
                </a:cxn>
                <a:cxn ang="0">
                  <a:pos x="115" y="73"/>
                </a:cxn>
                <a:cxn ang="0">
                  <a:pos x="119" y="67"/>
                </a:cxn>
                <a:cxn ang="0">
                  <a:pos x="119" y="20"/>
                </a:cxn>
                <a:cxn ang="0">
                  <a:pos x="113" y="14"/>
                </a:cxn>
              </a:cxnLst>
              <a:rect l="0" t="0" r="r" b="b"/>
              <a:pathLst>
                <a:path w="119" h="108">
                  <a:moveTo>
                    <a:pt x="108" y="74"/>
                  </a:moveTo>
                  <a:cubicBezTo>
                    <a:pt x="108" y="99"/>
                    <a:pt x="108" y="99"/>
                    <a:pt x="108" y="99"/>
                  </a:cubicBezTo>
                  <a:cubicBezTo>
                    <a:pt x="108" y="101"/>
                    <a:pt x="107" y="102"/>
                    <a:pt x="105" y="102"/>
                  </a:cubicBezTo>
                  <a:cubicBezTo>
                    <a:pt x="13" y="102"/>
                    <a:pt x="13" y="102"/>
                    <a:pt x="13" y="102"/>
                  </a:cubicBezTo>
                  <a:cubicBezTo>
                    <a:pt x="12" y="102"/>
                    <a:pt x="11" y="101"/>
                    <a:pt x="11" y="99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4"/>
                    <a:pt x="11" y="73"/>
                    <a:pt x="11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9" y="73"/>
                    <a:pt x="19" y="71"/>
                    <a:pt x="19" y="71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2"/>
                    <a:pt x="20" y="57"/>
                    <a:pt x="29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47" y="57"/>
                    <a:pt x="48" y="62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3"/>
                    <a:pt x="50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71" y="73"/>
                    <a:pt x="71" y="71"/>
                    <a:pt x="71" y="71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71" y="62"/>
                    <a:pt x="71" y="57"/>
                    <a:pt x="81" y="5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99" y="57"/>
                    <a:pt x="100" y="62"/>
                    <a:pt x="100" y="68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100" y="72"/>
                    <a:pt x="99" y="73"/>
                    <a:pt x="101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8" y="73"/>
                    <a:pt x="108" y="74"/>
                    <a:pt x="108" y="74"/>
                  </a:cubicBezTo>
                  <a:moveTo>
                    <a:pt x="38" y="7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7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4"/>
                    <a:pt x="38" y="14"/>
                    <a:pt x="38" y="13"/>
                  </a:cubicBezTo>
                  <a:lnTo>
                    <a:pt x="38" y="7"/>
                  </a:lnTo>
                  <a:close/>
                  <a:moveTo>
                    <a:pt x="113" y="14"/>
                  </a:moveTo>
                  <a:cubicBezTo>
                    <a:pt x="88" y="14"/>
                    <a:pt x="88" y="14"/>
                    <a:pt x="88" y="14"/>
                  </a:cubicBezTo>
                  <a:cubicBezTo>
                    <a:pt x="88" y="14"/>
                    <a:pt x="88" y="14"/>
                    <a:pt x="88" y="13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3"/>
                    <a:pt x="85" y="0"/>
                    <a:pt x="81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31" y="3"/>
                    <a:pt x="31" y="6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0" y="16"/>
                    <a:pt x="0" y="2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9"/>
                    <a:pt x="1" y="71"/>
                    <a:pt x="3" y="72"/>
                  </a:cubicBezTo>
                  <a:cubicBezTo>
                    <a:pt x="3" y="73"/>
                    <a:pt x="4" y="73"/>
                    <a:pt x="4" y="74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104"/>
                    <a:pt x="8" y="108"/>
                    <a:pt x="13" y="108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10" y="108"/>
                    <a:pt x="115" y="104"/>
                    <a:pt x="115" y="99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7" y="72"/>
                    <a:pt x="119" y="70"/>
                    <a:pt x="119" y="67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16"/>
                    <a:pt x="116" y="14"/>
                    <a:pt x="113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0" name="Group 430">
            <a:extLst>
              <a:ext uri="{FF2B5EF4-FFF2-40B4-BE49-F238E27FC236}">
                <a16:creationId xmlns:a16="http://schemas.microsoft.com/office/drawing/2014/main" id="{C106249B-4CDD-6413-3209-C61E601D7046}"/>
              </a:ext>
            </a:extLst>
          </p:cNvPr>
          <p:cNvGrpSpPr/>
          <p:nvPr/>
        </p:nvGrpSpPr>
        <p:grpSpPr>
          <a:xfrm>
            <a:off x="6639287" y="1232350"/>
            <a:ext cx="296497" cy="280800"/>
            <a:chOff x="5133976" y="846136"/>
            <a:chExt cx="269875" cy="255588"/>
          </a:xfrm>
          <a:solidFill>
            <a:srgbClr val="1673A3"/>
          </a:solidFill>
        </p:grpSpPr>
        <p:sp>
          <p:nvSpPr>
            <p:cNvPr id="41" name="Freeform 33">
              <a:extLst>
                <a:ext uri="{FF2B5EF4-FFF2-40B4-BE49-F238E27FC236}">
                  <a16:creationId xmlns:a16="http://schemas.microsoft.com/office/drawing/2014/main" id="{DBF3CA6C-B4B6-D201-003E-30C3E5966E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1126" y="995361"/>
              <a:ext cx="34925" cy="39688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4"/>
                </a:cxn>
                <a:cxn ang="0">
                  <a:pos x="3" y="17"/>
                </a:cxn>
                <a:cxn ang="0">
                  <a:pos x="12" y="17"/>
                </a:cxn>
                <a:cxn ang="0">
                  <a:pos x="15" y="14"/>
                </a:cxn>
                <a:cxn ang="0">
                  <a:pos x="15" y="3"/>
                </a:cxn>
                <a:cxn ang="0">
                  <a:pos x="12" y="0"/>
                </a:cxn>
              </a:cxnLst>
              <a:rect l="0" t="0" r="r" b="b"/>
              <a:pathLst>
                <a:path w="15" h="17">
                  <a:moveTo>
                    <a:pt x="1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7"/>
                    <a:pt x="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7"/>
                    <a:pt x="15" y="16"/>
                    <a:pt x="15" y="1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"/>
                    <a:pt x="14" y="0"/>
                    <a:pt x="1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" name="Freeform 34">
              <a:extLst>
                <a:ext uri="{FF2B5EF4-FFF2-40B4-BE49-F238E27FC236}">
                  <a16:creationId xmlns:a16="http://schemas.microsoft.com/office/drawing/2014/main" id="{83EE2CD3-E75B-CFB7-D03E-4E9EFD78F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8601" y="1052511"/>
              <a:ext cx="74613" cy="4763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32" y="2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32" y="0"/>
                </a:cxn>
                <a:cxn ang="0">
                  <a:pos x="33" y="1"/>
                </a:cxn>
              </a:cxnLst>
              <a:rect l="0" t="0" r="r" b="b"/>
              <a:pathLst>
                <a:path w="33" h="2">
                  <a:moveTo>
                    <a:pt x="33" y="1"/>
                  </a:moveTo>
                  <a:cubicBezTo>
                    <a:pt x="33" y="2"/>
                    <a:pt x="32" y="2"/>
                    <a:pt x="3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3" y="0"/>
                    <a:pt x="33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3" name="Freeform 35">
              <a:extLst>
                <a:ext uri="{FF2B5EF4-FFF2-40B4-BE49-F238E27FC236}">
                  <a16:creationId xmlns:a16="http://schemas.microsoft.com/office/drawing/2014/main" id="{DC73AD6E-3704-A798-7EDC-416A629E1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8601" y="993773"/>
              <a:ext cx="31750" cy="6350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13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3" y="0"/>
                </a:cxn>
                <a:cxn ang="0">
                  <a:pos x="14" y="1"/>
                </a:cxn>
                <a:cxn ang="0">
                  <a:pos x="14" y="2"/>
                </a:cxn>
              </a:cxnLst>
              <a:rect l="0" t="0" r="r" b="b"/>
              <a:pathLst>
                <a:path w="14" h="3">
                  <a:moveTo>
                    <a:pt x="14" y="2"/>
                  </a:moveTo>
                  <a:cubicBezTo>
                    <a:pt x="14" y="3"/>
                    <a:pt x="14" y="3"/>
                    <a:pt x="13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1"/>
                    <a:pt x="14" y="1"/>
                  </a:cubicBezTo>
                  <a:lnTo>
                    <a:pt x="1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4" name="Freeform 36">
              <a:extLst>
                <a:ext uri="{FF2B5EF4-FFF2-40B4-BE49-F238E27FC236}">
                  <a16:creationId xmlns:a16="http://schemas.microsoft.com/office/drawing/2014/main" id="{90C9F025-ACFD-A35B-5D04-FA9DC9390B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1463" y="1071561"/>
              <a:ext cx="30163" cy="6350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13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3" y="0"/>
                </a:cxn>
                <a:cxn ang="0">
                  <a:pos x="13" y="1"/>
                </a:cxn>
                <a:cxn ang="0">
                  <a:pos x="13" y="2"/>
                </a:cxn>
              </a:cxnLst>
              <a:rect l="0" t="0" r="r" b="b"/>
              <a:pathLst>
                <a:path w="13" h="3">
                  <a:moveTo>
                    <a:pt x="13" y="2"/>
                  </a:moveTo>
                  <a:cubicBezTo>
                    <a:pt x="13" y="2"/>
                    <a:pt x="13" y="3"/>
                    <a:pt x="13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1"/>
                    <a:pt x="13" y="1"/>
                  </a:cubicBezTo>
                  <a:lnTo>
                    <a:pt x="1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5" name="Freeform 37">
              <a:extLst>
                <a:ext uri="{FF2B5EF4-FFF2-40B4-BE49-F238E27FC236}">
                  <a16:creationId xmlns:a16="http://schemas.microsoft.com/office/drawing/2014/main" id="{7C5634F8-4A4C-B41C-C4DF-0FF8F23326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8601" y="1014411"/>
              <a:ext cx="44450" cy="4763"/>
            </a:xfrm>
            <a:custGeom>
              <a:avLst/>
              <a:gdLst/>
              <a:ahLst/>
              <a:cxnLst>
                <a:cxn ang="0">
                  <a:pos x="20" y="1"/>
                </a:cxn>
                <a:cxn ang="0">
                  <a:pos x="19" y="2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9" y="0"/>
                </a:cxn>
                <a:cxn ang="0">
                  <a:pos x="20" y="1"/>
                </a:cxn>
              </a:cxnLst>
              <a:rect l="0" t="0" r="r" b="b"/>
              <a:pathLst>
                <a:path w="20" h="2">
                  <a:moveTo>
                    <a:pt x="20" y="1"/>
                  </a:moveTo>
                  <a:cubicBezTo>
                    <a:pt x="20" y="2"/>
                    <a:pt x="20" y="2"/>
                    <a:pt x="19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6" name="Freeform 38">
              <a:extLst>
                <a:ext uri="{FF2B5EF4-FFF2-40B4-BE49-F238E27FC236}">
                  <a16:creationId xmlns:a16="http://schemas.microsoft.com/office/drawing/2014/main" id="{1935E568-13F0-42BD-131B-30EE716203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8601" y="1031873"/>
              <a:ext cx="74613" cy="7938"/>
            </a:xfrm>
            <a:custGeom>
              <a:avLst/>
              <a:gdLst/>
              <a:ahLst/>
              <a:cxnLst>
                <a:cxn ang="0">
                  <a:pos x="33" y="2"/>
                </a:cxn>
                <a:cxn ang="0">
                  <a:pos x="32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33" y="2"/>
                </a:cxn>
              </a:cxnLst>
              <a:rect l="0" t="0" r="r" b="b"/>
              <a:pathLst>
                <a:path w="33" h="3">
                  <a:moveTo>
                    <a:pt x="33" y="2"/>
                  </a:moveTo>
                  <a:cubicBezTo>
                    <a:pt x="33" y="2"/>
                    <a:pt x="32" y="3"/>
                    <a:pt x="3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lnTo>
                    <a:pt x="3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7" name="Freeform 39">
              <a:extLst>
                <a:ext uri="{FF2B5EF4-FFF2-40B4-BE49-F238E27FC236}">
                  <a16:creationId xmlns:a16="http://schemas.microsoft.com/office/drawing/2014/main" id="{357078F7-CFC6-86AD-FDA7-5C6EB15422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87963" y="963611"/>
              <a:ext cx="115888" cy="138113"/>
            </a:xfrm>
            <a:custGeom>
              <a:avLst/>
              <a:gdLst/>
              <a:ahLst/>
              <a:cxnLst>
                <a:cxn ang="0">
                  <a:pos x="47" y="58"/>
                </a:cxn>
                <a:cxn ang="0">
                  <a:pos x="3" y="58"/>
                </a:cxn>
                <a:cxn ang="0">
                  <a:pos x="3" y="57"/>
                </a:cxn>
                <a:cxn ang="0">
                  <a:pos x="3" y="4"/>
                </a:cxn>
                <a:cxn ang="0">
                  <a:pos x="4" y="3"/>
                </a:cxn>
                <a:cxn ang="0">
                  <a:pos x="28" y="3"/>
                </a:cxn>
                <a:cxn ang="0">
                  <a:pos x="29" y="5"/>
                </a:cxn>
                <a:cxn ang="0">
                  <a:pos x="29" y="16"/>
                </a:cxn>
                <a:cxn ang="0">
                  <a:pos x="33" y="20"/>
                </a:cxn>
                <a:cxn ang="0">
                  <a:pos x="48" y="20"/>
                </a:cxn>
                <a:cxn ang="0">
                  <a:pos x="48" y="21"/>
                </a:cxn>
                <a:cxn ang="0">
                  <a:pos x="48" y="57"/>
                </a:cxn>
                <a:cxn ang="0">
                  <a:pos x="47" y="58"/>
                </a:cxn>
                <a:cxn ang="0">
                  <a:pos x="32" y="6"/>
                </a:cxn>
                <a:cxn ang="0">
                  <a:pos x="33" y="6"/>
                </a:cxn>
                <a:cxn ang="0">
                  <a:pos x="45" y="16"/>
                </a:cxn>
                <a:cxn ang="0">
                  <a:pos x="45" y="17"/>
                </a:cxn>
                <a:cxn ang="0">
                  <a:pos x="33" y="17"/>
                </a:cxn>
                <a:cxn ang="0">
                  <a:pos x="32" y="16"/>
                </a:cxn>
                <a:cxn ang="0">
                  <a:pos x="32" y="6"/>
                </a:cxn>
                <a:cxn ang="0">
                  <a:pos x="49" y="15"/>
                </a:cxn>
                <a:cxn ang="0">
                  <a:pos x="33" y="2"/>
                </a:cxn>
                <a:cxn ang="0">
                  <a:pos x="28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57"/>
                </a:cxn>
                <a:cxn ang="0">
                  <a:pos x="4" y="60"/>
                </a:cxn>
                <a:cxn ang="0">
                  <a:pos x="47" y="60"/>
                </a:cxn>
                <a:cxn ang="0">
                  <a:pos x="51" y="57"/>
                </a:cxn>
                <a:cxn ang="0">
                  <a:pos x="51" y="20"/>
                </a:cxn>
                <a:cxn ang="0">
                  <a:pos x="49" y="15"/>
                </a:cxn>
              </a:cxnLst>
              <a:rect l="0" t="0" r="r" b="b"/>
              <a:pathLst>
                <a:path w="51" h="60">
                  <a:moveTo>
                    <a:pt x="47" y="58"/>
                  </a:move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3"/>
                    <a:pt x="29" y="3"/>
                    <a:pt x="29" y="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8"/>
                    <a:pt x="31" y="20"/>
                    <a:pt x="33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1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8"/>
                    <a:pt x="47" y="58"/>
                  </a:cubicBezTo>
                  <a:moveTo>
                    <a:pt x="32" y="6"/>
                  </a:moveTo>
                  <a:cubicBezTo>
                    <a:pt x="32" y="5"/>
                    <a:pt x="33" y="6"/>
                    <a:pt x="33" y="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6" y="17"/>
                    <a:pt x="45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2" y="17"/>
                    <a:pt x="32" y="16"/>
                  </a:cubicBezTo>
                  <a:lnTo>
                    <a:pt x="32" y="6"/>
                  </a:lnTo>
                  <a:close/>
                  <a:moveTo>
                    <a:pt x="49" y="15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2" y="1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0"/>
                    <a:pt x="4" y="60"/>
                    <a:pt x="4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9" y="60"/>
                    <a:pt x="51" y="59"/>
                    <a:pt x="51" y="57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18"/>
                    <a:pt x="50" y="16"/>
                    <a:pt x="49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8" name="Freeform 40">
              <a:extLst>
                <a:ext uri="{FF2B5EF4-FFF2-40B4-BE49-F238E27FC236}">
                  <a16:creationId xmlns:a16="http://schemas.microsoft.com/office/drawing/2014/main" id="{1409328B-955E-829D-BD42-FAC61CC4CD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3976" y="846136"/>
              <a:ext cx="268288" cy="247650"/>
            </a:xfrm>
            <a:custGeom>
              <a:avLst/>
              <a:gdLst/>
              <a:ahLst/>
              <a:cxnLst>
                <a:cxn ang="0">
                  <a:pos x="37" y="7"/>
                </a:cxn>
                <a:cxn ang="0">
                  <a:pos x="37" y="7"/>
                </a:cxn>
                <a:cxn ang="0">
                  <a:pos x="79" y="7"/>
                </a:cxn>
                <a:cxn ang="0">
                  <a:pos x="80" y="8"/>
                </a:cxn>
                <a:cxn ang="0">
                  <a:pos x="80" y="14"/>
                </a:cxn>
                <a:cxn ang="0">
                  <a:pos x="79" y="14"/>
                </a:cxn>
                <a:cxn ang="0">
                  <a:pos x="37" y="14"/>
                </a:cxn>
                <a:cxn ang="0">
                  <a:pos x="37" y="14"/>
                </a:cxn>
                <a:cxn ang="0">
                  <a:pos x="37" y="7"/>
                </a:cxn>
                <a:cxn ang="0">
                  <a:pos x="61" y="102"/>
                </a:cxn>
                <a:cxn ang="0">
                  <a:pos x="60" y="101"/>
                </a:cxn>
                <a:cxn ang="0">
                  <a:pos x="13" y="101"/>
                </a:cxn>
                <a:cxn ang="0">
                  <a:pos x="10" y="99"/>
                </a:cxn>
                <a:cxn ang="0">
                  <a:pos x="10" y="74"/>
                </a:cxn>
                <a:cxn ang="0">
                  <a:pos x="11" y="73"/>
                </a:cxn>
                <a:cxn ang="0">
                  <a:pos x="17" y="73"/>
                </a:cxn>
                <a:cxn ang="0">
                  <a:pos x="18" y="72"/>
                </a:cxn>
                <a:cxn ang="0">
                  <a:pos x="18" y="66"/>
                </a:cxn>
                <a:cxn ang="0">
                  <a:pos x="24" y="57"/>
                </a:cxn>
                <a:cxn ang="0">
                  <a:pos x="42" y="57"/>
                </a:cxn>
                <a:cxn ang="0">
                  <a:pos x="48" y="66"/>
                </a:cxn>
                <a:cxn ang="0">
                  <a:pos x="48" y="72"/>
                </a:cxn>
                <a:cxn ang="0">
                  <a:pos x="49" y="73"/>
                </a:cxn>
                <a:cxn ang="0">
                  <a:pos x="60" y="73"/>
                </a:cxn>
                <a:cxn ang="0">
                  <a:pos x="61" y="72"/>
                </a:cxn>
                <a:cxn ang="0">
                  <a:pos x="61" y="53"/>
                </a:cxn>
                <a:cxn ang="0">
                  <a:pos x="69" y="45"/>
                </a:cxn>
                <a:cxn ang="0">
                  <a:pos x="96" y="45"/>
                </a:cxn>
                <a:cxn ang="0">
                  <a:pos x="104" y="48"/>
                </a:cxn>
                <a:cxn ang="0">
                  <a:pos x="116" y="58"/>
                </a:cxn>
                <a:cxn ang="0">
                  <a:pos x="117" y="57"/>
                </a:cxn>
                <a:cxn ang="0">
                  <a:pos x="117" y="20"/>
                </a:cxn>
                <a:cxn ang="0">
                  <a:pos x="111" y="14"/>
                </a:cxn>
                <a:cxn ang="0">
                  <a:pos x="87" y="14"/>
                </a:cxn>
                <a:cxn ang="0">
                  <a:pos x="86" y="14"/>
                </a:cxn>
                <a:cxn ang="0">
                  <a:pos x="86" y="7"/>
                </a:cxn>
                <a:cxn ang="0">
                  <a:pos x="80" y="0"/>
                </a:cxn>
                <a:cxn ang="0">
                  <a:pos x="37" y="0"/>
                </a:cxn>
                <a:cxn ang="0">
                  <a:pos x="30" y="7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6" y="14"/>
                </a:cxn>
                <a:cxn ang="0">
                  <a:pos x="0" y="20"/>
                </a:cxn>
                <a:cxn ang="0">
                  <a:pos x="0" y="67"/>
                </a:cxn>
                <a:cxn ang="0">
                  <a:pos x="3" y="72"/>
                </a:cxn>
                <a:cxn ang="0">
                  <a:pos x="4" y="74"/>
                </a:cxn>
                <a:cxn ang="0">
                  <a:pos x="4" y="99"/>
                </a:cxn>
                <a:cxn ang="0">
                  <a:pos x="13" y="108"/>
                </a:cxn>
                <a:cxn ang="0">
                  <a:pos x="61" y="108"/>
                </a:cxn>
                <a:cxn ang="0">
                  <a:pos x="61" y="108"/>
                </a:cxn>
                <a:cxn ang="0">
                  <a:pos x="61" y="102"/>
                </a:cxn>
              </a:cxnLst>
              <a:rect l="0" t="0" r="r" b="b"/>
              <a:pathLst>
                <a:path w="117" h="108">
                  <a:moveTo>
                    <a:pt x="37" y="7"/>
                  </a:moveTo>
                  <a:cubicBezTo>
                    <a:pt x="37" y="7"/>
                    <a:pt x="37" y="7"/>
                    <a:pt x="37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80" y="7"/>
                    <a:pt x="80" y="8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79" y="14"/>
                    <a:pt x="79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lnTo>
                    <a:pt x="37" y="7"/>
                  </a:lnTo>
                  <a:close/>
                  <a:moveTo>
                    <a:pt x="61" y="102"/>
                  </a:moveTo>
                  <a:cubicBezTo>
                    <a:pt x="61" y="101"/>
                    <a:pt x="60" y="101"/>
                    <a:pt x="60" y="101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11" y="101"/>
                    <a:pt x="10" y="100"/>
                    <a:pt x="10" y="99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4"/>
                    <a:pt x="10" y="73"/>
                    <a:pt x="11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3"/>
                    <a:pt x="18" y="73"/>
                    <a:pt x="18" y="72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3"/>
                    <a:pt x="18" y="57"/>
                    <a:pt x="24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7" y="57"/>
                    <a:pt x="48" y="63"/>
                    <a:pt x="48" y="66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3"/>
                    <a:pt x="49" y="73"/>
                    <a:pt x="49" y="73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1" y="73"/>
                    <a:pt x="61" y="72"/>
                    <a:pt x="61" y="72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1" y="48"/>
                    <a:pt x="65" y="45"/>
                    <a:pt x="69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9" y="45"/>
                    <a:pt x="102" y="46"/>
                    <a:pt x="104" y="48"/>
                  </a:cubicBezTo>
                  <a:cubicBezTo>
                    <a:pt x="104" y="48"/>
                    <a:pt x="113" y="55"/>
                    <a:pt x="116" y="58"/>
                  </a:cubicBezTo>
                  <a:cubicBezTo>
                    <a:pt x="116" y="58"/>
                    <a:pt x="117" y="58"/>
                    <a:pt x="117" y="57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7" y="17"/>
                    <a:pt x="114" y="14"/>
                    <a:pt x="111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6" y="14"/>
                    <a:pt x="86" y="14"/>
                  </a:cubicBezTo>
                  <a:cubicBezTo>
                    <a:pt x="86" y="7"/>
                    <a:pt x="86" y="7"/>
                    <a:pt x="86" y="7"/>
                  </a:cubicBezTo>
                  <a:cubicBezTo>
                    <a:pt x="86" y="3"/>
                    <a:pt x="83" y="0"/>
                    <a:pt x="8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0" y="3"/>
                    <a:pt x="30" y="7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" y="14"/>
                    <a:pt x="0" y="17"/>
                    <a:pt x="0" y="2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1" y="71"/>
                    <a:pt x="3" y="72"/>
                  </a:cubicBezTo>
                  <a:cubicBezTo>
                    <a:pt x="3" y="73"/>
                    <a:pt x="4" y="73"/>
                    <a:pt x="4" y="74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104"/>
                    <a:pt x="8" y="108"/>
                    <a:pt x="13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1" y="108"/>
                    <a:pt x="61" y="108"/>
                  </a:cubicBezTo>
                  <a:lnTo>
                    <a:pt x="61" y="10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9" name="Group 437">
            <a:extLst>
              <a:ext uri="{FF2B5EF4-FFF2-40B4-BE49-F238E27FC236}">
                <a16:creationId xmlns:a16="http://schemas.microsoft.com/office/drawing/2014/main" id="{D9FB508C-61DF-C1FD-A804-523FE945C84A}"/>
              </a:ext>
            </a:extLst>
          </p:cNvPr>
          <p:cNvGrpSpPr/>
          <p:nvPr/>
        </p:nvGrpSpPr>
        <p:grpSpPr>
          <a:xfrm>
            <a:off x="7080545" y="1255023"/>
            <a:ext cx="296497" cy="237198"/>
            <a:chOff x="5535613" y="866773"/>
            <a:chExt cx="269875" cy="215900"/>
          </a:xfrm>
          <a:solidFill>
            <a:srgbClr val="1673A3"/>
          </a:solidFill>
        </p:grpSpPr>
        <p:sp>
          <p:nvSpPr>
            <p:cNvPr id="50" name="Freeform 41">
              <a:extLst>
                <a:ext uri="{FF2B5EF4-FFF2-40B4-BE49-F238E27FC236}">
                  <a16:creationId xmlns:a16="http://schemas.microsoft.com/office/drawing/2014/main" id="{AFE6ADA4-BFE2-31AA-E575-1B175390F6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5613" y="866773"/>
              <a:ext cx="269875" cy="215900"/>
            </a:xfrm>
            <a:custGeom>
              <a:avLst/>
              <a:gdLst/>
              <a:ahLst/>
              <a:cxnLst>
                <a:cxn ang="0">
                  <a:pos x="96" y="19"/>
                </a:cxn>
                <a:cxn ang="0">
                  <a:pos x="99" y="20"/>
                </a:cxn>
                <a:cxn ang="0">
                  <a:pos x="104" y="27"/>
                </a:cxn>
                <a:cxn ang="0">
                  <a:pos x="112" y="35"/>
                </a:cxn>
                <a:cxn ang="0">
                  <a:pos x="113" y="38"/>
                </a:cxn>
                <a:cxn ang="0">
                  <a:pos x="113" y="70"/>
                </a:cxn>
                <a:cxn ang="0">
                  <a:pos x="113" y="71"/>
                </a:cxn>
                <a:cxn ang="0">
                  <a:pos x="104" y="80"/>
                </a:cxn>
                <a:cxn ang="0">
                  <a:pos x="99" y="88"/>
                </a:cxn>
                <a:cxn ang="0">
                  <a:pos x="97" y="88"/>
                </a:cxn>
                <a:cxn ang="0">
                  <a:pos x="21" y="88"/>
                </a:cxn>
                <a:cxn ang="0">
                  <a:pos x="20" y="88"/>
                </a:cxn>
                <a:cxn ang="0">
                  <a:pos x="14" y="80"/>
                </a:cxn>
                <a:cxn ang="0">
                  <a:pos x="6" y="71"/>
                </a:cxn>
                <a:cxn ang="0">
                  <a:pos x="5" y="69"/>
                </a:cxn>
                <a:cxn ang="0">
                  <a:pos x="5" y="38"/>
                </a:cxn>
                <a:cxn ang="0">
                  <a:pos x="6" y="36"/>
                </a:cxn>
                <a:cxn ang="0">
                  <a:pos x="14" y="27"/>
                </a:cxn>
                <a:cxn ang="0">
                  <a:pos x="19" y="20"/>
                </a:cxn>
                <a:cxn ang="0">
                  <a:pos x="22" y="19"/>
                </a:cxn>
                <a:cxn ang="0">
                  <a:pos x="96" y="19"/>
                </a:cxn>
                <a:cxn ang="0">
                  <a:pos x="53" y="7"/>
                </a:cxn>
                <a:cxn ang="0">
                  <a:pos x="65" y="7"/>
                </a:cxn>
                <a:cxn ang="0">
                  <a:pos x="74" y="13"/>
                </a:cxn>
                <a:cxn ang="0">
                  <a:pos x="74" y="13"/>
                </a:cxn>
                <a:cxn ang="0">
                  <a:pos x="45" y="13"/>
                </a:cxn>
                <a:cxn ang="0">
                  <a:pos x="44" y="13"/>
                </a:cxn>
                <a:cxn ang="0">
                  <a:pos x="53" y="7"/>
                </a:cxn>
                <a:cxn ang="0">
                  <a:pos x="118" y="42"/>
                </a:cxn>
                <a:cxn ang="0">
                  <a:pos x="118" y="29"/>
                </a:cxn>
                <a:cxn ang="0">
                  <a:pos x="112" y="17"/>
                </a:cxn>
                <a:cxn ang="0">
                  <a:pos x="103" y="13"/>
                </a:cxn>
                <a:cxn ang="0">
                  <a:pos x="81" y="13"/>
                </a:cxn>
                <a:cxn ang="0">
                  <a:pos x="81" y="13"/>
                </a:cxn>
                <a:cxn ang="0">
                  <a:pos x="66" y="0"/>
                </a:cxn>
                <a:cxn ang="0">
                  <a:pos x="52" y="0"/>
                </a:cxn>
                <a:cxn ang="0">
                  <a:pos x="38" y="13"/>
                </a:cxn>
                <a:cxn ang="0">
                  <a:pos x="37" y="13"/>
                </a:cxn>
                <a:cxn ang="0">
                  <a:pos x="15" y="13"/>
                </a:cxn>
                <a:cxn ang="0">
                  <a:pos x="0" y="29"/>
                </a:cxn>
                <a:cxn ang="0">
                  <a:pos x="0" y="78"/>
                </a:cxn>
                <a:cxn ang="0">
                  <a:pos x="15" y="94"/>
                </a:cxn>
                <a:cxn ang="0">
                  <a:pos x="103" y="94"/>
                </a:cxn>
                <a:cxn ang="0">
                  <a:pos x="118" y="78"/>
                </a:cxn>
                <a:cxn ang="0">
                  <a:pos x="118" y="42"/>
                </a:cxn>
              </a:cxnLst>
              <a:rect l="0" t="0" r="r" b="b"/>
              <a:pathLst>
                <a:path w="118" h="94">
                  <a:moveTo>
                    <a:pt x="96" y="19"/>
                  </a:moveTo>
                  <a:cubicBezTo>
                    <a:pt x="98" y="19"/>
                    <a:pt x="99" y="20"/>
                    <a:pt x="99" y="20"/>
                  </a:cubicBezTo>
                  <a:cubicBezTo>
                    <a:pt x="101" y="23"/>
                    <a:pt x="103" y="25"/>
                    <a:pt x="104" y="27"/>
                  </a:cubicBezTo>
                  <a:cubicBezTo>
                    <a:pt x="106" y="29"/>
                    <a:pt x="108" y="32"/>
                    <a:pt x="112" y="35"/>
                  </a:cubicBezTo>
                  <a:cubicBezTo>
                    <a:pt x="112" y="36"/>
                    <a:pt x="113" y="37"/>
                    <a:pt x="113" y="38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3" y="70"/>
                    <a:pt x="113" y="71"/>
                    <a:pt x="113" y="71"/>
                  </a:cubicBezTo>
                  <a:cubicBezTo>
                    <a:pt x="109" y="75"/>
                    <a:pt x="106" y="78"/>
                    <a:pt x="104" y="80"/>
                  </a:cubicBezTo>
                  <a:cubicBezTo>
                    <a:pt x="103" y="82"/>
                    <a:pt x="101" y="85"/>
                    <a:pt x="99" y="88"/>
                  </a:cubicBezTo>
                  <a:cubicBezTo>
                    <a:pt x="98" y="88"/>
                    <a:pt x="98" y="88"/>
                    <a:pt x="97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8"/>
                    <a:pt x="20" y="88"/>
                    <a:pt x="20" y="88"/>
                  </a:cubicBezTo>
                  <a:cubicBezTo>
                    <a:pt x="17" y="85"/>
                    <a:pt x="15" y="82"/>
                    <a:pt x="14" y="80"/>
                  </a:cubicBezTo>
                  <a:cubicBezTo>
                    <a:pt x="12" y="78"/>
                    <a:pt x="9" y="75"/>
                    <a:pt x="6" y="71"/>
                  </a:cubicBezTo>
                  <a:cubicBezTo>
                    <a:pt x="5" y="71"/>
                    <a:pt x="5" y="71"/>
                    <a:pt x="5" y="69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7"/>
                    <a:pt x="6" y="36"/>
                    <a:pt x="6" y="36"/>
                  </a:cubicBezTo>
                  <a:cubicBezTo>
                    <a:pt x="9" y="32"/>
                    <a:pt x="12" y="29"/>
                    <a:pt x="14" y="27"/>
                  </a:cubicBezTo>
                  <a:cubicBezTo>
                    <a:pt x="15" y="25"/>
                    <a:pt x="17" y="23"/>
                    <a:pt x="19" y="20"/>
                  </a:cubicBezTo>
                  <a:cubicBezTo>
                    <a:pt x="20" y="20"/>
                    <a:pt x="20" y="19"/>
                    <a:pt x="22" y="19"/>
                  </a:cubicBezTo>
                  <a:lnTo>
                    <a:pt x="96" y="19"/>
                  </a:lnTo>
                  <a:close/>
                  <a:moveTo>
                    <a:pt x="53" y="7"/>
                  </a:moveTo>
                  <a:cubicBezTo>
                    <a:pt x="65" y="7"/>
                    <a:pt x="65" y="7"/>
                    <a:pt x="65" y="7"/>
                  </a:cubicBezTo>
                  <a:cubicBezTo>
                    <a:pt x="69" y="7"/>
                    <a:pt x="72" y="9"/>
                    <a:pt x="74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6" y="9"/>
                    <a:pt x="50" y="7"/>
                    <a:pt x="53" y="7"/>
                  </a:cubicBezTo>
                  <a:moveTo>
                    <a:pt x="118" y="42"/>
                  </a:moveTo>
                  <a:cubicBezTo>
                    <a:pt x="118" y="29"/>
                    <a:pt x="118" y="29"/>
                    <a:pt x="118" y="29"/>
                  </a:cubicBezTo>
                  <a:cubicBezTo>
                    <a:pt x="118" y="24"/>
                    <a:pt x="116" y="20"/>
                    <a:pt x="112" y="17"/>
                  </a:cubicBezTo>
                  <a:cubicBezTo>
                    <a:pt x="110" y="15"/>
                    <a:pt x="106" y="13"/>
                    <a:pt x="103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79" y="6"/>
                    <a:pt x="73" y="0"/>
                    <a:pt x="6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5" y="0"/>
                    <a:pt x="39" y="6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7" y="13"/>
                    <a:pt x="0" y="20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7"/>
                    <a:pt x="7" y="94"/>
                    <a:pt x="15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11" y="94"/>
                    <a:pt x="118" y="87"/>
                    <a:pt x="118" y="78"/>
                  </a:cubicBezTo>
                  <a:lnTo>
                    <a:pt x="118" y="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1" name="Freeform 42">
              <a:extLst>
                <a:ext uri="{FF2B5EF4-FFF2-40B4-BE49-F238E27FC236}">
                  <a16:creationId xmlns:a16="http://schemas.microsoft.com/office/drawing/2014/main" id="{8833B35C-EB83-3D09-E3C3-F5AFAEFA5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101" y="968373"/>
              <a:ext cx="50800" cy="9525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20" y="4"/>
                </a:cxn>
                <a:cxn ang="0">
                  <a:pos x="1" y="4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0" y="0"/>
                </a:cxn>
                <a:cxn ang="0">
                  <a:pos x="22" y="1"/>
                </a:cxn>
                <a:cxn ang="0">
                  <a:pos x="22" y="2"/>
                </a:cxn>
              </a:cxnLst>
              <a:rect l="0" t="0" r="r" b="b"/>
              <a:pathLst>
                <a:path w="22" h="4">
                  <a:moveTo>
                    <a:pt x="22" y="2"/>
                  </a:moveTo>
                  <a:cubicBezTo>
                    <a:pt x="22" y="3"/>
                    <a:pt x="21" y="4"/>
                    <a:pt x="2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0"/>
                    <a:pt x="22" y="1"/>
                  </a:cubicBezTo>
                  <a:lnTo>
                    <a:pt x="2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2" name="Freeform 43">
              <a:extLst>
                <a:ext uri="{FF2B5EF4-FFF2-40B4-BE49-F238E27FC236}">
                  <a16:creationId xmlns:a16="http://schemas.microsoft.com/office/drawing/2014/main" id="{F8570F74-8307-4495-EF60-1DE3E3BFE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101" y="998536"/>
              <a:ext cx="71438" cy="7938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30" y="4"/>
                </a:cxn>
                <a:cxn ang="0">
                  <a:pos x="1" y="4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30" y="0"/>
                </a:cxn>
                <a:cxn ang="0">
                  <a:pos x="31" y="1"/>
                </a:cxn>
                <a:cxn ang="0">
                  <a:pos x="31" y="2"/>
                </a:cxn>
              </a:cxnLst>
              <a:rect l="0" t="0" r="r" b="b"/>
              <a:pathLst>
                <a:path w="31" h="4">
                  <a:moveTo>
                    <a:pt x="31" y="2"/>
                  </a:moveTo>
                  <a:cubicBezTo>
                    <a:pt x="31" y="3"/>
                    <a:pt x="31" y="4"/>
                    <a:pt x="3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1" y="1"/>
                    <a:pt x="31" y="1"/>
                  </a:cubicBezTo>
                  <a:lnTo>
                    <a:pt x="31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3" name="Freeform 44">
              <a:extLst>
                <a:ext uri="{FF2B5EF4-FFF2-40B4-BE49-F238E27FC236}">
                  <a16:creationId xmlns:a16="http://schemas.microsoft.com/office/drawing/2014/main" id="{6B0AA6E1-67C3-B268-E2D6-4D8B1FE3A7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00701" y="942973"/>
              <a:ext cx="138113" cy="87313"/>
            </a:xfrm>
            <a:custGeom>
              <a:avLst/>
              <a:gdLst/>
              <a:ahLst/>
              <a:cxnLst>
                <a:cxn ang="0">
                  <a:pos x="4" y="33"/>
                </a:cxn>
                <a:cxn ang="0">
                  <a:pos x="5" y="35"/>
                </a:cxn>
                <a:cxn ang="0">
                  <a:pos x="55" y="35"/>
                </a:cxn>
                <a:cxn ang="0">
                  <a:pos x="56" y="33"/>
                </a:cxn>
                <a:cxn ang="0">
                  <a:pos x="56" y="5"/>
                </a:cxn>
                <a:cxn ang="0">
                  <a:pos x="55" y="4"/>
                </a:cxn>
                <a:cxn ang="0">
                  <a:pos x="5" y="4"/>
                </a:cxn>
                <a:cxn ang="0">
                  <a:pos x="4" y="5"/>
                </a:cxn>
                <a:cxn ang="0">
                  <a:pos x="4" y="33"/>
                </a:cxn>
                <a:cxn ang="0">
                  <a:pos x="60" y="37"/>
                </a:cxn>
                <a:cxn ang="0">
                  <a:pos x="59" y="38"/>
                </a:cxn>
                <a:cxn ang="0">
                  <a:pos x="1" y="38"/>
                </a:cxn>
                <a:cxn ang="0">
                  <a:pos x="0" y="37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59" y="0"/>
                </a:cxn>
                <a:cxn ang="0">
                  <a:pos x="60" y="2"/>
                </a:cxn>
                <a:cxn ang="0">
                  <a:pos x="60" y="37"/>
                </a:cxn>
              </a:cxnLst>
              <a:rect l="0" t="0" r="r" b="b"/>
              <a:pathLst>
                <a:path w="60" h="38">
                  <a:moveTo>
                    <a:pt x="4" y="33"/>
                  </a:moveTo>
                  <a:cubicBezTo>
                    <a:pt x="4" y="34"/>
                    <a:pt x="4" y="35"/>
                    <a:pt x="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5"/>
                    <a:pt x="56" y="34"/>
                    <a:pt x="56" y="33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4"/>
                    <a:pt x="5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5"/>
                    <a:pt x="4" y="5"/>
                  </a:cubicBezTo>
                  <a:lnTo>
                    <a:pt x="4" y="33"/>
                  </a:lnTo>
                  <a:close/>
                  <a:moveTo>
                    <a:pt x="60" y="37"/>
                  </a:moveTo>
                  <a:cubicBezTo>
                    <a:pt x="60" y="38"/>
                    <a:pt x="60" y="38"/>
                    <a:pt x="59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0" y="38"/>
                    <a:pt x="0" y="3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0" y="0"/>
                    <a:pt x="60" y="1"/>
                    <a:pt x="60" y="2"/>
                  </a:cubicBezTo>
                  <a:lnTo>
                    <a:pt x="60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54" name="Freeform 45">
            <a:extLst>
              <a:ext uri="{FF2B5EF4-FFF2-40B4-BE49-F238E27FC236}">
                <a16:creationId xmlns:a16="http://schemas.microsoft.com/office/drawing/2014/main" id="{2B754CE7-D306-5F4C-7BA6-3411E143AC25}"/>
              </a:ext>
            </a:extLst>
          </p:cNvPr>
          <p:cNvSpPr>
            <a:spLocks noEditPoints="1"/>
          </p:cNvSpPr>
          <p:nvPr/>
        </p:nvSpPr>
        <p:spPr bwMode="auto">
          <a:xfrm>
            <a:off x="7532267" y="1249791"/>
            <a:ext cx="298242" cy="247663"/>
          </a:xfrm>
          <a:custGeom>
            <a:avLst/>
            <a:gdLst/>
            <a:ahLst/>
            <a:cxnLst>
              <a:cxn ang="0">
                <a:pos x="26" y="70"/>
              </a:cxn>
              <a:cxn ang="0">
                <a:pos x="26" y="83"/>
              </a:cxn>
              <a:cxn ang="0">
                <a:pos x="14" y="71"/>
              </a:cxn>
              <a:cxn ang="0">
                <a:pos x="26" y="53"/>
              </a:cxn>
              <a:cxn ang="0">
                <a:pos x="26" y="65"/>
              </a:cxn>
              <a:cxn ang="0">
                <a:pos x="14" y="54"/>
              </a:cxn>
              <a:cxn ang="0">
                <a:pos x="26" y="35"/>
              </a:cxn>
              <a:cxn ang="0">
                <a:pos x="26" y="48"/>
              </a:cxn>
              <a:cxn ang="0">
                <a:pos x="14" y="36"/>
              </a:cxn>
              <a:cxn ang="0">
                <a:pos x="102" y="70"/>
              </a:cxn>
              <a:cxn ang="0">
                <a:pos x="102" y="83"/>
              </a:cxn>
              <a:cxn ang="0">
                <a:pos x="91" y="71"/>
              </a:cxn>
              <a:cxn ang="0">
                <a:pos x="102" y="53"/>
              </a:cxn>
              <a:cxn ang="0">
                <a:pos x="102" y="65"/>
              </a:cxn>
              <a:cxn ang="0">
                <a:pos x="91" y="54"/>
              </a:cxn>
              <a:cxn ang="0">
                <a:pos x="102" y="35"/>
              </a:cxn>
              <a:cxn ang="0">
                <a:pos x="102" y="48"/>
              </a:cxn>
              <a:cxn ang="0">
                <a:pos x="91" y="36"/>
              </a:cxn>
              <a:cxn ang="0">
                <a:pos x="55" y="54"/>
              </a:cxn>
              <a:cxn ang="0">
                <a:pos x="43" y="65"/>
              </a:cxn>
              <a:cxn ang="0">
                <a:pos x="43" y="52"/>
              </a:cxn>
              <a:cxn ang="0">
                <a:pos x="55" y="36"/>
              </a:cxn>
              <a:cxn ang="0">
                <a:pos x="43" y="48"/>
              </a:cxn>
              <a:cxn ang="0">
                <a:pos x="43" y="35"/>
              </a:cxn>
              <a:cxn ang="0">
                <a:pos x="43" y="30"/>
              </a:cxn>
              <a:cxn ang="0">
                <a:pos x="43" y="17"/>
              </a:cxn>
              <a:cxn ang="0">
                <a:pos x="55" y="29"/>
              </a:cxn>
              <a:cxn ang="0">
                <a:pos x="69" y="90"/>
              </a:cxn>
              <a:cxn ang="0">
                <a:pos x="51" y="90"/>
              </a:cxn>
              <a:cxn ang="0">
                <a:pos x="68" y="73"/>
              </a:cxn>
              <a:cxn ang="0">
                <a:pos x="78" y="54"/>
              </a:cxn>
              <a:cxn ang="0">
                <a:pos x="66" y="65"/>
              </a:cxn>
              <a:cxn ang="0">
                <a:pos x="66" y="52"/>
              </a:cxn>
              <a:cxn ang="0">
                <a:pos x="66" y="17"/>
              </a:cxn>
              <a:cxn ang="0">
                <a:pos x="78" y="29"/>
              </a:cxn>
              <a:cxn ang="0">
                <a:pos x="65" y="29"/>
              </a:cxn>
              <a:cxn ang="0">
                <a:pos x="78" y="36"/>
              </a:cxn>
              <a:cxn ang="0">
                <a:pos x="66" y="48"/>
              </a:cxn>
              <a:cxn ang="0">
                <a:pos x="66" y="35"/>
              </a:cxn>
              <a:cxn ang="0">
                <a:pos x="114" y="90"/>
              </a:cxn>
              <a:cxn ang="0">
                <a:pos x="87" y="20"/>
              </a:cxn>
              <a:cxn ang="0">
                <a:pos x="87" y="7"/>
              </a:cxn>
              <a:cxn ang="0">
                <a:pos x="87" y="0"/>
              </a:cxn>
              <a:cxn ang="0">
                <a:pos x="31" y="5"/>
              </a:cxn>
              <a:cxn ang="0">
                <a:pos x="33" y="19"/>
              </a:cxn>
              <a:cxn ang="0">
                <a:pos x="4" y="23"/>
              </a:cxn>
              <a:cxn ang="0">
                <a:pos x="1" y="91"/>
              </a:cxn>
              <a:cxn ang="0">
                <a:pos x="1" y="98"/>
              </a:cxn>
              <a:cxn ang="0">
                <a:pos x="118" y="93"/>
              </a:cxn>
            </a:cxnLst>
            <a:rect l="0" t="0" r="r" b="b"/>
            <a:pathLst>
              <a:path w="118" h="98">
                <a:moveTo>
                  <a:pt x="14" y="71"/>
                </a:moveTo>
                <a:cubicBezTo>
                  <a:pt x="14" y="70"/>
                  <a:pt x="15" y="70"/>
                  <a:pt x="16" y="70"/>
                </a:cubicBezTo>
                <a:cubicBezTo>
                  <a:pt x="26" y="70"/>
                  <a:pt x="26" y="70"/>
                  <a:pt x="26" y="70"/>
                </a:cubicBezTo>
                <a:cubicBezTo>
                  <a:pt x="26" y="70"/>
                  <a:pt x="27" y="70"/>
                  <a:pt x="27" y="71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2"/>
                  <a:pt x="26" y="83"/>
                  <a:pt x="26" y="83"/>
                </a:cubicBezTo>
                <a:cubicBezTo>
                  <a:pt x="16" y="83"/>
                  <a:pt x="16" y="83"/>
                  <a:pt x="16" y="83"/>
                </a:cubicBezTo>
                <a:cubicBezTo>
                  <a:pt x="15" y="83"/>
                  <a:pt x="14" y="82"/>
                  <a:pt x="14" y="81"/>
                </a:cubicBezTo>
                <a:lnTo>
                  <a:pt x="14" y="71"/>
                </a:lnTo>
                <a:close/>
                <a:moveTo>
                  <a:pt x="14" y="54"/>
                </a:moveTo>
                <a:cubicBezTo>
                  <a:pt x="14" y="53"/>
                  <a:pt x="15" y="53"/>
                  <a:pt x="1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7" y="53"/>
                  <a:pt x="27" y="5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5"/>
                  <a:pt x="26" y="65"/>
                  <a:pt x="26" y="65"/>
                </a:cubicBezTo>
                <a:cubicBezTo>
                  <a:pt x="16" y="65"/>
                  <a:pt x="16" y="65"/>
                  <a:pt x="16" y="65"/>
                </a:cubicBezTo>
                <a:cubicBezTo>
                  <a:pt x="15" y="65"/>
                  <a:pt x="14" y="65"/>
                  <a:pt x="14" y="64"/>
                </a:cubicBezTo>
                <a:lnTo>
                  <a:pt x="14" y="54"/>
                </a:lnTo>
                <a:close/>
                <a:moveTo>
                  <a:pt x="14" y="36"/>
                </a:moveTo>
                <a:cubicBezTo>
                  <a:pt x="14" y="35"/>
                  <a:pt x="15" y="35"/>
                  <a:pt x="1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5"/>
                  <a:pt x="27" y="35"/>
                  <a:pt x="27" y="3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7"/>
                  <a:pt x="26" y="48"/>
                  <a:pt x="2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5" y="48"/>
                  <a:pt x="14" y="47"/>
                  <a:pt x="14" y="46"/>
                </a:cubicBezTo>
                <a:lnTo>
                  <a:pt x="14" y="36"/>
                </a:lnTo>
                <a:close/>
                <a:moveTo>
                  <a:pt x="91" y="71"/>
                </a:moveTo>
                <a:cubicBezTo>
                  <a:pt x="91" y="70"/>
                  <a:pt x="91" y="70"/>
                  <a:pt x="92" y="70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103" y="70"/>
                  <a:pt x="103" y="70"/>
                  <a:pt x="103" y="7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3" y="82"/>
                  <a:pt x="103" y="83"/>
                  <a:pt x="10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1" y="83"/>
                  <a:pt x="91" y="82"/>
                  <a:pt x="91" y="81"/>
                </a:cubicBezTo>
                <a:lnTo>
                  <a:pt x="91" y="71"/>
                </a:lnTo>
                <a:close/>
                <a:moveTo>
                  <a:pt x="91" y="54"/>
                </a:moveTo>
                <a:cubicBezTo>
                  <a:pt x="91" y="53"/>
                  <a:pt x="91" y="53"/>
                  <a:pt x="92" y="53"/>
                </a:cubicBezTo>
                <a:cubicBezTo>
                  <a:pt x="102" y="53"/>
                  <a:pt x="102" y="53"/>
                  <a:pt x="102" y="53"/>
                </a:cubicBezTo>
                <a:cubicBezTo>
                  <a:pt x="103" y="53"/>
                  <a:pt x="103" y="53"/>
                  <a:pt x="103" y="54"/>
                </a:cubicBezTo>
                <a:cubicBezTo>
                  <a:pt x="103" y="64"/>
                  <a:pt x="103" y="64"/>
                  <a:pt x="103" y="64"/>
                </a:cubicBezTo>
                <a:cubicBezTo>
                  <a:pt x="103" y="65"/>
                  <a:pt x="103" y="65"/>
                  <a:pt x="102" y="65"/>
                </a:cubicBezTo>
                <a:cubicBezTo>
                  <a:pt x="92" y="65"/>
                  <a:pt x="92" y="65"/>
                  <a:pt x="92" y="65"/>
                </a:cubicBezTo>
                <a:cubicBezTo>
                  <a:pt x="91" y="65"/>
                  <a:pt x="91" y="65"/>
                  <a:pt x="91" y="64"/>
                </a:cubicBezTo>
                <a:lnTo>
                  <a:pt x="91" y="54"/>
                </a:lnTo>
                <a:close/>
                <a:moveTo>
                  <a:pt x="91" y="36"/>
                </a:moveTo>
                <a:cubicBezTo>
                  <a:pt x="91" y="35"/>
                  <a:pt x="91" y="35"/>
                  <a:pt x="92" y="35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3" y="35"/>
                  <a:pt x="103" y="35"/>
                  <a:pt x="103" y="36"/>
                </a:cubicBezTo>
                <a:cubicBezTo>
                  <a:pt x="103" y="46"/>
                  <a:pt x="103" y="46"/>
                  <a:pt x="103" y="46"/>
                </a:cubicBezTo>
                <a:cubicBezTo>
                  <a:pt x="103" y="47"/>
                  <a:pt x="103" y="48"/>
                  <a:pt x="102" y="48"/>
                </a:cubicBezTo>
                <a:cubicBezTo>
                  <a:pt x="92" y="48"/>
                  <a:pt x="92" y="48"/>
                  <a:pt x="92" y="48"/>
                </a:cubicBezTo>
                <a:cubicBezTo>
                  <a:pt x="91" y="48"/>
                  <a:pt x="91" y="47"/>
                  <a:pt x="91" y="46"/>
                </a:cubicBezTo>
                <a:lnTo>
                  <a:pt x="91" y="36"/>
                </a:lnTo>
                <a:close/>
                <a:moveTo>
                  <a:pt x="43" y="52"/>
                </a:moveTo>
                <a:cubicBezTo>
                  <a:pt x="53" y="52"/>
                  <a:pt x="53" y="52"/>
                  <a:pt x="53" y="52"/>
                </a:cubicBezTo>
                <a:cubicBezTo>
                  <a:pt x="54" y="52"/>
                  <a:pt x="55" y="53"/>
                  <a:pt x="55" y="5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4" y="65"/>
                  <a:pt x="5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2" y="65"/>
                  <a:pt x="42" y="64"/>
                  <a:pt x="42" y="6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3"/>
                  <a:pt x="42" y="52"/>
                  <a:pt x="43" y="52"/>
                </a:cubicBezTo>
                <a:moveTo>
                  <a:pt x="43" y="35"/>
                </a:moveTo>
                <a:cubicBezTo>
                  <a:pt x="53" y="35"/>
                  <a:pt x="53" y="35"/>
                  <a:pt x="53" y="35"/>
                </a:cubicBezTo>
                <a:cubicBezTo>
                  <a:pt x="54" y="35"/>
                  <a:pt x="55" y="36"/>
                  <a:pt x="55" y="36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47"/>
                  <a:pt x="54" y="48"/>
                  <a:pt x="53" y="48"/>
                </a:cubicBezTo>
                <a:cubicBezTo>
                  <a:pt x="43" y="48"/>
                  <a:pt x="43" y="48"/>
                  <a:pt x="43" y="48"/>
                </a:cubicBezTo>
                <a:cubicBezTo>
                  <a:pt x="42" y="48"/>
                  <a:pt x="42" y="47"/>
                  <a:pt x="42" y="47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5"/>
                  <a:pt x="43" y="35"/>
                </a:cubicBezTo>
                <a:moveTo>
                  <a:pt x="55" y="29"/>
                </a:moveTo>
                <a:cubicBezTo>
                  <a:pt x="55" y="30"/>
                  <a:pt x="54" y="30"/>
                  <a:pt x="5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8"/>
                  <a:pt x="42" y="17"/>
                  <a:pt x="4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4" y="17"/>
                  <a:pt x="55" y="18"/>
                  <a:pt x="55" y="19"/>
                </a:cubicBezTo>
                <a:lnTo>
                  <a:pt x="55" y="29"/>
                </a:lnTo>
                <a:close/>
                <a:moveTo>
                  <a:pt x="68" y="73"/>
                </a:moveTo>
                <a:cubicBezTo>
                  <a:pt x="68" y="73"/>
                  <a:pt x="69" y="73"/>
                  <a:pt x="69" y="74"/>
                </a:cubicBezTo>
                <a:cubicBezTo>
                  <a:pt x="69" y="90"/>
                  <a:pt x="69" y="90"/>
                  <a:pt x="69" y="90"/>
                </a:cubicBezTo>
                <a:cubicBezTo>
                  <a:pt x="69" y="90"/>
                  <a:pt x="68" y="91"/>
                  <a:pt x="68" y="91"/>
                </a:cubicBezTo>
                <a:cubicBezTo>
                  <a:pt x="52" y="91"/>
                  <a:pt x="52" y="91"/>
                  <a:pt x="52" y="91"/>
                </a:cubicBezTo>
                <a:cubicBezTo>
                  <a:pt x="51" y="91"/>
                  <a:pt x="51" y="90"/>
                  <a:pt x="51" y="90"/>
                </a:cubicBezTo>
                <a:cubicBezTo>
                  <a:pt x="51" y="74"/>
                  <a:pt x="51" y="74"/>
                  <a:pt x="51" y="74"/>
                </a:cubicBezTo>
                <a:cubicBezTo>
                  <a:pt x="51" y="73"/>
                  <a:pt x="51" y="73"/>
                  <a:pt x="52" y="73"/>
                </a:cubicBezTo>
                <a:lnTo>
                  <a:pt x="68" y="73"/>
                </a:lnTo>
                <a:close/>
                <a:moveTo>
                  <a:pt x="66" y="52"/>
                </a:moveTo>
                <a:cubicBezTo>
                  <a:pt x="76" y="52"/>
                  <a:pt x="76" y="52"/>
                  <a:pt x="76" y="52"/>
                </a:cubicBezTo>
                <a:cubicBezTo>
                  <a:pt x="77" y="52"/>
                  <a:pt x="78" y="53"/>
                  <a:pt x="78" y="54"/>
                </a:cubicBezTo>
                <a:cubicBezTo>
                  <a:pt x="78" y="64"/>
                  <a:pt x="78" y="64"/>
                  <a:pt x="78" y="64"/>
                </a:cubicBezTo>
                <a:cubicBezTo>
                  <a:pt x="78" y="64"/>
                  <a:pt x="77" y="65"/>
                  <a:pt x="76" y="65"/>
                </a:cubicBezTo>
                <a:cubicBezTo>
                  <a:pt x="66" y="65"/>
                  <a:pt x="66" y="65"/>
                  <a:pt x="66" y="65"/>
                </a:cubicBezTo>
                <a:cubicBezTo>
                  <a:pt x="65" y="65"/>
                  <a:pt x="65" y="64"/>
                  <a:pt x="65" y="64"/>
                </a:cubicBezTo>
                <a:cubicBezTo>
                  <a:pt x="65" y="54"/>
                  <a:pt x="65" y="54"/>
                  <a:pt x="65" y="54"/>
                </a:cubicBezTo>
                <a:cubicBezTo>
                  <a:pt x="65" y="53"/>
                  <a:pt x="65" y="52"/>
                  <a:pt x="66" y="52"/>
                </a:cubicBezTo>
                <a:moveTo>
                  <a:pt x="65" y="29"/>
                </a:moveTo>
                <a:cubicBezTo>
                  <a:pt x="65" y="19"/>
                  <a:pt x="65" y="19"/>
                  <a:pt x="65" y="19"/>
                </a:cubicBezTo>
                <a:cubicBezTo>
                  <a:pt x="65" y="18"/>
                  <a:pt x="65" y="17"/>
                  <a:pt x="66" y="17"/>
                </a:cubicBezTo>
                <a:cubicBezTo>
                  <a:pt x="76" y="17"/>
                  <a:pt x="76" y="17"/>
                  <a:pt x="76" y="17"/>
                </a:cubicBezTo>
                <a:cubicBezTo>
                  <a:pt x="77" y="17"/>
                  <a:pt x="78" y="18"/>
                  <a:pt x="78" y="1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30"/>
                  <a:pt x="77" y="30"/>
                  <a:pt x="7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5" y="30"/>
                  <a:pt x="65" y="30"/>
                  <a:pt x="65" y="29"/>
                </a:cubicBezTo>
                <a:moveTo>
                  <a:pt x="66" y="35"/>
                </a:moveTo>
                <a:cubicBezTo>
                  <a:pt x="76" y="35"/>
                  <a:pt x="76" y="35"/>
                  <a:pt x="76" y="35"/>
                </a:cubicBezTo>
                <a:cubicBezTo>
                  <a:pt x="77" y="35"/>
                  <a:pt x="78" y="36"/>
                  <a:pt x="78" y="36"/>
                </a:cubicBezTo>
                <a:cubicBezTo>
                  <a:pt x="78" y="47"/>
                  <a:pt x="78" y="47"/>
                  <a:pt x="78" y="47"/>
                </a:cubicBezTo>
                <a:cubicBezTo>
                  <a:pt x="78" y="47"/>
                  <a:pt x="77" y="48"/>
                  <a:pt x="76" y="48"/>
                </a:cubicBezTo>
                <a:cubicBezTo>
                  <a:pt x="66" y="48"/>
                  <a:pt x="66" y="48"/>
                  <a:pt x="66" y="48"/>
                </a:cubicBezTo>
                <a:cubicBezTo>
                  <a:pt x="65" y="48"/>
                  <a:pt x="65" y="47"/>
                  <a:pt x="65" y="47"/>
                </a:cubicBezTo>
                <a:cubicBezTo>
                  <a:pt x="65" y="36"/>
                  <a:pt x="65" y="36"/>
                  <a:pt x="65" y="36"/>
                </a:cubicBezTo>
                <a:cubicBezTo>
                  <a:pt x="65" y="36"/>
                  <a:pt x="65" y="35"/>
                  <a:pt x="66" y="35"/>
                </a:cubicBezTo>
                <a:moveTo>
                  <a:pt x="116" y="91"/>
                </a:moveTo>
                <a:cubicBezTo>
                  <a:pt x="115" y="91"/>
                  <a:pt x="115" y="91"/>
                  <a:pt x="115" y="91"/>
                </a:cubicBezTo>
                <a:cubicBezTo>
                  <a:pt x="114" y="91"/>
                  <a:pt x="114" y="90"/>
                  <a:pt x="114" y="90"/>
                </a:cubicBezTo>
                <a:cubicBezTo>
                  <a:pt x="114" y="23"/>
                  <a:pt x="114" y="23"/>
                  <a:pt x="114" y="23"/>
                </a:cubicBezTo>
                <a:cubicBezTo>
                  <a:pt x="114" y="22"/>
                  <a:pt x="113" y="20"/>
                  <a:pt x="111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7"/>
                  <a:pt x="87" y="7"/>
                  <a:pt x="87" y="7"/>
                </a:cubicBezTo>
                <a:cubicBezTo>
                  <a:pt x="87" y="7"/>
                  <a:pt x="87" y="7"/>
                  <a:pt x="87" y="7"/>
                </a:cubicBezTo>
                <a:cubicBezTo>
                  <a:pt x="88" y="7"/>
                  <a:pt x="89" y="6"/>
                  <a:pt x="89" y="5"/>
                </a:cubicBezTo>
                <a:cubicBezTo>
                  <a:pt x="89" y="2"/>
                  <a:pt x="89" y="2"/>
                  <a:pt x="89" y="2"/>
                </a:cubicBezTo>
                <a:cubicBezTo>
                  <a:pt x="89" y="1"/>
                  <a:pt x="88" y="0"/>
                  <a:pt x="87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1" y="0"/>
                  <a:pt x="31" y="1"/>
                  <a:pt x="31" y="2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6"/>
                  <a:pt x="31" y="7"/>
                  <a:pt x="32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20"/>
                  <a:pt x="32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5" y="20"/>
                  <a:pt x="4" y="22"/>
                  <a:pt x="4" y="23"/>
                </a:cubicBezTo>
                <a:cubicBezTo>
                  <a:pt x="4" y="90"/>
                  <a:pt x="4" y="90"/>
                  <a:pt x="4" y="90"/>
                </a:cubicBezTo>
                <a:cubicBezTo>
                  <a:pt x="4" y="91"/>
                  <a:pt x="3" y="91"/>
                  <a:pt x="3" y="91"/>
                </a:cubicBezTo>
                <a:cubicBezTo>
                  <a:pt x="1" y="91"/>
                  <a:pt x="1" y="91"/>
                  <a:pt x="1" y="91"/>
                </a:cubicBezTo>
                <a:cubicBezTo>
                  <a:pt x="0" y="91"/>
                  <a:pt x="0" y="92"/>
                  <a:pt x="0" y="93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7"/>
                  <a:pt x="0" y="98"/>
                  <a:pt x="1" y="98"/>
                </a:cubicBezTo>
                <a:cubicBezTo>
                  <a:pt x="116" y="98"/>
                  <a:pt x="116" y="98"/>
                  <a:pt x="116" y="98"/>
                </a:cubicBezTo>
                <a:cubicBezTo>
                  <a:pt x="117" y="98"/>
                  <a:pt x="118" y="97"/>
                  <a:pt x="118" y="96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8" y="92"/>
                  <a:pt x="117" y="91"/>
                  <a:pt x="116" y="91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5" name="Freeform 46">
            <a:extLst>
              <a:ext uri="{FF2B5EF4-FFF2-40B4-BE49-F238E27FC236}">
                <a16:creationId xmlns:a16="http://schemas.microsoft.com/office/drawing/2014/main" id="{B48C1FB9-6622-C278-9F32-5183686C3371}"/>
              </a:ext>
            </a:extLst>
          </p:cNvPr>
          <p:cNvSpPr>
            <a:spLocks noEditPoints="1"/>
          </p:cNvSpPr>
          <p:nvPr/>
        </p:nvSpPr>
        <p:spPr bwMode="auto">
          <a:xfrm>
            <a:off x="6225936" y="1202699"/>
            <a:ext cx="296497" cy="341844"/>
          </a:xfrm>
          <a:custGeom>
            <a:avLst/>
            <a:gdLst/>
            <a:ahLst/>
            <a:cxnLst>
              <a:cxn ang="0">
                <a:pos x="107" y="44"/>
              </a:cxn>
              <a:cxn ang="0">
                <a:pos x="102" y="48"/>
              </a:cxn>
              <a:cxn ang="0">
                <a:pos x="15" y="48"/>
              </a:cxn>
              <a:cxn ang="0">
                <a:pos x="10" y="44"/>
              </a:cxn>
              <a:cxn ang="0">
                <a:pos x="10" y="21"/>
              </a:cxn>
              <a:cxn ang="0">
                <a:pos x="15" y="16"/>
              </a:cxn>
              <a:cxn ang="0">
                <a:pos x="102" y="16"/>
              </a:cxn>
              <a:cxn ang="0">
                <a:pos x="107" y="21"/>
              </a:cxn>
              <a:cxn ang="0">
                <a:pos x="107" y="44"/>
              </a:cxn>
              <a:cxn ang="0">
                <a:pos x="107" y="117"/>
              </a:cxn>
              <a:cxn ang="0">
                <a:pos x="103" y="121"/>
              </a:cxn>
              <a:cxn ang="0">
                <a:pos x="85" y="121"/>
              </a:cxn>
              <a:cxn ang="0">
                <a:pos x="82" y="117"/>
              </a:cxn>
              <a:cxn ang="0">
                <a:pos x="82" y="70"/>
              </a:cxn>
              <a:cxn ang="0">
                <a:pos x="85" y="66"/>
              </a:cxn>
              <a:cxn ang="0">
                <a:pos x="103" y="66"/>
              </a:cxn>
              <a:cxn ang="0">
                <a:pos x="107" y="70"/>
              </a:cxn>
              <a:cxn ang="0">
                <a:pos x="107" y="117"/>
              </a:cxn>
              <a:cxn ang="0">
                <a:pos x="70" y="85"/>
              </a:cxn>
              <a:cxn ang="0">
                <a:pos x="66" y="89"/>
              </a:cxn>
              <a:cxn ang="0">
                <a:pos x="49" y="89"/>
              </a:cxn>
              <a:cxn ang="0">
                <a:pos x="45" y="85"/>
              </a:cxn>
              <a:cxn ang="0">
                <a:pos x="45" y="70"/>
              </a:cxn>
              <a:cxn ang="0">
                <a:pos x="49" y="66"/>
              </a:cxn>
              <a:cxn ang="0">
                <a:pos x="66" y="66"/>
              </a:cxn>
              <a:cxn ang="0">
                <a:pos x="70" y="70"/>
              </a:cxn>
              <a:cxn ang="0">
                <a:pos x="70" y="85"/>
              </a:cxn>
              <a:cxn ang="0">
                <a:pos x="70" y="117"/>
              </a:cxn>
              <a:cxn ang="0">
                <a:pos x="66" y="121"/>
              </a:cxn>
              <a:cxn ang="0">
                <a:pos x="49" y="121"/>
              </a:cxn>
              <a:cxn ang="0">
                <a:pos x="45" y="117"/>
              </a:cxn>
              <a:cxn ang="0">
                <a:pos x="45" y="102"/>
              </a:cxn>
              <a:cxn ang="0">
                <a:pos x="49" y="98"/>
              </a:cxn>
              <a:cxn ang="0">
                <a:pos x="66" y="98"/>
              </a:cxn>
              <a:cxn ang="0">
                <a:pos x="70" y="102"/>
              </a:cxn>
              <a:cxn ang="0">
                <a:pos x="70" y="117"/>
              </a:cxn>
              <a:cxn ang="0">
                <a:pos x="36" y="85"/>
              </a:cxn>
              <a:cxn ang="0">
                <a:pos x="32" y="89"/>
              </a:cxn>
              <a:cxn ang="0">
                <a:pos x="14" y="89"/>
              </a:cxn>
              <a:cxn ang="0">
                <a:pos x="11" y="85"/>
              </a:cxn>
              <a:cxn ang="0">
                <a:pos x="11" y="70"/>
              </a:cxn>
              <a:cxn ang="0">
                <a:pos x="14" y="66"/>
              </a:cxn>
              <a:cxn ang="0">
                <a:pos x="32" y="66"/>
              </a:cxn>
              <a:cxn ang="0">
                <a:pos x="36" y="70"/>
              </a:cxn>
              <a:cxn ang="0">
                <a:pos x="36" y="85"/>
              </a:cxn>
              <a:cxn ang="0">
                <a:pos x="36" y="117"/>
              </a:cxn>
              <a:cxn ang="0">
                <a:pos x="32" y="121"/>
              </a:cxn>
              <a:cxn ang="0">
                <a:pos x="14" y="121"/>
              </a:cxn>
              <a:cxn ang="0">
                <a:pos x="11" y="117"/>
              </a:cxn>
              <a:cxn ang="0">
                <a:pos x="11" y="102"/>
              </a:cxn>
              <a:cxn ang="0">
                <a:pos x="14" y="98"/>
              </a:cxn>
              <a:cxn ang="0">
                <a:pos x="32" y="98"/>
              </a:cxn>
              <a:cxn ang="0">
                <a:pos x="36" y="102"/>
              </a:cxn>
              <a:cxn ang="0">
                <a:pos x="36" y="117"/>
              </a:cxn>
              <a:cxn ang="0">
                <a:pos x="111" y="0"/>
              </a:cxn>
              <a:cxn ang="0">
                <a:pos x="7" y="0"/>
              </a:cxn>
              <a:cxn ang="0">
                <a:pos x="0" y="7"/>
              </a:cxn>
              <a:cxn ang="0">
                <a:pos x="0" y="129"/>
              </a:cxn>
              <a:cxn ang="0">
                <a:pos x="7" y="136"/>
              </a:cxn>
              <a:cxn ang="0">
                <a:pos x="111" y="136"/>
              </a:cxn>
              <a:cxn ang="0">
                <a:pos x="118" y="131"/>
              </a:cxn>
              <a:cxn ang="0">
                <a:pos x="118" y="9"/>
              </a:cxn>
              <a:cxn ang="0">
                <a:pos x="111" y="0"/>
              </a:cxn>
            </a:cxnLst>
            <a:rect l="0" t="0" r="r" b="b"/>
            <a:pathLst>
              <a:path w="118" h="136">
                <a:moveTo>
                  <a:pt x="107" y="44"/>
                </a:moveTo>
                <a:cubicBezTo>
                  <a:pt x="107" y="46"/>
                  <a:pt x="105" y="48"/>
                  <a:pt x="102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2" y="48"/>
                  <a:pt x="10" y="46"/>
                  <a:pt x="10" y="44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19"/>
                  <a:pt x="12" y="16"/>
                  <a:pt x="15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105" y="16"/>
                  <a:pt x="107" y="19"/>
                  <a:pt x="107" y="21"/>
                </a:cubicBezTo>
                <a:lnTo>
                  <a:pt x="107" y="44"/>
                </a:lnTo>
                <a:close/>
                <a:moveTo>
                  <a:pt x="107" y="117"/>
                </a:moveTo>
                <a:cubicBezTo>
                  <a:pt x="107" y="119"/>
                  <a:pt x="105" y="121"/>
                  <a:pt x="103" y="121"/>
                </a:cubicBezTo>
                <a:cubicBezTo>
                  <a:pt x="85" y="121"/>
                  <a:pt x="85" y="121"/>
                  <a:pt x="85" y="121"/>
                </a:cubicBezTo>
                <a:cubicBezTo>
                  <a:pt x="83" y="121"/>
                  <a:pt x="82" y="119"/>
                  <a:pt x="82" y="117"/>
                </a:cubicBezTo>
                <a:cubicBezTo>
                  <a:pt x="82" y="70"/>
                  <a:pt x="82" y="70"/>
                  <a:pt x="82" y="70"/>
                </a:cubicBezTo>
                <a:cubicBezTo>
                  <a:pt x="82" y="68"/>
                  <a:pt x="83" y="66"/>
                  <a:pt x="85" y="66"/>
                </a:cubicBezTo>
                <a:cubicBezTo>
                  <a:pt x="103" y="66"/>
                  <a:pt x="103" y="66"/>
                  <a:pt x="103" y="66"/>
                </a:cubicBezTo>
                <a:cubicBezTo>
                  <a:pt x="105" y="66"/>
                  <a:pt x="107" y="68"/>
                  <a:pt x="107" y="70"/>
                </a:cubicBezTo>
                <a:lnTo>
                  <a:pt x="107" y="117"/>
                </a:lnTo>
                <a:close/>
                <a:moveTo>
                  <a:pt x="70" y="85"/>
                </a:moveTo>
                <a:cubicBezTo>
                  <a:pt x="70" y="87"/>
                  <a:pt x="68" y="89"/>
                  <a:pt x="66" y="89"/>
                </a:cubicBezTo>
                <a:cubicBezTo>
                  <a:pt x="49" y="89"/>
                  <a:pt x="49" y="89"/>
                  <a:pt x="49" y="89"/>
                </a:cubicBezTo>
                <a:cubicBezTo>
                  <a:pt x="47" y="89"/>
                  <a:pt x="45" y="87"/>
                  <a:pt x="45" y="85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68"/>
                  <a:pt x="47" y="66"/>
                  <a:pt x="49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68" y="66"/>
                  <a:pt x="70" y="68"/>
                  <a:pt x="70" y="70"/>
                </a:cubicBezTo>
                <a:lnTo>
                  <a:pt x="70" y="85"/>
                </a:lnTo>
                <a:close/>
                <a:moveTo>
                  <a:pt x="70" y="117"/>
                </a:moveTo>
                <a:cubicBezTo>
                  <a:pt x="70" y="119"/>
                  <a:pt x="68" y="121"/>
                  <a:pt x="66" y="121"/>
                </a:cubicBezTo>
                <a:cubicBezTo>
                  <a:pt x="49" y="121"/>
                  <a:pt x="49" y="121"/>
                  <a:pt x="49" y="121"/>
                </a:cubicBezTo>
                <a:cubicBezTo>
                  <a:pt x="47" y="121"/>
                  <a:pt x="45" y="119"/>
                  <a:pt x="45" y="117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00"/>
                  <a:pt x="47" y="98"/>
                  <a:pt x="49" y="98"/>
                </a:cubicBezTo>
                <a:cubicBezTo>
                  <a:pt x="66" y="98"/>
                  <a:pt x="66" y="98"/>
                  <a:pt x="66" y="98"/>
                </a:cubicBezTo>
                <a:cubicBezTo>
                  <a:pt x="68" y="98"/>
                  <a:pt x="70" y="100"/>
                  <a:pt x="70" y="102"/>
                </a:cubicBezTo>
                <a:lnTo>
                  <a:pt x="70" y="117"/>
                </a:lnTo>
                <a:close/>
                <a:moveTo>
                  <a:pt x="36" y="85"/>
                </a:moveTo>
                <a:cubicBezTo>
                  <a:pt x="36" y="87"/>
                  <a:pt x="34" y="89"/>
                  <a:pt x="32" y="89"/>
                </a:cubicBezTo>
                <a:cubicBezTo>
                  <a:pt x="14" y="89"/>
                  <a:pt x="14" y="89"/>
                  <a:pt x="14" y="89"/>
                </a:cubicBezTo>
                <a:cubicBezTo>
                  <a:pt x="12" y="89"/>
                  <a:pt x="11" y="87"/>
                  <a:pt x="11" y="85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68"/>
                  <a:pt x="12" y="66"/>
                  <a:pt x="14" y="66"/>
                </a:cubicBezTo>
                <a:cubicBezTo>
                  <a:pt x="32" y="66"/>
                  <a:pt x="32" y="66"/>
                  <a:pt x="32" y="66"/>
                </a:cubicBezTo>
                <a:cubicBezTo>
                  <a:pt x="34" y="66"/>
                  <a:pt x="36" y="68"/>
                  <a:pt x="36" y="70"/>
                </a:cubicBezTo>
                <a:lnTo>
                  <a:pt x="36" y="85"/>
                </a:lnTo>
                <a:close/>
                <a:moveTo>
                  <a:pt x="36" y="117"/>
                </a:moveTo>
                <a:cubicBezTo>
                  <a:pt x="36" y="119"/>
                  <a:pt x="34" y="121"/>
                  <a:pt x="32" y="121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12" y="121"/>
                  <a:pt x="11" y="119"/>
                  <a:pt x="11" y="117"/>
                </a:cubicBezTo>
                <a:cubicBezTo>
                  <a:pt x="11" y="102"/>
                  <a:pt x="11" y="102"/>
                  <a:pt x="11" y="102"/>
                </a:cubicBezTo>
                <a:cubicBezTo>
                  <a:pt x="11" y="100"/>
                  <a:pt x="12" y="98"/>
                  <a:pt x="14" y="98"/>
                </a:cubicBezTo>
                <a:cubicBezTo>
                  <a:pt x="32" y="98"/>
                  <a:pt x="32" y="98"/>
                  <a:pt x="32" y="98"/>
                </a:cubicBezTo>
                <a:cubicBezTo>
                  <a:pt x="34" y="98"/>
                  <a:pt x="36" y="100"/>
                  <a:pt x="36" y="102"/>
                </a:cubicBezTo>
                <a:lnTo>
                  <a:pt x="36" y="117"/>
                </a:lnTo>
                <a:close/>
                <a:moveTo>
                  <a:pt x="111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33"/>
                  <a:pt x="3" y="136"/>
                  <a:pt x="7" y="136"/>
                </a:cubicBezTo>
                <a:cubicBezTo>
                  <a:pt x="111" y="136"/>
                  <a:pt x="111" y="136"/>
                  <a:pt x="111" y="136"/>
                </a:cubicBezTo>
                <a:cubicBezTo>
                  <a:pt x="114" y="136"/>
                  <a:pt x="118" y="133"/>
                  <a:pt x="118" y="131"/>
                </a:cubicBezTo>
                <a:cubicBezTo>
                  <a:pt x="118" y="9"/>
                  <a:pt x="118" y="9"/>
                  <a:pt x="118" y="9"/>
                </a:cubicBezTo>
                <a:cubicBezTo>
                  <a:pt x="118" y="3"/>
                  <a:pt x="114" y="0"/>
                  <a:pt x="111" y="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56" name="Group 422">
            <a:extLst>
              <a:ext uri="{FF2B5EF4-FFF2-40B4-BE49-F238E27FC236}">
                <a16:creationId xmlns:a16="http://schemas.microsoft.com/office/drawing/2014/main" id="{9C53E6C2-181D-D5DB-D505-4E0D201B5FBF}"/>
              </a:ext>
            </a:extLst>
          </p:cNvPr>
          <p:cNvGrpSpPr/>
          <p:nvPr/>
        </p:nvGrpSpPr>
        <p:grpSpPr>
          <a:xfrm>
            <a:off x="5807350" y="1232350"/>
            <a:ext cx="298242" cy="282544"/>
            <a:chOff x="4376738" y="846136"/>
            <a:chExt cx="271463" cy="257175"/>
          </a:xfrm>
          <a:solidFill>
            <a:srgbClr val="1673A3"/>
          </a:solidFill>
        </p:grpSpPr>
        <p:sp>
          <p:nvSpPr>
            <p:cNvPr id="57" name="Freeform 47">
              <a:extLst>
                <a:ext uri="{FF2B5EF4-FFF2-40B4-BE49-F238E27FC236}">
                  <a16:creationId xmlns:a16="http://schemas.microsoft.com/office/drawing/2014/main" id="{1004F847-F06B-4776-6820-BC3FA89DA8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6426" y="962023"/>
              <a:ext cx="52388" cy="41275"/>
            </a:xfrm>
            <a:custGeom>
              <a:avLst/>
              <a:gdLst/>
              <a:ahLst/>
              <a:cxnLst>
                <a:cxn ang="0">
                  <a:pos x="23" y="14"/>
                </a:cxn>
                <a:cxn ang="0">
                  <a:pos x="20" y="18"/>
                </a:cxn>
                <a:cxn ang="0">
                  <a:pos x="4" y="18"/>
                </a:cxn>
                <a:cxn ang="0">
                  <a:pos x="0" y="14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20" y="0"/>
                </a:cxn>
                <a:cxn ang="0">
                  <a:pos x="23" y="4"/>
                </a:cxn>
                <a:cxn ang="0">
                  <a:pos x="23" y="14"/>
                </a:cxn>
              </a:cxnLst>
              <a:rect l="0" t="0" r="r" b="b"/>
              <a:pathLst>
                <a:path w="23" h="18">
                  <a:moveTo>
                    <a:pt x="23" y="14"/>
                  </a:moveTo>
                  <a:cubicBezTo>
                    <a:pt x="23" y="16"/>
                    <a:pt x="22" y="18"/>
                    <a:pt x="20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2" y="18"/>
                    <a:pt x="0" y="16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3" y="2"/>
                    <a:pt x="23" y="4"/>
                  </a:cubicBezTo>
                  <a:lnTo>
                    <a:pt x="23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8" name="Freeform 48">
              <a:extLst>
                <a:ext uri="{FF2B5EF4-FFF2-40B4-BE49-F238E27FC236}">
                  <a16:creationId xmlns:a16="http://schemas.microsoft.com/office/drawing/2014/main" id="{AE976DAF-5F4F-4B85-4FD2-093F1CED52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6426" y="1027111"/>
              <a:ext cx="52388" cy="39688"/>
            </a:xfrm>
            <a:custGeom>
              <a:avLst/>
              <a:gdLst/>
              <a:ahLst/>
              <a:cxnLst>
                <a:cxn ang="0">
                  <a:pos x="23" y="14"/>
                </a:cxn>
                <a:cxn ang="0">
                  <a:pos x="20" y="17"/>
                </a:cxn>
                <a:cxn ang="0">
                  <a:pos x="4" y="17"/>
                </a:cxn>
                <a:cxn ang="0">
                  <a:pos x="0" y="14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20" y="0"/>
                </a:cxn>
                <a:cxn ang="0">
                  <a:pos x="23" y="3"/>
                </a:cxn>
                <a:cxn ang="0">
                  <a:pos x="23" y="14"/>
                </a:cxn>
              </a:cxnLst>
              <a:rect l="0" t="0" r="r" b="b"/>
              <a:pathLst>
                <a:path w="23" h="17">
                  <a:moveTo>
                    <a:pt x="23" y="14"/>
                  </a:moveTo>
                  <a:cubicBezTo>
                    <a:pt x="23" y="15"/>
                    <a:pt x="22" y="17"/>
                    <a:pt x="20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3" y="1"/>
                    <a:pt x="23" y="3"/>
                  </a:cubicBezTo>
                  <a:lnTo>
                    <a:pt x="23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9" name="Freeform 49">
              <a:extLst>
                <a:ext uri="{FF2B5EF4-FFF2-40B4-BE49-F238E27FC236}">
                  <a16:creationId xmlns:a16="http://schemas.microsoft.com/office/drawing/2014/main" id="{BC9C8655-CFA2-7FD1-CD43-1ABF6758DF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6276" y="962023"/>
              <a:ext cx="53975" cy="41275"/>
            </a:xfrm>
            <a:custGeom>
              <a:avLst/>
              <a:gdLst/>
              <a:ahLst/>
              <a:cxnLst>
                <a:cxn ang="0">
                  <a:pos x="23" y="14"/>
                </a:cxn>
                <a:cxn ang="0">
                  <a:pos x="19" y="18"/>
                </a:cxn>
                <a:cxn ang="0">
                  <a:pos x="3" y="18"/>
                </a:cxn>
                <a:cxn ang="0">
                  <a:pos x="0" y="14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19" y="0"/>
                </a:cxn>
                <a:cxn ang="0">
                  <a:pos x="23" y="4"/>
                </a:cxn>
                <a:cxn ang="0">
                  <a:pos x="23" y="14"/>
                </a:cxn>
              </a:cxnLst>
              <a:rect l="0" t="0" r="r" b="b"/>
              <a:pathLst>
                <a:path w="23" h="18">
                  <a:moveTo>
                    <a:pt x="23" y="14"/>
                  </a:moveTo>
                  <a:cubicBezTo>
                    <a:pt x="23" y="16"/>
                    <a:pt x="21" y="18"/>
                    <a:pt x="19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8"/>
                    <a:pt x="0" y="16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3" y="2"/>
                    <a:pt x="23" y="4"/>
                  </a:cubicBezTo>
                  <a:lnTo>
                    <a:pt x="23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0" name="Freeform 50">
              <a:extLst>
                <a:ext uri="{FF2B5EF4-FFF2-40B4-BE49-F238E27FC236}">
                  <a16:creationId xmlns:a16="http://schemas.microsoft.com/office/drawing/2014/main" id="{CBAA4EC9-DAB5-5782-4F98-27F2C5A71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6276" y="1027111"/>
              <a:ext cx="53975" cy="39688"/>
            </a:xfrm>
            <a:custGeom>
              <a:avLst/>
              <a:gdLst/>
              <a:ahLst/>
              <a:cxnLst>
                <a:cxn ang="0">
                  <a:pos x="23" y="14"/>
                </a:cxn>
                <a:cxn ang="0">
                  <a:pos x="19" y="17"/>
                </a:cxn>
                <a:cxn ang="0">
                  <a:pos x="3" y="17"/>
                </a:cxn>
                <a:cxn ang="0">
                  <a:pos x="0" y="14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19" y="0"/>
                </a:cxn>
                <a:cxn ang="0">
                  <a:pos x="23" y="3"/>
                </a:cxn>
                <a:cxn ang="0">
                  <a:pos x="23" y="14"/>
                </a:cxn>
              </a:cxnLst>
              <a:rect l="0" t="0" r="r" b="b"/>
              <a:pathLst>
                <a:path w="23" h="17">
                  <a:moveTo>
                    <a:pt x="23" y="14"/>
                  </a:moveTo>
                  <a:cubicBezTo>
                    <a:pt x="23" y="15"/>
                    <a:pt x="21" y="17"/>
                    <a:pt x="19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0" y="15"/>
                    <a:pt x="0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3" y="1"/>
                    <a:pt x="23" y="3"/>
                  </a:cubicBezTo>
                  <a:lnTo>
                    <a:pt x="23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1" name="Freeform 51">
              <a:extLst>
                <a:ext uri="{FF2B5EF4-FFF2-40B4-BE49-F238E27FC236}">
                  <a16:creationId xmlns:a16="http://schemas.microsoft.com/office/drawing/2014/main" id="{81961E96-E932-5533-9ED8-F7D52B9C2E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6126" y="962023"/>
              <a:ext cx="52388" cy="41275"/>
            </a:xfrm>
            <a:custGeom>
              <a:avLst/>
              <a:gdLst/>
              <a:ahLst/>
              <a:cxnLst>
                <a:cxn ang="0">
                  <a:pos x="23" y="14"/>
                </a:cxn>
                <a:cxn ang="0">
                  <a:pos x="20" y="18"/>
                </a:cxn>
                <a:cxn ang="0">
                  <a:pos x="4" y="18"/>
                </a:cxn>
                <a:cxn ang="0">
                  <a:pos x="0" y="14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20" y="0"/>
                </a:cxn>
                <a:cxn ang="0">
                  <a:pos x="23" y="4"/>
                </a:cxn>
                <a:cxn ang="0">
                  <a:pos x="23" y="14"/>
                </a:cxn>
              </a:cxnLst>
              <a:rect l="0" t="0" r="r" b="b"/>
              <a:pathLst>
                <a:path w="23" h="18">
                  <a:moveTo>
                    <a:pt x="23" y="14"/>
                  </a:moveTo>
                  <a:cubicBezTo>
                    <a:pt x="23" y="16"/>
                    <a:pt x="21" y="18"/>
                    <a:pt x="20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2" y="18"/>
                    <a:pt x="0" y="16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3" y="2"/>
                    <a:pt x="23" y="4"/>
                  </a:cubicBezTo>
                  <a:lnTo>
                    <a:pt x="23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2" name="Freeform 52">
              <a:extLst>
                <a:ext uri="{FF2B5EF4-FFF2-40B4-BE49-F238E27FC236}">
                  <a16:creationId xmlns:a16="http://schemas.microsoft.com/office/drawing/2014/main" id="{4DD670C5-8B99-6C3C-577E-15033F4CF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6126" y="1027111"/>
              <a:ext cx="52388" cy="39688"/>
            </a:xfrm>
            <a:custGeom>
              <a:avLst/>
              <a:gdLst/>
              <a:ahLst/>
              <a:cxnLst>
                <a:cxn ang="0">
                  <a:pos x="23" y="14"/>
                </a:cxn>
                <a:cxn ang="0">
                  <a:pos x="20" y="17"/>
                </a:cxn>
                <a:cxn ang="0">
                  <a:pos x="4" y="17"/>
                </a:cxn>
                <a:cxn ang="0">
                  <a:pos x="0" y="14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20" y="0"/>
                </a:cxn>
                <a:cxn ang="0">
                  <a:pos x="23" y="3"/>
                </a:cxn>
                <a:cxn ang="0">
                  <a:pos x="23" y="14"/>
                </a:cxn>
              </a:cxnLst>
              <a:rect l="0" t="0" r="r" b="b"/>
              <a:pathLst>
                <a:path w="23" h="17">
                  <a:moveTo>
                    <a:pt x="23" y="14"/>
                  </a:moveTo>
                  <a:cubicBezTo>
                    <a:pt x="23" y="15"/>
                    <a:pt x="21" y="17"/>
                    <a:pt x="20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3" y="1"/>
                    <a:pt x="23" y="3"/>
                  </a:cubicBezTo>
                  <a:lnTo>
                    <a:pt x="23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3" name="Freeform 53">
              <a:extLst>
                <a:ext uri="{FF2B5EF4-FFF2-40B4-BE49-F238E27FC236}">
                  <a16:creationId xmlns:a16="http://schemas.microsoft.com/office/drawing/2014/main" id="{7AFC00EA-109E-860C-7E63-12EBDCF93D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7538" y="846136"/>
              <a:ext cx="31750" cy="6032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0" y="23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11" y="0"/>
                </a:cxn>
                <a:cxn ang="0">
                  <a:pos x="14" y="4"/>
                </a:cxn>
                <a:cxn ang="0">
                  <a:pos x="14" y="23"/>
                </a:cxn>
                <a:cxn ang="0">
                  <a:pos x="11" y="26"/>
                </a:cxn>
                <a:cxn ang="0">
                  <a:pos x="3" y="26"/>
                </a:cxn>
              </a:cxnLst>
              <a:rect l="0" t="0" r="r" b="b"/>
              <a:pathLst>
                <a:path w="14" h="26">
                  <a:moveTo>
                    <a:pt x="3" y="26"/>
                  </a:moveTo>
                  <a:cubicBezTo>
                    <a:pt x="2" y="26"/>
                    <a:pt x="0" y="25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4" y="2"/>
                    <a:pt x="14" y="4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5"/>
                    <a:pt x="13" y="26"/>
                    <a:pt x="11" y="26"/>
                  </a:cubicBezTo>
                  <a:lnTo>
                    <a:pt x="3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4" name="Freeform 54">
              <a:extLst>
                <a:ext uri="{FF2B5EF4-FFF2-40B4-BE49-F238E27FC236}">
                  <a16:creationId xmlns:a16="http://schemas.microsoft.com/office/drawing/2014/main" id="{30919A49-7052-A9F5-D33A-4588E1987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5651" y="846136"/>
              <a:ext cx="33338" cy="60325"/>
            </a:xfrm>
            <a:custGeom>
              <a:avLst/>
              <a:gdLst/>
              <a:ahLst/>
              <a:cxnLst>
                <a:cxn ang="0">
                  <a:pos x="4" y="26"/>
                </a:cxn>
                <a:cxn ang="0">
                  <a:pos x="0" y="23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11" y="0"/>
                </a:cxn>
                <a:cxn ang="0">
                  <a:pos x="15" y="4"/>
                </a:cxn>
                <a:cxn ang="0">
                  <a:pos x="15" y="23"/>
                </a:cxn>
                <a:cxn ang="0">
                  <a:pos x="11" y="26"/>
                </a:cxn>
                <a:cxn ang="0">
                  <a:pos x="4" y="26"/>
                </a:cxn>
              </a:cxnLst>
              <a:rect l="0" t="0" r="r" b="b"/>
              <a:pathLst>
                <a:path w="15" h="26">
                  <a:moveTo>
                    <a:pt x="4" y="26"/>
                  </a:moveTo>
                  <a:cubicBezTo>
                    <a:pt x="2" y="26"/>
                    <a:pt x="0" y="25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5" y="2"/>
                    <a:pt x="15" y="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5"/>
                    <a:pt x="13" y="26"/>
                    <a:pt x="11" y="26"/>
                  </a:cubicBezTo>
                  <a:lnTo>
                    <a:pt x="4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5" name="Freeform 55">
              <a:extLst>
                <a:ext uri="{FF2B5EF4-FFF2-40B4-BE49-F238E27FC236}">
                  <a16:creationId xmlns:a16="http://schemas.microsoft.com/office/drawing/2014/main" id="{69995C4E-CD66-4D87-BA72-FDDE0790DB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6738" y="881061"/>
              <a:ext cx="271463" cy="222250"/>
            </a:xfrm>
            <a:custGeom>
              <a:avLst/>
              <a:gdLst/>
              <a:ahLst/>
              <a:cxnLst>
                <a:cxn ang="0">
                  <a:pos x="111" y="86"/>
                </a:cxn>
                <a:cxn ang="0">
                  <a:pos x="108" y="89"/>
                </a:cxn>
                <a:cxn ang="0">
                  <a:pos x="11" y="89"/>
                </a:cxn>
                <a:cxn ang="0">
                  <a:pos x="8" y="86"/>
                </a:cxn>
                <a:cxn ang="0">
                  <a:pos x="8" y="30"/>
                </a:cxn>
                <a:cxn ang="0">
                  <a:pos x="11" y="27"/>
                </a:cxn>
                <a:cxn ang="0">
                  <a:pos x="108" y="27"/>
                </a:cxn>
                <a:cxn ang="0">
                  <a:pos x="111" y="30"/>
                </a:cxn>
                <a:cxn ang="0">
                  <a:pos x="111" y="86"/>
                </a:cxn>
                <a:cxn ang="0">
                  <a:pos x="115" y="0"/>
                </a:cxn>
                <a:cxn ang="0">
                  <a:pos x="105" y="0"/>
                </a:cxn>
                <a:cxn ang="0">
                  <a:pos x="103" y="1"/>
                </a:cxn>
                <a:cxn ang="0">
                  <a:pos x="103" y="7"/>
                </a:cxn>
                <a:cxn ang="0">
                  <a:pos x="93" y="17"/>
                </a:cxn>
                <a:cxn ang="0">
                  <a:pos x="86" y="17"/>
                </a:cxn>
                <a:cxn ang="0">
                  <a:pos x="76" y="7"/>
                </a:cxn>
                <a:cxn ang="0">
                  <a:pos x="76" y="1"/>
                </a:cxn>
                <a:cxn ang="0">
                  <a:pos x="74" y="0"/>
                </a:cxn>
                <a:cxn ang="0">
                  <a:pos x="45" y="0"/>
                </a:cxn>
                <a:cxn ang="0">
                  <a:pos x="43" y="1"/>
                </a:cxn>
                <a:cxn ang="0">
                  <a:pos x="43" y="7"/>
                </a:cxn>
                <a:cxn ang="0">
                  <a:pos x="32" y="17"/>
                </a:cxn>
                <a:cxn ang="0">
                  <a:pos x="26" y="17"/>
                </a:cxn>
                <a:cxn ang="0">
                  <a:pos x="15" y="7"/>
                </a:cxn>
                <a:cxn ang="0">
                  <a:pos x="15" y="2"/>
                </a:cxn>
                <a:cxn ang="0">
                  <a:pos x="13" y="0"/>
                </a:cxn>
                <a:cxn ang="0">
                  <a:pos x="4" y="0"/>
                </a:cxn>
                <a:cxn ang="0">
                  <a:pos x="0" y="6"/>
                </a:cxn>
                <a:cxn ang="0">
                  <a:pos x="0" y="96"/>
                </a:cxn>
                <a:cxn ang="0">
                  <a:pos x="4" y="97"/>
                </a:cxn>
                <a:cxn ang="0">
                  <a:pos x="115" y="97"/>
                </a:cxn>
                <a:cxn ang="0">
                  <a:pos x="118" y="96"/>
                </a:cxn>
                <a:cxn ang="0">
                  <a:pos x="118" y="6"/>
                </a:cxn>
                <a:cxn ang="0">
                  <a:pos x="115" y="0"/>
                </a:cxn>
              </a:cxnLst>
              <a:rect l="0" t="0" r="r" b="b"/>
              <a:pathLst>
                <a:path w="118" h="97">
                  <a:moveTo>
                    <a:pt x="111" y="86"/>
                  </a:moveTo>
                  <a:cubicBezTo>
                    <a:pt x="111" y="88"/>
                    <a:pt x="109" y="89"/>
                    <a:pt x="108" y="8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9" y="89"/>
                    <a:pt x="8" y="88"/>
                    <a:pt x="8" y="86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8"/>
                    <a:pt x="9" y="27"/>
                    <a:pt x="11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9" y="27"/>
                    <a:pt x="111" y="28"/>
                    <a:pt x="111" y="30"/>
                  </a:cubicBezTo>
                  <a:lnTo>
                    <a:pt x="111" y="86"/>
                  </a:lnTo>
                  <a:close/>
                  <a:moveTo>
                    <a:pt x="115" y="0"/>
                  </a:moveTo>
                  <a:cubicBezTo>
                    <a:pt x="105" y="0"/>
                    <a:pt x="105" y="0"/>
                    <a:pt x="105" y="0"/>
                  </a:cubicBezTo>
                  <a:cubicBezTo>
                    <a:pt x="104" y="0"/>
                    <a:pt x="103" y="0"/>
                    <a:pt x="103" y="1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103" y="13"/>
                    <a:pt x="100" y="17"/>
                    <a:pt x="93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9" y="17"/>
                    <a:pt x="76" y="13"/>
                    <a:pt x="76" y="7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6" y="0"/>
                    <a:pt x="75" y="0"/>
                    <a:pt x="7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0"/>
                    <a:pt x="43" y="1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3"/>
                    <a:pt x="40" y="17"/>
                    <a:pt x="32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17" y="17"/>
                    <a:pt x="15" y="13"/>
                    <a:pt x="15" y="7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5"/>
                    <a:pt x="2" y="97"/>
                    <a:pt x="4" y="97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7" y="97"/>
                    <a:pt x="118" y="95"/>
                    <a:pt x="118" y="96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1"/>
                    <a:pt x="117" y="0"/>
                    <a:pt x="11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66" name="Group 441">
            <a:extLst>
              <a:ext uri="{FF2B5EF4-FFF2-40B4-BE49-F238E27FC236}">
                <a16:creationId xmlns:a16="http://schemas.microsoft.com/office/drawing/2014/main" id="{445B7542-2A2C-BDC3-E7F6-1178A6C3E671}"/>
              </a:ext>
            </a:extLst>
          </p:cNvPr>
          <p:cNvGrpSpPr/>
          <p:nvPr/>
        </p:nvGrpSpPr>
        <p:grpSpPr>
          <a:xfrm>
            <a:off x="8883944" y="1260256"/>
            <a:ext cx="306961" cy="226733"/>
            <a:chOff x="7177088" y="871536"/>
            <a:chExt cx="279400" cy="206375"/>
          </a:xfrm>
          <a:solidFill>
            <a:srgbClr val="1673A3"/>
          </a:solidFill>
        </p:grpSpPr>
        <p:sp>
          <p:nvSpPr>
            <p:cNvPr id="67" name="Freeform 56">
              <a:extLst>
                <a:ext uri="{FF2B5EF4-FFF2-40B4-BE49-F238E27FC236}">
                  <a16:creationId xmlns:a16="http://schemas.microsoft.com/office/drawing/2014/main" id="{07E48A23-A482-E851-557D-BB9796349E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9476" y="923923"/>
              <a:ext cx="171450" cy="793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" y="0"/>
                </a:cxn>
                <a:cxn ang="0">
                  <a:pos x="74" y="0"/>
                </a:cxn>
                <a:cxn ang="0">
                  <a:pos x="75" y="1"/>
                </a:cxn>
                <a:cxn ang="0">
                  <a:pos x="75" y="2"/>
                </a:cxn>
                <a:cxn ang="0">
                  <a:pos x="74" y="3"/>
                </a:cxn>
                <a:cxn ang="0">
                  <a:pos x="2" y="3"/>
                </a:cxn>
                <a:cxn ang="0">
                  <a:pos x="0" y="2"/>
                </a:cxn>
                <a:cxn ang="0">
                  <a:pos x="0" y="1"/>
                </a:cxn>
              </a:cxnLst>
              <a:rect l="0" t="0" r="r" b="b"/>
              <a:pathLst>
                <a:path w="75" h="3">
                  <a:moveTo>
                    <a:pt x="0" y="1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5" y="0"/>
                    <a:pt x="75" y="0"/>
                    <a:pt x="75" y="1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3"/>
                    <a:pt x="75" y="3"/>
                    <a:pt x="7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8" name="Freeform 57">
              <a:extLst>
                <a:ext uri="{FF2B5EF4-FFF2-40B4-BE49-F238E27FC236}">
                  <a16:creationId xmlns:a16="http://schemas.microsoft.com/office/drawing/2014/main" id="{D8E3FB4F-7900-63A0-0FE9-6369A045F9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9476" y="989011"/>
              <a:ext cx="71438" cy="952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" y="0"/>
                </a:cxn>
                <a:cxn ang="0">
                  <a:pos x="30" y="0"/>
                </a:cxn>
                <a:cxn ang="0">
                  <a:pos x="31" y="1"/>
                </a:cxn>
                <a:cxn ang="0">
                  <a:pos x="31" y="2"/>
                </a:cxn>
                <a:cxn ang="0">
                  <a:pos x="30" y="4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0" y="1"/>
                </a:cxn>
              </a:cxnLst>
              <a:rect l="0" t="0" r="r" b="b"/>
              <a:pathLst>
                <a:path w="31" h="4">
                  <a:moveTo>
                    <a:pt x="0" y="1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1" y="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3"/>
                    <a:pt x="30" y="4"/>
                    <a:pt x="3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9" name="Freeform 58">
              <a:extLst>
                <a:ext uri="{FF2B5EF4-FFF2-40B4-BE49-F238E27FC236}">
                  <a16:creationId xmlns:a16="http://schemas.microsoft.com/office/drawing/2014/main" id="{1DC8ED63-3D5C-489F-DF9E-660C93C4C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9476" y="957261"/>
              <a:ext cx="171450" cy="635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" y="0"/>
                </a:cxn>
                <a:cxn ang="0">
                  <a:pos x="74" y="0"/>
                </a:cxn>
                <a:cxn ang="0">
                  <a:pos x="75" y="1"/>
                </a:cxn>
                <a:cxn ang="0">
                  <a:pos x="75" y="2"/>
                </a:cxn>
                <a:cxn ang="0">
                  <a:pos x="74" y="3"/>
                </a:cxn>
                <a:cxn ang="0">
                  <a:pos x="2" y="3"/>
                </a:cxn>
                <a:cxn ang="0">
                  <a:pos x="0" y="2"/>
                </a:cxn>
                <a:cxn ang="0">
                  <a:pos x="0" y="1"/>
                </a:cxn>
              </a:cxnLst>
              <a:rect l="0" t="0" r="r" b="b"/>
              <a:pathLst>
                <a:path w="75" h="3">
                  <a:moveTo>
                    <a:pt x="0" y="1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5" y="0"/>
                    <a:pt x="75" y="0"/>
                    <a:pt x="75" y="1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3"/>
                    <a:pt x="75" y="3"/>
                    <a:pt x="7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0" name="Freeform 59">
              <a:extLst>
                <a:ext uri="{FF2B5EF4-FFF2-40B4-BE49-F238E27FC236}">
                  <a16:creationId xmlns:a16="http://schemas.microsoft.com/office/drawing/2014/main" id="{CCA1A8BA-BA18-67A9-6D90-839DEA7907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77088" y="871536"/>
              <a:ext cx="279400" cy="206375"/>
            </a:xfrm>
            <a:custGeom>
              <a:avLst/>
              <a:gdLst/>
              <a:ahLst/>
              <a:cxnLst>
                <a:cxn ang="0">
                  <a:pos x="109" y="80"/>
                </a:cxn>
                <a:cxn ang="0">
                  <a:pos x="11" y="77"/>
                </a:cxn>
                <a:cxn ang="0">
                  <a:pos x="14" y="10"/>
                </a:cxn>
                <a:cxn ang="0">
                  <a:pos x="112" y="13"/>
                </a:cxn>
                <a:cxn ang="0">
                  <a:pos x="119" y="79"/>
                </a:cxn>
                <a:cxn ang="0">
                  <a:pos x="117" y="71"/>
                </a:cxn>
                <a:cxn ang="0">
                  <a:pos x="118" y="59"/>
                </a:cxn>
                <a:cxn ang="0">
                  <a:pos x="118" y="51"/>
                </a:cxn>
                <a:cxn ang="0">
                  <a:pos x="118" y="39"/>
                </a:cxn>
                <a:cxn ang="0">
                  <a:pos x="118" y="31"/>
                </a:cxn>
                <a:cxn ang="0">
                  <a:pos x="118" y="19"/>
                </a:cxn>
                <a:cxn ang="0">
                  <a:pos x="118" y="11"/>
                </a:cxn>
                <a:cxn ang="0">
                  <a:pos x="113" y="0"/>
                </a:cxn>
                <a:cxn ang="0">
                  <a:pos x="102" y="4"/>
                </a:cxn>
                <a:cxn ang="0">
                  <a:pos x="88" y="1"/>
                </a:cxn>
                <a:cxn ang="0">
                  <a:pos x="75" y="4"/>
                </a:cxn>
                <a:cxn ang="0">
                  <a:pos x="61" y="1"/>
                </a:cxn>
                <a:cxn ang="0">
                  <a:pos x="48" y="4"/>
                </a:cxn>
                <a:cxn ang="0">
                  <a:pos x="34" y="1"/>
                </a:cxn>
                <a:cxn ang="0">
                  <a:pos x="20" y="4"/>
                </a:cxn>
                <a:cxn ang="0">
                  <a:pos x="10" y="0"/>
                </a:cxn>
                <a:cxn ang="0">
                  <a:pos x="4" y="11"/>
                </a:cxn>
                <a:cxn ang="0">
                  <a:pos x="5" y="19"/>
                </a:cxn>
                <a:cxn ang="0">
                  <a:pos x="5" y="31"/>
                </a:cxn>
                <a:cxn ang="0">
                  <a:pos x="5" y="39"/>
                </a:cxn>
                <a:cxn ang="0">
                  <a:pos x="5" y="51"/>
                </a:cxn>
                <a:cxn ang="0">
                  <a:pos x="5" y="59"/>
                </a:cxn>
                <a:cxn ang="0">
                  <a:pos x="5" y="71"/>
                </a:cxn>
                <a:cxn ang="0">
                  <a:pos x="4" y="79"/>
                </a:cxn>
                <a:cxn ang="0">
                  <a:pos x="10" y="90"/>
                </a:cxn>
                <a:cxn ang="0">
                  <a:pos x="20" y="86"/>
                </a:cxn>
                <a:cxn ang="0">
                  <a:pos x="34" y="89"/>
                </a:cxn>
                <a:cxn ang="0">
                  <a:pos x="48" y="86"/>
                </a:cxn>
                <a:cxn ang="0">
                  <a:pos x="61" y="89"/>
                </a:cxn>
                <a:cxn ang="0">
                  <a:pos x="75" y="86"/>
                </a:cxn>
                <a:cxn ang="0">
                  <a:pos x="88" y="89"/>
                </a:cxn>
                <a:cxn ang="0">
                  <a:pos x="102" y="86"/>
                </a:cxn>
                <a:cxn ang="0">
                  <a:pos x="113" y="90"/>
                </a:cxn>
                <a:cxn ang="0">
                  <a:pos x="119" y="79"/>
                </a:cxn>
              </a:cxnLst>
              <a:rect l="0" t="0" r="r" b="b"/>
              <a:pathLst>
                <a:path w="122" h="90">
                  <a:moveTo>
                    <a:pt x="112" y="77"/>
                  </a:moveTo>
                  <a:cubicBezTo>
                    <a:pt x="112" y="78"/>
                    <a:pt x="110" y="80"/>
                    <a:pt x="109" y="80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2" y="80"/>
                    <a:pt x="11" y="78"/>
                    <a:pt x="11" y="77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2" y="10"/>
                    <a:pt x="14" y="10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0" y="10"/>
                    <a:pt x="112" y="12"/>
                    <a:pt x="112" y="13"/>
                  </a:cubicBezTo>
                  <a:lnTo>
                    <a:pt x="112" y="77"/>
                  </a:lnTo>
                  <a:close/>
                  <a:moveTo>
                    <a:pt x="119" y="79"/>
                  </a:moveTo>
                  <a:cubicBezTo>
                    <a:pt x="118" y="78"/>
                    <a:pt x="117" y="76"/>
                    <a:pt x="117" y="75"/>
                  </a:cubicBezTo>
                  <a:cubicBezTo>
                    <a:pt x="116" y="73"/>
                    <a:pt x="117" y="73"/>
                    <a:pt x="117" y="71"/>
                  </a:cubicBezTo>
                  <a:cubicBezTo>
                    <a:pt x="118" y="70"/>
                    <a:pt x="119" y="68"/>
                    <a:pt x="119" y="65"/>
                  </a:cubicBezTo>
                  <a:cubicBezTo>
                    <a:pt x="119" y="62"/>
                    <a:pt x="119" y="60"/>
                    <a:pt x="118" y="59"/>
                  </a:cubicBezTo>
                  <a:cubicBezTo>
                    <a:pt x="117" y="58"/>
                    <a:pt x="117" y="57"/>
                    <a:pt x="117" y="55"/>
                  </a:cubicBezTo>
                  <a:cubicBezTo>
                    <a:pt x="117" y="53"/>
                    <a:pt x="117" y="52"/>
                    <a:pt x="118" y="51"/>
                  </a:cubicBezTo>
                  <a:cubicBezTo>
                    <a:pt x="119" y="50"/>
                    <a:pt x="119" y="48"/>
                    <a:pt x="119" y="45"/>
                  </a:cubicBezTo>
                  <a:cubicBezTo>
                    <a:pt x="119" y="42"/>
                    <a:pt x="119" y="40"/>
                    <a:pt x="118" y="39"/>
                  </a:cubicBezTo>
                  <a:cubicBezTo>
                    <a:pt x="117" y="38"/>
                    <a:pt x="117" y="37"/>
                    <a:pt x="117" y="35"/>
                  </a:cubicBezTo>
                  <a:cubicBezTo>
                    <a:pt x="117" y="33"/>
                    <a:pt x="117" y="32"/>
                    <a:pt x="118" y="31"/>
                  </a:cubicBezTo>
                  <a:cubicBezTo>
                    <a:pt x="119" y="30"/>
                    <a:pt x="119" y="28"/>
                    <a:pt x="119" y="25"/>
                  </a:cubicBezTo>
                  <a:cubicBezTo>
                    <a:pt x="119" y="22"/>
                    <a:pt x="119" y="20"/>
                    <a:pt x="118" y="19"/>
                  </a:cubicBezTo>
                  <a:cubicBezTo>
                    <a:pt x="117" y="18"/>
                    <a:pt x="117" y="17"/>
                    <a:pt x="117" y="15"/>
                  </a:cubicBezTo>
                  <a:cubicBezTo>
                    <a:pt x="117" y="14"/>
                    <a:pt x="118" y="12"/>
                    <a:pt x="118" y="11"/>
                  </a:cubicBezTo>
                  <a:cubicBezTo>
                    <a:pt x="120" y="9"/>
                    <a:pt x="122" y="5"/>
                    <a:pt x="118" y="2"/>
                  </a:cubicBezTo>
                  <a:cubicBezTo>
                    <a:pt x="116" y="0"/>
                    <a:pt x="115" y="0"/>
                    <a:pt x="113" y="0"/>
                  </a:cubicBezTo>
                  <a:cubicBezTo>
                    <a:pt x="111" y="0"/>
                    <a:pt x="109" y="1"/>
                    <a:pt x="107" y="2"/>
                  </a:cubicBezTo>
                  <a:cubicBezTo>
                    <a:pt x="106" y="3"/>
                    <a:pt x="104" y="4"/>
                    <a:pt x="102" y="4"/>
                  </a:cubicBezTo>
                  <a:cubicBezTo>
                    <a:pt x="99" y="4"/>
                    <a:pt x="98" y="3"/>
                    <a:pt x="96" y="2"/>
                  </a:cubicBezTo>
                  <a:cubicBezTo>
                    <a:pt x="94" y="2"/>
                    <a:pt x="92" y="1"/>
                    <a:pt x="88" y="1"/>
                  </a:cubicBezTo>
                  <a:cubicBezTo>
                    <a:pt x="84" y="1"/>
                    <a:pt x="82" y="2"/>
                    <a:pt x="81" y="2"/>
                  </a:cubicBezTo>
                  <a:cubicBezTo>
                    <a:pt x="79" y="3"/>
                    <a:pt x="78" y="4"/>
                    <a:pt x="75" y="4"/>
                  </a:cubicBezTo>
                  <a:cubicBezTo>
                    <a:pt x="72" y="4"/>
                    <a:pt x="71" y="3"/>
                    <a:pt x="69" y="2"/>
                  </a:cubicBezTo>
                  <a:cubicBezTo>
                    <a:pt x="67" y="2"/>
                    <a:pt x="65" y="1"/>
                    <a:pt x="61" y="1"/>
                  </a:cubicBezTo>
                  <a:cubicBezTo>
                    <a:pt x="57" y="1"/>
                    <a:pt x="55" y="2"/>
                    <a:pt x="53" y="2"/>
                  </a:cubicBezTo>
                  <a:cubicBezTo>
                    <a:pt x="52" y="3"/>
                    <a:pt x="51" y="4"/>
                    <a:pt x="48" y="4"/>
                  </a:cubicBezTo>
                  <a:cubicBezTo>
                    <a:pt x="45" y="4"/>
                    <a:pt x="43" y="3"/>
                    <a:pt x="42" y="2"/>
                  </a:cubicBezTo>
                  <a:cubicBezTo>
                    <a:pt x="40" y="2"/>
                    <a:pt x="38" y="1"/>
                    <a:pt x="34" y="1"/>
                  </a:cubicBezTo>
                  <a:cubicBezTo>
                    <a:pt x="30" y="1"/>
                    <a:pt x="28" y="2"/>
                    <a:pt x="26" y="2"/>
                  </a:cubicBezTo>
                  <a:cubicBezTo>
                    <a:pt x="25" y="3"/>
                    <a:pt x="23" y="4"/>
                    <a:pt x="20" y="4"/>
                  </a:cubicBezTo>
                  <a:cubicBezTo>
                    <a:pt x="18" y="4"/>
                    <a:pt x="17" y="3"/>
                    <a:pt x="15" y="2"/>
                  </a:cubicBezTo>
                  <a:cubicBezTo>
                    <a:pt x="13" y="1"/>
                    <a:pt x="12" y="0"/>
                    <a:pt x="10" y="0"/>
                  </a:cubicBezTo>
                  <a:cubicBezTo>
                    <a:pt x="8" y="0"/>
                    <a:pt x="6" y="0"/>
                    <a:pt x="5" y="2"/>
                  </a:cubicBezTo>
                  <a:cubicBezTo>
                    <a:pt x="0" y="5"/>
                    <a:pt x="3" y="9"/>
                    <a:pt x="4" y="11"/>
                  </a:cubicBezTo>
                  <a:cubicBezTo>
                    <a:pt x="5" y="12"/>
                    <a:pt x="6" y="14"/>
                    <a:pt x="6" y="15"/>
                  </a:cubicBezTo>
                  <a:cubicBezTo>
                    <a:pt x="6" y="17"/>
                    <a:pt x="5" y="18"/>
                    <a:pt x="5" y="19"/>
                  </a:cubicBezTo>
                  <a:cubicBezTo>
                    <a:pt x="4" y="20"/>
                    <a:pt x="3" y="22"/>
                    <a:pt x="3" y="25"/>
                  </a:cubicBezTo>
                  <a:cubicBezTo>
                    <a:pt x="3" y="28"/>
                    <a:pt x="4" y="30"/>
                    <a:pt x="5" y="31"/>
                  </a:cubicBezTo>
                  <a:cubicBezTo>
                    <a:pt x="5" y="32"/>
                    <a:pt x="6" y="33"/>
                    <a:pt x="6" y="35"/>
                  </a:cubicBezTo>
                  <a:cubicBezTo>
                    <a:pt x="6" y="37"/>
                    <a:pt x="5" y="38"/>
                    <a:pt x="5" y="39"/>
                  </a:cubicBezTo>
                  <a:cubicBezTo>
                    <a:pt x="4" y="40"/>
                    <a:pt x="3" y="42"/>
                    <a:pt x="3" y="45"/>
                  </a:cubicBezTo>
                  <a:cubicBezTo>
                    <a:pt x="3" y="48"/>
                    <a:pt x="4" y="50"/>
                    <a:pt x="5" y="51"/>
                  </a:cubicBezTo>
                  <a:cubicBezTo>
                    <a:pt x="5" y="52"/>
                    <a:pt x="6" y="53"/>
                    <a:pt x="6" y="55"/>
                  </a:cubicBezTo>
                  <a:cubicBezTo>
                    <a:pt x="6" y="57"/>
                    <a:pt x="5" y="58"/>
                    <a:pt x="5" y="59"/>
                  </a:cubicBezTo>
                  <a:cubicBezTo>
                    <a:pt x="4" y="60"/>
                    <a:pt x="3" y="62"/>
                    <a:pt x="3" y="65"/>
                  </a:cubicBezTo>
                  <a:cubicBezTo>
                    <a:pt x="3" y="68"/>
                    <a:pt x="4" y="70"/>
                    <a:pt x="5" y="71"/>
                  </a:cubicBezTo>
                  <a:cubicBezTo>
                    <a:pt x="5" y="72"/>
                    <a:pt x="6" y="73"/>
                    <a:pt x="6" y="75"/>
                  </a:cubicBezTo>
                  <a:cubicBezTo>
                    <a:pt x="6" y="76"/>
                    <a:pt x="5" y="78"/>
                    <a:pt x="4" y="79"/>
                  </a:cubicBezTo>
                  <a:cubicBezTo>
                    <a:pt x="3" y="81"/>
                    <a:pt x="0" y="85"/>
                    <a:pt x="5" y="88"/>
                  </a:cubicBezTo>
                  <a:cubicBezTo>
                    <a:pt x="6" y="89"/>
                    <a:pt x="8" y="90"/>
                    <a:pt x="10" y="90"/>
                  </a:cubicBezTo>
                  <a:cubicBezTo>
                    <a:pt x="12" y="90"/>
                    <a:pt x="13" y="89"/>
                    <a:pt x="15" y="88"/>
                  </a:cubicBezTo>
                  <a:cubicBezTo>
                    <a:pt x="17" y="87"/>
                    <a:pt x="18" y="86"/>
                    <a:pt x="20" y="86"/>
                  </a:cubicBezTo>
                  <a:cubicBezTo>
                    <a:pt x="23" y="86"/>
                    <a:pt x="25" y="87"/>
                    <a:pt x="26" y="87"/>
                  </a:cubicBezTo>
                  <a:cubicBezTo>
                    <a:pt x="28" y="88"/>
                    <a:pt x="30" y="89"/>
                    <a:pt x="34" y="89"/>
                  </a:cubicBezTo>
                  <a:cubicBezTo>
                    <a:pt x="38" y="89"/>
                    <a:pt x="40" y="88"/>
                    <a:pt x="42" y="87"/>
                  </a:cubicBezTo>
                  <a:cubicBezTo>
                    <a:pt x="43" y="87"/>
                    <a:pt x="45" y="86"/>
                    <a:pt x="48" y="86"/>
                  </a:cubicBezTo>
                  <a:cubicBezTo>
                    <a:pt x="51" y="86"/>
                    <a:pt x="52" y="87"/>
                    <a:pt x="53" y="87"/>
                  </a:cubicBezTo>
                  <a:cubicBezTo>
                    <a:pt x="55" y="88"/>
                    <a:pt x="57" y="89"/>
                    <a:pt x="61" y="89"/>
                  </a:cubicBezTo>
                  <a:cubicBezTo>
                    <a:pt x="65" y="89"/>
                    <a:pt x="67" y="88"/>
                    <a:pt x="69" y="87"/>
                  </a:cubicBezTo>
                  <a:cubicBezTo>
                    <a:pt x="71" y="87"/>
                    <a:pt x="72" y="86"/>
                    <a:pt x="75" y="86"/>
                  </a:cubicBezTo>
                  <a:cubicBezTo>
                    <a:pt x="78" y="86"/>
                    <a:pt x="79" y="87"/>
                    <a:pt x="81" y="87"/>
                  </a:cubicBezTo>
                  <a:cubicBezTo>
                    <a:pt x="82" y="88"/>
                    <a:pt x="84" y="89"/>
                    <a:pt x="88" y="89"/>
                  </a:cubicBezTo>
                  <a:cubicBezTo>
                    <a:pt x="92" y="89"/>
                    <a:pt x="94" y="88"/>
                    <a:pt x="96" y="87"/>
                  </a:cubicBezTo>
                  <a:cubicBezTo>
                    <a:pt x="98" y="87"/>
                    <a:pt x="99" y="86"/>
                    <a:pt x="102" y="86"/>
                  </a:cubicBezTo>
                  <a:cubicBezTo>
                    <a:pt x="104" y="86"/>
                    <a:pt x="106" y="87"/>
                    <a:pt x="107" y="88"/>
                  </a:cubicBezTo>
                  <a:cubicBezTo>
                    <a:pt x="109" y="89"/>
                    <a:pt x="111" y="90"/>
                    <a:pt x="113" y="90"/>
                  </a:cubicBezTo>
                  <a:cubicBezTo>
                    <a:pt x="115" y="90"/>
                    <a:pt x="116" y="89"/>
                    <a:pt x="118" y="88"/>
                  </a:cubicBezTo>
                  <a:cubicBezTo>
                    <a:pt x="122" y="85"/>
                    <a:pt x="120" y="81"/>
                    <a:pt x="119" y="7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1" name="Freeform 60">
              <a:extLst>
                <a:ext uri="{FF2B5EF4-FFF2-40B4-BE49-F238E27FC236}">
                  <a16:creationId xmlns:a16="http://schemas.microsoft.com/office/drawing/2014/main" id="{0D69EFC9-D0A1-CCCC-1E37-C891D70CA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5363" y="979486"/>
              <a:ext cx="53975" cy="52388"/>
            </a:xfrm>
            <a:custGeom>
              <a:avLst/>
              <a:gdLst/>
              <a:ahLst/>
              <a:cxnLst>
                <a:cxn ang="0">
                  <a:pos x="23" y="12"/>
                </a:cxn>
                <a:cxn ang="0">
                  <a:pos x="21" y="14"/>
                </a:cxn>
                <a:cxn ang="0">
                  <a:pos x="22" y="17"/>
                </a:cxn>
                <a:cxn ang="0">
                  <a:pos x="19" y="18"/>
                </a:cxn>
                <a:cxn ang="0">
                  <a:pos x="18" y="21"/>
                </a:cxn>
                <a:cxn ang="0">
                  <a:pos x="16" y="21"/>
                </a:cxn>
                <a:cxn ang="0">
                  <a:pos x="14" y="23"/>
                </a:cxn>
                <a:cxn ang="0">
                  <a:pos x="11" y="22"/>
                </a:cxn>
                <a:cxn ang="0">
                  <a:pos x="9" y="23"/>
                </a:cxn>
                <a:cxn ang="0">
                  <a:pos x="7" y="21"/>
                </a:cxn>
                <a:cxn ang="0">
                  <a:pos x="4" y="21"/>
                </a:cxn>
                <a:cxn ang="0">
                  <a:pos x="3" y="18"/>
                </a:cxn>
                <a:cxn ang="0">
                  <a:pos x="1" y="17"/>
                </a:cxn>
                <a:cxn ang="0">
                  <a:pos x="1" y="14"/>
                </a:cxn>
                <a:cxn ang="0">
                  <a:pos x="0" y="12"/>
                </a:cxn>
                <a:cxn ang="0">
                  <a:pos x="1" y="10"/>
                </a:cxn>
                <a:cxn ang="0">
                  <a:pos x="1" y="7"/>
                </a:cxn>
                <a:cxn ang="0">
                  <a:pos x="3" y="5"/>
                </a:cxn>
                <a:cxn ang="0">
                  <a:pos x="4" y="3"/>
                </a:cxn>
                <a:cxn ang="0">
                  <a:pos x="7" y="3"/>
                </a:cxn>
                <a:cxn ang="0">
                  <a:pos x="9" y="1"/>
                </a:cxn>
                <a:cxn ang="0">
                  <a:pos x="11" y="2"/>
                </a:cxn>
                <a:cxn ang="0">
                  <a:pos x="14" y="1"/>
                </a:cxn>
                <a:cxn ang="0">
                  <a:pos x="16" y="3"/>
                </a:cxn>
                <a:cxn ang="0">
                  <a:pos x="18" y="3"/>
                </a:cxn>
                <a:cxn ang="0">
                  <a:pos x="19" y="5"/>
                </a:cxn>
                <a:cxn ang="0">
                  <a:pos x="22" y="7"/>
                </a:cxn>
                <a:cxn ang="0">
                  <a:pos x="21" y="10"/>
                </a:cxn>
                <a:cxn ang="0">
                  <a:pos x="23" y="12"/>
                </a:cxn>
              </a:cxnLst>
              <a:rect l="0" t="0" r="r" b="b"/>
              <a:pathLst>
                <a:path w="23" h="23">
                  <a:moveTo>
                    <a:pt x="23" y="12"/>
                  </a:moveTo>
                  <a:cubicBezTo>
                    <a:pt x="23" y="13"/>
                    <a:pt x="21" y="13"/>
                    <a:pt x="21" y="14"/>
                  </a:cubicBezTo>
                  <a:cubicBezTo>
                    <a:pt x="21" y="15"/>
                    <a:pt x="22" y="16"/>
                    <a:pt x="22" y="17"/>
                  </a:cubicBezTo>
                  <a:cubicBezTo>
                    <a:pt x="21" y="18"/>
                    <a:pt x="20" y="18"/>
                    <a:pt x="19" y="18"/>
                  </a:cubicBezTo>
                  <a:cubicBezTo>
                    <a:pt x="19" y="19"/>
                    <a:pt x="19" y="20"/>
                    <a:pt x="18" y="21"/>
                  </a:cubicBezTo>
                  <a:cubicBezTo>
                    <a:pt x="18" y="21"/>
                    <a:pt x="16" y="21"/>
                    <a:pt x="16" y="21"/>
                  </a:cubicBezTo>
                  <a:cubicBezTo>
                    <a:pt x="15" y="21"/>
                    <a:pt x="15" y="23"/>
                    <a:pt x="14" y="23"/>
                  </a:cubicBezTo>
                  <a:cubicBezTo>
                    <a:pt x="13" y="23"/>
                    <a:pt x="12" y="22"/>
                    <a:pt x="11" y="22"/>
                  </a:cubicBezTo>
                  <a:cubicBezTo>
                    <a:pt x="10" y="22"/>
                    <a:pt x="9" y="23"/>
                    <a:pt x="9" y="23"/>
                  </a:cubicBezTo>
                  <a:cubicBezTo>
                    <a:pt x="8" y="23"/>
                    <a:pt x="7" y="21"/>
                    <a:pt x="7" y="21"/>
                  </a:cubicBezTo>
                  <a:cubicBezTo>
                    <a:pt x="6" y="21"/>
                    <a:pt x="5" y="21"/>
                    <a:pt x="4" y="21"/>
                  </a:cubicBezTo>
                  <a:cubicBezTo>
                    <a:pt x="3" y="20"/>
                    <a:pt x="4" y="19"/>
                    <a:pt x="3" y="18"/>
                  </a:cubicBezTo>
                  <a:cubicBezTo>
                    <a:pt x="3" y="18"/>
                    <a:pt x="1" y="18"/>
                    <a:pt x="1" y="17"/>
                  </a:cubicBezTo>
                  <a:cubicBezTo>
                    <a:pt x="0" y="16"/>
                    <a:pt x="1" y="15"/>
                    <a:pt x="1" y="14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11"/>
                    <a:pt x="1" y="10"/>
                    <a:pt x="1" y="10"/>
                  </a:cubicBezTo>
                  <a:cubicBezTo>
                    <a:pt x="1" y="9"/>
                    <a:pt x="0" y="8"/>
                    <a:pt x="1" y="7"/>
                  </a:cubicBezTo>
                  <a:cubicBezTo>
                    <a:pt x="1" y="6"/>
                    <a:pt x="3" y="6"/>
                    <a:pt x="3" y="5"/>
                  </a:cubicBezTo>
                  <a:cubicBezTo>
                    <a:pt x="4" y="5"/>
                    <a:pt x="3" y="3"/>
                    <a:pt x="4" y="3"/>
                  </a:cubicBezTo>
                  <a:cubicBezTo>
                    <a:pt x="5" y="2"/>
                    <a:pt x="6" y="3"/>
                    <a:pt x="7" y="3"/>
                  </a:cubicBezTo>
                  <a:cubicBezTo>
                    <a:pt x="7" y="2"/>
                    <a:pt x="8" y="1"/>
                    <a:pt x="9" y="1"/>
                  </a:cubicBezTo>
                  <a:cubicBezTo>
                    <a:pt x="9" y="0"/>
                    <a:pt x="10" y="2"/>
                    <a:pt x="11" y="2"/>
                  </a:cubicBezTo>
                  <a:cubicBezTo>
                    <a:pt x="12" y="2"/>
                    <a:pt x="13" y="0"/>
                    <a:pt x="14" y="1"/>
                  </a:cubicBezTo>
                  <a:cubicBezTo>
                    <a:pt x="15" y="1"/>
                    <a:pt x="15" y="2"/>
                    <a:pt x="16" y="3"/>
                  </a:cubicBezTo>
                  <a:cubicBezTo>
                    <a:pt x="16" y="3"/>
                    <a:pt x="18" y="2"/>
                    <a:pt x="18" y="3"/>
                  </a:cubicBezTo>
                  <a:cubicBezTo>
                    <a:pt x="19" y="3"/>
                    <a:pt x="19" y="5"/>
                    <a:pt x="19" y="5"/>
                  </a:cubicBezTo>
                  <a:cubicBezTo>
                    <a:pt x="20" y="6"/>
                    <a:pt x="21" y="6"/>
                    <a:pt x="22" y="7"/>
                  </a:cubicBezTo>
                  <a:cubicBezTo>
                    <a:pt x="22" y="8"/>
                    <a:pt x="21" y="9"/>
                    <a:pt x="21" y="10"/>
                  </a:cubicBezTo>
                  <a:cubicBezTo>
                    <a:pt x="21" y="10"/>
                    <a:pt x="23" y="11"/>
                    <a:pt x="23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2" name="Group 442">
            <a:extLst>
              <a:ext uri="{FF2B5EF4-FFF2-40B4-BE49-F238E27FC236}">
                <a16:creationId xmlns:a16="http://schemas.microsoft.com/office/drawing/2014/main" id="{C35AD5ED-6981-5256-7B8F-ED3E40CF13BC}"/>
              </a:ext>
            </a:extLst>
          </p:cNvPr>
          <p:cNvGrpSpPr/>
          <p:nvPr/>
        </p:nvGrpSpPr>
        <p:grpSpPr>
          <a:xfrm>
            <a:off x="9735066" y="1141657"/>
            <a:ext cx="296497" cy="463931"/>
            <a:chOff x="7951788" y="763586"/>
            <a:chExt cx="269875" cy="422275"/>
          </a:xfrm>
          <a:solidFill>
            <a:srgbClr val="1673A3"/>
          </a:solidFill>
        </p:grpSpPr>
        <p:sp>
          <p:nvSpPr>
            <p:cNvPr id="73" name="Freeform 61">
              <a:extLst>
                <a:ext uri="{FF2B5EF4-FFF2-40B4-BE49-F238E27FC236}">
                  <a16:creationId xmlns:a16="http://schemas.microsoft.com/office/drawing/2014/main" id="{011474C3-43AD-7F28-B42C-62F4DDB55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1788" y="949323"/>
              <a:ext cx="269875" cy="236538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105" y="0"/>
                </a:cxn>
                <a:cxn ang="0">
                  <a:pos x="101" y="5"/>
                </a:cxn>
                <a:cxn ang="0">
                  <a:pos x="105" y="10"/>
                </a:cxn>
                <a:cxn ang="0">
                  <a:pos x="106" y="10"/>
                </a:cxn>
                <a:cxn ang="0">
                  <a:pos x="104" y="22"/>
                </a:cxn>
                <a:cxn ang="0">
                  <a:pos x="101" y="29"/>
                </a:cxn>
                <a:cxn ang="0">
                  <a:pos x="100" y="29"/>
                </a:cxn>
                <a:cxn ang="0">
                  <a:pos x="92" y="21"/>
                </a:cxn>
                <a:cxn ang="0">
                  <a:pos x="26" y="21"/>
                </a:cxn>
                <a:cxn ang="0">
                  <a:pos x="17" y="29"/>
                </a:cxn>
                <a:cxn ang="0">
                  <a:pos x="16" y="29"/>
                </a:cxn>
                <a:cxn ang="0">
                  <a:pos x="13" y="22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17" y="5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5"/>
                </a:cxn>
                <a:cxn ang="0">
                  <a:pos x="4" y="10"/>
                </a:cxn>
                <a:cxn ang="0">
                  <a:pos x="6" y="10"/>
                </a:cxn>
                <a:cxn ang="0">
                  <a:pos x="7" y="23"/>
                </a:cxn>
                <a:cxn ang="0">
                  <a:pos x="16" y="36"/>
                </a:cxn>
                <a:cxn ang="0">
                  <a:pos x="16" y="36"/>
                </a:cxn>
                <a:cxn ang="0">
                  <a:pos x="17" y="37"/>
                </a:cxn>
                <a:cxn ang="0">
                  <a:pos x="26" y="46"/>
                </a:cxn>
                <a:cxn ang="0">
                  <a:pos x="52" y="46"/>
                </a:cxn>
                <a:cxn ang="0">
                  <a:pos x="54" y="47"/>
                </a:cxn>
                <a:cxn ang="0">
                  <a:pos x="54" y="82"/>
                </a:cxn>
                <a:cxn ang="0">
                  <a:pos x="53" y="83"/>
                </a:cxn>
                <a:cxn ang="0">
                  <a:pos x="20" y="101"/>
                </a:cxn>
                <a:cxn ang="0">
                  <a:pos x="21" y="103"/>
                </a:cxn>
                <a:cxn ang="0">
                  <a:pos x="27" y="103"/>
                </a:cxn>
                <a:cxn ang="0">
                  <a:pos x="28" y="101"/>
                </a:cxn>
                <a:cxn ang="0">
                  <a:pos x="53" y="91"/>
                </a:cxn>
                <a:cxn ang="0">
                  <a:pos x="54" y="91"/>
                </a:cxn>
                <a:cxn ang="0">
                  <a:pos x="54" y="101"/>
                </a:cxn>
                <a:cxn ang="0">
                  <a:pos x="55" y="103"/>
                </a:cxn>
                <a:cxn ang="0">
                  <a:pos x="63" y="103"/>
                </a:cxn>
                <a:cxn ang="0">
                  <a:pos x="64" y="101"/>
                </a:cxn>
                <a:cxn ang="0">
                  <a:pos x="64" y="91"/>
                </a:cxn>
                <a:cxn ang="0">
                  <a:pos x="64" y="91"/>
                </a:cxn>
                <a:cxn ang="0">
                  <a:pos x="90" y="101"/>
                </a:cxn>
                <a:cxn ang="0">
                  <a:pos x="91" y="103"/>
                </a:cxn>
                <a:cxn ang="0">
                  <a:pos x="97" y="103"/>
                </a:cxn>
                <a:cxn ang="0">
                  <a:pos x="98" y="101"/>
                </a:cxn>
                <a:cxn ang="0">
                  <a:pos x="65" y="83"/>
                </a:cxn>
                <a:cxn ang="0">
                  <a:pos x="64" y="82"/>
                </a:cxn>
                <a:cxn ang="0">
                  <a:pos x="64" y="47"/>
                </a:cxn>
                <a:cxn ang="0">
                  <a:pos x="66" y="46"/>
                </a:cxn>
                <a:cxn ang="0">
                  <a:pos x="92" y="46"/>
                </a:cxn>
                <a:cxn ang="0">
                  <a:pos x="100" y="37"/>
                </a:cxn>
                <a:cxn ang="0">
                  <a:pos x="101" y="36"/>
                </a:cxn>
                <a:cxn ang="0">
                  <a:pos x="110" y="23"/>
                </a:cxn>
                <a:cxn ang="0">
                  <a:pos x="112" y="10"/>
                </a:cxn>
                <a:cxn ang="0">
                  <a:pos x="113" y="10"/>
                </a:cxn>
                <a:cxn ang="0">
                  <a:pos x="118" y="5"/>
                </a:cxn>
                <a:cxn ang="0">
                  <a:pos x="113" y="0"/>
                </a:cxn>
              </a:cxnLst>
              <a:rect l="0" t="0" r="r" b="b"/>
              <a:pathLst>
                <a:path w="118" h="103">
                  <a:moveTo>
                    <a:pt x="113" y="0"/>
                  </a:moveTo>
                  <a:cubicBezTo>
                    <a:pt x="105" y="0"/>
                    <a:pt x="105" y="0"/>
                    <a:pt x="105" y="0"/>
                  </a:cubicBezTo>
                  <a:cubicBezTo>
                    <a:pt x="103" y="0"/>
                    <a:pt x="101" y="2"/>
                    <a:pt x="101" y="5"/>
                  </a:cubicBezTo>
                  <a:cubicBezTo>
                    <a:pt x="101" y="8"/>
                    <a:pt x="103" y="10"/>
                    <a:pt x="105" y="10"/>
                  </a:cubicBezTo>
                  <a:cubicBezTo>
                    <a:pt x="105" y="10"/>
                    <a:pt x="106" y="10"/>
                    <a:pt x="106" y="10"/>
                  </a:cubicBezTo>
                  <a:cubicBezTo>
                    <a:pt x="105" y="13"/>
                    <a:pt x="104" y="22"/>
                    <a:pt x="104" y="22"/>
                  </a:cubicBezTo>
                  <a:cubicBezTo>
                    <a:pt x="104" y="25"/>
                    <a:pt x="103" y="28"/>
                    <a:pt x="101" y="29"/>
                  </a:cubicBezTo>
                  <a:cubicBezTo>
                    <a:pt x="100" y="30"/>
                    <a:pt x="100" y="29"/>
                    <a:pt x="100" y="29"/>
                  </a:cubicBezTo>
                  <a:cubicBezTo>
                    <a:pt x="100" y="25"/>
                    <a:pt x="97" y="21"/>
                    <a:pt x="92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1" y="21"/>
                    <a:pt x="17" y="25"/>
                    <a:pt x="17" y="29"/>
                  </a:cubicBezTo>
                  <a:cubicBezTo>
                    <a:pt x="17" y="29"/>
                    <a:pt x="17" y="30"/>
                    <a:pt x="16" y="29"/>
                  </a:cubicBezTo>
                  <a:cubicBezTo>
                    <a:pt x="15" y="28"/>
                    <a:pt x="14" y="25"/>
                    <a:pt x="13" y="22"/>
                  </a:cubicBezTo>
                  <a:cubicBezTo>
                    <a:pt x="13" y="22"/>
                    <a:pt x="12" y="13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5" y="10"/>
                    <a:pt x="17" y="8"/>
                    <a:pt x="17" y="5"/>
                  </a:cubicBezTo>
                  <a:cubicBezTo>
                    <a:pt x="17" y="2"/>
                    <a:pt x="15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4" y="10"/>
                  </a:cubicBezTo>
                  <a:cubicBezTo>
                    <a:pt x="4" y="10"/>
                    <a:pt x="6" y="10"/>
                    <a:pt x="6" y="10"/>
                  </a:cubicBezTo>
                  <a:cubicBezTo>
                    <a:pt x="6" y="14"/>
                    <a:pt x="7" y="23"/>
                    <a:pt x="7" y="23"/>
                  </a:cubicBezTo>
                  <a:cubicBezTo>
                    <a:pt x="8" y="29"/>
                    <a:pt x="11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7" y="36"/>
                    <a:pt x="17" y="37"/>
                    <a:pt x="17" y="37"/>
                  </a:cubicBezTo>
                  <a:cubicBezTo>
                    <a:pt x="17" y="42"/>
                    <a:pt x="21" y="46"/>
                    <a:pt x="26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4" y="46"/>
                    <a:pt x="54" y="47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3" y="83"/>
                    <a:pt x="53" y="83"/>
                  </a:cubicBezTo>
                  <a:cubicBezTo>
                    <a:pt x="35" y="84"/>
                    <a:pt x="21" y="91"/>
                    <a:pt x="20" y="101"/>
                  </a:cubicBezTo>
                  <a:cubicBezTo>
                    <a:pt x="20" y="102"/>
                    <a:pt x="19" y="103"/>
                    <a:pt x="21" y="103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8" y="102"/>
                    <a:pt x="28" y="101"/>
                  </a:cubicBezTo>
                  <a:cubicBezTo>
                    <a:pt x="31" y="97"/>
                    <a:pt x="39" y="92"/>
                    <a:pt x="53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54" y="101"/>
                    <a:pt x="54" y="103"/>
                    <a:pt x="55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4" y="103"/>
                    <a:pt x="64" y="101"/>
                    <a:pt x="64" y="101"/>
                  </a:cubicBezTo>
                  <a:cubicBezTo>
                    <a:pt x="64" y="91"/>
                    <a:pt x="64" y="91"/>
                    <a:pt x="64" y="91"/>
                  </a:cubicBezTo>
                  <a:cubicBezTo>
                    <a:pt x="64" y="91"/>
                    <a:pt x="64" y="91"/>
                    <a:pt x="64" y="91"/>
                  </a:cubicBezTo>
                  <a:cubicBezTo>
                    <a:pt x="79" y="92"/>
                    <a:pt x="88" y="97"/>
                    <a:pt x="90" y="101"/>
                  </a:cubicBezTo>
                  <a:cubicBezTo>
                    <a:pt x="90" y="102"/>
                    <a:pt x="90" y="103"/>
                    <a:pt x="91" y="103"/>
                  </a:cubicBezTo>
                  <a:cubicBezTo>
                    <a:pt x="97" y="103"/>
                    <a:pt x="97" y="103"/>
                    <a:pt x="97" y="103"/>
                  </a:cubicBezTo>
                  <a:cubicBezTo>
                    <a:pt x="98" y="103"/>
                    <a:pt x="98" y="102"/>
                    <a:pt x="98" y="101"/>
                  </a:cubicBezTo>
                  <a:cubicBezTo>
                    <a:pt x="96" y="91"/>
                    <a:pt x="83" y="84"/>
                    <a:pt x="65" y="83"/>
                  </a:cubicBezTo>
                  <a:cubicBezTo>
                    <a:pt x="64" y="83"/>
                    <a:pt x="64" y="82"/>
                    <a:pt x="64" y="8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6" y="46"/>
                    <a:pt x="66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7" y="46"/>
                    <a:pt x="100" y="42"/>
                    <a:pt x="100" y="37"/>
                  </a:cubicBezTo>
                  <a:cubicBezTo>
                    <a:pt x="100" y="37"/>
                    <a:pt x="100" y="36"/>
                    <a:pt x="101" y="36"/>
                  </a:cubicBezTo>
                  <a:cubicBezTo>
                    <a:pt x="106" y="35"/>
                    <a:pt x="110" y="29"/>
                    <a:pt x="110" y="23"/>
                  </a:cubicBezTo>
                  <a:cubicBezTo>
                    <a:pt x="110" y="23"/>
                    <a:pt x="111" y="14"/>
                    <a:pt x="112" y="10"/>
                  </a:cubicBezTo>
                  <a:cubicBezTo>
                    <a:pt x="112" y="10"/>
                    <a:pt x="113" y="10"/>
                    <a:pt x="113" y="10"/>
                  </a:cubicBezTo>
                  <a:cubicBezTo>
                    <a:pt x="116" y="10"/>
                    <a:pt x="118" y="8"/>
                    <a:pt x="118" y="5"/>
                  </a:cubicBezTo>
                  <a:cubicBezTo>
                    <a:pt x="118" y="2"/>
                    <a:pt x="116" y="0"/>
                    <a:pt x="11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4" name="Freeform 62">
              <a:extLst>
                <a:ext uri="{FF2B5EF4-FFF2-40B4-BE49-F238E27FC236}">
                  <a16:creationId xmlns:a16="http://schemas.microsoft.com/office/drawing/2014/main" id="{51497A3E-6A68-4489-8439-FA35A0BFF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5126" y="763586"/>
              <a:ext cx="203200" cy="206375"/>
            </a:xfrm>
            <a:custGeom>
              <a:avLst/>
              <a:gdLst/>
              <a:ahLst/>
              <a:cxnLst>
                <a:cxn ang="0">
                  <a:pos x="87" y="13"/>
                </a:cxn>
                <a:cxn ang="0">
                  <a:pos x="44" y="0"/>
                </a:cxn>
                <a:cxn ang="0">
                  <a:pos x="1" y="14"/>
                </a:cxn>
                <a:cxn ang="0">
                  <a:pos x="0" y="17"/>
                </a:cxn>
                <a:cxn ang="0">
                  <a:pos x="8" y="82"/>
                </a:cxn>
                <a:cxn ang="0">
                  <a:pos x="17" y="90"/>
                </a:cxn>
                <a:cxn ang="0">
                  <a:pos x="71" y="90"/>
                </a:cxn>
                <a:cxn ang="0">
                  <a:pos x="80" y="82"/>
                </a:cxn>
                <a:cxn ang="0">
                  <a:pos x="87" y="17"/>
                </a:cxn>
                <a:cxn ang="0">
                  <a:pos x="87" y="13"/>
                </a:cxn>
              </a:cxnLst>
              <a:rect l="0" t="0" r="r" b="b"/>
              <a:pathLst>
                <a:path w="88" h="90">
                  <a:moveTo>
                    <a:pt x="87" y="13"/>
                  </a:moveTo>
                  <a:cubicBezTo>
                    <a:pt x="84" y="6"/>
                    <a:pt x="66" y="0"/>
                    <a:pt x="44" y="0"/>
                  </a:cubicBezTo>
                  <a:cubicBezTo>
                    <a:pt x="22" y="0"/>
                    <a:pt x="3" y="6"/>
                    <a:pt x="1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8" y="86"/>
                    <a:pt x="12" y="90"/>
                    <a:pt x="17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5" y="90"/>
                    <a:pt x="79" y="86"/>
                    <a:pt x="80" y="82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8" y="16"/>
                    <a:pt x="87" y="15"/>
                    <a:pt x="87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5" name="Group 443">
            <a:extLst>
              <a:ext uri="{FF2B5EF4-FFF2-40B4-BE49-F238E27FC236}">
                <a16:creationId xmlns:a16="http://schemas.microsoft.com/office/drawing/2014/main" id="{97625689-0AD1-AA1E-3730-E968D4B3EF01}"/>
              </a:ext>
            </a:extLst>
          </p:cNvPr>
          <p:cNvGrpSpPr/>
          <p:nvPr/>
        </p:nvGrpSpPr>
        <p:grpSpPr>
          <a:xfrm>
            <a:off x="10179811" y="1246303"/>
            <a:ext cx="298242" cy="256384"/>
            <a:chOff x="8356601" y="858836"/>
            <a:chExt cx="271463" cy="233363"/>
          </a:xfrm>
          <a:solidFill>
            <a:srgbClr val="1673A3"/>
          </a:solidFill>
        </p:grpSpPr>
        <p:sp>
          <p:nvSpPr>
            <p:cNvPr id="76" name="Freeform 63">
              <a:extLst>
                <a:ext uri="{FF2B5EF4-FFF2-40B4-BE49-F238E27FC236}">
                  <a16:creationId xmlns:a16="http://schemas.microsoft.com/office/drawing/2014/main" id="{F001263B-39B9-C47B-E2B0-8E1A013C1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6451" y="896936"/>
              <a:ext cx="201613" cy="153988"/>
            </a:xfrm>
            <a:custGeom>
              <a:avLst/>
              <a:gdLst/>
              <a:ahLst/>
              <a:cxnLst>
                <a:cxn ang="0">
                  <a:pos x="37" y="65"/>
                </a:cxn>
                <a:cxn ang="0">
                  <a:pos x="31" y="66"/>
                </a:cxn>
                <a:cxn ang="0">
                  <a:pos x="2" y="45"/>
                </a:cxn>
                <a:cxn ang="0">
                  <a:pos x="1" y="39"/>
                </a:cxn>
                <a:cxn ang="0">
                  <a:pos x="5" y="34"/>
                </a:cxn>
                <a:cxn ang="0">
                  <a:pos x="11" y="33"/>
                </a:cxn>
                <a:cxn ang="0">
                  <a:pos x="29" y="47"/>
                </a:cxn>
                <a:cxn ang="0">
                  <a:pos x="35" y="46"/>
                </a:cxn>
                <a:cxn ang="0">
                  <a:pos x="76" y="2"/>
                </a:cxn>
                <a:cxn ang="0">
                  <a:pos x="82" y="2"/>
                </a:cxn>
                <a:cxn ang="0">
                  <a:pos x="87" y="6"/>
                </a:cxn>
                <a:cxn ang="0">
                  <a:pos x="87" y="12"/>
                </a:cxn>
                <a:cxn ang="0">
                  <a:pos x="37" y="65"/>
                </a:cxn>
              </a:cxnLst>
              <a:rect l="0" t="0" r="r" b="b"/>
              <a:pathLst>
                <a:path w="88" h="67">
                  <a:moveTo>
                    <a:pt x="37" y="65"/>
                  </a:moveTo>
                  <a:cubicBezTo>
                    <a:pt x="35" y="67"/>
                    <a:pt x="33" y="67"/>
                    <a:pt x="31" y="66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0" y="43"/>
                    <a:pt x="0" y="41"/>
                    <a:pt x="1" y="39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2"/>
                    <a:pt x="9" y="32"/>
                    <a:pt x="11" y="33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1" y="48"/>
                    <a:pt x="34" y="48"/>
                    <a:pt x="35" y="46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8" y="0"/>
                    <a:pt x="81" y="0"/>
                    <a:pt x="82" y="2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8" y="7"/>
                    <a:pt x="88" y="10"/>
                    <a:pt x="87" y="12"/>
                  </a:cubicBezTo>
                  <a:lnTo>
                    <a:pt x="37" y="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7" name="Freeform 64">
              <a:extLst>
                <a:ext uri="{FF2B5EF4-FFF2-40B4-BE49-F238E27FC236}">
                  <a16:creationId xmlns:a16="http://schemas.microsoft.com/office/drawing/2014/main" id="{A53879CE-C661-4CE7-2A3D-DA0F6C87E58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6601" y="858836"/>
              <a:ext cx="239713" cy="233363"/>
            </a:xfrm>
            <a:custGeom>
              <a:avLst/>
              <a:gdLst/>
              <a:ahLst/>
              <a:cxnLst>
                <a:cxn ang="0">
                  <a:pos x="97" y="65"/>
                </a:cxn>
                <a:cxn ang="0">
                  <a:pos x="97" y="89"/>
                </a:cxn>
                <a:cxn ang="0">
                  <a:pos x="91" y="95"/>
                </a:cxn>
                <a:cxn ang="0">
                  <a:pos x="13" y="95"/>
                </a:cxn>
                <a:cxn ang="0">
                  <a:pos x="6" y="89"/>
                </a:cxn>
                <a:cxn ang="0">
                  <a:pos x="6" y="13"/>
                </a:cxn>
                <a:cxn ang="0">
                  <a:pos x="13" y="7"/>
                </a:cxn>
                <a:cxn ang="0">
                  <a:pos x="91" y="7"/>
                </a:cxn>
                <a:cxn ang="0">
                  <a:pos x="97" y="13"/>
                </a:cxn>
                <a:cxn ang="0">
                  <a:pos x="97" y="17"/>
                </a:cxn>
                <a:cxn ang="0">
                  <a:pos x="99" y="18"/>
                </a:cxn>
                <a:cxn ang="0">
                  <a:pos x="103" y="14"/>
                </a:cxn>
                <a:cxn ang="0">
                  <a:pos x="104" y="12"/>
                </a:cxn>
                <a:cxn ang="0">
                  <a:pos x="104" y="7"/>
                </a:cxn>
                <a:cxn ang="0">
                  <a:pos x="97" y="0"/>
                </a:cxn>
                <a:cxn ang="0">
                  <a:pos x="6" y="0"/>
                </a:cxn>
                <a:cxn ang="0">
                  <a:pos x="0" y="7"/>
                </a:cxn>
                <a:cxn ang="0">
                  <a:pos x="0" y="95"/>
                </a:cxn>
                <a:cxn ang="0">
                  <a:pos x="6" y="102"/>
                </a:cxn>
                <a:cxn ang="0">
                  <a:pos x="97" y="102"/>
                </a:cxn>
                <a:cxn ang="0">
                  <a:pos x="104" y="95"/>
                </a:cxn>
                <a:cxn ang="0">
                  <a:pos x="104" y="57"/>
                </a:cxn>
                <a:cxn ang="0">
                  <a:pos x="102" y="57"/>
                </a:cxn>
                <a:cxn ang="0">
                  <a:pos x="98" y="62"/>
                </a:cxn>
                <a:cxn ang="0">
                  <a:pos x="97" y="65"/>
                </a:cxn>
              </a:cxnLst>
              <a:rect l="0" t="0" r="r" b="b"/>
              <a:pathLst>
                <a:path w="104" h="102">
                  <a:moveTo>
                    <a:pt x="97" y="65"/>
                  </a:moveTo>
                  <a:cubicBezTo>
                    <a:pt x="97" y="89"/>
                    <a:pt x="97" y="89"/>
                    <a:pt x="97" y="89"/>
                  </a:cubicBezTo>
                  <a:cubicBezTo>
                    <a:pt x="97" y="92"/>
                    <a:pt x="94" y="95"/>
                    <a:pt x="91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9" y="95"/>
                    <a:pt x="6" y="92"/>
                    <a:pt x="6" y="89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0"/>
                    <a:pt x="9" y="7"/>
                    <a:pt x="13" y="7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4" y="7"/>
                    <a:pt x="97" y="10"/>
                    <a:pt x="97" y="13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7" y="19"/>
                    <a:pt x="99" y="18"/>
                    <a:pt x="99" y="18"/>
                  </a:cubicBezTo>
                  <a:cubicBezTo>
                    <a:pt x="99" y="18"/>
                    <a:pt x="102" y="15"/>
                    <a:pt x="103" y="14"/>
                  </a:cubicBezTo>
                  <a:cubicBezTo>
                    <a:pt x="103" y="14"/>
                    <a:pt x="104" y="13"/>
                    <a:pt x="104" y="12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3"/>
                    <a:pt x="101" y="0"/>
                    <a:pt x="9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9"/>
                    <a:pt x="2" y="102"/>
                    <a:pt x="6" y="102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101" y="102"/>
                    <a:pt x="104" y="99"/>
                    <a:pt x="104" y="95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4" y="56"/>
                    <a:pt x="102" y="57"/>
                    <a:pt x="102" y="57"/>
                  </a:cubicBezTo>
                  <a:cubicBezTo>
                    <a:pt x="102" y="57"/>
                    <a:pt x="99" y="60"/>
                    <a:pt x="98" y="62"/>
                  </a:cubicBezTo>
                  <a:cubicBezTo>
                    <a:pt x="97" y="62"/>
                    <a:pt x="97" y="63"/>
                    <a:pt x="97" y="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8" name="Group 439">
            <a:extLst>
              <a:ext uri="{FF2B5EF4-FFF2-40B4-BE49-F238E27FC236}">
                <a16:creationId xmlns:a16="http://schemas.microsoft.com/office/drawing/2014/main" id="{A82EE808-E6DB-861E-DD8B-6823517AC772}"/>
              </a:ext>
            </a:extLst>
          </p:cNvPr>
          <p:cNvGrpSpPr/>
          <p:nvPr/>
        </p:nvGrpSpPr>
        <p:grpSpPr>
          <a:xfrm>
            <a:off x="7973524" y="1214910"/>
            <a:ext cx="298242" cy="317426"/>
            <a:chOff x="6348413" y="830261"/>
            <a:chExt cx="271463" cy="288925"/>
          </a:xfrm>
          <a:solidFill>
            <a:srgbClr val="1673A3"/>
          </a:solidFill>
        </p:grpSpPr>
        <p:sp>
          <p:nvSpPr>
            <p:cNvPr id="79" name="Freeform 66">
              <a:extLst>
                <a:ext uri="{FF2B5EF4-FFF2-40B4-BE49-F238E27FC236}">
                  <a16:creationId xmlns:a16="http://schemas.microsoft.com/office/drawing/2014/main" id="{4620932C-83EF-96E2-2A27-A71148AA4A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48413" y="1009648"/>
              <a:ext cx="193675" cy="109538"/>
            </a:xfrm>
            <a:custGeom>
              <a:avLst/>
              <a:gdLst/>
              <a:ahLst/>
              <a:cxnLst>
                <a:cxn ang="0">
                  <a:pos x="50" y="35"/>
                </a:cxn>
                <a:cxn ang="0">
                  <a:pos x="43" y="41"/>
                </a:cxn>
                <a:cxn ang="0">
                  <a:pos x="41" y="41"/>
                </a:cxn>
                <a:cxn ang="0">
                  <a:pos x="33" y="35"/>
                </a:cxn>
                <a:cxn ang="0">
                  <a:pos x="32" y="32"/>
                </a:cxn>
                <a:cxn ang="0">
                  <a:pos x="36" y="14"/>
                </a:cxn>
                <a:cxn ang="0">
                  <a:pos x="36" y="13"/>
                </a:cxn>
                <a:cxn ang="0">
                  <a:pos x="36" y="9"/>
                </a:cxn>
                <a:cxn ang="0">
                  <a:pos x="38" y="7"/>
                </a:cxn>
                <a:cxn ang="0">
                  <a:pos x="46" y="7"/>
                </a:cxn>
                <a:cxn ang="0">
                  <a:pos x="48" y="9"/>
                </a:cxn>
                <a:cxn ang="0">
                  <a:pos x="47" y="13"/>
                </a:cxn>
                <a:cxn ang="0">
                  <a:pos x="47" y="14"/>
                </a:cxn>
                <a:cxn ang="0">
                  <a:pos x="51" y="32"/>
                </a:cxn>
                <a:cxn ang="0">
                  <a:pos x="50" y="35"/>
                </a:cxn>
                <a:cxn ang="0">
                  <a:pos x="83" y="46"/>
                </a:cxn>
                <a:cxn ang="0">
                  <a:pos x="69" y="7"/>
                </a:cxn>
                <a:cxn ang="0">
                  <a:pos x="60" y="0"/>
                </a:cxn>
                <a:cxn ang="0">
                  <a:pos x="25" y="0"/>
                </a:cxn>
                <a:cxn ang="0">
                  <a:pos x="24" y="0"/>
                </a:cxn>
                <a:cxn ang="0">
                  <a:pos x="15" y="7"/>
                </a:cxn>
                <a:cxn ang="0">
                  <a:pos x="0" y="46"/>
                </a:cxn>
                <a:cxn ang="0">
                  <a:pos x="2" y="48"/>
                </a:cxn>
                <a:cxn ang="0">
                  <a:pos x="13" y="48"/>
                </a:cxn>
                <a:cxn ang="0">
                  <a:pos x="15" y="46"/>
                </a:cxn>
                <a:cxn ang="0">
                  <a:pos x="22" y="28"/>
                </a:cxn>
                <a:cxn ang="0">
                  <a:pos x="23" y="28"/>
                </a:cxn>
                <a:cxn ang="0">
                  <a:pos x="23" y="45"/>
                </a:cxn>
                <a:cxn ang="0">
                  <a:pos x="25" y="48"/>
                </a:cxn>
                <a:cxn ang="0">
                  <a:pos x="60" y="48"/>
                </a:cxn>
                <a:cxn ang="0">
                  <a:pos x="63" y="45"/>
                </a:cxn>
                <a:cxn ang="0">
                  <a:pos x="63" y="28"/>
                </a:cxn>
                <a:cxn ang="0">
                  <a:pos x="63" y="27"/>
                </a:cxn>
                <a:cxn ang="0">
                  <a:pos x="70" y="46"/>
                </a:cxn>
                <a:cxn ang="0">
                  <a:pos x="73" y="48"/>
                </a:cxn>
                <a:cxn ang="0">
                  <a:pos x="81" y="48"/>
                </a:cxn>
                <a:cxn ang="0">
                  <a:pos x="83" y="46"/>
                </a:cxn>
              </a:cxnLst>
              <a:rect l="0" t="0" r="r" b="b"/>
              <a:pathLst>
                <a:path w="84" h="48">
                  <a:moveTo>
                    <a:pt x="50" y="35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42" y="42"/>
                    <a:pt x="41" y="42"/>
                    <a:pt x="41" y="4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4"/>
                    <a:pt x="32" y="33"/>
                    <a:pt x="32" y="32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6" y="13"/>
                    <a:pt x="36" y="13"/>
                  </a:cubicBezTo>
                  <a:cubicBezTo>
                    <a:pt x="36" y="12"/>
                    <a:pt x="36" y="9"/>
                    <a:pt x="36" y="9"/>
                  </a:cubicBezTo>
                  <a:cubicBezTo>
                    <a:pt x="36" y="8"/>
                    <a:pt x="37" y="7"/>
                    <a:pt x="38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7"/>
                    <a:pt x="48" y="8"/>
                    <a:pt x="48" y="9"/>
                  </a:cubicBezTo>
                  <a:cubicBezTo>
                    <a:pt x="48" y="9"/>
                    <a:pt x="47" y="12"/>
                    <a:pt x="47" y="13"/>
                  </a:cubicBezTo>
                  <a:cubicBezTo>
                    <a:pt x="47" y="13"/>
                    <a:pt x="47" y="14"/>
                    <a:pt x="47" y="14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3"/>
                    <a:pt x="51" y="34"/>
                    <a:pt x="50" y="35"/>
                  </a:cubicBezTo>
                  <a:moveTo>
                    <a:pt x="83" y="46"/>
                  </a:moveTo>
                  <a:cubicBezTo>
                    <a:pt x="69" y="7"/>
                    <a:pt x="69" y="7"/>
                    <a:pt x="69" y="7"/>
                  </a:cubicBezTo>
                  <a:cubicBezTo>
                    <a:pt x="69" y="7"/>
                    <a:pt x="65" y="0"/>
                    <a:pt x="60" y="0"/>
                  </a:cubicBezTo>
                  <a:cubicBezTo>
                    <a:pt x="58" y="0"/>
                    <a:pt x="26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5" y="7"/>
                    <a:pt x="15" y="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2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5" y="48"/>
                    <a:pt x="15" y="46"/>
                    <a:pt x="15" y="4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8"/>
                    <a:pt x="23" y="25"/>
                    <a:pt x="23" y="28"/>
                  </a:cubicBezTo>
                  <a:cubicBezTo>
                    <a:pt x="23" y="31"/>
                    <a:pt x="23" y="41"/>
                    <a:pt x="23" y="45"/>
                  </a:cubicBezTo>
                  <a:cubicBezTo>
                    <a:pt x="23" y="47"/>
                    <a:pt x="23" y="48"/>
                    <a:pt x="25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3" y="48"/>
                    <a:pt x="63" y="47"/>
                    <a:pt x="63" y="45"/>
                  </a:cubicBezTo>
                  <a:cubicBezTo>
                    <a:pt x="63" y="40"/>
                    <a:pt x="63" y="31"/>
                    <a:pt x="63" y="28"/>
                  </a:cubicBezTo>
                  <a:cubicBezTo>
                    <a:pt x="63" y="26"/>
                    <a:pt x="63" y="27"/>
                    <a:pt x="63" y="27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0" y="46"/>
                    <a:pt x="70" y="48"/>
                    <a:pt x="73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4" y="48"/>
                    <a:pt x="84" y="47"/>
                    <a:pt x="83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grpSp>
          <p:nvGrpSpPr>
            <p:cNvPr id="80" name="Group 438">
              <a:extLst>
                <a:ext uri="{FF2B5EF4-FFF2-40B4-BE49-F238E27FC236}">
                  <a16:creationId xmlns:a16="http://schemas.microsoft.com/office/drawing/2014/main" id="{984BB1D8-40E9-CD2C-A836-C4BA9E12B61F}"/>
                </a:ext>
              </a:extLst>
            </p:cNvPr>
            <p:cNvGrpSpPr/>
            <p:nvPr/>
          </p:nvGrpSpPr>
          <p:grpSpPr>
            <a:xfrm>
              <a:off x="6394451" y="830261"/>
              <a:ext cx="225425" cy="163512"/>
              <a:chOff x="6394451" y="830261"/>
              <a:chExt cx="225425" cy="163512"/>
            </a:xfrm>
            <a:grpFill/>
          </p:grpSpPr>
          <p:sp>
            <p:nvSpPr>
              <p:cNvPr id="81" name="Oval 65">
                <a:extLst>
                  <a:ext uri="{FF2B5EF4-FFF2-40B4-BE49-F238E27FC236}">
                    <a16:creationId xmlns:a16="http://schemas.microsoft.com/office/drawing/2014/main" id="{DA6FFE95-C6F8-5828-5D92-60EC9F85CD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94451" y="895348"/>
                <a:ext cx="101600" cy="984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82" name="Freeform 67">
                <a:extLst>
                  <a:ext uri="{FF2B5EF4-FFF2-40B4-BE49-F238E27FC236}">
                    <a16:creationId xmlns:a16="http://schemas.microsoft.com/office/drawing/2014/main" id="{D0931C2F-64F0-AE47-22E0-9BE1B92953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97638" y="830261"/>
                <a:ext cx="122238" cy="111125"/>
              </a:xfrm>
              <a:custGeom>
                <a:avLst/>
                <a:gdLst/>
                <a:ahLst/>
                <a:cxnLst>
                  <a:cxn ang="0">
                    <a:pos x="44" y="23"/>
                  </a:cxn>
                  <a:cxn ang="0">
                    <a:pos x="42" y="24"/>
                  </a:cxn>
                  <a:cxn ang="0">
                    <a:pos x="11" y="24"/>
                  </a:cxn>
                  <a:cxn ang="0">
                    <a:pos x="10" y="23"/>
                  </a:cxn>
                  <a:cxn ang="0">
                    <a:pos x="10" y="22"/>
                  </a:cxn>
                  <a:cxn ang="0">
                    <a:pos x="11" y="20"/>
                  </a:cxn>
                  <a:cxn ang="0">
                    <a:pos x="42" y="20"/>
                  </a:cxn>
                  <a:cxn ang="0">
                    <a:pos x="44" y="22"/>
                  </a:cxn>
                  <a:cxn ang="0">
                    <a:pos x="44" y="23"/>
                  </a:cxn>
                  <a:cxn ang="0">
                    <a:pos x="10" y="11"/>
                  </a:cxn>
                  <a:cxn ang="0">
                    <a:pos x="11" y="9"/>
                  </a:cxn>
                  <a:cxn ang="0">
                    <a:pos x="36" y="9"/>
                  </a:cxn>
                  <a:cxn ang="0">
                    <a:pos x="37" y="11"/>
                  </a:cxn>
                  <a:cxn ang="0">
                    <a:pos x="37" y="12"/>
                  </a:cxn>
                  <a:cxn ang="0">
                    <a:pos x="36" y="13"/>
                  </a:cxn>
                  <a:cxn ang="0">
                    <a:pos x="11" y="13"/>
                  </a:cxn>
                  <a:cxn ang="0">
                    <a:pos x="10" y="12"/>
                  </a:cxn>
                  <a:cxn ang="0">
                    <a:pos x="10" y="11"/>
                  </a:cxn>
                  <a:cxn ang="0">
                    <a:pos x="50" y="0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0" y="32"/>
                  </a:cxn>
                  <a:cxn ang="0">
                    <a:pos x="4" y="35"/>
                  </a:cxn>
                  <a:cxn ang="0">
                    <a:pos x="12" y="35"/>
                  </a:cxn>
                  <a:cxn ang="0">
                    <a:pos x="14" y="38"/>
                  </a:cxn>
                  <a:cxn ang="0">
                    <a:pos x="13" y="46"/>
                  </a:cxn>
                  <a:cxn ang="0">
                    <a:pos x="15" y="47"/>
                  </a:cxn>
                  <a:cxn ang="0">
                    <a:pos x="26" y="37"/>
                  </a:cxn>
                  <a:cxn ang="0">
                    <a:pos x="32" y="35"/>
                  </a:cxn>
                  <a:cxn ang="0">
                    <a:pos x="50" y="35"/>
                  </a:cxn>
                  <a:cxn ang="0">
                    <a:pos x="53" y="32"/>
                  </a:cxn>
                  <a:cxn ang="0">
                    <a:pos x="53" y="3"/>
                  </a:cxn>
                  <a:cxn ang="0">
                    <a:pos x="50" y="0"/>
                  </a:cxn>
                </a:cxnLst>
                <a:rect l="0" t="0" r="r" b="b"/>
                <a:pathLst>
                  <a:path w="53" h="48">
                    <a:moveTo>
                      <a:pt x="44" y="23"/>
                    </a:moveTo>
                    <a:cubicBezTo>
                      <a:pt x="44" y="24"/>
                      <a:pt x="43" y="24"/>
                      <a:pt x="42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0" y="24"/>
                      <a:pt x="10" y="23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1"/>
                      <a:pt x="11" y="20"/>
                      <a:pt x="11" y="20"/>
                    </a:cubicBezTo>
                    <a:cubicBezTo>
                      <a:pt x="42" y="20"/>
                      <a:pt x="42" y="20"/>
                      <a:pt x="42" y="20"/>
                    </a:cubicBezTo>
                    <a:cubicBezTo>
                      <a:pt x="43" y="20"/>
                      <a:pt x="44" y="21"/>
                      <a:pt x="44" y="22"/>
                    </a:cubicBezTo>
                    <a:lnTo>
                      <a:pt x="44" y="23"/>
                    </a:lnTo>
                    <a:close/>
                    <a:moveTo>
                      <a:pt x="10" y="11"/>
                    </a:moveTo>
                    <a:cubicBezTo>
                      <a:pt x="10" y="10"/>
                      <a:pt x="11" y="9"/>
                      <a:pt x="11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10"/>
                      <a:pt x="37" y="11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3"/>
                      <a:pt x="37" y="13"/>
                      <a:pt x="36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0" y="13"/>
                      <a:pt x="10" y="12"/>
                    </a:cubicBezTo>
                    <a:lnTo>
                      <a:pt x="10" y="11"/>
                    </a:lnTo>
                    <a:close/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2" y="35"/>
                      <a:pt x="4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4" y="35"/>
                      <a:pt x="15" y="37"/>
                      <a:pt x="14" y="38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8"/>
                      <a:pt x="13" y="48"/>
                      <a:pt x="15" y="4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7" y="36"/>
                      <a:pt x="30" y="35"/>
                      <a:pt x="32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2" y="35"/>
                      <a:pt x="53" y="34"/>
                      <a:pt x="53" y="32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3" y="2"/>
                      <a:pt x="52" y="0"/>
                      <a:pt x="5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sp>
        <p:nvSpPr>
          <p:cNvPr id="83" name="Freeform 68">
            <a:extLst>
              <a:ext uri="{FF2B5EF4-FFF2-40B4-BE49-F238E27FC236}">
                <a16:creationId xmlns:a16="http://schemas.microsoft.com/office/drawing/2014/main" id="{3C8E94DF-1254-96C4-AE70-E0361B8AB4C1}"/>
              </a:ext>
            </a:extLst>
          </p:cNvPr>
          <p:cNvSpPr>
            <a:spLocks/>
          </p:cNvSpPr>
          <p:nvPr/>
        </p:nvSpPr>
        <p:spPr bwMode="auto">
          <a:xfrm>
            <a:off x="9356596" y="1237581"/>
            <a:ext cx="298242" cy="272080"/>
          </a:xfrm>
          <a:custGeom>
            <a:avLst/>
            <a:gdLst/>
            <a:ahLst/>
            <a:cxnLst>
              <a:cxn ang="0">
                <a:pos x="112" y="6"/>
              </a:cxn>
              <a:cxn ang="0">
                <a:pos x="96" y="0"/>
              </a:cxn>
              <a:cxn ang="0">
                <a:pos x="81" y="6"/>
              </a:cxn>
              <a:cxn ang="0">
                <a:pos x="22" y="65"/>
              </a:cxn>
              <a:cxn ang="0">
                <a:pos x="21" y="66"/>
              </a:cxn>
              <a:cxn ang="0">
                <a:pos x="21" y="66"/>
              </a:cxn>
              <a:cxn ang="0">
                <a:pos x="18" y="76"/>
              </a:cxn>
              <a:cxn ang="0">
                <a:pos x="22" y="86"/>
              </a:cxn>
              <a:cxn ang="0">
                <a:pos x="32" y="90"/>
              </a:cxn>
              <a:cxn ang="0">
                <a:pos x="43" y="86"/>
              </a:cxn>
              <a:cxn ang="0">
                <a:pos x="82" y="47"/>
              </a:cxn>
              <a:cxn ang="0">
                <a:pos x="82" y="44"/>
              </a:cxn>
              <a:cxn ang="0">
                <a:pos x="80" y="42"/>
              </a:cxn>
              <a:cxn ang="0">
                <a:pos x="77" y="42"/>
              </a:cxn>
              <a:cxn ang="0">
                <a:pos x="38" y="81"/>
              </a:cxn>
              <a:cxn ang="0">
                <a:pos x="32" y="83"/>
              </a:cxn>
              <a:cxn ang="0">
                <a:pos x="27" y="81"/>
              </a:cxn>
              <a:cxn ang="0">
                <a:pos x="25" y="76"/>
              </a:cxn>
              <a:cxn ang="0">
                <a:pos x="27" y="70"/>
              </a:cxn>
              <a:cxn ang="0">
                <a:pos x="85" y="11"/>
              </a:cxn>
              <a:cxn ang="0">
                <a:pos x="96" y="7"/>
              </a:cxn>
              <a:cxn ang="0">
                <a:pos x="107" y="11"/>
              </a:cxn>
              <a:cxn ang="0">
                <a:pos x="111" y="22"/>
              </a:cxn>
              <a:cxn ang="0">
                <a:pos x="107" y="33"/>
              </a:cxn>
              <a:cxn ang="0">
                <a:pos x="48" y="92"/>
              </a:cxn>
              <a:cxn ang="0">
                <a:pos x="45" y="95"/>
              </a:cxn>
              <a:cxn ang="0">
                <a:pos x="29" y="101"/>
              </a:cxn>
              <a:cxn ang="0">
                <a:pos x="14" y="95"/>
              </a:cxn>
              <a:cxn ang="0">
                <a:pos x="7" y="79"/>
              </a:cxn>
              <a:cxn ang="0">
                <a:pos x="14" y="63"/>
              </a:cxn>
              <a:cxn ang="0">
                <a:pos x="48" y="29"/>
              </a:cxn>
              <a:cxn ang="0">
                <a:pos x="48" y="26"/>
              </a:cxn>
              <a:cxn ang="0">
                <a:pos x="45" y="23"/>
              </a:cxn>
              <a:cxn ang="0">
                <a:pos x="43" y="24"/>
              </a:cxn>
              <a:cxn ang="0">
                <a:pos x="9" y="58"/>
              </a:cxn>
              <a:cxn ang="0">
                <a:pos x="0" y="79"/>
              </a:cxn>
              <a:cxn ang="0">
                <a:pos x="9" y="100"/>
              </a:cxn>
              <a:cxn ang="0">
                <a:pos x="29" y="108"/>
              </a:cxn>
              <a:cxn ang="0">
                <a:pos x="50" y="100"/>
              </a:cxn>
              <a:cxn ang="0">
                <a:pos x="112" y="38"/>
              </a:cxn>
              <a:cxn ang="0">
                <a:pos x="118" y="22"/>
              </a:cxn>
              <a:cxn ang="0">
                <a:pos x="112" y="6"/>
              </a:cxn>
            </a:cxnLst>
            <a:rect l="0" t="0" r="r" b="b"/>
            <a:pathLst>
              <a:path w="118" h="108">
                <a:moveTo>
                  <a:pt x="112" y="6"/>
                </a:moveTo>
                <a:cubicBezTo>
                  <a:pt x="108" y="2"/>
                  <a:pt x="102" y="0"/>
                  <a:pt x="96" y="0"/>
                </a:cubicBezTo>
                <a:cubicBezTo>
                  <a:pt x="90" y="0"/>
                  <a:pt x="85" y="2"/>
                  <a:pt x="81" y="6"/>
                </a:cubicBezTo>
                <a:cubicBezTo>
                  <a:pt x="22" y="65"/>
                  <a:pt x="22" y="65"/>
                  <a:pt x="22" y="65"/>
                </a:cubicBezTo>
                <a:cubicBezTo>
                  <a:pt x="21" y="66"/>
                  <a:pt x="21" y="66"/>
                  <a:pt x="21" y="66"/>
                </a:cubicBezTo>
                <a:cubicBezTo>
                  <a:pt x="21" y="66"/>
                  <a:pt x="21" y="66"/>
                  <a:pt x="21" y="66"/>
                </a:cubicBezTo>
                <a:cubicBezTo>
                  <a:pt x="19" y="69"/>
                  <a:pt x="18" y="72"/>
                  <a:pt x="18" y="76"/>
                </a:cubicBezTo>
                <a:cubicBezTo>
                  <a:pt x="18" y="80"/>
                  <a:pt x="19" y="83"/>
                  <a:pt x="22" y="86"/>
                </a:cubicBezTo>
                <a:cubicBezTo>
                  <a:pt x="25" y="89"/>
                  <a:pt x="28" y="90"/>
                  <a:pt x="32" y="90"/>
                </a:cubicBezTo>
                <a:cubicBezTo>
                  <a:pt x="36" y="90"/>
                  <a:pt x="40" y="89"/>
                  <a:pt x="43" y="86"/>
                </a:cubicBezTo>
                <a:cubicBezTo>
                  <a:pt x="82" y="47"/>
                  <a:pt x="82" y="47"/>
                  <a:pt x="82" y="47"/>
                </a:cubicBezTo>
                <a:cubicBezTo>
                  <a:pt x="82" y="47"/>
                  <a:pt x="83" y="46"/>
                  <a:pt x="82" y="44"/>
                </a:cubicBezTo>
                <a:cubicBezTo>
                  <a:pt x="82" y="43"/>
                  <a:pt x="80" y="42"/>
                  <a:pt x="80" y="42"/>
                </a:cubicBezTo>
                <a:cubicBezTo>
                  <a:pt x="78" y="41"/>
                  <a:pt x="77" y="42"/>
                  <a:pt x="77" y="42"/>
                </a:cubicBezTo>
                <a:cubicBezTo>
                  <a:pt x="38" y="81"/>
                  <a:pt x="38" y="81"/>
                  <a:pt x="38" y="81"/>
                </a:cubicBezTo>
                <a:cubicBezTo>
                  <a:pt x="37" y="83"/>
                  <a:pt x="35" y="83"/>
                  <a:pt x="32" y="83"/>
                </a:cubicBezTo>
                <a:cubicBezTo>
                  <a:pt x="30" y="83"/>
                  <a:pt x="28" y="83"/>
                  <a:pt x="27" y="81"/>
                </a:cubicBezTo>
                <a:cubicBezTo>
                  <a:pt x="25" y="80"/>
                  <a:pt x="25" y="78"/>
                  <a:pt x="25" y="76"/>
                </a:cubicBezTo>
                <a:cubicBezTo>
                  <a:pt x="25" y="73"/>
                  <a:pt x="25" y="71"/>
                  <a:pt x="27" y="70"/>
                </a:cubicBezTo>
                <a:cubicBezTo>
                  <a:pt x="85" y="11"/>
                  <a:pt x="85" y="11"/>
                  <a:pt x="85" y="11"/>
                </a:cubicBezTo>
                <a:cubicBezTo>
                  <a:pt x="88" y="8"/>
                  <a:pt x="92" y="7"/>
                  <a:pt x="96" y="7"/>
                </a:cubicBezTo>
                <a:cubicBezTo>
                  <a:pt x="100" y="7"/>
                  <a:pt x="104" y="8"/>
                  <a:pt x="107" y="11"/>
                </a:cubicBezTo>
                <a:cubicBezTo>
                  <a:pt x="110" y="14"/>
                  <a:pt x="111" y="18"/>
                  <a:pt x="111" y="22"/>
                </a:cubicBezTo>
                <a:cubicBezTo>
                  <a:pt x="111" y="26"/>
                  <a:pt x="110" y="30"/>
                  <a:pt x="107" y="33"/>
                </a:cubicBezTo>
                <a:cubicBezTo>
                  <a:pt x="48" y="92"/>
                  <a:pt x="48" y="92"/>
                  <a:pt x="48" y="92"/>
                </a:cubicBezTo>
                <a:cubicBezTo>
                  <a:pt x="45" y="95"/>
                  <a:pt x="45" y="95"/>
                  <a:pt x="45" y="95"/>
                </a:cubicBezTo>
                <a:cubicBezTo>
                  <a:pt x="41" y="99"/>
                  <a:pt x="35" y="101"/>
                  <a:pt x="29" y="101"/>
                </a:cubicBezTo>
                <a:cubicBezTo>
                  <a:pt x="24" y="101"/>
                  <a:pt x="18" y="99"/>
                  <a:pt x="14" y="95"/>
                </a:cubicBezTo>
                <a:cubicBezTo>
                  <a:pt x="9" y="90"/>
                  <a:pt x="7" y="85"/>
                  <a:pt x="7" y="79"/>
                </a:cubicBezTo>
                <a:cubicBezTo>
                  <a:pt x="7" y="73"/>
                  <a:pt x="9" y="67"/>
                  <a:pt x="14" y="63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9" y="27"/>
                  <a:pt x="48" y="26"/>
                </a:cubicBezTo>
                <a:cubicBezTo>
                  <a:pt x="47" y="25"/>
                  <a:pt x="46" y="24"/>
                  <a:pt x="45" y="23"/>
                </a:cubicBezTo>
                <a:cubicBezTo>
                  <a:pt x="44" y="22"/>
                  <a:pt x="43" y="24"/>
                  <a:pt x="43" y="24"/>
                </a:cubicBezTo>
                <a:cubicBezTo>
                  <a:pt x="9" y="58"/>
                  <a:pt x="9" y="58"/>
                  <a:pt x="9" y="58"/>
                </a:cubicBezTo>
                <a:cubicBezTo>
                  <a:pt x="3" y="64"/>
                  <a:pt x="0" y="71"/>
                  <a:pt x="0" y="79"/>
                </a:cubicBezTo>
                <a:cubicBezTo>
                  <a:pt x="0" y="87"/>
                  <a:pt x="3" y="94"/>
                  <a:pt x="9" y="100"/>
                </a:cubicBezTo>
                <a:cubicBezTo>
                  <a:pt x="14" y="105"/>
                  <a:pt x="22" y="108"/>
                  <a:pt x="29" y="108"/>
                </a:cubicBezTo>
                <a:cubicBezTo>
                  <a:pt x="37" y="108"/>
                  <a:pt x="45" y="105"/>
                  <a:pt x="50" y="100"/>
                </a:cubicBezTo>
                <a:cubicBezTo>
                  <a:pt x="112" y="38"/>
                  <a:pt x="112" y="38"/>
                  <a:pt x="112" y="38"/>
                </a:cubicBezTo>
                <a:cubicBezTo>
                  <a:pt x="116" y="34"/>
                  <a:pt x="118" y="28"/>
                  <a:pt x="118" y="22"/>
                </a:cubicBezTo>
                <a:cubicBezTo>
                  <a:pt x="118" y="16"/>
                  <a:pt x="116" y="11"/>
                  <a:pt x="112" y="6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84" name="Group 382">
            <a:extLst>
              <a:ext uri="{FF2B5EF4-FFF2-40B4-BE49-F238E27FC236}">
                <a16:creationId xmlns:a16="http://schemas.microsoft.com/office/drawing/2014/main" id="{5065B3E3-F40C-8A1B-3BD0-95C05B2A7450}"/>
              </a:ext>
            </a:extLst>
          </p:cNvPr>
          <p:cNvGrpSpPr/>
          <p:nvPr/>
        </p:nvGrpSpPr>
        <p:grpSpPr>
          <a:xfrm>
            <a:off x="1712203" y="1971849"/>
            <a:ext cx="301730" cy="275567"/>
            <a:chOff x="649288" y="1366836"/>
            <a:chExt cx="274638" cy="250825"/>
          </a:xfrm>
          <a:solidFill>
            <a:srgbClr val="288DAA"/>
          </a:solidFill>
        </p:grpSpPr>
        <p:sp>
          <p:nvSpPr>
            <p:cNvPr id="85" name="Freeform 69">
              <a:extLst>
                <a:ext uri="{FF2B5EF4-FFF2-40B4-BE49-F238E27FC236}">
                  <a16:creationId xmlns:a16="http://schemas.microsoft.com/office/drawing/2014/main" id="{8C65CFEF-7852-C7BC-0DA8-2E07F9909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288" y="1366836"/>
              <a:ext cx="274638" cy="250825"/>
            </a:xfrm>
            <a:custGeom>
              <a:avLst/>
              <a:gdLst/>
              <a:ahLst/>
              <a:cxnLst>
                <a:cxn ang="0">
                  <a:pos x="109" y="54"/>
                </a:cxn>
                <a:cxn ang="0">
                  <a:pos x="113" y="51"/>
                </a:cxn>
                <a:cxn ang="0">
                  <a:pos x="118" y="51"/>
                </a:cxn>
                <a:cxn ang="0">
                  <a:pos x="118" y="49"/>
                </a:cxn>
                <a:cxn ang="0">
                  <a:pos x="105" y="28"/>
                </a:cxn>
                <a:cxn ang="0">
                  <a:pos x="103" y="28"/>
                </a:cxn>
                <a:cxn ang="0">
                  <a:pos x="90" y="49"/>
                </a:cxn>
                <a:cxn ang="0">
                  <a:pos x="91" y="51"/>
                </a:cxn>
                <a:cxn ang="0">
                  <a:pos x="96" y="51"/>
                </a:cxn>
                <a:cxn ang="0">
                  <a:pos x="99" y="54"/>
                </a:cxn>
                <a:cxn ang="0">
                  <a:pos x="55" y="98"/>
                </a:cxn>
                <a:cxn ang="0">
                  <a:pos x="11" y="54"/>
                </a:cxn>
                <a:cxn ang="0">
                  <a:pos x="55" y="10"/>
                </a:cxn>
                <a:cxn ang="0">
                  <a:pos x="73" y="14"/>
                </a:cxn>
                <a:cxn ang="0">
                  <a:pos x="76" y="15"/>
                </a:cxn>
                <a:cxn ang="0">
                  <a:pos x="80" y="12"/>
                </a:cxn>
                <a:cxn ang="0">
                  <a:pos x="78" y="5"/>
                </a:cxn>
                <a:cxn ang="0">
                  <a:pos x="55" y="0"/>
                </a:cxn>
                <a:cxn ang="0">
                  <a:pos x="0" y="54"/>
                </a:cxn>
                <a:cxn ang="0">
                  <a:pos x="55" y="109"/>
                </a:cxn>
                <a:cxn ang="0">
                  <a:pos x="109" y="54"/>
                </a:cxn>
                <a:cxn ang="0">
                  <a:pos x="109" y="54"/>
                </a:cxn>
              </a:cxnLst>
              <a:rect l="0" t="0" r="r" b="b"/>
              <a:pathLst>
                <a:path w="120" h="109">
                  <a:moveTo>
                    <a:pt x="109" y="54"/>
                  </a:moveTo>
                  <a:cubicBezTo>
                    <a:pt x="109" y="53"/>
                    <a:pt x="110" y="51"/>
                    <a:pt x="113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20" y="51"/>
                    <a:pt x="118" y="49"/>
                    <a:pt x="118" y="49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4" y="27"/>
                    <a:pt x="103" y="28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90" y="49"/>
                    <a:pt x="88" y="51"/>
                    <a:pt x="91" y="51"/>
                  </a:cubicBezTo>
                  <a:cubicBezTo>
                    <a:pt x="96" y="51"/>
                    <a:pt x="96" y="51"/>
                    <a:pt x="96" y="51"/>
                  </a:cubicBezTo>
                  <a:cubicBezTo>
                    <a:pt x="97" y="51"/>
                    <a:pt x="99" y="52"/>
                    <a:pt x="99" y="54"/>
                  </a:cubicBezTo>
                  <a:cubicBezTo>
                    <a:pt x="99" y="79"/>
                    <a:pt x="79" y="98"/>
                    <a:pt x="55" y="98"/>
                  </a:cubicBezTo>
                  <a:cubicBezTo>
                    <a:pt x="31" y="98"/>
                    <a:pt x="11" y="79"/>
                    <a:pt x="11" y="54"/>
                  </a:cubicBezTo>
                  <a:cubicBezTo>
                    <a:pt x="11" y="30"/>
                    <a:pt x="31" y="10"/>
                    <a:pt x="55" y="10"/>
                  </a:cubicBezTo>
                  <a:cubicBezTo>
                    <a:pt x="61" y="10"/>
                    <a:pt x="68" y="12"/>
                    <a:pt x="73" y="14"/>
                  </a:cubicBezTo>
                  <a:cubicBezTo>
                    <a:pt x="74" y="15"/>
                    <a:pt x="75" y="15"/>
                    <a:pt x="76" y="15"/>
                  </a:cubicBezTo>
                  <a:cubicBezTo>
                    <a:pt x="78" y="15"/>
                    <a:pt x="80" y="14"/>
                    <a:pt x="80" y="12"/>
                  </a:cubicBezTo>
                  <a:cubicBezTo>
                    <a:pt x="82" y="9"/>
                    <a:pt x="81" y="6"/>
                    <a:pt x="78" y="5"/>
                  </a:cubicBezTo>
                  <a:cubicBezTo>
                    <a:pt x="71" y="1"/>
                    <a:pt x="63" y="0"/>
                    <a:pt x="55" y="0"/>
                  </a:cubicBezTo>
                  <a:cubicBezTo>
                    <a:pt x="25" y="0"/>
                    <a:pt x="0" y="24"/>
                    <a:pt x="0" y="54"/>
                  </a:cubicBezTo>
                  <a:cubicBezTo>
                    <a:pt x="0" y="84"/>
                    <a:pt x="25" y="109"/>
                    <a:pt x="55" y="109"/>
                  </a:cubicBezTo>
                  <a:cubicBezTo>
                    <a:pt x="85" y="109"/>
                    <a:pt x="109" y="84"/>
                    <a:pt x="109" y="54"/>
                  </a:cubicBezTo>
                  <a:cubicBezTo>
                    <a:pt x="109" y="54"/>
                    <a:pt x="109" y="54"/>
                    <a:pt x="109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6" name="Freeform 70">
              <a:extLst>
                <a:ext uri="{FF2B5EF4-FFF2-40B4-BE49-F238E27FC236}">
                  <a16:creationId xmlns:a16="http://schemas.microsoft.com/office/drawing/2014/main" id="{44D84988-37D7-5682-0C9A-666BC78FDA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001" y="1439861"/>
              <a:ext cx="69850" cy="74613"/>
            </a:xfrm>
            <a:custGeom>
              <a:avLst/>
              <a:gdLst/>
              <a:ahLst/>
              <a:cxnLst>
                <a:cxn ang="0">
                  <a:pos x="9" y="25"/>
                </a:cxn>
                <a:cxn ang="0">
                  <a:pos x="7" y="24"/>
                </a:cxn>
                <a:cxn ang="0">
                  <a:pos x="7" y="2"/>
                </a:cxn>
                <a:cxn ang="0">
                  <a:pos x="6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31"/>
                </a:cxn>
                <a:cxn ang="0">
                  <a:pos x="1" y="32"/>
                </a:cxn>
                <a:cxn ang="0">
                  <a:pos x="30" y="32"/>
                </a:cxn>
                <a:cxn ang="0">
                  <a:pos x="31" y="31"/>
                </a:cxn>
                <a:cxn ang="0">
                  <a:pos x="31" y="26"/>
                </a:cxn>
                <a:cxn ang="0">
                  <a:pos x="30" y="25"/>
                </a:cxn>
                <a:cxn ang="0">
                  <a:pos x="9" y="25"/>
                </a:cxn>
              </a:cxnLst>
              <a:rect l="0" t="0" r="r" b="b"/>
              <a:pathLst>
                <a:path w="31" h="32">
                  <a:moveTo>
                    <a:pt x="9" y="25"/>
                  </a:moveTo>
                  <a:cubicBezTo>
                    <a:pt x="8" y="25"/>
                    <a:pt x="7" y="24"/>
                    <a:pt x="7" y="2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2"/>
                    <a:pt x="1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1" y="32"/>
                    <a:pt x="31" y="32"/>
                    <a:pt x="31" y="31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5"/>
                    <a:pt x="30" y="25"/>
                  </a:cubicBezTo>
                  <a:lnTo>
                    <a:pt x="9" y="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7" name="Group 440">
            <a:extLst>
              <a:ext uri="{FF2B5EF4-FFF2-40B4-BE49-F238E27FC236}">
                <a16:creationId xmlns:a16="http://schemas.microsoft.com/office/drawing/2014/main" id="{399FE7B4-DBC0-AE35-5105-AFE8A8A0AB8A}"/>
              </a:ext>
            </a:extLst>
          </p:cNvPr>
          <p:cNvGrpSpPr/>
          <p:nvPr/>
        </p:nvGrpSpPr>
        <p:grpSpPr>
          <a:xfrm>
            <a:off x="8407805" y="1225374"/>
            <a:ext cx="296497" cy="296497"/>
            <a:chOff x="6743701" y="839786"/>
            <a:chExt cx="269875" cy="269875"/>
          </a:xfrm>
          <a:solidFill>
            <a:srgbClr val="1673A3"/>
          </a:solidFill>
        </p:grpSpPr>
        <p:sp>
          <p:nvSpPr>
            <p:cNvPr id="88" name="Freeform 71">
              <a:extLst>
                <a:ext uri="{FF2B5EF4-FFF2-40B4-BE49-F238E27FC236}">
                  <a16:creationId xmlns:a16="http://schemas.microsoft.com/office/drawing/2014/main" id="{939A3671-BD7A-35BF-5EFB-444382AD8E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3701" y="839786"/>
              <a:ext cx="269875" cy="269875"/>
            </a:xfrm>
            <a:custGeom>
              <a:avLst/>
              <a:gdLst/>
              <a:ahLst/>
              <a:cxnLst>
                <a:cxn ang="0">
                  <a:pos x="66" y="105"/>
                </a:cxn>
                <a:cxn ang="0">
                  <a:pos x="66" y="103"/>
                </a:cxn>
                <a:cxn ang="0">
                  <a:pos x="59" y="97"/>
                </a:cxn>
                <a:cxn ang="0">
                  <a:pos x="53" y="103"/>
                </a:cxn>
                <a:cxn ang="0">
                  <a:pos x="53" y="105"/>
                </a:cxn>
                <a:cxn ang="0">
                  <a:pos x="52" y="106"/>
                </a:cxn>
                <a:cxn ang="0">
                  <a:pos x="12" y="66"/>
                </a:cxn>
                <a:cxn ang="0">
                  <a:pos x="13" y="65"/>
                </a:cxn>
                <a:cxn ang="0">
                  <a:pos x="15" y="65"/>
                </a:cxn>
                <a:cxn ang="0">
                  <a:pos x="21" y="59"/>
                </a:cxn>
                <a:cxn ang="0">
                  <a:pos x="15" y="53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3" y="15"/>
                </a:cxn>
                <a:cxn ang="0">
                  <a:pos x="59" y="21"/>
                </a:cxn>
                <a:cxn ang="0">
                  <a:pos x="66" y="15"/>
                </a:cxn>
                <a:cxn ang="0">
                  <a:pos x="66" y="12"/>
                </a:cxn>
                <a:cxn ang="0">
                  <a:pos x="66" y="12"/>
                </a:cxn>
                <a:cxn ang="0">
                  <a:pos x="106" y="52"/>
                </a:cxn>
                <a:cxn ang="0">
                  <a:pos x="106" y="53"/>
                </a:cxn>
                <a:cxn ang="0">
                  <a:pos x="103" y="53"/>
                </a:cxn>
                <a:cxn ang="0">
                  <a:pos x="97" y="59"/>
                </a:cxn>
                <a:cxn ang="0">
                  <a:pos x="103" y="65"/>
                </a:cxn>
                <a:cxn ang="0">
                  <a:pos x="106" y="65"/>
                </a:cxn>
                <a:cxn ang="0">
                  <a:pos x="106" y="66"/>
                </a:cxn>
                <a:cxn ang="0">
                  <a:pos x="66" y="106"/>
                </a:cxn>
                <a:cxn ang="0">
                  <a:pos x="66" y="105"/>
                </a:cxn>
                <a:cxn ang="0">
                  <a:pos x="59" y="0"/>
                </a:cxn>
                <a:cxn ang="0">
                  <a:pos x="0" y="59"/>
                </a:cxn>
                <a:cxn ang="0">
                  <a:pos x="59" y="118"/>
                </a:cxn>
                <a:cxn ang="0">
                  <a:pos x="118" y="59"/>
                </a:cxn>
                <a:cxn ang="0">
                  <a:pos x="59" y="0"/>
                </a:cxn>
              </a:cxnLst>
              <a:rect l="0" t="0" r="r" b="b"/>
              <a:pathLst>
                <a:path w="118" h="118">
                  <a:moveTo>
                    <a:pt x="66" y="105"/>
                  </a:moveTo>
                  <a:cubicBezTo>
                    <a:pt x="66" y="103"/>
                    <a:pt x="66" y="103"/>
                    <a:pt x="66" y="103"/>
                  </a:cubicBezTo>
                  <a:cubicBezTo>
                    <a:pt x="66" y="100"/>
                    <a:pt x="63" y="97"/>
                    <a:pt x="59" y="97"/>
                  </a:cubicBezTo>
                  <a:cubicBezTo>
                    <a:pt x="56" y="97"/>
                    <a:pt x="53" y="100"/>
                    <a:pt x="53" y="103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6"/>
                    <a:pt x="52" y="106"/>
                    <a:pt x="52" y="106"/>
                  </a:cubicBezTo>
                  <a:cubicBezTo>
                    <a:pt x="31" y="103"/>
                    <a:pt x="15" y="87"/>
                    <a:pt x="12" y="66"/>
                  </a:cubicBezTo>
                  <a:cubicBezTo>
                    <a:pt x="12" y="66"/>
                    <a:pt x="12" y="65"/>
                    <a:pt x="13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9" y="65"/>
                    <a:pt x="21" y="63"/>
                    <a:pt x="21" y="59"/>
                  </a:cubicBezTo>
                  <a:cubicBezTo>
                    <a:pt x="21" y="56"/>
                    <a:pt x="19" y="53"/>
                    <a:pt x="15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15" y="31"/>
                    <a:pt x="31" y="15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9"/>
                    <a:pt x="56" y="21"/>
                    <a:pt x="59" y="21"/>
                  </a:cubicBezTo>
                  <a:cubicBezTo>
                    <a:pt x="63" y="21"/>
                    <a:pt x="66" y="19"/>
                    <a:pt x="66" y="15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87" y="15"/>
                    <a:pt x="103" y="31"/>
                    <a:pt x="106" y="52"/>
                  </a:cubicBezTo>
                  <a:cubicBezTo>
                    <a:pt x="106" y="52"/>
                    <a:pt x="106" y="53"/>
                    <a:pt x="106" y="53"/>
                  </a:cubicBezTo>
                  <a:cubicBezTo>
                    <a:pt x="103" y="53"/>
                    <a:pt x="103" y="53"/>
                    <a:pt x="103" y="53"/>
                  </a:cubicBezTo>
                  <a:cubicBezTo>
                    <a:pt x="100" y="53"/>
                    <a:pt x="97" y="56"/>
                    <a:pt x="97" y="59"/>
                  </a:cubicBezTo>
                  <a:cubicBezTo>
                    <a:pt x="97" y="63"/>
                    <a:pt x="100" y="65"/>
                    <a:pt x="103" y="65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6" y="65"/>
                    <a:pt x="106" y="66"/>
                    <a:pt x="106" y="66"/>
                  </a:cubicBezTo>
                  <a:cubicBezTo>
                    <a:pt x="103" y="87"/>
                    <a:pt x="87" y="103"/>
                    <a:pt x="66" y="106"/>
                  </a:cubicBezTo>
                  <a:cubicBezTo>
                    <a:pt x="66" y="106"/>
                    <a:pt x="66" y="106"/>
                    <a:pt x="66" y="105"/>
                  </a:cubicBezTo>
                  <a:moveTo>
                    <a:pt x="59" y="0"/>
                  </a:moveTo>
                  <a:cubicBezTo>
                    <a:pt x="26" y="0"/>
                    <a:pt x="0" y="26"/>
                    <a:pt x="0" y="59"/>
                  </a:cubicBezTo>
                  <a:cubicBezTo>
                    <a:pt x="0" y="92"/>
                    <a:pt x="26" y="118"/>
                    <a:pt x="59" y="118"/>
                  </a:cubicBezTo>
                  <a:cubicBezTo>
                    <a:pt x="92" y="118"/>
                    <a:pt x="118" y="92"/>
                    <a:pt x="118" y="59"/>
                  </a:cubicBezTo>
                  <a:cubicBezTo>
                    <a:pt x="118" y="26"/>
                    <a:pt x="92" y="0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9" name="Freeform 72">
              <a:extLst>
                <a:ext uri="{FF2B5EF4-FFF2-40B4-BE49-F238E27FC236}">
                  <a16:creationId xmlns:a16="http://schemas.microsoft.com/office/drawing/2014/main" id="{B0CCF16B-0DF0-0B70-761F-06555A8C0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3551" y="908048"/>
              <a:ext cx="141288" cy="82550"/>
            </a:xfrm>
            <a:custGeom>
              <a:avLst/>
              <a:gdLst/>
              <a:ahLst/>
              <a:cxnLst>
                <a:cxn ang="0">
                  <a:pos x="60" y="1"/>
                </a:cxn>
                <a:cxn ang="0">
                  <a:pos x="55" y="1"/>
                </a:cxn>
                <a:cxn ang="0">
                  <a:pos x="31" y="23"/>
                </a:cxn>
                <a:cxn ang="0">
                  <a:pos x="31" y="23"/>
                </a:cxn>
                <a:cxn ang="0">
                  <a:pos x="28" y="23"/>
                </a:cxn>
                <a:cxn ang="0">
                  <a:pos x="24" y="24"/>
                </a:cxn>
                <a:cxn ang="0">
                  <a:pos x="23" y="24"/>
                </a:cxn>
                <a:cxn ang="0">
                  <a:pos x="6" y="17"/>
                </a:cxn>
                <a:cxn ang="0">
                  <a:pos x="0" y="20"/>
                </a:cxn>
                <a:cxn ang="0">
                  <a:pos x="3" y="25"/>
                </a:cxn>
                <a:cxn ang="0">
                  <a:pos x="23" y="33"/>
                </a:cxn>
                <a:cxn ang="0">
                  <a:pos x="23" y="34"/>
                </a:cxn>
                <a:cxn ang="0">
                  <a:pos x="28" y="36"/>
                </a:cxn>
                <a:cxn ang="0">
                  <a:pos x="35" y="29"/>
                </a:cxn>
                <a:cxn ang="0">
                  <a:pos x="35" y="28"/>
                </a:cxn>
                <a:cxn ang="0">
                  <a:pos x="60" y="6"/>
                </a:cxn>
                <a:cxn ang="0">
                  <a:pos x="60" y="1"/>
                </a:cxn>
              </a:cxnLst>
              <a:rect l="0" t="0" r="r" b="b"/>
              <a:pathLst>
                <a:path w="61" h="36">
                  <a:moveTo>
                    <a:pt x="60" y="1"/>
                  </a:moveTo>
                  <a:cubicBezTo>
                    <a:pt x="59" y="0"/>
                    <a:pt x="57" y="0"/>
                    <a:pt x="55" y="1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29" y="23"/>
                    <a:pt x="28" y="23"/>
                  </a:cubicBezTo>
                  <a:cubicBezTo>
                    <a:pt x="27" y="23"/>
                    <a:pt x="25" y="23"/>
                    <a:pt x="24" y="24"/>
                  </a:cubicBezTo>
                  <a:cubicBezTo>
                    <a:pt x="24" y="24"/>
                    <a:pt x="24" y="24"/>
                    <a:pt x="23" y="24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4" y="16"/>
                    <a:pt x="1" y="17"/>
                    <a:pt x="0" y="20"/>
                  </a:cubicBezTo>
                  <a:cubicBezTo>
                    <a:pt x="0" y="22"/>
                    <a:pt x="1" y="24"/>
                    <a:pt x="3" y="25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35"/>
                    <a:pt x="26" y="36"/>
                    <a:pt x="28" y="36"/>
                  </a:cubicBezTo>
                  <a:cubicBezTo>
                    <a:pt x="32" y="36"/>
                    <a:pt x="35" y="33"/>
                    <a:pt x="35" y="29"/>
                  </a:cubicBezTo>
                  <a:cubicBezTo>
                    <a:pt x="35" y="29"/>
                    <a:pt x="35" y="29"/>
                    <a:pt x="35" y="28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1" y="5"/>
                    <a:pt x="61" y="3"/>
                    <a:pt x="6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0" name="Group 406">
            <a:extLst>
              <a:ext uri="{FF2B5EF4-FFF2-40B4-BE49-F238E27FC236}">
                <a16:creationId xmlns:a16="http://schemas.microsoft.com/office/drawing/2014/main" id="{C4173FF0-DAD3-61EC-3C4B-8255EBEC564E}"/>
              </a:ext>
            </a:extLst>
          </p:cNvPr>
          <p:cNvGrpSpPr/>
          <p:nvPr/>
        </p:nvGrpSpPr>
        <p:grpSpPr>
          <a:xfrm>
            <a:off x="3965581" y="1954408"/>
            <a:ext cx="298242" cy="306963"/>
            <a:chOff x="2700338" y="1350961"/>
            <a:chExt cx="271463" cy="279401"/>
          </a:xfrm>
          <a:solidFill>
            <a:srgbClr val="288DAA"/>
          </a:solidFill>
        </p:grpSpPr>
        <p:grpSp>
          <p:nvGrpSpPr>
            <p:cNvPr id="91" name="Group 405">
              <a:extLst>
                <a:ext uri="{FF2B5EF4-FFF2-40B4-BE49-F238E27FC236}">
                  <a16:creationId xmlns:a16="http://schemas.microsoft.com/office/drawing/2014/main" id="{CFE838ED-4F1E-1933-4766-7D4AE526383E}"/>
                </a:ext>
              </a:extLst>
            </p:cNvPr>
            <p:cNvGrpSpPr/>
            <p:nvPr/>
          </p:nvGrpSpPr>
          <p:grpSpPr>
            <a:xfrm>
              <a:off x="2808288" y="1350961"/>
              <a:ext cx="163513" cy="171450"/>
              <a:chOff x="2808288" y="1350961"/>
              <a:chExt cx="163513" cy="171450"/>
            </a:xfrm>
            <a:grpFill/>
          </p:grpSpPr>
          <p:sp>
            <p:nvSpPr>
              <p:cNvPr id="93" name="Freeform 73">
                <a:extLst>
                  <a:ext uri="{FF2B5EF4-FFF2-40B4-BE49-F238E27FC236}">
                    <a16:creationId xmlns:a16="http://schemas.microsoft.com/office/drawing/2014/main" id="{9BAA5483-5BFF-FEA5-36CA-F5878C6CF2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8288" y="1468436"/>
                <a:ext cx="55563" cy="53975"/>
              </a:xfrm>
              <a:custGeom>
                <a:avLst/>
                <a:gdLst/>
                <a:ahLst/>
                <a:cxnLst>
                  <a:cxn ang="0">
                    <a:pos x="6" y="18"/>
                  </a:cxn>
                  <a:cxn ang="0">
                    <a:pos x="5" y="17"/>
                  </a:cxn>
                  <a:cxn ang="0">
                    <a:pos x="5" y="1"/>
                  </a:cxn>
                  <a:cxn ang="0">
                    <a:pos x="4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3"/>
                  </a:cxn>
                  <a:cxn ang="0">
                    <a:pos x="1" y="24"/>
                  </a:cxn>
                  <a:cxn ang="0">
                    <a:pos x="23" y="24"/>
                  </a:cxn>
                  <a:cxn ang="0">
                    <a:pos x="24" y="23"/>
                  </a:cxn>
                  <a:cxn ang="0">
                    <a:pos x="24" y="19"/>
                  </a:cxn>
                  <a:cxn ang="0">
                    <a:pos x="23" y="18"/>
                  </a:cxn>
                  <a:cxn ang="0">
                    <a:pos x="6" y="18"/>
                  </a:cxn>
                </a:cxnLst>
                <a:rect l="0" t="0" r="r" b="b"/>
                <a:pathLst>
                  <a:path w="24" h="24">
                    <a:moveTo>
                      <a:pt x="6" y="18"/>
                    </a:moveTo>
                    <a:cubicBezTo>
                      <a:pt x="6" y="18"/>
                      <a:pt x="5" y="18"/>
                      <a:pt x="5" y="1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1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4" y="24"/>
                      <a:pt x="24" y="24"/>
                      <a:pt x="24" y="23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4" y="18"/>
                      <a:pt x="23" y="18"/>
                    </a:cubicBezTo>
                    <a:lnTo>
                      <a:pt x="6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94" name="Freeform 74">
                <a:extLst>
                  <a:ext uri="{FF2B5EF4-FFF2-40B4-BE49-F238E27FC236}">
                    <a16:creationId xmlns:a16="http://schemas.microsoft.com/office/drawing/2014/main" id="{A4BFC86F-EF4A-6A6C-C36E-9D0AAE2E97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1313" y="1385886"/>
                <a:ext cx="38100" cy="74613"/>
              </a:xfrm>
              <a:custGeom>
                <a:avLst/>
                <a:gdLst/>
                <a:ahLst/>
                <a:cxnLst>
                  <a:cxn ang="0">
                    <a:pos x="10" y="14"/>
                  </a:cxn>
                  <a:cxn ang="0">
                    <a:pos x="5" y="10"/>
                  </a:cxn>
                  <a:cxn ang="0">
                    <a:pos x="9" y="8"/>
                  </a:cxn>
                  <a:cxn ang="0">
                    <a:pos x="13" y="8"/>
                  </a:cxn>
                  <a:cxn ang="0">
                    <a:pos x="13" y="9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15" y="5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1"/>
                  </a:cxn>
                  <a:cxn ang="0">
                    <a:pos x="9" y="0"/>
                  </a:cxn>
                  <a:cxn ang="0">
                    <a:pos x="8" y="0"/>
                  </a:cxn>
                  <a:cxn ang="0">
                    <a:pos x="6" y="1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0" y="11"/>
                  </a:cxn>
                  <a:cxn ang="0">
                    <a:pos x="7" y="18"/>
                  </a:cxn>
                  <a:cxn ang="0">
                    <a:pos x="11" y="22"/>
                  </a:cxn>
                  <a:cxn ang="0">
                    <a:pos x="7" y="25"/>
                  </a:cxn>
                  <a:cxn ang="0">
                    <a:pos x="2" y="24"/>
                  </a:cxn>
                  <a:cxn ang="0">
                    <a:pos x="2" y="24"/>
                  </a:cxn>
                  <a:cxn ang="0">
                    <a:pos x="1" y="24"/>
                  </a:cxn>
                  <a:cxn ang="0">
                    <a:pos x="0" y="26"/>
                  </a:cxn>
                  <a:cxn ang="0">
                    <a:pos x="1" y="27"/>
                  </a:cxn>
                  <a:cxn ang="0">
                    <a:pos x="6" y="29"/>
                  </a:cxn>
                  <a:cxn ang="0">
                    <a:pos x="6" y="29"/>
                  </a:cxn>
                  <a:cxn ang="0">
                    <a:pos x="6" y="32"/>
                  </a:cxn>
                  <a:cxn ang="0">
                    <a:pos x="7" y="33"/>
                  </a:cxn>
                  <a:cxn ang="0">
                    <a:pos x="9" y="33"/>
                  </a:cxn>
                  <a:cxn ang="0">
                    <a:pos x="10" y="32"/>
                  </a:cxn>
                  <a:cxn ang="0">
                    <a:pos x="10" y="29"/>
                  </a:cxn>
                  <a:cxn ang="0">
                    <a:pos x="10" y="29"/>
                  </a:cxn>
                  <a:cxn ang="0">
                    <a:pos x="16" y="22"/>
                  </a:cxn>
                  <a:cxn ang="0">
                    <a:pos x="10" y="14"/>
                  </a:cxn>
                </a:cxnLst>
                <a:rect l="0" t="0" r="r" b="b"/>
                <a:pathLst>
                  <a:path w="16" h="33">
                    <a:moveTo>
                      <a:pt x="10" y="14"/>
                    </a:moveTo>
                    <a:cubicBezTo>
                      <a:pt x="6" y="13"/>
                      <a:pt x="5" y="12"/>
                      <a:pt x="5" y="10"/>
                    </a:cubicBezTo>
                    <a:cubicBezTo>
                      <a:pt x="5" y="9"/>
                      <a:pt x="6" y="8"/>
                      <a:pt x="9" y="8"/>
                    </a:cubicBezTo>
                    <a:cubicBezTo>
                      <a:pt x="11" y="8"/>
                      <a:pt x="13" y="8"/>
                      <a:pt x="13" y="8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9"/>
                      <a:pt x="14" y="8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5"/>
                      <a:pt x="15" y="5"/>
                    </a:cubicBezTo>
                    <a:cubicBezTo>
                      <a:pt x="13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3" y="5"/>
                      <a:pt x="0" y="7"/>
                      <a:pt x="0" y="11"/>
                    </a:cubicBezTo>
                    <a:cubicBezTo>
                      <a:pt x="0" y="15"/>
                      <a:pt x="4" y="17"/>
                      <a:pt x="7" y="18"/>
                    </a:cubicBezTo>
                    <a:cubicBezTo>
                      <a:pt x="10" y="19"/>
                      <a:pt x="11" y="20"/>
                      <a:pt x="11" y="22"/>
                    </a:cubicBezTo>
                    <a:cubicBezTo>
                      <a:pt x="11" y="24"/>
                      <a:pt x="10" y="25"/>
                      <a:pt x="7" y="25"/>
                    </a:cubicBezTo>
                    <a:cubicBezTo>
                      <a:pt x="5" y="25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2" y="28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7" y="33"/>
                      <a:pt x="7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10" y="32"/>
                      <a:pt x="10" y="32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4" y="28"/>
                      <a:pt x="16" y="25"/>
                      <a:pt x="16" y="22"/>
                    </a:cubicBezTo>
                    <a:cubicBezTo>
                      <a:pt x="16" y="18"/>
                      <a:pt x="14" y="16"/>
                      <a:pt x="10" y="1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95" name="Freeform 75">
                <a:extLst>
                  <a:ext uri="{FF2B5EF4-FFF2-40B4-BE49-F238E27FC236}">
                    <a16:creationId xmlns:a16="http://schemas.microsoft.com/office/drawing/2014/main" id="{422C0809-C47F-C865-D9D4-2691807A36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28926" y="1350961"/>
                <a:ext cx="142875" cy="144463"/>
              </a:xfrm>
              <a:custGeom>
                <a:avLst/>
                <a:gdLst/>
                <a:ahLst/>
                <a:cxnLst>
                  <a:cxn ang="0">
                    <a:pos x="31" y="55"/>
                  </a:cxn>
                  <a:cxn ang="0">
                    <a:pos x="7" y="31"/>
                  </a:cxn>
                  <a:cxn ang="0">
                    <a:pos x="31" y="7"/>
                  </a:cxn>
                  <a:cxn ang="0">
                    <a:pos x="55" y="31"/>
                  </a:cxn>
                  <a:cxn ang="0">
                    <a:pos x="31" y="55"/>
                  </a:cxn>
                  <a:cxn ang="0">
                    <a:pos x="31" y="0"/>
                  </a:cxn>
                  <a:cxn ang="0">
                    <a:pos x="0" y="31"/>
                  </a:cxn>
                  <a:cxn ang="0">
                    <a:pos x="31" y="63"/>
                  </a:cxn>
                  <a:cxn ang="0">
                    <a:pos x="62" y="31"/>
                  </a:cxn>
                  <a:cxn ang="0">
                    <a:pos x="31" y="0"/>
                  </a:cxn>
                </a:cxnLst>
                <a:rect l="0" t="0" r="r" b="b"/>
                <a:pathLst>
                  <a:path w="62" h="63">
                    <a:moveTo>
                      <a:pt x="31" y="55"/>
                    </a:moveTo>
                    <a:cubicBezTo>
                      <a:pt x="18" y="55"/>
                      <a:pt x="7" y="45"/>
                      <a:pt x="7" y="31"/>
                    </a:cubicBezTo>
                    <a:cubicBezTo>
                      <a:pt x="7" y="18"/>
                      <a:pt x="18" y="7"/>
                      <a:pt x="31" y="7"/>
                    </a:cubicBezTo>
                    <a:cubicBezTo>
                      <a:pt x="44" y="7"/>
                      <a:pt x="55" y="18"/>
                      <a:pt x="55" y="31"/>
                    </a:cubicBezTo>
                    <a:cubicBezTo>
                      <a:pt x="55" y="45"/>
                      <a:pt x="44" y="55"/>
                      <a:pt x="31" y="55"/>
                    </a:cubicBezTo>
                    <a:moveTo>
                      <a:pt x="31" y="0"/>
                    </a:moveTo>
                    <a:cubicBezTo>
                      <a:pt x="14" y="0"/>
                      <a:pt x="0" y="14"/>
                      <a:pt x="0" y="31"/>
                    </a:cubicBezTo>
                    <a:cubicBezTo>
                      <a:pt x="0" y="49"/>
                      <a:pt x="14" y="63"/>
                      <a:pt x="31" y="63"/>
                    </a:cubicBezTo>
                    <a:cubicBezTo>
                      <a:pt x="48" y="63"/>
                      <a:pt x="62" y="49"/>
                      <a:pt x="62" y="31"/>
                    </a:cubicBezTo>
                    <a:cubicBezTo>
                      <a:pt x="62" y="14"/>
                      <a:pt x="48" y="0"/>
                      <a:pt x="3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  <p:sp>
          <p:nvSpPr>
            <p:cNvPr id="92" name="Freeform 76">
              <a:extLst>
                <a:ext uri="{FF2B5EF4-FFF2-40B4-BE49-F238E27FC236}">
                  <a16:creationId xmlns:a16="http://schemas.microsoft.com/office/drawing/2014/main" id="{0B0DC054-1C2A-8F8A-359F-7D233A89D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0338" y="1406524"/>
              <a:ext cx="225425" cy="223838"/>
            </a:xfrm>
            <a:custGeom>
              <a:avLst/>
              <a:gdLst/>
              <a:ahLst/>
              <a:cxnLst>
                <a:cxn ang="0">
                  <a:pos x="90" y="47"/>
                </a:cxn>
                <a:cxn ang="0">
                  <a:pos x="88" y="49"/>
                </a:cxn>
                <a:cxn ang="0">
                  <a:pos x="88" y="53"/>
                </a:cxn>
                <a:cxn ang="0">
                  <a:pos x="49" y="89"/>
                </a:cxn>
                <a:cxn ang="0">
                  <a:pos x="9" y="49"/>
                </a:cxn>
                <a:cxn ang="0">
                  <a:pos x="19" y="23"/>
                </a:cxn>
                <a:cxn ang="0">
                  <a:pos x="47" y="9"/>
                </a:cxn>
                <a:cxn ang="0">
                  <a:pos x="48" y="9"/>
                </a:cxn>
                <a:cxn ang="0">
                  <a:pos x="49" y="1"/>
                </a:cxn>
                <a:cxn ang="0">
                  <a:pos x="48" y="0"/>
                </a:cxn>
                <a:cxn ang="0">
                  <a:pos x="12" y="16"/>
                </a:cxn>
                <a:cxn ang="0">
                  <a:pos x="0" y="49"/>
                </a:cxn>
                <a:cxn ang="0">
                  <a:pos x="49" y="98"/>
                </a:cxn>
                <a:cxn ang="0">
                  <a:pos x="98" y="53"/>
                </a:cxn>
                <a:cxn ang="0">
                  <a:pos x="98" y="49"/>
                </a:cxn>
                <a:cxn ang="0">
                  <a:pos x="98" y="47"/>
                </a:cxn>
                <a:cxn ang="0">
                  <a:pos x="97" y="45"/>
                </a:cxn>
                <a:cxn ang="0">
                  <a:pos x="90" y="47"/>
                </a:cxn>
              </a:cxnLst>
              <a:rect l="0" t="0" r="r" b="b"/>
              <a:pathLst>
                <a:path w="98" h="98">
                  <a:moveTo>
                    <a:pt x="90" y="47"/>
                  </a:moveTo>
                  <a:cubicBezTo>
                    <a:pt x="88" y="47"/>
                    <a:pt x="88" y="48"/>
                    <a:pt x="88" y="49"/>
                  </a:cubicBezTo>
                  <a:cubicBezTo>
                    <a:pt x="88" y="51"/>
                    <a:pt x="88" y="52"/>
                    <a:pt x="88" y="53"/>
                  </a:cubicBezTo>
                  <a:cubicBezTo>
                    <a:pt x="86" y="73"/>
                    <a:pt x="69" y="89"/>
                    <a:pt x="49" y="89"/>
                  </a:cubicBezTo>
                  <a:cubicBezTo>
                    <a:pt x="27" y="89"/>
                    <a:pt x="9" y="71"/>
                    <a:pt x="9" y="49"/>
                  </a:cubicBezTo>
                  <a:cubicBezTo>
                    <a:pt x="9" y="39"/>
                    <a:pt x="13" y="30"/>
                    <a:pt x="19" y="23"/>
                  </a:cubicBezTo>
                  <a:cubicBezTo>
                    <a:pt x="26" y="15"/>
                    <a:pt x="36" y="10"/>
                    <a:pt x="47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6"/>
                    <a:pt x="48" y="4"/>
                    <a:pt x="49" y="1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34" y="0"/>
                    <a:pt x="21" y="6"/>
                    <a:pt x="12" y="16"/>
                  </a:cubicBezTo>
                  <a:cubicBezTo>
                    <a:pt x="4" y="25"/>
                    <a:pt x="0" y="37"/>
                    <a:pt x="0" y="49"/>
                  </a:cubicBezTo>
                  <a:cubicBezTo>
                    <a:pt x="0" y="76"/>
                    <a:pt x="22" y="98"/>
                    <a:pt x="49" y="98"/>
                  </a:cubicBezTo>
                  <a:cubicBezTo>
                    <a:pt x="74" y="98"/>
                    <a:pt x="96" y="78"/>
                    <a:pt x="98" y="53"/>
                  </a:cubicBezTo>
                  <a:cubicBezTo>
                    <a:pt x="98" y="52"/>
                    <a:pt x="98" y="51"/>
                    <a:pt x="98" y="49"/>
                  </a:cubicBezTo>
                  <a:cubicBezTo>
                    <a:pt x="98" y="48"/>
                    <a:pt x="98" y="47"/>
                    <a:pt x="98" y="47"/>
                  </a:cubicBezTo>
                  <a:cubicBezTo>
                    <a:pt x="98" y="46"/>
                    <a:pt x="98" y="45"/>
                    <a:pt x="97" y="45"/>
                  </a:cubicBezTo>
                  <a:cubicBezTo>
                    <a:pt x="94" y="46"/>
                    <a:pt x="93" y="46"/>
                    <a:pt x="90" y="4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6" name="Group 411">
            <a:extLst>
              <a:ext uri="{FF2B5EF4-FFF2-40B4-BE49-F238E27FC236}">
                <a16:creationId xmlns:a16="http://schemas.microsoft.com/office/drawing/2014/main" id="{599B0410-106A-AA1D-C8DF-9FD6F43CF2EC}"/>
              </a:ext>
            </a:extLst>
          </p:cNvPr>
          <p:cNvGrpSpPr/>
          <p:nvPr/>
        </p:nvGrpSpPr>
        <p:grpSpPr>
          <a:xfrm>
            <a:off x="4433000" y="1947431"/>
            <a:ext cx="298242" cy="324404"/>
            <a:chOff x="3125788" y="1344611"/>
            <a:chExt cx="271463" cy="295276"/>
          </a:xfrm>
          <a:solidFill>
            <a:srgbClr val="288DAA"/>
          </a:solidFill>
        </p:grpSpPr>
        <p:sp>
          <p:nvSpPr>
            <p:cNvPr id="97" name="Freeform 77">
              <a:extLst>
                <a:ext uri="{FF2B5EF4-FFF2-40B4-BE49-F238E27FC236}">
                  <a16:creationId xmlns:a16="http://schemas.microsoft.com/office/drawing/2014/main" id="{C5BE42A2-AC0B-DA2B-BACF-FF688AF49B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5788" y="1428749"/>
              <a:ext cx="271463" cy="171450"/>
            </a:xfrm>
            <a:custGeom>
              <a:avLst/>
              <a:gdLst/>
              <a:ahLst/>
              <a:cxnLst>
                <a:cxn ang="0">
                  <a:pos x="111" y="31"/>
                </a:cxn>
                <a:cxn ang="0">
                  <a:pos x="101" y="42"/>
                </a:cxn>
                <a:cxn ang="0">
                  <a:pos x="98" y="41"/>
                </a:cxn>
                <a:cxn ang="0">
                  <a:pos x="97" y="39"/>
                </a:cxn>
                <a:cxn ang="0">
                  <a:pos x="97" y="34"/>
                </a:cxn>
                <a:cxn ang="0">
                  <a:pos x="97" y="15"/>
                </a:cxn>
                <a:cxn ang="0">
                  <a:pos x="98" y="14"/>
                </a:cxn>
                <a:cxn ang="0">
                  <a:pos x="101" y="14"/>
                </a:cxn>
                <a:cxn ang="0">
                  <a:pos x="111" y="24"/>
                </a:cxn>
                <a:cxn ang="0">
                  <a:pos x="111" y="31"/>
                </a:cxn>
                <a:cxn ang="0">
                  <a:pos x="101" y="6"/>
                </a:cxn>
                <a:cxn ang="0">
                  <a:pos x="98" y="6"/>
                </a:cxn>
                <a:cxn ang="0">
                  <a:pos x="97" y="6"/>
                </a:cxn>
                <a:cxn ang="0">
                  <a:pos x="97" y="3"/>
                </a:cxn>
                <a:cxn ang="0">
                  <a:pos x="94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34"/>
                </a:cxn>
                <a:cxn ang="0">
                  <a:pos x="40" y="75"/>
                </a:cxn>
                <a:cxn ang="0">
                  <a:pos x="57" y="75"/>
                </a:cxn>
                <a:cxn ang="0">
                  <a:pos x="94" y="49"/>
                </a:cxn>
                <a:cxn ang="0">
                  <a:pos x="96" y="48"/>
                </a:cxn>
                <a:cxn ang="0">
                  <a:pos x="101" y="49"/>
                </a:cxn>
                <a:cxn ang="0">
                  <a:pos x="119" y="31"/>
                </a:cxn>
                <a:cxn ang="0">
                  <a:pos x="119" y="24"/>
                </a:cxn>
                <a:cxn ang="0">
                  <a:pos x="101" y="6"/>
                </a:cxn>
              </a:cxnLst>
              <a:rect l="0" t="0" r="r" b="b"/>
              <a:pathLst>
                <a:path w="119" h="75">
                  <a:moveTo>
                    <a:pt x="111" y="31"/>
                  </a:moveTo>
                  <a:cubicBezTo>
                    <a:pt x="111" y="37"/>
                    <a:pt x="107" y="42"/>
                    <a:pt x="101" y="42"/>
                  </a:cubicBezTo>
                  <a:cubicBezTo>
                    <a:pt x="100" y="42"/>
                    <a:pt x="99" y="41"/>
                    <a:pt x="98" y="41"/>
                  </a:cubicBezTo>
                  <a:cubicBezTo>
                    <a:pt x="98" y="41"/>
                    <a:pt x="96" y="41"/>
                    <a:pt x="97" y="39"/>
                  </a:cubicBezTo>
                  <a:cubicBezTo>
                    <a:pt x="97" y="37"/>
                    <a:pt x="97" y="37"/>
                    <a:pt x="97" y="34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7" y="14"/>
                    <a:pt x="98" y="14"/>
                    <a:pt x="98" y="14"/>
                  </a:cubicBezTo>
                  <a:cubicBezTo>
                    <a:pt x="99" y="14"/>
                    <a:pt x="100" y="14"/>
                    <a:pt x="101" y="14"/>
                  </a:cubicBezTo>
                  <a:cubicBezTo>
                    <a:pt x="107" y="14"/>
                    <a:pt x="111" y="18"/>
                    <a:pt x="111" y="24"/>
                  </a:cubicBezTo>
                  <a:lnTo>
                    <a:pt x="111" y="31"/>
                  </a:lnTo>
                  <a:close/>
                  <a:moveTo>
                    <a:pt x="101" y="6"/>
                  </a:moveTo>
                  <a:cubicBezTo>
                    <a:pt x="100" y="6"/>
                    <a:pt x="99" y="6"/>
                    <a:pt x="98" y="6"/>
                  </a:cubicBezTo>
                  <a:cubicBezTo>
                    <a:pt x="98" y="6"/>
                    <a:pt x="97" y="6"/>
                    <a:pt x="97" y="6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0"/>
                    <a:pt x="9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7"/>
                    <a:pt x="18" y="75"/>
                    <a:pt x="40" y="75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74" y="75"/>
                    <a:pt x="89" y="65"/>
                    <a:pt x="94" y="49"/>
                  </a:cubicBezTo>
                  <a:cubicBezTo>
                    <a:pt x="95" y="48"/>
                    <a:pt x="96" y="48"/>
                    <a:pt x="96" y="48"/>
                  </a:cubicBezTo>
                  <a:cubicBezTo>
                    <a:pt x="98" y="49"/>
                    <a:pt x="99" y="49"/>
                    <a:pt x="101" y="49"/>
                  </a:cubicBezTo>
                  <a:cubicBezTo>
                    <a:pt x="111" y="49"/>
                    <a:pt x="119" y="41"/>
                    <a:pt x="119" y="31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9" y="14"/>
                    <a:pt x="111" y="6"/>
                    <a:pt x="101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8" name="Freeform 78">
              <a:extLst>
                <a:ext uri="{FF2B5EF4-FFF2-40B4-BE49-F238E27FC236}">
                  <a16:creationId xmlns:a16="http://schemas.microsoft.com/office/drawing/2014/main" id="{6FAA03EB-59FF-F2CE-2D70-29C9F1902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6901" y="1612899"/>
              <a:ext cx="206375" cy="26988"/>
            </a:xfrm>
            <a:custGeom>
              <a:avLst/>
              <a:gdLst/>
              <a:ahLst/>
              <a:cxnLst>
                <a:cxn ang="0">
                  <a:pos x="90" y="9"/>
                </a:cxn>
                <a:cxn ang="0">
                  <a:pos x="87" y="12"/>
                </a:cxn>
                <a:cxn ang="0">
                  <a:pos x="3" y="12"/>
                </a:cxn>
                <a:cxn ang="0">
                  <a:pos x="0" y="9"/>
                </a:cxn>
                <a:cxn ang="0">
                  <a:pos x="0" y="2"/>
                </a:cxn>
                <a:cxn ang="0">
                  <a:pos x="3" y="0"/>
                </a:cxn>
                <a:cxn ang="0">
                  <a:pos x="87" y="0"/>
                </a:cxn>
                <a:cxn ang="0">
                  <a:pos x="90" y="2"/>
                </a:cxn>
                <a:cxn ang="0">
                  <a:pos x="90" y="9"/>
                </a:cxn>
              </a:cxnLst>
              <a:rect l="0" t="0" r="r" b="b"/>
              <a:pathLst>
                <a:path w="90" h="12">
                  <a:moveTo>
                    <a:pt x="90" y="9"/>
                  </a:moveTo>
                  <a:cubicBezTo>
                    <a:pt x="90" y="10"/>
                    <a:pt x="89" y="12"/>
                    <a:pt x="87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9" y="0"/>
                    <a:pt x="90" y="1"/>
                    <a:pt x="90" y="2"/>
                  </a:cubicBezTo>
                  <a:lnTo>
                    <a:pt x="90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9" name="Freeform 79">
              <a:extLst>
                <a:ext uri="{FF2B5EF4-FFF2-40B4-BE49-F238E27FC236}">
                  <a16:creationId xmlns:a16="http://schemas.microsoft.com/office/drawing/2014/main" id="{1298C4D0-853F-75BF-7B80-14EFFB69AF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051" y="1350961"/>
              <a:ext cx="34925" cy="65088"/>
            </a:xfrm>
            <a:custGeom>
              <a:avLst/>
              <a:gdLst/>
              <a:ahLst/>
              <a:cxnLst>
                <a:cxn ang="0">
                  <a:pos x="5" y="28"/>
                </a:cxn>
                <a:cxn ang="0">
                  <a:pos x="3" y="28"/>
                </a:cxn>
                <a:cxn ang="0">
                  <a:pos x="0" y="24"/>
                </a:cxn>
                <a:cxn ang="0">
                  <a:pos x="5" y="18"/>
                </a:cxn>
                <a:cxn ang="0">
                  <a:pos x="8" y="16"/>
                </a:cxn>
                <a:cxn ang="0">
                  <a:pos x="8" y="15"/>
                </a:cxn>
                <a:cxn ang="0">
                  <a:pos x="5" y="11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6" y="1"/>
                </a:cxn>
                <a:cxn ang="0">
                  <a:pos x="6" y="4"/>
                </a:cxn>
                <a:cxn ang="0">
                  <a:pos x="5" y="5"/>
                </a:cxn>
                <a:cxn ang="0">
                  <a:pos x="8" y="8"/>
                </a:cxn>
                <a:cxn ang="0">
                  <a:pos x="13" y="16"/>
                </a:cxn>
                <a:cxn ang="0">
                  <a:pos x="9" y="21"/>
                </a:cxn>
                <a:cxn ang="0">
                  <a:pos x="6" y="24"/>
                </a:cxn>
                <a:cxn ang="0">
                  <a:pos x="7" y="24"/>
                </a:cxn>
                <a:cxn ang="0">
                  <a:pos x="7" y="27"/>
                </a:cxn>
                <a:cxn ang="0">
                  <a:pos x="5" y="28"/>
                </a:cxn>
              </a:cxnLst>
              <a:rect l="0" t="0" r="r" b="b"/>
              <a:pathLst>
                <a:path w="15" h="28">
                  <a:moveTo>
                    <a:pt x="5" y="28"/>
                  </a:moveTo>
                  <a:cubicBezTo>
                    <a:pt x="4" y="28"/>
                    <a:pt x="4" y="28"/>
                    <a:pt x="3" y="28"/>
                  </a:cubicBezTo>
                  <a:cubicBezTo>
                    <a:pt x="1" y="26"/>
                    <a:pt x="0" y="25"/>
                    <a:pt x="0" y="24"/>
                  </a:cubicBezTo>
                  <a:cubicBezTo>
                    <a:pt x="0" y="21"/>
                    <a:pt x="3" y="20"/>
                    <a:pt x="5" y="18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4"/>
                    <a:pt x="7" y="13"/>
                    <a:pt x="5" y="11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3"/>
                    <a:pt x="1" y="2"/>
                    <a:pt x="3" y="0"/>
                  </a:cubicBezTo>
                  <a:cubicBezTo>
                    <a:pt x="4" y="0"/>
                    <a:pt x="6" y="0"/>
                    <a:pt x="6" y="1"/>
                  </a:cubicBezTo>
                  <a:cubicBezTo>
                    <a:pt x="7" y="2"/>
                    <a:pt x="7" y="3"/>
                    <a:pt x="6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7" y="7"/>
                    <a:pt x="8" y="8"/>
                  </a:cubicBezTo>
                  <a:cubicBezTo>
                    <a:pt x="11" y="10"/>
                    <a:pt x="15" y="13"/>
                    <a:pt x="13" y="16"/>
                  </a:cubicBezTo>
                  <a:cubicBezTo>
                    <a:pt x="13" y="18"/>
                    <a:pt x="11" y="20"/>
                    <a:pt x="9" y="21"/>
                  </a:cubicBezTo>
                  <a:cubicBezTo>
                    <a:pt x="8" y="22"/>
                    <a:pt x="6" y="23"/>
                    <a:pt x="6" y="24"/>
                  </a:cubicBezTo>
                  <a:cubicBezTo>
                    <a:pt x="6" y="24"/>
                    <a:pt x="6" y="24"/>
                    <a:pt x="7" y="24"/>
                  </a:cubicBezTo>
                  <a:cubicBezTo>
                    <a:pt x="8" y="25"/>
                    <a:pt x="8" y="26"/>
                    <a:pt x="7" y="27"/>
                  </a:cubicBezTo>
                  <a:cubicBezTo>
                    <a:pt x="6" y="28"/>
                    <a:pt x="6" y="28"/>
                    <a:pt x="5" y="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0" name="Freeform 80">
              <a:extLst>
                <a:ext uri="{FF2B5EF4-FFF2-40B4-BE49-F238E27FC236}">
                  <a16:creationId xmlns:a16="http://schemas.microsoft.com/office/drawing/2014/main" id="{22D187FD-CCE6-DE20-989C-CDED8CE52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438" y="1344611"/>
              <a:ext cx="34925" cy="63500"/>
            </a:xfrm>
            <a:custGeom>
              <a:avLst/>
              <a:gdLst/>
              <a:ahLst/>
              <a:cxnLst>
                <a:cxn ang="0">
                  <a:pos x="6" y="28"/>
                </a:cxn>
                <a:cxn ang="0">
                  <a:pos x="4" y="27"/>
                </a:cxn>
                <a:cxn ang="0">
                  <a:pos x="1" y="23"/>
                </a:cxn>
                <a:cxn ang="0">
                  <a:pos x="6" y="18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5" y="11"/>
                </a:cxn>
                <a:cxn ang="0">
                  <a:pos x="1" y="4"/>
                </a:cxn>
                <a:cxn ang="0">
                  <a:pos x="4" y="0"/>
                </a:cxn>
                <a:cxn ang="0">
                  <a:pos x="7" y="1"/>
                </a:cxn>
                <a:cxn ang="0">
                  <a:pos x="7" y="3"/>
                </a:cxn>
                <a:cxn ang="0">
                  <a:pos x="6" y="5"/>
                </a:cxn>
                <a:cxn ang="0">
                  <a:pos x="9" y="8"/>
                </a:cxn>
                <a:cxn ang="0">
                  <a:pos x="14" y="16"/>
                </a:cxn>
                <a:cxn ang="0">
                  <a:pos x="9" y="21"/>
                </a:cxn>
                <a:cxn ang="0">
                  <a:pos x="6" y="23"/>
                </a:cxn>
                <a:cxn ang="0">
                  <a:pos x="7" y="24"/>
                </a:cxn>
                <a:cxn ang="0">
                  <a:pos x="8" y="27"/>
                </a:cxn>
                <a:cxn ang="0">
                  <a:pos x="6" y="28"/>
                </a:cxn>
              </a:cxnLst>
              <a:rect l="0" t="0" r="r" b="b"/>
              <a:pathLst>
                <a:path w="15" h="28">
                  <a:moveTo>
                    <a:pt x="6" y="28"/>
                  </a:moveTo>
                  <a:cubicBezTo>
                    <a:pt x="5" y="28"/>
                    <a:pt x="4" y="28"/>
                    <a:pt x="4" y="27"/>
                  </a:cubicBezTo>
                  <a:cubicBezTo>
                    <a:pt x="2" y="26"/>
                    <a:pt x="1" y="25"/>
                    <a:pt x="1" y="23"/>
                  </a:cubicBezTo>
                  <a:cubicBezTo>
                    <a:pt x="1" y="21"/>
                    <a:pt x="4" y="19"/>
                    <a:pt x="6" y="18"/>
                  </a:cubicBezTo>
                  <a:cubicBezTo>
                    <a:pt x="7" y="17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4"/>
                    <a:pt x="8" y="13"/>
                    <a:pt x="5" y="11"/>
                  </a:cubicBezTo>
                  <a:cubicBezTo>
                    <a:pt x="3" y="9"/>
                    <a:pt x="0" y="7"/>
                    <a:pt x="1" y="4"/>
                  </a:cubicBezTo>
                  <a:cubicBezTo>
                    <a:pt x="1" y="3"/>
                    <a:pt x="2" y="2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3"/>
                    <a:pt x="7" y="3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5"/>
                    <a:pt x="8" y="7"/>
                    <a:pt x="9" y="8"/>
                  </a:cubicBezTo>
                  <a:cubicBezTo>
                    <a:pt x="12" y="10"/>
                    <a:pt x="15" y="13"/>
                    <a:pt x="14" y="16"/>
                  </a:cubicBezTo>
                  <a:cubicBezTo>
                    <a:pt x="14" y="18"/>
                    <a:pt x="11" y="20"/>
                    <a:pt x="9" y="21"/>
                  </a:cubicBezTo>
                  <a:cubicBezTo>
                    <a:pt x="8" y="22"/>
                    <a:pt x="6" y="23"/>
                    <a:pt x="6" y="23"/>
                  </a:cubicBezTo>
                  <a:cubicBezTo>
                    <a:pt x="6" y="23"/>
                    <a:pt x="6" y="24"/>
                    <a:pt x="7" y="24"/>
                  </a:cubicBezTo>
                  <a:cubicBezTo>
                    <a:pt x="8" y="25"/>
                    <a:pt x="9" y="26"/>
                    <a:pt x="8" y="27"/>
                  </a:cubicBezTo>
                  <a:cubicBezTo>
                    <a:pt x="7" y="28"/>
                    <a:pt x="6" y="28"/>
                    <a:pt x="6" y="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1" name="Group 400">
            <a:extLst>
              <a:ext uri="{FF2B5EF4-FFF2-40B4-BE49-F238E27FC236}">
                <a16:creationId xmlns:a16="http://schemas.microsoft.com/office/drawing/2014/main" id="{693F2F44-3442-DA6F-FFE2-80B26A6028A5}"/>
              </a:ext>
            </a:extLst>
          </p:cNvPr>
          <p:cNvGrpSpPr/>
          <p:nvPr/>
        </p:nvGrpSpPr>
        <p:grpSpPr>
          <a:xfrm>
            <a:off x="3534789" y="1959640"/>
            <a:ext cx="298242" cy="299986"/>
            <a:chOff x="2308226" y="1355724"/>
            <a:chExt cx="271463" cy="273050"/>
          </a:xfrm>
          <a:solidFill>
            <a:srgbClr val="288DAA"/>
          </a:solidFill>
        </p:grpSpPr>
        <p:sp>
          <p:nvSpPr>
            <p:cNvPr id="102" name="Freeform 81">
              <a:extLst>
                <a:ext uri="{FF2B5EF4-FFF2-40B4-BE49-F238E27FC236}">
                  <a16:creationId xmlns:a16="http://schemas.microsoft.com/office/drawing/2014/main" id="{7647ED80-F115-C647-9A33-D99A15C76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8226" y="1562099"/>
              <a:ext cx="271463" cy="66675"/>
            </a:xfrm>
            <a:custGeom>
              <a:avLst/>
              <a:gdLst/>
              <a:ahLst/>
              <a:cxnLst>
                <a:cxn ang="0">
                  <a:pos x="107" y="13"/>
                </a:cxn>
                <a:cxn ang="0">
                  <a:pos x="105" y="16"/>
                </a:cxn>
                <a:cxn ang="0">
                  <a:pos x="81" y="16"/>
                </a:cxn>
                <a:cxn ang="0">
                  <a:pos x="79" y="13"/>
                </a:cxn>
                <a:cxn ang="0">
                  <a:pos x="79" y="10"/>
                </a:cxn>
                <a:cxn ang="0">
                  <a:pos x="81" y="8"/>
                </a:cxn>
                <a:cxn ang="0">
                  <a:pos x="105" y="8"/>
                </a:cxn>
                <a:cxn ang="0">
                  <a:pos x="107" y="10"/>
                </a:cxn>
                <a:cxn ang="0">
                  <a:pos x="107" y="13"/>
                </a:cxn>
                <a:cxn ang="0">
                  <a:pos x="115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3" y="29"/>
                </a:cxn>
                <a:cxn ang="0">
                  <a:pos x="115" y="29"/>
                </a:cxn>
                <a:cxn ang="0">
                  <a:pos x="118" y="25"/>
                </a:cxn>
                <a:cxn ang="0">
                  <a:pos x="118" y="4"/>
                </a:cxn>
                <a:cxn ang="0">
                  <a:pos x="115" y="0"/>
                </a:cxn>
              </a:cxnLst>
              <a:rect l="0" t="0" r="r" b="b"/>
              <a:pathLst>
                <a:path w="118" h="29">
                  <a:moveTo>
                    <a:pt x="107" y="13"/>
                  </a:moveTo>
                  <a:cubicBezTo>
                    <a:pt x="107" y="15"/>
                    <a:pt x="106" y="16"/>
                    <a:pt x="105" y="16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6"/>
                    <a:pt x="79" y="15"/>
                    <a:pt x="79" y="13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9"/>
                    <a:pt x="80" y="8"/>
                    <a:pt x="81" y="8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6" y="8"/>
                    <a:pt x="107" y="9"/>
                    <a:pt x="107" y="10"/>
                  </a:cubicBezTo>
                  <a:lnTo>
                    <a:pt x="107" y="13"/>
                  </a:lnTo>
                  <a:close/>
                  <a:moveTo>
                    <a:pt x="11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2" y="29"/>
                    <a:pt x="3" y="29"/>
                  </a:cubicBezTo>
                  <a:cubicBezTo>
                    <a:pt x="115" y="29"/>
                    <a:pt x="115" y="29"/>
                    <a:pt x="115" y="29"/>
                  </a:cubicBezTo>
                  <a:cubicBezTo>
                    <a:pt x="117" y="29"/>
                    <a:pt x="118" y="27"/>
                    <a:pt x="118" y="25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2"/>
                    <a:pt x="117" y="0"/>
                    <a:pt x="11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3" name="Freeform 82">
              <a:extLst>
                <a:ext uri="{FF2B5EF4-FFF2-40B4-BE49-F238E27FC236}">
                  <a16:creationId xmlns:a16="http://schemas.microsoft.com/office/drawing/2014/main" id="{4AD48E71-34DE-3080-03C3-96DD767D26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2513" y="1355724"/>
              <a:ext cx="242888" cy="190500"/>
            </a:xfrm>
            <a:custGeom>
              <a:avLst/>
              <a:gdLst/>
              <a:ahLst/>
              <a:cxnLst>
                <a:cxn ang="0">
                  <a:pos x="100" y="62"/>
                </a:cxn>
                <a:cxn ang="0">
                  <a:pos x="95" y="66"/>
                </a:cxn>
                <a:cxn ang="0">
                  <a:pos x="11" y="66"/>
                </a:cxn>
                <a:cxn ang="0">
                  <a:pos x="7" y="62"/>
                </a:cxn>
                <a:cxn ang="0">
                  <a:pos x="7" y="11"/>
                </a:cxn>
                <a:cxn ang="0">
                  <a:pos x="11" y="7"/>
                </a:cxn>
                <a:cxn ang="0">
                  <a:pos x="95" y="7"/>
                </a:cxn>
                <a:cxn ang="0">
                  <a:pos x="100" y="11"/>
                </a:cxn>
                <a:cxn ang="0">
                  <a:pos x="100" y="62"/>
                </a:cxn>
                <a:cxn ang="0">
                  <a:pos x="102" y="0"/>
                </a:cxn>
                <a:cxn ang="0">
                  <a:pos x="5" y="0"/>
                </a:cxn>
                <a:cxn ang="0">
                  <a:pos x="0" y="4"/>
                </a:cxn>
                <a:cxn ang="0">
                  <a:pos x="0" y="78"/>
                </a:cxn>
                <a:cxn ang="0">
                  <a:pos x="5" y="83"/>
                </a:cxn>
                <a:cxn ang="0">
                  <a:pos x="102" y="83"/>
                </a:cxn>
                <a:cxn ang="0">
                  <a:pos x="106" y="78"/>
                </a:cxn>
                <a:cxn ang="0">
                  <a:pos x="106" y="4"/>
                </a:cxn>
                <a:cxn ang="0">
                  <a:pos x="102" y="0"/>
                </a:cxn>
              </a:cxnLst>
              <a:rect l="0" t="0" r="r" b="b"/>
              <a:pathLst>
                <a:path w="106" h="83">
                  <a:moveTo>
                    <a:pt x="100" y="62"/>
                  </a:moveTo>
                  <a:cubicBezTo>
                    <a:pt x="100" y="64"/>
                    <a:pt x="98" y="66"/>
                    <a:pt x="95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9" y="66"/>
                    <a:pt x="7" y="64"/>
                    <a:pt x="7" y="6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8" y="7"/>
                    <a:pt x="100" y="9"/>
                    <a:pt x="100" y="11"/>
                  </a:cubicBezTo>
                  <a:lnTo>
                    <a:pt x="100" y="62"/>
                  </a:lnTo>
                  <a:close/>
                  <a:moveTo>
                    <a:pt x="102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1"/>
                    <a:pt x="2" y="83"/>
                    <a:pt x="5" y="83"/>
                  </a:cubicBezTo>
                  <a:cubicBezTo>
                    <a:pt x="102" y="83"/>
                    <a:pt x="102" y="83"/>
                    <a:pt x="102" y="83"/>
                  </a:cubicBezTo>
                  <a:cubicBezTo>
                    <a:pt x="104" y="83"/>
                    <a:pt x="106" y="81"/>
                    <a:pt x="106" y="78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6" y="2"/>
                    <a:pt x="104" y="0"/>
                    <a:pt x="10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4" name="Freeform 83">
              <a:extLst>
                <a:ext uri="{FF2B5EF4-FFF2-40B4-BE49-F238E27FC236}">
                  <a16:creationId xmlns:a16="http://schemas.microsoft.com/office/drawing/2014/main" id="{AC2C58CD-820B-7473-6909-1D9D2400E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2676" y="1387474"/>
              <a:ext cx="47625" cy="36513"/>
            </a:xfrm>
            <a:custGeom>
              <a:avLst/>
              <a:gdLst/>
              <a:ahLst/>
              <a:cxnLst>
                <a:cxn ang="0">
                  <a:pos x="3" y="16"/>
                </a:cxn>
                <a:cxn ang="0">
                  <a:pos x="1" y="15"/>
                </a:cxn>
                <a:cxn ang="0">
                  <a:pos x="2" y="11"/>
                </a:cxn>
                <a:cxn ang="0">
                  <a:pos x="16" y="1"/>
                </a:cxn>
                <a:cxn ang="0">
                  <a:pos x="20" y="1"/>
                </a:cxn>
                <a:cxn ang="0">
                  <a:pos x="19" y="5"/>
                </a:cxn>
                <a:cxn ang="0">
                  <a:pos x="5" y="16"/>
                </a:cxn>
                <a:cxn ang="0">
                  <a:pos x="3" y="16"/>
                </a:cxn>
              </a:cxnLst>
              <a:rect l="0" t="0" r="r" b="b"/>
              <a:pathLst>
                <a:path w="21" h="16">
                  <a:moveTo>
                    <a:pt x="3" y="16"/>
                  </a:moveTo>
                  <a:cubicBezTo>
                    <a:pt x="3" y="16"/>
                    <a:pt x="2" y="16"/>
                    <a:pt x="1" y="15"/>
                  </a:cubicBezTo>
                  <a:cubicBezTo>
                    <a:pt x="0" y="14"/>
                    <a:pt x="1" y="12"/>
                    <a:pt x="2" y="1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0"/>
                    <a:pt x="19" y="0"/>
                    <a:pt x="20" y="1"/>
                  </a:cubicBezTo>
                  <a:cubicBezTo>
                    <a:pt x="21" y="2"/>
                    <a:pt x="20" y="4"/>
                    <a:pt x="19" y="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6"/>
                    <a:pt x="4" y="16"/>
                    <a:pt x="3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5" name="Freeform 84">
              <a:extLst>
                <a:ext uri="{FF2B5EF4-FFF2-40B4-BE49-F238E27FC236}">
                  <a16:creationId xmlns:a16="http://schemas.microsoft.com/office/drawing/2014/main" id="{20C17D35-39E6-EB7B-825B-B2B566D04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7438" y="1392236"/>
              <a:ext cx="84138" cy="65088"/>
            </a:xfrm>
            <a:custGeom>
              <a:avLst/>
              <a:gdLst/>
              <a:ahLst/>
              <a:cxnLst>
                <a:cxn ang="0">
                  <a:pos x="3" y="28"/>
                </a:cxn>
                <a:cxn ang="0">
                  <a:pos x="1" y="27"/>
                </a:cxn>
                <a:cxn ang="0">
                  <a:pos x="1" y="23"/>
                </a:cxn>
                <a:cxn ang="0">
                  <a:pos x="32" y="1"/>
                </a:cxn>
                <a:cxn ang="0">
                  <a:pos x="36" y="2"/>
                </a:cxn>
                <a:cxn ang="0">
                  <a:pos x="35" y="6"/>
                </a:cxn>
                <a:cxn ang="0">
                  <a:pos x="4" y="27"/>
                </a:cxn>
                <a:cxn ang="0">
                  <a:pos x="3" y="28"/>
                </a:cxn>
              </a:cxnLst>
              <a:rect l="0" t="0" r="r" b="b"/>
              <a:pathLst>
                <a:path w="37" h="28">
                  <a:moveTo>
                    <a:pt x="3" y="28"/>
                  </a:moveTo>
                  <a:cubicBezTo>
                    <a:pt x="2" y="28"/>
                    <a:pt x="1" y="27"/>
                    <a:pt x="1" y="27"/>
                  </a:cubicBezTo>
                  <a:cubicBezTo>
                    <a:pt x="0" y="26"/>
                    <a:pt x="0" y="24"/>
                    <a:pt x="1" y="23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5" y="1"/>
                    <a:pt x="36" y="2"/>
                  </a:cubicBezTo>
                  <a:cubicBezTo>
                    <a:pt x="37" y="3"/>
                    <a:pt x="36" y="5"/>
                    <a:pt x="35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8"/>
                    <a:pt x="3" y="28"/>
                    <a:pt x="3" y="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6" name="Group 392">
            <a:extLst>
              <a:ext uri="{FF2B5EF4-FFF2-40B4-BE49-F238E27FC236}">
                <a16:creationId xmlns:a16="http://schemas.microsoft.com/office/drawing/2014/main" id="{89E08948-9527-9C76-89A3-9C7811D2BB26}"/>
              </a:ext>
            </a:extLst>
          </p:cNvPr>
          <p:cNvGrpSpPr/>
          <p:nvPr/>
        </p:nvGrpSpPr>
        <p:grpSpPr>
          <a:xfrm>
            <a:off x="2671459" y="2025916"/>
            <a:ext cx="256384" cy="228478"/>
            <a:chOff x="1522413" y="1416049"/>
            <a:chExt cx="233363" cy="207963"/>
          </a:xfrm>
          <a:solidFill>
            <a:srgbClr val="288DAA"/>
          </a:solidFill>
        </p:grpSpPr>
        <p:sp>
          <p:nvSpPr>
            <p:cNvPr id="107" name="Oval 85">
              <a:extLst>
                <a:ext uri="{FF2B5EF4-FFF2-40B4-BE49-F238E27FC236}">
                  <a16:creationId xmlns:a16="http://schemas.microsoft.com/office/drawing/2014/main" id="{AF331865-89B6-7163-605D-EE7B897E41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5601" y="1539874"/>
              <a:ext cx="22225" cy="222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8" name="Oval 86">
              <a:extLst>
                <a:ext uri="{FF2B5EF4-FFF2-40B4-BE49-F238E27FC236}">
                  <a16:creationId xmlns:a16="http://schemas.microsoft.com/office/drawing/2014/main" id="{2253D6AC-193F-E6C4-4D45-59D9BC3284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0838" y="1416049"/>
              <a:ext cx="92075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9" name="Freeform 87">
              <a:extLst>
                <a:ext uri="{FF2B5EF4-FFF2-40B4-BE49-F238E27FC236}">
                  <a16:creationId xmlns:a16="http://schemas.microsoft.com/office/drawing/2014/main" id="{1D66122A-8EDB-463B-489C-1E588E981B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7976" y="1522411"/>
              <a:ext cx="177800" cy="101600"/>
            </a:xfrm>
            <a:custGeom>
              <a:avLst/>
              <a:gdLst/>
              <a:ahLst/>
              <a:cxnLst>
                <a:cxn ang="0">
                  <a:pos x="77" y="42"/>
                </a:cxn>
                <a:cxn ang="0">
                  <a:pos x="64" y="7"/>
                </a:cxn>
                <a:cxn ang="0">
                  <a:pos x="55" y="0"/>
                </a:cxn>
                <a:cxn ang="0">
                  <a:pos x="23" y="0"/>
                </a:cxn>
                <a:cxn ang="0">
                  <a:pos x="22" y="0"/>
                </a:cxn>
                <a:cxn ang="0">
                  <a:pos x="14" y="7"/>
                </a:cxn>
                <a:cxn ang="0">
                  <a:pos x="0" y="42"/>
                </a:cxn>
                <a:cxn ang="0">
                  <a:pos x="2" y="44"/>
                </a:cxn>
                <a:cxn ang="0">
                  <a:pos x="12" y="44"/>
                </a:cxn>
                <a:cxn ang="0">
                  <a:pos x="14" y="42"/>
                </a:cxn>
                <a:cxn ang="0">
                  <a:pos x="21" y="25"/>
                </a:cxn>
                <a:cxn ang="0">
                  <a:pos x="22" y="25"/>
                </a:cxn>
                <a:cxn ang="0">
                  <a:pos x="22" y="42"/>
                </a:cxn>
                <a:cxn ang="0">
                  <a:pos x="23" y="44"/>
                </a:cxn>
                <a:cxn ang="0">
                  <a:pos x="56" y="44"/>
                </a:cxn>
                <a:cxn ang="0">
                  <a:pos x="58" y="41"/>
                </a:cxn>
                <a:cxn ang="0">
                  <a:pos x="58" y="25"/>
                </a:cxn>
                <a:cxn ang="0">
                  <a:pos x="59" y="25"/>
                </a:cxn>
                <a:cxn ang="0">
                  <a:pos x="65" y="42"/>
                </a:cxn>
                <a:cxn ang="0">
                  <a:pos x="67" y="44"/>
                </a:cxn>
                <a:cxn ang="0">
                  <a:pos x="76" y="44"/>
                </a:cxn>
                <a:cxn ang="0">
                  <a:pos x="77" y="42"/>
                </a:cxn>
              </a:cxnLst>
              <a:rect l="0" t="0" r="r" b="b"/>
              <a:pathLst>
                <a:path w="78" h="44">
                  <a:moveTo>
                    <a:pt x="77" y="42"/>
                  </a:moveTo>
                  <a:cubicBezTo>
                    <a:pt x="64" y="7"/>
                    <a:pt x="64" y="7"/>
                    <a:pt x="64" y="7"/>
                  </a:cubicBezTo>
                  <a:cubicBezTo>
                    <a:pt x="64" y="6"/>
                    <a:pt x="61" y="0"/>
                    <a:pt x="55" y="0"/>
                  </a:cubicBezTo>
                  <a:cubicBezTo>
                    <a:pt x="54" y="0"/>
                    <a:pt x="24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6" y="0"/>
                    <a:pt x="14" y="6"/>
                    <a:pt x="14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4"/>
                    <a:pt x="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4" y="44"/>
                    <a:pt x="14" y="42"/>
                    <a:pt x="14" y="42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2" y="23"/>
                    <a:pt x="22" y="25"/>
                  </a:cubicBezTo>
                  <a:cubicBezTo>
                    <a:pt x="22" y="29"/>
                    <a:pt x="22" y="37"/>
                    <a:pt x="22" y="42"/>
                  </a:cubicBezTo>
                  <a:cubicBezTo>
                    <a:pt x="22" y="43"/>
                    <a:pt x="22" y="44"/>
                    <a:pt x="2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4"/>
                    <a:pt x="58" y="43"/>
                    <a:pt x="58" y="41"/>
                  </a:cubicBezTo>
                  <a:cubicBezTo>
                    <a:pt x="58" y="37"/>
                    <a:pt x="58" y="28"/>
                    <a:pt x="58" y="25"/>
                  </a:cubicBezTo>
                  <a:cubicBezTo>
                    <a:pt x="58" y="24"/>
                    <a:pt x="59" y="25"/>
                    <a:pt x="59" y="25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5" y="42"/>
                    <a:pt x="65" y="44"/>
                    <a:pt x="67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7" y="44"/>
                    <a:pt x="78" y="43"/>
                    <a:pt x="77" y="4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0" name="Freeform 88">
              <a:extLst>
                <a:ext uri="{FF2B5EF4-FFF2-40B4-BE49-F238E27FC236}">
                  <a16:creationId xmlns:a16="http://schemas.microsoft.com/office/drawing/2014/main" id="{23B8DEA0-4834-A3C3-2584-A6748C7FB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2413" y="1587499"/>
              <a:ext cx="47625" cy="3651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13"/>
                </a:cxn>
                <a:cxn ang="0">
                  <a:pos x="2" y="16"/>
                </a:cxn>
                <a:cxn ang="0">
                  <a:pos x="13" y="16"/>
                </a:cxn>
                <a:cxn ang="0">
                  <a:pos x="16" y="13"/>
                </a:cxn>
                <a:cxn ang="0">
                  <a:pos x="20" y="2"/>
                </a:cxn>
                <a:cxn ang="0">
                  <a:pos x="18" y="0"/>
                </a:cxn>
              </a:cxnLst>
              <a:rect l="0" t="0" r="r" b="b"/>
              <a:pathLst>
                <a:path w="21" h="16">
                  <a:moveTo>
                    <a:pt x="1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6"/>
                    <a:pt x="16" y="13"/>
                    <a:pt x="16" y="1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1" y="0"/>
                    <a:pt x="1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11" name="Freeform 89">
            <a:extLst>
              <a:ext uri="{FF2B5EF4-FFF2-40B4-BE49-F238E27FC236}">
                <a16:creationId xmlns:a16="http://schemas.microsoft.com/office/drawing/2014/main" id="{582EBDA0-F368-46F3-B972-3DA80F159308}"/>
              </a:ext>
            </a:extLst>
          </p:cNvPr>
          <p:cNvSpPr>
            <a:spLocks/>
          </p:cNvSpPr>
          <p:nvPr/>
        </p:nvSpPr>
        <p:spPr bwMode="auto">
          <a:xfrm>
            <a:off x="2648787" y="1964873"/>
            <a:ext cx="296497" cy="233710"/>
          </a:xfrm>
          <a:custGeom>
            <a:avLst/>
            <a:gdLst/>
            <a:ahLst/>
            <a:cxnLst>
              <a:cxn ang="0">
                <a:pos x="36" y="74"/>
              </a:cxn>
              <a:cxn ang="0">
                <a:pos x="12" y="74"/>
              </a:cxn>
              <a:cxn ang="0">
                <a:pos x="7" y="69"/>
              </a:cxn>
              <a:cxn ang="0">
                <a:pos x="7" y="13"/>
              </a:cxn>
              <a:cxn ang="0">
                <a:pos x="12" y="8"/>
              </a:cxn>
              <a:cxn ang="0">
                <a:pos x="106" y="8"/>
              </a:cxn>
              <a:cxn ang="0">
                <a:pos x="111" y="13"/>
              </a:cxn>
              <a:cxn ang="0">
                <a:pos x="111" y="69"/>
              </a:cxn>
              <a:cxn ang="0">
                <a:pos x="108" y="74"/>
              </a:cxn>
              <a:cxn ang="0">
                <a:pos x="106" y="76"/>
              </a:cxn>
              <a:cxn ang="0">
                <a:pos x="112" y="92"/>
              </a:cxn>
              <a:cxn ang="0">
                <a:pos x="114" y="93"/>
              </a:cxn>
              <a:cxn ang="0">
                <a:pos x="118" y="88"/>
              </a:cxn>
              <a:cxn ang="0">
                <a:pos x="118" y="5"/>
              </a:cxn>
              <a:cxn ang="0">
                <a:pos x="113" y="0"/>
              </a:cxn>
              <a:cxn ang="0">
                <a:pos x="4" y="0"/>
              </a:cxn>
              <a:cxn ang="0">
                <a:pos x="0" y="5"/>
              </a:cxn>
              <a:cxn ang="0">
                <a:pos x="0" y="88"/>
              </a:cxn>
              <a:cxn ang="0">
                <a:pos x="4" y="93"/>
              </a:cxn>
              <a:cxn ang="0">
                <a:pos x="29" y="93"/>
              </a:cxn>
              <a:cxn ang="0">
                <a:pos x="32" y="92"/>
              </a:cxn>
              <a:cxn ang="0">
                <a:pos x="38" y="76"/>
              </a:cxn>
              <a:cxn ang="0">
                <a:pos x="36" y="74"/>
              </a:cxn>
            </a:cxnLst>
            <a:rect l="0" t="0" r="r" b="b"/>
            <a:pathLst>
              <a:path w="118" h="93">
                <a:moveTo>
                  <a:pt x="36" y="74"/>
                </a:moveTo>
                <a:cubicBezTo>
                  <a:pt x="12" y="74"/>
                  <a:pt x="12" y="74"/>
                  <a:pt x="12" y="74"/>
                </a:cubicBezTo>
                <a:cubicBezTo>
                  <a:pt x="9" y="74"/>
                  <a:pt x="7" y="72"/>
                  <a:pt x="7" y="69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0"/>
                  <a:pt x="9" y="8"/>
                  <a:pt x="12" y="8"/>
                </a:cubicBezTo>
                <a:cubicBezTo>
                  <a:pt x="106" y="8"/>
                  <a:pt x="106" y="8"/>
                  <a:pt x="106" y="8"/>
                </a:cubicBezTo>
                <a:cubicBezTo>
                  <a:pt x="109" y="8"/>
                  <a:pt x="111" y="10"/>
                  <a:pt x="111" y="13"/>
                </a:cubicBezTo>
                <a:cubicBezTo>
                  <a:pt x="111" y="69"/>
                  <a:pt x="111" y="69"/>
                  <a:pt x="111" y="69"/>
                </a:cubicBezTo>
                <a:cubicBezTo>
                  <a:pt x="111" y="72"/>
                  <a:pt x="110" y="73"/>
                  <a:pt x="108" y="74"/>
                </a:cubicBezTo>
                <a:cubicBezTo>
                  <a:pt x="106" y="75"/>
                  <a:pt x="106" y="76"/>
                  <a:pt x="106" y="76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2" y="92"/>
                  <a:pt x="113" y="93"/>
                  <a:pt x="114" y="93"/>
                </a:cubicBezTo>
                <a:cubicBezTo>
                  <a:pt x="117" y="93"/>
                  <a:pt x="118" y="91"/>
                  <a:pt x="118" y="88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2"/>
                  <a:pt x="116" y="0"/>
                  <a:pt x="113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1"/>
                  <a:pt x="2" y="93"/>
                  <a:pt x="4" y="93"/>
                </a:cubicBezTo>
                <a:cubicBezTo>
                  <a:pt x="29" y="93"/>
                  <a:pt x="29" y="93"/>
                  <a:pt x="29" y="93"/>
                </a:cubicBezTo>
                <a:cubicBezTo>
                  <a:pt x="31" y="93"/>
                  <a:pt x="32" y="92"/>
                  <a:pt x="32" y="92"/>
                </a:cubicBezTo>
                <a:cubicBezTo>
                  <a:pt x="38" y="76"/>
                  <a:pt x="38" y="76"/>
                  <a:pt x="38" y="76"/>
                </a:cubicBezTo>
                <a:cubicBezTo>
                  <a:pt x="38" y="76"/>
                  <a:pt x="38" y="74"/>
                  <a:pt x="36" y="74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12" name="Group 387">
            <a:extLst>
              <a:ext uri="{FF2B5EF4-FFF2-40B4-BE49-F238E27FC236}">
                <a16:creationId xmlns:a16="http://schemas.microsoft.com/office/drawing/2014/main" id="{647E84DD-E661-C641-3E77-CE9D3EFE00EE}"/>
              </a:ext>
            </a:extLst>
          </p:cNvPr>
          <p:cNvGrpSpPr/>
          <p:nvPr/>
        </p:nvGrpSpPr>
        <p:grpSpPr>
          <a:xfrm>
            <a:off x="2170902" y="1966618"/>
            <a:ext cx="298242" cy="282544"/>
            <a:chOff x="1066801" y="1362074"/>
            <a:chExt cx="271463" cy="257175"/>
          </a:xfrm>
          <a:solidFill>
            <a:srgbClr val="288DAA"/>
          </a:solidFill>
        </p:grpSpPr>
        <p:sp>
          <p:nvSpPr>
            <p:cNvPr id="113" name="Freeform 90">
              <a:extLst>
                <a:ext uri="{FF2B5EF4-FFF2-40B4-BE49-F238E27FC236}">
                  <a16:creationId xmlns:a16="http://schemas.microsoft.com/office/drawing/2014/main" id="{025E8313-F424-B6F8-B68A-790A79724D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8551" y="1398586"/>
              <a:ext cx="50800" cy="41275"/>
            </a:xfrm>
            <a:custGeom>
              <a:avLst/>
              <a:gdLst/>
              <a:ahLst/>
              <a:cxnLst>
                <a:cxn ang="0">
                  <a:pos x="3" y="18"/>
                </a:cxn>
                <a:cxn ang="0">
                  <a:pos x="0" y="17"/>
                </a:cxn>
                <a:cxn ang="0">
                  <a:pos x="1" y="13"/>
                </a:cxn>
                <a:cxn ang="0">
                  <a:pos x="17" y="1"/>
                </a:cxn>
                <a:cxn ang="0">
                  <a:pos x="21" y="2"/>
                </a:cxn>
                <a:cxn ang="0">
                  <a:pos x="21" y="6"/>
                </a:cxn>
                <a:cxn ang="0">
                  <a:pos x="5" y="18"/>
                </a:cxn>
                <a:cxn ang="0">
                  <a:pos x="3" y="18"/>
                </a:cxn>
              </a:cxnLst>
              <a:rect l="0" t="0" r="r" b="b"/>
              <a:pathLst>
                <a:path w="22" h="18">
                  <a:moveTo>
                    <a:pt x="3" y="18"/>
                  </a:moveTo>
                  <a:cubicBezTo>
                    <a:pt x="2" y="18"/>
                    <a:pt x="1" y="18"/>
                    <a:pt x="0" y="17"/>
                  </a:cubicBezTo>
                  <a:cubicBezTo>
                    <a:pt x="0" y="16"/>
                    <a:pt x="0" y="14"/>
                    <a:pt x="1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0"/>
                    <a:pt x="20" y="0"/>
                    <a:pt x="21" y="2"/>
                  </a:cubicBezTo>
                  <a:cubicBezTo>
                    <a:pt x="22" y="3"/>
                    <a:pt x="22" y="5"/>
                    <a:pt x="21" y="6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3" y="18"/>
                    <a:pt x="3" y="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4" name="Freeform 91">
              <a:extLst>
                <a:ext uri="{FF2B5EF4-FFF2-40B4-BE49-F238E27FC236}">
                  <a16:creationId xmlns:a16="http://schemas.microsoft.com/office/drawing/2014/main" id="{B20479CD-C42D-3ECE-386E-945AA5D9D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138" y="1406524"/>
              <a:ext cx="93663" cy="71438"/>
            </a:xfrm>
            <a:custGeom>
              <a:avLst/>
              <a:gdLst/>
              <a:ahLst/>
              <a:cxnLst>
                <a:cxn ang="0">
                  <a:pos x="3" y="31"/>
                </a:cxn>
                <a:cxn ang="0">
                  <a:pos x="1" y="29"/>
                </a:cxn>
                <a:cxn ang="0">
                  <a:pos x="2" y="25"/>
                </a:cxn>
                <a:cxn ang="0">
                  <a:pos x="36" y="1"/>
                </a:cxn>
                <a:cxn ang="0">
                  <a:pos x="40" y="2"/>
                </a:cxn>
                <a:cxn ang="0">
                  <a:pos x="40" y="6"/>
                </a:cxn>
                <a:cxn ang="0">
                  <a:pos x="5" y="30"/>
                </a:cxn>
                <a:cxn ang="0">
                  <a:pos x="3" y="31"/>
                </a:cxn>
              </a:cxnLst>
              <a:rect l="0" t="0" r="r" b="b"/>
              <a:pathLst>
                <a:path w="41" h="31">
                  <a:moveTo>
                    <a:pt x="3" y="31"/>
                  </a:moveTo>
                  <a:cubicBezTo>
                    <a:pt x="2" y="31"/>
                    <a:pt x="2" y="30"/>
                    <a:pt x="1" y="29"/>
                  </a:cubicBezTo>
                  <a:cubicBezTo>
                    <a:pt x="0" y="28"/>
                    <a:pt x="0" y="26"/>
                    <a:pt x="2" y="2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0"/>
                    <a:pt x="39" y="0"/>
                    <a:pt x="40" y="2"/>
                  </a:cubicBezTo>
                  <a:cubicBezTo>
                    <a:pt x="41" y="3"/>
                    <a:pt x="41" y="5"/>
                    <a:pt x="40" y="6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4" y="31"/>
                    <a:pt x="3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5" name="Freeform 92">
              <a:extLst>
                <a:ext uri="{FF2B5EF4-FFF2-40B4-BE49-F238E27FC236}">
                  <a16:creationId xmlns:a16="http://schemas.microsoft.com/office/drawing/2014/main" id="{55C74154-CC73-E9A4-8C14-AB4DD8A938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6801" y="1362074"/>
              <a:ext cx="271463" cy="257175"/>
            </a:xfrm>
            <a:custGeom>
              <a:avLst/>
              <a:gdLst/>
              <a:ahLst/>
              <a:cxnLst>
                <a:cxn ang="0">
                  <a:pos x="111" y="70"/>
                </a:cxn>
                <a:cxn ang="0">
                  <a:pos x="107" y="75"/>
                </a:cxn>
                <a:cxn ang="0">
                  <a:pos x="12" y="75"/>
                </a:cxn>
                <a:cxn ang="0">
                  <a:pos x="7" y="70"/>
                </a:cxn>
                <a:cxn ang="0">
                  <a:pos x="7" y="13"/>
                </a:cxn>
                <a:cxn ang="0">
                  <a:pos x="12" y="8"/>
                </a:cxn>
                <a:cxn ang="0">
                  <a:pos x="107" y="8"/>
                </a:cxn>
                <a:cxn ang="0">
                  <a:pos x="111" y="13"/>
                </a:cxn>
                <a:cxn ang="0">
                  <a:pos x="111" y="70"/>
                </a:cxn>
                <a:cxn ang="0">
                  <a:pos x="59" y="89"/>
                </a:cxn>
                <a:cxn ang="0">
                  <a:pos x="55" y="84"/>
                </a:cxn>
                <a:cxn ang="0">
                  <a:pos x="59" y="79"/>
                </a:cxn>
                <a:cxn ang="0">
                  <a:pos x="64" y="84"/>
                </a:cxn>
                <a:cxn ang="0">
                  <a:pos x="59" y="89"/>
                </a:cxn>
                <a:cxn ang="0">
                  <a:pos x="64" y="95"/>
                </a:cxn>
                <a:cxn ang="0">
                  <a:pos x="64" y="103"/>
                </a:cxn>
                <a:cxn ang="0">
                  <a:pos x="64" y="104"/>
                </a:cxn>
                <a:cxn ang="0">
                  <a:pos x="55" y="104"/>
                </a:cxn>
                <a:cxn ang="0">
                  <a:pos x="54" y="103"/>
                </a:cxn>
                <a:cxn ang="0">
                  <a:pos x="54" y="95"/>
                </a:cxn>
                <a:cxn ang="0">
                  <a:pos x="56" y="94"/>
                </a:cxn>
                <a:cxn ang="0">
                  <a:pos x="63" y="94"/>
                </a:cxn>
                <a:cxn ang="0">
                  <a:pos x="64" y="95"/>
                </a:cxn>
                <a:cxn ang="0">
                  <a:pos x="114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89"/>
                </a:cxn>
                <a:cxn ang="0">
                  <a:pos x="5" y="94"/>
                </a:cxn>
                <a:cxn ang="0">
                  <a:pos x="45" y="94"/>
                </a:cxn>
                <a:cxn ang="0">
                  <a:pos x="46" y="95"/>
                </a:cxn>
                <a:cxn ang="0">
                  <a:pos x="46" y="103"/>
                </a:cxn>
                <a:cxn ang="0">
                  <a:pos x="45" y="104"/>
                </a:cxn>
                <a:cxn ang="0">
                  <a:pos x="35" y="104"/>
                </a:cxn>
                <a:cxn ang="0">
                  <a:pos x="31" y="108"/>
                </a:cxn>
                <a:cxn ang="0">
                  <a:pos x="35" y="112"/>
                </a:cxn>
                <a:cxn ang="0">
                  <a:pos x="84" y="112"/>
                </a:cxn>
                <a:cxn ang="0">
                  <a:pos x="88" y="108"/>
                </a:cxn>
                <a:cxn ang="0">
                  <a:pos x="84" y="104"/>
                </a:cxn>
                <a:cxn ang="0">
                  <a:pos x="73" y="104"/>
                </a:cxn>
                <a:cxn ang="0">
                  <a:pos x="73" y="103"/>
                </a:cxn>
                <a:cxn ang="0">
                  <a:pos x="73" y="95"/>
                </a:cxn>
                <a:cxn ang="0">
                  <a:pos x="74" y="94"/>
                </a:cxn>
                <a:cxn ang="0">
                  <a:pos x="114" y="94"/>
                </a:cxn>
                <a:cxn ang="0">
                  <a:pos x="119" y="89"/>
                </a:cxn>
                <a:cxn ang="0">
                  <a:pos x="119" y="5"/>
                </a:cxn>
                <a:cxn ang="0">
                  <a:pos x="114" y="0"/>
                </a:cxn>
              </a:cxnLst>
              <a:rect l="0" t="0" r="r" b="b"/>
              <a:pathLst>
                <a:path w="119" h="112">
                  <a:moveTo>
                    <a:pt x="111" y="70"/>
                  </a:moveTo>
                  <a:cubicBezTo>
                    <a:pt x="111" y="73"/>
                    <a:pt x="109" y="75"/>
                    <a:pt x="107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9" y="75"/>
                    <a:pt x="7" y="73"/>
                    <a:pt x="7" y="70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1"/>
                    <a:pt x="9" y="8"/>
                    <a:pt x="12" y="8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9" y="8"/>
                    <a:pt x="111" y="11"/>
                    <a:pt x="111" y="13"/>
                  </a:cubicBezTo>
                  <a:lnTo>
                    <a:pt x="111" y="70"/>
                  </a:lnTo>
                  <a:close/>
                  <a:moveTo>
                    <a:pt x="59" y="89"/>
                  </a:moveTo>
                  <a:cubicBezTo>
                    <a:pt x="57" y="89"/>
                    <a:pt x="55" y="87"/>
                    <a:pt x="55" y="84"/>
                  </a:cubicBezTo>
                  <a:cubicBezTo>
                    <a:pt x="55" y="81"/>
                    <a:pt x="57" y="79"/>
                    <a:pt x="59" y="79"/>
                  </a:cubicBezTo>
                  <a:cubicBezTo>
                    <a:pt x="62" y="79"/>
                    <a:pt x="64" y="81"/>
                    <a:pt x="64" y="84"/>
                  </a:cubicBezTo>
                  <a:cubicBezTo>
                    <a:pt x="64" y="87"/>
                    <a:pt x="62" y="89"/>
                    <a:pt x="59" y="89"/>
                  </a:cubicBezTo>
                  <a:moveTo>
                    <a:pt x="64" y="95"/>
                  </a:moveTo>
                  <a:cubicBezTo>
                    <a:pt x="64" y="103"/>
                    <a:pt x="64" y="103"/>
                    <a:pt x="64" y="103"/>
                  </a:cubicBezTo>
                  <a:cubicBezTo>
                    <a:pt x="64" y="103"/>
                    <a:pt x="64" y="104"/>
                    <a:pt x="64" y="104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4" y="104"/>
                    <a:pt x="54" y="103"/>
                    <a:pt x="54" y="103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4"/>
                    <a:pt x="56" y="94"/>
                    <a:pt x="56" y="94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63" y="94"/>
                    <a:pt x="64" y="94"/>
                    <a:pt x="64" y="95"/>
                  </a:cubicBezTo>
                  <a:moveTo>
                    <a:pt x="11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2"/>
                    <a:pt x="2" y="94"/>
                    <a:pt x="5" y="94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5" y="94"/>
                    <a:pt x="46" y="94"/>
                    <a:pt x="46" y="95"/>
                  </a:cubicBezTo>
                  <a:cubicBezTo>
                    <a:pt x="46" y="103"/>
                    <a:pt x="46" y="103"/>
                    <a:pt x="46" y="103"/>
                  </a:cubicBezTo>
                  <a:cubicBezTo>
                    <a:pt x="46" y="103"/>
                    <a:pt x="46" y="104"/>
                    <a:pt x="4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3" y="104"/>
                    <a:pt x="31" y="106"/>
                    <a:pt x="31" y="108"/>
                  </a:cubicBezTo>
                  <a:cubicBezTo>
                    <a:pt x="31" y="110"/>
                    <a:pt x="33" y="112"/>
                    <a:pt x="35" y="112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6" y="112"/>
                    <a:pt x="88" y="110"/>
                    <a:pt x="88" y="108"/>
                  </a:cubicBezTo>
                  <a:cubicBezTo>
                    <a:pt x="88" y="106"/>
                    <a:pt x="86" y="104"/>
                    <a:pt x="84" y="104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3"/>
                    <a:pt x="73" y="103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4"/>
                    <a:pt x="74" y="94"/>
                    <a:pt x="74" y="94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4"/>
                    <a:pt x="119" y="92"/>
                    <a:pt x="119" y="89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19" y="3"/>
                    <a:pt x="116" y="0"/>
                    <a:pt x="11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16" name="Group 396">
            <a:extLst>
              <a:ext uri="{FF2B5EF4-FFF2-40B4-BE49-F238E27FC236}">
                <a16:creationId xmlns:a16="http://schemas.microsoft.com/office/drawing/2014/main" id="{A3961091-AF56-FDCB-D131-A662CF51EE8A}"/>
              </a:ext>
            </a:extLst>
          </p:cNvPr>
          <p:cNvGrpSpPr/>
          <p:nvPr/>
        </p:nvGrpSpPr>
        <p:grpSpPr>
          <a:xfrm>
            <a:off x="3130158" y="1893365"/>
            <a:ext cx="305218" cy="429049"/>
            <a:chOff x="1939926" y="1295399"/>
            <a:chExt cx="277813" cy="390525"/>
          </a:xfrm>
          <a:solidFill>
            <a:srgbClr val="288DAA"/>
          </a:solidFill>
        </p:grpSpPr>
        <p:sp>
          <p:nvSpPr>
            <p:cNvPr id="117" name="Oval 93">
              <a:extLst>
                <a:ext uri="{FF2B5EF4-FFF2-40B4-BE49-F238E27FC236}">
                  <a16:creationId xmlns:a16="http://schemas.microsoft.com/office/drawing/2014/main" id="{2B073A16-8C24-4D2E-E14B-07C4EA8DEF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7238" y="1295399"/>
              <a:ext cx="100013" cy="1016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8" name="Freeform 94">
              <a:extLst>
                <a:ext uri="{FF2B5EF4-FFF2-40B4-BE49-F238E27FC236}">
                  <a16:creationId xmlns:a16="http://schemas.microsoft.com/office/drawing/2014/main" id="{1F6C40CC-145B-8BA2-C92A-A3CF9C4533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81201" y="1412874"/>
              <a:ext cx="195263" cy="109538"/>
            </a:xfrm>
            <a:custGeom>
              <a:avLst/>
              <a:gdLst/>
              <a:ahLst/>
              <a:cxnLst>
                <a:cxn ang="0">
                  <a:pos x="51" y="35"/>
                </a:cxn>
                <a:cxn ang="0">
                  <a:pos x="44" y="42"/>
                </a:cxn>
                <a:cxn ang="0">
                  <a:pos x="41" y="42"/>
                </a:cxn>
                <a:cxn ang="0">
                  <a:pos x="34" y="35"/>
                </a:cxn>
                <a:cxn ang="0">
                  <a:pos x="33" y="32"/>
                </a:cxn>
                <a:cxn ang="0">
                  <a:pos x="37" y="14"/>
                </a:cxn>
                <a:cxn ang="0">
                  <a:pos x="37" y="12"/>
                </a:cxn>
                <a:cxn ang="0">
                  <a:pos x="37" y="8"/>
                </a:cxn>
                <a:cxn ang="0">
                  <a:pos x="38" y="7"/>
                </a:cxn>
                <a:cxn ang="0">
                  <a:pos x="47" y="7"/>
                </a:cxn>
                <a:cxn ang="0">
                  <a:pos x="48" y="8"/>
                </a:cxn>
                <a:cxn ang="0">
                  <a:pos x="48" y="12"/>
                </a:cxn>
                <a:cxn ang="0">
                  <a:pos x="48" y="14"/>
                </a:cxn>
                <a:cxn ang="0">
                  <a:pos x="52" y="32"/>
                </a:cxn>
                <a:cxn ang="0">
                  <a:pos x="51" y="35"/>
                </a:cxn>
                <a:cxn ang="0">
                  <a:pos x="84" y="46"/>
                </a:cxn>
                <a:cxn ang="0">
                  <a:pos x="70" y="7"/>
                </a:cxn>
                <a:cxn ang="0">
                  <a:pos x="60" y="0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15" y="7"/>
                </a:cxn>
                <a:cxn ang="0">
                  <a:pos x="0" y="46"/>
                </a:cxn>
                <a:cxn ang="0">
                  <a:pos x="2" y="48"/>
                </a:cxn>
                <a:cxn ang="0">
                  <a:pos x="13" y="48"/>
                </a:cxn>
                <a:cxn ang="0">
                  <a:pos x="16" y="46"/>
                </a:cxn>
                <a:cxn ang="0">
                  <a:pos x="23" y="28"/>
                </a:cxn>
                <a:cxn ang="0">
                  <a:pos x="23" y="28"/>
                </a:cxn>
                <a:cxn ang="0">
                  <a:pos x="24" y="46"/>
                </a:cxn>
                <a:cxn ang="0">
                  <a:pos x="26" y="48"/>
                </a:cxn>
                <a:cxn ang="0">
                  <a:pos x="61" y="48"/>
                </a:cxn>
                <a:cxn ang="0">
                  <a:pos x="63" y="45"/>
                </a:cxn>
                <a:cxn ang="0">
                  <a:pos x="63" y="28"/>
                </a:cxn>
                <a:cxn ang="0">
                  <a:pos x="64" y="27"/>
                </a:cxn>
                <a:cxn ang="0">
                  <a:pos x="71" y="46"/>
                </a:cxn>
                <a:cxn ang="0">
                  <a:pos x="73" y="48"/>
                </a:cxn>
                <a:cxn ang="0">
                  <a:pos x="82" y="48"/>
                </a:cxn>
                <a:cxn ang="0">
                  <a:pos x="84" y="46"/>
                </a:cxn>
              </a:cxnLst>
              <a:rect l="0" t="0" r="r" b="b"/>
              <a:pathLst>
                <a:path w="85" h="48">
                  <a:moveTo>
                    <a:pt x="51" y="35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43" y="42"/>
                    <a:pt x="42" y="42"/>
                    <a:pt x="41" y="42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4"/>
                    <a:pt x="33" y="33"/>
                    <a:pt x="33" y="32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3"/>
                    <a:pt x="37" y="13"/>
                    <a:pt x="37" y="12"/>
                  </a:cubicBezTo>
                  <a:cubicBezTo>
                    <a:pt x="37" y="11"/>
                    <a:pt x="37" y="8"/>
                    <a:pt x="37" y="8"/>
                  </a:cubicBezTo>
                  <a:cubicBezTo>
                    <a:pt x="37" y="8"/>
                    <a:pt x="37" y="7"/>
                    <a:pt x="38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8" y="8"/>
                    <a:pt x="48" y="8"/>
                  </a:cubicBezTo>
                  <a:cubicBezTo>
                    <a:pt x="48" y="8"/>
                    <a:pt x="48" y="11"/>
                    <a:pt x="48" y="12"/>
                  </a:cubicBezTo>
                  <a:cubicBezTo>
                    <a:pt x="48" y="13"/>
                    <a:pt x="48" y="13"/>
                    <a:pt x="48" y="14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4"/>
                    <a:pt x="51" y="35"/>
                  </a:cubicBezTo>
                  <a:moveTo>
                    <a:pt x="84" y="46"/>
                  </a:moveTo>
                  <a:cubicBezTo>
                    <a:pt x="70" y="7"/>
                    <a:pt x="70" y="7"/>
                    <a:pt x="70" y="7"/>
                  </a:cubicBezTo>
                  <a:cubicBezTo>
                    <a:pt x="69" y="6"/>
                    <a:pt x="66" y="0"/>
                    <a:pt x="60" y="0"/>
                  </a:cubicBezTo>
                  <a:cubicBezTo>
                    <a:pt x="59" y="0"/>
                    <a:pt x="27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8" y="0"/>
                    <a:pt x="15" y="6"/>
                    <a:pt x="15" y="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2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5" y="48"/>
                    <a:pt x="16" y="46"/>
                    <a:pt x="16" y="46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5"/>
                    <a:pt x="23" y="28"/>
                  </a:cubicBezTo>
                  <a:cubicBezTo>
                    <a:pt x="23" y="31"/>
                    <a:pt x="23" y="41"/>
                    <a:pt x="24" y="46"/>
                  </a:cubicBezTo>
                  <a:cubicBezTo>
                    <a:pt x="24" y="47"/>
                    <a:pt x="24" y="48"/>
                    <a:pt x="26" y="4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4" y="48"/>
                    <a:pt x="63" y="47"/>
                    <a:pt x="63" y="45"/>
                  </a:cubicBezTo>
                  <a:cubicBezTo>
                    <a:pt x="63" y="40"/>
                    <a:pt x="63" y="31"/>
                    <a:pt x="63" y="28"/>
                  </a:cubicBezTo>
                  <a:cubicBezTo>
                    <a:pt x="63" y="26"/>
                    <a:pt x="64" y="27"/>
                    <a:pt x="64" y="2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8"/>
                    <a:pt x="73" y="48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5" y="48"/>
                    <a:pt x="85" y="47"/>
                    <a:pt x="84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9" name="Freeform 95">
              <a:extLst>
                <a:ext uri="{FF2B5EF4-FFF2-40B4-BE49-F238E27FC236}">
                  <a16:creationId xmlns:a16="http://schemas.microsoft.com/office/drawing/2014/main" id="{53568465-B41F-6CEB-711D-211FFBE75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926" y="1541461"/>
              <a:ext cx="277813" cy="144463"/>
            </a:xfrm>
            <a:custGeom>
              <a:avLst/>
              <a:gdLst/>
              <a:ahLst/>
              <a:cxnLst>
                <a:cxn ang="0">
                  <a:pos x="119" y="8"/>
                </a:cxn>
                <a:cxn ang="0">
                  <a:pos x="114" y="0"/>
                </a:cxn>
                <a:cxn ang="0">
                  <a:pos x="7" y="0"/>
                </a:cxn>
                <a:cxn ang="0">
                  <a:pos x="2" y="8"/>
                </a:cxn>
                <a:cxn ang="0">
                  <a:pos x="5" y="17"/>
                </a:cxn>
                <a:cxn ang="0">
                  <a:pos x="12" y="25"/>
                </a:cxn>
                <a:cxn ang="0">
                  <a:pos x="17" y="32"/>
                </a:cxn>
                <a:cxn ang="0">
                  <a:pos x="22" y="56"/>
                </a:cxn>
                <a:cxn ang="0">
                  <a:pos x="31" y="63"/>
                </a:cxn>
                <a:cxn ang="0">
                  <a:pos x="90" y="63"/>
                </a:cxn>
                <a:cxn ang="0">
                  <a:pos x="99" y="56"/>
                </a:cxn>
                <a:cxn ang="0">
                  <a:pos x="104" y="32"/>
                </a:cxn>
                <a:cxn ang="0">
                  <a:pos x="109" y="25"/>
                </a:cxn>
                <a:cxn ang="0">
                  <a:pos x="115" y="17"/>
                </a:cxn>
                <a:cxn ang="0">
                  <a:pos x="119" y="8"/>
                </a:cxn>
              </a:cxnLst>
              <a:rect l="0" t="0" r="r" b="b"/>
              <a:pathLst>
                <a:path w="121" h="63">
                  <a:moveTo>
                    <a:pt x="119" y="8"/>
                  </a:moveTo>
                  <a:cubicBezTo>
                    <a:pt x="121" y="4"/>
                    <a:pt x="118" y="0"/>
                    <a:pt x="11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0"/>
                    <a:pt x="0" y="4"/>
                    <a:pt x="2" y="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7" y="21"/>
                    <a:pt x="10" y="25"/>
                    <a:pt x="12" y="25"/>
                  </a:cubicBezTo>
                  <a:cubicBezTo>
                    <a:pt x="14" y="25"/>
                    <a:pt x="16" y="28"/>
                    <a:pt x="17" y="32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60"/>
                    <a:pt x="26" y="63"/>
                    <a:pt x="31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4" y="63"/>
                    <a:pt x="98" y="60"/>
                    <a:pt x="99" y="5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8"/>
                    <a:pt x="107" y="25"/>
                    <a:pt x="109" y="25"/>
                  </a:cubicBezTo>
                  <a:cubicBezTo>
                    <a:pt x="111" y="25"/>
                    <a:pt x="114" y="21"/>
                    <a:pt x="115" y="17"/>
                  </a:cubicBezTo>
                  <a:lnTo>
                    <a:pt x="119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0" name="Group 431">
            <a:extLst>
              <a:ext uri="{FF2B5EF4-FFF2-40B4-BE49-F238E27FC236}">
                <a16:creationId xmlns:a16="http://schemas.microsoft.com/office/drawing/2014/main" id="{E2EA0B67-71BC-C0E1-667E-08CD9C65D7A2}"/>
              </a:ext>
            </a:extLst>
          </p:cNvPr>
          <p:cNvGrpSpPr/>
          <p:nvPr/>
        </p:nvGrpSpPr>
        <p:grpSpPr>
          <a:xfrm>
            <a:off x="6225936" y="1987546"/>
            <a:ext cx="296497" cy="240686"/>
            <a:chOff x="4757738" y="1381124"/>
            <a:chExt cx="269875" cy="219075"/>
          </a:xfrm>
          <a:solidFill>
            <a:srgbClr val="288DAA"/>
          </a:solidFill>
        </p:grpSpPr>
        <p:sp>
          <p:nvSpPr>
            <p:cNvPr id="121" name="Freeform 96">
              <a:extLst>
                <a:ext uri="{FF2B5EF4-FFF2-40B4-BE49-F238E27FC236}">
                  <a16:creationId xmlns:a16="http://schemas.microsoft.com/office/drawing/2014/main" id="{B1AA6AEB-D842-C104-4C40-853D2CC872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5063" y="1381124"/>
              <a:ext cx="77788" cy="84138"/>
            </a:xfrm>
            <a:custGeom>
              <a:avLst/>
              <a:gdLst/>
              <a:ahLst/>
              <a:cxnLst>
                <a:cxn ang="0">
                  <a:pos x="16" y="37"/>
                </a:cxn>
                <a:cxn ang="0">
                  <a:pos x="30" y="19"/>
                </a:cxn>
                <a:cxn ang="0">
                  <a:pos x="29" y="4"/>
                </a:cxn>
                <a:cxn ang="0">
                  <a:pos x="14" y="7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15" y="37"/>
                </a:cxn>
                <a:cxn ang="0">
                  <a:pos x="16" y="37"/>
                </a:cxn>
              </a:cxnLst>
              <a:rect l="0" t="0" r="r" b="b"/>
              <a:pathLst>
                <a:path w="34" h="37">
                  <a:moveTo>
                    <a:pt x="16" y="37"/>
                  </a:moveTo>
                  <a:cubicBezTo>
                    <a:pt x="19" y="32"/>
                    <a:pt x="30" y="19"/>
                    <a:pt x="30" y="19"/>
                  </a:cubicBezTo>
                  <a:cubicBezTo>
                    <a:pt x="34" y="14"/>
                    <a:pt x="33" y="8"/>
                    <a:pt x="29" y="4"/>
                  </a:cubicBezTo>
                  <a:cubicBezTo>
                    <a:pt x="24" y="0"/>
                    <a:pt x="18" y="2"/>
                    <a:pt x="14" y="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28"/>
                    <a:pt x="12" y="35"/>
                    <a:pt x="15" y="37"/>
                  </a:cubicBezTo>
                  <a:cubicBezTo>
                    <a:pt x="15" y="37"/>
                    <a:pt x="15" y="37"/>
                    <a:pt x="16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2" name="Freeform 98">
              <a:extLst>
                <a:ext uri="{FF2B5EF4-FFF2-40B4-BE49-F238E27FC236}">
                  <a16:creationId xmlns:a16="http://schemas.microsoft.com/office/drawing/2014/main" id="{22CEFD9E-4B97-C64D-396D-C282C4AA0A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5863" y="1431924"/>
              <a:ext cx="31750" cy="36513"/>
            </a:xfrm>
            <a:custGeom>
              <a:avLst/>
              <a:gdLst/>
              <a:ahLst/>
              <a:cxnLst>
                <a:cxn ang="0">
                  <a:pos x="4" y="15"/>
                </a:cxn>
                <a:cxn ang="0">
                  <a:pos x="1" y="16"/>
                </a:cxn>
                <a:cxn ang="0">
                  <a:pos x="1" y="13"/>
                </a:cxn>
                <a:cxn ang="0">
                  <a:pos x="10" y="1"/>
                </a:cxn>
                <a:cxn ang="0">
                  <a:pos x="13" y="0"/>
                </a:cxn>
                <a:cxn ang="0">
                  <a:pos x="13" y="3"/>
                </a:cxn>
                <a:cxn ang="0">
                  <a:pos x="4" y="15"/>
                </a:cxn>
              </a:cxnLst>
              <a:rect l="0" t="0" r="r" b="b"/>
              <a:pathLst>
                <a:path w="14" h="16">
                  <a:moveTo>
                    <a:pt x="4" y="15"/>
                  </a:moveTo>
                  <a:cubicBezTo>
                    <a:pt x="3" y="16"/>
                    <a:pt x="2" y="16"/>
                    <a:pt x="1" y="16"/>
                  </a:cubicBezTo>
                  <a:cubicBezTo>
                    <a:pt x="0" y="15"/>
                    <a:pt x="0" y="14"/>
                    <a:pt x="1" y="1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1"/>
                    <a:pt x="14" y="2"/>
                    <a:pt x="13" y="3"/>
                  </a:cubicBezTo>
                  <a:lnTo>
                    <a:pt x="4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grpSp>
          <p:nvGrpSpPr>
            <p:cNvPr id="123" name="Group 426">
              <a:extLst>
                <a:ext uri="{FF2B5EF4-FFF2-40B4-BE49-F238E27FC236}">
                  <a16:creationId xmlns:a16="http://schemas.microsoft.com/office/drawing/2014/main" id="{C8C0BAAC-1793-D719-68A4-29756F6974F1}"/>
                </a:ext>
              </a:extLst>
            </p:cNvPr>
            <p:cNvGrpSpPr/>
            <p:nvPr/>
          </p:nvGrpSpPr>
          <p:grpSpPr>
            <a:xfrm>
              <a:off x="4757738" y="1382711"/>
              <a:ext cx="215901" cy="217488"/>
              <a:chOff x="4757738" y="1382711"/>
              <a:chExt cx="215901" cy="217488"/>
            </a:xfrm>
            <a:grpFill/>
          </p:grpSpPr>
          <p:sp>
            <p:nvSpPr>
              <p:cNvPr id="124" name="Freeform 97">
                <a:extLst>
                  <a:ext uri="{FF2B5EF4-FFF2-40B4-BE49-F238E27FC236}">
                    <a16:creationId xmlns:a16="http://schemas.microsoft.com/office/drawing/2014/main" id="{3E94892E-FBAC-1E6B-E3B3-2F39CB23CD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2201" y="1447799"/>
                <a:ext cx="71438" cy="82550"/>
              </a:xfrm>
              <a:custGeom>
                <a:avLst/>
                <a:gdLst/>
                <a:ahLst/>
                <a:cxnLst>
                  <a:cxn ang="0">
                    <a:pos x="18" y="1"/>
                  </a:cxn>
                  <a:cxn ang="0">
                    <a:pos x="17" y="1"/>
                  </a:cxn>
                  <a:cxn ang="0">
                    <a:pos x="3" y="20"/>
                  </a:cxn>
                  <a:cxn ang="0">
                    <a:pos x="1" y="31"/>
                  </a:cxn>
                  <a:cxn ang="0">
                    <a:pos x="1" y="31"/>
                  </a:cxn>
                  <a:cxn ang="0">
                    <a:pos x="0" y="33"/>
                  </a:cxn>
                  <a:cxn ang="0">
                    <a:pos x="1" y="35"/>
                  </a:cxn>
                  <a:cxn ang="0">
                    <a:pos x="3" y="35"/>
                  </a:cxn>
                  <a:cxn ang="0">
                    <a:pos x="4" y="34"/>
                  </a:cxn>
                  <a:cxn ang="0">
                    <a:pos x="4" y="34"/>
                  </a:cxn>
                  <a:cxn ang="0">
                    <a:pos x="15" y="29"/>
                  </a:cxn>
                  <a:cxn ang="0">
                    <a:pos x="30" y="11"/>
                  </a:cxn>
                  <a:cxn ang="0">
                    <a:pos x="30" y="11"/>
                  </a:cxn>
                  <a:cxn ang="0">
                    <a:pos x="18" y="1"/>
                  </a:cxn>
                </a:cxnLst>
                <a:rect l="0" t="0" r="r" b="b"/>
                <a:pathLst>
                  <a:path w="31" h="36">
                    <a:moveTo>
                      <a:pt x="18" y="1"/>
                    </a:moveTo>
                    <a:cubicBezTo>
                      <a:pt x="17" y="0"/>
                      <a:pt x="17" y="0"/>
                      <a:pt x="17" y="1"/>
                    </a:cubicBezTo>
                    <a:cubicBezTo>
                      <a:pt x="15" y="3"/>
                      <a:pt x="6" y="16"/>
                      <a:pt x="3" y="20"/>
                    </a:cubicBezTo>
                    <a:cubicBezTo>
                      <a:pt x="1" y="23"/>
                      <a:pt x="1" y="28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2"/>
                      <a:pt x="1" y="32"/>
                      <a:pt x="0" y="33"/>
                    </a:cubicBezTo>
                    <a:cubicBezTo>
                      <a:pt x="0" y="34"/>
                      <a:pt x="0" y="35"/>
                      <a:pt x="1" y="35"/>
                    </a:cubicBezTo>
                    <a:cubicBezTo>
                      <a:pt x="1" y="35"/>
                      <a:pt x="2" y="36"/>
                      <a:pt x="3" y="35"/>
                    </a:cubicBezTo>
                    <a:cubicBezTo>
                      <a:pt x="3" y="35"/>
                      <a:pt x="4" y="34"/>
                      <a:pt x="4" y="34"/>
                    </a:cubicBezTo>
                    <a:cubicBezTo>
                      <a:pt x="4" y="33"/>
                      <a:pt x="4" y="33"/>
                      <a:pt x="4" y="34"/>
                    </a:cubicBezTo>
                    <a:cubicBezTo>
                      <a:pt x="7" y="34"/>
                      <a:pt x="12" y="32"/>
                      <a:pt x="15" y="29"/>
                    </a:cubicBezTo>
                    <a:cubicBezTo>
                      <a:pt x="18" y="25"/>
                      <a:pt x="29" y="13"/>
                      <a:pt x="30" y="11"/>
                    </a:cubicBezTo>
                    <a:cubicBezTo>
                      <a:pt x="30" y="11"/>
                      <a:pt x="31" y="11"/>
                      <a:pt x="30" y="11"/>
                    </a:cubicBezTo>
                    <a:cubicBezTo>
                      <a:pt x="27" y="8"/>
                      <a:pt x="21" y="3"/>
                      <a:pt x="18" y="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25" name="Freeform 99">
                <a:extLst>
                  <a:ext uri="{FF2B5EF4-FFF2-40B4-BE49-F238E27FC236}">
                    <a16:creationId xmlns:a16="http://schemas.microsoft.com/office/drawing/2014/main" id="{E928CC63-4F17-33AD-B5CC-CE27482B1F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4726" y="1457324"/>
                <a:ext cx="123825" cy="11113"/>
              </a:xfrm>
              <a:custGeom>
                <a:avLst/>
                <a:gdLst/>
                <a:ahLst/>
                <a:cxnLst>
                  <a:cxn ang="0">
                    <a:pos x="54" y="4"/>
                  </a:cxn>
                  <a:cxn ang="0">
                    <a:pos x="53" y="5"/>
                  </a:cxn>
                  <a:cxn ang="0">
                    <a:pos x="1" y="5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53" y="0"/>
                  </a:cxn>
                  <a:cxn ang="0">
                    <a:pos x="54" y="2"/>
                  </a:cxn>
                  <a:cxn ang="0">
                    <a:pos x="54" y="4"/>
                  </a:cxn>
                </a:cxnLst>
                <a:rect l="0" t="0" r="r" b="b"/>
                <a:pathLst>
                  <a:path w="54" h="5">
                    <a:moveTo>
                      <a:pt x="54" y="4"/>
                    </a:moveTo>
                    <a:cubicBezTo>
                      <a:pt x="54" y="4"/>
                      <a:pt x="53" y="5"/>
                      <a:pt x="53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4" y="1"/>
                      <a:pt x="54" y="2"/>
                    </a:cubicBezTo>
                    <a:lnTo>
                      <a:pt x="5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26" name="Freeform 100">
                <a:extLst>
                  <a:ext uri="{FF2B5EF4-FFF2-40B4-BE49-F238E27FC236}">
                    <a16:creationId xmlns:a16="http://schemas.microsoft.com/office/drawing/2014/main" id="{86A1B884-9B33-CFAE-98ED-A3C7CC8E2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6163" y="1531936"/>
                <a:ext cx="52388" cy="11113"/>
              </a:xfrm>
              <a:custGeom>
                <a:avLst/>
                <a:gdLst/>
                <a:ahLst/>
                <a:cxnLst>
                  <a:cxn ang="0">
                    <a:pos x="23" y="3"/>
                  </a:cxn>
                  <a:cxn ang="0">
                    <a:pos x="22" y="5"/>
                  </a:cxn>
                  <a:cxn ang="0">
                    <a:pos x="2" y="5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22" y="0"/>
                  </a:cxn>
                  <a:cxn ang="0">
                    <a:pos x="23" y="2"/>
                  </a:cxn>
                  <a:cxn ang="0">
                    <a:pos x="23" y="3"/>
                  </a:cxn>
                </a:cxnLst>
                <a:rect l="0" t="0" r="r" b="b"/>
                <a:pathLst>
                  <a:path w="23" h="5">
                    <a:moveTo>
                      <a:pt x="23" y="3"/>
                    </a:moveTo>
                    <a:cubicBezTo>
                      <a:pt x="23" y="4"/>
                      <a:pt x="22" y="5"/>
                      <a:pt x="2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3" y="1"/>
                      <a:pt x="23" y="2"/>
                    </a:cubicBezTo>
                    <a:lnTo>
                      <a:pt x="23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27" name="Freeform 101">
                <a:extLst>
                  <a:ext uri="{FF2B5EF4-FFF2-40B4-BE49-F238E27FC236}">
                    <a16:creationId xmlns:a16="http://schemas.microsoft.com/office/drawing/2014/main" id="{089FE3F1-7B2C-8E53-1401-A0CF93496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4726" y="1423986"/>
                <a:ext cx="123825" cy="12700"/>
              </a:xfrm>
              <a:custGeom>
                <a:avLst/>
                <a:gdLst/>
                <a:ahLst/>
                <a:cxnLst>
                  <a:cxn ang="0">
                    <a:pos x="54" y="3"/>
                  </a:cxn>
                  <a:cxn ang="0">
                    <a:pos x="53" y="5"/>
                  </a:cxn>
                  <a:cxn ang="0">
                    <a:pos x="1" y="5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53" y="0"/>
                  </a:cxn>
                  <a:cxn ang="0">
                    <a:pos x="54" y="2"/>
                  </a:cxn>
                  <a:cxn ang="0">
                    <a:pos x="54" y="3"/>
                  </a:cxn>
                </a:cxnLst>
                <a:rect l="0" t="0" r="r" b="b"/>
                <a:pathLst>
                  <a:path w="54" h="5">
                    <a:moveTo>
                      <a:pt x="54" y="3"/>
                    </a:moveTo>
                    <a:cubicBezTo>
                      <a:pt x="54" y="4"/>
                      <a:pt x="53" y="5"/>
                      <a:pt x="53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4" y="1"/>
                      <a:pt x="54" y="2"/>
                    </a:cubicBezTo>
                    <a:lnTo>
                      <a:pt x="54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28" name="Freeform 102">
                <a:extLst>
                  <a:ext uri="{FF2B5EF4-FFF2-40B4-BE49-F238E27FC236}">
                    <a16:creationId xmlns:a16="http://schemas.microsoft.com/office/drawing/2014/main" id="{0C51EC08-EB2C-5A38-D385-260438D90F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7738" y="1382711"/>
                <a:ext cx="179388" cy="217488"/>
              </a:xfrm>
              <a:custGeom>
                <a:avLst/>
                <a:gdLst/>
                <a:ahLst/>
                <a:cxnLst>
                  <a:cxn ang="0">
                    <a:pos x="73" y="68"/>
                  </a:cxn>
                  <a:cxn ang="0">
                    <a:pos x="73" y="84"/>
                  </a:cxn>
                  <a:cxn ang="0">
                    <a:pos x="67" y="89"/>
                  </a:cxn>
                  <a:cxn ang="0">
                    <a:pos x="10" y="89"/>
                  </a:cxn>
                  <a:cxn ang="0">
                    <a:pos x="5" y="84"/>
                  </a:cxn>
                  <a:cxn ang="0">
                    <a:pos x="5" y="10"/>
                  </a:cxn>
                  <a:cxn ang="0">
                    <a:pos x="10" y="5"/>
                  </a:cxn>
                  <a:cxn ang="0">
                    <a:pos x="67" y="5"/>
                  </a:cxn>
                  <a:cxn ang="0">
                    <a:pos x="73" y="10"/>
                  </a:cxn>
                  <a:cxn ang="0">
                    <a:pos x="73" y="27"/>
                  </a:cxn>
                  <a:cxn ang="0">
                    <a:pos x="74" y="28"/>
                  </a:cxn>
                  <a:cxn ang="0">
                    <a:pos x="77" y="24"/>
                  </a:cxn>
                  <a:cxn ang="0">
                    <a:pos x="78" y="21"/>
                  </a:cxn>
                  <a:cxn ang="0">
                    <a:pos x="78" y="5"/>
                  </a:cxn>
                  <a:cxn ang="0">
                    <a:pos x="73" y="0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0" y="90"/>
                  </a:cxn>
                  <a:cxn ang="0">
                    <a:pos x="5" y="95"/>
                  </a:cxn>
                  <a:cxn ang="0">
                    <a:pos x="73" y="95"/>
                  </a:cxn>
                  <a:cxn ang="0">
                    <a:pos x="78" y="90"/>
                  </a:cxn>
                  <a:cxn ang="0">
                    <a:pos x="78" y="66"/>
                  </a:cxn>
                  <a:cxn ang="0">
                    <a:pos x="77" y="65"/>
                  </a:cxn>
                  <a:cxn ang="0">
                    <a:pos x="74" y="66"/>
                  </a:cxn>
                  <a:cxn ang="0">
                    <a:pos x="73" y="68"/>
                  </a:cxn>
                </a:cxnLst>
                <a:rect l="0" t="0" r="r" b="b"/>
                <a:pathLst>
                  <a:path w="78" h="95">
                    <a:moveTo>
                      <a:pt x="73" y="68"/>
                    </a:moveTo>
                    <a:cubicBezTo>
                      <a:pt x="73" y="84"/>
                      <a:pt x="73" y="84"/>
                      <a:pt x="73" y="84"/>
                    </a:cubicBezTo>
                    <a:cubicBezTo>
                      <a:pt x="73" y="87"/>
                      <a:pt x="70" y="89"/>
                      <a:pt x="67" y="89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8" y="89"/>
                      <a:pt x="5" y="87"/>
                      <a:pt x="5" y="84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8"/>
                      <a:pt x="8" y="5"/>
                      <a:pt x="10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70" y="5"/>
                      <a:pt x="73" y="8"/>
                      <a:pt x="73" y="10"/>
                    </a:cubicBezTo>
                    <a:cubicBezTo>
                      <a:pt x="73" y="27"/>
                      <a:pt x="73" y="27"/>
                      <a:pt x="73" y="27"/>
                    </a:cubicBezTo>
                    <a:cubicBezTo>
                      <a:pt x="73" y="29"/>
                      <a:pt x="73" y="28"/>
                      <a:pt x="74" y="28"/>
                    </a:cubicBezTo>
                    <a:cubicBezTo>
                      <a:pt x="75" y="27"/>
                      <a:pt x="76" y="24"/>
                      <a:pt x="77" y="24"/>
                    </a:cubicBezTo>
                    <a:cubicBezTo>
                      <a:pt x="78" y="23"/>
                      <a:pt x="78" y="22"/>
                      <a:pt x="78" y="21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2"/>
                      <a:pt x="76" y="0"/>
                      <a:pt x="73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5" y="95"/>
                    </a:cubicBezTo>
                    <a:cubicBezTo>
                      <a:pt x="73" y="95"/>
                      <a:pt x="73" y="95"/>
                      <a:pt x="73" y="95"/>
                    </a:cubicBezTo>
                    <a:cubicBezTo>
                      <a:pt x="76" y="95"/>
                      <a:pt x="78" y="93"/>
                      <a:pt x="78" y="90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78" y="65"/>
                      <a:pt x="77" y="65"/>
                      <a:pt x="77" y="65"/>
                    </a:cubicBezTo>
                    <a:cubicBezTo>
                      <a:pt x="76" y="65"/>
                      <a:pt x="75" y="66"/>
                      <a:pt x="74" y="66"/>
                    </a:cubicBezTo>
                    <a:cubicBezTo>
                      <a:pt x="73" y="66"/>
                      <a:pt x="73" y="66"/>
                      <a:pt x="73" y="6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grpSp>
        <p:nvGrpSpPr>
          <p:cNvPr id="129" name="Group 465">
            <a:extLst>
              <a:ext uri="{FF2B5EF4-FFF2-40B4-BE49-F238E27FC236}">
                <a16:creationId xmlns:a16="http://schemas.microsoft.com/office/drawing/2014/main" id="{7F1BE70B-73E7-38A0-20D2-CED8A5DC402E}"/>
              </a:ext>
            </a:extLst>
          </p:cNvPr>
          <p:cNvGrpSpPr/>
          <p:nvPr/>
        </p:nvGrpSpPr>
        <p:grpSpPr>
          <a:xfrm>
            <a:off x="7080545" y="1971849"/>
            <a:ext cx="296497" cy="275567"/>
            <a:chOff x="5535613" y="1366836"/>
            <a:chExt cx="269875" cy="250825"/>
          </a:xfrm>
          <a:solidFill>
            <a:srgbClr val="288DAA"/>
          </a:solidFill>
        </p:grpSpPr>
        <p:sp>
          <p:nvSpPr>
            <p:cNvPr id="130" name="Freeform 103">
              <a:extLst>
                <a:ext uri="{FF2B5EF4-FFF2-40B4-BE49-F238E27FC236}">
                  <a16:creationId xmlns:a16="http://schemas.microsoft.com/office/drawing/2014/main" id="{BD169F8A-B1F0-F575-A5AB-608954550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5613" y="1366836"/>
              <a:ext cx="269875" cy="46038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0" y="17"/>
                </a:cxn>
                <a:cxn ang="0">
                  <a:pos x="2" y="20"/>
                </a:cxn>
                <a:cxn ang="0">
                  <a:pos x="116" y="20"/>
                </a:cxn>
                <a:cxn ang="0">
                  <a:pos x="118" y="18"/>
                </a:cxn>
                <a:cxn ang="0">
                  <a:pos x="118" y="7"/>
                </a:cxn>
                <a:cxn ang="0">
                  <a:pos x="112" y="0"/>
                </a:cxn>
              </a:cxnLst>
              <a:rect l="0" t="0" r="r" b="b"/>
              <a:pathLst>
                <a:path w="118" h="20">
                  <a:moveTo>
                    <a:pt x="1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0"/>
                    <a:pt x="2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8" y="20"/>
                    <a:pt x="118" y="18"/>
                    <a:pt x="118" y="18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3"/>
                    <a:pt x="115" y="0"/>
                    <a:pt x="11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1" name="Freeform 104">
              <a:extLst>
                <a:ext uri="{FF2B5EF4-FFF2-40B4-BE49-F238E27FC236}">
                  <a16:creationId xmlns:a16="http://schemas.microsoft.com/office/drawing/2014/main" id="{4D81F007-81AA-78AC-6F02-6739C81F9E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5613" y="1433511"/>
              <a:ext cx="269875" cy="138113"/>
            </a:xfrm>
            <a:custGeom>
              <a:avLst/>
              <a:gdLst/>
              <a:ahLst/>
              <a:cxnLst>
                <a:cxn ang="0">
                  <a:pos x="107" y="23"/>
                </a:cxn>
                <a:cxn ang="0">
                  <a:pos x="104" y="25"/>
                </a:cxn>
                <a:cxn ang="0">
                  <a:pos x="61" y="25"/>
                </a:cxn>
                <a:cxn ang="0">
                  <a:pos x="58" y="23"/>
                </a:cxn>
                <a:cxn ang="0">
                  <a:pos x="58" y="22"/>
                </a:cxn>
                <a:cxn ang="0">
                  <a:pos x="61" y="19"/>
                </a:cxn>
                <a:cxn ang="0">
                  <a:pos x="104" y="19"/>
                </a:cxn>
                <a:cxn ang="0">
                  <a:pos x="107" y="22"/>
                </a:cxn>
                <a:cxn ang="0">
                  <a:pos x="107" y="23"/>
                </a:cxn>
                <a:cxn ang="0">
                  <a:pos x="107" y="47"/>
                </a:cxn>
                <a:cxn ang="0">
                  <a:pos x="104" y="49"/>
                </a:cxn>
                <a:cxn ang="0">
                  <a:pos x="87" y="49"/>
                </a:cxn>
                <a:cxn ang="0">
                  <a:pos x="85" y="47"/>
                </a:cxn>
                <a:cxn ang="0">
                  <a:pos x="85" y="37"/>
                </a:cxn>
                <a:cxn ang="0">
                  <a:pos x="87" y="34"/>
                </a:cxn>
                <a:cxn ang="0">
                  <a:pos x="104" y="34"/>
                </a:cxn>
                <a:cxn ang="0">
                  <a:pos x="107" y="37"/>
                </a:cxn>
                <a:cxn ang="0">
                  <a:pos x="107" y="47"/>
                </a:cxn>
                <a:cxn ang="0">
                  <a:pos x="116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53"/>
                </a:cxn>
                <a:cxn ang="0">
                  <a:pos x="1" y="57"/>
                </a:cxn>
                <a:cxn ang="0">
                  <a:pos x="2" y="56"/>
                </a:cxn>
                <a:cxn ang="0">
                  <a:pos x="2" y="43"/>
                </a:cxn>
                <a:cxn ang="0">
                  <a:pos x="5" y="38"/>
                </a:cxn>
                <a:cxn ang="0">
                  <a:pos x="5" y="37"/>
                </a:cxn>
                <a:cxn ang="0">
                  <a:pos x="30" y="12"/>
                </a:cxn>
                <a:cxn ang="0">
                  <a:pos x="55" y="37"/>
                </a:cxn>
                <a:cxn ang="0">
                  <a:pos x="55" y="38"/>
                </a:cxn>
                <a:cxn ang="0">
                  <a:pos x="58" y="43"/>
                </a:cxn>
                <a:cxn ang="0">
                  <a:pos x="58" y="58"/>
                </a:cxn>
                <a:cxn ang="0">
                  <a:pos x="59" y="60"/>
                </a:cxn>
                <a:cxn ang="0">
                  <a:pos x="112" y="60"/>
                </a:cxn>
                <a:cxn ang="0">
                  <a:pos x="118" y="53"/>
                </a:cxn>
                <a:cxn ang="0">
                  <a:pos x="118" y="3"/>
                </a:cxn>
                <a:cxn ang="0">
                  <a:pos x="116" y="0"/>
                </a:cxn>
              </a:cxnLst>
              <a:rect l="0" t="0" r="r" b="b"/>
              <a:pathLst>
                <a:path w="118" h="60">
                  <a:moveTo>
                    <a:pt x="107" y="23"/>
                  </a:moveTo>
                  <a:cubicBezTo>
                    <a:pt x="107" y="24"/>
                    <a:pt x="106" y="25"/>
                    <a:pt x="104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0" y="25"/>
                    <a:pt x="58" y="24"/>
                    <a:pt x="58" y="23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0"/>
                    <a:pt x="60" y="19"/>
                    <a:pt x="61" y="19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6" y="19"/>
                    <a:pt x="107" y="20"/>
                    <a:pt x="107" y="22"/>
                  </a:cubicBezTo>
                  <a:lnTo>
                    <a:pt x="107" y="23"/>
                  </a:lnTo>
                  <a:close/>
                  <a:moveTo>
                    <a:pt x="107" y="47"/>
                  </a:moveTo>
                  <a:cubicBezTo>
                    <a:pt x="107" y="48"/>
                    <a:pt x="106" y="49"/>
                    <a:pt x="104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6" y="49"/>
                    <a:pt x="85" y="48"/>
                    <a:pt x="85" y="4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5" y="35"/>
                    <a:pt x="86" y="34"/>
                    <a:pt x="87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6" y="34"/>
                    <a:pt x="107" y="35"/>
                    <a:pt x="107" y="37"/>
                  </a:cubicBezTo>
                  <a:lnTo>
                    <a:pt x="107" y="47"/>
                  </a:lnTo>
                  <a:close/>
                  <a:moveTo>
                    <a:pt x="11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6"/>
                    <a:pt x="1" y="57"/>
                  </a:cubicBezTo>
                  <a:cubicBezTo>
                    <a:pt x="2" y="57"/>
                    <a:pt x="2" y="57"/>
                    <a:pt x="2" y="56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1"/>
                    <a:pt x="3" y="40"/>
                    <a:pt x="5" y="38"/>
                  </a:cubicBezTo>
                  <a:cubicBezTo>
                    <a:pt x="5" y="38"/>
                    <a:pt x="5" y="37"/>
                    <a:pt x="5" y="37"/>
                  </a:cubicBezTo>
                  <a:cubicBezTo>
                    <a:pt x="5" y="23"/>
                    <a:pt x="16" y="12"/>
                    <a:pt x="30" y="12"/>
                  </a:cubicBezTo>
                  <a:cubicBezTo>
                    <a:pt x="44" y="12"/>
                    <a:pt x="55" y="23"/>
                    <a:pt x="55" y="37"/>
                  </a:cubicBezTo>
                  <a:cubicBezTo>
                    <a:pt x="55" y="37"/>
                    <a:pt x="55" y="38"/>
                    <a:pt x="55" y="38"/>
                  </a:cubicBezTo>
                  <a:cubicBezTo>
                    <a:pt x="56" y="40"/>
                    <a:pt x="58" y="41"/>
                    <a:pt x="58" y="43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60"/>
                    <a:pt x="59" y="60"/>
                    <a:pt x="59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5" y="60"/>
                    <a:pt x="118" y="57"/>
                    <a:pt x="118" y="5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3"/>
                    <a:pt x="118" y="0"/>
                    <a:pt x="11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2" name="Freeform 105">
              <a:extLst>
                <a:ext uri="{FF2B5EF4-FFF2-40B4-BE49-F238E27FC236}">
                  <a16:creationId xmlns:a16="http://schemas.microsoft.com/office/drawing/2014/main" id="{E85A5A6A-BA3E-CA09-BEFE-F6FD738293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3076" y="1477961"/>
              <a:ext cx="101600" cy="139700"/>
            </a:xfrm>
            <a:custGeom>
              <a:avLst/>
              <a:gdLst/>
              <a:ahLst/>
              <a:cxnLst>
                <a:cxn ang="0">
                  <a:pos x="36" y="23"/>
                </a:cxn>
                <a:cxn ang="0">
                  <a:pos x="9" y="23"/>
                </a:cxn>
                <a:cxn ang="0">
                  <a:pos x="8" y="22"/>
                </a:cxn>
                <a:cxn ang="0">
                  <a:pos x="8" y="19"/>
                </a:cxn>
                <a:cxn ang="0">
                  <a:pos x="22" y="5"/>
                </a:cxn>
                <a:cxn ang="0">
                  <a:pos x="36" y="19"/>
                </a:cxn>
                <a:cxn ang="0">
                  <a:pos x="36" y="22"/>
                </a:cxn>
                <a:cxn ang="0">
                  <a:pos x="36" y="23"/>
                </a:cxn>
                <a:cxn ang="0">
                  <a:pos x="27" y="46"/>
                </a:cxn>
                <a:cxn ang="0">
                  <a:pos x="22" y="51"/>
                </a:cxn>
                <a:cxn ang="0">
                  <a:pos x="17" y="46"/>
                </a:cxn>
                <a:cxn ang="0">
                  <a:pos x="17" y="38"/>
                </a:cxn>
                <a:cxn ang="0">
                  <a:pos x="22" y="33"/>
                </a:cxn>
                <a:cxn ang="0">
                  <a:pos x="27" y="38"/>
                </a:cxn>
                <a:cxn ang="0">
                  <a:pos x="27" y="46"/>
                </a:cxn>
                <a:cxn ang="0">
                  <a:pos x="42" y="23"/>
                </a:cxn>
                <a:cxn ang="0">
                  <a:pos x="41" y="22"/>
                </a:cxn>
                <a:cxn ang="0">
                  <a:pos x="41" y="19"/>
                </a:cxn>
                <a:cxn ang="0">
                  <a:pos x="22" y="0"/>
                </a:cxn>
                <a:cxn ang="0">
                  <a:pos x="3" y="19"/>
                </a:cxn>
                <a:cxn ang="0">
                  <a:pos x="3" y="22"/>
                </a:cxn>
                <a:cxn ang="0">
                  <a:pos x="2" y="23"/>
                </a:cxn>
                <a:cxn ang="0">
                  <a:pos x="0" y="24"/>
                </a:cxn>
                <a:cxn ang="0">
                  <a:pos x="0" y="59"/>
                </a:cxn>
                <a:cxn ang="0">
                  <a:pos x="2" y="61"/>
                </a:cxn>
                <a:cxn ang="0">
                  <a:pos x="42" y="61"/>
                </a:cxn>
                <a:cxn ang="0">
                  <a:pos x="44" y="59"/>
                </a:cxn>
                <a:cxn ang="0">
                  <a:pos x="44" y="24"/>
                </a:cxn>
                <a:cxn ang="0">
                  <a:pos x="42" y="23"/>
                </a:cxn>
              </a:cxnLst>
              <a:rect l="0" t="0" r="r" b="b"/>
              <a:pathLst>
                <a:path w="44" h="61">
                  <a:moveTo>
                    <a:pt x="36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1"/>
                    <a:pt x="14" y="5"/>
                    <a:pt x="22" y="5"/>
                  </a:cubicBezTo>
                  <a:cubicBezTo>
                    <a:pt x="30" y="5"/>
                    <a:pt x="36" y="11"/>
                    <a:pt x="36" y="19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3"/>
                    <a:pt x="36" y="23"/>
                  </a:cubicBezTo>
                  <a:moveTo>
                    <a:pt x="27" y="46"/>
                  </a:moveTo>
                  <a:cubicBezTo>
                    <a:pt x="27" y="49"/>
                    <a:pt x="25" y="51"/>
                    <a:pt x="22" y="51"/>
                  </a:cubicBezTo>
                  <a:cubicBezTo>
                    <a:pt x="19" y="51"/>
                    <a:pt x="17" y="49"/>
                    <a:pt x="17" y="46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5"/>
                    <a:pt x="19" y="33"/>
                    <a:pt x="22" y="33"/>
                  </a:cubicBezTo>
                  <a:cubicBezTo>
                    <a:pt x="25" y="33"/>
                    <a:pt x="27" y="35"/>
                    <a:pt x="27" y="38"/>
                  </a:cubicBezTo>
                  <a:lnTo>
                    <a:pt x="27" y="46"/>
                  </a:lnTo>
                  <a:close/>
                  <a:moveTo>
                    <a:pt x="42" y="23"/>
                  </a:moveTo>
                  <a:cubicBezTo>
                    <a:pt x="42" y="23"/>
                    <a:pt x="41" y="23"/>
                    <a:pt x="41" y="22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9"/>
                    <a:pt x="33" y="0"/>
                    <a:pt x="22" y="0"/>
                  </a:cubicBezTo>
                  <a:cubicBezTo>
                    <a:pt x="11" y="0"/>
                    <a:pt x="3" y="9"/>
                    <a:pt x="3" y="19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1" y="23"/>
                    <a:pt x="0" y="24"/>
                    <a:pt x="0" y="2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0"/>
                    <a:pt x="1" y="61"/>
                    <a:pt x="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3" y="61"/>
                    <a:pt x="44" y="60"/>
                    <a:pt x="44" y="59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3" y="23"/>
                    <a:pt x="42" y="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33" name="Group 432">
            <a:extLst>
              <a:ext uri="{FF2B5EF4-FFF2-40B4-BE49-F238E27FC236}">
                <a16:creationId xmlns:a16="http://schemas.microsoft.com/office/drawing/2014/main" id="{0866B9DD-4D94-F943-2623-D994095D2BB7}"/>
              </a:ext>
            </a:extLst>
          </p:cNvPr>
          <p:cNvGrpSpPr/>
          <p:nvPr/>
        </p:nvGrpSpPr>
        <p:grpSpPr>
          <a:xfrm>
            <a:off x="6635800" y="1902171"/>
            <a:ext cx="286031" cy="328772"/>
            <a:chOff x="5130801" y="1333499"/>
            <a:chExt cx="276225" cy="317500"/>
          </a:xfrm>
          <a:solidFill>
            <a:srgbClr val="288DAA"/>
          </a:solidFill>
        </p:grpSpPr>
        <p:sp>
          <p:nvSpPr>
            <p:cNvPr id="134" name="Freeform 106">
              <a:extLst>
                <a:ext uri="{FF2B5EF4-FFF2-40B4-BE49-F238E27FC236}">
                  <a16:creationId xmlns:a16="http://schemas.microsoft.com/office/drawing/2014/main" id="{7A4D1446-5C10-A398-3C60-06C045073C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67313" y="1333499"/>
              <a:ext cx="203200" cy="166688"/>
            </a:xfrm>
            <a:custGeom>
              <a:avLst/>
              <a:gdLst/>
              <a:ahLst/>
              <a:cxnLst>
                <a:cxn ang="0">
                  <a:pos x="44" y="12"/>
                </a:cxn>
                <a:cxn ang="0">
                  <a:pos x="17" y="28"/>
                </a:cxn>
                <a:cxn ang="0">
                  <a:pos x="16" y="28"/>
                </a:cxn>
                <a:cxn ang="0">
                  <a:pos x="15" y="28"/>
                </a:cxn>
                <a:cxn ang="0">
                  <a:pos x="14" y="27"/>
                </a:cxn>
                <a:cxn ang="0">
                  <a:pos x="42" y="6"/>
                </a:cxn>
                <a:cxn ang="0">
                  <a:pos x="46" y="6"/>
                </a:cxn>
                <a:cxn ang="0">
                  <a:pos x="74" y="27"/>
                </a:cxn>
                <a:cxn ang="0">
                  <a:pos x="73" y="28"/>
                </a:cxn>
                <a:cxn ang="0">
                  <a:pos x="72" y="28"/>
                </a:cxn>
                <a:cxn ang="0">
                  <a:pos x="71" y="28"/>
                </a:cxn>
                <a:cxn ang="0">
                  <a:pos x="44" y="12"/>
                </a:cxn>
                <a:cxn ang="0">
                  <a:pos x="81" y="27"/>
                </a:cxn>
                <a:cxn ang="0">
                  <a:pos x="46" y="0"/>
                </a:cxn>
                <a:cxn ang="0">
                  <a:pos x="42" y="0"/>
                </a:cxn>
                <a:cxn ang="0">
                  <a:pos x="8" y="27"/>
                </a:cxn>
                <a:cxn ang="0">
                  <a:pos x="6" y="28"/>
                </a:cxn>
                <a:cxn ang="0">
                  <a:pos x="0" y="42"/>
                </a:cxn>
                <a:cxn ang="0">
                  <a:pos x="0" y="48"/>
                </a:cxn>
                <a:cxn ang="0">
                  <a:pos x="8" y="58"/>
                </a:cxn>
                <a:cxn ang="0">
                  <a:pos x="15" y="58"/>
                </a:cxn>
                <a:cxn ang="0">
                  <a:pos x="17" y="58"/>
                </a:cxn>
                <a:cxn ang="0">
                  <a:pos x="18" y="58"/>
                </a:cxn>
                <a:cxn ang="0">
                  <a:pos x="44" y="73"/>
                </a:cxn>
                <a:cxn ang="0">
                  <a:pos x="70" y="58"/>
                </a:cxn>
                <a:cxn ang="0">
                  <a:pos x="71" y="58"/>
                </a:cxn>
                <a:cxn ang="0">
                  <a:pos x="73" y="58"/>
                </a:cxn>
                <a:cxn ang="0">
                  <a:pos x="80" y="58"/>
                </a:cxn>
                <a:cxn ang="0">
                  <a:pos x="88" y="48"/>
                </a:cxn>
                <a:cxn ang="0">
                  <a:pos x="88" y="42"/>
                </a:cxn>
                <a:cxn ang="0">
                  <a:pos x="82" y="28"/>
                </a:cxn>
                <a:cxn ang="0">
                  <a:pos x="81" y="27"/>
                </a:cxn>
              </a:cxnLst>
              <a:rect l="0" t="0" r="r" b="b"/>
              <a:pathLst>
                <a:path w="88" h="73">
                  <a:moveTo>
                    <a:pt x="44" y="12"/>
                  </a:moveTo>
                  <a:cubicBezTo>
                    <a:pt x="32" y="12"/>
                    <a:pt x="22" y="18"/>
                    <a:pt x="17" y="28"/>
                  </a:cubicBezTo>
                  <a:cubicBezTo>
                    <a:pt x="17" y="28"/>
                    <a:pt x="17" y="28"/>
                    <a:pt x="16" y="28"/>
                  </a:cubicBezTo>
                  <a:cubicBezTo>
                    <a:pt x="16" y="28"/>
                    <a:pt x="15" y="28"/>
                    <a:pt x="15" y="28"/>
                  </a:cubicBezTo>
                  <a:cubicBezTo>
                    <a:pt x="15" y="28"/>
                    <a:pt x="14" y="28"/>
                    <a:pt x="14" y="27"/>
                  </a:cubicBezTo>
                  <a:cubicBezTo>
                    <a:pt x="15" y="15"/>
                    <a:pt x="28" y="6"/>
                    <a:pt x="42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60" y="6"/>
                    <a:pt x="72" y="15"/>
                    <a:pt x="74" y="27"/>
                  </a:cubicBezTo>
                  <a:cubicBezTo>
                    <a:pt x="74" y="27"/>
                    <a:pt x="74" y="28"/>
                    <a:pt x="73" y="28"/>
                  </a:cubicBezTo>
                  <a:cubicBezTo>
                    <a:pt x="73" y="28"/>
                    <a:pt x="73" y="28"/>
                    <a:pt x="72" y="28"/>
                  </a:cubicBezTo>
                  <a:cubicBezTo>
                    <a:pt x="72" y="28"/>
                    <a:pt x="71" y="28"/>
                    <a:pt x="71" y="28"/>
                  </a:cubicBezTo>
                  <a:cubicBezTo>
                    <a:pt x="66" y="18"/>
                    <a:pt x="56" y="12"/>
                    <a:pt x="44" y="12"/>
                  </a:cubicBezTo>
                  <a:moveTo>
                    <a:pt x="81" y="27"/>
                  </a:moveTo>
                  <a:cubicBezTo>
                    <a:pt x="79" y="12"/>
                    <a:pt x="64" y="0"/>
                    <a:pt x="4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4" y="0"/>
                    <a:pt x="9" y="11"/>
                    <a:pt x="8" y="27"/>
                  </a:cubicBezTo>
                  <a:cubicBezTo>
                    <a:pt x="7" y="28"/>
                    <a:pt x="7" y="28"/>
                    <a:pt x="6" y="28"/>
                  </a:cubicBezTo>
                  <a:cubicBezTo>
                    <a:pt x="4" y="29"/>
                    <a:pt x="0" y="32"/>
                    <a:pt x="0" y="4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6"/>
                    <a:pt x="6" y="58"/>
                    <a:pt x="8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6" y="58"/>
                    <a:pt x="16" y="57"/>
                    <a:pt x="17" y="58"/>
                  </a:cubicBezTo>
                  <a:cubicBezTo>
                    <a:pt x="17" y="58"/>
                    <a:pt x="18" y="58"/>
                    <a:pt x="18" y="58"/>
                  </a:cubicBezTo>
                  <a:cubicBezTo>
                    <a:pt x="23" y="67"/>
                    <a:pt x="33" y="73"/>
                    <a:pt x="44" y="73"/>
                  </a:cubicBezTo>
                  <a:cubicBezTo>
                    <a:pt x="55" y="73"/>
                    <a:pt x="65" y="67"/>
                    <a:pt x="70" y="58"/>
                  </a:cubicBezTo>
                  <a:cubicBezTo>
                    <a:pt x="70" y="58"/>
                    <a:pt x="71" y="58"/>
                    <a:pt x="71" y="58"/>
                  </a:cubicBezTo>
                  <a:cubicBezTo>
                    <a:pt x="72" y="57"/>
                    <a:pt x="72" y="58"/>
                    <a:pt x="73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8" y="56"/>
                    <a:pt x="88" y="48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32"/>
                    <a:pt x="84" y="29"/>
                    <a:pt x="82" y="28"/>
                  </a:cubicBezTo>
                  <a:cubicBezTo>
                    <a:pt x="81" y="28"/>
                    <a:pt x="81" y="28"/>
                    <a:pt x="81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5" name="Freeform 107">
              <a:extLst>
                <a:ext uri="{FF2B5EF4-FFF2-40B4-BE49-F238E27FC236}">
                  <a16:creationId xmlns:a16="http://schemas.microsoft.com/office/drawing/2014/main" id="{BC768BD5-C57A-9F7A-D286-6B1CF14B73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0801" y="1519236"/>
              <a:ext cx="276225" cy="131763"/>
            </a:xfrm>
            <a:custGeom>
              <a:avLst/>
              <a:gdLst/>
              <a:ahLst/>
              <a:cxnLst>
                <a:cxn ang="0">
                  <a:pos x="85" y="26"/>
                </a:cxn>
                <a:cxn ang="0">
                  <a:pos x="82" y="28"/>
                </a:cxn>
                <a:cxn ang="0">
                  <a:pos x="67" y="28"/>
                </a:cxn>
                <a:cxn ang="0">
                  <a:pos x="65" y="26"/>
                </a:cxn>
                <a:cxn ang="0">
                  <a:pos x="65" y="22"/>
                </a:cxn>
                <a:cxn ang="0">
                  <a:pos x="67" y="20"/>
                </a:cxn>
                <a:cxn ang="0">
                  <a:pos x="82" y="20"/>
                </a:cxn>
                <a:cxn ang="0">
                  <a:pos x="85" y="22"/>
                </a:cxn>
                <a:cxn ang="0">
                  <a:pos x="85" y="26"/>
                </a:cxn>
                <a:cxn ang="0">
                  <a:pos x="119" y="54"/>
                </a:cxn>
                <a:cxn ang="0">
                  <a:pos x="99" y="11"/>
                </a:cxn>
                <a:cxn ang="0">
                  <a:pos x="85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22" y="11"/>
                </a:cxn>
                <a:cxn ang="0">
                  <a:pos x="1" y="54"/>
                </a:cxn>
                <a:cxn ang="0">
                  <a:pos x="4" y="58"/>
                </a:cxn>
                <a:cxn ang="0">
                  <a:pos x="19" y="58"/>
                </a:cxn>
                <a:cxn ang="0">
                  <a:pos x="22" y="55"/>
                </a:cxn>
                <a:cxn ang="0">
                  <a:pos x="31" y="39"/>
                </a:cxn>
                <a:cxn ang="0">
                  <a:pos x="33" y="40"/>
                </a:cxn>
                <a:cxn ang="0">
                  <a:pos x="34" y="54"/>
                </a:cxn>
                <a:cxn ang="0">
                  <a:pos x="36" y="58"/>
                </a:cxn>
                <a:cxn ang="0">
                  <a:pos x="86" y="58"/>
                </a:cxn>
                <a:cxn ang="0">
                  <a:pos x="90" y="53"/>
                </a:cxn>
                <a:cxn ang="0">
                  <a:pos x="90" y="40"/>
                </a:cxn>
                <a:cxn ang="0">
                  <a:pos x="92" y="39"/>
                </a:cxn>
                <a:cxn ang="0">
                  <a:pos x="100" y="55"/>
                </a:cxn>
                <a:cxn ang="0">
                  <a:pos x="104" y="58"/>
                </a:cxn>
                <a:cxn ang="0">
                  <a:pos x="116" y="58"/>
                </a:cxn>
                <a:cxn ang="0">
                  <a:pos x="119" y="54"/>
                </a:cxn>
              </a:cxnLst>
              <a:rect l="0" t="0" r="r" b="b"/>
              <a:pathLst>
                <a:path w="120" h="58">
                  <a:moveTo>
                    <a:pt x="85" y="26"/>
                  </a:moveTo>
                  <a:cubicBezTo>
                    <a:pt x="85" y="27"/>
                    <a:pt x="84" y="28"/>
                    <a:pt x="82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6" y="28"/>
                    <a:pt x="65" y="27"/>
                    <a:pt x="65" y="26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1"/>
                    <a:pt x="66" y="20"/>
                    <a:pt x="67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0"/>
                    <a:pt x="85" y="21"/>
                    <a:pt x="85" y="22"/>
                  </a:cubicBezTo>
                  <a:lnTo>
                    <a:pt x="85" y="26"/>
                  </a:lnTo>
                  <a:close/>
                  <a:moveTo>
                    <a:pt x="119" y="54"/>
                  </a:moveTo>
                  <a:cubicBezTo>
                    <a:pt x="99" y="11"/>
                    <a:pt x="99" y="11"/>
                    <a:pt x="99" y="11"/>
                  </a:cubicBezTo>
                  <a:cubicBezTo>
                    <a:pt x="98" y="9"/>
                    <a:pt x="94" y="0"/>
                    <a:pt x="85" y="0"/>
                  </a:cubicBezTo>
                  <a:cubicBezTo>
                    <a:pt x="83" y="0"/>
                    <a:pt x="38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2" y="9"/>
                    <a:pt x="22" y="11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6"/>
                    <a:pt x="1" y="58"/>
                    <a:pt x="4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2" y="58"/>
                    <a:pt x="22" y="55"/>
                    <a:pt x="22" y="55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3" y="34"/>
                    <a:pt x="33" y="40"/>
                  </a:cubicBezTo>
                  <a:cubicBezTo>
                    <a:pt x="33" y="45"/>
                    <a:pt x="34" y="48"/>
                    <a:pt x="34" y="54"/>
                  </a:cubicBezTo>
                  <a:cubicBezTo>
                    <a:pt x="34" y="56"/>
                    <a:pt x="34" y="58"/>
                    <a:pt x="36" y="58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90" y="58"/>
                    <a:pt x="90" y="56"/>
                    <a:pt x="90" y="53"/>
                  </a:cubicBezTo>
                  <a:cubicBezTo>
                    <a:pt x="90" y="46"/>
                    <a:pt x="90" y="44"/>
                    <a:pt x="90" y="40"/>
                  </a:cubicBezTo>
                  <a:cubicBezTo>
                    <a:pt x="90" y="35"/>
                    <a:pt x="92" y="39"/>
                    <a:pt x="92" y="39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101" y="58"/>
                    <a:pt x="104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19" y="58"/>
                    <a:pt x="120" y="56"/>
                    <a:pt x="119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36" name="Group 419">
            <a:extLst>
              <a:ext uri="{FF2B5EF4-FFF2-40B4-BE49-F238E27FC236}">
                <a16:creationId xmlns:a16="http://schemas.microsoft.com/office/drawing/2014/main" id="{408323D5-A02D-FD55-318B-9BE982474B10}"/>
              </a:ext>
            </a:extLst>
          </p:cNvPr>
          <p:cNvGrpSpPr/>
          <p:nvPr/>
        </p:nvGrpSpPr>
        <p:grpSpPr>
          <a:xfrm>
            <a:off x="5348652" y="1959641"/>
            <a:ext cx="299986" cy="296497"/>
            <a:chOff x="3959226" y="1355724"/>
            <a:chExt cx="273050" cy="269875"/>
          </a:xfrm>
          <a:solidFill>
            <a:srgbClr val="288DAA"/>
          </a:solidFill>
        </p:grpSpPr>
        <p:sp>
          <p:nvSpPr>
            <p:cNvPr id="137" name="Freeform 108">
              <a:extLst>
                <a:ext uri="{FF2B5EF4-FFF2-40B4-BE49-F238E27FC236}">
                  <a16:creationId xmlns:a16="http://schemas.microsoft.com/office/drawing/2014/main" id="{757526EF-A205-CC5E-2688-E95FA5A1C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3038" y="1376361"/>
              <a:ext cx="249238" cy="249238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25" y="9"/>
                </a:cxn>
                <a:cxn ang="0">
                  <a:pos x="25" y="10"/>
                </a:cxn>
                <a:cxn ang="0">
                  <a:pos x="30" y="16"/>
                </a:cxn>
                <a:cxn ang="0">
                  <a:pos x="32" y="16"/>
                </a:cxn>
                <a:cxn ang="0">
                  <a:pos x="54" y="10"/>
                </a:cxn>
                <a:cxn ang="0">
                  <a:pos x="99" y="54"/>
                </a:cxn>
                <a:cxn ang="0">
                  <a:pos x="54" y="99"/>
                </a:cxn>
                <a:cxn ang="0">
                  <a:pos x="10" y="54"/>
                </a:cxn>
                <a:cxn ang="0">
                  <a:pos x="14" y="34"/>
                </a:cxn>
                <a:cxn ang="0">
                  <a:pos x="15" y="32"/>
                </a:cxn>
                <a:cxn ang="0">
                  <a:pos x="9" y="27"/>
                </a:cxn>
                <a:cxn ang="0">
                  <a:pos x="7" y="27"/>
                </a:cxn>
                <a:cxn ang="0">
                  <a:pos x="0" y="54"/>
                </a:cxn>
                <a:cxn ang="0">
                  <a:pos x="54" y="109"/>
                </a:cxn>
                <a:cxn ang="0">
                  <a:pos x="109" y="54"/>
                </a:cxn>
                <a:cxn ang="0">
                  <a:pos x="54" y="0"/>
                </a:cxn>
              </a:cxnLst>
              <a:rect l="0" t="0" r="r" b="b"/>
              <a:pathLst>
                <a:path w="109" h="109">
                  <a:moveTo>
                    <a:pt x="54" y="0"/>
                  </a:moveTo>
                  <a:cubicBezTo>
                    <a:pt x="44" y="0"/>
                    <a:pt x="33" y="3"/>
                    <a:pt x="25" y="9"/>
                  </a:cubicBezTo>
                  <a:cubicBezTo>
                    <a:pt x="25" y="9"/>
                    <a:pt x="24" y="9"/>
                    <a:pt x="25" y="10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2" y="16"/>
                    <a:pt x="32" y="16"/>
                  </a:cubicBezTo>
                  <a:cubicBezTo>
                    <a:pt x="39" y="12"/>
                    <a:pt x="46" y="10"/>
                    <a:pt x="54" y="10"/>
                  </a:cubicBezTo>
                  <a:cubicBezTo>
                    <a:pt x="79" y="10"/>
                    <a:pt x="99" y="30"/>
                    <a:pt x="99" y="54"/>
                  </a:cubicBezTo>
                  <a:cubicBezTo>
                    <a:pt x="99" y="79"/>
                    <a:pt x="79" y="99"/>
                    <a:pt x="54" y="99"/>
                  </a:cubicBezTo>
                  <a:cubicBezTo>
                    <a:pt x="30" y="99"/>
                    <a:pt x="10" y="79"/>
                    <a:pt x="10" y="54"/>
                  </a:cubicBezTo>
                  <a:cubicBezTo>
                    <a:pt x="10" y="47"/>
                    <a:pt x="11" y="40"/>
                    <a:pt x="14" y="34"/>
                  </a:cubicBezTo>
                  <a:cubicBezTo>
                    <a:pt x="15" y="33"/>
                    <a:pt x="15" y="32"/>
                    <a:pt x="15" y="32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6"/>
                    <a:pt x="8" y="27"/>
                    <a:pt x="7" y="27"/>
                  </a:cubicBezTo>
                  <a:cubicBezTo>
                    <a:pt x="3" y="35"/>
                    <a:pt x="0" y="45"/>
                    <a:pt x="0" y="54"/>
                  </a:cubicBezTo>
                  <a:cubicBezTo>
                    <a:pt x="0" y="84"/>
                    <a:pt x="24" y="109"/>
                    <a:pt x="54" y="109"/>
                  </a:cubicBezTo>
                  <a:cubicBezTo>
                    <a:pt x="84" y="109"/>
                    <a:pt x="109" y="84"/>
                    <a:pt x="109" y="54"/>
                  </a:cubicBezTo>
                  <a:cubicBezTo>
                    <a:pt x="109" y="24"/>
                    <a:pt x="84" y="0"/>
                    <a:pt x="5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8" name="Freeform 109">
              <a:extLst>
                <a:ext uri="{FF2B5EF4-FFF2-40B4-BE49-F238E27FC236}">
                  <a16:creationId xmlns:a16="http://schemas.microsoft.com/office/drawing/2014/main" id="{F8163FB8-2EC0-9301-98AD-4D06F30004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9226" y="1355724"/>
              <a:ext cx="153988" cy="153988"/>
            </a:xfrm>
            <a:custGeom>
              <a:avLst/>
              <a:gdLst/>
              <a:ahLst/>
              <a:cxnLst>
                <a:cxn ang="0">
                  <a:pos x="63" y="67"/>
                </a:cxn>
                <a:cxn ang="0">
                  <a:pos x="58" y="65"/>
                </a:cxn>
                <a:cxn ang="0">
                  <a:pos x="17" y="24"/>
                </a:cxn>
                <a:cxn ang="0">
                  <a:pos x="13" y="22"/>
                </a:cxn>
                <a:cxn ang="0">
                  <a:pos x="8" y="21"/>
                </a:cxn>
                <a:cxn ang="0">
                  <a:pos x="1" y="13"/>
                </a:cxn>
                <a:cxn ang="0">
                  <a:pos x="2" y="10"/>
                </a:cxn>
                <a:cxn ang="0">
                  <a:pos x="5" y="9"/>
                </a:cxn>
                <a:cxn ang="0">
                  <a:pos x="9" y="5"/>
                </a:cxn>
                <a:cxn ang="0">
                  <a:pos x="10" y="2"/>
                </a:cxn>
                <a:cxn ang="0">
                  <a:pos x="13" y="2"/>
                </a:cxn>
                <a:cxn ang="0">
                  <a:pos x="20" y="9"/>
                </a:cxn>
                <a:cxn ang="0">
                  <a:pos x="22" y="13"/>
                </a:cxn>
                <a:cxn ang="0">
                  <a:pos x="23" y="17"/>
                </a:cxn>
                <a:cxn ang="0">
                  <a:pos x="64" y="58"/>
                </a:cxn>
                <a:cxn ang="0">
                  <a:pos x="67" y="64"/>
                </a:cxn>
                <a:cxn ang="0">
                  <a:pos x="67" y="64"/>
                </a:cxn>
                <a:cxn ang="0">
                  <a:pos x="64" y="67"/>
                </a:cxn>
                <a:cxn ang="0">
                  <a:pos x="63" y="67"/>
                </a:cxn>
              </a:cxnLst>
              <a:rect l="0" t="0" r="r" b="b"/>
              <a:pathLst>
                <a:path w="67" h="67">
                  <a:moveTo>
                    <a:pt x="63" y="67"/>
                  </a:moveTo>
                  <a:cubicBezTo>
                    <a:pt x="62" y="67"/>
                    <a:pt x="59" y="66"/>
                    <a:pt x="58" y="65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6" y="22"/>
                    <a:pt x="14" y="22"/>
                    <a:pt x="13" y="22"/>
                  </a:cubicBezTo>
                  <a:cubicBezTo>
                    <a:pt x="12" y="23"/>
                    <a:pt x="10" y="22"/>
                    <a:pt x="8" y="2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1"/>
                    <a:pt x="2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9"/>
                    <a:pt x="8" y="7"/>
                    <a:pt x="9" y="5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2" y="0"/>
                    <a:pt x="13" y="2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10"/>
                    <a:pt x="22" y="12"/>
                    <a:pt x="22" y="13"/>
                  </a:cubicBezTo>
                  <a:cubicBezTo>
                    <a:pt x="21" y="14"/>
                    <a:pt x="22" y="16"/>
                    <a:pt x="23" y="17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6" y="59"/>
                    <a:pt x="67" y="62"/>
                    <a:pt x="67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7" y="66"/>
                    <a:pt x="66" y="67"/>
                    <a:pt x="64" y="67"/>
                  </a:cubicBezTo>
                  <a:lnTo>
                    <a:pt x="63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9" name="Freeform 110">
              <a:extLst>
                <a:ext uri="{FF2B5EF4-FFF2-40B4-BE49-F238E27FC236}">
                  <a16:creationId xmlns:a16="http://schemas.microsoft.com/office/drawing/2014/main" id="{851DBA1E-185F-4FC3-8DAA-711DEEF06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1938" y="1465261"/>
              <a:ext cx="71438" cy="71438"/>
            </a:xfrm>
            <a:custGeom>
              <a:avLst/>
              <a:gdLst/>
              <a:ahLst/>
              <a:cxnLst>
                <a:cxn ang="0">
                  <a:pos x="16" y="1"/>
                </a:cxn>
                <a:cxn ang="0">
                  <a:pos x="20" y="6"/>
                </a:cxn>
                <a:cxn ang="0">
                  <a:pos x="24" y="15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5" y="26"/>
                </a:cxn>
                <a:cxn ang="0">
                  <a:pos x="14" y="26"/>
                </a:cxn>
                <a:cxn ang="0">
                  <a:pos x="14" y="26"/>
                </a:cxn>
                <a:cxn ang="0">
                  <a:pos x="4" y="21"/>
                </a:cxn>
                <a:cxn ang="0">
                  <a:pos x="2" y="19"/>
                </a:cxn>
                <a:cxn ang="0">
                  <a:pos x="1" y="20"/>
                </a:cxn>
                <a:cxn ang="0">
                  <a:pos x="15" y="31"/>
                </a:cxn>
                <a:cxn ang="0">
                  <a:pos x="31" y="15"/>
                </a:cxn>
                <a:cxn ang="0">
                  <a:pos x="17" y="0"/>
                </a:cxn>
                <a:cxn ang="0">
                  <a:pos x="16" y="1"/>
                </a:cxn>
              </a:cxnLst>
              <a:rect l="0" t="0" r="r" b="b"/>
              <a:pathLst>
                <a:path w="31" h="31">
                  <a:moveTo>
                    <a:pt x="16" y="1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8"/>
                    <a:pt x="24" y="12"/>
                    <a:pt x="24" y="1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19"/>
                    <a:pt x="24" y="21"/>
                    <a:pt x="22" y="23"/>
                  </a:cubicBezTo>
                  <a:cubicBezTo>
                    <a:pt x="20" y="25"/>
                    <a:pt x="18" y="26"/>
                    <a:pt x="15" y="26"/>
                  </a:cubicBezTo>
                  <a:cubicBezTo>
                    <a:pt x="15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0" y="26"/>
                    <a:pt x="6" y="24"/>
                    <a:pt x="4" y="21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7"/>
                    <a:pt x="0" y="19"/>
                    <a:pt x="1" y="20"/>
                  </a:cubicBezTo>
                  <a:cubicBezTo>
                    <a:pt x="2" y="26"/>
                    <a:pt x="8" y="31"/>
                    <a:pt x="15" y="31"/>
                  </a:cubicBezTo>
                  <a:cubicBezTo>
                    <a:pt x="24" y="31"/>
                    <a:pt x="31" y="24"/>
                    <a:pt x="31" y="15"/>
                  </a:cubicBezTo>
                  <a:cubicBezTo>
                    <a:pt x="31" y="8"/>
                    <a:pt x="25" y="1"/>
                    <a:pt x="17" y="0"/>
                  </a:cubicBezTo>
                  <a:cubicBezTo>
                    <a:pt x="17" y="0"/>
                    <a:pt x="14" y="0"/>
                    <a:pt x="1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0" name="Freeform 111">
              <a:extLst>
                <a:ext uri="{FF2B5EF4-FFF2-40B4-BE49-F238E27FC236}">
                  <a16:creationId xmlns:a16="http://schemas.microsoft.com/office/drawing/2014/main" id="{A5286CC5-F84E-3F5E-8D3F-4F78C9B70E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5901" y="1419224"/>
              <a:ext cx="160338" cy="161925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20" y="4"/>
                </a:cxn>
                <a:cxn ang="0">
                  <a:pos x="20" y="6"/>
                </a:cxn>
                <a:cxn ang="0">
                  <a:pos x="25" y="11"/>
                </a:cxn>
                <a:cxn ang="0">
                  <a:pos x="28" y="11"/>
                </a:cxn>
                <a:cxn ang="0">
                  <a:pos x="35" y="10"/>
                </a:cxn>
                <a:cxn ang="0">
                  <a:pos x="61" y="35"/>
                </a:cxn>
                <a:cxn ang="0">
                  <a:pos x="35" y="61"/>
                </a:cxn>
                <a:cxn ang="0">
                  <a:pos x="10" y="35"/>
                </a:cxn>
                <a:cxn ang="0">
                  <a:pos x="11" y="30"/>
                </a:cxn>
                <a:cxn ang="0">
                  <a:pos x="10" y="28"/>
                </a:cxn>
                <a:cxn ang="0">
                  <a:pos x="5" y="22"/>
                </a:cxn>
                <a:cxn ang="0">
                  <a:pos x="3" y="22"/>
                </a:cxn>
                <a:cxn ang="0">
                  <a:pos x="0" y="35"/>
                </a:cxn>
                <a:cxn ang="0">
                  <a:pos x="35" y="70"/>
                </a:cxn>
                <a:cxn ang="0">
                  <a:pos x="70" y="35"/>
                </a:cxn>
                <a:cxn ang="0">
                  <a:pos x="35" y="0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cubicBezTo>
                    <a:pt x="30" y="0"/>
                    <a:pt x="25" y="2"/>
                    <a:pt x="20" y="4"/>
                  </a:cubicBezTo>
                  <a:cubicBezTo>
                    <a:pt x="20" y="4"/>
                    <a:pt x="19" y="4"/>
                    <a:pt x="20" y="6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2"/>
                    <a:pt x="27" y="12"/>
                    <a:pt x="28" y="11"/>
                  </a:cubicBezTo>
                  <a:cubicBezTo>
                    <a:pt x="30" y="11"/>
                    <a:pt x="33" y="10"/>
                    <a:pt x="35" y="10"/>
                  </a:cubicBezTo>
                  <a:cubicBezTo>
                    <a:pt x="49" y="10"/>
                    <a:pt x="61" y="22"/>
                    <a:pt x="61" y="35"/>
                  </a:cubicBezTo>
                  <a:cubicBezTo>
                    <a:pt x="61" y="49"/>
                    <a:pt x="49" y="61"/>
                    <a:pt x="35" y="61"/>
                  </a:cubicBezTo>
                  <a:cubicBezTo>
                    <a:pt x="21" y="61"/>
                    <a:pt x="10" y="49"/>
                    <a:pt x="10" y="35"/>
                  </a:cubicBezTo>
                  <a:cubicBezTo>
                    <a:pt x="10" y="33"/>
                    <a:pt x="10" y="32"/>
                    <a:pt x="11" y="30"/>
                  </a:cubicBezTo>
                  <a:cubicBezTo>
                    <a:pt x="11" y="29"/>
                    <a:pt x="11" y="29"/>
                    <a:pt x="10" y="28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1"/>
                    <a:pt x="3" y="22"/>
                    <a:pt x="3" y="22"/>
                  </a:cubicBezTo>
                  <a:cubicBezTo>
                    <a:pt x="1" y="26"/>
                    <a:pt x="0" y="31"/>
                    <a:pt x="0" y="35"/>
                  </a:cubicBezTo>
                  <a:cubicBezTo>
                    <a:pt x="0" y="55"/>
                    <a:pt x="16" y="70"/>
                    <a:pt x="35" y="70"/>
                  </a:cubicBezTo>
                  <a:cubicBezTo>
                    <a:pt x="55" y="70"/>
                    <a:pt x="70" y="55"/>
                    <a:pt x="70" y="35"/>
                  </a:cubicBezTo>
                  <a:cubicBezTo>
                    <a:pt x="70" y="16"/>
                    <a:pt x="55" y="0"/>
                    <a:pt x="3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41" name="Freeform 112">
            <a:extLst>
              <a:ext uri="{FF2B5EF4-FFF2-40B4-BE49-F238E27FC236}">
                <a16:creationId xmlns:a16="http://schemas.microsoft.com/office/drawing/2014/main" id="{8C4556B3-DA8D-E81B-8DB3-A1A7F7DDB684}"/>
              </a:ext>
            </a:extLst>
          </p:cNvPr>
          <p:cNvSpPr>
            <a:spLocks noEditPoints="1"/>
          </p:cNvSpPr>
          <p:nvPr/>
        </p:nvSpPr>
        <p:spPr bwMode="auto">
          <a:xfrm>
            <a:off x="4909140" y="1952663"/>
            <a:ext cx="298242" cy="313938"/>
          </a:xfrm>
          <a:custGeom>
            <a:avLst/>
            <a:gdLst/>
            <a:ahLst/>
            <a:cxnLst>
              <a:cxn ang="0">
                <a:pos x="96" y="39"/>
              </a:cxn>
              <a:cxn ang="0">
                <a:pos x="51" y="37"/>
              </a:cxn>
              <a:cxn ang="0">
                <a:pos x="54" y="18"/>
              </a:cxn>
              <a:cxn ang="0">
                <a:pos x="99" y="19"/>
              </a:cxn>
              <a:cxn ang="0">
                <a:pos x="110" y="29"/>
              </a:cxn>
              <a:cxn ang="0">
                <a:pos x="20" y="79"/>
              </a:cxn>
              <a:cxn ang="0">
                <a:pos x="9" y="68"/>
              </a:cxn>
              <a:cxn ang="0">
                <a:pos x="21" y="58"/>
              </a:cxn>
              <a:cxn ang="0">
                <a:pos x="67" y="60"/>
              </a:cxn>
              <a:cxn ang="0">
                <a:pos x="66" y="79"/>
              </a:cxn>
              <a:cxn ang="0">
                <a:pos x="20" y="79"/>
              </a:cxn>
              <a:cxn ang="0">
                <a:pos x="103" y="14"/>
              </a:cxn>
              <a:cxn ang="0">
                <a:pos x="71" y="11"/>
              </a:cxn>
              <a:cxn ang="0">
                <a:pos x="69" y="4"/>
              </a:cxn>
              <a:cxn ang="0">
                <a:pos x="53" y="0"/>
              </a:cxn>
              <a:cxn ang="0">
                <a:pos x="49" y="9"/>
              </a:cxn>
              <a:cxn ang="0">
                <a:pos x="44" y="17"/>
              </a:cxn>
              <a:cxn ang="0">
                <a:pos x="47" y="45"/>
              </a:cxn>
              <a:cxn ang="0">
                <a:pos x="49" y="51"/>
              </a:cxn>
              <a:cxn ang="0">
                <a:pos x="21" y="52"/>
              </a:cxn>
              <a:cxn ang="0">
                <a:pos x="2" y="65"/>
              </a:cxn>
              <a:cxn ang="0">
                <a:pos x="2" y="73"/>
              </a:cxn>
              <a:cxn ang="0">
                <a:pos x="23" y="86"/>
              </a:cxn>
              <a:cxn ang="0">
                <a:pos x="49" y="88"/>
              </a:cxn>
              <a:cxn ang="0">
                <a:pos x="45" y="111"/>
              </a:cxn>
              <a:cxn ang="0">
                <a:pos x="27" y="114"/>
              </a:cxn>
              <a:cxn ang="0">
                <a:pos x="26" y="125"/>
              </a:cxn>
              <a:cxn ang="0">
                <a:pos x="94" y="121"/>
              </a:cxn>
              <a:cxn ang="0">
                <a:pos x="85" y="111"/>
              </a:cxn>
              <a:cxn ang="0">
                <a:pos x="69" y="107"/>
              </a:cxn>
              <a:cxn ang="0">
                <a:pos x="71" y="86"/>
              </a:cxn>
              <a:cxn ang="0">
                <a:pos x="74" y="58"/>
              </a:cxn>
              <a:cxn ang="0">
                <a:pos x="69" y="51"/>
              </a:cxn>
              <a:cxn ang="0">
                <a:pos x="71" y="45"/>
              </a:cxn>
              <a:cxn ang="0">
                <a:pos x="102" y="43"/>
              </a:cxn>
              <a:cxn ang="0">
                <a:pos x="118" y="29"/>
              </a:cxn>
            </a:cxnLst>
            <a:rect l="0" t="0" r="r" b="b"/>
            <a:pathLst>
              <a:path w="119" h="125">
                <a:moveTo>
                  <a:pt x="98" y="38"/>
                </a:moveTo>
                <a:cubicBezTo>
                  <a:pt x="98" y="39"/>
                  <a:pt x="96" y="39"/>
                  <a:pt x="96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1" y="39"/>
                  <a:pt x="51" y="37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18"/>
                  <a:pt x="54" y="18"/>
                  <a:pt x="54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8" y="18"/>
                  <a:pt x="99" y="18"/>
                  <a:pt x="99" y="19"/>
                </a:cubicBezTo>
                <a:cubicBezTo>
                  <a:pt x="99" y="19"/>
                  <a:pt x="107" y="25"/>
                  <a:pt x="110" y="28"/>
                </a:cubicBezTo>
                <a:cubicBezTo>
                  <a:pt x="111" y="28"/>
                  <a:pt x="110" y="29"/>
                  <a:pt x="110" y="29"/>
                </a:cubicBezTo>
                <a:lnTo>
                  <a:pt x="98" y="38"/>
                </a:lnTo>
                <a:close/>
                <a:moveTo>
                  <a:pt x="20" y="79"/>
                </a:moveTo>
                <a:cubicBezTo>
                  <a:pt x="9" y="70"/>
                  <a:pt x="9" y="70"/>
                  <a:pt x="9" y="70"/>
                </a:cubicBezTo>
                <a:cubicBezTo>
                  <a:pt x="9" y="70"/>
                  <a:pt x="8" y="69"/>
                  <a:pt x="9" y="68"/>
                </a:cubicBezTo>
                <a:cubicBezTo>
                  <a:pt x="12" y="65"/>
                  <a:pt x="19" y="59"/>
                  <a:pt x="19" y="59"/>
                </a:cubicBezTo>
                <a:cubicBezTo>
                  <a:pt x="20" y="59"/>
                  <a:pt x="21" y="58"/>
                  <a:pt x="21" y="58"/>
                </a:cubicBezTo>
                <a:cubicBezTo>
                  <a:pt x="66" y="58"/>
                  <a:pt x="66" y="58"/>
                  <a:pt x="66" y="58"/>
                </a:cubicBezTo>
                <a:cubicBezTo>
                  <a:pt x="66" y="58"/>
                  <a:pt x="67" y="58"/>
                  <a:pt x="67" y="60"/>
                </a:cubicBezTo>
                <a:cubicBezTo>
                  <a:pt x="67" y="78"/>
                  <a:pt x="67" y="78"/>
                  <a:pt x="67" y="78"/>
                </a:cubicBezTo>
                <a:cubicBezTo>
                  <a:pt x="67" y="80"/>
                  <a:pt x="66" y="79"/>
                  <a:pt x="66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2" y="79"/>
                  <a:pt x="21" y="79"/>
                  <a:pt x="20" y="79"/>
                </a:cubicBezTo>
                <a:moveTo>
                  <a:pt x="117" y="24"/>
                </a:moveTo>
                <a:cubicBezTo>
                  <a:pt x="103" y="14"/>
                  <a:pt x="103" y="14"/>
                  <a:pt x="103" y="14"/>
                </a:cubicBezTo>
                <a:cubicBezTo>
                  <a:pt x="102" y="12"/>
                  <a:pt x="99" y="11"/>
                  <a:pt x="97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71" y="11"/>
                  <a:pt x="69" y="11"/>
                  <a:pt x="69" y="9"/>
                </a:cubicBezTo>
                <a:cubicBezTo>
                  <a:pt x="69" y="4"/>
                  <a:pt x="69" y="4"/>
                  <a:pt x="69" y="4"/>
                </a:cubicBezTo>
                <a:cubicBezTo>
                  <a:pt x="69" y="2"/>
                  <a:pt x="67" y="0"/>
                  <a:pt x="6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0" y="0"/>
                  <a:pt x="49" y="2"/>
                  <a:pt x="49" y="4"/>
                </a:cubicBezTo>
                <a:cubicBezTo>
                  <a:pt x="49" y="9"/>
                  <a:pt x="49" y="9"/>
                  <a:pt x="49" y="9"/>
                </a:cubicBezTo>
                <a:cubicBezTo>
                  <a:pt x="49" y="11"/>
                  <a:pt x="48" y="12"/>
                  <a:pt x="47" y="12"/>
                </a:cubicBezTo>
                <a:cubicBezTo>
                  <a:pt x="46" y="13"/>
                  <a:pt x="44" y="15"/>
                  <a:pt x="44" y="17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2"/>
                  <a:pt x="46" y="44"/>
                  <a:pt x="47" y="45"/>
                </a:cubicBezTo>
                <a:cubicBezTo>
                  <a:pt x="48" y="45"/>
                  <a:pt x="49" y="45"/>
                  <a:pt x="49" y="47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2"/>
                  <a:pt x="48" y="52"/>
                  <a:pt x="48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19" y="52"/>
                  <a:pt x="17" y="53"/>
                  <a:pt x="15" y="54"/>
                </a:cubicBezTo>
                <a:cubicBezTo>
                  <a:pt x="2" y="65"/>
                  <a:pt x="2" y="65"/>
                  <a:pt x="2" y="65"/>
                </a:cubicBezTo>
                <a:cubicBezTo>
                  <a:pt x="1" y="66"/>
                  <a:pt x="0" y="68"/>
                  <a:pt x="0" y="69"/>
                </a:cubicBezTo>
                <a:cubicBezTo>
                  <a:pt x="0" y="71"/>
                  <a:pt x="1" y="72"/>
                  <a:pt x="2" y="73"/>
                </a:cubicBezTo>
                <a:cubicBezTo>
                  <a:pt x="16" y="84"/>
                  <a:pt x="16" y="84"/>
                  <a:pt x="16" y="84"/>
                </a:cubicBezTo>
                <a:cubicBezTo>
                  <a:pt x="18" y="85"/>
                  <a:pt x="21" y="86"/>
                  <a:pt x="23" y="86"/>
                </a:cubicBezTo>
                <a:cubicBezTo>
                  <a:pt x="47" y="86"/>
                  <a:pt x="47" y="86"/>
                  <a:pt x="47" y="86"/>
                </a:cubicBezTo>
                <a:cubicBezTo>
                  <a:pt x="47" y="86"/>
                  <a:pt x="49" y="86"/>
                  <a:pt x="49" y="88"/>
                </a:cubicBezTo>
                <a:cubicBezTo>
                  <a:pt x="49" y="107"/>
                  <a:pt x="49" y="107"/>
                  <a:pt x="49" y="107"/>
                </a:cubicBezTo>
                <a:cubicBezTo>
                  <a:pt x="49" y="109"/>
                  <a:pt x="47" y="111"/>
                  <a:pt x="45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0" y="111"/>
                  <a:pt x="28" y="112"/>
                  <a:pt x="27" y="114"/>
                </a:cubicBezTo>
                <a:cubicBezTo>
                  <a:pt x="24" y="121"/>
                  <a:pt x="24" y="121"/>
                  <a:pt x="24" y="121"/>
                </a:cubicBezTo>
                <a:cubicBezTo>
                  <a:pt x="23" y="123"/>
                  <a:pt x="24" y="125"/>
                  <a:pt x="26" y="125"/>
                </a:cubicBezTo>
                <a:cubicBezTo>
                  <a:pt x="92" y="125"/>
                  <a:pt x="92" y="125"/>
                  <a:pt x="92" y="125"/>
                </a:cubicBezTo>
                <a:cubicBezTo>
                  <a:pt x="94" y="125"/>
                  <a:pt x="95" y="123"/>
                  <a:pt x="94" y="121"/>
                </a:cubicBezTo>
                <a:cubicBezTo>
                  <a:pt x="91" y="114"/>
                  <a:pt x="91" y="114"/>
                  <a:pt x="91" y="114"/>
                </a:cubicBezTo>
                <a:cubicBezTo>
                  <a:pt x="90" y="112"/>
                  <a:pt x="87" y="111"/>
                  <a:pt x="85" y="111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71" y="111"/>
                  <a:pt x="69" y="109"/>
                  <a:pt x="69" y="107"/>
                </a:cubicBezTo>
                <a:cubicBezTo>
                  <a:pt x="69" y="87"/>
                  <a:pt x="69" y="87"/>
                  <a:pt x="69" y="87"/>
                </a:cubicBezTo>
                <a:cubicBezTo>
                  <a:pt x="69" y="86"/>
                  <a:pt x="70" y="86"/>
                  <a:pt x="71" y="86"/>
                </a:cubicBezTo>
                <a:cubicBezTo>
                  <a:pt x="73" y="85"/>
                  <a:pt x="74" y="83"/>
                  <a:pt x="74" y="80"/>
                </a:cubicBezTo>
                <a:cubicBezTo>
                  <a:pt x="74" y="58"/>
                  <a:pt x="74" y="58"/>
                  <a:pt x="74" y="58"/>
                </a:cubicBezTo>
                <a:cubicBezTo>
                  <a:pt x="74" y="55"/>
                  <a:pt x="73" y="53"/>
                  <a:pt x="71" y="52"/>
                </a:cubicBezTo>
                <a:cubicBezTo>
                  <a:pt x="70" y="52"/>
                  <a:pt x="69" y="52"/>
                  <a:pt x="69" y="51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45"/>
                  <a:pt x="71" y="45"/>
                  <a:pt x="71" y="45"/>
                </a:cubicBezTo>
                <a:cubicBezTo>
                  <a:pt x="96" y="45"/>
                  <a:pt x="96" y="45"/>
                  <a:pt x="96" y="45"/>
                </a:cubicBezTo>
                <a:cubicBezTo>
                  <a:pt x="98" y="45"/>
                  <a:pt x="100" y="45"/>
                  <a:pt x="102" y="43"/>
                </a:cubicBezTo>
                <a:cubicBezTo>
                  <a:pt x="116" y="33"/>
                  <a:pt x="116" y="33"/>
                  <a:pt x="116" y="33"/>
                </a:cubicBezTo>
                <a:cubicBezTo>
                  <a:pt x="118" y="32"/>
                  <a:pt x="118" y="30"/>
                  <a:pt x="118" y="29"/>
                </a:cubicBezTo>
                <a:cubicBezTo>
                  <a:pt x="119" y="27"/>
                  <a:pt x="118" y="26"/>
                  <a:pt x="117" y="24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42" name="Group 423">
            <a:extLst>
              <a:ext uri="{FF2B5EF4-FFF2-40B4-BE49-F238E27FC236}">
                <a16:creationId xmlns:a16="http://schemas.microsoft.com/office/drawing/2014/main" id="{2B69B681-A3D7-3BA9-FFEC-1575E8B0FC84}"/>
              </a:ext>
            </a:extLst>
          </p:cNvPr>
          <p:cNvGrpSpPr/>
          <p:nvPr/>
        </p:nvGrpSpPr>
        <p:grpSpPr>
          <a:xfrm>
            <a:off x="5807350" y="1935222"/>
            <a:ext cx="298242" cy="348820"/>
            <a:chOff x="4376738" y="1333499"/>
            <a:chExt cx="271463" cy="317500"/>
          </a:xfrm>
          <a:solidFill>
            <a:srgbClr val="288DAA"/>
          </a:solidFill>
        </p:grpSpPr>
        <p:sp>
          <p:nvSpPr>
            <p:cNvPr id="143" name="Freeform 113">
              <a:extLst>
                <a:ext uri="{FF2B5EF4-FFF2-40B4-BE49-F238E27FC236}">
                  <a16:creationId xmlns:a16="http://schemas.microsoft.com/office/drawing/2014/main" id="{16604B34-1139-B61B-2404-8C791C8B4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6" y="1531936"/>
              <a:ext cx="180975" cy="11113"/>
            </a:xfrm>
            <a:custGeom>
              <a:avLst/>
              <a:gdLst/>
              <a:ahLst/>
              <a:cxnLst>
                <a:cxn ang="0">
                  <a:pos x="79" y="3"/>
                </a:cxn>
                <a:cxn ang="0">
                  <a:pos x="77" y="5"/>
                </a:cxn>
                <a:cxn ang="0">
                  <a:pos x="2" y="5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77" y="0"/>
                </a:cxn>
                <a:cxn ang="0">
                  <a:pos x="79" y="2"/>
                </a:cxn>
                <a:cxn ang="0">
                  <a:pos x="79" y="3"/>
                </a:cxn>
              </a:cxnLst>
              <a:rect l="0" t="0" r="r" b="b"/>
              <a:pathLst>
                <a:path w="79" h="5">
                  <a:moveTo>
                    <a:pt x="79" y="3"/>
                  </a:moveTo>
                  <a:cubicBezTo>
                    <a:pt x="79" y="4"/>
                    <a:pt x="78" y="5"/>
                    <a:pt x="77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8" y="0"/>
                    <a:pt x="79" y="1"/>
                    <a:pt x="79" y="2"/>
                  </a:cubicBezTo>
                  <a:lnTo>
                    <a:pt x="7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4" name="Freeform 114">
              <a:extLst>
                <a:ext uri="{FF2B5EF4-FFF2-40B4-BE49-F238E27FC236}">
                  <a16:creationId xmlns:a16="http://schemas.microsoft.com/office/drawing/2014/main" id="{BDAFA29A-F2EA-D4E6-1509-8FDF53316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6" y="1390649"/>
              <a:ext cx="76200" cy="12700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1" y="6"/>
                </a:cxn>
                <a:cxn ang="0">
                  <a:pos x="2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31" y="0"/>
                </a:cxn>
                <a:cxn ang="0">
                  <a:pos x="33" y="2"/>
                </a:cxn>
                <a:cxn ang="0">
                  <a:pos x="33" y="4"/>
                </a:cxn>
              </a:cxnLst>
              <a:rect l="0" t="0" r="r" b="b"/>
              <a:pathLst>
                <a:path w="33" h="6">
                  <a:moveTo>
                    <a:pt x="33" y="4"/>
                  </a:moveTo>
                  <a:cubicBezTo>
                    <a:pt x="33" y="5"/>
                    <a:pt x="32" y="6"/>
                    <a:pt x="3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3" y="1"/>
                    <a:pt x="33" y="2"/>
                  </a:cubicBezTo>
                  <a:lnTo>
                    <a:pt x="3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5" name="Freeform 115">
              <a:extLst>
                <a:ext uri="{FF2B5EF4-FFF2-40B4-BE49-F238E27FC236}">
                  <a16:creationId xmlns:a16="http://schemas.microsoft.com/office/drawing/2014/main" id="{94FA2F21-EA94-3513-1296-3B2C152399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4376" y="1577974"/>
              <a:ext cx="77788" cy="14288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2" y="6"/>
                </a:cxn>
                <a:cxn ang="0">
                  <a:pos x="3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3" y="0"/>
                </a:cxn>
                <a:cxn ang="0">
                  <a:pos x="32" y="0"/>
                </a:cxn>
                <a:cxn ang="0">
                  <a:pos x="34" y="2"/>
                </a:cxn>
                <a:cxn ang="0">
                  <a:pos x="34" y="4"/>
                </a:cxn>
              </a:cxnLst>
              <a:rect l="0" t="0" r="r" b="b"/>
              <a:pathLst>
                <a:path w="34" h="6">
                  <a:moveTo>
                    <a:pt x="34" y="4"/>
                  </a:moveTo>
                  <a:cubicBezTo>
                    <a:pt x="34" y="5"/>
                    <a:pt x="33" y="6"/>
                    <a:pt x="3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4" y="1"/>
                    <a:pt x="34" y="2"/>
                  </a:cubicBezTo>
                  <a:lnTo>
                    <a:pt x="3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6" name="Freeform 116">
              <a:extLst>
                <a:ext uri="{FF2B5EF4-FFF2-40B4-BE49-F238E27FC236}">
                  <a16:creationId xmlns:a16="http://schemas.microsoft.com/office/drawing/2014/main" id="{8DD69EBE-9701-222E-2589-C8E82C9816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6" y="1438274"/>
              <a:ext cx="112713" cy="14288"/>
            </a:xfrm>
            <a:custGeom>
              <a:avLst/>
              <a:gdLst/>
              <a:ahLst/>
              <a:cxnLst>
                <a:cxn ang="0">
                  <a:pos x="49" y="3"/>
                </a:cxn>
                <a:cxn ang="0">
                  <a:pos x="46" y="6"/>
                </a:cxn>
                <a:cxn ang="0">
                  <a:pos x="2" y="6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46" y="0"/>
                </a:cxn>
                <a:cxn ang="0">
                  <a:pos x="49" y="2"/>
                </a:cxn>
                <a:cxn ang="0">
                  <a:pos x="49" y="3"/>
                </a:cxn>
              </a:cxnLst>
              <a:rect l="0" t="0" r="r" b="b"/>
              <a:pathLst>
                <a:path w="49" h="6">
                  <a:moveTo>
                    <a:pt x="49" y="3"/>
                  </a:moveTo>
                  <a:cubicBezTo>
                    <a:pt x="49" y="5"/>
                    <a:pt x="48" y="6"/>
                    <a:pt x="46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8" y="0"/>
                    <a:pt x="49" y="1"/>
                    <a:pt x="49" y="2"/>
                  </a:cubicBezTo>
                  <a:lnTo>
                    <a:pt x="4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7" name="Freeform 117">
              <a:extLst>
                <a:ext uri="{FF2B5EF4-FFF2-40B4-BE49-F238E27FC236}">
                  <a16:creationId xmlns:a16="http://schemas.microsoft.com/office/drawing/2014/main" id="{7CE18B34-9053-7CAA-C224-29440FB6D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6" y="1484311"/>
              <a:ext cx="180975" cy="14288"/>
            </a:xfrm>
            <a:custGeom>
              <a:avLst/>
              <a:gdLst/>
              <a:ahLst/>
              <a:cxnLst>
                <a:cxn ang="0">
                  <a:pos x="79" y="4"/>
                </a:cxn>
                <a:cxn ang="0">
                  <a:pos x="77" y="6"/>
                </a:cxn>
                <a:cxn ang="0">
                  <a:pos x="2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77" y="0"/>
                </a:cxn>
                <a:cxn ang="0">
                  <a:pos x="79" y="2"/>
                </a:cxn>
                <a:cxn ang="0">
                  <a:pos x="79" y="4"/>
                </a:cxn>
              </a:cxnLst>
              <a:rect l="0" t="0" r="r" b="b"/>
              <a:pathLst>
                <a:path w="79" h="6">
                  <a:moveTo>
                    <a:pt x="79" y="4"/>
                  </a:moveTo>
                  <a:cubicBezTo>
                    <a:pt x="79" y="5"/>
                    <a:pt x="78" y="6"/>
                    <a:pt x="77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8" y="0"/>
                    <a:pt x="79" y="1"/>
                    <a:pt x="79" y="2"/>
                  </a:cubicBezTo>
                  <a:lnTo>
                    <a:pt x="7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8" name="Freeform 118">
              <a:extLst>
                <a:ext uri="{FF2B5EF4-FFF2-40B4-BE49-F238E27FC236}">
                  <a16:creationId xmlns:a16="http://schemas.microsoft.com/office/drawing/2014/main" id="{577CB242-D57A-C0A1-6E1C-543FF28063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6738" y="1333499"/>
              <a:ext cx="271463" cy="317500"/>
            </a:xfrm>
            <a:custGeom>
              <a:avLst/>
              <a:gdLst/>
              <a:ahLst/>
              <a:cxnLst>
                <a:cxn ang="0">
                  <a:pos x="110" y="132"/>
                </a:cxn>
                <a:cxn ang="0">
                  <a:pos x="8" y="132"/>
                </a:cxn>
                <a:cxn ang="0">
                  <a:pos x="7" y="130"/>
                </a:cxn>
                <a:cxn ang="0">
                  <a:pos x="7" y="8"/>
                </a:cxn>
                <a:cxn ang="0">
                  <a:pos x="9" y="6"/>
                </a:cxn>
                <a:cxn ang="0">
                  <a:pos x="65" y="6"/>
                </a:cxn>
                <a:cxn ang="0">
                  <a:pos x="68" y="9"/>
                </a:cxn>
                <a:cxn ang="0">
                  <a:pos x="68" y="36"/>
                </a:cxn>
                <a:cxn ang="0">
                  <a:pos x="77" y="45"/>
                </a:cxn>
                <a:cxn ang="0">
                  <a:pos x="110" y="45"/>
                </a:cxn>
                <a:cxn ang="0">
                  <a:pos x="112" y="47"/>
                </a:cxn>
                <a:cxn ang="0">
                  <a:pos x="112" y="130"/>
                </a:cxn>
                <a:cxn ang="0">
                  <a:pos x="110" y="132"/>
                </a:cxn>
                <a:cxn ang="0">
                  <a:pos x="75" y="13"/>
                </a:cxn>
                <a:cxn ang="0">
                  <a:pos x="77" y="12"/>
                </a:cxn>
                <a:cxn ang="0">
                  <a:pos x="105" y="37"/>
                </a:cxn>
                <a:cxn ang="0">
                  <a:pos x="104" y="38"/>
                </a:cxn>
                <a:cxn ang="0">
                  <a:pos x="77" y="38"/>
                </a:cxn>
                <a:cxn ang="0">
                  <a:pos x="75" y="36"/>
                </a:cxn>
                <a:cxn ang="0">
                  <a:pos x="75" y="13"/>
                </a:cxn>
                <a:cxn ang="0">
                  <a:pos x="113" y="33"/>
                </a:cxn>
                <a:cxn ang="0">
                  <a:pos x="77" y="4"/>
                </a:cxn>
                <a:cxn ang="0">
                  <a:pos x="65" y="0"/>
                </a:cxn>
                <a:cxn ang="0">
                  <a:pos x="9" y="0"/>
                </a:cxn>
                <a:cxn ang="0">
                  <a:pos x="0" y="8"/>
                </a:cxn>
                <a:cxn ang="0">
                  <a:pos x="0" y="129"/>
                </a:cxn>
                <a:cxn ang="0">
                  <a:pos x="9" y="139"/>
                </a:cxn>
                <a:cxn ang="0">
                  <a:pos x="110" y="139"/>
                </a:cxn>
                <a:cxn ang="0">
                  <a:pos x="118" y="130"/>
                </a:cxn>
                <a:cxn ang="0">
                  <a:pos x="118" y="45"/>
                </a:cxn>
                <a:cxn ang="0">
                  <a:pos x="113" y="33"/>
                </a:cxn>
              </a:cxnLst>
              <a:rect l="0" t="0" r="r" b="b"/>
              <a:pathLst>
                <a:path w="118" h="139">
                  <a:moveTo>
                    <a:pt x="110" y="132"/>
                  </a:moveTo>
                  <a:cubicBezTo>
                    <a:pt x="8" y="132"/>
                    <a:pt x="8" y="132"/>
                    <a:pt x="8" y="132"/>
                  </a:cubicBezTo>
                  <a:cubicBezTo>
                    <a:pt x="8" y="132"/>
                    <a:pt x="7" y="132"/>
                    <a:pt x="7" y="13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8" y="6"/>
                    <a:pt x="9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6" y="6"/>
                    <a:pt x="68" y="7"/>
                    <a:pt x="68" y="9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41"/>
                    <a:pt x="72" y="45"/>
                    <a:pt x="77" y="45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1" y="45"/>
                    <a:pt x="112" y="45"/>
                    <a:pt x="112" y="47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2" y="131"/>
                    <a:pt x="111" y="132"/>
                    <a:pt x="110" y="132"/>
                  </a:cubicBezTo>
                  <a:moveTo>
                    <a:pt x="75" y="13"/>
                  </a:moveTo>
                  <a:cubicBezTo>
                    <a:pt x="75" y="11"/>
                    <a:pt x="77" y="12"/>
                    <a:pt x="77" y="12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5" y="37"/>
                    <a:pt x="107" y="38"/>
                    <a:pt x="104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6" y="38"/>
                    <a:pt x="75" y="37"/>
                    <a:pt x="75" y="36"/>
                  </a:cubicBezTo>
                  <a:lnTo>
                    <a:pt x="75" y="13"/>
                  </a:lnTo>
                  <a:close/>
                  <a:moveTo>
                    <a:pt x="113" y="33"/>
                  </a:moveTo>
                  <a:cubicBezTo>
                    <a:pt x="77" y="4"/>
                    <a:pt x="77" y="4"/>
                    <a:pt x="77" y="4"/>
                  </a:cubicBezTo>
                  <a:cubicBezTo>
                    <a:pt x="74" y="1"/>
                    <a:pt x="69" y="0"/>
                    <a:pt x="6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9"/>
                    <a:pt x="9" y="139"/>
                    <a:pt x="9" y="139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5" y="139"/>
                    <a:pt x="118" y="135"/>
                    <a:pt x="118" y="130"/>
                  </a:cubicBezTo>
                  <a:cubicBezTo>
                    <a:pt x="118" y="45"/>
                    <a:pt x="118" y="45"/>
                    <a:pt x="118" y="45"/>
                  </a:cubicBezTo>
                  <a:cubicBezTo>
                    <a:pt x="118" y="41"/>
                    <a:pt x="116" y="36"/>
                    <a:pt x="113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49" name="Group 445">
            <a:extLst>
              <a:ext uri="{FF2B5EF4-FFF2-40B4-BE49-F238E27FC236}">
                <a16:creationId xmlns:a16="http://schemas.microsoft.com/office/drawing/2014/main" id="{A637F8B6-6D78-6B51-31FD-5302DA980041}"/>
              </a:ext>
            </a:extLst>
          </p:cNvPr>
          <p:cNvGrpSpPr/>
          <p:nvPr/>
        </p:nvGrpSpPr>
        <p:grpSpPr>
          <a:xfrm>
            <a:off x="9731577" y="2017195"/>
            <a:ext cx="299986" cy="184875"/>
            <a:chOff x="7948613" y="1408111"/>
            <a:chExt cx="273050" cy="168276"/>
          </a:xfrm>
          <a:solidFill>
            <a:srgbClr val="288DAA"/>
          </a:solidFill>
        </p:grpSpPr>
        <p:sp>
          <p:nvSpPr>
            <p:cNvPr id="150" name="Freeform 119">
              <a:extLst>
                <a:ext uri="{FF2B5EF4-FFF2-40B4-BE49-F238E27FC236}">
                  <a16:creationId xmlns:a16="http://schemas.microsoft.com/office/drawing/2014/main" id="{0BDC770A-53B3-9131-7FF6-7A301329D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8613" y="1460499"/>
              <a:ext cx="241300" cy="115888"/>
            </a:xfrm>
            <a:custGeom>
              <a:avLst/>
              <a:gdLst/>
              <a:ahLst/>
              <a:cxnLst>
                <a:cxn ang="0">
                  <a:pos x="83" y="33"/>
                </a:cxn>
                <a:cxn ang="0">
                  <a:pos x="81" y="33"/>
                </a:cxn>
                <a:cxn ang="0">
                  <a:pos x="20" y="42"/>
                </a:cxn>
                <a:cxn ang="0">
                  <a:pos x="20" y="42"/>
                </a:cxn>
                <a:cxn ang="0">
                  <a:pos x="19" y="36"/>
                </a:cxn>
                <a:cxn ang="0">
                  <a:pos x="18" y="35"/>
                </a:cxn>
                <a:cxn ang="0">
                  <a:pos x="12" y="36"/>
                </a:cxn>
                <a:cxn ang="0">
                  <a:pos x="11" y="35"/>
                </a:cxn>
                <a:cxn ang="0">
                  <a:pos x="7" y="14"/>
                </a:cxn>
                <a:cxn ang="0">
                  <a:pos x="8" y="13"/>
                </a:cxn>
                <a:cxn ang="0">
                  <a:pos x="10" y="12"/>
                </a:cxn>
                <a:cxn ang="0">
                  <a:pos x="10" y="11"/>
                </a:cxn>
                <a:cxn ang="0">
                  <a:pos x="10" y="1"/>
                </a:cxn>
                <a:cxn ang="0">
                  <a:pos x="9" y="0"/>
                </a:cxn>
                <a:cxn ang="0">
                  <a:pos x="5" y="1"/>
                </a:cxn>
                <a:cxn ang="0">
                  <a:pos x="1" y="7"/>
                </a:cxn>
                <a:cxn ang="0">
                  <a:pos x="6" y="45"/>
                </a:cxn>
                <a:cxn ang="0">
                  <a:pos x="12" y="49"/>
                </a:cxn>
                <a:cxn ang="0">
                  <a:pos x="101" y="36"/>
                </a:cxn>
                <a:cxn ang="0">
                  <a:pos x="105" y="34"/>
                </a:cxn>
                <a:cxn ang="0">
                  <a:pos x="105" y="33"/>
                </a:cxn>
                <a:cxn ang="0">
                  <a:pos x="83" y="33"/>
                </a:cxn>
              </a:cxnLst>
              <a:rect l="0" t="0" r="r" b="b"/>
              <a:pathLst>
                <a:path w="105" h="50">
                  <a:moveTo>
                    <a:pt x="83" y="33"/>
                  </a:moveTo>
                  <a:cubicBezTo>
                    <a:pt x="82" y="33"/>
                    <a:pt x="82" y="33"/>
                    <a:pt x="81" y="33"/>
                  </a:cubicBezTo>
                  <a:cubicBezTo>
                    <a:pt x="63" y="36"/>
                    <a:pt x="35" y="40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8" y="35"/>
                    <a:pt x="18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1" y="36"/>
                    <a:pt x="11" y="35"/>
                  </a:cubicBezTo>
                  <a:cubicBezTo>
                    <a:pt x="10" y="30"/>
                    <a:pt x="8" y="19"/>
                    <a:pt x="7" y="14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8" y="13"/>
                    <a:pt x="9" y="13"/>
                    <a:pt x="10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2" y="1"/>
                    <a:pt x="0" y="4"/>
                    <a:pt x="1" y="7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48"/>
                    <a:pt x="9" y="50"/>
                    <a:pt x="12" y="49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3" y="36"/>
                    <a:pt x="105" y="35"/>
                    <a:pt x="105" y="34"/>
                  </a:cubicBezTo>
                  <a:cubicBezTo>
                    <a:pt x="105" y="34"/>
                    <a:pt x="105" y="33"/>
                    <a:pt x="105" y="33"/>
                  </a:cubicBezTo>
                  <a:lnTo>
                    <a:pt x="83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1" name="Freeform 120">
              <a:extLst>
                <a:ext uri="{FF2B5EF4-FFF2-40B4-BE49-F238E27FC236}">
                  <a16:creationId xmlns:a16="http://schemas.microsoft.com/office/drawing/2014/main" id="{927A5EAD-3162-5097-A900-2F28B04A03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89888" y="1408111"/>
              <a:ext cx="231775" cy="112713"/>
            </a:xfrm>
            <a:custGeom>
              <a:avLst/>
              <a:gdLst/>
              <a:ahLst/>
              <a:cxnLst>
                <a:cxn ang="0">
                  <a:pos x="95" y="35"/>
                </a:cxn>
                <a:cxn ang="0">
                  <a:pos x="94" y="36"/>
                </a:cxn>
                <a:cxn ang="0">
                  <a:pos x="87" y="36"/>
                </a:cxn>
                <a:cxn ang="0">
                  <a:pos x="86" y="37"/>
                </a:cxn>
                <a:cxn ang="0">
                  <a:pos x="86" y="43"/>
                </a:cxn>
                <a:cxn ang="0">
                  <a:pos x="85" y="44"/>
                </a:cxn>
                <a:cxn ang="0">
                  <a:pos x="15" y="44"/>
                </a:cxn>
                <a:cxn ang="0">
                  <a:pos x="14" y="43"/>
                </a:cxn>
                <a:cxn ang="0">
                  <a:pos x="14" y="37"/>
                </a:cxn>
                <a:cxn ang="0">
                  <a:pos x="13" y="36"/>
                </a:cxn>
                <a:cxn ang="0">
                  <a:pos x="7" y="36"/>
                </a:cxn>
                <a:cxn ang="0">
                  <a:pos x="6" y="35"/>
                </a:cxn>
                <a:cxn ang="0">
                  <a:pos x="6" y="13"/>
                </a:cxn>
                <a:cxn ang="0">
                  <a:pos x="7" y="13"/>
                </a:cxn>
                <a:cxn ang="0">
                  <a:pos x="13" y="13"/>
                </a:cxn>
                <a:cxn ang="0">
                  <a:pos x="14" y="11"/>
                </a:cxn>
                <a:cxn ang="0">
                  <a:pos x="14" y="7"/>
                </a:cxn>
                <a:cxn ang="0">
                  <a:pos x="15" y="6"/>
                </a:cxn>
                <a:cxn ang="0">
                  <a:pos x="85" y="6"/>
                </a:cxn>
                <a:cxn ang="0">
                  <a:pos x="86" y="7"/>
                </a:cxn>
                <a:cxn ang="0">
                  <a:pos x="86" y="11"/>
                </a:cxn>
                <a:cxn ang="0">
                  <a:pos x="87" y="13"/>
                </a:cxn>
                <a:cxn ang="0">
                  <a:pos x="95" y="13"/>
                </a:cxn>
                <a:cxn ang="0">
                  <a:pos x="95" y="13"/>
                </a:cxn>
                <a:cxn ang="0">
                  <a:pos x="95" y="35"/>
                </a:cxn>
                <a:cxn ang="0">
                  <a:pos x="96" y="0"/>
                </a:cxn>
                <a:cxn ang="0">
                  <a:pos x="6" y="0"/>
                </a:cxn>
                <a:cxn ang="0">
                  <a:pos x="0" y="6"/>
                </a:cxn>
                <a:cxn ang="0">
                  <a:pos x="0" y="44"/>
                </a:cxn>
                <a:cxn ang="0">
                  <a:pos x="6" y="49"/>
                </a:cxn>
                <a:cxn ang="0">
                  <a:pos x="96" y="49"/>
                </a:cxn>
                <a:cxn ang="0">
                  <a:pos x="101" y="44"/>
                </a:cxn>
                <a:cxn ang="0">
                  <a:pos x="101" y="6"/>
                </a:cxn>
                <a:cxn ang="0">
                  <a:pos x="96" y="0"/>
                </a:cxn>
              </a:cxnLst>
              <a:rect l="0" t="0" r="r" b="b"/>
              <a:pathLst>
                <a:path w="101" h="49">
                  <a:moveTo>
                    <a:pt x="95" y="35"/>
                  </a:moveTo>
                  <a:cubicBezTo>
                    <a:pt x="95" y="36"/>
                    <a:pt x="94" y="36"/>
                    <a:pt x="94" y="36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7" y="36"/>
                    <a:pt x="86" y="37"/>
                    <a:pt x="86" y="37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43"/>
                    <a:pt x="86" y="44"/>
                    <a:pt x="8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3"/>
                    <a:pt x="14" y="43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6"/>
                    <a:pt x="1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6" y="36"/>
                    <a:pt x="6" y="35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2"/>
                    <a:pt x="7" y="13"/>
                    <a:pt x="7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3"/>
                    <a:pt x="14" y="12"/>
                    <a:pt x="14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6"/>
                    <a:pt x="1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6" y="6"/>
                    <a:pt x="86" y="7"/>
                    <a:pt x="86" y="7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2"/>
                    <a:pt x="87" y="13"/>
                    <a:pt x="87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5" y="13"/>
                    <a:pt x="95" y="12"/>
                    <a:pt x="95" y="13"/>
                  </a:cubicBezTo>
                  <a:lnTo>
                    <a:pt x="95" y="35"/>
                  </a:lnTo>
                  <a:close/>
                  <a:moveTo>
                    <a:pt x="9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7"/>
                    <a:pt x="3" y="49"/>
                    <a:pt x="6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9" y="49"/>
                    <a:pt x="101" y="47"/>
                    <a:pt x="101" y="44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3"/>
                    <a:pt x="99" y="0"/>
                    <a:pt x="9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2" name="Freeform 121">
              <a:extLst>
                <a:ext uri="{FF2B5EF4-FFF2-40B4-BE49-F238E27FC236}">
                  <a16:creationId xmlns:a16="http://schemas.microsoft.com/office/drawing/2014/main" id="{06A7C19B-74B2-4DDE-4FC1-21D74660E6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6726" y="1433511"/>
              <a:ext cx="34925" cy="65088"/>
            </a:xfrm>
            <a:custGeom>
              <a:avLst/>
              <a:gdLst/>
              <a:ahLst/>
              <a:cxnLst>
                <a:cxn ang="0">
                  <a:pos x="9" y="12"/>
                </a:cxn>
                <a:cxn ang="0">
                  <a:pos x="5" y="8"/>
                </a:cxn>
                <a:cxn ang="0">
                  <a:pos x="8" y="6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3" y="6"/>
                </a:cxn>
                <a:cxn ang="0">
                  <a:pos x="14" y="5"/>
                </a:cxn>
                <a:cxn ang="0">
                  <a:pos x="13" y="4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9" y="1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6" y="1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1" y="9"/>
                </a:cxn>
                <a:cxn ang="0">
                  <a:pos x="7" y="15"/>
                </a:cxn>
                <a:cxn ang="0">
                  <a:pos x="10" y="19"/>
                </a:cxn>
                <a:cxn ang="0">
                  <a:pos x="7" y="21"/>
                </a:cxn>
                <a:cxn ang="0">
                  <a:pos x="3" y="20"/>
                </a:cxn>
                <a:cxn ang="0">
                  <a:pos x="2" y="20"/>
                </a:cxn>
                <a:cxn ang="0">
                  <a:pos x="1" y="21"/>
                </a:cxn>
                <a:cxn ang="0">
                  <a:pos x="1" y="22"/>
                </a:cxn>
                <a:cxn ang="0">
                  <a:pos x="1" y="23"/>
                </a:cxn>
                <a:cxn ang="0">
                  <a:pos x="6" y="25"/>
                </a:cxn>
                <a:cxn ang="0">
                  <a:pos x="6" y="25"/>
                </a:cxn>
                <a:cxn ang="0">
                  <a:pos x="6" y="27"/>
                </a:cxn>
                <a:cxn ang="0">
                  <a:pos x="7" y="28"/>
                </a:cxn>
                <a:cxn ang="0">
                  <a:pos x="8" y="28"/>
                </a:cxn>
                <a:cxn ang="0">
                  <a:pos x="9" y="27"/>
                </a:cxn>
                <a:cxn ang="0">
                  <a:pos x="9" y="25"/>
                </a:cxn>
                <a:cxn ang="0">
                  <a:pos x="9" y="24"/>
                </a:cxn>
                <a:cxn ang="0">
                  <a:pos x="15" y="18"/>
                </a:cxn>
                <a:cxn ang="0">
                  <a:pos x="9" y="12"/>
                </a:cxn>
              </a:cxnLst>
              <a:rect l="0" t="0" r="r" b="b"/>
              <a:pathLst>
                <a:path w="15" h="28">
                  <a:moveTo>
                    <a:pt x="9" y="12"/>
                  </a:moveTo>
                  <a:cubicBezTo>
                    <a:pt x="6" y="11"/>
                    <a:pt x="5" y="10"/>
                    <a:pt x="5" y="8"/>
                  </a:cubicBezTo>
                  <a:cubicBezTo>
                    <a:pt x="5" y="7"/>
                    <a:pt x="6" y="6"/>
                    <a:pt x="8" y="6"/>
                  </a:cubicBezTo>
                  <a:cubicBezTo>
                    <a:pt x="10" y="6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7"/>
                    <a:pt x="13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3" y="4"/>
                  </a:cubicBezTo>
                  <a:cubicBezTo>
                    <a:pt x="12" y="3"/>
                    <a:pt x="10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4"/>
                    <a:pt x="1" y="6"/>
                    <a:pt x="1" y="9"/>
                  </a:cubicBezTo>
                  <a:cubicBezTo>
                    <a:pt x="1" y="12"/>
                    <a:pt x="4" y="14"/>
                    <a:pt x="7" y="15"/>
                  </a:cubicBezTo>
                  <a:cubicBezTo>
                    <a:pt x="9" y="16"/>
                    <a:pt x="10" y="17"/>
                    <a:pt x="10" y="19"/>
                  </a:cubicBezTo>
                  <a:cubicBezTo>
                    <a:pt x="10" y="20"/>
                    <a:pt x="9" y="21"/>
                    <a:pt x="7" y="21"/>
                  </a:cubicBezTo>
                  <a:cubicBezTo>
                    <a:pt x="5" y="21"/>
                    <a:pt x="3" y="20"/>
                    <a:pt x="3" y="20"/>
                  </a:cubicBezTo>
                  <a:cubicBezTo>
                    <a:pt x="3" y="20"/>
                    <a:pt x="2" y="20"/>
                    <a:pt x="2" y="20"/>
                  </a:cubicBezTo>
                  <a:cubicBezTo>
                    <a:pt x="2" y="20"/>
                    <a:pt x="1" y="20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3" y="24"/>
                    <a:pt x="5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6" y="28"/>
                    <a:pt x="7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4"/>
                    <a:pt x="9" y="24"/>
                  </a:cubicBezTo>
                  <a:cubicBezTo>
                    <a:pt x="13" y="24"/>
                    <a:pt x="15" y="21"/>
                    <a:pt x="15" y="18"/>
                  </a:cubicBezTo>
                  <a:cubicBezTo>
                    <a:pt x="15" y="15"/>
                    <a:pt x="13" y="13"/>
                    <a:pt x="9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53" name="Freeform 122">
            <a:extLst>
              <a:ext uri="{FF2B5EF4-FFF2-40B4-BE49-F238E27FC236}">
                <a16:creationId xmlns:a16="http://schemas.microsoft.com/office/drawing/2014/main" id="{3D3E893F-9F96-2797-0D72-B0B59433E006}"/>
              </a:ext>
            </a:extLst>
          </p:cNvPr>
          <p:cNvSpPr>
            <a:spLocks noEditPoints="1"/>
          </p:cNvSpPr>
          <p:nvPr/>
        </p:nvSpPr>
        <p:spPr bwMode="auto">
          <a:xfrm>
            <a:off x="8887432" y="2004987"/>
            <a:ext cx="299986" cy="205804"/>
          </a:xfrm>
          <a:custGeom>
            <a:avLst/>
            <a:gdLst/>
            <a:ahLst/>
            <a:cxnLst>
              <a:cxn ang="0">
                <a:pos x="78" y="45"/>
              </a:cxn>
              <a:cxn ang="0">
                <a:pos x="110" y="69"/>
              </a:cxn>
              <a:cxn ang="0">
                <a:pos x="111" y="72"/>
              </a:cxn>
              <a:cxn ang="0">
                <a:pos x="108" y="73"/>
              </a:cxn>
              <a:cxn ang="0">
                <a:pos x="73" y="49"/>
              </a:cxn>
              <a:cxn ang="0">
                <a:pos x="72" y="49"/>
              </a:cxn>
              <a:cxn ang="0">
                <a:pos x="62" y="57"/>
              </a:cxn>
              <a:cxn ang="0">
                <a:pos x="59" y="58"/>
              </a:cxn>
              <a:cxn ang="0">
                <a:pos x="57" y="57"/>
              </a:cxn>
              <a:cxn ang="0">
                <a:pos x="47" y="49"/>
              </a:cxn>
              <a:cxn ang="0">
                <a:pos x="46" y="49"/>
              </a:cxn>
              <a:cxn ang="0">
                <a:pos x="11" y="73"/>
              </a:cxn>
              <a:cxn ang="0">
                <a:pos x="8" y="72"/>
              </a:cxn>
              <a:cxn ang="0">
                <a:pos x="8" y="69"/>
              </a:cxn>
              <a:cxn ang="0">
                <a:pos x="41" y="45"/>
              </a:cxn>
              <a:cxn ang="0">
                <a:pos x="41" y="44"/>
              </a:cxn>
              <a:cxn ang="0">
                <a:pos x="8" y="14"/>
              </a:cxn>
              <a:cxn ang="0">
                <a:pos x="7" y="10"/>
              </a:cxn>
              <a:cxn ang="0">
                <a:pos x="9" y="8"/>
              </a:cxn>
              <a:cxn ang="0">
                <a:pos x="11" y="9"/>
              </a:cxn>
              <a:cxn ang="0">
                <a:pos x="58" y="51"/>
              </a:cxn>
              <a:cxn ang="0">
                <a:pos x="59" y="51"/>
              </a:cxn>
              <a:cxn ang="0">
                <a:pos x="61" y="51"/>
              </a:cxn>
              <a:cxn ang="0">
                <a:pos x="108" y="9"/>
              </a:cxn>
              <a:cxn ang="0">
                <a:pos x="110" y="8"/>
              </a:cxn>
              <a:cxn ang="0">
                <a:pos x="112" y="10"/>
              </a:cxn>
              <a:cxn ang="0">
                <a:pos x="111" y="14"/>
              </a:cxn>
              <a:cxn ang="0">
                <a:pos x="78" y="44"/>
              </a:cxn>
              <a:cxn ang="0">
                <a:pos x="78" y="45"/>
              </a:cxn>
              <a:cxn ang="0">
                <a:pos x="114" y="0"/>
              </a:cxn>
              <a:cxn ang="0">
                <a:pos x="5" y="0"/>
              </a:cxn>
              <a:cxn ang="0">
                <a:pos x="0" y="5"/>
              </a:cxn>
              <a:cxn ang="0">
                <a:pos x="0" y="77"/>
              </a:cxn>
              <a:cxn ang="0">
                <a:pos x="5" y="82"/>
              </a:cxn>
              <a:cxn ang="0">
                <a:pos x="114" y="82"/>
              </a:cxn>
              <a:cxn ang="0">
                <a:pos x="119" y="77"/>
              </a:cxn>
              <a:cxn ang="0">
                <a:pos x="119" y="5"/>
              </a:cxn>
              <a:cxn ang="0">
                <a:pos x="114" y="0"/>
              </a:cxn>
            </a:cxnLst>
            <a:rect l="0" t="0" r="r" b="b"/>
            <a:pathLst>
              <a:path w="119" h="82">
                <a:moveTo>
                  <a:pt x="78" y="45"/>
                </a:moveTo>
                <a:cubicBezTo>
                  <a:pt x="87" y="51"/>
                  <a:pt x="110" y="69"/>
                  <a:pt x="110" y="69"/>
                </a:cubicBezTo>
                <a:cubicBezTo>
                  <a:pt x="111" y="70"/>
                  <a:pt x="111" y="71"/>
                  <a:pt x="111" y="72"/>
                </a:cubicBezTo>
                <a:cubicBezTo>
                  <a:pt x="110" y="73"/>
                  <a:pt x="109" y="74"/>
                  <a:pt x="108" y="73"/>
                </a:cubicBezTo>
                <a:cubicBezTo>
                  <a:pt x="108" y="73"/>
                  <a:pt x="83" y="55"/>
                  <a:pt x="73" y="49"/>
                </a:cubicBezTo>
                <a:cubicBezTo>
                  <a:pt x="73" y="48"/>
                  <a:pt x="72" y="49"/>
                  <a:pt x="72" y="49"/>
                </a:cubicBezTo>
                <a:cubicBezTo>
                  <a:pt x="62" y="57"/>
                  <a:pt x="62" y="57"/>
                  <a:pt x="62" y="57"/>
                </a:cubicBezTo>
                <a:cubicBezTo>
                  <a:pt x="61" y="58"/>
                  <a:pt x="60" y="58"/>
                  <a:pt x="59" y="58"/>
                </a:cubicBezTo>
                <a:cubicBezTo>
                  <a:pt x="59" y="58"/>
                  <a:pt x="58" y="58"/>
                  <a:pt x="57" y="57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6" y="48"/>
                  <a:pt x="46" y="49"/>
                </a:cubicBezTo>
                <a:cubicBezTo>
                  <a:pt x="36" y="55"/>
                  <a:pt x="11" y="73"/>
                  <a:pt x="11" y="73"/>
                </a:cubicBezTo>
                <a:cubicBezTo>
                  <a:pt x="10" y="74"/>
                  <a:pt x="8" y="73"/>
                  <a:pt x="8" y="72"/>
                </a:cubicBezTo>
                <a:cubicBezTo>
                  <a:pt x="7" y="71"/>
                  <a:pt x="7" y="70"/>
                  <a:pt x="8" y="69"/>
                </a:cubicBezTo>
                <a:cubicBezTo>
                  <a:pt x="8" y="69"/>
                  <a:pt x="32" y="51"/>
                  <a:pt x="41" y="45"/>
                </a:cubicBezTo>
                <a:cubicBezTo>
                  <a:pt x="42" y="44"/>
                  <a:pt x="41" y="44"/>
                  <a:pt x="41" y="44"/>
                </a:cubicBezTo>
                <a:cubicBezTo>
                  <a:pt x="8" y="14"/>
                  <a:pt x="8" y="14"/>
                  <a:pt x="8" y="14"/>
                </a:cubicBezTo>
                <a:cubicBezTo>
                  <a:pt x="6" y="13"/>
                  <a:pt x="6" y="11"/>
                  <a:pt x="7" y="10"/>
                </a:cubicBezTo>
                <a:cubicBezTo>
                  <a:pt x="7" y="9"/>
                  <a:pt x="8" y="8"/>
                  <a:pt x="9" y="8"/>
                </a:cubicBezTo>
                <a:cubicBezTo>
                  <a:pt x="10" y="8"/>
                  <a:pt x="10" y="9"/>
                  <a:pt x="11" y="9"/>
                </a:cubicBezTo>
                <a:cubicBezTo>
                  <a:pt x="58" y="51"/>
                  <a:pt x="58" y="51"/>
                  <a:pt x="58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60" y="51"/>
                  <a:pt x="60" y="51"/>
                  <a:pt x="61" y="51"/>
                </a:cubicBezTo>
                <a:cubicBezTo>
                  <a:pt x="108" y="9"/>
                  <a:pt x="108" y="9"/>
                  <a:pt x="108" y="9"/>
                </a:cubicBezTo>
                <a:cubicBezTo>
                  <a:pt x="109" y="9"/>
                  <a:pt x="109" y="8"/>
                  <a:pt x="110" y="8"/>
                </a:cubicBezTo>
                <a:cubicBezTo>
                  <a:pt x="111" y="8"/>
                  <a:pt x="112" y="9"/>
                  <a:pt x="112" y="10"/>
                </a:cubicBezTo>
                <a:cubicBezTo>
                  <a:pt x="113" y="11"/>
                  <a:pt x="112" y="13"/>
                  <a:pt x="111" y="14"/>
                </a:cubicBezTo>
                <a:cubicBezTo>
                  <a:pt x="78" y="44"/>
                  <a:pt x="78" y="44"/>
                  <a:pt x="78" y="44"/>
                </a:cubicBezTo>
                <a:cubicBezTo>
                  <a:pt x="78" y="44"/>
                  <a:pt x="77" y="44"/>
                  <a:pt x="78" y="45"/>
                </a:cubicBezTo>
                <a:moveTo>
                  <a:pt x="114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80"/>
                  <a:pt x="2" y="82"/>
                  <a:pt x="5" y="82"/>
                </a:cubicBezTo>
                <a:cubicBezTo>
                  <a:pt x="114" y="82"/>
                  <a:pt x="114" y="82"/>
                  <a:pt x="114" y="82"/>
                </a:cubicBezTo>
                <a:cubicBezTo>
                  <a:pt x="117" y="82"/>
                  <a:pt x="119" y="80"/>
                  <a:pt x="119" y="77"/>
                </a:cubicBezTo>
                <a:cubicBezTo>
                  <a:pt x="119" y="5"/>
                  <a:pt x="119" y="5"/>
                  <a:pt x="119" y="5"/>
                </a:cubicBezTo>
                <a:cubicBezTo>
                  <a:pt x="119" y="3"/>
                  <a:pt x="117" y="0"/>
                  <a:pt x="114" y="0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54" name="Group 467">
            <a:extLst>
              <a:ext uri="{FF2B5EF4-FFF2-40B4-BE49-F238E27FC236}">
                <a16:creationId xmlns:a16="http://schemas.microsoft.com/office/drawing/2014/main" id="{84DE77B9-0900-86C8-55DD-0C3B3E1D6C18}"/>
              </a:ext>
            </a:extLst>
          </p:cNvPr>
          <p:cNvGrpSpPr/>
          <p:nvPr/>
        </p:nvGrpSpPr>
        <p:grpSpPr>
          <a:xfrm>
            <a:off x="7576335" y="1879412"/>
            <a:ext cx="233711" cy="451117"/>
            <a:chOff x="5946776" y="1200150"/>
            <a:chExt cx="273050" cy="527051"/>
          </a:xfrm>
          <a:solidFill>
            <a:srgbClr val="288DAA"/>
          </a:solidFill>
        </p:grpSpPr>
        <p:sp>
          <p:nvSpPr>
            <p:cNvPr id="155" name="Oval 123">
              <a:extLst>
                <a:ext uri="{FF2B5EF4-FFF2-40B4-BE49-F238E27FC236}">
                  <a16:creationId xmlns:a16="http://schemas.microsoft.com/office/drawing/2014/main" id="{6310839D-8965-31CB-D700-3B82290AC1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6151" y="1200150"/>
              <a:ext cx="123825" cy="1238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6" name="Freeform 124">
              <a:extLst>
                <a:ext uri="{FF2B5EF4-FFF2-40B4-BE49-F238E27FC236}">
                  <a16:creationId xmlns:a16="http://schemas.microsoft.com/office/drawing/2014/main" id="{5538BFBD-DEA0-AAAA-2E0C-F7AFCBB5DC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46776" y="1338263"/>
              <a:ext cx="273050" cy="388938"/>
            </a:xfrm>
            <a:custGeom>
              <a:avLst/>
              <a:gdLst/>
              <a:ahLst/>
              <a:cxnLst>
                <a:cxn ang="0">
                  <a:pos x="71" y="41"/>
                </a:cxn>
                <a:cxn ang="0">
                  <a:pos x="63" y="49"/>
                </a:cxn>
                <a:cxn ang="0">
                  <a:pos x="60" y="49"/>
                </a:cxn>
                <a:cxn ang="0">
                  <a:pos x="51" y="41"/>
                </a:cxn>
                <a:cxn ang="0">
                  <a:pos x="50" y="37"/>
                </a:cxn>
                <a:cxn ang="0">
                  <a:pos x="54" y="15"/>
                </a:cxn>
                <a:cxn ang="0">
                  <a:pos x="54" y="14"/>
                </a:cxn>
                <a:cxn ang="0">
                  <a:pos x="54" y="9"/>
                </a:cxn>
                <a:cxn ang="0">
                  <a:pos x="56" y="7"/>
                </a:cxn>
                <a:cxn ang="0">
                  <a:pos x="66" y="7"/>
                </a:cxn>
                <a:cxn ang="0">
                  <a:pos x="68" y="9"/>
                </a:cxn>
                <a:cxn ang="0">
                  <a:pos x="68" y="14"/>
                </a:cxn>
                <a:cxn ang="0">
                  <a:pos x="68" y="15"/>
                </a:cxn>
                <a:cxn ang="0">
                  <a:pos x="72" y="37"/>
                </a:cxn>
                <a:cxn ang="0">
                  <a:pos x="71" y="41"/>
                </a:cxn>
                <a:cxn ang="0">
                  <a:pos x="117" y="72"/>
                </a:cxn>
                <a:cxn ang="0">
                  <a:pos x="108" y="49"/>
                </a:cxn>
                <a:cxn ang="0">
                  <a:pos x="79" y="0"/>
                </a:cxn>
                <a:cxn ang="0">
                  <a:pos x="43" y="0"/>
                </a:cxn>
                <a:cxn ang="0">
                  <a:pos x="14" y="49"/>
                </a:cxn>
                <a:cxn ang="0">
                  <a:pos x="5" y="72"/>
                </a:cxn>
                <a:cxn ang="0">
                  <a:pos x="8" y="85"/>
                </a:cxn>
                <a:cxn ang="0">
                  <a:pos x="8" y="89"/>
                </a:cxn>
                <a:cxn ang="0">
                  <a:pos x="7" y="90"/>
                </a:cxn>
                <a:cxn ang="0">
                  <a:pos x="6" y="90"/>
                </a:cxn>
                <a:cxn ang="0">
                  <a:pos x="0" y="96"/>
                </a:cxn>
                <a:cxn ang="0">
                  <a:pos x="0" y="132"/>
                </a:cxn>
                <a:cxn ang="0">
                  <a:pos x="6" y="138"/>
                </a:cxn>
                <a:cxn ang="0">
                  <a:pos x="17" y="138"/>
                </a:cxn>
                <a:cxn ang="0">
                  <a:pos x="23" y="132"/>
                </a:cxn>
                <a:cxn ang="0">
                  <a:pos x="23" y="96"/>
                </a:cxn>
                <a:cxn ang="0">
                  <a:pos x="17" y="90"/>
                </a:cxn>
                <a:cxn ang="0">
                  <a:pos x="16" y="90"/>
                </a:cxn>
                <a:cxn ang="0">
                  <a:pos x="15" y="89"/>
                </a:cxn>
                <a:cxn ang="0">
                  <a:pos x="16" y="86"/>
                </a:cxn>
                <a:cxn ang="0">
                  <a:pos x="21" y="80"/>
                </a:cxn>
                <a:cxn ang="0">
                  <a:pos x="31" y="53"/>
                </a:cxn>
                <a:cxn ang="0">
                  <a:pos x="32" y="53"/>
                </a:cxn>
                <a:cxn ang="0">
                  <a:pos x="32" y="78"/>
                </a:cxn>
                <a:cxn ang="0">
                  <a:pos x="33" y="84"/>
                </a:cxn>
                <a:cxn ang="0">
                  <a:pos x="35" y="87"/>
                </a:cxn>
                <a:cxn ang="0">
                  <a:pos x="35" y="157"/>
                </a:cxn>
                <a:cxn ang="0">
                  <a:pos x="47" y="170"/>
                </a:cxn>
                <a:cxn ang="0">
                  <a:pos x="58" y="158"/>
                </a:cxn>
                <a:cxn ang="0">
                  <a:pos x="58" y="90"/>
                </a:cxn>
                <a:cxn ang="0">
                  <a:pos x="60" y="88"/>
                </a:cxn>
                <a:cxn ang="0">
                  <a:pos x="61" y="88"/>
                </a:cxn>
                <a:cxn ang="0">
                  <a:pos x="63" y="90"/>
                </a:cxn>
                <a:cxn ang="0">
                  <a:pos x="63" y="157"/>
                </a:cxn>
                <a:cxn ang="0">
                  <a:pos x="74" y="170"/>
                </a:cxn>
                <a:cxn ang="0">
                  <a:pos x="86" y="157"/>
                </a:cxn>
                <a:cxn ang="0">
                  <a:pos x="86" y="87"/>
                </a:cxn>
                <a:cxn ang="0">
                  <a:pos x="88" y="85"/>
                </a:cxn>
                <a:cxn ang="0">
                  <a:pos x="90" y="80"/>
                </a:cxn>
                <a:cxn ang="0">
                  <a:pos x="90" y="52"/>
                </a:cxn>
                <a:cxn ang="0">
                  <a:pos x="90" y="52"/>
                </a:cxn>
                <a:cxn ang="0">
                  <a:pos x="100" y="80"/>
                </a:cxn>
                <a:cxn ang="0">
                  <a:pos x="108" y="87"/>
                </a:cxn>
                <a:cxn ang="0">
                  <a:pos x="112" y="86"/>
                </a:cxn>
                <a:cxn ang="0">
                  <a:pos x="117" y="72"/>
                </a:cxn>
              </a:cxnLst>
              <a:rect l="0" t="0" r="r" b="b"/>
              <a:pathLst>
                <a:path w="119" h="170">
                  <a:moveTo>
                    <a:pt x="71" y="41"/>
                  </a:moveTo>
                  <a:cubicBezTo>
                    <a:pt x="63" y="49"/>
                    <a:pt x="63" y="49"/>
                    <a:pt x="63" y="49"/>
                  </a:cubicBezTo>
                  <a:cubicBezTo>
                    <a:pt x="62" y="49"/>
                    <a:pt x="60" y="49"/>
                    <a:pt x="60" y="49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40"/>
                    <a:pt x="49" y="38"/>
                    <a:pt x="50" y="37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4" y="14"/>
                    <a:pt x="54" y="14"/>
                  </a:cubicBezTo>
                  <a:cubicBezTo>
                    <a:pt x="54" y="13"/>
                    <a:pt x="54" y="9"/>
                    <a:pt x="54" y="9"/>
                  </a:cubicBezTo>
                  <a:cubicBezTo>
                    <a:pt x="54" y="8"/>
                    <a:pt x="55" y="7"/>
                    <a:pt x="5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7" y="7"/>
                    <a:pt x="68" y="8"/>
                    <a:pt x="68" y="9"/>
                  </a:cubicBezTo>
                  <a:cubicBezTo>
                    <a:pt x="68" y="9"/>
                    <a:pt x="68" y="13"/>
                    <a:pt x="68" y="14"/>
                  </a:cubicBezTo>
                  <a:cubicBezTo>
                    <a:pt x="68" y="14"/>
                    <a:pt x="68" y="15"/>
                    <a:pt x="68" y="15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3" y="38"/>
                    <a:pt x="72" y="40"/>
                    <a:pt x="71" y="41"/>
                  </a:cubicBezTo>
                  <a:moveTo>
                    <a:pt x="117" y="72"/>
                  </a:moveTo>
                  <a:cubicBezTo>
                    <a:pt x="113" y="64"/>
                    <a:pt x="111" y="57"/>
                    <a:pt x="108" y="49"/>
                  </a:cubicBezTo>
                  <a:cubicBezTo>
                    <a:pt x="101" y="29"/>
                    <a:pt x="92" y="0"/>
                    <a:pt x="7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9" y="0"/>
                    <a:pt x="21" y="29"/>
                    <a:pt x="14" y="49"/>
                  </a:cubicBezTo>
                  <a:cubicBezTo>
                    <a:pt x="11" y="57"/>
                    <a:pt x="9" y="64"/>
                    <a:pt x="5" y="72"/>
                  </a:cubicBezTo>
                  <a:cubicBezTo>
                    <a:pt x="3" y="77"/>
                    <a:pt x="3" y="83"/>
                    <a:pt x="8" y="85"/>
                  </a:cubicBezTo>
                  <a:cubicBezTo>
                    <a:pt x="8" y="86"/>
                    <a:pt x="8" y="88"/>
                    <a:pt x="8" y="89"/>
                  </a:cubicBezTo>
                  <a:cubicBezTo>
                    <a:pt x="8" y="89"/>
                    <a:pt x="8" y="90"/>
                    <a:pt x="7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2" y="90"/>
                    <a:pt x="0" y="93"/>
                    <a:pt x="0" y="96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6"/>
                    <a:pt x="2" y="138"/>
                    <a:pt x="6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20" y="138"/>
                    <a:pt x="23" y="136"/>
                    <a:pt x="23" y="132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3" y="93"/>
                    <a:pt x="20" y="90"/>
                    <a:pt x="17" y="90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5" y="90"/>
                    <a:pt x="15" y="89"/>
                    <a:pt x="15" y="89"/>
                  </a:cubicBezTo>
                  <a:cubicBezTo>
                    <a:pt x="15" y="88"/>
                    <a:pt x="15" y="86"/>
                    <a:pt x="16" y="86"/>
                  </a:cubicBezTo>
                  <a:cubicBezTo>
                    <a:pt x="18" y="85"/>
                    <a:pt x="20" y="83"/>
                    <a:pt x="21" y="80"/>
                  </a:cubicBezTo>
                  <a:cubicBezTo>
                    <a:pt x="24" y="74"/>
                    <a:pt x="28" y="61"/>
                    <a:pt x="31" y="53"/>
                  </a:cubicBezTo>
                  <a:cubicBezTo>
                    <a:pt x="32" y="51"/>
                    <a:pt x="32" y="50"/>
                    <a:pt x="32" y="53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79"/>
                    <a:pt x="32" y="83"/>
                    <a:pt x="33" y="84"/>
                  </a:cubicBezTo>
                  <a:cubicBezTo>
                    <a:pt x="34" y="85"/>
                    <a:pt x="35" y="85"/>
                    <a:pt x="35" y="8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65"/>
                    <a:pt x="40" y="170"/>
                    <a:pt x="47" y="170"/>
                  </a:cubicBezTo>
                  <a:cubicBezTo>
                    <a:pt x="54" y="170"/>
                    <a:pt x="58" y="165"/>
                    <a:pt x="58" y="158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58" y="89"/>
                    <a:pt x="58" y="88"/>
                    <a:pt x="60" y="88"/>
                  </a:cubicBezTo>
                  <a:cubicBezTo>
                    <a:pt x="61" y="88"/>
                    <a:pt x="61" y="88"/>
                    <a:pt x="61" y="88"/>
                  </a:cubicBezTo>
                  <a:cubicBezTo>
                    <a:pt x="63" y="88"/>
                    <a:pt x="63" y="89"/>
                    <a:pt x="63" y="90"/>
                  </a:cubicBezTo>
                  <a:cubicBezTo>
                    <a:pt x="63" y="157"/>
                    <a:pt x="63" y="157"/>
                    <a:pt x="63" y="157"/>
                  </a:cubicBezTo>
                  <a:cubicBezTo>
                    <a:pt x="63" y="164"/>
                    <a:pt x="67" y="170"/>
                    <a:pt x="74" y="170"/>
                  </a:cubicBezTo>
                  <a:cubicBezTo>
                    <a:pt x="81" y="170"/>
                    <a:pt x="86" y="165"/>
                    <a:pt x="86" y="15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6"/>
                    <a:pt x="87" y="86"/>
                    <a:pt x="88" y="85"/>
                  </a:cubicBezTo>
                  <a:cubicBezTo>
                    <a:pt x="89" y="84"/>
                    <a:pt x="90" y="82"/>
                    <a:pt x="90" y="80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0" y="49"/>
                    <a:pt x="90" y="51"/>
                    <a:pt x="90" y="52"/>
                  </a:cubicBezTo>
                  <a:cubicBezTo>
                    <a:pt x="93" y="60"/>
                    <a:pt x="97" y="74"/>
                    <a:pt x="100" y="80"/>
                  </a:cubicBezTo>
                  <a:cubicBezTo>
                    <a:pt x="101" y="84"/>
                    <a:pt x="104" y="87"/>
                    <a:pt x="108" y="87"/>
                  </a:cubicBezTo>
                  <a:cubicBezTo>
                    <a:pt x="109" y="87"/>
                    <a:pt x="111" y="86"/>
                    <a:pt x="112" y="86"/>
                  </a:cubicBezTo>
                  <a:cubicBezTo>
                    <a:pt x="117" y="83"/>
                    <a:pt x="119" y="77"/>
                    <a:pt x="117" y="7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57" name="Group 444">
            <a:extLst>
              <a:ext uri="{FF2B5EF4-FFF2-40B4-BE49-F238E27FC236}">
                <a16:creationId xmlns:a16="http://schemas.microsoft.com/office/drawing/2014/main" id="{6E9F23DB-FDCA-CCDF-A4E0-A89105BCD540}"/>
              </a:ext>
            </a:extLst>
          </p:cNvPr>
          <p:cNvGrpSpPr/>
          <p:nvPr/>
        </p:nvGrpSpPr>
        <p:grpSpPr>
          <a:xfrm>
            <a:off x="10179811" y="1977081"/>
            <a:ext cx="298242" cy="261615"/>
            <a:chOff x="8356601" y="1371599"/>
            <a:chExt cx="271463" cy="238125"/>
          </a:xfrm>
          <a:solidFill>
            <a:srgbClr val="288DAA"/>
          </a:solidFill>
        </p:grpSpPr>
        <p:sp>
          <p:nvSpPr>
            <p:cNvPr id="158" name="Freeform 125">
              <a:extLst>
                <a:ext uri="{FF2B5EF4-FFF2-40B4-BE49-F238E27FC236}">
                  <a16:creationId xmlns:a16="http://schemas.microsoft.com/office/drawing/2014/main" id="{A2233089-6949-7EE6-24BB-027E46D28E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62963" y="1484311"/>
              <a:ext cx="133350" cy="125413"/>
            </a:xfrm>
            <a:custGeom>
              <a:avLst/>
              <a:gdLst/>
              <a:ahLst/>
              <a:cxnLst>
                <a:cxn ang="0">
                  <a:pos x="12" y="10"/>
                </a:cxn>
                <a:cxn ang="0">
                  <a:pos x="6" y="22"/>
                </a:cxn>
                <a:cxn ang="0">
                  <a:pos x="12" y="35"/>
                </a:cxn>
                <a:cxn ang="0">
                  <a:pos x="24" y="40"/>
                </a:cxn>
                <a:cxn ang="0">
                  <a:pos x="37" y="35"/>
                </a:cxn>
                <a:cxn ang="0">
                  <a:pos x="42" y="22"/>
                </a:cxn>
                <a:cxn ang="0">
                  <a:pos x="37" y="10"/>
                </a:cxn>
                <a:cxn ang="0">
                  <a:pos x="24" y="4"/>
                </a:cxn>
                <a:cxn ang="0">
                  <a:pos x="12" y="10"/>
                </a:cxn>
                <a:cxn ang="0">
                  <a:pos x="50" y="54"/>
                </a:cxn>
                <a:cxn ang="0">
                  <a:pos x="38" y="42"/>
                </a:cxn>
                <a:cxn ang="0">
                  <a:pos x="37" y="41"/>
                </a:cxn>
                <a:cxn ang="0">
                  <a:pos x="36" y="41"/>
                </a:cxn>
                <a:cxn ang="0">
                  <a:pos x="24" y="45"/>
                </a:cxn>
                <a:cxn ang="0">
                  <a:pos x="24" y="45"/>
                </a:cxn>
                <a:cxn ang="0">
                  <a:pos x="9" y="38"/>
                </a:cxn>
                <a:cxn ang="0">
                  <a:pos x="9" y="7"/>
                </a:cxn>
                <a:cxn ang="0">
                  <a:pos x="24" y="0"/>
                </a:cxn>
                <a:cxn ang="0">
                  <a:pos x="40" y="7"/>
                </a:cxn>
                <a:cxn ang="0">
                  <a:pos x="47" y="20"/>
                </a:cxn>
                <a:cxn ang="0">
                  <a:pos x="44" y="34"/>
                </a:cxn>
                <a:cxn ang="0">
                  <a:pos x="44" y="36"/>
                </a:cxn>
                <a:cxn ang="0">
                  <a:pos x="56" y="48"/>
                </a:cxn>
                <a:cxn ang="0">
                  <a:pos x="57" y="51"/>
                </a:cxn>
                <a:cxn ang="0">
                  <a:pos x="56" y="54"/>
                </a:cxn>
                <a:cxn ang="0">
                  <a:pos x="56" y="54"/>
                </a:cxn>
                <a:cxn ang="0">
                  <a:pos x="54" y="55"/>
                </a:cxn>
                <a:cxn ang="0">
                  <a:pos x="50" y="54"/>
                </a:cxn>
              </a:cxnLst>
              <a:rect l="0" t="0" r="r" b="b"/>
              <a:pathLst>
                <a:path w="58" h="55">
                  <a:moveTo>
                    <a:pt x="12" y="10"/>
                  </a:moveTo>
                  <a:cubicBezTo>
                    <a:pt x="8" y="13"/>
                    <a:pt x="6" y="18"/>
                    <a:pt x="6" y="22"/>
                  </a:cubicBezTo>
                  <a:cubicBezTo>
                    <a:pt x="6" y="27"/>
                    <a:pt x="8" y="32"/>
                    <a:pt x="12" y="35"/>
                  </a:cubicBezTo>
                  <a:cubicBezTo>
                    <a:pt x="15" y="39"/>
                    <a:pt x="20" y="40"/>
                    <a:pt x="24" y="40"/>
                  </a:cubicBezTo>
                  <a:cubicBezTo>
                    <a:pt x="29" y="40"/>
                    <a:pt x="34" y="39"/>
                    <a:pt x="37" y="35"/>
                  </a:cubicBezTo>
                  <a:cubicBezTo>
                    <a:pt x="41" y="32"/>
                    <a:pt x="42" y="27"/>
                    <a:pt x="42" y="22"/>
                  </a:cubicBezTo>
                  <a:cubicBezTo>
                    <a:pt x="42" y="18"/>
                    <a:pt x="41" y="13"/>
                    <a:pt x="37" y="10"/>
                  </a:cubicBezTo>
                  <a:cubicBezTo>
                    <a:pt x="34" y="6"/>
                    <a:pt x="29" y="4"/>
                    <a:pt x="24" y="4"/>
                  </a:cubicBezTo>
                  <a:cubicBezTo>
                    <a:pt x="20" y="4"/>
                    <a:pt x="15" y="6"/>
                    <a:pt x="12" y="10"/>
                  </a:cubicBezTo>
                  <a:moveTo>
                    <a:pt x="50" y="54"/>
                  </a:moveTo>
                  <a:cubicBezTo>
                    <a:pt x="38" y="42"/>
                    <a:pt x="38" y="42"/>
                    <a:pt x="38" y="42"/>
                  </a:cubicBezTo>
                  <a:cubicBezTo>
                    <a:pt x="38" y="41"/>
                    <a:pt x="37" y="41"/>
                    <a:pt x="37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2" y="44"/>
                    <a:pt x="28" y="45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8" y="45"/>
                    <a:pt x="13" y="42"/>
                    <a:pt x="9" y="38"/>
                  </a:cubicBezTo>
                  <a:cubicBezTo>
                    <a:pt x="0" y="29"/>
                    <a:pt x="0" y="15"/>
                    <a:pt x="9" y="7"/>
                  </a:cubicBezTo>
                  <a:cubicBezTo>
                    <a:pt x="13" y="3"/>
                    <a:pt x="19" y="0"/>
                    <a:pt x="24" y="0"/>
                  </a:cubicBezTo>
                  <a:cubicBezTo>
                    <a:pt x="30" y="0"/>
                    <a:pt x="36" y="3"/>
                    <a:pt x="40" y="7"/>
                  </a:cubicBezTo>
                  <a:cubicBezTo>
                    <a:pt x="44" y="10"/>
                    <a:pt x="46" y="15"/>
                    <a:pt x="47" y="20"/>
                  </a:cubicBezTo>
                  <a:cubicBezTo>
                    <a:pt x="47" y="24"/>
                    <a:pt x="46" y="29"/>
                    <a:pt x="44" y="34"/>
                  </a:cubicBezTo>
                  <a:cubicBezTo>
                    <a:pt x="43" y="34"/>
                    <a:pt x="43" y="35"/>
                    <a:pt x="44" y="36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7" y="49"/>
                    <a:pt x="57" y="50"/>
                    <a:pt x="57" y="51"/>
                  </a:cubicBezTo>
                  <a:cubicBezTo>
                    <a:pt x="58" y="52"/>
                    <a:pt x="57" y="53"/>
                    <a:pt x="56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5" y="55"/>
                    <a:pt x="55" y="55"/>
                    <a:pt x="54" y="55"/>
                  </a:cubicBezTo>
                  <a:cubicBezTo>
                    <a:pt x="52" y="55"/>
                    <a:pt x="51" y="55"/>
                    <a:pt x="50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9" name="Freeform 126">
              <a:extLst>
                <a:ext uri="{FF2B5EF4-FFF2-40B4-BE49-F238E27FC236}">
                  <a16:creationId xmlns:a16="http://schemas.microsoft.com/office/drawing/2014/main" id="{FBCAEB31-AB5E-8681-A23A-B5B973E1C0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56601" y="1371599"/>
              <a:ext cx="271463" cy="204788"/>
            </a:xfrm>
            <a:custGeom>
              <a:avLst/>
              <a:gdLst/>
              <a:ahLst/>
              <a:cxnLst>
                <a:cxn ang="0">
                  <a:pos x="100" y="21"/>
                </a:cxn>
                <a:cxn ang="0">
                  <a:pos x="19" y="21"/>
                </a:cxn>
                <a:cxn ang="0">
                  <a:pos x="14" y="26"/>
                </a:cxn>
                <a:cxn ang="0">
                  <a:pos x="6" y="70"/>
                </a:cxn>
                <a:cxn ang="0">
                  <a:pos x="6" y="69"/>
                </a:cxn>
                <a:cxn ang="0">
                  <a:pos x="6" y="17"/>
                </a:cxn>
                <a:cxn ang="0">
                  <a:pos x="7" y="15"/>
                </a:cxn>
                <a:cxn ang="0">
                  <a:pos x="11" y="15"/>
                </a:cxn>
                <a:cxn ang="0">
                  <a:pos x="19" y="10"/>
                </a:cxn>
                <a:cxn ang="0">
                  <a:pos x="19" y="9"/>
                </a:cxn>
                <a:cxn ang="0">
                  <a:pos x="22" y="6"/>
                </a:cxn>
                <a:cxn ang="0">
                  <a:pos x="36" y="6"/>
                </a:cxn>
                <a:cxn ang="0">
                  <a:pos x="39" y="9"/>
                </a:cxn>
                <a:cxn ang="0">
                  <a:pos x="39" y="10"/>
                </a:cxn>
                <a:cxn ang="0">
                  <a:pos x="46" y="15"/>
                </a:cxn>
                <a:cxn ang="0">
                  <a:pos x="99" y="15"/>
                </a:cxn>
                <a:cxn ang="0">
                  <a:pos x="101" y="17"/>
                </a:cxn>
                <a:cxn ang="0">
                  <a:pos x="101" y="20"/>
                </a:cxn>
                <a:cxn ang="0">
                  <a:pos x="100" y="21"/>
                </a:cxn>
                <a:cxn ang="0">
                  <a:pos x="114" y="21"/>
                </a:cxn>
                <a:cxn ang="0">
                  <a:pos x="108" y="21"/>
                </a:cxn>
                <a:cxn ang="0">
                  <a:pos x="107" y="20"/>
                </a:cxn>
                <a:cxn ang="0">
                  <a:pos x="107" y="17"/>
                </a:cxn>
                <a:cxn ang="0">
                  <a:pos x="99" y="9"/>
                </a:cxn>
                <a:cxn ang="0">
                  <a:pos x="46" y="9"/>
                </a:cxn>
                <a:cxn ang="0">
                  <a:pos x="45" y="7"/>
                </a:cxn>
                <a:cxn ang="0">
                  <a:pos x="44" y="6"/>
                </a:cxn>
                <a:cxn ang="0">
                  <a:pos x="36" y="0"/>
                </a:cxn>
                <a:cxn ang="0">
                  <a:pos x="22" y="0"/>
                </a:cxn>
                <a:cxn ang="0">
                  <a:pos x="14" y="6"/>
                </a:cxn>
                <a:cxn ang="0">
                  <a:pos x="13" y="7"/>
                </a:cxn>
                <a:cxn ang="0">
                  <a:pos x="11" y="9"/>
                </a:cxn>
                <a:cxn ang="0">
                  <a:pos x="7" y="9"/>
                </a:cxn>
                <a:cxn ang="0">
                  <a:pos x="0" y="17"/>
                </a:cxn>
                <a:cxn ang="0">
                  <a:pos x="0" y="82"/>
                </a:cxn>
                <a:cxn ang="0">
                  <a:pos x="6" y="89"/>
                </a:cxn>
                <a:cxn ang="0">
                  <a:pos x="7" y="89"/>
                </a:cxn>
                <a:cxn ang="0">
                  <a:pos x="47" y="89"/>
                </a:cxn>
                <a:cxn ang="0">
                  <a:pos x="48" y="87"/>
                </a:cxn>
                <a:cxn ang="0">
                  <a:pos x="50" y="51"/>
                </a:cxn>
                <a:cxn ang="0">
                  <a:pos x="70" y="43"/>
                </a:cxn>
                <a:cxn ang="0">
                  <a:pos x="90" y="51"/>
                </a:cxn>
                <a:cxn ang="0">
                  <a:pos x="97" y="67"/>
                </a:cxn>
                <a:cxn ang="0">
                  <a:pos x="95" y="83"/>
                </a:cxn>
                <a:cxn ang="0">
                  <a:pos x="95" y="85"/>
                </a:cxn>
                <a:cxn ang="0">
                  <a:pos x="99" y="89"/>
                </a:cxn>
                <a:cxn ang="0">
                  <a:pos x="100" y="89"/>
                </a:cxn>
                <a:cxn ang="0">
                  <a:pos x="102" y="89"/>
                </a:cxn>
                <a:cxn ang="0">
                  <a:pos x="108" y="85"/>
                </a:cxn>
                <a:cxn ang="0">
                  <a:pos x="118" y="26"/>
                </a:cxn>
                <a:cxn ang="0">
                  <a:pos x="114" y="21"/>
                </a:cxn>
              </a:cxnLst>
              <a:rect l="0" t="0" r="r" b="b"/>
              <a:pathLst>
                <a:path w="118" h="89">
                  <a:moveTo>
                    <a:pt x="100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17" y="21"/>
                    <a:pt x="14" y="23"/>
                    <a:pt x="14" y="26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71"/>
                    <a:pt x="6" y="6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5"/>
                    <a:pt x="7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5" y="15"/>
                    <a:pt x="17" y="12"/>
                    <a:pt x="19" y="10"/>
                  </a:cubicBezTo>
                  <a:cubicBezTo>
                    <a:pt x="19" y="10"/>
                    <a:pt x="19" y="10"/>
                    <a:pt x="19" y="9"/>
                  </a:cubicBezTo>
                  <a:cubicBezTo>
                    <a:pt x="20" y="7"/>
                    <a:pt x="21" y="6"/>
                    <a:pt x="22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7" y="6"/>
                    <a:pt x="39" y="9"/>
                  </a:cubicBezTo>
                  <a:cubicBezTo>
                    <a:pt x="39" y="9"/>
                    <a:pt x="39" y="10"/>
                    <a:pt x="39" y="10"/>
                  </a:cubicBezTo>
                  <a:cubicBezTo>
                    <a:pt x="40" y="12"/>
                    <a:pt x="42" y="15"/>
                    <a:pt x="46" y="15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100" y="15"/>
                    <a:pt x="101" y="16"/>
                    <a:pt x="101" y="17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1" y="20"/>
                    <a:pt x="101" y="21"/>
                    <a:pt x="100" y="21"/>
                  </a:cubicBezTo>
                  <a:moveTo>
                    <a:pt x="114" y="21"/>
                  </a:moveTo>
                  <a:cubicBezTo>
                    <a:pt x="108" y="21"/>
                    <a:pt x="108" y="21"/>
                    <a:pt x="108" y="21"/>
                  </a:cubicBezTo>
                  <a:cubicBezTo>
                    <a:pt x="107" y="21"/>
                    <a:pt x="107" y="20"/>
                    <a:pt x="107" y="20"/>
                  </a:cubicBezTo>
                  <a:cubicBezTo>
                    <a:pt x="107" y="17"/>
                    <a:pt x="107" y="17"/>
                    <a:pt x="107" y="17"/>
                  </a:cubicBezTo>
                  <a:cubicBezTo>
                    <a:pt x="107" y="13"/>
                    <a:pt x="104" y="9"/>
                    <a:pt x="99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5" y="9"/>
                    <a:pt x="45" y="7"/>
                  </a:cubicBezTo>
                  <a:cubicBezTo>
                    <a:pt x="44" y="7"/>
                    <a:pt x="44" y="7"/>
                    <a:pt x="44" y="6"/>
                  </a:cubicBezTo>
                  <a:cubicBezTo>
                    <a:pt x="42" y="1"/>
                    <a:pt x="38" y="0"/>
                    <a:pt x="3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8" y="0"/>
                    <a:pt x="16" y="2"/>
                    <a:pt x="14" y="6"/>
                  </a:cubicBezTo>
                  <a:cubicBezTo>
                    <a:pt x="14" y="6"/>
                    <a:pt x="13" y="7"/>
                    <a:pt x="13" y="7"/>
                  </a:cubicBezTo>
                  <a:cubicBezTo>
                    <a:pt x="12" y="8"/>
                    <a:pt x="12" y="9"/>
                    <a:pt x="11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13"/>
                    <a:pt x="0" y="17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5"/>
                    <a:pt x="2" y="89"/>
                    <a:pt x="6" y="89"/>
                  </a:cubicBezTo>
                  <a:cubicBezTo>
                    <a:pt x="6" y="89"/>
                    <a:pt x="7" y="89"/>
                    <a:pt x="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9" y="89"/>
                    <a:pt x="48" y="88"/>
                    <a:pt x="48" y="87"/>
                  </a:cubicBezTo>
                  <a:cubicBezTo>
                    <a:pt x="40" y="77"/>
                    <a:pt x="41" y="61"/>
                    <a:pt x="50" y="51"/>
                  </a:cubicBezTo>
                  <a:cubicBezTo>
                    <a:pt x="56" y="46"/>
                    <a:pt x="63" y="43"/>
                    <a:pt x="70" y="43"/>
                  </a:cubicBezTo>
                  <a:cubicBezTo>
                    <a:pt x="77" y="43"/>
                    <a:pt x="84" y="46"/>
                    <a:pt x="90" y="51"/>
                  </a:cubicBezTo>
                  <a:cubicBezTo>
                    <a:pt x="94" y="56"/>
                    <a:pt x="97" y="61"/>
                    <a:pt x="97" y="67"/>
                  </a:cubicBezTo>
                  <a:cubicBezTo>
                    <a:pt x="98" y="73"/>
                    <a:pt x="97" y="78"/>
                    <a:pt x="95" y="83"/>
                  </a:cubicBezTo>
                  <a:cubicBezTo>
                    <a:pt x="95" y="83"/>
                    <a:pt x="94" y="84"/>
                    <a:pt x="95" y="85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9"/>
                    <a:pt x="100" y="89"/>
                    <a:pt x="100" y="89"/>
                  </a:cubicBezTo>
                  <a:cubicBezTo>
                    <a:pt x="102" y="89"/>
                    <a:pt x="102" y="89"/>
                    <a:pt x="102" y="89"/>
                  </a:cubicBezTo>
                  <a:cubicBezTo>
                    <a:pt x="105" y="89"/>
                    <a:pt x="107" y="87"/>
                    <a:pt x="108" y="85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8" y="23"/>
                    <a:pt x="117" y="21"/>
                    <a:pt x="114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60" name="Freeform 127">
            <a:extLst>
              <a:ext uri="{FF2B5EF4-FFF2-40B4-BE49-F238E27FC236}">
                <a16:creationId xmlns:a16="http://schemas.microsoft.com/office/drawing/2014/main" id="{874D36EF-FFF7-0050-9BAA-21D16F5C36B7}"/>
              </a:ext>
            </a:extLst>
          </p:cNvPr>
          <p:cNvSpPr>
            <a:spLocks noEditPoints="1"/>
          </p:cNvSpPr>
          <p:nvPr/>
        </p:nvSpPr>
        <p:spPr bwMode="auto">
          <a:xfrm>
            <a:off x="7973524" y="1998011"/>
            <a:ext cx="299986" cy="223245"/>
          </a:xfrm>
          <a:custGeom>
            <a:avLst/>
            <a:gdLst/>
            <a:ahLst/>
            <a:cxnLst>
              <a:cxn ang="0">
                <a:pos x="8" y="15"/>
              </a:cxn>
              <a:cxn ang="0">
                <a:pos x="12" y="15"/>
              </a:cxn>
              <a:cxn ang="0">
                <a:pos x="19" y="10"/>
              </a:cxn>
              <a:cxn ang="0">
                <a:pos x="19" y="9"/>
              </a:cxn>
              <a:cxn ang="0">
                <a:pos x="23" y="6"/>
              </a:cxn>
              <a:cxn ang="0">
                <a:pos x="36" y="6"/>
              </a:cxn>
              <a:cxn ang="0">
                <a:pos x="39" y="9"/>
              </a:cxn>
              <a:cxn ang="0">
                <a:pos x="40" y="9"/>
              </a:cxn>
              <a:cxn ang="0">
                <a:pos x="47" y="15"/>
              </a:cxn>
              <a:cxn ang="0">
                <a:pos x="100" y="15"/>
              </a:cxn>
              <a:cxn ang="0">
                <a:pos x="101" y="17"/>
              </a:cxn>
              <a:cxn ang="0">
                <a:pos x="101" y="20"/>
              </a:cxn>
              <a:cxn ang="0">
                <a:pos x="101" y="21"/>
              </a:cxn>
              <a:cxn ang="0">
                <a:pos x="20" y="21"/>
              </a:cxn>
              <a:cxn ang="0">
                <a:pos x="14" y="25"/>
              </a:cxn>
              <a:cxn ang="0">
                <a:pos x="7" y="69"/>
              </a:cxn>
              <a:cxn ang="0">
                <a:pos x="6" y="68"/>
              </a:cxn>
              <a:cxn ang="0">
                <a:pos x="6" y="17"/>
              </a:cxn>
              <a:cxn ang="0">
                <a:pos x="8" y="15"/>
              </a:cxn>
              <a:cxn ang="0">
                <a:pos x="115" y="21"/>
              </a:cxn>
              <a:cxn ang="0">
                <a:pos x="108" y="21"/>
              </a:cxn>
              <a:cxn ang="0">
                <a:pos x="108" y="20"/>
              </a:cxn>
              <a:cxn ang="0">
                <a:pos x="108" y="17"/>
              </a:cxn>
              <a:cxn ang="0">
                <a:pos x="100" y="9"/>
              </a:cxn>
              <a:cxn ang="0">
                <a:pos x="47" y="9"/>
              </a:cxn>
              <a:cxn ang="0">
                <a:pos x="45" y="7"/>
              </a:cxn>
              <a:cxn ang="0">
                <a:pos x="45" y="6"/>
              </a:cxn>
              <a:cxn ang="0">
                <a:pos x="36" y="0"/>
              </a:cxn>
              <a:cxn ang="0">
                <a:pos x="22" y="0"/>
              </a:cxn>
              <a:cxn ang="0">
                <a:pos x="14" y="6"/>
              </a:cxn>
              <a:cxn ang="0">
                <a:pos x="14" y="6"/>
              </a:cxn>
              <a:cxn ang="0">
                <a:pos x="12" y="9"/>
              </a:cxn>
              <a:cxn ang="0">
                <a:pos x="8" y="9"/>
              </a:cxn>
              <a:cxn ang="0">
                <a:pos x="0" y="17"/>
              </a:cxn>
              <a:cxn ang="0">
                <a:pos x="0" y="81"/>
              </a:cxn>
              <a:cxn ang="0">
                <a:pos x="6" y="89"/>
              </a:cxn>
              <a:cxn ang="0">
                <a:pos x="8" y="89"/>
              </a:cxn>
              <a:cxn ang="0">
                <a:pos x="103" y="89"/>
              </a:cxn>
              <a:cxn ang="0">
                <a:pos x="108" y="84"/>
              </a:cxn>
              <a:cxn ang="0">
                <a:pos x="119" y="25"/>
              </a:cxn>
              <a:cxn ang="0">
                <a:pos x="115" y="21"/>
              </a:cxn>
            </a:cxnLst>
            <a:rect l="0" t="0" r="r" b="b"/>
            <a:pathLst>
              <a:path w="119" h="89">
                <a:moveTo>
                  <a:pt x="8" y="15"/>
                </a:moveTo>
                <a:cubicBezTo>
                  <a:pt x="12" y="15"/>
                  <a:pt x="12" y="15"/>
                  <a:pt x="12" y="15"/>
                </a:cubicBezTo>
                <a:cubicBezTo>
                  <a:pt x="16" y="15"/>
                  <a:pt x="18" y="12"/>
                  <a:pt x="19" y="10"/>
                </a:cubicBezTo>
                <a:cubicBezTo>
                  <a:pt x="19" y="9"/>
                  <a:pt x="19" y="9"/>
                  <a:pt x="19" y="9"/>
                </a:cubicBezTo>
                <a:cubicBezTo>
                  <a:pt x="21" y="7"/>
                  <a:pt x="22" y="6"/>
                  <a:pt x="23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8" y="6"/>
                  <a:pt x="39" y="9"/>
                </a:cubicBezTo>
                <a:cubicBezTo>
                  <a:pt x="39" y="9"/>
                  <a:pt x="39" y="9"/>
                  <a:pt x="40" y="9"/>
                </a:cubicBezTo>
                <a:cubicBezTo>
                  <a:pt x="41" y="12"/>
                  <a:pt x="42" y="15"/>
                  <a:pt x="47" y="15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101" y="15"/>
                  <a:pt x="101" y="16"/>
                  <a:pt x="101" y="17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1" y="20"/>
                  <a:pt x="101" y="21"/>
                  <a:pt x="101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17" y="21"/>
                  <a:pt x="15" y="23"/>
                  <a:pt x="14" y="25"/>
                </a:cubicBezTo>
                <a:cubicBezTo>
                  <a:pt x="7" y="69"/>
                  <a:pt x="7" y="69"/>
                  <a:pt x="7" y="69"/>
                </a:cubicBezTo>
                <a:cubicBezTo>
                  <a:pt x="7" y="69"/>
                  <a:pt x="6" y="71"/>
                  <a:pt x="6" y="68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6"/>
                  <a:pt x="7" y="15"/>
                  <a:pt x="8" y="15"/>
                </a:cubicBezTo>
                <a:moveTo>
                  <a:pt x="115" y="21"/>
                </a:moveTo>
                <a:cubicBezTo>
                  <a:pt x="108" y="21"/>
                  <a:pt x="108" y="21"/>
                  <a:pt x="108" y="21"/>
                </a:cubicBezTo>
                <a:cubicBezTo>
                  <a:pt x="107" y="21"/>
                  <a:pt x="108" y="20"/>
                  <a:pt x="108" y="20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2"/>
                  <a:pt x="104" y="9"/>
                  <a:pt x="100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6" y="9"/>
                  <a:pt x="46" y="8"/>
                  <a:pt x="45" y="7"/>
                </a:cubicBezTo>
                <a:cubicBezTo>
                  <a:pt x="45" y="6"/>
                  <a:pt x="45" y="6"/>
                  <a:pt x="45" y="6"/>
                </a:cubicBezTo>
                <a:cubicBezTo>
                  <a:pt x="42" y="1"/>
                  <a:pt x="38" y="0"/>
                  <a:pt x="3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9" y="0"/>
                  <a:pt x="17" y="2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3" y="8"/>
                  <a:pt x="12" y="9"/>
                  <a:pt x="12" y="9"/>
                </a:cubicBezTo>
                <a:cubicBezTo>
                  <a:pt x="8" y="9"/>
                  <a:pt x="8" y="9"/>
                  <a:pt x="8" y="9"/>
                </a:cubicBezTo>
                <a:cubicBezTo>
                  <a:pt x="3" y="9"/>
                  <a:pt x="0" y="12"/>
                  <a:pt x="0" y="17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5"/>
                  <a:pt x="3" y="88"/>
                  <a:pt x="6" y="89"/>
                </a:cubicBezTo>
                <a:cubicBezTo>
                  <a:pt x="7" y="89"/>
                  <a:pt x="7" y="89"/>
                  <a:pt x="8" y="89"/>
                </a:cubicBezTo>
                <a:cubicBezTo>
                  <a:pt x="103" y="89"/>
                  <a:pt x="103" y="89"/>
                  <a:pt x="103" y="89"/>
                </a:cubicBezTo>
                <a:cubicBezTo>
                  <a:pt x="105" y="89"/>
                  <a:pt x="108" y="87"/>
                  <a:pt x="108" y="84"/>
                </a:cubicBezTo>
                <a:cubicBezTo>
                  <a:pt x="119" y="25"/>
                  <a:pt x="119" y="25"/>
                  <a:pt x="119" y="25"/>
                </a:cubicBezTo>
                <a:cubicBezTo>
                  <a:pt x="119" y="23"/>
                  <a:pt x="117" y="21"/>
                  <a:pt x="115" y="21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61" name="Group 447">
            <a:extLst>
              <a:ext uri="{FF2B5EF4-FFF2-40B4-BE49-F238E27FC236}">
                <a16:creationId xmlns:a16="http://schemas.microsoft.com/office/drawing/2014/main" id="{F829AFE0-A42D-8FA3-EE87-D2E6C895760C}"/>
              </a:ext>
            </a:extLst>
          </p:cNvPr>
          <p:cNvGrpSpPr/>
          <p:nvPr/>
        </p:nvGrpSpPr>
        <p:grpSpPr>
          <a:xfrm>
            <a:off x="8407805" y="1980569"/>
            <a:ext cx="296497" cy="256384"/>
            <a:chOff x="6743701" y="1374774"/>
            <a:chExt cx="269875" cy="233363"/>
          </a:xfrm>
          <a:solidFill>
            <a:srgbClr val="288DAA"/>
          </a:solidFill>
        </p:grpSpPr>
        <p:sp>
          <p:nvSpPr>
            <p:cNvPr id="162" name="Freeform 128">
              <a:extLst>
                <a:ext uri="{FF2B5EF4-FFF2-40B4-BE49-F238E27FC236}">
                  <a16:creationId xmlns:a16="http://schemas.microsoft.com/office/drawing/2014/main" id="{17D2B959-E010-13BF-4E2A-089FF19277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32601" y="1381124"/>
              <a:ext cx="68263" cy="187325"/>
            </a:xfrm>
            <a:custGeom>
              <a:avLst/>
              <a:gdLst/>
              <a:ahLst/>
              <a:cxnLst>
                <a:cxn ang="0">
                  <a:pos x="26" y="40"/>
                </a:cxn>
                <a:cxn ang="0">
                  <a:pos x="23" y="43"/>
                </a:cxn>
                <a:cxn ang="0">
                  <a:pos x="7" y="43"/>
                </a:cxn>
                <a:cxn ang="0">
                  <a:pos x="4" y="40"/>
                </a:cxn>
                <a:cxn ang="0">
                  <a:pos x="4" y="10"/>
                </a:cxn>
                <a:cxn ang="0">
                  <a:pos x="7" y="7"/>
                </a:cxn>
                <a:cxn ang="0">
                  <a:pos x="23" y="7"/>
                </a:cxn>
                <a:cxn ang="0">
                  <a:pos x="26" y="10"/>
                </a:cxn>
                <a:cxn ang="0">
                  <a:pos x="26" y="40"/>
                </a:cxn>
                <a:cxn ang="0">
                  <a:pos x="15" y="76"/>
                </a:cxn>
                <a:cxn ang="0">
                  <a:pos x="7" y="67"/>
                </a:cxn>
                <a:cxn ang="0">
                  <a:pos x="15" y="59"/>
                </a:cxn>
                <a:cxn ang="0">
                  <a:pos x="24" y="67"/>
                </a:cxn>
                <a:cxn ang="0">
                  <a:pos x="15" y="76"/>
                </a:cxn>
                <a:cxn ang="0">
                  <a:pos x="26" y="0"/>
                </a:cxn>
                <a:cxn ang="0">
                  <a:pos x="5" y="0"/>
                </a:cxn>
                <a:cxn ang="0">
                  <a:pos x="0" y="4"/>
                </a:cxn>
                <a:cxn ang="0">
                  <a:pos x="0" y="78"/>
                </a:cxn>
                <a:cxn ang="0">
                  <a:pos x="5" y="82"/>
                </a:cxn>
                <a:cxn ang="0">
                  <a:pos x="26" y="82"/>
                </a:cxn>
                <a:cxn ang="0">
                  <a:pos x="30" y="78"/>
                </a:cxn>
                <a:cxn ang="0">
                  <a:pos x="30" y="4"/>
                </a:cxn>
                <a:cxn ang="0">
                  <a:pos x="26" y="0"/>
                </a:cxn>
              </a:cxnLst>
              <a:rect l="0" t="0" r="r" b="b"/>
              <a:pathLst>
                <a:path w="30" h="82">
                  <a:moveTo>
                    <a:pt x="26" y="40"/>
                  </a:moveTo>
                  <a:cubicBezTo>
                    <a:pt x="26" y="41"/>
                    <a:pt x="25" y="43"/>
                    <a:pt x="23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6" y="43"/>
                    <a:pt x="4" y="41"/>
                    <a:pt x="4" y="4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6" y="7"/>
                    <a:pt x="7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5" y="7"/>
                    <a:pt x="26" y="9"/>
                    <a:pt x="26" y="10"/>
                  </a:cubicBezTo>
                  <a:lnTo>
                    <a:pt x="26" y="40"/>
                  </a:lnTo>
                  <a:close/>
                  <a:moveTo>
                    <a:pt x="15" y="76"/>
                  </a:moveTo>
                  <a:cubicBezTo>
                    <a:pt x="11" y="76"/>
                    <a:pt x="7" y="72"/>
                    <a:pt x="7" y="67"/>
                  </a:cubicBezTo>
                  <a:cubicBezTo>
                    <a:pt x="7" y="63"/>
                    <a:pt x="11" y="59"/>
                    <a:pt x="15" y="59"/>
                  </a:cubicBezTo>
                  <a:cubicBezTo>
                    <a:pt x="20" y="59"/>
                    <a:pt x="24" y="63"/>
                    <a:pt x="24" y="67"/>
                  </a:cubicBezTo>
                  <a:cubicBezTo>
                    <a:pt x="24" y="72"/>
                    <a:pt x="20" y="76"/>
                    <a:pt x="15" y="76"/>
                  </a:cubicBezTo>
                  <a:moveTo>
                    <a:pt x="2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2" y="82"/>
                    <a:pt x="5" y="82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8" y="82"/>
                    <a:pt x="30" y="80"/>
                    <a:pt x="30" y="7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28" y="0"/>
                    <a:pt x="2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3" name="Freeform 129">
              <a:extLst>
                <a:ext uri="{FF2B5EF4-FFF2-40B4-BE49-F238E27FC236}">
                  <a16:creationId xmlns:a16="http://schemas.microsoft.com/office/drawing/2014/main" id="{CE1A2DAC-AA63-5AAA-FB4A-5677D9AC4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8476" y="1411286"/>
              <a:ext cx="25400" cy="6350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10" y="0"/>
                </a:cxn>
                <a:cxn ang="0">
                  <a:pos x="11" y="2"/>
                </a:cxn>
                <a:cxn ang="0">
                  <a:pos x="10" y="3"/>
                </a:cxn>
              </a:cxnLst>
              <a:rect l="0" t="0" r="r" b="b"/>
              <a:pathLst>
                <a:path w="11" h="3">
                  <a:moveTo>
                    <a:pt x="1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1"/>
                    <a:pt x="11" y="2"/>
                  </a:cubicBezTo>
                  <a:cubicBezTo>
                    <a:pt x="11" y="3"/>
                    <a:pt x="11" y="3"/>
                    <a:pt x="10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4" name="Freeform 130">
              <a:extLst>
                <a:ext uri="{FF2B5EF4-FFF2-40B4-BE49-F238E27FC236}">
                  <a16:creationId xmlns:a16="http://schemas.microsoft.com/office/drawing/2014/main" id="{5F1FC1F3-8E27-9CBC-04E9-43CF1D9822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54813" y="1381124"/>
              <a:ext cx="66675" cy="187325"/>
            </a:xfrm>
            <a:custGeom>
              <a:avLst/>
              <a:gdLst/>
              <a:ahLst/>
              <a:cxnLst>
                <a:cxn ang="0">
                  <a:pos x="25" y="40"/>
                </a:cxn>
                <a:cxn ang="0">
                  <a:pos x="22" y="43"/>
                </a:cxn>
                <a:cxn ang="0">
                  <a:pos x="6" y="43"/>
                </a:cxn>
                <a:cxn ang="0">
                  <a:pos x="4" y="40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22" y="7"/>
                </a:cxn>
                <a:cxn ang="0">
                  <a:pos x="25" y="10"/>
                </a:cxn>
                <a:cxn ang="0">
                  <a:pos x="25" y="40"/>
                </a:cxn>
                <a:cxn ang="0">
                  <a:pos x="14" y="76"/>
                </a:cxn>
                <a:cxn ang="0">
                  <a:pos x="6" y="67"/>
                </a:cxn>
                <a:cxn ang="0">
                  <a:pos x="14" y="59"/>
                </a:cxn>
                <a:cxn ang="0">
                  <a:pos x="23" y="67"/>
                </a:cxn>
                <a:cxn ang="0">
                  <a:pos x="14" y="76"/>
                </a:cxn>
                <a:cxn ang="0">
                  <a:pos x="25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8"/>
                </a:cxn>
                <a:cxn ang="0">
                  <a:pos x="4" y="82"/>
                </a:cxn>
                <a:cxn ang="0">
                  <a:pos x="25" y="82"/>
                </a:cxn>
                <a:cxn ang="0">
                  <a:pos x="29" y="78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82">
                  <a:moveTo>
                    <a:pt x="25" y="40"/>
                  </a:moveTo>
                  <a:cubicBezTo>
                    <a:pt x="25" y="41"/>
                    <a:pt x="24" y="43"/>
                    <a:pt x="22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3"/>
                    <a:pt x="4" y="41"/>
                    <a:pt x="4" y="4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5" y="7"/>
                    <a:pt x="6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4" y="7"/>
                    <a:pt x="25" y="9"/>
                    <a:pt x="25" y="10"/>
                  </a:cubicBezTo>
                  <a:lnTo>
                    <a:pt x="25" y="40"/>
                  </a:lnTo>
                  <a:close/>
                  <a:moveTo>
                    <a:pt x="14" y="76"/>
                  </a:moveTo>
                  <a:cubicBezTo>
                    <a:pt x="10" y="76"/>
                    <a:pt x="6" y="72"/>
                    <a:pt x="6" y="67"/>
                  </a:cubicBezTo>
                  <a:cubicBezTo>
                    <a:pt x="6" y="63"/>
                    <a:pt x="10" y="59"/>
                    <a:pt x="14" y="59"/>
                  </a:cubicBezTo>
                  <a:cubicBezTo>
                    <a:pt x="19" y="59"/>
                    <a:pt x="23" y="63"/>
                    <a:pt x="23" y="67"/>
                  </a:cubicBezTo>
                  <a:cubicBezTo>
                    <a:pt x="23" y="72"/>
                    <a:pt x="19" y="76"/>
                    <a:pt x="14" y="76"/>
                  </a:cubicBezTo>
                  <a:moveTo>
                    <a:pt x="2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2" y="82"/>
                    <a:pt x="4" y="82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7" y="82"/>
                    <a:pt x="29" y="80"/>
                    <a:pt x="29" y="78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5" name="Freeform 131">
              <a:extLst>
                <a:ext uri="{FF2B5EF4-FFF2-40B4-BE49-F238E27FC236}">
                  <a16:creationId xmlns:a16="http://schemas.microsoft.com/office/drawing/2014/main" id="{EE2B3E36-0EC8-A7FD-6C8E-E9F650A7E0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9101" y="1411286"/>
              <a:ext cx="26988" cy="6350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10" y="0"/>
                </a:cxn>
                <a:cxn ang="0">
                  <a:pos x="12" y="2"/>
                </a:cxn>
                <a:cxn ang="0">
                  <a:pos x="10" y="3"/>
                </a:cxn>
              </a:cxnLst>
              <a:rect l="0" t="0" r="r" b="b"/>
              <a:pathLst>
                <a:path w="12" h="3">
                  <a:moveTo>
                    <a:pt x="1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2"/>
                  </a:cubicBezTo>
                  <a:cubicBezTo>
                    <a:pt x="12" y="3"/>
                    <a:pt x="11" y="3"/>
                    <a:pt x="10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6" name="Freeform 132">
              <a:extLst>
                <a:ext uri="{FF2B5EF4-FFF2-40B4-BE49-F238E27FC236}">
                  <a16:creationId xmlns:a16="http://schemas.microsoft.com/office/drawing/2014/main" id="{BE126255-49D8-9872-57F0-76ACE0C091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9101" y="1427161"/>
              <a:ext cx="26988" cy="6350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10" y="0"/>
                </a:cxn>
                <a:cxn ang="0">
                  <a:pos x="12" y="2"/>
                </a:cxn>
                <a:cxn ang="0">
                  <a:pos x="10" y="3"/>
                </a:cxn>
              </a:cxnLst>
              <a:rect l="0" t="0" r="r" b="b"/>
              <a:pathLst>
                <a:path w="12" h="3">
                  <a:moveTo>
                    <a:pt x="1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2"/>
                  </a:cubicBezTo>
                  <a:cubicBezTo>
                    <a:pt x="12" y="3"/>
                    <a:pt x="11" y="3"/>
                    <a:pt x="10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7" name="Freeform 133">
              <a:extLst>
                <a:ext uri="{FF2B5EF4-FFF2-40B4-BE49-F238E27FC236}">
                  <a16:creationId xmlns:a16="http://schemas.microsoft.com/office/drawing/2014/main" id="{D436238F-4D60-D970-9EED-2E4A1CC34F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9101" y="1443036"/>
              <a:ext cx="26988" cy="6350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10" y="0"/>
                </a:cxn>
                <a:cxn ang="0">
                  <a:pos x="12" y="2"/>
                </a:cxn>
                <a:cxn ang="0">
                  <a:pos x="10" y="3"/>
                </a:cxn>
              </a:cxnLst>
              <a:rect l="0" t="0" r="r" b="b"/>
              <a:pathLst>
                <a:path w="12" h="3">
                  <a:moveTo>
                    <a:pt x="1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2"/>
                  </a:cubicBezTo>
                  <a:cubicBezTo>
                    <a:pt x="12" y="2"/>
                    <a:pt x="11" y="3"/>
                    <a:pt x="10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8" name="Freeform 134">
              <a:extLst>
                <a:ext uri="{FF2B5EF4-FFF2-40B4-BE49-F238E27FC236}">
                  <a16:creationId xmlns:a16="http://schemas.microsoft.com/office/drawing/2014/main" id="{95EFC3D2-0FC0-9E3B-765B-D0BF6FE029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0388" y="1374774"/>
              <a:ext cx="93663" cy="196850"/>
            </a:xfrm>
            <a:custGeom>
              <a:avLst/>
              <a:gdLst/>
              <a:ahLst/>
              <a:cxnLst>
                <a:cxn ang="0">
                  <a:pos x="31" y="74"/>
                </a:cxn>
                <a:cxn ang="0">
                  <a:pos x="26" y="77"/>
                </a:cxn>
                <a:cxn ang="0">
                  <a:pos x="25" y="77"/>
                </a:cxn>
                <a:cxn ang="0">
                  <a:pos x="16" y="70"/>
                </a:cxn>
                <a:cxn ang="0">
                  <a:pos x="18" y="64"/>
                </a:cxn>
                <a:cxn ang="0">
                  <a:pos x="23" y="61"/>
                </a:cxn>
                <a:cxn ang="0">
                  <a:pos x="25" y="61"/>
                </a:cxn>
                <a:cxn ang="0">
                  <a:pos x="33" y="68"/>
                </a:cxn>
                <a:cxn ang="0">
                  <a:pos x="31" y="74"/>
                </a:cxn>
                <a:cxn ang="0">
                  <a:pos x="13" y="46"/>
                </a:cxn>
                <a:cxn ang="0">
                  <a:pos x="10" y="43"/>
                </a:cxn>
                <a:cxn ang="0">
                  <a:pos x="5" y="14"/>
                </a:cxn>
                <a:cxn ang="0">
                  <a:pos x="8" y="11"/>
                </a:cxn>
                <a:cxn ang="0">
                  <a:pos x="23" y="8"/>
                </a:cxn>
                <a:cxn ang="0">
                  <a:pos x="27" y="11"/>
                </a:cxn>
                <a:cxn ang="0">
                  <a:pos x="31" y="40"/>
                </a:cxn>
                <a:cxn ang="0">
                  <a:pos x="29" y="43"/>
                </a:cxn>
                <a:cxn ang="0">
                  <a:pos x="13" y="46"/>
                </a:cxn>
                <a:cxn ang="0">
                  <a:pos x="41" y="77"/>
                </a:cxn>
                <a:cxn ang="0">
                  <a:pos x="30" y="4"/>
                </a:cxn>
                <a:cxn ang="0">
                  <a:pos x="25" y="1"/>
                </a:cxn>
                <a:cxn ang="0">
                  <a:pos x="4" y="4"/>
                </a:cxn>
                <a:cxn ang="0">
                  <a:pos x="1" y="9"/>
                </a:cxn>
                <a:cxn ang="0">
                  <a:pos x="12" y="82"/>
                </a:cxn>
                <a:cxn ang="0">
                  <a:pos x="16" y="85"/>
                </a:cxn>
                <a:cxn ang="0">
                  <a:pos x="37" y="82"/>
                </a:cxn>
                <a:cxn ang="0">
                  <a:pos x="41" y="77"/>
                </a:cxn>
              </a:cxnLst>
              <a:rect l="0" t="0" r="r" b="b"/>
              <a:pathLst>
                <a:path w="41" h="86">
                  <a:moveTo>
                    <a:pt x="31" y="74"/>
                  </a:moveTo>
                  <a:cubicBezTo>
                    <a:pt x="30" y="76"/>
                    <a:pt x="28" y="77"/>
                    <a:pt x="26" y="77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20" y="77"/>
                    <a:pt x="17" y="74"/>
                    <a:pt x="16" y="70"/>
                  </a:cubicBezTo>
                  <a:cubicBezTo>
                    <a:pt x="16" y="68"/>
                    <a:pt x="17" y="66"/>
                    <a:pt x="18" y="64"/>
                  </a:cubicBezTo>
                  <a:cubicBezTo>
                    <a:pt x="19" y="62"/>
                    <a:pt x="21" y="61"/>
                    <a:pt x="23" y="61"/>
                  </a:cubicBezTo>
                  <a:cubicBezTo>
                    <a:pt x="24" y="61"/>
                    <a:pt x="24" y="61"/>
                    <a:pt x="25" y="61"/>
                  </a:cubicBezTo>
                  <a:cubicBezTo>
                    <a:pt x="29" y="61"/>
                    <a:pt x="32" y="64"/>
                    <a:pt x="33" y="68"/>
                  </a:cubicBezTo>
                  <a:cubicBezTo>
                    <a:pt x="33" y="70"/>
                    <a:pt x="33" y="72"/>
                    <a:pt x="31" y="74"/>
                  </a:cubicBezTo>
                  <a:moveTo>
                    <a:pt x="13" y="46"/>
                  </a:moveTo>
                  <a:cubicBezTo>
                    <a:pt x="11" y="46"/>
                    <a:pt x="10" y="45"/>
                    <a:pt x="10" y="4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3"/>
                    <a:pt x="6" y="11"/>
                    <a:pt x="8" y="11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8"/>
                    <a:pt x="26" y="9"/>
                    <a:pt x="27" y="1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2"/>
                    <a:pt x="30" y="43"/>
                    <a:pt x="29" y="43"/>
                  </a:cubicBezTo>
                  <a:lnTo>
                    <a:pt x="13" y="46"/>
                  </a:lnTo>
                  <a:close/>
                  <a:moveTo>
                    <a:pt x="41" y="77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29" y="2"/>
                    <a:pt x="27" y="0"/>
                    <a:pt x="25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6"/>
                    <a:pt x="1" y="9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4"/>
                    <a:pt x="14" y="86"/>
                    <a:pt x="16" y="85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9" y="82"/>
                    <a:pt x="41" y="80"/>
                    <a:pt x="41" y="7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9" name="Freeform 135">
              <a:extLst>
                <a:ext uri="{FF2B5EF4-FFF2-40B4-BE49-F238E27FC236}">
                  <a16:creationId xmlns:a16="http://schemas.microsoft.com/office/drawing/2014/main" id="{A2B445AF-70EC-A028-DF2F-55ADBD139D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9438" y="1401761"/>
              <a:ext cx="25400" cy="9525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10" y="0"/>
                </a:cxn>
                <a:cxn ang="0">
                  <a:pos x="11" y="1"/>
                </a:cxn>
                <a:cxn ang="0">
                  <a:pos x="10" y="3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11" h="4">
                  <a:moveTo>
                    <a:pt x="1" y="4"/>
                  </a:move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2"/>
                    <a:pt x="11" y="3"/>
                    <a:pt x="1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0" name="Freeform 136">
              <a:extLst>
                <a:ext uri="{FF2B5EF4-FFF2-40B4-BE49-F238E27FC236}">
                  <a16:creationId xmlns:a16="http://schemas.microsoft.com/office/drawing/2014/main" id="{C127EF15-F031-B0D0-7A96-E37BB5DBEE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1026" y="1416049"/>
              <a:ext cx="36513" cy="11113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15" y="0"/>
                </a:cxn>
                <a:cxn ang="0">
                  <a:pos x="16" y="1"/>
                </a:cxn>
                <a:cxn ang="0">
                  <a:pos x="15" y="3"/>
                </a:cxn>
                <a:cxn ang="0">
                  <a:pos x="1" y="5"/>
                </a:cxn>
                <a:cxn ang="0">
                  <a:pos x="1" y="5"/>
                </a:cxn>
              </a:cxnLst>
              <a:rect l="0" t="0" r="r" b="b"/>
              <a:pathLst>
                <a:path w="16" h="5">
                  <a:moveTo>
                    <a:pt x="1" y="5"/>
                  </a:move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6" y="1"/>
                  </a:cubicBezTo>
                  <a:cubicBezTo>
                    <a:pt x="16" y="2"/>
                    <a:pt x="16" y="3"/>
                    <a:pt x="15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1" name="Freeform 137">
              <a:extLst>
                <a:ext uri="{FF2B5EF4-FFF2-40B4-BE49-F238E27FC236}">
                  <a16:creationId xmlns:a16="http://schemas.microsoft.com/office/drawing/2014/main" id="{BC054E4A-CE7C-FF29-5D8B-F8B6FFA40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3701" y="1584324"/>
              <a:ext cx="269875" cy="23813"/>
            </a:xfrm>
            <a:custGeom>
              <a:avLst/>
              <a:gdLst/>
              <a:ahLst/>
              <a:cxnLst>
                <a:cxn ang="0">
                  <a:pos x="118" y="6"/>
                </a:cxn>
                <a:cxn ang="0">
                  <a:pos x="115" y="10"/>
                </a:cxn>
                <a:cxn ang="0">
                  <a:pos x="3" y="10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115" y="0"/>
                </a:cxn>
                <a:cxn ang="0">
                  <a:pos x="118" y="4"/>
                </a:cxn>
                <a:cxn ang="0">
                  <a:pos x="118" y="6"/>
                </a:cxn>
              </a:cxnLst>
              <a:rect l="0" t="0" r="r" b="b"/>
              <a:pathLst>
                <a:path w="118" h="10">
                  <a:moveTo>
                    <a:pt x="118" y="6"/>
                  </a:moveTo>
                  <a:cubicBezTo>
                    <a:pt x="118" y="8"/>
                    <a:pt x="117" y="10"/>
                    <a:pt x="115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" y="10"/>
                    <a:pt x="0" y="8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7" y="0"/>
                    <a:pt x="118" y="2"/>
                    <a:pt x="118" y="4"/>
                  </a:cubicBezTo>
                  <a:lnTo>
                    <a:pt x="11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72" name="Group 446">
            <a:extLst>
              <a:ext uri="{FF2B5EF4-FFF2-40B4-BE49-F238E27FC236}">
                <a16:creationId xmlns:a16="http://schemas.microsoft.com/office/drawing/2014/main" id="{F3C1EF3D-AA88-C1D7-001B-B4D3615C247B}"/>
              </a:ext>
            </a:extLst>
          </p:cNvPr>
          <p:cNvGrpSpPr/>
          <p:nvPr/>
        </p:nvGrpSpPr>
        <p:grpSpPr>
          <a:xfrm>
            <a:off x="9356596" y="2006732"/>
            <a:ext cx="298242" cy="200572"/>
            <a:chOff x="7607301" y="1398586"/>
            <a:chExt cx="271463" cy="182563"/>
          </a:xfrm>
          <a:solidFill>
            <a:srgbClr val="288DAA"/>
          </a:solidFill>
        </p:grpSpPr>
        <p:sp>
          <p:nvSpPr>
            <p:cNvPr id="173" name="Freeform 138">
              <a:extLst>
                <a:ext uri="{FF2B5EF4-FFF2-40B4-BE49-F238E27FC236}">
                  <a16:creationId xmlns:a16="http://schemas.microsoft.com/office/drawing/2014/main" id="{4AA7056F-8571-6F27-45C8-73CB00BFAB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6351" y="1498599"/>
              <a:ext cx="33338" cy="23813"/>
            </a:xfrm>
            <a:custGeom>
              <a:avLst/>
              <a:gdLst/>
              <a:ahLst/>
              <a:cxnLst>
                <a:cxn ang="0">
                  <a:pos x="3" y="11"/>
                </a:cxn>
                <a:cxn ang="0">
                  <a:pos x="14" y="3"/>
                </a:cxn>
                <a:cxn ang="0">
                  <a:pos x="14" y="1"/>
                </a:cxn>
                <a:cxn ang="0">
                  <a:pos x="12" y="0"/>
                </a:cxn>
                <a:cxn ang="0">
                  <a:pos x="1" y="8"/>
                </a:cxn>
                <a:cxn ang="0">
                  <a:pos x="1" y="10"/>
                </a:cxn>
                <a:cxn ang="0">
                  <a:pos x="2" y="11"/>
                </a:cxn>
                <a:cxn ang="0">
                  <a:pos x="3" y="11"/>
                </a:cxn>
              </a:cxnLst>
              <a:rect l="0" t="0" r="r" b="b"/>
              <a:pathLst>
                <a:path w="15" h="11">
                  <a:moveTo>
                    <a:pt x="3" y="11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5" y="2"/>
                    <a:pt x="15" y="1"/>
                    <a:pt x="14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0" y="10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4" name="Freeform 139">
              <a:extLst>
                <a:ext uri="{FF2B5EF4-FFF2-40B4-BE49-F238E27FC236}">
                  <a16:creationId xmlns:a16="http://schemas.microsoft.com/office/drawing/2014/main" id="{F496AE84-C586-6655-5815-F728469B2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7938" y="1501774"/>
              <a:ext cx="61913" cy="4445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" y="16"/>
                </a:cxn>
                <a:cxn ang="0">
                  <a:pos x="1" y="18"/>
                </a:cxn>
                <a:cxn ang="0">
                  <a:pos x="2" y="19"/>
                </a:cxn>
                <a:cxn ang="0">
                  <a:pos x="3" y="19"/>
                </a:cxn>
                <a:cxn ang="0">
                  <a:pos x="26" y="3"/>
                </a:cxn>
                <a:cxn ang="0">
                  <a:pos x="26" y="0"/>
                </a:cxn>
                <a:cxn ang="0">
                  <a:pos x="24" y="0"/>
                </a:cxn>
              </a:cxnLst>
              <a:rect l="0" t="0" r="r" b="b"/>
              <a:pathLst>
                <a:path w="27" h="19">
                  <a:moveTo>
                    <a:pt x="24" y="0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8"/>
                    <a:pt x="1" y="18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2"/>
                    <a:pt x="27" y="1"/>
                    <a:pt x="26" y="0"/>
                  </a:cubicBezTo>
                  <a:cubicBezTo>
                    <a:pt x="26" y="0"/>
                    <a:pt x="25" y="0"/>
                    <a:pt x="2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5" name="Freeform 140">
              <a:extLst>
                <a:ext uri="{FF2B5EF4-FFF2-40B4-BE49-F238E27FC236}">
                  <a16:creationId xmlns:a16="http://schemas.microsoft.com/office/drawing/2014/main" id="{34B43631-92A9-BFEC-1533-DC93748181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5576" y="1498599"/>
              <a:ext cx="31750" cy="23813"/>
            </a:xfrm>
            <a:custGeom>
              <a:avLst/>
              <a:gdLst/>
              <a:ahLst/>
              <a:cxnLst>
                <a:cxn ang="0">
                  <a:pos x="3" y="11"/>
                </a:cxn>
                <a:cxn ang="0">
                  <a:pos x="13" y="3"/>
                </a:cxn>
                <a:cxn ang="0">
                  <a:pos x="14" y="1"/>
                </a:cxn>
                <a:cxn ang="0">
                  <a:pos x="11" y="0"/>
                </a:cxn>
                <a:cxn ang="0">
                  <a:pos x="1" y="8"/>
                </a:cxn>
                <a:cxn ang="0">
                  <a:pos x="0" y="10"/>
                </a:cxn>
                <a:cxn ang="0">
                  <a:pos x="2" y="11"/>
                </a:cxn>
                <a:cxn ang="0">
                  <a:pos x="3" y="11"/>
                </a:cxn>
              </a:cxnLst>
              <a:rect l="0" t="0" r="r" b="b"/>
              <a:pathLst>
                <a:path w="14" h="11">
                  <a:moveTo>
                    <a:pt x="3" y="11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4" y="2"/>
                    <a:pt x="14" y="1"/>
                    <a:pt x="14" y="1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1"/>
                    <a:pt x="2" y="11"/>
                    <a:pt x="3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6" name="Freeform 141">
              <a:extLst>
                <a:ext uri="{FF2B5EF4-FFF2-40B4-BE49-F238E27FC236}">
                  <a16:creationId xmlns:a16="http://schemas.microsoft.com/office/drawing/2014/main" id="{137816BE-B3BB-3D1C-B493-7101781D07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7163" y="1501774"/>
              <a:ext cx="60325" cy="4445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16"/>
                </a:cxn>
                <a:cxn ang="0">
                  <a:pos x="0" y="18"/>
                </a:cxn>
                <a:cxn ang="0">
                  <a:pos x="2" y="19"/>
                </a:cxn>
                <a:cxn ang="0">
                  <a:pos x="3" y="19"/>
                </a:cxn>
                <a:cxn ang="0">
                  <a:pos x="25" y="3"/>
                </a:cxn>
                <a:cxn ang="0">
                  <a:pos x="26" y="0"/>
                </a:cxn>
                <a:cxn ang="0">
                  <a:pos x="23" y="0"/>
                </a:cxn>
              </a:cxnLst>
              <a:rect l="0" t="0" r="r" b="b"/>
              <a:pathLst>
                <a:path w="26" h="19">
                  <a:moveTo>
                    <a:pt x="23" y="0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1" y="19"/>
                    <a:pt x="1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6" y="2"/>
                    <a:pt x="26" y="1"/>
                    <a:pt x="26" y="0"/>
                  </a:cubicBezTo>
                  <a:cubicBezTo>
                    <a:pt x="25" y="0"/>
                    <a:pt x="24" y="0"/>
                    <a:pt x="2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7" name="Freeform 142">
              <a:extLst>
                <a:ext uri="{FF2B5EF4-FFF2-40B4-BE49-F238E27FC236}">
                  <a16:creationId xmlns:a16="http://schemas.microsoft.com/office/drawing/2014/main" id="{4535C8FE-6017-80E0-06FE-ADC64403E5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07301" y="1398586"/>
              <a:ext cx="271463" cy="182563"/>
            </a:xfrm>
            <a:custGeom>
              <a:avLst/>
              <a:gdLst/>
              <a:ahLst/>
              <a:cxnLst>
                <a:cxn ang="0">
                  <a:pos x="113" y="69"/>
                </a:cxn>
                <a:cxn ang="0">
                  <a:pos x="109" y="74"/>
                </a:cxn>
                <a:cxn ang="0">
                  <a:pos x="75" y="74"/>
                </a:cxn>
                <a:cxn ang="0">
                  <a:pos x="70" y="69"/>
                </a:cxn>
                <a:cxn ang="0">
                  <a:pos x="70" y="44"/>
                </a:cxn>
                <a:cxn ang="0">
                  <a:pos x="75" y="39"/>
                </a:cxn>
                <a:cxn ang="0">
                  <a:pos x="109" y="39"/>
                </a:cxn>
                <a:cxn ang="0">
                  <a:pos x="113" y="44"/>
                </a:cxn>
                <a:cxn ang="0">
                  <a:pos x="113" y="69"/>
                </a:cxn>
                <a:cxn ang="0">
                  <a:pos x="48" y="69"/>
                </a:cxn>
                <a:cxn ang="0">
                  <a:pos x="43" y="74"/>
                </a:cxn>
                <a:cxn ang="0">
                  <a:pos x="10" y="74"/>
                </a:cxn>
                <a:cxn ang="0">
                  <a:pos x="5" y="69"/>
                </a:cxn>
                <a:cxn ang="0">
                  <a:pos x="5" y="44"/>
                </a:cxn>
                <a:cxn ang="0">
                  <a:pos x="10" y="39"/>
                </a:cxn>
                <a:cxn ang="0">
                  <a:pos x="43" y="39"/>
                </a:cxn>
                <a:cxn ang="0">
                  <a:pos x="48" y="44"/>
                </a:cxn>
                <a:cxn ang="0">
                  <a:pos x="48" y="69"/>
                </a:cxn>
                <a:cxn ang="0">
                  <a:pos x="115" y="35"/>
                </a:cxn>
                <a:cxn ang="0">
                  <a:pos x="84" y="4"/>
                </a:cxn>
                <a:cxn ang="0">
                  <a:pos x="71" y="4"/>
                </a:cxn>
                <a:cxn ang="0">
                  <a:pos x="69" y="16"/>
                </a:cxn>
                <a:cxn ang="0">
                  <a:pos x="72" y="17"/>
                </a:cxn>
                <a:cxn ang="0">
                  <a:pos x="74" y="15"/>
                </a:cxn>
                <a:cxn ang="0">
                  <a:pos x="74" y="13"/>
                </a:cxn>
                <a:cxn ang="0">
                  <a:pos x="74" y="8"/>
                </a:cxn>
                <a:cxn ang="0">
                  <a:pos x="80" y="8"/>
                </a:cxn>
                <a:cxn ang="0">
                  <a:pos x="107" y="34"/>
                </a:cxn>
                <a:cxn ang="0">
                  <a:pos x="70" y="34"/>
                </a:cxn>
                <a:cxn ang="0">
                  <a:pos x="65" y="39"/>
                </a:cxn>
                <a:cxn ang="0">
                  <a:pos x="65" y="50"/>
                </a:cxn>
                <a:cxn ang="0">
                  <a:pos x="65" y="51"/>
                </a:cxn>
                <a:cxn ang="0">
                  <a:pos x="59" y="51"/>
                </a:cxn>
                <a:cxn ang="0">
                  <a:pos x="54" y="51"/>
                </a:cxn>
                <a:cxn ang="0">
                  <a:pos x="53" y="50"/>
                </a:cxn>
                <a:cxn ang="0">
                  <a:pos x="53" y="39"/>
                </a:cxn>
                <a:cxn ang="0">
                  <a:pos x="48" y="34"/>
                </a:cxn>
                <a:cxn ang="0">
                  <a:pos x="11" y="34"/>
                </a:cxn>
                <a:cxn ang="0">
                  <a:pos x="38" y="8"/>
                </a:cxn>
                <a:cxn ang="0">
                  <a:pos x="44" y="8"/>
                </a:cxn>
                <a:cxn ang="0">
                  <a:pos x="45" y="13"/>
                </a:cxn>
                <a:cxn ang="0">
                  <a:pos x="45" y="15"/>
                </a:cxn>
                <a:cxn ang="0">
                  <a:pos x="47" y="17"/>
                </a:cxn>
                <a:cxn ang="0">
                  <a:pos x="50" y="16"/>
                </a:cxn>
                <a:cxn ang="0">
                  <a:pos x="48" y="4"/>
                </a:cxn>
                <a:cxn ang="0">
                  <a:pos x="34" y="4"/>
                </a:cxn>
                <a:cxn ang="0">
                  <a:pos x="3" y="35"/>
                </a:cxn>
                <a:cxn ang="0">
                  <a:pos x="0" y="39"/>
                </a:cxn>
                <a:cxn ang="0">
                  <a:pos x="0" y="74"/>
                </a:cxn>
                <a:cxn ang="0">
                  <a:pos x="5" y="79"/>
                </a:cxn>
                <a:cxn ang="0">
                  <a:pos x="48" y="79"/>
                </a:cxn>
                <a:cxn ang="0">
                  <a:pos x="53" y="74"/>
                </a:cxn>
                <a:cxn ang="0">
                  <a:pos x="53" y="60"/>
                </a:cxn>
                <a:cxn ang="0">
                  <a:pos x="54" y="57"/>
                </a:cxn>
                <a:cxn ang="0">
                  <a:pos x="59" y="56"/>
                </a:cxn>
                <a:cxn ang="0">
                  <a:pos x="65" y="57"/>
                </a:cxn>
                <a:cxn ang="0">
                  <a:pos x="65" y="60"/>
                </a:cxn>
                <a:cxn ang="0">
                  <a:pos x="65" y="74"/>
                </a:cxn>
                <a:cxn ang="0">
                  <a:pos x="70" y="79"/>
                </a:cxn>
                <a:cxn ang="0">
                  <a:pos x="113" y="79"/>
                </a:cxn>
                <a:cxn ang="0">
                  <a:pos x="118" y="74"/>
                </a:cxn>
                <a:cxn ang="0">
                  <a:pos x="118" y="39"/>
                </a:cxn>
                <a:cxn ang="0">
                  <a:pos x="115" y="35"/>
                </a:cxn>
              </a:cxnLst>
              <a:rect l="0" t="0" r="r" b="b"/>
              <a:pathLst>
                <a:path w="118" h="79">
                  <a:moveTo>
                    <a:pt x="113" y="69"/>
                  </a:moveTo>
                  <a:cubicBezTo>
                    <a:pt x="113" y="72"/>
                    <a:pt x="111" y="74"/>
                    <a:pt x="109" y="74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3" y="74"/>
                    <a:pt x="70" y="72"/>
                    <a:pt x="70" y="69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2"/>
                    <a:pt x="73" y="39"/>
                    <a:pt x="75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1" y="39"/>
                    <a:pt x="113" y="42"/>
                    <a:pt x="113" y="44"/>
                  </a:cubicBezTo>
                  <a:lnTo>
                    <a:pt x="113" y="69"/>
                  </a:lnTo>
                  <a:close/>
                  <a:moveTo>
                    <a:pt x="48" y="69"/>
                  </a:moveTo>
                  <a:cubicBezTo>
                    <a:pt x="48" y="72"/>
                    <a:pt x="46" y="74"/>
                    <a:pt x="43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7" y="74"/>
                    <a:pt x="5" y="72"/>
                    <a:pt x="5" y="69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2"/>
                    <a:pt x="7" y="39"/>
                    <a:pt x="10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6" y="39"/>
                    <a:pt x="48" y="42"/>
                    <a:pt x="48" y="44"/>
                  </a:cubicBezTo>
                  <a:lnTo>
                    <a:pt x="48" y="69"/>
                  </a:lnTo>
                  <a:close/>
                  <a:moveTo>
                    <a:pt x="115" y="35"/>
                  </a:moveTo>
                  <a:cubicBezTo>
                    <a:pt x="108" y="27"/>
                    <a:pt x="84" y="4"/>
                    <a:pt x="84" y="4"/>
                  </a:cubicBezTo>
                  <a:cubicBezTo>
                    <a:pt x="81" y="0"/>
                    <a:pt x="74" y="0"/>
                    <a:pt x="71" y="4"/>
                  </a:cubicBezTo>
                  <a:cubicBezTo>
                    <a:pt x="67" y="7"/>
                    <a:pt x="67" y="13"/>
                    <a:pt x="69" y="16"/>
                  </a:cubicBezTo>
                  <a:cubicBezTo>
                    <a:pt x="70" y="17"/>
                    <a:pt x="71" y="18"/>
                    <a:pt x="72" y="17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4" y="14"/>
                    <a:pt x="74" y="13"/>
                    <a:pt x="74" y="13"/>
                  </a:cubicBezTo>
                  <a:cubicBezTo>
                    <a:pt x="73" y="11"/>
                    <a:pt x="73" y="9"/>
                    <a:pt x="74" y="8"/>
                  </a:cubicBezTo>
                  <a:cubicBezTo>
                    <a:pt x="76" y="6"/>
                    <a:pt x="79" y="6"/>
                    <a:pt x="80" y="8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68" y="34"/>
                    <a:pt x="65" y="37"/>
                    <a:pt x="65" y="39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52"/>
                    <a:pt x="65" y="51"/>
                    <a:pt x="65" y="51"/>
                  </a:cubicBezTo>
                  <a:cubicBezTo>
                    <a:pt x="63" y="51"/>
                    <a:pt x="61" y="51"/>
                    <a:pt x="59" y="51"/>
                  </a:cubicBezTo>
                  <a:cubicBezTo>
                    <a:pt x="57" y="51"/>
                    <a:pt x="56" y="51"/>
                    <a:pt x="54" y="51"/>
                  </a:cubicBezTo>
                  <a:cubicBezTo>
                    <a:pt x="54" y="51"/>
                    <a:pt x="53" y="52"/>
                    <a:pt x="53" y="5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7"/>
                    <a:pt x="51" y="34"/>
                    <a:pt x="48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0" y="6"/>
                    <a:pt x="43" y="6"/>
                    <a:pt x="44" y="8"/>
                  </a:cubicBezTo>
                  <a:cubicBezTo>
                    <a:pt x="46" y="9"/>
                    <a:pt x="46" y="11"/>
                    <a:pt x="45" y="13"/>
                  </a:cubicBezTo>
                  <a:cubicBezTo>
                    <a:pt x="45" y="13"/>
                    <a:pt x="44" y="14"/>
                    <a:pt x="45" y="15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8" y="18"/>
                    <a:pt x="49" y="16"/>
                    <a:pt x="50" y="16"/>
                  </a:cubicBezTo>
                  <a:cubicBezTo>
                    <a:pt x="52" y="12"/>
                    <a:pt x="51" y="7"/>
                    <a:pt x="48" y="4"/>
                  </a:cubicBezTo>
                  <a:cubicBezTo>
                    <a:pt x="44" y="0"/>
                    <a:pt x="38" y="0"/>
                    <a:pt x="34" y="4"/>
                  </a:cubicBezTo>
                  <a:cubicBezTo>
                    <a:pt x="34" y="4"/>
                    <a:pt x="12" y="25"/>
                    <a:pt x="3" y="35"/>
                  </a:cubicBezTo>
                  <a:cubicBezTo>
                    <a:pt x="2" y="36"/>
                    <a:pt x="0" y="37"/>
                    <a:pt x="0" y="3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2" y="79"/>
                    <a:pt x="5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51" y="79"/>
                    <a:pt x="53" y="77"/>
                    <a:pt x="53" y="74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3" y="59"/>
                    <a:pt x="54" y="58"/>
                    <a:pt x="54" y="57"/>
                  </a:cubicBezTo>
                  <a:cubicBezTo>
                    <a:pt x="55" y="56"/>
                    <a:pt x="57" y="56"/>
                    <a:pt x="59" y="56"/>
                  </a:cubicBezTo>
                  <a:cubicBezTo>
                    <a:pt x="62" y="56"/>
                    <a:pt x="64" y="56"/>
                    <a:pt x="65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7"/>
                    <a:pt x="68" y="79"/>
                    <a:pt x="70" y="79"/>
                  </a:cubicBezTo>
                  <a:cubicBezTo>
                    <a:pt x="113" y="79"/>
                    <a:pt x="113" y="79"/>
                    <a:pt x="113" y="79"/>
                  </a:cubicBezTo>
                  <a:cubicBezTo>
                    <a:pt x="116" y="79"/>
                    <a:pt x="118" y="77"/>
                    <a:pt x="118" y="74"/>
                  </a:cubicBezTo>
                  <a:cubicBezTo>
                    <a:pt x="118" y="39"/>
                    <a:pt x="118" y="39"/>
                    <a:pt x="118" y="39"/>
                  </a:cubicBezTo>
                  <a:cubicBezTo>
                    <a:pt x="118" y="37"/>
                    <a:pt x="117" y="36"/>
                    <a:pt x="115" y="3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78" name="Group 388">
            <a:extLst>
              <a:ext uri="{FF2B5EF4-FFF2-40B4-BE49-F238E27FC236}">
                <a16:creationId xmlns:a16="http://schemas.microsoft.com/office/drawing/2014/main" id="{96C6C7E4-1A9B-A345-873E-9D4E2A3C7F63}"/>
              </a:ext>
            </a:extLst>
          </p:cNvPr>
          <p:cNvGrpSpPr/>
          <p:nvPr/>
        </p:nvGrpSpPr>
        <p:grpSpPr>
          <a:xfrm>
            <a:off x="2170902" y="2577051"/>
            <a:ext cx="296497" cy="350565"/>
            <a:chOff x="1066801" y="1841499"/>
            <a:chExt cx="269875" cy="319088"/>
          </a:xfrm>
          <a:solidFill>
            <a:srgbClr val="2DADE0"/>
          </a:solidFill>
        </p:grpSpPr>
        <p:sp>
          <p:nvSpPr>
            <p:cNvPr id="179" name="Freeform 143">
              <a:extLst>
                <a:ext uri="{FF2B5EF4-FFF2-40B4-BE49-F238E27FC236}">
                  <a16:creationId xmlns:a16="http://schemas.microsoft.com/office/drawing/2014/main" id="{3F4946F8-A5AD-70F9-3DE4-D53669BDD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8076" y="1995486"/>
              <a:ext cx="53975" cy="133350"/>
            </a:xfrm>
            <a:custGeom>
              <a:avLst/>
              <a:gdLst/>
              <a:ahLst/>
              <a:cxnLst>
                <a:cxn ang="0">
                  <a:pos x="24" y="55"/>
                </a:cxn>
                <a:cxn ang="0">
                  <a:pos x="20" y="58"/>
                </a:cxn>
                <a:cxn ang="0">
                  <a:pos x="4" y="58"/>
                </a:cxn>
                <a:cxn ang="0">
                  <a:pos x="0" y="55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20" y="0"/>
                </a:cxn>
                <a:cxn ang="0">
                  <a:pos x="24" y="4"/>
                </a:cxn>
                <a:cxn ang="0">
                  <a:pos x="24" y="55"/>
                </a:cxn>
              </a:cxnLst>
              <a:rect l="0" t="0" r="r" b="b"/>
              <a:pathLst>
                <a:path w="24" h="58">
                  <a:moveTo>
                    <a:pt x="24" y="55"/>
                  </a:moveTo>
                  <a:cubicBezTo>
                    <a:pt x="24" y="57"/>
                    <a:pt x="22" y="58"/>
                    <a:pt x="20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" y="58"/>
                    <a:pt x="0" y="57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lnTo>
                    <a:pt x="24" y="5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0" name="Freeform 144">
              <a:extLst>
                <a:ext uri="{FF2B5EF4-FFF2-40B4-BE49-F238E27FC236}">
                  <a16:creationId xmlns:a16="http://schemas.microsoft.com/office/drawing/2014/main" id="{D6A14587-BBC0-C4B7-8558-E1B216214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3013" y="2022474"/>
              <a:ext cx="52388" cy="106363"/>
            </a:xfrm>
            <a:custGeom>
              <a:avLst/>
              <a:gdLst/>
              <a:ahLst/>
              <a:cxnLst>
                <a:cxn ang="0">
                  <a:pos x="23" y="43"/>
                </a:cxn>
                <a:cxn ang="0">
                  <a:pos x="19" y="46"/>
                </a:cxn>
                <a:cxn ang="0">
                  <a:pos x="3" y="46"/>
                </a:cxn>
                <a:cxn ang="0">
                  <a:pos x="0" y="43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19" y="0"/>
                </a:cxn>
                <a:cxn ang="0">
                  <a:pos x="23" y="4"/>
                </a:cxn>
                <a:cxn ang="0">
                  <a:pos x="23" y="43"/>
                </a:cxn>
              </a:cxnLst>
              <a:rect l="0" t="0" r="r" b="b"/>
              <a:pathLst>
                <a:path w="23" h="46">
                  <a:moveTo>
                    <a:pt x="23" y="43"/>
                  </a:moveTo>
                  <a:cubicBezTo>
                    <a:pt x="23" y="45"/>
                    <a:pt x="22" y="46"/>
                    <a:pt x="19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1" y="46"/>
                    <a:pt x="0" y="45"/>
                    <a:pt x="0" y="4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2" y="0"/>
                    <a:pt x="23" y="2"/>
                    <a:pt x="23" y="4"/>
                  </a:cubicBezTo>
                  <a:lnTo>
                    <a:pt x="23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1" name="Freeform 145">
              <a:extLst>
                <a:ext uri="{FF2B5EF4-FFF2-40B4-BE49-F238E27FC236}">
                  <a16:creationId xmlns:a16="http://schemas.microsoft.com/office/drawing/2014/main" id="{D80A9D34-47FC-299D-EC9C-0C3F85B55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58974"/>
              <a:ext cx="55563" cy="169863"/>
            </a:xfrm>
            <a:custGeom>
              <a:avLst/>
              <a:gdLst/>
              <a:ahLst/>
              <a:cxnLst>
                <a:cxn ang="0">
                  <a:pos x="24" y="71"/>
                </a:cxn>
                <a:cxn ang="0">
                  <a:pos x="20" y="74"/>
                </a:cxn>
                <a:cxn ang="0">
                  <a:pos x="4" y="74"/>
                </a:cxn>
                <a:cxn ang="0">
                  <a:pos x="0" y="71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20" y="0"/>
                </a:cxn>
                <a:cxn ang="0">
                  <a:pos x="24" y="4"/>
                </a:cxn>
                <a:cxn ang="0">
                  <a:pos x="24" y="71"/>
                </a:cxn>
              </a:cxnLst>
              <a:rect l="0" t="0" r="r" b="b"/>
              <a:pathLst>
                <a:path w="24" h="74">
                  <a:moveTo>
                    <a:pt x="24" y="71"/>
                  </a:moveTo>
                  <a:cubicBezTo>
                    <a:pt x="24" y="73"/>
                    <a:pt x="22" y="74"/>
                    <a:pt x="20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2" y="74"/>
                    <a:pt x="0" y="73"/>
                    <a:pt x="0" y="7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lnTo>
                    <a:pt x="24" y="7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2" name="Freeform 146">
              <a:extLst>
                <a:ext uri="{FF2B5EF4-FFF2-40B4-BE49-F238E27FC236}">
                  <a16:creationId xmlns:a16="http://schemas.microsoft.com/office/drawing/2014/main" id="{DD1D8C7B-F5E9-8C8C-A6B1-F649AD190A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6801" y="1841499"/>
              <a:ext cx="269875" cy="319088"/>
            </a:xfrm>
            <a:custGeom>
              <a:avLst/>
              <a:gdLst/>
              <a:ahLst/>
              <a:cxnLst>
                <a:cxn ang="0">
                  <a:pos x="109" y="133"/>
                </a:cxn>
                <a:cxn ang="0">
                  <a:pos x="8" y="133"/>
                </a:cxn>
                <a:cxn ang="0">
                  <a:pos x="7" y="131"/>
                </a:cxn>
                <a:cxn ang="0">
                  <a:pos x="7" y="9"/>
                </a:cxn>
                <a:cxn ang="0">
                  <a:pos x="9" y="7"/>
                </a:cxn>
                <a:cxn ang="0">
                  <a:pos x="65" y="7"/>
                </a:cxn>
                <a:cxn ang="0">
                  <a:pos x="68" y="10"/>
                </a:cxn>
                <a:cxn ang="0">
                  <a:pos x="68" y="37"/>
                </a:cxn>
                <a:cxn ang="0">
                  <a:pos x="77" y="46"/>
                </a:cxn>
                <a:cxn ang="0">
                  <a:pos x="110" y="46"/>
                </a:cxn>
                <a:cxn ang="0">
                  <a:pos x="112" y="48"/>
                </a:cxn>
                <a:cxn ang="0">
                  <a:pos x="112" y="131"/>
                </a:cxn>
                <a:cxn ang="0">
                  <a:pos x="109" y="133"/>
                </a:cxn>
                <a:cxn ang="0">
                  <a:pos x="75" y="14"/>
                </a:cxn>
                <a:cxn ang="0">
                  <a:pos x="76" y="13"/>
                </a:cxn>
                <a:cxn ang="0">
                  <a:pos x="105" y="37"/>
                </a:cxn>
                <a:cxn ang="0">
                  <a:pos x="103" y="39"/>
                </a:cxn>
                <a:cxn ang="0">
                  <a:pos x="77" y="39"/>
                </a:cxn>
                <a:cxn ang="0">
                  <a:pos x="75" y="37"/>
                </a:cxn>
                <a:cxn ang="0">
                  <a:pos x="75" y="14"/>
                </a:cxn>
                <a:cxn ang="0">
                  <a:pos x="113" y="34"/>
                </a:cxn>
                <a:cxn ang="0">
                  <a:pos x="77" y="5"/>
                </a:cxn>
                <a:cxn ang="0">
                  <a:pos x="65" y="0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30"/>
                </a:cxn>
                <a:cxn ang="0">
                  <a:pos x="9" y="139"/>
                </a:cxn>
                <a:cxn ang="0">
                  <a:pos x="109" y="139"/>
                </a:cxn>
                <a:cxn ang="0">
                  <a:pos x="118" y="131"/>
                </a:cxn>
                <a:cxn ang="0">
                  <a:pos x="118" y="46"/>
                </a:cxn>
                <a:cxn ang="0">
                  <a:pos x="113" y="34"/>
                </a:cxn>
              </a:cxnLst>
              <a:rect l="0" t="0" r="r" b="b"/>
              <a:pathLst>
                <a:path w="118" h="139">
                  <a:moveTo>
                    <a:pt x="109" y="133"/>
                  </a:moveTo>
                  <a:cubicBezTo>
                    <a:pt x="8" y="133"/>
                    <a:pt x="8" y="133"/>
                    <a:pt x="8" y="133"/>
                  </a:cubicBezTo>
                  <a:cubicBezTo>
                    <a:pt x="8" y="133"/>
                    <a:pt x="7" y="133"/>
                    <a:pt x="7" y="131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8" y="7"/>
                    <a:pt x="9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6" y="7"/>
                    <a:pt x="68" y="7"/>
                    <a:pt x="68" y="10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68" y="42"/>
                    <a:pt x="72" y="46"/>
                    <a:pt x="77" y="46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6"/>
                    <a:pt x="112" y="46"/>
                    <a:pt x="112" y="48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2"/>
                    <a:pt x="111" y="133"/>
                    <a:pt x="109" y="133"/>
                  </a:cubicBezTo>
                  <a:moveTo>
                    <a:pt x="75" y="14"/>
                  </a:moveTo>
                  <a:cubicBezTo>
                    <a:pt x="75" y="12"/>
                    <a:pt x="76" y="13"/>
                    <a:pt x="76" y="13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5" y="37"/>
                    <a:pt x="107" y="39"/>
                    <a:pt x="103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6" y="39"/>
                    <a:pt x="75" y="38"/>
                    <a:pt x="75" y="37"/>
                  </a:cubicBezTo>
                  <a:lnTo>
                    <a:pt x="75" y="14"/>
                  </a:lnTo>
                  <a:close/>
                  <a:moveTo>
                    <a:pt x="113" y="34"/>
                  </a:moveTo>
                  <a:cubicBezTo>
                    <a:pt x="77" y="5"/>
                    <a:pt x="77" y="5"/>
                    <a:pt x="77" y="5"/>
                  </a:cubicBezTo>
                  <a:cubicBezTo>
                    <a:pt x="74" y="2"/>
                    <a:pt x="69" y="0"/>
                    <a:pt x="6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9"/>
                    <a:pt x="9" y="139"/>
                    <a:pt x="9" y="139"/>
                  </a:cubicBezTo>
                  <a:cubicBezTo>
                    <a:pt x="109" y="139"/>
                    <a:pt x="109" y="139"/>
                    <a:pt x="109" y="139"/>
                  </a:cubicBezTo>
                  <a:cubicBezTo>
                    <a:pt x="114" y="139"/>
                    <a:pt x="118" y="135"/>
                    <a:pt x="118" y="131"/>
                  </a:cubicBezTo>
                  <a:cubicBezTo>
                    <a:pt x="118" y="46"/>
                    <a:pt x="118" y="46"/>
                    <a:pt x="118" y="46"/>
                  </a:cubicBezTo>
                  <a:cubicBezTo>
                    <a:pt x="118" y="42"/>
                    <a:pt x="116" y="37"/>
                    <a:pt x="113" y="3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83" name="Group 401">
            <a:extLst>
              <a:ext uri="{FF2B5EF4-FFF2-40B4-BE49-F238E27FC236}">
                <a16:creationId xmlns:a16="http://schemas.microsoft.com/office/drawing/2014/main" id="{FA0CECB3-BBC2-F301-BDDB-29290D01DFA8}"/>
              </a:ext>
            </a:extLst>
          </p:cNvPr>
          <p:cNvGrpSpPr/>
          <p:nvPr/>
        </p:nvGrpSpPr>
        <p:grpSpPr>
          <a:xfrm>
            <a:off x="3534789" y="2603212"/>
            <a:ext cx="299986" cy="301730"/>
            <a:chOff x="2308226" y="1865311"/>
            <a:chExt cx="273050" cy="274638"/>
          </a:xfrm>
          <a:solidFill>
            <a:srgbClr val="2DADE0"/>
          </a:solidFill>
        </p:grpSpPr>
        <p:sp>
          <p:nvSpPr>
            <p:cNvPr id="184" name="Freeform 147">
              <a:extLst>
                <a:ext uri="{FF2B5EF4-FFF2-40B4-BE49-F238E27FC236}">
                  <a16:creationId xmlns:a16="http://schemas.microsoft.com/office/drawing/2014/main" id="{FFFB11D9-652F-501A-2E39-E7DB77211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4263" y="1914524"/>
              <a:ext cx="180975" cy="92075"/>
            </a:xfrm>
            <a:custGeom>
              <a:avLst/>
              <a:gdLst/>
              <a:ahLst/>
              <a:cxnLst>
                <a:cxn ang="0">
                  <a:pos x="79" y="2"/>
                </a:cxn>
                <a:cxn ang="0">
                  <a:pos x="77" y="0"/>
                </a:cxn>
                <a:cxn ang="0">
                  <a:pos x="75" y="0"/>
                </a:cxn>
                <a:cxn ang="0">
                  <a:pos x="73" y="1"/>
                </a:cxn>
                <a:cxn ang="0">
                  <a:pos x="56" y="22"/>
                </a:cxn>
                <a:cxn ang="0">
                  <a:pos x="56" y="22"/>
                </a:cxn>
                <a:cxn ang="0">
                  <a:pos x="37" y="12"/>
                </a:cxn>
                <a:cxn ang="0">
                  <a:pos x="34" y="12"/>
                </a:cxn>
                <a:cxn ang="0">
                  <a:pos x="30" y="14"/>
                </a:cxn>
                <a:cxn ang="0">
                  <a:pos x="17" y="33"/>
                </a:cxn>
                <a:cxn ang="0">
                  <a:pos x="17" y="33"/>
                </a:cxn>
                <a:cxn ang="0">
                  <a:pos x="3" y="33"/>
                </a:cxn>
                <a:cxn ang="0">
                  <a:pos x="0" y="36"/>
                </a:cxn>
                <a:cxn ang="0">
                  <a:pos x="3" y="40"/>
                </a:cxn>
                <a:cxn ang="0">
                  <a:pos x="17" y="40"/>
                </a:cxn>
                <a:cxn ang="0">
                  <a:pos x="22" y="37"/>
                </a:cxn>
                <a:cxn ang="0">
                  <a:pos x="35" y="18"/>
                </a:cxn>
                <a:cxn ang="0">
                  <a:pos x="35" y="18"/>
                </a:cxn>
                <a:cxn ang="0">
                  <a:pos x="54" y="29"/>
                </a:cxn>
                <a:cxn ang="0">
                  <a:pos x="57" y="29"/>
                </a:cxn>
                <a:cxn ang="0">
                  <a:pos x="61" y="27"/>
                </a:cxn>
                <a:cxn ang="0">
                  <a:pos x="78" y="5"/>
                </a:cxn>
                <a:cxn ang="0">
                  <a:pos x="79" y="2"/>
                </a:cxn>
              </a:cxnLst>
              <a:rect l="0" t="0" r="r" b="b"/>
              <a:pathLst>
                <a:path w="79" h="40">
                  <a:moveTo>
                    <a:pt x="79" y="2"/>
                  </a:moveTo>
                  <a:cubicBezTo>
                    <a:pt x="78" y="2"/>
                    <a:pt x="78" y="1"/>
                    <a:pt x="77" y="0"/>
                  </a:cubicBezTo>
                  <a:cubicBezTo>
                    <a:pt x="77" y="0"/>
                    <a:pt x="76" y="0"/>
                    <a:pt x="75" y="0"/>
                  </a:cubicBezTo>
                  <a:cubicBezTo>
                    <a:pt x="74" y="0"/>
                    <a:pt x="73" y="0"/>
                    <a:pt x="73" y="1"/>
                  </a:cubicBezTo>
                  <a:cubicBezTo>
                    <a:pt x="73" y="1"/>
                    <a:pt x="60" y="17"/>
                    <a:pt x="56" y="22"/>
                  </a:cubicBezTo>
                  <a:cubicBezTo>
                    <a:pt x="56" y="23"/>
                    <a:pt x="56" y="22"/>
                    <a:pt x="56" y="2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5" y="12"/>
                    <a:pt x="34" y="12"/>
                  </a:cubicBezTo>
                  <a:cubicBezTo>
                    <a:pt x="33" y="12"/>
                    <a:pt x="31" y="12"/>
                    <a:pt x="30" y="1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1" y="33"/>
                    <a:pt x="0" y="35"/>
                    <a:pt x="0" y="36"/>
                  </a:cubicBezTo>
                  <a:cubicBezTo>
                    <a:pt x="0" y="38"/>
                    <a:pt x="1" y="40"/>
                    <a:pt x="3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9" y="40"/>
                    <a:pt x="21" y="38"/>
                    <a:pt x="22" y="37"/>
                  </a:cubicBezTo>
                  <a:cubicBezTo>
                    <a:pt x="22" y="37"/>
                    <a:pt x="32" y="23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6" y="29"/>
                    <a:pt x="57" y="29"/>
                  </a:cubicBezTo>
                  <a:cubicBezTo>
                    <a:pt x="58" y="29"/>
                    <a:pt x="60" y="29"/>
                    <a:pt x="61" y="27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4"/>
                    <a:pt x="79" y="3"/>
                    <a:pt x="79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5" name="Freeform 148">
              <a:extLst>
                <a:ext uri="{FF2B5EF4-FFF2-40B4-BE49-F238E27FC236}">
                  <a16:creationId xmlns:a16="http://schemas.microsoft.com/office/drawing/2014/main" id="{55632401-06F3-09C6-062F-596FAD0A49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8226" y="1865311"/>
              <a:ext cx="273050" cy="193675"/>
            </a:xfrm>
            <a:custGeom>
              <a:avLst/>
              <a:gdLst/>
              <a:ahLst/>
              <a:cxnLst>
                <a:cxn ang="0">
                  <a:pos x="109" y="74"/>
                </a:cxn>
                <a:cxn ang="0">
                  <a:pos x="108" y="75"/>
                </a:cxn>
                <a:cxn ang="0">
                  <a:pos x="11" y="75"/>
                </a:cxn>
                <a:cxn ang="0">
                  <a:pos x="10" y="74"/>
                </a:cxn>
                <a:cxn ang="0">
                  <a:pos x="10" y="11"/>
                </a:cxn>
                <a:cxn ang="0">
                  <a:pos x="11" y="10"/>
                </a:cxn>
                <a:cxn ang="0">
                  <a:pos x="107" y="10"/>
                </a:cxn>
                <a:cxn ang="0">
                  <a:pos x="109" y="11"/>
                </a:cxn>
                <a:cxn ang="0">
                  <a:pos x="109" y="74"/>
                </a:cxn>
                <a:cxn ang="0">
                  <a:pos x="119" y="6"/>
                </a:cxn>
                <a:cxn ang="0">
                  <a:pos x="119" y="4"/>
                </a:cxn>
                <a:cxn ang="0">
                  <a:pos x="115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9"/>
                </a:cxn>
                <a:cxn ang="0">
                  <a:pos x="4" y="11"/>
                </a:cxn>
                <a:cxn ang="0">
                  <a:pos x="4" y="75"/>
                </a:cxn>
                <a:cxn ang="0">
                  <a:pos x="3" y="75"/>
                </a:cxn>
                <a:cxn ang="0">
                  <a:pos x="0" y="79"/>
                </a:cxn>
                <a:cxn ang="0">
                  <a:pos x="0" y="82"/>
                </a:cxn>
                <a:cxn ang="0">
                  <a:pos x="4" y="85"/>
                </a:cxn>
                <a:cxn ang="0">
                  <a:pos x="115" y="85"/>
                </a:cxn>
                <a:cxn ang="0">
                  <a:pos x="119" y="82"/>
                </a:cxn>
                <a:cxn ang="0">
                  <a:pos x="119" y="79"/>
                </a:cxn>
                <a:cxn ang="0">
                  <a:pos x="116" y="75"/>
                </a:cxn>
                <a:cxn ang="0">
                  <a:pos x="115" y="75"/>
                </a:cxn>
                <a:cxn ang="0">
                  <a:pos x="115" y="11"/>
                </a:cxn>
                <a:cxn ang="0">
                  <a:pos x="116" y="10"/>
                </a:cxn>
                <a:cxn ang="0">
                  <a:pos x="119" y="6"/>
                </a:cxn>
              </a:cxnLst>
              <a:rect l="0" t="0" r="r" b="b"/>
              <a:pathLst>
                <a:path w="119" h="85">
                  <a:moveTo>
                    <a:pt x="109" y="74"/>
                  </a:moveTo>
                  <a:cubicBezTo>
                    <a:pt x="109" y="75"/>
                    <a:pt x="108" y="75"/>
                    <a:pt x="108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1" y="75"/>
                    <a:pt x="10" y="75"/>
                    <a:pt x="10" y="74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0"/>
                    <a:pt x="109" y="10"/>
                    <a:pt x="109" y="11"/>
                  </a:cubicBezTo>
                  <a:lnTo>
                    <a:pt x="109" y="74"/>
                  </a:lnTo>
                  <a:close/>
                  <a:moveTo>
                    <a:pt x="119" y="6"/>
                  </a:moveTo>
                  <a:cubicBezTo>
                    <a:pt x="119" y="4"/>
                    <a:pt x="119" y="4"/>
                    <a:pt x="119" y="4"/>
                  </a:cubicBezTo>
                  <a:cubicBezTo>
                    <a:pt x="119" y="1"/>
                    <a:pt x="117" y="0"/>
                    <a:pt x="11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3" y="10"/>
                    <a:pt x="4" y="10"/>
                    <a:pt x="4" y="11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4" y="75"/>
                    <a:pt x="3" y="75"/>
                    <a:pt x="3" y="75"/>
                  </a:cubicBezTo>
                  <a:cubicBezTo>
                    <a:pt x="1" y="76"/>
                    <a:pt x="0" y="77"/>
                    <a:pt x="0" y="79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2" y="85"/>
                    <a:pt x="4" y="85"/>
                  </a:cubicBezTo>
                  <a:cubicBezTo>
                    <a:pt x="115" y="85"/>
                    <a:pt x="115" y="85"/>
                    <a:pt x="115" y="85"/>
                  </a:cubicBezTo>
                  <a:cubicBezTo>
                    <a:pt x="117" y="85"/>
                    <a:pt x="119" y="84"/>
                    <a:pt x="119" y="82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9" y="77"/>
                    <a:pt x="117" y="76"/>
                    <a:pt x="116" y="75"/>
                  </a:cubicBezTo>
                  <a:cubicBezTo>
                    <a:pt x="115" y="75"/>
                    <a:pt x="115" y="75"/>
                    <a:pt x="115" y="75"/>
                  </a:cubicBezTo>
                  <a:cubicBezTo>
                    <a:pt x="115" y="11"/>
                    <a:pt x="115" y="11"/>
                    <a:pt x="115" y="11"/>
                  </a:cubicBezTo>
                  <a:cubicBezTo>
                    <a:pt x="115" y="10"/>
                    <a:pt x="116" y="10"/>
                    <a:pt x="116" y="10"/>
                  </a:cubicBezTo>
                  <a:cubicBezTo>
                    <a:pt x="118" y="9"/>
                    <a:pt x="119" y="8"/>
                    <a:pt x="119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6" name="Freeform 149">
              <a:extLst>
                <a:ext uri="{FF2B5EF4-FFF2-40B4-BE49-F238E27FC236}">
                  <a16:creationId xmlns:a16="http://schemas.microsoft.com/office/drawing/2014/main" id="{13AFF9DD-D893-6372-38D6-044E9E8EE6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2838" y="2073274"/>
              <a:ext cx="125413" cy="66675"/>
            </a:xfrm>
            <a:custGeom>
              <a:avLst/>
              <a:gdLst/>
              <a:ahLst/>
              <a:cxnLst>
                <a:cxn ang="0">
                  <a:pos x="53" y="23"/>
                </a:cxn>
                <a:cxn ang="0">
                  <a:pos x="31" y="8"/>
                </a:cxn>
                <a:cxn ang="0">
                  <a:pos x="31" y="7"/>
                </a:cxn>
                <a:cxn ang="0">
                  <a:pos x="31" y="2"/>
                </a:cxn>
                <a:cxn ang="0">
                  <a:pos x="27" y="0"/>
                </a:cxn>
                <a:cxn ang="0">
                  <a:pos x="24" y="2"/>
                </a:cxn>
                <a:cxn ang="0">
                  <a:pos x="24" y="7"/>
                </a:cxn>
                <a:cxn ang="0">
                  <a:pos x="23" y="8"/>
                </a:cxn>
                <a:cxn ang="0">
                  <a:pos x="2" y="23"/>
                </a:cxn>
                <a:cxn ang="0">
                  <a:pos x="1" y="28"/>
                </a:cxn>
                <a:cxn ang="0">
                  <a:pos x="4" y="29"/>
                </a:cxn>
                <a:cxn ang="0">
                  <a:pos x="5" y="29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4" y="26"/>
                </a:cxn>
                <a:cxn ang="0">
                  <a:pos x="27" y="29"/>
                </a:cxn>
                <a:cxn ang="0">
                  <a:pos x="31" y="26"/>
                </a:cxn>
                <a:cxn ang="0">
                  <a:pos x="31" y="16"/>
                </a:cxn>
                <a:cxn ang="0">
                  <a:pos x="31" y="16"/>
                </a:cxn>
                <a:cxn ang="0">
                  <a:pos x="49" y="29"/>
                </a:cxn>
                <a:cxn ang="0">
                  <a:pos x="51" y="29"/>
                </a:cxn>
                <a:cxn ang="0">
                  <a:pos x="54" y="28"/>
                </a:cxn>
                <a:cxn ang="0">
                  <a:pos x="53" y="23"/>
                </a:cxn>
              </a:cxnLst>
              <a:rect l="0" t="0" r="r" b="b"/>
              <a:pathLst>
                <a:path w="55" h="29">
                  <a:moveTo>
                    <a:pt x="53" y="23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0"/>
                    <a:pt x="29" y="0"/>
                    <a:pt x="27" y="0"/>
                  </a:cubicBezTo>
                  <a:cubicBezTo>
                    <a:pt x="25" y="0"/>
                    <a:pt x="24" y="0"/>
                    <a:pt x="24" y="2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8"/>
                    <a:pt x="23" y="8"/>
                    <a:pt x="23" y="8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1" y="29"/>
                    <a:pt x="2" y="29"/>
                    <a:pt x="4" y="29"/>
                  </a:cubicBezTo>
                  <a:cubicBezTo>
                    <a:pt x="4" y="29"/>
                    <a:pt x="5" y="29"/>
                    <a:pt x="5" y="29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8"/>
                    <a:pt x="25" y="29"/>
                    <a:pt x="27" y="29"/>
                  </a:cubicBezTo>
                  <a:cubicBezTo>
                    <a:pt x="29" y="29"/>
                    <a:pt x="31" y="28"/>
                    <a:pt x="31" y="2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29"/>
                    <a:pt x="50" y="29"/>
                    <a:pt x="51" y="29"/>
                  </a:cubicBezTo>
                  <a:cubicBezTo>
                    <a:pt x="52" y="29"/>
                    <a:pt x="53" y="29"/>
                    <a:pt x="54" y="28"/>
                  </a:cubicBezTo>
                  <a:cubicBezTo>
                    <a:pt x="55" y="26"/>
                    <a:pt x="55" y="24"/>
                    <a:pt x="53" y="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87" name="Group 393">
            <a:extLst>
              <a:ext uri="{FF2B5EF4-FFF2-40B4-BE49-F238E27FC236}">
                <a16:creationId xmlns:a16="http://schemas.microsoft.com/office/drawing/2014/main" id="{3E039F12-2907-1D41-4DCA-487CDE7120D3}"/>
              </a:ext>
            </a:extLst>
          </p:cNvPr>
          <p:cNvGrpSpPr/>
          <p:nvPr/>
        </p:nvGrpSpPr>
        <p:grpSpPr>
          <a:xfrm>
            <a:off x="2647041" y="2666000"/>
            <a:ext cx="301730" cy="176154"/>
            <a:chOff x="1500188" y="1922461"/>
            <a:chExt cx="274638" cy="160338"/>
          </a:xfrm>
          <a:solidFill>
            <a:srgbClr val="2DADE0"/>
          </a:solidFill>
        </p:grpSpPr>
        <p:sp>
          <p:nvSpPr>
            <p:cNvPr id="188" name="Freeform 150">
              <a:extLst>
                <a:ext uri="{FF2B5EF4-FFF2-40B4-BE49-F238E27FC236}">
                  <a16:creationId xmlns:a16="http://schemas.microsoft.com/office/drawing/2014/main" id="{157972C6-63FD-0AF1-6C16-B5D91E0F7B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7813" y="1984374"/>
              <a:ext cx="84138" cy="38100"/>
            </a:xfrm>
            <a:custGeom>
              <a:avLst/>
              <a:gdLst/>
              <a:ahLst/>
              <a:cxnLst>
                <a:cxn ang="0">
                  <a:pos x="37" y="13"/>
                </a:cxn>
                <a:cxn ang="0">
                  <a:pos x="34" y="17"/>
                </a:cxn>
                <a:cxn ang="0">
                  <a:pos x="3" y="17"/>
                </a:cxn>
                <a:cxn ang="0">
                  <a:pos x="1" y="13"/>
                </a:cxn>
                <a:cxn ang="0">
                  <a:pos x="4" y="3"/>
                </a:cxn>
                <a:cxn ang="0">
                  <a:pos x="9" y="0"/>
                </a:cxn>
                <a:cxn ang="0">
                  <a:pos x="28" y="0"/>
                </a:cxn>
                <a:cxn ang="0">
                  <a:pos x="33" y="3"/>
                </a:cxn>
                <a:cxn ang="0">
                  <a:pos x="37" y="13"/>
                </a:cxn>
              </a:cxnLst>
              <a:rect l="0" t="0" r="r" b="b"/>
              <a:pathLst>
                <a:path w="37" h="17">
                  <a:moveTo>
                    <a:pt x="37" y="13"/>
                  </a:moveTo>
                  <a:cubicBezTo>
                    <a:pt x="37" y="15"/>
                    <a:pt x="36" y="17"/>
                    <a:pt x="34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5"/>
                    <a:pt x="1" y="1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3" y="1"/>
                    <a:pt x="33" y="3"/>
                  </a:cubicBezTo>
                  <a:lnTo>
                    <a:pt x="37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9" name="Freeform 151">
              <a:extLst>
                <a:ext uri="{FF2B5EF4-FFF2-40B4-BE49-F238E27FC236}">
                  <a16:creationId xmlns:a16="http://schemas.microsoft.com/office/drawing/2014/main" id="{2C8FC84C-AC67-6328-2D5A-A730A3843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9888" y="1984374"/>
              <a:ext cx="87313" cy="38100"/>
            </a:xfrm>
            <a:custGeom>
              <a:avLst/>
              <a:gdLst/>
              <a:ahLst/>
              <a:cxnLst>
                <a:cxn ang="0">
                  <a:pos x="37" y="13"/>
                </a:cxn>
                <a:cxn ang="0">
                  <a:pos x="35" y="17"/>
                </a:cxn>
                <a:cxn ang="0">
                  <a:pos x="4" y="17"/>
                </a:cxn>
                <a:cxn ang="0">
                  <a:pos x="1" y="13"/>
                </a:cxn>
                <a:cxn ang="0">
                  <a:pos x="4" y="3"/>
                </a:cxn>
                <a:cxn ang="0">
                  <a:pos x="10" y="0"/>
                </a:cxn>
                <a:cxn ang="0">
                  <a:pos x="29" y="0"/>
                </a:cxn>
                <a:cxn ang="0">
                  <a:pos x="34" y="3"/>
                </a:cxn>
                <a:cxn ang="0">
                  <a:pos x="37" y="13"/>
                </a:cxn>
              </a:cxnLst>
              <a:rect l="0" t="0" r="r" b="b"/>
              <a:pathLst>
                <a:path w="38" h="17">
                  <a:moveTo>
                    <a:pt x="37" y="13"/>
                  </a:moveTo>
                  <a:cubicBezTo>
                    <a:pt x="38" y="15"/>
                    <a:pt x="37" y="17"/>
                    <a:pt x="3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1" y="1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0"/>
                    <a:pt x="33" y="1"/>
                    <a:pt x="34" y="3"/>
                  </a:cubicBezTo>
                  <a:lnTo>
                    <a:pt x="37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0" name="Freeform 152">
              <a:extLst>
                <a:ext uri="{FF2B5EF4-FFF2-40B4-BE49-F238E27FC236}">
                  <a16:creationId xmlns:a16="http://schemas.microsoft.com/office/drawing/2014/main" id="{4C95FB97-BCB3-A704-8F2F-1BFDB335A9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3851" y="1922461"/>
              <a:ext cx="87313" cy="38100"/>
            </a:xfrm>
            <a:custGeom>
              <a:avLst/>
              <a:gdLst/>
              <a:ahLst/>
              <a:cxnLst>
                <a:cxn ang="0">
                  <a:pos x="37" y="13"/>
                </a:cxn>
                <a:cxn ang="0">
                  <a:pos x="34" y="17"/>
                </a:cxn>
                <a:cxn ang="0">
                  <a:pos x="3" y="17"/>
                </a:cxn>
                <a:cxn ang="0">
                  <a:pos x="1" y="13"/>
                </a:cxn>
                <a:cxn ang="0">
                  <a:pos x="4" y="4"/>
                </a:cxn>
                <a:cxn ang="0">
                  <a:pos x="9" y="0"/>
                </a:cxn>
                <a:cxn ang="0">
                  <a:pos x="28" y="0"/>
                </a:cxn>
                <a:cxn ang="0">
                  <a:pos x="34" y="4"/>
                </a:cxn>
                <a:cxn ang="0">
                  <a:pos x="37" y="13"/>
                </a:cxn>
              </a:cxnLst>
              <a:rect l="0" t="0" r="r" b="b"/>
              <a:pathLst>
                <a:path w="38" h="17">
                  <a:moveTo>
                    <a:pt x="37" y="13"/>
                  </a:moveTo>
                  <a:cubicBezTo>
                    <a:pt x="38" y="15"/>
                    <a:pt x="36" y="17"/>
                    <a:pt x="34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5"/>
                    <a:pt x="1" y="1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2"/>
                    <a:pt x="7" y="0"/>
                    <a:pt x="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3" y="2"/>
                    <a:pt x="34" y="4"/>
                  </a:cubicBezTo>
                  <a:lnTo>
                    <a:pt x="37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1" name="Freeform 153">
              <a:extLst>
                <a:ext uri="{FF2B5EF4-FFF2-40B4-BE49-F238E27FC236}">
                  <a16:creationId xmlns:a16="http://schemas.microsoft.com/office/drawing/2014/main" id="{C63ECFE3-5170-D7D9-4A26-E68D779446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7513" y="2043111"/>
              <a:ext cx="87313" cy="39688"/>
            </a:xfrm>
            <a:custGeom>
              <a:avLst/>
              <a:gdLst/>
              <a:ahLst/>
              <a:cxnLst>
                <a:cxn ang="0">
                  <a:pos x="37" y="14"/>
                </a:cxn>
                <a:cxn ang="0">
                  <a:pos x="34" y="17"/>
                </a:cxn>
                <a:cxn ang="0">
                  <a:pos x="4" y="17"/>
                </a:cxn>
                <a:cxn ang="0">
                  <a:pos x="1" y="14"/>
                </a:cxn>
                <a:cxn ang="0">
                  <a:pos x="4" y="4"/>
                </a:cxn>
                <a:cxn ang="0">
                  <a:pos x="9" y="0"/>
                </a:cxn>
                <a:cxn ang="0">
                  <a:pos x="28" y="0"/>
                </a:cxn>
                <a:cxn ang="0">
                  <a:pos x="34" y="4"/>
                </a:cxn>
                <a:cxn ang="0">
                  <a:pos x="37" y="14"/>
                </a:cxn>
              </a:cxnLst>
              <a:rect l="0" t="0" r="r" b="b"/>
              <a:pathLst>
                <a:path w="38" h="17">
                  <a:moveTo>
                    <a:pt x="37" y="14"/>
                  </a:moveTo>
                  <a:cubicBezTo>
                    <a:pt x="38" y="16"/>
                    <a:pt x="36" y="17"/>
                    <a:pt x="3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" y="17"/>
                    <a:pt x="0" y="16"/>
                    <a:pt x="1" y="1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2"/>
                    <a:pt x="7" y="0"/>
                    <a:pt x="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3" y="2"/>
                    <a:pt x="34" y="4"/>
                  </a:cubicBezTo>
                  <a:lnTo>
                    <a:pt x="37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2" name="Freeform 154">
              <a:extLst>
                <a:ext uri="{FF2B5EF4-FFF2-40B4-BE49-F238E27FC236}">
                  <a16:creationId xmlns:a16="http://schemas.microsoft.com/office/drawing/2014/main" id="{DF4DDAFE-0C28-177F-A2D2-C58261408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0188" y="2043111"/>
              <a:ext cx="84138" cy="39688"/>
            </a:xfrm>
            <a:custGeom>
              <a:avLst/>
              <a:gdLst/>
              <a:ahLst/>
              <a:cxnLst>
                <a:cxn ang="0">
                  <a:pos x="37" y="14"/>
                </a:cxn>
                <a:cxn ang="0">
                  <a:pos x="34" y="17"/>
                </a:cxn>
                <a:cxn ang="0">
                  <a:pos x="3" y="17"/>
                </a:cxn>
                <a:cxn ang="0">
                  <a:pos x="1" y="14"/>
                </a:cxn>
                <a:cxn ang="0">
                  <a:pos x="4" y="4"/>
                </a:cxn>
                <a:cxn ang="0">
                  <a:pos x="9" y="0"/>
                </a:cxn>
                <a:cxn ang="0">
                  <a:pos x="28" y="0"/>
                </a:cxn>
                <a:cxn ang="0">
                  <a:pos x="33" y="4"/>
                </a:cxn>
                <a:cxn ang="0">
                  <a:pos x="37" y="14"/>
                </a:cxn>
              </a:cxnLst>
              <a:rect l="0" t="0" r="r" b="b"/>
              <a:pathLst>
                <a:path w="37" h="17">
                  <a:moveTo>
                    <a:pt x="37" y="14"/>
                  </a:moveTo>
                  <a:cubicBezTo>
                    <a:pt x="37" y="16"/>
                    <a:pt x="36" y="17"/>
                    <a:pt x="34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6"/>
                    <a:pt x="1" y="1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2"/>
                    <a:pt x="7" y="0"/>
                    <a:pt x="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3" y="2"/>
                    <a:pt x="33" y="4"/>
                  </a:cubicBezTo>
                  <a:lnTo>
                    <a:pt x="37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3" name="Freeform 155">
              <a:extLst>
                <a:ext uri="{FF2B5EF4-FFF2-40B4-BE49-F238E27FC236}">
                  <a16:creationId xmlns:a16="http://schemas.microsoft.com/office/drawing/2014/main" id="{24DE1D4B-DAA0-DE8B-68AD-449B2F866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3851" y="2043111"/>
              <a:ext cx="87313" cy="39688"/>
            </a:xfrm>
            <a:custGeom>
              <a:avLst/>
              <a:gdLst/>
              <a:ahLst/>
              <a:cxnLst>
                <a:cxn ang="0">
                  <a:pos x="37" y="14"/>
                </a:cxn>
                <a:cxn ang="0">
                  <a:pos x="34" y="17"/>
                </a:cxn>
                <a:cxn ang="0">
                  <a:pos x="3" y="17"/>
                </a:cxn>
                <a:cxn ang="0">
                  <a:pos x="1" y="14"/>
                </a:cxn>
                <a:cxn ang="0">
                  <a:pos x="4" y="4"/>
                </a:cxn>
                <a:cxn ang="0">
                  <a:pos x="9" y="0"/>
                </a:cxn>
                <a:cxn ang="0">
                  <a:pos x="28" y="0"/>
                </a:cxn>
                <a:cxn ang="0">
                  <a:pos x="34" y="4"/>
                </a:cxn>
                <a:cxn ang="0">
                  <a:pos x="37" y="14"/>
                </a:cxn>
              </a:cxnLst>
              <a:rect l="0" t="0" r="r" b="b"/>
              <a:pathLst>
                <a:path w="38" h="17">
                  <a:moveTo>
                    <a:pt x="37" y="14"/>
                  </a:moveTo>
                  <a:cubicBezTo>
                    <a:pt x="38" y="16"/>
                    <a:pt x="36" y="17"/>
                    <a:pt x="34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6"/>
                    <a:pt x="1" y="1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2"/>
                    <a:pt x="7" y="0"/>
                    <a:pt x="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3" y="2"/>
                    <a:pt x="34" y="4"/>
                  </a:cubicBezTo>
                  <a:lnTo>
                    <a:pt x="37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94" name="Group 383">
            <a:extLst>
              <a:ext uri="{FF2B5EF4-FFF2-40B4-BE49-F238E27FC236}">
                <a16:creationId xmlns:a16="http://schemas.microsoft.com/office/drawing/2014/main" id="{31DCFF99-67F7-B135-9DAB-69341C76BEB9}"/>
              </a:ext>
            </a:extLst>
          </p:cNvPr>
          <p:cNvGrpSpPr/>
          <p:nvPr/>
        </p:nvGrpSpPr>
        <p:grpSpPr>
          <a:xfrm>
            <a:off x="1712203" y="2629375"/>
            <a:ext cx="299986" cy="245918"/>
            <a:chOff x="649288" y="1889124"/>
            <a:chExt cx="273050" cy="223837"/>
          </a:xfrm>
          <a:solidFill>
            <a:srgbClr val="2DADE0"/>
          </a:solidFill>
        </p:grpSpPr>
        <p:sp>
          <p:nvSpPr>
            <p:cNvPr id="195" name="Freeform 156">
              <a:extLst>
                <a:ext uri="{FF2B5EF4-FFF2-40B4-BE49-F238E27FC236}">
                  <a16:creationId xmlns:a16="http://schemas.microsoft.com/office/drawing/2014/main" id="{CE3B8B70-AC4B-171D-CBDD-C318C46700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038" y="2001836"/>
              <a:ext cx="206375" cy="111125"/>
            </a:xfrm>
            <a:custGeom>
              <a:avLst/>
              <a:gdLst/>
              <a:ahLst/>
              <a:cxnLst>
                <a:cxn ang="0">
                  <a:pos x="53" y="23"/>
                </a:cxn>
                <a:cxn ang="0">
                  <a:pos x="45" y="25"/>
                </a:cxn>
                <a:cxn ang="0">
                  <a:pos x="38" y="23"/>
                </a:cxn>
                <a:cxn ang="0">
                  <a:pos x="3" y="2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45" y="48"/>
                </a:cxn>
                <a:cxn ang="0">
                  <a:pos x="90" y="25"/>
                </a:cxn>
                <a:cxn ang="0">
                  <a:pos x="90" y="3"/>
                </a:cxn>
                <a:cxn ang="0">
                  <a:pos x="88" y="1"/>
                </a:cxn>
                <a:cxn ang="0">
                  <a:pos x="53" y="23"/>
                </a:cxn>
              </a:cxnLst>
              <a:rect l="0" t="0" r="r" b="b"/>
              <a:pathLst>
                <a:path w="90" h="48">
                  <a:moveTo>
                    <a:pt x="53" y="23"/>
                  </a:moveTo>
                  <a:cubicBezTo>
                    <a:pt x="51" y="24"/>
                    <a:pt x="48" y="25"/>
                    <a:pt x="45" y="25"/>
                  </a:cubicBezTo>
                  <a:cubicBezTo>
                    <a:pt x="43" y="25"/>
                    <a:pt x="40" y="24"/>
                    <a:pt x="38" y="2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0" y="0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6"/>
                    <a:pt x="20" y="48"/>
                    <a:pt x="45" y="48"/>
                  </a:cubicBezTo>
                  <a:cubicBezTo>
                    <a:pt x="70" y="48"/>
                    <a:pt x="90" y="36"/>
                    <a:pt x="90" y="2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0" y="0"/>
                    <a:pt x="88" y="1"/>
                    <a:pt x="88" y="1"/>
                  </a:cubicBezTo>
                  <a:lnTo>
                    <a:pt x="53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6" name="Freeform 157">
              <a:extLst>
                <a:ext uri="{FF2B5EF4-FFF2-40B4-BE49-F238E27FC236}">
                  <a16:creationId xmlns:a16="http://schemas.microsoft.com/office/drawing/2014/main" id="{7DD6C92E-F83B-8F7B-64D5-FEB7C99275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288" y="1889124"/>
              <a:ext cx="273050" cy="157163"/>
            </a:xfrm>
            <a:custGeom>
              <a:avLst/>
              <a:gdLst/>
              <a:ahLst/>
              <a:cxnLst>
                <a:cxn ang="0">
                  <a:pos x="117" y="34"/>
                </a:cxn>
                <a:cxn ang="0">
                  <a:pos x="117" y="28"/>
                </a:cxn>
                <a:cxn ang="0">
                  <a:pos x="64" y="2"/>
                </a:cxn>
                <a:cxn ang="0">
                  <a:pos x="55" y="2"/>
                </a:cxn>
                <a:cxn ang="0">
                  <a:pos x="2" y="28"/>
                </a:cxn>
                <a:cxn ang="0">
                  <a:pos x="2" y="34"/>
                </a:cxn>
                <a:cxn ang="0">
                  <a:pos x="55" y="66"/>
                </a:cxn>
                <a:cxn ang="0">
                  <a:pos x="64" y="66"/>
                </a:cxn>
              </a:cxnLst>
              <a:rect l="0" t="0" r="r" b="b"/>
              <a:pathLst>
                <a:path w="119" h="68">
                  <a:moveTo>
                    <a:pt x="117" y="34"/>
                  </a:moveTo>
                  <a:cubicBezTo>
                    <a:pt x="119" y="32"/>
                    <a:pt x="119" y="30"/>
                    <a:pt x="117" y="28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2" y="0"/>
                    <a:pt x="57" y="0"/>
                    <a:pt x="55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30"/>
                    <a:pt x="0" y="32"/>
                    <a:pt x="2" y="34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7" y="68"/>
                    <a:pt x="62" y="68"/>
                    <a:pt x="64" y="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7" name="Freeform 158">
              <a:extLst>
                <a:ext uri="{FF2B5EF4-FFF2-40B4-BE49-F238E27FC236}">
                  <a16:creationId xmlns:a16="http://schemas.microsoft.com/office/drawing/2014/main" id="{BE91D2BC-46A3-A640-699D-F10AE63A8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6" y="1992311"/>
              <a:ext cx="26988" cy="112713"/>
            </a:xfrm>
            <a:custGeom>
              <a:avLst/>
              <a:gdLst/>
              <a:ahLst/>
              <a:cxnLst>
                <a:cxn ang="0">
                  <a:pos x="8" y="37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4" y="2"/>
                </a:cxn>
                <a:cxn ang="0">
                  <a:pos x="3" y="4"/>
                </a:cxn>
                <a:cxn ang="0">
                  <a:pos x="3" y="37"/>
                </a:cxn>
                <a:cxn ang="0">
                  <a:pos x="3" y="37"/>
                </a:cxn>
                <a:cxn ang="0">
                  <a:pos x="0" y="43"/>
                </a:cxn>
                <a:cxn ang="0">
                  <a:pos x="6" y="49"/>
                </a:cxn>
                <a:cxn ang="0">
                  <a:pos x="12" y="43"/>
                </a:cxn>
                <a:cxn ang="0">
                  <a:pos x="9" y="37"/>
                </a:cxn>
                <a:cxn ang="0">
                  <a:pos x="8" y="37"/>
                </a:cxn>
              </a:cxnLst>
              <a:rect l="0" t="0" r="r" b="b"/>
              <a:pathLst>
                <a:path w="12" h="49">
                  <a:moveTo>
                    <a:pt x="8" y="37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ubicBezTo>
                    <a:pt x="7" y="1"/>
                    <a:pt x="5" y="2"/>
                    <a:pt x="4" y="2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1" y="39"/>
                    <a:pt x="0" y="40"/>
                    <a:pt x="0" y="43"/>
                  </a:cubicBezTo>
                  <a:cubicBezTo>
                    <a:pt x="0" y="46"/>
                    <a:pt x="3" y="49"/>
                    <a:pt x="6" y="49"/>
                  </a:cubicBezTo>
                  <a:cubicBezTo>
                    <a:pt x="9" y="49"/>
                    <a:pt x="12" y="46"/>
                    <a:pt x="12" y="43"/>
                  </a:cubicBezTo>
                  <a:cubicBezTo>
                    <a:pt x="12" y="40"/>
                    <a:pt x="11" y="39"/>
                    <a:pt x="9" y="37"/>
                  </a:cubicBezTo>
                  <a:cubicBezTo>
                    <a:pt x="9" y="37"/>
                    <a:pt x="8" y="37"/>
                    <a:pt x="8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98" name="Group 407">
            <a:extLst>
              <a:ext uri="{FF2B5EF4-FFF2-40B4-BE49-F238E27FC236}">
                <a16:creationId xmlns:a16="http://schemas.microsoft.com/office/drawing/2014/main" id="{5F62636E-42FA-F1E2-529B-49822336BFFC}"/>
              </a:ext>
            </a:extLst>
          </p:cNvPr>
          <p:cNvGrpSpPr/>
          <p:nvPr/>
        </p:nvGrpSpPr>
        <p:grpSpPr>
          <a:xfrm>
            <a:off x="3965581" y="2611933"/>
            <a:ext cx="298242" cy="282544"/>
            <a:chOff x="2700338" y="1873249"/>
            <a:chExt cx="271463" cy="257175"/>
          </a:xfrm>
          <a:solidFill>
            <a:srgbClr val="2DADE0"/>
          </a:solidFill>
        </p:grpSpPr>
        <p:sp>
          <p:nvSpPr>
            <p:cNvPr id="199" name="Freeform 159">
              <a:extLst>
                <a:ext uri="{FF2B5EF4-FFF2-40B4-BE49-F238E27FC236}">
                  <a16:creationId xmlns:a16="http://schemas.microsoft.com/office/drawing/2014/main" id="{42586E45-A0A6-229B-7322-EE4D5B5AA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0338" y="1873249"/>
              <a:ext cx="271463" cy="257175"/>
            </a:xfrm>
            <a:custGeom>
              <a:avLst/>
              <a:gdLst/>
              <a:ahLst/>
              <a:cxnLst>
                <a:cxn ang="0">
                  <a:pos x="118" y="108"/>
                </a:cxn>
                <a:cxn ang="0">
                  <a:pos x="114" y="112"/>
                </a:cxn>
                <a:cxn ang="0">
                  <a:pos x="5" y="112"/>
                </a:cxn>
                <a:cxn ang="0">
                  <a:pos x="0" y="106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9" y="4"/>
                </a:cxn>
                <a:cxn ang="0">
                  <a:pos x="9" y="98"/>
                </a:cxn>
                <a:cxn ang="0">
                  <a:pos x="14" y="103"/>
                </a:cxn>
                <a:cxn ang="0">
                  <a:pos x="114" y="103"/>
                </a:cxn>
                <a:cxn ang="0">
                  <a:pos x="118" y="108"/>
                </a:cxn>
              </a:cxnLst>
              <a:rect l="0" t="0" r="r" b="b"/>
              <a:pathLst>
                <a:path w="118" h="112">
                  <a:moveTo>
                    <a:pt x="118" y="108"/>
                  </a:moveTo>
                  <a:cubicBezTo>
                    <a:pt x="118" y="110"/>
                    <a:pt x="117" y="112"/>
                    <a:pt x="114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2" y="112"/>
                    <a:pt x="0" y="110"/>
                    <a:pt x="0" y="10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7" y="0"/>
                    <a:pt x="9" y="1"/>
                    <a:pt x="9" y="4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101"/>
                    <a:pt x="11" y="103"/>
                    <a:pt x="14" y="103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7" y="103"/>
                    <a:pt x="118" y="105"/>
                    <a:pt x="118" y="10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0" name="Freeform 160">
              <a:extLst>
                <a:ext uri="{FF2B5EF4-FFF2-40B4-BE49-F238E27FC236}">
                  <a16:creationId xmlns:a16="http://schemas.microsoft.com/office/drawing/2014/main" id="{84534835-4D1E-F5E0-5741-0688F9633D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0026" y="1898649"/>
              <a:ext cx="212725" cy="179388"/>
            </a:xfrm>
            <a:custGeom>
              <a:avLst/>
              <a:gdLst/>
              <a:ahLst/>
              <a:cxnLst>
                <a:cxn ang="0">
                  <a:pos x="91" y="27"/>
                </a:cxn>
                <a:cxn ang="0">
                  <a:pos x="93" y="26"/>
                </a:cxn>
                <a:cxn ang="0">
                  <a:pos x="90" y="2"/>
                </a:cxn>
                <a:cxn ang="0">
                  <a:pos x="88" y="0"/>
                </a:cxn>
                <a:cxn ang="0">
                  <a:pos x="65" y="9"/>
                </a:cxn>
                <a:cxn ang="0">
                  <a:pos x="65" y="11"/>
                </a:cxn>
                <a:cxn ang="0">
                  <a:pos x="69" y="14"/>
                </a:cxn>
                <a:cxn ang="0">
                  <a:pos x="70" y="17"/>
                </a:cxn>
                <a:cxn ang="0">
                  <a:pos x="53" y="43"/>
                </a:cxn>
                <a:cxn ang="0">
                  <a:pos x="49" y="44"/>
                </a:cxn>
                <a:cxn ang="0">
                  <a:pos x="23" y="34"/>
                </a:cxn>
                <a:cxn ang="0">
                  <a:pos x="19" y="36"/>
                </a:cxn>
                <a:cxn ang="0">
                  <a:pos x="2" y="55"/>
                </a:cxn>
                <a:cxn ang="0">
                  <a:pos x="0" y="60"/>
                </a:cxn>
                <a:cxn ang="0">
                  <a:pos x="0" y="77"/>
                </a:cxn>
                <a:cxn ang="0">
                  <a:pos x="2" y="77"/>
                </a:cxn>
                <a:cxn ang="0">
                  <a:pos x="23" y="53"/>
                </a:cxn>
                <a:cxn ang="0">
                  <a:pos x="28" y="52"/>
                </a:cxn>
                <a:cxn ang="0">
                  <a:pos x="54" y="62"/>
                </a:cxn>
                <a:cxn ang="0">
                  <a:pos x="58" y="60"/>
                </a:cxn>
                <a:cxn ang="0">
                  <a:pos x="82" y="25"/>
                </a:cxn>
                <a:cxn ang="0">
                  <a:pos x="86" y="24"/>
                </a:cxn>
                <a:cxn ang="0">
                  <a:pos x="91" y="27"/>
                </a:cxn>
              </a:cxnLst>
              <a:rect l="0" t="0" r="r" b="b"/>
              <a:pathLst>
                <a:path w="93" h="78">
                  <a:moveTo>
                    <a:pt x="91" y="27"/>
                  </a:moveTo>
                  <a:cubicBezTo>
                    <a:pt x="92" y="28"/>
                    <a:pt x="93" y="27"/>
                    <a:pt x="93" y="26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0" y="1"/>
                    <a:pt x="89" y="0"/>
                    <a:pt x="88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4" y="9"/>
                    <a:pt x="64" y="10"/>
                    <a:pt x="65" y="11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71" y="14"/>
                    <a:pt x="71" y="16"/>
                    <a:pt x="70" y="17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2" y="44"/>
                    <a:pt x="51" y="45"/>
                    <a:pt x="49" y="4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2" y="34"/>
                    <a:pt x="20" y="34"/>
                    <a:pt x="19" y="36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1" y="57"/>
                    <a:pt x="0" y="59"/>
                    <a:pt x="0" y="6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1" y="78"/>
                    <a:pt x="2" y="77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4" y="51"/>
                    <a:pt x="26" y="51"/>
                    <a:pt x="28" y="5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5" y="62"/>
                    <a:pt x="57" y="61"/>
                    <a:pt x="58" y="60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3" y="24"/>
                    <a:pt x="84" y="23"/>
                    <a:pt x="86" y="24"/>
                  </a:cubicBezTo>
                  <a:lnTo>
                    <a:pt x="91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01" name="Group 397">
            <a:extLst>
              <a:ext uri="{FF2B5EF4-FFF2-40B4-BE49-F238E27FC236}">
                <a16:creationId xmlns:a16="http://schemas.microsoft.com/office/drawing/2014/main" id="{6B228B40-EA50-D37F-1617-454B4244FA56}"/>
              </a:ext>
            </a:extLst>
          </p:cNvPr>
          <p:cNvGrpSpPr/>
          <p:nvPr/>
        </p:nvGrpSpPr>
        <p:grpSpPr>
          <a:xfrm>
            <a:off x="3131902" y="2622398"/>
            <a:ext cx="299986" cy="261615"/>
            <a:chOff x="1941513" y="1882774"/>
            <a:chExt cx="273051" cy="238125"/>
          </a:xfrm>
          <a:solidFill>
            <a:srgbClr val="2DADE0"/>
          </a:solidFill>
        </p:grpSpPr>
        <p:sp>
          <p:nvSpPr>
            <p:cNvPr id="202" name="Freeform 161">
              <a:extLst>
                <a:ext uri="{FF2B5EF4-FFF2-40B4-BE49-F238E27FC236}">
                  <a16:creationId xmlns:a16="http://schemas.microsoft.com/office/drawing/2014/main" id="{B8D41312-8252-21EC-E307-99EFE12AB7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4213" y="2038349"/>
              <a:ext cx="74613" cy="82550"/>
            </a:xfrm>
            <a:custGeom>
              <a:avLst/>
              <a:gdLst/>
              <a:ahLst/>
              <a:cxnLst>
                <a:cxn ang="0">
                  <a:pos x="33" y="30"/>
                </a:cxn>
                <a:cxn ang="0">
                  <a:pos x="28" y="36"/>
                </a:cxn>
                <a:cxn ang="0">
                  <a:pos x="5" y="36"/>
                </a:cxn>
                <a:cxn ang="0">
                  <a:pos x="0" y="30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8" y="0"/>
                </a:cxn>
                <a:cxn ang="0">
                  <a:pos x="33" y="5"/>
                </a:cxn>
                <a:cxn ang="0">
                  <a:pos x="33" y="30"/>
                </a:cxn>
              </a:cxnLst>
              <a:rect l="0" t="0" r="r" b="b"/>
              <a:pathLst>
                <a:path w="33" h="36">
                  <a:moveTo>
                    <a:pt x="33" y="30"/>
                  </a:moveTo>
                  <a:cubicBezTo>
                    <a:pt x="33" y="33"/>
                    <a:pt x="31" y="36"/>
                    <a:pt x="28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2" y="36"/>
                    <a:pt x="0" y="33"/>
                    <a:pt x="0" y="3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3" y="2"/>
                    <a:pt x="33" y="5"/>
                  </a:cubicBezTo>
                  <a:lnTo>
                    <a:pt x="3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3" name="Freeform 162">
              <a:extLst>
                <a:ext uri="{FF2B5EF4-FFF2-40B4-BE49-F238E27FC236}">
                  <a16:creationId xmlns:a16="http://schemas.microsoft.com/office/drawing/2014/main" id="{6AFC6B52-83A8-998F-C80F-16563FE662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4701" y="2009774"/>
              <a:ext cx="77788" cy="111125"/>
            </a:xfrm>
            <a:custGeom>
              <a:avLst/>
              <a:gdLst/>
              <a:ahLst/>
              <a:cxnLst>
                <a:cxn ang="0">
                  <a:pos x="34" y="43"/>
                </a:cxn>
                <a:cxn ang="0">
                  <a:pos x="28" y="49"/>
                </a:cxn>
                <a:cxn ang="0">
                  <a:pos x="6" y="49"/>
                </a:cxn>
                <a:cxn ang="0">
                  <a:pos x="0" y="43"/>
                </a:cxn>
                <a:cxn ang="0">
                  <a:pos x="0" y="5"/>
                </a:cxn>
                <a:cxn ang="0">
                  <a:pos x="6" y="0"/>
                </a:cxn>
                <a:cxn ang="0">
                  <a:pos x="28" y="0"/>
                </a:cxn>
                <a:cxn ang="0">
                  <a:pos x="34" y="5"/>
                </a:cxn>
                <a:cxn ang="0">
                  <a:pos x="34" y="43"/>
                </a:cxn>
              </a:cxnLst>
              <a:rect l="0" t="0" r="r" b="b"/>
              <a:pathLst>
                <a:path w="34" h="49">
                  <a:moveTo>
                    <a:pt x="34" y="43"/>
                  </a:moveTo>
                  <a:cubicBezTo>
                    <a:pt x="34" y="46"/>
                    <a:pt x="31" y="49"/>
                    <a:pt x="28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3" y="49"/>
                    <a:pt x="0" y="46"/>
                    <a:pt x="0" y="4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2"/>
                    <a:pt x="34" y="5"/>
                  </a:cubicBezTo>
                  <a:lnTo>
                    <a:pt x="34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4" name="Freeform 163">
              <a:extLst>
                <a:ext uri="{FF2B5EF4-FFF2-40B4-BE49-F238E27FC236}">
                  <a16:creationId xmlns:a16="http://schemas.microsoft.com/office/drawing/2014/main" id="{0DFC5953-F3D0-457C-07DB-095BBED4CF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6776" y="1974849"/>
              <a:ext cx="77788" cy="146050"/>
            </a:xfrm>
            <a:custGeom>
              <a:avLst/>
              <a:gdLst/>
              <a:ahLst/>
              <a:cxnLst>
                <a:cxn ang="0">
                  <a:pos x="34" y="58"/>
                </a:cxn>
                <a:cxn ang="0">
                  <a:pos x="28" y="64"/>
                </a:cxn>
                <a:cxn ang="0">
                  <a:pos x="6" y="64"/>
                </a:cxn>
                <a:cxn ang="0">
                  <a:pos x="0" y="58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28" y="0"/>
                </a:cxn>
                <a:cxn ang="0">
                  <a:pos x="34" y="6"/>
                </a:cxn>
                <a:cxn ang="0">
                  <a:pos x="34" y="58"/>
                </a:cxn>
              </a:cxnLst>
              <a:rect l="0" t="0" r="r" b="b"/>
              <a:pathLst>
                <a:path w="34" h="64">
                  <a:moveTo>
                    <a:pt x="34" y="58"/>
                  </a:moveTo>
                  <a:cubicBezTo>
                    <a:pt x="34" y="61"/>
                    <a:pt x="31" y="64"/>
                    <a:pt x="28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3" y="64"/>
                    <a:pt x="0" y="61"/>
                    <a:pt x="0" y="5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3"/>
                    <a:pt x="34" y="6"/>
                  </a:cubicBezTo>
                  <a:lnTo>
                    <a:pt x="34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5" name="Freeform 164">
              <a:extLst>
                <a:ext uri="{FF2B5EF4-FFF2-40B4-BE49-F238E27FC236}">
                  <a16:creationId xmlns:a16="http://schemas.microsoft.com/office/drawing/2014/main" id="{2F6963B3-865A-721C-D43B-C98B575BAA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513" y="1882774"/>
              <a:ext cx="268288" cy="127000"/>
            </a:xfrm>
            <a:custGeom>
              <a:avLst/>
              <a:gdLst/>
              <a:ahLst/>
              <a:cxnLst>
                <a:cxn ang="0">
                  <a:pos x="114" y="1"/>
                </a:cxn>
                <a:cxn ang="0">
                  <a:pos x="89" y="7"/>
                </a:cxn>
                <a:cxn ang="0">
                  <a:pos x="88" y="10"/>
                </a:cxn>
                <a:cxn ang="0">
                  <a:pos x="94" y="15"/>
                </a:cxn>
                <a:cxn ang="0">
                  <a:pos x="93" y="17"/>
                </a:cxn>
                <a:cxn ang="0">
                  <a:pos x="77" y="26"/>
                </a:cxn>
                <a:cxn ang="0">
                  <a:pos x="5" y="45"/>
                </a:cxn>
                <a:cxn ang="0">
                  <a:pos x="0" y="50"/>
                </a:cxn>
                <a:cxn ang="0">
                  <a:pos x="5" y="55"/>
                </a:cxn>
                <a:cxn ang="0">
                  <a:pos x="7" y="55"/>
                </a:cxn>
                <a:cxn ang="0">
                  <a:pos x="82" y="34"/>
                </a:cxn>
                <a:cxn ang="0">
                  <a:pos x="100" y="24"/>
                </a:cxn>
                <a:cxn ang="0">
                  <a:pos x="102" y="24"/>
                </a:cxn>
                <a:cxn ang="0">
                  <a:pos x="108" y="29"/>
                </a:cxn>
                <a:cxn ang="0">
                  <a:pos x="111" y="28"/>
                </a:cxn>
                <a:cxn ang="0">
                  <a:pos x="117" y="4"/>
                </a:cxn>
                <a:cxn ang="0">
                  <a:pos x="114" y="1"/>
                </a:cxn>
              </a:cxnLst>
              <a:rect l="0" t="0" r="r" b="b"/>
              <a:pathLst>
                <a:path w="117" h="55">
                  <a:moveTo>
                    <a:pt x="114" y="1"/>
                  </a:moveTo>
                  <a:cubicBezTo>
                    <a:pt x="89" y="7"/>
                    <a:pt x="89" y="7"/>
                    <a:pt x="89" y="7"/>
                  </a:cubicBezTo>
                  <a:cubicBezTo>
                    <a:pt x="87" y="7"/>
                    <a:pt x="87" y="9"/>
                    <a:pt x="88" y="10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94" y="16"/>
                    <a:pt x="94" y="17"/>
                    <a:pt x="93" y="17"/>
                  </a:cubicBezTo>
                  <a:cubicBezTo>
                    <a:pt x="90" y="19"/>
                    <a:pt x="85" y="22"/>
                    <a:pt x="77" y="26"/>
                  </a:cubicBezTo>
                  <a:cubicBezTo>
                    <a:pt x="38" y="47"/>
                    <a:pt x="6" y="45"/>
                    <a:pt x="5" y="45"/>
                  </a:cubicBezTo>
                  <a:cubicBezTo>
                    <a:pt x="3" y="45"/>
                    <a:pt x="0" y="47"/>
                    <a:pt x="0" y="50"/>
                  </a:cubicBezTo>
                  <a:cubicBezTo>
                    <a:pt x="0" y="52"/>
                    <a:pt x="2" y="55"/>
                    <a:pt x="5" y="55"/>
                  </a:cubicBezTo>
                  <a:cubicBezTo>
                    <a:pt x="5" y="55"/>
                    <a:pt x="6" y="55"/>
                    <a:pt x="7" y="55"/>
                  </a:cubicBezTo>
                  <a:cubicBezTo>
                    <a:pt x="15" y="55"/>
                    <a:pt x="46" y="53"/>
                    <a:pt x="82" y="34"/>
                  </a:cubicBezTo>
                  <a:cubicBezTo>
                    <a:pt x="90" y="30"/>
                    <a:pt x="96" y="26"/>
                    <a:pt x="100" y="24"/>
                  </a:cubicBezTo>
                  <a:cubicBezTo>
                    <a:pt x="100" y="23"/>
                    <a:pt x="101" y="23"/>
                    <a:pt x="102" y="24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9" y="31"/>
                    <a:pt x="111" y="30"/>
                    <a:pt x="111" y="28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6" y="0"/>
                    <a:pt x="114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06" name="Group 433">
            <a:extLst>
              <a:ext uri="{FF2B5EF4-FFF2-40B4-BE49-F238E27FC236}">
                <a16:creationId xmlns:a16="http://schemas.microsoft.com/office/drawing/2014/main" id="{30685F90-BBBE-E774-08C0-FF6422889C01}"/>
              </a:ext>
            </a:extLst>
          </p:cNvPr>
          <p:cNvGrpSpPr/>
          <p:nvPr/>
        </p:nvGrpSpPr>
        <p:grpSpPr>
          <a:xfrm>
            <a:off x="6635799" y="2625886"/>
            <a:ext cx="299986" cy="252894"/>
            <a:chOff x="5130801" y="1885949"/>
            <a:chExt cx="273050" cy="230187"/>
          </a:xfrm>
          <a:solidFill>
            <a:srgbClr val="2DADE0"/>
          </a:solidFill>
        </p:grpSpPr>
        <p:sp>
          <p:nvSpPr>
            <p:cNvPr id="207" name="Freeform 165">
              <a:extLst>
                <a:ext uri="{FF2B5EF4-FFF2-40B4-BE49-F238E27FC236}">
                  <a16:creationId xmlns:a16="http://schemas.microsoft.com/office/drawing/2014/main" id="{5DFFD026-2A14-9CB1-4C70-63E792BC7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4788" y="1944686"/>
              <a:ext cx="101600" cy="44450"/>
            </a:xfrm>
            <a:custGeom>
              <a:avLst/>
              <a:gdLst/>
              <a:ahLst/>
              <a:cxnLst>
                <a:cxn ang="0">
                  <a:pos x="44" y="1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31" y="11"/>
                </a:cxn>
                <a:cxn ang="0">
                  <a:pos x="31" y="11"/>
                </a:cxn>
                <a:cxn ang="0">
                  <a:pos x="20" y="6"/>
                </a:cxn>
                <a:cxn ang="0">
                  <a:pos x="19" y="6"/>
                </a:cxn>
                <a:cxn ang="0">
                  <a:pos x="16" y="7"/>
                </a:cxn>
                <a:cxn ang="0">
                  <a:pos x="9" y="16"/>
                </a:cxn>
                <a:cxn ang="0">
                  <a:pos x="9" y="16"/>
                </a:cxn>
                <a:cxn ang="0">
                  <a:pos x="1" y="16"/>
                </a:cxn>
                <a:cxn ang="0">
                  <a:pos x="0" y="18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2" y="18"/>
                </a:cxn>
                <a:cxn ang="0">
                  <a:pos x="19" y="9"/>
                </a:cxn>
                <a:cxn ang="0">
                  <a:pos x="19" y="9"/>
                </a:cxn>
                <a:cxn ang="0">
                  <a:pos x="30" y="14"/>
                </a:cxn>
                <a:cxn ang="0">
                  <a:pos x="32" y="14"/>
                </a:cxn>
                <a:cxn ang="0">
                  <a:pos x="33" y="14"/>
                </a:cxn>
                <a:cxn ang="0">
                  <a:pos x="43" y="2"/>
                </a:cxn>
                <a:cxn ang="0">
                  <a:pos x="44" y="1"/>
                </a:cxn>
              </a:cxnLst>
              <a:rect l="0" t="0" r="r" b="b"/>
              <a:pathLst>
                <a:path w="44" h="19">
                  <a:moveTo>
                    <a:pt x="44" y="1"/>
                  </a:moveTo>
                  <a:cubicBezTo>
                    <a:pt x="44" y="1"/>
                    <a:pt x="43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34" y="8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8" y="6"/>
                    <a:pt x="17" y="6"/>
                    <a:pt x="16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0" y="19"/>
                    <a:pt x="0" y="19"/>
                    <a:pt x="1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1" y="19"/>
                    <a:pt x="12" y="18"/>
                  </a:cubicBezTo>
                  <a:cubicBezTo>
                    <a:pt x="12" y="18"/>
                    <a:pt x="17" y="11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1" y="14"/>
                    <a:pt x="32" y="14"/>
                  </a:cubicBezTo>
                  <a:cubicBezTo>
                    <a:pt x="32" y="14"/>
                    <a:pt x="33" y="14"/>
                    <a:pt x="33" y="14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4" y="2"/>
                    <a:pt x="44" y="2"/>
                    <a:pt x="44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8" name="Oval 166">
              <a:extLst>
                <a:ext uri="{FF2B5EF4-FFF2-40B4-BE49-F238E27FC236}">
                  <a16:creationId xmlns:a16="http://schemas.microsoft.com/office/drawing/2014/main" id="{28DB9B7D-C887-661A-9257-59A9525CE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4138" y="1892299"/>
              <a:ext cx="52388" cy="523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9" name="Freeform 167">
              <a:extLst>
                <a:ext uri="{FF2B5EF4-FFF2-40B4-BE49-F238E27FC236}">
                  <a16:creationId xmlns:a16="http://schemas.microsoft.com/office/drawing/2014/main" id="{61011F74-B978-6D38-5ACC-72187A1810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0801" y="1951036"/>
              <a:ext cx="174625" cy="165100"/>
            </a:xfrm>
            <a:custGeom>
              <a:avLst/>
              <a:gdLst/>
              <a:ahLst/>
              <a:cxnLst>
                <a:cxn ang="0">
                  <a:pos x="30" y="20"/>
                </a:cxn>
                <a:cxn ang="0">
                  <a:pos x="26" y="24"/>
                </a:cxn>
                <a:cxn ang="0">
                  <a:pos x="25" y="24"/>
                </a:cxn>
                <a:cxn ang="0">
                  <a:pos x="20" y="20"/>
                </a:cxn>
                <a:cxn ang="0">
                  <a:pos x="20" y="18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22" y="6"/>
                </a:cxn>
                <a:cxn ang="0">
                  <a:pos x="23" y="5"/>
                </a:cxn>
                <a:cxn ang="0">
                  <a:pos x="28" y="5"/>
                </a:cxn>
                <a:cxn ang="0">
                  <a:pos x="28" y="6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18"/>
                </a:cxn>
                <a:cxn ang="0">
                  <a:pos x="30" y="20"/>
                </a:cxn>
                <a:cxn ang="0">
                  <a:pos x="76" y="23"/>
                </a:cxn>
                <a:cxn ang="0">
                  <a:pos x="74" y="22"/>
                </a:cxn>
                <a:cxn ang="0">
                  <a:pos x="55" y="24"/>
                </a:cxn>
                <a:cxn ang="0">
                  <a:pos x="53" y="23"/>
                </a:cxn>
                <a:cxn ang="0">
                  <a:pos x="53" y="22"/>
                </a:cxn>
                <a:cxn ang="0">
                  <a:pos x="45" y="18"/>
                </a:cxn>
                <a:cxn ang="0">
                  <a:pos x="33" y="0"/>
                </a:cxn>
                <a:cxn ang="0">
                  <a:pos x="18" y="0"/>
                </a:cxn>
                <a:cxn ang="0">
                  <a:pos x="5" y="20"/>
                </a:cxn>
                <a:cxn ang="0">
                  <a:pos x="1" y="30"/>
                </a:cxn>
                <a:cxn ang="0">
                  <a:pos x="3" y="36"/>
                </a:cxn>
                <a:cxn ang="0">
                  <a:pos x="5" y="37"/>
                </a:cxn>
                <a:cxn ang="0">
                  <a:pos x="8" y="34"/>
                </a:cxn>
                <a:cxn ang="0">
                  <a:pos x="12" y="22"/>
                </a:cxn>
                <a:cxn ang="0">
                  <a:pos x="13" y="22"/>
                </a:cxn>
                <a:cxn ang="0">
                  <a:pos x="13" y="34"/>
                </a:cxn>
                <a:cxn ang="0">
                  <a:pos x="13" y="35"/>
                </a:cxn>
                <a:cxn ang="0">
                  <a:pos x="14" y="37"/>
                </a:cxn>
                <a:cxn ang="0">
                  <a:pos x="14" y="67"/>
                </a:cxn>
                <a:cxn ang="0">
                  <a:pos x="19" y="72"/>
                </a:cxn>
                <a:cxn ang="0">
                  <a:pos x="24" y="67"/>
                </a:cxn>
                <a:cxn ang="0">
                  <a:pos x="24" y="38"/>
                </a:cxn>
                <a:cxn ang="0">
                  <a:pos x="25" y="37"/>
                </a:cxn>
                <a:cxn ang="0">
                  <a:pos x="25" y="37"/>
                </a:cxn>
                <a:cxn ang="0">
                  <a:pos x="26" y="38"/>
                </a:cxn>
                <a:cxn ang="0">
                  <a:pos x="26" y="67"/>
                </a:cxn>
                <a:cxn ang="0">
                  <a:pos x="31" y="72"/>
                </a:cxn>
                <a:cxn ang="0">
                  <a:pos x="36" y="67"/>
                </a:cxn>
                <a:cxn ang="0">
                  <a:pos x="36" y="38"/>
                </a:cxn>
                <a:cxn ang="0">
                  <a:pos x="37" y="36"/>
                </a:cxn>
                <a:cxn ang="0">
                  <a:pos x="37" y="34"/>
                </a:cxn>
                <a:cxn ang="0">
                  <a:pos x="37" y="22"/>
                </a:cxn>
                <a:cxn ang="0">
                  <a:pos x="42" y="27"/>
                </a:cxn>
                <a:cxn ang="0">
                  <a:pos x="53" y="28"/>
                </a:cxn>
                <a:cxn ang="0">
                  <a:pos x="54" y="27"/>
                </a:cxn>
                <a:cxn ang="0">
                  <a:pos x="55" y="27"/>
                </a:cxn>
                <a:cxn ang="0">
                  <a:pos x="74" y="25"/>
                </a:cxn>
                <a:cxn ang="0">
                  <a:pos x="76" y="23"/>
                </a:cxn>
              </a:cxnLst>
              <a:rect l="0" t="0" r="r" b="b"/>
              <a:pathLst>
                <a:path w="76" h="72">
                  <a:moveTo>
                    <a:pt x="30" y="20"/>
                  </a:move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5" y="24"/>
                    <a:pt x="25" y="24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19"/>
                    <a:pt x="20" y="1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2" y="5"/>
                    <a:pt x="22" y="5"/>
                    <a:pt x="23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8" y="5"/>
                    <a:pt x="28" y="6"/>
                  </a:cubicBezTo>
                  <a:cubicBezTo>
                    <a:pt x="28" y="6"/>
                    <a:pt x="28" y="7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9"/>
                    <a:pt x="30" y="20"/>
                    <a:pt x="30" y="20"/>
                  </a:cubicBezTo>
                  <a:moveTo>
                    <a:pt x="76" y="23"/>
                  </a:moveTo>
                  <a:cubicBezTo>
                    <a:pt x="75" y="23"/>
                    <a:pt x="75" y="22"/>
                    <a:pt x="74" y="22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4" y="24"/>
                    <a:pt x="54" y="23"/>
                    <a:pt x="53" y="23"/>
                  </a:cubicBezTo>
                  <a:cubicBezTo>
                    <a:pt x="53" y="23"/>
                    <a:pt x="53" y="23"/>
                    <a:pt x="53" y="22"/>
                  </a:cubicBezTo>
                  <a:cubicBezTo>
                    <a:pt x="50" y="20"/>
                    <a:pt x="46" y="22"/>
                    <a:pt x="45" y="18"/>
                  </a:cubicBezTo>
                  <a:cubicBezTo>
                    <a:pt x="42" y="9"/>
                    <a:pt x="39" y="0"/>
                    <a:pt x="3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0"/>
                    <a:pt x="8" y="12"/>
                    <a:pt x="5" y="20"/>
                  </a:cubicBezTo>
                  <a:cubicBezTo>
                    <a:pt x="4" y="24"/>
                    <a:pt x="3" y="27"/>
                    <a:pt x="1" y="30"/>
                  </a:cubicBezTo>
                  <a:cubicBezTo>
                    <a:pt x="0" y="33"/>
                    <a:pt x="1" y="35"/>
                    <a:pt x="3" y="36"/>
                  </a:cubicBezTo>
                  <a:cubicBezTo>
                    <a:pt x="3" y="37"/>
                    <a:pt x="4" y="37"/>
                    <a:pt x="5" y="37"/>
                  </a:cubicBezTo>
                  <a:cubicBezTo>
                    <a:pt x="6" y="37"/>
                    <a:pt x="8" y="35"/>
                    <a:pt x="8" y="34"/>
                  </a:cubicBezTo>
                  <a:cubicBezTo>
                    <a:pt x="9" y="31"/>
                    <a:pt x="11" y="26"/>
                    <a:pt x="12" y="22"/>
                  </a:cubicBezTo>
                  <a:cubicBezTo>
                    <a:pt x="13" y="21"/>
                    <a:pt x="13" y="21"/>
                    <a:pt x="13" y="22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5"/>
                    <a:pt x="13" y="35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70"/>
                    <a:pt x="16" y="72"/>
                    <a:pt x="19" y="72"/>
                  </a:cubicBezTo>
                  <a:cubicBezTo>
                    <a:pt x="22" y="72"/>
                    <a:pt x="24" y="70"/>
                    <a:pt x="24" y="67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70"/>
                    <a:pt x="28" y="72"/>
                    <a:pt x="31" y="72"/>
                  </a:cubicBezTo>
                  <a:cubicBezTo>
                    <a:pt x="34" y="72"/>
                    <a:pt x="36" y="70"/>
                    <a:pt x="36" y="6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6"/>
                    <a:pt x="37" y="36"/>
                  </a:cubicBezTo>
                  <a:cubicBezTo>
                    <a:pt x="37" y="35"/>
                    <a:pt x="37" y="35"/>
                    <a:pt x="37" y="34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19"/>
                    <a:pt x="39" y="25"/>
                    <a:pt x="42" y="27"/>
                  </a:cubicBezTo>
                  <a:cubicBezTo>
                    <a:pt x="44" y="28"/>
                    <a:pt x="51" y="29"/>
                    <a:pt x="53" y="28"/>
                  </a:cubicBezTo>
                  <a:cubicBezTo>
                    <a:pt x="53" y="28"/>
                    <a:pt x="54" y="28"/>
                    <a:pt x="54" y="27"/>
                  </a:cubicBezTo>
                  <a:cubicBezTo>
                    <a:pt x="54" y="27"/>
                    <a:pt x="54" y="27"/>
                    <a:pt x="55" y="27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5" y="25"/>
                    <a:pt x="76" y="24"/>
                    <a:pt x="76" y="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0" name="Freeform 168">
              <a:extLst>
                <a:ext uri="{FF2B5EF4-FFF2-40B4-BE49-F238E27FC236}">
                  <a16:creationId xmlns:a16="http://schemas.microsoft.com/office/drawing/2014/main" id="{4E006198-CACF-E0B0-97FC-FC7CD3C6E7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4151" y="1922461"/>
              <a:ext cx="139700" cy="111125"/>
            </a:xfrm>
            <a:custGeom>
              <a:avLst/>
              <a:gdLst/>
              <a:ahLst/>
              <a:cxnLst>
                <a:cxn ang="0">
                  <a:pos x="60" y="6"/>
                </a:cxn>
                <a:cxn ang="0">
                  <a:pos x="61" y="4"/>
                </a:cxn>
                <a:cxn ang="0">
                  <a:pos x="61" y="2"/>
                </a:cxn>
                <a:cxn ang="0">
                  <a:pos x="59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2" y="6"/>
                </a:cxn>
                <a:cxn ang="0">
                  <a:pos x="2" y="31"/>
                </a:cxn>
                <a:cxn ang="0">
                  <a:pos x="2" y="31"/>
                </a:cxn>
                <a:cxn ang="0">
                  <a:pos x="5" y="31"/>
                </a:cxn>
                <a:cxn ang="0">
                  <a:pos x="5" y="31"/>
                </a:cxn>
                <a:cxn ang="0">
                  <a:pos x="5" y="6"/>
                </a:cxn>
                <a:cxn ang="0">
                  <a:pos x="6" y="6"/>
                </a:cxn>
                <a:cxn ang="0">
                  <a:pos x="55" y="6"/>
                </a:cxn>
                <a:cxn ang="0">
                  <a:pos x="56" y="6"/>
                </a:cxn>
                <a:cxn ang="0">
                  <a:pos x="56" y="42"/>
                </a:cxn>
                <a:cxn ang="0">
                  <a:pos x="55" y="43"/>
                </a:cxn>
                <a:cxn ang="0">
                  <a:pos x="12" y="43"/>
                </a:cxn>
                <a:cxn ang="0">
                  <a:pos x="0" y="44"/>
                </a:cxn>
                <a:cxn ang="0">
                  <a:pos x="0" y="45"/>
                </a:cxn>
                <a:cxn ang="0">
                  <a:pos x="0" y="46"/>
                </a:cxn>
                <a:cxn ang="0">
                  <a:pos x="2" y="49"/>
                </a:cxn>
                <a:cxn ang="0">
                  <a:pos x="59" y="49"/>
                </a:cxn>
                <a:cxn ang="0">
                  <a:pos x="61" y="46"/>
                </a:cxn>
                <a:cxn ang="0">
                  <a:pos x="61" y="45"/>
                </a:cxn>
                <a:cxn ang="0">
                  <a:pos x="60" y="43"/>
                </a:cxn>
                <a:cxn ang="0">
                  <a:pos x="59" y="43"/>
                </a:cxn>
                <a:cxn ang="0">
                  <a:pos x="59" y="6"/>
                </a:cxn>
                <a:cxn ang="0">
                  <a:pos x="60" y="6"/>
                </a:cxn>
              </a:cxnLst>
              <a:rect l="0" t="0" r="r" b="b"/>
              <a:pathLst>
                <a:path w="61" h="49">
                  <a:moveTo>
                    <a:pt x="60" y="6"/>
                  </a:moveTo>
                  <a:cubicBezTo>
                    <a:pt x="61" y="5"/>
                    <a:pt x="61" y="5"/>
                    <a:pt x="61" y="4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1"/>
                    <a:pt x="60" y="0"/>
                    <a:pt x="5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6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6" y="43"/>
                    <a:pt x="55" y="43"/>
                    <a:pt x="55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9" y="43"/>
                    <a:pt x="0" y="44"/>
                    <a:pt x="0" y="44"/>
                  </a:cubicBezTo>
                  <a:cubicBezTo>
                    <a:pt x="0" y="44"/>
                    <a:pt x="0" y="45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8"/>
                    <a:pt x="1" y="49"/>
                    <a:pt x="2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0" y="49"/>
                    <a:pt x="61" y="48"/>
                    <a:pt x="61" y="46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1" y="44"/>
                    <a:pt x="61" y="43"/>
                    <a:pt x="60" y="43"/>
                  </a:cubicBezTo>
                  <a:cubicBezTo>
                    <a:pt x="60" y="43"/>
                    <a:pt x="59" y="43"/>
                    <a:pt x="59" y="43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60" y="6"/>
                    <a:pt x="60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1" name="Freeform 169">
              <a:extLst>
                <a:ext uri="{FF2B5EF4-FFF2-40B4-BE49-F238E27FC236}">
                  <a16:creationId xmlns:a16="http://schemas.microsoft.com/office/drawing/2014/main" id="{69EF39E3-795B-158D-12E4-3281552AA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0188" y="1885949"/>
              <a:ext cx="47625" cy="22225"/>
            </a:xfrm>
            <a:custGeom>
              <a:avLst/>
              <a:gdLst/>
              <a:ahLst/>
              <a:cxnLst>
                <a:cxn ang="0">
                  <a:pos x="18" y="10"/>
                </a:cxn>
                <a:cxn ang="0">
                  <a:pos x="15" y="9"/>
                </a:cxn>
                <a:cxn ang="0">
                  <a:pos x="12" y="6"/>
                </a:cxn>
                <a:cxn ang="0">
                  <a:pos x="9" y="6"/>
                </a:cxn>
                <a:cxn ang="0">
                  <a:pos x="7" y="9"/>
                </a:cxn>
                <a:cxn ang="0">
                  <a:pos x="4" y="10"/>
                </a:cxn>
                <a:cxn ang="0">
                  <a:pos x="1" y="10"/>
                </a:cxn>
                <a:cxn ang="0">
                  <a:pos x="1" y="9"/>
                </a:cxn>
                <a:cxn ang="0">
                  <a:pos x="9" y="1"/>
                </a:cxn>
                <a:cxn ang="0">
                  <a:pos x="12" y="1"/>
                </a:cxn>
                <a:cxn ang="0">
                  <a:pos x="21" y="9"/>
                </a:cxn>
                <a:cxn ang="0">
                  <a:pos x="20" y="10"/>
                </a:cxn>
                <a:cxn ang="0">
                  <a:pos x="18" y="10"/>
                </a:cxn>
              </a:cxnLst>
              <a:rect l="0" t="0" r="r" b="b"/>
              <a:pathLst>
                <a:path w="21" h="10">
                  <a:moveTo>
                    <a:pt x="18" y="10"/>
                  </a:moveTo>
                  <a:cubicBezTo>
                    <a:pt x="17" y="10"/>
                    <a:pt x="16" y="10"/>
                    <a:pt x="15" y="9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0" y="6"/>
                    <a:pt x="9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5" y="10"/>
                    <a:pt x="4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0" y="10"/>
                    <a:pt x="1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1" y="10"/>
                    <a:pt x="20" y="10"/>
                  </a:cubicBezTo>
                  <a:lnTo>
                    <a:pt x="1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12" name="Freeform 170">
            <a:extLst>
              <a:ext uri="{FF2B5EF4-FFF2-40B4-BE49-F238E27FC236}">
                <a16:creationId xmlns:a16="http://schemas.microsoft.com/office/drawing/2014/main" id="{D96CA7B2-FC88-B65C-C9A4-ED5A9A2E83DB}"/>
              </a:ext>
            </a:extLst>
          </p:cNvPr>
          <p:cNvSpPr>
            <a:spLocks/>
          </p:cNvSpPr>
          <p:nvPr/>
        </p:nvSpPr>
        <p:spPr bwMode="auto">
          <a:xfrm>
            <a:off x="5807350" y="2611933"/>
            <a:ext cx="299986" cy="282544"/>
          </a:xfrm>
          <a:custGeom>
            <a:avLst/>
            <a:gdLst/>
            <a:ahLst/>
            <a:cxnLst>
              <a:cxn ang="0">
                <a:pos x="109" y="38"/>
              </a:cxn>
              <a:cxn ang="0">
                <a:pos x="105" y="38"/>
              </a:cxn>
              <a:cxn ang="0">
                <a:pos x="103" y="37"/>
              </a:cxn>
              <a:cxn ang="0">
                <a:pos x="62" y="0"/>
              </a:cxn>
              <a:cxn ang="0">
                <a:pos x="57" y="0"/>
              </a:cxn>
              <a:cxn ang="0">
                <a:pos x="16" y="37"/>
              </a:cxn>
              <a:cxn ang="0">
                <a:pos x="15" y="38"/>
              </a:cxn>
              <a:cxn ang="0">
                <a:pos x="10" y="38"/>
              </a:cxn>
              <a:cxn ang="0">
                <a:pos x="0" y="57"/>
              </a:cxn>
              <a:cxn ang="0">
                <a:pos x="0" y="65"/>
              </a:cxn>
              <a:cxn ang="0">
                <a:pos x="10" y="80"/>
              </a:cxn>
              <a:cxn ang="0">
                <a:pos x="24" y="80"/>
              </a:cxn>
              <a:cxn ang="0">
                <a:pos x="30" y="74"/>
              </a:cxn>
              <a:cxn ang="0">
                <a:pos x="30" y="44"/>
              </a:cxn>
              <a:cxn ang="0">
                <a:pos x="24" y="38"/>
              </a:cxn>
              <a:cxn ang="0">
                <a:pos x="24" y="37"/>
              </a:cxn>
              <a:cxn ang="0">
                <a:pos x="57" y="8"/>
              </a:cxn>
              <a:cxn ang="0">
                <a:pos x="62" y="8"/>
              </a:cxn>
              <a:cxn ang="0">
                <a:pos x="95" y="37"/>
              </a:cxn>
              <a:cxn ang="0">
                <a:pos x="95" y="38"/>
              </a:cxn>
              <a:cxn ang="0">
                <a:pos x="89" y="44"/>
              </a:cxn>
              <a:cxn ang="0">
                <a:pos x="89" y="74"/>
              </a:cxn>
              <a:cxn ang="0">
                <a:pos x="95" y="80"/>
              </a:cxn>
              <a:cxn ang="0">
                <a:pos x="97" y="80"/>
              </a:cxn>
              <a:cxn ang="0">
                <a:pos x="98" y="81"/>
              </a:cxn>
              <a:cxn ang="0">
                <a:pos x="80" y="102"/>
              </a:cxn>
              <a:cxn ang="0">
                <a:pos x="72" y="102"/>
              </a:cxn>
              <a:cxn ang="0">
                <a:pos x="70" y="101"/>
              </a:cxn>
              <a:cxn ang="0">
                <a:pos x="64" y="97"/>
              </a:cxn>
              <a:cxn ang="0">
                <a:pos x="56" y="97"/>
              </a:cxn>
              <a:cxn ang="0">
                <a:pos x="48" y="105"/>
              </a:cxn>
              <a:cxn ang="0">
                <a:pos x="56" y="112"/>
              </a:cxn>
              <a:cxn ang="0">
                <a:pos x="64" y="112"/>
              </a:cxn>
              <a:cxn ang="0">
                <a:pos x="70" y="108"/>
              </a:cxn>
              <a:cxn ang="0">
                <a:pos x="72" y="108"/>
              </a:cxn>
              <a:cxn ang="0">
                <a:pos x="80" y="108"/>
              </a:cxn>
              <a:cxn ang="0">
                <a:pos x="102" y="86"/>
              </a:cxn>
              <a:cxn ang="0">
                <a:pos x="104" y="81"/>
              </a:cxn>
              <a:cxn ang="0">
                <a:pos x="105" y="80"/>
              </a:cxn>
              <a:cxn ang="0">
                <a:pos x="109" y="80"/>
              </a:cxn>
              <a:cxn ang="0">
                <a:pos x="119" y="65"/>
              </a:cxn>
              <a:cxn ang="0">
                <a:pos x="119" y="57"/>
              </a:cxn>
              <a:cxn ang="0">
                <a:pos x="109" y="38"/>
              </a:cxn>
            </a:cxnLst>
            <a:rect l="0" t="0" r="r" b="b"/>
            <a:pathLst>
              <a:path w="119" h="112">
                <a:moveTo>
                  <a:pt x="109" y="38"/>
                </a:moveTo>
                <a:cubicBezTo>
                  <a:pt x="105" y="38"/>
                  <a:pt x="105" y="38"/>
                  <a:pt x="105" y="38"/>
                </a:cubicBezTo>
                <a:cubicBezTo>
                  <a:pt x="104" y="38"/>
                  <a:pt x="103" y="38"/>
                  <a:pt x="103" y="37"/>
                </a:cubicBezTo>
                <a:cubicBezTo>
                  <a:pt x="101" y="16"/>
                  <a:pt x="83" y="0"/>
                  <a:pt x="62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36" y="0"/>
                  <a:pt x="18" y="16"/>
                  <a:pt x="16" y="37"/>
                </a:cubicBezTo>
                <a:cubicBezTo>
                  <a:pt x="16" y="37"/>
                  <a:pt x="16" y="38"/>
                  <a:pt x="15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7" y="38"/>
                  <a:pt x="0" y="42"/>
                  <a:pt x="0" y="5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7" y="80"/>
                  <a:pt x="10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7" y="80"/>
                  <a:pt x="30" y="77"/>
                  <a:pt x="30" y="7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1"/>
                  <a:pt x="27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6" y="21"/>
                  <a:pt x="40" y="8"/>
                  <a:pt x="57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79" y="8"/>
                  <a:pt x="93" y="20"/>
                  <a:pt x="95" y="37"/>
                </a:cubicBezTo>
                <a:cubicBezTo>
                  <a:pt x="95" y="37"/>
                  <a:pt x="95" y="38"/>
                  <a:pt x="95" y="38"/>
                </a:cubicBezTo>
                <a:cubicBezTo>
                  <a:pt x="92" y="38"/>
                  <a:pt x="89" y="41"/>
                  <a:pt x="89" y="44"/>
                </a:cubicBezTo>
                <a:cubicBezTo>
                  <a:pt x="89" y="74"/>
                  <a:pt x="89" y="74"/>
                  <a:pt x="89" y="74"/>
                </a:cubicBezTo>
                <a:cubicBezTo>
                  <a:pt x="89" y="77"/>
                  <a:pt x="92" y="80"/>
                  <a:pt x="95" y="80"/>
                </a:cubicBezTo>
                <a:cubicBezTo>
                  <a:pt x="97" y="80"/>
                  <a:pt x="97" y="80"/>
                  <a:pt x="97" y="80"/>
                </a:cubicBezTo>
                <a:cubicBezTo>
                  <a:pt x="98" y="80"/>
                  <a:pt x="98" y="80"/>
                  <a:pt x="98" y="81"/>
                </a:cubicBezTo>
                <a:cubicBezTo>
                  <a:pt x="96" y="91"/>
                  <a:pt x="91" y="102"/>
                  <a:pt x="80" y="102"/>
                </a:cubicBezTo>
                <a:cubicBezTo>
                  <a:pt x="72" y="102"/>
                  <a:pt x="72" y="102"/>
                  <a:pt x="72" y="102"/>
                </a:cubicBezTo>
                <a:cubicBezTo>
                  <a:pt x="71" y="102"/>
                  <a:pt x="71" y="101"/>
                  <a:pt x="70" y="101"/>
                </a:cubicBezTo>
                <a:cubicBezTo>
                  <a:pt x="69" y="98"/>
                  <a:pt x="66" y="97"/>
                  <a:pt x="64" y="97"/>
                </a:cubicBezTo>
                <a:cubicBezTo>
                  <a:pt x="56" y="97"/>
                  <a:pt x="56" y="97"/>
                  <a:pt x="56" y="97"/>
                </a:cubicBezTo>
                <a:cubicBezTo>
                  <a:pt x="52" y="97"/>
                  <a:pt x="48" y="100"/>
                  <a:pt x="48" y="105"/>
                </a:cubicBezTo>
                <a:cubicBezTo>
                  <a:pt x="48" y="109"/>
                  <a:pt x="52" y="112"/>
                  <a:pt x="56" y="112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67" y="112"/>
                  <a:pt x="69" y="111"/>
                  <a:pt x="70" y="108"/>
                </a:cubicBezTo>
                <a:cubicBezTo>
                  <a:pt x="71" y="108"/>
                  <a:pt x="71" y="108"/>
                  <a:pt x="72" y="108"/>
                </a:cubicBezTo>
                <a:cubicBezTo>
                  <a:pt x="80" y="108"/>
                  <a:pt x="80" y="108"/>
                  <a:pt x="80" y="108"/>
                </a:cubicBezTo>
                <a:cubicBezTo>
                  <a:pt x="87" y="108"/>
                  <a:pt x="97" y="104"/>
                  <a:pt x="102" y="86"/>
                </a:cubicBezTo>
                <a:cubicBezTo>
                  <a:pt x="103" y="84"/>
                  <a:pt x="103" y="82"/>
                  <a:pt x="104" y="81"/>
                </a:cubicBezTo>
                <a:cubicBezTo>
                  <a:pt x="104" y="80"/>
                  <a:pt x="104" y="80"/>
                  <a:pt x="105" y="80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12" y="80"/>
                  <a:pt x="119" y="77"/>
                  <a:pt x="119" y="65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9" y="42"/>
                  <a:pt x="112" y="38"/>
                  <a:pt x="109" y="38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13" name="Freeform 171">
            <a:extLst>
              <a:ext uri="{FF2B5EF4-FFF2-40B4-BE49-F238E27FC236}">
                <a16:creationId xmlns:a16="http://schemas.microsoft.com/office/drawing/2014/main" id="{C9C52739-C3C8-263C-32D4-7EC40C82CBF8}"/>
              </a:ext>
            </a:extLst>
          </p:cNvPr>
          <p:cNvSpPr>
            <a:spLocks noEditPoints="1"/>
          </p:cNvSpPr>
          <p:nvPr/>
        </p:nvSpPr>
        <p:spPr bwMode="auto">
          <a:xfrm>
            <a:off x="5348652" y="2582284"/>
            <a:ext cx="299986" cy="341844"/>
          </a:xfrm>
          <a:custGeom>
            <a:avLst/>
            <a:gdLst/>
            <a:ahLst/>
            <a:cxnLst>
              <a:cxn ang="0">
                <a:pos x="98" y="36"/>
              </a:cxn>
              <a:cxn ang="0">
                <a:pos x="72" y="63"/>
              </a:cxn>
              <a:cxn ang="0">
                <a:pos x="71" y="67"/>
              </a:cxn>
              <a:cxn ang="0">
                <a:pos x="71" y="69"/>
              </a:cxn>
              <a:cxn ang="0">
                <a:pos x="72" y="73"/>
              </a:cxn>
              <a:cxn ang="0">
                <a:pos x="98" y="99"/>
              </a:cxn>
              <a:cxn ang="0">
                <a:pos x="102" y="118"/>
              </a:cxn>
              <a:cxn ang="0">
                <a:pos x="99" y="121"/>
              </a:cxn>
              <a:cxn ang="0">
                <a:pos x="20" y="121"/>
              </a:cxn>
              <a:cxn ang="0">
                <a:pos x="18" y="119"/>
              </a:cxn>
              <a:cxn ang="0">
                <a:pos x="23" y="99"/>
              </a:cxn>
              <a:cxn ang="0">
                <a:pos x="48" y="73"/>
              </a:cxn>
              <a:cxn ang="0">
                <a:pos x="49" y="70"/>
              </a:cxn>
              <a:cxn ang="0">
                <a:pos x="49" y="66"/>
              </a:cxn>
              <a:cxn ang="0">
                <a:pos x="47" y="63"/>
              </a:cxn>
              <a:cxn ang="0">
                <a:pos x="23" y="37"/>
              </a:cxn>
              <a:cxn ang="0">
                <a:pos x="18" y="17"/>
              </a:cxn>
              <a:cxn ang="0">
                <a:pos x="19" y="15"/>
              </a:cxn>
              <a:cxn ang="0">
                <a:pos x="100" y="15"/>
              </a:cxn>
              <a:cxn ang="0">
                <a:pos x="102" y="17"/>
              </a:cxn>
              <a:cxn ang="0">
                <a:pos x="98" y="36"/>
              </a:cxn>
              <a:cxn ang="0">
                <a:pos x="119" y="8"/>
              </a:cxn>
              <a:cxn ang="0">
                <a:pos x="119" y="7"/>
              </a:cxn>
              <a:cxn ang="0">
                <a:pos x="112" y="0"/>
              </a:cxn>
              <a:cxn ang="0">
                <a:pos x="7" y="0"/>
              </a:cxn>
              <a:cxn ang="0">
                <a:pos x="0" y="7"/>
              </a:cxn>
              <a:cxn ang="0">
                <a:pos x="0" y="8"/>
              </a:cxn>
              <a:cxn ang="0">
                <a:pos x="7" y="15"/>
              </a:cxn>
              <a:cxn ang="0">
                <a:pos x="10" y="15"/>
              </a:cxn>
              <a:cxn ang="0">
                <a:pos x="11" y="17"/>
              </a:cxn>
              <a:cxn ang="0">
                <a:pos x="17" y="39"/>
              </a:cxn>
              <a:cxn ang="0">
                <a:pos x="42" y="66"/>
              </a:cxn>
              <a:cxn ang="0">
                <a:pos x="42" y="69"/>
              </a:cxn>
              <a:cxn ang="0">
                <a:pos x="17" y="97"/>
              </a:cxn>
              <a:cxn ang="0">
                <a:pos x="11" y="119"/>
              </a:cxn>
              <a:cxn ang="0">
                <a:pos x="10" y="121"/>
              </a:cxn>
              <a:cxn ang="0">
                <a:pos x="7" y="121"/>
              </a:cxn>
              <a:cxn ang="0">
                <a:pos x="0" y="128"/>
              </a:cxn>
              <a:cxn ang="0">
                <a:pos x="0" y="129"/>
              </a:cxn>
              <a:cxn ang="0">
                <a:pos x="7" y="136"/>
              </a:cxn>
              <a:cxn ang="0">
                <a:pos x="112" y="136"/>
              </a:cxn>
              <a:cxn ang="0">
                <a:pos x="119" y="129"/>
              </a:cxn>
              <a:cxn ang="0">
                <a:pos x="119" y="128"/>
              </a:cxn>
              <a:cxn ang="0">
                <a:pos x="112" y="121"/>
              </a:cxn>
              <a:cxn ang="0">
                <a:pos x="110" y="121"/>
              </a:cxn>
              <a:cxn ang="0">
                <a:pos x="108" y="118"/>
              </a:cxn>
              <a:cxn ang="0">
                <a:pos x="103" y="97"/>
              </a:cxn>
              <a:cxn ang="0">
                <a:pos x="79" y="70"/>
              </a:cxn>
              <a:cxn ang="0">
                <a:pos x="79" y="66"/>
              </a:cxn>
              <a:cxn ang="0">
                <a:pos x="103" y="39"/>
              </a:cxn>
              <a:cxn ang="0">
                <a:pos x="108" y="17"/>
              </a:cxn>
              <a:cxn ang="0">
                <a:pos x="109" y="15"/>
              </a:cxn>
              <a:cxn ang="0">
                <a:pos x="112" y="15"/>
              </a:cxn>
              <a:cxn ang="0">
                <a:pos x="119" y="8"/>
              </a:cxn>
            </a:cxnLst>
            <a:rect l="0" t="0" r="r" b="b"/>
            <a:pathLst>
              <a:path w="119" h="136">
                <a:moveTo>
                  <a:pt x="98" y="36"/>
                </a:moveTo>
                <a:cubicBezTo>
                  <a:pt x="91" y="49"/>
                  <a:pt x="81" y="58"/>
                  <a:pt x="72" y="63"/>
                </a:cubicBezTo>
                <a:cubicBezTo>
                  <a:pt x="72" y="64"/>
                  <a:pt x="71" y="64"/>
                  <a:pt x="71" y="67"/>
                </a:cubicBezTo>
                <a:cubicBezTo>
                  <a:pt x="71" y="69"/>
                  <a:pt x="71" y="69"/>
                  <a:pt x="71" y="69"/>
                </a:cubicBezTo>
                <a:cubicBezTo>
                  <a:pt x="71" y="72"/>
                  <a:pt x="72" y="72"/>
                  <a:pt x="72" y="73"/>
                </a:cubicBezTo>
                <a:cubicBezTo>
                  <a:pt x="81" y="78"/>
                  <a:pt x="91" y="87"/>
                  <a:pt x="98" y="99"/>
                </a:cubicBezTo>
                <a:cubicBezTo>
                  <a:pt x="100" y="105"/>
                  <a:pt x="102" y="112"/>
                  <a:pt x="102" y="118"/>
                </a:cubicBezTo>
                <a:cubicBezTo>
                  <a:pt x="102" y="119"/>
                  <a:pt x="102" y="121"/>
                  <a:pt x="99" y="121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17" y="121"/>
                  <a:pt x="17" y="120"/>
                  <a:pt x="18" y="119"/>
                </a:cubicBezTo>
                <a:cubicBezTo>
                  <a:pt x="18" y="114"/>
                  <a:pt x="19" y="107"/>
                  <a:pt x="23" y="99"/>
                </a:cubicBezTo>
                <a:cubicBezTo>
                  <a:pt x="28" y="86"/>
                  <a:pt x="40" y="78"/>
                  <a:pt x="48" y="73"/>
                </a:cubicBezTo>
                <a:cubicBezTo>
                  <a:pt x="48" y="73"/>
                  <a:pt x="49" y="72"/>
                  <a:pt x="49" y="70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4"/>
                  <a:pt x="48" y="63"/>
                  <a:pt x="47" y="63"/>
                </a:cubicBezTo>
                <a:cubicBezTo>
                  <a:pt x="40" y="58"/>
                  <a:pt x="28" y="50"/>
                  <a:pt x="23" y="37"/>
                </a:cubicBezTo>
                <a:cubicBezTo>
                  <a:pt x="19" y="29"/>
                  <a:pt x="18" y="22"/>
                  <a:pt x="18" y="17"/>
                </a:cubicBezTo>
                <a:cubicBezTo>
                  <a:pt x="18" y="16"/>
                  <a:pt x="18" y="15"/>
                  <a:pt x="19" y="15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102" y="15"/>
                  <a:pt x="102" y="16"/>
                  <a:pt x="102" y="17"/>
                </a:cubicBezTo>
                <a:cubicBezTo>
                  <a:pt x="102" y="22"/>
                  <a:pt x="101" y="30"/>
                  <a:pt x="98" y="36"/>
                </a:cubicBezTo>
                <a:moveTo>
                  <a:pt x="119" y="8"/>
                </a:moveTo>
                <a:cubicBezTo>
                  <a:pt x="119" y="7"/>
                  <a:pt x="119" y="7"/>
                  <a:pt x="119" y="7"/>
                </a:cubicBezTo>
                <a:cubicBezTo>
                  <a:pt x="119" y="3"/>
                  <a:pt x="116" y="0"/>
                  <a:pt x="112" y="0"/>
                </a:cubicBezTo>
                <a:cubicBezTo>
                  <a:pt x="7" y="0"/>
                  <a:pt x="7" y="0"/>
                  <a:pt x="7" y="0"/>
                </a:cubicBezTo>
                <a:cubicBezTo>
                  <a:pt x="4" y="0"/>
                  <a:pt x="0" y="3"/>
                  <a:pt x="0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12"/>
                  <a:pt x="4" y="15"/>
                  <a:pt x="7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1" y="15"/>
                  <a:pt x="11" y="16"/>
                  <a:pt x="11" y="17"/>
                </a:cubicBezTo>
                <a:cubicBezTo>
                  <a:pt x="11" y="24"/>
                  <a:pt x="14" y="33"/>
                  <a:pt x="17" y="39"/>
                </a:cubicBezTo>
                <a:cubicBezTo>
                  <a:pt x="22" y="50"/>
                  <a:pt x="33" y="60"/>
                  <a:pt x="42" y="66"/>
                </a:cubicBezTo>
                <a:cubicBezTo>
                  <a:pt x="43" y="67"/>
                  <a:pt x="43" y="69"/>
                  <a:pt x="42" y="69"/>
                </a:cubicBezTo>
                <a:cubicBezTo>
                  <a:pt x="33" y="76"/>
                  <a:pt x="22" y="85"/>
                  <a:pt x="17" y="97"/>
                </a:cubicBezTo>
                <a:cubicBezTo>
                  <a:pt x="14" y="102"/>
                  <a:pt x="11" y="111"/>
                  <a:pt x="11" y="119"/>
                </a:cubicBezTo>
                <a:cubicBezTo>
                  <a:pt x="11" y="120"/>
                  <a:pt x="12" y="121"/>
                  <a:pt x="10" y="121"/>
                </a:cubicBezTo>
                <a:cubicBezTo>
                  <a:pt x="7" y="121"/>
                  <a:pt x="7" y="121"/>
                  <a:pt x="7" y="121"/>
                </a:cubicBezTo>
                <a:cubicBezTo>
                  <a:pt x="4" y="121"/>
                  <a:pt x="0" y="124"/>
                  <a:pt x="0" y="128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33"/>
                  <a:pt x="4" y="136"/>
                  <a:pt x="7" y="136"/>
                </a:cubicBezTo>
                <a:cubicBezTo>
                  <a:pt x="112" y="136"/>
                  <a:pt x="112" y="136"/>
                  <a:pt x="112" y="136"/>
                </a:cubicBezTo>
                <a:cubicBezTo>
                  <a:pt x="116" y="136"/>
                  <a:pt x="119" y="133"/>
                  <a:pt x="119" y="129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9" y="124"/>
                  <a:pt x="116" y="121"/>
                  <a:pt x="112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08" y="121"/>
                  <a:pt x="108" y="119"/>
                  <a:pt x="108" y="118"/>
                </a:cubicBezTo>
                <a:cubicBezTo>
                  <a:pt x="108" y="111"/>
                  <a:pt x="106" y="103"/>
                  <a:pt x="103" y="97"/>
                </a:cubicBezTo>
                <a:cubicBezTo>
                  <a:pt x="96" y="83"/>
                  <a:pt x="86" y="75"/>
                  <a:pt x="79" y="70"/>
                </a:cubicBezTo>
                <a:cubicBezTo>
                  <a:pt x="78" y="69"/>
                  <a:pt x="77" y="67"/>
                  <a:pt x="79" y="66"/>
                </a:cubicBezTo>
                <a:cubicBezTo>
                  <a:pt x="86" y="62"/>
                  <a:pt x="96" y="53"/>
                  <a:pt x="103" y="39"/>
                </a:cubicBezTo>
                <a:cubicBezTo>
                  <a:pt x="106" y="33"/>
                  <a:pt x="109" y="24"/>
                  <a:pt x="108" y="17"/>
                </a:cubicBezTo>
                <a:cubicBezTo>
                  <a:pt x="108" y="16"/>
                  <a:pt x="108" y="15"/>
                  <a:pt x="109" y="15"/>
                </a:cubicBezTo>
                <a:cubicBezTo>
                  <a:pt x="112" y="15"/>
                  <a:pt x="112" y="15"/>
                  <a:pt x="112" y="15"/>
                </a:cubicBezTo>
                <a:cubicBezTo>
                  <a:pt x="116" y="15"/>
                  <a:pt x="119" y="12"/>
                  <a:pt x="119" y="8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14" name="Group 420">
            <a:extLst>
              <a:ext uri="{FF2B5EF4-FFF2-40B4-BE49-F238E27FC236}">
                <a16:creationId xmlns:a16="http://schemas.microsoft.com/office/drawing/2014/main" id="{AB65D5B1-9E8D-E944-EF1F-1FE8971572BF}"/>
              </a:ext>
            </a:extLst>
          </p:cNvPr>
          <p:cNvGrpSpPr/>
          <p:nvPr/>
        </p:nvGrpSpPr>
        <p:grpSpPr>
          <a:xfrm>
            <a:off x="5425395" y="2697395"/>
            <a:ext cx="148248" cy="169178"/>
            <a:chOff x="4029076" y="1951036"/>
            <a:chExt cx="134938" cy="153988"/>
          </a:xfrm>
          <a:solidFill>
            <a:srgbClr val="2DADE0"/>
          </a:solidFill>
        </p:grpSpPr>
        <p:sp>
          <p:nvSpPr>
            <p:cNvPr id="215" name="Freeform 172">
              <a:extLst>
                <a:ext uri="{FF2B5EF4-FFF2-40B4-BE49-F238E27FC236}">
                  <a16:creationId xmlns:a16="http://schemas.microsoft.com/office/drawing/2014/main" id="{2DD3C1DB-14D3-0962-0063-6CEF68AB21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9076" y="2020886"/>
              <a:ext cx="134938" cy="84138"/>
            </a:xfrm>
            <a:custGeom>
              <a:avLst/>
              <a:gdLst/>
              <a:ahLst/>
              <a:cxnLst>
                <a:cxn ang="0">
                  <a:pos x="28" y="1"/>
                </a:cxn>
                <a:cxn ang="0">
                  <a:pos x="1" y="35"/>
                </a:cxn>
                <a:cxn ang="0">
                  <a:pos x="2" y="37"/>
                </a:cxn>
                <a:cxn ang="0">
                  <a:pos x="57" y="37"/>
                </a:cxn>
                <a:cxn ang="0">
                  <a:pos x="58" y="35"/>
                </a:cxn>
                <a:cxn ang="0">
                  <a:pos x="31" y="1"/>
                </a:cxn>
                <a:cxn ang="0">
                  <a:pos x="28" y="1"/>
                </a:cxn>
              </a:cxnLst>
              <a:rect l="0" t="0" r="r" b="b"/>
              <a:pathLst>
                <a:path w="59" h="37">
                  <a:moveTo>
                    <a:pt x="28" y="1"/>
                  </a:moveTo>
                  <a:cubicBezTo>
                    <a:pt x="1" y="35"/>
                    <a:pt x="1" y="35"/>
                    <a:pt x="1" y="35"/>
                  </a:cubicBezTo>
                  <a:cubicBezTo>
                    <a:pt x="0" y="36"/>
                    <a:pt x="1" y="37"/>
                    <a:pt x="2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37"/>
                    <a:pt x="59" y="36"/>
                    <a:pt x="58" y="35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6" name="Freeform 173">
              <a:extLst>
                <a:ext uri="{FF2B5EF4-FFF2-40B4-BE49-F238E27FC236}">
                  <a16:creationId xmlns:a16="http://schemas.microsoft.com/office/drawing/2014/main" id="{10DD2CC2-2C01-076E-C262-2C5AE47400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7651" y="1951036"/>
              <a:ext cx="76200" cy="38100"/>
            </a:xfrm>
            <a:custGeom>
              <a:avLst/>
              <a:gdLst/>
              <a:ahLst/>
              <a:cxnLst>
                <a:cxn ang="0">
                  <a:pos x="15" y="15"/>
                </a:cxn>
                <a:cxn ang="0">
                  <a:pos x="19" y="15"/>
                </a:cxn>
                <a:cxn ang="0">
                  <a:pos x="32" y="2"/>
                </a:cxn>
                <a:cxn ang="0">
                  <a:pos x="31" y="0"/>
                </a:cxn>
                <a:cxn ang="0">
                  <a:pos x="2" y="0"/>
                </a:cxn>
                <a:cxn ang="0">
                  <a:pos x="1" y="2"/>
                </a:cxn>
                <a:cxn ang="0">
                  <a:pos x="15" y="15"/>
                </a:cxn>
              </a:cxnLst>
              <a:rect l="0" t="0" r="r" b="b"/>
              <a:pathLst>
                <a:path w="33" h="16">
                  <a:moveTo>
                    <a:pt x="15" y="15"/>
                  </a:moveTo>
                  <a:cubicBezTo>
                    <a:pt x="16" y="16"/>
                    <a:pt x="18" y="16"/>
                    <a:pt x="19" y="1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3" y="1"/>
                    <a:pt x="33" y="0"/>
                    <a:pt x="3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lnTo>
                    <a:pt x="15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17" name="Group 415">
            <a:extLst>
              <a:ext uri="{FF2B5EF4-FFF2-40B4-BE49-F238E27FC236}">
                <a16:creationId xmlns:a16="http://schemas.microsoft.com/office/drawing/2014/main" id="{9D679114-78E5-2598-FD81-C692EF9C7EA7}"/>
              </a:ext>
            </a:extLst>
          </p:cNvPr>
          <p:cNvGrpSpPr/>
          <p:nvPr/>
        </p:nvGrpSpPr>
        <p:grpSpPr>
          <a:xfrm>
            <a:off x="4909140" y="2625887"/>
            <a:ext cx="296497" cy="256384"/>
            <a:chOff x="3559176" y="1885949"/>
            <a:chExt cx="269875" cy="233363"/>
          </a:xfrm>
          <a:solidFill>
            <a:srgbClr val="2DADE0"/>
          </a:solidFill>
        </p:grpSpPr>
        <p:sp>
          <p:nvSpPr>
            <p:cNvPr id="218" name="Freeform 174">
              <a:extLst>
                <a:ext uri="{FF2B5EF4-FFF2-40B4-BE49-F238E27FC236}">
                  <a16:creationId xmlns:a16="http://schemas.microsoft.com/office/drawing/2014/main" id="{39D09863-DF70-413D-931D-69BCABB36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663" y="1885949"/>
              <a:ext cx="87313" cy="57150"/>
            </a:xfrm>
            <a:custGeom>
              <a:avLst/>
              <a:gdLst/>
              <a:ahLst/>
              <a:cxnLst>
                <a:cxn ang="0">
                  <a:pos x="36" y="10"/>
                </a:cxn>
                <a:cxn ang="0">
                  <a:pos x="30" y="10"/>
                </a:cxn>
                <a:cxn ang="0">
                  <a:pos x="29" y="9"/>
                </a:cxn>
                <a:cxn ang="0">
                  <a:pos x="19" y="0"/>
                </a:cxn>
                <a:cxn ang="0">
                  <a:pos x="9" y="9"/>
                </a:cxn>
                <a:cxn ang="0">
                  <a:pos x="8" y="10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2" y="23"/>
                </a:cxn>
                <a:cxn ang="0">
                  <a:pos x="4" y="25"/>
                </a:cxn>
                <a:cxn ang="0">
                  <a:pos x="34" y="25"/>
                </a:cxn>
                <a:cxn ang="0">
                  <a:pos x="36" y="23"/>
                </a:cxn>
                <a:cxn ang="0">
                  <a:pos x="38" y="12"/>
                </a:cxn>
                <a:cxn ang="0">
                  <a:pos x="36" y="10"/>
                </a:cxn>
              </a:cxnLst>
              <a:rect l="0" t="0" r="r" b="b"/>
              <a:pathLst>
                <a:path w="38" h="25">
                  <a:moveTo>
                    <a:pt x="36" y="1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29" y="10"/>
                    <a:pt x="29" y="9"/>
                    <a:pt x="29" y="9"/>
                  </a:cubicBezTo>
                  <a:cubicBezTo>
                    <a:pt x="28" y="4"/>
                    <a:pt x="24" y="0"/>
                    <a:pt x="19" y="0"/>
                  </a:cubicBezTo>
                  <a:cubicBezTo>
                    <a:pt x="14" y="0"/>
                    <a:pt x="10" y="4"/>
                    <a:pt x="9" y="9"/>
                  </a:cubicBezTo>
                  <a:cubicBezTo>
                    <a:pt x="9" y="9"/>
                    <a:pt x="9" y="10"/>
                    <a:pt x="8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3" y="25"/>
                    <a:pt x="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5" y="25"/>
                    <a:pt x="36" y="24"/>
                    <a:pt x="36" y="23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1"/>
                    <a:pt x="37" y="10"/>
                    <a:pt x="36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9" name="Freeform 175">
              <a:extLst>
                <a:ext uri="{FF2B5EF4-FFF2-40B4-BE49-F238E27FC236}">
                  <a16:creationId xmlns:a16="http://schemas.microsoft.com/office/drawing/2014/main" id="{1CB54ABF-CD24-377E-3B2C-7E3B925555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9988" y="1984374"/>
              <a:ext cx="79375" cy="7938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33" y="0"/>
                </a:cxn>
                <a:cxn ang="0">
                  <a:pos x="35" y="2"/>
                </a:cxn>
                <a:cxn ang="0">
                  <a:pos x="33" y="4"/>
                </a:cxn>
              </a:cxnLst>
              <a:rect l="0" t="0" r="r" b="b"/>
              <a:pathLst>
                <a:path w="35" h="4">
                  <a:moveTo>
                    <a:pt x="3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3"/>
                    <a:pt x="34" y="4"/>
                    <a:pt x="33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0" name="Freeform 176">
              <a:extLst>
                <a:ext uri="{FF2B5EF4-FFF2-40B4-BE49-F238E27FC236}">
                  <a16:creationId xmlns:a16="http://schemas.microsoft.com/office/drawing/2014/main" id="{B3AD940C-A1CE-E78C-388E-17EFB2A4E7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9988" y="2017711"/>
              <a:ext cx="79375" cy="9525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33" y="0"/>
                </a:cxn>
                <a:cxn ang="0">
                  <a:pos x="35" y="2"/>
                </a:cxn>
                <a:cxn ang="0">
                  <a:pos x="33" y="4"/>
                </a:cxn>
              </a:cxnLst>
              <a:rect l="0" t="0" r="r" b="b"/>
              <a:pathLst>
                <a:path w="35" h="4">
                  <a:moveTo>
                    <a:pt x="3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3"/>
                    <a:pt x="34" y="4"/>
                    <a:pt x="33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1" name="Freeform 177">
              <a:extLst>
                <a:ext uri="{FF2B5EF4-FFF2-40B4-BE49-F238E27FC236}">
                  <a16:creationId xmlns:a16="http://schemas.microsoft.com/office/drawing/2014/main" id="{D3B24D4E-74E7-1BCA-D001-E61CA83F6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9988" y="2054224"/>
              <a:ext cx="79375" cy="7938"/>
            </a:xfrm>
            <a:custGeom>
              <a:avLst/>
              <a:gdLst/>
              <a:ahLst/>
              <a:cxnLst>
                <a:cxn ang="0">
                  <a:pos x="33" y="3"/>
                </a:cxn>
                <a:cxn ang="0">
                  <a:pos x="2" y="3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33" y="0"/>
                </a:cxn>
                <a:cxn ang="0">
                  <a:pos x="35" y="1"/>
                </a:cxn>
                <a:cxn ang="0">
                  <a:pos x="33" y="3"/>
                </a:cxn>
              </a:cxnLst>
              <a:rect l="0" t="0" r="r" b="b"/>
              <a:pathLst>
                <a:path w="35" h="3">
                  <a:moveTo>
                    <a:pt x="33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0"/>
                    <a:pt x="35" y="1"/>
                  </a:cubicBezTo>
                  <a:cubicBezTo>
                    <a:pt x="35" y="3"/>
                    <a:pt x="34" y="3"/>
                    <a:pt x="33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2" name="Freeform 178">
              <a:extLst>
                <a:ext uri="{FF2B5EF4-FFF2-40B4-BE49-F238E27FC236}">
                  <a16:creationId xmlns:a16="http://schemas.microsoft.com/office/drawing/2014/main" id="{098FF64C-69C0-BA00-FCD3-1717D7D500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9176" y="1914524"/>
              <a:ext cx="269875" cy="204788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86" y="0"/>
                </a:cxn>
                <a:cxn ang="0">
                  <a:pos x="85" y="1"/>
                </a:cxn>
                <a:cxn ang="0">
                  <a:pos x="84" y="6"/>
                </a:cxn>
                <a:cxn ang="0">
                  <a:pos x="85" y="7"/>
                </a:cxn>
                <a:cxn ang="0">
                  <a:pos x="106" y="7"/>
                </a:cxn>
                <a:cxn ang="0">
                  <a:pos x="111" y="12"/>
                </a:cxn>
                <a:cxn ang="0">
                  <a:pos x="111" y="76"/>
                </a:cxn>
                <a:cxn ang="0">
                  <a:pos x="106" y="81"/>
                </a:cxn>
                <a:cxn ang="0">
                  <a:pos x="12" y="81"/>
                </a:cxn>
                <a:cxn ang="0">
                  <a:pos x="7" y="76"/>
                </a:cxn>
                <a:cxn ang="0">
                  <a:pos x="7" y="12"/>
                </a:cxn>
                <a:cxn ang="0">
                  <a:pos x="12" y="7"/>
                </a:cxn>
                <a:cxn ang="0">
                  <a:pos x="33" y="7"/>
                </a:cxn>
                <a:cxn ang="0">
                  <a:pos x="34" y="7"/>
                </a:cxn>
                <a:cxn ang="0">
                  <a:pos x="33" y="1"/>
                </a:cxn>
                <a:cxn ang="0">
                  <a:pos x="32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84"/>
                </a:cxn>
                <a:cxn ang="0">
                  <a:pos x="5" y="89"/>
                </a:cxn>
                <a:cxn ang="0">
                  <a:pos x="113" y="89"/>
                </a:cxn>
                <a:cxn ang="0">
                  <a:pos x="118" y="84"/>
                </a:cxn>
                <a:cxn ang="0">
                  <a:pos x="118" y="5"/>
                </a:cxn>
                <a:cxn ang="0">
                  <a:pos x="113" y="0"/>
                </a:cxn>
              </a:cxnLst>
              <a:rect l="0" t="0" r="r" b="b"/>
              <a:pathLst>
                <a:path w="118" h="89">
                  <a:moveTo>
                    <a:pt x="113" y="0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5" y="0"/>
                    <a:pt x="85" y="1"/>
                    <a:pt x="85" y="1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6"/>
                    <a:pt x="84" y="7"/>
                    <a:pt x="85" y="7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8" y="7"/>
                    <a:pt x="111" y="10"/>
                    <a:pt x="111" y="12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9"/>
                    <a:pt x="108" y="81"/>
                    <a:pt x="106" y="81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10" y="81"/>
                    <a:pt x="7" y="79"/>
                    <a:pt x="7" y="76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0"/>
                    <a:pt x="10" y="7"/>
                    <a:pt x="12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0"/>
                    <a:pt x="3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2" y="89"/>
                    <a:pt x="5" y="89"/>
                  </a:cubicBezTo>
                  <a:cubicBezTo>
                    <a:pt x="113" y="89"/>
                    <a:pt x="113" y="89"/>
                    <a:pt x="113" y="89"/>
                  </a:cubicBezTo>
                  <a:cubicBezTo>
                    <a:pt x="116" y="89"/>
                    <a:pt x="118" y="87"/>
                    <a:pt x="118" y="84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2"/>
                    <a:pt x="116" y="0"/>
                    <a:pt x="11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3" name="Oval 179">
              <a:extLst>
                <a:ext uri="{FF2B5EF4-FFF2-40B4-BE49-F238E27FC236}">
                  <a16:creationId xmlns:a16="http://schemas.microsoft.com/office/drawing/2014/main" id="{7B0EA665-EEA4-373F-3FAE-CB9E2EE3E7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1088" y="1968499"/>
              <a:ext cx="44450" cy="428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4" name="Freeform 180">
              <a:extLst>
                <a:ext uri="{FF2B5EF4-FFF2-40B4-BE49-F238E27FC236}">
                  <a16:creationId xmlns:a16="http://schemas.microsoft.com/office/drawing/2014/main" id="{B4EB65E6-4072-02D0-AA88-6498E6792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0451" y="2017711"/>
              <a:ext cx="84138" cy="49213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31" y="4"/>
                </a:cxn>
                <a:cxn ang="0">
                  <a:pos x="27" y="0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11" y="0"/>
                </a:cxn>
                <a:cxn ang="0">
                  <a:pos x="7" y="4"/>
                </a:cxn>
                <a:cxn ang="0">
                  <a:pos x="1" y="20"/>
                </a:cxn>
                <a:cxn ang="0">
                  <a:pos x="1" y="21"/>
                </a:cxn>
                <a:cxn ang="0">
                  <a:pos x="36" y="21"/>
                </a:cxn>
                <a:cxn ang="0">
                  <a:pos x="37" y="20"/>
                </a:cxn>
              </a:cxnLst>
              <a:rect l="0" t="0" r="r" b="b"/>
              <a:pathLst>
                <a:path w="37" h="21">
                  <a:moveTo>
                    <a:pt x="37" y="20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0" y="3"/>
                    <a:pt x="29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5" y="0"/>
                    <a:pt x="2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7" y="3"/>
                    <a:pt x="7" y="4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1"/>
                    <a:pt x="0" y="21"/>
                    <a:pt x="1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21"/>
                    <a:pt x="37" y="21"/>
                    <a:pt x="37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25" name="Freeform 181">
            <a:extLst>
              <a:ext uri="{FF2B5EF4-FFF2-40B4-BE49-F238E27FC236}">
                <a16:creationId xmlns:a16="http://schemas.microsoft.com/office/drawing/2014/main" id="{F648ECC6-AF2B-DC29-3587-51E7D733AEEF}"/>
              </a:ext>
            </a:extLst>
          </p:cNvPr>
          <p:cNvSpPr>
            <a:spLocks/>
          </p:cNvSpPr>
          <p:nvPr/>
        </p:nvSpPr>
        <p:spPr bwMode="auto">
          <a:xfrm>
            <a:off x="6306164" y="2761926"/>
            <a:ext cx="224990" cy="97669"/>
          </a:xfrm>
          <a:custGeom>
            <a:avLst/>
            <a:gdLst/>
            <a:ahLst/>
            <a:cxnLst>
              <a:cxn ang="0">
                <a:pos x="80" y="12"/>
              </a:cxn>
              <a:cxn ang="0">
                <a:pos x="55" y="21"/>
              </a:cxn>
              <a:cxn ang="0">
                <a:pos x="31" y="15"/>
              </a:cxn>
              <a:cxn ang="0">
                <a:pos x="53" y="16"/>
              </a:cxn>
              <a:cxn ang="0">
                <a:pos x="55" y="8"/>
              </a:cxn>
              <a:cxn ang="0">
                <a:pos x="23" y="0"/>
              </a:cxn>
              <a:cxn ang="0">
                <a:pos x="5" y="2"/>
              </a:cxn>
              <a:cxn ang="0">
                <a:pos x="2" y="4"/>
              </a:cxn>
              <a:cxn ang="0">
                <a:pos x="0" y="34"/>
              </a:cxn>
              <a:cxn ang="0">
                <a:pos x="2" y="34"/>
              </a:cxn>
              <a:cxn ang="0">
                <a:pos x="9" y="31"/>
              </a:cxn>
              <a:cxn ang="0">
                <a:pos x="53" y="38"/>
              </a:cxn>
              <a:cxn ang="0">
                <a:pos x="83" y="21"/>
              </a:cxn>
              <a:cxn ang="0">
                <a:pos x="80" y="12"/>
              </a:cxn>
            </a:cxnLst>
            <a:rect l="0" t="0" r="r" b="b"/>
            <a:pathLst>
              <a:path w="89" h="39">
                <a:moveTo>
                  <a:pt x="80" y="12"/>
                </a:moveTo>
                <a:cubicBezTo>
                  <a:pt x="73" y="16"/>
                  <a:pt x="64" y="19"/>
                  <a:pt x="55" y="21"/>
                </a:cubicBezTo>
                <a:cubicBezTo>
                  <a:pt x="47" y="22"/>
                  <a:pt x="31" y="19"/>
                  <a:pt x="31" y="15"/>
                </a:cubicBezTo>
                <a:cubicBezTo>
                  <a:pt x="31" y="14"/>
                  <a:pt x="45" y="19"/>
                  <a:pt x="53" y="16"/>
                </a:cubicBezTo>
                <a:cubicBezTo>
                  <a:pt x="59" y="15"/>
                  <a:pt x="58" y="9"/>
                  <a:pt x="55" y="8"/>
                </a:cubicBezTo>
                <a:cubicBezTo>
                  <a:pt x="51" y="7"/>
                  <a:pt x="32" y="0"/>
                  <a:pt x="23" y="0"/>
                </a:cubicBezTo>
                <a:cubicBezTo>
                  <a:pt x="19" y="0"/>
                  <a:pt x="10" y="1"/>
                  <a:pt x="5" y="2"/>
                </a:cubicBezTo>
                <a:cubicBezTo>
                  <a:pt x="3" y="2"/>
                  <a:pt x="2" y="2"/>
                  <a:pt x="2" y="4"/>
                </a:cubicBezTo>
                <a:cubicBezTo>
                  <a:pt x="2" y="11"/>
                  <a:pt x="1" y="26"/>
                  <a:pt x="0" y="34"/>
                </a:cubicBezTo>
                <a:cubicBezTo>
                  <a:pt x="0" y="34"/>
                  <a:pt x="0" y="36"/>
                  <a:pt x="2" y="34"/>
                </a:cubicBezTo>
                <a:cubicBezTo>
                  <a:pt x="4" y="33"/>
                  <a:pt x="7" y="31"/>
                  <a:pt x="9" y="31"/>
                </a:cubicBezTo>
                <a:cubicBezTo>
                  <a:pt x="13" y="32"/>
                  <a:pt x="48" y="39"/>
                  <a:pt x="53" y="38"/>
                </a:cubicBezTo>
                <a:cubicBezTo>
                  <a:pt x="60" y="36"/>
                  <a:pt x="80" y="24"/>
                  <a:pt x="83" y="21"/>
                </a:cubicBezTo>
                <a:cubicBezTo>
                  <a:pt x="89" y="15"/>
                  <a:pt x="85" y="9"/>
                  <a:pt x="80" y="12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26" name="Group 427">
            <a:extLst>
              <a:ext uri="{FF2B5EF4-FFF2-40B4-BE49-F238E27FC236}">
                <a16:creationId xmlns:a16="http://schemas.microsoft.com/office/drawing/2014/main" id="{87F053F5-7EAF-C03E-1242-8F28CA268EE5}"/>
              </a:ext>
            </a:extLst>
          </p:cNvPr>
          <p:cNvGrpSpPr/>
          <p:nvPr/>
        </p:nvGrpSpPr>
        <p:grpSpPr>
          <a:xfrm>
            <a:off x="6222447" y="2645071"/>
            <a:ext cx="286034" cy="207548"/>
            <a:chOff x="4754563" y="1903411"/>
            <a:chExt cx="260351" cy="188913"/>
          </a:xfrm>
          <a:solidFill>
            <a:srgbClr val="2DADE0"/>
          </a:solidFill>
        </p:grpSpPr>
        <p:sp>
          <p:nvSpPr>
            <p:cNvPr id="227" name="Freeform 182">
              <a:extLst>
                <a:ext uri="{FF2B5EF4-FFF2-40B4-BE49-F238E27FC236}">
                  <a16:creationId xmlns:a16="http://schemas.microsoft.com/office/drawing/2014/main" id="{7ABDA14C-E4C4-915A-1FF0-F3CA0D3336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54563" y="2011361"/>
              <a:ext cx="65088" cy="80963"/>
            </a:xfrm>
            <a:custGeom>
              <a:avLst/>
              <a:gdLst/>
              <a:ahLst/>
              <a:cxnLst>
                <a:cxn ang="0">
                  <a:pos x="15" y="31"/>
                </a:cxn>
                <a:cxn ang="0">
                  <a:pos x="10" y="26"/>
                </a:cxn>
                <a:cxn ang="0">
                  <a:pos x="15" y="21"/>
                </a:cxn>
                <a:cxn ang="0">
                  <a:pos x="20" y="26"/>
                </a:cxn>
                <a:cxn ang="0">
                  <a:pos x="15" y="31"/>
                </a:cxn>
                <a:cxn ang="0">
                  <a:pos x="25" y="1"/>
                </a:cxn>
                <a:cxn ang="0">
                  <a:pos x="7" y="0"/>
                </a:cxn>
                <a:cxn ang="0">
                  <a:pos x="4" y="2"/>
                </a:cxn>
                <a:cxn ang="0">
                  <a:pos x="1" y="32"/>
                </a:cxn>
                <a:cxn ang="0">
                  <a:pos x="3" y="35"/>
                </a:cxn>
                <a:cxn ang="0">
                  <a:pos x="23" y="35"/>
                </a:cxn>
                <a:cxn ang="0">
                  <a:pos x="26" y="32"/>
                </a:cxn>
                <a:cxn ang="0">
                  <a:pos x="28" y="3"/>
                </a:cxn>
                <a:cxn ang="0">
                  <a:pos x="25" y="1"/>
                </a:cxn>
              </a:cxnLst>
              <a:rect l="0" t="0" r="r" b="b"/>
              <a:pathLst>
                <a:path w="28" h="35">
                  <a:moveTo>
                    <a:pt x="15" y="31"/>
                  </a:moveTo>
                  <a:cubicBezTo>
                    <a:pt x="12" y="31"/>
                    <a:pt x="10" y="29"/>
                    <a:pt x="10" y="26"/>
                  </a:cubicBezTo>
                  <a:cubicBezTo>
                    <a:pt x="10" y="23"/>
                    <a:pt x="12" y="21"/>
                    <a:pt x="15" y="21"/>
                  </a:cubicBezTo>
                  <a:cubicBezTo>
                    <a:pt x="17" y="21"/>
                    <a:pt x="20" y="23"/>
                    <a:pt x="20" y="26"/>
                  </a:cubicBezTo>
                  <a:cubicBezTo>
                    <a:pt x="20" y="29"/>
                    <a:pt x="17" y="31"/>
                    <a:pt x="15" y="31"/>
                  </a:cubicBezTo>
                  <a:moveTo>
                    <a:pt x="25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4" y="1"/>
                    <a:pt x="4" y="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4"/>
                    <a:pt x="1" y="35"/>
                    <a:pt x="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5"/>
                    <a:pt x="25" y="34"/>
                    <a:pt x="26" y="3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7" y="1"/>
                    <a:pt x="2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8" name="Freeform 183">
              <a:extLst>
                <a:ext uri="{FF2B5EF4-FFF2-40B4-BE49-F238E27FC236}">
                  <a16:creationId xmlns:a16="http://schemas.microsoft.com/office/drawing/2014/main" id="{E3516852-6BE2-05CF-B328-91C1372FD7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19651" y="1903411"/>
              <a:ext cx="195263" cy="101600"/>
            </a:xfrm>
            <a:custGeom>
              <a:avLst/>
              <a:gdLst/>
              <a:ahLst/>
              <a:cxnLst>
                <a:cxn ang="0">
                  <a:pos x="17" y="33"/>
                </a:cxn>
                <a:cxn ang="0">
                  <a:pos x="9" y="18"/>
                </a:cxn>
                <a:cxn ang="0">
                  <a:pos x="24" y="10"/>
                </a:cxn>
                <a:cxn ang="0">
                  <a:pos x="33" y="25"/>
                </a:cxn>
                <a:cxn ang="0">
                  <a:pos x="17" y="33"/>
                </a:cxn>
                <a:cxn ang="0">
                  <a:pos x="81" y="33"/>
                </a:cxn>
                <a:cxn ang="0">
                  <a:pos x="82" y="29"/>
                </a:cxn>
                <a:cxn ang="0">
                  <a:pos x="79" y="22"/>
                </a:cxn>
                <a:cxn ang="0">
                  <a:pos x="72" y="26"/>
                </a:cxn>
                <a:cxn ang="0">
                  <a:pos x="71" y="30"/>
                </a:cxn>
                <a:cxn ang="0">
                  <a:pos x="70" y="31"/>
                </a:cxn>
                <a:cxn ang="0">
                  <a:pos x="67" y="30"/>
                </a:cxn>
                <a:cxn ang="0">
                  <a:pos x="66" y="29"/>
                </a:cxn>
                <a:cxn ang="0">
                  <a:pos x="68" y="22"/>
                </a:cxn>
                <a:cxn ang="0">
                  <a:pos x="64" y="16"/>
                </a:cxn>
                <a:cxn ang="0">
                  <a:pos x="58" y="19"/>
                </a:cxn>
                <a:cxn ang="0">
                  <a:pos x="56" y="26"/>
                </a:cxn>
                <a:cxn ang="0">
                  <a:pos x="55" y="26"/>
                </a:cxn>
                <a:cxn ang="0">
                  <a:pos x="41" y="22"/>
                </a:cxn>
                <a:cxn ang="0">
                  <a:pos x="40" y="20"/>
                </a:cxn>
                <a:cxn ang="0">
                  <a:pos x="26" y="3"/>
                </a:cxn>
                <a:cxn ang="0">
                  <a:pos x="3" y="16"/>
                </a:cxn>
                <a:cxn ang="0">
                  <a:pos x="15" y="40"/>
                </a:cxn>
                <a:cxn ang="0">
                  <a:pos x="36" y="32"/>
                </a:cxn>
                <a:cxn ang="0">
                  <a:pos x="38" y="32"/>
                </a:cxn>
                <a:cxn ang="0">
                  <a:pos x="78" y="44"/>
                </a:cxn>
                <a:cxn ang="0">
                  <a:pos x="84" y="40"/>
                </a:cxn>
                <a:cxn ang="0">
                  <a:pos x="82" y="35"/>
                </a:cxn>
                <a:cxn ang="0">
                  <a:pos x="81" y="33"/>
                </a:cxn>
              </a:cxnLst>
              <a:rect l="0" t="0" r="r" b="b"/>
              <a:pathLst>
                <a:path w="85" h="44">
                  <a:moveTo>
                    <a:pt x="17" y="33"/>
                  </a:moveTo>
                  <a:cubicBezTo>
                    <a:pt x="11" y="31"/>
                    <a:pt x="7" y="24"/>
                    <a:pt x="9" y="18"/>
                  </a:cubicBezTo>
                  <a:cubicBezTo>
                    <a:pt x="11" y="11"/>
                    <a:pt x="18" y="8"/>
                    <a:pt x="24" y="10"/>
                  </a:cubicBezTo>
                  <a:cubicBezTo>
                    <a:pt x="31" y="12"/>
                    <a:pt x="35" y="18"/>
                    <a:pt x="33" y="25"/>
                  </a:cubicBezTo>
                  <a:cubicBezTo>
                    <a:pt x="31" y="32"/>
                    <a:pt x="24" y="35"/>
                    <a:pt x="17" y="33"/>
                  </a:cubicBezTo>
                  <a:moveTo>
                    <a:pt x="81" y="33"/>
                  </a:moveTo>
                  <a:cubicBezTo>
                    <a:pt x="82" y="29"/>
                    <a:pt x="82" y="29"/>
                    <a:pt x="82" y="29"/>
                  </a:cubicBezTo>
                  <a:cubicBezTo>
                    <a:pt x="83" y="26"/>
                    <a:pt x="81" y="23"/>
                    <a:pt x="79" y="22"/>
                  </a:cubicBezTo>
                  <a:cubicBezTo>
                    <a:pt x="76" y="22"/>
                    <a:pt x="73" y="23"/>
                    <a:pt x="72" y="26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30"/>
                    <a:pt x="71" y="31"/>
                    <a:pt x="70" y="31"/>
                  </a:cubicBezTo>
                  <a:cubicBezTo>
                    <a:pt x="69" y="31"/>
                    <a:pt x="67" y="30"/>
                    <a:pt x="67" y="30"/>
                  </a:cubicBezTo>
                  <a:cubicBezTo>
                    <a:pt x="67" y="30"/>
                    <a:pt x="66" y="30"/>
                    <a:pt x="66" y="29"/>
                  </a:cubicBezTo>
                  <a:cubicBezTo>
                    <a:pt x="66" y="27"/>
                    <a:pt x="68" y="22"/>
                    <a:pt x="68" y="22"/>
                  </a:cubicBezTo>
                  <a:cubicBezTo>
                    <a:pt x="69" y="20"/>
                    <a:pt x="67" y="17"/>
                    <a:pt x="64" y="16"/>
                  </a:cubicBezTo>
                  <a:cubicBezTo>
                    <a:pt x="62" y="15"/>
                    <a:pt x="59" y="17"/>
                    <a:pt x="58" y="19"/>
                  </a:cubicBezTo>
                  <a:cubicBezTo>
                    <a:pt x="58" y="19"/>
                    <a:pt x="57" y="24"/>
                    <a:pt x="56" y="26"/>
                  </a:cubicBezTo>
                  <a:cubicBezTo>
                    <a:pt x="56" y="27"/>
                    <a:pt x="55" y="26"/>
                    <a:pt x="55" y="26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0" y="22"/>
                    <a:pt x="40" y="20"/>
                    <a:pt x="40" y="20"/>
                  </a:cubicBezTo>
                  <a:cubicBezTo>
                    <a:pt x="39" y="12"/>
                    <a:pt x="34" y="5"/>
                    <a:pt x="26" y="3"/>
                  </a:cubicBezTo>
                  <a:cubicBezTo>
                    <a:pt x="16" y="0"/>
                    <a:pt x="5" y="6"/>
                    <a:pt x="3" y="16"/>
                  </a:cubicBezTo>
                  <a:cubicBezTo>
                    <a:pt x="0" y="26"/>
                    <a:pt x="5" y="37"/>
                    <a:pt x="15" y="40"/>
                  </a:cubicBezTo>
                  <a:cubicBezTo>
                    <a:pt x="23" y="42"/>
                    <a:pt x="32" y="39"/>
                    <a:pt x="36" y="32"/>
                  </a:cubicBezTo>
                  <a:cubicBezTo>
                    <a:pt x="37" y="32"/>
                    <a:pt x="37" y="32"/>
                    <a:pt x="38" y="32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80" y="44"/>
                    <a:pt x="83" y="43"/>
                    <a:pt x="84" y="40"/>
                  </a:cubicBezTo>
                  <a:cubicBezTo>
                    <a:pt x="85" y="38"/>
                    <a:pt x="84" y="36"/>
                    <a:pt x="82" y="35"/>
                  </a:cubicBezTo>
                  <a:cubicBezTo>
                    <a:pt x="81" y="34"/>
                    <a:pt x="81" y="34"/>
                    <a:pt x="81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29" name="Freeform 184">
            <a:extLst>
              <a:ext uri="{FF2B5EF4-FFF2-40B4-BE49-F238E27FC236}">
                <a16:creationId xmlns:a16="http://schemas.microsoft.com/office/drawing/2014/main" id="{C1F3EFC2-DB8C-A50F-5A2F-B02B8D127E12}"/>
              </a:ext>
            </a:extLst>
          </p:cNvPr>
          <p:cNvSpPr>
            <a:spLocks noEditPoints="1"/>
          </p:cNvSpPr>
          <p:nvPr/>
        </p:nvSpPr>
        <p:spPr bwMode="auto">
          <a:xfrm>
            <a:off x="4433000" y="2648559"/>
            <a:ext cx="298242" cy="211037"/>
          </a:xfrm>
          <a:custGeom>
            <a:avLst/>
            <a:gdLst/>
            <a:ahLst/>
            <a:cxnLst>
              <a:cxn ang="0">
                <a:pos x="108" y="52"/>
              </a:cxn>
              <a:cxn ang="0">
                <a:pos x="66" y="52"/>
              </a:cxn>
              <a:cxn ang="0">
                <a:pos x="64" y="50"/>
              </a:cxn>
              <a:cxn ang="0">
                <a:pos x="66" y="48"/>
              </a:cxn>
              <a:cxn ang="0">
                <a:pos x="108" y="48"/>
              </a:cxn>
              <a:cxn ang="0">
                <a:pos x="110" y="50"/>
              </a:cxn>
              <a:cxn ang="0">
                <a:pos x="108" y="52"/>
              </a:cxn>
              <a:cxn ang="0">
                <a:pos x="108" y="66"/>
              </a:cxn>
              <a:cxn ang="0">
                <a:pos x="66" y="66"/>
              </a:cxn>
              <a:cxn ang="0">
                <a:pos x="64" y="64"/>
              </a:cxn>
              <a:cxn ang="0">
                <a:pos x="66" y="62"/>
              </a:cxn>
              <a:cxn ang="0">
                <a:pos x="108" y="62"/>
              </a:cxn>
              <a:cxn ang="0">
                <a:pos x="110" y="64"/>
              </a:cxn>
              <a:cxn ang="0">
                <a:pos x="108" y="66"/>
              </a:cxn>
              <a:cxn ang="0">
                <a:pos x="53" y="19"/>
              </a:cxn>
              <a:cxn ang="0">
                <a:pos x="12" y="19"/>
              </a:cxn>
              <a:cxn ang="0">
                <a:pos x="10" y="17"/>
              </a:cxn>
              <a:cxn ang="0">
                <a:pos x="12" y="15"/>
              </a:cxn>
              <a:cxn ang="0">
                <a:pos x="53" y="15"/>
              </a:cxn>
              <a:cxn ang="0">
                <a:pos x="56" y="17"/>
              </a:cxn>
              <a:cxn ang="0">
                <a:pos x="53" y="19"/>
              </a:cxn>
              <a:cxn ang="0">
                <a:pos x="53" y="33"/>
              </a:cxn>
              <a:cxn ang="0">
                <a:pos x="12" y="33"/>
              </a:cxn>
              <a:cxn ang="0">
                <a:pos x="10" y="31"/>
              </a:cxn>
              <a:cxn ang="0">
                <a:pos x="12" y="29"/>
              </a:cxn>
              <a:cxn ang="0">
                <a:pos x="53" y="29"/>
              </a:cxn>
              <a:cxn ang="0">
                <a:pos x="56" y="31"/>
              </a:cxn>
              <a:cxn ang="0">
                <a:pos x="53" y="33"/>
              </a:cxn>
              <a:cxn ang="0">
                <a:pos x="80" y="18"/>
              </a:cxn>
              <a:cxn ang="0">
                <a:pos x="84" y="15"/>
              </a:cxn>
              <a:cxn ang="0">
                <a:pos x="104" y="15"/>
              </a:cxn>
              <a:cxn ang="0">
                <a:pos x="108" y="18"/>
              </a:cxn>
              <a:cxn ang="0">
                <a:pos x="108" y="34"/>
              </a:cxn>
              <a:cxn ang="0">
                <a:pos x="104" y="38"/>
              </a:cxn>
              <a:cxn ang="0">
                <a:pos x="84" y="38"/>
              </a:cxn>
              <a:cxn ang="0">
                <a:pos x="80" y="34"/>
              </a:cxn>
              <a:cxn ang="0">
                <a:pos x="80" y="18"/>
              </a:cxn>
              <a:cxn ang="0">
                <a:pos x="114" y="0"/>
              </a:cxn>
              <a:cxn ang="0">
                <a:pos x="5" y="0"/>
              </a:cxn>
              <a:cxn ang="0">
                <a:pos x="0" y="4"/>
              </a:cxn>
              <a:cxn ang="0">
                <a:pos x="0" y="80"/>
              </a:cxn>
              <a:cxn ang="0">
                <a:pos x="5" y="84"/>
              </a:cxn>
              <a:cxn ang="0">
                <a:pos x="114" y="84"/>
              </a:cxn>
              <a:cxn ang="0">
                <a:pos x="119" y="80"/>
              </a:cxn>
              <a:cxn ang="0">
                <a:pos x="119" y="4"/>
              </a:cxn>
              <a:cxn ang="0">
                <a:pos x="114" y="0"/>
              </a:cxn>
            </a:cxnLst>
            <a:rect l="0" t="0" r="r" b="b"/>
            <a:pathLst>
              <a:path w="119" h="84">
                <a:moveTo>
                  <a:pt x="108" y="52"/>
                </a:moveTo>
                <a:cubicBezTo>
                  <a:pt x="66" y="52"/>
                  <a:pt x="66" y="52"/>
                  <a:pt x="66" y="52"/>
                </a:cubicBezTo>
                <a:cubicBezTo>
                  <a:pt x="65" y="52"/>
                  <a:pt x="64" y="51"/>
                  <a:pt x="64" y="50"/>
                </a:cubicBezTo>
                <a:cubicBezTo>
                  <a:pt x="64" y="49"/>
                  <a:pt x="65" y="48"/>
                  <a:pt x="66" y="48"/>
                </a:cubicBezTo>
                <a:cubicBezTo>
                  <a:pt x="108" y="48"/>
                  <a:pt x="108" y="48"/>
                  <a:pt x="108" y="48"/>
                </a:cubicBezTo>
                <a:cubicBezTo>
                  <a:pt x="109" y="48"/>
                  <a:pt x="110" y="49"/>
                  <a:pt x="110" y="50"/>
                </a:cubicBezTo>
                <a:cubicBezTo>
                  <a:pt x="110" y="51"/>
                  <a:pt x="109" y="52"/>
                  <a:pt x="108" y="52"/>
                </a:cubicBezTo>
                <a:moveTo>
                  <a:pt x="108" y="66"/>
                </a:moveTo>
                <a:cubicBezTo>
                  <a:pt x="66" y="66"/>
                  <a:pt x="66" y="66"/>
                  <a:pt x="66" y="66"/>
                </a:cubicBezTo>
                <a:cubicBezTo>
                  <a:pt x="65" y="66"/>
                  <a:pt x="64" y="65"/>
                  <a:pt x="64" y="64"/>
                </a:cubicBezTo>
                <a:cubicBezTo>
                  <a:pt x="64" y="63"/>
                  <a:pt x="65" y="62"/>
                  <a:pt x="66" y="62"/>
                </a:cubicBezTo>
                <a:cubicBezTo>
                  <a:pt x="108" y="62"/>
                  <a:pt x="108" y="62"/>
                  <a:pt x="108" y="62"/>
                </a:cubicBezTo>
                <a:cubicBezTo>
                  <a:pt x="109" y="62"/>
                  <a:pt x="110" y="63"/>
                  <a:pt x="110" y="64"/>
                </a:cubicBezTo>
                <a:cubicBezTo>
                  <a:pt x="110" y="65"/>
                  <a:pt x="109" y="66"/>
                  <a:pt x="108" y="66"/>
                </a:cubicBezTo>
                <a:moveTo>
                  <a:pt x="53" y="19"/>
                </a:moveTo>
                <a:cubicBezTo>
                  <a:pt x="12" y="19"/>
                  <a:pt x="12" y="19"/>
                  <a:pt x="12" y="19"/>
                </a:cubicBezTo>
                <a:cubicBezTo>
                  <a:pt x="11" y="19"/>
                  <a:pt x="10" y="18"/>
                  <a:pt x="10" y="17"/>
                </a:cubicBezTo>
                <a:cubicBezTo>
                  <a:pt x="10" y="16"/>
                  <a:pt x="11" y="15"/>
                  <a:pt x="12" y="15"/>
                </a:cubicBezTo>
                <a:cubicBezTo>
                  <a:pt x="53" y="15"/>
                  <a:pt x="53" y="15"/>
                  <a:pt x="53" y="15"/>
                </a:cubicBezTo>
                <a:cubicBezTo>
                  <a:pt x="55" y="15"/>
                  <a:pt x="56" y="16"/>
                  <a:pt x="56" y="17"/>
                </a:cubicBezTo>
                <a:cubicBezTo>
                  <a:pt x="56" y="18"/>
                  <a:pt x="55" y="19"/>
                  <a:pt x="53" y="19"/>
                </a:cubicBezTo>
                <a:moveTo>
                  <a:pt x="53" y="33"/>
                </a:moveTo>
                <a:cubicBezTo>
                  <a:pt x="12" y="33"/>
                  <a:pt x="12" y="33"/>
                  <a:pt x="12" y="33"/>
                </a:cubicBezTo>
                <a:cubicBezTo>
                  <a:pt x="11" y="33"/>
                  <a:pt x="10" y="32"/>
                  <a:pt x="10" y="31"/>
                </a:cubicBezTo>
                <a:cubicBezTo>
                  <a:pt x="10" y="30"/>
                  <a:pt x="11" y="29"/>
                  <a:pt x="12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5" y="29"/>
                  <a:pt x="56" y="30"/>
                  <a:pt x="56" y="31"/>
                </a:cubicBezTo>
                <a:cubicBezTo>
                  <a:pt x="56" y="32"/>
                  <a:pt x="55" y="33"/>
                  <a:pt x="53" y="33"/>
                </a:cubicBezTo>
                <a:moveTo>
                  <a:pt x="80" y="18"/>
                </a:moveTo>
                <a:cubicBezTo>
                  <a:pt x="80" y="16"/>
                  <a:pt x="82" y="15"/>
                  <a:pt x="84" y="15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6" y="15"/>
                  <a:pt x="108" y="16"/>
                  <a:pt x="108" y="18"/>
                </a:cubicBezTo>
                <a:cubicBezTo>
                  <a:pt x="108" y="34"/>
                  <a:pt x="108" y="34"/>
                  <a:pt x="108" y="34"/>
                </a:cubicBezTo>
                <a:cubicBezTo>
                  <a:pt x="108" y="36"/>
                  <a:pt x="106" y="38"/>
                  <a:pt x="104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2" y="38"/>
                  <a:pt x="80" y="36"/>
                  <a:pt x="80" y="34"/>
                </a:cubicBezTo>
                <a:lnTo>
                  <a:pt x="80" y="18"/>
                </a:lnTo>
                <a:close/>
                <a:moveTo>
                  <a:pt x="114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2"/>
                  <a:pt x="2" y="84"/>
                  <a:pt x="5" y="84"/>
                </a:cubicBezTo>
                <a:cubicBezTo>
                  <a:pt x="114" y="84"/>
                  <a:pt x="114" y="84"/>
                  <a:pt x="114" y="84"/>
                </a:cubicBezTo>
                <a:cubicBezTo>
                  <a:pt x="117" y="84"/>
                  <a:pt x="119" y="82"/>
                  <a:pt x="119" y="80"/>
                </a:cubicBezTo>
                <a:cubicBezTo>
                  <a:pt x="119" y="4"/>
                  <a:pt x="119" y="4"/>
                  <a:pt x="119" y="4"/>
                </a:cubicBezTo>
                <a:cubicBezTo>
                  <a:pt x="119" y="2"/>
                  <a:pt x="117" y="0"/>
                  <a:pt x="114" y="0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30" name="Freeform 185">
            <a:extLst>
              <a:ext uri="{FF2B5EF4-FFF2-40B4-BE49-F238E27FC236}">
                <a16:creationId xmlns:a16="http://schemas.microsoft.com/office/drawing/2014/main" id="{FA81222D-EAB2-D15C-8780-BBC461DE2A4F}"/>
              </a:ext>
            </a:extLst>
          </p:cNvPr>
          <p:cNvSpPr>
            <a:spLocks noEditPoints="1"/>
          </p:cNvSpPr>
          <p:nvPr/>
        </p:nvSpPr>
        <p:spPr bwMode="auto">
          <a:xfrm>
            <a:off x="7532267" y="2571818"/>
            <a:ext cx="298242" cy="366261"/>
          </a:xfrm>
          <a:custGeom>
            <a:avLst/>
            <a:gdLst/>
            <a:ahLst/>
            <a:cxnLst>
              <a:cxn ang="0">
                <a:pos x="92" y="90"/>
              </a:cxn>
              <a:cxn ang="0">
                <a:pos x="77" y="119"/>
              </a:cxn>
              <a:cxn ang="0">
                <a:pos x="77" y="121"/>
              </a:cxn>
              <a:cxn ang="0">
                <a:pos x="59" y="124"/>
              </a:cxn>
              <a:cxn ang="0">
                <a:pos x="41" y="121"/>
              </a:cxn>
              <a:cxn ang="0">
                <a:pos x="41" y="119"/>
              </a:cxn>
              <a:cxn ang="0">
                <a:pos x="26" y="90"/>
              </a:cxn>
              <a:cxn ang="0">
                <a:pos x="11" y="55"/>
              </a:cxn>
              <a:cxn ang="0">
                <a:pos x="59" y="10"/>
              </a:cxn>
              <a:cxn ang="0">
                <a:pos x="107" y="55"/>
              </a:cxn>
              <a:cxn ang="0">
                <a:pos x="92" y="90"/>
              </a:cxn>
              <a:cxn ang="0">
                <a:pos x="101" y="15"/>
              </a:cxn>
              <a:cxn ang="0">
                <a:pos x="59" y="0"/>
              </a:cxn>
              <a:cxn ang="0">
                <a:pos x="17" y="15"/>
              </a:cxn>
              <a:cxn ang="0">
                <a:pos x="0" y="55"/>
              </a:cxn>
              <a:cxn ang="0">
                <a:pos x="18" y="98"/>
              </a:cxn>
              <a:cxn ang="0">
                <a:pos x="30" y="116"/>
              </a:cxn>
              <a:cxn ang="0">
                <a:pos x="29" y="118"/>
              </a:cxn>
              <a:cxn ang="0">
                <a:pos x="27" y="123"/>
              </a:cxn>
              <a:cxn ang="0">
                <a:pos x="39" y="136"/>
              </a:cxn>
              <a:cxn ang="0">
                <a:pos x="40" y="137"/>
              </a:cxn>
              <a:cxn ang="0">
                <a:pos x="59" y="145"/>
              </a:cxn>
              <a:cxn ang="0">
                <a:pos x="78" y="137"/>
              </a:cxn>
              <a:cxn ang="0">
                <a:pos x="78" y="136"/>
              </a:cxn>
              <a:cxn ang="0">
                <a:pos x="91" y="123"/>
              </a:cxn>
              <a:cxn ang="0">
                <a:pos x="89" y="118"/>
              </a:cxn>
              <a:cxn ang="0">
                <a:pos x="88" y="116"/>
              </a:cxn>
              <a:cxn ang="0">
                <a:pos x="100" y="98"/>
              </a:cxn>
              <a:cxn ang="0">
                <a:pos x="118" y="55"/>
              </a:cxn>
              <a:cxn ang="0">
                <a:pos x="101" y="15"/>
              </a:cxn>
            </a:cxnLst>
            <a:rect l="0" t="0" r="r" b="b"/>
            <a:pathLst>
              <a:path w="118" h="145">
                <a:moveTo>
                  <a:pt x="92" y="90"/>
                </a:moveTo>
                <a:cubicBezTo>
                  <a:pt x="85" y="96"/>
                  <a:pt x="77" y="105"/>
                  <a:pt x="77" y="119"/>
                </a:cubicBezTo>
                <a:cubicBezTo>
                  <a:pt x="77" y="120"/>
                  <a:pt x="77" y="121"/>
                  <a:pt x="77" y="121"/>
                </a:cubicBezTo>
                <a:cubicBezTo>
                  <a:pt x="75" y="122"/>
                  <a:pt x="70" y="124"/>
                  <a:pt x="59" y="124"/>
                </a:cubicBezTo>
                <a:cubicBezTo>
                  <a:pt x="49" y="124"/>
                  <a:pt x="44" y="122"/>
                  <a:pt x="41" y="121"/>
                </a:cubicBezTo>
                <a:cubicBezTo>
                  <a:pt x="41" y="121"/>
                  <a:pt x="41" y="120"/>
                  <a:pt x="41" y="119"/>
                </a:cubicBezTo>
                <a:cubicBezTo>
                  <a:pt x="41" y="105"/>
                  <a:pt x="33" y="97"/>
                  <a:pt x="26" y="90"/>
                </a:cubicBezTo>
                <a:cubicBezTo>
                  <a:pt x="18" y="82"/>
                  <a:pt x="11" y="75"/>
                  <a:pt x="11" y="55"/>
                </a:cubicBezTo>
                <a:cubicBezTo>
                  <a:pt x="11" y="29"/>
                  <a:pt x="31" y="10"/>
                  <a:pt x="59" y="10"/>
                </a:cubicBezTo>
                <a:cubicBezTo>
                  <a:pt x="87" y="10"/>
                  <a:pt x="107" y="29"/>
                  <a:pt x="107" y="55"/>
                </a:cubicBezTo>
                <a:cubicBezTo>
                  <a:pt x="107" y="75"/>
                  <a:pt x="100" y="82"/>
                  <a:pt x="92" y="90"/>
                </a:cubicBezTo>
                <a:moveTo>
                  <a:pt x="101" y="15"/>
                </a:moveTo>
                <a:cubicBezTo>
                  <a:pt x="90" y="5"/>
                  <a:pt x="75" y="0"/>
                  <a:pt x="59" y="0"/>
                </a:cubicBezTo>
                <a:cubicBezTo>
                  <a:pt x="43" y="0"/>
                  <a:pt x="28" y="5"/>
                  <a:pt x="17" y="15"/>
                </a:cubicBezTo>
                <a:cubicBezTo>
                  <a:pt x="6" y="25"/>
                  <a:pt x="0" y="39"/>
                  <a:pt x="0" y="55"/>
                </a:cubicBezTo>
                <a:cubicBezTo>
                  <a:pt x="0" y="80"/>
                  <a:pt x="10" y="90"/>
                  <a:pt x="18" y="98"/>
                </a:cubicBezTo>
                <a:cubicBezTo>
                  <a:pt x="24" y="103"/>
                  <a:pt x="29" y="107"/>
                  <a:pt x="30" y="116"/>
                </a:cubicBezTo>
                <a:cubicBezTo>
                  <a:pt x="30" y="117"/>
                  <a:pt x="29" y="117"/>
                  <a:pt x="29" y="118"/>
                </a:cubicBezTo>
                <a:cubicBezTo>
                  <a:pt x="28" y="119"/>
                  <a:pt x="27" y="121"/>
                  <a:pt x="27" y="123"/>
                </a:cubicBezTo>
                <a:cubicBezTo>
                  <a:pt x="27" y="128"/>
                  <a:pt x="30" y="133"/>
                  <a:pt x="39" y="136"/>
                </a:cubicBezTo>
                <a:cubicBezTo>
                  <a:pt x="40" y="136"/>
                  <a:pt x="40" y="137"/>
                  <a:pt x="40" y="137"/>
                </a:cubicBezTo>
                <a:cubicBezTo>
                  <a:pt x="42" y="140"/>
                  <a:pt x="46" y="145"/>
                  <a:pt x="59" y="145"/>
                </a:cubicBezTo>
                <a:cubicBezTo>
                  <a:pt x="71" y="145"/>
                  <a:pt x="76" y="140"/>
                  <a:pt x="78" y="137"/>
                </a:cubicBezTo>
                <a:cubicBezTo>
                  <a:pt x="78" y="137"/>
                  <a:pt x="78" y="136"/>
                  <a:pt x="78" y="136"/>
                </a:cubicBezTo>
                <a:cubicBezTo>
                  <a:pt x="88" y="133"/>
                  <a:pt x="91" y="128"/>
                  <a:pt x="91" y="123"/>
                </a:cubicBezTo>
                <a:cubicBezTo>
                  <a:pt x="91" y="121"/>
                  <a:pt x="90" y="119"/>
                  <a:pt x="89" y="118"/>
                </a:cubicBezTo>
                <a:cubicBezTo>
                  <a:pt x="89" y="117"/>
                  <a:pt x="88" y="117"/>
                  <a:pt x="88" y="116"/>
                </a:cubicBezTo>
                <a:cubicBezTo>
                  <a:pt x="89" y="107"/>
                  <a:pt x="94" y="103"/>
                  <a:pt x="100" y="98"/>
                </a:cubicBezTo>
                <a:cubicBezTo>
                  <a:pt x="108" y="90"/>
                  <a:pt x="118" y="80"/>
                  <a:pt x="118" y="55"/>
                </a:cubicBezTo>
                <a:cubicBezTo>
                  <a:pt x="118" y="39"/>
                  <a:pt x="112" y="25"/>
                  <a:pt x="101" y="15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31" name="Freeform 186">
            <a:extLst>
              <a:ext uri="{FF2B5EF4-FFF2-40B4-BE49-F238E27FC236}">
                <a16:creationId xmlns:a16="http://schemas.microsoft.com/office/drawing/2014/main" id="{FF8D841F-87B1-9D5A-EF34-6F092975A002}"/>
              </a:ext>
            </a:extLst>
          </p:cNvPr>
          <p:cNvSpPr>
            <a:spLocks/>
          </p:cNvSpPr>
          <p:nvPr/>
        </p:nvSpPr>
        <p:spPr bwMode="auto">
          <a:xfrm>
            <a:off x="7581102" y="2617165"/>
            <a:ext cx="102902" cy="99414"/>
          </a:xfrm>
          <a:custGeom>
            <a:avLst/>
            <a:gdLst/>
            <a:ahLst/>
            <a:cxnLst>
              <a:cxn ang="0">
                <a:pos x="37" y="0"/>
              </a:cxn>
              <a:cxn ang="0">
                <a:pos x="0" y="34"/>
              </a:cxn>
              <a:cxn ang="0">
                <a:pos x="4" y="39"/>
              </a:cxn>
              <a:cxn ang="0">
                <a:pos x="9" y="34"/>
              </a:cxn>
              <a:cxn ang="0">
                <a:pos x="37" y="9"/>
              </a:cxn>
              <a:cxn ang="0">
                <a:pos x="41" y="4"/>
              </a:cxn>
              <a:cxn ang="0">
                <a:pos x="37" y="0"/>
              </a:cxn>
            </a:cxnLst>
            <a:rect l="0" t="0" r="r" b="b"/>
            <a:pathLst>
              <a:path w="41" h="39">
                <a:moveTo>
                  <a:pt x="37" y="0"/>
                </a:moveTo>
                <a:cubicBezTo>
                  <a:pt x="15" y="0"/>
                  <a:pt x="0" y="15"/>
                  <a:pt x="0" y="34"/>
                </a:cubicBezTo>
                <a:cubicBezTo>
                  <a:pt x="0" y="37"/>
                  <a:pt x="2" y="39"/>
                  <a:pt x="4" y="39"/>
                </a:cubicBezTo>
                <a:cubicBezTo>
                  <a:pt x="7" y="39"/>
                  <a:pt x="9" y="37"/>
                  <a:pt x="9" y="34"/>
                </a:cubicBezTo>
                <a:cubicBezTo>
                  <a:pt x="9" y="20"/>
                  <a:pt x="20" y="9"/>
                  <a:pt x="37" y="9"/>
                </a:cubicBezTo>
                <a:cubicBezTo>
                  <a:pt x="39" y="9"/>
                  <a:pt x="41" y="7"/>
                  <a:pt x="41" y="4"/>
                </a:cubicBezTo>
                <a:cubicBezTo>
                  <a:pt x="41" y="2"/>
                  <a:pt x="39" y="0"/>
                  <a:pt x="37" y="0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32" name="Freeform 187">
            <a:extLst>
              <a:ext uri="{FF2B5EF4-FFF2-40B4-BE49-F238E27FC236}">
                <a16:creationId xmlns:a16="http://schemas.microsoft.com/office/drawing/2014/main" id="{4E25C88B-8619-0CBA-28AD-34DEDDE66531}"/>
              </a:ext>
            </a:extLst>
          </p:cNvPr>
          <p:cNvSpPr>
            <a:spLocks noEditPoints="1"/>
          </p:cNvSpPr>
          <p:nvPr/>
        </p:nvSpPr>
        <p:spPr bwMode="auto">
          <a:xfrm>
            <a:off x="7973524" y="2536937"/>
            <a:ext cx="299986" cy="432537"/>
          </a:xfrm>
          <a:custGeom>
            <a:avLst/>
            <a:gdLst/>
            <a:ahLst/>
            <a:cxnLst>
              <a:cxn ang="0">
                <a:pos x="69" y="131"/>
              </a:cxn>
              <a:cxn ang="0">
                <a:pos x="69" y="138"/>
              </a:cxn>
              <a:cxn ang="0">
                <a:pos x="59" y="148"/>
              </a:cxn>
              <a:cxn ang="0">
                <a:pos x="50" y="138"/>
              </a:cxn>
              <a:cxn ang="0">
                <a:pos x="50" y="131"/>
              </a:cxn>
              <a:cxn ang="0">
                <a:pos x="40" y="115"/>
              </a:cxn>
              <a:cxn ang="0">
                <a:pos x="59" y="96"/>
              </a:cxn>
              <a:cxn ang="0">
                <a:pos x="78" y="115"/>
              </a:cxn>
              <a:cxn ang="0">
                <a:pos x="69" y="131"/>
              </a:cxn>
              <a:cxn ang="0">
                <a:pos x="21" y="53"/>
              </a:cxn>
              <a:cxn ang="0">
                <a:pos x="59" y="14"/>
              </a:cxn>
              <a:cxn ang="0">
                <a:pos x="98" y="53"/>
              </a:cxn>
              <a:cxn ang="0">
                <a:pos x="98" y="70"/>
              </a:cxn>
              <a:cxn ang="0">
                <a:pos x="96" y="72"/>
              </a:cxn>
              <a:cxn ang="0">
                <a:pos x="23" y="72"/>
              </a:cxn>
              <a:cxn ang="0">
                <a:pos x="21" y="69"/>
              </a:cxn>
              <a:cxn ang="0">
                <a:pos x="21" y="53"/>
              </a:cxn>
              <a:cxn ang="0">
                <a:pos x="101" y="158"/>
              </a:cxn>
              <a:cxn ang="0">
                <a:pos x="94" y="151"/>
              </a:cxn>
              <a:cxn ang="0">
                <a:pos x="101" y="145"/>
              </a:cxn>
              <a:cxn ang="0">
                <a:pos x="116" y="145"/>
              </a:cxn>
              <a:cxn ang="0">
                <a:pos x="119" y="143"/>
              </a:cxn>
              <a:cxn ang="0">
                <a:pos x="119" y="134"/>
              </a:cxn>
              <a:cxn ang="0">
                <a:pos x="116" y="132"/>
              </a:cxn>
              <a:cxn ang="0">
                <a:pos x="101" y="132"/>
              </a:cxn>
              <a:cxn ang="0">
                <a:pos x="94" y="125"/>
              </a:cxn>
              <a:cxn ang="0">
                <a:pos x="101" y="119"/>
              </a:cxn>
              <a:cxn ang="0">
                <a:pos x="116" y="119"/>
              </a:cxn>
              <a:cxn ang="0">
                <a:pos x="119" y="117"/>
              </a:cxn>
              <a:cxn ang="0">
                <a:pos x="119" y="108"/>
              </a:cxn>
              <a:cxn ang="0">
                <a:pos x="117" y="106"/>
              </a:cxn>
              <a:cxn ang="0">
                <a:pos x="101" y="106"/>
              </a:cxn>
              <a:cxn ang="0">
                <a:pos x="94" y="100"/>
              </a:cxn>
              <a:cxn ang="0">
                <a:pos x="101" y="93"/>
              </a:cxn>
              <a:cxn ang="0">
                <a:pos x="117" y="93"/>
              </a:cxn>
              <a:cxn ang="0">
                <a:pos x="119" y="91"/>
              </a:cxn>
              <a:cxn ang="0">
                <a:pos x="119" y="76"/>
              </a:cxn>
              <a:cxn ang="0">
                <a:pos x="115" y="72"/>
              </a:cxn>
              <a:cxn ang="0">
                <a:pos x="114" y="72"/>
              </a:cxn>
              <a:cxn ang="0">
                <a:pos x="112" y="70"/>
              </a:cxn>
              <a:cxn ang="0">
                <a:pos x="112" y="53"/>
              </a:cxn>
              <a:cxn ang="0">
                <a:pos x="59" y="0"/>
              </a:cxn>
              <a:cxn ang="0">
                <a:pos x="7" y="53"/>
              </a:cxn>
              <a:cxn ang="0">
                <a:pos x="7" y="70"/>
              </a:cxn>
              <a:cxn ang="0">
                <a:pos x="4" y="72"/>
              </a:cxn>
              <a:cxn ang="0">
                <a:pos x="4" y="72"/>
              </a:cxn>
              <a:cxn ang="0">
                <a:pos x="0" y="76"/>
              </a:cxn>
              <a:cxn ang="0">
                <a:pos x="0" y="168"/>
              </a:cxn>
              <a:cxn ang="0">
                <a:pos x="4" y="172"/>
              </a:cxn>
              <a:cxn ang="0">
                <a:pos x="115" y="172"/>
              </a:cxn>
              <a:cxn ang="0">
                <a:pos x="119" y="168"/>
              </a:cxn>
              <a:cxn ang="0">
                <a:pos x="119" y="160"/>
              </a:cxn>
              <a:cxn ang="0">
                <a:pos x="117" y="158"/>
              </a:cxn>
              <a:cxn ang="0">
                <a:pos x="101" y="158"/>
              </a:cxn>
            </a:cxnLst>
            <a:rect l="0" t="0" r="r" b="b"/>
            <a:pathLst>
              <a:path w="119" h="172">
                <a:moveTo>
                  <a:pt x="69" y="131"/>
                </a:moveTo>
                <a:cubicBezTo>
                  <a:pt x="69" y="134"/>
                  <a:pt x="69" y="138"/>
                  <a:pt x="69" y="138"/>
                </a:cubicBezTo>
                <a:cubicBezTo>
                  <a:pt x="69" y="144"/>
                  <a:pt x="64" y="148"/>
                  <a:pt x="59" y="148"/>
                </a:cubicBezTo>
                <a:cubicBezTo>
                  <a:pt x="54" y="148"/>
                  <a:pt x="50" y="144"/>
                  <a:pt x="50" y="138"/>
                </a:cubicBezTo>
                <a:cubicBezTo>
                  <a:pt x="50" y="138"/>
                  <a:pt x="50" y="134"/>
                  <a:pt x="50" y="131"/>
                </a:cubicBezTo>
                <a:cubicBezTo>
                  <a:pt x="50" y="126"/>
                  <a:pt x="40" y="127"/>
                  <a:pt x="40" y="115"/>
                </a:cubicBezTo>
                <a:cubicBezTo>
                  <a:pt x="40" y="105"/>
                  <a:pt x="49" y="96"/>
                  <a:pt x="59" y="96"/>
                </a:cubicBezTo>
                <a:cubicBezTo>
                  <a:pt x="70" y="96"/>
                  <a:pt x="78" y="105"/>
                  <a:pt x="78" y="115"/>
                </a:cubicBezTo>
                <a:cubicBezTo>
                  <a:pt x="78" y="127"/>
                  <a:pt x="69" y="126"/>
                  <a:pt x="69" y="131"/>
                </a:cubicBezTo>
                <a:moveTo>
                  <a:pt x="21" y="53"/>
                </a:moveTo>
                <a:cubicBezTo>
                  <a:pt x="21" y="31"/>
                  <a:pt x="38" y="14"/>
                  <a:pt x="59" y="14"/>
                </a:cubicBezTo>
                <a:cubicBezTo>
                  <a:pt x="80" y="14"/>
                  <a:pt x="98" y="31"/>
                  <a:pt x="98" y="53"/>
                </a:cubicBezTo>
                <a:cubicBezTo>
                  <a:pt x="98" y="70"/>
                  <a:pt x="98" y="70"/>
                  <a:pt x="98" y="70"/>
                </a:cubicBezTo>
                <a:cubicBezTo>
                  <a:pt x="98" y="70"/>
                  <a:pt x="98" y="72"/>
                  <a:pt x="96" y="72"/>
                </a:cubicBezTo>
                <a:cubicBezTo>
                  <a:pt x="23" y="72"/>
                  <a:pt x="23" y="72"/>
                  <a:pt x="23" y="72"/>
                </a:cubicBezTo>
                <a:cubicBezTo>
                  <a:pt x="21" y="72"/>
                  <a:pt x="21" y="69"/>
                  <a:pt x="21" y="69"/>
                </a:cubicBezTo>
                <a:cubicBezTo>
                  <a:pt x="21" y="53"/>
                  <a:pt x="21" y="53"/>
                  <a:pt x="21" y="53"/>
                </a:cubicBezTo>
                <a:close/>
                <a:moveTo>
                  <a:pt x="101" y="158"/>
                </a:moveTo>
                <a:cubicBezTo>
                  <a:pt x="97" y="158"/>
                  <a:pt x="94" y="155"/>
                  <a:pt x="94" y="151"/>
                </a:cubicBezTo>
                <a:cubicBezTo>
                  <a:pt x="94" y="148"/>
                  <a:pt x="97" y="145"/>
                  <a:pt x="101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9" y="145"/>
                  <a:pt x="119" y="143"/>
                </a:cubicBezTo>
                <a:cubicBezTo>
                  <a:pt x="119" y="134"/>
                  <a:pt x="119" y="134"/>
                  <a:pt x="119" y="134"/>
                </a:cubicBezTo>
                <a:cubicBezTo>
                  <a:pt x="119" y="132"/>
                  <a:pt x="116" y="132"/>
                  <a:pt x="116" y="132"/>
                </a:cubicBezTo>
                <a:cubicBezTo>
                  <a:pt x="101" y="132"/>
                  <a:pt x="101" y="132"/>
                  <a:pt x="101" y="132"/>
                </a:cubicBezTo>
                <a:cubicBezTo>
                  <a:pt x="97" y="132"/>
                  <a:pt x="94" y="129"/>
                  <a:pt x="94" y="125"/>
                </a:cubicBezTo>
                <a:cubicBezTo>
                  <a:pt x="94" y="122"/>
                  <a:pt x="97" y="119"/>
                  <a:pt x="101" y="119"/>
                </a:cubicBezTo>
                <a:cubicBezTo>
                  <a:pt x="116" y="119"/>
                  <a:pt x="116" y="119"/>
                  <a:pt x="116" y="119"/>
                </a:cubicBezTo>
                <a:cubicBezTo>
                  <a:pt x="116" y="119"/>
                  <a:pt x="119" y="119"/>
                  <a:pt x="119" y="117"/>
                </a:cubicBezTo>
                <a:cubicBezTo>
                  <a:pt x="119" y="108"/>
                  <a:pt x="119" y="108"/>
                  <a:pt x="119" y="108"/>
                </a:cubicBezTo>
                <a:cubicBezTo>
                  <a:pt x="119" y="106"/>
                  <a:pt x="117" y="106"/>
                  <a:pt x="117" y="106"/>
                </a:cubicBezTo>
                <a:cubicBezTo>
                  <a:pt x="101" y="106"/>
                  <a:pt x="101" y="106"/>
                  <a:pt x="101" y="106"/>
                </a:cubicBezTo>
                <a:cubicBezTo>
                  <a:pt x="97" y="106"/>
                  <a:pt x="94" y="103"/>
                  <a:pt x="94" y="100"/>
                </a:cubicBezTo>
                <a:cubicBezTo>
                  <a:pt x="94" y="96"/>
                  <a:pt x="97" y="93"/>
                  <a:pt x="101" y="93"/>
                </a:cubicBezTo>
                <a:cubicBezTo>
                  <a:pt x="117" y="93"/>
                  <a:pt x="117" y="93"/>
                  <a:pt x="117" y="93"/>
                </a:cubicBezTo>
                <a:cubicBezTo>
                  <a:pt x="117" y="93"/>
                  <a:pt x="119" y="93"/>
                  <a:pt x="119" y="91"/>
                </a:cubicBezTo>
                <a:cubicBezTo>
                  <a:pt x="119" y="76"/>
                  <a:pt x="119" y="76"/>
                  <a:pt x="119" y="76"/>
                </a:cubicBezTo>
                <a:cubicBezTo>
                  <a:pt x="119" y="74"/>
                  <a:pt x="117" y="72"/>
                  <a:pt x="115" y="72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12" y="72"/>
                  <a:pt x="112" y="70"/>
                  <a:pt x="112" y="70"/>
                </a:cubicBezTo>
                <a:cubicBezTo>
                  <a:pt x="112" y="53"/>
                  <a:pt x="112" y="53"/>
                  <a:pt x="112" y="53"/>
                </a:cubicBezTo>
                <a:cubicBezTo>
                  <a:pt x="112" y="24"/>
                  <a:pt x="88" y="0"/>
                  <a:pt x="59" y="0"/>
                </a:cubicBezTo>
                <a:cubicBezTo>
                  <a:pt x="30" y="0"/>
                  <a:pt x="7" y="24"/>
                  <a:pt x="7" y="53"/>
                </a:cubicBezTo>
                <a:cubicBezTo>
                  <a:pt x="7" y="70"/>
                  <a:pt x="7" y="70"/>
                  <a:pt x="7" y="70"/>
                </a:cubicBezTo>
                <a:cubicBezTo>
                  <a:pt x="7" y="70"/>
                  <a:pt x="7" y="72"/>
                  <a:pt x="4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2" y="72"/>
                  <a:pt x="0" y="74"/>
                  <a:pt x="0" y="76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0"/>
                  <a:pt x="2" y="172"/>
                  <a:pt x="4" y="172"/>
                </a:cubicBezTo>
                <a:cubicBezTo>
                  <a:pt x="115" y="172"/>
                  <a:pt x="115" y="172"/>
                  <a:pt x="115" y="172"/>
                </a:cubicBezTo>
                <a:cubicBezTo>
                  <a:pt x="117" y="172"/>
                  <a:pt x="119" y="170"/>
                  <a:pt x="119" y="168"/>
                </a:cubicBezTo>
                <a:cubicBezTo>
                  <a:pt x="119" y="160"/>
                  <a:pt x="119" y="160"/>
                  <a:pt x="119" y="160"/>
                </a:cubicBezTo>
                <a:cubicBezTo>
                  <a:pt x="119" y="158"/>
                  <a:pt x="117" y="158"/>
                  <a:pt x="117" y="158"/>
                </a:cubicBezTo>
                <a:lnTo>
                  <a:pt x="101" y="158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33" name="Group 448">
            <a:extLst>
              <a:ext uri="{FF2B5EF4-FFF2-40B4-BE49-F238E27FC236}">
                <a16:creationId xmlns:a16="http://schemas.microsoft.com/office/drawing/2014/main" id="{B623EB72-80D0-18C3-B561-CE22AF81BF28}"/>
              </a:ext>
            </a:extLst>
          </p:cNvPr>
          <p:cNvGrpSpPr/>
          <p:nvPr/>
        </p:nvGrpSpPr>
        <p:grpSpPr>
          <a:xfrm>
            <a:off x="8407805" y="2604958"/>
            <a:ext cx="308706" cy="296497"/>
            <a:chOff x="6743701" y="1866899"/>
            <a:chExt cx="280988" cy="269875"/>
          </a:xfrm>
          <a:solidFill>
            <a:srgbClr val="2DADE0"/>
          </a:solidFill>
        </p:grpSpPr>
        <p:sp>
          <p:nvSpPr>
            <p:cNvPr id="234" name="Freeform 188">
              <a:extLst>
                <a:ext uri="{FF2B5EF4-FFF2-40B4-BE49-F238E27FC236}">
                  <a16:creationId xmlns:a16="http://schemas.microsoft.com/office/drawing/2014/main" id="{DD3538E1-3C27-5E50-71E6-FC7FA47087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5463" y="1917699"/>
              <a:ext cx="58738" cy="115888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8" y="16"/>
                </a:cxn>
                <a:cxn ang="0">
                  <a:pos x="14" y="12"/>
                </a:cxn>
                <a:cxn ang="0">
                  <a:pos x="20" y="13"/>
                </a:cxn>
                <a:cxn ang="0">
                  <a:pos x="21" y="14"/>
                </a:cxn>
                <a:cxn ang="0">
                  <a:pos x="23" y="12"/>
                </a:cxn>
                <a:cxn ang="0">
                  <a:pos x="24" y="10"/>
                </a:cxn>
                <a:cxn ang="0">
                  <a:pos x="23" y="8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2" y="0"/>
                </a:cxn>
                <a:cxn ang="0">
                  <a:pos x="10" y="2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" y="17"/>
                </a:cxn>
                <a:cxn ang="0">
                  <a:pos x="12" y="28"/>
                </a:cxn>
                <a:cxn ang="0">
                  <a:pos x="18" y="34"/>
                </a:cxn>
                <a:cxn ang="0">
                  <a:pos x="12" y="39"/>
                </a:cxn>
                <a:cxn ang="0">
                  <a:pos x="4" y="37"/>
                </a:cxn>
                <a:cxn ang="0">
                  <a:pos x="3" y="37"/>
                </a:cxn>
                <a:cxn ang="0">
                  <a:pos x="1" y="38"/>
                </a:cxn>
                <a:cxn ang="0">
                  <a:pos x="1" y="41"/>
                </a:cxn>
                <a:cxn ang="0">
                  <a:pos x="1" y="43"/>
                </a:cxn>
                <a:cxn ang="0">
                  <a:pos x="9" y="45"/>
                </a:cxn>
                <a:cxn ang="0">
                  <a:pos x="10" y="45"/>
                </a:cxn>
                <a:cxn ang="0">
                  <a:pos x="10" y="49"/>
                </a:cxn>
                <a:cxn ang="0">
                  <a:pos x="12" y="51"/>
                </a:cxn>
                <a:cxn ang="0">
                  <a:pos x="14" y="51"/>
                </a:cxn>
                <a:cxn ang="0">
                  <a:pos x="16" y="49"/>
                </a:cxn>
                <a:cxn ang="0">
                  <a:pos x="16" y="45"/>
                </a:cxn>
                <a:cxn ang="0">
                  <a:pos x="16" y="45"/>
                </a:cxn>
                <a:cxn ang="0">
                  <a:pos x="25" y="34"/>
                </a:cxn>
                <a:cxn ang="0">
                  <a:pos x="15" y="22"/>
                </a:cxn>
              </a:cxnLst>
              <a:rect l="0" t="0" r="r" b="b"/>
              <a:pathLst>
                <a:path w="25" h="51">
                  <a:moveTo>
                    <a:pt x="15" y="22"/>
                  </a:moveTo>
                  <a:cubicBezTo>
                    <a:pt x="10" y="20"/>
                    <a:pt x="8" y="18"/>
                    <a:pt x="8" y="16"/>
                  </a:cubicBezTo>
                  <a:cubicBezTo>
                    <a:pt x="8" y="14"/>
                    <a:pt x="10" y="12"/>
                    <a:pt x="14" y="12"/>
                  </a:cubicBezTo>
                  <a:cubicBezTo>
                    <a:pt x="17" y="12"/>
                    <a:pt x="20" y="13"/>
                    <a:pt x="20" y="13"/>
                  </a:cubicBezTo>
                  <a:cubicBezTo>
                    <a:pt x="20" y="13"/>
                    <a:pt x="21" y="14"/>
                    <a:pt x="21" y="14"/>
                  </a:cubicBezTo>
                  <a:cubicBezTo>
                    <a:pt x="22" y="14"/>
                    <a:pt x="22" y="13"/>
                    <a:pt x="23" y="12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4" y="8"/>
                    <a:pt x="23" y="8"/>
                  </a:cubicBezTo>
                  <a:cubicBezTo>
                    <a:pt x="21" y="7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0" y="1"/>
                    <a:pt x="10" y="2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4" y="8"/>
                    <a:pt x="1" y="12"/>
                    <a:pt x="1" y="17"/>
                  </a:cubicBezTo>
                  <a:cubicBezTo>
                    <a:pt x="1" y="23"/>
                    <a:pt x="6" y="26"/>
                    <a:pt x="12" y="28"/>
                  </a:cubicBezTo>
                  <a:cubicBezTo>
                    <a:pt x="16" y="30"/>
                    <a:pt x="18" y="32"/>
                    <a:pt x="18" y="34"/>
                  </a:cubicBezTo>
                  <a:cubicBezTo>
                    <a:pt x="18" y="37"/>
                    <a:pt x="15" y="39"/>
                    <a:pt x="12" y="39"/>
                  </a:cubicBezTo>
                  <a:cubicBezTo>
                    <a:pt x="8" y="39"/>
                    <a:pt x="4" y="37"/>
                    <a:pt x="4" y="37"/>
                  </a:cubicBezTo>
                  <a:cubicBezTo>
                    <a:pt x="4" y="37"/>
                    <a:pt x="4" y="37"/>
                    <a:pt x="3" y="37"/>
                  </a:cubicBezTo>
                  <a:cubicBezTo>
                    <a:pt x="2" y="37"/>
                    <a:pt x="2" y="37"/>
                    <a:pt x="1" y="3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2"/>
                    <a:pt x="1" y="42"/>
                    <a:pt x="1" y="43"/>
                  </a:cubicBezTo>
                  <a:cubicBezTo>
                    <a:pt x="4" y="44"/>
                    <a:pt x="9" y="45"/>
                    <a:pt x="9" y="45"/>
                  </a:cubicBezTo>
                  <a:cubicBezTo>
                    <a:pt x="9" y="45"/>
                    <a:pt x="10" y="45"/>
                    <a:pt x="10" y="45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50"/>
                    <a:pt x="11" y="51"/>
                    <a:pt x="12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1"/>
                    <a:pt x="16" y="50"/>
                    <a:pt x="16" y="49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22" y="43"/>
                    <a:pt x="25" y="39"/>
                    <a:pt x="25" y="34"/>
                  </a:cubicBezTo>
                  <a:cubicBezTo>
                    <a:pt x="25" y="28"/>
                    <a:pt x="22" y="25"/>
                    <a:pt x="15" y="2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5" name="Freeform 189">
              <a:extLst>
                <a:ext uri="{FF2B5EF4-FFF2-40B4-BE49-F238E27FC236}">
                  <a16:creationId xmlns:a16="http://schemas.microsoft.com/office/drawing/2014/main" id="{E87879A2-3C39-7F66-6C11-A380D657B4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3701" y="1866899"/>
              <a:ext cx="280988" cy="269875"/>
            </a:xfrm>
            <a:custGeom>
              <a:avLst/>
              <a:gdLst/>
              <a:ahLst/>
              <a:cxnLst>
                <a:cxn ang="0">
                  <a:pos x="71" y="9"/>
                </a:cxn>
                <a:cxn ang="0">
                  <a:pos x="43" y="20"/>
                </a:cxn>
                <a:cxn ang="0">
                  <a:pos x="32" y="48"/>
                </a:cxn>
                <a:cxn ang="0">
                  <a:pos x="43" y="75"/>
                </a:cxn>
                <a:cxn ang="0">
                  <a:pos x="71" y="86"/>
                </a:cxn>
                <a:cxn ang="0">
                  <a:pos x="98" y="75"/>
                </a:cxn>
                <a:cxn ang="0">
                  <a:pos x="109" y="48"/>
                </a:cxn>
                <a:cxn ang="0">
                  <a:pos x="98" y="20"/>
                </a:cxn>
                <a:cxn ang="0">
                  <a:pos x="71" y="9"/>
                </a:cxn>
                <a:cxn ang="0">
                  <a:pos x="8" y="118"/>
                </a:cxn>
                <a:cxn ang="0">
                  <a:pos x="3" y="116"/>
                </a:cxn>
                <a:cxn ang="0">
                  <a:pos x="2" y="115"/>
                </a:cxn>
                <a:cxn ang="0">
                  <a:pos x="0" y="109"/>
                </a:cxn>
                <a:cxn ang="0">
                  <a:pos x="4" y="102"/>
                </a:cxn>
                <a:cxn ang="0">
                  <a:pos x="29" y="76"/>
                </a:cxn>
                <a:cxn ang="0">
                  <a:pos x="30" y="71"/>
                </a:cxn>
                <a:cxn ang="0">
                  <a:pos x="23" y="42"/>
                </a:cxn>
                <a:cxn ang="0">
                  <a:pos x="37" y="14"/>
                </a:cxn>
                <a:cxn ang="0">
                  <a:pos x="71" y="0"/>
                </a:cxn>
                <a:cxn ang="0">
                  <a:pos x="104" y="14"/>
                </a:cxn>
                <a:cxn ang="0">
                  <a:pos x="104" y="81"/>
                </a:cxn>
                <a:cxn ang="0">
                  <a:pos x="71" y="95"/>
                </a:cxn>
                <a:cxn ang="0">
                  <a:pos x="71" y="95"/>
                </a:cxn>
                <a:cxn ang="0">
                  <a:pos x="47" y="88"/>
                </a:cxn>
                <a:cxn ang="0">
                  <a:pos x="45" y="88"/>
                </a:cxn>
                <a:cxn ang="0">
                  <a:pos x="42" y="89"/>
                </a:cxn>
                <a:cxn ang="0">
                  <a:pos x="17" y="114"/>
                </a:cxn>
                <a:cxn ang="0">
                  <a:pos x="8" y="118"/>
                </a:cxn>
              </a:cxnLst>
              <a:rect l="0" t="0" r="r" b="b"/>
              <a:pathLst>
                <a:path w="123" h="118">
                  <a:moveTo>
                    <a:pt x="71" y="9"/>
                  </a:moveTo>
                  <a:cubicBezTo>
                    <a:pt x="60" y="9"/>
                    <a:pt x="51" y="13"/>
                    <a:pt x="43" y="20"/>
                  </a:cubicBezTo>
                  <a:cubicBezTo>
                    <a:pt x="36" y="28"/>
                    <a:pt x="32" y="37"/>
                    <a:pt x="32" y="48"/>
                  </a:cubicBezTo>
                  <a:cubicBezTo>
                    <a:pt x="32" y="58"/>
                    <a:pt x="36" y="68"/>
                    <a:pt x="43" y="75"/>
                  </a:cubicBezTo>
                  <a:cubicBezTo>
                    <a:pt x="51" y="82"/>
                    <a:pt x="60" y="86"/>
                    <a:pt x="71" y="86"/>
                  </a:cubicBezTo>
                  <a:cubicBezTo>
                    <a:pt x="81" y="86"/>
                    <a:pt x="91" y="82"/>
                    <a:pt x="98" y="75"/>
                  </a:cubicBezTo>
                  <a:cubicBezTo>
                    <a:pt x="105" y="68"/>
                    <a:pt x="109" y="58"/>
                    <a:pt x="109" y="48"/>
                  </a:cubicBezTo>
                  <a:cubicBezTo>
                    <a:pt x="109" y="37"/>
                    <a:pt x="105" y="28"/>
                    <a:pt x="98" y="20"/>
                  </a:cubicBezTo>
                  <a:cubicBezTo>
                    <a:pt x="91" y="13"/>
                    <a:pt x="81" y="9"/>
                    <a:pt x="71" y="9"/>
                  </a:cubicBezTo>
                  <a:moveTo>
                    <a:pt x="8" y="118"/>
                  </a:moveTo>
                  <a:cubicBezTo>
                    <a:pt x="6" y="118"/>
                    <a:pt x="4" y="118"/>
                    <a:pt x="3" y="116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0" y="113"/>
                    <a:pt x="0" y="111"/>
                    <a:pt x="0" y="109"/>
                  </a:cubicBezTo>
                  <a:cubicBezTo>
                    <a:pt x="0" y="106"/>
                    <a:pt x="2" y="104"/>
                    <a:pt x="4" y="102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31" y="75"/>
                    <a:pt x="31" y="73"/>
                    <a:pt x="30" y="71"/>
                  </a:cubicBezTo>
                  <a:cubicBezTo>
                    <a:pt x="24" y="62"/>
                    <a:pt x="22" y="52"/>
                    <a:pt x="23" y="42"/>
                  </a:cubicBezTo>
                  <a:cubicBezTo>
                    <a:pt x="25" y="31"/>
                    <a:pt x="29" y="22"/>
                    <a:pt x="37" y="14"/>
                  </a:cubicBezTo>
                  <a:cubicBezTo>
                    <a:pt x="46" y="5"/>
                    <a:pt x="58" y="0"/>
                    <a:pt x="71" y="0"/>
                  </a:cubicBezTo>
                  <a:cubicBezTo>
                    <a:pt x="83" y="0"/>
                    <a:pt x="95" y="5"/>
                    <a:pt x="104" y="14"/>
                  </a:cubicBezTo>
                  <a:cubicBezTo>
                    <a:pt x="123" y="32"/>
                    <a:pt x="123" y="63"/>
                    <a:pt x="104" y="81"/>
                  </a:cubicBezTo>
                  <a:cubicBezTo>
                    <a:pt x="95" y="90"/>
                    <a:pt x="84" y="95"/>
                    <a:pt x="71" y="95"/>
                  </a:cubicBezTo>
                  <a:cubicBezTo>
                    <a:pt x="71" y="95"/>
                    <a:pt x="71" y="95"/>
                    <a:pt x="71" y="95"/>
                  </a:cubicBezTo>
                  <a:cubicBezTo>
                    <a:pt x="63" y="95"/>
                    <a:pt x="54" y="93"/>
                    <a:pt x="47" y="88"/>
                  </a:cubicBezTo>
                  <a:cubicBezTo>
                    <a:pt x="47" y="88"/>
                    <a:pt x="46" y="88"/>
                    <a:pt x="45" y="88"/>
                  </a:cubicBezTo>
                  <a:cubicBezTo>
                    <a:pt x="44" y="88"/>
                    <a:pt x="43" y="88"/>
                    <a:pt x="42" y="89"/>
                  </a:cubicBezTo>
                  <a:cubicBezTo>
                    <a:pt x="17" y="114"/>
                    <a:pt x="17" y="114"/>
                    <a:pt x="17" y="114"/>
                  </a:cubicBezTo>
                  <a:cubicBezTo>
                    <a:pt x="14" y="117"/>
                    <a:pt x="11" y="118"/>
                    <a:pt x="8" y="1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36" name="Group 466">
            <a:extLst>
              <a:ext uri="{FF2B5EF4-FFF2-40B4-BE49-F238E27FC236}">
                <a16:creationId xmlns:a16="http://schemas.microsoft.com/office/drawing/2014/main" id="{61118665-7043-D58E-0D50-BFE764607DAC}"/>
              </a:ext>
            </a:extLst>
          </p:cNvPr>
          <p:cNvGrpSpPr/>
          <p:nvPr/>
        </p:nvGrpSpPr>
        <p:grpSpPr>
          <a:xfrm>
            <a:off x="7075312" y="2604958"/>
            <a:ext cx="313938" cy="296497"/>
            <a:chOff x="5530851" y="1866899"/>
            <a:chExt cx="285750" cy="269875"/>
          </a:xfrm>
          <a:solidFill>
            <a:srgbClr val="2DADE0"/>
          </a:solidFill>
        </p:grpSpPr>
        <p:sp>
          <p:nvSpPr>
            <p:cNvPr id="237" name="Oval 190">
              <a:extLst>
                <a:ext uri="{FF2B5EF4-FFF2-40B4-BE49-F238E27FC236}">
                  <a16:creationId xmlns:a16="http://schemas.microsoft.com/office/drawing/2014/main" id="{6C3D0E37-D80F-17B5-FFF0-24352EBEBF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1026" y="1912936"/>
              <a:ext cx="68263" cy="682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8" name="Freeform 191">
              <a:extLst>
                <a:ext uri="{FF2B5EF4-FFF2-40B4-BE49-F238E27FC236}">
                  <a16:creationId xmlns:a16="http://schemas.microsoft.com/office/drawing/2014/main" id="{8BE6281E-17FE-0E50-857D-DBE08417E5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0851" y="1866899"/>
              <a:ext cx="285750" cy="269875"/>
            </a:xfrm>
            <a:custGeom>
              <a:avLst/>
              <a:gdLst/>
              <a:ahLst/>
              <a:cxnLst>
                <a:cxn ang="0">
                  <a:pos x="100" y="75"/>
                </a:cxn>
                <a:cxn ang="0">
                  <a:pos x="97" y="77"/>
                </a:cxn>
                <a:cxn ang="0">
                  <a:pos x="96" y="77"/>
                </a:cxn>
                <a:cxn ang="0">
                  <a:pos x="90" y="57"/>
                </a:cxn>
                <a:cxn ang="0">
                  <a:pos x="84" y="53"/>
                </a:cxn>
                <a:cxn ang="0">
                  <a:pos x="82" y="53"/>
                </a:cxn>
                <a:cxn ang="0">
                  <a:pos x="60" y="53"/>
                </a:cxn>
                <a:cxn ang="0">
                  <a:pos x="55" y="57"/>
                </a:cxn>
                <a:cxn ang="0">
                  <a:pos x="48" y="76"/>
                </a:cxn>
                <a:cxn ang="0">
                  <a:pos x="47" y="76"/>
                </a:cxn>
                <a:cxn ang="0">
                  <a:pos x="46" y="75"/>
                </a:cxn>
                <a:cxn ang="0">
                  <a:pos x="46" y="20"/>
                </a:cxn>
                <a:cxn ang="0">
                  <a:pos x="73" y="9"/>
                </a:cxn>
                <a:cxn ang="0">
                  <a:pos x="100" y="20"/>
                </a:cxn>
                <a:cxn ang="0">
                  <a:pos x="111" y="48"/>
                </a:cxn>
                <a:cxn ang="0">
                  <a:pos x="100" y="75"/>
                </a:cxn>
                <a:cxn ang="0">
                  <a:pos x="78" y="78"/>
                </a:cxn>
                <a:cxn ang="0">
                  <a:pos x="73" y="83"/>
                </a:cxn>
                <a:cxn ang="0">
                  <a:pos x="71" y="83"/>
                </a:cxn>
                <a:cxn ang="0">
                  <a:pos x="66" y="78"/>
                </a:cxn>
                <a:cxn ang="0">
                  <a:pos x="66" y="76"/>
                </a:cxn>
                <a:cxn ang="0">
                  <a:pos x="68" y="63"/>
                </a:cxn>
                <a:cxn ang="0">
                  <a:pos x="68" y="60"/>
                </a:cxn>
                <a:cxn ang="0">
                  <a:pos x="69" y="59"/>
                </a:cxn>
                <a:cxn ang="0">
                  <a:pos x="75" y="59"/>
                </a:cxn>
                <a:cxn ang="0">
                  <a:pos x="76" y="60"/>
                </a:cxn>
                <a:cxn ang="0">
                  <a:pos x="76" y="63"/>
                </a:cxn>
                <a:cxn ang="0">
                  <a:pos x="79" y="76"/>
                </a:cxn>
                <a:cxn ang="0">
                  <a:pos x="78" y="78"/>
                </a:cxn>
                <a:cxn ang="0">
                  <a:pos x="106" y="14"/>
                </a:cxn>
                <a:cxn ang="0">
                  <a:pos x="73" y="0"/>
                </a:cxn>
                <a:cxn ang="0">
                  <a:pos x="39" y="14"/>
                </a:cxn>
                <a:cxn ang="0">
                  <a:pos x="25" y="42"/>
                </a:cxn>
                <a:cxn ang="0">
                  <a:pos x="32" y="71"/>
                </a:cxn>
                <a:cxn ang="0">
                  <a:pos x="31" y="76"/>
                </a:cxn>
                <a:cxn ang="0">
                  <a:pos x="6" y="101"/>
                </a:cxn>
                <a:cxn ang="0">
                  <a:pos x="4" y="115"/>
                </a:cxn>
                <a:cxn ang="0">
                  <a:pos x="5" y="116"/>
                </a:cxn>
                <a:cxn ang="0">
                  <a:pos x="10" y="118"/>
                </a:cxn>
                <a:cxn ang="0">
                  <a:pos x="19" y="114"/>
                </a:cxn>
                <a:cxn ang="0">
                  <a:pos x="44" y="89"/>
                </a:cxn>
                <a:cxn ang="0">
                  <a:pos x="44" y="89"/>
                </a:cxn>
                <a:cxn ang="0">
                  <a:pos x="47" y="88"/>
                </a:cxn>
                <a:cxn ang="0">
                  <a:pos x="49" y="88"/>
                </a:cxn>
                <a:cxn ang="0">
                  <a:pos x="54" y="91"/>
                </a:cxn>
                <a:cxn ang="0">
                  <a:pos x="57" y="92"/>
                </a:cxn>
                <a:cxn ang="0">
                  <a:pos x="61" y="94"/>
                </a:cxn>
                <a:cxn ang="0">
                  <a:pos x="73" y="95"/>
                </a:cxn>
                <a:cxn ang="0">
                  <a:pos x="88" y="93"/>
                </a:cxn>
                <a:cxn ang="0">
                  <a:pos x="90" y="92"/>
                </a:cxn>
                <a:cxn ang="0">
                  <a:pos x="100" y="87"/>
                </a:cxn>
                <a:cxn ang="0">
                  <a:pos x="106" y="81"/>
                </a:cxn>
                <a:cxn ang="0">
                  <a:pos x="106" y="14"/>
                </a:cxn>
              </a:cxnLst>
              <a:rect l="0" t="0" r="r" b="b"/>
              <a:pathLst>
                <a:path w="125" h="118">
                  <a:moveTo>
                    <a:pt x="100" y="75"/>
                  </a:moveTo>
                  <a:cubicBezTo>
                    <a:pt x="99" y="75"/>
                    <a:pt x="98" y="76"/>
                    <a:pt x="97" y="77"/>
                  </a:cubicBezTo>
                  <a:cubicBezTo>
                    <a:pt x="97" y="77"/>
                    <a:pt x="97" y="77"/>
                    <a:pt x="96" y="7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89" y="55"/>
                    <a:pt x="86" y="53"/>
                    <a:pt x="84" y="53"/>
                  </a:cubicBezTo>
                  <a:cubicBezTo>
                    <a:pt x="83" y="53"/>
                    <a:pt x="83" y="53"/>
                    <a:pt x="82" y="53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8" y="53"/>
                    <a:pt x="55" y="55"/>
                    <a:pt x="55" y="57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8" y="77"/>
                    <a:pt x="48" y="77"/>
                    <a:pt x="47" y="76"/>
                  </a:cubicBezTo>
                  <a:cubicBezTo>
                    <a:pt x="47" y="76"/>
                    <a:pt x="46" y="75"/>
                    <a:pt x="46" y="75"/>
                  </a:cubicBezTo>
                  <a:cubicBezTo>
                    <a:pt x="31" y="60"/>
                    <a:pt x="31" y="35"/>
                    <a:pt x="46" y="20"/>
                  </a:cubicBezTo>
                  <a:cubicBezTo>
                    <a:pt x="53" y="13"/>
                    <a:pt x="62" y="9"/>
                    <a:pt x="73" y="9"/>
                  </a:cubicBezTo>
                  <a:cubicBezTo>
                    <a:pt x="83" y="9"/>
                    <a:pt x="93" y="13"/>
                    <a:pt x="100" y="20"/>
                  </a:cubicBezTo>
                  <a:cubicBezTo>
                    <a:pt x="107" y="28"/>
                    <a:pt x="111" y="37"/>
                    <a:pt x="111" y="48"/>
                  </a:cubicBezTo>
                  <a:cubicBezTo>
                    <a:pt x="111" y="58"/>
                    <a:pt x="107" y="67"/>
                    <a:pt x="100" y="75"/>
                  </a:cubicBezTo>
                  <a:moveTo>
                    <a:pt x="78" y="78"/>
                  </a:moveTo>
                  <a:cubicBezTo>
                    <a:pt x="73" y="83"/>
                    <a:pt x="73" y="83"/>
                    <a:pt x="73" y="83"/>
                  </a:cubicBezTo>
                  <a:cubicBezTo>
                    <a:pt x="73" y="83"/>
                    <a:pt x="72" y="83"/>
                    <a:pt x="71" y="83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5" y="77"/>
                    <a:pt x="66" y="76"/>
                  </a:cubicBezTo>
                  <a:cubicBezTo>
                    <a:pt x="66" y="76"/>
                    <a:pt x="68" y="66"/>
                    <a:pt x="68" y="63"/>
                  </a:cubicBezTo>
                  <a:cubicBezTo>
                    <a:pt x="68" y="63"/>
                    <a:pt x="68" y="60"/>
                    <a:pt x="68" y="60"/>
                  </a:cubicBezTo>
                  <a:cubicBezTo>
                    <a:pt x="68" y="60"/>
                    <a:pt x="69" y="59"/>
                    <a:pt x="69" y="59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6" y="59"/>
                    <a:pt x="76" y="60"/>
                    <a:pt x="76" y="60"/>
                  </a:cubicBezTo>
                  <a:cubicBezTo>
                    <a:pt x="76" y="60"/>
                    <a:pt x="76" y="63"/>
                    <a:pt x="76" y="63"/>
                  </a:cubicBezTo>
                  <a:cubicBezTo>
                    <a:pt x="77" y="66"/>
                    <a:pt x="79" y="76"/>
                    <a:pt x="79" y="76"/>
                  </a:cubicBezTo>
                  <a:cubicBezTo>
                    <a:pt x="79" y="77"/>
                    <a:pt x="79" y="78"/>
                    <a:pt x="78" y="78"/>
                  </a:cubicBezTo>
                  <a:moveTo>
                    <a:pt x="106" y="14"/>
                  </a:moveTo>
                  <a:cubicBezTo>
                    <a:pt x="97" y="5"/>
                    <a:pt x="85" y="0"/>
                    <a:pt x="73" y="0"/>
                  </a:cubicBezTo>
                  <a:cubicBezTo>
                    <a:pt x="60" y="0"/>
                    <a:pt x="48" y="5"/>
                    <a:pt x="39" y="14"/>
                  </a:cubicBezTo>
                  <a:cubicBezTo>
                    <a:pt x="31" y="21"/>
                    <a:pt x="26" y="31"/>
                    <a:pt x="25" y="42"/>
                  </a:cubicBezTo>
                  <a:cubicBezTo>
                    <a:pt x="24" y="52"/>
                    <a:pt x="26" y="62"/>
                    <a:pt x="32" y="71"/>
                  </a:cubicBezTo>
                  <a:cubicBezTo>
                    <a:pt x="32" y="73"/>
                    <a:pt x="33" y="75"/>
                    <a:pt x="31" y="76"/>
                  </a:cubicBezTo>
                  <a:cubicBezTo>
                    <a:pt x="6" y="101"/>
                    <a:pt x="6" y="101"/>
                    <a:pt x="6" y="101"/>
                  </a:cubicBezTo>
                  <a:cubicBezTo>
                    <a:pt x="2" y="105"/>
                    <a:pt x="0" y="111"/>
                    <a:pt x="4" y="115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6" y="117"/>
                    <a:pt x="8" y="118"/>
                    <a:pt x="10" y="118"/>
                  </a:cubicBezTo>
                  <a:cubicBezTo>
                    <a:pt x="13" y="118"/>
                    <a:pt x="16" y="117"/>
                    <a:pt x="19" y="114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5" y="88"/>
                    <a:pt x="46" y="88"/>
                    <a:pt x="47" y="88"/>
                  </a:cubicBezTo>
                  <a:cubicBezTo>
                    <a:pt x="48" y="88"/>
                    <a:pt x="49" y="88"/>
                    <a:pt x="49" y="88"/>
                  </a:cubicBezTo>
                  <a:cubicBezTo>
                    <a:pt x="51" y="90"/>
                    <a:pt x="52" y="90"/>
                    <a:pt x="54" y="91"/>
                  </a:cubicBezTo>
                  <a:cubicBezTo>
                    <a:pt x="55" y="92"/>
                    <a:pt x="56" y="92"/>
                    <a:pt x="57" y="92"/>
                  </a:cubicBezTo>
                  <a:cubicBezTo>
                    <a:pt x="58" y="93"/>
                    <a:pt x="59" y="93"/>
                    <a:pt x="61" y="94"/>
                  </a:cubicBezTo>
                  <a:cubicBezTo>
                    <a:pt x="65" y="95"/>
                    <a:pt x="69" y="95"/>
                    <a:pt x="73" y="95"/>
                  </a:cubicBezTo>
                  <a:cubicBezTo>
                    <a:pt x="78" y="95"/>
                    <a:pt x="83" y="94"/>
                    <a:pt x="88" y="93"/>
                  </a:cubicBezTo>
                  <a:cubicBezTo>
                    <a:pt x="89" y="93"/>
                    <a:pt x="89" y="92"/>
                    <a:pt x="90" y="92"/>
                  </a:cubicBezTo>
                  <a:cubicBezTo>
                    <a:pt x="94" y="91"/>
                    <a:pt x="97" y="89"/>
                    <a:pt x="100" y="87"/>
                  </a:cubicBezTo>
                  <a:cubicBezTo>
                    <a:pt x="102" y="85"/>
                    <a:pt x="104" y="83"/>
                    <a:pt x="106" y="81"/>
                  </a:cubicBezTo>
                  <a:cubicBezTo>
                    <a:pt x="125" y="63"/>
                    <a:pt x="125" y="32"/>
                    <a:pt x="106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39" name="Group 449">
            <a:extLst>
              <a:ext uri="{FF2B5EF4-FFF2-40B4-BE49-F238E27FC236}">
                <a16:creationId xmlns:a16="http://schemas.microsoft.com/office/drawing/2014/main" id="{66B84BD3-CEA0-5771-B47F-EF82DD4D360B}"/>
              </a:ext>
            </a:extLst>
          </p:cNvPr>
          <p:cNvGrpSpPr/>
          <p:nvPr/>
        </p:nvGrpSpPr>
        <p:grpSpPr>
          <a:xfrm>
            <a:off x="8887432" y="2655536"/>
            <a:ext cx="299986" cy="197084"/>
            <a:chOff x="7180263" y="1912936"/>
            <a:chExt cx="273051" cy="179388"/>
          </a:xfrm>
          <a:solidFill>
            <a:srgbClr val="2DADE0"/>
          </a:solidFill>
        </p:grpSpPr>
        <p:sp>
          <p:nvSpPr>
            <p:cNvPr id="240" name="Freeform 192">
              <a:extLst>
                <a:ext uri="{FF2B5EF4-FFF2-40B4-BE49-F238E27FC236}">
                  <a16:creationId xmlns:a16="http://schemas.microsoft.com/office/drawing/2014/main" id="{FA44B49B-12AA-8C49-7D4B-85E367E43B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0263" y="1912936"/>
              <a:ext cx="82550" cy="171450"/>
            </a:xfrm>
            <a:custGeom>
              <a:avLst/>
              <a:gdLst/>
              <a:ahLst/>
              <a:cxnLst>
                <a:cxn ang="0">
                  <a:pos x="36" y="63"/>
                </a:cxn>
                <a:cxn ang="0">
                  <a:pos x="32" y="68"/>
                </a:cxn>
                <a:cxn ang="0">
                  <a:pos x="4" y="75"/>
                </a:cxn>
                <a:cxn ang="0">
                  <a:pos x="0" y="71"/>
                </a:cxn>
                <a:cxn ang="0">
                  <a:pos x="0" y="12"/>
                </a:cxn>
                <a:cxn ang="0">
                  <a:pos x="4" y="7"/>
                </a:cxn>
                <a:cxn ang="0">
                  <a:pos x="32" y="0"/>
                </a:cxn>
                <a:cxn ang="0">
                  <a:pos x="36" y="3"/>
                </a:cxn>
                <a:cxn ang="0">
                  <a:pos x="36" y="63"/>
                </a:cxn>
              </a:cxnLst>
              <a:rect l="0" t="0" r="r" b="b"/>
              <a:pathLst>
                <a:path w="36" h="75">
                  <a:moveTo>
                    <a:pt x="36" y="63"/>
                  </a:moveTo>
                  <a:cubicBezTo>
                    <a:pt x="36" y="65"/>
                    <a:pt x="35" y="68"/>
                    <a:pt x="32" y="68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2" y="75"/>
                    <a:pt x="0" y="74"/>
                    <a:pt x="0" y="7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2" y="7"/>
                    <a:pt x="4" y="7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5" y="0"/>
                    <a:pt x="36" y="1"/>
                    <a:pt x="36" y="3"/>
                  </a:cubicBezTo>
                  <a:lnTo>
                    <a:pt x="36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1" name="Freeform 193">
              <a:extLst>
                <a:ext uri="{FF2B5EF4-FFF2-40B4-BE49-F238E27FC236}">
                  <a16:creationId xmlns:a16="http://schemas.microsoft.com/office/drawing/2014/main" id="{216D022B-C63A-3B04-212B-F40CD3740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9176" y="1930399"/>
              <a:ext cx="84138" cy="161925"/>
            </a:xfrm>
            <a:custGeom>
              <a:avLst/>
              <a:gdLst/>
              <a:ahLst/>
              <a:cxnLst>
                <a:cxn ang="0">
                  <a:pos x="37" y="63"/>
                </a:cxn>
                <a:cxn ang="0">
                  <a:pos x="33" y="68"/>
                </a:cxn>
                <a:cxn ang="0">
                  <a:pos x="5" y="70"/>
                </a:cxn>
                <a:cxn ang="0">
                  <a:pos x="0" y="66"/>
                </a:cxn>
                <a:cxn ang="0">
                  <a:pos x="0" y="6"/>
                </a:cxn>
                <a:cxn ang="0">
                  <a:pos x="5" y="2"/>
                </a:cxn>
                <a:cxn ang="0">
                  <a:pos x="33" y="0"/>
                </a:cxn>
                <a:cxn ang="0">
                  <a:pos x="37" y="4"/>
                </a:cxn>
                <a:cxn ang="0">
                  <a:pos x="37" y="63"/>
                </a:cxn>
              </a:cxnLst>
              <a:rect l="0" t="0" r="r" b="b"/>
              <a:pathLst>
                <a:path w="37" h="70">
                  <a:moveTo>
                    <a:pt x="37" y="63"/>
                  </a:moveTo>
                  <a:cubicBezTo>
                    <a:pt x="37" y="66"/>
                    <a:pt x="35" y="68"/>
                    <a:pt x="33" y="68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2" y="70"/>
                    <a:pt x="0" y="68"/>
                    <a:pt x="0" y="6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2" y="2"/>
                    <a:pt x="5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0"/>
                    <a:pt x="37" y="1"/>
                    <a:pt x="37" y="4"/>
                  </a:cubicBezTo>
                  <a:lnTo>
                    <a:pt x="37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2" name="Freeform 194">
              <a:extLst>
                <a:ext uri="{FF2B5EF4-FFF2-40B4-BE49-F238E27FC236}">
                  <a16:creationId xmlns:a16="http://schemas.microsoft.com/office/drawing/2014/main" id="{C0540D5B-EEFC-2C8C-F1E0-DC04157C84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02501" y="2012949"/>
              <a:ext cx="52388" cy="76200"/>
            </a:xfrm>
            <a:custGeom>
              <a:avLst/>
              <a:gdLst/>
              <a:ahLst/>
              <a:cxnLst>
                <a:cxn ang="0">
                  <a:pos x="12" y="20"/>
                </a:cxn>
                <a:cxn ang="0">
                  <a:pos x="3" y="11"/>
                </a:cxn>
                <a:cxn ang="0">
                  <a:pos x="12" y="3"/>
                </a:cxn>
                <a:cxn ang="0">
                  <a:pos x="20" y="11"/>
                </a:cxn>
                <a:cxn ang="0">
                  <a:pos x="12" y="2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12" y="33"/>
                </a:cxn>
                <a:cxn ang="0">
                  <a:pos x="23" y="12"/>
                </a:cxn>
                <a:cxn ang="0">
                  <a:pos x="12" y="0"/>
                </a:cxn>
              </a:cxnLst>
              <a:rect l="0" t="0" r="r" b="b"/>
              <a:pathLst>
                <a:path w="23" h="33">
                  <a:moveTo>
                    <a:pt x="12" y="20"/>
                  </a:moveTo>
                  <a:cubicBezTo>
                    <a:pt x="7" y="20"/>
                    <a:pt x="3" y="16"/>
                    <a:pt x="3" y="11"/>
                  </a:cubicBezTo>
                  <a:cubicBezTo>
                    <a:pt x="3" y="6"/>
                    <a:pt x="7" y="3"/>
                    <a:pt x="12" y="3"/>
                  </a:cubicBezTo>
                  <a:cubicBezTo>
                    <a:pt x="16" y="3"/>
                    <a:pt x="20" y="6"/>
                    <a:pt x="20" y="11"/>
                  </a:cubicBezTo>
                  <a:cubicBezTo>
                    <a:pt x="20" y="16"/>
                    <a:pt x="16" y="20"/>
                    <a:pt x="12" y="20"/>
                  </a:cubicBezTo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11" y="33"/>
                    <a:pt x="12" y="33"/>
                  </a:cubicBezTo>
                  <a:cubicBezTo>
                    <a:pt x="13" y="3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3" name="Freeform 195">
              <a:extLst>
                <a:ext uri="{FF2B5EF4-FFF2-40B4-BE49-F238E27FC236}">
                  <a16:creationId xmlns:a16="http://schemas.microsoft.com/office/drawing/2014/main" id="{4F35C836-16E1-2CAB-B15F-AC522827E8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5513" y="1912936"/>
              <a:ext cx="84138" cy="161925"/>
            </a:xfrm>
            <a:custGeom>
              <a:avLst/>
              <a:gdLst/>
              <a:ahLst/>
              <a:cxnLst>
                <a:cxn ang="0">
                  <a:pos x="7" y="56"/>
                </a:cxn>
                <a:cxn ang="0">
                  <a:pos x="24" y="39"/>
                </a:cxn>
                <a:cxn ang="0">
                  <a:pos x="35" y="44"/>
                </a:cxn>
                <a:cxn ang="0">
                  <a:pos x="37" y="42"/>
                </a:cxn>
                <a:cxn ang="0">
                  <a:pos x="37" y="14"/>
                </a:cxn>
                <a:cxn ang="0">
                  <a:pos x="33" y="9"/>
                </a:cxn>
                <a:cxn ang="0">
                  <a:pos x="4" y="1"/>
                </a:cxn>
                <a:cxn ang="0">
                  <a:pos x="0" y="3"/>
                </a:cxn>
                <a:cxn ang="0">
                  <a:pos x="0" y="63"/>
                </a:cxn>
                <a:cxn ang="0">
                  <a:pos x="4" y="69"/>
                </a:cxn>
                <a:cxn ang="0">
                  <a:pos x="11" y="70"/>
                </a:cxn>
                <a:cxn ang="0">
                  <a:pos x="11" y="69"/>
                </a:cxn>
                <a:cxn ang="0">
                  <a:pos x="7" y="56"/>
                </a:cxn>
              </a:cxnLst>
              <a:rect l="0" t="0" r="r" b="b"/>
              <a:pathLst>
                <a:path w="37" h="71">
                  <a:moveTo>
                    <a:pt x="7" y="56"/>
                  </a:moveTo>
                  <a:cubicBezTo>
                    <a:pt x="7" y="46"/>
                    <a:pt x="14" y="39"/>
                    <a:pt x="24" y="39"/>
                  </a:cubicBezTo>
                  <a:cubicBezTo>
                    <a:pt x="28" y="39"/>
                    <a:pt x="32" y="41"/>
                    <a:pt x="35" y="44"/>
                  </a:cubicBezTo>
                  <a:cubicBezTo>
                    <a:pt x="36" y="44"/>
                    <a:pt x="37" y="45"/>
                    <a:pt x="37" y="42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2"/>
                    <a:pt x="35" y="10"/>
                    <a:pt x="33" y="9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8"/>
                    <a:pt x="4" y="69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3" y="71"/>
                    <a:pt x="12" y="70"/>
                    <a:pt x="11" y="69"/>
                  </a:cubicBezTo>
                  <a:cubicBezTo>
                    <a:pt x="8" y="63"/>
                    <a:pt x="7" y="59"/>
                    <a:pt x="7" y="5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4" name="Freeform 196">
              <a:extLst>
                <a:ext uri="{FF2B5EF4-FFF2-40B4-BE49-F238E27FC236}">
                  <a16:creationId xmlns:a16="http://schemas.microsoft.com/office/drawing/2014/main" id="{4C0085C6-6574-4BE2-3CF1-5A4FAF80BD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5363" y="2068511"/>
              <a:ext cx="14288" cy="23813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1" y="8"/>
                </a:cxn>
                <a:cxn ang="0">
                  <a:pos x="1" y="9"/>
                </a:cxn>
                <a:cxn ang="0">
                  <a:pos x="2" y="9"/>
                </a:cxn>
                <a:cxn ang="0">
                  <a:pos x="6" y="6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3" y="4"/>
                </a:cxn>
              </a:cxnLst>
              <a:rect l="0" t="0" r="r" b="b"/>
              <a:pathLst>
                <a:path w="6" h="10">
                  <a:moveTo>
                    <a:pt x="3" y="4"/>
                  </a:moveTo>
                  <a:cubicBezTo>
                    <a:pt x="3" y="5"/>
                    <a:pt x="2" y="7"/>
                    <a:pt x="1" y="8"/>
                  </a:cubicBezTo>
                  <a:cubicBezTo>
                    <a:pt x="1" y="8"/>
                    <a:pt x="0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10"/>
                    <a:pt x="6" y="8"/>
                    <a:pt x="6" y="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2"/>
                    <a:pt x="4" y="3"/>
                    <a:pt x="3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5" name="Group 451">
            <a:extLst>
              <a:ext uri="{FF2B5EF4-FFF2-40B4-BE49-F238E27FC236}">
                <a16:creationId xmlns:a16="http://schemas.microsoft.com/office/drawing/2014/main" id="{A13AB980-D315-28EC-45BC-CD9436C64EF1}"/>
              </a:ext>
            </a:extLst>
          </p:cNvPr>
          <p:cNvGrpSpPr/>
          <p:nvPr/>
        </p:nvGrpSpPr>
        <p:grpSpPr>
          <a:xfrm>
            <a:off x="9356595" y="2592748"/>
            <a:ext cx="299986" cy="322659"/>
            <a:chOff x="7607301" y="1855786"/>
            <a:chExt cx="273050" cy="293688"/>
          </a:xfrm>
          <a:solidFill>
            <a:srgbClr val="2DADE0"/>
          </a:solidFill>
        </p:grpSpPr>
        <p:grpSp>
          <p:nvGrpSpPr>
            <p:cNvPr id="246" name="Group 450">
              <a:extLst>
                <a:ext uri="{FF2B5EF4-FFF2-40B4-BE49-F238E27FC236}">
                  <a16:creationId xmlns:a16="http://schemas.microsoft.com/office/drawing/2014/main" id="{CAC05E88-5C5B-A12F-62A5-D28CDCD82B7C}"/>
                </a:ext>
              </a:extLst>
            </p:cNvPr>
            <p:cNvGrpSpPr/>
            <p:nvPr/>
          </p:nvGrpSpPr>
          <p:grpSpPr>
            <a:xfrm>
              <a:off x="7607301" y="1855786"/>
              <a:ext cx="209550" cy="293688"/>
              <a:chOff x="7607301" y="1855786"/>
              <a:chExt cx="209550" cy="293688"/>
            </a:xfrm>
            <a:grpFill/>
          </p:grpSpPr>
          <p:sp>
            <p:nvSpPr>
              <p:cNvPr id="248" name="Freeform 197">
                <a:extLst>
                  <a:ext uri="{FF2B5EF4-FFF2-40B4-BE49-F238E27FC236}">
                    <a16:creationId xmlns:a16="http://schemas.microsoft.com/office/drawing/2014/main" id="{885B9598-1A20-85FA-C4F4-B07F8A686A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7301" y="1855786"/>
                <a:ext cx="119063" cy="119063"/>
              </a:xfrm>
              <a:custGeom>
                <a:avLst/>
                <a:gdLst/>
                <a:ahLst/>
                <a:cxnLst>
                  <a:cxn ang="0">
                    <a:pos x="50" y="36"/>
                  </a:cxn>
                  <a:cxn ang="0">
                    <a:pos x="50" y="42"/>
                  </a:cxn>
                  <a:cxn ang="0">
                    <a:pos x="42" y="51"/>
                  </a:cxn>
                  <a:cxn ang="0">
                    <a:pos x="35" y="51"/>
                  </a:cxn>
                  <a:cxn ang="0">
                    <a:pos x="1" y="17"/>
                  </a:cxn>
                  <a:cxn ang="0">
                    <a:pos x="1" y="10"/>
                  </a:cxn>
                  <a:cxn ang="0">
                    <a:pos x="10" y="2"/>
                  </a:cxn>
                  <a:cxn ang="0">
                    <a:pos x="16" y="2"/>
                  </a:cxn>
                  <a:cxn ang="0">
                    <a:pos x="50" y="36"/>
                  </a:cxn>
                </a:cxnLst>
                <a:rect l="0" t="0" r="r" b="b"/>
                <a:pathLst>
                  <a:path w="52" h="52">
                    <a:moveTo>
                      <a:pt x="50" y="36"/>
                    </a:moveTo>
                    <a:cubicBezTo>
                      <a:pt x="52" y="37"/>
                      <a:pt x="52" y="40"/>
                      <a:pt x="50" y="42"/>
                    </a:cubicBezTo>
                    <a:cubicBezTo>
                      <a:pt x="42" y="51"/>
                      <a:pt x="42" y="51"/>
                      <a:pt x="42" y="51"/>
                    </a:cubicBezTo>
                    <a:cubicBezTo>
                      <a:pt x="40" y="52"/>
                      <a:pt x="37" y="52"/>
                      <a:pt x="35" y="51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5"/>
                      <a:pt x="0" y="12"/>
                      <a:pt x="1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0"/>
                      <a:pt x="15" y="0"/>
                      <a:pt x="16" y="2"/>
                    </a:cubicBezTo>
                    <a:lnTo>
                      <a:pt x="50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49" name="Freeform 198">
                <a:extLst>
                  <a:ext uri="{FF2B5EF4-FFF2-40B4-BE49-F238E27FC236}">
                    <a16:creationId xmlns:a16="http://schemas.microsoft.com/office/drawing/2014/main" id="{4CA444C9-3B76-D4B4-359B-0C0556A13C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69213" y="2000249"/>
                <a:ext cx="147638" cy="149225"/>
              </a:xfrm>
              <a:custGeom>
                <a:avLst/>
                <a:gdLst/>
                <a:ahLst/>
                <a:cxnLst>
                  <a:cxn ang="0">
                    <a:pos x="48" y="29"/>
                  </a:cxn>
                  <a:cxn ang="0">
                    <a:pos x="44" y="32"/>
                  </a:cxn>
                  <a:cxn ang="0">
                    <a:pos x="41" y="40"/>
                  </a:cxn>
                  <a:cxn ang="0">
                    <a:pos x="43" y="45"/>
                  </a:cxn>
                  <a:cxn ang="0">
                    <a:pos x="40" y="47"/>
                  </a:cxn>
                  <a:cxn ang="0">
                    <a:pos x="36" y="43"/>
                  </a:cxn>
                  <a:cxn ang="0">
                    <a:pos x="28" y="43"/>
                  </a:cxn>
                  <a:cxn ang="0">
                    <a:pos x="23" y="47"/>
                  </a:cxn>
                  <a:cxn ang="0">
                    <a:pos x="21" y="45"/>
                  </a:cxn>
                  <a:cxn ang="0">
                    <a:pos x="23" y="40"/>
                  </a:cxn>
                  <a:cxn ang="0">
                    <a:pos x="20" y="32"/>
                  </a:cxn>
                  <a:cxn ang="0">
                    <a:pos x="16" y="29"/>
                  </a:cxn>
                  <a:cxn ang="0">
                    <a:pos x="17" y="26"/>
                  </a:cxn>
                  <a:cxn ang="0">
                    <a:pos x="22" y="26"/>
                  </a:cxn>
                  <a:cxn ang="0">
                    <a:pos x="29" y="21"/>
                  </a:cxn>
                  <a:cxn ang="0">
                    <a:pos x="30" y="16"/>
                  </a:cxn>
                  <a:cxn ang="0">
                    <a:pos x="33" y="16"/>
                  </a:cxn>
                  <a:cxn ang="0">
                    <a:pos x="35" y="21"/>
                  </a:cxn>
                  <a:cxn ang="0">
                    <a:pos x="42" y="26"/>
                  </a:cxn>
                  <a:cxn ang="0">
                    <a:pos x="47" y="26"/>
                  </a:cxn>
                  <a:cxn ang="0">
                    <a:pos x="48" y="29"/>
                  </a:cxn>
                  <a:cxn ang="0">
                    <a:pos x="32" y="0"/>
                  </a:cxn>
                  <a:cxn ang="0">
                    <a:pos x="0" y="32"/>
                  </a:cxn>
                  <a:cxn ang="0">
                    <a:pos x="32" y="65"/>
                  </a:cxn>
                  <a:cxn ang="0">
                    <a:pos x="64" y="32"/>
                  </a:cxn>
                  <a:cxn ang="0">
                    <a:pos x="32" y="0"/>
                  </a:cxn>
                </a:cxnLst>
                <a:rect l="0" t="0" r="r" b="b"/>
                <a:pathLst>
                  <a:path w="64" h="65">
                    <a:moveTo>
                      <a:pt x="48" y="29"/>
                    </a:moveTo>
                    <a:cubicBezTo>
                      <a:pt x="44" y="32"/>
                      <a:pt x="44" y="32"/>
                      <a:pt x="44" y="32"/>
                    </a:cubicBezTo>
                    <a:cubicBezTo>
                      <a:pt x="41" y="34"/>
                      <a:pt x="40" y="37"/>
                      <a:pt x="41" y="40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4" y="48"/>
                      <a:pt x="43" y="48"/>
                      <a:pt x="40" y="47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4" y="42"/>
                      <a:pt x="30" y="42"/>
                      <a:pt x="28" y="43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1" y="48"/>
                      <a:pt x="20" y="48"/>
                      <a:pt x="21" y="45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37"/>
                      <a:pt x="22" y="34"/>
                      <a:pt x="20" y="32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3" y="27"/>
                      <a:pt x="14" y="26"/>
                      <a:pt x="17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5" y="26"/>
                      <a:pt x="28" y="24"/>
                      <a:pt x="29" y="21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1" y="13"/>
                      <a:pt x="33" y="13"/>
                      <a:pt x="33" y="16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6" y="24"/>
                      <a:pt x="39" y="26"/>
                      <a:pt x="42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50" y="26"/>
                      <a:pt x="50" y="27"/>
                      <a:pt x="48" y="29"/>
                    </a:cubicBezTo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50"/>
                      <a:pt x="14" y="65"/>
                      <a:pt x="32" y="65"/>
                    </a:cubicBezTo>
                    <a:cubicBezTo>
                      <a:pt x="50" y="65"/>
                      <a:pt x="64" y="50"/>
                      <a:pt x="64" y="32"/>
                    </a:cubicBezTo>
                    <a:cubicBezTo>
                      <a:pt x="64" y="15"/>
                      <a:pt x="50" y="0"/>
                      <a:pt x="3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  <p:sp>
          <p:nvSpPr>
            <p:cNvPr id="247" name="Freeform 199">
              <a:extLst>
                <a:ext uri="{FF2B5EF4-FFF2-40B4-BE49-F238E27FC236}">
                  <a16:creationId xmlns:a16="http://schemas.microsoft.com/office/drawing/2014/main" id="{2FABD577-DCA3-4FA1-E67C-6AAF29E378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5251" y="1855786"/>
              <a:ext cx="165100" cy="133350"/>
            </a:xfrm>
            <a:custGeom>
              <a:avLst/>
              <a:gdLst/>
              <a:ahLst/>
              <a:cxnLst>
                <a:cxn ang="0">
                  <a:pos x="70" y="10"/>
                </a:cxn>
                <a:cxn ang="0">
                  <a:pos x="62" y="2"/>
                </a:cxn>
                <a:cxn ang="0">
                  <a:pos x="55" y="2"/>
                </a:cxn>
                <a:cxn ang="0">
                  <a:pos x="4" y="53"/>
                </a:cxn>
                <a:cxn ang="0">
                  <a:pos x="6" y="55"/>
                </a:cxn>
                <a:cxn ang="0">
                  <a:pos x="13" y="54"/>
                </a:cxn>
                <a:cxn ang="0">
                  <a:pos x="27" y="57"/>
                </a:cxn>
                <a:cxn ang="0">
                  <a:pos x="30" y="56"/>
                </a:cxn>
                <a:cxn ang="0">
                  <a:pos x="70" y="17"/>
                </a:cxn>
                <a:cxn ang="0">
                  <a:pos x="70" y="10"/>
                </a:cxn>
              </a:cxnLst>
              <a:rect l="0" t="0" r="r" b="b"/>
              <a:pathLst>
                <a:path w="72" h="58">
                  <a:moveTo>
                    <a:pt x="70" y="10"/>
                  </a:moveTo>
                  <a:cubicBezTo>
                    <a:pt x="62" y="2"/>
                    <a:pt x="62" y="2"/>
                    <a:pt x="62" y="2"/>
                  </a:cubicBezTo>
                  <a:cubicBezTo>
                    <a:pt x="60" y="0"/>
                    <a:pt x="57" y="0"/>
                    <a:pt x="55" y="2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0" y="57"/>
                    <a:pt x="6" y="55"/>
                  </a:cubicBezTo>
                  <a:cubicBezTo>
                    <a:pt x="8" y="54"/>
                    <a:pt x="11" y="54"/>
                    <a:pt x="13" y="54"/>
                  </a:cubicBezTo>
                  <a:cubicBezTo>
                    <a:pt x="18" y="54"/>
                    <a:pt x="23" y="55"/>
                    <a:pt x="27" y="57"/>
                  </a:cubicBezTo>
                  <a:cubicBezTo>
                    <a:pt x="27" y="57"/>
                    <a:pt x="29" y="58"/>
                    <a:pt x="30" y="56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2" y="15"/>
                    <a:pt x="72" y="12"/>
                    <a:pt x="70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50" name="Group 398">
            <a:extLst>
              <a:ext uri="{FF2B5EF4-FFF2-40B4-BE49-F238E27FC236}">
                <a16:creationId xmlns:a16="http://schemas.microsoft.com/office/drawing/2014/main" id="{FE1E474B-E614-AE8C-D1EB-FCB978D65C34}"/>
              </a:ext>
            </a:extLst>
          </p:cNvPr>
          <p:cNvGrpSpPr/>
          <p:nvPr/>
        </p:nvGrpSpPr>
        <p:grpSpPr>
          <a:xfrm>
            <a:off x="3131900" y="3360153"/>
            <a:ext cx="299986" cy="258128"/>
            <a:chOff x="1941513" y="2401886"/>
            <a:chExt cx="273050" cy="234951"/>
          </a:xfrm>
          <a:solidFill>
            <a:srgbClr val="6ACEE2"/>
          </a:solidFill>
        </p:grpSpPr>
        <p:sp>
          <p:nvSpPr>
            <p:cNvPr id="251" name="Oval 200">
              <a:extLst>
                <a:ext uri="{FF2B5EF4-FFF2-40B4-BE49-F238E27FC236}">
                  <a16:creationId xmlns:a16="http://schemas.microsoft.com/office/drawing/2014/main" id="{7528044B-0794-6A63-EE7B-00327D17CD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1513" y="2401886"/>
              <a:ext cx="180975" cy="682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2" name="Freeform 201">
              <a:extLst>
                <a:ext uri="{FF2B5EF4-FFF2-40B4-BE49-F238E27FC236}">
                  <a16:creationId xmlns:a16="http://schemas.microsoft.com/office/drawing/2014/main" id="{AF66AD88-80D0-7C24-A641-9C868E02A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513" y="2459036"/>
              <a:ext cx="180975" cy="46038"/>
            </a:xfrm>
            <a:custGeom>
              <a:avLst/>
              <a:gdLst/>
              <a:ahLst/>
              <a:cxnLst>
                <a:cxn ang="0">
                  <a:pos x="40" y="20"/>
                </a:cxn>
                <a:cxn ang="0">
                  <a:pos x="79" y="5"/>
                </a:cxn>
                <a:cxn ang="0">
                  <a:pos x="78" y="1"/>
                </a:cxn>
                <a:cxn ang="0">
                  <a:pos x="77" y="1"/>
                </a:cxn>
                <a:cxn ang="0">
                  <a:pos x="69" y="5"/>
                </a:cxn>
                <a:cxn ang="0">
                  <a:pos x="40" y="9"/>
                </a:cxn>
                <a:cxn ang="0">
                  <a:pos x="10" y="5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5"/>
                </a:cxn>
                <a:cxn ang="0">
                  <a:pos x="40" y="20"/>
                </a:cxn>
              </a:cxnLst>
              <a:rect l="0" t="0" r="r" b="b"/>
              <a:pathLst>
                <a:path w="79" h="20">
                  <a:moveTo>
                    <a:pt x="40" y="20"/>
                  </a:moveTo>
                  <a:cubicBezTo>
                    <a:pt x="61" y="20"/>
                    <a:pt x="79" y="13"/>
                    <a:pt x="79" y="5"/>
                  </a:cubicBezTo>
                  <a:cubicBezTo>
                    <a:pt x="79" y="3"/>
                    <a:pt x="79" y="2"/>
                    <a:pt x="78" y="1"/>
                  </a:cubicBezTo>
                  <a:cubicBezTo>
                    <a:pt x="78" y="1"/>
                    <a:pt x="77" y="0"/>
                    <a:pt x="77" y="1"/>
                  </a:cubicBezTo>
                  <a:cubicBezTo>
                    <a:pt x="74" y="2"/>
                    <a:pt x="72" y="3"/>
                    <a:pt x="69" y="5"/>
                  </a:cubicBezTo>
                  <a:cubicBezTo>
                    <a:pt x="61" y="8"/>
                    <a:pt x="51" y="9"/>
                    <a:pt x="40" y="9"/>
                  </a:cubicBezTo>
                  <a:cubicBezTo>
                    <a:pt x="29" y="9"/>
                    <a:pt x="18" y="8"/>
                    <a:pt x="10" y="5"/>
                  </a:cubicBezTo>
                  <a:cubicBezTo>
                    <a:pt x="7" y="3"/>
                    <a:pt x="5" y="2"/>
                    <a:pt x="2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13"/>
                    <a:pt x="18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3" name="Freeform 202">
              <a:extLst>
                <a:ext uri="{FF2B5EF4-FFF2-40B4-BE49-F238E27FC236}">
                  <a16:creationId xmlns:a16="http://schemas.microsoft.com/office/drawing/2014/main" id="{8D0F1F9C-B41E-D8C4-FFAF-F4A80E2933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513" y="2562224"/>
              <a:ext cx="127000" cy="46038"/>
            </a:xfrm>
            <a:custGeom>
              <a:avLst/>
              <a:gdLst/>
              <a:ahLst/>
              <a:cxnLst>
                <a:cxn ang="0">
                  <a:pos x="51" y="9"/>
                </a:cxn>
                <a:cxn ang="0">
                  <a:pos x="50" y="9"/>
                </a:cxn>
                <a:cxn ang="0">
                  <a:pos x="40" y="9"/>
                </a:cxn>
                <a:cxn ang="0">
                  <a:pos x="10" y="5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5"/>
                </a:cxn>
                <a:cxn ang="0">
                  <a:pos x="40" y="20"/>
                </a:cxn>
                <a:cxn ang="0">
                  <a:pos x="54" y="19"/>
                </a:cxn>
                <a:cxn ang="0">
                  <a:pos x="55" y="18"/>
                </a:cxn>
                <a:cxn ang="0">
                  <a:pos x="51" y="9"/>
                </a:cxn>
              </a:cxnLst>
              <a:rect l="0" t="0" r="r" b="b"/>
              <a:pathLst>
                <a:path w="55" h="20">
                  <a:moveTo>
                    <a:pt x="51" y="9"/>
                  </a:moveTo>
                  <a:cubicBezTo>
                    <a:pt x="51" y="9"/>
                    <a:pt x="51" y="9"/>
                    <a:pt x="50" y="9"/>
                  </a:cubicBezTo>
                  <a:cubicBezTo>
                    <a:pt x="47" y="9"/>
                    <a:pt x="43" y="9"/>
                    <a:pt x="40" y="9"/>
                  </a:cubicBezTo>
                  <a:cubicBezTo>
                    <a:pt x="29" y="9"/>
                    <a:pt x="18" y="8"/>
                    <a:pt x="10" y="5"/>
                  </a:cubicBezTo>
                  <a:cubicBezTo>
                    <a:pt x="7" y="3"/>
                    <a:pt x="5" y="3"/>
                    <a:pt x="3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13"/>
                    <a:pt x="18" y="20"/>
                    <a:pt x="40" y="20"/>
                  </a:cubicBezTo>
                  <a:cubicBezTo>
                    <a:pt x="44" y="20"/>
                    <a:pt x="50" y="20"/>
                    <a:pt x="54" y="19"/>
                  </a:cubicBezTo>
                  <a:cubicBezTo>
                    <a:pt x="55" y="19"/>
                    <a:pt x="55" y="19"/>
                    <a:pt x="55" y="18"/>
                  </a:cubicBezTo>
                  <a:cubicBezTo>
                    <a:pt x="53" y="16"/>
                    <a:pt x="51" y="12"/>
                    <a:pt x="51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4" name="Freeform 203">
              <a:extLst>
                <a:ext uri="{FF2B5EF4-FFF2-40B4-BE49-F238E27FC236}">
                  <a16:creationId xmlns:a16="http://schemas.microsoft.com/office/drawing/2014/main" id="{1208DA15-D55D-4C87-9C5D-7DA8BB21E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513" y="2527299"/>
              <a:ext cx="117475" cy="46038"/>
            </a:xfrm>
            <a:custGeom>
              <a:avLst/>
              <a:gdLst/>
              <a:ahLst/>
              <a:cxnLst>
                <a:cxn ang="0">
                  <a:pos x="40" y="20"/>
                </a:cxn>
                <a:cxn ang="0">
                  <a:pos x="49" y="19"/>
                </a:cxn>
                <a:cxn ang="0">
                  <a:pos x="50" y="19"/>
                </a:cxn>
                <a:cxn ang="0">
                  <a:pos x="51" y="10"/>
                </a:cxn>
                <a:cxn ang="0">
                  <a:pos x="51" y="9"/>
                </a:cxn>
                <a:cxn ang="0">
                  <a:pos x="40" y="9"/>
                </a:cxn>
                <a:cxn ang="0">
                  <a:pos x="10" y="5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5"/>
                </a:cxn>
                <a:cxn ang="0">
                  <a:pos x="40" y="20"/>
                </a:cxn>
              </a:cxnLst>
              <a:rect l="0" t="0" r="r" b="b"/>
              <a:pathLst>
                <a:path w="51" h="20">
                  <a:moveTo>
                    <a:pt x="40" y="20"/>
                  </a:moveTo>
                  <a:cubicBezTo>
                    <a:pt x="44" y="20"/>
                    <a:pt x="47" y="20"/>
                    <a:pt x="49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6"/>
                    <a:pt x="50" y="13"/>
                    <a:pt x="51" y="10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47" y="9"/>
                    <a:pt x="44" y="9"/>
                    <a:pt x="40" y="9"/>
                  </a:cubicBezTo>
                  <a:cubicBezTo>
                    <a:pt x="29" y="9"/>
                    <a:pt x="18" y="8"/>
                    <a:pt x="10" y="5"/>
                  </a:cubicBezTo>
                  <a:cubicBezTo>
                    <a:pt x="7" y="3"/>
                    <a:pt x="5" y="3"/>
                    <a:pt x="3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13"/>
                    <a:pt x="18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5" name="Freeform 204">
              <a:extLst>
                <a:ext uri="{FF2B5EF4-FFF2-40B4-BE49-F238E27FC236}">
                  <a16:creationId xmlns:a16="http://schemas.microsoft.com/office/drawing/2014/main" id="{818DDCE5-BA3E-1FCE-5AF7-0282EA759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513" y="2492374"/>
              <a:ext cx="142875" cy="46038"/>
            </a:xfrm>
            <a:custGeom>
              <a:avLst/>
              <a:gdLst/>
              <a:ahLst/>
              <a:cxnLst>
                <a:cxn ang="0">
                  <a:pos x="61" y="8"/>
                </a:cxn>
                <a:cxn ang="0">
                  <a:pos x="61" y="7"/>
                </a:cxn>
                <a:cxn ang="0">
                  <a:pos x="40" y="9"/>
                </a:cxn>
                <a:cxn ang="0">
                  <a:pos x="10" y="5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5"/>
                </a:cxn>
                <a:cxn ang="0">
                  <a:pos x="40" y="20"/>
                </a:cxn>
                <a:cxn ang="0">
                  <a:pos x="52" y="19"/>
                </a:cxn>
                <a:cxn ang="0">
                  <a:pos x="53" y="18"/>
                </a:cxn>
                <a:cxn ang="0">
                  <a:pos x="61" y="8"/>
                </a:cxn>
              </a:cxnLst>
              <a:rect l="0" t="0" r="r" b="b"/>
              <a:pathLst>
                <a:path w="62" h="20">
                  <a:moveTo>
                    <a:pt x="61" y="8"/>
                  </a:moveTo>
                  <a:cubicBezTo>
                    <a:pt x="61" y="8"/>
                    <a:pt x="62" y="7"/>
                    <a:pt x="61" y="7"/>
                  </a:cubicBezTo>
                  <a:cubicBezTo>
                    <a:pt x="54" y="9"/>
                    <a:pt x="48" y="9"/>
                    <a:pt x="40" y="9"/>
                  </a:cubicBezTo>
                  <a:cubicBezTo>
                    <a:pt x="29" y="9"/>
                    <a:pt x="18" y="8"/>
                    <a:pt x="10" y="5"/>
                  </a:cubicBezTo>
                  <a:cubicBezTo>
                    <a:pt x="7" y="3"/>
                    <a:pt x="5" y="2"/>
                    <a:pt x="3" y="1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13"/>
                    <a:pt x="18" y="20"/>
                    <a:pt x="40" y="20"/>
                  </a:cubicBezTo>
                  <a:cubicBezTo>
                    <a:pt x="44" y="20"/>
                    <a:pt x="48" y="20"/>
                    <a:pt x="52" y="19"/>
                  </a:cubicBezTo>
                  <a:cubicBezTo>
                    <a:pt x="53" y="19"/>
                    <a:pt x="53" y="18"/>
                    <a:pt x="53" y="18"/>
                  </a:cubicBezTo>
                  <a:cubicBezTo>
                    <a:pt x="55" y="14"/>
                    <a:pt x="58" y="11"/>
                    <a:pt x="61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6" name="Freeform 206">
              <a:extLst>
                <a:ext uri="{FF2B5EF4-FFF2-40B4-BE49-F238E27FC236}">
                  <a16:creationId xmlns:a16="http://schemas.microsoft.com/office/drawing/2014/main" id="{D65AFF86-6351-9323-B4D5-8B9C60A307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5663" y="2528887"/>
              <a:ext cx="36512" cy="76200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5" y="10"/>
                </a:cxn>
                <a:cxn ang="0">
                  <a:pos x="9" y="8"/>
                </a:cxn>
                <a:cxn ang="0">
                  <a:pos x="13" y="9"/>
                </a:cxn>
                <a:cxn ang="0">
                  <a:pos x="13" y="9"/>
                </a:cxn>
                <a:cxn ang="0">
                  <a:pos x="15" y="8"/>
                </a:cxn>
                <a:cxn ang="0">
                  <a:pos x="15" y="6"/>
                </a:cxn>
                <a:cxn ang="0">
                  <a:pos x="15" y="5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1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7" y="1"/>
                </a:cxn>
                <a:cxn ang="0">
                  <a:pos x="7" y="4"/>
                </a:cxn>
                <a:cxn ang="0">
                  <a:pos x="6" y="4"/>
                </a:cxn>
                <a:cxn ang="0">
                  <a:pos x="1" y="11"/>
                </a:cxn>
                <a:cxn ang="0">
                  <a:pos x="7" y="18"/>
                </a:cxn>
                <a:cxn ang="0">
                  <a:pos x="11" y="22"/>
                </a:cxn>
                <a:cxn ang="0">
                  <a:pos x="7" y="25"/>
                </a:cxn>
                <a:cxn ang="0">
                  <a:pos x="3" y="24"/>
                </a:cxn>
                <a:cxn ang="0">
                  <a:pos x="2" y="23"/>
                </a:cxn>
                <a:cxn ang="0">
                  <a:pos x="1" y="24"/>
                </a:cxn>
                <a:cxn ang="0">
                  <a:pos x="0" y="26"/>
                </a:cxn>
                <a:cxn ang="0">
                  <a:pos x="1" y="27"/>
                </a:cxn>
                <a:cxn ang="0">
                  <a:pos x="6" y="29"/>
                </a:cxn>
                <a:cxn ang="0">
                  <a:pos x="6" y="29"/>
                </a:cxn>
                <a:cxn ang="0">
                  <a:pos x="6" y="31"/>
                </a:cxn>
                <a:cxn ang="0">
                  <a:pos x="8" y="33"/>
                </a:cxn>
                <a:cxn ang="0">
                  <a:pos x="9" y="33"/>
                </a:cxn>
                <a:cxn ang="0">
                  <a:pos x="10" y="31"/>
                </a:cxn>
                <a:cxn ang="0">
                  <a:pos x="10" y="29"/>
                </a:cxn>
                <a:cxn ang="0">
                  <a:pos x="10" y="28"/>
                </a:cxn>
                <a:cxn ang="0">
                  <a:pos x="16" y="21"/>
                </a:cxn>
                <a:cxn ang="0">
                  <a:pos x="10" y="14"/>
                </a:cxn>
              </a:cxnLst>
              <a:rect l="0" t="0" r="r" b="b"/>
              <a:pathLst>
                <a:path w="16" h="33">
                  <a:moveTo>
                    <a:pt x="10" y="14"/>
                  </a:moveTo>
                  <a:cubicBezTo>
                    <a:pt x="6" y="13"/>
                    <a:pt x="5" y="12"/>
                    <a:pt x="5" y="10"/>
                  </a:cubicBezTo>
                  <a:cubicBezTo>
                    <a:pt x="5" y="9"/>
                    <a:pt x="6" y="8"/>
                    <a:pt x="9" y="8"/>
                  </a:cubicBezTo>
                  <a:cubicBezTo>
                    <a:pt x="11" y="8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4" y="8"/>
                    <a:pt x="15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5"/>
                    <a:pt x="15" y="5"/>
                  </a:cubicBezTo>
                  <a:cubicBezTo>
                    <a:pt x="13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3" y="5"/>
                    <a:pt x="1" y="7"/>
                    <a:pt x="1" y="11"/>
                  </a:cubicBezTo>
                  <a:cubicBezTo>
                    <a:pt x="1" y="15"/>
                    <a:pt x="4" y="16"/>
                    <a:pt x="7" y="18"/>
                  </a:cubicBezTo>
                  <a:cubicBezTo>
                    <a:pt x="10" y="19"/>
                    <a:pt x="11" y="20"/>
                    <a:pt x="11" y="22"/>
                  </a:cubicBezTo>
                  <a:cubicBezTo>
                    <a:pt x="11" y="24"/>
                    <a:pt x="10" y="25"/>
                    <a:pt x="7" y="25"/>
                  </a:cubicBezTo>
                  <a:cubicBezTo>
                    <a:pt x="5" y="25"/>
                    <a:pt x="3" y="24"/>
                    <a:pt x="3" y="24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2" y="23"/>
                    <a:pt x="1" y="24"/>
                    <a:pt x="1" y="2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1" y="27"/>
                    <a:pt x="1" y="27"/>
                  </a:cubicBezTo>
                  <a:cubicBezTo>
                    <a:pt x="3" y="28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7" y="33"/>
                    <a:pt x="8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10" y="32"/>
                    <a:pt x="10" y="31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4" y="28"/>
                    <a:pt x="16" y="25"/>
                    <a:pt x="16" y="21"/>
                  </a:cubicBezTo>
                  <a:cubicBezTo>
                    <a:pt x="16" y="18"/>
                    <a:pt x="14" y="16"/>
                    <a:pt x="10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7" name="Freeform 207">
              <a:extLst>
                <a:ext uri="{FF2B5EF4-FFF2-40B4-BE49-F238E27FC236}">
                  <a16:creationId xmlns:a16="http://schemas.microsoft.com/office/drawing/2014/main" id="{73E284EC-5D3F-9CFF-B728-AB2A100EC5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4863" y="2497137"/>
              <a:ext cx="139700" cy="139700"/>
            </a:xfrm>
            <a:custGeom>
              <a:avLst/>
              <a:gdLst/>
              <a:ahLst/>
              <a:cxnLst>
                <a:cxn ang="0">
                  <a:pos x="30" y="54"/>
                </a:cxn>
                <a:cxn ang="0">
                  <a:pos x="7" y="30"/>
                </a:cxn>
                <a:cxn ang="0">
                  <a:pos x="30" y="7"/>
                </a:cxn>
                <a:cxn ang="0">
                  <a:pos x="54" y="30"/>
                </a:cxn>
                <a:cxn ang="0">
                  <a:pos x="30" y="54"/>
                </a:cxn>
                <a:cxn ang="0">
                  <a:pos x="30" y="0"/>
                </a:cxn>
                <a:cxn ang="0">
                  <a:pos x="0" y="30"/>
                </a:cxn>
                <a:cxn ang="0">
                  <a:pos x="30" y="61"/>
                </a:cxn>
                <a:cxn ang="0">
                  <a:pos x="61" y="30"/>
                </a:cxn>
                <a:cxn ang="0">
                  <a:pos x="30" y="0"/>
                </a:cxn>
              </a:cxnLst>
              <a:rect l="0" t="0" r="r" b="b"/>
              <a:pathLst>
                <a:path w="61" h="61">
                  <a:moveTo>
                    <a:pt x="30" y="54"/>
                  </a:moveTo>
                  <a:cubicBezTo>
                    <a:pt x="17" y="54"/>
                    <a:pt x="7" y="43"/>
                    <a:pt x="7" y="30"/>
                  </a:cubicBezTo>
                  <a:cubicBezTo>
                    <a:pt x="7" y="17"/>
                    <a:pt x="17" y="7"/>
                    <a:pt x="30" y="7"/>
                  </a:cubicBezTo>
                  <a:cubicBezTo>
                    <a:pt x="43" y="7"/>
                    <a:pt x="54" y="17"/>
                    <a:pt x="54" y="30"/>
                  </a:cubicBezTo>
                  <a:cubicBezTo>
                    <a:pt x="54" y="43"/>
                    <a:pt x="43" y="54"/>
                    <a:pt x="30" y="54"/>
                  </a:cubicBezTo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1"/>
                    <a:pt x="30" y="61"/>
                  </a:cubicBezTo>
                  <a:cubicBezTo>
                    <a:pt x="47" y="61"/>
                    <a:pt x="61" y="47"/>
                    <a:pt x="61" y="30"/>
                  </a:cubicBezTo>
                  <a:cubicBezTo>
                    <a:pt x="61" y="13"/>
                    <a:pt x="47" y="0"/>
                    <a:pt x="3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58" name="Group 453">
            <a:extLst>
              <a:ext uri="{FF2B5EF4-FFF2-40B4-BE49-F238E27FC236}">
                <a16:creationId xmlns:a16="http://schemas.microsoft.com/office/drawing/2014/main" id="{7C8FA2FD-8235-5B02-2432-6339B3DF31CF}"/>
              </a:ext>
            </a:extLst>
          </p:cNvPr>
          <p:cNvGrpSpPr/>
          <p:nvPr/>
        </p:nvGrpSpPr>
        <p:grpSpPr>
          <a:xfrm>
            <a:off x="10179811" y="2597982"/>
            <a:ext cx="298240" cy="312194"/>
            <a:chOff x="8356600" y="1860549"/>
            <a:chExt cx="271462" cy="284163"/>
          </a:xfrm>
          <a:solidFill>
            <a:srgbClr val="2DADE0"/>
          </a:solidFill>
        </p:grpSpPr>
        <p:sp>
          <p:nvSpPr>
            <p:cNvPr id="259" name="Freeform 208">
              <a:extLst>
                <a:ext uri="{FF2B5EF4-FFF2-40B4-BE49-F238E27FC236}">
                  <a16:creationId xmlns:a16="http://schemas.microsoft.com/office/drawing/2014/main" id="{83CAB6A1-7A66-3A70-7221-8BE6F6CB0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9313" y="1970087"/>
              <a:ext cx="44450" cy="87313"/>
            </a:xfrm>
            <a:custGeom>
              <a:avLst/>
              <a:gdLst/>
              <a:ahLst/>
              <a:cxnLst>
                <a:cxn ang="0">
                  <a:pos x="11" y="16"/>
                </a:cxn>
                <a:cxn ang="0">
                  <a:pos x="6" y="12"/>
                </a:cxn>
                <a:cxn ang="0">
                  <a:pos x="10" y="9"/>
                </a:cxn>
                <a:cxn ang="0">
                  <a:pos x="15" y="10"/>
                </a:cxn>
                <a:cxn ang="0">
                  <a:pos x="16" y="10"/>
                </a:cxn>
                <a:cxn ang="0">
                  <a:pos x="17" y="9"/>
                </a:cxn>
                <a:cxn ang="0">
                  <a:pos x="18" y="7"/>
                </a:cxn>
                <a:cxn ang="0">
                  <a:pos x="17" y="6"/>
                </a:cxn>
                <a:cxn ang="0">
                  <a:pos x="12" y="5"/>
                </a:cxn>
                <a:cxn ang="0">
                  <a:pos x="12" y="4"/>
                </a:cxn>
                <a:cxn ang="0">
                  <a:pos x="12" y="2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8" y="2"/>
                </a:cxn>
                <a:cxn ang="0">
                  <a:pos x="8" y="5"/>
                </a:cxn>
                <a:cxn ang="0">
                  <a:pos x="7" y="5"/>
                </a:cxn>
                <a:cxn ang="0">
                  <a:pos x="1" y="12"/>
                </a:cxn>
                <a:cxn ang="0">
                  <a:pos x="9" y="21"/>
                </a:cxn>
                <a:cxn ang="0">
                  <a:pos x="13" y="25"/>
                </a:cxn>
                <a:cxn ang="0">
                  <a:pos x="9" y="29"/>
                </a:cxn>
                <a:cxn ang="0">
                  <a:pos x="3" y="27"/>
                </a:cxn>
                <a:cxn ang="0">
                  <a:pos x="3" y="27"/>
                </a:cxn>
                <a:cxn ang="0">
                  <a:pos x="1" y="28"/>
                </a:cxn>
                <a:cxn ang="0">
                  <a:pos x="1" y="30"/>
                </a:cxn>
                <a:cxn ang="0">
                  <a:pos x="1" y="31"/>
                </a:cxn>
                <a:cxn ang="0">
                  <a:pos x="7" y="33"/>
                </a:cxn>
                <a:cxn ang="0">
                  <a:pos x="7" y="33"/>
                </a:cxn>
                <a:cxn ang="0">
                  <a:pos x="7" y="36"/>
                </a:cxn>
                <a:cxn ang="0">
                  <a:pos x="9" y="38"/>
                </a:cxn>
                <a:cxn ang="0">
                  <a:pos x="10" y="38"/>
                </a:cxn>
                <a:cxn ang="0">
                  <a:pos x="12" y="36"/>
                </a:cxn>
                <a:cxn ang="0">
                  <a:pos x="12" y="33"/>
                </a:cxn>
                <a:cxn ang="0">
                  <a:pos x="12" y="33"/>
                </a:cxn>
                <a:cxn ang="0">
                  <a:pos x="19" y="25"/>
                </a:cxn>
                <a:cxn ang="0">
                  <a:pos x="11" y="16"/>
                </a:cxn>
              </a:cxnLst>
              <a:rect l="0" t="0" r="r" b="b"/>
              <a:pathLst>
                <a:path w="19" h="38">
                  <a:moveTo>
                    <a:pt x="11" y="16"/>
                  </a:moveTo>
                  <a:cubicBezTo>
                    <a:pt x="7" y="15"/>
                    <a:pt x="6" y="14"/>
                    <a:pt x="6" y="12"/>
                  </a:cubicBezTo>
                  <a:cubicBezTo>
                    <a:pt x="6" y="11"/>
                    <a:pt x="7" y="9"/>
                    <a:pt x="10" y="9"/>
                  </a:cubicBezTo>
                  <a:cubicBezTo>
                    <a:pt x="13" y="9"/>
                    <a:pt x="15" y="10"/>
                    <a:pt x="15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6" y="10"/>
                    <a:pt x="17" y="10"/>
                    <a:pt x="17" y="9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6"/>
                    <a:pt x="17" y="6"/>
                  </a:cubicBezTo>
                  <a:cubicBezTo>
                    <a:pt x="15" y="5"/>
                    <a:pt x="12" y="5"/>
                    <a:pt x="12" y="5"/>
                  </a:cubicBezTo>
                  <a:cubicBezTo>
                    <a:pt x="12" y="5"/>
                    <a:pt x="12" y="5"/>
                    <a:pt x="12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7" y="5"/>
                  </a:cubicBezTo>
                  <a:cubicBezTo>
                    <a:pt x="3" y="6"/>
                    <a:pt x="1" y="9"/>
                    <a:pt x="1" y="12"/>
                  </a:cubicBezTo>
                  <a:cubicBezTo>
                    <a:pt x="1" y="17"/>
                    <a:pt x="5" y="19"/>
                    <a:pt x="9" y="21"/>
                  </a:cubicBezTo>
                  <a:cubicBezTo>
                    <a:pt x="12" y="22"/>
                    <a:pt x="13" y="23"/>
                    <a:pt x="13" y="25"/>
                  </a:cubicBezTo>
                  <a:cubicBezTo>
                    <a:pt x="13" y="27"/>
                    <a:pt x="12" y="29"/>
                    <a:pt x="9" y="29"/>
                  </a:cubicBezTo>
                  <a:cubicBezTo>
                    <a:pt x="7" y="29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7"/>
                    <a:pt x="2" y="27"/>
                    <a:pt x="1" y="28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1"/>
                    <a:pt x="1" y="31"/>
                  </a:cubicBezTo>
                  <a:cubicBezTo>
                    <a:pt x="3" y="32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8" y="38"/>
                    <a:pt x="9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8"/>
                    <a:pt x="12" y="37"/>
                    <a:pt x="12" y="3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6" y="32"/>
                    <a:pt x="19" y="29"/>
                    <a:pt x="19" y="25"/>
                  </a:cubicBezTo>
                  <a:cubicBezTo>
                    <a:pt x="19" y="21"/>
                    <a:pt x="17" y="18"/>
                    <a:pt x="11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0" name="Freeform 209">
              <a:extLst>
                <a:ext uri="{FF2B5EF4-FFF2-40B4-BE49-F238E27FC236}">
                  <a16:creationId xmlns:a16="http://schemas.microsoft.com/office/drawing/2014/main" id="{5FCC4A11-E40D-A1EA-CB27-7523CA44A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9775" y="1860549"/>
              <a:ext cx="263525" cy="95250"/>
            </a:xfrm>
            <a:custGeom>
              <a:avLst/>
              <a:gdLst/>
              <a:ahLst/>
              <a:cxnLst>
                <a:cxn ang="0">
                  <a:pos x="113" y="40"/>
                </a:cxn>
                <a:cxn ang="0">
                  <a:pos x="113" y="42"/>
                </a:cxn>
                <a:cxn ang="0">
                  <a:pos x="3" y="42"/>
                </a:cxn>
                <a:cxn ang="0">
                  <a:pos x="2" y="40"/>
                </a:cxn>
                <a:cxn ang="0">
                  <a:pos x="54" y="1"/>
                </a:cxn>
                <a:cxn ang="0">
                  <a:pos x="61" y="1"/>
                </a:cxn>
                <a:cxn ang="0">
                  <a:pos x="113" y="40"/>
                </a:cxn>
              </a:cxnLst>
              <a:rect l="0" t="0" r="r" b="b"/>
              <a:pathLst>
                <a:path w="115" h="42">
                  <a:moveTo>
                    <a:pt x="113" y="40"/>
                  </a:moveTo>
                  <a:cubicBezTo>
                    <a:pt x="115" y="41"/>
                    <a:pt x="115" y="42"/>
                    <a:pt x="11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1" y="42"/>
                    <a:pt x="0" y="41"/>
                    <a:pt x="2" y="40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6" y="0"/>
                    <a:pt x="59" y="0"/>
                    <a:pt x="61" y="1"/>
                  </a:cubicBezTo>
                  <a:lnTo>
                    <a:pt x="11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1" name="Freeform 210">
              <a:extLst>
                <a:ext uri="{FF2B5EF4-FFF2-40B4-BE49-F238E27FC236}">
                  <a16:creationId xmlns:a16="http://schemas.microsoft.com/office/drawing/2014/main" id="{CCD915C4-9708-120D-ACD2-0FEF155F234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6600" y="1976437"/>
              <a:ext cx="271462" cy="168275"/>
            </a:xfrm>
            <a:custGeom>
              <a:avLst/>
              <a:gdLst/>
              <a:ahLst/>
              <a:cxnLst>
                <a:cxn ang="0">
                  <a:pos x="114" y="3"/>
                </a:cxn>
                <a:cxn ang="0">
                  <a:pos x="62" y="41"/>
                </a:cxn>
                <a:cxn ang="0">
                  <a:pos x="55" y="41"/>
                </a:cxn>
                <a:cxn ang="0">
                  <a:pos x="3" y="3"/>
                </a:cxn>
                <a:cxn ang="0">
                  <a:pos x="0" y="5"/>
                </a:cxn>
                <a:cxn ang="0">
                  <a:pos x="0" y="69"/>
                </a:cxn>
                <a:cxn ang="0">
                  <a:pos x="4" y="73"/>
                </a:cxn>
                <a:cxn ang="0">
                  <a:pos x="114" y="73"/>
                </a:cxn>
                <a:cxn ang="0">
                  <a:pos x="118" y="69"/>
                </a:cxn>
                <a:cxn ang="0">
                  <a:pos x="118" y="5"/>
                </a:cxn>
                <a:cxn ang="0">
                  <a:pos x="114" y="3"/>
                </a:cxn>
              </a:cxnLst>
              <a:rect l="0" t="0" r="r" b="b"/>
              <a:pathLst>
                <a:path w="118" h="73">
                  <a:moveTo>
                    <a:pt x="114" y="3"/>
                  </a:moveTo>
                  <a:cubicBezTo>
                    <a:pt x="62" y="41"/>
                    <a:pt x="62" y="41"/>
                    <a:pt x="62" y="41"/>
                  </a:cubicBezTo>
                  <a:cubicBezTo>
                    <a:pt x="60" y="43"/>
                    <a:pt x="57" y="43"/>
                    <a:pt x="55" y="4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1"/>
                    <a:pt x="0" y="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1"/>
                    <a:pt x="2" y="73"/>
                    <a:pt x="4" y="73"/>
                  </a:cubicBezTo>
                  <a:cubicBezTo>
                    <a:pt x="114" y="73"/>
                    <a:pt x="114" y="73"/>
                    <a:pt x="114" y="73"/>
                  </a:cubicBezTo>
                  <a:cubicBezTo>
                    <a:pt x="116" y="73"/>
                    <a:pt x="118" y="71"/>
                    <a:pt x="118" y="69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0"/>
                    <a:pt x="115" y="2"/>
                    <a:pt x="114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62" name="Group 384">
            <a:extLst>
              <a:ext uri="{FF2B5EF4-FFF2-40B4-BE49-F238E27FC236}">
                <a16:creationId xmlns:a16="http://schemas.microsoft.com/office/drawing/2014/main" id="{C75314FB-1553-F47D-6CDD-A60619DB6C31}"/>
              </a:ext>
            </a:extLst>
          </p:cNvPr>
          <p:cNvGrpSpPr/>
          <p:nvPr/>
        </p:nvGrpSpPr>
        <p:grpSpPr>
          <a:xfrm>
            <a:off x="1712203" y="3300854"/>
            <a:ext cx="299986" cy="373238"/>
            <a:chOff x="649288" y="2347912"/>
            <a:chExt cx="273050" cy="339725"/>
          </a:xfrm>
          <a:solidFill>
            <a:srgbClr val="6ACEE2"/>
          </a:solidFill>
        </p:grpSpPr>
        <p:sp>
          <p:nvSpPr>
            <p:cNvPr id="263" name="Freeform 211">
              <a:extLst>
                <a:ext uri="{FF2B5EF4-FFF2-40B4-BE49-F238E27FC236}">
                  <a16:creationId xmlns:a16="http://schemas.microsoft.com/office/drawing/2014/main" id="{8EF53599-CCE7-4528-84FA-688628D995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2487612"/>
              <a:ext cx="117475" cy="115888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7" y="38"/>
                </a:cxn>
                <a:cxn ang="0">
                  <a:pos x="27" y="41"/>
                </a:cxn>
                <a:cxn ang="0">
                  <a:pos x="26" y="42"/>
                </a:cxn>
                <a:cxn ang="0">
                  <a:pos x="25" y="42"/>
                </a:cxn>
                <a:cxn ang="0">
                  <a:pos x="23" y="41"/>
                </a:cxn>
                <a:cxn ang="0">
                  <a:pos x="23" y="38"/>
                </a:cxn>
                <a:cxn ang="0">
                  <a:pos x="23" y="38"/>
                </a:cxn>
                <a:cxn ang="0">
                  <a:pos x="18" y="36"/>
                </a:cxn>
                <a:cxn ang="0">
                  <a:pos x="17" y="35"/>
                </a:cxn>
                <a:cxn ang="0">
                  <a:pos x="18" y="33"/>
                </a:cxn>
                <a:cxn ang="0">
                  <a:pos x="19" y="32"/>
                </a:cxn>
                <a:cxn ang="0">
                  <a:pos x="19" y="32"/>
                </a:cxn>
                <a:cxn ang="0">
                  <a:pos x="25" y="34"/>
                </a:cxn>
                <a:cxn ang="0">
                  <a:pos x="29" y="31"/>
                </a:cxn>
                <a:cxn ang="0">
                  <a:pos x="25" y="26"/>
                </a:cxn>
                <a:cxn ang="0">
                  <a:pos x="17" y="19"/>
                </a:cxn>
                <a:cxn ang="0">
                  <a:pos x="23" y="12"/>
                </a:cxn>
                <a:cxn ang="0">
                  <a:pos x="24" y="11"/>
                </a:cxn>
                <a:cxn ang="0">
                  <a:pos x="24" y="9"/>
                </a:cxn>
                <a:cxn ang="0">
                  <a:pos x="25" y="7"/>
                </a:cxn>
                <a:cxn ang="0">
                  <a:pos x="26" y="7"/>
                </a:cxn>
                <a:cxn ang="0">
                  <a:pos x="28" y="9"/>
                </a:cxn>
                <a:cxn ang="0">
                  <a:pos x="28" y="11"/>
                </a:cxn>
                <a:cxn ang="0">
                  <a:pos x="28" y="11"/>
                </a:cxn>
                <a:cxn ang="0">
                  <a:pos x="32" y="13"/>
                </a:cxn>
                <a:cxn ang="0">
                  <a:pos x="33" y="14"/>
                </a:cxn>
                <a:cxn ang="0">
                  <a:pos x="32" y="16"/>
                </a:cxn>
                <a:cxn ang="0">
                  <a:pos x="31" y="17"/>
                </a:cxn>
                <a:cxn ang="0">
                  <a:pos x="30" y="16"/>
                </a:cxn>
                <a:cxn ang="0">
                  <a:pos x="26" y="15"/>
                </a:cxn>
                <a:cxn ang="0">
                  <a:pos x="22" y="18"/>
                </a:cxn>
                <a:cxn ang="0">
                  <a:pos x="27" y="22"/>
                </a:cxn>
                <a:cxn ang="0">
                  <a:pos x="34" y="30"/>
                </a:cxn>
                <a:cxn ang="0">
                  <a:pos x="28" y="38"/>
                </a:cxn>
                <a:cxn ang="0">
                  <a:pos x="25" y="0"/>
                </a:cxn>
                <a:cxn ang="0">
                  <a:pos x="0" y="25"/>
                </a:cxn>
                <a:cxn ang="0">
                  <a:pos x="25" y="50"/>
                </a:cxn>
                <a:cxn ang="0">
                  <a:pos x="51" y="25"/>
                </a:cxn>
                <a:cxn ang="0">
                  <a:pos x="25" y="0"/>
                </a:cxn>
              </a:cxnLst>
              <a:rect l="0" t="0" r="r" b="b"/>
              <a:pathLst>
                <a:path w="51" h="50">
                  <a:moveTo>
                    <a:pt x="28" y="38"/>
                  </a:moveTo>
                  <a:cubicBezTo>
                    <a:pt x="28" y="38"/>
                    <a:pt x="27" y="38"/>
                    <a:pt x="27" y="38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6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4" y="42"/>
                    <a:pt x="23" y="41"/>
                    <a:pt x="23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19" y="37"/>
                    <a:pt x="18" y="36"/>
                  </a:cubicBezTo>
                  <a:cubicBezTo>
                    <a:pt x="17" y="36"/>
                    <a:pt x="17" y="36"/>
                    <a:pt x="17" y="35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2"/>
                    <a:pt x="22" y="34"/>
                    <a:pt x="25" y="34"/>
                  </a:cubicBezTo>
                  <a:cubicBezTo>
                    <a:pt x="27" y="34"/>
                    <a:pt x="29" y="33"/>
                    <a:pt x="29" y="31"/>
                  </a:cubicBezTo>
                  <a:cubicBezTo>
                    <a:pt x="29" y="29"/>
                    <a:pt x="28" y="28"/>
                    <a:pt x="25" y="26"/>
                  </a:cubicBezTo>
                  <a:cubicBezTo>
                    <a:pt x="21" y="25"/>
                    <a:pt x="17" y="23"/>
                    <a:pt x="17" y="19"/>
                  </a:cubicBezTo>
                  <a:cubicBezTo>
                    <a:pt x="17" y="15"/>
                    <a:pt x="20" y="13"/>
                    <a:pt x="23" y="12"/>
                  </a:cubicBezTo>
                  <a:cubicBezTo>
                    <a:pt x="23" y="12"/>
                    <a:pt x="24" y="12"/>
                    <a:pt x="24" y="1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4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8" y="8"/>
                    <a:pt x="28" y="9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31" y="12"/>
                    <a:pt x="32" y="13"/>
                  </a:cubicBezTo>
                  <a:cubicBezTo>
                    <a:pt x="33" y="13"/>
                    <a:pt x="33" y="13"/>
                    <a:pt x="33" y="14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7"/>
                    <a:pt x="31" y="17"/>
                  </a:cubicBezTo>
                  <a:cubicBezTo>
                    <a:pt x="31" y="17"/>
                    <a:pt x="31" y="16"/>
                    <a:pt x="30" y="16"/>
                  </a:cubicBezTo>
                  <a:cubicBezTo>
                    <a:pt x="30" y="16"/>
                    <a:pt x="28" y="15"/>
                    <a:pt x="26" y="15"/>
                  </a:cubicBezTo>
                  <a:cubicBezTo>
                    <a:pt x="23" y="15"/>
                    <a:pt x="22" y="17"/>
                    <a:pt x="22" y="18"/>
                  </a:cubicBezTo>
                  <a:cubicBezTo>
                    <a:pt x="22" y="20"/>
                    <a:pt x="23" y="21"/>
                    <a:pt x="27" y="22"/>
                  </a:cubicBezTo>
                  <a:cubicBezTo>
                    <a:pt x="32" y="24"/>
                    <a:pt x="34" y="27"/>
                    <a:pt x="34" y="30"/>
                  </a:cubicBezTo>
                  <a:cubicBezTo>
                    <a:pt x="34" y="34"/>
                    <a:pt x="32" y="37"/>
                    <a:pt x="28" y="38"/>
                  </a:cubicBezTo>
                  <a:moveTo>
                    <a:pt x="25" y="0"/>
                  </a:moveTo>
                  <a:cubicBezTo>
                    <a:pt x="12" y="0"/>
                    <a:pt x="0" y="11"/>
                    <a:pt x="0" y="25"/>
                  </a:cubicBezTo>
                  <a:cubicBezTo>
                    <a:pt x="0" y="39"/>
                    <a:pt x="12" y="50"/>
                    <a:pt x="25" y="50"/>
                  </a:cubicBezTo>
                  <a:cubicBezTo>
                    <a:pt x="39" y="50"/>
                    <a:pt x="51" y="39"/>
                    <a:pt x="51" y="25"/>
                  </a:cubicBezTo>
                  <a:cubicBezTo>
                    <a:pt x="51" y="11"/>
                    <a:pt x="39" y="0"/>
                    <a:pt x="2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4" name="Freeform 212">
              <a:extLst>
                <a:ext uri="{FF2B5EF4-FFF2-40B4-BE49-F238E27FC236}">
                  <a16:creationId xmlns:a16="http://schemas.microsoft.com/office/drawing/2014/main" id="{1FD5D283-5103-F3F0-1C35-50DB8E8507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288" y="2347912"/>
              <a:ext cx="273050" cy="339725"/>
            </a:xfrm>
            <a:custGeom>
              <a:avLst/>
              <a:gdLst/>
              <a:ahLst/>
              <a:cxnLst>
                <a:cxn ang="0">
                  <a:pos x="59" y="118"/>
                </a:cxn>
                <a:cxn ang="0">
                  <a:pos x="27" y="86"/>
                </a:cxn>
                <a:cxn ang="0">
                  <a:pos x="59" y="53"/>
                </a:cxn>
                <a:cxn ang="0">
                  <a:pos x="92" y="86"/>
                </a:cxn>
                <a:cxn ang="0">
                  <a:pos x="59" y="118"/>
                </a:cxn>
                <a:cxn ang="0">
                  <a:pos x="76" y="27"/>
                </a:cxn>
                <a:cxn ang="0">
                  <a:pos x="76" y="25"/>
                </a:cxn>
                <a:cxn ang="0">
                  <a:pos x="90" y="8"/>
                </a:cxn>
                <a:cxn ang="0">
                  <a:pos x="87" y="0"/>
                </a:cxn>
                <a:cxn ang="0">
                  <a:pos x="32" y="0"/>
                </a:cxn>
                <a:cxn ang="0">
                  <a:pos x="29" y="8"/>
                </a:cxn>
                <a:cxn ang="0">
                  <a:pos x="43" y="25"/>
                </a:cxn>
                <a:cxn ang="0">
                  <a:pos x="42" y="27"/>
                </a:cxn>
                <a:cxn ang="0">
                  <a:pos x="0" y="104"/>
                </a:cxn>
                <a:cxn ang="0">
                  <a:pos x="59" y="148"/>
                </a:cxn>
                <a:cxn ang="0">
                  <a:pos x="119" y="104"/>
                </a:cxn>
                <a:cxn ang="0">
                  <a:pos x="76" y="27"/>
                </a:cxn>
              </a:cxnLst>
              <a:rect l="0" t="0" r="r" b="b"/>
              <a:pathLst>
                <a:path w="119" h="148">
                  <a:moveTo>
                    <a:pt x="59" y="118"/>
                  </a:moveTo>
                  <a:cubicBezTo>
                    <a:pt x="41" y="118"/>
                    <a:pt x="27" y="104"/>
                    <a:pt x="27" y="86"/>
                  </a:cubicBezTo>
                  <a:cubicBezTo>
                    <a:pt x="27" y="68"/>
                    <a:pt x="41" y="53"/>
                    <a:pt x="59" y="53"/>
                  </a:cubicBezTo>
                  <a:cubicBezTo>
                    <a:pt x="78" y="53"/>
                    <a:pt x="92" y="68"/>
                    <a:pt x="92" y="86"/>
                  </a:cubicBezTo>
                  <a:cubicBezTo>
                    <a:pt x="92" y="104"/>
                    <a:pt x="78" y="118"/>
                    <a:pt x="59" y="118"/>
                  </a:cubicBezTo>
                  <a:moveTo>
                    <a:pt x="76" y="27"/>
                  </a:moveTo>
                  <a:cubicBezTo>
                    <a:pt x="76" y="26"/>
                    <a:pt x="75" y="26"/>
                    <a:pt x="76" y="25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4" y="4"/>
                    <a:pt x="92" y="0"/>
                    <a:pt x="8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5" y="4"/>
                    <a:pt x="29" y="8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6"/>
                    <a:pt x="43" y="27"/>
                    <a:pt x="42" y="27"/>
                  </a:cubicBezTo>
                  <a:cubicBezTo>
                    <a:pt x="18" y="40"/>
                    <a:pt x="0" y="78"/>
                    <a:pt x="0" y="104"/>
                  </a:cubicBezTo>
                  <a:cubicBezTo>
                    <a:pt x="0" y="137"/>
                    <a:pt x="27" y="148"/>
                    <a:pt x="59" y="148"/>
                  </a:cubicBezTo>
                  <a:cubicBezTo>
                    <a:pt x="92" y="148"/>
                    <a:pt x="119" y="137"/>
                    <a:pt x="119" y="104"/>
                  </a:cubicBezTo>
                  <a:cubicBezTo>
                    <a:pt x="119" y="77"/>
                    <a:pt x="101" y="40"/>
                    <a:pt x="76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65" name="Group 389">
            <a:extLst>
              <a:ext uri="{FF2B5EF4-FFF2-40B4-BE49-F238E27FC236}">
                <a16:creationId xmlns:a16="http://schemas.microsoft.com/office/drawing/2014/main" id="{B1741C9E-3D63-1BBB-C4EB-9C02730D9DC7}"/>
              </a:ext>
            </a:extLst>
          </p:cNvPr>
          <p:cNvGrpSpPr/>
          <p:nvPr/>
        </p:nvGrpSpPr>
        <p:grpSpPr>
          <a:xfrm>
            <a:off x="2170901" y="3328760"/>
            <a:ext cx="298240" cy="320914"/>
            <a:chOff x="1066800" y="2373312"/>
            <a:chExt cx="271462" cy="292100"/>
          </a:xfrm>
          <a:solidFill>
            <a:srgbClr val="6ACEE2"/>
          </a:solidFill>
        </p:grpSpPr>
        <p:sp>
          <p:nvSpPr>
            <p:cNvPr id="266" name="Oval 213">
              <a:extLst>
                <a:ext uri="{FF2B5EF4-FFF2-40B4-BE49-F238E27FC236}">
                  <a16:creationId xmlns:a16="http://schemas.microsoft.com/office/drawing/2014/main" id="{1546CB16-10CD-9626-004A-1ED30DDD47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525" y="2373312"/>
              <a:ext cx="95250" cy="936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7" name="Freeform 214">
              <a:extLst>
                <a:ext uri="{FF2B5EF4-FFF2-40B4-BE49-F238E27FC236}">
                  <a16:creationId xmlns:a16="http://schemas.microsoft.com/office/drawing/2014/main" id="{72BD4AA3-953F-4A24-E323-A6F4EDA503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6013" y="2481262"/>
              <a:ext cx="165100" cy="109538"/>
            </a:xfrm>
            <a:custGeom>
              <a:avLst/>
              <a:gdLst/>
              <a:ahLst/>
              <a:cxnLst>
                <a:cxn ang="0">
                  <a:pos x="44" y="33"/>
                </a:cxn>
                <a:cxn ang="0">
                  <a:pos x="37" y="40"/>
                </a:cxn>
                <a:cxn ang="0">
                  <a:pos x="36" y="40"/>
                </a:cxn>
                <a:cxn ang="0">
                  <a:pos x="35" y="40"/>
                </a:cxn>
                <a:cxn ang="0">
                  <a:pos x="28" y="33"/>
                </a:cxn>
                <a:cxn ang="0">
                  <a:pos x="27" y="31"/>
                </a:cxn>
                <a:cxn ang="0">
                  <a:pos x="31" y="14"/>
                </a:cxn>
                <a:cxn ang="0">
                  <a:pos x="31" y="12"/>
                </a:cxn>
                <a:cxn ang="0">
                  <a:pos x="31" y="9"/>
                </a:cxn>
                <a:cxn ang="0">
                  <a:pos x="32" y="7"/>
                </a:cxn>
                <a:cxn ang="0">
                  <a:pos x="40" y="7"/>
                </a:cxn>
                <a:cxn ang="0">
                  <a:pos x="42" y="9"/>
                </a:cxn>
                <a:cxn ang="0">
                  <a:pos x="41" y="12"/>
                </a:cxn>
                <a:cxn ang="0">
                  <a:pos x="42" y="14"/>
                </a:cxn>
                <a:cxn ang="0">
                  <a:pos x="45" y="31"/>
                </a:cxn>
                <a:cxn ang="0">
                  <a:pos x="44" y="33"/>
                </a:cxn>
                <a:cxn ang="0">
                  <a:pos x="72" y="33"/>
                </a:cxn>
                <a:cxn ang="0">
                  <a:pos x="62" y="7"/>
                </a:cxn>
                <a:cxn ang="0">
                  <a:pos x="53" y="0"/>
                </a:cxn>
                <a:cxn ang="0">
                  <a:pos x="52" y="0"/>
                </a:cxn>
                <a:cxn ang="0">
                  <a:pos x="36" y="0"/>
                </a:cxn>
                <a:cxn ang="0">
                  <a:pos x="20" y="0"/>
                </a:cxn>
                <a:cxn ang="0">
                  <a:pos x="19" y="0"/>
                </a:cxn>
                <a:cxn ang="0">
                  <a:pos x="10" y="7"/>
                </a:cxn>
                <a:cxn ang="0">
                  <a:pos x="1" y="33"/>
                </a:cxn>
                <a:cxn ang="0">
                  <a:pos x="2" y="37"/>
                </a:cxn>
                <a:cxn ang="0">
                  <a:pos x="10" y="41"/>
                </a:cxn>
                <a:cxn ang="0">
                  <a:pos x="13" y="40"/>
                </a:cxn>
                <a:cxn ang="0">
                  <a:pos x="18" y="27"/>
                </a:cxn>
                <a:cxn ang="0">
                  <a:pos x="18" y="27"/>
                </a:cxn>
                <a:cxn ang="0">
                  <a:pos x="18" y="40"/>
                </a:cxn>
                <a:cxn ang="0">
                  <a:pos x="20" y="44"/>
                </a:cxn>
                <a:cxn ang="0">
                  <a:pos x="36" y="48"/>
                </a:cxn>
                <a:cxn ang="0">
                  <a:pos x="52" y="44"/>
                </a:cxn>
                <a:cxn ang="0">
                  <a:pos x="54" y="40"/>
                </a:cxn>
                <a:cxn ang="0">
                  <a:pos x="54" y="27"/>
                </a:cxn>
                <a:cxn ang="0">
                  <a:pos x="55" y="27"/>
                </a:cxn>
                <a:cxn ang="0">
                  <a:pos x="60" y="40"/>
                </a:cxn>
                <a:cxn ang="0">
                  <a:pos x="62" y="41"/>
                </a:cxn>
                <a:cxn ang="0">
                  <a:pos x="70" y="37"/>
                </a:cxn>
                <a:cxn ang="0">
                  <a:pos x="72" y="33"/>
                </a:cxn>
              </a:cxnLst>
              <a:rect l="0" t="0" r="r" b="b"/>
              <a:pathLst>
                <a:path w="72" h="48">
                  <a:moveTo>
                    <a:pt x="44" y="33"/>
                  </a:moveTo>
                  <a:cubicBezTo>
                    <a:pt x="37" y="40"/>
                    <a:pt x="37" y="40"/>
                    <a:pt x="37" y="40"/>
                  </a:cubicBezTo>
                  <a:cubicBezTo>
                    <a:pt x="37" y="40"/>
                    <a:pt x="37" y="40"/>
                    <a:pt x="36" y="40"/>
                  </a:cubicBezTo>
                  <a:cubicBezTo>
                    <a:pt x="36" y="40"/>
                    <a:pt x="35" y="40"/>
                    <a:pt x="35" y="4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7" y="33"/>
                    <a:pt x="27" y="32"/>
                    <a:pt x="27" y="31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3"/>
                    <a:pt x="31" y="12"/>
                    <a:pt x="31" y="12"/>
                  </a:cubicBezTo>
                  <a:cubicBezTo>
                    <a:pt x="31" y="11"/>
                    <a:pt x="31" y="9"/>
                    <a:pt x="31" y="9"/>
                  </a:cubicBezTo>
                  <a:cubicBezTo>
                    <a:pt x="31" y="8"/>
                    <a:pt x="31" y="7"/>
                    <a:pt x="32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7"/>
                    <a:pt x="42" y="8"/>
                    <a:pt x="42" y="9"/>
                  </a:cubicBezTo>
                  <a:cubicBezTo>
                    <a:pt x="42" y="9"/>
                    <a:pt x="42" y="11"/>
                    <a:pt x="41" y="12"/>
                  </a:cubicBezTo>
                  <a:cubicBezTo>
                    <a:pt x="41" y="12"/>
                    <a:pt x="42" y="13"/>
                    <a:pt x="42" y="14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2"/>
                    <a:pt x="45" y="33"/>
                    <a:pt x="44" y="33"/>
                  </a:cubicBezTo>
                  <a:moveTo>
                    <a:pt x="72" y="33"/>
                  </a:moveTo>
                  <a:cubicBezTo>
                    <a:pt x="62" y="7"/>
                    <a:pt x="62" y="7"/>
                    <a:pt x="62" y="7"/>
                  </a:cubicBezTo>
                  <a:cubicBezTo>
                    <a:pt x="62" y="7"/>
                    <a:pt x="60" y="0"/>
                    <a:pt x="5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44" y="0"/>
                    <a:pt x="36" y="0"/>
                  </a:cubicBezTo>
                  <a:cubicBezTo>
                    <a:pt x="28" y="0"/>
                    <a:pt x="21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11" y="7"/>
                    <a:pt x="10" y="7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4"/>
                    <a:pt x="1" y="36"/>
                    <a:pt x="2" y="37"/>
                  </a:cubicBezTo>
                  <a:cubicBezTo>
                    <a:pt x="4" y="39"/>
                    <a:pt x="7" y="41"/>
                    <a:pt x="10" y="41"/>
                  </a:cubicBezTo>
                  <a:cubicBezTo>
                    <a:pt x="12" y="41"/>
                    <a:pt x="13" y="40"/>
                    <a:pt x="13" y="4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4"/>
                    <a:pt x="18" y="27"/>
                  </a:cubicBezTo>
                  <a:cubicBezTo>
                    <a:pt x="18" y="30"/>
                    <a:pt x="18" y="36"/>
                    <a:pt x="18" y="40"/>
                  </a:cubicBezTo>
                  <a:cubicBezTo>
                    <a:pt x="18" y="42"/>
                    <a:pt x="19" y="43"/>
                    <a:pt x="20" y="44"/>
                  </a:cubicBezTo>
                  <a:cubicBezTo>
                    <a:pt x="26" y="48"/>
                    <a:pt x="30" y="48"/>
                    <a:pt x="36" y="48"/>
                  </a:cubicBezTo>
                  <a:cubicBezTo>
                    <a:pt x="42" y="48"/>
                    <a:pt x="47" y="48"/>
                    <a:pt x="52" y="44"/>
                  </a:cubicBezTo>
                  <a:cubicBezTo>
                    <a:pt x="54" y="43"/>
                    <a:pt x="54" y="42"/>
                    <a:pt x="54" y="40"/>
                  </a:cubicBezTo>
                  <a:cubicBezTo>
                    <a:pt x="54" y="36"/>
                    <a:pt x="54" y="30"/>
                    <a:pt x="54" y="27"/>
                  </a:cubicBezTo>
                  <a:cubicBezTo>
                    <a:pt x="54" y="24"/>
                    <a:pt x="55" y="27"/>
                    <a:pt x="55" y="27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0"/>
                    <a:pt x="60" y="41"/>
                    <a:pt x="62" y="41"/>
                  </a:cubicBezTo>
                  <a:cubicBezTo>
                    <a:pt x="65" y="41"/>
                    <a:pt x="68" y="39"/>
                    <a:pt x="70" y="37"/>
                  </a:cubicBezTo>
                  <a:cubicBezTo>
                    <a:pt x="72" y="36"/>
                    <a:pt x="72" y="34"/>
                    <a:pt x="72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8" name="Freeform 215">
              <a:extLst>
                <a:ext uri="{FF2B5EF4-FFF2-40B4-BE49-F238E27FC236}">
                  <a16:creationId xmlns:a16="http://schemas.microsoft.com/office/drawing/2014/main" id="{4B6CE6FA-20ED-A6E9-E3FA-72B4E6D6B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6800" y="2562224"/>
              <a:ext cx="271462" cy="103188"/>
            </a:xfrm>
            <a:custGeom>
              <a:avLst/>
              <a:gdLst/>
              <a:ahLst/>
              <a:cxnLst>
                <a:cxn ang="0">
                  <a:pos x="113" y="9"/>
                </a:cxn>
                <a:cxn ang="0">
                  <a:pos x="112" y="9"/>
                </a:cxn>
                <a:cxn ang="0">
                  <a:pos x="111" y="9"/>
                </a:cxn>
                <a:cxn ang="0">
                  <a:pos x="105" y="2"/>
                </a:cxn>
                <a:cxn ang="0">
                  <a:pos x="100" y="0"/>
                </a:cxn>
                <a:cxn ang="0">
                  <a:pos x="98" y="3"/>
                </a:cxn>
                <a:cxn ang="0">
                  <a:pos x="58" y="20"/>
                </a:cxn>
                <a:cxn ang="0">
                  <a:pos x="19" y="4"/>
                </a:cxn>
                <a:cxn ang="0">
                  <a:pos x="18" y="2"/>
                </a:cxn>
                <a:cxn ang="0">
                  <a:pos x="14" y="2"/>
                </a:cxn>
                <a:cxn ang="0">
                  <a:pos x="7" y="9"/>
                </a:cxn>
                <a:cxn ang="0">
                  <a:pos x="6" y="9"/>
                </a:cxn>
                <a:cxn ang="0">
                  <a:pos x="5" y="9"/>
                </a:cxn>
                <a:cxn ang="0">
                  <a:pos x="0" y="15"/>
                </a:cxn>
                <a:cxn ang="0">
                  <a:pos x="5" y="20"/>
                </a:cxn>
                <a:cxn ang="0">
                  <a:pos x="11" y="15"/>
                </a:cxn>
                <a:cxn ang="0">
                  <a:pos x="11" y="15"/>
                </a:cxn>
                <a:cxn ang="0">
                  <a:pos x="11" y="13"/>
                </a:cxn>
                <a:cxn ang="0">
                  <a:pos x="14" y="10"/>
                </a:cxn>
                <a:cxn ang="0">
                  <a:pos x="16" y="10"/>
                </a:cxn>
                <a:cxn ang="0">
                  <a:pos x="54" y="26"/>
                </a:cxn>
                <a:cxn ang="0">
                  <a:pos x="56" y="27"/>
                </a:cxn>
                <a:cxn ang="0">
                  <a:pos x="56" y="34"/>
                </a:cxn>
                <a:cxn ang="0">
                  <a:pos x="55" y="35"/>
                </a:cxn>
                <a:cxn ang="0">
                  <a:pos x="53" y="39"/>
                </a:cxn>
                <a:cxn ang="0">
                  <a:pos x="59" y="45"/>
                </a:cxn>
                <a:cxn ang="0">
                  <a:pos x="64" y="39"/>
                </a:cxn>
                <a:cxn ang="0">
                  <a:pos x="62" y="35"/>
                </a:cxn>
                <a:cxn ang="0">
                  <a:pos x="62" y="34"/>
                </a:cxn>
                <a:cxn ang="0">
                  <a:pos x="62" y="27"/>
                </a:cxn>
                <a:cxn ang="0">
                  <a:pos x="63" y="26"/>
                </a:cxn>
                <a:cxn ang="0">
                  <a:pos x="101" y="9"/>
                </a:cxn>
                <a:cxn ang="0">
                  <a:pos x="103" y="9"/>
                </a:cxn>
                <a:cxn ang="0">
                  <a:pos x="107" y="13"/>
                </a:cxn>
                <a:cxn ang="0">
                  <a:pos x="108" y="15"/>
                </a:cxn>
                <a:cxn ang="0">
                  <a:pos x="108" y="15"/>
                </a:cxn>
                <a:cxn ang="0">
                  <a:pos x="113" y="20"/>
                </a:cxn>
                <a:cxn ang="0">
                  <a:pos x="119" y="15"/>
                </a:cxn>
                <a:cxn ang="0">
                  <a:pos x="113" y="9"/>
                </a:cxn>
              </a:cxnLst>
              <a:rect l="0" t="0" r="r" b="b"/>
              <a:pathLst>
                <a:path w="119" h="45">
                  <a:moveTo>
                    <a:pt x="113" y="9"/>
                  </a:moveTo>
                  <a:cubicBezTo>
                    <a:pt x="113" y="9"/>
                    <a:pt x="113" y="9"/>
                    <a:pt x="112" y="9"/>
                  </a:cubicBezTo>
                  <a:cubicBezTo>
                    <a:pt x="112" y="9"/>
                    <a:pt x="112" y="9"/>
                    <a:pt x="111" y="9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3" y="0"/>
                    <a:pt x="100" y="0"/>
                  </a:cubicBezTo>
                  <a:cubicBezTo>
                    <a:pt x="99" y="1"/>
                    <a:pt x="99" y="3"/>
                    <a:pt x="98" y="3"/>
                  </a:cubicBezTo>
                  <a:cubicBezTo>
                    <a:pt x="95" y="12"/>
                    <a:pt x="76" y="20"/>
                    <a:pt x="58" y="20"/>
                  </a:cubicBezTo>
                  <a:cubicBezTo>
                    <a:pt x="40" y="20"/>
                    <a:pt x="23" y="13"/>
                    <a:pt x="19" y="4"/>
                  </a:cubicBezTo>
                  <a:cubicBezTo>
                    <a:pt x="19" y="3"/>
                    <a:pt x="18" y="3"/>
                    <a:pt x="18" y="2"/>
                  </a:cubicBezTo>
                  <a:cubicBezTo>
                    <a:pt x="17" y="1"/>
                    <a:pt x="15" y="1"/>
                    <a:pt x="14" y="2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2" y="9"/>
                    <a:pt x="0" y="12"/>
                    <a:pt x="0" y="15"/>
                  </a:cubicBezTo>
                  <a:cubicBezTo>
                    <a:pt x="0" y="18"/>
                    <a:pt x="2" y="20"/>
                    <a:pt x="5" y="20"/>
                  </a:cubicBezTo>
                  <a:cubicBezTo>
                    <a:pt x="8" y="20"/>
                    <a:pt x="11" y="18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6" y="10"/>
                    <a:pt x="16" y="10"/>
                  </a:cubicBezTo>
                  <a:cubicBezTo>
                    <a:pt x="24" y="19"/>
                    <a:pt x="38" y="25"/>
                    <a:pt x="54" y="26"/>
                  </a:cubicBezTo>
                  <a:cubicBezTo>
                    <a:pt x="55" y="26"/>
                    <a:pt x="56" y="26"/>
                    <a:pt x="56" y="27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5"/>
                    <a:pt x="55" y="35"/>
                    <a:pt x="55" y="35"/>
                  </a:cubicBezTo>
                  <a:cubicBezTo>
                    <a:pt x="54" y="36"/>
                    <a:pt x="53" y="38"/>
                    <a:pt x="53" y="39"/>
                  </a:cubicBezTo>
                  <a:cubicBezTo>
                    <a:pt x="53" y="42"/>
                    <a:pt x="56" y="45"/>
                    <a:pt x="59" y="45"/>
                  </a:cubicBezTo>
                  <a:cubicBezTo>
                    <a:pt x="62" y="45"/>
                    <a:pt x="64" y="42"/>
                    <a:pt x="64" y="39"/>
                  </a:cubicBezTo>
                  <a:cubicBezTo>
                    <a:pt x="64" y="38"/>
                    <a:pt x="63" y="36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3" y="26"/>
                    <a:pt x="63" y="26"/>
                  </a:cubicBezTo>
                  <a:cubicBezTo>
                    <a:pt x="80" y="24"/>
                    <a:pt x="94" y="18"/>
                    <a:pt x="101" y="9"/>
                  </a:cubicBezTo>
                  <a:cubicBezTo>
                    <a:pt x="102" y="9"/>
                    <a:pt x="102" y="8"/>
                    <a:pt x="103" y="9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4"/>
                    <a:pt x="108" y="14"/>
                    <a:pt x="108" y="15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8" y="18"/>
                    <a:pt x="110" y="20"/>
                    <a:pt x="113" y="20"/>
                  </a:cubicBezTo>
                  <a:cubicBezTo>
                    <a:pt x="116" y="20"/>
                    <a:pt x="119" y="18"/>
                    <a:pt x="119" y="15"/>
                  </a:cubicBezTo>
                  <a:cubicBezTo>
                    <a:pt x="119" y="12"/>
                    <a:pt x="116" y="9"/>
                    <a:pt x="113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69" name="Group 394">
            <a:extLst>
              <a:ext uri="{FF2B5EF4-FFF2-40B4-BE49-F238E27FC236}">
                <a16:creationId xmlns:a16="http://schemas.microsoft.com/office/drawing/2014/main" id="{0F4218C0-8E7E-0890-D8F1-BD477E8DFDE9}"/>
              </a:ext>
            </a:extLst>
          </p:cNvPr>
          <p:cNvGrpSpPr/>
          <p:nvPr/>
        </p:nvGrpSpPr>
        <p:grpSpPr>
          <a:xfrm>
            <a:off x="2648785" y="3351433"/>
            <a:ext cx="299986" cy="275567"/>
            <a:chOff x="1501775" y="2393949"/>
            <a:chExt cx="273050" cy="250825"/>
          </a:xfrm>
          <a:solidFill>
            <a:srgbClr val="6ACEE2"/>
          </a:solidFill>
        </p:grpSpPr>
        <p:sp>
          <p:nvSpPr>
            <p:cNvPr id="270" name="Freeform 216">
              <a:extLst>
                <a:ext uri="{FF2B5EF4-FFF2-40B4-BE49-F238E27FC236}">
                  <a16:creationId xmlns:a16="http://schemas.microsoft.com/office/drawing/2014/main" id="{60975A78-9AB3-98E5-86FD-32E3EA20D5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1775" y="2393949"/>
              <a:ext cx="273050" cy="250825"/>
            </a:xfrm>
            <a:custGeom>
              <a:avLst/>
              <a:gdLst/>
              <a:ahLst/>
              <a:cxnLst>
                <a:cxn ang="0">
                  <a:pos x="109" y="54"/>
                </a:cxn>
                <a:cxn ang="0">
                  <a:pos x="112" y="51"/>
                </a:cxn>
                <a:cxn ang="0">
                  <a:pos x="117" y="51"/>
                </a:cxn>
                <a:cxn ang="0">
                  <a:pos x="118" y="49"/>
                </a:cxn>
                <a:cxn ang="0">
                  <a:pos x="104" y="28"/>
                </a:cxn>
                <a:cxn ang="0">
                  <a:pos x="103" y="28"/>
                </a:cxn>
                <a:cxn ang="0">
                  <a:pos x="89" y="49"/>
                </a:cxn>
                <a:cxn ang="0">
                  <a:pos x="90" y="51"/>
                </a:cxn>
                <a:cxn ang="0">
                  <a:pos x="95" y="51"/>
                </a:cxn>
                <a:cxn ang="0">
                  <a:pos x="98" y="54"/>
                </a:cxn>
                <a:cxn ang="0">
                  <a:pos x="54" y="98"/>
                </a:cxn>
                <a:cxn ang="0">
                  <a:pos x="10" y="54"/>
                </a:cxn>
                <a:cxn ang="0">
                  <a:pos x="54" y="10"/>
                </a:cxn>
                <a:cxn ang="0">
                  <a:pos x="73" y="14"/>
                </a:cxn>
                <a:cxn ang="0">
                  <a:pos x="75" y="15"/>
                </a:cxn>
                <a:cxn ang="0">
                  <a:pos x="80" y="12"/>
                </a:cxn>
                <a:cxn ang="0">
                  <a:pos x="77" y="5"/>
                </a:cxn>
                <a:cxn ang="0">
                  <a:pos x="54" y="0"/>
                </a:cxn>
                <a:cxn ang="0">
                  <a:pos x="0" y="54"/>
                </a:cxn>
                <a:cxn ang="0">
                  <a:pos x="54" y="109"/>
                </a:cxn>
                <a:cxn ang="0">
                  <a:pos x="109" y="54"/>
                </a:cxn>
                <a:cxn ang="0">
                  <a:pos x="109" y="54"/>
                </a:cxn>
              </a:cxnLst>
              <a:rect l="0" t="0" r="r" b="b"/>
              <a:pathLst>
                <a:path w="119" h="109">
                  <a:moveTo>
                    <a:pt x="109" y="54"/>
                  </a:moveTo>
                  <a:cubicBezTo>
                    <a:pt x="109" y="53"/>
                    <a:pt x="109" y="51"/>
                    <a:pt x="112" y="51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19" y="51"/>
                    <a:pt x="118" y="49"/>
                    <a:pt x="118" y="49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8"/>
                    <a:pt x="103" y="27"/>
                    <a:pt x="103" y="2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9" y="49"/>
                    <a:pt x="88" y="51"/>
                    <a:pt x="90" y="51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96" y="51"/>
                    <a:pt x="98" y="52"/>
                    <a:pt x="98" y="54"/>
                  </a:cubicBezTo>
                  <a:cubicBezTo>
                    <a:pt x="98" y="79"/>
                    <a:pt x="78" y="98"/>
                    <a:pt x="54" y="98"/>
                  </a:cubicBezTo>
                  <a:cubicBezTo>
                    <a:pt x="30" y="98"/>
                    <a:pt x="10" y="78"/>
                    <a:pt x="10" y="54"/>
                  </a:cubicBezTo>
                  <a:cubicBezTo>
                    <a:pt x="10" y="30"/>
                    <a:pt x="30" y="10"/>
                    <a:pt x="54" y="10"/>
                  </a:cubicBezTo>
                  <a:cubicBezTo>
                    <a:pt x="61" y="10"/>
                    <a:pt x="67" y="12"/>
                    <a:pt x="73" y="14"/>
                  </a:cubicBezTo>
                  <a:cubicBezTo>
                    <a:pt x="73" y="15"/>
                    <a:pt x="74" y="15"/>
                    <a:pt x="75" y="15"/>
                  </a:cubicBezTo>
                  <a:cubicBezTo>
                    <a:pt x="77" y="15"/>
                    <a:pt x="79" y="14"/>
                    <a:pt x="80" y="12"/>
                  </a:cubicBezTo>
                  <a:cubicBezTo>
                    <a:pt x="81" y="9"/>
                    <a:pt x="80" y="6"/>
                    <a:pt x="77" y="5"/>
                  </a:cubicBezTo>
                  <a:cubicBezTo>
                    <a:pt x="70" y="1"/>
                    <a:pt x="62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84"/>
                    <a:pt x="24" y="109"/>
                    <a:pt x="54" y="109"/>
                  </a:cubicBezTo>
                  <a:cubicBezTo>
                    <a:pt x="84" y="109"/>
                    <a:pt x="109" y="84"/>
                    <a:pt x="109" y="54"/>
                  </a:cubicBezTo>
                  <a:cubicBezTo>
                    <a:pt x="109" y="54"/>
                    <a:pt x="109" y="54"/>
                    <a:pt x="109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1" name="Freeform 217">
              <a:extLst>
                <a:ext uri="{FF2B5EF4-FFF2-40B4-BE49-F238E27FC236}">
                  <a16:creationId xmlns:a16="http://schemas.microsoft.com/office/drawing/2014/main" id="{EA989211-537B-894A-4884-7B40667D1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9088" y="2443162"/>
              <a:ext cx="76200" cy="150813"/>
            </a:xfrm>
            <a:custGeom>
              <a:avLst/>
              <a:gdLst/>
              <a:ahLst/>
              <a:cxnLst>
                <a:cxn ang="0">
                  <a:pos x="19" y="28"/>
                </a:cxn>
                <a:cxn ang="0">
                  <a:pos x="10" y="21"/>
                </a:cxn>
                <a:cxn ang="0">
                  <a:pos x="17" y="15"/>
                </a:cxn>
                <a:cxn ang="0">
                  <a:pos x="26" y="17"/>
                </a:cxn>
                <a:cxn ang="0">
                  <a:pos x="27" y="18"/>
                </a:cxn>
                <a:cxn ang="0">
                  <a:pos x="29" y="16"/>
                </a:cxn>
                <a:cxn ang="0">
                  <a:pos x="31" y="13"/>
                </a:cxn>
                <a:cxn ang="0">
                  <a:pos x="29" y="10"/>
                </a:cxn>
                <a:cxn ang="0">
                  <a:pos x="21" y="8"/>
                </a:cxn>
                <a:cxn ang="0">
                  <a:pos x="21" y="7"/>
                </a:cxn>
                <a:cxn ang="0">
                  <a:pos x="20" y="3"/>
                </a:cxn>
                <a:cxn ang="0">
                  <a:pos x="18" y="0"/>
                </a:cxn>
                <a:cxn ang="0">
                  <a:pos x="16" y="0"/>
                </a:cxn>
                <a:cxn ang="0">
                  <a:pos x="13" y="3"/>
                </a:cxn>
                <a:cxn ang="0">
                  <a:pos x="13" y="8"/>
                </a:cxn>
                <a:cxn ang="0">
                  <a:pos x="12" y="8"/>
                </a:cxn>
                <a:cxn ang="0">
                  <a:pos x="1" y="22"/>
                </a:cxn>
                <a:cxn ang="0">
                  <a:pos x="15" y="36"/>
                </a:cxn>
                <a:cxn ang="0">
                  <a:pos x="23" y="44"/>
                </a:cxn>
                <a:cxn ang="0">
                  <a:pos x="15" y="51"/>
                </a:cxn>
                <a:cxn ang="0">
                  <a:pos x="5" y="48"/>
                </a:cxn>
                <a:cxn ang="0">
                  <a:pos x="4" y="48"/>
                </a:cxn>
                <a:cxn ang="0">
                  <a:pos x="2" y="49"/>
                </a:cxn>
                <a:cxn ang="0">
                  <a:pos x="0" y="53"/>
                </a:cxn>
                <a:cxn ang="0">
                  <a:pos x="2" y="55"/>
                </a:cxn>
                <a:cxn ang="0">
                  <a:pos x="12" y="58"/>
                </a:cxn>
                <a:cxn ang="0">
                  <a:pos x="12" y="59"/>
                </a:cxn>
                <a:cxn ang="0">
                  <a:pos x="12" y="64"/>
                </a:cxn>
                <a:cxn ang="0">
                  <a:pos x="15" y="66"/>
                </a:cxn>
                <a:cxn ang="0">
                  <a:pos x="17" y="66"/>
                </a:cxn>
                <a:cxn ang="0">
                  <a:pos x="20" y="64"/>
                </a:cxn>
                <a:cxn ang="0">
                  <a:pos x="20" y="58"/>
                </a:cxn>
                <a:cxn ang="0">
                  <a:pos x="20" y="58"/>
                </a:cxn>
                <a:cxn ang="0">
                  <a:pos x="33" y="44"/>
                </a:cxn>
                <a:cxn ang="0">
                  <a:pos x="19" y="28"/>
                </a:cxn>
              </a:cxnLst>
              <a:rect l="0" t="0" r="r" b="b"/>
              <a:pathLst>
                <a:path w="33" h="66">
                  <a:moveTo>
                    <a:pt x="19" y="28"/>
                  </a:moveTo>
                  <a:cubicBezTo>
                    <a:pt x="12" y="26"/>
                    <a:pt x="10" y="24"/>
                    <a:pt x="10" y="21"/>
                  </a:cubicBezTo>
                  <a:cubicBezTo>
                    <a:pt x="10" y="18"/>
                    <a:pt x="12" y="15"/>
                    <a:pt x="17" y="15"/>
                  </a:cubicBezTo>
                  <a:cubicBezTo>
                    <a:pt x="22" y="15"/>
                    <a:pt x="26" y="17"/>
                    <a:pt x="26" y="17"/>
                  </a:cubicBezTo>
                  <a:cubicBezTo>
                    <a:pt x="26" y="17"/>
                    <a:pt x="27" y="18"/>
                    <a:pt x="27" y="18"/>
                  </a:cubicBezTo>
                  <a:cubicBezTo>
                    <a:pt x="28" y="18"/>
                    <a:pt x="29" y="17"/>
                    <a:pt x="29" y="16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0" y="11"/>
                    <a:pt x="29" y="10"/>
                  </a:cubicBezTo>
                  <a:cubicBezTo>
                    <a:pt x="27" y="9"/>
                    <a:pt x="21" y="8"/>
                    <a:pt x="21" y="8"/>
                  </a:cubicBezTo>
                  <a:cubicBezTo>
                    <a:pt x="21" y="8"/>
                    <a:pt x="21" y="8"/>
                    <a:pt x="21" y="7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2" y="8"/>
                    <a:pt x="12" y="8"/>
                  </a:cubicBezTo>
                  <a:cubicBezTo>
                    <a:pt x="5" y="10"/>
                    <a:pt x="1" y="15"/>
                    <a:pt x="1" y="22"/>
                  </a:cubicBezTo>
                  <a:cubicBezTo>
                    <a:pt x="1" y="30"/>
                    <a:pt x="8" y="34"/>
                    <a:pt x="15" y="36"/>
                  </a:cubicBezTo>
                  <a:cubicBezTo>
                    <a:pt x="21" y="39"/>
                    <a:pt x="23" y="41"/>
                    <a:pt x="23" y="44"/>
                  </a:cubicBezTo>
                  <a:cubicBezTo>
                    <a:pt x="23" y="48"/>
                    <a:pt x="20" y="51"/>
                    <a:pt x="15" y="51"/>
                  </a:cubicBezTo>
                  <a:cubicBezTo>
                    <a:pt x="11" y="51"/>
                    <a:pt x="5" y="48"/>
                    <a:pt x="5" y="48"/>
                  </a:cubicBezTo>
                  <a:cubicBezTo>
                    <a:pt x="5" y="48"/>
                    <a:pt x="4" y="48"/>
                    <a:pt x="4" y="48"/>
                  </a:cubicBezTo>
                  <a:cubicBezTo>
                    <a:pt x="3" y="48"/>
                    <a:pt x="2" y="48"/>
                    <a:pt x="2" y="4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1" y="55"/>
                    <a:pt x="2" y="55"/>
                  </a:cubicBezTo>
                  <a:cubicBezTo>
                    <a:pt x="5" y="57"/>
                    <a:pt x="12" y="58"/>
                    <a:pt x="12" y="58"/>
                  </a:cubicBezTo>
                  <a:cubicBezTo>
                    <a:pt x="12" y="58"/>
                    <a:pt x="12" y="58"/>
                    <a:pt x="12" y="59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5"/>
                    <a:pt x="14" y="66"/>
                    <a:pt x="15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9" y="66"/>
                    <a:pt x="20" y="65"/>
                    <a:pt x="20" y="64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8" y="56"/>
                    <a:pt x="33" y="51"/>
                    <a:pt x="33" y="44"/>
                  </a:cubicBezTo>
                  <a:cubicBezTo>
                    <a:pt x="33" y="37"/>
                    <a:pt x="29" y="32"/>
                    <a:pt x="19" y="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72" name="Group 452">
            <a:extLst>
              <a:ext uri="{FF2B5EF4-FFF2-40B4-BE49-F238E27FC236}">
                <a16:creationId xmlns:a16="http://schemas.microsoft.com/office/drawing/2014/main" id="{1E7E45B9-DD68-8B6C-4660-0C790B1C4BBF}"/>
              </a:ext>
            </a:extLst>
          </p:cNvPr>
          <p:cNvGrpSpPr/>
          <p:nvPr/>
        </p:nvGrpSpPr>
        <p:grpSpPr>
          <a:xfrm>
            <a:off x="9735065" y="2599726"/>
            <a:ext cx="296496" cy="306961"/>
            <a:chOff x="7951788" y="1862137"/>
            <a:chExt cx="269874" cy="279400"/>
          </a:xfrm>
          <a:solidFill>
            <a:srgbClr val="2DADE0"/>
          </a:solidFill>
        </p:grpSpPr>
        <p:sp>
          <p:nvSpPr>
            <p:cNvPr id="273" name="Freeform 218">
              <a:extLst>
                <a:ext uri="{FF2B5EF4-FFF2-40B4-BE49-F238E27FC236}">
                  <a16:creationId xmlns:a16="http://schemas.microsoft.com/office/drawing/2014/main" id="{F187D861-9860-F661-8B71-1105DE52D0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1788" y="1917699"/>
              <a:ext cx="57150" cy="171450"/>
            </a:xfrm>
            <a:custGeom>
              <a:avLst/>
              <a:gdLst/>
              <a:ahLst/>
              <a:cxnLst>
                <a:cxn ang="0">
                  <a:pos x="23" y="2"/>
                </a:cxn>
                <a:cxn ang="0">
                  <a:pos x="15" y="0"/>
                </a:cxn>
                <a:cxn ang="0">
                  <a:pos x="13" y="0"/>
                </a:cxn>
                <a:cxn ang="0">
                  <a:pos x="13" y="2"/>
                </a:cxn>
                <a:cxn ang="0">
                  <a:pos x="14" y="4"/>
                </a:cxn>
                <a:cxn ang="0">
                  <a:pos x="14" y="6"/>
                </a:cxn>
                <a:cxn ang="0">
                  <a:pos x="0" y="38"/>
                </a:cxn>
                <a:cxn ang="0">
                  <a:pos x="19" y="74"/>
                </a:cxn>
                <a:cxn ang="0">
                  <a:pos x="21" y="75"/>
                </a:cxn>
                <a:cxn ang="0">
                  <a:pos x="23" y="73"/>
                </a:cxn>
                <a:cxn ang="0">
                  <a:pos x="24" y="71"/>
                </a:cxn>
                <a:cxn ang="0">
                  <a:pos x="22" y="69"/>
                </a:cxn>
                <a:cxn ang="0">
                  <a:pos x="6" y="38"/>
                </a:cxn>
                <a:cxn ang="0">
                  <a:pos x="17" y="11"/>
                </a:cxn>
                <a:cxn ang="0">
                  <a:pos x="17" y="11"/>
                </a:cxn>
                <a:cxn ang="0">
                  <a:pos x="17" y="11"/>
                </a:cxn>
                <a:cxn ang="0">
                  <a:pos x="18" y="13"/>
                </a:cxn>
                <a:cxn ang="0">
                  <a:pos x="20" y="14"/>
                </a:cxn>
                <a:cxn ang="0">
                  <a:pos x="21" y="13"/>
                </a:cxn>
                <a:cxn ang="0">
                  <a:pos x="25" y="5"/>
                </a:cxn>
                <a:cxn ang="0">
                  <a:pos x="25" y="3"/>
                </a:cxn>
                <a:cxn ang="0">
                  <a:pos x="23" y="2"/>
                </a:cxn>
              </a:cxnLst>
              <a:rect l="0" t="0" r="r" b="b"/>
              <a:pathLst>
                <a:path w="25" h="75">
                  <a:moveTo>
                    <a:pt x="23" y="2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5"/>
                    <a:pt x="14" y="5"/>
                    <a:pt x="14" y="6"/>
                  </a:cubicBezTo>
                  <a:cubicBezTo>
                    <a:pt x="5" y="14"/>
                    <a:pt x="0" y="26"/>
                    <a:pt x="0" y="38"/>
                  </a:cubicBezTo>
                  <a:cubicBezTo>
                    <a:pt x="0" y="52"/>
                    <a:pt x="7" y="66"/>
                    <a:pt x="19" y="74"/>
                  </a:cubicBezTo>
                  <a:cubicBezTo>
                    <a:pt x="19" y="74"/>
                    <a:pt x="20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73"/>
                    <a:pt x="24" y="72"/>
                    <a:pt x="24" y="71"/>
                  </a:cubicBezTo>
                  <a:cubicBezTo>
                    <a:pt x="24" y="70"/>
                    <a:pt x="23" y="70"/>
                    <a:pt x="22" y="69"/>
                  </a:cubicBezTo>
                  <a:cubicBezTo>
                    <a:pt x="12" y="62"/>
                    <a:pt x="6" y="50"/>
                    <a:pt x="6" y="38"/>
                  </a:cubicBezTo>
                  <a:cubicBezTo>
                    <a:pt x="6" y="28"/>
                    <a:pt x="10" y="18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9" y="14"/>
                    <a:pt x="20" y="14"/>
                  </a:cubicBezTo>
                  <a:cubicBezTo>
                    <a:pt x="20" y="14"/>
                    <a:pt x="21" y="14"/>
                    <a:pt x="21" y="1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4"/>
                    <a:pt x="25" y="4"/>
                    <a:pt x="25" y="3"/>
                  </a:cubicBezTo>
                  <a:cubicBezTo>
                    <a:pt x="25" y="2"/>
                    <a:pt x="24" y="2"/>
                    <a:pt x="23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4" name="Freeform 219">
              <a:extLst>
                <a:ext uri="{FF2B5EF4-FFF2-40B4-BE49-F238E27FC236}">
                  <a16:creationId xmlns:a16="http://schemas.microsoft.com/office/drawing/2014/main" id="{DFE30149-77A3-067D-16FF-12D7E402C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2925" y="1917699"/>
              <a:ext cx="58737" cy="171450"/>
            </a:xfrm>
            <a:custGeom>
              <a:avLst/>
              <a:gdLst/>
              <a:ahLst/>
              <a:cxnLst>
                <a:cxn ang="0">
                  <a:pos x="26" y="36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2" y="3"/>
                </a:cxn>
                <a:cxn ang="0">
                  <a:pos x="3" y="5"/>
                </a:cxn>
                <a:cxn ang="0">
                  <a:pos x="20" y="36"/>
                </a:cxn>
                <a:cxn ang="0">
                  <a:pos x="9" y="63"/>
                </a:cxn>
                <a:cxn ang="0">
                  <a:pos x="9" y="63"/>
                </a:cxn>
                <a:cxn ang="0">
                  <a:pos x="8" y="63"/>
                </a:cxn>
                <a:cxn ang="0">
                  <a:pos x="8" y="61"/>
                </a:cxn>
                <a:cxn ang="0">
                  <a:pos x="6" y="60"/>
                </a:cxn>
                <a:cxn ang="0">
                  <a:pos x="5" y="61"/>
                </a:cxn>
                <a:cxn ang="0">
                  <a:pos x="1" y="69"/>
                </a:cxn>
                <a:cxn ang="0">
                  <a:pos x="1" y="71"/>
                </a:cxn>
                <a:cxn ang="0">
                  <a:pos x="3" y="73"/>
                </a:cxn>
                <a:cxn ang="0">
                  <a:pos x="10" y="74"/>
                </a:cxn>
                <a:cxn ang="0">
                  <a:pos x="11" y="75"/>
                </a:cxn>
                <a:cxn ang="0">
                  <a:pos x="12" y="74"/>
                </a:cxn>
                <a:cxn ang="0">
                  <a:pos x="12" y="72"/>
                </a:cxn>
                <a:cxn ang="0">
                  <a:pos x="11" y="70"/>
                </a:cxn>
                <a:cxn ang="0">
                  <a:pos x="12" y="69"/>
                </a:cxn>
                <a:cxn ang="0">
                  <a:pos x="26" y="36"/>
                </a:cxn>
              </a:cxnLst>
              <a:rect l="0" t="0" r="r" b="b"/>
              <a:pathLst>
                <a:path w="26" h="75">
                  <a:moveTo>
                    <a:pt x="26" y="36"/>
                  </a:moveTo>
                  <a:cubicBezTo>
                    <a:pt x="26" y="22"/>
                    <a:pt x="19" y="8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14" y="12"/>
                    <a:pt x="20" y="24"/>
                    <a:pt x="20" y="36"/>
                  </a:cubicBezTo>
                  <a:cubicBezTo>
                    <a:pt x="20" y="46"/>
                    <a:pt x="16" y="56"/>
                    <a:pt x="9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3"/>
                    <a:pt x="8" y="63"/>
                    <a:pt x="8" y="63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7" y="60"/>
                    <a:pt x="7" y="60"/>
                    <a:pt x="6" y="60"/>
                  </a:cubicBezTo>
                  <a:cubicBezTo>
                    <a:pt x="5" y="60"/>
                    <a:pt x="5" y="60"/>
                    <a:pt x="5" y="61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2" y="73"/>
                    <a:pt x="3" y="73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1" y="74"/>
                    <a:pt x="11" y="75"/>
                    <a:pt x="11" y="75"/>
                  </a:cubicBezTo>
                  <a:cubicBezTo>
                    <a:pt x="12" y="75"/>
                    <a:pt x="12" y="74"/>
                    <a:pt x="12" y="74"/>
                  </a:cubicBezTo>
                  <a:cubicBezTo>
                    <a:pt x="13" y="73"/>
                    <a:pt x="13" y="73"/>
                    <a:pt x="12" y="72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2" y="69"/>
                    <a:pt x="12" y="69"/>
                  </a:cubicBezTo>
                  <a:cubicBezTo>
                    <a:pt x="21" y="60"/>
                    <a:pt x="26" y="49"/>
                    <a:pt x="26" y="3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5" name="Freeform 220">
              <a:extLst>
                <a:ext uri="{FF2B5EF4-FFF2-40B4-BE49-F238E27FC236}">
                  <a16:creationId xmlns:a16="http://schemas.microsoft.com/office/drawing/2014/main" id="{B6D59629-163D-195F-993D-2C390A0561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0850" y="1892299"/>
              <a:ext cx="31750" cy="66675"/>
            </a:xfrm>
            <a:custGeom>
              <a:avLst/>
              <a:gdLst/>
              <a:ahLst/>
              <a:cxnLst>
                <a:cxn ang="0">
                  <a:pos x="8" y="13"/>
                </a:cxn>
                <a:cxn ang="0">
                  <a:pos x="4" y="9"/>
                </a:cxn>
                <a:cxn ang="0">
                  <a:pos x="7" y="7"/>
                </a:cxn>
                <a:cxn ang="0">
                  <a:pos x="11" y="8"/>
                </a:cxn>
                <a:cxn ang="0">
                  <a:pos x="11" y="8"/>
                </a:cxn>
                <a:cxn ang="0">
                  <a:pos x="12" y="7"/>
                </a:cxn>
                <a:cxn ang="0">
                  <a:pos x="13" y="6"/>
                </a:cxn>
                <a:cxn ang="0">
                  <a:pos x="13" y="5"/>
                </a:cxn>
                <a:cxn ang="0">
                  <a:pos x="9" y="4"/>
                </a:cxn>
                <a:cxn ang="0">
                  <a:pos x="9" y="3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5" y="1"/>
                </a:cxn>
                <a:cxn ang="0">
                  <a:pos x="5" y="3"/>
                </a:cxn>
                <a:cxn ang="0">
                  <a:pos x="5" y="4"/>
                </a:cxn>
                <a:cxn ang="0">
                  <a:pos x="0" y="10"/>
                </a:cxn>
                <a:cxn ang="0">
                  <a:pos x="6" y="16"/>
                </a:cxn>
                <a:cxn ang="0">
                  <a:pos x="10" y="20"/>
                </a:cxn>
                <a:cxn ang="0">
                  <a:pos x="6" y="22"/>
                </a:cxn>
                <a:cxn ang="0">
                  <a:pos x="2" y="21"/>
                </a:cxn>
                <a:cxn ang="0">
                  <a:pos x="1" y="21"/>
                </a:cxn>
                <a:cxn ang="0">
                  <a:pos x="0" y="22"/>
                </a:cxn>
                <a:cxn ang="0">
                  <a:pos x="0" y="23"/>
                </a:cxn>
                <a:cxn ang="0">
                  <a:pos x="0" y="25"/>
                </a:cxn>
                <a:cxn ang="0">
                  <a:pos x="5" y="26"/>
                </a:cxn>
                <a:cxn ang="0">
                  <a:pos x="5" y="26"/>
                </a:cxn>
                <a:cxn ang="0">
                  <a:pos x="5" y="28"/>
                </a:cxn>
                <a:cxn ang="0">
                  <a:pos x="6" y="29"/>
                </a:cxn>
                <a:cxn ang="0">
                  <a:pos x="7" y="29"/>
                </a:cxn>
                <a:cxn ang="0">
                  <a:pos x="8" y="28"/>
                </a:cxn>
                <a:cxn ang="0">
                  <a:pos x="8" y="26"/>
                </a:cxn>
                <a:cxn ang="0">
                  <a:pos x="9" y="26"/>
                </a:cxn>
                <a:cxn ang="0">
                  <a:pos x="14" y="19"/>
                </a:cxn>
                <a:cxn ang="0">
                  <a:pos x="8" y="13"/>
                </a:cxn>
              </a:cxnLst>
              <a:rect l="0" t="0" r="r" b="b"/>
              <a:pathLst>
                <a:path w="14" h="29">
                  <a:moveTo>
                    <a:pt x="8" y="13"/>
                  </a:moveTo>
                  <a:cubicBezTo>
                    <a:pt x="5" y="11"/>
                    <a:pt x="4" y="11"/>
                    <a:pt x="4" y="9"/>
                  </a:cubicBezTo>
                  <a:cubicBezTo>
                    <a:pt x="4" y="8"/>
                    <a:pt x="5" y="7"/>
                    <a:pt x="7" y="7"/>
                  </a:cubicBezTo>
                  <a:cubicBezTo>
                    <a:pt x="9" y="7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4"/>
                    <a:pt x="9" y="4"/>
                    <a:pt x="9" y="4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1"/>
                    <a:pt x="5" y="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2" y="4"/>
                    <a:pt x="0" y="7"/>
                    <a:pt x="0" y="10"/>
                  </a:cubicBezTo>
                  <a:cubicBezTo>
                    <a:pt x="0" y="13"/>
                    <a:pt x="3" y="15"/>
                    <a:pt x="6" y="16"/>
                  </a:cubicBezTo>
                  <a:cubicBezTo>
                    <a:pt x="9" y="17"/>
                    <a:pt x="10" y="18"/>
                    <a:pt x="10" y="20"/>
                  </a:cubicBezTo>
                  <a:cubicBezTo>
                    <a:pt x="10" y="21"/>
                    <a:pt x="8" y="22"/>
                    <a:pt x="6" y="22"/>
                  </a:cubicBezTo>
                  <a:cubicBezTo>
                    <a:pt x="4" y="22"/>
                    <a:pt x="2" y="21"/>
                    <a:pt x="2" y="21"/>
                  </a:cubicBezTo>
                  <a:cubicBezTo>
                    <a:pt x="2" y="21"/>
                    <a:pt x="1" y="21"/>
                    <a:pt x="1" y="21"/>
                  </a:cubicBezTo>
                  <a:cubicBezTo>
                    <a:pt x="1" y="21"/>
                    <a:pt x="0" y="21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2" y="25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9"/>
                    <a:pt x="6" y="29"/>
                    <a:pt x="6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8" y="29"/>
                    <a:pt x="8" y="29"/>
                    <a:pt x="8" y="28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9" y="26"/>
                    <a:pt x="9" y="26"/>
                  </a:cubicBezTo>
                  <a:cubicBezTo>
                    <a:pt x="12" y="25"/>
                    <a:pt x="14" y="22"/>
                    <a:pt x="14" y="19"/>
                  </a:cubicBezTo>
                  <a:cubicBezTo>
                    <a:pt x="14" y="16"/>
                    <a:pt x="12" y="14"/>
                    <a:pt x="8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6" name="Freeform 221">
              <a:extLst>
                <a:ext uri="{FF2B5EF4-FFF2-40B4-BE49-F238E27FC236}">
                  <a16:creationId xmlns:a16="http://schemas.microsoft.com/office/drawing/2014/main" id="{234C47A5-999A-5635-CBDD-6065FB6A1C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3225" y="1862137"/>
              <a:ext cx="125412" cy="127000"/>
            </a:xfrm>
            <a:custGeom>
              <a:avLst/>
              <a:gdLst/>
              <a:ahLst/>
              <a:cxnLst>
                <a:cxn ang="0">
                  <a:pos x="28" y="49"/>
                </a:cxn>
                <a:cxn ang="0">
                  <a:pos x="7" y="28"/>
                </a:cxn>
                <a:cxn ang="0">
                  <a:pos x="28" y="7"/>
                </a:cxn>
                <a:cxn ang="0">
                  <a:pos x="49" y="28"/>
                </a:cxn>
                <a:cxn ang="0">
                  <a:pos x="28" y="49"/>
                </a:cxn>
                <a:cxn ang="0">
                  <a:pos x="28" y="0"/>
                </a:cxn>
                <a:cxn ang="0">
                  <a:pos x="0" y="28"/>
                </a:cxn>
                <a:cxn ang="0">
                  <a:pos x="28" y="55"/>
                </a:cxn>
                <a:cxn ang="0">
                  <a:pos x="55" y="28"/>
                </a:cxn>
                <a:cxn ang="0">
                  <a:pos x="28" y="0"/>
                </a:cxn>
              </a:cxnLst>
              <a:rect l="0" t="0" r="r" b="b"/>
              <a:pathLst>
                <a:path w="55" h="55">
                  <a:moveTo>
                    <a:pt x="28" y="49"/>
                  </a:moveTo>
                  <a:cubicBezTo>
                    <a:pt x="16" y="49"/>
                    <a:pt x="7" y="39"/>
                    <a:pt x="7" y="28"/>
                  </a:cubicBezTo>
                  <a:cubicBezTo>
                    <a:pt x="7" y="16"/>
                    <a:pt x="16" y="7"/>
                    <a:pt x="28" y="7"/>
                  </a:cubicBezTo>
                  <a:cubicBezTo>
                    <a:pt x="40" y="7"/>
                    <a:pt x="49" y="16"/>
                    <a:pt x="49" y="28"/>
                  </a:cubicBezTo>
                  <a:cubicBezTo>
                    <a:pt x="49" y="39"/>
                    <a:pt x="40" y="49"/>
                    <a:pt x="28" y="49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5"/>
                    <a:pt x="28" y="55"/>
                  </a:cubicBezTo>
                  <a:cubicBezTo>
                    <a:pt x="43" y="55"/>
                    <a:pt x="55" y="43"/>
                    <a:pt x="55" y="28"/>
                  </a:cubicBezTo>
                  <a:cubicBezTo>
                    <a:pt x="55" y="13"/>
                    <a:pt x="43" y="0"/>
                    <a:pt x="2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7" name="Freeform 222">
              <a:extLst>
                <a:ext uri="{FF2B5EF4-FFF2-40B4-BE49-F238E27FC236}">
                  <a16:creationId xmlns:a16="http://schemas.microsoft.com/office/drawing/2014/main" id="{6001A796-458F-33B1-1975-7C655E10A4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3225" y="2016124"/>
              <a:ext cx="125412" cy="125413"/>
            </a:xfrm>
            <a:custGeom>
              <a:avLst/>
              <a:gdLst/>
              <a:ahLst/>
              <a:cxnLst>
                <a:cxn ang="0">
                  <a:pos x="28" y="49"/>
                </a:cxn>
                <a:cxn ang="0">
                  <a:pos x="7" y="28"/>
                </a:cxn>
                <a:cxn ang="0">
                  <a:pos x="28" y="6"/>
                </a:cxn>
                <a:cxn ang="0">
                  <a:pos x="49" y="28"/>
                </a:cxn>
                <a:cxn ang="0">
                  <a:pos x="28" y="49"/>
                </a:cxn>
                <a:cxn ang="0">
                  <a:pos x="28" y="0"/>
                </a:cxn>
                <a:cxn ang="0">
                  <a:pos x="0" y="28"/>
                </a:cxn>
                <a:cxn ang="0">
                  <a:pos x="28" y="55"/>
                </a:cxn>
                <a:cxn ang="0">
                  <a:pos x="55" y="28"/>
                </a:cxn>
                <a:cxn ang="0">
                  <a:pos x="28" y="0"/>
                </a:cxn>
              </a:cxnLst>
              <a:rect l="0" t="0" r="r" b="b"/>
              <a:pathLst>
                <a:path w="55" h="55">
                  <a:moveTo>
                    <a:pt x="28" y="49"/>
                  </a:moveTo>
                  <a:cubicBezTo>
                    <a:pt x="16" y="49"/>
                    <a:pt x="7" y="39"/>
                    <a:pt x="7" y="28"/>
                  </a:cubicBezTo>
                  <a:cubicBezTo>
                    <a:pt x="7" y="16"/>
                    <a:pt x="16" y="6"/>
                    <a:pt x="28" y="6"/>
                  </a:cubicBezTo>
                  <a:cubicBezTo>
                    <a:pt x="40" y="6"/>
                    <a:pt x="49" y="16"/>
                    <a:pt x="49" y="28"/>
                  </a:cubicBezTo>
                  <a:cubicBezTo>
                    <a:pt x="49" y="39"/>
                    <a:pt x="40" y="49"/>
                    <a:pt x="28" y="49"/>
                  </a:cubicBezTo>
                  <a:moveTo>
                    <a:pt x="28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3"/>
                    <a:pt x="13" y="55"/>
                    <a:pt x="28" y="55"/>
                  </a:cubicBezTo>
                  <a:cubicBezTo>
                    <a:pt x="43" y="55"/>
                    <a:pt x="55" y="43"/>
                    <a:pt x="55" y="28"/>
                  </a:cubicBezTo>
                  <a:cubicBezTo>
                    <a:pt x="55" y="12"/>
                    <a:pt x="43" y="0"/>
                    <a:pt x="2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8" name="Freeform 223">
              <a:extLst>
                <a:ext uri="{FF2B5EF4-FFF2-40B4-BE49-F238E27FC236}">
                  <a16:creationId xmlns:a16="http://schemas.microsoft.com/office/drawing/2014/main" id="{258EF86D-076D-CC96-381C-D6C2EEBC5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1800" y="2052637"/>
              <a:ext cx="55562" cy="52388"/>
            </a:xfrm>
            <a:custGeom>
              <a:avLst/>
              <a:gdLst/>
              <a:ahLst/>
              <a:cxnLst>
                <a:cxn ang="0">
                  <a:pos x="23" y="18"/>
                </a:cxn>
                <a:cxn ang="0">
                  <a:pos x="21" y="18"/>
                </a:cxn>
                <a:cxn ang="0">
                  <a:pos x="16" y="20"/>
                </a:cxn>
                <a:cxn ang="0">
                  <a:pos x="9" y="16"/>
                </a:cxn>
                <a:cxn ang="0">
                  <a:pos x="9" y="16"/>
                </a:cxn>
                <a:cxn ang="0">
                  <a:pos x="13" y="16"/>
                </a:cxn>
                <a:cxn ang="0">
                  <a:pos x="15" y="14"/>
                </a:cxn>
                <a:cxn ang="0">
                  <a:pos x="13" y="13"/>
                </a:cxn>
                <a:cxn ang="0">
                  <a:pos x="8" y="13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8" y="11"/>
                </a:cxn>
                <a:cxn ang="0">
                  <a:pos x="8" y="10"/>
                </a:cxn>
                <a:cxn ang="0">
                  <a:pos x="14" y="10"/>
                </a:cxn>
                <a:cxn ang="0">
                  <a:pos x="15" y="9"/>
                </a:cxn>
                <a:cxn ang="0">
                  <a:pos x="14" y="7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16" y="3"/>
                </a:cxn>
                <a:cxn ang="0">
                  <a:pos x="19" y="4"/>
                </a:cxn>
                <a:cxn ang="0">
                  <a:pos x="22" y="4"/>
                </a:cxn>
                <a:cxn ang="0">
                  <a:pos x="21" y="2"/>
                </a:cxn>
                <a:cxn ang="0">
                  <a:pos x="16" y="0"/>
                </a:cxn>
                <a:cxn ang="0">
                  <a:pos x="6" y="7"/>
                </a:cxn>
                <a:cxn ang="0">
                  <a:pos x="5" y="7"/>
                </a:cxn>
                <a:cxn ang="0">
                  <a:pos x="3" y="7"/>
                </a:cxn>
                <a:cxn ang="0">
                  <a:pos x="1" y="9"/>
                </a:cxn>
                <a:cxn ang="0">
                  <a:pos x="3" y="10"/>
                </a:cxn>
                <a:cxn ang="0">
                  <a:pos x="4" y="10"/>
                </a:cxn>
                <a:cxn ang="0">
                  <a:pos x="4" y="11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4" y="13"/>
                </a:cxn>
                <a:cxn ang="0">
                  <a:pos x="2" y="13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5" y="16"/>
                </a:cxn>
                <a:cxn ang="0">
                  <a:pos x="5" y="16"/>
                </a:cxn>
                <a:cxn ang="0">
                  <a:pos x="16" y="23"/>
                </a:cxn>
                <a:cxn ang="0">
                  <a:pos x="23" y="20"/>
                </a:cxn>
                <a:cxn ang="0">
                  <a:pos x="23" y="18"/>
                </a:cxn>
              </a:cxnLst>
              <a:rect l="0" t="0" r="r" b="b"/>
              <a:pathLst>
                <a:path w="24" h="23">
                  <a:moveTo>
                    <a:pt x="23" y="18"/>
                  </a:moveTo>
                  <a:cubicBezTo>
                    <a:pt x="22" y="17"/>
                    <a:pt x="21" y="17"/>
                    <a:pt x="21" y="18"/>
                  </a:cubicBezTo>
                  <a:cubicBezTo>
                    <a:pt x="19" y="19"/>
                    <a:pt x="18" y="20"/>
                    <a:pt x="16" y="20"/>
                  </a:cubicBezTo>
                  <a:cubicBezTo>
                    <a:pt x="13" y="20"/>
                    <a:pt x="11" y="18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5" y="15"/>
                    <a:pt x="15" y="14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8"/>
                    <a:pt x="15" y="7"/>
                    <a:pt x="1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5"/>
                    <a:pt x="13" y="3"/>
                    <a:pt x="16" y="3"/>
                  </a:cubicBezTo>
                  <a:cubicBezTo>
                    <a:pt x="17" y="3"/>
                    <a:pt x="18" y="4"/>
                    <a:pt x="19" y="4"/>
                  </a:cubicBezTo>
                  <a:cubicBezTo>
                    <a:pt x="20" y="5"/>
                    <a:pt x="21" y="5"/>
                    <a:pt x="22" y="4"/>
                  </a:cubicBezTo>
                  <a:cubicBezTo>
                    <a:pt x="22" y="3"/>
                    <a:pt x="22" y="2"/>
                    <a:pt x="21" y="2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1" y="0"/>
                    <a:pt x="7" y="3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4" y="11"/>
                    <a:pt x="4" y="11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3"/>
                    <a:pt x="4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7" y="20"/>
                    <a:pt x="11" y="23"/>
                    <a:pt x="16" y="23"/>
                  </a:cubicBezTo>
                  <a:cubicBezTo>
                    <a:pt x="18" y="23"/>
                    <a:pt x="21" y="22"/>
                    <a:pt x="23" y="20"/>
                  </a:cubicBezTo>
                  <a:cubicBezTo>
                    <a:pt x="24" y="20"/>
                    <a:pt x="24" y="19"/>
                    <a:pt x="23" y="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79" name="Group 412">
            <a:extLst>
              <a:ext uri="{FF2B5EF4-FFF2-40B4-BE49-F238E27FC236}">
                <a16:creationId xmlns:a16="http://schemas.microsoft.com/office/drawing/2014/main" id="{D99E0F4B-CD08-6BC9-B1C5-E8BBFEC54AC0}"/>
              </a:ext>
            </a:extLst>
          </p:cNvPr>
          <p:cNvGrpSpPr/>
          <p:nvPr/>
        </p:nvGrpSpPr>
        <p:grpSpPr>
          <a:xfrm>
            <a:off x="4433000" y="3333991"/>
            <a:ext cx="298240" cy="306961"/>
            <a:chOff x="3125788" y="2378074"/>
            <a:chExt cx="271462" cy="279400"/>
          </a:xfrm>
          <a:solidFill>
            <a:srgbClr val="6ACEE2"/>
          </a:solidFill>
        </p:grpSpPr>
        <p:sp>
          <p:nvSpPr>
            <p:cNvPr id="280" name="Oval 224">
              <a:extLst>
                <a:ext uri="{FF2B5EF4-FFF2-40B4-BE49-F238E27FC236}">
                  <a16:creationId xmlns:a16="http://schemas.microsoft.com/office/drawing/2014/main" id="{FDEDCA9A-032C-8F87-9524-3A50017E7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6913" y="2378074"/>
              <a:ext cx="49212" cy="476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1" name="Freeform 225">
              <a:extLst>
                <a:ext uri="{FF2B5EF4-FFF2-40B4-BE49-F238E27FC236}">
                  <a16:creationId xmlns:a16="http://schemas.microsoft.com/office/drawing/2014/main" id="{FFF8031F-D9BA-7A0E-C6A5-312B4B8F29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14688" y="2435224"/>
              <a:ext cx="93662" cy="52388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21" y="20"/>
                </a:cxn>
                <a:cxn ang="0">
                  <a:pos x="20" y="20"/>
                </a:cxn>
                <a:cxn ang="0">
                  <a:pos x="16" y="17"/>
                </a:cxn>
                <a:cxn ang="0">
                  <a:pos x="16" y="15"/>
                </a:cxn>
                <a:cxn ang="0">
                  <a:pos x="18" y="7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8" y="3"/>
                </a:cxn>
                <a:cxn ang="0">
                  <a:pos x="22" y="3"/>
                </a:cxn>
                <a:cxn ang="0">
                  <a:pos x="23" y="4"/>
                </a:cxn>
                <a:cxn ang="0">
                  <a:pos x="23" y="6"/>
                </a:cxn>
                <a:cxn ang="0">
                  <a:pos x="23" y="7"/>
                </a:cxn>
                <a:cxn ang="0">
                  <a:pos x="25" y="15"/>
                </a:cxn>
                <a:cxn ang="0">
                  <a:pos x="25" y="17"/>
                </a:cxn>
                <a:cxn ang="0">
                  <a:pos x="41" y="22"/>
                </a:cxn>
                <a:cxn ang="0">
                  <a:pos x="34" y="3"/>
                </a:cxn>
                <a:cxn ang="0">
                  <a:pos x="29" y="0"/>
                </a:cxn>
                <a:cxn ang="0">
                  <a:pos x="12" y="0"/>
                </a:cxn>
                <a:cxn ang="0">
                  <a:pos x="7" y="3"/>
                </a:cxn>
                <a:cxn ang="0">
                  <a:pos x="0" y="22"/>
                </a:cxn>
                <a:cxn ang="0">
                  <a:pos x="1" y="23"/>
                </a:cxn>
                <a:cxn ang="0">
                  <a:pos x="6" y="23"/>
                </a:cxn>
                <a:cxn ang="0">
                  <a:pos x="7" y="22"/>
                </a:cxn>
                <a:cxn ang="0">
                  <a:pos x="11" y="13"/>
                </a:cxn>
                <a:cxn ang="0">
                  <a:pos x="11" y="13"/>
                </a:cxn>
                <a:cxn ang="0">
                  <a:pos x="11" y="22"/>
                </a:cxn>
                <a:cxn ang="0">
                  <a:pos x="12" y="23"/>
                </a:cxn>
                <a:cxn ang="0">
                  <a:pos x="30" y="23"/>
                </a:cxn>
                <a:cxn ang="0">
                  <a:pos x="31" y="22"/>
                </a:cxn>
                <a:cxn ang="0">
                  <a:pos x="31" y="13"/>
                </a:cxn>
                <a:cxn ang="0">
                  <a:pos x="31" y="13"/>
                </a:cxn>
                <a:cxn ang="0">
                  <a:pos x="34" y="22"/>
                </a:cxn>
                <a:cxn ang="0">
                  <a:pos x="36" y="23"/>
                </a:cxn>
                <a:cxn ang="0">
                  <a:pos x="40" y="23"/>
                </a:cxn>
                <a:cxn ang="0">
                  <a:pos x="41" y="22"/>
                </a:cxn>
              </a:cxnLst>
              <a:rect l="0" t="0" r="r" b="b"/>
              <a:pathLst>
                <a:path w="41" h="23">
                  <a:moveTo>
                    <a:pt x="25" y="17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0" y="20"/>
                    <a:pt x="20" y="20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6"/>
                    <a:pt x="16" y="1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4"/>
                    <a:pt x="18" y="4"/>
                  </a:cubicBezTo>
                  <a:cubicBezTo>
                    <a:pt x="18" y="4"/>
                    <a:pt x="18" y="3"/>
                    <a:pt x="18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4"/>
                    <a:pt x="23" y="4"/>
                  </a:cubicBezTo>
                  <a:cubicBezTo>
                    <a:pt x="23" y="4"/>
                    <a:pt x="23" y="5"/>
                    <a:pt x="23" y="6"/>
                  </a:cubicBezTo>
                  <a:cubicBezTo>
                    <a:pt x="23" y="6"/>
                    <a:pt x="23" y="6"/>
                    <a:pt x="23" y="7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5" y="17"/>
                    <a:pt x="25" y="17"/>
                  </a:cubicBezTo>
                  <a:moveTo>
                    <a:pt x="41" y="22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2" y="0"/>
                    <a:pt x="29" y="0"/>
                  </a:cubicBezTo>
                  <a:cubicBezTo>
                    <a:pt x="28" y="0"/>
                    <a:pt x="12" y="0"/>
                    <a:pt x="12" y="0"/>
                  </a:cubicBezTo>
                  <a:cubicBezTo>
                    <a:pt x="8" y="0"/>
                    <a:pt x="7" y="3"/>
                    <a:pt x="7" y="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3"/>
                    <a:pt x="7" y="22"/>
                    <a:pt x="7" y="2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2"/>
                    <a:pt x="11" y="13"/>
                  </a:cubicBezTo>
                  <a:cubicBezTo>
                    <a:pt x="11" y="15"/>
                    <a:pt x="11" y="20"/>
                    <a:pt x="11" y="22"/>
                  </a:cubicBezTo>
                  <a:cubicBezTo>
                    <a:pt x="11" y="23"/>
                    <a:pt x="11" y="23"/>
                    <a:pt x="12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1" y="23"/>
                    <a:pt x="31" y="23"/>
                    <a:pt x="31" y="22"/>
                  </a:cubicBezTo>
                  <a:cubicBezTo>
                    <a:pt x="31" y="19"/>
                    <a:pt x="31" y="15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3"/>
                    <a:pt x="36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1" y="23"/>
                    <a:pt x="41" y="23"/>
                    <a:pt x="41" y="2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2" name="Freeform 226">
              <a:extLst>
                <a:ext uri="{FF2B5EF4-FFF2-40B4-BE49-F238E27FC236}">
                  <a16:creationId xmlns:a16="http://schemas.microsoft.com/office/drawing/2014/main" id="{E67C7699-F607-85AF-DEEE-A2AD27146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7538" y="2508249"/>
              <a:ext cx="207962" cy="49213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6" y="0"/>
                </a:cxn>
                <a:cxn ang="0">
                  <a:pos x="0" y="5"/>
                </a:cxn>
                <a:cxn ang="0">
                  <a:pos x="0" y="19"/>
                </a:cxn>
                <a:cxn ang="0">
                  <a:pos x="2" y="21"/>
                </a:cxn>
                <a:cxn ang="0">
                  <a:pos x="5" y="19"/>
                </a:cxn>
                <a:cxn ang="0">
                  <a:pos x="5" y="5"/>
                </a:cxn>
                <a:cxn ang="0">
                  <a:pos x="6" y="4"/>
                </a:cxn>
                <a:cxn ang="0">
                  <a:pos x="42" y="4"/>
                </a:cxn>
                <a:cxn ang="0">
                  <a:pos x="43" y="5"/>
                </a:cxn>
                <a:cxn ang="0">
                  <a:pos x="43" y="19"/>
                </a:cxn>
                <a:cxn ang="0">
                  <a:pos x="45" y="21"/>
                </a:cxn>
                <a:cxn ang="0">
                  <a:pos x="48" y="19"/>
                </a:cxn>
                <a:cxn ang="0">
                  <a:pos x="48" y="5"/>
                </a:cxn>
                <a:cxn ang="0">
                  <a:pos x="49" y="4"/>
                </a:cxn>
                <a:cxn ang="0">
                  <a:pos x="85" y="4"/>
                </a:cxn>
                <a:cxn ang="0">
                  <a:pos x="86" y="5"/>
                </a:cxn>
                <a:cxn ang="0">
                  <a:pos x="86" y="19"/>
                </a:cxn>
                <a:cxn ang="0">
                  <a:pos x="88" y="21"/>
                </a:cxn>
                <a:cxn ang="0">
                  <a:pos x="91" y="19"/>
                </a:cxn>
                <a:cxn ang="0">
                  <a:pos x="91" y="5"/>
                </a:cxn>
                <a:cxn ang="0">
                  <a:pos x="85" y="0"/>
                </a:cxn>
              </a:cxnLst>
              <a:rect l="0" t="0" r="r" b="b"/>
              <a:pathLst>
                <a:path w="91" h="21">
                  <a:moveTo>
                    <a:pt x="8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1" y="21"/>
                    <a:pt x="2" y="21"/>
                  </a:cubicBezTo>
                  <a:cubicBezTo>
                    <a:pt x="4" y="21"/>
                    <a:pt x="5" y="21"/>
                    <a:pt x="5" y="19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3" y="5"/>
                    <a:pt x="43" y="5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1"/>
                    <a:pt x="44" y="21"/>
                    <a:pt x="45" y="21"/>
                  </a:cubicBezTo>
                  <a:cubicBezTo>
                    <a:pt x="47" y="21"/>
                    <a:pt x="48" y="21"/>
                    <a:pt x="48" y="19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4"/>
                    <a:pt x="49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6" y="4"/>
                    <a:pt x="86" y="5"/>
                    <a:pt x="86" y="5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6" y="21"/>
                    <a:pt x="87" y="21"/>
                    <a:pt x="88" y="21"/>
                  </a:cubicBezTo>
                  <a:cubicBezTo>
                    <a:pt x="90" y="21"/>
                    <a:pt x="91" y="21"/>
                    <a:pt x="91" y="19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2"/>
                    <a:pt x="88" y="0"/>
                    <a:pt x="8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3" name="Oval 227">
              <a:extLst>
                <a:ext uri="{FF2B5EF4-FFF2-40B4-BE49-F238E27FC236}">
                  <a16:creationId xmlns:a16="http://schemas.microsoft.com/office/drawing/2014/main" id="{6852D9FB-8639-6A4A-7CD1-C24EA86BED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3250" y="2570162"/>
              <a:ext cx="39687" cy="396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4" name="Freeform 228">
              <a:extLst>
                <a:ext uri="{FF2B5EF4-FFF2-40B4-BE49-F238E27FC236}">
                  <a16:creationId xmlns:a16="http://schemas.microsoft.com/office/drawing/2014/main" id="{9F661815-2E36-741F-8145-D7D228EF1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5788" y="2616199"/>
              <a:ext cx="74612" cy="41275"/>
            </a:xfrm>
            <a:custGeom>
              <a:avLst/>
              <a:gdLst/>
              <a:ahLst/>
              <a:cxnLst>
                <a:cxn ang="0">
                  <a:pos x="33" y="17"/>
                </a:cxn>
                <a:cxn ang="0">
                  <a:pos x="27" y="2"/>
                </a:cxn>
                <a:cxn ang="0">
                  <a:pos x="23" y="0"/>
                </a:cxn>
                <a:cxn ang="0">
                  <a:pos x="9" y="0"/>
                </a:cxn>
                <a:cxn ang="0">
                  <a:pos x="6" y="2"/>
                </a:cxn>
                <a:cxn ang="0">
                  <a:pos x="0" y="17"/>
                </a:cxn>
                <a:cxn ang="0">
                  <a:pos x="1" y="18"/>
                </a:cxn>
                <a:cxn ang="0">
                  <a:pos x="5" y="18"/>
                </a:cxn>
                <a:cxn ang="0">
                  <a:pos x="6" y="17"/>
                </a:cxn>
                <a:cxn ang="0">
                  <a:pos x="9" y="10"/>
                </a:cxn>
                <a:cxn ang="0">
                  <a:pos x="9" y="10"/>
                </a:cxn>
                <a:cxn ang="0">
                  <a:pos x="9" y="17"/>
                </a:cxn>
                <a:cxn ang="0">
                  <a:pos x="10" y="18"/>
                </a:cxn>
                <a:cxn ang="0">
                  <a:pos x="24" y="18"/>
                </a:cxn>
                <a:cxn ang="0">
                  <a:pos x="24" y="17"/>
                </a:cxn>
                <a:cxn ang="0">
                  <a:pos x="24" y="10"/>
                </a:cxn>
                <a:cxn ang="0">
                  <a:pos x="25" y="10"/>
                </a:cxn>
                <a:cxn ang="0">
                  <a:pos x="27" y="17"/>
                </a:cxn>
                <a:cxn ang="0">
                  <a:pos x="28" y="18"/>
                </a:cxn>
                <a:cxn ang="0">
                  <a:pos x="32" y="18"/>
                </a:cxn>
                <a:cxn ang="0">
                  <a:pos x="33" y="17"/>
                </a:cxn>
              </a:cxnLst>
              <a:rect l="0" t="0" r="r" b="b"/>
              <a:pathLst>
                <a:path w="33" h="18">
                  <a:moveTo>
                    <a:pt x="33" y="17"/>
                  </a:move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6" y="0"/>
                    <a:pt x="23" y="0"/>
                  </a:cubicBezTo>
                  <a:cubicBezTo>
                    <a:pt x="23" y="0"/>
                    <a:pt x="10" y="0"/>
                    <a:pt x="9" y="0"/>
                  </a:cubicBezTo>
                  <a:cubicBezTo>
                    <a:pt x="7" y="0"/>
                    <a:pt x="6" y="2"/>
                    <a:pt x="6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7"/>
                    <a:pt x="6" y="1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9"/>
                    <a:pt x="9" y="10"/>
                  </a:cubicBezTo>
                  <a:cubicBezTo>
                    <a:pt x="9" y="12"/>
                    <a:pt x="9" y="15"/>
                    <a:pt x="9" y="17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8"/>
                    <a:pt x="24" y="18"/>
                    <a:pt x="24" y="17"/>
                  </a:cubicBezTo>
                  <a:cubicBezTo>
                    <a:pt x="24" y="15"/>
                    <a:pt x="24" y="12"/>
                    <a:pt x="24" y="10"/>
                  </a:cubicBezTo>
                  <a:cubicBezTo>
                    <a:pt x="24" y="10"/>
                    <a:pt x="25" y="10"/>
                    <a:pt x="25" y="10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8"/>
                    <a:pt x="28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3" y="18"/>
                    <a:pt x="33" y="18"/>
                    <a:pt x="33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5" name="Oval 229">
              <a:extLst>
                <a:ext uri="{FF2B5EF4-FFF2-40B4-BE49-F238E27FC236}">
                  <a16:creationId xmlns:a16="http://schemas.microsoft.com/office/drawing/2014/main" id="{1505FD14-0095-FFE3-EAF0-8F4FF9DBBD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1675" y="2570162"/>
              <a:ext cx="39687" cy="396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6" name="Freeform 230">
              <a:extLst>
                <a:ext uri="{FF2B5EF4-FFF2-40B4-BE49-F238E27FC236}">
                  <a16:creationId xmlns:a16="http://schemas.microsoft.com/office/drawing/2014/main" id="{D684E560-859F-2AC9-FAE1-02FE5AD53D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4213" y="2616199"/>
              <a:ext cx="74612" cy="41275"/>
            </a:xfrm>
            <a:custGeom>
              <a:avLst/>
              <a:gdLst/>
              <a:ahLst/>
              <a:cxnLst>
                <a:cxn ang="0">
                  <a:pos x="33" y="17"/>
                </a:cxn>
                <a:cxn ang="0">
                  <a:pos x="27" y="2"/>
                </a:cxn>
                <a:cxn ang="0">
                  <a:pos x="23" y="0"/>
                </a:cxn>
                <a:cxn ang="0">
                  <a:pos x="9" y="0"/>
                </a:cxn>
                <a:cxn ang="0">
                  <a:pos x="6" y="2"/>
                </a:cxn>
                <a:cxn ang="0">
                  <a:pos x="0" y="17"/>
                </a:cxn>
                <a:cxn ang="0">
                  <a:pos x="1" y="18"/>
                </a:cxn>
                <a:cxn ang="0">
                  <a:pos x="5" y="18"/>
                </a:cxn>
                <a:cxn ang="0">
                  <a:pos x="6" y="17"/>
                </a:cxn>
                <a:cxn ang="0">
                  <a:pos x="9" y="10"/>
                </a:cxn>
                <a:cxn ang="0">
                  <a:pos x="9" y="10"/>
                </a:cxn>
                <a:cxn ang="0">
                  <a:pos x="9" y="17"/>
                </a:cxn>
                <a:cxn ang="0">
                  <a:pos x="10" y="18"/>
                </a:cxn>
                <a:cxn ang="0">
                  <a:pos x="24" y="18"/>
                </a:cxn>
                <a:cxn ang="0">
                  <a:pos x="24" y="17"/>
                </a:cxn>
                <a:cxn ang="0">
                  <a:pos x="24" y="10"/>
                </a:cxn>
                <a:cxn ang="0">
                  <a:pos x="25" y="10"/>
                </a:cxn>
                <a:cxn ang="0">
                  <a:pos x="27" y="17"/>
                </a:cxn>
                <a:cxn ang="0">
                  <a:pos x="28" y="18"/>
                </a:cxn>
                <a:cxn ang="0">
                  <a:pos x="32" y="18"/>
                </a:cxn>
                <a:cxn ang="0">
                  <a:pos x="33" y="17"/>
                </a:cxn>
              </a:cxnLst>
              <a:rect l="0" t="0" r="r" b="b"/>
              <a:pathLst>
                <a:path w="33" h="18">
                  <a:moveTo>
                    <a:pt x="33" y="17"/>
                  </a:move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6" y="0"/>
                    <a:pt x="23" y="0"/>
                  </a:cubicBezTo>
                  <a:cubicBezTo>
                    <a:pt x="23" y="0"/>
                    <a:pt x="10" y="0"/>
                    <a:pt x="9" y="0"/>
                  </a:cubicBezTo>
                  <a:cubicBezTo>
                    <a:pt x="7" y="0"/>
                    <a:pt x="6" y="2"/>
                    <a:pt x="6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7"/>
                    <a:pt x="6" y="1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9"/>
                    <a:pt x="9" y="10"/>
                  </a:cubicBezTo>
                  <a:cubicBezTo>
                    <a:pt x="9" y="12"/>
                    <a:pt x="9" y="15"/>
                    <a:pt x="9" y="17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8"/>
                    <a:pt x="24" y="18"/>
                    <a:pt x="24" y="17"/>
                  </a:cubicBezTo>
                  <a:cubicBezTo>
                    <a:pt x="24" y="15"/>
                    <a:pt x="24" y="12"/>
                    <a:pt x="24" y="10"/>
                  </a:cubicBezTo>
                  <a:cubicBezTo>
                    <a:pt x="24" y="10"/>
                    <a:pt x="25" y="10"/>
                    <a:pt x="25" y="10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8"/>
                    <a:pt x="28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3" y="18"/>
                    <a:pt x="33" y="18"/>
                    <a:pt x="33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7" name="Oval 231">
              <a:extLst>
                <a:ext uri="{FF2B5EF4-FFF2-40B4-BE49-F238E27FC236}">
                  <a16:creationId xmlns:a16="http://schemas.microsoft.com/office/drawing/2014/main" id="{2FED75C9-2514-B7A2-53DE-A89BC617CB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0100" y="2570162"/>
              <a:ext cx="39687" cy="396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8" name="Freeform 232">
              <a:extLst>
                <a:ext uri="{FF2B5EF4-FFF2-40B4-BE49-F238E27FC236}">
                  <a16:creationId xmlns:a16="http://schemas.microsoft.com/office/drawing/2014/main" id="{44AEF7D2-402A-B56B-3A3C-DAEF82C51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2638" y="2616199"/>
              <a:ext cx="74612" cy="41275"/>
            </a:xfrm>
            <a:custGeom>
              <a:avLst/>
              <a:gdLst/>
              <a:ahLst/>
              <a:cxnLst>
                <a:cxn ang="0">
                  <a:pos x="33" y="17"/>
                </a:cxn>
                <a:cxn ang="0">
                  <a:pos x="27" y="2"/>
                </a:cxn>
                <a:cxn ang="0">
                  <a:pos x="23" y="0"/>
                </a:cxn>
                <a:cxn ang="0">
                  <a:pos x="9" y="0"/>
                </a:cxn>
                <a:cxn ang="0">
                  <a:pos x="6" y="2"/>
                </a:cxn>
                <a:cxn ang="0">
                  <a:pos x="0" y="17"/>
                </a:cxn>
                <a:cxn ang="0">
                  <a:pos x="1" y="18"/>
                </a:cxn>
                <a:cxn ang="0">
                  <a:pos x="5" y="18"/>
                </a:cxn>
                <a:cxn ang="0">
                  <a:pos x="6" y="17"/>
                </a:cxn>
                <a:cxn ang="0">
                  <a:pos x="9" y="10"/>
                </a:cxn>
                <a:cxn ang="0">
                  <a:pos x="9" y="10"/>
                </a:cxn>
                <a:cxn ang="0">
                  <a:pos x="9" y="17"/>
                </a:cxn>
                <a:cxn ang="0">
                  <a:pos x="10" y="18"/>
                </a:cxn>
                <a:cxn ang="0">
                  <a:pos x="24" y="18"/>
                </a:cxn>
                <a:cxn ang="0">
                  <a:pos x="24" y="17"/>
                </a:cxn>
                <a:cxn ang="0">
                  <a:pos x="24" y="10"/>
                </a:cxn>
                <a:cxn ang="0">
                  <a:pos x="25" y="10"/>
                </a:cxn>
                <a:cxn ang="0">
                  <a:pos x="27" y="17"/>
                </a:cxn>
                <a:cxn ang="0">
                  <a:pos x="28" y="18"/>
                </a:cxn>
                <a:cxn ang="0">
                  <a:pos x="32" y="18"/>
                </a:cxn>
                <a:cxn ang="0">
                  <a:pos x="33" y="17"/>
                </a:cxn>
              </a:cxnLst>
              <a:rect l="0" t="0" r="r" b="b"/>
              <a:pathLst>
                <a:path w="33" h="18">
                  <a:moveTo>
                    <a:pt x="33" y="17"/>
                  </a:move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6" y="0"/>
                    <a:pt x="23" y="0"/>
                  </a:cubicBezTo>
                  <a:cubicBezTo>
                    <a:pt x="23" y="0"/>
                    <a:pt x="10" y="0"/>
                    <a:pt x="9" y="0"/>
                  </a:cubicBezTo>
                  <a:cubicBezTo>
                    <a:pt x="7" y="0"/>
                    <a:pt x="6" y="2"/>
                    <a:pt x="6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7"/>
                    <a:pt x="6" y="1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9"/>
                    <a:pt x="9" y="10"/>
                  </a:cubicBezTo>
                  <a:cubicBezTo>
                    <a:pt x="9" y="12"/>
                    <a:pt x="9" y="15"/>
                    <a:pt x="9" y="17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8"/>
                    <a:pt x="24" y="18"/>
                    <a:pt x="24" y="17"/>
                  </a:cubicBezTo>
                  <a:cubicBezTo>
                    <a:pt x="24" y="15"/>
                    <a:pt x="24" y="12"/>
                    <a:pt x="24" y="10"/>
                  </a:cubicBezTo>
                  <a:cubicBezTo>
                    <a:pt x="24" y="10"/>
                    <a:pt x="25" y="10"/>
                    <a:pt x="25" y="10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8"/>
                    <a:pt x="28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3" y="18"/>
                    <a:pt x="33" y="18"/>
                    <a:pt x="33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89" name="Group 424">
            <a:extLst>
              <a:ext uri="{FF2B5EF4-FFF2-40B4-BE49-F238E27FC236}">
                <a16:creationId xmlns:a16="http://schemas.microsoft.com/office/drawing/2014/main" id="{D0AB3904-3E91-7191-9675-7D8C71E4DF78}"/>
              </a:ext>
            </a:extLst>
          </p:cNvPr>
          <p:cNvGrpSpPr/>
          <p:nvPr/>
        </p:nvGrpSpPr>
        <p:grpSpPr>
          <a:xfrm>
            <a:off x="5807350" y="3361897"/>
            <a:ext cx="299986" cy="254639"/>
            <a:chOff x="4376738" y="2403474"/>
            <a:chExt cx="273050" cy="231775"/>
          </a:xfrm>
          <a:solidFill>
            <a:srgbClr val="6ACEE2"/>
          </a:solidFill>
        </p:grpSpPr>
        <p:sp>
          <p:nvSpPr>
            <p:cNvPr id="290" name="Freeform 233">
              <a:extLst>
                <a:ext uri="{FF2B5EF4-FFF2-40B4-BE49-F238E27FC236}">
                  <a16:creationId xmlns:a16="http://schemas.microsoft.com/office/drawing/2014/main" id="{40F883B1-5977-F342-85A8-7CE39026A4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5000" y="2513012"/>
              <a:ext cx="76200" cy="12700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1" y="5"/>
                </a:cxn>
                <a:cxn ang="0">
                  <a:pos x="1" y="5"/>
                </a:cxn>
                <a:cxn ang="0">
                  <a:pos x="0" y="4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31" y="0"/>
                </a:cxn>
                <a:cxn ang="0">
                  <a:pos x="33" y="1"/>
                </a:cxn>
                <a:cxn ang="0">
                  <a:pos x="33" y="4"/>
                </a:cxn>
              </a:cxnLst>
              <a:rect l="0" t="0" r="r" b="b"/>
              <a:pathLst>
                <a:path w="33" h="5">
                  <a:moveTo>
                    <a:pt x="33" y="4"/>
                  </a:moveTo>
                  <a:cubicBezTo>
                    <a:pt x="33" y="5"/>
                    <a:pt x="32" y="5"/>
                    <a:pt x="3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3" y="0"/>
                    <a:pt x="33" y="1"/>
                  </a:cubicBezTo>
                  <a:lnTo>
                    <a:pt x="3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1" name="Freeform 234">
              <a:extLst>
                <a:ext uri="{FF2B5EF4-FFF2-40B4-BE49-F238E27FC236}">
                  <a16:creationId xmlns:a16="http://schemas.microsoft.com/office/drawing/2014/main" id="{B4440A03-250E-E97B-C453-E0560315B5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1838" y="2513012"/>
              <a:ext cx="76200" cy="12700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2" y="5"/>
                </a:cxn>
                <a:cxn ang="0">
                  <a:pos x="2" y="5"/>
                </a:cxn>
                <a:cxn ang="0">
                  <a:pos x="0" y="4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33" y="4"/>
                </a:cxn>
              </a:cxnLst>
              <a:rect l="0" t="0" r="r" b="b"/>
              <a:pathLst>
                <a:path w="33" h="5">
                  <a:moveTo>
                    <a:pt x="33" y="4"/>
                  </a:moveTo>
                  <a:cubicBezTo>
                    <a:pt x="33" y="5"/>
                    <a:pt x="33" y="5"/>
                    <a:pt x="3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1"/>
                  </a:cubicBezTo>
                  <a:lnTo>
                    <a:pt x="3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2" name="Freeform 235">
              <a:extLst>
                <a:ext uri="{FF2B5EF4-FFF2-40B4-BE49-F238E27FC236}">
                  <a16:creationId xmlns:a16="http://schemas.microsoft.com/office/drawing/2014/main" id="{81A46A7D-2240-02F9-F7C6-0700F9F5A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5000" y="2547937"/>
              <a:ext cx="76200" cy="11113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1" y="5"/>
                </a:cxn>
                <a:cxn ang="0">
                  <a:pos x="1" y="5"/>
                </a:cxn>
                <a:cxn ang="0">
                  <a:pos x="0" y="4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31" y="0"/>
                </a:cxn>
                <a:cxn ang="0">
                  <a:pos x="33" y="1"/>
                </a:cxn>
                <a:cxn ang="0">
                  <a:pos x="33" y="4"/>
                </a:cxn>
              </a:cxnLst>
              <a:rect l="0" t="0" r="r" b="b"/>
              <a:pathLst>
                <a:path w="33" h="5">
                  <a:moveTo>
                    <a:pt x="33" y="4"/>
                  </a:moveTo>
                  <a:cubicBezTo>
                    <a:pt x="33" y="5"/>
                    <a:pt x="32" y="5"/>
                    <a:pt x="3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3" y="0"/>
                    <a:pt x="33" y="1"/>
                  </a:cubicBezTo>
                  <a:lnTo>
                    <a:pt x="3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3" name="Freeform 236">
              <a:extLst>
                <a:ext uri="{FF2B5EF4-FFF2-40B4-BE49-F238E27FC236}">
                  <a16:creationId xmlns:a16="http://schemas.microsoft.com/office/drawing/2014/main" id="{C063627A-61A3-D84D-16F0-0051E952B4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1838" y="2547937"/>
              <a:ext cx="76200" cy="11113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2" y="5"/>
                </a:cxn>
                <a:cxn ang="0">
                  <a:pos x="2" y="5"/>
                </a:cxn>
                <a:cxn ang="0">
                  <a:pos x="0" y="4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33" y="4"/>
                </a:cxn>
              </a:cxnLst>
              <a:rect l="0" t="0" r="r" b="b"/>
              <a:pathLst>
                <a:path w="33" h="5">
                  <a:moveTo>
                    <a:pt x="33" y="4"/>
                  </a:moveTo>
                  <a:cubicBezTo>
                    <a:pt x="33" y="5"/>
                    <a:pt x="33" y="5"/>
                    <a:pt x="3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1"/>
                  </a:cubicBezTo>
                  <a:lnTo>
                    <a:pt x="3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4" name="Freeform 237">
              <a:extLst>
                <a:ext uri="{FF2B5EF4-FFF2-40B4-BE49-F238E27FC236}">
                  <a16:creationId xmlns:a16="http://schemas.microsoft.com/office/drawing/2014/main" id="{EC258460-2049-8008-4D94-1B32741B2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5000" y="2582862"/>
              <a:ext cx="76200" cy="11113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1" y="5"/>
                </a:cxn>
                <a:cxn ang="0">
                  <a:pos x="1" y="5"/>
                </a:cxn>
                <a:cxn ang="0">
                  <a:pos x="0" y="4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31" y="0"/>
                </a:cxn>
                <a:cxn ang="0">
                  <a:pos x="33" y="1"/>
                </a:cxn>
                <a:cxn ang="0">
                  <a:pos x="33" y="4"/>
                </a:cxn>
              </a:cxnLst>
              <a:rect l="0" t="0" r="r" b="b"/>
              <a:pathLst>
                <a:path w="33" h="5">
                  <a:moveTo>
                    <a:pt x="33" y="4"/>
                  </a:moveTo>
                  <a:cubicBezTo>
                    <a:pt x="33" y="5"/>
                    <a:pt x="32" y="5"/>
                    <a:pt x="3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3" y="0"/>
                    <a:pt x="33" y="1"/>
                  </a:cubicBezTo>
                  <a:lnTo>
                    <a:pt x="3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5" name="Freeform 238">
              <a:extLst>
                <a:ext uri="{FF2B5EF4-FFF2-40B4-BE49-F238E27FC236}">
                  <a16:creationId xmlns:a16="http://schemas.microsoft.com/office/drawing/2014/main" id="{26FF423A-1B4B-122F-D13E-82998BFE58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1838" y="2582862"/>
              <a:ext cx="76200" cy="11113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2" y="5"/>
                </a:cxn>
                <a:cxn ang="0">
                  <a:pos x="2" y="5"/>
                </a:cxn>
                <a:cxn ang="0">
                  <a:pos x="0" y="4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33" y="4"/>
                </a:cxn>
              </a:cxnLst>
              <a:rect l="0" t="0" r="r" b="b"/>
              <a:pathLst>
                <a:path w="33" h="5">
                  <a:moveTo>
                    <a:pt x="33" y="4"/>
                  </a:moveTo>
                  <a:cubicBezTo>
                    <a:pt x="33" y="5"/>
                    <a:pt x="33" y="5"/>
                    <a:pt x="3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1"/>
                  </a:cubicBezTo>
                  <a:lnTo>
                    <a:pt x="3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6" name="Freeform 239">
              <a:extLst>
                <a:ext uri="{FF2B5EF4-FFF2-40B4-BE49-F238E27FC236}">
                  <a16:creationId xmlns:a16="http://schemas.microsoft.com/office/drawing/2014/main" id="{E6909CD1-99E6-F19E-FE71-CD11F0485A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6738" y="2403474"/>
              <a:ext cx="273050" cy="231775"/>
            </a:xfrm>
            <a:custGeom>
              <a:avLst/>
              <a:gdLst/>
              <a:ahLst/>
              <a:cxnLst>
                <a:cxn ang="0">
                  <a:pos x="22" y="7"/>
                </a:cxn>
                <a:cxn ang="0">
                  <a:pos x="23" y="5"/>
                </a:cxn>
                <a:cxn ang="0">
                  <a:pos x="112" y="5"/>
                </a:cxn>
                <a:cxn ang="0">
                  <a:pos x="114" y="7"/>
                </a:cxn>
                <a:cxn ang="0">
                  <a:pos x="114" y="94"/>
                </a:cxn>
                <a:cxn ang="0">
                  <a:pos x="112" y="96"/>
                </a:cxn>
                <a:cxn ang="0">
                  <a:pos x="23" y="96"/>
                </a:cxn>
                <a:cxn ang="0">
                  <a:pos x="22" y="94"/>
                </a:cxn>
                <a:cxn ang="0">
                  <a:pos x="22" y="7"/>
                </a:cxn>
                <a:cxn ang="0">
                  <a:pos x="0" y="25"/>
                </a:cxn>
                <a:cxn ang="0">
                  <a:pos x="16" y="95"/>
                </a:cxn>
                <a:cxn ang="0">
                  <a:pos x="18" y="98"/>
                </a:cxn>
                <a:cxn ang="0">
                  <a:pos x="23" y="101"/>
                </a:cxn>
                <a:cxn ang="0">
                  <a:pos x="112" y="101"/>
                </a:cxn>
                <a:cxn ang="0">
                  <a:pos x="119" y="94"/>
                </a:cxn>
                <a:cxn ang="0">
                  <a:pos x="119" y="7"/>
                </a:cxn>
                <a:cxn ang="0">
                  <a:pos x="112" y="0"/>
                </a:cxn>
                <a:cxn ang="0">
                  <a:pos x="23" y="0"/>
                </a:cxn>
                <a:cxn ang="0">
                  <a:pos x="17" y="7"/>
                </a:cxn>
                <a:cxn ang="0">
                  <a:pos x="17" y="66"/>
                </a:cxn>
                <a:cxn ang="0">
                  <a:pos x="16" y="69"/>
                </a:cxn>
                <a:cxn ang="0">
                  <a:pos x="5" y="24"/>
                </a:cxn>
                <a:cxn ang="0">
                  <a:pos x="5" y="23"/>
                </a:cxn>
                <a:cxn ang="0">
                  <a:pos x="6" y="23"/>
                </a:cxn>
                <a:cxn ang="0">
                  <a:pos x="10" y="23"/>
                </a:cxn>
                <a:cxn ang="0">
                  <a:pos x="11" y="22"/>
                </a:cxn>
                <a:cxn ang="0">
                  <a:pos x="11" y="19"/>
                </a:cxn>
                <a:cxn ang="0">
                  <a:pos x="10" y="18"/>
                </a:cxn>
                <a:cxn ang="0">
                  <a:pos x="6" y="18"/>
                </a:cxn>
                <a:cxn ang="0">
                  <a:pos x="1" y="20"/>
                </a:cxn>
                <a:cxn ang="0">
                  <a:pos x="0" y="25"/>
                </a:cxn>
              </a:cxnLst>
              <a:rect l="0" t="0" r="r" b="b"/>
              <a:pathLst>
                <a:path w="119" h="101">
                  <a:moveTo>
                    <a:pt x="22" y="7"/>
                  </a:moveTo>
                  <a:cubicBezTo>
                    <a:pt x="22" y="6"/>
                    <a:pt x="22" y="5"/>
                    <a:pt x="23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3" y="5"/>
                    <a:pt x="114" y="6"/>
                    <a:pt x="114" y="7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4" y="95"/>
                    <a:pt x="113" y="96"/>
                    <a:pt x="112" y="96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2" y="96"/>
                    <a:pt x="22" y="95"/>
                    <a:pt x="22" y="94"/>
                  </a:cubicBezTo>
                  <a:lnTo>
                    <a:pt x="22" y="7"/>
                  </a:lnTo>
                  <a:close/>
                  <a:moveTo>
                    <a:pt x="0" y="25"/>
                  </a:moveTo>
                  <a:cubicBezTo>
                    <a:pt x="16" y="95"/>
                    <a:pt x="16" y="95"/>
                    <a:pt x="16" y="95"/>
                  </a:cubicBezTo>
                  <a:cubicBezTo>
                    <a:pt x="17" y="96"/>
                    <a:pt x="17" y="97"/>
                    <a:pt x="18" y="98"/>
                  </a:cubicBezTo>
                  <a:cubicBezTo>
                    <a:pt x="19" y="99"/>
                    <a:pt x="21" y="101"/>
                    <a:pt x="23" y="101"/>
                  </a:cubicBezTo>
                  <a:cubicBezTo>
                    <a:pt x="112" y="101"/>
                    <a:pt x="112" y="101"/>
                    <a:pt x="112" y="101"/>
                  </a:cubicBezTo>
                  <a:cubicBezTo>
                    <a:pt x="116" y="101"/>
                    <a:pt x="119" y="98"/>
                    <a:pt x="119" y="94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3"/>
                    <a:pt x="116" y="0"/>
                    <a:pt x="11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3"/>
                    <a:pt x="17" y="7"/>
                  </a:cubicBezTo>
                  <a:cubicBezTo>
                    <a:pt x="17" y="7"/>
                    <a:pt x="16" y="51"/>
                    <a:pt x="17" y="66"/>
                  </a:cubicBezTo>
                  <a:cubicBezTo>
                    <a:pt x="17" y="68"/>
                    <a:pt x="16" y="69"/>
                    <a:pt x="16" y="69"/>
                  </a:cubicBezTo>
                  <a:cubicBezTo>
                    <a:pt x="13" y="58"/>
                    <a:pt x="5" y="24"/>
                    <a:pt x="5" y="24"/>
                  </a:cubicBezTo>
                  <a:cubicBezTo>
                    <a:pt x="5" y="24"/>
                    <a:pt x="5" y="23"/>
                    <a:pt x="5" y="23"/>
                  </a:cubicBezTo>
                  <a:cubicBezTo>
                    <a:pt x="5" y="23"/>
                    <a:pt x="6" y="23"/>
                    <a:pt x="6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3"/>
                    <a:pt x="11" y="22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8"/>
                    <a:pt x="10" y="18"/>
                    <a:pt x="10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4" y="18"/>
                    <a:pt x="3" y="19"/>
                    <a:pt x="1" y="20"/>
                  </a:cubicBezTo>
                  <a:cubicBezTo>
                    <a:pt x="0" y="21"/>
                    <a:pt x="0" y="23"/>
                    <a:pt x="0" y="2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7" name="Freeform 240">
              <a:extLst>
                <a:ext uri="{FF2B5EF4-FFF2-40B4-BE49-F238E27FC236}">
                  <a16:creationId xmlns:a16="http://schemas.microsoft.com/office/drawing/2014/main" id="{E6E44F89-7BC5-DEEF-E4FA-0DBF95587A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3413" y="2433637"/>
              <a:ext cx="176212" cy="58738"/>
            </a:xfrm>
            <a:custGeom>
              <a:avLst/>
              <a:gdLst/>
              <a:ahLst/>
              <a:cxnLst>
                <a:cxn ang="0">
                  <a:pos x="57" y="20"/>
                </a:cxn>
                <a:cxn ang="0">
                  <a:pos x="57" y="18"/>
                </a:cxn>
                <a:cxn ang="0">
                  <a:pos x="57" y="18"/>
                </a:cxn>
                <a:cxn ang="0">
                  <a:pos x="63" y="16"/>
                </a:cxn>
                <a:cxn ang="0">
                  <a:pos x="56" y="9"/>
                </a:cxn>
                <a:cxn ang="0">
                  <a:pos x="65" y="5"/>
                </a:cxn>
                <a:cxn ang="0">
                  <a:pos x="65" y="6"/>
                </a:cxn>
                <a:cxn ang="0">
                  <a:pos x="64" y="8"/>
                </a:cxn>
                <a:cxn ang="0">
                  <a:pos x="62" y="7"/>
                </a:cxn>
                <a:cxn ang="0">
                  <a:pos x="62" y="12"/>
                </a:cxn>
                <a:cxn ang="0">
                  <a:pos x="60" y="21"/>
                </a:cxn>
                <a:cxn ang="0">
                  <a:pos x="52" y="20"/>
                </a:cxn>
                <a:cxn ang="0">
                  <a:pos x="50" y="21"/>
                </a:cxn>
                <a:cxn ang="0">
                  <a:pos x="47" y="13"/>
                </a:cxn>
                <a:cxn ang="0">
                  <a:pos x="46" y="9"/>
                </a:cxn>
                <a:cxn ang="0">
                  <a:pos x="43" y="20"/>
                </a:cxn>
                <a:cxn ang="0">
                  <a:pos x="41" y="21"/>
                </a:cxn>
                <a:cxn ang="0">
                  <a:pos x="37" y="6"/>
                </a:cxn>
                <a:cxn ang="0">
                  <a:pos x="38" y="5"/>
                </a:cxn>
                <a:cxn ang="0">
                  <a:pos x="39" y="6"/>
                </a:cxn>
                <a:cxn ang="0">
                  <a:pos x="41" y="14"/>
                </a:cxn>
                <a:cxn ang="0">
                  <a:pos x="42" y="16"/>
                </a:cxn>
                <a:cxn ang="0">
                  <a:pos x="45" y="6"/>
                </a:cxn>
                <a:cxn ang="0">
                  <a:pos x="46" y="5"/>
                </a:cxn>
                <a:cxn ang="0">
                  <a:pos x="49" y="12"/>
                </a:cxn>
                <a:cxn ang="0">
                  <a:pos x="50" y="16"/>
                </a:cxn>
                <a:cxn ang="0">
                  <a:pos x="51" y="13"/>
                </a:cxn>
                <a:cxn ang="0">
                  <a:pos x="54" y="5"/>
                </a:cxn>
                <a:cxn ang="0">
                  <a:pos x="55" y="5"/>
                </a:cxn>
                <a:cxn ang="0">
                  <a:pos x="36" y="20"/>
                </a:cxn>
                <a:cxn ang="0">
                  <a:pos x="28" y="21"/>
                </a:cxn>
                <a:cxn ang="0">
                  <a:pos x="27" y="6"/>
                </a:cxn>
                <a:cxn ang="0">
                  <a:pos x="34" y="5"/>
                </a:cxn>
                <a:cxn ang="0">
                  <a:pos x="35" y="6"/>
                </a:cxn>
                <a:cxn ang="0">
                  <a:pos x="30" y="7"/>
                </a:cxn>
                <a:cxn ang="0">
                  <a:pos x="29" y="11"/>
                </a:cxn>
                <a:cxn ang="0">
                  <a:pos x="34" y="11"/>
                </a:cxn>
                <a:cxn ang="0">
                  <a:pos x="35" y="13"/>
                </a:cxn>
                <a:cxn ang="0">
                  <a:pos x="30" y="14"/>
                </a:cxn>
                <a:cxn ang="0">
                  <a:pos x="29" y="18"/>
                </a:cxn>
                <a:cxn ang="0">
                  <a:pos x="35" y="18"/>
                </a:cxn>
                <a:cxn ang="0">
                  <a:pos x="24" y="20"/>
                </a:cxn>
                <a:cxn ang="0">
                  <a:pos x="22" y="21"/>
                </a:cxn>
                <a:cxn ang="0">
                  <a:pos x="17" y="14"/>
                </a:cxn>
                <a:cxn ang="0">
                  <a:pos x="14" y="10"/>
                </a:cxn>
                <a:cxn ang="0">
                  <a:pos x="14" y="14"/>
                </a:cxn>
                <a:cxn ang="0">
                  <a:pos x="13" y="21"/>
                </a:cxn>
                <a:cxn ang="0">
                  <a:pos x="12" y="20"/>
                </a:cxn>
                <a:cxn ang="0">
                  <a:pos x="13" y="5"/>
                </a:cxn>
                <a:cxn ang="0">
                  <a:pos x="15" y="6"/>
                </a:cxn>
                <a:cxn ang="0">
                  <a:pos x="20" y="13"/>
                </a:cxn>
                <a:cxn ang="0">
                  <a:pos x="21" y="16"/>
                </a:cxn>
                <a:cxn ang="0">
                  <a:pos x="21" y="6"/>
                </a:cxn>
                <a:cxn ang="0">
                  <a:pos x="23" y="5"/>
                </a:cxn>
                <a:cxn ang="0">
                  <a:pos x="24" y="20"/>
                </a:cxn>
                <a:cxn ang="0">
                  <a:pos x="1" y="0"/>
                </a:cxn>
                <a:cxn ang="0">
                  <a:pos x="0" y="25"/>
                </a:cxn>
                <a:cxn ang="0">
                  <a:pos x="76" y="26"/>
                </a:cxn>
                <a:cxn ang="0">
                  <a:pos x="77" y="1"/>
                </a:cxn>
              </a:cxnLst>
              <a:rect l="0" t="0" r="r" b="b"/>
              <a:pathLst>
                <a:path w="77" h="26">
                  <a:moveTo>
                    <a:pt x="60" y="21"/>
                  </a:moveTo>
                  <a:cubicBezTo>
                    <a:pt x="59" y="21"/>
                    <a:pt x="57" y="20"/>
                    <a:pt x="57" y="20"/>
                  </a:cubicBezTo>
                  <a:cubicBezTo>
                    <a:pt x="56" y="20"/>
                    <a:pt x="56" y="19"/>
                    <a:pt x="56" y="19"/>
                  </a:cubicBezTo>
                  <a:cubicBezTo>
                    <a:pt x="56" y="19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8" y="18"/>
                    <a:pt x="59" y="19"/>
                    <a:pt x="60" y="19"/>
                  </a:cubicBezTo>
                  <a:cubicBezTo>
                    <a:pt x="62" y="19"/>
                    <a:pt x="63" y="18"/>
                    <a:pt x="63" y="16"/>
                  </a:cubicBezTo>
                  <a:cubicBezTo>
                    <a:pt x="63" y="15"/>
                    <a:pt x="63" y="15"/>
                    <a:pt x="61" y="14"/>
                  </a:cubicBezTo>
                  <a:cubicBezTo>
                    <a:pt x="58" y="13"/>
                    <a:pt x="56" y="11"/>
                    <a:pt x="56" y="9"/>
                  </a:cubicBezTo>
                  <a:cubicBezTo>
                    <a:pt x="56" y="7"/>
                    <a:pt x="59" y="5"/>
                    <a:pt x="62" y="5"/>
                  </a:cubicBezTo>
                  <a:cubicBezTo>
                    <a:pt x="63" y="5"/>
                    <a:pt x="65" y="5"/>
                    <a:pt x="65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7"/>
                    <a:pt x="65" y="7"/>
                  </a:cubicBezTo>
                  <a:cubicBezTo>
                    <a:pt x="65" y="7"/>
                    <a:pt x="64" y="8"/>
                    <a:pt x="64" y="8"/>
                  </a:cubicBezTo>
                  <a:cubicBezTo>
                    <a:pt x="64" y="8"/>
                    <a:pt x="64" y="7"/>
                    <a:pt x="64" y="7"/>
                  </a:cubicBezTo>
                  <a:cubicBezTo>
                    <a:pt x="64" y="7"/>
                    <a:pt x="63" y="7"/>
                    <a:pt x="62" y="7"/>
                  </a:cubicBezTo>
                  <a:cubicBezTo>
                    <a:pt x="60" y="7"/>
                    <a:pt x="59" y="8"/>
                    <a:pt x="59" y="9"/>
                  </a:cubicBezTo>
                  <a:cubicBezTo>
                    <a:pt x="59" y="10"/>
                    <a:pt x="60" y="11"/>
                    <a:pt x="62" y="12"/>
                  </a:cubicBezTo>
                  <a:cubicBezTo>
                    <a:pt x="65" y="13"/>
                    <a:pt x="66" y="14"/>
                    <a:pt x="66" y="16"/>
                  </a:cubicBezTo>
                  <a:cubicBezTo>
                    <a:pt x="66" y="19"/>
                    <a:pt x="64" y="21"/>
                    <a:pt x="60" y="21"/>
                  </a:cubicBezTo>
                  <a:moveTo>
                    <a:pt x="55" y="6"/>
                  </a:move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1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49" y="21"/>
                    <a:pt x="49" y="20"/>
                    <a:pt x="48" y="20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2"/>
                    <a:pt x="46" y="12"/>
                  </a:cubicBezTo>
                  <a:cubicBezTo>
                    <a:pt x="46" y="12"/>
                    <a:pt x="46" y="11"/>
                    <a:pt x="46" y="9"/>
                  </a:cubicBezTo>
                  <a:cubicBezTo>
                    <a:pt x="46" y="10"/>
                    <a:pt x="46" y="12"/>
                    <a:pt x="45" y="13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1"/>
                    <a:pt x="42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0"/>
                    <a:pt x="40" y="20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6"/>
                    <a:pt x="37" y="6"/>
                    <a:pt x="37" y="5"/>
                  </a:cubicBezTo>
                  <a:cubicBezTo>
                    <a:pt x="37" y="5"/>
                    <a:pt x="37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6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3"/>
                    <a:pt x="41" y="13"/>
                    <a:pt x="41" y="14"/>
                  </a:cubicBezTo>
                  <a:cubicBezTo>
                    <a:pt x="41" y="14"/>
                    <a:pt x="41" y="15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5"/>
                    <a:pt x="42" y="14"/>
                    <a:pt x="43" y="13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5"/>
                    <a:pt x="45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5"/>
                    <a:pt x="48" y="5"/>
                    <a:pt x="48" y="6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3"/>
                    <a:pt x="49" y="13"/>
                    <a:pt x="49" y="14"/>
                  </a:cubicBezTo>
                  <a:cubicBezTo>
                    <a:pt x="50" y="14"/>
                    <a:pt x="50" y="15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5"/>
                    <a:pt x="51" y="14"/>
                    <a:pt x="51" y="1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5"/>
                    <a:pt x="53" y="5"/>
                    <a:pt x="54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6"/>
                    <a:pt x="56" y="6"/>
                    <a:pt x="55" y="6"/>
                  </a:cubicBezTo>
                  <a:moveTo>
                    <a:pt x="36" y="20"/>
                  </a:moveTo>
                  <a:cubicBezTo>
                    <a:pt x="36" y="20"/>
                    <a:pt x="35" y="21"/>
                    <a:pt x="35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1"/>
                    <a:pt x="27" y="20"/>
                    <a:pt x="27" y="2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5"/>
                    <a:pt x="27" y="5"/>
                    <a:pt x="28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5" y="5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7"/>
                    <a:pt x="35" y="7"/>
                    <a:pt x="34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9" y="7"/>
                    <a:pt x="29" y="8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30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5" y="11"/>
                    <a:pt x="35" y="12"/>
                    <a:pt x="35" y="1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4"/>
                    <a:pt x="34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30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6" y="19"/>
                    <a:pt x="36" y="20"/>
                  </a:cubicBezTo>
                  <a:close/>
                  <a:moveTo>
                    <a:pt x="24" y="20"/>
                  </a:moveTo>
                  <a:cubicBezTo>
                    <a:pt x="24" y="20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1" y="20"/>
                    <a:pt x="21" y="20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6" y="13"/>
                    <a:pt x="16" y="12"/>
                  </a:cubicBezTo>
                  <a:cubicBezTo>
                    <a:pt x="16" y="12"/>
                    <a:pt x="15" y="11"/>
                    <a:pt x="14" y="10"/>
                  </a:cubicBezTo>
                  <a:cubicBezTo>
                    <a:pt x="14" y="9"/>
                    <a:pt x="14" y="9"/>
                    <a:pt x="14" y="10"/>
                  </a:cubicBezTo>
                  <a:cubicBezTo>
                    <a:pt x="14" y="11"/>
                    <a:pt x="14" y="12"/>
                    <a:pt x="14" y="14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1"/>
                    <a:pt x="12" y="20"/>
                    <a:pt x="12" y="2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5" y="5"/>
                    <a:pt x="15" y="6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20" y="13"/>
                    <a:pt x="20" y="13"/>
                  </a:cubicBezTo>
                  <a:cubicBezTo>
                    <a:pt x="20" y="13"/>
                    <a:pt x="21" y="15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3"/>
                    <a:pt x="21" y="12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5"/>
                    <a:pt x="22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4" y="5"/>
                    <a:pt x="24" y="6"/>
                  </a:cubicBezTo>
                  <a:lnTo>
                    <a:pt x="24" y="20"/>
                  </a:lnTo>
                  <a:close/>
                  <a:moveTo>
                    <a:pt x="7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7" y="26"/>
                    <a:pt x="77" y="25"/>
                    <a:pt x="77" y="25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0"/>
                    <a:pt x="77" y="0"/>
                    <a:pt x="7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98" name="Group 408">
            <a:extLst>
              <a:ext uri="{FF2B5EF4-FFF2-40B4-BE49-F238E27FC236}">
                <a16:creationId xmlns:a16="http://schemas.microsoft.com/office/drawing/2014/main" id="{34C9C2EC-2B3F-326C-7807-FC5292D858FA}"/>
              </a:ext>
            </a:extLst>
          </p:cNvPr>
          <p:cNvGrpSpPr/>
          <p:nvPr/>
        </p:nvGrpSpPr>
        <p:grpSpPr>
          <a:xfrm>
            <a:off x="3965581" y="3299110"/>
            <a:ext cx="298240" cy="378470"/>
            <a:chOff x="2700338" y="2346324"/>
            <a:chExt cx="271462" cy="344488"/>
          </a:xfrm>
          <a:solidFill>
            <a:srgbClr val="6ACEE2"/>
          </a:solidFill>
        </p:grpSpPr>
        <p:sp>
          <p:nvSpPr>
            <p:cNvPr id="299" name="Freeform 241">
              <a:extLst>
                <a:ext uri="{FF2B5EF4-FFF2-40B4-BE49-F238E27FC236}">
                  <a16:creationId xmlns:a16="http://schemas.microsoft.com/office/drawing/2014/main" id="{8D6AED0A-92CA-BA5A-178A-9DFCE95718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0338" y="2389187"/>
              <a:ext cx="271462" cy="301625"/>
            </a:xfrm>
            <a:custGeom>
              <a:avLst/>
              <a:gdLst/>
              <a:ahLst/>
              <a:cxnLst>
                <a:cxn ang="0">
                  <a:pos x="114" y="0"/>
                </a:cxn>
                <a:cxn ang="0">
                  <a:pos x="93" y="0"/>
                </a:cxn>
                <a:cxn ang="0">
                  <a:pos x="92" y="1"/>
                </a:cxn>
                <a:cxn ang="0">
                  <a:pos x="91" y="8"/>
                </a:cxn>
                <a:cxn ang="0">
                  <a:pos x="92" y="9"/>
                </a:cxn>
                <a:cxn ang="0">
                  <a:pos x="106" y="9"/>
                </a:cxn>
                <a:cxn ang="0">
                  <a:pos x="110" y="13"/>
                </a:cxn>
                <a:cxn ang="0">
                  <a:pos x="110" y="118"/>
                </a:cxn>
                <a:cxn ang="0">
                  <a:pos x="106" y="123"/>
                </a:cxn>
                <a:cxn ang="0">
                  <a:pos x="12" y="123"/>
                </a:cxn>
                <a:cxn ang="0">
                  <a:pos x="8" y="118"/>
                </a:cxn>
                <a:cxn ang="0">
                  <a:pos x="8" y="13"/>
                </a:cxn>
                <a:cxn ang="0">
                  <a:pos x="12" y="9"/>
                </a:cxn>
                <a:cxn ang="0">
                  <a:pos x="26" y="9"/>
                </a:cxn>
                <a:cxn ang="0">
                  <a:pos x="26" y="8"/>
                </a:cxn>
                <a:cxn ang="0">
                  <a:pos x="25" y="1"/>
                </a:cxn>
                <a:cxn ang="0">
                  <a:pos x="25" y="0"/>
                </a:cxn>
                <a:cxn ang="0">
                  <a:pos x="4" y="0"/>
                </a:cxn>
                <a:cxn ang="0">
                  <a:pos x="0" y="5"/>
                </a:cxn>
                <a:cxn ang="0">
                  <a:pos x="0" y="127"/>
                </a:cxn>
                <a:cxn ang="0">
                  <a:pos x="4" y="131"/>
                </a:cxn>
                <a:cxn ang="0">
                  <a:pos x="114" y="131"/>
                </a:cxn>
                <a:cxn ang="0">
                  <a:pos x="118" y="127"/>
                </a:cxn>
                <a:cxn ang="0">
                  <a:pos x="118" y="5"/>
                </a:cxn>
                <a:cxn ang="0">
                  <a:pos x="114" y="0"/>
                </a:cxn>
              </a:cxnLst>
              <a:rect l="0" t="0" r="r" b="b"/>
              <a:pathLst>
                <a:path w="118" h="131">
                  <a:moveTo>
                    <a:pt x="114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92" y="0"/>
                    <a:pt x="92" y="1"/>
                    <a:pt x="92" y="1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8"/>
                    <a:pt x="91" y="9"/>
                    <a:pt x="92" y="9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8" y="9"/>
                    <a:pt x="110" y="11"/>
                    <a:pt x="110" y="13"/>
                  </a:cubicBezTo>
                  <a:cubicBezTo>
                    <a:pt x="110" y="118"/>
                    <a:pt x="110" y="118"/>
                    <a:pt x="110" y="118"/>
                  </a:cubicBezTo>
                  <a:cubicBezTo>
                    <a:pt x="110" y="121"/>
                    <a:pt x="108" y="123"/>
                    <a:pt x="106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0" y="123"/>
                    <a:pt x="8" y="121"/>
                    <a:pt x="8" y="118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1"/>
                    <a:pt x="10" y="9"/>
                    <a:pt x="12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7" y="9"/>
                    <a:pt x="26" y="8"/>
                    <a:pt x="26" y="8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9"/>
                    <a:pt x="2" y="131"/>
                    <a:pt x="4" y="131"/>
                  </a:cubicBezTo>
                  <a:cubicBezTo>
                    <a:pt x="114" y="131"/>
                    <a:pt x="114" y="131"/>
                    <a:pt x="114" y="131"/>
                  </a:cubicBezTo>
                  <a:cubicBezTo>
                    <a:pt x="116" y="131"/>
                    <a:pt x="118" y="129"/>
                    <a:pt x="118" y="127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2"/>
                    <a:pt x="116" y="0"/>
                    <a:pt x="11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0" name="Freeform 242">
              <a:extLst>
                <a:ext uri="{FF2B5EF4-FFF2-40B4-BE49-F238E27FC236}">
                  <a16:creationId xmlns:a16="http://schemas.microsoft.com/office/drawing/2014/main" id="{016248D8-AB32-2EFE-08B9-8BB830CE55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8125" y="2346324"/>
              <a:ext cx="115887" cy="76200"/>
            </a:xfrm>
            <a:custGeom>
              <a:avLst/>
              <a:gdLst/>
              <a:ahLst/>
              <a:cxnLst>
                <a:cxn ang="0">
                  <a:pos x="25" y="16"/>
                </a:cxn>
                <a:cxn ang="0">
                  <a:pos x="21" y="12"/>
                </a:cxn>
                <a:cxn ang="0">
                  <a:pos x="25" y="8"/>
                </a:cxn>
                <a:cxn ang="0">
                  <a:pos x="29" y="12"/>
                </a:cxn>
                <a:cxn ang="0">
                  <a:pos x="25" y="16"/>
                </a:cxn>
                <a:cxn ang="0">
                  <a:pos x="48" y="13"/>
                </a:cxn>
                <a:cxn ang="0">
                  <a:pos x="39" y="13"/>
                </a:cxn>
                <a:cxn ang="0">
                  <a:pos x="39" y="12"/>
                </a:cxn>
                <a:cxn ang="0">
                  <a:pos x="25" y="0"/>
                </a:cxn>
                <a:cxn ang="0">
                  <a:pos x="11" y="12"/>
                </a:cxn>
                <a:cxn ang="0">
                  <a:pos x="10" y="13"/>
                </a:cxn>
                <a:cxn ang="0">
                  <a:pos x="2" y="13"/>
                </a:cxn>
                <a:cxn ang="0">
                  <a:pos x="0" y="15"/>
                </a:cxn>
                <a:cxn ang="0">
                  <a:pos x="2" y="31"/>
                </a:cxn>
                <a:cxn ang="0">
                  <a:pos x="5" y="33"/>
                </a:cxn>
                <a:cxn ang="0">
                  <a:pos x="45" y="33"/>
                </a:cxn>
                <a:cxn ang="0">
                  <a:pos x="48" y="31"/>
                </a:cxn>
                <a:cxn ang="0">
                  <a:pos x="50" y="15"/>
                </a:cxn>
                <a:cxn ang="0">
                  <a:pos x="48" y="13"/>
                </a:cxn>
              </a:cxnLst>
              <a:rect l="0" t="0" r="r" b="b"/>
              <a:pathLst>
                <a:path w="50" h="33">
                  <a:moveTo>
                    <a:pt x="25" y="16"/>
                  </a:moveTo>
                  <a:cubicBezTo>
                    <a:pt x="23" y="16"/>
                    <a:pt x="21" y="14"/>
                    <a:pt x="21" y="12"/>
                  </a:cubicBezTo>
                  <a:cubicBezTo>
                    <a:pt x="21" y="10"/>
                    <a:pt x="23" y="8"/>
                    <a:pt x="25" y="8"/>
                  </a:cubicBezTo>
                  <a:cubicBezTo>
                    <a:pt x="27" y="8"/>
                    <a:pt x="29" y="10"/>
                    <a:pt x="29" y="12"/>
                  </a:cubicBezTo>
                  <a:cubicBezTo>
                    <a:pt x="29" y="14"/>
                    <a:pt x="27" y="16"/>
                    <a:pt x="25" y="16"/>
                  </a:cubicBezTo>
                  <a:moveTo>
                    <a:pt x="48" y="13"/>
                  </a:move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2"/>
                    <a:pt x="39" y="12"/>
                  </a:cubicBezTo>
                  <a:cubicBezTo>
                    <a:pt x="37" y="5"/>
                    <a:pt x="32" y="0"/>
                    <a:pt x="25" y="0"/>
                  </a:cubicBezTo>
                  <a:cubicBezTo>
                    <a:pt x="18" y="0"/>
                    <a:pt x="13" y="5"/>
                    <a:pt x="11" y="12"/>
                  </a:cubicBezTo>
                  <a:cubicBezTo>
                    <a:pt x="11" y="12"/>
                    <a:pt x="11" y="13"/>
                    <a:pt x="10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4"/>
                    <a:pt x="0" y="1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2"/>
                    <a:pt x="3" y="33"/>
                    <a:pt x="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6" y="33"/>
                    <a:pt x="48" y="32"/>
                    <a:pt x="48" y="31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4"/>
                    <a:pt x="49" y="13"/>
                    <a:pt x="48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1" name="Freeform 243">
              <a:extLst>
                <a:ext uri="{FF2B5EF4-FFF2-40B4-BE49-F238E27FC236}">
                  <a16:creationId xmlns:a16="http://schemas.microsoft.com/office/drawing/2014/main" id="{B3C5CB3E-BE27-0CA9-46A9-7399D0AB35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6375" y="2463799"/>
              <a:ext cx="111125" cy="15875"/>
            </a:xfrm>
            <a:custGeom>
              <a:avLst/>
              <a:gdLst/>
              <a:ahLst/>
              <a:cxnLst>
                <a:cxn ang="0">
                  <a:pos x="48" y="5"/>
                </a:cxn>
                <a:cxn ang="0">
                  <a:pos x="47" y="7"/>
                </a:cxn>
                <a:cxn ang="0">
                  <a:pos x="2" y="7"/>
                </a:cxn>
                <a:cxn ang="0">
                  <a:pos x="0" y="5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47" y="0"/>
                </a:cxn>
                <a:cxn ang="0">
                  <a:pos x="48" y="2"/>
                </a:cxn>
                <a:cxn ang="0">
                  <a:pos x="48" y="5"/>
                </a:cxn>
              </a:cxnLst>
              <a:rect l="0" t="0" r="r" b="b"/>
              <a:pathLst>
                <a:path w="48" h="7">
                  <a:moveTo>
                    <a:pt x="48" y="5"/>
                  </a:moveTo>
                  <a:cubicBezTo>
                    <a:pt x="48" y="6"/>
                    <a:pt x="48" y="7"/>
                    <a:pt x="47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8" y="1"/>
                    <a:pt x="48" y="2"/>
                  </a:cubicBezTo>
                  <a:lnTo>
                    <a:pt x="4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2" name="Freeform 244">
              <a:extLst>
                <a:ext uri="{FF2B5EF4-FFF2-40B4-BE49-F238E27FC236}">
                  <a16:creationId xmlns:a16="http://schemas.microsoft.com/office/drawing/2014/main" id="{B2359FBE-CCEE-83A0-CB87-4CE9E973CD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4488" y="2454274"/>
              <a:ext cx="46037" cy="33338"/>
            </a:xfrm>
            <a:custGeom>
              <a:avLst/>
              <a:gdLst/>
              <a:ahLst/>
              <a:cxnLst>
                <a:cxn ang="0">
                  <a:pos x="10" y="15"/>
                </a:cxn>
                <a:cxn ang="0">
                  <a:pos x="7" y="15"/>
                </a:cxn>
                <a:cxn ang="0">
                  <a:pos x="1" y="8"/>
                </a:cxn>
                <a:cxn ang="0">
                  <a:pos x="1" y="6"/>
                </a:cxn>
                <a:cxn ang="0">
                  <a:pos x="3" y="4"/>
                </a:cxn>
                <a:cxn ang="0">
                  <a:pos x="5" y="4"/>
                </a:cxn>
                <a:cxn ang="0">
                  <a:pos x="7" y="6"/>
                </a:cxn>
                <a:cxn ang="0">
                  <a:pos x="10" y="6"/>
                </a:cxn>
                <a:cxn ang="0">
                  <a:pos x="15" y="1"/>
                </a:cxn>
                <a:cxn ang="0">
                  <a:pos x="18" y="1"/>
                </a:cxn>
                <a:cxn ang="0">
                  <a:pos x="20" y="3"/>
                </a:cxn>
                <a:cxn ang="0">
                  <a:pos x="20" y="5"/>
                </a:cxn>
                <a:cxn ang="0">
                  <a:pos x="10" y="15"/>
                </a:cxn>
              </a:cxnLst>
              <a:rect l="0" t="0" r="r" b="b"/>
              <a:pathLst>
                <a:path w="20" h="15">
                  <a:moveTo>
                    <a:pt x="10" y="15"/>
                  </a:moveTo>
                  <a:cubicBezTo>
                    <a:pt x="9" y="15"/>
                    <a:pt x="8" y="15"/>
                    <a:pt x="7" y="1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6"/>
                    <a:pt x="1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5" y="3"/>
                    <a:pt x="5" y="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7"/>
                    <a:pt x="9" y="7"/>
                    <a:pt x="10" y="6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4"/>
                    <a:pt x="20" y="5"/>
                  </a:cubicBezTo>
                  <a:lnTo>
                    <a:pt x="10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3" name="Freeform 245">
              <a:extLst>
                <a:ext uri="{FF2B5EF4-FFF2-40B4-BE49-F238E27FC236}">
                  <a16:creationId xmlns:a16="http://schemas.microsoft.com/office/drawing/2014/main" id="{9BDB5DD6-447A-AD7A-C94E-EA03FF89A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6375" y="2517774"/>
              <a:ext cx="111125" cy="14288"/>
            </a:xfrm>
            <a:custGeom>
              <a:avLst/>
              <a:gdLst/>
              <a:ahLst/>
              <a:cxnLst>
                <a:cxn ang="0">
                  <a:pos x="48" y="5"/>
                </a:cxn>
                <a:cxn ang="0">
                  <a:pos x="47" y="6"/>
                </a:cxn>
                <a:cxn ang="0">
                  <a:pos x="2" y="6"/>
                </a:cxn>
                <a:cxn ang="0">
                  <a:pos x="0" y="5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47" y="0"/>
                </a:cxn>
                <a:cxn ang="0">
                  <a:pos x="48" y="1"/>
                </a:cxn>
                <a:cxn ang="0">
                  <a:pos x="48" y="5"/>
                </a:cxn>
              </a:cxnLst>
              <a:rect l="0" t="0" r="r" b="b"/>
              <a:pathLst>
                <a:path w="48" h="6">
                  <a:moveTo>
                    <a:pt x="48" y="5"/>
                  </a:moveTo>
                  <a:cubicBezTo>
                    <a:pt x="48" y="5"/>
                    <a:pt x="48" y="6"/>
                    <a:pt x="47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8" y="0"/>
                    <a:pt x="48" y="1"/>
                  </a:cubicBezTo>
                  <a:lnTo>
                    <a:pt x="4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4" name="Freeform 246">
              <a:extLst>
                <a:ext uri="{FF2B5EF4-FFF2-40B4-BE49-F238E27FC236}">
                  <a16:creationId xmlns:a16="http://schemas.microsoft.com/office/drawing/2014/main" id="{E5A1D08E-E6D2-3FA0-C361-7F59E25E5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4488" y="2506662"/>
              <a:ext cx="46037" cy="34925"/>
            </a:xfrm>
            <a:custGeom>
              <a:avLst/>
              <a:gdLst/>
              <a:ahLst/>
              <a:cxnLst>
                <a:cxn ang="0">
                  <a:pos x="10" y="15"/>
                </a:cxn>
                <a:cxn ang="0">
                  <a:pos x="7" y="15"/>
                </a:cxn>
                <a:cxn ang="0">
                  <a:pos x="1" y="8"/>
                </a:cxn>
                <a:cxn ang="0">
                  <a:pos x="1" y="6"/>
                </a:cxn>
                <a:cxn ang="0">
                  <a:pos x="3" y="4"/>
                </a:cxn>
                <a:cxn ang="0">
                  <a:pos x="5" y="4"/>
                </a:cxn>
                <a:cxn ang="0">
                  <a:pos x="7" y="6"/>
                </a:cxn>
                <a:cxn ang="0">
                  <a:pos x="10" y="6"/>
                </a:cxn>
                <a:cxn ang="0">
                  <a:pos x="15" y="1"/>
                </a:cxn>
                <a:cxn ang="0">
                  <a:pos x="18" y="1"/>
                </a:cxn>
                <a:cxn ang="0">
                  <a:pos x="20" y="3"/>
                </a:cxn>
                <a:cxn ang="0">
                  <a:pos x="20" y="5"/>
                </a:cxn>
                <a:cxn ang="0">
                  <a:pos x="10" y="15"/>
                </a:cxn>
              </a:cxnLst>
              <a:rect l="0" t="0" r="r" b="b"/>
              <a:pathLst>
                <a:path w="20" h="15">
                  <a:moveTo>
                    <a:pt x="10" y="15"/>
                  </a:moveTo>
                  <a:cubicBezTo>
                    <a:pt x="9" y="15"/>
                    <a:pt x="8" y="15"/>
                    <a:pt x="7" y="1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6"/>
                    <a:pt x="1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5" y="3"/>
                    <a:pt x="5" y="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7"/>
                    <a:pt x="9" y="7"/>
                    <a:pt x="10" y="6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4"/>
                    <a:pt x="20" y="5"/>
                  </a:cubicBezTo>
                  <a:lnTo>
                    <a:pt x="10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5" name="Freeform 247">
              <a:extLst>
                <a:ext uri="{FF2B5EF4-FFF2-40B4-BE49-F238E27FC236}">
                  <a16:creationId xmlns:a16="http://schemas.microsoft.com/office/drawing/2014/main" id="{F48C5127-0415-E93D-EE48-2B400A19F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6375" y="2570162"/>
              <a:ext cx="80962" cy="14288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33" y="6"/>
                </a:cxn>
                <a:cxn ang="0">
                  <a:pos x="2" y="6"/>
                </a:cxn>
                <a:cxn ang="0">
                  <a:pos x="0" y="5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33" y="0"/>
                </a:cxn>
                <a:cxn ang="0">
                  <a:pos x="35" y="1"/>
                </a:cxn>
                <a:cxn ang="0">
                  <a:pos x="35" y="5"/>
                </a:cxn>
              </a:cxnLst>
              <a:rect l="0" t="0" r="r" b="b"/>
              <a:pathLst>
                <a:path w="35" h="6">
                  <a:moveTo>
                    <a:pt x="35" y="5"/>
                  </a:moveTo>
                  <a:cubicBezTo>
                    <a:pt x="35" y="6"/>
                    <a:pt x="34" y="6"/>
                    <a:pt x="3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0"/>
                    <a:pt x="35" y="1"/>
                  </a:cubicBezTo>
                  <a:lnTo>
                    <a:pt x="35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6" name="Freeform 248">
              <a:extLst>
                <a:ext uri="{FF2B5EF4-FFF2-40B4-BE49-F238E27FC236}">
                  <a16:creationId xmlns:a16="http://schemas.microsoft.com/office/drawing/2014/main" id="{EEA86AB1-D0E9-3E24-3CDC-0D5DF904E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4488" y="2559049"/>
              <a:ext cx="46037" cy="36513"/>
            </a:xfrm>
            <a:custGeom>
              <a:avLst/>
              <a:gdLst/>
              <a:ahLst/>
              <a:cxnLst>
                <a:cxn ang="0">
                  <a:pos x="10" y="15"/>
                </a:cxn>
                <a:cxn ang="0">
                  <a:pos x="7" y="15"/>
                </a:cxn>
                <a:cxn ang="0">
                  <a:pos x="1" y="8"/>
                </a:cxn>
                <a:cxn ang="0">
                  <a:pos x="1" y="6"/>
                </a:cxn>
                <a:cxn ang="0">
                  <a:pos x="3" y="4"/>
                </a:cxn>
                <a:cxn ang="0">
                  <a:pos x="5" y="4"/>
                </a:cxn>
                <a:cxn ang="0">
                  <a:pos x="7" y="6"/>
                </a:cxn>
                <a:cxn ang="0">
                  <a:pos x="10" y="6"/>
                </a:cxn>
                <a:cxn ang="0">
                  <a:pos x="15" y="1"/>
                </a:cxn>
                <a:cxn ang="0">
                  <a:pos x="18" y="1"/>
                </a:cxn>
                <a:cxn ang="0">
                  <a:pos x="20" y="3"/>
                </a:cxn>
                <a:cxn ang="0">
                  <a:pos x="20" y="5"/>
                </a:cxn>
                <a:cxn ang="0">
                  <a:pos x="10" y="15"/>
                </a:cxn>
              </a:cxnLst>
              <a:rect l="0" t="0" r="r" b="b"/>
              <a:pathLst>
                <a:path w="20" h="16">
                  <a:moveTo>
                    <a:pt x="10" y="15"/>
                  </a:moveTo>
                  <a:cubicBezTo>
                    <a:pt x="9" y="16"/>
                    <a:pt x="8" y="16"/>
                    <a:pt x="7" y="1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5" y="4"/>
                    <a:pt x="5" y="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7"/>
                    <a:pt x="9" y="7"/>
                    <a:pt x="10" y="6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5"/>
                    <a:pt x="20" y="5"/>
                  </a:cubicBezTo>
                  <a:lnTo>
                    <a:pt x="10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07" name="Freeform 249">
            <a:extLst>
              <a:ext uri="{FF2B5EF4-FFF2-40B4-BE49-F238E27FC236}">
                <a16:creationId xmlns:a16="http://schemas.microsoft.com/office/drawing/2014/main" id="{EF92E009-C207-433C-F456-44346BD0C9E4}"/>
              </a:ext>
            </a:extLst>
          </p:cNvPr>
          <p:cNvSpPr>
            <a:spLocks noEditPoints="1"/>
          </p:cNvSpPr>
          <p:nvPr/>
        </p:nvSpPr>
        <p:spPr bwMode="auto">
          <a:xfrm>
            <a:off x="5348651" y="3271204"/>
            <a:ext cx="299986" cy="432537"/>
          </a:xfrm>
          <a:custGeom>
            <a:avLst/>
            <a:gdLst/>
            <a:ahLst/>
            <a:cxnLst>
              <a:cxn ang="0">
                <a:pos x="69" y="131"/>
              </a:cxn>
              <a:cxn ang="0">
                <a:pos x="69" y="139"/>
              </a:cxn>
              <a:cxn ang="0">
                <a:pos x="60" y="148"/>
              </a:cxn>
              <a:cxn ang="0">
                <a:pos x="50" y="139"/>
              </a:cxn>
              <a:cxn ang="0">
                <a:pos x="50" y="131"/>
              </a:cxn>
              <a:cxn ang="0">
                <a:pos x="41" y="115"/>
              </a:cxn>
              <a:cxn ang="0">
                <a:pos x="60" y="96"/>
              </a:cxn>
              <a:cxn ang="0">
                <a:pos x="79" y="115"/>
              </a:cxn>
              <a:cxn ang="0">
                <a:pos x="69" y="131"/>
              </a:cxn>
              <a:cxn ang="0">
                <a:pos x="115" y="72"/>
              </a:cxn>
              <a:cxn ang="0">
                <a:pos x="24" y="72"/>
              </a:cxn>
              <a:cxn ang="0">
                <a:pos x="21" y="70"/>
              </a:cxn>
              <a:cxn ang="0">
                <a:pos x="21" y="53"/>
              </a:cxn>
              <a:cxn ang="0">
                <a:pos x="60" y="14"/>
              </a:cxn>
              <a:cxn ang="0">
                <a:pos x="91" y="31"/>
              </a:cxn>
              <a:cxn ang="0">
                <a:pos x="95" y="34"/>
              </a:cxn>
              <a:cxn ang="0">
                <a:pos x="106" y="34"/>
              </a:cxn>
              <a:cxn ang="0">
                <a:pos x="107" y="30"/>
              </a:cxn>
              <a:cxn ang="0">
                <a:pos x="60" y="0"/>
              </a:cxn>
              <a:cxn ang="0">
                <a:pos x="7" y="53"/>
              </a:cxn>
              <a:cxn ang="0">
                <a:pos x="7" y="70"/>
              </a:cxn>
              <a:cxn ang="0">
                <a:pos x="5" y="72"/>
              </a:cxn>
              <a:cxn ang="0">
                <a:pos x="4" y="72"/>
              </a:cxn>
              <a:cxn ang="0">
                <a:pos x="0" y="76"/>
              </a:cxn>
              <a:cxn ang="0">
                <a:pos x="0" y="168"/>
              </a:cxn>
              <a:cxn ang="0">
                <a:pos x="4" y="172"/>
              </a:cxn>
              <a:cxn ang="0">
                <a:pos x="115" y="172"/>
              </a:cxn>
              <a:cxn ang="0">
                <a:pos x="119" y="168"/>
              </a:cxn>
              <a:cxn ang="0">
                <a:pos x="119" y="160"/>
              </a:cxn>
              <a:cxn ang="0">
                <a:pos x="117" y="158"/>
              </a:cxn>
              <a:cxn ang="0">
                <a:pos x="101" y="158"/>
              </a:cxn>
              <a:cxn ang="0">
                <a:pos x="95" y="151"/>
              </a:cxn>
              <a:cxn ang="0">
                <a:pos x="101" y="145"/>
              </a:cxn>
              <a:cxn ang="0">
                <a:pos x="116" y="145"/>
              </a:cxn>
              <a:cxn ang="0">
                <a:pos x="119" y="143"/>
              </a:cxn>
              <a:cxn ang="0">
                <a:pos x="119" y="134"/>
              </a:cxn>
              <a:cxn ang="0">
                <a:pos x="117" y="132"/>
              </a:cxn>
              <a:cxn ang="0">
                <a:pos x="101" y="132"/>
              </a:cxn>
              <a:cxn ang="0">
                <a:pos x="95" y="126"/>
              </a:cxn>
              <a:cxn ang="0">
                <a:pos x="101" y="119"/>
              </a:cxn>
              <a:cxn ang="0">
                <a:pos x="117" y="119"/>
              </a:cxn>
              <a:cxn ang="0">
                <a:pos x="119" y="117"/>
              </a:cxn>
              <a:cxn ang="0">
                <a:pos x="119" y="108"/>
              </a:cxn>
              <a:cxn ang="0">
                <a:pos x="117" y="106"/>
              </a:cxn>
              <a:cxn ang="0">
                <a:pos x="101" y="106"/>
              </a:cxn>
              <a:cxn ang="0">
                <a:pos x="95" y="100"/>
              </a:cxn>
              <a:cxn ang="0">
                <a:pos x="101" y="93"/>
              </a:cxn>
              <a:cxn ang="0">
                <a:pos x="117" y="93"/>
              </a:cxn>
              <a:cxn ang="0">
                <a:pos x="119" y="91"/>
              </a:cxn>
              <a:cxn ang="0">
                <a:pos x="119" y="76"/>
              </a:cxn>
              <a:cxn ang="0">
                <a:pos x="115" y="72"/>
              </a:cxn>
            </a:cxnLst>
            <a:rect l="0" t="0" r="r" b="b"/>
            <a:pathLst>
              <a:path w="119" h="172">
                <a:moveTo>
                  <a:pt x="69" y="131"/>
                </a:moveTo>
                <a:cubicBezTo>
                  <a:pt x="69" y="134"/>
                  <a:pt x="69" y="139"/>
                  <a:pt x="69" y="139"/>
                </a:cubicBezTo>
                <a:cubicBezTo>
                  <a:pt x="69" y="144"/>
                  <a:pt x="65" y="148"/>
                  <a:pt x="60" y="148"/>
                </a:cubicBezTo>
                <a:cubicBezTo>
                  <a:pt x="55" y="148"/>
                  <a:pt x="50" y="144"/>
                  <a:pt x="50" y="139"/>
                </a:cubicBezTo>
                <a:cubicBezTo>
                  <a:pt x="50" y="139"/>
                  <a:pt x="50" y="134"/>
                  <a:pt x="50" y="131"/>
                </a:cubicBezTo>
                <a:cubicBezTo>
                  <a:pt x="50" y="126"/>
                  <a:pt x="41" y="127"/>
                  <a:pt x="41" y="115"/>
                </a:cubicBezTo>
                <a:cubicBezTo>
                  <a:pt x="41" y="105"/>
                  <a:pt x="49" y="96"/>
                  <a:pt x="60" y="96"/>
                </a:cubicBezTo>
                <a:cubicBezTo>
                  <a:pt x="70" y="96"/>
                  <a:pt x="79" y="105"/>
                  <a:pt x="79" y="115"/>
                </a:cubicBezTo>
                <a:cubicBezTo>
                  <a:pt x="79" y="127"/>
                  <a:pt x="69" y="126"/>
                  <a:pt x="69" y="131"/>
                </a:cubicBezTo>
                <a:moveTo>
                  <a:pt x="115" y="72"/>
                </a:moveTo>
                <a:cubicBezTo>
                  <a:pt x="24" y="72"/>
                  <a:pt x="24" y="72"/>
                  <a:pt x="24" y="72"/>
                </a:cubicBezTo>
                <a:cubicBezTo>
                  <a:pt x="21" y="72"/>
                  <a:pt x="21" y="70"/>
                  <a:pt x="21" y="70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32"/>
                  <a:pt x="39" y="14"/>
                  <a:pt x="60" y="14"/>
                </a:cubicBezTo>
                <a:cubicBezTo>
                  <a:pt x="73" y="14"/>
                  <a:pt x="84" y="21"/>
                  <a:pt x="91" y="31"/>
                </a:cubicBezTo>
                <a:cubicBezTo>
                  <a:pt x="92" y="32"/>
                  <a:pt x="93" y="34"/>
                  <a:pt x="95" y="34"/>
                </a:cubicBezTo>
                <a:cubicBezTo>
                  <a:pt x="106" y="34"/>
                  <a:pt x="106" y="34"/>
                  <a:pt x="106" y="34"/>
                </a:cubicBezTo>
                <a:cubicBezTo>
                  <a:pt x="109" y="34"/>
                  <a:pt x="108" y="32"/>
                  <a:pt x="107" y="30"/>
                </a:cubicBezTo>
                <a:cubicBezTo>
                  <a:pt x="99" y="13"/>
                  <a:pt x="81" y="0"/>
                  <a:pt x="60" y="0"/>
                </a:cubicBezTo>
                <a:cubicBezTo>
                  <a:pt x="31" y="0"/>
                  <a:pt x="7" y="24"/>
                  <a:pt x="7" y="53"/>
                </a:cubicBezTo>
                <a:cubicBezTo>
                  <a:pt x="7" y="70"/>
                  <a:pt x="7" y="70"/>
                  <a:pt x="7" y="70"/>
                </a:cubicBezTo>
                <a:cubicBezTo>
                  <a:pt x="7" y="70"/>
                  <a:pt x="7" y="72"/>
                  <a:pt x="5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2" y="72"/>
                  <a:pt x="0" y="74"/>
                  <a:pt x="0" y="76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0"/>
                  <a:pt x="2" y="172"/>
                  <a:pt x="4" y="172"/>
                </a:cubicBezTo>
                <a:cubicBezTo>
                  <a:pt x="115" y="172"/>
                  <a:pt x="115" y="172"/>
                  <a:pt x="115" y="172"/>
                </a:cubicBezTo>
                <a:cubicBezTo>
                  <a:pt x="117" y="172"/>
                  <a:pt x="119" y="170"/>
                  <a:pt x="119" y="168"/>
                </a:cubicBezTo>
                <a:cubicBezTo>
                  <a:pt x="119" y="160"/>
                  <a:pt x="119" y="160"/>
                  <a:pt x="119" y="160"/>
                </a:cubicBezTo>
                <a:cubicBezTo>
                  <a:pt x="119" y="158"/>
                  <a:pt x="117" y="158"/>
                  <a:pt x="117" y="158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97" y="158"/>
                  <a:pt x="95" y="155"/>
                  <a:pt x="95" y="151"/>
                </a:cubicBezTo>
                <a:cubicBezTo>
                  <a:pt x="95" y="148"/>
                  <a:pt x="97" y="145"/>
                  <a:pt x="101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9" y="145"/>
                  <a:pt x="119" y="143"/>
                </a:cubicBezTo>
                <a:cubicBezTo>
                  <a:pt x="119" y="134"/>
                  <a:pt x="119" y="134"/>
                  <a:pt x="119" y="134"/>
                </a:cubicBezTo>
                <a:cubicBezTo>
                  <a:pt x="119" y="132"/>
                  <a:pt x="117" y="132"/>
                  <a:pt x="117" y="132"/>
                </a:cubicBezTo>
                <a:cubicBezTo>
                  <a:pt x="101" y="132"/>
                  <a:pt x="101" y="132"/>
                  <a:pt x="101" y="132"/>
                </a:cubicBezTo>
                <a:cubicBezTo>
                  <a:pt x="97" y="132"/>
                  <a:pt x="95" y="129"/>
                  <a:pt x="95" y="126"/>
                </a:cubicBezTo>
                <a:cubicBezTo>
                  <a:pt x="95" y="122"/>
                  <a:pt x="97" y="119"/>
                  <a:pt x="101" y="119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7" y="119"/>
                  <a:pt x="119" y="119"/>
                  <a:pt x="119" y="117"/>
                </a:cubicBezTo>
                <a:cubicBezTo>
                  <a:pt x="119" y="108"/>
                  <a:pt x="119" y="108"/>
                  <a:pt x="119" y="108"/>
                </a:cubicBezTo>
                <a:cubicBezTo>
                  <a:pt x="119" y="106"/>
                  <a:pt x="117" y="106"/>
                  <a:pt x="117" y="106"/>
                </a:cubicBezTo>
                <a:cubicBezTo>
                  <a:pt x="101" y="106"/>
                  <a:pt x="101" y="106"/>
                  <a:pt x="101" y="106"/>
                </a:cubicBezTo>
                <a:cubicBezTo>
                  <a:pt x="97" y="106"/>
                  <a:pt x="95" y="103"/>
                  <a:pt x="95" y="100"/>
                </a:cubicBezTo>
                <a:cubicBezTo>
                  <a:pt x="95" y="96"/>
                  <a:pt x="97" y="93"/>
                  <a:pt x="101" y="93"/>
                </a:cubicBezTo>
                <a:cubicBezTo>
                  <a:pt x="117" y="93"/>
                  <a:pt x="117" y="93"/>
                  <a:pt x="117" y="93"/>
                </a:cubicBezTo>
                <a:cubicBezTo>
                  <a:pt x="117" y="93"/>
                  <a:pt x="119" y="93"/>
                  <a:pt x="119" y="91"/>
                </a:cubicBezTo>
                <a:cubicBezTo>
                  <a:pt x="119" y="76"/>
                  <a:pt x="119" y="76"/>
                  <a:pt x="119" y="76"/>
                </a:cubicBezTo>
                <a:cubicBezTo>
                  <a:pt x="119" y="74"/>
                  <a:pt x="117" y="72"/>
                  <a:pt x="115" y="72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308" name="Group 416">
            <a:extLst>
              <a:ext uri="{FF2B5EF4-FFF2-40B4-BE49-F238E27FC236}">
                <a16:creationId xmlns:a16="http://schemas.microsoft.com/office/drawing/2014/main" id="{4F0E9E5F-780D-D74A-E0C0-1733CC5006A7}"/>
              </a:ext>
            </a:extLst>
          </p:cNvPr>
          <p:cNvGrpSpPr/>
          <p:nvPr/>
        </p:nvGrpSpPr>
        <p:grpSpPr>
          <a:xfrm>
            <a:off x="4909138" y="3356666"/>
            <a:ext cx="303473" cy="265103"/>
            <a:chOff x="3559175" y="2398712"/>
            <a:chExt cx="276225" cy="241300"/>
          </a:xfrm>
          <a:solidFill>
            <a:srgbClr val="6ACEE2"/>
          </a:solidFill>
        </p:grpSpPr>
        <p:sp>
          <p:nvSpPr>
            <p:cNvPr id="309" name="Freeform 250">
              <a:extLst>
                <a:ext uri="{FF2B5EF4-FFF2-40B4-BE49-F238E27FC236}">
                  <a16:creationId xmlns:a16="http://schemas.microsoft.com/office/drawing/2014/main" id="{42751E9B-1BB6-B0C5-0B00-8203E46DA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0150" y="2433637"/>
              <a:ext cx="36512" cy="74613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5" y="10"/>
                </a:cxn>
                <a:cxn ang="0">
                  <a:pos x="9" y="8"/>
                </a:cxn>
                <a:cxn ang="0">
                  <a:pos x="13" y="9"/>
                </a:cxn>
                <a:cxn ang="0">
                  <a:pos x="13" y="9"/>
                </a:cxn>
                <a:cxn ang="0">
                  <a:pos x="15" y="8"/>
                </a:cxn>
                <a:cxn ang="0">
                  <a:pos x="15" y="6"/>
                </a:cxn>
                <a:cxn ang="0">
                  <a:pos x="15" y="5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1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6" y="1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0" y="11"/>
                </a:cxn>
                <a:cxn ang="0">
                  <a:pos x="7" y="18"/>
                </a:cxn>
                <a:cxn ang="0">
                  <a:pos x="11" y="22"/>
                </a:cxn>
                <a:cxn ang="0">
                  <a:pos x="7" y="25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1" y="25"/>
                </a:cxn>
                <a:cxn ang="0">
                  <a:pos x="0" y="26"/>
                </a:cxn>
                <a:cxn ang="0">
                  <a:pos x="1" y="28"/>
                </a:cxn>
                <a:cxn ang="0">
                  <a:pos x="6" y="29"/>
                </a:cxn>
                <a:cxn ang="0">
                  <a:pos x="6" y="30"/>
                </a:cxn>
                <a:cxn ang="0">
                  <a:pos x="6" y="32"/>
                </a:cxn>
                <a:cxn ang="0">
                  <a:pos x="7" y="33"/>
                </a:cxn>
                <a:cxn ang="0">
                  <a:pos x="9" y="33"/>
                </a:cxn>
                <a:cxn ang="0">
                  <a:pos x="10" y="32"/>
                </a:cxn>
                <a:cxn ang="0">
                  <a:pos x="10" y="29"/>
                </a:cxn>
                <a:cxn ang="0">
                  <a:pos x="10" y="29"/>
                </a:cxn>
                <a:cxn ang="0">
                  <a:pos x="16" y="22"/>
                </a:cxn>
                <a:cxn ang="0">
                  <a:pos x="10" y="14"/>
                </a:cxn>
              </a:cxnLst>
              <a:rect l="0" t="0" r="r" b="b"/>
              <a:pathLst>
                <a:path w="16" h="33">
                  <a:moveTo>
                    <a:pt x="10" y="14"/>
                  </a:moveTo>
                  <a:cubicBezTo>
                    <a:pt x="6" y="13"/>
                    <a:pt x="5" y="12"/>
                    <a:pt x="5" y="10"/>
                  </a:cubicBezTo>
                  <a:cubicBezTo>
                    <a:pt x="5" y="9"/>
                    <a:pt x="6" y="8"/>
                    <a:pt x="9" y="8"/>
                  </a:cubicBezTo>
                  <a:cubicBezTo>
                    <a:pt x="11" y="8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4" y="9"/>
                    <a:pt x="15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5"/>
                    <a:pt x="15" y="5"/>
                  </a:cubicBezTo>
                  <a:cubicBezTo>
                    <a:pt x="13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6" y="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2" y="5"/>
                    <a:pt x="0" y="8"/>
                    <a:pt x="0" y="11"/>
                  </a:cubicBezTo>
                  <a:cubicBezTo>
                    <a:pt x="0" y="15"/>
                    <a:pt x="4" y="17"/>
                    <a:pt x="7" y="18"/>
                  </a:cubicBezTo>
                  <a:cubicBezTo>
                    <a:pt x="10" y="19"/>
                    <a:pt x="11" y="21"/>
                    <a:pt x="11" y="22"/>
                  </a:cubicBezTo>
                  <a:cubicBezTo>
                    <a:pt x="11" y="24"/>
                    <a:pt x="10" y="25"/>
                    <a:pt x="7" y="25"/>
                  </a:cubicBezTo>
                  <a:cubicBezTo>
                    <a:pt x="5" y="25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8"/>
                    <a:pt x="1" y="28"/>
                  </a:cubicBezTo>
                  <a:cubicBezTo>
                    <a:pt x="2" y="29"/>
                    <a:pt x="6" y="29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3"/>
                    <a:pt x="7" y="33"/>
                    <a:pt x="7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10" y="33"/>
                    <a:pt x="10" y="32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4" y="28"/>
                    <a:pt x="16" y="26"/>
                    <a:pt x="16" y="22"/>
                  </a:cubicBezTo>
                  <a:cubicBezTo>
                    <a:pt x="16" y="18"/>
                    <a:pt x="14" y="16"/>
                    <a:pt x="10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0" name="Freeform 251">
              <a:extLst>
                <a:ext uri="{FF2B5EF4-FFF2-40B4-BE49-F238E27FC236}">
                  <a16:creationId xmlns:a16="http://schemas.microsoft.com/office/drawing/2014/main" id="{25B5AE81-1E4C-E1AD-8124-09194DD8AB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86175" y="2398712"/>
              <a:ext cx="142875" cy="144463"/>
            </a:xfrm>
            <a:custGeom>
              <a:avLst/>
              <a:gdLst/>
              <a:ahLst/>
              <a:cxnLst>
                <a:cxn ang="0">
                  <a:pos x="31" y="56"/>
                </a:cxn>
                <a:cxn ang="0">
                  <a:pos x="7" y="32"/>
                </a:cxn>
                <a:cxn ang="0">
                  <a:pos x="31" y="8"/>
                </a:cxn>
                <a:cxn ang="0">
                  <a:pos x="55" y="32"/>
                </a:cxn>
                <a:cxn ang="0">
                  <a:pos x="31" y="56"/>
                </a:cxn>
                <a:cxn ang="0">
                  <a:pos x="31" y="0"/>
                </a:cxn>
                <a:cxn ang="0">
                  <a:pos x="0" y="32"/>
                </a:cxn>
                <a:cxn ang="0">
                  <a:pos x="31" y="63"/>
                </a:cxn>
                <a:cxn ang="0">
                  <a:pos x="62" y="32"/>
                </a:cxn>
                <a:cxn ang="0">
                  <a:pos x="31" y="0"/>
                </a:cxn>
              </a:cxnLst>
              <a:rect l="0" t="0" r="r" b="b"/>
              <a:pathLst>
                <a:path w="62" h="63">
                  <a:moveTo>
                    <a:pt x="31" y="56"/>
                  </a:moveTo>
                  <a:cubicBezTo>
                    <a:pt x="18" y="56"/>
                    <a:pt x="7" y="45"/>
                    <a:pt x="7" y="32"/>
                  </a:cubicBezTo>
                  <a:cubicBezTo>
                    <a:pt x="7" y="18"/>
                    <a:pt x="18" y="8"/>
                    <a:pt x="31" y="8"/>
                  </a:cubicBezTo>
                  <a:cubicBezTo>
                    <a:pt x="44" y="8"/>
                    <a:pt x="55" y="18"/>
                    <a:pt x="55" y="32"/>
                  </a:cubicBezTo>
                  <a:cubicBezTo>
                    <a:pt x="55" y="45"/>
                    <a:pt x="44" y="56"/>
                    <a:pt x="31" y="56"/>
                  </a:cubicBezTo>
                  <a:moveTo>
                    <a:pt x="31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3"/>
                    <a:pt x="31" y="63"/>
                  </a:cubicBezTo>
                  <a:cubicBezTo>
                    <a:pt x="48" y="63"/>
                    <a:pt x="62" y="49"/>
                    <a:pt x="62" y="32"/>
                  </a:cubicBezTo>
                  <a:cubicBezTo>
                    <a:pt x="62" y="14"/>
                    <a:pt x="48" y="0"/>
                    <a:pt x="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1" name="Freeform 252">
              <a:extLst>
                <a:ext uri="{FF2B5EF4-FFF2-40B4-BE49-F238E27FC236}">
                  <a16:creationId xmlns:a16="http://schemas.microsoft.com/office/drawing/2014/main" id="{683BC4B2-519B-DCA9-98C2-67051F8366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2200" y="2549524"/>
              <a:ext cx="203200" cy="90488"/>
            </a:xfrm>
            <a:custGeom>
              <a:avLst/>
              <a:gdLst/>
              <a:ahLst/>
              <a:cxnLst>
                <a:cxn ang="0">
                  <a:pos x="80" y="12"/>
                </a:cxn>
                <a:cxn ang="0">
                  <a:pos x="55" y="21"/>
                </a:cxn>
                <a:cxn ang="0">
                  <a:pos x="32" y="15"/>
                </a:cxn>
                <a:cxn ang="0">
                  <a:pos x="53" y="17"/>
                </a:cxn>
                <a:cxn ang="0">
                  <a:pos x="55" y="8"/>
                </a:cxn>
                <a:cxn ang="0">
                  <a:pos x="24" y="0"/>
                </a:cxn>
                <a:cxn ang="0">
                  <a:pos x="5" y="2"/>
                </a:cxn>
                <a:cxn ang="0">
                  <a:pos x="2" y="4"/>
                </a:cxn>
                <a:cxn ang="0">
                  <a:pos x="0" y="34"/>
                </a:cxn>
                <a:cxn ang="0">
                  <a:pos x="3" y="35"/>
                </a:cxn>
                <a:cxn ang="0">
                  <a:pos x="10" y="32"/>
                </a:cxn>
                <a:cxn ang="0">
                  <a:pos x="54" y="38"/>
                </a:cxn>
                <a:cxn ang="0">
                  <a:pos x="84" y="21"/>
                </a:cxn>
                <a:cxn ang="0">
                  <a:pos x="80" y="12"/>
                </a:cxn>
              </a:cxnLst>
              <a:rect l="0" t="0" r="r" b="b"/>
              <a:pathLst>
                <a:path w="89" h="39">
                  <a:moveTo>
                    <a:pt x="80" y="12"/>
                  </a:moveTo>
                  <a:cubicBezTo>
                    <a:pt x="73" y="16"/>
                    <a:pt x="64" y="19"/>
                    <a:pt x="55" y="21"/>
                  </a:cubicBezTo>
                  <a:cubicBezTo>
                    <a:pt x="47" y="22"/>
                    <a:pt x="32" y="19"/>
                    <a:pt x="32" y="15"/>
                  </a:cubicBezTo>
                  <a:cubicBezTo>
                    <a:pt x="32" y="14"/>
                    <a:pt x="45" y="19"/>
                    <a:pt x="53" y="17"/>
                  </a:cubicBezTo>
                  <a:cubicBezTo>
                    <a:pt x="59" y="15"/>
                    <a:pt x="59" y="9"/>
                    <a:pt x="55" y="8"/>
                  </a:cubicBezTo>
                  <a:cubicBezTo>
                    <a:pt x="52" y="8"/>
                    <a:pt x="32" y="0"/>
                    <a:pt x="24" y="0"/>
                  </a:cubicBezTo>
                  <a:cubicBezTo>
                    <a:pt x="20" y="0"/>
                    <a:pt x="10" y="1"/>
                    <a:pt x="5" y="2"/>
                  </a:cubicBezTo>
                  <a:cubicBezTo>
                    <a:pt x="4" y="2"/>
                    <a:pt x="2" y="2"/>
                    <a:pt x="2" y="4"/>
                  </a:cubicBezTo>
                  <a:cubicBezTo>
                    <a:pt x="2" y="11"/>
                    <a:pt x="1" y="26"/>
                    <a:pt x="0" y="34"/>
                  </a:cubicBezTo>
                  <a:cubicBezTo>
                    <a:pt x="0" y="34"/>
                    <a:pt x="1" y="36"/>
                    <a:pt x="3" y="35"/>
                  </a:cubicBezTo>
                  <a:cubicBezTo>
                    <a:pt x="4" y="33"/>
                    <a:pt x="7" y="31"/>
                    <a:pt x="10" y="32"/>
                  </a:cubicBezTo>
                  <a:cubicBezTo>
                    <a:pt x="14" y="32"/>
                    <a:pt x="49" y="39"/>
                    <a:pt x="54" y="38"/>
                  </a:cubicBezTo>
                  <a:cubicBezTo>
                    <a:pt x="60" y="36"/>
                    <a:pt x="80" y="25"/>
                    <a:pt x="84" y="21"/>
                  </a:cubicBezTo>
                  <a:cubicBezTo>
                    <a:pt x="89" y="15"/>
                    <a:pt x="85" y="10"/>
                    <a:pt x="80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2" name="Freeform 253">
              <a:extLst>
                <a:ext uri="{FF2B5EF4-FFF2-40B4-BE49-F238E27FC236}">
                  <a16:creationId xmlns:a16="http://schemas.microsoft.com/office/drawing/2014/main" id="{91AE28B4-2F40-7E2D-6106-AB5E0565F3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59175" y="2552699"/>
              <a:ext cx="61912" cy="79375"/>
            </a:xfrm>
            <a:custGeom>
              <a:avLst/>
              <a:gdLst/>
              <a:ahLst/>
              <a:cxnLst>
                <a:cxn ang="0">
                  <a:pos x="14" y="31"/>
                </a:cxn>
                <a:cxn ang="0">
                  <a:pos x="9" y="26"/>
                </a:cxn>
                <a:cxn ang="0">
                  <a:pos x="14" y="21"/>
                </a:cxn>
                <a:cxn ang="0">
                  <a:pos x="19" y="26"/>
                </a:cxn>
                <a:cxn ang="0">
                  <a:pos x="14" y="31"/>
                </a:cxn>
                <a:cxn ang="0">
                  <a:pos x="25" y="1"/>
                </a:cxn>
                <a:cxn ang="0">
                  <a:pos x="6" y="0"/>
                </a:cxn>
                <a:cxn ang="0">
                  <a:pos x="3" y="2"/>
                </a:cxn>
                <a:cxn ang="0">
                  <a:pos x="0" y="33"/>
                </a:cxn>
                <a:cxn ang="0">
                  <a:pos x="2" y="35"/>
                </a:cxn>
                <a:cxn ang="0">
                  <a:pos x="22" y="35"/>
                </a:cxn>
                <a:cxn ang="0">
                  <a:pos x="25" y="33"/>
                </a:cxn>
                <a:cxn ang="0">
                  <a:pos x="27" y="4"/>
                </a:cxn>
                <a:cxn ang="0">
                  <a:pos x="25" y="1"/>
                </a:cxn>
              </a:cxnLst>
              <a:rect l="0" t="0" r="r" b="b"/>
              <a:pathLst>
                <a:path w="27" h="35">
                  <a:moveTo>
                    <a:pt x="14" y="31"/>
                  </a:moveTo>
                  <a:cubicBezTo>
                    <a:pt x="11" y="31"/>
                    <a:pt x="9" y="29"/>
                    <a:pt x="9" y="26"/>
                  </a:cubicBezTo>
                  <a:cubicBezTo>
                    <a:pt x="9" y="23"/>
                    <a:pt x="11" y="21"/>
                    <a:pt x="14" y="21"/>
                  </a:cubicBezTo>
                  <a:cubicBezTo>
                    <a:pt x="17" y="21"/>
                    <a:pt x="19" y="23"/>
                    <a:pt x="19" y="26"/>
                  </a:cubicBezTo>
                  <a:cubicBezTo>
                    <a:pt x="19" y="29"/>
                    <a:pt x="17" y="31"/>
                    <a:pt x="14" y="31"/>
                  </a:cubicBezTo>
                  <a:moveTo>
                    <a:pt x="25" y="1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5"/>
                    <a:pt x="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4" y="35"/>
                    <a:pt x="25" y="34"/>
                    <a:pt x="25" y="33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6" y="1"/>
                    <a:pt x="2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13" name="Group 402">
            <a:extLst>
              <a:ext uri="{FF2B5EF4-FFF2-40B4-BE49-F238E27FC236}">
                <a16:creationId xmlns:a16="http://schemas.microsoft.com/office/drawing/2014/main" id="{B14DB711-F073-B607-7FC9-993408C952B2}"/>
              </a:ext>
            </a:extLst>
          </p:cNvPr>
          <p:cNvGrpSpPr/>
          <p:nvPr/>
        </p:nvGrpSpPr>
        <p:grpSpPr>
          <a:xfrm>
            <a:off x="3534788" y="3337480"/>
            <a:ext cx="298240" cy="303473"/>
            <a:chOff x="2308225" y="2381249"/>
            <a:chExt cx="271462" cy="276225"/>
          </a:xfrm>
          <a:solidFill>
            <a:srgbClr val="6ACEE2"/>
          </a:solidFill>
        </p:grpSpPr>
        <p:sp>
          <p:nvSpPr>
            <p:cNvPr id="314" name="Freeform 254">
              <a:extLst>
                <a:ext uri="{FF2B5EF4-FFF2-40B4-BE49-F238E27FC236}">
                  <a16:creationId xmlns:a16="http://schemas.microsoft.com/office/drawing/2014/main" id="{6389FF41-05EB-67E3-7113-376435702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13" y="2446337"/>
              <a:ext cx="39687" cy="80963"/>
            </a:xfrm>
            <a:custGeom>
              <a:avLst/>
              <a:gdLst/>
              <a:ahLst/>
              <a:cxnLst>
                <a:cxn ang="0">
                  <a:pos x="10" y="15"/>
                </a:cxn>
                <a:cxn ang="0">
                  <a:pos x="6" y="11"/>
                </a:cxn>
                <a:cxn ang="0">
                  <a:pos x="9" y="8"/>
                </a:cxn>
                <a:cxn ang="0">
                  <a:pos x="14" y="9"/>
                </a:cxn>
                <a:cxn ang="0">
                  <a:pos x="14" y="10"/>
                </a:cxn>
                <a:cxn ang="0">
                  <a:pos x="15" y="9"/>
                </a:cxn>
                <a:cxn ang="0">
                  <a:pos x="16" y="7"/>
                </a:cxn>
                <a:cxn ang="0">
                  <a:pos x="15" y="6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1" y="2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7" y="2"/>
                </a:cxn>
                <a:cxn ang="0">
                  <a:pos x="7" y="4"/>
                </a:cxn>
                <a:cxn ang="0">
                  <a:pos x="7" y="5"/>
                </a:cxn>
                <a:cxn ang="0">
                  <a:pos x="1" y="12"/>
                </a:cxn>
                <a:cxn ang="0">
                  <a:pos x="8" y="19"/>
                </a:cxn>
                <a:cxn ang="0">
                  <a:pos x="12" y="23"/>
                </a:cxn>
                <a:cxn ang="0">
                  <a:pos x="8" y="27"/>
                </a:cxn>
                <a:cxn ang="0">
                  <a:pos x="3" y="25"/>
                </a:cxn>
                <a:cxn ang="0">
                  <a:pos x="2" y="25"/>
                </a:cxn>
                <a:cxn ang="0">
                  <a:pos x="1" y="26"/>
                </a:cxn>
                <a:cxn ang="0">
                  <a:pos x="0" y="28"/>
                </a:cxn>
                <a:cxn ang="0">
                  <a:pos x="1" y="29"/>
                </a:cxn>
                <a:cxn ang="0">
                  <a:pos x="6" y="31"/>
                </a:cxn>
                <a:cxn ang="0">
                  <a:pos x="7" y="31"/>
                </a:cxn>
                <a:cxn ang="0">
                  <a:pos x="7" y="33"/>
                </a:cxn>
                <a:cxn ang="0">
                  <a:pos x="8" y="35"/>
                </a:cxn>
                <a:cxn ang="0">
                  <a:pos x="9" y="35"/>
                </a:cxn>
                <a:cxn ang="0">
                  <a:pos x="11" y="33"/>
                </a:cxn>
                <a:cxn ang="0">
                  <a:pos x="11" y="31"/>
                </a:cxn>
                <a:cxn ang="0">
                  <a:pos x="11" y="30"/>
                </a:cxn>
                <a:cxn ang="0">
                  <a:pos x="17" y="23"/>
                </a:cxn>
                <a:cxn ang="0">
                  <a:pos x="10" y="15"/>
                </a:cxn>
              </a:cxnLst>
              <a:rect l="0" t="0" r="r" b="b"/>
              <a:pathLst>
                <a:path w="17" h="35">
                  <a:moveTo>
                    <a:pt x="10" y="15"/>
                  </a:moveTo>
                  <a:cubicBezTo>
                    <a:pt x="7" y="14"/>
                    <a:pt x="6" y="13"/>
                    <a:pt x="6" y="11"/>
                  </a:cubicBezTo>
                  <a:cubicBezTo>
                    <a:pt x="6" y="10"/>
                    <a:pt x="7" y="8"/>
                    <a:pt x="9" y="8"/>
                  </a:cubicBezTo>
                  <a:cubicBezTo>
                    <a:pt x="12" y="8"/>
                    <a:pt x="14" y="9"/>
                    <a:pt x="14" y="9"/>
                  </a:cubicBezTo>
                  <a:cubicBezTo>
                    <a:pt x="14" y="9"/>
                    <a:pt x="14" y="10"/>
                    <a:pt x="14" y="10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6"/>
                    <a:pt x="16" y="6"/>
                    <a:pt x="15" y="6"/>
                  </a:cubicBezTo>
                  <a:cubicBezTo>
                    <a:pt x="14" y="5"/>
                    <a:pt x="11" y="5"/>
                    <a:pt x="11" y="5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1"/>
                    <a:pt x="7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3" y="6"/>
                    <a:pt x="1" y="8"/>
                    <a:pt x="1" y="12"/>
                  </a:cubicBezTo>
                  <a:cubicBezTo>
                    <a:pt x="1" y="16"/>
                    <a:pt x="4" y="18"/>
                    <a:pt x="8" y="19"/>
                  </a:cubicBezTo>
                  <a:cubicBezTo>
                    <a:pt x="11" y="20"/>
                    <a:pt x="12" y="22"/>
                    <a:pt x="12" y="23"/>
                  </a:cubicBezTo>
                  <a:cubicBezTo>
                    <a:pt x="12" y="25"/>
                    <a:pt x="10" y="27"/>
                    <a:pt x="8" y="27"/>
                  </a:cubicBezTo>
                  <a:cubicBezTo>
                    <a:pt x="6" y="27"/>
                    <a:pt x="3" y="25"/>
                    <a:pt x="3" y="25"/>
                  </a:cubicBezTo>
                  <a:cubicBezTo>
                    <a:pt x="3" y="25"/>
                    <a:pt x="2" y="25"/>
                    <a:pt x="2" y="25"/>
                  </a:cubicBezTo>
                  <a:cubicBezTo>
                    <a:pt x="2" y="25"/>
                    <a:pt x="1" y="26"/>
                    <a:pt x="1" y="2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1" y="29"/>
                    <a:pt x="1" y="29"/>
                  </a:cubicBezTo>
                  <a:cubicBezTo>
                    <a:pt x="3" y="30"/>
                    <a:pt x="6" y="31"/>
                    <a:pt x="6" y="31"/>
                  </a:cubicBezTo>
                  <a:cubicBezTo>
                    <a:pt x="6" y="31"/>
                    <a:pt x="7" y="31"/>
                    <a:pt x="7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4"/>
                    <a:pt x="7" y="35"/>
                    <a:pt x="8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0" y="35"/>
                    <a:pt x="11" y="34"/>
                    <a:pt x="11" y="33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0"/>
                    <a:pt x="11" y="30"/>
                  </a:cubicBezTo>
                  <a:cubicBezTo>
                    <a:pt x="15" y="30"/>
                    <a:pt x="17" y="27"/>
                    <a:pt x="17" y="23"/>
                  </a:cubicBezTo>
                  <a:cubicBezTo>
                    <a:pt x="17" y="19"/>
                    <a:pt x="15" y="17"/>
                    <a:pt x="10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5" name="Freeform 255">
              <a:extLst>
                <a:ext uri="{FF2B5EF4-FFF2-40B4-BE49-F238E27FC236}">
                  <a16:creationId xmlns:a16="http://schemas.microsoft.com/office/drawing/2014/main" id="{954E16DE-8F71-75DE-7F26-F5301D124D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5225" y="2428874"/>
              <a:ext cx="144462" cy="144463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9" y="6"/>
                </a:cxn>
                <a:cxn ang="0">
                  <a:pos x="55" y="6"/>
                </a:cxn>
                <a:cxn ang="0">
                  <a:pos x="58" y="10"/>
                </a:cxn>
                <a:cxn ang="0">
                  <a:pos x="58" y="42"/>
                </a:cxn>
                <a:cxn ang="0">
                  <a:pos x="55" y="45"/>
                </a:cxn>
                <a:cxn ang="0">
                  <a:pos x="34" y="45"/>
                </a:cxn>
                <a:cxn ang="0">
                  <a:pos x="29" y="47"/>
                </a:cxn>
                <a:cxn ang="0">
                  <a:pos x="20" y="54"/>
                </a:cxn>
                <a:cxn ang="0">
                  <a:pos x="20" y="50"/>
                </a:cxn>
                <a:cxn ang="0">
                  <a:pos x="15" y="45"/>
                </a:cxn>
                <a:cxn ang="0">
                  <a:pos x="9" y="45"/>
                </a:cxn>
                <a:cxn ang="0">
                  <a:pos x="6" y="42"/>
                </a:cxn>
                <a:cxn ang="0">
                  <a:pos x="6" y="10"/>
                </a:cxn>
                <a:cxn ang="0">
                  <a:pos x="0" y="5"/>
                </a:cxn>
                <a:cxn ang="0">
                  <a:pos x="0" y="45"/>
                </a:cxn>
                <a:cxn ang="0">
                  <a:pos x="6" y="51"/>
                </a:cxn>
                <a:cxn ang="0">
                  <a:pos x="13" y="51"/>
                </a:cxn>
                <a:cxn ang="0">
                  <a:pos x="14" y="58"/>
                </a:cxn>
                <a:cxn ang="0">
                  <a:pos x="19" y="63"/>
                </a:cxn>
                <a:cxn ang="0">
                  <a:pos x="22" y="61"/>
                </a:cxn>
                <a:cxn ang="0">
                  <a:pos x="33" y="52"/>
                </a:cxn>
                <a:cxn ang="0">
                  <a:pos x="36" y="51"/>
                </a:cxn>
                <a:cxn ang="0">
                  <a:pos x="42" y="51"/>
                </a:cxn>
                <a:cxn ang="0">
                  <a:pos x="42" y="51"/>
                </a:cxn>
                <a:cxn ang="0">
                  <a:pos x="58" y="51"/>
                </a:cxn>
                <a:cxn ang="0">
                  <a:pos x="63" y="45"/>
                </a:cxn>
                <a:cxn ang="0">
                  <a:pos x="63" y="27"/>
                </a:cxn>
                <a:cxn ang="0">
                  <a:pos x="63" y="5"/>
                </a:cxn>
                <a:cxn ang="0">
                  <a:pos x="58" y="0"/>
                </a:cxn>
                <a:cxn ang="0">
                  <a:pos x="6" y="0"/>
                </a:cxn>
                <a:cxn ang="0">
                  <a:pos x="0" y="5"/>
                </a:cxn>
              </a:cxnLst>
              <a:rect l="0" t="0" r="r" b="b"/>
              <a:pathLst>
                <a:path w="63" h="63">
                  <a:moveTo>
                    <a:pt x="6" y="10"/>
                  </a:moveTo>
                  <a:cubicBezTo>
                    <a:pt x="6" y="8"/>
                    <a:pt x="7" y="6"/>
                    <a:pt x="9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6" y="6"/>
                    <a:pt x="58" y="8"/>
                    <a:pt x="58" y="10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3"/>
                    <a:pt x="56" y="45"/>
                    <a:pt x="55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2" y="45"/>
                    <a:pt x="31" y="46"/>
                    <a:pt x="29" y="47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9" y="47"/>
                    <a:pt x="18" y="45"/>
                    <a:pt x="15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5"/>
                    <a:pt x="6" y="43"/>
                    <a:pt x="6" y="42"/>
                  </a:cubicBezTo>
                  <a:lnTo>
                    <a:pt x="6" y="10"/>
                  </a:lnTo>
                  <a:close/>
                  <a:moveTo>
                    <a:pt x="0" y="5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49"/>
                    <a:pt x="3" y="51"/>
                    <a:pt x="6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5" y="61"/>
                    <a:pt x="17" y="63"/>
                    <a:pt x="19" y="63"/>
                  </a:cubicBezTo>
                  <a:cubicBezTo>
                    <a:pt x="20" y="63"/>
                    <a:pt x="21" y="62"/>
                    <a:pt x="22" y="61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4" y="52"/>
                    <a:pt x="35" y="51"/>
                    <a:pt x="36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61" y="51"/>
                    <a:pt x="63" y="48"/>
                    <a:pt x="63" y="45"/>
                  </a:cubicBezTo>
                  <a:cubicBezTo>
                    <a:pt x="63" y="45"/>
                    <a:pt x="63" y="32"/>
                    <a:pt x="63" y="27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2"/>
                    <a:pt x="61" y="0"/>
                    <a:pt x="5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6" name="Freeform 256">
              <a:extLst>
                <a:ext uri="{FF2B5EF4-FFF2-40B4-BE49-F238E27FC236}">
                  <a16:creationId xmlns:a16="http://schemas.microsoft.com/office/drawing/2014/main" id="{56D8D263-4AAB-F410-0001-486E5FA467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8225" y="2381249"/>
              <a:ext cx="200025" cy="276225"/>
            </a:xfrm>
            <a:custGeom>
              <a:avLst/>
              <a:gdLst/>
              <a:ahLst/>
              <a:cxnLst>
                <a:cxn ang="0">
                  <a:pos x="44" y="108"/>
                </a:cxn>
                <a:cxn ang="0">
                  <a:pos x="48" y="113"/>
                </a:cxn>
                <a:cxn ang="0">
                  <a:pos x="44" y="118"/>
                </a:cxn>
                <a:cxn ang="0">
                  <a:pos x="39" y="113"/>
                </a:cxn>
                <a:cxn ang="0">
                  <a:pos x="44" y="108"/>
                </a:cxn>
                <a:cxn ang="0">
                  <a:pos x="16" y="16"/>
                </a:cxn>
                <a:cxn ang="0">
                  <a:pos x="48" y="16"/>
                </a:cxn>
                <a:cxn ang="0">
                  <a:pos x="50" y="14"/>
                </a:cxn>
                <a:cxn ang="0">
                  <a:pos x="56" y="12"/>
                </a:cxn>
                <a:cxn ang="0">
                  <a:pos x="86" y="12"/>
                </a:cxn>
                <a:cxn ang="0">
                  <a:pos x="87" y="11"/>
                </a:cxn>
                <a:cxn ang="0">
                  <a:pos x="87" y="5"/>
                </a:cxn>
                <a:cxn ang="0">
                  <a:pos x="82" y="0"/>
                </a:cxn>
                <a:cxn ang="0">
                  <a:pos x="6" y="0"/>
                </a:cxn>
                <a:cxn ang="0">
                  <a:pos x="0" y="5"/>
                </a:cxn>
                <a:cxn ang="0">
                  <a:pos x="0" y="115"/>
                </a:cxn>
                <a:cxn ang="0">
                  <a:pos x="6" y="121"/>
                </a:cxn>
                <a:cxn ang="0">
                  <a:pos x="82" y="121"/>
                </a:cxn>
                <a:cxn ang="0">
                  <a:pos x="87" y="115"/>
                </a:cxn>
                <a:cxn ang="0">
                  <a:pos x="87" y="85"/>
                </a:cxn>
                <a:cxn ang="0">
                  <a:pos x="86" y="85"/>
                </a:cxn>
                <a:cxn ang="0">
                  <a:pos x="78" y="92"/>
                </a:cxn>
                <a:cxn ang="0">
                  <a:pos x="77" y="93"/>
                </a:cxn>
                <a:cxn ang="0">
                  <a:pos x="77" y="99"/>
                </a:cxn>
                <a:cxn ang="0">
                  <a:pos x="71" y="105"/>
                </a:cxn>
                <a:cxn ang="0">
                  <a:pos x="16" y="105"/>
                </a:cxn>
                <a:cxn ang="0">
                  <a:pos x="11" y="99"/>
                </a:cxn>
                <a:cxn ang="0">
                  <a:pos x="11" y="21"/>
                </a:cxn>
                <a:cxn ang="0">
                  <a:pos x="16" y="16"/>
                </a:cxn>
              </a:cxnLst>
              <a:rect l="0" t="0" r="r" b="b"/>
              <a:pathLst>
                <a:path w="87" h="121">
                  <a:moveTo>
                    <a:pt x="44" y="108"/>
                  </a:moveTo>
                  <a:cubicBezTo>
                    <a:pt x="46" y="108"/>
                    <a:pt x="48" y="110"/>
                    <a:pt x="48" y="113"/>
                  </a:cubicBezTo>
                  <a:cubicBezTo>
                    <a:pt x="48" y="116"/>
                    <a:pt x="46" y="118"/>
                    <a:pt x="44" y="118"/>
                  </a:cubicBezTo>
                  <a:cubicBezTo>
                    <a:pt x="41" y="118"/>
                    <a:pt x="39" y="116"/>
                    <a:pt x="39" y="113"/>
                  </a:cubicBezTo>
                  <a:cubicBezTo>
                    <a:pt x="39" y="110"/>
                    <a:pt x="41" y="108"/>
                    <a:pt x="44" y="108"/>
                  </a:cubicBezTo>
                  <a:moveTo>
                    <a:pt x="16" y="16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9" y="16"/>
                    <a:pt x="50" y="15"/>
                    <a:pt x="50" y="14"/>
                  </a:cubicBezTo>
                  <a:cubicBezTo>
                    <a:pt x="52" y="13"/>
                    <a:pt x="54" y="12"/>
                    <a:pt x="5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7" y="12"/>
                    <a:pt x="87" y="11"/>
                    <a:pt x="87" y="11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2"/>
                    <a:pt x="85" y="0"/>
                    <a:pt x="8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8"/>
                    <a:pt x="3" y="121"/>
                    <a:pt x="6" y="121"/>
                  </a:cubicBezTo>
                  <a:cubicBezTo>
                    <a:pt x="82" y="121"/>
                    <a:pt x="82" y="121"/>
                    <a:pt x="82" y="121"/>
                  </a:cubicBezTo>
                  <a:cubicBezTo>
                    <a:pt x="85" y="121"/>
                    <a:pt x="87" y="118"/>
                    <a:pt x="87" y="115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84"/>
                    <a:pt x="86" y="85"/>
                    <a:pt x="86" y="85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8" y="92"/>
                    <a:pt x="77" y="92"/>
                    <a:pt x="77" y="93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77" y="102"/>
                    <a:pt x="74" y="105"/>
                    <a:pt x="71" y="105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3" y="105"/>
                    <a:pt x="11" y="102"/>
                    <a:pt x="11" y="99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8"/>
                    <a:pt x="13" y="16"/>
                    <a:pt x="16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17" name="Group 458">
            <a:extLst>
              <a:ext uri="{FF2B5EF4-FFF2-40B4-BE49-F238E27FC236}">
                <a16:creationId xmlns:a16="http://schemas.microsoft.com/office/drawing/2014/main" id="{FFCE0143-1F27-33EF-B2F5-6A2B96BF7A69}"/>
              </a:ext>
            </a:extLst>
          </p:cNvPr>
          <p:cNvGrpSpPr/>
          <p:nvPr/>
        </p:nvGrpSpPr>
        <p:grpSpPr>
          <a:xfrm>
            <a:off x="7971779" y="3337480"/>
            <a:ext cx="301730" cy="296499"/>
            <a:chOff x="6346825" y="2381249"/>
            <a:chExt cx="274637" cy="269876"/>
          </a:xfrm>
          <a:solidFill>
            <a:srgbClr val="6ACEE2"/>
          </a:solidFill>
        </p:grpSpPr>
        <p:sp>
          <p:nvSpPr>
            <p:cNvPr id="318" name="Freeform 257">
              <a:extLst>
                <a:ext uri="{FF2B5EF4-FFF2-40B4-BE49-F238E27FC236}">
                  <a16:creationId xmlns:a16="http://schemas.microsoft.com/office/drawing/2014/main" id="{A1EDF29E-070D-E510-8B0C-5512427E2D3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4775" y="2381249"/>
              <a:ext cx="161925" cy="161925"/>
            </a:xfrm>
            <a:custGeom>
              <a:avLst/>
              <a:gdLst/>
              <a:ahLst/>
              <a:cxnLst>
                <a:cxn ang="0">
                  <a:pos x="29" y="70"/>
                </a:cxn>
                <a:cxn ang="0">
                  <a:pos x="61" y="38"/>
                </a:cxn>
                <a:cxn ang="0">
                  <a:pos x="63" y="9"/>
                </a:cxn>
                <a:cxn ang="0">
                  <a:pos x="33" y="10"/>
                </a:cxn>
                <a:cxn ang="0">
                  <a:pos x="1" y="42"/>
                </a:cxn>
                <a:cxn ang="0">
                  <a:pos x="1" y="44"/>
                </a:cxn>
                <a:cxn ang="0">
                  <a:pos x="27" y="70"/>
                </a:cxn>
                <a:cxn ang="0">
                  <a:pos x="29" y="70"/>
                </a:cxn>
              </a:cxnLst>
              <a:rect l="0" t="0" r="r" b="b"/>
              <a:pathLst>
                <a:path w="71" h="71">
                  <a:moveTo>
                    <a:pt x="29" y="70"/>
                  </a:moveTo>
                  <a:cubicBezTo>
                    <a:pt x="38" y="62"/>
                    <a:pt x="61" y="38"/>
                    <a:pt x="61" y="38"/>
                  </a:cubicBezTo>
                  <a:cubicBezTo>
                    <a:pt x="70" y="30"/>
                    <a:pt x="71" y="17"/>
                    <a:pt x="63" y="9"/>
                  </a:cubicBezTo>
                  <a:cubicBezTo>
                    <a:pt x="54" y="0"/>
                    <a:pt x="42" y="2"/>
                    <a:pt x="33" y="1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0" y="43"/>
                    <a:pt x="1" y="44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8" y="71"/>
                    <a:pt x="28" y="71"/>
                    <a:pt x="29" y="7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9" name="Freeform 258">
              <a:extLst>
                <a:ext uri="{FF2B5EF4-FFF2-40B4-BE49-F238E27FC236}">
                  <a16:creationId xmlns:a16="http://schemas.microsoft.com/office/drawing/2014/main" id="{9E56E69F-A33E-902F-5E49-FFF4940324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6825" y="2500312"/>
              <a:ext cx="153987" cy="150813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43" y="0"/>
                </a:cxn>
                <a:cxn ang="0">
                  <a:pos x="10" y="35"/>
                </a:cxn>
                <a:cxn ang="0">
                  <a:pos x="4" y="57"/>
                </a:cxn>
                <a:cxn ang="0">
                  <a:pos x="4" y="57"/>
                </a:cxn>
                <a:cxn ang="0">
                  <a:pos x="2" y="60"/>
                </a:cxn>
                <a:cxn ang="0">
                  <a:pos x="2" y="65"/>
                </a:cxn>
                <a:cxn ang="0">
                  <a:pos x="7" y="65"/>
                </a:cxn>
                <a:cxn ang="0">
                  <a:pos x="9" y="62"/>
                </a:cxn>
                <a:cxn ang="0">
                  <a:pos x="10" y="62"/>
                </a:cxn>
                <a:cxn ang="0">
                  <a:pos x="31" y="57"/>
                </a:cxn>
                <a:cxn ang="0">
                  <a:pos x="67" y="24"/>
                </a:cxn>
                <a:cxn ang="0">
                  <a:pos x="67" y="23"/>
                </a:cxn>
                <a:cxn ang="0">
                  <a:pos x="44" y="0"/>
                </a:cxn>
              </a:cxnLst>
              <a:rect l="0" t="0" r="r" b="b"/>
              <a:pathLst>
                <a:path w="67" h="66">
                  <a:moveTo>
                    <a:pt x="44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39" y="4"/>
                    <a:pt x="18" y="27"/>
                    <a:pt x="10" y="35"/>
                  </a:cubicBezTo>
                  <a:cubicBezTo>
                    <a:pt x="5" y="40"/>
                    <a:pt x="3" y="51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3" y="58"/>
                    <a:pt x="3" y="59"/>
                    <a:pt x="2" y="60"/>
                  </a:cubicBezTo>
                  <a:cubicBezTo>
                    <a:pt x="0" y="61"/>
                    <a:pt x="1" y="64"/>
                    <a:pt x="2" y="65"/>
                  </a:cubicBezTo>
                  <a:cubicBezTo>
                    <a:pt x="2" y="66"/>
                    <a:pt x="5" y="66"/>
                    <a:pt x="7" y="65"/>
                  </a:cubicBezTo>
                  <a:cubicBezTo>
                    <a:pt x="7" y="64"/>
                    <a:pt x="8" y="63"/>
                    <a:pt x="9" y="62"/>
                  </a:cubicBezTo>
                  <a:cubicBezTo>
                    <a:pt x="9" y="62"/>
                    <a:pt x="10" y="62"/>
                    <a:pt x="10" y="62"/>
                  </a:cubicBezTo>
                  <a:cubicBezTo>
                    <a:pt x="16" y="63"/>
                    <a:pt x="26" y="62"/>
                    <a:pt x="31" y="57"/>
                  </a:cubicBezTo>
                  <a:cubicBezTo>
                    <a:pt x="39" y="49"/>
                    <a:pt x="63" y="27"/>
                    <a:pt x="67" y="24"/>
                  </a:cubicBezTo>
                  <a:cubicBezTo>
                    <a:pt x="67" y="24"/>
                    <a:pt x="67" y="23"/>
                    <a:pt x="67" y="23"/>
                  </a:cubicBezTo>
                  <a:cubicBezTo>
                    <a:pt x="61" y="17"/>
                    <a:pt x="50" y="6"/>
                    <a:pt x="4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0" name="Freeform 259">
              <a:extLst>
                <a:ext uri="{FF2B5EF4-FFF2-40B4-BE49-F238E27FC236}">
                  <a16:creationId xmlns:a16="http://schemas.microsoft.com/office/drawing/2014/main" id="{AF06FC12-51C0-5EAA-5659-0D78C9CE0B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0025" y="2484437"/>
              <a:ext cx="71437" cy="69850"/>
            </a:xfrm>
            <a:custGeom>
              <a:avLst/>
              <a:gdLst/>
              <a:ahLst/>
              <a:cxnLst>
                <a:cxn ang="0">
                  <a:pos x="7" y="29"/>
                </a:cxn>
                <a:cxn ang="0">
                  <a:pos x="1" y="29"/>
                </a:cxn>
                <a:cxn ang="0">
                  <a:pos x="1" y="24"/>
                </a:cxn>
                <a:cxn ang="0">
                  <a:pos x="23" y="1"/>
                </a:cxn>
                <a:cxn ang="0">
                  <a:pos x="29" y="1"/>
                </a:cxn>
                <a:cxn ang="0">
                  <a:pos x="29" y="7"/>
                </a:cxn>
                <a:cxn ang="0">
                  <a:pos x="7" y="29"/>
                </a:cxn>
              </a:cxnLst>
              <a:rect l="0" t="0" r="r" b="b"/>
              <a:pathLst>
                <a:path w="31" h="31">
                  <a:moveTo>
                    <a:pt x="7" y="29"/>
                  </a:moveTo>
                  <a:cubicBezTo>
                    <a:pt x="5" y="31"/>
                    <a:pt x="3" y="31"/>
                    <a:pt x="1" y="29"/>
                  </a:cubicBezTo>
                  <a:cubicBezTo>
                    <a:pt x="0" y="28"/>
                    <a:pt x="0" y="25"/>
                    <a:pt x="1" y="2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0"/>
                    <a:pt x="28" y="0"/>
                    <a:pt x="29" y="1"/>
                  </a:cubicBezTo>
                  <a:cubicBezTo>
                    <a:pt x="31" y="3"/>
                    <a:pt x="31" y="5"/>
                    <a:pt x="29" y="7"/>
                  </a:cubicBezTo>
                  <a:lnTo>
                    <a:pt x="7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21" name="Group 468">
            <a:extLst>
              <a:ext uri="{FF2B5EF4-FFF2-40B4-BE49-F238E27FC236}">
                <a16:creationId xmlns:a16="http://schemas.microsoft.com/office/drawing/2014/main" id="{90BE5838-7437-AC32-0AFF-BD52833251E6}"/>
              </a:ext>
            </a:extLst>
          </p:cNvPr>
          <p:cNvGrpSpPr/>
          <p:nvPr/>
        </p:nvGrpSpPr>
        <p:grpSpPr>
          <a:xfrm>
            <a:off x="7532266" y="3333991"/>
            <a:ext cx="298242" cy="310451"/>
            <a:chOff x="5946775" y="2759074"/>
            <a:chExt cx="271463" cy="282576"/>
          </a:xfrm>
          <a:solidFill>
            <a:srgbClr val="6ACEE2"/>
          </a:solidFill>
        </p:grpSpPr>
        <p:sp>
          <p:nvSpPr>
            <p:cNvPr id="322" name="Freeform 260">
              <a:extLst>
                <a:ext uri="{FF2B5EF4-FFF2-40B4-BE49-F238E27FC236}">
                  <a16:creationId xmlns:a16="http://schemas.microsoft.com/office/drawing/2014/main" id="{BEDA348B-01AF-5C3A-FAF1-A39F041C52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46775" y="2759074"/>
              <a:ext cx="133350" cy="128588"/>
            </a:xfrm>
            <a:custGeom>
              <a:avLst/>
              <a:gdLst/>
              <a:ahLst/>
              <a:cxnLst>
                <a:cxn ang="0">
                  <a:pos x="29" y="13"/>
                </a:cxn>
                <a:cxn ang="0">
                  <a:pos x="44" y="28"/>
                </a:cxn>
                <a:cxn ang="0">
                  <a:pos x="40" y="38"/>
                </a:cxn>
                <a:cxn ang="0">
                  <a:pos x="29" y="43"/>
                </a:cxn>
                <a:cxn ang="0">
                  <a:pos x="13" y="28"/>
                </a:cxn>
                <a:cxn ang="0">
                  <a:pos x="29" y="13"/>
                </a:cxn>
                <a:cxn ang="0">
                  <a:pos x="51" y="47"/>
                </a:cxn>
                <a:cxn ang="0">
                  <a:pos x="58" y="28"/>
                </a:cxn>
                <a:cxn ang="0">
                  <a:pos x="29" y="0"/>
                </a:cxn>
                <a:cxn ang="0">
                  <a:pos x="7" y="8"/>
                </a:cxn>
                <a:cxn ang="0">
                  <a:pos x="0" y="28"/>
                </a:cxn>
                <a:cxn ang="0">
                  <a:pos x="29" y="56"/>
                </a:cxn>
                <a:cxn ang="0">
                  <a:pos x="51" y="47"/>
                </a:cxn>
              </a:cxnLst>
              <a:rect l="0" t="0" r="r" b="b"/>
              <a:pathLst>
                <a:path w="58" h="56">
                  <a:moveTo>
                    <a:pt x="29" y="13"/>
                  </a:moveTo>
                  <a:cubicBezTo>
                    <a:pt x="39" y="13"/>
                    <a:pt x="44" y="21"/>
                    <a:pt x="44" y="28"/>
                  </a:cubicBezTo>
                  <a:cubicBezTo>
                    <a:pt x="44" y="32"/>
                    <a:pt x="43" y="36"/>
                    <a:pt x="40" y="38"/>
                  </a:cubicBezTo>
                  <a:cubicBezTo>
                    <a:pt x="38" y="41"/>
                    <a:pt x="34" y="43"/>
                    <a:pt x="29" y="43"/>
                  </a:cubicBezTo>
                  <a:cubicBezTo>
                    <a:pt x="18" y="43"/>
                    <a:pt x="13" y="35"/>
                    <a:pt x="13" y="28"/>
                  </a:cubicBezTo>
                  <a:cubicBezTo>
                    <a:pt x="13" y="20"/>
                    <a:pt x="18" y="13"/>
                    <a:pt x="29" y="13"/>
                  </a:cubicBezTo>
                  <a:moveTo>
                    <a:pt x="51" y="47"/>
                  </a:moveTo>
                  <a:cubicBezTo>
                    <a:pt x="56" y="42"/>
                    <a:pt x="58" y="35"/>
                    <a:pt x="58" y="28"/>
                  </a:cubicBezTo>
                  <a:cubicBezTo>
                    <a:pt x="58" y="14"/>
                    <a:pt x="48" y="0"/>
                    <a:pt x="29" y="0"/>
                  </a:cubicBezTo>
                  <a:cubicBezTo>
                    <a:pt x="20" y="0"/>
                    <a:pt x="12" y="3"/>
                    <a:pt x="7" y="8"/>
                  </a:cubicBezTo>
                  <a:cubicBezTo>
                    <a:pt x="2" y="14"/>
                    <a:pt x="0" y="21"/>
                    <a:pt x="0" y="28"/>
                  </a:cubicBezTo>
                  <a:cubicBezTo>
                    <a:pt x="0" y="42"/>
                    <a:pt x="10" y="56"/>
                    <a:pt x="29" y="56"/>
                  </a:cubicBezTo>
                  <a:cubicBezTo>
                    <a:pt x="38" y="56"/>
                    <a:pt x="45" y="53"/>
                    <a:pt x="51" y="4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3" name="Freeform 261">
              <a:extLst>
                <a:ext uri="{FF2B5EF4-FFF2-40B4-BE49-F238E27FC236}">
                  <a16:creationId xmlns:a16="http://schemas.microsoft.com/office/drawing/2014/main" id="{8186E39F-8032-BDCE-53AD-1E5F2600C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1063" y="2782887"/>
              <a:ext cx="242887" cy="233363"/>
            </a:xfrm>
            <a:custGeom>
              <a:avLst/>
              <a:gdLst/>
              <a:ahLst/>
              <a:cxnLst>
                <a:cxn ang="0">
                  <a:pos x="93" y="0"/>
                </a:cxn>
                <a:cxn ang="0">
                  <a:pos x="88" y="3"/>
                </a:cxn>
                <a:cxn ang="0">
                  <a:pos x="1" y="99"/>
                </a:cxn>
                <a:cxn ang="0">
                  <a:pos x="2" y="102"/>
                </a:cxn>
                <a:cxn ang="0">
                  <a:pos x="14" y="102"/>
                </a:cxn>
                <a:cxn ang="0">
                  <a:pos x="19" y="100"/>
                </a:cxn>
                <a:cxn ang="0">
                  <a:pos x="105" y="4"/>
                </a:cxn>
                <a:cxn ang="0">
                  <a:pos x="103" y="0"/>
                </a:cxn>
                <a:cxn ang="0">
                  <a:pos x="93" y="0"/>
                </a:cxn>
              </a:cxnLst>
              <a:rect l="0" t="0" r="r" b="b"/>
              <a:pathLst>
                <a:path w="106" h="102">
                  <a:moveTo>
                    <a:pt x="93" y="0"/>
                  </a:moveTo>
                  <a:cubicBezTo>
                    <a:pt x="91" y="1"/>
                    <a:pt x="89" y="2"/>
                    <a:pt x="88" y="3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0" y="100"/>
                    <a:pt x="1" y="102"/>
                    <a:pt x="2" y="102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15" y="102"/>
                    <a:pt x="18" y="101"/>
                    <a:pt x="19" y="100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6" y="2"/>
                    <a:pt x="106" y="0"/>
                    <a:pt x="103" y="0"/>
                  </a:cubicBezTo>
                  <a:lnTo>
                    <a:pt x="9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4" name="Freeform 262">
              <a:extLst>
                <a:ext uri="{FF2B5EF4-FFF2-40B4-BE49-F238E27FC236}">
                  <a16:creationId xmlns:a16="http://schemas.microsoft.com/office/drawing/2014/main" id="{ECC0DCFC-A2AC-A13B-C370-8D95974C0B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8063" y="2913062"/>
              <a:ext cx="130175" cy="128588"/>
            </a:xfrm>
            <a:custGeom>
              <a:avLst/>
              <a:gdLst/>
              <a:ahLst/>
              <a:cxnLst>
                <a:cxn ang="0">
                  <a:pos x="29" y="43"/>
                </a:cxn>
                <a:cxn ang="0">
                  <a:pos x="13" y="28"/>
                </a:cxn>
                <a:cxn ang="0">
                  <a:pos x="17" y="17"/>
                </a:cxn>
                <a:cxn ang="0">
                  <a:pos x="28" y="13"/>
                </a:cxn>
                <a:cxn ang="0">
                  <a:pos x="44" y="28"/>
                </a:cxn>
                <a:cxn ang="0">
                  <a:pos x="40" y="38"/>
                </a:cxn>
                <a:cxn ang="0">
                  <a:pos x="29" y="43"/>
                </a:cxn>
                <a:cxn ang="0">
                  <a:pos x="28" y="0"/>
                </a:cxn>
                <a:cxn ang="0">
                  <a:pos x="7" y="9"/>
                </a:cxn>
                <a:cxn ang="0">
                  <a:pos x="0" y="28"/>
                </a:cxn>
                <a:cxn ang="0">
                  <a:pos x="28" y="56"/>
                </a:cxn>
                <a:cxn ang="0">
                  <a:pos x="50" y="47"/>
                </a:cxn>
                <a:cxn ang="0">
                  <a:pos x="57" y="28"/>
                </a:cxn>
                <a:cxn ang="0">
                  <a:pos x="28" y="0"/>
                </a:cxn>
              </a:cxnLst>
              <a:rect l="0" t="0" r="r" b="b"/>
              <a:pathLst>
                <a:path w="57" h="56">
                  <a:moveTo>
                    <a:pt x="29" y="43"/>
                  </a:moveTo>
                  <a:cubicBezTo>
                    <a:pt x="18" y="43"/>
                    <a:pt x="13" y="35"/>
                    <a:pt x="13" y="28"/>
                  </a:cubicBezTo>
                  <a:cubicBezTo>
                    <a:pt x="13" y="24"/>
                    <a:pt x="15" y="20"/>
                    <a:pt x="17" y="17"/>
                  </a:cubicBezTo>
                  <a:cubicBezTo>
                    <a:pt x="20" y="14"/>
                    <a:pt x="24" y="13"/>
                    <a:pt x="28" y="13"/>
                  </a:cubicBezTo>
                  <a:cubicBezTo>
                    <a:pt x="39" y="13"/>
                    <a:pt x="44" y="21"/>
                    <a:pt x="44" y="28"/>
                  </a:cubicBezTo>
                  <a:cubicBezTo>
                    <a:pt x="44" y="32"/>
                    <a:pt x="42" y="36"/>
                    <a:pt x="40" y="38"/>
                  </a:cubicBezTo>
                  <a:cubicBezTo>
                    <a:pt x="37" y="41"/>
                    <a:pt x="33" y="43"/>
                    <a:pt x="29" y="43"/>
                  </a:cubicBezTo>
                  <a:moveTo>
                    <a:pt x="28" y="0"/>
                  </a:moveTo>
                  <a:cubicBezTo>
                    <a:pt x="20" y="0"/>
                    <a:pt x="12" y="3"/>
                    <a:pt x="7" y="9"/>
                  </a:cubicBezTo>
                  <a:cubicBezTo>
                    <a:pt x="2" y="14"/>
                    <a:pt x="0" y="21"/>
                    <a:pt x="0" y="28"/>
                  </a:cubicBezTo>
                  <a:cubicBezTo>
                    <a:pt x="0" y="42"/>
                    <a:pt x="10" y="56"/>
                    <a:pt x="28" y="56"/>
                  </a:cubicBezTo>
                  <a:cubicBezTo>
                    <a:pt x="37" y="56"/>
                    <a:pt x="45" y="53"/>
                    <a:pt x="50" y="47"/>
                  </a:cubicBezTo>
                  <a:cubicBezTo>
                    <a:pt x="55" y="42"/>
                    <a:pt x="57" y="35"/>
                    <a:pt x="57" y="28"/>
                  </a:cubicBezTo>
                  <a:cubicBezTo>
                    <a:pt x="57" y="14"/>
                    <a:pt x="47" y="0"/>
                    <a:pt x="2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25" name="Group 434">
            <a:extLst>
              <a:ext uri="{FF2B5EF4-FFF2-40B4-BE49-F238E27FC236}">
                <a16:creationId xmlns:a16="http://schemas.microsoft.com/office/drawing/2014/main" id="{223FAEBB-4B5C-90CF-7866-D990FA993D56}"/>
              </a:ext>
            </a:extLst>
          </p:cNvPr>
          <p:cNvGrpSpPr/>
          <p:nvPr/>
        </p:nvGrpSpPr>
        <p:grpSpPr>
          <a:xfrm>
            <a:off x="6639287" y="3372361"/>
            <a:ext cx="296497" cy="233711"/>
            <a:chOff x="5133975" y="2412999"/>
            <a:chExt cx="269875" cy="212726"/>
          </a:xfrm>
          <a:solidFill>
            <a:srgbClr val="6ACEE2"/>
          </a:solidFill>
        </p:grpSpPr>
        <p:sp>
          <p:nvSpPr>
            <p:cNvPr id="326" name="Freeform 263">
              <a:extLst>
                <a:ext uri="{FF2B5EF4-FFF2-40B4-BE49-F238E27FC236}">
                  <a16:creationId xmlns:a16="http://schemas.microsoft.com/office/drawing/2014/main" id="{953E572A-8366-7300-F017-658CB8D22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3975" y="2412999"/>
              <a:ext cx="174625" cy="206375"/>
            </a:xfrm>
            <a:custGeom>
              <a:avLst/>
              <a:gdLst/>
              <a:ahLst/>
              <a:cxnLst>
                <a:cxn ang="0">
                  <a:pos x="74" y="9"/>
                </a:cxn>
                <a:cxn ang="0">
                  <a:pos x="72" y="4"/>
                </a:cxn>
                <a:cxn ang="0">
                  <a:pos x="52" y="0"/>
                </a:cxn>
                <a:cxn ang="0">
                  <a:pos x="0" y="45"/>
                </a:cxn>
                <a:cxn ang="0">
                  <a:pos x="51" y="90"/>
                </a:cxn>
                <a:cxn ang="0">
                  <a:pos x="52" y="90"/>
                </a:cxn>
                <a:cxn ang="0">
                  <a:pos x="56" y="85"/>
                </a:cxn>
                <a:cxn ang="0">
                  <a:pos x="52" y="50"/>
                </a:cxn>
                <a:cxn ang="0">
                  <a:pos x="54" y="41"/>
                </a:cxn>
                <a:cxn ang="0">
                  <a:pos x="74" y="9"/>
                </a:cxn>
              </a:cxnLst>
              <a:rect l="0" t="0" r="r" b="b"/>
              <a:pathLst>
                <a:path w="76" h="90">
                  <a:moveTo>
                    <a:pt x="74" y="9"/>
                  </a:moveTo>
                  <a:cubicBezTo>
                    <a:pt x="76" y="6"/>
                    <a:pt x="73" y="4"/>
                    <a:pt x="72" y="4"/>
                  </a:cubicBezTo>
                  <a:cubicBezTo>
                    <a:pt x="65" y="2"/>
                    <a:pt x="59" y="0"/>
                    <a:pt x="52" y="0"/>
                  </a:cubicBezTo>
                  <a:cubicBezTo>
                    <a:pt x="23" y="0"/>
                    <a:pt x="0" y="20"/>
                    <a:pt x="0" y="45"/>
                  </a:cubicBezTo>
                  <a:cubicBezTo>
                    <a:pt x="0" y="69"/>
                    <a:pt x="23" y="89"/>
                    <a:pt x="51" y="90"/>
                  </a:cubicBezTo>
                  <a:cubicBezTo>
                    <a:pt x="51" y="90"/>
                    <a:pt x="51" y="90"/>
                    <a:pt x="52" y="90"/>
                  </a:cubicBezTo>
                  <a:cubicBezTo>
                    <a:pt x="53" y="90"/>
                    <a:pt x="57" y="89"/>
                    <a:pt x="56" y="85"/>
                  </a:cubicBezTo>
                  <a:cubicBezTo>
                    <a:pt x="56" y="85"/>
                    <a:pt x="53" y="60"/>
                    <a:pt x="52" y="50"/>
                  </a:cubicBezTo>
                  <a:cubicBezTo>
                    <a:pt x="51" y="45"/>
                    <a:pt x="54" y="41"/>
                    <a:pt x="54" y="41"/>
                  </a:cubicBezTo>
                  <a:lnTo>
                    <a:pt x="74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7" name="Freeform 264">
              <a:extLst>
                <a:ext uri="{FF2B5EF4-FFF2-40B4-BE49-F238E27FC236}">
                  <a16:creationId xmlns:a16="http://schemas.microsoft.com/office/drawing/2014/main" id="{B991A942-89B4-40D9-5D85-40EFCBC70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4788" y="2412999"/>
              <a:ext cx="119062" cy="92075"/>
            </a:xfrm>
            <a:custGeom>
              <a:avLst/>
              <a:gdLst/>
              <a:ahLst/>
              <a:cxnLst>
                <a:cxn ang="0">
                  <a:pos x="49" y="40"/>
                </a:cxn>
                <a:cxn ang="0">
                  <a:pos x="52" y="36"/>
                </a:cxn>
                <a:cxn ang="0">
                  <a:pos x="29" y="2"/>
                </a:cxn>
                <a:cxn ang="0">
                  <a:pos x="23" y="4"/>
                </a:cxn>
                <a:cxn ang="0">
                  <a:pos x="2" y="37"/>
                </a:cxn>
                <a:cxn ang="0">
                  <a:pos x="5" y="40"/>
                </a:cxn>
                <a:cxn ang="0">
                  <a:pos x="49" y="40"/>
                </a:cxn>
              </a:cxnLst>
              <a:rect l="0" t="0" r="r" b="b"/>
              <a:pathLst>
                <a:path w="52" h="40">
                  <a:moveTo>
                    <a:pt x="49" y="40"/>
                  </a:moveTo>
                  <a:cubicBezTo>
                    <a:pt x="52" y="40"/>
                    <a:pt x="52" y="37"/>
                    <a:pt x="52" y="36"/>
                  </a:cubicBezTo>
                  <a:cubicBezTo>
                    <a:pt x="51" y="22"/>
                    <a:pt x="42" y="9"/>
                    <a:pt x="29" y="2"/>
                  </a:cubicBezTo>
                  <a:cubicBezTo>
                    <a:pt x="28" y="1"/>
                    <a:pt x="25" y="0"/>
                    <a:pt x="23" y="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7"/>
                    <a:pt x="0" y="40"/>
                    <a:pt x="5" y="40"/>
                  </a:cubicBezTo>
                  <a:lnTo>
                    <a:pt x="49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8" name="Freeform 265">
              <a:extLst>
                <a:ext uri="{FF2B5EF4-FFF2-40B4-BE49-F238E27FC236}">
                  <a16:creationId xmlns:a16="http://schemas.microsoft.com/office/drawing/2014/main" id="{567C2A8E-596A-99F3-7C0A-F8D9F07FAC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7325" y="2522537"/>
              <a:ext cx="119062" cy="103188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3" y="0"/>
                </a:cxn>
                <a:cxn ang="0">
                  <a:pos x="1" y="2"/>
                </a:cxn>
                <a:cxn ang="0">
                  <a:pos x="5" y="42"/>
                </a:cxn>
                <a:cxn ang="0">
                  <a:pos x="10" y="44"/>
                </a:cxn>
                <a:cxn ang="0">
                  <a:pos x="52" y="2"/>
                </a:cxn>
                <a:cxn ang="0">
                  <a:pos x="50" y="0"/>
                </a:cxn>
              </a:cxnLst>
              <a:rect l="0" t="0" r="r" b="b"/>
              <a:pathLst>
                <a:path w="52" h="45">
                  <a:moveTo>
                    <a:pt x="5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1" y="2"/>
                    <a:pt x="1" y="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5"/>
                    <a:pt x="8" y="44"/>
                    <a:pt x="10" y="44"/>
                  </a:cubicBezTo>
                  <a:cubicBezTo>
                    <a:pt x="33" y="40"/>
                    <a:pt x="51" y="23"/>
                    <a:pt x="52" y="2"/>
                  </a:cubicBezTo>
                  <a:cubicBezTo>
                    <a:pt x="52" y="1"/>
                    <a:pt x="52" y="0"/>
                    <a:pt x="5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29" name="Group 435">
            <a:extLst>
              <a:ext uri="{FF2B5EF4-FFF2-40B4-BE49-F238E27FC236}">
                <a16:creationId xmlns:a16="http://schemas.microsoft.com/office/drawing/2014/main" id="{4F00B5FD-649A-061D-5C44-D4C707FC5345}"/>
              </a:ext>
            </a:extLst>
          </p:cNvPr>
          <p:cNvGrpSpPr/>
          <p:nvPr/>
        </p:nvGrpSpPr>
        <p:grpSpPr>
          <a:xfrm>
            <a:off x="7080545" y="3339224"/>
            <a:ext cx="296497" cy="296497"/>
            <a:chOff x="5535613" y="2382837"/>
            <a:chExt cx="269875" cy="269875"/>
          </a:xfrm>
          <a:solidFill>
            <a:srgbClr val="6ACEE2"/>
          </a:solidFill>
        </p:grpSpPr>
        <p:sp>
          <p:nvSpPr>
            <p:cNvPr id="330" name="Freeform 266">
              <a:extLst>
                <a:ext uri="{FF2B5EF4-FFF2-40B4-BE49-F238E27FC236}">
                  <a16:creationId xmlns:a16="http://schemas.microsoft.com/office/drawing/2014/main" id="{0BB747A7-4C8C-C872-AD3E-75BB6F416E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5613" y="2382837"/>
              <a:ext cx="269875" cy="269875"/>
            </a:xfrm>
            <a:custGeom>
              <a:avLst/>
              <a:gdLst/>
              <a:ahLst/>
              <a:cxnLst>
                <a:cxn ang="0">
                  <a:pos x="59" y="107"/>
                </a:cxn>
                <a:cxn ang="0">
                  <a:pos x="11" y="59"/>
                </a:cxn>
                <a:cxn ang="0">
                  <a:pos x="23" y="27"/>
                </a:cxn>
                <a:cxn ang="0">
                  <a:pos x="59" y="11"/>
                </a:cxn>
                <a:cxn ang="0">
                  <a:pos x="107" y="59"/>
                </a:cxn>
                <a:cxn ang="0">
                  <a:pos x="107" y="64"/>
                </a:cxn>
                <a:cxn ang="0">
                  <a:pos x="59" y="107"/>
                </a:cxn>
                <a:cxn ang="0">
                  <a:pos x="59" y="0"/>
                </a:cxn>
                <a:cxn ang="0">
                  <a:pos x="15" y="20"/>
                </a:cxn>
                <a:cxn ang="0">
                  <a:pos x="0" y="59"/>
                </a:cxn>
                <a:cxn ang="0">
                  <a:pos x="59" y="118"/>
                </a:cxn>
                <a:cxn ang="0">
                  <a:pos x="118" y="64"/>
                </a:cxn>
                <a:cxn ang="0">
                  <a:pos x="118" y="59"/>
                </a:cxn>
                <a:cxn ang="0">
                  <a:pos x="59" y="0"/>
                </a:cxn>
              </a:cxnLst>
              <a:rect l="0" t="0" r="r" b="b"/>
              <a:pathLst>
                <a:path w="118" h="118">
                  <a:moveTo>
                    <a:pt x="59" y="107"/>
                  </a:moveTo>
                  <a:cubicBezTo>
                    <a:pt x="33" y="107"/>
                    <a:pt x="11" y="86"/>
                    <a:pt x="11" y="59"/>
                  </a:cubicBezTo>
                  <a:cubicBezTo>
                    <a:pt x="11" y="47"/>
                    <a:pt x="16" y="36"/>
                    <a:pt x="23" y="27"/>
                  </a:cubicBezTo>
                  <a:cubicBezTo>
                    <a:pt x="32" y="17"/>
                    <a:pt x="45" y="11"/>
                    <a:pt x="59" y="11"/>
                  </a:cubicBezTo>
                  <a:cubicBezTo>
                    <a:pt x="86" y="11"/>
                    <a:pt x="107" y="33"/>
                    <a:pt x="107" y="59"/>
                  </a:cubicBezTo>
                  <a:cubicBezTo>
                    <a:pt x="107" y="61"/>
                    <a:pt x="107" y="62"/>
                    <a:pt x="107" y="64"/>
                  </a:cubicBezTo>
                  <a:cubicBezTo>
                    <a:pt x="104" y="88"/>
                    <a:pt x="84" y="107"/>
                    <a:pt x="59" y="107"/>
                  </a:cubicBezTo>
                  <a:moveTo>
                    <a:pt x="59" y="0"/>
                  </a:moveTo>
                  <a:cubicBezTo>
                    <a:pt x="42" y="0"/>
                    <a:pt x="26" y="8"/>
                    <a:pt x="15" y="20"/>
                  </a:cubicBezTo>
                  <a:cubicBezTo>
                    <a:pt x="6" y="30"/>
                    <a:pt x="0" y="44"/>
                    <a:pt x="0" y="59"/>
                  </a:cubicBezTo>
                  <a:cubicBezTo>
                    <a:pt x="0" y="92"/>
                    <a:pt x="26" y="118"/>
                    <a:pt x="59" y="118"/>
                  </a:cubicBezTo>
                  <a:cubicBezTo>
                    <a:pt x="90" y="118"/>
                    <a:pt x="116" y="94"/>
                    <a:pt x="118" y="64"/>
                  </a:cubicBezTo>
                  <a:cubicBezTo>
                    <a:pt x="118" y="62"/>
                    <a:pt x="118" y="61"/>
                    <a:pt x="118" y="59"/>
                  </a:cubicBezTo>
                  <a:cubicBezTo>
                    <a:pt x="118" y="27"/>
                    <a:pt x="92" y="0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1" name="Freeform 267">
              <a:extLst>
                <a:ext uri="{FF2B5EF4-FFF2-40B4-BE49-F238E27FC236}">
                  <a16:creationId xmlns:a16="http://schemas.microsoft.com/office/drawing/2014/main" id="{3A4DA20D-4B11-4C7C-174A-7A400A0E2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4825" y="2425699"/>
              <a:ext cx="179387" cy="185738"/>
            </a:xfrm>
            <a:custGeom>
              <a:avLst/>
              <a:gdLst/>
              <a:ahLst/>
              <a:cxnLst>
                <a:cxn ang="0">
                  <a:pos x="77" y="44"/>
                </a:cxn>
                <a:cxn ang="0">
                  <a:pos x="78" y="40"/>
                </a:cxn>
                <a:cxn ang="0">
                  <a:pos x="37" y="0"/>
                </a:cxn>
                <a:cxn ang="0">
                  <a:pos x="7" y="13"/>
                </a:cxn>
                <a:cxn ang="0">
                  <a:pos x="1" y="23"/>
                </a:cxn>
                <a:cxn ang="0">
                  <a:pos x="2" y="27"/>
                </a:cxn>
                <a:cxn ang="0">
                  <a:pos x="35" y="40"/>
                </a:cxn>
                <a:cxn ang="0">
                  <a:pos x="37" y="43"/>
                </a:cxn>
                <a:cxn ang="0">
                  <a:pos x="37" y="78"/>
                </a:cxn>
                <a:cxn ang="0">
                  <a:pos x="40" y="81"/>
                </a:cxn>
                <a:cxn ang="0">
                  <a:pos x="77" y="44"/>
                </a:cxn>
              </a:cxnLst>
              <a:rect l="0" t="0" r="r" b="b"/>
              <a:pathLst>
                <a:path w="78" h="81">
                  <a:moveTo>
                    <a:pt x="77" y="44"/>
                  </a:moveTo>
                  <a:cubicBezTo>
                    <a:pt x="78" y="43"/>
                    <a:pt x="78" y="42"/>
                    <a:pt x="78" y="40"/>
                  </a:cubicBezTo>
                  <a:cubicBezTo>
                    <a:pt x="78" y="18"/>
                    <a:pt x="60" y="0"/>
                    <a:pt x="37" y="0"/>
                  </a:cubicBezTo>
                  <a:cubicBezTo>
                    <a:pt x="25" y="0"/>
                    <a:pt x="15" y="5"/>
                    <a:pt x="7" y="13"/>
                  </a:cubicBezTo>
                  <a:cubicBezTo>
                    <a:pt x="4" y="16"/>
                    <a:pt x="2" y="19"/>
                    <a:pt x="1" y="23"/>
                  </a:cubicBezTo>
                  <a:cubicBezTo>
                    <a:pt x="0" y="25"/>
                    <a:pt x="0" y="26"/>
                    <a:pt x="2" y="27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7" y="40"/>
                    <a:pt x="37" y="43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80"/>
                    <a:pt x="39" y="81"/>
                    <a:pt x="40" y="81"/>
                  </a:cubicBezTo>
                  <a:cubicBezTo>
                    <a:pt x="61" y="79"/>
                    <a:pt x="76" y="64"/>
                    <a:pt x="77" y="4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32" name="Group 457">
            <a:extLst>
              <a:ext uri="{FF2B5EF4-FFF2-40B4-BE49-F238E27FC236}">
                <a16:creationId xmlns:a16="http://schemas.microsoft.com/office/drawing/2014/main" id="{CF086A37-BFED-CFFF-614E-07CAD9FBEDC6}"/>
              </a:ext>
            </a:extLst>
          </p:cNvPr>
          <p:cNvGrpSpPr/>
          <p:nvPr/>
        </p:nvGrpSpPr>
        <p:grpSpPr>
          <a:xfrm>
            <a:off x="8407804" y="3300854"/>
            <a:ext cx="299986" cy="376726"/>
            <a:chOff x="6743700" y="2347912"/>
            <a:chExt cx="273050" cy="342900"/>
          </a:xfrm>
          <a:solidFill>
            <a:srgbClr val="6ACEE2"/>
          </a:solidFill>
        </p:grpSpPr>
        <p:sp>
          <p:nvSpPr>
            <p:cNvPr id="333" name="Freeform 268">
              <a:extLst>
                <a:ext uri="{FF2B5EF4-FFF2-40B4-BE49-F238E27FC236}">
                  <a16:creationId xmlns:a16="http://schemas.microsoft.com/office/drawing/2014/main" id="{F38571AE-507A-006D-42D9-3C2F73D585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3700" y="2347912"/>
              <a:ext cx="273050" cy="342900"/>
            </a:xfrm>
            <a:custGeom>
              <a:avLst/>
              <a:gdLst/>
              <a:ahLst/>
              <a:cxnLst>
                <a:cxn ang="0">
                  <a:pos x="17" y="57"/>
                </a:cxn>
                <a:cxn ang="0">
                  <a:pos x="59" y="15"/>
                </a:cxn>
                <a:cxn ang="0">
                  <a:pos x="102" y="57"/>
                </a:cxn>
                <a:cxn ang="0">
                  <a:pos x="89" y="89"/>
                </a:cxn>
                <a:cxn ang="0">
                  <a:pos x="87" y="89"/>
                </a:cxn>
                <a:cxn ang="0">
                  <a:pos x="80" y="66"/>
                </a:cxn>
                <a:cxn ang="0">
                  <a:pos x="73" y="62"/>
                </a:cxn>
                <a:cxn ang="0">
                  <a:pos x="71" y="62"/>
                </a:cxn>
                <a:cxn ang="0">
                  <a:pos x="45" y="62"/>
                </a:cxn>
                <a:cxn ang="0">
                  <a:pos x="39" y="66"/>
                </a:cxn>
                <a:cxn ang="0">
                  <a:pos x="32" y="88"/>
                </a:cxn>
                <a:cxn ang="0">
                  <a:pos x="30" y="89"/>
                </a:cxn>
                <a:cxn ang="0">
                  <a:pos x="17" y="57"/>
                </a:cxn>
                <a:cxn ang="0">
                  <a:pos x="55" y="70"/>
                </a:cxn>
                <a:cxn ang="0">
                  <a:pos x="56" y="69"/>
                </a:cxn>
                <a:cxn ang="0">
                  <a:pos x="63" y="69"/>
                </a:cxn>
                <a:cxn ang="0">
                  <a:pos x="64" y="70"/>
                </a:cxn>
                <a:cxn ang="0">
                  <a:pos x="64" y="74"/>
                </a:cxn>
                <a:cxn ang="0">
                  <a:pos x="68" y="89"/>
                </a:cxn>
                <a:cxn ang="0">
                  <a:pos x="67" y="91"/>
                </a:cxn>
                <a:cxn ang="0">
                  <a:pos x="61" y="97"/>
                </a:cxn>
                <a:cxn ang="0">
                  <a:pos x="59" y="97"/>
                </a:cxn>
                <a:cxn ang="0">
                  <a:pos x="53" y="91"/>
                </a:cxn>
                <a:cxn ang="0">
                  <a:pos x="52" y="89"/>
                </a:cxn>
                <a:cxn ang="0">
                  <a:pos x="55" y="74"/>
                </a:cxn>
                <a:cxn ang="0">
                  <a:pos x="55" y="70"/>
                </a:cxn>
                <a:cxn ang="0">
                  <a:pos x="59" y="0"/>
                </a:cxn>
                <a:cxn ang="0">
                  <a:pos x="0" y="59"/>
                </a:cxn>
                <a:cxn ang="0">
                  <a:pos x="59" y="149"/>
                </a:cxn>
                <a:cxn ang="0">
                  <a:pos x="119" y="59"/>
                </a:cxn>
                <a:cxn ang="0">
                  <a:pos x="59" y="0"/>
                </a:cxn>
              </a:cxnLst>
              <a:rect l="0" t="0" r="r" b="b"/>
              <a:pathLst>
                <a:path w="119" h="149">
                  <a:moveTo>
                    <a:pt x="17" y="57"/>
                  </a:moveTo>
                  <a:cubicBezTo>
                    <a:pt x="17" y="34"/>
                    <a:pt x="36" y="15"/>
                    <a:pt x="59" y="15"/>
                  </a:cubicBezTo>
                  <a:cubicBezTo>
                    <a:pt x="83" y="15"/>
                    <a:pt x="102" y="34"/>
                    <a:pt x="102" y="57"/>
                  </a:cubicBezTo>
                  <a:cubicBezTo>
                    <a:pt x="102" y="70"/>
                    <a:pt x="97" y="81"/>
                    <a:pt x="89" y="89"/>
                  </a:cubicBezTo>
                  <a:cubicBezTo>
                    <a:pt x="89" y="89"/>
                    <a:pt x="88" y="89"/>
                    <a:pt x="87" y="89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79" y="64"/>
                    <a:pt x="76" y="62"/>
                    <a:pt x="73" y="62"/>
                  </a:cubicBezTo>
                  <a:cubicBezTo>
                    <a:pt x="72" y="62"/>
                    <a:pt x="72" y="62"/>
                    <a:pt x="71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2" y="62"/>
                    <a:pt x="40" y="64"/>
                    <a:pt x="39" y="66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1" y="89"/>
                    <a:pt x="30" y="89"/>
                    <a:pt x="30" y="89"/>
                  </a:cubicBezTo>
                  <a:cubicBezTo>
                    <a:pt x="22" y="81"/>
                    <a:pt x="17" y="70"/>
                    <a:pt x="17" y="57"/>
                  </a:cubicBezTo>
                  <a:moveTo>
                    <a:pt x="55" y="70"/>
                  </a:moveTo>
                  <a:cubicBezTo>
                    <a:pt x="55" y="69"/>
                    <a:pt x="55" y="69"/>
                    <a:pt x="56" y="69"/>
                  </a:cubicBezTo>
                  <a:cubicBezTo>
                    <a:pt x="63" y="69"/>
                    <a:pt x="63" y="69"/>
                    <a:pt x="63" y="69"/>
                  </a:cubicBezTo>
                  <a:cubicBezTo>
                    <a:pt x="64" y="69"/>
                    <a:pt x="65" y="69"/>
                    <a:pt x="64" y="70"/>
                  </a:cubicBezTo>
                  <a:cubicBezTo>
                    <a:pt x="64" y="70"/>
                    <a:pt x="64" y="73"/>
                    <a:pt x="64" y="74"/>
                  </a:cubicBezTo>
                  <a:cubicBezTo>
                    <a:pt x="65" y="77"/>
                    <a:pt x="68" y="89"/>
                    <a:pt x="68" y="89"/>
                  </a:cubicBezTo>
                  <a:cubicBezTo>
                    <a:pt x="68" y="90"/>
                    <a:pt x="67" y="91"/>
                    <a:pt x="67" y="91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0" y="97"/>
                    <a:pt x="59" y="97"/>
                    <a:pt x="59" y="97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2" y="91"/>
                    <a:pt x="52" y="90"/>
                    <a:pt x="52" y="89"/>
                  </a:cubicBezTo>
                  <a:cubicBezTo>
                    <a:pt x="52" y="89"/>
                    <a:pt x="54" y="77"/>
                    <a:pt x="55" y="74"/>
                  </a:cubicBezTo>
                  <a:cubicBezTo>
                    <a:pt x="55" y="73"/>
                    <a:pt x="55" y="70"/>
                    <a:pt x="55" y="70"/>
                  </a:cubicBezTo>
                  <a:moveTo>
                    <a:pt x="59" y="0"/>
                  </a:moveTo>
                  <a:cubicBezTo>
                    <a:pt x="27" y="0"/>
                    <a:pt x="0" y="26"/>
                    <a:pt x="0" y="59"/>
                  </a:cubicBezTo>
                  <a:cubicBezTo>
                    <a:pt x="0" y="92"/>
                    <a:pt x="53" y="149"/>
                    <a:pt x="59" y="149"/>
                  </a:cubicBezTo>
                  <a:cubicBezTo>
                    <a:pt x="66" y="149"/>
                    <a:pt x="119" y="92"/>
                    <a:pt x="119" y="59"/>
                  </a:cubicBezTo>
                  <a:cubicBezTo>
                    <a:pt x="119" y="26"/>
                    <a:pt x="92" y="0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4" name="Oval 269">
              <a:extLst>
                <a:ext uri="{FF2B5EF4-FFF2-40B4-BE49-F238E27FC236}">
                  <a16:creationId xmlns:a16="http://schemas.microsoft.com/office/drawing/2014/main" id="{844ACB1B-03B5-3472-8BDF-BB4C481CB7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8950" y="2401887"/>
              <a:ext cx="80962" cy="793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35" name="Group 428">
            <a:extLst>
              <a:ext uri="{FF2B5EF4-FFF2-40B4-BE49-F238E27FC236}">
                <a16:creationId xmlns:a16="http://schemas.microsoft.com/office/drawing/2014/main" id="{6F2D06DE-8128-5EF9-1ECA-B5ED5949F746}"/>
              </a:ext>
            </a:extLst>
          </p:cNvPr>
          <p:cNvGrpSpPr/>
          <p:nvPr/>
        </p:nvGrpSpPr>
        <p:grpSpPr>
          <a:xfrm>
            <a:off x="6225936" y="3323527"/>
            <a:ext cx="296497" cy="327891"/>
            <a:chOff x="4757738" y="2368549"/>
            <a:chExt cx="269875" cy="298450"/>
          </a:xfrm>
          <a:solidFill>
            <a:srgbClr val="6ACEE2"/>
          </a:solidFill>
        </p:grpSpPr>
        <p:sp>
          <p:nvSpPr>
            <p:cNvPr id="336" name="Freeform 270">
              <a:extLst>
                <a:ext uri="{FF2B5EF4-FFF2-40B4-BE49-F238E27FC236}">
                  <a16:creationId xmlns:a16="http://schemas.microsoft.com/office/drawing/2014/main" id="{41C59D14-AA1E-C077-18D2-9B194721A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5213" y="2368549"/>
              <a:ext cx="36512" cy="1238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6"/>
                </a:cxn>
                <a:cxn ang="0">
                  <a:pos x="0" y="48"/>
                </a:cxn>
                <a:cxn ang="0">
                  <a:pos x="8" y="54"/>
                </a:cxn>
                <a:cxn ang="0">
                  <a:pos x="16" y="48"/>
                </a:cxn>
                <a:cxn ang="0">
                  <a:pos x="16" y="6"/>
                </a:cxn>
                <a:cxn ang="0">
                  <a:pos x="8" y="0"/>
                </a:cxn>
              </a:cxnLst>
              <a:rect l="0" t="0" r="r" b="b"/>
              <a:pathLst>
                <a:path w="16" h="54">
                  <a:moveTo>
                    <a:pt x="8" y="0"/>
                  </a:moveTo>
                  <a:cubicBezTo>
                    <a:pt x="6" y="0"/>
                    <a:pt x="0" y="0"/>
                    <a:pt x="0" y="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4"/>
                    <a:pt x="6" y="54"/>
                    <a:pt x="8" y="54"/>
                  </a:cubicBezTo>
                  <a:cubicBezTo>
                    <a:pt x="10" y="54"/>
                    <a:pt x="16" y="54"/>
                    <a:pt x="16" y="48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0"/>
                    <a:pt x="10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7" name="Freeform 271">
              <a:extLst>
                <a:ext uri="{FF2B5EF4-FFF2-40B4-BE49-F238E27FC236}">
                  <a16:creationId xmlns:a16="http://schemas.microsoft.com/office/drawing/2014/main" id="{9AAA414B-F108-742A-C705-3ED0C37256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7738" y="2409824"/>
              <a:ext cx="269875" cy="257175"/>
            </a:xfrm>
            <a:custGeom>
              <a:avLst/>
              <a:gdLst/>
              <a:ahLst/>
              <a:cxnLst>
                <a:cxn ang="0">
                  <a:pos x="109" y="22"/>
                </a:cxn>
                <a:cxn ang="0">
                  <a:pos x="86" y="1"/>
                </a:cxn>
                <a:cxn ang="0">
                  <a:pos x="85" y="0"/>
                </a:cxn>
                <a:cxn ang="0">
                  <a:pos x="83" y="3"/>
                </a:cxn>
                <a:cxn ang="0">
                  <a:pos x="83" y="15"/>
                </a:cxn>
                <a:cxn ang="0">
                  <a:pos x="85" y="18"/>
                </a:cxn>
                <a:cxn ang="0">
                  <a:pos x="85" y="18"/>
                </a:cxn>
                <a:cxn ang="0">
                  <a:pos x="103" y="53"/>
                </a:cxn>
                <a:cxn ang="0">
                  <a:pos x="59" y="97"/>
                </a:cxn>
                <a:cxn ang="0">
                  <a:pos x="15" y="53"/>
                </a:cxn>
                <a:cxn ang="0">
                  <a:pos x="32" y="19"/>
                </a:cxn>
                <a:cxn ang="0">
                  <a:pos x="35" y="14"/>
                </a:cxn>
                <a:cxn ang="0">
                  <a:pos x="35" y="4"/>
                </a:cxn>
                <a:cxn ang="0">
                  <a:pos x="32" y="1"/>
                </a:cxn>
                <a:cxn ang="0">
                  <a:pos x="30" y="1"/>
                </a:cxn>
                <a:cxn ang="0">
                  <a:pos x="0" y="53"/>
                </a:cxn>
                <a:cxn ang="0">
                  <a:pos x="59" y="112"/>
                </a:cxn>
                <a:cxn ang="0">
                  <a:pos x="118" y="53"/>
                </a:cxn>
                <a:cxn ang="0">
                  <a:pos x="109" y="22"/>
                </a:cxn>
              </a:cxnLst>
              <a:rect l="0" t="0" r="r" b="b"/>
              <a:pathLst>
                <a:path w="118" h="112">
                  <a:moveTo>
                    <a:pt x="109" y="22"/>
                  </a:moveTo>
                  <a:cubicBezTo>
                    <a:pt x="104" y="13"/>
                    <a:pt x="96" y="6"/>
                    <a:pt x="86" y="1"/>
                  </a:cubicBezTo>
                  <a:cubicBezTo>
                    <a:pt x="86" y="1"/>
                    <a:pt x="86" y="0"/>
                    <a:pt x="85" y="0"/>
                  </a:cubicBezTo>
                  <a:cubicBezTo>
                    <a:pt x="85" y="0"/>
                    <a:pt x="83" y="1"/>
                    <a:pt x="83" y="3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3" y="17"/>
                    <a:pt x="84" y="18"/>
                    <a:pt x="85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96" y="27"/>
                    <a:pt x="103" y="40"/>
                    <a:pt x="103" y="53"/>
                  </a:cubicBezTo>
                  <a:cubicBezTo>
                    <a:pt x="103" y="77"/>
                    <a:pt x="83" y="97"/>
                    <a:pt x="59" y="97"/>
                  </a:cubicBezTo>
                  <a:cubicBezTo>
                    <a:pt x="35" y="97"/>
                    <a:pt x="15" y="77"/>
                    <a:pt x="15" y="53"/>
                  </a:cubicBezTo>
                  <a:cubicBezTo>
                    <a:pt x="15" y="40"/>
                    <a:pt x="21" y="27"/>
                    <a:pt x="32" y="19"/>
                  </a:cubicBezTo>
                  <a:cubicBezTo>
                    <a:pt x="33" y="18"/>
                    <a:pt x="35" y="16"/>
                    <a:pt x="35" y="1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1"/>
                    <a:pt x="33" y="1"/>
                    <a:pt x="32" y="1"/>
                  </a:cubicBezTo>
                  <a:cubicBezTo>
                    <a:pt x="32" y="1"/>
                    <a:pt x="31" y="1"/>
                    <a:pt x="30" y="1"/>
                  </a:cubicBezTo>
                  <a:cubicBezTo>
                    <a:pt x="11" y="12"/>
                    <a:pt x="0" y="32"/>
                    <a:pt x="0" y="53"/>
                  </a:cubicBezTo>
                  <a:cubicBezTo>
                    <a:pt x="0" y="86"/>
                    <a:pt x="26" y="112"/>
                    <a:pt x="59" y="112"/>
                  </a:cubicBezTo>
                  <a:cubicBezTo>
                    <a:pt x="92" y="112"/>
                    <a:pt x="118" y="86"/>
                    <a:pt x="118" y="53"/>
                  </a:cubicBezTo>
                  <a:cubicBezTo>
                    <a:pt x="118" y="42"/>
                    <a:pt x="115" y="32"/>
                    <a:pt x="109" y="2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38" name="Group 454">
            <a:extLst>
              <a:ext uri="{FF2B5EF4-FFF2-40B4-BE49-F238E27FC236}">
                <a16:creationId xmlns:a16="http://schemas.microsoft.com/office/drawing/2014/main" id="{8181BB42-DB84-8108-274D-96D622E28A99}"/>
              </a:ext>
            </a:extLst>
          </p:cNvPr>
          <p:cNvGrpSpPr/>
          <p:nvPr/>
        </p:nvGrpSpPr>
        <p:grpSpPr>
          <a:xfrm>
            <a:off x="9731577" y="3314807"/>
            <a:ext cx="303473" cy="348820"/>
            <a:chOff x="7948613" y="2360612"/>
            <a:chExt cx="276225" cy="317500"/>
          </a:xfrm>
          <a:solidFill>
            <a:srgbClr val="6ACEE2"/>
          </a:solidFill>
        </p:grpSpPr>
        <p:sp>
          <p:nvSpPr>
            <p:cNvPr id="339" name="Freeform 272">
              <a:extLst>
                <a:ext uri="{FF2B5EF4-FFF2-40B4-BE49-F238E27FC236}">
                  <a16:creationId xmlns:a16="http://schemas.microsoft.com/office/drawing/2014/main" id="{245FFF16-6673-38D3-A271-5D373B46CD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48613" y="2360612"/>
              <a:ext cx="276225" cy="317500"/>
            </a:xfrm>
            <a:custGeom>
              <a:avLst/>
              <a:gdLst/>
              <a:ahLst/>
              <a:cxnLst>
                <a:cxn ang="0">
                  <a:pos x="80" y="89"/>
                </a:cxn>
                <a:cxn ang="0">
                  <a:pos x="38" y="89"/>
                </a:cxn>
                <a:cxn ang="0">
                  <a:pos x="25" y="34"/>
                </a:cxn>
                <a:cxn ang="0">
                  <a:pos x="79" y="19"/>
                </a:cxn>
                <a:cxn ang="0">
                  <a:pos x="80" y="19"/>
                </a:cxn>
                <a:cxn ang="0">
                  <a:pos x="80" y="19"/>
                </a:cxn>
                <a:cxn ang="0">
                  <a:pos x="95" y="34"/>
                </a:cxn>
                <a:cxn ang="0">
                  <a:pos x="80" y="89"/>
                </a:cxn>
                <a:cxn ang="0">
                  <a:pos x="119" y="118"/>
                </a:cxn>
                <a:cxn ang="0">
                  <a:pos x="101" y="87"/>
                </a:cxn>
                <a:cxn ang="0">
                  <a:pos x="108" y="82"/>
                </a:cxn>
                <a:cxn ang="0">
                  <a:pos x="108" y="68"/>
                </a:cxn>
                <a:cxn ang="0">
                  <a:pos x="115" y="55"/>
                </a:cxn>
                <a:cxn ang="0">
                  <a:pos x="108" y="41"/>
                </a:cxn>
                <a:cxn ang="0">
                  <a:pos x="108" y="26"/>
                </a:cxn>
                <a:cxn ang="0">
                  <a:pos x="95" y="19"/>
                </a:cxn>
                <a:cxn ang="0">
                  <a:pos x="88" y="6"/>
                </a:cxn>
                <a:cxn ang="0">
                  <a:pos x="73" y="7"/>
                </a:cxn>
                <a:cxn ang="0">
                  <a:pos x="60" y="0"/>
                </a:cxn>
                <a:cxn ang="0">
                  <a:pos x="47" y="8"/>
                </a:cxn>
                <a:cxn ang="0">
                  <a:pos x="32" y="6"/>
                </a:cxn>
                <a:cxn ang="0">
                  <a:pos x="25" y="19"/>
                </a:cxn>
                <a:cxn ang="0">
                  <a:pos x="12" y="26"/>
                </a:cxn>
                <a:cxn ang="0">
                  <a:pos x="12" y="41"/>
                </a:cxn>
                <a:cxn ang="0">
                  <a:pos x="4" y="55"/>
                </a:cxn>
                <a:cxn ang="0">
                  <a:pos x="12" y="67"/>
                </a:cxn>
                <a:cxn ang="0">
                  <a:pos x="11" y="82"/>
                </a:cxn>
                <a:cxn ang="0">
                  <a:pos x="18" y="86"/>
                </a:cxn>
                <a:cxn ang="0">
                  <a:pos x="19" y="87"/>
                </a:cxn>
                <a:cxn ang="0">
                  <a:pos x="1" y="118"/>
                </a:cxn>
                <a:cxn ang="0">
                  <a:pos x="3" y="122"/>
                </a:cxn>
                <a:cxn ang="0">
                  <a:pos x="16" y="123"/>
                </a:cxn>
                <a:cxn ang="0">
                  <a:pos x="23" y="127"/>
                </a:cxn>
                <a:cxn ang="0">
                  <a:pos x="29" y="137"/>
                </a:cxn>
                <a:cxn ang="0">
                  <a:pos x="34" y="137"/>
                </a:cxn>
                <a:cxn ang="0">
                  <a:pos x="52" y="105"/>
                </a:cxn>
                <a:cxn ang="0">
                  <a:pos x="53" y="105"/>
                </a:cxn>
                <a:cxn ang="0">
                  <a:pos x="60" y="109"/>
                </a:cxn>
                <a:cxn ang="0">
                  <a:pos x="67" y="105"/>
                </a:cxn>
                <a:cxn ang="0">
                  <a:pos x="68" y="105"/>
                </a:cxn>
                <a:cxn ang="0">
                  <a:pos x="86" y="137"/>
                </a:cxn>
                <a:cxn ang="0">
                  <a:pos x="91" y="137"/>
                </a:cxn>
                <a:cxn ang="0">
                  <a:pos x="97" y="127"/>
                </a:cxn>
                <a:cxn ang="0">
                  <a:pos x="104" y="123"/>
                </a:cxn>
                <a:cxn ang="0">
                  <a:pos x="117" y="122"/>
                </a:cxn>
                <a:cxn ang="0">
                  <a:pos x="119" y="118"/>
                </a:cxn>
              </a:cxnLst>
              <a:rect l="0" t="0" r="r" b="b"/>
              <a:pathLst>
                <a:path w="120" h="139">
                  <a:moveTo>
                    <a:pt x="80" y="89"/>
                  </a:moveTo>
                  <a:cubicBezTo>
                    <a:pt x="67" y="97"/>
                    <a:pt x="50" y="96"/>
                    <a:pt x="38" y="89"/>
                  </a:cubicBezTo>
                  <a:cubicBezTo>
                    <a:pt x="20" y="77"/>
                    <a:pt x="14" y="53"/>
                    <a:pt x="25" y="34"/>
                  </a:cubicBezTo>
                  <a:cubicBezTo>
                    <a:pt x="36" y="15"/>
                    <a:pt x="60" y="8"/>
                    <a:pt x="79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6" y="22"/>
                    <a:pt x="91" y="27"/>
                    <a:pt x="95" y="34"/>
                  </a:cubicBezTo>
                  <a:cubicBezTo>
                    <a:pt x="106" y="53"/>
                    <a:pt x="100" y="78"/>
                    <a:pt x="80" y="89"/>
                  </a:cubicBezTo>
                  <a:moveTo>
                    <a:pt x="119" y="118"/>
                  </a:moveTo>
                  <a:cubicBezTo>
                    <a:pt x="119" y="118"/>
                    <a:pt x="103" y="91"/>
                    <a:pt x="101" y="87"/>
                  </a:cubicBezTo>
                  <a:cubicBezTo>
                    <a:pt x="104" y="86"/>
                    <a:pt x="107" y="85"/>
                    <a:pt x="108" y="82"/>
                  </a:cubicBezTo>
                  <a:cubicBezTo>
                    <a:pt x="111" y="78"/>
                    <a:pt x="107" y="72"/>
                    <a:pt x="108" y="68"/>
                  </a:cubicBezTo>
                  <a:cubicBezTo>
                    <a:pt x="109" y="63"/>
                    <a:pt x="115" y="59"/>
                    <a:pt x="115" y="55"/>
                  </a:cubicBezTo>
                  <a:cubicBezTo>
                    <a:pt x="115" y="50"/>
                    <a:pt x="109" y="45"/>
                    <a:pt x="108" y="41"/>
                  </a:cubicBezTo>
                  <a:cubicBezTo>
                    <a:pt x="106" y="37"/>
                    <a:pt x="111" y="30"/>
                    <a:pt x="108" y="26"/>
                  </a:cubicBezTo>
                  <a:cubicBezTo>
                    <a:pt x="106" y="22"/>
                    <a:pt x="98" y="22"/>
                    <a:pt x="95" y="19"/>
                  </a:cubicBezTo>
                  <a:cubicBezTo>
                    <a:pt x="92" y="16"/>
                    <a:pt x="92" y="8"/>
                    <a:pt x="88" y="6"/>
                  </a:cubicBezTo>
                  <a:cubicBezTo>
                    <a:pt x="84" y="4"/>
                    <a:pt x="77" y="8"/>
                    <a:pt x="73" y="7"/>
                  </a:cubicBezTo>
                  <a:cubicBezTo>
                    <a:pt x="69" y="6"/>
                    <a:pt x="65" y="0"/>
                    <a:pt x="60" y="0"/>
                  </a:cubicBezTo>
                  <a:cubicBezTo>
                    <a:pt x="55" y="0"/>
                    <a:pt x="48" y="7"/>
                    <a:pt x="47" y="8"/>
                  </a:cubicBezTo>
                  <a:cubicBezTo>
                    <a:pt x="42" y="9"/>
                    <a:pt x="36" y="4"/>
                    <a:pt x="32" y="6"/>
                  </a:cubicBezTo>
                  <a:cubicBezTo>
                    <a:pt x="28" y="9"/>
                    <a:pt x="28" y="16"/>
                    <a:pt x="25" y="19"/>
                  </a:cubicBezTo>
                  <a:cubicBezTo>
                    <a:pt x="22" y="23"/>
                    <a:pt x="14" y="22"/>
                    <a:pt x="12" y="26"/>
                  </a:cubicBezTo>
                  <a:cubicBezTo>
                    <a:pt x="9" y="30"/>
                    <a:pt x="13" y="37"/>
                    <a:pt x="12" y="41"/>
                  </a:cubicBezTo>
                  <a:cubicBezTo>
                    <a:pt x="11" y="45"/>
                    <a:pt x="4" y="50"/>
                    <a:pt x="4" y="55"/>
                  </a:cubicBezTo>
                  <a:cubicBezTo>
                    <a:pt x="4" y="59"/>
                    <a:pt x="11" y="63"/>
                    <a:pt x="12" y="67"/>
                  </a:cubicBezTo>
                  <a:cubicBezTo>
                    <a:pt x="13" y="72"/>
                    <a:pt x="9" y="78"/>
                    <a:pt x="11" y="82"/>
                  </a:cubicBezTo>
                  <a:cubicBezTo>
                    <a:pt x="13" y="85"/>
                    <a:pt x="16" y="85"/>
                    <a:pt x="18" y="86"/>
                  </a:cubicBezTo>
                  <a:cubicBezTo>
                    <a:pt x="19" y="86"/>
                    <a:pt x="19" y="87"/>
                    <a:pt x="19" y="87"/>
                  </a:cubicBezTo>
                  <a:cubicBezTo>
                    <a:pt x="17" y="91"/>
                    <a:pt x="1" y="118"/>
                    <a:pt x="1" y="118"/>
                  </a:cubicBezTo>
                  <a:cubicBezTo>
                    <a:pt x="0" y="120"/>
                    <a:pt x="1" y="122"/>
                    <a:pt x="3" y="122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8" y="123"/>
                    <a:pt x="21" y="125"/>
                    <a:pt x="23" y="12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31" y="139"/>
                    <a:pt x="33" y="139"/>
                    <a:pt x="34" y="137"/>
                  </a:cubicBezTo>
                  <a:cubicBezTo>
                    <a:pt x="34" y="137"/>
                    <a:pt x="52" y="105"/>
                    <a:pt x="52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5" y="107"/>
                    <a:pt x="58" y="109"/>
                    <a:pt x="60" y="109"/>
                  </a:cubicBezTo>
                  <a:cubicBezTo>
                    <a:pt x="63" y="109"/>
                    <a:pt x="65" y="107"/>
                    <a:pt x="67" y="105"/>
                  </a:cubicBezTo>
                  <a:cubicBezTo>
                    <a:pt x="67" y="105"/>
                    <a:pt x="67" y="105"/>
                    <a:pt x="68" y="105"/>
                  </a:cubicBezTo>
                  <a:cubicBezTo>
                    <a:pt x="68" y="105"/>
                    <a:pt x="86" y="137"/>
                    <a:pt x="86" y="137"/>
                  </a:cubicBezTo>
                  <a:cubicBezTo>
                    <a:pt x="87" y="139"/>
                    <a:pt x="89" y="139"/>
                    <a:pt x="91" y="13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9" y="124"/>
                    <a:pt x="102" y="123"/>
                    <a:pt x="104" y="123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19" y="122"/>
                    <a:pt x="120" y="120"/>
                    <a:pt x="119" y="1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0" name="Freeform 273">
              <a:extLst>
                <a:ext uri="{FF2B5EF4-FFF2-40B4-BE49-F238E27FC236}">
                  <a16:creationId xmlns:a16="http://schemas.microsoft.com/office/drawing/2014/main" id="{DA24ADCB-34F3-0642-AD2E-D8679474CD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7825" y="2401887"/>
              <a:ext cx="177800" cy="171450"/>
            </a:xfrm>
            <a:custGeom>
              <a:avLst/>
              <a:gdLst/>
              <a:ahLst/>
              <a:cxnLst>
                <a:cxn ang="0">
                  <a:pos x="60" y="33"/>
                </a:cxn>
                <a:cxn ang="0">
                  <a:pos x="55" y="39"/>
                </a:cxn>
                <a:cxn ang="0">
                  <a:pos x="52" y="47"/>
                </a:cxn>
                <a:cxn ang="0">
                  <a:pos x="53" y="54"/>
                </a:cxn>
                <a:cxn ang="0">
                  <a:pos x="50" y="57"/>
                </a:cxn>
                <a:cxn ang="0">
                  <a:pos x="43" y="53"/>
                </a:cxn>
                <a:cxn ang="0">
                  <a:pos x="35" y="53"/>
                </a:cxn>
                <a:cxn ang="0">
                  <a:pos x="28" y="57"/>
                </a:cxn>
                <a:cxn ang="0">
                  <a:pos x="25" y="54"/>
                </a:cxn>
                <a:cxn ang="0">
                  <a:pos x="26" y="47"/>
                </a:cxn>
                <a:cxn ang="0">
                  <a:pos x="24" y="39"/>
                </a:cxn>
                <a:cxn ang="0">
                  <a:pos x="18" y="33"/>
                </a:cxn>
                <a:cxn ang="0">
                  <a:pos x="19" y="30"/>
                </a:cxn>
                <a:cxn ang="0">
                  <a:pos x="27" y="28"/>
                </a:cxn>
                <a:cxn ang="0">
                  <a:pos x="34" y="24"/>
                </a:cxn>
                <a:cxn ang="0">
                  <a:pos x="37" y="17"/>
                </a:cxn>
                <a:cxn ang="0">
                  <a:pos x="41" y="17"/>
                </a:cxn>
                <a:cxn ang="0">
                  <a:pos x="45" y="24"/>
                </a:cxn>
                <a:cxn ang="0">
                  <a:pos x="51" y="28"/>
                </a:cxn>
                <a:cxn ang="0">
                  <a:pos x="59" y="30"/>
                </a:cxn>
                <a:cxn ang="0">
                  <a:pos x="60" y="33"/>
                </a:cxn>
                <a:cxn ang="0">
                  <a:pos x="56" y="7"/>
                </a:cxn>
                <a:cxn ang="0">
                  <a:pos x="56" y="7"/>
                </a:cxn>
                <a:cxn ang="0">
                  <a:pos x="22" y="7"/>
                </a:cxn>
                <a:cxn ang="0">
                  <a:pos x="9" y="53"/>
                </a:cxn>
                <a:cxn ang="0">
                  <a:pos x="21" y="65"/>
                </a:cxn>
                <a:cxn ang="0">
                  <a:pos x="22" y="66"/>
                </a:cxn>
                <a:cxn ang="0">
                  <a:pos x="69" y="53"/>
                </a:cxn>
                <a:cxn ang="0">
                  <a:pos x="56" y="7"/>
                </a:cxn>
              </a:cxnLst>
              <a:rect l="0" t="0" r="r" b="b"/>
              <a:pathLst>
                <a:path w="78" h="75">
                  <a:moveTo>
                    <a:pt x="60" y="33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53" y="41"/>
                    <a:pt x="52" y="44"/>
                    <a:pt x="52" y="47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4" y="57"/>
                    <a:pt x="52" y="58"/>
                    <a:pt x="50" y="57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1" y="52"/>
                    <a:pt x="37" y="52"/>
                    <a:pt x="35" y="53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6" y="58"/>
                    <a:pt x="24" y="57"/>
                    <a:pt x="25" y="54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4"/>
                    <a:pt x="26" y="41"/>
                    <a:pt x="24" y="39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6" y="32"/>
                    <a:pt x="17" y="30"/>
                    <a:pt x="19" y="3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0" y="28"/>
                    <a:pt x="33" y="26"/>
                    <a:pt x="34" y="24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4"/>
                    <a:pt x="40" y="14"/>
                    <a:pt x="41" y="17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6" y="26"/>
                    <a:pt x="49" y="28"/>
                    <a:pt x="51" y="28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2" y="30"/>
                    <a:pt x="62" y="32"/>
                    <a:pt x="60" y="33"/>
                  </a:cubicBezTo>
                  <a:moveTo>
                    <a:pt x="56" y="7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46" y="1"/>
                    <a:pt x="33" y="0"/>
                    <a:pt x="22" y="7"/>
                  </a:cubicBezTo>
                  <a:cubicBezTo>
                    <a:pt x="5" y="16"/>
                    <a:pt x="0" y="37"/>
                    <a:pt x="9" y="53"/>
                  </a:cubicBezTo>
                  <a:cubicBezTo>
                    <a:pt x="12" y="58"/>
                    <a:pt x="16" y="62"/>
                    <a:pt x="21" y="65"/>
                  </a:cubicBezTo>
                  <a:cubicBezTo>
                    <a:pt x="21" y="65"/>
                    <a:pt x="21" y="66"/>
                    <a:pt x="22" y="66"/>
                  </a:cubicBezTo>
                  <a:cubicBezTo>
                    <a:pt x="38" y="75"/>
                    <a:pt x="59" y="70"/>
                    <a:pt x="69" y="53"/>
                  </a:cubicBezTo>
                  <a:cubicBezTo>
                    <a:pt x="78" y="37"/>
                    <a:pt x="73" y="16"/>
                    <a:pt x="56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41" name="Group 390">
            <a:extLst>
              <a:ext uri="{FF2B5EF4-FFF2-40B4-BE49-F238E27FC236}">
                <a16:creationId xmlns:a16="http://schemas.microsoft.com/office/drawing/2014/main" id="{355002AF-234E-2185-8406-D389815EF39E}"/>
              </a:ext>
            </a:extLst>
          </p:cNvPr>
          <p:cNvGrpSpPr/>
          <p:nvPr/>
        </p:nvGrpSpPr>
        <p:grpSpPr>
          <a:xfrm>
            <a:off x="2170901" y="4036865"/>
            <a:ext cx="298240" cy="296497"/>
            <a:chOff x="1066800" y="2940049"/>
            <a:chExt cx="271462" cy="269875"/>
          </a:xfrm>
          <a:solidFill>
            <a:srgbClr val="351375"/>
          </a:solidFill>
        </p:grpSpPr>
        <p:sp>
          <p:nvSpPr>
            <p:cNvPr id="342" name="Freeform 274">
              <a:extLst>
                <a:ext uri="{FF2B5EF4-FFF2-40B4-BE49-F238E27FC236}">
                  <a16:creationId xmlns:a16="http://schemas.microsoft.com/office/drawing/2014/main" id="{974481BD-FA49-B15E-6A72-E2557A70B7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6813" y="3028949"/>
              <a:ext cx="68262" cy="138113"/>
            </a:xfrm>
            <a:custGeom>
              <a:avLst/>
              <a:gdLst/>
              <a:ahLst/>
              <a:cxnLst>
                <a:cxn ang="0">
                  <a:pos x="18" y="25"/>
                </a:cxn>
                <a:cxn ang="0">
                  <a:pos x="10" y="19"/>
                </a:cxn>
                <a:cxn ang="0">
                  <a:pos x="16" y="14"/>
                </a:cxn>
                <a:cxn ang="0">
                  <a:pos x="24" y="16"/>
                </a:cxn>
                <a:cxn ang="0">
                  <a:pos x="25" y="16"/>
                </a:cxn>
                <a:cxn ang="0">
                  <a:pos x="27" y="14"/>
                </a:cxn>
                <a:cxn ang="0">
                  <a:pos x="28" y="11"/>
                </a:cxn>
                <a:cxn ang="0">
                  <a:pos x="27" y="9"/>
                </a:cxn>
                <a:cxn ang="0">
                  <a:pos x="19" y="7"/>
                </a:cxn>
                <a:cxn ang="0">
                  <a:pos x="19" y="7"/>
                </a:cxn>
                <a:cxn ang="0">
                  <a:pos x="19" y="2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" y="19"/>
                </a:cxn>
                <a:cxn ang="0">
                  <a:pos x="14" y="33"/>
                </a:cxn>
                <a:cxn ang="0">
                  <a:pos x="21" y="40"/>
                </a:cxn>
                <a:cxn ang="0">
                  <a:pos x="14" y="45"/>
                </a:cxn>
                <a:cxn ang="0">
                  <a:pos x="5" y="43"/>
                </a:cxn>
                <a:cxn ang="0">
                  <a:pos x="4" y="43"/>
                </a:cxn>
                <a:cxn ang="0">
                  <a:pos x="2" y="44"/>
                </a:cxn>
                <a:cxn ang="0">
                  <a:pos x="1" y="47"/>
                </a:cxn>
                <a:cxn ang="0">
                  <a:pos x="2" y="50"/>
                </a:cxn>
                <a:cxn ang="0">
                  <a:pos x="11" y="52"/>
                </a:cxn>
                <a:cxn ang="0">
                  <a:pos x="12" y="53"/>
                </a:cxn>
                <a:cxn ang="0">
                  <a:pos x="12" y="57"/>
                </a:cxn>
                <a:cxn ang="0">
                  <a:pos x="14" y="60"/>
                </a:cxn>
                <a:cxn ang="0">
                  <a:pos x="16" y="60"/>
                </a:cxn>
                <a:cxn ang="0">
                  <a:pos x="18" y="57"/>
                </a:cxn>
                <a:cxn ang="0">
                  <a:pos x="18" y="52"/>
                </a:cxn>
                <a:cxn ang="0">
                  <a:pos x="19" y="52"/>
                </a:cxn>
                <a:cxn ang="0">
                  <a:pos x="30" y="39"/>
                </a:cxn>
                <a:cxn ang="0">
                  <a:pos x="18" y="25"/>
                </a:cxn>
              </a:cxnLst>
              <a:rect l="0" t="0" r="r" b="b"/>
              <a:pathLst>
                <a:path w="30" h="60">
                  <a:moveTo>
                    <a:pt x="18" y="25"/>
                  </a:moveTo>
                  <a:cubicBezTo>
                    <a:pt x="12" y="23"/>
                    <a:pt x="10" y="21"/>
                    <a:pt x="10" y="19"/>
                  </a:cubicBezTo>
                  <a:cubicBezTo>
                    <a:pt x="10" y="16"/>
                    <a:pt x="11" y="14"/>
                    <a:pt x="16" y="14"/>
                  </a:cubicBezTo>
                  <a:cubicBezTo>
                    <a:pt x="20" y="14"/>
                    <a:pt x="24" y="15"/>
                    <a:pt x="24" y="16"/>
                  </a:cubicBezTo>
                  <a:cubicBezTo>
                    <a:pt x="24" y="16"/>
                    <a:pt x="24" y="16"/>
                    <a:pt x="25" y="16"/>
                  </a:cubicBezTo>
                  <a:cubicBezTo>
                    <a:pt x="26" y="16"/>
                    <a:pt x="26" y="15"/>
                    <a:pt x="27" y="14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0"/>
                    <a:pt x="28" y="9"/>
                    <a:pt x="27" y="9"/>
                  </a:cubicBezTo>
                  <a:cubicBezTo>
                    <a:pt x="24" y="8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2" y="1"/>
                    <a:pt x="12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5" y="9"/>
                    <a:pt x="1" y="14"/>
                    <a:pt x="1" y="19"/>
                  </a:cubicBezTo>
                  <a:cubicBezTo>
                    <a:pt x="1" y="27"/>
                    <a:pt x="7" y="30"/>
                    <a:pt x="14" y="33"/>
                  </a:cubicBezTo>
                  <a:cubicBezTo>
                    <a:pt x="19" y="35"/>
                    <a:pt x="21" y="37"/>
                    <a:pt x="21" y="40"/>
                  </a:cubicBezTo>
                  <a:cubicBezTo>
                    <a:pt x="21" y="43"/>
                    <a:pt x="18" y="45"/>
                    <a:pt x="14" y="45"/>
                  </a:cubicBezTo>
                  <a:cubicBezTo>
                    <a:pt x="10" y="45"/>
                    <a:pt x="5" y="43"/>
                    <a:pt x="5" y="43"/>
                  </a:cubicBezTo>
                  <a:cubicBezTo>
                    <a:pt x="5" y="43"/>
                    <a:pt x="4" y="43"/>
                    <a:pt x="4" y="43"/>
                  </a:cubicBezTo>
                  <a:cubicBezTo>
                    <a:pt x="3" y="43"/>
                    <a:pt x="2" y="43"/>
                    <a:pt x="2" y="44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8"/>
                    <a:pt x="1" y="49"/>
                    <a:pt x="2" y="50"/>
                  </a:cubicBezTo>
                  <a:cubicBezTo>
                    <a:pt x="5" y="51"/>
                    <a:pt x="11" y="52"/>
                    <a:pt x="11" y="52"/>
                  </a:cubicBezTo>
                  <a:cubicBezTo>
                    <a:pt x="11" y="52"/>
                    <a:pt x="12" y="52"/>
                    <a:pt x="12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8"/>
                    <a:pt x="13" y="60"/>
                    <a:pt x="14" y="60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7" y="60"/>
                    <a:pt x="18" y="58"/>
                    <a:pt x="18" y="57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2"/>
                    <a:pt x="19" y="52"/>
                    <a:pt x="19" y="52"/>
                  </a:cubicBezTo>
                  <a:cubicBezTo>
                    <a:pt x="26" y="50"/>
                    <a:pt x="30" y="46"/>
                    <a:pt x="30" y="39"/>
                  </a:cubicBezTo>
                  <a:cubicBezTo>
                    <a:pt x="30" y="33"/>
                    <a:pt x="26" y="29"/>
                    <a:pt x="18" y="2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3" name="Freeform 275">
              <a:extLst>
                <a:ext uri="{FF2B5EF4-FFF2-40B4-BE49-F238E27FC236}">
                  <a16:creationId xmlns:a16="http://schemas.microsoft.com/office/drawing/2014/main" id="{5003A9A6-670E-923D-B632-395674A7A0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6800" y="2940049"/>
              <a:ext cx="271462" cy="269875"/>
            </a:xfrm>
            <a:custGeom>
              <a:avLst/>
              <a:gdLst/>
              <a:ahLst/>
              <a:cxnLst>
                <a:cxn ang="0">
                  <a:pos x="19" y="106"/>
                </a:cxn>
                <a:cxn ang="0">
                  <a:pos x="21" y="109"/>
                </a:cxn>
                <a:cxn ang="0">
                  <a:pos x="96" y="109"/>
                </a:cxn>
                <a:cxn ang="0">
                  <a:pos x="100" y="105"/>
                </a:cxn>
                <a:cxn ang="0">
                  <a:pos x="100" y="59"/>
                </a:cxn>
                <a:cxn ang="0">
                  <a:pos x="105" y="50"/>
                </a:cxn>
                <a:cxn ang="0">
                  <a:pos x="106" y="50"/>
                </a:cxn>
                <a:cxn ang="0">
                  <a:pos x="106" y="47"/>
                </a:cxn>
                <a:cxn ang="0">
                  <a:pos x="63" y="12"/>
                </a:cxn>
                <a:cxn ang="0">
                  <a:pos x="55" y="12"/>
                </a:cxn>
                <a:cxn ang="0">
                  <a:pos x="13" y="47"/>
                </a:cxn>
                <a:cxn ang="0">
                  <a:pos x="12" y="50"/>
                </a:cxn>
                <a:cxn ang="0">
                  <a:pos x="14" y="50"/>
                </a:cxn>
                <a:cxn ang="0">
                  <a:pos x="19" y="59"/>
                </a:cxn>
                <a:cxn ang="0">
                  <a:pos x="19" y="106"/>
                </a:cxn>
                <a:cxn ang="0">
                  <a:pos x="101" y="118"/>
                </a:cxn>
                <a:cxn ang="0">
                  <a:pos x="17" y="118"/>
                </a:cxn>
                <a:cxn ang="0">
                  <a:pos x="10" y="110"/>
                </a:cxn>
                <a:cxn ang="0">
                  <a:pos x="10" y="59"/>
                </a:cxn>
                <a:cxn ang="0">
                  <a:pos x="9" y="58"/>
                </a:cxn>
                <a:cxn ang="0">
                  <a:pos x="3" y="55"/>
                </a:cxn>
                <a:cxn ang="0">
                  <a:pos x="0" y="50"/>
                </a:cxn>
                <a:cxn ang="0">
                  <a:pos x="3" y="44"/>
                </a:cxn>
                <a:cxn ang="0">
                  <a:pos x="54" y="2"/>
                </a:cxn>
                <a:cxn ang="0">
                  <a:pos x="59" y="0"/>
                </a:cxn>
                <a:cxn ang="0">
                  <a:pos x="65" y="2"/>
                </a:cxn>
                <a:cxn ang="0">
                  <a:pos x="116" y="44"/>
                </a:cxn>
                <a:cxn ang="0">
                  <a:pos x="119" y="50"/>
                </a:cxn>
                <a:cxn ang="0">
                  <a:pos x="115" y="55"/>
                </a:cxn>
                <a:cxn ang="0">
                  <a:pos x="109" y="58"/>
                </a:cxn>
                <a:cxn ang="0">
                  <a:pos x="109" y="59"/>
                </a:cxn>
                <a:cxn ang="0">
                  <a:pos x="109" y="110"/>
                </a:cxn>
                <a:cxn ang="0">
                  <a:pos x="101" y="118"/>
                </a:cxn>
              </a:cxnLst>
              <a:rect l="0" t="0" r="r" b="b"/>
              <a:pathLst>
                <a:path w="119" h="118">
                  <a:moveTo>
                    <a:pt x="19" y="106"/>
                  </a:moveTo>
                  <a:cubicBezTo>
                    <a:pt x="19" y="109"/>
                    <a:pt x="21" y="109"/>
                    <a:pt x="21" y="109"/>
                  </a:cubicBezTo>
                  <a:cubicBezTo>
                    <a:pt x="96" y="109"/>
                    <a:pt x="96" y="109"/>
                    <a:pt x="96" y="109"/>
                  </a:cubicBezTo>
                  <a:cubicBezTo>
                    <a:pt x="96" y="109"/>
                    <a:pt x="100" y="110"/>
                    <a:pt x="100" y="10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4"/>
                    <a:pt x="102" y="52"/>
                    <a:pt x="105" y="50"/>
                  </a:cubicBezTo>
                  <a:cubicBezTo>
                    <a:pt x="105" y="50"/>
                    <a:pt x="106" y="50"/>
                    <a:pt x="106" y="50"/>
                  </a:cubicBezTo>
                  <a:cubicBezTo>
                    <a:pt x="108" y="48"/>
                    <a:pt x="106" y="47"/>
                    <a:pt x="106" y="47"/>
                  </a:cubicBezTo>
                  <a:cubicBezTo>
                    <a:pt x="106" y="47"/>
                    <a:pt x="74" y="22"/>
                    <a:pt x="63" y="12"/>
                  </a:cubicBezTo>
                  <a:cubicBezTo>
                    <a:pt x="60" y="10"/>
                    <a:pt x="59" y="9"/>
                    <a:pt x="55" y="12"/>
                  </a:cubicBezTo>
                  <a:cubicBezTo>
                    <a:pt x="44" y="22"/>
                    <a:pt x="13" y="47"/>
                    <a:pt x="13" y="47"/>
                  </a:cubicBezTo>
                  <a:cubicBezTo>
                    <a:pt x="13" y="47"/>
                    <a:pt x="11" y="49"/>
                    <a:pt x="12" y="50"/>
                  </a:cubicBezTo>
                  <a:cubicBezTo>
                    <a:pt x="13" y="50"/>
                    <a:pt x="14" y="50"/>
                    <a:pt x="14" y="50"/>
                  </a:cubicBezTo>
                  <a:cubicBezTo>
                    <a:pt x="16" y="52"/>
                    <a:pt x="19" y="54"/>
                    <a:pt x="19" y="59"/>
                  </a:cubicBezTo>
                  <a:lnTo>
                    <a:pt x="19" y="106"/>
                  </a:lnTo>
                  <a:close/>
                  <a:moveTo>
                    <a:pt x="101" y="118"/>
                  </a:moveTo>
                  <a:cubicBezTo>
                    <a:pt x="17" y="118"/>
                    <a:pt x="17" y="118"/>
                    <a:pt x="17" y="118"/>
                  </a:cubicBezTo>
                  <a:cubicBezTo>
                    <a:pt x="13" y="118"/>
                    <a:pt x="10" y="115"/>
                    <a:pt x="10" y="110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0" y="59"/>
                    <a:pt x="10" y="58"/>
                    <a:pt x="9" y="58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4"/>
                    <a:pt x="0" y="52"/>
                    <a:pt x="0" y="50"/>
                  </a:cubicBezTo>
                  <a:cubicBezTo>
                    <a:pt x="0" y="48"/>
                    <a:pt x="1" y="46"/>
                    <a:pt x="3" y="44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5" y="1"/>
                    <a:pt x="57" y="0"/>
                    <a:pt x="59" y="0"/>
                  </a:cubicBezTo>
                  <a:cubicBezTo>
                    <a:pt x="61" y="0"/>
                    <a:pt x="63" y="1"/>
                    <a:pt x="65" y="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8" y="46"/>
                    <a:pt x="119" y="48"/>
                    <a:pt x="119" y="50"/>
                  </a:cubicBezTo>
                  <a:cubicBezTo>
                    <a:pt x="118" y="52"/>
                    <a:pt x="117" y="54"/>
                    <a:pt x="115" y="55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09" y="58"/>
                    <a:pt x="109" y="59"/>
                    <a:pt x="109" y="59"/>
                  </a:cubicBezTo>
                  <a:cubicBezTo>
                    <a:pt x="109" y="110"/>
                    <a:pt x="109" y="110"/>
                    <a:pt x="109" y="110"/>
                  </a:cubicBezTo>
                  <a:cubicBezTo>
                    <a:pt x="109" y="115"/>
                    <a:pt x="105" y="118"/>
                    <a:pt x="101" y="1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44" name="Freeform 276">
            <a:extLst>
              <a:ext uri="{FF2B5EF4-FFF2-40B4-BE49-F238E27FC236}">
                <a16:creationId xmlns:a16="http://schemas.microsoft.com/office/drawing/2014/main" id="{B7F048C0-F535-2283-9C5F-35D2CE1DCE8F}"/>
              </a:ext>
            </a:extLst>
          </p:cNvPr>
          <p:cNvSpPr>
            <a:spLocks/>
          </p:cNvSpPr>
          <p:nvPr/>
        </p:nvSpPr>
        <p:spPr bwMode="auto">
          <a:xfrm>
            <a:off x="10178067" y="3337479"/>
            <a:ext cx="301730" cy="301730"/>
          </a:xfrm>
          <a:custGeom>
            <a:avLst/>
            <a:gdLst/>
            <a:ahLst/>
            <a:cxnLst>
              <a:cxn ang="0">
                <a:pos x="90" y="51"/>
              </a:cxn>
              <a:cxn ang="0">
                <a:pos x="70" y="50"/>
              </a:cxn>
              <a:cxn ang="0">
                <a:pos x="69" y="30"/>
              </a:cxn>
              <a:cxn ang="0">
                <a:pos x="85" y="25"/>
              </a:cxn>
              <a:cxn ang="0">
                <a:pos x="85" y="24"/>
              </a:cxn>
              <a:cxn ang="0">
                <a:pos x="64" y="3"/>
              </a:cxn>
              <a:cxn ang="0">
                <a:pos x="56" y="3"/>
              </a:cxn>
              <a:cxn ang="0">
                <a:pos x="33" y="25"/>
              </a:cxn>
              <a:cxn ang="0">
                <a:pos x="32" y="25"/>
              </a:cxn>
              <a:cxn ang="0">
                <a:pos x="28" y="10"/>
              </a:cxn>
              <a:cxn ang="0">
                <a:pos x="8" y="10"/>
              </a:cxn>
              <a:cxn ang="0">
                <a:pos x="7" y="30"/>
              </a:cxn>
              <a:cxn ang="0">
                <a:pos x="23" y="35"/>
              </a:cxn>
              <a:cxn ang="0">
                <a:pos x="23" y="36"/>
              </a:cxn>
              <a:cxn ang="0">
                <a:pos x="2" y="56"/>
              </a:cxn>
              <a:cxn ang="0">
                <a:pos x="2" y="64"/>
              </a:cxn>
              <a:cxn ang="0">
                <a:pos x="24" y="86"/>
              </a:cxn>
              <a:cxn ang="0">
                <a:pos x="24" y="87"/>
              </a:cxn>
              <a:cxn ang="0">
                <a:pos x="8" y="91"/>
              </a:cxn>
              <a:cxn ang="0">
                <a:pos x="9" y="111"/>
              </a:cxn>
              <a:cxn ang="0">
                <a:pos x="29" y="112"/>
              </a:cxn>
              <a:cxn ang="0">
                <a:pos x="33" y="96"/>
              </a:cxn>
              <a:cxn ang="0">
                <a:pos x="34" y="96"/>
              </a:cxn>
              <a:cxn ang="0">
                <a:pos x="56" y="118"/>
              </a:cxn>
              <a:cxn ang="0">
                <a:pos x="64" y="118"/>
              </a:cxn>
              <a:cxn ang="0">
                <a:pos x="117" y="64"/>
              </a:cxn>
              <a:cxn ang="0">
                <a:pos x="117" y="56"/>
              </a:cxn>
              <a:cxn ang="0">
                <a:pos x="96" y="35"/>
              </a:cxn>
              <a:cxn ang="0">
                <a:pos x="94" y="35"/>
              </a:cxn>
              <a:cxn ang="0">
                <a:pos x="90" y="51"/>
              </a:cxn>
            </a:cxnLst>
            <a:rect l="0" t="0" r="r" b="b"/>
            <a:pathLst>
              <a:path w="120" h="120">
                <a:moveTo>
                  <a:pt x="90" y="51"/>
                </a:moveTo>
                <a:cubicBezTo>
                  <a:pt x="84" y="56"/>
                  <a:pt x="76" y="55"/>
                  <a:pt x="70" y="50"/>
                </a:cubicBezTo>
                <a:cubicBezTo>
                  <a:pt x="64" y="44"/>
                  <a:pt x="64" y="36"/>
                  <a:pt x="69" y="30"/>
                </a:cubicBezTo>
                <a:cubicBezTo>
                  <a:pt x="76" y="24"/>
                  <a:pt x="80" y="27"/>
                  <a:pt x="85" y="25"/>
                </a:cubicBezTo>
                <a:cubicBezTo>
                  <a:pt x="85" y="25"/>
                  <a:pt x="86" y="24"/>
                  <a:pt x="85" y="24"/>
                </a:cubicBezTo>
                <a:cubicBezTo>
                  <a:pt x="64" y="3"/>
                  <a:pt x="64" y="3"/>
                  <a:pt x="64" y="3"/>
                </a:cubicBezTo>
                <a:cubicBezTo>
                  <a:pt x="62" y="0"/>
                  <a:pt x="58" y="0"/>
                  <a:pt x="56" y="3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6"/>
                  <a:pt x="32" y="25"/>
                  <a:pt x="32" y="25"/>
                </a:cubicBezTo>
                <a:cubicBezTo>
                  <a:pt x="30" y="20"/>
                  <a:pt x="34" y="16"/>
                  <a:pt x="28" y="10"/>
                </a:cubicBezTo>
                <a:cubicBezTo>
                  <a:pt x="22" y="4"/>
                  <a:pt x="14" y="5"/>
                  <a:pt x="8" y="10"/>
                </a:cubicBezTo>
                <a:cubicBezTo>
                  <a:pt x="2" y="16"/>
                  <a:pt x="2" y="24"/>
                  <a:pt x="7" y="30"/>
                </a:cubicBezTo>
                <a:cubicBezTo>
                  <a:pt x="14" y="36"/>
                  <a:pt x="18" y="33"/>
                  <a:pt x="23" y="35"/>
                </a:cubicBezTo>
                <a:cubicBezTo>
                  <a:pt x="23" y="35"/>
                  <a:pt x="23" y="35"/>
                  <a:pt x="23" y="36"/>
                </a:cubicBezTo>
                <a:cubicBezTo>
                  <a:pt x="2" y="56"/>
                  <a:pt x="2" y="56"/>
                  <a:pt x="2" y="56"/>
                </a:cubicBezTo>
                <a:cubicBezTo>
                  <a:pt x="0" y="58"/>
                  <a:pt x="0" y="62"/>
                  <a:pt x="2" y="64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86"/>
                  <a:pt x="24" y="86"/>
                  <a:pt x="24" y="87"/>
                </a:cubicBezTo>
                <a:cubicBezTo>
                  <a:pt x="19" y="89"/>
                  <a:pt x="15" y="85"/>
                  <a:pt x="8" y="91"/>
                </a:cubicBezTo>
                <a:cubicBezTo>
                  <a:pt x="3" y="97"/>
                  <a:pt x="4" y="105"/>
                  <a:pt x="9" y="111"/>
                </a:cubicBezTo>
                <a:cubicBezTo>
                  <a:pt x="15" y="116"/>
                  <a:pt x="23" y="117"/>
                  <a:pt x="29" y="112"/>
                </a:cubicBezTo>
                <a:cubicBezTo>
                  <a:pt x="35" y="105"/>
                  <a:pt x="31" y="101"/>
                  <a:pt x="33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58" y="120"/>
                  <a:pt x="62" y="120"/>
                  <a:pt x="64" y="118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20" y="62"/>
                  <a:pt x="120" y="58"/>
                  <a:pt x="117" y="56"/>
                </a:cubicBezTo>
                <a:cubicBezTo>
                  <a:pt x="96" y="35"/>
                  <a:pt x="96" y="35"/>
                  <a:pt x="96" y="35"/>
                </a:cubicBezTo>
                <a:cubicBezTo>
                  <a:pt x="95" y="34"/>
                  <a:pt x="95" y="35"/>
                  <a:pt x="94" y="35"/>
                </a:cubicBezTo>
                <a:cubicBezTo>
                  <a:pt x="92" y="40"/>
                  <a:pt x="96" y="44"/>
                  <a:pt x="90" y="51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345" name="Group 455">
            <a:extLst>
              <a:ext uri="{FF2B5EF4-FFF2-40B4-BE49-F238E27FC236}">
                <a16:creationId xmlns:a16="http://schemas.microsoft.com/office/drawing/2014/main" id="{3218B07E-6845-F906-C829-0966EBF93BD4}"/>
              </a:ext>
            </a:extLst>
          </p:cNvPr>
          <p:cNvGrpSpPr/>
          <p:nvPr/>
        </p:nvGrpSpPr>
        <p:grpSpPr>
          <a:xfrm>
            <a:off x="9354852" y="3321784"/>
            <a:ext cx="319170" cy="317426"/>
            <a:chOff x="7605713" y="2366962"/>
            <a:chExt cx="290512" cy="288925"/>
          </a:xfrm>
          <a:solidFill>
            <a:srgbClr val="6ACEE2"/>
          </a:solidFill>
        </p:grpSpPr>
        <p:sp>
          <p:nvSpPr>
            <p:cNvPr id="346" name="Freeform 277">
              <a:extLst>
                <a:ext uri="{FF2B5EF4-FFF2-40B4-BE49-F238E27FC236}">
                  <a16:creationId xmlns:a16="http://schemas.microsoft.com/office/drawing/2014/main" id="{DF067C50-D12E-EF67-1A39-2FAD9E4BA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6350" y="2549524"/>
              <a:ext cx="87312" cy="85725"/>
            </a:xfrm>
            <a:custGeom>
              <a:avLst/>
              <a:gdLst/>
              <a:ahLst/>
              <a:cxnLst>
                <a:cxn ang="0">
                  <a:pos x="23" y="2"/>
                </a:cxn>
                <a:cxn ang="0">
                  <a:pos x="20" y="2"/>
                </a:cxn>
                <a:cxn ang="0">
                  <a:pos x="5" y="35"/>
                </a:cxn>
                <a:cxn ang="0">
                  <a:pos x="36" y="18"/>
                </a:cxn>
                <a:cxn ang="0">
                  <a:pos x="36" y="15"/>
                </a:cxn>
                <a:cxn ang="0">
                  <a:pos x="23" y="2"/>
                </a:cxn>
              </a:cxnLst>
              <a:rect l="0" t="0" r="r" b="b"/>
              <a:pathLst>
                <a:path w="38" h="37">
                  <a:moveTo>
                    <a:pt x="23" y="2"/>
                  </a:moveTo>
                  <a:cubicBezTo>
                    <a:pt x="21" y="0"/>
                    <a:pt x="20" y="1"/>
                    <a:pt x="20" y="2"/>
                  </a:cubicBezTo>
                  <a:cubicBezTo>
                    <a:pt x="10" y="12"/>
                    <a:pt x="0" y="37"/>
                    <a:pt x="5" y="35"/>
                  </a:cubicBezTo>
                  <a:cubicBezTo>
                    <a:pt x="23" y="26"/>
                    <a:pt x="26" y="29"/>
                    <a:pt x="36" y="18"/>
                  </a:cubicBezTo>
                  <a:cubicBezTo>
                    <a:pt x="37" y="18"/>
                    <a:pt x="38" y="17"/>
                    <a:pt x="36" y="15"/>
                  </a:cubicBezTo>
                  <a:lnTo>
                    <a:pt x="2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7" name="Freeform 278">
              <a:extLst>
                <a:ext uri="{FF2B5EF4-FFF2-40B4-BE49-F238E27FC236}">
                  <a16:creationId xmlns:a16="http://schemas.microsoft.com/office/drawing/2014/main" id="{400B7FDC-BD37-6EAC-F198-8F8330C6DF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05713" y="2366962"/>
              <a:ext cx="290512" cy="288925"/>
            </a:xfrm>
            <a:custGeom>
              <a:avLst/>
              <a:gdLst/>
              <a:ahLst/>
              <a:cxnLst>
                <a:cxn ang="0">
                  <a:pos x="82" y="45"/>
                </a:cxn>
                <a:cxn ang="0">
                  <a:pos x="82" y="28"/>
                </a:cxn>
                <a:cxn ang="0">
                  <a:pos x="99" y="28"/>
                </a:cxn>
                <a:cxn ang="0">
                  <a:pos x="99" y="45"/>
                </a:cxn>
                <a:cxn ang="0">
                  <a:pos x="82" y="45"/>
                </a:cxn>
                <a:cxn ang="0">
                  <a:pos x="88" y="82"/>
                </a:cxn>
                <a:cxn ang="0">
                  <a:pos x="89" y="79"/>
                </a:cxn>
                <a:cxn ang="0">
                  <a:pos x="116" y="10"/>
                </a:cxn>
                <a:cxn ang="0">
                  <a:pos x="48" y="38"/>
                </a:cxn>
                <a:cxn ang="0">
                  <a:pos x="45" y="39"/>
                </a:cxn>
                <a:cxn ang="0">
                  <a:pos x="37" y="37"/>
                </a:cxn>
                <a:cxn ang="0">
                  <a:pos x="30" y="39"/>
                </a:cxn>
                <a:cxn ang="0">
                  <a:pos x="2" y="67"/>
                </a:cxn>
                <a:cxn ang="0">
                  <a:pos x="3" y="71"/>
                </a:cxn>
                <a:cxn ang="0">
                  <a:pos x="24" y="74"/>
                </a:cxn>
                <a:cxn ang="0">
                  <a:pos x="31" y="72"/>
                </a:cxn>
                <a:cxn ang="0">
                  <a:pos x="33" y="72"/>
                </a:cxn>
                <a:cxn ang="0">
                  <a:pos x="55" y="94"/>
                </a:cxn>
                <a:cxn ang="0">
                  <a:pos x="55" y="96"/>
                </a:cxn>
                <a:cxn ang="0">
                  <a:pos x="53" y="103"/>
                </a:cxn>
                <a:cxn ang="0">
                  <a:pos x="56" y="124"/>
                </a:cxn>
                <a:cxn ang="0">
                  <a:pos x="60" y="125"/>
                </a:cxn>
                <a:cxn ang="0">
                  <a:pos x="88" y="96"/>
                </a:cxn>
                <a:cxn ang="0">
                  <a:pos x="90" y="89"/>
                </a:cxn>
                <a:cxn ang="0">
                  <a:pos x="88" y="82"/>
                </a:cxn>
              </a:cxnLst>
              <a:rect l="0" t="0" r="r" b="b"/>
              <a:pathLst>
                <a:path w="127" h="126">
                  <a:moveTo>
                    <a:pt x="82" y="45"/>
                  </a:moveTo>
                  <a:cubicBezTo>
                    <a:pt x="77" y="40"/>
                    <a:pt x="77" y="33"/>
                    <a:pt x="82" y="28"/>
                  </a:cubicBezTo>
                  <a:cubicBezTo>
                    <a:pt x="87" y="23"/>
                    <a:pt x="95" y="23"/>
                    <a:pt x="99" y="28"/>
                  </a:cubicBezTo>
                  <a:cubicBezTo>
                    <a:pt x="104" y="33"/>
                    <a:pt x="104" y="40"/>
                    <a:pt x="99" y="45"/>
                  </a:cubicBezTo>
                  <a:cubicBezTo>
                    <a:pt x="95" y="50"/>
                    <a:pt x="87" y="50"/>
                    <a:pt x="82" y="45"/>
                  </a:cubicBezTo>
                  <a:moveTo>
                    <a:pt x="88" y="82"/>
                  </a:moveTo>
                  <a:cubicBezTo>
                    <a:pt x="88" y="81"/>
                    <a:pt x="89" y="80"/>
                    <a:pt x="89" y="79"/>
                  </a:cubicBezTo>
                  <a:cubicBezTo>
                    <a:pt x="112" y="54"/>
                    <a:pt x="127" y="21"/>
                    <a:pt x="116" y="10"/>
                  </a:cubicBezTo>
                  <a:cubicBezTo>
                    <a:pt x="105" y="0"/>
                    <a:pt x="73" y="15"/>
                    <a:pt x="48" y="38"/>
                  </a:cubicBezTo>
                  <a:cubicBezTo>
                    <a:pt x="48" y="38"/>
                    <a:pt x="47" y="39"/>
                    <a:pt x="45" y="39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5" y="36"/>
                    <a:pt x="32" y="37"/>
                    <a:pt x="30" y="39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9"/>
                    <a:pt x="1" y="70"/>
                    <a:pt x="3" y="71"/>
                  </a:cubicBezTo>
                  <a:cubicBezTo>
                    <a:pt x="24" y="74"/>
                    <a:pt x="24" y="74"/>
                    <a:pt x="24" y="74"/>
                  </a:cubicBezTo>
                  <a:cubicBezTo>
                    <a:pt x="26" y="74"/>
                    <a:pt x="29" y="73"/>
                    <a:pt x="31" y="72"/>
                  </a:cubicBezTo>
                  <a:cubicBezTo>
                    <a:pt x="31" y="72"/>
                    <a:pt x="32" y="70"/>
                    <a:pt x="33" y="72"/>
                  </a:cubicBezTo>
                  <a:cubicBezTo>
                    <a:pt x="39" y="77"/>
                    <a:pt x="50" y="88"/>
                    <a:pt x="55" y="94"/>
                  </a:cubicBezTo>
                  <a:cubicBezTo>
                    <a:pt x="56" y="95"/>
                    <a:pt x="55" y="96"/>
                    <a:pt x="55" y="96"/>
                  </a:cubicBezTo>
                  <a:cubicBezTo>
                    <a:pt x="54" y="98"/>
                    <a:pt x="53" y="101"/>
                    <a:pt x="53" y="103"/>
                  </a:cubicBezTo>
                  <a:cubicBezTo>
                    <a:pt x="56" y="124"/>
                    <a:pt x="56" y="124"/>
                    <a:pt x="56" y="124"/>
                  </a:cubicBezTo>
                  <a:cubicBezTo>
                    <a:pt x="57" y="126"/>
                    <a:pt x="58" y="126"/>
                    <a:pt x="60" y="125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90" y="95"/>
                    <a:pt x="91" y="92"/>
                    <a:pt x="90" y="89"/>
                  </a:cubicBezTo>
                  <a:lnTo>
                    <a:pt x="88" y="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48" name="Group 385">
            <a:extLst>
              <a:ext uri="{FF2B5EF4-FFF2-40B4-BE49-F238E27FC236}">
                <a16:creationId xmlns:a16="http://schemas.microsoft.com/office/drawing/2014/main" id="{038CB063-4F0B-CD5C-8BD8-0CFFA5C41746}"/>
              </a:ext>
            </a:extLst>
          </p:cNvPr>
          <p:cNvGrpSpPr/>
          <p:nvPr/>
        </p:nvGrpSpPr>
        <p:grpSpPr>
          <a:xfrm>
            <a:off x="1712203" y="4056050"/>
            <a:ext cx="299986" cy="258127"/>
            <a:chOff x="649288" y="2957512"/>
            <a:chExt cx="273050" cy="234950"/>
          </a:xfrm>
          <a:solidFill>
            <a:srgbClr val="351375"/>
          </a:solidFill>
        </p:grpSpPr>
        <p:sp>
          <p:nvSpPr>
            <p:cNvPr id="349" name="Freeform 279">
              <a:extLst>
                <a:ext uri="{FF2B5EF4-FFF2-40B4-BE49-F238E27FC236}">
                  <a16:creationId xmlns:a16="http://schemas.microsoft.com/office/drawing/2014/main" id="{4AA3CC86-C53D-73A8-582A-D32E8D7C6D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288" y="2957512"/>
              <a:ext cx="273050" cy="204788"/>
            </a:xfrm>
            <a:custGeom>
              <a:avLst/>
              <a:gdLst/>
              <a:ahLst/>
              <a:cxnLst>
                <a:cxn ang="0">
                  <a:pos x="112" y="79"/>
                </a:cxn>
                <a:cxn ang="0">
                  <a:pos x="108" y="83"/>
                </a:cxn>
                <a:cxn ang="0">
                  <a:pos x="108" y="83"/>
                </a:cxn>
                <a:cxn ang="0">
                  <a:pos x="11" y="83"/>
                </a:cxn>
                <a:cxn ang="0">
                  <a:pos x="7" y="79"/>
                </a:cxn>
                <a:cxn ang="0">
                  <a:pos x="7" y="11"/>
                </a:cxn>
                <a:cxn ang="0">
                  <a:pos x="11" y="7"/>
                </a:cxn>
                <a:cxn ang="0">
                  <a:pos x="108" y="7"/>
                </a:cxn>
                <a:cxn ang="0">
                  <a:pos x="112" y="11"/>
                </a:cxn>
                <a:cxn ang="0">
                  <a:pos x="112" y="79"/>
                </a:cxn>
                <a:cxn ang="0">
                  <a:pos x="109" y="0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80"/>
                </a:cxn>
                <a:cxn ang="0">
                  <a:pos x="9" y="89"/>
                </a:cxn>
                <a:cxn ang="0">
                  <a:pos x="110" y="89"/>
                </a:cxn>
                <a:cxn ang="0">
                  <a:pos x="119" y="80"/>
                </a:cxn>
                <a:cxn ang="0">
                  <a:pos x="119" y="9"/>
                </a:cxn>
                <a:cxn ang="0">
                  <a:pos x="109" y="0"/>
                </a:cxn>
              </a:cxnLst>
              <a:rect l="0" t="0" r="r" b="b"/>
              <a:pathLst>
                <a:path w="119" h="89">
                  <a:moveTo>
                    <a:pt x="112" y="79"/>
                  </a:moveTo>
                  <a:cubicBezTo>
                    <a:pt x="112" y="81"/>
                    <a:pt x="110" y="82"/>
                    <a:pt x="108" y="83"/>
                  </a:cubicBezTo>
                  <a:cubicBezTo>
                    <a:pt x="108" y="83"/>
                    <a:pt x="108" y="83"/>
                    <a:pt x="108" y="83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9" y="82"/>
                    <a:pt x="7" y="81"/>
                    <a:pt x="7" y="79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10" y="7"/>
                    <a:pt x="112" y="9"/>
                    <a:pt x="112" y="11"/>
                  </a:cubicBezTo>
                  <a:lnTo>
                    <a:pt x="112" y="79"/>
                  </a:lnTo>
                  <a:close/>
                  <a:moveTo>
                    <a:pt x="10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5"/>
                    <a:pt x="4" y="89"/>
                    <a:pt x="9" y="89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115" y="89"/>
                    <a:pt x="119" y="85"/>
                    <a:pt x="119" y="80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9" y="4"/>
                    <a:pt x="114" y="0"/>
                    <a:pt x="10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0" name="Freeform 280">
              <a:extLst>
                <a:ext uri="{FF2B5EF4-FFF2-40B4-BE49-F238E27FC236}">
                  <a16:creationId xmlns:a16="http://schemas.microsoft.com/office/drawing/2014/main" id="{62C05F7C-0C5A-0D59-083E-117D2A524A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9450" y="2987674"/>
              <a:ext cx="212725" cy="147638"/>
            </a:xfrm>
            <a:custGeom>
              <a:avLst/>
              <a:gdLst/>
              <a:ahLst/>
              <a:cxnLst>
                <a:cxn ang="0">
                  <a:pos x="81" y="23"/>
                </a:cxn>
                <a:cxn ang="0">
                  <a:pos x="73" y="20"/>
                </a:cxn>
                <a:cxn ang="0">
                  <a:pos x="76" y="13"/>
                </a:cxn>
                <a:cxn ang="0">
                  <a:pos x="84" y="16"/>
                </a:cxn>
                <a:cxn ang="0">
                  <a:pos x="84" y="34"/>
                </a:cxn>
                <a:cxn ang="0">
                  <a:pos x="76" y="36"/>
                </a:cxn>
                <a:cxn ang="0">
                  <a:pos x="73" y="30"/>
                </a:cxn>
                <a:cxn ang="0">
                  <a:pos x="81" y="27"/>
                </a:cxn>
                <a:cxn ang="0">
                  <a:pos x="84" y="34"/>
                </a:cxn>
                <a:cxn ang="0">
                  <a:pos x="81" y="50"/>
                </a:cxn>
                <a:cxn ang="0">
                  <a:pos x="73" y="47"/>
                </a:cxn>
                <a:cxn ang="0">
                  <a:pos x="76" y="41"/>
                </a:cxn>
                <a:cxn ang="0">
                  <a:pos x="84" y="44"/>
                </a:cxn>
                <a:cxn ang="0">
                  <a:pos x="70" y="20"/>
                </a:cxn>
                <a:cxn ang="0">
                  <a:pos x="62" y="23"/>
                </a:cxn>
                <a:cxn ang="0">
                  <a:pos x="59" y="16"/>
                </a:cxn>
                <a:cxn ang="0">
                  <a:pos x="67" y="13"/>
                </a:cxn>
                <a:cxn ang="0">
                  <a:pos x="70" y="20"/>
                </a:cxn>
                <a:cxn ang="0">
                  <a:pos x="67" y="36"/>
                </a:cxn>
                <a:cxn ang="0">
                  <a:pos x="59" y="34"/>
                </a:cxn>
                <a:cxn ang="0">
                  <a:pos x="62" y="27"/>
                </a:cxn>
                <a:cxn ang="0">
                  <a:pos x="70" y="30"/>
                </a:cxn>
                <a:cxn ang="0">
                  <a:pos x="70" y="47"/>
                </a:cxn>
                <a:cxn ang="0">
                  <a:pos x="62" y="50"/>
                </a:cxn>
                <a:cxn ang="0">
                  <a:pos x="59" y="44"/>
                </a:cxn>
                <a:cxn ang="0">
                  <a:pos x="67" y="41"/>
                </a:cxn>
                <a:cxn ang="0">
                  <a:pos x="70" y="47"/>
                </a:cxn>
                <a:cxn ang="0">
                  <a:pos x="53" y="23"/>
                </a:cxn>
                <a:cxn ang="0">
                  <a:pos x="45" y="20"/>
                </a:cxn>
                <a:cxn ang="0">
                  <a:pos x="48" y="13"/>
                </a:cxn>
                <a:cxn ang="0">
                  <a:pos x="56" y="16"/>
                </a:cxn>
                <a:cxn ang="0">
                  <a:pos x="56" y="34"/>
                </a:cxn>
                <a:cxn ang="0">
                  <a:pos x="48" y="36"/>
                </a:cxn>
                <a:cxn ang="0">
                  <a:pos x="45" y="30"/>
                </a:cxn>
                <a:cxn ang="0">
                  <a:pos x="53" y="27"/>
                </a:cxn>
                <a:cxn ang="0">
                  <a:pos x="56" y="34"/>
                </a:cxn>
                <a:cxn ang="0">
                  <a:pos x="53" y="50"/>
                </a:cxn>
                <a:cxn ang="0">
                  <a:pos x="45" y="47"/>
                </a:cxn>
                <a:cxn ang="0">
                  <a:pos x="48" y="41"/>
                </a:cxn>
                <a:cxn ang="0">
                  <a:pos x="56" y="44"/>
                </a:cxn>
                <a:cxn ang="0">
                  <a:pos x="35" y="34"/>
                </a:cxn>
                <a:cxn ang="0">
                  <a:pos x="27" y="37"/>
                </a:cxn>
                <a:cxn ang="0">
                  <a:pos x="25" y="43"/>
                </a:cxn>
                <a:cxn ang="0">
                  <a:pos x="18" y="46"/>
                </a:cxn>
                <a:cxn ang="0">
                  <a:pos x="15" y="38"/>
                </a:cxn>
                <a:cxn ang="0">
                  <a:pos x="9" y="37"/>
                </a:cxn>
                <a:cxn ang="0">
                  <a:pos x="6" y="30"/>
                </a:cxn>
                <a:cxn ang="0">
                  <a:pos x="14" y="27"/>
                </a:cxn>
                <a:cxn ang="0">
                  <a:pos x="15" y="20"/>
                </a:cxn>
                <a:cxn ang="0">
                  <a:pos x="22" y="17"/>
                </a:cxn>
                <a:cxn ang="0">
                  <a:pos x="25" y="25"/>
                </a:cxn>
                <a:cxn ang="0">
                  <a:pos x="32" y="27"/>
                </a:cxn>
                <a:cxn ang="0">
                  <a:pos x="35" y="34"/>
                </a:cxn>
                <a:cxn ang="0">
                  <a:pos x="3" y="0"/>
                </a:cxn>
                <a:cxn ang="0">
                  <a:pos x="0" y="61"/>
                </a:cxn>
                <a:cxn ang="0">
                  <a:pos x="91" y="64"/>
                </a:cxn>
                <a:cxn ang="0">
                  <a:pos x="93" y="3"/>
                </a:cxn>
              </a:cxnLst>
              <a:rect l="0" t="0" r="r" b="b"/>
              <a:pathLst>
                <a:path w="93" h="64">
                  <a:moveTo>
                    <a:pt x="84" y="20"/>
                  </a:moveTo>
                  <a:cubicBezTo>
                    <a:pt x="84" y="21"/>
                    <a:pt x="83" y="23"/>
                    <a:pt x="81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5" y="23"/>
                    <a:pt x="73" y="21"/>
                    <a:pt x="73" y="20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5" y="13"/>
                    <a:pt x="76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3" y="13"/>
                    <a:pt x="84" y="15"/>
                    <a:pt x="84" y="16"/>
                  </a:cubicBezTo>
                  <a:lnTo>
                    <a:pt x="84" y="20"/>
                  </a:lnTo>
                  <a:close/>
                  <a:moveTo>
                    <a:pt x="84" y="34"/>
                  </a:moveTo>
                  <a:cubicBezTo>
                    <a:pt x="84" y="35"/>
                    <a:pt x="83" y="36"/>
                    <a:pt x="81" y="3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36"/>
                    <a:pt x="73" y="35"/>
                    <a:pt x="73" y="34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28"/>
                    <a:pt x="75" y="27"/>
                    <a:pt x="76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3" y="27"/>
                    <a:pt x="84" y="28"/>
                    <a:pt x="84" y="30"/>
                  </a:cubicBezTo>
                  <a:lnTo>
                    <a:pt x="84" y="34"/>
                  </a:lnTo>
                  <a:close/>
                  <a:moveTo>
                    <a:pt x="84" y="47"/>
                  </a:moveTo>
                  <a:cubicBezTo>
                    <a:pt x="84" y="49"/>
                    <a:pt x="83" y="50"/>
                    <a:pt x="81" y="50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5" y="50"/>
                    <a:pt x="73" y="49"/>
                    <a:pt x="73" y="47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42"/>
                    <a:pt x="75" y="41"/>
                    <a:pt x="76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3" y="41"/>
                    <a:pt x="84" y="42"/>
                    <a:pt x="84" y="44"/>
                  </a:cubicBezTo>
                  <a:lnTo>
                    <a:pt x="84" y="47"/>
                  </a:lnTo>
                  <a:close/>
                  <a:moveTo>
                    <a:pt x="70" y="20"/>
                  </a:moveTo>
                  <a:cubicBezTo>
                    <a:pt x="70" y="21"/>
                    <a:pt x="69" y="23"/>
                    <a:pt x="67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0" y="23"/>
                    <a:pt x="59" y="21"/>
                    <a:pt x="59" y="20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5"/>
                    <a:pt x="60" y="13"/>
                    <a:pt x="62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9" y="13"/>
                    <a:pt x="70" y="15"/>
                    <a:pt x="70" y="16"/>
                  </a:cubicBezTo>
                  <a:lnTo>
                    <a:pt x="70" y="20"/>
                  </a:lnTo>
                  <a:close/>
                  <a:moveTo>
                    <a:pt x="70" y="34"/>
                  </a:moveTo>
                  <a:cubicBezTo>
                    <a:pt x="70" y="35"/>
                    <a:pt x="69" y="36"/>
                    <a:pt x="67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0" y="36"/>
                    <a:pt x="59" y="35"/>
                    <a:pt x="59" y="34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8"/>
                    <a:pt x="60" y="27"/>
                    <a:pt x="62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9" y="27"/>
                    <a:pt x="70" y="28"/>
                    <a:pt x="70" y="30"/>
                  </a:cubicBezTo>
                  <a:lnTo>
                    <a:pt x="70" y="34"/>
                  </a:lnTo>
                  <a:close/>
                  <a:moveTo>
                    <a:pt x="70" y="47"/>
                  </a:moveTo>
                  <a:cubicBezTo>
                    <a:pt x="70" y="49"/>
                    <a:pt x="69" y="50"/>
                    <a:pt x="67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0" y="50"/>
                    <a:pt x="59" y="49"/>
                    <a:pt x="59" y="47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9" y="42"/>
                    <a:pt x="60" y="41"/>
                    <a:pt x="62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9" y="41"/>
                    <a:pt x="70" y="42"/>
                    <a:pt x="70" y="44"/>
                  </a:cubicBezTo>
                  <a:lnTo>
                    <a:pt x="70" y="47"/>
                  </a:lnTo>
                  <a:close/>
                  <a:moveTo>
                    <a:pt x="56" y="20"/>
                  </a:moveTo>
                  <a:cubicBezTo>
                    <a:pt x="56" y="21"/>
                    <a:pt x="55" y="23"/>
                    <a:pt x="53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6" y="23"/>
                    <a:pt x="45" y="21"/>
                    <a:pt x="45" y="20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5"/>
                    <a:pt x="46" y="13"/>
                    <a:pt x="48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5" y="13"/>
                    <a:pt x="56" y="15"/>
                    <a:pt x="56" y="16"/>
                  </a:cubicBezTo>
                  <a:cubicBezTo>
                    <a:pt x="56" y="20"/>
                    <a:pt x="56" y="20"/>
                    <a:pt x="56" y="20"/>
                  </a:cubicBezTo>
                  <a:close/>
                  <a:moveTo>
                    <a:pt x="56" y="34"/>
                  </a:moveTo>
                  <a:cubicBezTo>
                    <a:pt x="56" y="35"/>
                    <a:pt x="55" y="36"/>
                    <a:pt x="53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6" y="36"/>
                    <a:pt x="45" y="35"/>
                    <a:pt x="45" y="34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28"/>
                    <a:pt x="46" y="27"/>
                    <a:pt x="48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5" y="27"/>
                    <a:pt x="56" y="28"/>
                    <a:pt x="56" y="30"/>
                  </a:cubicBezTo>
                  <a:cubicBezTo>
                    <a:pt x="56" y="34"/>
                    <a:pt x="56" y="34"/>
                    <a:pt x="56" y="34"/>
                  </a:cubicBezTo>
                  <a:close/>
                  <a:moveTo>
                    <a:pt x="56" y="47"/>
                  </a:moveTo>
                  <a:cubicBezTo>
                    <a:pt x="56" y="49"/>
                    <a:pt x="55" y="50"/>
                    <a:pt x="53" y="50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6" y="50"/>
                    <a:pt x="45" y="49"/>
                    <a:pt x="45" y="47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2"/>
                    <a:pt x="46" y="41"/>
                    <a:pt x="48" y="4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5" y="41"/>
                    <a:pt x="56" y="42"/>
                    <a:pt x="56" y="44"/>
                  </a:cubicBezTo>
                  <a:cubicBezTo>
                    <a:pt x="56" y="47"/>
                    <a:pt x="56" y="47"/>
                    <a:pt x="56" y="47"/>
                  </a:cubicBezTo>
                  <a:close/>
                  <a:moveTo>
                    <a:pt x="35" y="34"/>
                  </a:moveTo>
                  <a:cubicBezTo>
                    <a:pt x="35" y="35"/>
                    <a:pt x="33" y="37"/>
                    <a:pt x="32" y="37"/>
                  </a:cubicBezTo>
                  <a:cubicBezTo>
                    <a:pt x="32" y="37"/>
                    <a:pt x="28" y="36"/>
                    <a:pt x="27" y="37"/>
                  </a:cubicBezTo>
                  <a:cubicBezTo>
                    <a:pt x="26" y="37"/>
                    <a:pt x="25" y="37"/>
                    <a:pt x="25" y="38"/>
                  </a:cubicBezTo>
                  <a:cubicBezTo>
                    <a:pt x="25" y="39"/>
                    <a:pt x="25" y="43"/>
                    <a:pt x="25" y="43"/>
                  </a:cubicBezTo>
                  <a:cubicBezTo>
                    <a:pt x="25" y="45"/>
                    <a:pt x="24" y="46"/>
                    <a:pt x="22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5" y="45"/>
                    <a:pt x="15" y="43"/>
                  </a:cubicBezTo>
                  <a:cubicBezTo>
                    <a:pt x="15" y="43"/>
                    <a:pt x="16" y="39"/>
                    <a:pt x="15" y="38"/>
                  </a:cubicBezTo>
                  <a:cubicBezTo>
                    <a:pt x="15" y="37"/>
                    <a:pt x="15" y="37"/>
                    <a:pt x="14" y="37"/>
                  </a:cubicBezTo>
                  <a:cubicBezTo>
                    <a:pt x="13" y="36"/>
                    <a:pt x="9" y="37"/>
                    <a:pt x="9" y="37"/>
                  </a:cubicBezTo>
                  <a:cubicBezTo>
                    <a:pt x="7" y="37"/>
                    <a:pt x="6" y="35"/>
                    <a:pt x="6" y="34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28"/>
                    <a:pt x="7" y="27"/>
                    <a:pt x="9" y="27"/>
                  </a:cubicBezTo>
                  <a:cubicBezTo>
                    <a:pt x="9" y="27"/>
                    <a:pt x="13" y="27"/>
                    <a:pt x="14" y="27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6" y="24"/>
                    <a:pt x="15" y="20"/>
                    <a:pt x="15" y="20"/>
                  </a:cubicBezTo>
                  <a:cubicBezTo>
                    <a:pt x="15" y="19"/>
                    <a:pt x="17" y="17"/>
                    <a:pt x="18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4" y="17"/>
                    <a:pt x="25" y="19"/>
                    <a:pt x="25" y="20"/>
                  </a:cubicBezTo>
                  <a:cubicBezTo>
                    <a:pt x="25" y="20"/>
                    <a:pt x="25" y="24"/>
                    <a:pt x="25" y="25"/>
                  </a:cubicBezTo>
                  <a:cubicBezTo>
                    <a:pt x="25" y="26"/>
                    <a:pt x="26" y="26"/>
                    <a:pt x="27" y="27"/>
                  </a:cubicBezTo>
                  <a:cubicBezTo>
                    <a:pt x="28" y="27"/>
                    <a:pt x="32" y="27"/>
                    <a:pt x="32" y="27"/>
                  </a:cubicBezTo>
                  <a:cubicBezTo>
                    <a:pt x="33" y="27"/>
                    <a:pt x="35" y="28"/>
                    <a:pt x="35" y="30"/>
                  </a:cubicBezTo>
                  <a:lnTo>
                    <a:pt x="35" y="34"/>
                  </a:lnTo>
                  <a:close/>
                  <a:moveTo>
                    <a:pt x="9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4"/>
                    <a:pt x="2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3" y="64"/>
                    <a:pt x="93" y="61"/>
                    <a:pt x="93" y="61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3" y="3"/>
                    <a:pt x="93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1" name="Freeform 281">
              <a:extLst>
                <a:ext uri="{FF2B5EF4-FFF2-40B4-BE49-F238E27FC236}">
                  <a16:creationId xmlns:a16="http://schemas.microsoft.com/office/drawing/2014/main" id="{41BCD2F4-2FA5-60C2-AD10-D0A27283B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388" y="3176587"/>
              <a:ext cx="61912" cy="15875"/>
            </a:xfrm>
            <a:custGeom>
              <a:avLst/>
              <a:gdLst/>
              <a:ahLst/>
              <a:cxnLst>
                <a:cxn ang="0">
                  <a:pos x="27" y="4"/>
                </a:cxn>
                <a:cxn ang="0">
                  <a:pos x="23" y="7"/>
                </a:cxn>
                <a:cxn ang="0">
                  <a:pos x="3" y="7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23" y="0"/>
                </a:cxn>
                <a:cxn ang="0">
                  <a:pos x="27" y="4"/>
                </a:cxn>
              </a:cxnLst>
              <a:rect l="0" t="0" r="r" b="b"/>
              <a:pathLst>
                <a:path w="27" h="7">
                  <a:moveTo>
                    <a:pt x="27" y="4"/>
                  </a:moveTo>
                  <a:cubicBezTo>
                    <a:pt x="27" y="6"/>
                    <a:pt x="25" y="7"/>
                    <a:pt x="2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7" y="2"/>
                    <a:pt x="2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2" name="Freeform 282">
              <a:extLst>
                <a:ext uri="{FF2B5EF4-FFF2-40B4-BE49-F238E27FC236}">
                  <a16:creationId xmlns:a16="http://schemas.microsoft.com/office/drawing/2014/main" id="{2809A697-9949-5947-D813-FB0577BEA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738" y="3176587"/>
              <a:ext cx="61912" cy="15875"/>
            </a:xfrm>
            <a:custGeom>
              <a:avLst/>
              <a:gdLst/>
              <a:ahLst/>
              <a:cxnLst>
                <a:cxn ang="0">
                  <a:pos x="27" y="4"/>
                </a:cxn>
                <a:cxn ang="0">
                  <a:pos x="24" y="7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24" y="0"/>
                </a:cxn>
                <a:cxn ang="0">
                  <a:pos x="27" y="4"/>
                </a:cxn>
              </a:cxnLst>
              <a:rect l="0" t="0" r="r" b="b"/>
              <a:pathLst>
                <a:path w="27" h="7">
                  <a:moveTo>
                    <a:pt x="27" y="4"/>
                  </a:moveTo>
                  <a:cubicBezTo>
                    <a:pt x="27" y="6"/>
                    <a:pt x="26" y="7"/>
                    <a:pt x="2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7" y="2"/>
                    <a:pt x="2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53" name="Group 456">
            <a:extLst>
              <a:ext uri="{FF2B5EF4-FFF2-40B4-BE49-F238E27FC236}">
                <a16:creationId xmlns:a16="http://schemas.microsoft.com/office/drawing/2014/main" id="{F3B4C7F7-902D-F6AD-B875-89A127CCBB62}"/>
              </a:ext>
            </a:extLst>
          </p:cNvPr>
          <p:cNvGrpSpPr/>
          <p:nvPr/>
        </p:nvGrpSpPr>
        <p:grpSpPr>
          <a:xfrm>
            <a:off x="8887432" y="3327015"/>
            <a:ext cx="299986" cy="322659"/>
            <a:chOff x="7180263" y="2371724"/>
            <a:chExt cx="273050" cy="293688"/>
          </a:xfrm>
          <a:solidFill>
            <a:srgbClr val="6ACEE2"/>
          </a:solidFill>
        </p:grpSpPr>
        <p:sp>
          <p:nvSpPr>
            <p:cNvPr id="354" name="Freeform 283">
              <a:extLst>
                <a:ext uri="{FF2B5EF4-FFF2-40B4-BE49-F238E27FC236}">
                  <a16:creationId xmlns:a16="http://schemas.microsoft.com/office/drawing/2014/main" id="{87116B21-145F-D74E-DDBA-8AE3DD597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9950" y="2520949"/>
              <a:ext cx="165100" cy="12700"/>
            </a:xfrm>
            <a:custGeom>
              <a:avLst/>
              <a:gdLst/>
              <a:ahLst/>
              <a:cxnLst>
                <a:cxn ang="0">
                  <a:pos x="72" y="4"/>
                </a:cxn>
                <a:cxn ang="0">
                  <a:pos x="70" y="6"/>
                </a:cxn>
                <a:cxn ang="0">
                  <a:pos x="2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70" y="0"/>
                </a:cxn>
                <a:cxn ang="0">
                  <a:pos x="72" y="2"/>
                </a:cxn>
                <a:cxn ang="0">
                  <a:pos x="72" y="4"/>
                </a:cxn>
              </a:cxnLst>
              <a:rect l="0" t="0" r="r" b="b"/>
              <a:pathLst>
                <a:path w="72" h="6">
                  <a:moveTo>
                    <a:pt x="72" y="4"/>
                  </a:moveTo>
                  <a:cubicBezTo>
                    <a:pt x="72" y="5"/>
                    <a:pt x="71" y="6"/>
                    <a:pt x="7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1" y="0"/>
                    <a:pt x="72" y="1"/>
                    <a:pt x="72" y="2"/>
                  </a:cubicBezTo>
                  <a:lnTo>
                    <a:pt x="7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5" name="Freeform 284">
              <a:extLst>
                <a:ext uri="{FF2B5EF4-FFF2-40B4-BE49-F238E27FC236}">
                  <a16:creationId xmlns:a16="http://schemas.microsoft.com/office/drawing/2014/main" id="{4063F87F-48B6-A001-3BD9-BAEDD73F8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9950" y="2559049"/>
              <a:ext cx="96837" cy="11113"/>
            </a:xfrm>
            <a:custGeom>
              <a:avLst/>
              <a:gdLst/>
              <a:ahLst/>
              <a:cxnLst>
                <a:cxn ang="0">
                  <a:pos x="42" y="3"/>
                </a:cxn>
                <a:cxn ang="0">
                  <a:pos x="39" y="5"/>
                </a:cxn>
                <a:cxn ang="0">
                  <a:pos x="2" y="5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39" y="0"/>
                </a:cxn>
                <a:cxn ang="0">
                  <a:pos x="42" y="2"/>
                </a:cxn>
                <a:cxn ang="0">
                  <a:pos x="42" y="3"/>
                </a:cxn>
              </a:cxnLst>
              <a:rect l="0" t="0" r="r" b="b"/>
              <a:pathLst>
                <a:path w="42" h="5">
                  <a:moveTo>
                    <a:pt x="42" y="3"/>
                  </a:moveTo>
                  <a:cubicBezTo>
                    <a:pt x="42" y="4"/>
                    <a:pt x="41" y="5"/>
                    <a:pt x="39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2" y="0"/>
                    <a:pt x="42" y="2"/>
                  </a:cubicBezTo>
                  <a:lnTo>
                    <a:pt x="4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6" name="Freeform 285">
              <a:extLst>
                <a:ext uri="{FF2B5EF4-FFF2-40B4-BE49-F238E27FC236}">
                  <a16:creationId xmlns:a16="http://schemas.microsoft.com/office/drawing/2014/main" id="{623C9359-F55D-DF41-1C86-62C994D615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80263" y="2371724"/>
              <a:ext cx="273050" cy="293688"/>
            </a:xfrm>
            <a:custGeom>
              <a:avLst/>
              <a:gdLst/>
              <a:ahLst/>
              <a:cxnLst>
                <a:cxn ang="0">
                  <a:pos x="108" y="105"/>
                </a:cxn>
                <a:cxn ang="0">
                  <a:pos x="104" y="109"/>
                </a:cxn>
                <a:cxn ang="0">
                  <a:pos x="15" y="109"/>
                </a:cxn>
                <a:cxn ang="0">
                  <a:pos x="11" y="105"/>
                </a:cxn>
                <a:cxn ang="0">
                  <a:pos x="11" y="58"/>
                </a:cxn>
                <a:cxn ang="0">
                  <a:pos x="15" y="54"/>
                </a:cxn>
                <a:cxn ang="0">
                  <a:pos x="104" y="54"/>
                </a:cxn>
                <a:cxn ang="0">
                  <a:pos x="108" y="58"/>
                </a:cxn>
                <a:cxn ang="0">
                  <a:pos x="108" y="105"/>
                </a:cxn>
                <a:cxn ang="0">
                  <a:pos x="110" y="0"/>
                </a:cxn>
                <a:cxn ang="0">
                  <a:pos x="100" y="0"/>
                </a:cxn>
                <a:cxn ang="0">
                  <a:pos x="98" y="2"/>
                </a:cxn>
                <a:cxn ang="0">
                  <a:pos x="98" y="29"/>
                </a:cxn>
                <a:cxn ang="0">
                  <a:pos x="93" y="34"/>
                </a:cxn>
                <a:cxn ang="0">
                  <a:pos x="25" y="34"/>
                </a:cxn>
                <a:cxn ang="0">
                  <a:pos x="21" y="29"/>
                </a:cxn>
                <a:cxn ang="0">
                  <a:pos x="21" y="1"/>
                </a:cxn>
                <a:cxn ang="0">
                  <a:pos x="20" y="0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20"/>
                </a:cxn>
                <a:cxn ang="0">
                  <a:pos x="9" y="128"/>
                </a:cxn>
                <a:cxn ang="0">
                  <a:pos x="110" y="128"/>
                </a:cxn>
                <a:cxn ang="0">
                  <a:pos x="119" y="120"/>
                </a:cxn>
                <a:cxn ang="0">
                  <a:pos x="119" y="9"/>
                </a:cxn>
                <a:cxn ang="0">
                  <a:pos x="110" y="0"/>
                </a:cxn>
              </a:cxnLst>
              <a:rect l="0" t="0" r="r" b="b"/>
              <a:pathLst>
                <a:path w="119" h="128">
                  <a:moveTo>
                    <a:pt x="108" y="105"/>
                  </a:moveTo>
                  <a:cubicBezTo>
                    <a:pt x="108" y="107"/>
                    <a:pt x="106" y="109"/>
                    <a:pt x="104" y="109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13" y="109"/>
                    <a:pt x="11" y="107"/>
                    <a:pt x="11" y="105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1" y="56"/>
                    <a:pt x="13" y="54"/>
                    <a:pt x="15" y="5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6" y="54"/>
                    <a:pt x="108" y="56"/>
                    <a:pt x="108" y="58"/>
                  </a:cubicBezTo>
                  <a:lnTo>
                    <a:pt x="108" y="105"/>
                  </a:lnTo>
                  <a:close/>
                  <a:moveTo>
                    <a:pt x="11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98" y="0"/>
                    <a:pt x="98" y="2"/>
                    <a:pt x="98" y="2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2"/>
                    <a:pt x="96" y="34"/>
                    <a:pt x="93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3" y="34"/>
                    <a:pt x="21" y="32"/>
                    <a:pt x="21" y="29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9" y="128"/>
                  </a:cubicBezTo>
                  <a:cubicBezTo>
                    <a:pt x="110" y="128"/>
                    <a:pt x="110" y="128"/>
                    <a:pt x="110" y="128"/>
                  </a:cubicBezTo>
                  <a:cubicBezTo>
                    <a:pt x="115" y="128"/>
                    <a:pt x="119" y="124"/>
                    <a:pt x="119" y="120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9" y="4"/>
                    <a:pt x="115" y="0"/>
                    <a:pt x="11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7" name="Freeform 286">
              <a:extLst>
                <a:ext uri="{FF2B5EF4-FFF2-40B4-BE49-F238E27FC236}">
                  <a16:creationId xmlns:a16="http://schemas.microsoft.com/office/drawing/2014/main" id="{06FFAAC6-A682-6492-543B-803CCD97E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6463" y="2371724"/>
              <a:ext cx="26987" cy="6350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26"/>
                </a:cxn>
                <a:cxn ang="0">
                  <a:pos x="2" y="28"/>
                </a:cxn>
                <a:cxn ang="0">
                  <a:pos x="10" y="28"/>
                </a:cxn>
                <a:cxn ang="0">
                  <a:pos x="12" y="26"/>
                </a:cxn>
                <a:cxn ang="0">
                  <a:pos x="12" y="1"/>
                </a:cxn>
                <a:cxn ang="0">
                  <a:pos x="11" y="0"/>
                </a:cxn>
                <a:cxn ang="0">
                  <a:pos x="1" y="0"/>
                </a:cxn>
              </a:cxnLst>
              <a:rect l="0" t="0" r="r" b="b"/>
              <a:pathLst>
                <a:path w="12" h="28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1" y="28"/>
                    <a:pt x="2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1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58" name="Group 399">
            <a:extLst>
              <a:ext uri="{FF2B5EF4-FFF2-40B4-BE49-F238E27FC236}">
                <a16:creationId xmlns:a16="http://schemas.microsoft.com/office/drawing/2014/main" id="{30CE679E-E640-6914-4963-B4D3555E09C2}"/>
              </a:ext>
            </a:extLst>
          </p:cNvPr>
          <p:cNvGrpSpPr/>
          <p:nvPr/>
        </p:nvGrpSpPr>
        <p:grpSpPr>
          <a:xfrm>
            <a:off x="3131900" y="4003726"/>
            <a:ext cx="298240" cy="362773"/>
            <a:chOff x="1941513" y="2909887"/>
            <a:chExt cx="271462" cy="330200"/>
          </a:xfrm>
          <a:solidFill>
            <a:srgbClr val="351375"/>
          </a:solidFill>
        </p:grpSpPr>
        <p:sp>
          <p:nvSpPr>
            <p:cNvPr id="359" name="Freeform 287">
              <a:extLst>
                <a:ext uri="{FF2B5EF4-FFF2-40B4-BE49-F238E27FC236}">
                  <a16:creationId xmlns:a16="http://schemas.microsoft.com/office/drawing/2014/main" id="{B091F753-BEAC-AAE2-D7C4-0968372B0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513" y="2976562"/>
              <a:ext cx="168275" cy="169863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0" y="36"/>
                </a:cxn>
                <a:cxn ang="0">
                  <a:pos x="0" y="48"/>
                </a:cxn>
                <a:cxn ang="0">
                  <a:pos x="10" y="73"/>
                </a:cxn>
                <a:cxn ang="0">
                  <a:pos x="12" y="73"/>
                </a:cxn>
                <a:cxn ang="0">
                  <a:pos x="22" y="68"/>
                </a:cxn>
                <a:cxn ang="0">
                  <a:pos x="27" y="67"/>
                </a:cxn>
                <a:cxn ang="0">
                  <a:pos x="26" y="66"/>
                </a:cxn>
                <a:cxn ang="0">
                  <a:pos x="11" y="41"/>
                </a:cxn>
                <a:cxn ang="0">
                  <a:pos x="11" y="33"/>
                </a:cxn>
                <a:cxn ang="0">
                  <a:pos x="12" y="32"/>
                </a:cxn>
                <a:cxn ang="0">
                  <a:pos x="20" y="32"/>
                </a:cxn>
                <a:cxn ang="0">
                  <a:pos x="21" y="31"/>
                </a:cxn>
                <a:cxn ang="0">
                  <a:pos x="23" y="22"/>
                </a:cxn>
                <a:cxn ang="0">
                  <a:pos x="25" y="31"/>
                </a:cxn>
                <a:cxn ang="0">
                  <a:pos x="26" y="32"/>
                </a:cxn>
                <a:cxn ang="0">
                  <a:pos x="61" y="32"/>
                </a:cxn>
                <a:cxn ang="0">
                  <a:pos x="62" y="33"/>
                </a:cxn>
                <a:cxn ang="0">
                  <a:pos x="62" y="41"/>
                </a:cxn>
                <a:cxn ang="0">
                  <a:pos x="46" y="66"/>
                </a:cxn>
                <a:cxn ang="0">
                  <a:pos x="46" y="67"/>
                </a:cxn>
                <a:cxn ang="0">
                  <a:pos x="51" y="68"/>
                </a:cxn>
                <a:cxn ang="0">
                  <a:pos x="62" y="73"/>
                </a:cxn>
                <a:cxn ang="0">
                  <a:pos x="64" y="72"/>
                </a:cxn>
                <a:cxn ang="0">
                  <a:pos x="73" y="48"/>
                </a:cxn>
                <a:cxn ang="0">
                  <a:pos x="73" y="36"/>
                </a:cxn>
                <a:cxn ang="0">
                  <a:pos x="37" y="0"/>
                </a:cxn>
              </a:cxnLst>
              <a:rect l="0" t="0" r="r" b="b"/>
              <a:pathLst>
                <a:path w="73" h="74">
                  <a:moveTo>
                    <a:pt x="37" y="0"/>
                  </a:moveTo>
                  <a:cubicBezTo>
                    <a:pt x="17" y="0"/>
                    <a:pt x="0" y="16"/>
                    <a:pt x="0" y="3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7"/>
                    <a:pt x="3" y="66"/>
                    <a:pt x="10" y="73"/>
                  </a:cubicBezTo>
                  <a:cubicBezTo>
                    <a:pt x="11" y="74"/>
                    <a:pt x="11" y="73"/>
                    <a:pt x="12" y="73"/>
                  </a:cubicBezTo>
                  <a:cubicBezTo>
                    <a:pt x="15" y="71"/>
                    <a:pt x="18" y="69"/>
                    <a:pt x="22" y="68"/>
                  </a:cubicBezTo>
                  <a:cubicBezTo>
                    <a:pt x="24" y="68"/>
                    <a:pt x="25" y="67"/>
                    <a:pt x="27" y="67"/>
                  </a:cubicBezTo>
                  <a:cubicBezTo>
                    <a:pt x="28" y="67"/>
                    <a:pt x="28" y="66"/>
                    <a:pt x="26" y="66"/>
                  </a:cubicBezTo>
                  <a:cubicBezTo>
                    <a:pt x="16" y="63"/>
                    <a:pt x="11" y="53"/>
                    <a:pt x="11" y="41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2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1" y="32"/>
                    <a:pt x="21" y="32"/>
                    <a:pt x="21" y="31"/>
                  </a:cubicBezTo>
                  <a:cubicBezTo>
                    <a:pt x="22" y="29"/>
                    <a:pt x="22" y="22"/>
                    <a:pt x="23" y="22"/>
                  </a:cubicBezTo>
                  <a:cubicBezTo>
                    <a:pt x="24" y="22"/>
                    <a:pt x="25" y="30"/>
                    <a:pt x="25" y="31"/>
                  </a:cubicBezTo>
                  <a:cubicBezTo>
                    <a:pt x="25" y="32"/>
                    <a:pt x="26" y="32"/>
                    <a:pt x="2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2" y="32"/>
                    <a:pt x="62" y="32"/>
                    <a:pt x="62" y="33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2" y="53"/>
                    <a:pt x="57" y="63"/>
                    <a:pt x="46" y="66"/>
                  </a:cubicBezTo>
                  <a:cubicBezTo>
                    <a:pt x="45" y="66"/>
                    <a:pt x="45" y="67"/>
                    <a:pt x="46" y="67"/>
                  </a:cubicBezTo>
                  <a:cubicBezTo>
                    <a:pt x="48" y="67"/>
                    <a:pt x="49" y="67"/>
                    <a:pt x="51" y="68"/>
                  </a:cubicBezTo>
                  <a:cubicBezTo>
                    <a:pt x="55" y="69"/>
                    <a:pt x="59" y="71"/>
                    <a:pt x="62" y="73"/>
                  </a:cubicBezTo>
                  <a:cubicBezTo>
                    <a:pt x="62" y="73"/>
                    <a:pt x="63" y="73"/>
                    <a:pt x="64" y="72"/>
                  </a:cubicBezTo>
                  <a:cubicBezTo>
                    <a:pt x="70" y="66"/>
                    <a:pt x="73" y="57"/>
                    <a:pt x="73" y="48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3" y="16"/>
                    <a:pt x="57" y="0"/>
                    <a:pt x="3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0" name="Freeform 288">
              <a:extLst>
                <a:ext uri="{FF2B5EF4-FFF2-40B4-BE49-F238E27FC236}">
                  <a16:creationId xmlns:a16="http://schemas.microsoft.com/office/drawing/2014/main" id="{0F5B89F2-2D1D-9784-75A9-181AF1BEB1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9450" y="3141662"/>
              <a:ext cx="152400" cy="98425"/>
            </a:xfrm>
            <a:custGeom>
              <a:avLst/>
              <a:gdLst/>
              <a:ahLst/>
              <a:cxnLst>
                <a:cxn ang="0">
                  <a:pos x="58" y="27"/>
                </a:cxn>
                <a:cxn ang="0">
                  <a:pos x="46" y="27"/>
                </a:cxn>
                <a:cxn ang="0">
                  <a:pos x="46" y="24"/>
                </a:cxn>
                <a:cxn ang="0">
                  <a:pos x="58" y="24"/>
                </a:cxn>
                <a:cxn ang="0">
                  <a:pos x="58" y="27"/>
                </a:cxn>
                <a:cxn ang="0">
                  <a:pos x="35" y="29"/>
                </a:cxn>
                <a:cxn ang="0">
                  <a:pos x="34" y="30"/>
                </a:cxn>
                <a:cxn ang="0">
                  <a:pos x="33" y="29"/>
                </a:cxn>
                <a:cxn ang="0">
                  <a:pos x="13" y="9"/>
                </a:cxn>
                <a:cxn ang="0">
                  <a:pos x="13" y="8"/>
                </a:cxn>
                <a:cxn ang="0">
                  <a:pos x="20" y="4"/>
                </a:cxn>
                <a:cxn ang="0">
                  <a:pos x="21" y="4"/>
                </a:cxn>
                <a:cxn ang="0">
                  <a:pos x="34" y="7"/>
                </a:cxn>
                <a:cxn ang="0">
                  <a:pos x="44" y="5"/>
                </a:cxn>
                <a:cxn ang="0">
                  <a:pos x="46" y="4"/>
                </a:cxn>
                <a:cxn ang="0">
                  <a:pos x="46" y="4"/>
                </a:cxn>
                <a:cxn ang="0">
                  <a:pos x="47" y="4"/>
                </a:cxn>
                <a:cxn ang="0">
                  <a:pos x="54" y="8"/>
                </a:cxn>
                <a:cxn ang="0">
                  <a:pos x="54" y="9"/>
                </a:cxn>
                <a:cxn ang="0">
                  <a:pos x="35" y="29"/>
                </a:cxn>
                <a:cxn ang="0">
                  <a:pos x="51" y="2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46" y="1"/>
                </a:cxn>
                <a:cxn ang="0">
                  <a:pos x="44" y="2"/>
                </a:cxn>
                <a:cxn ang="0">
                  <a:pos x="34" y="4"/>
                </a:cxn>
                <a:cxn ang="0">
                  <a:pos x="21" y="0"/>
                </a:cxn>
                <a:cxn ang="0">
                  <a:pos x="20" y="0"/>
                </a:cxn>
                <a:cxn ang="0">
                  <a:pos x="0" y="23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42"/>
                </a:cxn>
                <a:cxn ang="0">
                  <a:pos x="2" y="43"/>
                </a:cxn>
                <a:cxn ang="0">
                  <a:pos x="65" y="43"/>
                </a:cxn>
                <a:cxn ang="0">
                  <a:pos x="67" y="42"/>
                </a:cxn>
                <a:cxn ang="0">
                  <a:pos x="67" y="30"/>
                </a:cxn>
                <a:cxn ang="0">
                  <a:pos x="67" y="30"/>
                </a:cxn>
                <a:cxn ang="0">
                  <a:pos x="67" y="24"/>
                </a:cxn>
                <a:cxn ang="0">
                  <a:pos x="51" y="2"/>
                </a:cxn>
              </a:cxnLst>
              <a:rect l="0" t="0" r="r" b="b"/>
              <a:pathLst>
                <a:path w="67" h="43">
                  <a:moveTo>
                    <a:pt x="58" y="27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58" y="27"/>
                  </a:lnTo>
                  <a:close/>
                  <a:moveTo>
                    <a:pt x="35" y="29"/>
                  </a:moveTo>
                  <a:cubicBezTo>
                    <a:pt x="35" y="29"/>
                    <a:pt x="35" y="30"/>
                    <a:pt x="34" y="30"/>
                  </a:cubicBezTo>
                  <a:cubicBezTo>
                    <a:pt x="33" y="30"/>
                    <a:pt x="33" y="29"/>
                    <a:pt x="33" y="29"/>
                  </a:cubicBezTo>
                  <a:cubicBezTo>
                    <a:pt x="29" y="22"/>
                    <a:pt x="13" y="9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9" y="4"/>
                    <a:pt x="20" y="4"/>
                  </a:cubicBezTo>
                  <a:cubicBezTo>
                    <a:pt x="20" y="4"/>
                    <a:pt x="21" y="4"/>
                    <a:pt x="21" y="4"/>
                  </a:cubicBezTo>
                  <a:cubicBezTo>
                    <a:pt x="25" y="6"/>
                    <a:pt x="29" y="7"/>
                    <a:pt x="34" y="7"/>
                  </a:cubicBezTo>
                  <a:cubicBezTo>
                    <a:pt x="37" y="7"/>
                    <a:pt x="41" y="7"/>
                    <a:pt x="44" y="5"/>
                  </a:cubicBezTo>
                  <a:cubicBezTo>
                    <a:pt x="44" y="5"/>
                    <a:pt x="45" y="5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8" y="4"/>
                    <a:pt x="53" y="8"/>
                    <a:pt x="54" y="8"/>
                  </a:cubicBezTo>
                  <a:cubicBezTo>
                    <a:pt x="54" y="8"/>
                    <a:pt x="54" y="9"/>
                    <a:pt x="54" y="9"/>
                  </a:cubicBezTo>
                  <a:cubicBezTo>
                    <a:pt x="54" y="9"/>
                    <a:pt x="38" y="22"/>
                    <a:pt x="35" y="29"/>
                  </a:cubicBezTo>
                  <a:moveTo>
                    <a:pt x="51" y="2"/>
                  </a:moveTo>
                  <a:cubicBezTo>
                    <a:pt x="50" y="1"/>
                    <a:pt x="49" y="1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6" y="0"/>
                    <a:pt x="46" y="1"/>
                  </a:cubicBezTo>
                  <a:cubicBezTo>
                    <a:pt x="45" y="1"/>
                    <a:pt x="44" y="1"/>
                    <a:pt x="44" y="2"/>
                  </a:cubicBezTo>
                  <a:cubicBezTo>
                    <a:pt x="41" y="3"/>
                    <a:pt x="38" y="4"/>
                    <a:pt x="34" y="4"/>
                  </a:cubicBezTo>
                  <a:cubicBezTo>
                    <a:pt x="29" y="4"/>
                    <a:pt x="25" y="3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9" y="3"/>
                    <a:pt x="0" y="10"/>
                    <a:pt x="0" y="2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0" y="39"/>
                    <a:pt x="0" y="42"/>
                  </a:cubicBezTo>
                  <a:cubicBezTo>
                    <a:pt x="1" y="43"/>
                    <a:pt x="0" y="43"/>
                    <a:pt x="2" y="43"/>
                  </a:cubicBezTo>
                  <a:cubicBezTo>
                    <a:pt x="8" y="43"/>
                    <a:pt x="55" y="43"/>
                    <a:pt x="65" y="43"/>
                  </a:cubicBezTo>
                  <a:cubicBezTo>
                    <a:pt x="67" y="43"/>
                    <a:pt x="67" y="43"/>
                    <a:pt x="67" y="42"/>
                  </a:cubicBezTo>
                  <a:cubicBezTo>
                    <a:pt x="67" y="39"/>
                    <a:pt x="67" y="32"/>
                    <a:pt x="67" y="30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12"/>
                    <a:pt x="61" y="5"/>
                    <a:pt x="51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1" name="Freeform 289">
              <a:extLst>
                <a:ext uri="{FF2B5EF4-FFF2-40B4-BE49-F238E27FC236}">
                  <a16:creationId xmlns:a16="http://schemas.microsoft.com/office/drawing/2014/main" id="{E373A683-9281-EA45-CBA9-EB85B5ACE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7250" y="2951162"/>
              <a:ext cx="46037" cy="46038"/>
            </a:xfrm>
            <a:custGeom>
              <a:avLst/>
              <a:gdLst/>
              <a:ahLst/>
              <a:cxnLst>
                <a:cxn ang="0">
                  <a:pos x="6" y="15"/>
                </a:cxn>
                <a:cxn ang="0">
                  <a:pos x="5" y="14"/>
                </a:cxn>
                <a:cxn ang="0">
                  <a:pos x="5" y="1"/>
                </a:cxn>
                <a:cxn ang="0">
                  <a:pos x="4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9"/>
                </a:cxn>
                <a:cxn ang="0">
                  <a:pos x="1" y="20"/>
                </a:cxn>
                <a:cxn ang="0">
                  <a:pos x="19" y="20"/>
                </a:cxn>
                <a:cxn ang="0">
                  <a:pos x="20" y="19"/>
                </a:cxn>
                <a:cxn ang="0">
                  <a:pos x="20" y="16"/>
                </a:cxn>
                <a:cxn ang="0">
                  <a:pos x="19" y="15"/>
                </a:cxn>
                <a:cxn ang="0">
                  <a:pos x="6" y="15"/>
                </a:cxn>
              </a:cxnLst>
              <a:rect l="0" t="0" r="r" b="b"/>
              <a:pathLst>
                <a:path w="20" h="20">
                  <a:moveTo>
                    <a:pt x="6" y="15"/>
                  </a:moveTo>
                  <a:cubicBezTo>
                    <a:pt x="5" y="15"/>
                    <a:pt x="5" y="15"/>
                    <a:pt x="5" y="1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1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20" y="19"/>
                    <a:pt x="20" y="19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5"/>
                    <a:pt x="19" y="15"/>
                    <a:pt x="19" y="15"/>
                  </a:cubicBezTo>
                  <a:lnTo>
                    <a:pt x="6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2" name="Freeform 290">
              <a:extLst>
                <a:ext uri="{FF2B5EF4-FFF2-40B4-BE49-F238E27FC236}">
                  <a16:creationId xmlns:a16="http://schemas.microsoft.com/office/drawing/2014/main" id="{6A8599FC-FFD3-2E74-5CC6-071CFE5D1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0575" y="2909887"/>
              <a:ext cx="152400" cy="15875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6" y="11"/>
                </a:cxn>
                <a:cxn ang="0">
                  <a:pos x="0" y="20"/>
                </a:cxn>
                <a:cxn ang="0">
                  <a:pos x="1" y="21"/>
                </a:cxn>
                <a:cxn ang="0">
                  <a:pos x="5" y="23"/>
                </a:cxn>
                <a:cxn ang="0">
                  <a:pos x="7" y="23"/>
                </a:cxn>
                <a:cxn ang="0">
                  <a:pos x="11" y="16"/>
                </a:cxn>
                <a:cxn ang="0">
                  <a:pos x="32" y="6"/>
                </a:cxn>
                <a:cxn ang="0">
                  <a:pos x="60" y="34"/>
                </a:cxn>
                <a:cxn ang="0">
                  <a:pos x="60" y="37"/>
                </a:cxn>
                <a:cxn ang="0">
                  <a:pos x="32" y="62"/>
                </a:cxn>
                <a:cxn ang="0">
                  <a:pos x="30" y="63"/>
                </a:cxn>
                <a:cxn ang="0">
                  <a:pos x="30" y="68"/>
                </a:cxn>
                <a:cxn ang="0">
                  <a:pos x="31" y="69"/>
                </a:cxn>
                <a:cxn ang="0">
                  <a:pos x="32" y="69"/>
                </a:cxn>
                <a:cxn ang="0">
                  <a:pos x="66" y="37"/>
                </a:cxn>
                <a:cxn ang="0">
                  <a:pos x="66" y="34"/>
                </a:cxn>
                <a:cxn ang="0">
                  <a:pos x="32" y="0"/>
                </a:cxn>
              </a:cxnLst>
              <a:rect l="0" t="0" r="r" b="b"/>
              <a:pathLst>
                <a:path w="66" h="69">
                  <a:moveTo>
                    <a:pt x="32" y="0"/>
                  </a:moveTo>
                  <a:cubicBezTo>
                    <a:pt x="22" y="0"/>
                    <a:pt x="13" y="4"/>
                    <a:pt x="6" y="11"/>
                  </a:cubicBezTo>
                  <a:cubicBezTo>
                    <a:pt x="4" y="14"/>
                    <a:pt x="2" y="17"/>
                    <a:pt x="0" y="20"/>
                  </a:cubicBezTo>
                  <a:cubicBezTo>
                    <a:pt x="0" y="21"/>
                    <a:pt x="1" y="21"/>
                    <a:pt x="1" y="21"/>
                  </a:cubicBezTo>
                  <a:cubicBezTo>
                    <a:pt x="2" y="22"/>
                    <a:pt x="4" y="22"/>
                    <a:pt x="5" y="23"/>
                  </a:cubicBezTo>
                  <a:cubicBezTo>
                    <a:pt x="6" y="23"/>
                    <a:pt x="6" y="23"/>
                    <a:pt x="7" y="23"/>
                  </a:cubicBezTo>
                  <a:cubicBezTo>
                    <a:pt x="8" y="20"/>
                    <a:pt x="9" y="18"/>
                    <a:pt x="11" y="16"/>
                  </a:cubicBezTo>
                  <a:cubicBezTo>
                    <a:pt x="16" y="10"/>
                    <a:pt x="24" y="6"/>
                    <a:pt x="32" y="6"/>
                  </a:cubicBezTo>
                  <a:cubicBezTo>
                    <a:pt x="47" y="6"/>
                    <a:pt x="60" y="19"/>
                    <a:pt x="60" y="34"/>
                  </a:cubicBezTo>
                  <a:cubicBezTo>
                    <a:pt x="60" y="35"/>
                    <a:pt x="60" y="36"/>
                    <a:pt x="60" y="37"/>
                  </a:cubicBezTo>
                  <a:cubicBezTo>
                    <a:pt x="58" y="51"/>
                    <a:pt x="46" y="62"/>
                    <a:pt x="32" y="62"/>
                  </a:cubicBezTo>
                  <a:cubicBezTo>
                    <a:pt x="30" y="62"/>
                    <a:pt x="30" y="63"/>
                    <a:pt x="30" y="63"/>
                  </a:cubicBezTo>
                  <a:cubicBezTo>
                    <a:pt x="30" y="63"/>
                    <a:pt x="30" y="67"/>
                    <a:pt x="30" y="68"/>
                  </a:cubicBezTo>
                  <a:cubicBezTo>
                    <a:pt x="30" y="69"/>
                    <a:pt x="31" y="69"/>
                    <a:pt x="31" y="69"/>
                  </a:cubicBezTo>
                  <a:cubicBezTo>
                    <a:pt x="31" y="69"/>
                    <a:pt x="31" y="69"/>
                    <a:pt x="32" y="69"/>
                  </a:cubicBezTo>
                  <a:cubicBezTo>
                    <a:pt x="50" y="69"/>
                    <a:pt x="65" y="55"/>
                    <a:pt x="66" y="37"/>
                  </a:cubicBezTo>
                  <a:cubicBezTo>
                    <a:pt x="66" y="36"/>
                    <a:pt x="66" y="35"/>
                    <a:pt x="66" y="34"/>
                  </a:cubicBezTo>
                  <a:cubicBezTo>
                    <a:pt x="66" y="15"/>
                    <a:pt x="51" y="0"/>
                    <a:pt x="3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63" name="Group 417">
            <a:extLst>
              <a:ext uri="{FF2B5EF4-FFF2-40B4-BE49-F238E27FC236}">
                <a16:creationId xmlns:a16="http://schemas.microsoft.com/office/drawing/2014/main" id="{8D8B9066-54C5-87F7-C2F5-F83397ACE62F}"/>
              </a:ext>
            </a:extLst>
          </p:cNvPr>
          <p:cNvGrpSpPr/>
          <p:nvPr/>
        </p:nvGrpSpPr>
        <p:grpSpPr>
          <a:xfrm>
            <a:off x="4909139" y="4070001"/>
            <a:ext cx="296497" cy="230221"/>
            <a:chOff x="3559175" y="2971799"/>
            <a:chExt cx="269875" cy="209550"/>
          </a:xfrm>
          <a:solidFill>
            <a:srgbClr val="351375"/>
          </a:solidFill>
        </p:grpSpPr>
        <p:sp>
          <p:nvSpPr>
            <p:cNvPr id="364" name="Freeform 291">
              <a:extLst>
                <a:ext uri="{FF2B5EF4-FFF2-40B4-BE49-F238E27FC236}">
                  <a16:creationId xmlns:a16="http://schemas.microsoft.com/office/drawing/2014/main" id="{D1C59013-6586-124A-76E9-66D6E8FFF6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97275" y="3047999"/>
              <a:ext cx="93662" cy="93663"/>
            </a:xfrm>
            <a:custGeom>
              <a:avLst/>
              <a:gdLst/>
              <a:ahLst/>
              <a:cxnLst>
                <a:cxn ang="0">
                  <a:pos x="20" y="36"/>
                </a:cxn>
                <a:cxn ang="0">
                  <a:pos x="4" y="20"/>
                </a:cxn>
                <a:cxn ang="0">
                  <a:pos x="20" y="4"/>
                </a:cxn>
                <a:cxn ang="0">
                  <a:pos x="37" y="20"/>
                </a:cxn>
                <a:cxn ang="0">
                  <a:pos x="20" y="36"/>
                </a:cxn>
                <a:cxn ang="0">
                  <a:pos x="20" y="0"/>
                </a:cxn>
                <a:cxn ang="0">
                  <a:pos x="0" y="20"/>
                </a:cxn>
                <a:cxn ang="0">
                  <a:pos x="20" y="41"/>
                </a:cxn>
                <a:cxn ang="0">
                  <a:pos x="41" y="20"/>
                </a:cxn>
                <a:cxn ang="0">
                  <a:pos x="20" y="0"/>
                </a:cxn>
              </a:cxnLst>
              <a:rect l="0" t="0" r="r" b="b"/>
              <a:pathLst>
                <a:path w="41" h="41">
                  <a:moveTo>
                    <a:pt x="20" y="36"/>
                  </a:moveTo>
                  <a:cubicBezTo>
                    <a:pt x="12" y="36"/>
                    <a:pt x="4" y="29"/>
                    <a:pt x="4" y="20"/>
                  </a:cubicBezTo>
                  <a:cubicBezTo>
                    <a:pt x="4" y="11"/>
                    <a:pt x="12" y="4"/>
                    <a:pt x="20" y="4"/>
                  </a:cubicBezTo>
                  <a:cubicBezTo>
                    <a:pt x="29" y="4"/>
                    <a:pt x="37" y="11"/>
                    <a:pt x="37" y="20"/>
                  </a:cubicBezTo>
                  <a:cubicBezTo>
                    <a:pt x="37" y="29"/>
                    <a:pt x="29" y="36"/>
                    <a:pt x="20" y="36"/>
                  </a:cubicBezTo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1"/>
                    <a:pt x="20" y="41"/>
                  </a:cubicBezTo>
                  <a:cubicBezTo>
                    <a:pt x="32" y="41"/>
                    <a:pt x="41" y="31"/>
                    <a:pt x="41" y="20"/>
                  </a:cubicBezTo>
                  <a:cubicBezTo>
                    <a:pt x="41" y="9"/>
                    <a:pt x="32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5" name="Freeform 292">
              <a:extLst>
                <a:ext uri="{FF2B5EF4-FFF2-40B4-BE49-F238E27FC236}">
                  <a16:creationId xmlns:a16="http://schemas.microsoft.com/office/drawing/2014/main" id="{FDD9C324-CF70-7BCD-1395-DF20BA6824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59175" y="3006724"/>
              <a:ext cx="171450" cy="174625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4" y="58"/>
                </a:cxn>
                <a:cxn ang="0">
                  <a:pos x="57" y="65"/>
                </a:cxn>
                <a:cxn ang="0">
                  <a:pos x="52" y="63"/>
                </a:cxn>
                <a:cxn ang="0">
                  <a:pos x="44" y="68"/>
                </a:cxn>
                <a:cxn ang="0">
                  <a:pos x="32" y="71"/>
                </a:cxn>
                <a:cxn ang="0">
                  <a:pos x="28" y="64"/>
                </a:cxn>
                <a:cxn ang="0">
                  <a:pos x="20" y="64"/>
                </a:cxn>
                <a:cxn ang="0">
                  <a:pos x="18" y="65"/>
                </a:cxn>
                <a:cxn ang="0">
                  <a:pos x="12" y="55"/>
                </a:cxn>
                <a:cxn ang="0">
                  <a:pos x="7" y="44"/>
                </a:cxn>
                <a:cxn ang="0">
                  <a:pos x="4" y="33"/>
                </a:cxn>
                <a:cxn ang="0">
                  <a:pos x="12" y="27"/>
                </a:cxn>
                <a:cxn ang="0">
                  <a:pos x="10" y="19"/>
                </a:cxn>
                <a:cxn ang="0">
                  <a:pos x="18" y="11"/>
                </a:cxn>
                <a:cxn ang="0">
                  <a:pos x="25" y="13"/>
                </a:cxn>
                <a:cxn ang="0">
                  <a:pos x="32" y="5"/>
                </a:cxn>
                <a:cxn ang="0">
                  <a:pos x="43" y="5"/>
                </a:cxn>
                <a:cxn ang="0">
                  <a:pos x="49" y="13"/>
                </a:cxn>
                <a:cxn ang="0">
                  <a:pos x="57" y="11"/>
                </a:cxn>
                <a:cxn ang="0">
                  <a:pos x="65" y="18"/>
                </a:cxn>
                <a:cxn ang="0">
                  <a:pos x="63" y="27"/>
                </a:cxn>
                <a:cxn ang="0">
                  <a:pos x="70" y="33"/>
                </a:cxn>
                <a:cxn ang="0">
                  <a:pos x="70" y="43"/>
                </a:cxn>
                <a:cxn ang="0">
                  <a:pos x="68" y="27"/>
                </a:cxn>
                <a:cxn ang="0">
                  <a:pos x="67" y="23"/>
                </a:cxn>
                <a:cxn ang="0">
                  <a:pos x="61" y="8"/>
                </a:cxn>
                <a:cxn ang="0">
                  <a:pos x="53" y="9"/>
                </a:cxn>
                <a:cxn ang="0">
                  <a:pos x="49" y="8"/>
                </a:cxn>
                <a:cxn ang="0">
                  <a:pos x="47" y="4"/>
                </a:cxn>
                <a:cxn ang="0">
                  <a:pos x="28" y="4"/>
                </a:cxn>
                <a:cxn ang="0">
                  <a:pos x="24" y="9"/>
                </a:cxn>
                <a:cxn ang="0">
                  <a:pos x="22" y="9"/>
                </a:cxn>
                <a:cxn ang="0">
                  <a:pos x="14" y="8"/>
                </a:cxn>
                <a:cxn ang="0">
                  <a:pos x="8" y="24"/>
                </a:cxn>
                <a:cxn ang="0">
                  <a:pos x="3" y="29"/>
                </a:cxn>
                <a:cxn ang="0">
                  <a:pos x="3" y="48"/>
                </a:cxn>
                <a:cxn ang="0">
                  <a:pos x="8" y="51"/>
                </a:cxn>
                <a:cxn ang="0">
                  <a:pos x="7" y="55"/>
                </a:cxn>
                <a:cxn ang="0">
                  <a:pos x="18" y="69"/>
                </a:cxn>
                <a:cxn ang="0">
                  <a:pos x="23" y="67"/>
                </a:cxn>
                <a:cxn ang="0">
                  <a:pos x="26" y="68"/>
                </a:cxn>
                <a:cxn ang="0">
                  <a:pos x="32" y="76"/>
                </a:cxn>
                <a:cxn ang="0">
                  <a:pos x="48" y="69"/>
                </a:cxn>
                <a:cxn ang="0">
                  <a:pos x="51" y="67"/>
                </a:cxn>
                <a:cxn ang="0">
                  <a:pos x="55" y="69"/>
                </a:cxn>
                <a:cxn ang="0">
                  <a:pos x="67" y="61"/>
                </a:cxn>
                <a:cxn ang="0">
                  <a:pos x="67" y="52"/>
                </a:cxn>
                <a:cxn ang="0">
                  <a:pos x="69" y="48"/>
                </a:cxn>
                <a:cxn ang="0">
                  <a:pos x="75" y="33"/>
                </a:cxn>
              </a:cxnLst>
              <a:rect l="0" t="0" r="r" b="b"/>
              <a:pathLst>
                <a:path w="75" h="76">
                  <a:moveTo>
                    <a:pt x="70" y="43"/>
                  </a:moveTo>
                  <a:cubicBezTo>
                    <a:pt x="68" y="44"/>
                    <a:pt x="68" y="44"/>
                    <a:pt x="68" y="44"/>
                  </a:cubicBezTo>
                  <a:cubicBezTo>
                    <a:pt x="66" y="45"/>
                    <a:pt x="64" y="46"/>
                    <a:pt x="64" y="48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2" y="51"/>
                    <a:pt x="62" y="54"/>
                    <a:pt x="63" y="55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4" y="63"/>
                    <a:pt x="53" y="63"/>
                    <a:pt x="52" y="63"/>
                  </a:cubicBezTo>
                  <a:cubicBezTo>
                    <a:pt x="51" y="63"/>
                    <a:pt x="50" y="63"/>
                    <a:pt x="49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6" y="65"/>
                    <a:pt x="44" y="67"/>
                    <a:pt x="44" y="68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1" y="67"/>
                    <a:pt x="29" y="65"/>
                    <a:pt x="28" y="64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3"/>
                    <a:pt x="23" y="63"/>
                  </a:cubicBezTo>
                  <a:cubicBezTo>
                    <a:pt x="22" y="63"/>
                    <a:pt x="21" y="63"/>
                    <a:pt x="20" y="64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1" y="58"/>
                    <a:pt x="10" y="57"/>
                    <a:pt x="11" y="57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3" y="54"/>
                    <a:pt x="13" y="51"/>
                    <a:pt x="12" y="50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6"/>
                    <a:pt x="9" y="45"/>
                    <a:pt x="7" y="44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10" y="31"/>
                    <a:pt x="12" y="27"/>
                    <a:pt x="12" y="27"/>
                  </a:cubicBezTo>
                  <a:cubicBezTo>
                    <a:pt x="13" y="25"/>
                    <a:pt x="13" y="23"/>
                    <a:pt x="12" y="21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2" y="13"/>
                    <a:pt x="23" y="13"/>
                  </a:cubicBezTo>
                  <a:cubicBezTo>
                    <a:pt x="24" y="13"/>
                    <a:pt x="24" y="13"/>
                    <a:pt x="25" y="13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1"/>
                    <a:pt x="31" y="10"/>
                    <a:pt x="31" y="8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10"/>
                    <a:pt x="46" y="11"/>
                    <a:pt x="47" y="12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0" y="13"/>
                    <a:pt x="51" y="13"/>
                    <a:pt x="52" y="13"/>
                  </a:cubicBezTo>
                  <a:cubicBezTo>
                    <a:pt x="53" y="13"/>
                    <a:pt x="54" y="13"/>
                    <a:pt x="55" y="13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8" y="11"/>
                    <a:pt x="58" y="11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9"/>
                    <a:pt x="65" y="19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2" y="23"/>
                    <a:pt x="62" y="25"/>
                    <a:pt x="63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30"/>
                    <a:pt x="66" y="32"/>
                    <a:pt x="68" y="32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43"/>
                    <a:pt x="71" y="43"/>
                    <a:pt x="70" y="43"/>
                  </a:cubicBezTo>
                  <a:moveTo>
                    <a:pt x="72" y="29"/>
                  </a:moveTo>
                  <a:cubicBezTo>
                    <a:pt x="69" y="28"/>
                    <a:pt x="69" y="28"/>
                    <a:pt x="69" y="28"/>
                  </a:cubicBezTo>
                  <a:cubicBezTo>
                    <a:pt x="68" y="28"/>
                    <a:pt x="68" y="27"/>
                    <a:pt x="68" y="27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4"/>
                    <a:pt x="67" y="23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9" y="19"/>
                    <a:pt x="69" y="17"/>
                    <a:pt x="68" y="15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0" y="7"/>
                    <a:pt x="59" y="7"/>
                    <a:pt x="57" y="7"/>
                  </a:cubicBezTo>
                  <a:cubicBezTo>
                    <a:pt x="56" y="7"/>
                    <a:pt x="56" y="7"/>
                    <a:pt x="55" y="7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2" y="9"/>
                    <a:pt x="52" y="9"/>
                  </a:cubicBezTo>
                  <a:cubicBezTo>
                    <a:pt x="52" y="9"/>
                    <a:pt x="51" y="9"/>
                    <a:pt x="51" y="9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8" y="8"/>
                    <a:pt x="48" y="7"/>
                    <a:pt x="48" y="7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6" y="2"/>
                    <a:pt x="45" y="0"/>
                    <a:pt x="4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0"/>
                    <a:pt x="29" y="2"/>
                    <a:pt x="28" y="4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8"/>
                    <a:pt x="26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2" y="9"/>
                    <a:pt x="22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6" y="7"/>
                    <a:pt x="15" y="8"/>
                    <a:pt x="14" y="8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7"/>
                    <a:pt x="5" y="19"/>
                    <a:pt x="6" y="21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5"/>
                    <a:pt x="8" y="25"/>
                  </a:cubicBezTo>
                  <a:cubicBezTo>
                    <a:pt x="8" y="26"/>
                    <a:pt x="6" y="27"/>
                    <a:pt x="6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31"/>
                    <a:pt x="0" y="3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5"/>
                    <a:pt x="1" y="47"/>
                    <a:pt x="3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8"/>
                    <a:pt x="7" y="49"/>
                    <a:pt x="7" y="49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7"/>
                    <a:pt x="6" y="59"/>
                    <a:pt x="7" y="61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7" y="69"/>
                    <a:pt x="18" y="69"/>
                  </a:cubicBezTo>
                  <a:cubicBezTo>
                    <a:pt x="19" y="69"/>
                    <a:pt x="19" y="69"/>
                    <a:pt x="20" y="69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7"/>
                    <a:pt x="23" y="67"/>
                    <a:pt x="23" y="67"/>
                  </a:cubicBezTo>
                  <a:cubicBezTo>
                    <a:pt x="23" y="67"/>
                    <a:pt x="24" y="67"/>
                    <a:pt x="24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9" y="74"/>
                    <a:pt x="30" y="76"/>
                    <a:pt x="32" y="76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5" y="76"/>
                    <a:pt x="46" y="74"/>
                    <a:pt x="47" y="72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8" y="69"/>
                    <a:pt x="48" y="69"/>
                    <a:pt x="49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7"/>
                    <a:pt x="51" y="67"/>
                    <a:pt x="52" y="67"/>
                  </a:cubicBezTo>
                  <a:cubicBezTo>
                    <a:pt x="52" y="67"/>
                    <a:pt x="52" y="67"/>
                    <a:pt x="52" y="68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6" y="69"/>
                    <a:pt x="57" y="69"/>
                  </a:cubicBezTo>
                  <a:cubicBezTo>
                    <a:pt x="58" y="69"/>
                    <a:pt x="60" y="69"/>
                    <a:pt x="60" y="68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9" y="60"/>
                    <a:pt x="69" y="57"/>
                    <a:pt x="68" y="55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53"/>
                    <a:pt x="67" y="52"/>
                    <a:pt x="67" y="52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49"/>
                    <a:pt x="68" y="48"/>
                    <a:pt x="69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4" y="47"/>
                    <a:pt x="75" y="45"/>
                    <a:pt x="75" y="4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1"/>
                    <a:pt x="74" y="29"/>
                    <a:pt x="72" y="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6" name="Freeform 293">
              <a:extLst>
                <a:ext uri="{FF2B5EF4-FFF2-40B4-BE49-F238E27FC236}">
                  <a16:creationId xmlns:a16="http://schemas.microsoft.com/office/drawing/2014/main" id="{0CA9A0B2-91B9-C585-13D4-4A63400546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16338" y="2971799"/>
              <a:ext cx="112712" cy="112713"/>
            </a:xfrm>
            <a:custGeom>
              <a:avLst/>
              <a:gdLst/>
              <a:ahLst/>
              <a:cxnLst>
                <a:cxn ang="0">
                  <a:pos x="12" y="24"/>
                </a:cxn>
                <a:cxn ang="0">
                  <a:pos x="37" y="24"/>
                </a:cxn>
                <a:cxn ang="0">
                  <a:pos x="48" y="20"/>
                </a:cxn>
                <a:cxn ang="0">
                  <a:pos x="44" y="17"/>
                </a:cxn>
                <a:cxn ang="0">
                  <a:pos x="44" y="14"/>
                </a:cxn>
                <a:cxn ang="0">
                  <a:pos x="45" y="10"/>
                </a:cxn>
                <a:cxn ang="0">
                  <a:pos x="38" y="5"/>
                </a:cxn>
                <a:cxn ang="0">
                  <a:pos x="34" y="6"/>
                </a:cxn>
                <a:cxn ang="0">
                  <a:pos x="31" y="3"/>
                </a:cxn>
                <a:cxn ang="0">
                  <a:pos x="29" y="0"/>
                </a:cxn>
                <a:cxn ang="0">
                  <a:pos x="20" y="1"/>
                </a:cxn>
                <a:cxn ang="0">
                  <a:pos x="18" y="5"/>
                </a:cxn>
                <a:cxn ang="0">
                  <a:pos x="14" y="5"/>
                </a:cxn>
                <a:cxn ang="0">
                  <a:pos x="10" y="4"/>
                </a:cxn>
                <a:cxn ang="0">
                  <a:pos x="5" y="11"/>
                </a:cxn>
                <a:cxn ang="0">
                  <a:pos x="6" y="15"/>
                </a:cxn>
                <a:cxn ang="0">
                  <a:pos x="2" y="19"/>
                </a:cxn>
                <a:cxn ang="0">
                  <a:pos x="0" y="27"/>
                </a:cxn>
                <a:cxn ang="0">
                  <a:pos x="3" y="29"/>
                </a:cxn>
                <a:cxn ang="0">
                  <a:pos x="6" y="32"/>
                </a:cxn>
                <a:cxn ang="0">
                  <a:pos x="4" y="36"/>
                </a:cxn>
                <a:cxn ang="0">
                  <a:pos x="10" y="43"/>
                </a:cxn>
                <a:cxn ang="0">
                  <a:pos x="13" y="43"/>
                </a:cxn>
                <a:cxn ang="0">
                  <a:pos x="17" y="44"/>
                </a:cxn>
                <a:cxn ang="0">
                  <a:pos x="19" y="47"/>
                </a:cxn>
                <a:cxn ang="0">
                  <a:pos x="28" y="49"/>
                </a:cxn>
                <a:cxn ang="0">
                  <a:pos x="30" y="46"/>
                </a:cxn>
                <a:cxn ang="0">
                  <a:pos x="33" y="43"/>
                </a:cxn>
                <a:cxn ang="0">
                  <a:pos x="37" y="44"/>
                </a:cxn>
                <a:cxn ang="0">
                  <a:pos x="44" y="39"/>
                </a:cxn>
                <a:cxn ang="0">
                  <a:pos x="43" y="36"/>
                </a:cxn>
                <a:cxn ang="0">
                  <a:pos x="44" y="32"/>
                </a:cxn>
                <a:cxn ang="0">
                  <a:pos x="48" y="30"/>
                </a:cxn>
                <a:cxn ang="0">
                  <a:pos x="49" y="21"/>
                </a:cxn>
              </a:cxnLst>
              <a:rect l="0" t="0" r="r" b="b"/>
              <a:pathLst>
                <a:path w="49" h="49">
                  <a:moveTo>
                    <a:pt x="24" y="37"/>
                  </a:moveTo>
                  <a:cubicBezTo>
                    <a:pt x="17" y="37"/>
                    <a:pt x="12" y="31"/>
                    <a:pt x="12" y="24"/>
                  </a:cubicBezTo>
                  <a:cubicBezTo>
                    <a:pt x="12" y="17"/>
                    <a:pt x="18" y="11"/>
                    <a:pt x="25" y="11"/>
                  </a:cubicBezTo>
                  <a:cubicBezTo>
                    <a:pt x="32" y="12"/>
                    <a:pt x="37" y="17"/>
                    <a:pt x="37" y="24"/>
                  </a:cubicBezTo>
                  <a:cubicBezTo>
                    <a:pt x="37" y="31"/>
                    <a:pt x="31" y="37"/>
                    <a:pt x="24" y="37"/>
                  </a:cubicBezTo>
                  <a:moveTo>
                    <a:pt x="48" y="20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45" y="19"/>
                    <a:pt x="45" y="18"/>
                    <a:pt x="44" y="17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5"/>
                    <a:pt x="44" y="14"/>
                    <a:pt x="44" y="1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1"/>
                    <a:pt x="45" y="10"/>
                    <a:pt x="45" y="10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39" y="4"/>
                    <a:pt x="39" y="4"/>
                    <a:pt x="38" y="5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5" y="6"/>
                    <a:pt x="34" y="6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1" y="4"/>
                    <a:pt x="31" y="3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4"/>
                    <a:pt x="18" y="4"/>
                    <a:pt x="18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6"/>
                    <a:pt x="14" y="6"/>
                    <a:pt x="14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0" y="4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4" y="11"/>
                    <a:pt x="5" y="1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6" y="15"/>
                    <a:pt x="6" y="15"/>
                  </a:cubicBezTo>
                  <a:cubicBezTo>
                    <a:pt x="5" y="16"/>
                    <a:pt x="4" y="18"/>
                    <a:pt x="4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20"/>
                    <a:pt x="0" y="2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1" y="29"/>
                    <a:pt x="1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30"/>
                    <a:pt x="5" y="30"/>
                    <a:pt x="5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3"/>
                    <a:pt x="6" y="34"/>
                    <a:pt x="5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8"/>
                    <a:pt x="5" y="38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1" y="44"/>
                    <a:pt x="12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5" y="43"/>
                    <a:pt x="15" y="43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8" y="44"/>
                    <a:pt x="18" y="45"/>
                    <a:pt x="19" y="45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8"/>
                    <a:pt x="20" y="49"/>
                    <a:pt x="21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9" y="48"/>
                    <a:pt x="29" y="47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5"/>
                    <a:pt x="31" y="44"/>
                    <a:pt x="31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43"/>
                    <a:pt x="35" y="43"/>
                    <a:pt x="35" y="43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8" y="45"/>
                    <a:pt x="38" y="45"/>
                    <a:pt x="39" y="44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5" y="39"/>
                    <a:pt x="45" y="38"/>
                    <a:pt x="44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1"/>
                    <a:pt x="45" y="30"/>
                    <a:pt x="46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30"/>
                    <a:pt x="49" y="29"/>
                    <a:pt x="49" y="28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0"/>
                    <a:pt x="48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67" name="Group 403">
            <a:extLst>
              <a:ext uri="{FF2B5EF4-FFF2-40B4-BE49-F238E27FC236}">
                <a16:creationId xmlns:a16="http://schemas.microsoft.com/office/drawing/2014/main" id="{3BD9420C-0BBE-7077-388B-A976B567AC0F}"/>
              </a:ext>
            </a:extLst>
          </p:cNvPr>
          <p:cNvGrpSpPr/>
          <p:nvPr/>
        </p:nvGrpSpPr>
        <p:grpSpPr>
          <a:xfrm>
            <a:off x="3534787" y="4031632"/>
            <a:ext cx="299986" cy="306961"/>
            <a:chOff x="2308225" y="2935287"/>
            <a:chExt cx="273050" cy="279400"/>
          </a:xfrm>
          <a:solidFill>
            <a:srgbClr val="351375"/>
          </a:solidFill>
        </p:grpSpPr>
        <p:sp>
          <p:nvSpPr>
            <p:cNvPr id="368" name="Freeform 294">
              <a:extLst>
                <a:ext uri="{FF2B5EF4-FFF2-40B4-BE49-F238E27FC236}">
                  <a16:creationId xmlns:a16="http://schemas.microsoft.com/office/drawing/2014/main" id="{69DC77E8-A305-9AA6-09A1-36B1AAA38B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8225" y="2935287"/>
              <a:ext cx="246062" cy="279400"/>
            </a:xfrm>
            <a:custGeom>
              <a:avLst/>
              <a:gdLst/>
              <a:ahLst/>
              <a:cxnLst>
                <a:cxn ang="0">
                  <a:pos x="66" y="97"/>
                </a:cxn>
                <a:cxn ang="0">
                  <a:pos x="95" y="68"/>
                </a:cxn>
                <a:cxn ang="0">
                  <a:pos x="103" y="69"/>
                </a:cxn>
                <a:cxn ang="0">
                  <a:pos x="105" y="67"/>
                </a:cxn>
                <a:cxn ang="0">
                  <a:pos x="107" y="55"/>
                </a:cxn>
                <a:cxn ang="0">
                  <a:pos x="107" y="20"/>
                </a:cxn>
                <a:cxn ang="0">
                  <a:pos x="104" y="17"/>
                </a:cxn>
                <a:cxn ang="0">
                  <a:pos x="85" y="15"/>
                </a:cxn>
                <a:cxn ang="0">
                  <a:pos x="53" y="0"/>
                </a:cxn>
                <a:cxn ang="0">
                  <a:pos x="26" y="15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55"/>
                </a:cxn>
                <a:cxn ang="0">
                  <a:pos x="53" y="122"/>
                </a:cxn>
                <a:cxn ang="0">
                  <a:pos x="70" y="114"/>
                </a:cxn>
                <a:cxn ang="0">
                  <a:pos x="70" y="112"/>
                </a:cxn>
                <a:cxn ang="0">
                  <a:pos x="66" y="97"/>
                </a:cxn>
              </a:cxnLst>
              <a:rect l="0" t="0" r="r" b="b"/>
              <a:pathLst>
                <a:path w="107" h="122">
                  <a:moveTo>
                    <a:pt x="66" y="97"/>
                  </a:moveTo>
                  <a:cubicBezTo>
                    <a:pt x="66" y="81"/>
                    <a:pt x="79" y="68"/>
                    <a:pt x="95" y="68"/>
                  </a:cubicBezTo>
                  <a:cubicBezTo>
                    <a:pt x="98" y="68"/>
                    <a:pt x="101" y="68"/>
                    <a:pt x="103" y="69"/>
                  </a:cubicBezTo>
                  <a:cubicBezTo>
                    <a:pt x="104" y="69"/>
                    <a:pt x="105" y="68"/>
                    <a:pt x="105" y="67"/>
                  </a:cubicBezTo>
                  <a:cubicBezTo>
                    <a:pt x="106" y="63"/>
                    <a:pt x="107" y="59"/>
                    <a:pt x="107" y="55"/>
                  </a:cubicBezTo>
                  <a:cubicBezTo>
                    <a:pt x="107" y="55"/>
                    <a:pt x="107" y="20"/>
                    <a:pt x="107" y="20"/>
                  </a:cubicBezTo>
                  <a:cubicBezTo>
                    <a:pt x="107" y="17"/>
                    <a:pt x="105" y="17"/>
                    <a:pt x="104" y="17"/>
                  </a:cubicBezTo>
                  <a:cubicBezTo>
                    <a:pt x="98" y="17"/>
                    <a:pt x="91" y="17"/>
                    <a:pt x="85" y="15"/>
                  </a:cubicBezTo>
                  <a:cubicBezTo>
                    <a:pt x="71" y="11"/>
                    <a:pt x="58" y="0"/>
                    <a:pt x="53" y="0"/>
                  </a:cubicBezTo>
                  <a:cubicBezTo>
                    <a:pt x="49" y="0"/>
                    <a:pt x="40" y="11"/>
                    <a:pt x="26" y="15"/>
                  </a:cubicBezTo>
                  <a:cubicBezTo>
                    <a:pt x="18" y="17"/>
                    <a:pt x="10" y="17"/>
                    <a:pt x="3" y="16"/>
                  </a:cubicBezTo>
                  <a:cubicBezTo>
                    <a:pt x="2" y="16"/>
                    <a:pt x="1" y="16"/>
                    <a:pt x="1" y="19"/>
                  </a:cubicBezTo>
                  <a:cubicBezTo>
                    <a:pt x="1" y="20"/>
                    <a:pt x="0" y="55"/>
                    <a:pt x="0" y="55"/>
                  </a:cubicBezTo>
                  <a:cubicBezTo>
                    <a:pt x="0" y="90"/>
                    <a:pt x="43" y="122"/>
                    <a:pt x="53" y="122"/>
                  </a:cubicBezTo>
                  <a:cubicBezTo>
                    <a:pt x="57" y="122"/>
                    <a:pt x="62" y="120"/>
                    <a:pt x="70" y="114"/>
                  </a:cubicBezTo>
                  <a:cubicBezTo>
                    <a:pt x="71" y="113"/>
                    <a:pt x="70" y="113"/>
                    <a:pt x="70" y="112"/>
                  </a:cubicBezTo>
                  <a:cubicBezTo>
                    <a:pt x="67" y="108"/>
                    <a:pt x="66" y="102"/>
                    <a:pt x="66" y="9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9" name="Freeform 295">
              <a:extLst>
                <a:ext uri="{FF2B5EF4-FFF2-40B4-BE49-F238E27FC236}">
                  <a16:creationId xmlns:a16="http://schemas.microsoft.com/office/drawing/2014/main" id="{08E15554-C52F-716F-D81D-0C43BF699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738" y="3121024"/>
              <a:ext cx="109537" cy="73025"/>
            </a:xfrm>
            <a:custGeom>
              <a:avLst/>
              <a:gdLst/>
              <a:ahLst/>
              <a:cxnLst>
                <a:cxn ang="0">
                  <a:pos x="24" y="31"/>
                </a:cxn>
                <a:cxn ang="0">
                  <a:pos x="20" y="31"/>
                </a:cxn>
                <a:cxn ang="0">
                  <a:pos x="2" y="17"/>
                </a:cxn>
                <a:cxn ang="0">
                  <a:pos x="1" y="14"/>
                </a:cxn>
                <a:cxn ang="0">
                  <a:pos x="4" y="11"/>
                </a:cxn>
                <a:cxn ang="0">
                  <a:pos x="7" y="10"/>
                </a:cxn>
                <a:cxn ang="0">
                  <a:pos x="19" y="19"/>
                </a:cxn>
                <a:cxn ang="0">
                  <a:pos x="23" y="18"/>
                </a:cxn>
                <a:cxn ang="0">
                  <a:pos x="40" y="1"/>
                </a:cxn>
                <a:cxn ang="0">
                  <a:pos x="44" y="1"/>
                </a:cxn>
                <a:cxn ang="0">
                  <a:pos x="47" y="3"/>
                </a:cxn>
                <a:cxn ang="0">
                  <a:pos x="47" y="7"/>
                </a:cxn>
                <a:cxn ang="0">
                  <a:pos x="24" y="31"/>
                </a:cxn>
              </a:cxnLst>
              <a:rect l="0" t="0" r="r" b="b"/>
              <a:pathLst>
                <a:path w="48" h="32">
                  <a:moveTo>
                    <a:pt x="24" y="31"/>
                  </a:moveTo>
                  <a:cubicBezTo>
                    <a:pt x="23" y="32"/>
                    <a:pt x="21" y="32"/>
                    <a:pt x="20" y="31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5"/>
                    <a:pt x="1" y="14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9"/>
                    <a:pt x="6" y="9"/>
                    <a:pt x="7" y="1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20"/>
                    <a:pt x="22" y="20"/>
                    <a:pt x="23" y="1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0"/>
                    <a:pt x="43" y="0"/>
                    <a:pt x="44" y="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8" y="4"/>
                    <a:pt x="48" y="6"/>
                    <a:pt x="47" y="7"/>
                  </a:cubicBezTo>
                  <a:lnTo>
                    <a:pt x="24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70" name="Group 395">
            <a:extLst>
              <a:ext uri="{FF2B5EF4-FFF2-40B4-BE49-F238E27FC236}">
                <a16:creationId xmlns:a16="http://schemas.microsoft.com/office/drawing/2014/main" id="{F782EEF7-3432-329C-FFA1-3BAF214E3446}"/>
              </a:ext>
            </a:extLst>
          </p:cNvPr>
          <p:cNvGrpSpPr/>
          <p:nvPr/>
        </p:nvGrpSpPr>
        <p:grpSpPr>
          <a:xfrm>
            <a:off x="2648786" y="3978436"/>
            <a:ext cx="296497" cy="413353"/>
            <a:chOff x="1501775" y="2887662"/>
            <a:chExt cx="269875" cy="376238"/>
          </a:xfrm>
          <a:solidFill>
            <a:srgbClr val="351375"/>
          </a:solidFill>
        </p:grpSpPr>
        <p:sp>
          <p:nvSpPr>
            <p:cNvPr id="371" name="Freeform 296">
              <a:extLst>
                <a:ext uri="{FF2B5EF4-FFF2-40B4-BE49-F238E27FC236}">
                  <a16:creationId xmlns:a16="http://schemas.microsoft.com/office/drawing/2014/main" id="{A58DD1B1-6BAA-4FE9-DD29-82A7F78C1C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01775" y="2887662"/>
              <a:ext cx="269875" cy="376238"/>
            </a:xfrm>
            <a:custGeom>
              <a:avLst/>
              <a:gdLst/>
              <a:ahLst/>
              <a:cxnLst>
                <a:cxn ang="0">
                  <a:pos x="103" y="135"/>
                </a:cxn>
                <a:cxn ang="0">
                  <a:pos x="96" y="142"/>
                </a:cxn>
                <a:cxn ang="0">
                  <a:pos x="21" y="142"/>
                </a:cxn>
                <a:cxn ang="0">
                  <a:pos x="14" y="135"/>
                </a:cxn>
                <a:cxn ang="0">
                  <a:pos x="14" y="29"/>
                </a:cxn>
                <a:cxn ang="0">
                  <a:pos x="21" y="22"/>
                </a:cxn>
                <a:cxn ang="0">
                  <a:pos x="96" y="22"/>
                </a:cxn>
                <a:cxn ang="0">
                  <a:pos x="103" y="29"/>
                </a:cxn>
                <a:cxn ang="0">
                  <a:pos x="103" y="135"/>
                </a:cxn>
                <a:cxn ang="0">
                  <a:pos x="59" y="160"/>
                </a:cxn>
                <a:cxn ang="0">
                  <a:pos x="52" y="153"/>
                </a:cxn>
                <a:cxn ang="0">
                  <a:pos x="59" y="147"/>
                </a:cxn>
                <a:cxn ang="0">
                  <a:pos x="65" y="153"/>
                </a:cxn>
                <a:cxn ang="0">
                  <a:pos x="59" y="160"/>
                </a:cxn>
                <a:cxn ang="0">
                  <a:pos x="37" y="8"/>
                </a:cxn>
                <a:cxn ang="0">
                  <a:pos x="80" y="8"/>
                </a:cxn>
                <a:cxn ang="0">
                  <a:pos x="83" y="11"/>
                </a:cxn>
                <a:cxn ang="0">
                  <a:pos x="80" y="14"/>
                </a:cxn>
                <a:cxn ang="0">
                  <a:pos x="37" y="14"/>
                </a:cxn>
                <a:cxn ang="0">
                  <a:pos x="34" y="11"/>
                </a:cxn>
                <a:cxn ang="0">
                  <a:pos x="37" y="8"/>
                </a:cxn>
                <a:cxn ang="0">
                  <a:pos x="110" y="0"/>
                </a:cxn>
                <a:cxn ang="0">
                  <a:pos x="7" y="0"/>
                </a:cxn>
                <a:cxn ang="0">
                  <a:pos x="0" y="8"/>
                </a:cxn>
                <a:cxn ang="0">
                  <a:pos x="0" y="156"/>
                </a:cxn>
                <a:cxn ang="0">
                  <a:pos x="7" y="164"/>
                </a:cxn>
                <a:cxn ang="0">
                  <a:pos x="110" y="164"/>
                </a:cxn>
                <a:cxn ang="0">
                  <a:pos x="118" y="156"/>
                </a:cxn>
                <a:cxn ang="0">
                  <a:pos x="118" y="8"/>
                </a:cxn>
                <a:cxn ang="0">
                  <a:pos x="110" y="0"/>
                </a:cxn>
              </a:cxnLst>
              <a:rect l="0" t="0" r="r" b="b"/>
              <a:pathLst>
                <a:path w="118" h="164">
                  <a:moveTo>
                    <a:pt x="103" y="135"/>
                  </a:moveTo>
                  <a:cubicBezTo>
                    <a:pt x="103" y="139"/>
                    <a:pt x="100" y="142"/>
                    <a:pt x="96" y="142"/>
                  </a:cubicBezTo>
                  <a:cubicBezTo>
                    <a:pt x="21" y="142"/>
                    <a:pt x="21" y="142"/>
                    <a:pt x="21" y="142"/>
                  </a:cubicBezTo>
                  <a:cubicBezTo>
                    <a:pt x="17" y="142"/>
                    <a:pt x="14" y="139"/>
                    <a:pt x="14" y="135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5"/>
                    <a:pt x="17" y="22"/>
                    <a:pt x="21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100" y="22"/>
                    <a:pt x="103" y="25"/>
                    <a:pt x="103" y="29"/>
                  </a:cubicBezTo>
                  <a:lnTo>
                    <a:pt x="103" y="135"/>
                  </a:lnTo>
                  <a:close/>
                  <a:moveTo>
                    <a:pt x="59" y="160"/>
                  </a:moveTo>
                  <a:cubicBezTo>
                    <a:pt x="55" y="160"/>
                    <a:pt x="52" y="157"/>
                    <a:pt x="52" y="153"/>
                  </a:cubicBezTo>
                  <a:cubicBezTo>
                    <a:pt x="52" y="150"/>
                    <a:pt x="55" y="147"/>
                    <a:pt x="59" y="147"/>
                  </a:cubicBezTo>
                  <a:cubicBezTo>
                    <a:pt x="62" y="147"/>
                    <a:pt x="65" y="150"/>
                    <a:pt x="65" y="153"/>
                  </a:cubicBezTo>
                  <a:cubicBezTo>
                    <a:pt x="65" y="157"/>
                    <a:pt x="62" y="160"/>
                    <a:pt x="59" y="160"/>
                  </a:cubicBezTo>
                  <a:moveTo>
                    <a:pt x="37" y="8"/>
                  </a:moveTo>
                  <a:cubicBezTo>
                    <a:pt x="80" y="8"/>
                    <a:pt x="80" y="8"/>
                    <a:pt x="80" y="8"/>
                  </a:cubicBezTo>
                  <a:cubicBezTo>
                    <a:pt x="82" y="8"/>
                    <a:pt x="83" y="9"/>
                    <a:pt x="83" y="11"/>
                  </a:cubicBezTo>
                  <a:cubicBezTo>
                    <a:pt x="83" y="13"/>
                    <a:pt x="82" y="14"/>
                    <a:pt x="80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5" y="14"/>
                    <a:pt x="34" y="13"/>
                    <a:pt x="34" y="11"/>
                  </a:cubicBezTo>
                  <a:cubicBezTo>
                    <a:pt x="34" y="9"/>
                    <a:pt x="35" y="8"/>
                    <a:pt x="37" y="8"/>
                  </a:cubicBezTo>
                  <a:moveTo>
                    <a:pt x="11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1"/>
                    <a:pt x="3" y="164"/>
                    <a:pt x="7" y="164"/>
                  </a:cubicBezTo>
                  <a:cubicBezTo>
                    <a:pt x="110" y="164"/>
                    <a:pt x="110" y="164"/>
                    <a:pt x="110" y="164"/>
                  </a:cubicBezTo>
                  <a:cubicBezTo>
                    <a:pt x="114" y="164"/>
                    <a:pt x="118" y="161"/>
                    <a:pt x="118" y="156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3"/>
                    <a:pt x="114" y="0"/>
                    <a:pt x="11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2" name="Freeform 297">
              <a:extLst>
                <a:ext uri="{FF2B5EF4-FFF2-40B4-BE49-F238E27FC236}">
                  <a16:creationId xmlns:a16="http://schemas.microsoft.com/office/drawing/2014/main" id="{0501405B-23A4-424C-F6B9-9ED7874037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2957512"/>
              <a:ext cx="66675" cy="85725"/>
            </a:xfrm>
            <a:custGeom>
              <a:avLst/>
              <a:gdLst/>
              <a:ahLst/>
              <a:cxnLst>
                <a:cxn ang="0">
                  <a:pos x="4" y="37"/>
                </a:cxn>
                <a:cxn ang="0">
                  <a:pos x="2" y="36"/>
                </a:cxn>
                <a:cxn ang="0">
                  <a:pos x="1" y="32"/>
                </a:cxn>
                <a:cxn ang="0">
                  <a:pos x="23" y="2"/>
                </a:cxn>
                <a:cxn ang="0">
                  <a:pos x="28" y="1"/>
                </a:cxn>
                <a:cxn ang="0">
                  <a:pos x="28" y="6"/>
                </a:cxn>
                <a:cxn ang="0">
                  <a:pos x="6" y="36"/>
                </a:cxn>
                <a:cxn ang="0">
                  <a:pos x="4" y="37"/>
                </a:cxn>
              </a:cxnLst>
              <a:rect l="0" t="0" r="r" b="b"/>
              <a:pathLst>
                <a:path w="29" h="37">
                  <a:moveTo>
                    <a:pt x="4" y="37"/>
                  </a:moveTo>
                  <a:cubicBezTo>
                    <a:pt x="3" y="37"/>
                    <a:pt x="2" y="37"/>
                    <a:pt x="2" y="36"/>
                  </a:cubicBezTo>
                  <a:cubicBezTo>
                    <a:pt x="0" y="35"/>
                    <a:pt x="0" y="33"/>
                    <a:pt x="1" y="3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0"/>
                    <a:pt x="26" y="0"/>
                    <a:pt x="28" y="1"/>
                  </a:cubicBezTo>
                  <a:cubicBezTo>
                    <a:pt x="29" y="2"/>
                    <a:pt x="29" y="4"/>
                    <a:pt x="28" y="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5" y="37"/>
                    <a:pt x="4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3" name="Freeform 298">
              <a:extLst>
                <a:ext uri="{FF2B5EF4-FFF2-40B4-BE49-F238E27FC236}">
                  <a16:creationId xmlns:a16="http://schemas.microsoft.com/office/drawing/2014/main" id="{4FAE6B8D-36DB-ADA7-E0C5-5A1B4CBDB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7338" y="2971799"/>
              <a:ext cx="104775" cy="142875"/>
            </a:xfrm>
            <a:custGeom>
              <a:avLst/>
              <a:gdLst/>
              <a:ahLst/>
              <a:cxnLst>
                <a:cxn ang="0">
                  <a:pos x="4" y="62"/>
                </a:cxn>
                <a:cxn ang="0">
                  <a:pos x="2" y="62"/>
                </a:cxn>
                <a:cxn ang="0">
                  <a:pos x="1" y="57"/>
                </a:cxn>
                <a:cxn ang="0">
                  <a:pos x="40" y="2"/>
                </a:cxn>
                <a:cxn ang="0">
                  <a:pos x="44" y="1"/>
                </a:cxn>
                <a:cxn ang="0">
                  <a:pos x="45" y="5"/>
                </a:cxn>
                <a:cxn ang="0">
                  <a:pos x="6" y="61"/>
                </a:cxn>
                <a:cxn ang="0">
                  <a:pos x="4" y="62"/>
                </a:cxn>
              </a:cxnLst>
              <a:rect l="0" t="0" r="r" b="b"/>
              <a:pathLst>
                <a:path w="46" h="62">
                  <a:moveTo>
                    <a:pt x="4" y="62"/>
                  </a:moveTo>
                  <a:cubicBezTo>
                    <a:pt x="3" y="62"/>
                    <a:pt x="2" y="62"/>
                    <a:pt x="2" y="62"/>
                  </a:cubicBezTo>
                  <a:cubicBezTo>
                    <a:pt x="0" y="61"/>
                    <a:pt x="0" y="59"/>
                    <a:pt x="1" y="57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1" y="0"/>
                    <a:pt x="43" y="0"/>
                    <a:pt x="44" y="1"/>
                  </a:cubicBezTo>
                  <a:cubicBezTo>
                    <a:pt x="46" y="2"/>
                    <a:pt x="46" y="4"/>
                    <a:pt x="45" y="5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62"/>
                    <a:pt x="5" y="62"/>
                    <a:pt x="4" y="6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74" name="Group 409">
            <a:extLst>
              <a:ext uri="{FF2B5EF4-FFF2-40B4-BE49-F238E27FC236}">
                <a16:creationId xmlns:a16="http://schemas.microsoft.com/office/drawing/2014/main" id="{3572C00E-5FDA-F322-591F-B7ED56E5406B}"/>
              </a:ext>
            </a:extLst>
          </p:cNvPr>
          <p:cNvGrpSpPr/>
          <p:nvPr/>
        </p:nvGrpSpPr>
        <p:grpSpPr>
          <a:xfrm>
            <a:off x="3965581" y="4064770"/>
            <a:ext cx="298240" cy="240686"/>
            <a:chOff x="2700338" y="2965449"/>
            <a:chExt cx="271462" cy="219075"/>
          </a:xfrm>
          <a:solidFill>
            <a:srgbClr val="351375"/>
          </a:solidFill>
        </p:grpSpPr>
        <p:sp>
          <p:nvSpPr>
            <p:cNvPr id="375" name="Freeform 299">
              <a:extLst>
                <a:ext uri="{FF2B5EF4-FFF2-40B4-BE49-F238E27FC236}">
                  <a16:creationId xmlns:a16="http://schemas.microsoft.com/office/drawing/2014/main" id="{BAB09554-E68A-B3EF-314A-B2DA907A8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4313" y="2987674"/>
              <a:ext cx="82550" cy="174625"/>
            </a:xfrm>
            <a:custGeom>
              <a:avLst/>
              <a:gdLst/>
              <a:ahLst/>
              <a:cxnLst>
                <a:cxn ang="0">
                  <a:pos x="36" y="72"/>
                </a:cxn>
                <a:cxn ang="0">
                  <a:pos x="32" y="75"/>
                </a:cxn>
                <a:cxn ang="0">
                  <a:pos x="5" y="61"/>
                </a:cxn>
                <a:cxn ang="0">
                  <a:pos x="0" y="53"/>
                </a:cxn>
                <a:cxn ang="0">
                  <a:pos x="0" y="23"/>
                </a:cxn>
                <a:cxn ang="0">
                  <a:pos x="5" y="15"/>
                </a:cxn>
                <a:cxn ang="0">
                  <a:pos x="32" y="2"/>
                </a:cxn>
                <a:cxn ang="0">
                  <a:pos x="36" y="4"/>
                </a:cxn>
                <a:cxn ang="0">
                  <a:pos x="36" y="72"/>
                </a:cxn>
              </a:cxnLst>
              <a:rect l="0" t="0" r="r" b="b"/>
              <a:pathLst>
                <a:path w="36" h="76">
                  <a:moveTo>
                    <a:pt x="36" y="72"/>
                  </a:moveTo>
                  <a:cubicBezTo>
                    <a:pt x="36" y="75"/>
                    <a:pt x="35" y="76"/>
                    <a:pt x="32" y="75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2" y="60"/>
                    <a:pt x="0" y="56"/>
                    <a:pt x="0" y="5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0"/>
                    <a:pt x="2" y="17"/>
                    <a:pt x="5" y="1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5" y="0"/>
                    <a:pt x="36" y="1"/>
                    <a:pt x="36" y="4"/>
                  </a:cubicBezTo>
                  <a:lnTo>
                    <a:pt x="36" y="7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6" name="Freeform 300">
              <a:extLst>
                <a:ext uri="{FF2B5EF4-FFF2-40B4-BE49-F238E27FC236}">
                  <a16:creationId xmlns:a16="http://schemas.microsoft.com/office/drawing/2014/main" id="{687E4839-FE4F-4E04-BC77-E308DF93B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0338" y="3028949"/>
              <a:ext cx="39687" cy="93663"/>
            </a:xfrm>
            <a:custGeom>
              <a:avLst/>
              <a:gdLst/>
              <a:ahLst/>
              <a:cxnLst>
                <a:cxn ang="0">
                  <a:pos x="17" y="35"/>
                </a:cxn>
                <a:cxn ang="0">
                  <a:pos x="12" y="41"/>
                </a:cxn>
                <a:cxn ang="0">
                  <a:pos x="5" y="41"/>
                </a:cxn>
                <a:cxn ang="0">
                  <a:pos x="0" y="35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2" y="0"/>
                </a:cxn>
                <a:cxn ang="0">
                  <a:pos x="17" y="5"/>
                </a:cxn>
                <a:cxn ang="0">
                  <a:pos x="17" y="35"/>
                </a:cxn>
              </a:cxnLst>
              <a:rect l="0" t="0" r="r" b="b"/>
              <a:pathLst>
                <a:path w="17" h="41">
                  <a:moveTo>
                    <a:pt x="17" y="35"/>
                  </a:moveTo>
                  <a:cubicBezTo>
                    <a:pt x="17" y="38"/>
                    <a:pt x="14" y="41"/>
                    <a:pt x="12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2" y="41"/>
                    <a:pt x="0" y="38"/>
                    <a:pt x="0" y="3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7" y="2"/>
                    <a:pt x="17" y="5"/>
                  </a:cubicBezTo>
                  <a:lnTo>
                    <a:pt x="17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7" name="Freeform 301">
              <a:extLst>
                <a:ext uri="{FF2B5EF4-FFF2-40B4-BE49-F238E27FC236}">
                  <a16:creationId xmlns:a16="http://schemas.microsoft.com/office/drawing/2014/main" id="{F5477C2C-3B23-D40D-00E6-BA944E457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5438" y="3006724"/>
              <a:ext cx="46037" cy="136525"/>
            </a:xfrm>
            <a:custGeom>
              <a:avLst/>
              <a:gdLst/>
              <a:ahLst/>
              <a:cxnLst>
                <a:cxn ang="0">
                  <a:pos x="10" y="58"/>
                </a:cxn>
                <a:cxn ang="0">
                  <a:pos x="20" y="31"/>
                </a:cxn>
                <a:cxn ang="0">
                  <a:pos x="10" y="3"/>
                </a:cxn>
                <a:cxn ang="0">
                  <a:pos x="10" y="2"/>
                </a:cxn>
                <a:cxn ang="0">
                  <a:pos x="5" y="2"/>
                </a:cxn>
                <a:cxn ang="0">
                  <a:pos x="2" y="5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2" y="55"/>
                </a:cxn>
                <a:cxn ang="0">
                  <a:pos x="5" y="59"/>
                </a:cxn>
                <a:cxn ang="0">
                  <a:pos x="7" y="60"/>
                </a:cxn>
                <a:cxn ang="0">
                  <a:pos x="9" y="58"/>
                </a:cxn>
                <a:cxn ang="0">
                  <a:pos x="10" y="58"/>
                </a:cxn>
              </a:cxnLst>
              <a:rect l="0" t="0" r="r" b="b"/>
              <a:pathLst>
                <a:path w="20" h="60">
                  <a:moveTo>
                    <a:pt x="10" y="58"/>
                  </a:moveTo>
                  <a:cubicBezTo>
                    <a:pt x="16" y="50"/>
                    <a:pt x="20" y="41"/>
                    <a:pt x="20" y="31"/>
                  </a:cubicBezTo>
                  <a:cubicBezTo>
                    <a:pt x="20" y="20"/>
                    <a:pt x="17" y="11"/>
                    <a:pt x="10" y="3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8" y="1"/>
                    <a:pt x="7" y="0"/>
                    <a:pt x="5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2" y="22"/>
                    <a:pt x="12" y="3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1" y="51"/>
                    <a:pt x="0" y="53"/>
                    <a:pt x="2" y="55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7" y="60"/>
                    <a:pt x="7" y="60"/>
                  </a:cubicBezTo>
                  <a:cubicBezTo>
                    <a:pt x="8" y="59"/>
                    <a:pt x="9" y="59"/>
                    <a:pt x="9" y="58"/>
                  </a:cubicBezTo>
                  <a:cubicBezTo>
                    <a:pt x="10" y="58"/>
                    <a:pt x="10" y="58"/>
                    <a:pt x="10" y="5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8" name="Freeform 302">
              <a:extLst>
                <a:ext uri="{FF2B5EF4-FFF2-40B4-BE49-F238E27FC236}">
                  <a16:creationId xmlns:a16="http://schemas.microsoft.com/office/drawing/2014/main" id="{F82A58FE-7A43-6337-4C2C-EDB9D1204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6713" y="2965449"/>
              <a:ext cx="65087" cy="219075"/>
            </a:xfrm>
            <a:custGeom>
              <a:avLst/>
              <a:gdLst/>
              <a:ahLst/>
              <a:cxnLst>
                <a:cxn ang="0">
                  <a:pos x="28" y="49"/>
                </a:cxn>
                <a:cxn ang="0">
                  <a:pos x="11" y="3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1"/>
                </a:cxn>
                <a:cxn ang="0">
                  <a:pos x="2" y="5"/>
                </a:cxn>
                <a:cxn ang="0">
                  <a:pos x="3" y="10"/>
                </a:cxn>
                <a:cxn ang="0">
                  <a:pos x="3" y="10"/>
                </a:cxn>
                <a:cxn ang="0">
                  <a:pos x="2" y="87"/>
                </a:cxn>
                <a:cxn ang="0">
                  <a:pos x="2" y="91"/>
                </a:cxn>
                <a:cxn ang="0">
                  <a:pos x="6" y="95"/>
                </a:cxn>
                <a:cxn ang="0">
                  <a:pos x="8" y="96"/>
                </a:cxn>
                <a:cxn ang="0">
                  <a:pos x="10" y="95"/>
                </a:cxn>
                <a:cxn ang="0">
                  <a:pos x="28" y="49"/>
                </a:cxn>
              </a:cxnLst>
              <a:rect l="0" t="0" r="r" b="b"/>
              <a:pathLst>
                <a:path w="28" h="96">
                  <a:moveTo>
                    <a:pt x="28" y="49"/>
                  </a:moveTo>
                  <a:cubicBezTo>
                    <a:pt x="28" y="32"/>
                    <a:pt x="22" y="15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7"/>
                    <a:pt x="2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2" y="33"/>
                    <a:pt x="22" y="65"/>
                    <a:pt x="2" y="87"/>
                  </a:cubicBezTo>
                  <a:cubicBezTo>
                    <a:pt x="2" y="88"/>
                    <a:pt x="0" y="89"/>
                    <a:pt x="2" y="91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7" y="96"/>
                    <a:pt x="7" y="96"/>
                    <a:pt x="8" y="96"/>
                  </a:cubicBezTo>
                  <a:cubicBezTo>
                    <a:pt x="9" y="96"/>
                    <a:pt x="9" y="95"/>
                    <a:pt x="10" y="95"/>
                  </a:cubicBezTo>
                  <a:cubicBezTo>
                    <a:pt x="22" y="82"/>
                    <a:pt x="28" y="66"/>
                    <a:pt x="28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79" name="Group 413">
            <a:extLst>
              <a:ext uri="{FF2B5EF4-FFF2-40B4-BE49-F238E27FC236}">
                <a16:creationId xmlns:a16="http://schemas.microsoft.com/office/drawing/2014/main" id="{D751AB4A-B3CB-37CC-6EB5-EA4F81AEA44C}"/>
              </a:ext>
            </a:extLst>
          </p:cNvPr>
          <p:cNvGrpSpPr/>
          <p:nvPr/>
        </p:nvGrpSpPr>
        <p:grpSpPr>
          <a:xfrm>
            <a:off x="4433000" y="4019424"/>
            <a:ext cx="298240" cy="331379"/>
            <a:chOff x="3125788" y="2924174"/>
            <a:chExt cx="271462" cy="301625"/>
          </a:xfrm>
          <a:solidFill>
            <a:srgbClr val="351375"/>
          </a:solidFill>
        </p:grpSpPr>
        <p:sp>
          <p:nvSpPr>
            <p:cNvPr id="380" name="Freeform 303">
              <a:extLst>
                <a:ext uri="{FF2B5EF4-FFF2-40B4-BE49-F238E27FC236}">
                  <a16:creationId xmlns:a16="http://schemas.microsoft.com/office/drawing/2014/main" id="{8E3340B9-57F5-E5D5-F496-F4B59A901D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2998787"/>
              <a:ext cx="92075" cy="85725"/>
            </a:xfrm>
            <a:custGeom>
              <a:avLst/>
              <a:gdLst/>
              <a:ahLst/>
              <a:cxnLst>
                <a:cxn ang="0">
                  <a:pos x="38" y="37"/>
                </a:cxn>
                <a:cxn ang="0">
                  <a:pos x="40" y="35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0" y="35"/>
                </a:cxn>
                <a:cxn ang="0">
                  <a:pos x="3" y="37"/>
                </a:cxn>
                <a:cxn ang="0">
                  <a:pos x="38" y="37"/>
                </a:cxn>
              </a:cxnLst>
              <a:rect l="0" t="0" r="r" b="b"/>
              <a:pathLst>
                <a:path w="40" h="37">
                  <a:moveTo>
                    <a:pt x="38" y="37"/>
                  </a:moveTo>
                  <a:cubicBezTo>
                    <a:pt x="40" y="37"/>
                    <a:pt x="40" y="36"/>
                    <a:pt x="40" y="35"/>
                  </a:cubicBezTo>
                  <a:cubicBezTo>
                    <a:pt x="38" y="16"/>
                    <a:pt x="22" y="1"/>
                    <a:pt x="3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7"/>
                    <a:pt x="3" y="37"/>
                  </a:cubicBezTo>
                  <a:lnTo>
                    <a:pt x="38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81" name="Freeform 304">
              <a:extLst>
                <a:ext uri="{FF2B5EF4-FFF2-40B4-BE49-F238E27FC236}">
                  <a16:creationId xmlns:a16="http://schemas.microsoft.com/office/drawing/2014/main" id="{B31046E6-A9B7-8EE5-D71C-93DF343302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5788" y="2924174"/>
              <a:ext cx="271462" cy="301625"/>
            </a:xfrm>
            <a:custGeom>
              <a:avLst/>
              <a:gdLst/>
              <a:ahLst/>
              <a:cxnLst>
                <a:cxn ang="0">
                  <a:pos x="107" y="78"/>
                </a:cxn>
                <a:cxn ang="0">
                  <a:pos x="59" y="121"/>
                </a:cxn>
                <a:cxn ang="0">
                  <a:pos x="11" y="73"/>
                </a:cxn>
                <a:cxn ang="0">
                  <a:pos x="24" y="41"/>
                </a:cxn>
                <a:cxn ang="0">
                  <a:pos x="59" y="25"/>
                </a:cxn>
                <a:cxn ang="0">
                  <a:pos x="107" y="73"/>
                </a:cxn>
                <a:cxn ang="0">
                  <a:pos x="107" y="78"/>
                </a:cxn>
                <a:cxn ang="0">
                  <a:pos x="106" y="36"/>
                </a:cxn>
                <a:cxn ang="0">
                  <a:pos x="109" y="33"/>
                </a:cxn>
                <a:cxn ang="0">
                  <a:pos x="109" y="33"/>
                </a:cxn>
                <a:cxn ang="0">
                  <a:pos x="112" y="33"/>
                </a:cxn>
                <a:cxn ang="0">
                  <a:pos x="110" y="24"/>
                </a:cxn>
                <a:cxn ang="0">
                  <a:pos x="101" y="22"/>
                </a:cxn>
                <a:cxn ang="0">
                  <a:pos x="101" y="25"/>
                </a:cxn>
                <a:cxn ang="0">
                  <a:pos x="101" y="25"/>
                </a:cxn>
                <a:cxn ang="0">
                  <a:pos x="98" y="28"/>
                </a:cxn>
                <a:cxn ang="0">
                  <a:pos x="97" y="28"/>
                </a:cxn>
                <a:cxn ang="0">
                  <a:pos x="69" y="15"/>
                </a:cxn>
                <a:cxn ang="0">
                  <a:pos x="68" y="14"/>
                </a:cxn>
                <a:cxn ang="0">
                  <a:pos x="68" y="12"/>
                </a:cxn>
                <a:cxn ang="0">
                  <a:pos x="68" y="12"/>
                </a:cxn>
                <a:cxn ang="0">
                  <a:pos x="74" y="7"/>
                </a:cxn>
                <a:cxn ang="0">
                  <a:pos x="59" y="0"/>
                </a:cxn>
                <a:cxn ang="0">
                  <a:pos x="45" y="7"/>
                </a:cxn>
                <a:cxn ang="0">
                  <a:pos x="50" y="12"/>
                </a:cxn>
                <a:cxn ang="0">
                  <a:pos x="51" y="13"/>
                </a:cxn>
                <a:cxn ang="0">
                  <a:pos x="51" y="14"/>
                </a:cxn>
                <a:cxn ang="0">
                  <a:pos x="50" y="15"/>
                </a:cxn>
                <a:cxn ang="0">
                  <a:pos x="15" y="34"/>
                </a:cxn>
                <a:cxn ang="0">
                  <a:pos x="0" y="73"/>
                </a:cxn>
                <a:cxn ang="0">
                  <a:pos x="59" y="132"/>
                </a:cxn>
                <a:cxn ang="0">
                  <a:pos x="118" y="78"/>
                </a:cxn>
                <a:cxn ang="0">
                  <a:pos x="119" y="73"/>
                </a:cxn>
                <a:cxn ang="0">
                  <a:pos x="106" y="37"/>
                </a:cxn>
                <a:cxn ang="0">
                  <a:pos x="106" y="36"/>
                </a:cxn>
              </a:cxnLst>
              <a:rect l="0" t="0" r="r" b="b"/>
              <a:pathLst>
                <a:path w="119" h="132">
                  <a:moveTo>
                    <a:pt x="107" y="78"/>
                  </a:moveTo>
                  <a:cubicBezTo>
                    <a:pt x="105" y="102"/>
                    <a:pt x="84" y="121"/>
                    <a:pt x="59" y="121"/>
                  </a:cubicBezTo>
                  <a:cubicBezTo>
                    <a:pt x="33" y="121"/>
                    <a:pt x="11" y="100"/>
                    <a:pt x="11" y="73"/>
                  </a:cubicBezTo>
                  <a:cubicBezTo>
                    <a:pt x="11" y="61"/>
                    <a:pt x="16" y="50"/>
                    <a:pt x="24" y="41"/>
                  </a:cubicBezTo>
                  <a:cubicBezTo>
                    <a:pt x="32" y="31"/>
                    <a:pt x="45" y="25"/>
                    <a:pt x="59" y="25"/>
                  </a:cubicBezTo>
                  <a:cubicBezTo>
                    <a:pt x="86" y="25"/>
                    <a:pt x="107" y="47"/>
                    <a:pt x="107" y="73"/>
                  </a:cubicBezTo>
                  <a:cubicBezTo>
                    <a:pt x="107" y="75"/>
                    <a:pt x="107" y="76"/>
                    <a:pt x="107" y="78"/>
                  </a:cubicBezTo>
                  <a:moveTo>
                    <a:pt x="106" y="36"/>
                  </a:move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10" y="33"/>
                    <a:pt x="111" y="33"/>
                    <a:pt x="112" y="33"/>
                  </a:cubicBezTo>
                  <a:cubicBezTo>
                    <a:pt x="116" y="32"/>
                    <a:pt x="114" y="28"/>
                    <a:pt x="110" y="24"/>
                  </a:cubicBezTo>
                  <a:cubicBezTo>
                    <a:pt x="106" y="20"/>
                    <a:pt x="102" y="18"/>
                    <a:pt x="101" y="22"/>
                  </a:cubicBezTo>
                  <a:cubicBezTo>
                    <a:pt x="101" y="23"/>
                    <a:pt x="101" y="24"/>
                    <a:pt x="101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28"/>
                    <a:pt x="97" y="28"/>
                    <a:pt x="97" y="28"/>
                  </a:cubicBezTo>
                  <a:cubicBezTo>
                    <a:pt x="89" y="21"/>
                    <a:pt x="79" y="16"/>
                    <a:pt x="69" y="15"/>
                  </a:cubicBezTo>
                  <a:cubicBezTo>
                    <a:pt x="68" y="15"/>
                    <a:pt x="68" y="15"/>
                    <a:pt x="68" y="14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71" y="11"/>
                    <a:pt x="72" y="9"/>
                    <a:pt x="74" y="7"/>
                  </a:cubicBezTo>
                  <a:cubicBezTo>
                    <a:pt x="78" y="3"/>
                    <a:pt x="68" y="0"/>
                    <a:pt x="59" y="0"/>
                  </a:cubicBezTo>
                  <a:cubicBezTo>
                    <a:pt x="51" y="0"/>
                    <a:pt x="41" y="3"/>
                    <a:pt x="45" y="7"/>
                  </a:cubicBezTo>
                  <a:cubicBezTo>
                    <a:pt x="46" y="9"/>
                    <a:pt x="48" y="11"/>
                    <a:pt x="50" y="12"/>
                  </a:cubicBezTo>
                  <a:cubicBezTo>
                    <a:pt x="51" y="12"/>
                    <a:pt x="51" y="12"/>
                    <a:pt x="51" y="13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5"/>
                    <a:pt x="51" y="15"/>
                    <a:pt x="50" y="15"/>
                  </a:cubicBezTo>
                  <a:cubicBezTo>
                    <a:pt x="36" y="17"/>
                    <a:pt x="24" y="24"/>
                    <a:pt x="15" y="34"/>
                  </a:cubicBezTo>
                  <a:cubicBezTo>
                    <a:pt x="6" y="44"/>
                    <a:pt x="0" y="58"/>
                    <a:pt x="0" y="73"/>
                  </a:cubicBezTo>
                  <a:cubicBezTo>
                    <a:pt x="0" y="106"/>
                    <a:pt x="27" y="132"/>
                    <a:pt x="59" y="132"/>
                  </a:cubicBezTo>
                  <a:cubicBezTo>
                    <a:pt x="90" y="132"/>
                    <a:pt x="116" y="108"/>
                    <a:pt x="118" y="78"/>
                  </a:cubicBezTo>
                  <a:cubicBezTo>
                    <a:pt x="118" y="76"/>
                    <a:pt x="119" y="75"/>
                    <a:pt x="119" y="73"/>
                  </a:cubicBezTo>
                  <a:cubicBezTo>
                    <a:pt x="119" y="60"/>
                    <a:pt x="114" y="47"/>
                    <a:pt x="106" y="37"/>
                  </a:cubicBezTo>
                  <a:cubicBezTo>
                    <a:pt x="106" y="37"/>
                    <a:pt x="106" y="36"/>
                    <a:pt x="106" y="3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82" name="Group 421">
            <a:extLst>
              <a:ext uri="{FF2B5EF4-FFF2-40B4-BE49-F238E27FC236}">
                <a16:creationId xmlns:a16="http://schemas.microsoft.com/office/drawing/2014/main" id="{42ACC33E-9AC2-F2DB-5050-2DC9472D06A4}"/>
              </a:ext>
            </a:extLst>
          </p:cNvPr>
          <p:cNvGrpSpPr/>
          <p:nvPr/>
        </p:nvGrpSpPr>
        <p:grpSpPr>
          <a:xfrm>
            <a:off x="5348651" y="4003726"/>
            <a:ext cx="299986" cy="362773"/>
            <a:chOff x="3959225" y="2909887"/>
            <a:chExt cx="273050" cy="330200"/>
          </a:xfrm>
          <a:solidFill>
            <a:srgbClr val="351375"/>
          </a:solidFill>
        </p:grpSpPr>
        <p:sp>
          <p:nvSpPr>
            <p:cNvPr id="383" name="Freeform 305">
              <a:extLst>
                <a:ext uri="{FF2B5EF4-FFF2-40B4-BE49-F238E27FC236}">
                  <a16:creationId xmlns:a16="http://schemas.microsoft.com/office/drawing/2014/main" id="{DECD5497-849E-F259-0FF4-82CC28793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6713" y="3052762"/>
              <a:ext cx="55562" cy="460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7"/>
                </a:cxn>
                <a:cxn ang="0">
                  <a:pos x="3" y="20"/>
                </a:cxn>
                <a:cxn ang="0">
                  <a:pos x="22" y="20"/>
                </a:cxn>
                <a:cxn ang="0">
                  <a:pos x="24" y="18"/>
                </a:cxn>
                <a:cxn ang="0">
                  <a:pos x="24" y="2"/>
                </a:cxn>
                <a:cxn ang="0">
                  <a:pos x="22" y="0"/>
                </a:cxn>
              </a:cxnLst>
              <a:rect l="0" t="0" r="r" b="b"/>
              <a:pathLst>
                <a:path w="24" h="20">
                  <a:moveTo>
                    <a:pt x="2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4" y="20"/>
                    <a:pt x="24" y="18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0"/>
                    <a:pt x="22" y="0"/>
                    <a:pt x="2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84" name="Freeform 306">
              <a:extLst>
                <a:ext uri="{FF2B5EF4-FFF2-40B4-BE49-F238E27FC236}">
                  <a16:creationId xmlns:a16="http://schemas.microsoft.com/office/drawing/2014/main" id="{5D37B96F-19B5-CF2D-B8DD-DA3FFE6EBF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59225" y="2909887"/>
              <a:ext cx="273050" cy="330200"/>
            </a:xfrm>
            <a:custGeom>
              <a:avLst/>
              <a:gdLst/>
              <a:ahLst/>
              <a:cxnLst>
                <a:cxn ang="0">
                  <a:pos x="73" y="41"/>
                </a:cxn>
                <a:cxn ang="0">
                  <a:pos x="69" y="45"/>
                </a:cxn>
                <a:cxn ang="0">
                  <a:pos x="26" y="45"/>
                </a:cxn>
                <a:cxn ang="0">
                  <a:pos x="22" y="41"/>
                </a:cxn>
                <a:cxn ang="0">
                  <a:pos x="22" y="38"/>
                </a:cxn>
                <a:cxn ang="0">
                  <a:pos x="26" y="33"/>
                </a:cxn>
                <a:cxn ang="0">
                  <a:pos x="69" y="33"/>
                </a:cxn>
                <a:cxn ang="0">
                  <a:pos x="73" y="38"/>
                </a:cxn>
                <a:cxn ang="0">
                  <a:pos x="73" y="41"/>
                </a:cxn>
                <a:cxn ang="0">
                  <a:pos x="54" y="68"/>
                </a:cxn>
                <a:cxn ang="0">
                  <a:pos x="50" y="72"/>
                </a:cxn>
                <a:cxn ang="0">
                  <a:pos x="26" y="72"/>
                </a:cxn>
                <a:cxn ang="0">
                  <a:pos x="22" y="68"/>
                </a:cxn>
                <a:cxn ang="0">
                  <a:pos x="22" y="65"/>
                </a:cxn>
                <a:cxn ang="0">
                  <a:pos x="26" y="61"/>
                </a:cxn>
                <a:cxn ang="0">
                  <a:pos x="50" y="61"/>
                </a:cxn>
                <a:cxn ang="0">
                  <a:pos x="54" y="65"/>
                </a:cxn>
                <a:cxn ang="0">
                  <a:pos x="54" y="68"/>
                </a:cxn>
                <a:cxn ang="0">
                  <a:pos x="87" y="51"/>
                </a:cxn>
                <a:cxn ang="0">
                  <a:pos x="115" y="51"/>
                </a:cxn>
                <a:cxn ang="0">
                  <a:pos x="119" y="48"/>
                </a:cxn>
                <a:cxn ang="0">
                  <a:pos x="119" y="7"/>
                </a:cxn>
                <a:cxn ang="0">
                  <a:pos x="112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0" y="137"/>
                </a:cxn>
                <a:cxn ang="0">
                  <a:pos x="8" y="144"/>
                </a:cxn>
                <a:cxn ang="0">
                  <a:pos x="112" y="144"/>
                </a:cxn>
                <a:cxn ang="0">
                  <a:pos x="119" y="137"/>
                </a:cxn>
                <a:cxn ang="0">
                  <a:pos x="119" y="97"/>
                </a:cxn>
                <a:cxn ang="0">
                  <a:pos x="115" y="93"/>
                </a:cxn>
                <a:cxn ang="0">
                  <a:pos x="87" y="93"/>
                </a:cxn>
                <a:cxn ang="0">
                  <a:pos x="85" y="90"/>
                </a:cxn>
                <a:cxn ang="0">
                  <a:pos x="85" y="54"/>
                </a:cxn>
                <a:cxn ang="0">
                  <a:pos x="87" y="51"/>
                </a:cxn>
              </a:cxnLst>
              <a:rect l="0" t="0" r="r" b="b"/>
              <a:pathLst>
                <a:path w="119" h="144">
                  <a:moveTo>
                    <a:pt x="73" y="41"/>
                  </a:moveTo>
                  <a:cubicBezTo>
                    <a:pt x="73" y="43"/>
                    <a:pt x="71" y="45"/>
                    <a:pt x="69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4" y="45"/>
                    <a:pt x="22" y="43"/>
                    <a:pt x="22" y="41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5"/>
                    <a:pt x="24" y="33"/>
                    <a:pt x="26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71" y="33"/>
                    <a:pt x="73" y="35"/>
                    <a:pt x="73" y="38"/>
                  </a:cubicBezTo>
                  <a:lnTo>
                    <a:pt x="73" y="41"/>
                  </a:lnTo>
                  <a:close/>
                  <a:moveTo>
                    <a:pt x="54" y="68"/>
                  </a:moveTo>
                  <a:cubicBezTo>
                    <a:pt x="54" y="70"/>
                    <a:pt x="52" y="72"/>
                    <a:pt x="50" y="7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4" y="72"/>
                    <a:pt x="22" y="70"/>
                    <a:pt x="22" y="68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22" y="63"/>
                    <a:pt x="24" y="61"/>
                    <a:pt x="26" y="61"/>
                  </a:cubicBezTo>
                  <a:cubicBezTo>
                    <a:pt x="50" y="61"/>
                    <a:pt x="50" y="61"/>
                    <a:pt x="50" y="61"/>
                  </a:cubicBezTo>
                  <a:cubicBezTo>
                    <a:pt x="52" y="61"/>
                    <a:pt x="54" y="63"/>
                    <a:pt x="54" y="65"/>
                  </a:cubicBezTo>
                  <a:lnTo>
                    <a:pt x="54" y="68"/>
                  </a:lnTo>
                  <a:close/>
                  <a:moveTo>
                    <a:pt x="87" y="51"/>
                  </a:moveTo>
                  <a:cubicBezTo>
                    <a:pt x="87" y="51"/>
                    <a:pt x="108" y="51"/>
                    <a:pt x="115" y="51"/>
                  </a:cubicBezTo>
                  <a:cubicBezTo>
                    <a:pt x="116" y="51"/>
                    <a:pt x="119" y="51"/>
                    <a:pt x="119" y="48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3"/>
                    <a:pt x="116" y="0"/>
                    <a:pt x="11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1"/>
                    <a:pt x="4" y="144"/>
                    <a:pt x="8" y="144"/>
                  </a:cubicBezTo>
                  <a:cubicBezTo>
                    <a:pt x="112" y="144"/>
                    <a:pt x="112" y="144"/>
                    <a:pt x="112" y="144"/>
                  </a:cubicBezTo>
                  <a:cubicBezTo>
                    <a:pt x="116" y="144"/>
                    <a:pt x="119" y="141"/>
                    <a:pt x="119" y="137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9" y="93"/>
                    <a:pt x="117" y="93"/>
                    <a:pt x="115" y="93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6" y="93"/>
                    <a:pt x="85" y="91"/>
                    <a:pt x="85" y="90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3"/>
                    <a:pt x="86" y="51"/>
                    <a:pt x="87" y="5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85" name="Group 436">
            <a:extLst>
              <a:ext uri="{FF2B5EF4-FFF2-40B4-BE49-F238E27FC236}">
                <a16:creationId xmlns:a16="http://schemas.microsoft.com/office/drawing/2014/main" id="{A3F5A788-1AA6-3F2D-AD30-D8D277601EBE}"/>
              </a:ext>
            </a:extLst>
          </p:cNvPr>
          <p:cNvGrpSpPr/>
          <p:nvPr/>
        </p:nvGrpSpPr>
        <p:grpSpPr>
          <a:xfrm>
            <a:off x="6639287" y="4066514"/>
            <a:ext cx="296497" cy="237198"/>
            <a:chOff x="5133975" y="2967037"/>
            <a:chExt cx="269875" cy="215900"/>
          </a:xfrm>
          <a:solidFill>
            <a:srgbClr val="351375"/>
          </a:solidFill>
        </p:grpSpPr>
        <p:sp>
          <p:nvSpPr>
            <p:cNvPr id="386" name="Freeform 307">
              <a:extLst>
                <a:ext uri="{FF2B5EF4-FFF2-40B4-BE49-F238E27FC236}">
                  <a16:creationId xmlns:a16="http://schemas.microsoft.com/office/drawing/2014/main" id="{E65C35D9-5963-22F3-EBAE-3C3DE3F306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3975" y="2967037"/>
              <a:ext cx="269875" cy="215900"/>
            </a:xfrm>
            <a:custGeom>
              <a:avLst/>
              <a:gdLst/>
              <a:ahLst/>
              <a:cxnLst>
                <a:cxn ang="0">
                  <a:pos x="19" y="82"/>
                </a:cxn>
                <a:cxn ang="0">
                  <a:pos x="14" y="78"/>
                </a:cxn>
                <a:cxn ang="0">
                  <a:pos x="14" y="17"/>
                </a:cxn>
                <a:cxn ang="0">
                  <a:pos x="19" y="12"/>
                </a:cxn>
                <a:cxn ang="0">
                  <a:pos x="99" y="12"/>
                </a:cxn>
                <a:cxn ang="0">
                  <a:pos x="104" y="17"/>
                </a:cxn>
                <a:cxn ang="0">
                  <a:pos x="104" y="78"/>
                </a:cxn>
                <a:cxn ang="0">
                  <a:pos x="99" y="82"/>
                </a:cxn>
                <a:cxn ang="0">
                  <a:pos x="19" y="82"/>
                </a:cxn>
                <a:cxn ang="0">
                  <a:pos x="3" y="47"/>
                </a:cxn>
                <a:cxn ang="0">
                  <a:pos x="7" y="43"/>
                </a:cxn>
                <a:cxn ang="0">
                  <a:pos x="11" y="47"/>
                </a:cxn>
                <a:cxn ang="0">
                  <a:pos x="7" y="51"/>
                </a:cxn>
                <a:cxn ang="0">
                  <a:pos x="3" y="47"/>
                </a:cxn>
                <a:cxn ang="0">
                  <a:pos x="113" y="40"/>
                </a:cxn>
                <a:cxn ang="0">
                  <a:pos x="113" y="55"/>
                </a:cxn>
                <a:cxn ang="0">
                  <a:pos x="111" y="57"/>
                </a:cxn>
                <a:cxn ang="0">
                  <a:pos x="109" y="55"/>
                </a:cxn>
                <a:cxn ang="0">
                  <a:pos x="109" y="40"/>
                </a:cxn>
                <a:cxn ang="0">
                  <a:pos x="111" y="38"/>
                </a:cxn>
                <a:cxn ang="0">
                  <a:pos x="113" y="40"/>
                </a:cxn>
                <a:cxn ang="0">
                  <a:pos x="118" y="89"/>
                </a:cxn>
                <a:cxn ang="0">
                  <a:pos x="118" y="5"/>
                </a:cxn>
                <a:cxn ang="0">
                  <a:pos x="114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89"/>
                </a:cxn>
                <a:cxn ang="0">
                  <a:pos x="5" y="94"/>
                </a:cxn>
                <a:cxn ang="0">
                  <a:pos x="114" y="94"/>
                </a:cxn>
                <a:cxn ang="0">
                  <a:pos x="118" y="89"/>
                </a:cxn>
              </a:cxnLst>
              <a:rect l="0" t="0" r="r" b="b"/>
              <a:pathLst>
                <a:path w="118" h="94">
                  <a:moveTo>
                    <a:pt x="19" y="82"/>
                  </a:moveTo>
                  <a:cubicBezTo>
                    <a:pt x="16" y="82"/>
                    <a:pt x="14" y="80"/>
                    <a:pt x="14" y="7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4"/>
                    <a:pt x="16" y="12"/>
                    <a:pt x="19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2" y="12"/>
                    <a:pt x="104" y="14"/>
                    <a:pt x="104" y="17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80"/>
                    <a:pt x="102" y="82"/>
                    <a:pt x="99" y="82"/>
                  </a:cubicBezTo>
                  <a:lnTo>
                    <a:pt x="19" y="82"/>
                  </a:lnTo>
                  <a:close/>
                  <a:moveTo>
                    <a:pt x="3" y="47"/>
                  </a:moveTo>
                  <a:cubicBezTo>
                    <a:pt x="3" y="45"/>
                    <a:pt x="4" y="43"/>
                    <a:pt x="7" y="43"/>
                  </a:cubicBezTo>
                  <a:cubicBezTo>
                    <a:pt x="9" y="43"/>
                    <a:pt x="11" y="45"/>
                    <a:pt x="11" y="47"/>
                  </a:cubicBezTo>
                  <a:cubicBezTo>
                    <a:pt x="11" y="49"/>
                    <a:pt x="9" y="51"/>
                    <a:pt x="7" y="51"/>
                  </a:cubicBezTo>
                  <a:cubicBezTo>
                    <a:pt x="4" y="51"/>
                    <a:pt x="3" y="49"/>
                    <a:pt x="3" y="47"/>
                  </a:cubicBezTo>
                  <a:moveTo>
                    <a:pt x="113" y="40"/>
                  </a:moveTo>
                  <a:cubicBezTo>
                    <a:pt x="113" y="55"/>
                    <a:pt x="113" y="55"/>
                    <a:pt x="113" y="55"/>
                  </a:cubicBezTo>
                  <a:cubicBezTo>
                    <a:pt x="113" y="56"/>
                    <a:pt x="112" y="57"/>
                    <a:pt x="111" y="57"/>
                  </a:cubicBezTo>
                  <a:cubicBezTo>
                    <a:pt x="110" y="57"/>
                    <a:pt x="109" y="56"/>
                    <a:pt x="109" y="55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09" y="39"/>
                    <a:pt x="110" y="38"/>
                    <a:pt x="111" y="38"/>
                  </a:cubicBezTo>
                  <a:cubicBezTo>
                    <a:pt x="112" y="38"/>
                    <a:pt x="113" y="39"/>
                    <a:pt x="113" y="40"/>
                  </a:cubicBezTo>
                  <a:moveTo>
                    <a:pt x="118" y="89"/>
                  </a:moveTo>
                  <a:cubicBezTo>
                    <a:pt x="118" y="5"/>
                    <a:pt x="118" y="5"/>
                    <a:pt x="118" y="5"/>
                  </a:cubicBezTo>
                  <a:cubicBezTo>
                    <a:pt x="118" y="3"/>
                    <a:pt x="116" y="0"/>
                    <a:pt x="11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2"/>
                    <a:pt x="2" y="94"/>
                    <a:pt x="5" y="94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4"/>
                    <a:pt x="118" y="92"/>
                    <a:pt x="118" y="8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87" name="Freeform 308">
              <a:extLst>
                <a:ext uri="{FF2B5EF4-FFF2-40B4-BE49-F238E27FC236}">
                  <a16:creationId xmlns:a16="http://schemas.microsoft.com/office/drawing/2014/main" id="{0928F95F-35FD-3BE4-56CF-18F90D874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1600" y="3013074"/>
              <a:ext cx="55562" cy="41275"/>
            </a:xfrm>
            <a:custGeom>
              <a:avLst/>
              <a:gdLst/>
              <a:ahLst/>
              <a:cxnLst>
                <a:cxn ang="0">
                  <a:pos x="2" y="18"/>
                </a:cxn>
                <a:cxn ang="0">
                  <a:pos x="0" y="17"/>
                </a:cxn>
                <a:cxn ang="0">
                  <a:pos x="1" y="15"/>
                </a:cxn>
                <a:cxn ang="0">
                  <a:pos x="20" y="0"/>
                </a:cxn>
                <a:cxn ang="0">
                  <a:pos x="23" y="1"/>
                </a:cxn>
                <a:cxn ang="0">
                  <a:pos x="23" y="4"/>
                </a:cxn>
                <a:cxn ang="0">
                  <a:pos x="3" y="18"/>
                </a:cxn>
                <a:cxn ang="0">
                  <a:pos x="2" y="18"/>
                </a:cxn>
              </a:cxnLst>
              <a:rect l="0" t="0" r="r" b="b"/>
              <a:pathLst>
                <a:path w="24" h="18">
                  <a:moveTo>
                    <a:pt x="2" y="18"/>
                  </a:moveTo>
                  <a:cubicBezTo>
                    <a:pt x="1" y="18"/>
                    <a:pt x="1" y="18"/>
                    <a:pt x="0" y="17"/>
                  </a:cubicBezTo>
                  <a:cubicBezTo>
                    <a:pt x="0" y="17"/>
                    <a:pt x="0" y="15"/>
                    <a:pt x="1" y="1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0"/>
                    <a:pt x="23" y="1"/>
                  </a:cubicBezTo>
                  <a:cubicBezTo>
                    <a:pt x="24" y="2"/>
                    <a:pt x="23" y="3"/>
                    <a:pt x="23" y="4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88" name="Freeform 309">
              <a:extLst>
                <a:ext uri="{FF2B5EF4-FFF2-40B4-BE49-F238E27FC236}">
                  <a16:creationId xmlns:a16="http://schemas.microsoft.com/office/drawing/2014/main" id="{48EE9477-6992-915A-1D58-7630680DF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950" y="3017837"/>
              <a:ext cx="95250" cy="66675"/>
            </a:xfrm>
            <a:custGeom>
              <a:avLst/>
              <a:gdLst/>
              <a:ahLst/>
              <a:cxnLst>
                <a:cxn ang="0">
                  <a:pos x="3" y="29"/>
                </a:cxn>
                <a:cxn ang="0">
                  <a:pos x="1" y="28"/>
                </a:cxn>
                <a:cxn ang="0">
                  <a:pos x="1" y="25"/>
                </a:cxn>
                <a:cxn ang="0">
                  <a:pos x="37" y="0"/>
                </a:cxn>
                <a:cxn ang="0">
                  <a:pos x="40" y="1"/>
                </a:cxn>
                <a:cxn ang="0">
                  <a:pos x="40" y="4"/>
                </a:cxn>
                <a:cxn ang="0">
                  <a:pos x="4" y="29"/>
                </a:cxn>
                <a:cxn ang="0">
                  <a:pos x="3" y="29"/>
                </a:cxn>
              </a:cxnLst>
              <a:rect l="0" t="0" r="r" b="b"/>
              <a:pathLst>
                <a:path w="41" h="29">
                  <a:moveTo>
                    <a:pt x="3" y="29"/>
                  </a:moveTo>
                  <a:cubicBezTo>
                    <a:pt x="2" y="29"/>
                    <a:pt x="1" y="29"/>
                    <a:pt x="1" y="28"/>
                  </a:cubicBezTo>
                  <a:cubicBezTo>
                    <a:pt x="0" y="27"/>
                    <a:pt x="0" y="26"/>
                    <a:pt x="1" y="25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0"/>
                    <a:pt x="40" y="1"/>
                  </a:cubicBezTo>
                  <a:cubicBezTo>
                    <a:pt x="41" y="2"/>
                    <a:pt x="41" y="3"/>
                    <a:pt x="40" y="4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3" y="29"/>
                    <a:pt x="3" y="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89" name="Group 460">
            <a:extLst>
              <a:ext uri="{FF2B5EF4-FFF2-40B4-BE49-F238E27FC236}">
                <a16:creationId xmlns:a16="http://schemas.microsoft.com/office/drawing/2014/main" id="{D1F91561-898E-9FDB-440B-826C7CB242F0}"/>
              </a:ext>
            </a:extLst>
          </p:cNvPr>
          <p:cNvGrpSpPr/>
          <p:nvPr/>
        </p:nvGrpSpPr>
        <p:grpSpPr>
          <a:xfrm>
            <a:off x="7973524" y="4036865"/>
            <a:ext cx="298240" cy="296497"/>
            <a:chOff x="6348413" y="2940049"/>
            <a:chExt cx="271462" cy="269875"/>
          </a:xfrm>
          <a:solidFill>
            <a:srgbClr val="351375"/>
          </a:solidFill>
        </p:grpSpPr>
        <p:sp>
          <p:nvSpPr>
            <p:cNvPr id="390" name="Freeform 310">
              <a:extLst>
                <a:ext uri="{FF2B5EF4-FFF2-40B4-BE49-F238E27FC236}">
                  <a16:creationId xmlns:a16="http://schemas.microsoft.com/office/drawing/2014/main" id="{B05E9582-20E3-9886-7758-A9C3287561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0963" y="3022599"/>
              <a:ext cx="106362" cy="104775"/>
            </a:xfrm>
            <a:custGeom>
              <a:avLst/>
              <a:gdLst/>
              <a:ahLst/>
              <a:cxnLst>
                <a:cxn ang="0">
                  <a:pos x="40" y="25"/>
                </a:cxn>
                <a:cxn ang="0">
                  <a:pos x="23" y="40"/>
                </a:cxn>
                <a:cxn ang="0">
                  <a:pos x="6" y="23"/>
                </a:cxn>
                <a:cxn ang="0">
                  <a:pos x="11" y="12"/>
                </a:cxn>
                <a:cxn ang="0">
                  <a:pos x="23" y="7"/>
                </a:cxn>
                <a:cxn ang="0">
                  <a:pos x="40" y="23"/>
                </a:cxn>
                <a:cxn ang="0">
                  <a:pos x="40" y="25"/>
                </a:cxn>
                <a:cxn ang="0">
                  <a:pos x="23" y="0"/>
                </a:cxn>
                <a:cxn ang="0">
                  <a:pos x="6" y="8"/>
                </a:cxn>
                <a:cxn ang="0">
                  <a:pos x="0" y="23"/>
                </a:cxn>
                <a:cxn ang="0">
                  <a:pos x="23" y="46"/>
                </a:cxn>
                <a:cxn ang="0">
                  <a:pos x="39" y="40"/>
                </a:cxn>
                <a:cxn ang="0">
                  <a:pos x="46" y="25"/>
                </a:cxn>
                <a:cxn ang="0">
                  <a:pos x="46" y="23"/>
                </a:cxn>
                <a:cxn ang="0">
                  <a:pos x="23" y="0"/>
                </a:cxn>
              </a:cxnLst>
              <a:rect l="0" t="0" r="r" b="b"/>
              <a:pathLst>
                <a:path w="46" h="46">
                  <a:moveTo>
                    <a:pt x="40" y="25"/>
                  </a:moveTo>
                  <a:cubicBezTo>
                    <a:pt x="39" y="34"/>
                    <a:pt x="32" y="40"/>
                    <a:pt x="23" y="40"/>
                  </a:cubicBezTo>
                  <a:cubicBezTo>
                    <a:pt x="14" y="40"/>
                    <a:pt x="6" y="33"/>
                    <a:pt x="6" y="23"/>
                  </a:cubicBezTo>
                  <a:cubicBezTo>
                    <a:pt x="6" y="19"/>
                    <a:pt x="8" y="15"/>
                    <a:pt x="11" y="12"/>
                  </a:cubicBezTo>
                  <a:cubicBezTo>
                    <a:pt x="14" y="9"/>
                    <a:pt x="18" y="7"/>
                    <a:pt x="23" y="7"/>
                  </a:cubicBezTo>
                  <a:cubicBezTo>
                    <a:pt x="33" y="7"/>
                    <a:pt x="40" y="14"/>
                    <a:pt x="40" y="23"/>
                  </a:cubicBezTo>
                  <a:cubicBezTo>
                    <a:pt x="40" y="24"/>
                    <a:pt x="40" y="25"/>
                    <a:pt x="40" y="25"/>
                  </a:cubicBezTo>
                  <a:moveTo>
                    <a:pt x="23" y="0"/>
                  </a:moveTo>
                  <a:cubicBezTo>
                    <a:pt x="17" y="0"/>
                    <a:pt x="10" y="3"/>
                    <a:pt x="6" y="8"/>
                  </a:cubicBezTo>
                  <a:cubicBezTo>
                    <a:pt x="2" y="12"/>
                    <a:pt x="0" y="18"/>
                    <a:pt x="0" y="23"/>
                  </a:cubicBezTo>
                  <a:cubicBezTo>
                    <a:pt x="0" y="36"/>
                    <a:pt x="11" y="46"/>
                    <a:pt x="23" y="46"/>
                  </a:cubicBezTo>
                  <a:cubicBezTo>
                    <a:pt x="29" y="46"/>
                    <a:pt x="35" y="44"/>
                    <a:pt x="39" y="40"/>
                  </a:cubicBezTo>
                  <a:cubicBezTo>
                    <a:pt x="43" y="36"/>
                    <a:pt x="46" y="31"/>
                    <a:pt x="46" y="25"/>
                  </a:cubicBezTo>
                  <a:cubicBezTo>
                    <a:pt x="46" y="25"/>
                    <a:pt x="46" y="24"/>
                    <a:pt x="46" y="23"/>
                  </a:cubicBezTo>
                  <a:cubicBezTo>
                    <a:pt x="46" y="11"/>
                    <a:pt x="36" y="0"/>
                    <a:pt x="2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91" name="Freeform 311">
              <a:extLst>
                <a:ext uri="{FF2B5EF4-FFF2-40B4-BE49-F238E27FC236}">
                  <a16:creationId xmlns:a16="http://schemas.microsoft.com/office/drawing/2014/main" id="{20EE147D-7EA8-3C74-5B85-00548CE461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48413" y="2940049"/>
              <a:ext cx="271462" cy="269875"/>
            </a:xfrm>
            <a:custGeom>
              <a:avLst/>
              <a:gdLst/>
              <a:ahLst/>
              <a:cxnLst>
                <a:cxn ang="0">
                  <a:pos x="65" y="95"/>
                </a:cxn>
                <a:cxn ang="0">
                  <a:pos x="56" y="92"/>
                </a:cxn>
                <a:cxn ang="0">
                  <a:pos x="54" y="97"/>
                </a:cxn>
                <a:cxn ang="0">
                  <a:pos x="21" y="65"/>
                </a:cxn>
                <a:cxn ang="0">
                  <a:pos x="23" y="65"/>
                </a:cxn>
                <a:cxn ang="0">
                  <a:pos x="26" y="56"/>
                </a:cxn>
                <a:cxn ang="0">
                  <a:pos x="22" y="54"/>
                </a:cxn>
                <a:cxn ang="0">
                  <a:pos x="31" y="34"/>
                </a:cxn>
                <a:cxn ang="0">
                  <a:pos x="54" y="22"/>
                </a:cxn>
                <a:cxn ang="0">
                  <a:pos x="56" y="26"/>
                </a:cxn>
                <a:cxn ang="0">
                  <a:pos x="65" y="23"/>
                </a:cxn>
                <a:cxn ang="0">
                  <a:pos x="65" y="22"/>
                </a:cxn>
                <a:cxn ang="0">
                  <a:pos x="96" y="54"/>
                </a:cxn>
                <a:cxn ang="0">
                  <a:pos x="92" y="56"/>
                </a:cxn>
                <a:cxn ang="0">
                  <a:pos x="95" y="65"/>
                </a:cxn>
                <a:cxn ang="0">
                  <a:pos x="97" y="65"/>
                </a:cxn>
                <a:cxn ang="0">
                  <a:pos x="65" y="97"/>
                </a:cxn>
                <a:cxn ang="0">
                  <a:pos x="106" y="54"/>
                </a:cxn>
                <a:cxn ang="0">
                  <a:pos x="66" y="13"/>
                </a:cxn>
                <a:cxn ang="0">
                  <a:pos x="65" y="3"/>
                </a:cxn>
                <a:cxn ang="0">
                  <a:pos x="56" y="0"/>
                </a:cxn>
                <a:cxn ang="0">
                  <a:pos x="54" y="12"/>
                </a:cxn>
                <a:cxn ang="0">
                  <a:pos x="24" y="28"/>
                </a:cxn>
                <a:cxn ang="0">
                  <a:pos x="12" y="54"/>
                </a:cxn>
                <a:cxn ang="0">
                  <a:pos x="0" y="56"/>
                </a:cxn>
                <a:cxn ang="0">
                  <a:pos x="3" y="65"/>
                </a:cxn>
                <a:cxn ang="0">
                  <a:pos x="12" y="65"/>
                </a:cxn>
                <a:cxn ang="0">
                  <a:pos x="54" y="107"/>
                </a:cxn>
                <a:cxn ang="0">
                  <a:pos x="56" y="118"/>
                </a:cxn>
                <a:cxn ang="0">
                  <a:pos x="65" y="116"/>
                </a:cxn>
                <a:cxn ang="0">
                  <a:pos x="65" y="106"/>
                </a:cxn>
                <a:cxn ang="0">
                  <a:pos x="106" y="65"/>
                </a:cxn>
                <a:cxn ang="0">
                  <a:pos x="118" y="62"/>
                </a:cxn>
                <a:cxn ang="0">
                  <a:pos x="116" y="54"/>
                </a:cxn>
              </a:cxnLst>
              <a:rect l="0" t="0" r="r" b="b"/>
              <a:pathLst>
                <a:path w="118" h="118">
                  <a:moveTo>
                    <a:pt x="65" y="97"/>
                  </a:moveTo>
                  <a:cubicBezTo>
                    <a:pt x="65" y="95"/>
                    <a:pt x="65" y="95"/>
                    <a:pt x="65" y="95"/>
                  </a:cubicBezTo>
                  <a:cubicBezTo>
                    <a:pt x="65" y="94"/>
                    <a:pt x="63" y="92"/>
                    <a:pt x="62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5" y="92"/>
                    <a:pt x="54" y="94"/>
                    <a:pt x="54" y="95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7"/>
                    <a:pt x="53" y="97"/>
                  </a:cubicBezTo>
                  <a:cubicBezTo>
                    <a:pt x="37" y="94"/>
                    <a:pt x="24" y="81"/>
                    <a:pt x="21" y="65"/>
                  </a:cubicBezTo>
                  <a:cubicBezTo>
                    <a:pt x="21" y="65"/>
                    <a:pt x="21" y="65"/>
                    <a:pt x="22" y="65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5" y="65"/>
                    <a:pt x="26" y="63"/>
                    <a:pt x="26" y="62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5" y="54"/>
                    <a:pt x="23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1" y="54"/>
                    <a:pt x="22" y="54"/>
                    <a:pt x="22" y="53"/>
                  </a:cubicBezTo>
                  <a:cubicBezTo>
                    <a:pt x="23" y="46"/>
                    <a:pt x="26" y="39"/>
                    <a:pt x="31" y="34"/>
                  </a:cubicBezTo>
                  <a:cubicBezTo>
                    <a:pt x="36" y="28"/>
                    <a:pt x="44" y="23"/>
                    <a:pt x="53" y="22"/>
                  </a:cubicBezTo>
                  <a:cubicBezTo>
                    <a:pt x="53" y="22"/>
                    <a:pt x="54" y="22"/>
                    <a:pt x="54" y="22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5"/>
                    <a:pt x="55" y="26"/>
                    <a:pt x="56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3" y="26"/>
                    <a:pt x="65" y="25"/>
                    <a:pt x="65" y="23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81" y="24"/>
                    <a:pt x="94" y="37"/>
                    <a:pt x="97" y="53"/>
                  </a:cubicBezTo>
                  <a:cubicBezTo>
                    <a:pt x="97" y="53"/>
                    <a:pt x="97" y="54"/>
                    <a:pt x="96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4" y="54"/>
                    <a:pt x="92" y="55"/>
                    <a:pt x="92" y="56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3"/>
                    <a:pt x="94" y="65"/>
                    <a:pt x="95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4" y="82"/>
                    <a:pt x="82" y="94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moveTo>
                    <a:pt x="116" y="54"/>
                  </a:moveTo>
                  <a:cubicBezTo>
                    <a:pt x="106" y="54"/>
                    <a:pt x="106" y="54"/>
                    <a:pt x="106" y="54"/>
                  </a:cubicBezTo>
                  <a:cubicBezTo>
                    <a:pt x="106" y="54"/>
                    <a:pt x="106" y="53"/>
                    <a:pt x="106" y="53"/>
                  </a:cubicBezTo>
                  <a:cubicBezTo>
                    <a:pt x="103" y="32"/>
                    <a:pt x="87" y="16"/>
                    <a:pt x="66" y="13"/>
                  </a:cubicBezTo>
                  <a:cubicBezTo>
                    <a:pt x="65" y="13"/>
                    <a:pt x="65" y="13"/>
                    <a:pt x="65" y="12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1"/>
                    <a:pt x="63" y="0"/>
                    <a:pt x="62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4" y="1"/>
                    <a:pt x="54" y="3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3"/>
                    <a:pt x="53" y="13"/>
                    <a:pt x="53" y="13"/>
                  </a:cubicBezTo>
                  <a:cubicBezTo>
                    <a:pt x="42" y="14"/>
                    <a:pt x="31" y="20"/>
                    <a:pt x="24" y="28"/>
                  </a:cubicBezTo>
                  <a:cubicBezTo>
                    <a:pt x="18" y="35"/>
                    <a:pt x="14" y="44"/>
                    <a:pt x="13" y="53"/>
                  </a:cubicBezTo>
                  <a:cubicBezTo>
                    <a:pt x="13" y="53"/>
                    <a:pt x="12" y="54"/>
                    <a:pt x="12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0" y="55"/>
                    <a:pt x="0" y="56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5" y="86"/>
                    <a:pt x="32" y="103"/>
                    <a:pt x="53" y="106"/>
                  </a:cubicBezTo>
                  <a:cubicBezTo>
                    <a:pt x="53" y="106"/>
                    <a:pt x="54" y="106"/>
                    <a:pt x="54" y="107"/>
                  </a:cubicBezTo>
                  <a:cubicBezTo>
                    <a:pt x="54" y="116"/>
                    <a:pt x="54" y="116"/>
                    <a:pt x="54" y="116"/>
                  </a:cubicBezTo>
                  <a:cubicBezTo>
                    <a:pt x="54" y="117"/>
                    <a:pt x="55" y="118"/>
                    <a:pt x="56" y="118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3" y="118"/>
                    <a:pt x="65" y="117"/>
                    <a:pt x="65" y="116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87" y="103"/>
                    <a:pt x="103" y="86"/>
                    <a:pt x="106" y="65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16" y="65"/>
                    <a:pt x="116" y="65"/>
                    <a:pt x="116" y="65"/>
                  </a:cubicBezTo>
                  <a:cubicBezTo>
                    <a:pt x="117" y="65"/>
                    <a:pt x="118" y="63"/>
                    <a:pt x="118" y="62"/>
                  </a:cubicBezTo>
                  <a:cubicBezTo>
                    <a:pt x="118" y="56"/>
                    <a:pt x="118" y="56"/>
                    <a:pt x="118" y="56"/>
                  </a:cubicBezTo>
                  <a:cubicBezTo>
                    <a:pt x="118" y="55"/>
                    <a:pt x="117" y="54"/>
                    <a:pt x="116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92" name="Group 429">
            <a:extLst>
              <a:ext uri="{FF2B5EF4-FFF2-40B4-BE49-F238E27FC236}">
                <a16:creationId xmlns:a16="http://schemas.microsoft.com/office/drawing/2014/main" id="{E2F5679B-ECE0-0C0A-1DBA-828A8DCFC901}"/>
              </a:ext>
            </a:extLst>
          </p:cNvPr>
          <p:cNvGrpSpPr/>
          <p:nvPr/>
        </p:nvGrpSpPr>
        <p:grpSpPr>
          <a:xfrm>
            <a:off x="6222446" y="4029016"/>
            <a:ext cx="299986" cy="312194"/>
            <a:chOff x="4754563" y="2933699"/>
            <a:chExt cx="273050" cy="284163"/>
          </a:xfrm>
          <a:solidFill>
            <a:srgbClr val="351375"/>
          </a:solidFill>
        </p:grpSpPr>
        <p:sp>
          <p:nvSpPr>
            <p:cNvPr id="393" name="Freeform 312">
              <a:extLst>
                <a:ext uri="{FF2B5EF4-FFF2-40B4-BE49-F238E27FC236}">
                  <a16:creationId xmlns:a16="http://schemas.microsoft.com/office/drawing/2014/main" id="{2B053283-D612-42C5-795E-A96A5D3935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6325" y="3001962"/>
              <a:ext cx="79375" cy="6350"/>
            </a:xfrm>
            <a:custGeom>
              <a:avLst/>
              <a:gdLst/>
              <a:ahLst/>
              <a:cxnLst>
                <a:cxn ang="0">
                  <a:pos x="33" y="3"/>
                </a:cxn>
                <a:cxn ang="0">
                  <a:pos x="2" y="3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33" y="0"/>
                </a:cxn>
                <a:cxn ang="0">
                  <a:pos x="35" y="1"/>
                </a:cxn>
                <a:cxn ang="0">
                  <a:pos x="33" y="3"/>
                </a:cxn>
              </a:cxnLst>
              <a:rect l="0" t="0" r="r" b="b"/>
              <a:pathLst>
                <a:path w="35" h="3">
                  <a:moveTo>
                    <a:pt x="33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0"/>
                    <a:pt x="35" y="1"/>
                  </a:cubicBezTo>
                  <a:cubicBezTo>
                    <a:pt x="35" y="2"/>
                    <a:pt x="34" y="3"/>
                    <a:pt x="33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94" name="Freeform 313">
              <a:extLst>
                <a:ext uri="{FF2B5EF4-FFF2-40B4-BE49-F238E27FC236}">
                  <a16:creationId xmlns:a16="http://schemas.microsoft.com/office/drawing/2014/main" id="{57B8FCBA-E4EB-BF4B-A8E5-B19C0AA80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6325" y="2978149"/>
              <a:ext cx="47625" cy="7938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2" y="3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19" y="0"/>
                </a:cxn>
                <a:cxn ang="0">
                  <a:pos x="21" y="1"/>
                </a:cxn>
                <a:cxn ang="0">
                  <a:pos x="19" y="3"/>
                </a:cxn>
              </a:cxnLst>
              <a:rect l="0" t="0" r="r" b="b"/>
              <a:pathLst>
                <a:path w="21" h="3">
                  <a:moveTo>
                    <a:pt x="19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0"/>
                    <a:pt x="21" y="1"/>
                  </a:cubicBezTo>
                  <a:cubicBezTo>
                    <a:pt x="21" y="2"/>
                    <a:pt x="20" y="3"/>
                    <a:pt x="19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95" name="Freeform 314">
              <a:extLst>
                <a:ext uri="{FF2B5EF4-FFF2-40B4-BE49-F238E27FC236}">
                  <a16:creationId xmlns:a16="http://schemas.microsoft.com/office/drawing/2014/main" id="{16EC9BE7-C6A1-2FA1-8F53-BD07C10BC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4563" y="2986087"/>
              <a:ext cx="79375" cy="231775"/>
            </a:xfrm>
            <a:custGeom>
              <a:avLst/>
              <a:gdLst/>
              <a:ahLst/>
              <a:cxnLst>
                <a:cxn ang="0">
                  <a:pos x="34" y="96"/>
                </a:cxn>
                <a:cxn ang="0">
                  <a:pos x="28" y="101"/>
                </a:cxn>
                <a:cxn ang="0">
                  <a:pos x="6" y="101"/>
                </a:cxn>
                <a:cxn ang="0">
                  <a:pos x="1" y="96"/>
                </a:cxn>
                <a:cxn ang="0">
                  <a:pos x="2" y="50"/>
                </a:cxn>
                <a:cxn ang="0">
                  <a:pos x="1" y="5"/>
                </a:cxn>
                <a:cxn ang="0">
                  <a:pos x="6" y="0"/>
                </a:cxn>
                <a:cxn ang="0">
                  <a:pos x="28" y="0"/>
                </a:cxn>
                <a:cxn ang="0">
                  <a:pos x="34" y="5"/>
                </a:cxn>
                <a:cxn ang="0">
                  <a:pos x="33" y="50"/>
                </a:cxn>
                <a:cxn ang="0">
                  <a:pos x="34" y="96"/>
                </a:cxn>
              </a:cxnLst>
              <a:rect l="0" t="0" r="r" b="b"/>
              <a:pathLst>
                <a:path w="34" h="101">
                  <a:moveTo>
                    <a:pt x="34" y="96"/>
                  </a:moveTo>
                  <a:cubicBezTo>
                    <a:pt x="34" y="99"/>
                    <a:pt x="31" y="101"/>
                    <a:pt x="28" y="101"/>
                  </a:cubicBezTo>
                  <a:cubicBezTo>
                    <a:pt x="6" y="101"/>
                    <a:pt x="6" y="101"/>
                    <a:pt x="6" y="101"/>
                  </a:cubicBezTo>
                  <a:cubicBezTo>
                    <a:pt x="3" y="101"/>
                    <a:pt x="0" y="99"/>
                    <a:pt x="1" y="96"/>
                  </a:cubicBezTo>
                  <a:cubicBezTo>
                    <a:pt x="1" y="96"/>
                    <a:pt x="2" y="63"/>
                    <a:pt x="2" y="50"/>
                  </a:cubicBezTo>
                  <a:cubicBezTo>
                    <a:pt x="2" y="38"/>
                    <a:pt x="1" y="5"/>
                    <a:pt x="1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2"/>
                    <a:pt x="34" y="5"/>
                  </a:cubicBezTo>
                  <a:cubicBezTo>
                    <a:pt x="34" y="5"/>
                    <a:pt x="33" y="38"/>
                    <a:pt x="33" y="50"/>
                  </a:cubicBezTo>
                  <a:cubicBezTo>
                    <a:pt x="33" y="63"/>
                    <a:pt x="34" y="96"/>
                    <a:pt x="34" y="9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96" name="Freeform 315">
              <a:extLst>
                <a:ext uri="{FF2B5EF4-FFF2-40B4-BE49-F238E27FC236}">
                  <a16:creationId xmlns:a16="http://schemas.microsoft.com/office/drawing/2014/main" id="{15B3A1ED-77FA-EF8E-AF81-3636E1D03F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6638" y="2933699"/>
              <a:ext cx="180975" cy="284163"/>
            </a:xfrm>
            <a:custGeom>
              <a:avLst/>
              <a:gdLst/>
              <a:ahLst/>
              <a:cxnLst>
                <a:cxn ang="0">
                  <a:pos x="65" y="77"/>
                </a:cxn>
                <a:cxn ang="0">
                  <a:pos x="53" y="75"/>
                </a:cxn>
                <a:cxn ang="0">
                  <a:pos x="55" y="63"/>
                </a:cxn>
                <a:cxn ang="0">
                  <a:pos x="68" y="66"/>
                </a:cxn>
                <a:cxn ang="0">
                  <a:pos x="68" y="93"/>
                </a:cxn>
                <a:cxn ang="0">
                  <a:pos x="55" y="96"/>
                </a:cxn>
                <a:cxn ang="0">
                  <a:pos x="53" y="84"/>
                </a:cxn>
                <a:cxn ang="0">
                  <a:pos x="65" y="82"/>
                </a:cxn>
                <a:cxn ang="0">
                  <a:pos x="68" y="93"/>
                </a:cxn>
                <a:cxn ang="0">
                  <a:pos x="65" y="114"/>
                </a:cxn>
                <a:cxn ang="0">
                  <a:pos x="53" y="111"/>
                </a:cxn>
                <a:cxn ang="0">
                  <a:pos x="55" y="100"/>
                </a:cxn>
                <a:cxn ang="0">
                  <a:pos x="68" y="103"/>
                </a:cxn>
                <a:cxn ang="0">
                  <a:pos x="47" y="75"/>
                </a:cxn>
                <a:cxn ang="0">
                  <a:pos x="35" y="77"/>
                </a:cxn>
                <a:cxn ang="0">
                  <a:pos x="32" y="66"/>
                </a:cxn>
                <a:cxn ang="0">
                  <a:pos x="44" y="63"/>
                </a:cxn>
                <a:cxn ang="0">
                  <a:pos x="47" y="75"/>
                </a:cxn>
                <a:cxn ang="0">
                  <a:pos x="44" y="96"/>
                </a:cxn>
                <a:cxn ang="0">
                  <a:pos x="32" y="93"/>
                </a:cxn>
                <a:cxn ang="0">
                  <a:pos x="35" y="82"/>
                </a:cxn>
                <a:cxn ang="0">
                  <a:pos x="47" y="84"/>
                </a:cxn>
                <a:cxn ang="0">
                  <a:pos x="47" y="111"/>
                </a:cxn>
                <a:cxn ang="0">
                  <a:pos x="35" y="114"/>
                </a:cxn>
                <a:cxn ang="0">
                  <a:pos x="32" y="103"/>
                </a:cxn>
                <a:cxn ang="0">
                  <a:pos x="44" y="100"/>
                </a:cxn>
                <a:cxn ang="0">
                  <a:pos x="47" y="111"/>
                </a:cxn>
                <a:cxn ang="0">
                  <a:pos x="23" y="77"/>
                </a:cxn>
                <a:cxn ang="0">
                  <a:pos x="11" y="75"/>
                </a:cxn>
                <a:cxn ang="0">
                  <a:pos x="14" y="63"/>
                </a:cxn>
                <a:cxn ang="0">
                  <a:pos x="26" y="66"/>
                </a:cxn>
                <a:cxn ang="0">
                  <a:pos x="26" y="93"/>
                </a:cxn>
                <a:cxn ang="0">
                  <a:pos x="14" y="96"/>
                </a:cxn>
                <a:cxn ang="0">
                  <a:pos x="11" y="84"/>
                </a:cxn>
                <a:cxn ang="0">
                  <a:pos x="23" y="82"/>
                </a:cxn>
                <a:cxn ang="0">
                  <a:pos x="26" y="93"/>
                </a:cxn>
                <a:cxn ang="0">
                  <a:pos x="23" y="114"/>
                </a:cxn>
                <a:cxn ang="0">
                  <a:pos x="11" y="111"/>
                </a:cxn>
                <a:cxn ang="0">
                  <a:pos x="14" y="100"/>
                </a:cxn>
                <a:cxn ang="0">
                  <a:pos x="26" y="103"/>
                </a:cxn>
                <a:cxn ang="0">
                  <a:pos x="13" y="5"/>
                </a:cxn>
                <a:cxn ang="0">
                  <a:pos x="42" y="3"/>
                </a:cxn>
                <a:cxn ang="0">
                  <a:pos x="44" y="19"/>
                </a:cxn>
                <a:cxn ang="0">
                  <a:pos x="65" y="23"/>
                </a:cxn>
                <a:cxn ang="0">
                  <a:pos x="66" y="49"/>
                </a:cxn>
                <a:cxn ang="0">
                  <a:pos x="13" y="50"/>
                </a:cxn>
                <a:cxn ang="0">
                  <a:pos x="13" y="5"/>
                </a:cxn>
                <a:cxn ang="0">
                  <a:pos x="48" y="6"/>
                </a:cxn>
                <a:cxn ang="0">
                  <a:pos x="62" y="20"/>
                </a:cxn>
                <a:cxn ang="0">
                  <a:pos x="47" y="19"/>
                </a:cxn>
                <a:cxn ang="0">
                  <a:pos x="74" y="23"/>
                </a:cxn>
                <a:cxn ang="0">
                  <a:pos x="69" y="21"/>
                </a:cxn>
                <a:cxn ang="0">
                  <a:pos x="48" y="2"/>
                </a:cxn>
                <a:cxn ang="0">
                  <a:pos x="14" y="0"/>
                </a:cxn>
                <a:cxn ang="0">
                  <a:pos x="9" y="21"/>
                </a:cxn>
                <a:cxn ang="0">
                  <a:pos x="4" y="23"/>
                </a:cxn>
                <a:cxn ang="0">
                  <a:pos x="0" y="120"/>
                </a:cxn>
                <a:cxn ang="0">
                  <a:pos x="74" y="124"/>
                </a:cxn>
                <a:cxn ang="0">
                  <a:pos x="79" y="27"/>
                </a:cxn>
              </a:cxnLst>
              <a:rect l="0" t="0" r="r" b="b"/>
              <a:pathLst>
                <a:path w="79" h="124">
                  <a:moveTo>
                    <a:pt x="68" y="75"/>
                  </a:moveTo>
                  <a:cubicBezTo>
                    <a:pt x="68" y="76"/>
                    <a:pt x="67" y="77"/>
                    <a:pt x="6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4" y="77"/>
                    <a:pt x="53" y="76"/>
                    <a:pt x="53" y="75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5"/>
                    <a:pt x="54" y="63"/>
                    <a:pt x="55" y="63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7" y="63"/>
                    <a:pt x="68" y="65"/>
                    <a:pt x="68" y="66"/>
                  </a:cubicBezTo>
                  <a:lnTo>
                    <a:pt x="68" y="75"/>
                  </a:lnTo>
                  <a:close/>
                  <a:moveTo>
                    <a:pt x="68" y="93"/>
                  </a:moveTo>
                  <a:cubicBezTo>
                    <a:pt x="68" y="94"/>
                    <a:pt x="67" y="96"/>
                    <a:pt x="6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4" y="96"/>
                    <a:pt x="53" y="94"/>
                    <a:pt x="53" y="93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83"/>
                    <a:pt x="54" y="82"/>
                    <a:pt x="55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7" y="82"/>
                    <a:pt x="68" y="83"/>
                    <a:pt x="68" y="84"/>
                  </a:cubicBezTo>
                  <a:lnTo>
                    <a:pt x="68" y="93"/>
                  </a:lnTo>
                  <a:close/>
                  <a:moveTo>
                    <a:pt x="68" y="111"/>
                  </a:moveTo>
                  <a:cubicBezTo>
                    <a:pt x="68" y="112"/>
                    <a:pt x="67" y="114"/>
                    <a:pt x="65" y="114"/>
                  </a:cubicBezTo>
                  <a:cubicBezTo>
                    <a:pt x="55" y="114"/>
                    <a:pt x="55" y="114"/>
                    <a:pt x="55" y="114"/>
                  </a:cubicBezTo>
                  <a:cubicBezTo>
                    <a:pt x="54" y="114"/>
                    <a:pt x="53" y="112"/>
                    <a:pt x="53" y="111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3" y="101"/>
                    <a:pt x="54" y="100"/>
                    <a:pt x="55" y="100"/>
                  </a:cubicBezTo>
                  <a:cubicBezTo>
                    <a:pt x="65" y="100"/>
                    <a:pt x="65" y="100"/>
                    <a:pt x="65" y="100"/>
                  </a:cubicBezTo>
                  <a:cubicBezTo>
                    <a:pt x="67" y="100"/>
                    <a:pt x="68" y="101"/>
                    <a:pt x="68" y="103"/>
                  </a:cubicBezTo>
                  <a:lnTo>
                    <a:pt x="68" y="111"/>
                  </a:lnTo>
                  <a:close/>
                  <a:moveTo>
                    <a:pt x="47" y="75"/>
                  </a:moveTo>
                  <a:cubicBezTo>
                    <a:pt x="47" y="76"/>
                    <a:pt x="46" y="77"/>
                    <a:pt x="44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3" y="77"/>
                    <a:pt x="32" y="76"/>
                    <a:pt x="32" y="75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2" y="65"/>
                    <a:pt x="33" y="63"/>
                    <a:pt x="35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6" y="63"/>
                    <a:pt x="47" y="65"/>
                    <a:pt x="47" y="66"/>
                  </a:cubicBezTo>
                  <a:lnTo>
                    <a:pt x="47" y="75"/>
                  </a:lnTo>
                  <a:close/>
                  <a:moveTo>
                    <a:pt x="47" y="93"/>
                  </a:moveTo>
                  <a:cubicBezTo>
                    <a:pt x="47" y="94"/>
                    <a:pt x="46" y="96"/>
                    <a:pt x="44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3" y="96"/>
                    <a:pt x="32" y="94"/>
                    <a:pt x="32" y="93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3"/>
                    <a:pt x="33" y="82"/>
                    <a:pt x="35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6" y="82"/>
                    <a:pt x="47" y="83"/>
                    <a:pt x="47" y="84"/>
                  </a:cubicBezTo>
                  <a:lnTo>
                    <a:pt x="47" y="93"/>
                  </a:lnTo>
                  <a:close/>
                  <a:moveTo>
                    <a:pt x="47" y="111"/>
                  </a:moveTo>
                  <a:cubicBezTo>
                    <a:pt x="47" y="112"/>
                    <a:pt x="46" y="114"/>
                    <a:pt x="44" y="114"/>
                  </a:cubicBezTo>
                  <a:cubicBezTo>
                    <a:pt x="35" y="114"/>
                    <a:pt x="35" y="114"/>
                    <a:pt x="35" y="114"/>
                  </a:cubicBezTo>
                  <a:cubicBezTo>
                    <a:pt x="33" y="114"/>
                    <a:pt x="32" y="112"/>
                    <a:pt x="32" y="111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32" y="101"/>
                    <a:pt x="33" y="100"/>
                    <a:pt x="35" y="100"/>
                  </a:cubicBezTo>
                  <a:cubicBezTo>
                    <a:pt x="44" y="100"/>
                    <a:pt x="44" y="100"/>
                    <a:pt x="44" y="100"/>
                  </a:cubicBezTo>
                  <a:cubicBezTo>
                    <a:pt x="46" y="100"/>
                    <a:pt x="47" y="101"/>
                    <a:pt x="47" y="103"/>
                  </a:cubicBezTo>
                  <a:lnTo>
                    <a:pt x="47" y="111"/>
                  </a:lnTo>
                  <a:close/>
                  <a:moveTo>
                    <a:pt x="26" y="75"/>
                  </a:moveTo>
                  <a:cubicBezTo>
                    <a:pt x="26" y="76"/>
                    <a:pt x="25" y="77"/>
                    <a:pt x="23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2" y="77"/>
                    <a:pt x="11" y="76"/>
                    <a:pt x="11" y="75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5"/>
                    <a:pt x="12" y="63"/>
                    <a:pt x="1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5" y="63"/>
                    <a:pt x="26" y="65"/>
                    <a:pt x="26" y="66"/>
                  </a:cubicBezTo>
                  <a:lnTo>
                    <a:pt x="26" y="75"/>
                  </a:lnTo>
                  <a:close/>
                  <a:moveTo>
                    <a:pt x="26" y="93"/>
                  </a:moveTo>
                  <a:cubicBezTo>
                    <a:pt x="26" y="94"/>
                    <a:pt x="25" y="96"/>
                    <a:pt x="23" y="96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2" y="96"/>
                    <a:pt x="11" y="94"/>
                    <a:pt x="11" y="93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3"/>
                    <a:pt x="12" y="82"/>
                    <a:pt x="14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5" y="82"/>
                    <a:pt x="26" y="83"/>
                    <a:pt x="26" y="84"/>
                  </a:cubicBezTo>
                  <a:lnTo>
                    <a:pt x="26" y="93"/>
                  </a:lnTo>
                  <a:close/>
                  <a:moveTo>
                    <a:pt x="26" y="111"/>
                  </a:moveTo>
                  <a:cubicBezTo>
                    <a:pt x="26" y="112"/>
                    <a:pt x="25" y="114"/>
                    <a:pt x="23" y="114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2" y="114"/>
                    <a:pt x="11" y="112"/>
                    <a:pt x="11" y="111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11" y="101"/>
                    <a:pt x="12" y="100"/>
                    <a:pt x="14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5" y="100"/>
                    <a:pt x="26" y="101"/>
                    <a:pt x="26" y="103"/>
                  </a:cubicBezTo>
                  <a:lnTo>
                    <a:pt x="26" y="111"/>
                  </a:lnTo>
                  <a:close/>
                  <a:moveTo>
                    <a:pt x="13" y="5"/>
                  </a:moveTo>
                  <a:cubicBezTo>
                    <a:pt x="13" y="4"/>
                    <a:pt x="13" y="3"/>
                    <a:pt x="14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3"/>
                    <a:pt x="44" y="4"/>
                    <a:pt x="44" y="5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21"/>
                    <a:pt x="46" y="23"/>
                    <a:pt x="48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6" y="23"/>
                    <a:pt x="66" y="24"/>
                    <a:pt x="66" y="24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6" y="50"/>
                    <a:pt x="65" y="50"/>
                    <a:pt x="65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49"/>
                  </a:cubicBezTo>
                  <a:lnTo>
                    <a:pt x="13" y="5"/>
                  </a:lnTo>
                  <a:close/>
                  <a:moveTo>
                    <a:pt x="47" y="7"/>
                  </a:moveTo>
                  <a:cubicBezTo>
                    <a:pt x="47" y="6"/>
                    <a:pt x="48" y="6"/>
                    <a:pt x="48" y="6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19"/>
                    <a:pt x="63" y="20"/>
                    <a:pt x="62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7" y="19"/>
                    <a:pt x="47" y="19"/>
                  </a:cubicBezTo>
                  <a:lnTo>
                    <a:pt x="47" y="7"/>
                  </a:lnTo>
                  <a:close/>
                  <a:moveTo>
                    <a:pt x="74" y="23"/>
                  </a:moveTo>
                  <a:cubicBezTo>
                    <a:pt x="70" y="23"/>
                    <a:pt x="70" y="23"/>
                    <a:pt x="70" y="23"/>
                  </a:cubicBezTo>
                  <a:cubicBezTo>
                    <a:pt x="69" y="23"/>
                    <a:pt x="69" y="22"/>
                    <a:pt x="69" y="21"/>
                  </a:cubicBezTo>
                  <a:cubicBezTo>
                    <a:pt x="69" y="20"/>
                    <a:pt x="68" y="18"/>
                    <a:pt x="66" y="17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7" y="1"/>
                    <a:pt x="44" y="0"/>
                    <a:pt x="4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1" y="0"/>
                    <a:pt x="9" y="2"/>
                    <a:pt x="9" y="5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3"/>
                    <a:pt x="8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5"/>
                    <a:pt x="0" y="27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2" y="124"/>
                    <a:pt x="4" y="124"/>
                  </a:cubicBezTo>
                  <a:cubicBezTo>
                    <a:pt x="74" y="124"/>
                    <a:pt x="74" y="124"/>
                    <a:pt x="74" y="124"/>
                  </a:cubicBezTo>
                  <a:cubicBezTo>
                    <a:pt x="77" y="124"/>
                    <a:pt x="79" y="122"/>
                    <a:pt x="79" y="120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9" y="25"/>
                    <a:pt x="77" y="23"/>
                    <a:pt x="74" y="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97" name="Freeform 316">
            <a:extLst>
              <a:ext uri="{FF2B5EF4-FFF2-40B4-BE49-F238E27FC236}">
                <a16:creationId xmlns:a16="http://schemas.microsoft.com/office/drawing/2014/main" id="{E4EEA157-5AE1-D2DC-36B6-2BAEC2B6D6B2}"/>
              </a:ext>
            </a:extLst>
          </p:cNvPr>
          <p:cNvSpPr>
            <a:spLocks/>
          </p:cNvSpPr>
          <p:nvPr/>
        </p:nvSpPr>
        <p:spPr bwMode="auto">
          <a:xfrm>
            <a:off x="7080543" y="4057794"/>
            <a:ext cx="81973" cy="254639"/>
          </a:xfrm>
          <a:custGeom>
            <a:avLst/>
            <a:gdLst/>
            <a:ahLst/>
            <a:cxnLst>
              <a:cxn ang="0">
                <a:pos x="33" y="95"/>
              </a:cxn>
              <a:cxn ang="0">
                <a:pos x="28" y="101"/>
              </a:cxn>
              <a:cxn ang="0">
                <a:pos x="5" y="101"/>
              </a:cxn>
              <a:cxn ang="0">
                <a:pos x="0" y="95"/>
              </a:cxn>
              <a:cxn ang="0">
                <a:pos x="1" y="50"/>
              </a:cxn>
              <a:cxn ang="0">
                <a:pos x="0" y="5"/>
              </a:cxn>
              <a:cxn ang="0">
                <a:pos x="5" y="0"/>
              </a:cxn>
              <a:cxn ang="0">
                <a:pos x="28" y="0"/>
              </a:cxn>
              <a:cxn ang="0">
                <a:pos x="33" y="5"/>
              </a:cxn>
              <a:cxn ang="0">
                <a:pos x="32" y="50"/>
              </a:cxn>
              <a:cxn ang="0">
                <a:pos x="33" y="95"/>
              </a:cxn>
            </a:cxnLst>
            <a:rect l="0" t="0" r="r" b="b"/>
            <a:pathLst>
              <a:path w="33" h="101">
                <a:moveTo>
                  <a:pt x="33" y="95"/>
                </a:moveTo>
                <a:cubicBezTo>
                  <a:pt x="33" y="98"/>
                  <a:pt x="31" y="101"/>
                  <a:pt x="28" y="101"/>
                </a:cubicBezTo>
                <a:cubicBezTo>
                  <a:pt x="5" y="101"/>
                  <a:pt x="5" y="101"/>
                  <a:pt x="5" y="101"/>
                </a:cubicBezTo>
                <a:cubicBezTo>
                  <a:pt x="2" y="101"/>
                  <a:pt x="0" y="98"/>
                  <a:pt x="0" y="95"/>
                </a:cubicBezTo>
                <a:cubicBezTo>
                  <a:pt x="0" y="95"/>
                  <a:pt x="1" y="63"/>
                  <a:pt x="1" y="50"/>
                </a:cubicBezTo>
                <a:cubicBezTo>
                  <a:pt x="1" y="37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1" y="0"/>
                  <a:pt x="33" y="2"/>
                  <a:pt x="33" y="5"/>
                </a:cubicBezTo>
                <a:cubicBezTo>
                  <a:pt x="33" y="5"/>
                  <a:pt x="32" y="37"/>
                  <a:pt x="32" y="50"/>
                </a:cubicBezTo>
                <a:cubicBezTo>
                  <a:pt x="32" y="63"/>
                  <a:pt x="33" y="95"/>
                  <a:pt x="33" y="95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98" name="Freeform 317">
            <a:extLst>
              <a:ext uri="{FF2B5EF4-FFF2-40B4-BE49-F238E27FC236}">
                <a16:creationId xmlns:a16="http://schemas.microsoft.com/office/drawing/2014/main" id="{0A652D31-ECAB-71BC-191F-206971D859BB}"/>
              </a:ext>
            </a:extLst>
          </p:cNvPr>
          <p:cNvSpPr>
            <a:spLocks noEditPoints="1"/>
          </p:cNvSpPr>
          <p:nvPr/>
        </p:nvSpPr>
        <p:spPr bwMode="auto">
          <a:xfrm>
            <a:off x="7178214" y="4057794"/>
            <a:ext cx="198827" cy="254639"/>
          </a:xfrm>
          <a:custGeom>
            <a:avLst/>
            <a:gdLst/>
            <a:ahLst/>
            <a:cxnLst>
              <a:cxn ang="0">
                <a:pos x="66" y="27"/>
              </a:cxn>
              <a:cxn ang="0">
                <a:pos x="11" y="24"/>
              </a:cxn>
              <a:cxn ang="0">
                <a:pos x="14" y="13"/>
              </a:cxn>
              <a:cxn ang="0">
                <a:pos x="68" y="16"/>
              </a:cxn>
              <a:cxn ang="0">
                <a:pos x="68" y="51"/>
              </a:cxn>
              <a:cxn ang="0">
                <a:pos x="56" y="54"/>
              </a:cxn>
              <a:cxn ang="0">
                <a:pos x="53" y="43"/>
              </a:cxn>
              <a:cxn ang="0">
                <a:pos x="66" y="40"/>
              </a:cxn>
              <a:cxn ang="0">
                <a:pos x="68" y="51"/>
              </a:cxn>
              <a:cxn ang="0">
                <a:pos x="66" y="72"/>
              </a:cxn>
              <a:cxn ang="0">
                <a:pos x="53" y="69"/>
              </a:cxn>
              <a:cxn ang="0">
                <a:pos x="56" y="58"/>
              </a:cxn>
              <a:cxn ang="0">
                <a:pos x="68" y="61"/>
              </a:cxn>
              <a:cxn ang="0">
                <a:pos x="68" y="88"/>
              </a:cxn>
              <a:cxn ang="0">
                <a:pos x="56" y="90"/>
              </a:cxn>
              <a:cxn ang="0">
                <a:pos x="53" y="79"/>
              </a:cxn>
              <a:cxn ang="0">
                <a:pos x="66" y="76"/>
              </a:cxn>
              <a:cxn ang="0">
                <a:pos x="68" y="88"/>
              </a:cxn>
              <a:cxn ang="0">
                <a:pos x="45" y="54"/>
              </a:cxn>
              <a:cxn ang="0">
                <a:pos x="32" y="51"/>
              </a:cxn>
              <a:cxn ang="0">
                <a:pos x="35" y="40"/>
              </a:cxn>
              <a:cxn ang="0">
                <a:pos x="48" y="43"/>
              </a:cxn>
              <a:cxn ang="0">
                <a:pos x="48" y="69"/>
              </a:cxn>
              <a:cxn ang="0">
                <a:pos x="35" y="72"/>
              </a:cxn>
              <a:cxn ang="0">
                <a:pos x="32" y="61"/>
              </a:cxn>
              <a:cxn ang="0">
                <a:pos x="45" y="58"/>
              </a:cxn>
              <a:cxn ang="0">
                <a:pos x="48" y="69"/>
              </a:cxn>
              <a:cxn ang="0">
                <a:pos x="45" y="90"/>
              </a:cxn>
              <a:cxn ang="0">
                <a:pos x="32" y="88"/>
              </a:cxn>
              <a:cxn ang="0">
                <a:pos x="35" y="76"/>
              </a:cxn>
              <a:cxn ang="0">
                <a:pos x="48" y="79"/>
              </a:cxn>
              <a:cxn ang="0">
                <a:pos x="27" y="51"/>
              </a:cxn>
              <a:cxn ang="0">
                <a:pos x="14" y="54"/>
              </a:cxn>
              <a:cxn ang="0">
                <a:pos x="11" y="43"/>
              </a:cxn>
              <a:cxn ang="0">
                <a:pos x="24" y="40"/>
              </a:cxn>
              <a:cxn ang="0">
                <a:pos x="27" y="51"/>
              </a:cxn>
              <a:cxn ang="0">
                <a:pos x="24" y="72"/>
              </a:cxn>
              <a:cxn ang="0">
                <a:pos x="11" y="69"/>
              </a:cxn>
              <a:cxn ang="0">
                <a:pos x="14" y="58"/>
              </a:cxn>
              <a:cxn ang="0">
                <a:pos x="27" y="61"/>
              </a:cxn>
              <a:cxn ang="0">
                <a:pos x="27" y="88"/>
              </a:cxn>
              <a:cxn ang="0">
                <a:pos x="14" y="90"/>
              </a:cxn>
              <a:cxn ang="0">
                <a:pos x="11" y="79"/>
              </a:cxn>
              <a:cxn ang="0">
                <a:pos x="24" y="76"/>
              </a:cxn>
              <a:cxn ang="0">
                <a:pos x="27" y="88"/>
              </a:cxn>
              <a:cxn ang="0">
                <a:pos x="5" y="0"/>
              </a:cxn>
              <a:cxn ang="0">
                <a:pos x="0" y="96"/>
              </a:cxn>
              <a:cxn ang="0">
                <a:pos x="75" y="101"/>
              </a:cxn>
              <a:cxn ang="0">
                <a:pos x="79" y="4"/>
              </a:cxn>
            </a:cxnLst>
            <a:rect l="0" t="0" r="r" b="b"/>
            <a:pathLst>
              <a:path w="79" h="101">
                <a:moveTo>
                  <a:pt x="68" y="24"/>
                </a:moveTo>
                <a:cubicBezTo>
                  <a:pt x="68" y="25"/>
                  <a:pt x="67" y="27"/>
                  <a:pt x="66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2" y="27"/>
                  <a:pt x="11" y="25"/>
                  <a:pt x="11" y="24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4"/>
                  <a:pt x="12" y="13"/>
                  <a:pt x="14" y="13"/>
                </a:cubicBezTo>
                <a:cubicBezTo>
                  <a:pt x="66" y="13"/>
                  <a:pt x="66" y="13"/>
                  <a:pt x="66" y="13"/>
                </a:cubicBezTo>
                <a:cubicBezTo>
                  <a:pt x="67" y="13"/>
                  <a:pt x="68" y="14"/>
                  <a:pt x="68" y="16"/>
                </a:cubicBezTo>
                <a:lnTo>
                  <a:pt x="68" y="24"/>
                </a:lnTo>
                <a:close/>
                <a:moveTo>
                  <a:pt x="68" y="51"/>
                </a:moveTo>
                <a:cubicBezTo>
                  <a:pt x="68" y="53"/>
                  <a:pt x="67" y="54"/>
                  <a:pt x="66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4" y="54"/>
                  <a:pt x="53" y="53"/>
                  <a:pt x="53" y="51"/>
                </a:cubicBezTo>
                <a:cubicBezTo>
                  <a:pt x="53" y="43"/>
                  <a:pt x="53" y="43"/>
                  <a:pt x="53" y="43"/>
                </a:cubicBezTo>
                <a:cubicBezTo>
                  <a:pt x="53" y="41"/>
                  <a:pt x="54" y="40"/>
                  <a:pt x="56" y="40"/>
                </a:cubicBezTo>
                <a:cubicBezTo>
                  <a:pt x="66" y="40"/>
                  <a:pt x="66" y="40"/>
                  <a:pt x="66" y="40"/>
                </a:cubicBezTo>
                <a:cubicBezTo>
                  <a:pt x="67" y="40"/>
                  <a:pt x="68" y="41"/>
                  <a:pt x="68" y="43"/>
                </a:cubicBezTo>
                <a:lnTo>
                  <a:pt x="68" y="51"/>
                </a:lnTo>
                <a:close/>
                <a:moveTo>
                  <a:pt x="68" y="69"/>
                </a:moveTo>
                <a:cubicBezTo>
                  <a:pt x="68" y="71"/>
                  <a:pt x="67" y="72"/>
                  <a:pt x="66" y="72"/>
                </a:cubicBezTo>
                <a:cubicBezTo>
                  <a:pt x="56" y="72"/>
                  <a:pt x="56" y="72"/>
                  <a:pt x="56" y="72"/>
                </a:cubicBezTo>
                <a:cubicBezTo>
                  <a:pt x="54" y="72"/>
                  <a:pt x="53" y="71"/>
                  <a:pt x="53" y="69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0"/>
                  <a:pt x="54" y="58"/>
                  <a:pt x="56" y="58"/>
                </a:cubicBezTo>
                <a:cubicBezTo>
                  <a:pt x="66" y="58"/>
                  <a:pt x="66" y="58"/>
                  <a:pt x="66" y="58"/>
                </a:cubicBezTo>
                <a:cubicBezTo>
                  <a:pt x="67" y="58"/>
                  <a:pt x="68" y="60"/>
                  <a:pt x="68" y="61"/>
                </a:cubicBezTo>
                <a:lnTo>
                  <a:pt x="68" y="69"/>
                </a:lnTo>
                <a:close/>
                <a:moveTo>
                  <a:pt x="68" y="88"/>
                </a:moveTo>
                <a:cubicBezTo>
                  <a:pt x="68" y="89"/>
                  <a:pt x="67" y="90"/>
                  <a:pt x="66" y="90"/>
                </a:cubicBezTo>
                <a:cubicBezTo>
                  <a:pt x="56" y="90"/>
                  <a:pt x="56" y="90"/>
                  <a:pt x="56" y="90"/>
                </a:cubicBezTo>
                <a:cubicBezTo>
                  <a:pt x="54" y="90"/>
                  <a:pt x="53" y="89"/>
                  <a:pt x="53" y="8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8"/>
                  <a:pt x="54" y="76"/>
                  <a:pt x="56" y="76"/>
                </a:cubicBezTo>
                <a:cubicBezTo>
                  <a:pt x="66" y="76"/>
                  <a:pt x="66" y="76"/>
                  <a:pt x="66" y="76"/>
                </a:cubicBezTo>
                <a:cubicBezTo>
                  <a:pt x="67" y="76"/>
                  <a:pt x="68" y="78"/>
                  <a:pt x="68" y="79"/>
                </a:cubicBezTo>
                <a:lnTo>
                  <a:pt x="68" y="88"/>
                </a:lnTo>
                <a:close/>
                <a:moveTo>
                  <a:pt x="48" y="51"/>
                </a:moveTo>
                <a:cubicBezTo>
                  <a:pt x="48" y="53"/>
                  <a:pt x="46" y="54"/>
                  <a:pt x="45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3" y="54"/>
                  <a:pt x="32" y="53"/>
                  <a:pt x="32" y="51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1"/>
                  <a:pt x="33" y="40"/>
                  <a:pt x="35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6" y="40"/>
                  <a:pt x="48" y="41"/>
                  <a:pt x="48" y="43"/>
                </a:cubicBezTo>
                <a:lnTo>
                  <a:pt x="48" y="51"/>
                </a:lnTo>
                <a:close/>
                <a:moveTo>
                  <a:pt x="48" y="69"/>
                </a:moveTo>
                <a:cubicBezTo>
                  <a:pt x="48" y="71"/>
                  <a:pt x="46" y="72"/>
                  <a:pt x="45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33" y="72"/>
                  <a:pt x="32" y="71"/>
                  <a:pt x="32" y="69"/>
                </a:cubicBezTo>
                <a:cubicBezTo>
                  <a:pt x="32" y="61"/>
                  <a:pt x="32" y="61"/>
                  <a:pt x="32" y="61"/>
                </a:cubicBezTo>
                <a:cubicBezTo>
                  <a:pt x="32" y="60"/>
                  <a:pt x="33" y="58"/>
                  <a:pt x="3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6" y="58"/>
                  <a:pt x="48" y="60"/>
                  <a:pt x="48" y="61"/>
                </a:cubicBezTo>
                <a:lnTo>
                  <a:pt x="48" y="69"/>
                </a:lnTo>
                <a:close/>
                <a:moveTo>
                  <a:pt x="48" y="88"/>
                </a:moveTo>
                <a:cubicBezTo>
                  <a:pt x="48" y="89"/>
                  <a:pt x="46" y="90"/>
                  <a:pt x="4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3" y="90"/>
                  <a:pt x="32" y="89"/>
                  <a:pt x="32" y="88"/>
                </a:cubicBezTo>
                <a:cubicBezTo>
                  <a:pt x="32" y="79"/>
                  <a:pt x="32" y="79"/>
                  <a:pt x="32" y="79"/>
                </a:cubicBezTo>
                <a:cubicBezTo>
                  <a:pt x="32" y="78"/>
                  <a:pt x="33" y="76"/>
                  <a:pt x="35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6" y="76"/>
                  <a:pt x="48" y="78"/>
                  <a:pt x="48" y="79"/>
                </a:cubicBezTo>
                <a:lnTo>
                  <a:pt x="48" y="88"/>
                </a:lnTo>
                <a:close/>
                <a:moveTo>
                  <a:pt x="27" y="51"/>
                </a:moveTo>
                <a:cubicBezTo>
                  <a:pt x="27" y="53"/>
                  <a:pt x="25" y="54"/>
                  <a:pt x="24" y="54"/>
                </a:cubicBezTo>
                <a:cubicBezTo>
                  <a:pt x="14" y="54"/>
                  <a:pt x="14" y="54"/>
                  <a:pt x="14" y="54"/>
                </a:cubicBezTo>
                <a:cubicBezTo>
                  <a:pt x="12" y="54"/>
                  <a:pt x="11" y="53"/>
                  <a:pt x="11" y="51"/>
                </a:cubicBezTo>
                <a:cubicBezTo>
                  <a:pt x="11" y="43"/>
                  <a:pt x="11" y="43"/>
                  <a:pt x="11" y="43"/>
                </a:cubicBezTo>
                <a:cubicBezTo>
                  <a:pt x="11" y="41"/>
                  <a:pt x="12" y="40"/>
                  <a:pt x="14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5" y="40"/>
                  <a:pt x="27" y="41"/>
                  <a:pt x="27" y="43"/>
                </a:cubicBezTo>
                <a:lnTo>
                  <a:pt x="27" y="51"/>
                </a:lnTo>
                <a:close/>
                <a:moveTo>
                  <a:pt x="27" y="69"/>
                </a:moveTo>
                <a:cubicBezTo>
                  <a:pt x="27" y="71"/>
                  <a:pt x="25" y="72"/>
                  <a:pt x="24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12" y="72"/>
                  <a:pt x="11" y="71"/>
                  <a:pt x="11" y="69"/>
                </a:cubicBezTo>
                <a:cubicBezTo>
                  <a:pt x="11" y="61"/>
                  <a:pt x="11" y="61"/>
                  <a:pt x="11" y="61"/>
                </a:cubicBezTo>
                <a:cubicBezTo>
                  <a:pt x="11" y="60"/>
                  <a:pt x="12" y="58"/>
                  <a:pt x="14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5" y="58"/>
                  <a:pt x="27" y="60"/>
                  <a:pt x="27" y="61"/>
                </a:cubicBezTo>
                <a:lnTo>
                  <a:pt x="27" y="69"/>
                </a:lnTo>
                <a:close/>
                <a:moveTo>
                  <a:pt x="27" y="88"/>
                </a:moveTo>
                <a:cubicBezTo>
                  <a:pt x="27" y="89"/>
                  <a:pt x="25" y="90"/>
                  <a:pt x="24" y="90"/>
                </a:cubicBezTo>
                <a:cubicBezTo>
                  <a:pt x="14" y="90"/>
                  <a:pt x="14" y="90"/>
                  <a:pt x="14" y="90"/>
                </a:cubicBezTo>
                <a:cubicBezTo>
                  <a:pt x="12" y="90"/>
                  <a:pt x="11" y="89"/>
                  <a:pt x="11" y="88"/>
                </a:cubicBezTo>
                <a:cubicBezTo>
                  <a:pt x="11" y="79"/>
                  <a:pt x="11" y="79"/>
                  <a:pt x="11" y="79"/>
                </a:cubicBezTo>
                <a:cubicBezTo>
                  <a:pt x="11" y="78"/>
                  <a:pt x="12" y="76"/>
                  <a:pt x="14" y="76"/>
                </a:cubicBezTo>
                <a:cubicBezTo>
                  <a:pt x="24" y="76"/>
                  <a:pt x="24" y="76"/>
                  <a:pt x="24" y="76"/>
                </a:cubicBezTo>
                <a:cubicBezTo>
                  <a:pt x="25" y="76"/>
                  <a:pt x="27" y="78"/>
                  <a:pt x="27" y="79"/>
                </a:cubicBezTo>
                <a:lnTo>
                  <a:pt x="27" y="88"/>
                </a:lnTo>
                <a:close/>
                <a:moveTo>
                  <a:pt x="75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9"/>
                  <a:pt x="2" y="101"/>
                  <a:pt x="5" y="101"/>
                </a:cubicBezTo>
                <a:cubicBezTo>
                  <a:pt x="75" y="101"/>
                  <a:pt x="75" y="101"/>
                  <a:pt x="75" y="101"/>
                </a:cubicBezTo>
                <a:cubicBezTo>
                  <a:pt x="77" y="101"/>
                  <a:pt x="79" y="99"/>
                  <a:pt x="79" y="96"/>
                </a:cubicBezTo>
                <a:cubicBezTo>
                  <a:pt x="79" y="4"/>
                  <a:pt x="79" y="4"/>
                  <a:pt x="79" y="4"/>
                </a:cubicBezTo>
                <a:cubicBezTo>
                  <a:pt x="79" y="2"/>
                  <a:pt x="77" y="0"/>
                  <a:pt x="75" y="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399" name="Group 459">
            <a:extLst>
              <a:ext uri="{FF2B5EF4-FFF2-40B4-BE49-F238E27FC236}">
                <a16:creationId xmlns:a16="http://schemas.microsoft.com/office/drawing/2014/main" id="{FA04228B-2E3B-E1A7-E5E4-EEA962968592}"/>
              </a:ext>
            </a:extLst>
          </p:cNvPr>
          <p:cNvGrpSpPr/>
          <p:nvPr/>
        </p:nvGrpSpPr>
        <p:grpSpPr>
          <a:xfrm>
            <a:off x="7530521" y="3966228"/>
            <a:ext cx="299986" cy="437770"/>
            <a:chOff x="5945188" y="2876549"/>
            <a:chExt cx="273050" cy="398463"/>
          </a:xfrm>
          <a:solidFill>
            <a:srgbClr val="351375"/>
          </a:solidFill>
        </p:grpSpPr>
        <p:sp>
          <p:nvSpPr>
            <p:cNvPr id="400" name="Freeform 318">
              <a:extLst>
                <a:ext uri="{FF2B5EF4-FFF2-40B4-BE49-F238E27FC236}">
                  <a16:creationId xmlns:a16="http://schemas.microsoft.com/office/drawing/2014/main" id="{8B545863-F4EC-1091-CAB7-26BC34ABCA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6625" y="2936874"/>
              <a:ext cx="130175" cy="161925"/>
            </a:xfrm>
            <a:custGeom>
              <a:avLst/>
              <a:gdLst/>
              <a:ahLst/>
              <a:cxnLst>
                <a:cxn ang="0">
                  <a:pos x="29" y="8"/>
                </a:cxn>
                <a:cxn ang="0">
                  <a:pos x="50" y="27"/>
                </a:cxn>
                <a:cxn ang="0">
                  <a:pos x="43" y="42"/>
                </a:cxn>
                <a:cxn ang="0">
                  <a:pos x="36" y="56"/>
                </a:cxn>
                <a:cxn ang="0">
                  <a:pos x="35" y="57"/>
                </a:cxn>
                <a:cxn ang="0">
                  <a:pos x="29" y="58"/>
                </a:cxn>
                <a:cxn ang="0">
                  <a:pos x="22" y="57"/>
                </a:cxn>
                <a:cxn ang="0">
                  <a:pos x="21" y="56"/>
                </a:cxn>
                <a:cxn ang="0">
                  <a:pos x="14" y="42"/>
                </a:cxn>
                <a:cxn ang="0">
                  <a:pos x="7" y="27"/>
                </a:cxn>
                <a:cxn ang="0">
                  <a:pos x="29" y="8"/>
                </a:cxn>
                <a:cxn ang="0">
                  <a:pos x="49" y="8"/>
                </a:cxn>
                <a:cxn ang="0">
                  <a:pos x="29" y="0"/>
                </a:cxn>
                <a:cxn ang="0">
                  <a:pos x="9" y="8"/>
                </a:cxn>
                <a:cxn ang="0">
                  <a:pos x="0" y="27"/>
                </a:cxn>
                <a:cxn ang="0">
                  <a:pos x="9" y="48"/>
                </a:cxn>
                <a:cxn ang="0">
                  <a:pos x="10" y="48"/>
                </a:cxn>
                <a:cxn ang="0">
                  <a:pos x="14" y="55"/>
                </a:cxn>
                <a:cxn ang="0">
                  <a:pos x="13" y="58"/>
                </a:cxn>
                <a:cxn ang="0">
                  <a:pos x="19" y="65"/>
                </a:cxn>
                <a:cxn ang="0">
                  <a:pos x="19" y="66"/>
                </a:cxn>
                <a:cxn ang="0">
                  <a:pos x="29" y="70"/>
                </a:cxn>
                <a:cxn ang="0">
                  <a:pos x="38" y="66"/>
                </a:cxn>
                <a:cxn ang="0">
                  <a:pos x="39" y="65"/>
                </a:cxn>
                <a:cxn ang="0">
                  <a:pos x="45" y="58"/>
                </a:cxn>
                <a:cxn ang="0">
                  <a:pos x="43" y="55"/>
                </a:cxn>
                <a:cxn ang="0">
                  <a:pos x="48" y="48"/>
                </a:cxn>
                <a:cxn ang="0">
                  <a:pos x="48" y="48"/>
                </a:cxn>
                <a:cxn ang="0">
                  <a:pos x="57" y="27"/>
                </a:cxn>
                <a:cxn ang="0">
                  <a:pos x="49" y="8"/>
                </a:cxn>
              </a:cxnLst>
              <a:rect l="0" t="0" r="r" b="b"/>
              <a:pathLst>
                <a:path w="57" h="70">
                  <a:moveTo>
                    <a:pt x="29" y="8"/>
                  </a:moveTo>
                  <a:cubicBezTo>
                    <a:pt x="41" y="8"/>
                    <a:pt x="50" y="16"/>
                    <a:pt x="50" y="27"/>
                  </a:cubicBezTo>
                  <a:cubicBezTo>
                    <a:pt x="50" y="36"/>
                    <a:pt x="47" y="39"/>
                    <a:pt x="43" y="42"/>
                  </a:cubicBezTo>
                  <a:cubicBezTo>
                    <a:pt x="40" y="46"/>
                    <a:pt x="36" y="50"/>
                    <a:pt x="36" y="56"/>
                  </a:cubicBezTo>
                  <a:cubicBezTo>
                    <a:pt x="36" y="56"/>
                    <a:pt x="36" y="57"/>
                    <a:pt x="35" y="57"/>
                  </a:cubicBezTo>
                  <a:cubicBezTo>
                    <a:pt x="35" y="57"/>
                    <a:pt x="33" y="58"/>
                    <a:pt x="29" y="58"/>
                  </a:cubicBezTo>
                  <a:cubicBezTo>
                    <a:pt x="24" y="58"/>
                    <a:pt x="23" y="57"/>
                    <a:pt x="22" y="57"/>
                  </a:cubicBezTo>
                  <a:cubicBezTo>
                    <a:pt x="21" y="57"/>
                    <a:pt x="21" y="56"/>
                    <a:pt x="21" y="56"/>
                  </a:cubicBezTo>
                  <a:cubicBezTo>
                    <a:pt x="21" y="49"/>
                    <a:pt x="17" y="45"/>
                    <a:pt x="14" y="42"/>
                  </a:cubicBezTo>
                  <a:cubicBezTo>
                    <a:pt x="11" y="39"/>
                    <a:pt x="7" y="36"/>
                    <a:pt x="7" y="27"/>
                  </a:cubicBezTo>
                  <a:cubicBezTo>
                    <a:pt x="7" y="16"/>
                    <a:pt x="16" y="8"/>
                    <a:pt x="29" y="8"/>
                  </a:cubicBezTo>
                  <a:moveTo>
                    <a:pt x="49" y="8"/>
                  </a:moveTo>
                  <a:cubicBezTo>
                    <a:pt x="43" y="3"/>
                    <a:pt x="36" y="0"/>
                    <a:pt x="29" y="0"/>
                  </a:cubicBezTo>
                  <a:cubicBezTo>
                    <a:pt x="21" y="0"/>
                    <a:pt x="14" y="3"/>
                    <a:pt x="9" y="8"/>
                  </a:cubicBezTo>
                  <a:cubicBezTo>
                    <a:pt x="3" y="13"/>
                    <a:pt x="0" y="20"/>
                    <a:pt x="0" y="27"/>
                  </a:cubicBezTo>
                  <a:cubicBezTo>
                    <a:pt x="0" y="39"/>
                    <a:pt x="5" y="44"/>
                    <a:pt x="9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2" y="50"/>
                    <a:pt x="15" y="52"/>
                    <a:pt x="14" y="55"/>
                  </a:cubicBezTo>
                  <a:cubicBezTo>
                    <a:pt x="14" y="56"/>
                    <a:pt x="13" y="57"/>
                    <a:pt x="13" y="58"/>
                  </a:cubicBezTo>
                  <a:cubicBezTo>
                    <a:pt x="13" y="61"/>
                    <a:pt x="13" y="64"/>
                    <a:pt x="19" y="65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1" y="68"/>
                    <a:pt x="23" y="70"/>
                    <a:pt x="29" y="70"/>
                  </a:cubicBezTo>
                  <a:cubicBezTo>
                    <a:pt x="34" y="70"/>
                    <a:pt x="37" y="68"/>
                    <a:pt x="38" y="66"/>
                  </a:cubicBezTo>
                  <a:cubicBezTo>
                    <a:pt x="38" y="66"/>
                    <a:pt x="38" y="66"/>
                    <a:pt x="39" y="65"/>
                  </a:cubicBezTo>
                  <a:cubicBezTo>
                    <a:pt x="44" y="64"/>
                    <a:pt x="45" y="60"/>
                    <a:pt x="45" y="58"/>
                  </a:cubicBezTo>
                  <a:cubicBezTo>
                    <a:pt x="45" y="57"/>
                    <a:pt x="44" y="56"/>
                    <a:pt x="43" y="55"/>
                  </a:cubicBezTo>
                  <a:cubicBezTo>
                    <a:pt x="42" y="52"/>
                    <a:pt x="45" y="50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52" y="44"/>
                    <a:pt x="57" y="39"/>
                    <a:pt x="57" y="27"/>
                  </a:cubicBezTo>
                  <a:cubicBezTo>
                    <a:pt x="57" y="20"/>
                    <a:pt x="54" y="13"/>
                    <a:pt x="49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1" name="Freeform 319">
              <a:extLst>
                <a:ext uri="{FF2B5EF4-FFF2-40B4-BE49-F238E27FC236}">
                  <a16:creationId xmlns:a16="http://schemas.microsoft.com/office/drawing/2014/main" id="{1DA43740-5BC7-68B6-EED8-408A28A661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45188" y="3119437"/>
              <a:ext cx="273050" cy="155575"/>
            </a:xfrm>
            <a:custGeom>
              <a:avLst/>
              <a:gdLst/>
              <a:ahLst/>
              <a:cxnLst>
                <a:cxn ang="0">
                  <a:pos x="72" y="49"/>
                </a:cxn>
                <a:cxn ang="0">
                  <a:pos x="62" y="59"/>
                </a:cxn>
                <a:cxn ang="0">
                  <a:pos x="58" y="59"/>
                </a:cxn>
                <a:cxn ang="0">
                  <a:pos x="48" y="49"/>
                </a:cxn>
                <a:cxn ang="0">
                  <a:pos x="46" y="45"/>
                </a:cxn>
                <a:cxn ang="0">
                  <a:pos x="52" y="20"/>
                </a:cxn>
                <a:cxn ang="0">
                  <a:pos x="52" y="18"/>
                </a:cxn>
                <a:cxn ang="0">
                  <a:pos x="52" y="12"/>
                </a:cxn>
                <a:cxn ang="0">
                  <a:pos x="54" y="10"/>
                </a:cxn>
                <a:cxn ang="0">
                  <a:pos x="66" y="10"/>
                </a:cxn>
                <a:cxn ang="0">
                  <a:pos x="68" y="12"/>
                </a:cxn>
                <a:cxn ang="0">
                  <a:pos x="67" y="18"/>
                </a:cxn>
                <a:cxn ang="0">
                  <a:pos x="68" y="20"/>
                </a:cxn>
                <a:cxn ang="0">
                  <a:pos x="73" y="45"/>
                </a:cxn>
                <a:cxn ang="0">
                  <a:pos x="72" y="49"/>
                </a:cxn>
                <a:cxn ang="0">
                  <a:pos x="119" y="65"/>
                </a:cxn>
                <a:cxn ang="0">
                  <a:pos x="98" y="11"/>
                </a:cxn>
                <a:cxn ang="0">
                  <a:pos x="85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21" y="11"/>
                </a:cxn>
                <a:cxn ang="0">
                  <a:pos x="1" y="65"/>
                </a:cxn>
                <a:cxn ang="0">
                  <a:pos x="4" y="68"/>
                </a:cxn>
                <a:cxn ang="0">
                  <a:pos x="19" y="68"/>
                </a:cxn>
                <a:cxn ang="0">
                  <a:pos x="22" y="65"/>
                </a:cxn>
                <a:cxn ang="0">
                  <a:pos x="32" y="39"/>
                </a:cxn>
                <a:cxn ang="0">
                  <a:pos x="33" y="40"/>
                </a:cxn>
                <a:cxn ang="0">
                  <a:pos x="33" y="64"/>
                </a:cxn>
                <a:cxn ang="0">
                  <a:pos x="36" y="68"/>
                </a:cxn>
                <a:cxn ang="0">
                  <a:pos x="86" y="68"/>
                </a:cxn>
                <a:cxn ang="0">
                  <a:pos x="89" y="63"/>
                </a:cxn>
                <a:cxn ang="0">
                  <a:pos x="89" y="39"/>
                </a:cxn>
                <a:cxn ang="0">
                  <a:pos x="90" y="39"/>
                </a:cxn>
                <a:cxn ang="0">
                  <a:pos x="99" y="65"/>
                </a:cxn>
                <a:cxn ang="0">
                  <a:pos x="103" y="68"/>
                </a:cxn>
                <a:cxn ang="0">
                  <a:pos x="116" y="68"/>
                </a:cxn>
                <a:cxn ang="0">
                  <a:pos x="119" y="65"/>
                </a:cxn>
              </a:cxnLst>
              <a:rect l="0" t="0" r="r" b="b"/>
              <a:pathLst>
                <a:path w="119" h="68">
                  <a:moveTo>
                    <a:pt x="72" y="49"/>
                  </a:moveTo>
                  <a:cubicBezTo>
                    <a:pt x="62" y="59"/>
                    <a:pt x="62" y="59"/>
                    <a:pt x="62" y="59"/>
                  </a:cubicBezTo>
                  <a:cubicBezTo>
                    <a:pt x="61" y="60"/>
                    <a:pt x="59" y="60"/>
                    <a:pt x="58" y="59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7" y="48"/>
                    <a:pt x="46" y="47"/>
                    <a:pt x="46" y="45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19"/>
                    <a:pt x="52" y="18"/>
                    <a:pt x="52" y="18"/>
                  </a:cubicBezTo>
                  <a:cubicBezTo>
                    <a:pt x="52" y="16"/>
                    <a:pt x="52" y="12"/>
                    <a:pt x="52" y="12"/>
                  </a:cubicBezTo>
                  <a:cubicBezTo>
                    <a:pt x="52" y="11"/>
                    <a:pt x="53" y="10"/>
                    <a:pt x="54" y="1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7" y="10"/>
                    <a:pt x="68" y="11"/>
                    <a:pt x="68" y="12"/>
                  </a:cubicBezTo>
                  <a:cubicBezTo>
                    <a:pt x="68" y="12"/>
                    <a:pt x="68" y="16"/>
                    <a:pt x="67" y="18"/>
                  </a:cubicBezTo>
                  <a:cubicBezTo>
                    <a:pt x="67" y="18"/>
                    <a:pt x="68" y="19"/>
                    <a:pt x="68" y="20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3" y="47"/>
                    <a:pt x="73" y="48"/>
                    <a:pt x="72" y="49"/>
                  </a:cubicBezTo>
                  <a:moveTo>
                    <a:pt x="119" y="65"/>
                  </a:moveTo>
                  <a:cubicBezTo>
                    <a:pt x="98" y="11"/>
                    <a:pt x="98" y="11"/>
                    <a:pt x="98" y="11"/>
                  </a:cubicBezTo>
                  <a:cubicBezTo>
                    <a:pt x="98" y="9"/>
                    <a:pt x="93" y="0"/>
                    <a:pt x="85" y="0"/>
                  </a:cubicBezTo>
                  <a:cubicBezTo>
                    <a:pt x="83" y="0"/>
                    <a:pt x="38" y="0"/>
                    <a:pt x="3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22" y="9"/>
                    <a:pt x="21" y="11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0" y="66"/>
                    <a:pt x="1" y="68"/>
                    <a:pt x="4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21" y="68"/>
                    <a:pt x="22" y="65"/>
                    <a:pt x="22" y="65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3" y="36"/>
                    <a:pt x="33" y="40"/>
                  </a:cubicBezTo>
                  <a:cubicBezTo>
                    <a:pt x="33" y="45"/>
                    <a:pt x="33" y="58"/>
                    <a:pt x="33" y="64"/>
                  </a:cubicBezTo>
                  <a:cubicBezTo>
                    <a:pt x="33" y="66"/>
                    <a:pt x="34" y="68"/>
                    <a:pt x="36" y="68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90" y="68"/>
                    <a:pt x="89" y="66"/>
                    <a:pt x="89" y="63"/>
                  </a:cubicBezTo>
                  <a:cubicBezTo>
                    <a:pt x="89" y="56"/>
                    <a:pt x="89" y="44"/>
                    <a:pt x="89" y="39"/>
                  </a:cubicBezTo>
                  <a:cubicBezTo>
                    <a:pt x="89" y="37"/>
                    <a:pt x="90" y="39"/>
                    <a:pt x="90" y="39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99" y="65"/>
                    <a:pt x="100" y="68"/>
                    <a:pt x="103" y="68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119" y="68"/>
                    <a:pt x="119" y="66"/>
                    <a:pt x="119" y="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2" name="Freeform 320">
              <a:extLst>
                <a:ext uri="{FF2B5EF4-FFF2-40B4-BE49-F238E27FC236}">
                  <a16:creationId xmlns:a16="http://schemas.microsoft.com/office/drawing/2014/main" id="{92361BAC-DDD3-3864-1ED7-75F2FE79E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3775" y="2974974"/>
              <a:ext cx="17462" cy="52388"/>
            </a:xfrm>
            <a:custGeom>
              <a:avLst/>
              <a:gdLst/>
              <a:ahLst/>
              <a:cxnLst>
                <a:cxn ang="0">
                  <a:pos x="6" y="21"/>
                </a:cxn>
                <a:cxn ang="0">
                  <a:pos x="4" y="23"/>
                </a:cxn>
                <a:cxn ang="0">
                  <a:pos x="1" y="21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6" y="21"/>
                </a:cxn>
              </a:cxnLst>
              <a:rect l="0" t="0" r="r" b="b"/>
              <a:pathLst>
                <a:path w="8" h="23">
                  <a:moveTo>
                    <a:pt x="6" y="21"/>
                  </a:moveTo>
                  <a:cubicBezTo>
                    <a:pt x="6" y="22"/>
                    <a:pt x="5" y="23"/>
                    <a:pt x="4" y="23"/>
                  </a:cubicBezTo>
                  <a:cubicBezTo>
                    <a:pt x="2" y="23"/>
                    <a:pt x="1" y="22"/>
                    <a:pt x="1" y="2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6" y="0"/>
                    <a:pt x="8" y="1"/>
                    <a:pt x="8" y="3"/>
                  </a:cubicBezTo>
                  <a:lnTo>
                    <a:pt x="6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3" name="Oval 321">
              <a:extLst>
                <a:ext uri="{FF2B5EF4-FFF2-40B4-BE49-F238E27FC236}">
                  <a16:creationId xmlns:a16="http://schemas.microsoft.com/office/drawing/2014/main" id="{9B47C0C9-74D6-5173-7C9E-FCC777BE2E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5363" y="3036887"/>
              <a:ext cx="14287" cy="158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4" name="Freeform 322">
              <a:extLst>
                <a:ext uri="{FF2B5EF4-FFF2-40B4-BE49-F238E27FC236}">
                  <a16:creationId xmlns:a16="http://schemas.microsoft.com/office/drawing/2014/main" id="{5897601E-8DFE-94CC-1EC1-9528688E22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3775" y="2876549"/>
              <a:ext cx="17462" cy="41275"/>
            </a:xfrm>
            <a:custGeom>
              <a:avLst/>
              <a:gdLst/>
              <a:ahLst/>
              <a:cxnLst>
                <a:cxn ang="0">
                  <a:pos x="4" y="18"/>
                </a:cxn>
                <a:cxn ang="0">
                  <a:pos x="0" y="14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14"/>
                </a:cxn>
                <a:cxn ang="0">
                  <a:pos x="4" y="18"/>
                </a:cxn>
              </a:cxnLst>
              <a:rect l="0" t="0" r="r" b="b"/>
              <a:pathLst>
                <a:path w="8" h="18">
                  <a:moveTo>
                    <a:pt x="4" y="18"/>
                  </a:moveTo>
                  <a:cubicBezTo>
                    <a:pt x="1" y="18"/>
                    <a:pt x="0" y="17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7"/>
                    <a:pt x="6" y="18"/>
                    <a:pt x="4" y="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5" name="Freeform 323">
              <a:extLst>
                <a:ext uri="{FF2B5EF4-FFF2-40B4-BE49-F238E27FC236}">
                  <a16:creationId xmlns:a16="http://schemas.microsoft.com/office/drawing/2014/main" id="{CB368B6E-34DA-BC79-8A59-0D04AA268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6800" y="2917824"/>
              <a:ext cx="41275" cy="31750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1" y="12"/>
                </a:cxn>
                <a:cxn ang="0">
                  <a:pos x="2" y="6"/>
                </a:cxn>
                <a:cxn ang="0">
                  <a:pos x="11" y="1"/>
                </a:cxn>
                <a:cxn ang="0">
                  <a:pos x="17" y="2"/>
                </a:cxn>
                <a:cxn ang="0">
                  <a:pos x="15" y="8"/>
                </a:cxn>
                <a:cxn ang="0">
                  <a:pos x="6" y="13"/>
                </a:cxn>
                <a:cxn ang="0">
                  <a:pos x="4" y="14"/>
                </a:cxn>
              </a:cxnLst>
              <a:rect l="0" t="0" r="r" b="b"/>
              <a:pathLst>
                <a:path w="18" h="14">
                  <a:moveTo>
                    <a:pt x="4" y="14"/>
                  </a:moveTo>
                  <a:cubicBezTo>
                    <a:pt x="3" y="14"/>
                    <a:pt x="2" y="13"/>
                    <a:pt x="1" y="12"/>
                  </a:cubicBezTo>
                  <a:cubicBezTo>
                    <a:pt x="0" y="10"/>
                    <a:pt x="0" y="8"/>
                    <a:pt x="2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6" y="0"/>
                    <a:pt x="17" y="2"/>
                  </a:cubicBezTo>
                  <a:cubicBezTo>
                    <a:pt x="18" y="4"/>
                    <a:pt x="17" y="7"/>
                    <a:pt x="15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5" y="14"/>
                    <a:pt x="4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6" name="Freeform 324">
              <a:extLst>
                <a:ext uri="{FF2B5EF4-FFF2-40B4-BE49-F238E27FC236}">
                  <a16:creationId xmlns:a16="http://schemas.microsoft.com/office/drawing/2014/main" id="{8A61515D-A699-355F-E923-5226E370B5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5350" y="2917824"/>
              <a:ext cx="42862" cy="31750"/>
            </a:xfrm>
            <a:custGeom>
              <a:avLst/>
              <a:gdLst/>
              <a:ahLst/>
              <a:cxnLst>
                <a:cxn ang="0">
                  <a:pos x="14" y="14"/>
                </a:cxn>
                <a:cxn ang="0">
                  <a:pos x="12" y="13"/>
                </a:cxn>
                <a:cxn ang="0">
                  <a:pos x="3" y="8"/>
                </a:cxn>
                <a:cxn ang="0">
                  <a:pos x="1" y="2"/>
                </a:cxn>
                <a:cxn ang="0">
                  <a:pos x="7" y="1"/>
                </a:cxn>
                <a:cxn ang="0">
                  <a:pos x="16" y="6"/>
                </a:cxn>
                <a:cxn ang="0">
                  <a:pos x="17" y="12"/>
                </a:cxn>
                <a:cxn ang="0">
                  <a:pos x="14" y="14"/>
                </a:cxn>
              </a:cxnLst>
              <a:rect l="0" t="0" r="r" b="b"/>
              <a:pathLst>
                <a:path w="19" h="14">
                  <a:moveTo>
                    <a:pt x="14" y="14"/>
                  </a:moveTo>
                  <a:cubicBezTo>
                    <a:pt x="13" y="14"/>
                    <a:pt x="12" y="14"/>
                    <a:pt x="12" y="1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4"/>
                    <a:pt x="1" y="2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8" y="8"/>
                    <a:pt x="19" y="10"/>
                    <a:pt x="17" y="12"/>
                  </a:cubicBezTo>
                  <a:cubicBezTo>
                    <a:pt x="17" y="13"/>
                    <a:pt x="15" y="14"/>
                    <a:pt x="14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07" name="Group 425">
            <a:extLst>
              <a:ext uri="{FF2B5EF4-FFF2-40B4-BE49-F238E27FC236}">
                <a16:creationId xmlns:a16="http://schemas.microsoft.com/office/drawing/2014/main" id="{E0E5A7A7-D511-77E7-75ED-A24877C4CB47}"/>
              </a:ext>
            </a:extLst>
          </p:cNvPr>
          <p:cNvGrpSpPr/>
          <p:nvPr/>
        </p:nvGrpSpPr>
        <p:grpSpPr>
          <a:xfrm>
            <a:off x="5805607" y="3876407"/>
            <a:ext cx="303473" cy="617411"/>
            <a:chOff x="4375150" y="2795587"/>
            <a:chExt cx="276225" cy="561975"/>
          </a:xfrm>
          <a:solidFill>
            <a:srgbClr val="351375"/>
          </a:solidFill>
        </p:grpSpPr>
        <p:sp>
          <p:nvSpPr>
            <p:cNvPr id="408" name="Freeform 325">
              <a:extLst>
                <a:ext uri="{FF2B5EF4-FFF2-40B4-BE49-F238E27FC236}">
                  <a16:creationId xmlns:a16="http://schemas.microsoft.com/office/drawing/2014/main" id="{A2324AE3-7BA1-3C49-5F18-11BF21548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25" y="2795587"/>
              <a:ext cx="168275" cy="103188"/>
            </a:xfrm>
            <a:custGeom>
              <a:avLst/>
              <a:gdLst/>
              <a:ahLst/>
              <a:cxnLst>
                <a:cxn ang="0">
                  <a:pos x="70" y="35"/>
                </a:cxn>
                <a:cxn ang="0">
                  <a:pos x="59" y="45"/>
                </a:cxn>
                <a:cxn ang="0">
                  <a:pos x="14" y="45"/>
                </a:cxn>
                <a:cxn ang="0">
                  <a:pos x="3" y="35"/>
                </a:cxn>
                <a:cxn ang="0">
                  <a:pos x="1" y="11"/>
                </a:cxn>
                <a:cxn ang="0">
                  <a:pos x="11" y="0"/>
                </a:cxn>
                <a:cxn ang="0">
                  <a:pos x="63" y="0"/>
                </a:cxn>
                <a:cxn ang="0">
                  <a:pos x="72" y="11"/>
                </a:cxn>
                <a:cxn ang="0">
                  <a:pos x="70" y="35"/>
                </a:cxn>
              </a:cxnLst>
              <a:rect l="0" t="0" r="r" b="b"/>
              <a:pathLst>
                <a:path w="73" h="45">
                  <a:moveTo>
                    <a:pt x="70" y="35"/>
                  </a:moveTo>
                  <a:cubicBezTo>
                    <a:pt x="70" y="40"/>
                    <a:pt x="65" y="45"/>
                    <a:pt x="5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8" y="45"/>
                    <a:pt x="3" y="40"/>
                    <a:pt x="3" y="35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8" y="0"/>
                    <a:pt x="73" y="5"/>
                    <a:pt x="72" y="11"/>
                  </a:cubicBezTo>
                  <a:lnTo>
                    <a:pt x="70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9" name="Freeform 326">
              <a:extLst>
                <a:ext uri="{FF2B5EF4-FFF2-40B4-BE49-F238E27FC236}">
                  <a16:creationId xmlns:a16="http://schemas.microsoft.com/office/drawing/2014/main" id="{A84E1828-4421-EEF7-B5FB-8F8499EC1B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5150" y="2928937"/>
              <a:ext cx="276225" cy="428625"/>
            </a:xfrm>
            <a:custGeom>
              <a:avLst/>
              <a:gdLst/>
              <a:ahLst/>
              <a:cxnLst>
                <a:cxn ang="0">
                  <a:pos x="103" y="121"/>
                </a:cxn>
                <a:cxn ang="0">
                  <a:pos x="38" y="152"/>
                </a:cxn>
                <a:cxn ang="0">
                  <a:pos x="37" y="152"/>
                </a:cxn>
                <a:cxn ang="0">
                  <a:pos x="30" y="146"/>
                </a:cxn>
                <a:cxn ang="0">
                  <a:pos x="30" y="144"/>
                </a:cxn>
                <a:cxn ang="0">
                  <a:pos x="101" y="111"/>
                </a:cxn>
                <a:cxn ang="0">
                  <a:pos x="102" y="111"/>
                </a:cxn>
                <a:cxn ang="0">
                  <a:pos x="104" y="120"/>
                </a:cxn>
                <a:cxn ang="0">
                  <a:pos x="103" y="121"/>
                </a:cxn>
                <a:cxn ang="0">
                  <a:pos x="17" y="114"/>
                </a:cxn>
                <a:cxn ang="0">
                  <a:pos x="20" y="104"/>
                </a:cxn>
                <a:cxn ang="0">
                  <a:pos x="21" y="102"/>
                </a:cxn>
                <a:cxn ang="0">
                  <a:pos x="91" y="68"/>
                </a:cxn>
                <a:cxn ang="0">
                  <a:pos x="93" y="69"/>
                </a:cxn>
                <a:cxn ang="0">
                  <a:pos x="95" y="77"/>
                </a:cxn>
                <a:cxn ang="0">
                  <a:pos x="94" y="79"/>
                </a:cxn>
                <a:cxn ang="0">
                  <a:pos x="18" y="115"/>
                </a:cxn>
                <a:cxn ang="0">
                  <a:pos x="17" y="114"/>
                </a:cxn>
                <a:cxn ang="0">
                  <a:pos x="29" y="62"/>
                </a:cxn>
                <a:cxn ang="0">
                  <a:pos x="31" y="51"/>
                </a:cxn>
                <a:cxn ang="0">
                  <a:pos x="32" y="49"/>
                </a:cxn>
                <a:cxn ang="0">
                  <a:pos x="83" y="25"/>
                </a:cxn>
                <a:cxn ang="0">
                  <a:pos x="84" y="26"/>
                </a:cxn>
                <a:cxn ang="0">
                  <a:pos x="85" y="27"/>
                </a:cxn>
                <a:cxn ang="0">
                  <a:pos x="86" y="35"/>
                </a:cxn>
                <a:cxn ang="0">
                  <a:pos x="86" y="36"/>
                </a:cxn>
                <a:cxn ang="0">
                  <a:pos x="29" y="63"/>
                </a:cxn>
                <a:cxn ang="0">
                  <a:pos x="29" y="62"/>
                </a:cxn>
                <a:cxn ang="0">
                  <a:pos x="120" y="124"/>
                </a:cxn>
                <a:cxn ang="0">
                  <a:pos x="96" y="10"/>
                </a:cxn>
                <a:cxn ang="0">
                  <a:pos x="83" y="0"/>
                </a:cxn>
                <a:cxn ang="0">
                  <a:pos x="38" y="0"/>
                </a:cxn>
                <a:cxn ang="0">
                  <a:pos x="25" y="10"/>
                </a:cxn>
                <a:cxn ang="0">
                  <a:pos x="2" y="124"/>
                </a:cxn>
                <a:cxn ang="0">
                  <a:pos x="7" y="141"/>
                </a:cxn>
                <a:cxn ang="0">
                  <a:pos x="53" y="183"/>
                </a:cxn>
                <a:cxn ang="0">
                  <a:pos x="68" y="183"/>
                </a:cxn>
                <a:cxn ang="0">
                  <a:pos x="114" y="141"/>
                </a:cxn>
                <a:cxn ang="0">
                  <a:pos x="120" y="124"/>
                </a:cxn>
              </a:cxnLst>
              <a:rect l="0" t="0" r="r" b="b"/>
              <a:pathLst>
                <a:path w="121" h="187">
                  <a:moveTo>
                    <a:pt x="103" y="121"/>
                  </a:moveTo>
                  <a:cubicBezTo>
                    <a:pt x="38" y="152"/>
                    <a:pt x="38" y="152"/>
                    <a:pt x="38" y="152"/>
                  </a:cubicBezTo>
                  <a:cubicBezTo>
                    <a:pt x="38" y="152"/>
                    <a:pt x="37" y="153"/>
                    <a:pt x="37" y="152"/>
                  </a:cubicBezTo>
                  <a:cubicBezTo>
                    <a:pt x="35" y="151"/>
                    <a:pt x="32" y="148"/>
                    <a:pt x="30" y="146"/>
                  </a:cubicBezTo>
                  <a:cubicBezTo>
                    <a:pt x="29" y="145"/>
                    <a:pt x="30" y="144"/>
                    <a:pt x="30" y="144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101" y="111"/>
                    <a:pt x="102" y="110"/>
                    <a:pt x="102" y="111"/>
                  </a:cubicBezTo>
                  <a:cubicBezTo>
                    <a:pt x="103" y="113"/>
                    <a:pt x="104" y="118"/>
                    <a:pt x="104" y="120"/>
                  </a:cubicBezTo>
                  <a:cubicBezTo>
                    <a:pt x="104" y="120"/>
                    <a:pt x="103" y="121"/>
                    <a:pt x="103" y="121"/>
                  </a:cubicBezTo>
                  <a:moveTo>
                    <a:pt x="17" y="114"/>
                  </a:moveTo>
                  <a:cubicBezTo>
                    <a:pt x="18" y="112"/>
                    <a:pt x="19" y="106"/>
                    <a:pt x="20" y="104"/>
                  </a:cubicBezTo>
                  <a:cubicBezTo>
                    <a:pt x="20" y="103"/>
                    <a:pt x="21" y="102"/>
                    <a:pt x="21" y="102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3" y="67"/>
                    <a:pt x="93" y="69"/>
                  </a:cubicBezTo>
                  <a:cubicBezTo>
                    <a:pt x="94" y="71"/>
                    <a:pt x="95" y="75"/>
                    <a:pt x="95" y="77"/>
                  </a:cubicBezTo>
                  <a:cubicBezTo>
                    <a:pt x="95" y="78"/>
                    <a:pt x="94" y="79"/>
                    <a:pt x="94" y="79"/>
                  </a:cubicBezTo>
                  <a:cubicBezTo>
                    <a:pt x="18" y="115"/>
                    <a:pt x="18" y="115"/>
                    <a:pt x="18" y="115"/>
                  </a:cubicBezTo>
                  <a:cubicBezTo>
                    <a:pt x="18" y="115"/>
                    <a:pt x="17" y="116"/>
                    <a:pt x="17" y="114"/>
                  </a:cubicBezTo>
                  <a:moveTo>
                    <a:pt x="29" y="62"/>
                  </a:moveTo>
                  <a:cubicBezTo>
                    <a:pt x="29" y="59"/>
                    <a:pt x="30" y="53"/>
                    <a:pt x="31" y="51"/>
                  </a:cubicBezTo>
                  <a:cubicBezTo>
                    <a:pt x="31" y="50"/>
                    <a:pt x="32" y="49"/>
                    <a:pt x="32" y="49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4" y="25"/>
                    <a:pt x="84" y="26"/>
                    <a:pt x="84" y="26"/>
                  </a:cubicBezTo>
                  <a:cubicBezTo>
                    <a:pt x="84" y="26"/>
                    <a:pt x="84" y="27"/>
                    <a:pt x="85" y="27"/>
                  </a:cubicBezTo>
                  <a:cubicBezTo>
                    <a:pt x="85" y="27"/>
                    <a:pt x="86" y="33"/>
                    <a:pt x="86" y="35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8" y="63"/>
                    <a:pt x="29" y="62"/>
                  </a:cubicBezTo>
                  <a:moveTo>
                    <a:pt x="120" y="124"/>
                  </a:moveTo>
                  <a:cubicBezTo>
                    <a:pt x="96" y="10"/>
                    <a:pt x="96" y="10"/>
                    <a:pt x="96" y="10"/>
                  </a:cubicBezTo>
                  <a:cubicBezTo>
                    <a:pt x="95" y="4"/>
                    <a:pt x="89" y="0"/>
                    <a:pt x="8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2" y="0"/>
                    <a:pt x="27" y="4"/>
                    <a:pt x="25" y="10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0" y="129"/>
                    <a:pt x="3" y="137"/>
                    <a:pt x="7" y="141"/>
                  </a:cubicBezTo>
                  <a:cubicBezTo>
                    <a:pt x="53" y="183"/>
                    <a:pt x="53" y="183"/>
                    <a:pt x="53" y="183"/>
                  </a:cubicBezTo>
                  <a:cubicBezTo>
                    <a:pt x="57" y="187"/>
                    <a:pt x="64" y="187"/>
                    <a:pt x="68" y="183"/>
                  </a:cubicBezTo>
                  <a:cubicBezTo>
                    <a:pt x="114" y="141"/>
                    <a:pt x="114" y="141"/>
                    <a:pt x="114" y="141"/>
                  </a:cubicBezTo>
                  <a:cubicBezTo>
                    <a:pt x="118" y="137"/>
                    <a:pt x="121" y="129"/>
                    <a:pt x="120" y="1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10" name="Group 461">
            <a:extLst>
              <a:ext uri="{FF2B5EF4-FFF2-40B4-BE49-F238E27FC236}">
                <a16:creationId xmlns:a16="http://schemas.microsoft.com/office/drawing/2014/main" id="{836E46CC-3212-C4BA-172C-5B45CF3EC370}"/>
              </a:ext>
            </a:extLst>
          </p:cNvPr>
          <p:cNvGrpSpPr/>
          <p:nvPr/>
        </p:nvGrpSpPr>
        <p:grpSpPr>
          <a:xfrm>
            <a:off x="8887432" y="4036864"/>
            <a:ext cx="298240" cy="296499"/>
            <a:chOff x="7180263" y="2940049"/>
            <a:chExt cx="271462" cy="269876"/>
          </a:xfrm>
          <a:solidFill>
            <a:srgbClr val="351375"/>
          </a:solidFill>
        </p:grpSpPr>
        <p:sp>
          <p:nvSpPr>
            <p:cNvPr id="411" name="Oval 327">
              <a:extLst>
                <a:ext uri="{FF2B5EF4-FFF2-40B4-BE49-F238E27FC236}">
                  <a16:creationId xmlns:a16="http://schemas.microsoft.com/office/drawing/2014/main" id="{6BDEE9B0-6A12-C0B6-9643-34C0F47566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0263" y="3135312"/>
              <a:ext cx="76200" cy="746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12" name="Freeform 328">
              <a:extLst>
                <a:ext uri="{FF2B5EF4-FFF2-40B4-BE49-F238E27FC236}">
                  <a16:creationId xmlns:a16="http://schemas.microsoft.com/office/drawing/2014/main" id="{2D233620-9958-735B-805C-D36769161D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8363" y="3068637"/>
              <a:ext cx="106362" cy="104775"/>
            </a:xfrm>
            <a:custGeom>
              <a:avLst/>
              <a:gdLst/>
              <a:ahLst/>
              <a:cxnLst>
                <a:cxn ang="0">
                  <a:pos x="47" y="43"/>
                </a:cxn>
                <a:cxn ang="0">
                  <a:pos x="34" y="14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8"/>
                </a:cxn>
                <a:cxn ang="0">
                  <a:pos x="4" y="11"/>
                </a:cxn>
                <a:cxn ang="0">
                  <a:pos x="4" y="11"/>
                </a:cxn>
                <a:cxn ang="0">
                  <a:pos x="35" y="43"/>
                </a:cxn>
                <a:cxn ang="0">
                  <a:pos x="35" y="43"/>
                </a:cxn>
                <a:cxn ang="0">
                  <a:pos x="38" y="46"/>
                </a:cxn>
                <a:cxn ang="0">
                  <a:pos x="44" y="46"/>
                </a:cxn>
                <a:cxn ang="0">
                  <a:pos x="46" y="45"/>
                </a:cxn>
                <a:cxn ang="0">
                  <a:pos x="47" y="43"/>
                </a:cxn>
                <a:cxn ang="0">
                  <a:pos x="47" y="43"/>
                </a:cxn>
              </a:cxnLst>
              <a:rect l="0" t="0" r="r" b="b"/>
              <a:pathLst>
                <a:path w="47" h="46">
                  <a:moveTo>
                    <a:pt x="47" y="43"/>
                  </a:moveTo>
                  <a:cubicBezTo>
                    <a:pt x="46" y="32"/>
                    <a:pt x="41" y="21"/>
                    <a:pt x="34" y="14"/>
                  </a:cubicBezTo>
                  <a:cubicBezTo>
                    <a:pt x="26" y="6"/>
                    <a:pt x="16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2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0" y="13"/>
                    <a:pt x="33" y="26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4"/>
                    <a:pt x="35" y="46"/>
                    <a:pt x="38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6"/>
                    <a:pt x="46" y="46"/>
                    <a:pt x="46" y="45"/>
                  </a:cubicBezTo>
                  <a:cubicBezTo>
                    <a:pt x="47" y="45"/>
                    <a:pt x="47" y="44"/>
                    <a:pt x="47" y="43"/>
                  </a:cubicBezTo>
                  <a:cubicBezTo>
                    <a:pt x="47" y="43"/>
                    <a:pt x="47" y="43"/>
                    <a:pt x="47" y="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13" name="Freeform 329">
              <a:extLst>
                <a:ext uri="{FF2B5EF4-FFF2-40B4-BE49-F238E27FC236}">
                  <a16:creationId xmlns:a16="http://schemas.microsoft.com/office/drawing/2014/main" id="{1440B538-F6B3-DA41-DB16-AAC169F4B1D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8363" y="3003549"/>
              <a:ext cx="171450" cy="169863"/>
            </a:xfrm>
            <a:custGeom>
              <a:avLst/>
              <a:gdLst/>
              <a:ahLst/>
              <a:cxnLst>
                <a:cxn ang="0">
                  <a:pos x="54" y="22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8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63" y="71"/>
                </a:cxn>
                <a:cxn ang="0">
                  <a:pos x="66" y="74"/>
                </a:cxn>
                <a:cxn ang="0">
                  <a:pos x="72" y="74"/>
                </a:cxn>
                <a:cxn ang="0">
                  <a:pos x="74" y="74"/>
                </a:cxn>
                <a:cxn ang="0">
                  <a:pos x="75" y="71"/>
                </a:cxn>
                <a:cxn ang="0">
                  <a:pos x="54" y="22"/>
                </a:cxn>
              </a:cxnLst>
              <a:rect l="0" t="0" r="r" b="b"/>
              <a:pathLst>
                <a:path w="75" h="74">
                  <a:moveTo>
                    <a:pt x="54" y="22"/>
                  </a:moveTo>
                  <a:cubicBezTo>
                    <a:pt x="41" y="9"/>
                    <a:pt x="2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3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7" y="14"/>
                    <a:pt x="61" y="39"/>
                    <a:pt x="63" y="71"/>
                  </a:cubicBezTo>
                  <a:cubicBezTo>
                    <a:pt x="63" y="72"/>
                    <a:pt x="63" y="74"/>
                    <a:pt x="66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3" y="74"/>
                    <a:pt x="74" y="74"/>
                    <a:pt x="74" y="74"/>
                  </a:cubicBezTo>
                  <a:cubicBezTo>
                    <a:pt x="75" y="73"/>
                    <a:pt x="75" y="71"/>
                    <a:pt x="75" y="71"/>
                  </a:cubicBezTo>
                  <a:cubicBezTo>
                    <a:pt x="74" y="52"/>
                    <a:pt x="66" y="35"/>
                    <a:pt x="54" y="2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14" name="Freeform 330">
              <a:extLst>
                <a:ext uri="{FF2B5EF4-FFF2-40B4-BE49-F238E27FC236}">
                  <a16:creationId xmlns:a16="http://schemas.microsoft.com/office/drawing/2014/main" id="{34580C1E-A398-C621-1BA1-FE4D0FCA6E5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8363" y="2940049"/>
              <a:ext cx="233362" cy="233363"/>
            </a:xfrm>
            <a:custGeom>
              <a:avLst/>
              <a:gdLst/>
              <a:ahLst/>
              <a:cxnLst>
                <a:cxn ang="0">
                  <a:pos x="102" y="98"/>
                </a:cxn>
                <a:cxn ang="0">
                  <a:pos x="73" y="3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0" y="9"/>
                </a:cxn>
                <a:cxn ang="0">
                  <a:pos x="6" y="12"/>
                </a:cxn>
                <a:cxn ang="0">
                  <a:pos x="7" y="12"/>
                </a:cxn>
                <a:cxn ang="0">
                  <a:pos x="91" y="98"/>
                </a:cxn>
                <a:cxn ang="0">
                  <a:pos x="91" y="98"/>
                </a:cxn>
                <a:cxn ang="0">
                  <a:pos x="94" y="102"/>
                </a:cxn>
                <a:cxn ang="0">
                  <a:pos x="99" y="102"/>
                </a:cxn>
                <a:cxn ang="0">
                  <a:pos x="101" y="101"/>
                </a:cxn>
                <a:cxn ang="0">
                  <a:pos x="102" y="98"/>
                </a:cxn>
              </a:cxnLst>
              <a:rect l="0" t="0" r="r" b="b"/>
              <a:pathLst>
                <a:path w="102" h="102">
                  <a:moveTo>
                    <a:pt x="102" y="98"/>
                  </a:moveTo>
                  <a:cubicBezTo>
                    <a:pt x="101" y="72"/>
                    <a:pt x="91" y="49"/>
                    <a:pt x="73" y="30"/>
                  </a:cubicBezTo>
                  <a:cubicBezTo>
                    <a:pt x="56" y="12"/>
                    <a:pt x="32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2"/>
                    <a:pt x="4" y="12"/>
                    <a:pt x="6" y="12"/>
                  </a:cubicBezTo>
                  <a:cubicBezTo>
                    <a:pt x="6" y="12"/>
                    <a:pt x="7" y="12"/>
                    <a:pt x="7" y="12"/>
                  </a:cubicBezTo>
                  <a:cubicBezTo>
                    <a:pt x="53" y="15"/>
                    <a:pt x="89" y="52"/>
                    <a:pt x="91" y="98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91" y="100"/>
                    <a:pt x="91" y="102"/>
                    <a:pt x="94" y="102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100" y="102"/>
                    <a:pt x="101" y="102"/>
                    <a:pt x="101" y="101"/>
                  </a:cubicBezTo>
                  <a:cubicBezTo>
                    <a:pt x="102" y="100"/>
                    <a:pt x="102" y="99"/>
                    <a:pt x="102" y="9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15" name="Group 463">
            <a:extLst>
              <a:ext uri="{FF2B5EF4-FFF2-40B4-BE49-F238E27FC236}">
                <a16:creationId xmlns:a16="http://schemas.microsoft.com/office/drawing/2014/main" id="{8955158A-DB8F-6AEC-0A7F-A08FF6AAAE50}"/>
              </a:ext>
            </a:extLst>
          </p:cNvPr>
          <p:cNvGrpSpPr/>
          <p:nvPr/>
        </p:nvGrpSpPr>
        <p:grpSpPr>
          <a:xfrm>
            <a:off x="9735065" y="4043841"/>
            <a:ext cx="296496" cy="282544"/>
            <a:chOff x="7951788" y="2946399"/>
            <a:chExt cx="269874" cy="257175"/>
          </a:xfrm>
          <a:solidFill>
            <a:srgbClr val="351375"/>
          </a:solidFill>
        </p:grpSpPr>
        <p:sp>
          <p:nvSpPr>
            <p:cNvPr id="416" name="Oval 331">
              <a:extLst>
                <a:ext uri="{FF2B5EF4-FFF2-40B4-BE49-F238E27FC236}">
                  <a16:creationId xmlns:a16="http://schemas.microsoft.com/office/drawing/2014/main" id="{488C1652-F4C3-DCEF-A54D-210109AE54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74013" y="3019424"/>
              <a:ext cx="49212" cy="492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17" name="Freeform 332">
              <a:extLst>
                <a:ext uri="{FF2B5EF4-FFF2-40B4-BE49-F238E27FC236}">
                  <a16:creationId xmlns:a16="http://schemas.microsoft.com/office/drawing/2014/main" id="{CD436541-C7B5-3DDB-33EA-230F4B5B27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51788" y="3078162"/>
              <a:ext cx="93662" cy="52388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21" y="20"/>
                </a:cxn>
                <a:cxn ang="0">
                  <a:pos x="20" y="20"/>
                </a:cxn>
                <a:cxn ang="0">
                  <a:pos x="16" y="17"/>
                </a:cxn>
                <a:cxn ang="0">
                  <a:pos x="16" y="15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8" y="3"/>
                </a:cxn>
                <a:cxn ang="0">
                  <a:pos x="23" y="3"/>
                </a:cxn>
                <a:cxn ang="0">
                  <a:pos x="23" y="4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5" y="15"/>
                </a:cxn>
                <a:cxn ang="0">
                  <a:pos x="25" y="17"/>
                </a:cxn>
                <a:cxn ang="0">
                  <a:pos x="41" y="22"/>
                </a:cxn>
                <a:cxn ang="0">
                  <a:pos x="34" y="3"/>
                </a:cxn>
                <a:cxn ang="0">
                  <a:pos x="29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7" y="3"/>
                </a:cxn>
                <a:cxn ang="0">
                  <a:pos x="0" y="22"/>
                </a:cxn>
                <a:cxn ang="0">
                  <a:pos x="1" y="23"/>
                </a:cxn>
                <a:cxn ang="0">
                  <a:pos x="6" y="23"/>
                </a:cxn>
                <a:cxn ang="0">
                  <a:pos x="7" y="23"/>
                </a:cxn>
                <a:cxn ang="0">
                  <a:pos x="11" y="13"/>
                </a:cxn>
                <a:cxn ang="0">
                  <a:pos x="11" y="13"/>
                </a:cxn>
                <a:cxn ang="0">
                  <a:pos x="11" y="22"/>
                </a:cxn>
                <a:cxn ang="0">
                  <a:pos x="12" y="23"/>
                </a:cxn>
                <a:cxn ang="0">
                  <a:pos x="30" y="23"/>
                </a:cxn>
                <a:cxn ang="0">
                  <a:pos x="31" y="22"/>
                </a:cxn>
                <a:cxn ang="0">
                  <a:pos x="31" y="13"/>
                </a:cxn>
                <a:cxn ang="0">
                  <a:pos x="31" y="13"/>
                </a:cxn>
                <a:cxn ang="0">
                  <a:pos x="34" y="22"/>
                </a:cxn>
                <a:cxn ang="0">
                  <a:pos x="36" y="23"/>
                </a:cxn>
                <a:cxn ang="0">
                  <a:pos x="40" y="23"/>
                </a:cxn>
                <a:cxn ang="0">
                  <a:pos x="41" y="22"/>
                </a:cxn>
              </a:cxnLst>
              <a:rect l="0" t="0" r="r" b="b"/>
              <a:pathLst>
                <a:path w="41" h="23">
                  <a:moveTo>
                    <a:pt x="25" y="17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0" y="20"/>
                    <a:pt x="20" y="20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6"/>
                    <a:pt x="16" y="1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4"/>
                    <a:pt x="18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4"/>
                  </a:cubicBezTo>
                  <a:cubicBezTo>
                    <a:pt x="23" y="4"/>
                    <a:pt x="23" y="5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5" y="17"/>
                    <a:pt x="25" y="17"/>
                  </a:cubicBezTo>
                  <a:moveTo>
                    <a:pt x="41" y="22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2" y="0"/>
                    <a:pt x="29" y="0"/>
                  </a:cubicBezTo>
                  <a:cubicBezTo>
                    <a:pt x="28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7" y="3"/>
                    <a:pt x="7" y="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2"/>
                    <a:pt x="11" y="13"/>
                  </a:cubicBezTo>
                  <a:cubicBezTo>
                    <a:pt x="11" y="15"/>
                    <a:pt x="11" y="20"/>
                    <a:pt x="11" y="22"/>
                  </a:cubicBezTo>
                  <a:cubicBezTo>
                    <a:pt x="11" y="23"/>
                    <a:pt x="11" y="23"/>
                    <a:pt x="12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1" y="23"/>
                    <a:pt x="31" y="23"/>
                    <a:pt x="31" y="22"/>
                  </a:cubicBezTo>
                  <a:cubicBezTo>
                    <a:pt x="31" y="19"/>
                    <a:pt x="31" y="15"/>
                    <a:pt x="31" y="13"/>
                  </a:cubicBezTo>
                  <a:cubicBezTo>
                    <a:pt x="31" y="12"/>
                    <a:pt x="31" y="13"/>
                    <a:pt x="31" y="1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5" y="23"/>
                    <a:pt x="36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1" y="23"/>
                    <a:pt x="41" y="23"/>
                    <a:pt x="41" y="2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18" name="Oval 333">
              <a:extLst>
                <a:ext uri="{FF2B5EF4-FFF2-40B4-BE49-F238E27FC236}">
                  <a16:creationId xmlns:a16="http://schemas.microsoft.com/office/drawing/2014/main" id="{EFBCA935-6E5C-E7FD-7510-37A78E3104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0225" y="3019424"/>
              <a:ext cx="49212" cy="492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19" name="Freeform 334">
              <a:extLst>
                <a:ext uri="{FF2B5EF4-FFF2-40B4-BE49-F238E27FC236}">
                  <a16:creationId xmlns:a16="http://schemas.microsoft.com/office/drawing/2014/main" id="{C01D3F53-1EB5-3AE3-EF6F-EEF550352C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8000" y="3078162"/>
              <a:ext cx="93662" cy="52388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21" y="20"/>
                </a:cxn>
                <a:cxn ang="0">
                  <a:pos x="20" y="20"/>
                </a:cxn>
                <a:cxn ang="0">
                  <a:pos x="16" y="17"/>
                </a:cxn>
                <a:cxn ang="0">
                  <a:pos x="16" y="15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8" y="3"/>
                </a:cxn>
                <a:cxn ang="0">
                  <a:pos x="23" y="3"/>
                </a:cxn>
                <a:cxn ang="0">
                  <a:pos x="23" y="4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5" y="15"/>
                </a:cxn>
                <a:cxn ang="0">
                  <a:pos x="25" y="17"/>
                </a:cxn>
                <a:cxn ang="0">
                  <a:pos x="41" y="22"/>
                </a:cxn>
                <a:cxn ang="0">
                  <a:pos x="34" y="3"/>
                </a:cxn>
                <a:cxn ang="0">
                  <a:pos x="29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7" y="3"/>
                </a:cxn>
                <a:cxn ang="0">
                  <a:pos x="0" y="22"/>
                </a:cxn>
                <a:cxn ang="0">
                  <a:pos x="1" y="23"/>
                </a:cxn>
                <a:cxn ang="0">
                  <a:pos x="6" y="23"/>
                </a:cxn>
                <a:cxn ang="0">
                  <a:pos x="7" y="23"/>
                </a:cxn>
                <a:cxn ang="0">
                  <a:pos x="11" y="13"/>
                </a:cxn>
                <a:cxn ang="0">
                  <a:pos x="11" y="13"/>
                </a:cxn>
                <a:cxn ang="0">
                  <a:pos x="11" y="22"/>
                </a:cxn>
                <a:cxn ang="0">
                  <a:pos x="12" y="23"/>
                </a:cxn>
                <a:cxn ang="0">
                  <a:pos x="30" y="23"/>
                </a:cxn>
                <a:cxn ang="0">
                  <a:pos x="31" y="22"/>
                </a:cxn>
                <a:cxn ang="0">
                  <a:pos x="31" y="13"/>
                </a:cxn>
                <a:cxn ang="0">
                  <a:pos x="31" y="13"/>
                </a:cxn>
                <a:cxn ang="0">
                  <a:pos x="34" y="22"/>
                </a:cxn>
                <a:cxn ang="0">
                  <a:pos x="36" y="23"/>
                </a:cxn>
                <a:cxn ang="0">
                  <a:pos x="40" y="23"/>
                </a:cxn>
                <a:cxn ang="0">
                  <a:pos x="41" y="22"/>
                </a:cxn>
              </a:cxnLst>
              <a:rect l="0" t="0" r="r" b="b"/>
              <a:pathLst>
                <a:path w="41" h="23">
                  <a:moveTo>
                    <a:pt x="25" y="17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0" y="20"/>
                    <a:pt x="20" y="20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6"/>
                    <a:pt x="16" y="1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4"/>
                    <a:pt x="18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4"/>
                  </a:cubicBezTo>
                  <a:cubicBezTo>
                    <a:pt x="23" y="4"/>
                    <a:pt x="23" y="5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5" y="17"/>
                    <a:pt x="25" y="17"/>
                  </a:cubicBezTo>
                  <a:moveTo>
                    <a:pt x="41" y="22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2" y="0"/>
                    <a:pt x="29" y="0"/>
                  </a:cubicBezTo>
                  <a:cubicBezTo>
                    <a:pt x="28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7" y="3"/>
                    <a:pt x="7" y="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2"/>
                    <a:pt x="11" y="13"/>
                  </a:cubicBezTo>
                  <a:cubicBezTo>
                    <a:pt x="11" y="15"/>
                    <a:pt x="11" y="20"/>
                    <a:pt x="11" y="22"/>
                  </a:cubicBezTo>
                  <a:cubicBezTo>
                    <a:pt x="11" y="23"/>
                    <a:pt x="11" y="23"/>
                    <a:pt x="12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1" y="23"/>
                    <a:pt x="31" y="23"/>
                    <a:pt x="31" y="22"/>
                  </a:cubicBezTo>
                  <a:cubicBezTo>
                    <a:pt x="31" y="19"/>
                    <a:pt x="31" y="15"/>
                    <a:pt x="31" y="13"/>
                  </a:cubicBezTo>
                  <a:cubicBezTo>
                    <a:pt x="31" y="12"/>
                    <a:pt x="31" y="13"/>
                    <a:pt x="31" y="1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5" y="23"/>
                    <a:pt x="36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1" y="23"/>
                    <a:pt x="41" y="23"/>
                    <a:pt x="41" y="2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0" name="Freeform 335">
              <a:extLst>
                <a:ext uri="{FF2B5EF4-FFF2-40B4-BE49-F238E27FC236}">
                  <a16:creationId xmlns:a16="http://schemas.microsoft.com/office/drawing/2014/main" id="{03570AAE-7EDF-18B4-B6C6-21CEF4F1DD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7825" y="2946399"/>
              <a:ext cx="177800" cy="60325"/>
            </a:xfrm>
            <a:custGeom>
              <a:avLst/>
              <a:gdLst/>
              <a:ahLst/>
              <a:cxnLst>
                <a:cxn ang="0">
                  <a:pos x="2" y="24"/>
                </a:cxn>
                <a:cxn ang="0">
                  <a:pos x="3" y="25"/>
                </a:cxn>
                <a:cxn ang="0">
                  <a:pos x="6" y="23"/>
                </a:cxn>
                <a:cxn ang="0">
                  <a:pos x="38" y="6"/>
                </a:cxn>
                <a:cxn ang="0">
                  <a:pos x="66" y="18"/>
                </a:cxn>
                <a:cxn ang="0">
                  <a:pos x="66" y="18"/>
                </a:cxn>
                <a:cxn ang="0">
                  <a:pos x="66" y="18"/>
                </a:cxn>
                <a:cxn ang="0">
                  <a:pos x="64" y="19"/>
                </a:cxn>
                <a:cxn ang="0">
                  <a:pos x="62" y="21"/>
                </a:cxn>
                <a:cxn ang="0">
                  <a:pos x="64" y="22"/>
                </a:cxn>
                <a:cxn ang="0">
                  <a:pos x="72" y="26"/>
                </a:cxn>
                <a:cxn ang="0">
                  <a:pos x="73" y="26"/>
                </a:cxn>
                <a:cxn ang="0">
                  <a:pos x="76" y="24"/>
                </a:cxn>
                <a:cxn ang="0">
                  <a:pos x="78" y="16"/>
                </a:cxn>
                <a:cxn ang="0">
                  <a:pos x="77" y="14"/>
                </a:cxn>
                <a:cxn ang="0">
                  <a:pos x="75" y="14"/>
                </a:cxn>
                <a:cxn ang="0">
                  <a:pos x="73" y="15"/>
                </a:cxn>
                <a:cxn ang="0">
                  <a:pos x="73" y="15"/>
                </a:cxn>
                <a:cxn ang="0">
                  <a:pos x="72" y="15"/>
                </a:cxn>
                <a:cxn ang="0">
                  <a:pos x="38" y="0"/>
                </a:cxn>
                <a:cxn ang="0">
                  <a:pos x="1" y="20"/>
                </a:cxn>
                <a:cxn ang="0">
                  <a:pos x="0" y="22"/>
                </a:cxn>
                <a:cxn ang="0">
                  <a:pos x="2" y="24"/>
                </a:cxn>
              </a:cxnLst>
              <a:rect l="0" t="0" r="r" b="b"/>
              <a:pathLst>
                <a:path w="78" h="26">
                  <a:moveTo>
                    <a:pt x="2" y="24"/>
                  </a:moveTo>
                  <a:cubicBezTo>
                    <a:pt x="2" y="25"/>
                    <a:pt x="3" y="25"/>
                    <a:pt x="3" y="25"/>
                  </a:cubicBezTo>
                  <a:cubicBezTo>
                    <a:pt x="4" y="25"/>
                    <a:pt x="5" y="24"/>
                    <a:pt x="6" y="23"/>
                  </a:cubicBezTo>
                  <a:cubicBezTo>
                    <a:pt x="13" y="13"/>
                    <a:pt x="25" y="6"/>
                    <a:pt x="38" y="6"/>
                  </a:cubicBezTo>
                  <a:cubicBezTo>
                    <a:pt x="48" y="6"/>
                    <a:pt x="59" y="10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3" y="19"/>
                    <a:pt x="62" y="20"/>
                    <a:pt x="62" y="21"/>
                  </a:cubicBezTo>
                  <a:cubicBezTo>
                    <a:pt x="62" y="21"/>
                    <a:pt x="63" y="22"/>
                    <a:pt x="64" y="22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26"/>
                    <a:pt x="73" y="26"/>
                    <a:pt x="73" y="26"/>
                  </a:cubicBezTo>
                  <a:cubicBezTo>
                    <a:pt x="75" y="26"/>
                    <a:pt x="76" y="25"/>
                    <a:pt x="76" y="24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7" y="14"/>
                  </a:cubicBezTo>
                  <a:cubicBezTo>
                    <a:pt x="77" y="14"/>
                    <a:pt x="76" y="14"/>
                    <a:pt x="75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63" y="5"/>
                    <a:pt x="51" y="0"/>
                    <a:pt x="38" y="0"/>
                  </a:cubicBezTo>
                  <a:cubicBezTo>
                    <a:pt x="23" y="0"/>
                    <a:pt x="9" y="7"/>
                    <a:pt x="1" y="20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0" y="23"/>
                    <a:pt x="1" y="24"/>
                    <a:pt x="2" y="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1" name="Freeform 336">
              <a:extLst>
                <a:ext uri="{FF2B5EF4-FFF2-40B4-BE49-F238E27FC236}">
                  <a16:creationId xmlns:a16="http://schemas.microsoft.com/office/drawing/2014/main" id="{90F4EAF7-9C8E-84FC-4388-3FD24030B2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7825" y="3143249"/>
              <a:ext cx="177800" cy="60325"/>
            </a:xfrm>
            <a:custGeom>
              <a:avLst/>
              <a:gdLst/>
              <a:ahLst/>
              <a:cxnLst>
                <a:cxn ang="0">
                  <a:pos x="78" y="4"/>
                </a:cxn>
                <a:cxn ang="0">
                  <a:pos x="76" y="2"/>
                </a:cxn>
                <a:cxn ang="0">
                  <a:pos x="75" y="1"/>
                </a:cxn>
                <a:cxn ang="0">
                  <a:pos x="72" y="3"/>
                </a:cxn>
                <a:cxn ang="0">
                  <a:pos x="40" y="20"/>
                </a:cxn>
                <a:cxn ang="0">
                  <a:pos x="12" y="9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4" y="7"/>
                </a:cxn>
                <a:cxn ang="0">
                  <a:pos x="15" y="6"/>
                </a:cxn>
                <a:cxn ang="0">
                  <a:pos x="14" y="4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2" y="2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2" y="12"/>
                </a:cxn>
                <a:cxn ang="0">
                  <a:pos x="3" y="12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6" y="11"/>
                </a:cxn>
                <a:cxn ang="0">
                  <a:pos x="40" y="26"/>
                </a:cxn>
                <a:cxn ang="0">
                  <a:pos x="77" y="6"/>
                </a:cxn>
                <a:cxn ang="0">
                  <a:pos x="78" y="4"/>
                </a:cxn>
              </a:cxnLst>
              <a:rect l="0" t="0" r="r" b="b"/>
              <a:pathLst>
                <a:path w="78" h="26">
                  <a:moveTo>
                    <a:pt x="78" y="4"/>
                  </a:moveTo>
                  <a:cubicBezTo>
                    <a:pt x="78" y="3"/>
                    <a:pt x="77" y="2"/>
                    <a:pt x="76" y="2"/>
                  </a:cubicBezTo>
                  <a:cubicBezTo>
                    <a:pt x="76" y="2"/>
                    <a:pt x="75" y="1"/>
                    <a:pt x="75" y="1"/>
                  </a:cubicBezTo>
                  <a:cubicBezTo>
                    <a:pt x="74" y="1"/>
                    <a:pt x="73" y="2"/>
                    <a:pt x="72" y="3"/>
                  </a:cubicBezTo>
                  <a:cubicBezTo>
                    <a:pt x="65" y="14"/>
                    <a:pt x="53" y="20"/>
                    <a:pt x="40" y="20"/>
                  </a:cubicBezTo>
                  <a:cubicBezTo>
                    <a:pt x="29" y="20"/>
                    <a:pt x="19" y="16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6"/>
                    <a:pt x="15" y="6"/>
                  </a:cubicBezTo>
                  <a:cubicBezTo>
                    <a:pt x="15" y="5"/>
                    <a:pt x="15" y="4"/>
                    <a:pt x="14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2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5" y="21"/>
                    <a:pt x="27" y="26"/>
                    <a:pt x="40" y="26"/>
                  </a:cubicBezTo>
                  <a:cubicBezTo>
                    <a:pt x="55" y="26"/>
                    <a:pt x="69" y="19"/>
                    <a:pt x="77" y="6"/>
                  </a:cubicBezTo>
                  <a:cubicBezTo>
                    <a:pt x="78" y="6"/>
                    <a:pt x="78" y="5"/>
                    <a:pt x="7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22" name="Group 462">
            <a:extLst>
              <a:ext uri="{FF2B5EF4-FFF2-40B4-BE49-F238E27FC236}">
                <a16:creationId xmlns:a16="http://schemas.microsoft.com/office/drawing/2014/main" id="{70835187-475C-BC1E-A6E0-F0F6556F190D}"/>
              </a:ext>
            </a:extLst>
          </p:cNvPr>
          <p:cNvGrpSpPr/>
          <p:nvPr/>
        </p:nvGrpSpPr>
        <p:grpSpPr>
          <a:xfrm>
            <a:off x="9356594" y="4038607"/>
            <a:ext cx="299986" cy="293008"/>
            <a:chOff x="7607300" y="2941637"/>
            <a:chExt cx="273050" cy="266700"/>
          </a:xfrm>
          <a:solidFill>
            <a:srgbClr val="351375"/>
          </a:solidFill>
        </p:grpSpPr>
        <p:sp>
          <p:nvSpPr>
            <p:cNvPr id="423" name="Oval 337">
              <a:extLst>
                <a:ext uri="{FF2B5EF4-FFF2-40B4-BE49-F238E27FC236}">
                  <a16:creationId xmlns:a16="http://schemas.microsoft.com/office/drawing/2014/main" id="{FB31E86C-A2CA-72CC-E17A-23BE98ECB7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2225" y="2941637"/>
              <a:ext cx="61912" cy="619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4" name="Freeform 338">
              <a:extLst>
                <a:ext uri="{FF2B5EF4-FFF2-40B4-BE49-F238E27FC236}">
                  <a16:creationId xmlns:a16="http://schemas.microsoft.com/office/drawing/2014/main" id="{6C2EABF1-8B02-83C7-F647-927752896E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07300" y="3011487"/>
              <a:ext cx="133350" cy="196850"/>
            </a:xfrm>
            <a:custGeom>
              <a:avLst/>
              <a:gdLst/>
              <a:ahLst/>
              <a:cxnLst>
                <a:cxn ang="0">
                  <a:pos x="34" y="21"/>
                </a:cxn>
                <a:cxn ang="0">
                  <a:pos x="30" y="25"/>
                </a:cxn>
                <a:cxn ang="0">
                  <a:pos x="28" y="25"/>
                </a:cxn>
                <a:cxn ang="0">
                  <a:pos x="24" y="21"/>
                </a:cxn>
                <a:cxn ang="0">
                  <a:pos x="23" y="19"/>
                </a:cxn>
                <a:cxn ang="0">
                  <a:pos x="25" y="8"/>
                </a:cxn>
                <a:cxn ang="0">
                  <a:pos x="25" y="7"/>
                </a:cxn>
                <a:cxn ang="0">
                  <a:pos x="25" y="5"/>
                </a:cxn>
                <a:cxn ang="0">
                  <a:pos x="26" y="4"/>
                </a:cxn>
                <a:cxn ang="0">
                  <a:pos x="31" y="4"/>
                </a:cxn>
                <a:cxn ang="0">
                  <a:pos x="32" y="5"/>
                </a:cxn>
                <a:cxn ang="0">
                  <a:pos x="32" y="7"/>
                </a:cxn>
                <a:cxn ang="0">
                  <a:pos x="32" y="8"/>
                </a:cxn>
                <a:cxn ang="0">
                  <a:pos x="34" y="19"/>
                </a:cxn>
                <a:cxn ang="0">
                  <a:pos x="34" y="21"/>
                </a:cxn>
                <a:cxn ang="0">
                  <a:pos x="57" y="37"/>
                </a:cxn>
                <a:cxn ang="0">
                  <a:pos x="52" y="25"/>
                </a:cxn>
                <a:cxn ang="0">
                  <a:pos x="38" y="0"/>
                </a:cxn>
                <a:cxn ang="0">
                  <a:pos x="20" y="0"/>
                </a:cxn>
                <a:cxn ang="0">
                  <a:pos x="5" y="25"/>
                </a:cxn>
                <a:cxn ang="0">
                  <a:pos x="1" y="37"/>
                </a:cxn>
                <a:cxn ang="0">
                  <a:pos x="2" y="43"/>
                </a:cxn>
                <a:cxn ang="0">
                  <a:pos x="5" y="44"/>
                </a:cxn>
                <a:cxn ang="0">
                  <a:pos x="9" y="40"/>
                </a:cxn>
                <a:cxn ang="0">
                  <a:pos x="14" y="27"/>
                </a:cxn>
                <a:cxn ang="0">
                  <a:pos x="14" y="27"/>
                </a:cxn>
                <a:cxn ang="0">
                  <a:pos x="14" y="40"/>
                </a:cxn>
                <a:cxn ang="0">
                  <a:pos x="15" y="42"/>
                </a:cxn>
                <a:cxn ang="0">
                  <a:pos x="16" y="44"/>
                </a:cxn>
                <a:cxn ang="0">
                  <a:pos x="16" y="79"/>
                </a:cxn>
                <a:cxn ang="0">
                  <a:pos x="22" y="86"/>
                </a:cxn>
                <a:cxn ang="0">
                  <a:pos x="27" y="79"/>
                </a:cxn>
                <a:cxn ang="0">
                  <a:pos x="27" y="45"/>
                </a:cxn>
                <a:cxn ang="0">
                  <a:pos x="29" y="44"/>
                </a:cxn>
                <a:cxn ang="0">
                  <a:pos x="29" y="44"/>
                </a:cxn>
                <a:cxn ang="0">
                  <a:pos x="30" y="45"/>
                </a:cxn>
                <a:cxn ang="0">
                  <a:pos x="30" y="79"/>
                </a:cxn>
                <a:cxn ang="0">
                  <a:pos x="35" y="86"/>
                </a:cxn>
                <a:cxn ang="0">
                  <a:pos x="41" y="79"/>
                </a:cxn>
                <a:cxn ang="0">
                  <a:pos x="41" y="45"/>
                </a:cxn>
                <a:cxn ang="0">
                  <a:pos x="42" y="43"/>
                </a:cxn>
                <a:cxn ang="0">
                  <a:pos x="43" y="40"/>
                </a:cxn>
                <a:cxn ang="0">
                  <a:pos x="43" y="26"/>
                </a:cxn>
                <a:cxn ang="0">
                  <a:pos x="44" y="26"/>
                </a:cxn>
                <a:cxn ang="0">
                  <a:pos x="48" y="41"/>
                </a:cxn>
                <a:cxn ang="0">
                  <a:pos x="52" y="44"/>
                </a:cxn>
                <a:cxn ang="0">
                  <a:pos x="54" y="43"/>
                </a:cxn>
                <a:cxn ang="0">
                  <a:pos x="57" y="37"/>
                </a:cxn>
              </a:cxnLst>
              <a:rect l="0" t="0" r="r" b="b"/>
              <a:pathLst>
                <a:path w="58" h="86">
                  <a:moveTo>
                    <a:pt x="34" y="21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8" y="25"/>
                    <a:pt x="28" y="25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3" y="20"/>
                    <a:pt x="23" y="20"/>
                    <a:pt x="23" y="19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7"/>
                    <a:pt x="25" y="7"/>
                  </a:cubicBezTo>
                  <a:cubicBezTo>
                    <a:pt x="25" y="7"/>
                    <a:pt x="25" y="5"/>
                    <a:pt x="25" y="5"/>
                  </a:cubicBezTo>
                  <a:cubicBezTo>
                    <a:pt x="25" y="4"/>
                    <a:pt x="26" y="4"/>
                    <a:pt x="26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4"/>
                    <a:pt x="32" y="4"/>
                    <a:pt x="32" y="5"/>
                  </a:cubicBezTo>
                  <a:cubicBezTo>
                    <a:pt x="32" y="5"/>
                    <a:pt x="32" y="7"/>
                    <a:pt x="32" y="7"/>
                  </a:cubicBezTo>
                  <a:cubicBezTo>
                    <a:pt x="32" y="7"/>
                    <a:pt x="32" y="8"/>
                    <a:pt x="32" y="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20"/>
                    <a:pt x="34" y="20"/>
                    <a:pt x="34" y="21"/>
                  </a:cubicBezTo>
                  <a:moveTo>
                    <a:pt x="57" y="37"/>
                  </a:moveTo>
                  <a:cubicBezTo>
                    <a:pt x="55" y="33"/>
                    <a:pt x="54" y="29"/>
                    <a:pt x="52" y="25"/>
                  </a:cubicBezTo>
                  <a:cubicBezTo>
                    <a:pt x="49" y="15"/>
                    <a:pt x="44" y="0"/>
                    <a:pt x="3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0"/>
                    <a:pt x="9" y="15"/>
                    <a:pt x="5" y="25"/>
                  </a:cubicBezTo>
                  <a:cubicBezTo>
                    <a:pt x="4" y="29"/>
                    <a:pt x="2" y="33"/>
                    <a:pt x="1" y="37"/>
                  </a:cubicBezTo>
                  <a:cubicBezTo>
                    <a:pt x="0" y="39"/>
                    <a:pt x="0" y="42"/>
                    <a:pt x="2" y="43"/>
                  </a:cubicBezTo>
                  <a:cubicBezTo>
                    <a:pt x="3" y="44"/>
                    <a:pt x="4" y="44"/>
                    <a:pt x="5" y="44"/>
                  </a:cubicBezTo>
                  <a:cubicBezTo>
                    <a:pt x="7" y="44"/>
                    <a:pt x="8" y="42"/>
                    <a:pt x="9" y="40"/>
                  </a:cubicBezTo>
                  <a:cubicBezTo>
                    <a:pt x="10" y="37"/>
                    <a:pt x="12" y="31"/>
                    <a:pt x="14" y="27"/>
                  </a:cubicBezTo>
                  <a:cubicBezTo>
                    <a:pt x="14" y="26"/>
                    <a:pt x="14" y="25"/>
                    <a:pt x="14" y="27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2"/>
                    <a:pt x="15" y="42"/>
                  </a:cubicBezTo>
                  <a:cubicBezTo>
                    <a:pt x="15" y="42"/>
                    <a:pt x="16" y="44"/>
                    <a:pt x="16" y="44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6" y="83"/>
                    <a:pt x="18" y="86"/>
                    <a:pt x="22" y="86"/>
                  </a:cubicBezTo>
                  <a:cubicBezTo>
                    <a:pt x="25" y="86"/>
                    <a:pt x="27" y="83"/>
                    <a:pt x="27" y="79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30" y="44"/>
                    <a:pt x="30" y="45"/>
                    <a:pt x="30" y="45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83"/>
                    <a:pt x="32" y="86"/>
                    <a:pt x="35" y="86"/>
                  </a:cubicBezTo>
                  <a:cubicBezTo>
                    <a:pt x="39" y="86"/>
                    <a:pt x="41" y="83"/>
                    <a:pt x="41" y="79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4"/>
                    <a:pt x="42" y="43"/>
                    <a:pt x="42" y="43"/>
                  </a:cubicBezTo>
                  <a:cubicBezTo>
                    <a:pt x="43" y="42"/>
                    <a:pt x="43" y="41"/>
                    <a:pt x="43" y="40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5"/>
                    <a:pt x="43" y="26"/>
                    <a:pt x="44" y="26"/>
                  </a:cubicBezTo>
                  <a:cubicBezTo>
                    <a:pt x="45" y="30"/>
                    <a:pt x="47" y="38"/>
                    <a:pt x="48" y="41"/>
                  </a:cubicBezTo>
                  <a:cubicBezTo>
                    <a:pt x="49" y="43"/>
                    <a:pt x="50" y="44"/>
                    <a:pt x="52" y="44"/>
                  </a:cubicBezTo>
                  <a:cubicBezTo>
                    <a:pt x="53" y="44"/>
                    <a:pt x="54" y="44"/>
                    <a:pt x="54" y="43"/>
                  </a:cubicBezTo>
                  <a:cubicBezTo>
                    <a:pt x="57" y="42"/>
                    <a:pt x="58" y="39"/>
                    <a:pt x="57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5" name="Freeform 339">
              <a:extLst>
                <a:ext uri="{FF2B5EF4-FFF2-40B4-BE49-F238E27FC236}">
                  <a16:creationId xmlns:a16="http://schemas.microsoft.com/office/drawing/2014/main" id="{E3A0FA2A-278F-48BA-EF7D-D62BCC69B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7000" y="2962274"/>
              <a:ext cx="85725" cy="225425"/>
            </a:xfrm>
            <a:custGeom>
              <a:avLst/>
              <a:gdLst/>
              <a:ahLst/>
              <a:cxnLst>
                <a:cxn ang="0">
                  <a:pos x="18" y="5"/>
                </a:cxn>
                <a:cxn ang="0">
                  <a:pos x="36" y="5"/>
                </a:cxn>
                <a:cxn ang="0">
                  <a:pos x="37" y="4"/>
                </a:cxn>
                <a:cxn ang="0">
                  <a:pos x="37" y="1"/>
                </a:cxn>
                <a:cxn ang="0">
                  <a:pos x="36" y="0"/>
                </a:cxn>
                <a:cxn ang="0">
                  <a:pos x="18" y="0"/>
                </a:cxn>
                <a:cxn ang="0">
                  <a:pos x="11" y="7"/>
                </a:cxn>
                <a:cxn ang="0">
                  <a:pos x="11" y="46"/>
                </a:cxn>
                <a:cxn ang="0">
                  <a:pos x="11" y="46"/>
                </a:cxn>
                <a:cxn ang="0">
                  <a:pos x="1" y="46"/>
                </a:cxn>
                <a:cxn ang="0">
                  <a:pos x="0" y="47"/>
                </a:cxn>
                <a:cxn ang="0">
                  <a:pos x="0" y="51"/>
                </a:cxn>
                <a:cxn ang="0">
                  <a:pos x="1" y="52"/>
                </a:cxn>
                <a:cxn ang="0">
                  <a:pos x="11" y="52"/>
                </a:cxn>
                <a:cxn ang="0">
                  <a:pos x="11" y="53"/>
                </a:cxn>
                <a:cxn ang="0">
                  <a:pos x="11" y="91"/>
                </a:cxn>
                <a:cxn ang="0">
                  <a:pos x="18" y="98"/>
                </a:cxn>
                <a:cxn ang="0">
                  <a:pos x="36" y="98"/>
                </a:cxn>
                <a:cxn ang="0">
                  <a:pos x="37" y="97"/>
                </a:cxn>
                <a:cxn ang="0">
                  <a:pos x="37" y="94"/>
                </a:cxn>
                <a:cxn ang="0">
                  <a:pos x="36" y="93"/>
                </a:cxn>
                <a:cxn ang="0">
                  <a:pos x="18" y="93"/>
                </a:cxn>
                <a:cxn ang="0">
                  <a:pos x="17" y="91"/>
                </a:cxn>
                <a:cxn ang="0">
                  <a:pos x="17" y="53"/>
                </a:cxn>
                <a:cxn ang="0">
                  <a:pos x="18" y="52"/>
                </a:cxn>
                <a:cxn ang="0">
                  <a:pos x="36" y="52"/>
                </a:cxn>
                <a:cxn ang="0">
                  <a:pos x="37" y="51"/>
                </a:cxn>
                <a:cxn ang="0">
                  <a:pos x="37" y="47"/>
                </a:cxn>
                <a:cxn ang="0">
                  <a:pos x="36" y="46"/>
                </a:cxn>
                <a:cxn ang="0">
                  <a:pos x="18" y="46"/>
                </a:cxn>
                <a:cxn ang="0">
                  <a:pos x="17" y="45"/>
                </a:cxn>
                <a:cxn ang="0">
                  <a:pos x="17" y="7"/>
                </a:cxn>
                <a:cxn ang="0">
                  <a:pos x="18" y="5"/>
                </a:cxn>
              </a:cxnLst>
              <a:rect l="0" t="0" r="r" b="b"/>
              <a:pathLst>
                <a:path w="37" h="98">
                  <a:moveTo>
                    <a:pt x="18" y="5"/>
                  </a:moveTo>
                  <a:cubicBezTo>
                    <a:pt x="36" y="5"/>
                    <a:pt x="36" y="5"/>
                    <a:pt x="36" y="5"/>
                  </a:cubicBezTo>
                  <a:cubicBezTo>
                    <a:pt x="37" y="5"/>
                    <a:pt x="37" y="4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0"/>
                    <a:pt x="3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1" y="3"/>
                    <a:pt x="11" y="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6"/>
                    <a:pt x="0" y="47"/>
                    <a:pt x="0" y="4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2"/>
                    <a:pt x="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3"/>
                    <a:pt x="11" y="53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1" y="95"/>
                    <a:pt x="14" y="98"/>
                    <a:pt x="18" y="98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8"/>
                    <a:pt x="37" y="98"/>
                    <a:pt x="37" y="97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7" y="93"/>
                    <a:pt x="17" y="92"/>
                    <a:pt x="17" y="91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2"/>
                    <a:pt x="18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7" y="52"/>
                    <a:pt x="37" y="51"/>
                    <a:pt x="37" y="51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7" y="46"/>
                    <a:pt x="36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5"/>
                    <a:pt x="17" y="45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5"/>
                    <a:pt x="18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6" name="Oval 340">
              <a:extLst>
                <a:ext uri="{FF2B5EF4-FFF2-40B4-BE49-F238E27FC236}">
                  <a16:creationId xmlns:a16="http://schemas.microsoft.com/office/drawing/2014/main" id="{6C9445DC-2EC4-E570-5240-C9DB609EE8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5425" y="3063874"/>
              <a:ext cx="23812" cy="222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7" name="Oval 341">
              <a:extLst>
                <a:ext uri="{FF2B5EF4-FFF2-40B4-BE49-F238E27FC236}">
                  <a16:creationId xmlns:a16="http://schemas.microsoft.com/office/drawing/2014/main" id="{41D74710-4943-8963-42B4-80F3038AD2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5425" y="3171824"/>
              <a:ext cx="23812" cy="206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8" name="Freeform 342">
              <a:extLst>
                <a:ext uri="{FF2B5EF4-FFF2-40B4-BE49-F238E27FC236}">
                  <a16:creationId xmlns:a16="http://schemas.microsoft.com/office/drawing/2014/main" id="{5C215190-C1B7-DF90-B440-A4DB188A6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3838" y="2957512"/>
              <a:ext cx="36512" cy="28575"/>
            </a:xfrm>
            <a:custGeom>
              <a:avLst/>
              <a:gdLst/>
              <a:ahLst/>
              <a:cxnLst>
                <a:cxn ang="0">
                  <a:pos x="8" y="11"/>
                </a:cxn>
                <a:cxn ang="0">
                  <a:pos x="6" y="11"/>
                </a:cxn>
                <a:cxn ang="0">
                  <a:pos x="1" y="7"/>
                </a:cxn>
                <a:cxn ang="0">
                  <a:pos x="1" y="5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5"/>
                </a:cxn>
                <a:cxn ang="0">
                  <a:pos x="8" y="5"/>
                </a:cxn>
                <a:cxn ang="0">
                  <a:pos x="12" y="0"/>
                </a:cxn>
                <a:cxn ang="0">
                  <a:pos x="14" y="0"/>
                </a:cxn>
                <a:cxn ang="0">
                  <a:pos x="15" y="2"/>
                </a:cxn>
                <a:cxn ang="0">
                  <a:pos x="15" y="4"/>
                </a:cxn>
                <a:cxn ang="0">
                  <a:pos x="8" y="11"/>
                </a:cxn>
              </a:cxnLst>
              <a:rect l="0" t="0" r="r" b="b"/>
              <a:pathLst>
                <a:path w="16" h="12">
                  <a:moveTo>
                    <a:pt x="8" y="11"/>
                  </a:moveTo>
                  <a:cubicBezTo>
                    <a:pt x="8" y="12"/>
                    <a:pt x="7" y="12"/>
                    <a:pt x="6" y="1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3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7" y="6"/>
                    <a:pt x="8" y="5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6" y="3"/>
                    <a:pt x="15" y="4"/>
                  </a:cubicBezTo>
                  <a:lnTo>
                    <a:pt x="8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429" name="Freeform 343">
            <a:extLst>
              <a:ext uri="{FF2B5EF4-FFF2-40B4-BE49-F238E27FC236}">
                <a16:creationId xmlns:a16="http://schemas.microsoft.com/office/drawing/2014/main" id="{E1B015D3-4C08-EE86-C0FF-B155FE32F841}"/>
              </a:ext>
            </a:extLst>
          </p:cNvPr>
          <p:cNvSpPr>
            <a:spLocks noEditPoints="1"/>
          </p:cNvSpPr>
          <p:nvPr/>
        </p:nvSpPr>
        <p:spPr bwMode="auto">
          <a:xfrm>
            <a:off x="8407805" y="4033377"/>
            <a:ext cx="301730" cy="303473"/>
          </a:xfrm>
          <a:custGeom>
            <a:avLst/>
            <a:gdLst/>
            <a:ahLst/>
            <a:cxnLst>
              <a:cxn ang="0">
                <a:pos x="30" y="102"/>
              </a:cxn>
              <a:cxn ang="0">
                <a:pos x="18" y="102"/>
              </a:cxn>
              <a:cxn ang="0">
                <a:pos x="18" y="89"/>
              </a:cxn>
              <a:cxn ang="0">
                <a:pos x="30" y="89"/>
              </a:cxn>
              <a:cxn ang="0">
                <a:pos x="30" y="102"/>
              </a:cxn>
              <a:cxn ang="0">
                <a:pos x="118" y="27"/>
              </a:cxn>
              <a:cxn ang="0">
                <a:pos x="115" y="27"/>
              </a:cxn>
              <a:cxn ang="0">
                <a:pos x="99" y="42"/>
              </a:cxn>
              <a:cxn ang="0">
                <a:pos x="91" y="42"/>
              </a:cxn>
              <a:cxn ang="0">
                <a:pos x="77" y="28"/>
              </a:cxn>
              <a:cxn ang="0">
                <a:pos x="77" y="20"/>
              </a:cxn>
              <a:cxn ang="0">
                <a:pos x="93" y="5"/>
              </a:cxn>
              <a:cxn ang="0">
                <a:pos x="92" y="2"/>
              </a:cxn>
              <a:cxn ang="0">
                <a:pos x="64" y="10"/>
              </a:cxn>
              <a:cxn ang="0">
                <a:pos x="56" y="43"/>
              </a:cxn>
              <a:cxn ang="0">
                <a:pos x="56" y="47"/>
              </a:cxn>
              <a:cxn ang="0">
                <a:pos x="30" y="73"/>
              </a:cxn>
              <a:cxn ang="0">
                <a:pos x="27" y="73"/>
              </a:cxn>
              <a:cxn ang="0">
                <a:pos x="21" y="73"/>
              </a:cxn>
              <a:cxn ang="0">
                <a:pos x="1" y="92"/>
              </a:cxn>
              <a:cxn ang="0">
                <a:pos x="1" y="99"/>
              </a:cxn>
              <a:cxn ang="0">
                <a:pos x="20" y="118"/>
              </a:cxn>
              <a:cxn ang="0">
                <a:pos x="27" y="118"/>
              </a:cxn>
              <a:cxn ang="0">
                <a:pos x="46" y="99"/>
              </a:cxn>
              <a:cxn ang="0">
                <a:pos x="46" y="92"/>
              </a:cxn>
              <a:cxn ang="0">
                <a:pos x="47" y="90"/>
              </a:cxn>
              <a:cxn ang="0">
                <a:pos x="73" y="64"/>
              </a:cxn>
              <a:cxn ang="0">
                <a:pos x="76" y="63"/>
              </a:cxn>
              <a:cxn ang="0">
                <a:pos x="109" y="55"/>
              </a:cxn>
              <a:cxn ang="0">
                <a:pos x="118" y="27"/>
              </a:cxn>
            </a:cxnLst>
            <a:rect l="0" t="0" r="r" b="b"/>
            <a:pathLst>
              <a:path w="120" h="120">
                <a:moveTo>
                  <a:pt x="30" y="102"/>
                </a:moveTo>
                <a:cubicBezTo>
                  <a:pt x="27" y="105"/>
                  <a:pt x="21" y="105"/>
                  <a:pt x="18" y="102"/>
                </a:cubicBezTo>
                <a:cubicBezTo>
                  <a:pt x="14" y="98"/>
                  <a:pt x="14" y="93"/>
                  <a:pt x="18" y="89"/>
                </a:cubicBezTo>
                <a:cubicBezTo>
                  <a:pt x="21" y="86"/>
                  <a:pt x="27" y="86"/>
                  <a:pt x="30" y="89"/>
                </a:cubicBezTo>
                <a:cubicBezTo>
                  <a:pt x="33" y="93"/>
                  <a:pt x="33" y="98"/>
                  <a:pt x="30" y="102"/>
                </a:cubicBezTo>
                <a:moveTo>
                  <a:pt x="118" y="27"/>
                </a:moveTo>
                <a:cubicBezTo>
                  <a:pt x="118" y="26"/>
                  <a:pt x="117" y="24"/>
                  <a:pt x="115" y="27"/>
                </a:cubicBezTo>
                <a:cubicBezTo>
                  <a:pt x="99" y="42"/>
                  <a:pt x="99" y="42"/>
                  <a:pt x="99" y="42"/>
                </a:cubicBezTo>
                <a:cubicBezTo>
                  <a:pt x="97" y="44"/>
                  <a:pt x="94" y="44"/>
                  <a:pt x="91" y="42"/>
                </a:cubicBezTo>
                <a:cubicBezTo>
                  <a:pt x="77" y="28"/>
                  <a:pt x="77" y="28"/>
                  <a:pt x="77" y="28"/>
                </a:cubicBezTo>
                <a:cubicBezTo>
                  <a:pt x="75" y="26"/>
                  <a:pt x="75" y="22"/>
                  <a:pt x="77" y="20"/>
                </a:cubicBezTo>
                <a:cubicBezTo>
                  <a:pt x="93" y="5"/>
                  <a:pt x="93" y="5"/>
                  <a:pt x="93" y="5"/>
                </a:cubicBezTo>
                <a:cubicBezTo>
                  <a:pt x="95" y="2"/>
                  <a:pt x="93" y="2"/>
                  <a:pt x="92" y="2"/>
                </a:cubicBezTo>
                <a:cubicBezTo>
                  <a:pt x="82" y="0"/>
                  <a:pt x="71" y="3"/>
                  <a:pt x="64" y="10"/>
                </a:cubicBezTo>
                <a:cubicBezTo>
                  <a:pt x="55" y="19"/>
                  <a:pt x="52" y="31"/>
                  <a:pt x="56" y="43"/>
                </a:cubicBezTo>
                <a:cubicBezTo>
                  <a:pt x="56" y="43"/>
                  <a:pt x="57" y="45"/>
                  <a:pt x="56" y="47"/>
                </a:cubicBezTo>
                <a:cubicBezTo>
                  <a:pt x="30" y="73"/>
                  <a:pt x="30" y="73"/>
                  <a:pt x="30" y="73"/>
                </a:cubicBezTo>
                <a:cubicBezTo>
                  <a:pt x="28" y="74"/>
                  <a:pt x="27" y="73"/>
                  <a:pt x="27" y="73"/>
                </a:cubicBezTo>
                <a:cubicBezTo>
                  <a:pt x="26" y="71"/>
                  <a:pt x="23" y="71"/>
                  <a:pt x="21" y="73"/>
                </a:cubicBezTo>
                <a:cubicBezTo>
                  <a:pt x="1" y="92"/>
                  <a:pt x="1" y="92"/>
                  <a:pt x="1" y="92"/>
                </a:cubicBezTo>
                <a:cubicBezTo>
                  <a:pt x="0" y="94"/>
                  <a:pt x="0" y="97"/>
                  <a:pt x="1" y="99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22" y="120"/>
                  <a:pt x="25" y="120"/>
                  <a:pt x="27" y="118"/>
                </a:cubicBezTo>
                <a:cubicBezTo>
                  <a:pt x="46" y="99"/>
                  <a:pt x="46" y="99"/>
                  <a:pt x="46" y="99"/>
                </a:cubicBezTo>
                <a:cubicBezTo>
                  <a:pt x="48" y="97"/>
                  <a:pt x="48" y="94"/>
                  <a:pt x="46" y="92"/>
                </a:cubicBezTo>
                <a:cubicBezTo>
                  <a:pt x="46" y="92"/>
                  <a:pt x="46" y="91"/>
                  <a:pt x="47" y="90"/>
                </a:cubicBezTo>
                <a:cubicBezTo>
                  <a:pt x="73" y="64"/>
                  <a:pt x="73" y="64"/>
                  <a:pt x="73" y="64"/>
                </a:cubicBezTo>
                <a:cubicBezTo>
                  <a:pt x="74" y="62"/>
                  <a:pt x="76" y="63"/>
                  <a:pt x="76" y="63"/>
                </a:cubicBezTo>
                <a:cubicBezTo>
                  <a:pt x="87" y="67"/>
                  <a:pt x="100" y="65"/>
                  <a:pt x="109" y="55"/>
                </a:cubicBezTo>
                <a:cubicBezTo>
                  <a:pt x="117" y="48"/>
                  <a:pt x="120" y="37"/>
                  <a:pt x="118" y="27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430" name="Group 464">
            <a:extLst>
              <a:ext uri="{FF2B5EF4-FFF2-40B4-BE49-F238E27FC236}">
                <a16:creationId xmlns:a16="http://schemas.microsoft.com/office/drawing/2014/main" id="{967E37CB-8CB4-BFB3-98B4-56A9AFACB0AD}"/>
              </a:ext>
            </a:extLst>
          </p:cNvPr>
          <p:cNvGrpSpPr/>
          <p:nvPr/>
        </p:nvGrpSpPr>
        <p:grpSpPr>
          <a:xfrm>
            <a:off x="10179810" y="3887742"/>
            <a:ext cx="299986" cy="594739"/>
            <a:chOff x="8356600" y="2805112"/>
            <a:chExt cx="273050" cy="541338"/>
          </a:xfrm>
          <a:solidFill>
            <a:srgbClr val="351375"/>
          </a:solidFill>
        </p:grpSpPr>
        <p:sp>
          <p:nvSpPr>
            <p:cNvPr id="431" name="Freeform 344">
              <a:extLst>
                <a:ext uri="{FF2B5EF4-FFF2-40B4-BE49-F238E27FC236}">
                  <a16:creationId xmlns:a16="http://schemas.microsoft.com/office/drawing/2014/main" id="{85D8F9EB-148E-A9A8-482C-8912BE4124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56600" y="2805112"/>
              <a:ext cx="273050" cy="541338"/>
            </a:xfrm>
            <a:custGeom>
              <a:avLst/>
              <a:gdLst/>
              <a:ahLst/>
              <a:cxnLst>
                <a:cxn ang="0">
                  <a:pos x="56" y="163"/>
                </a:cxn>
                <a:cxn ang="0">
                  <a:pos x="10" y="118"/>
                </a:cxn>
                <a:cxn ang="0">
                  <a:pos x="48" y="72"/>
                </a:cxn>
                <a:cxn ang="0">
                  <a:pos x="56" y="72"/>
                </a:cxn>
                <a:cxn ang="0">
                  <a:pos x="65" y="72"/>
                </a:cxn>
                <a:cxn ang="0">
                  <a:pos x="102" y="118"/>
                </a:cxn>
                <a:cxn ang="0">
                  <a:pos x="56" y="163"/>
                </a:cxn>
                <a:cxn ang="0">
                  <a:pos x="76" y="226"/>
                </a:cxn>
                <a:cxn ang="0">
                  <a:pos x="37" y="226"/>
                </a:cxn>
                <a:cxn ang="0">
                  <a:pos x="35" y="224"/>
                </a:cxn>
                <a:cxn ang="0">
                  <a:pos x="35" y="172"/>
                </a:cxn>
                <a:cxn ang="0">
                  <a:pos x="36" y="171"/>
                </a:cxn>
                <a:cxn ang="0">
                  <a:pos x="56" y="174"/>
                </a:cxn>
                <a:cxn ang="0">
                  <a:pos x="77" y="171"/>
                </a:cxn>
                <a:cxn ang="0">
                  <a:pos x="77" y="172"/>
                </a:cxn>
                <a:cxn ang="0">
                  <a:pos x="77" y="224"/>
                </a:cxn>
                <a:cxn ang="0">
                  <a:pos x="76" y="226"/>
                </a:cxn>
                <a:cxn ang="0">
                  <a:pos x="37" y="10"/>
                </a:cxn>
                <a:cxn ang="0">
                  <a:pos x="75" y="10"/>
                </a:cxn>
                <a:cxn ang="0">
                  <a:pos x="77" y="12"/>
                </a:cxn>
                <a:cxn ang="0">
                  <a:pos x="77" y="64"/>
                </a:cxn>
                <a:cxn ang="0">
                  <a:pos x="76" y="64"/>
                </a:cxn>
                <a:cxn ang="0">
                  <a:pos x="56" y="61"/>
                </a:cxn>
                <a:cxn ang="0">
                  <a:pos x="36" y="65"/>
                </a:cxn>
                <a:cxn ang="0">
                  <a:pos x="35" y="64"/>
                </a:cxn>
                <a:cxn ang="0">
                  <a:pos x="35" y="12"/>
                </a:cxn>
                <a:cxn ang="0">
                  <a:pos x="37" y="10"/>
                </a:cxn>
                <a:cxn ang="0">
                  <a:pos x="117" y="116"/>
                </a:cxn>
                <a:cxn ang="0">
                  <a:pos x="114" y="105"/>
                </a:cxn>
                <a:cxn ang="0">
                  <a:pos x="111" y="104"/>
                </a:cxn>
                <a:cxn ang="0">
                  <a:pos x="88" y="71"/>
                </a:cxn>
                <a:cxn ang="0">
                  <a:pos x="87" y="69"/>
                </a:cxn>
                <a:cxn ang="0">
                  <a:pos x="87" y="7"/>
                </a:cxn>
                <a:cxn ang="0">
                  <a:pos x="79" y="0"/>
                </a:cxn>
                <a:cxn ang="0">
                  <a:pos x="33" y="0"/>
                </a:cxn>
                <a:cxn ang="0">
                  <a:pos x="25" y="7"/>
                </a:cxn>
                <a:cxn ang="0">
                  <a:pos x="25" y="69"/>
                </a:cxn>
                <a:cxn ang="0">
                  <a:pos x="24" y="71"/>
                </a:cxn>
                <a:cxn ang="0">
                  <a:pos x="0" y="118"/>
                </a:cxn>
                <a:cxn ang="0">
                  <a:pos x="24" y="165"/>
                </a:cxn>
                <a:cxn ang="0">
                  <a:pos x="25" y="166"/>
                </a:cxn>
                <a:cxn ang="0">
                  <a:pos x="25" y="229"/>
                </a:cxn>
                <a:cxn ang="0">
                  <a:pos x="33" y="236"/>
                </a:cxn>
                <a:cxn ang="0">
                  <a:pos x="79" y="236"/>
                </a:cxn>
                <a:cxn ang="0">
                  <a:pos x="87" y="229"/>
                </a:cxn>
                <a:cxn ang="0">
                  <a:pos x="87" y="166"/>
                </a:cxn>
                <a:cxn ang="0">
                  <a:pos x="88" y="165"/>
                </a:cxn>
                <a:cxn ang="0">
                  <a:pos x="112" y="128"/>
                </a:cxn>
                <a:cxn ang="0">
                  <a:pos x="115" y="127"/>
                </a:cxn>
                <a:cxn ang="0">
                  <a:pos x="117" y="116"/>
                </a:cxn>
              </a:cxnLst>
              <a:rect l="0" t="0" r="r" b="b"/>
              <a:pathLst>
                <a:path w="119" h="236">
                  <a:moveTo>
                    <a:pt x="56" y="163"/>
                  </a:moveTo>
                  <a:cubicBezTo>
                    <a:pt x="31" y="163"/>
                    <a:pt x="10" y="143"/>
                    <a:pt x="10" y="118"/>
                  </a:cubicBezTo>
                  <a:cubicBezTo>
                    <a:pt x="10" y="95"/>
                    <a:pt x="27" y="76"/>
                    <a:pt x="48" y="72"/>
                  </a:cubicBezTo>
                  <a:cubicBezTo>
                    <a:pt x="51" y="72"/>
                    <a:pt x="54" y="72"/>
                    <a:pt x="56" y="72"/>
                  </a:cubicBezTo>
                  <a:cubicBezTo>
                    <a:pt x="59" y="72"/>
                    <a:pt x="62" y="72"/>
                    <a:pt x="65" y="72"/>
                  </a:cubicBezTo>
                  <a:cubicBezTo>
                    <a:pt x="86" y="76"/>
                    <a:pt x="102" y="95"/>
                    <a:pt x="102" y="118"/>
                  </a:cubicBezTo>
                  <a:cubicBezTo>
                    <a:pt x="102" y="143"/>
                    <a:pt x="82" y="163"/>
                    <a:pt x="56" y="163"/>
                  </a:cubicBezTo>
                  <a:moveTo>
                    <a:pt x="76" y="226"/>
                  </a:moveTo>
                  <a:cubicBezTo>
                    <a:pt x="37" y="226"/>
                    <a:pt x="37" y="226"/>
                    <a:pt x="37" y="226"/>
                  </a:cubicBezTo>
                  <a:cubicBezTo>
                    <a:pt x="35" y="226"/>
                    <a:pt x="35" y="224"/>
                    <a:pt x="35" y="224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35" y="171"/>
                    <a:pt x="36" y="171"/>
                    <a:pt x="36" y="171"/>
                  </a:cubicBezTo>
                  <a:cubicBezTo>
                    <a:pt x="43" y="173"/>
                    <a:pt x="49" y="174"/>
                    <a:pt x="56" y="174"/>
                  </a:cubicBezTo>
                  <a:cubicBezTo>
                    <a:pt x="63" y="174"/>
                    <a:pt x="70" y="173"/>
                    <a:pt x="77" y="171"/>
                  </a:cubicBezTo>
                  <a:cubicBezTo>
                    <a:pt x="77" y="171"/>
                    <a:pt x="77" y="171"/>
                    <a:pt x="77" y="172"/>
                  </a:cubicBezTo>
                  <a:cubicBezTo>
                    <a:pt x="77" y="224"/>
                    <a:pt x="77" y="224"/>
                    <a:pt x="77" y="224"/>
                  </a:cubicBezTo>
                  <a:cubicBezTo>
                    <a:pt x="77" y="224"/>
                    <a:pt x="78" y="226"/>
                    <a:pt x="76" y="226"/>
                  </a:cubicBezTo>
                  <a:moveTo>
                    <a:pt x="37" y="1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7" y="10"/>
                    <a:pt x="77" y="12"/>
                    <a:pt x="77" y="12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65"/>
                    <a:pt x="76" y="64"/>
                    <a:pt x="76" y="64"/>
                  </a:cubicBezTo>
                  <a:cubicBezTo>
                    <a:pt x="70" y="62"/>
                    <a:pt x="63" y="61"/>
                    <a:pt x="56" y="61"/>
                  </a:cubicBezTo>
                  <a:cubicBezTo>
                    <a:pt x="49" y="61"/>
                    <a:pt x="42" y="62"/>
                    <a:pt x="36" y="65"/>
                  </a:cubicBezTo>
                  <a:cubicBezTo>
                    <a:pt x="36" y="65"/>
                    <a:pt x="35" y="65"/>
                    <a:pt x="35" y="64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0"/>
                    <a:pt x="37" y="10"/>
                  </a:cubicBezTo>
                  <a:moveTo>
                    <a:pt x="117" y="116"/>
                  </a:moveTo>
                  <a:cubicBezTo>
                    <a:pt x="117" y="110"/>
                    <a:pt x="118" y="105"/>
                    <a:pt x="114" y="105"/>
                  </a:cubicBezTo>
                  <a:cubicBezTo>
                    <a:pt x="112" y="105"/>
                    <a:pt x="112" y="104"/>
                    <a:pt x="111" y="104"/>
                  </a:cubicBezTo>
                  <a:cubicBezTo>
                    <a:pt x="108" y="90"/>
                    <a:pt x="99" y="78"/>
                    <a:pt x="88" y="71"/>
                  </a:cubicBezTo>
                  <a:cubicBezTo>
                    <a:pt x="88" y="70"/>
                    <a:pt x="87" y="70"/>
                    <a:pt x="87" y="69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4"/>
                    <a:pt x="85" y="0"/>
                    <a:pt x="7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8" y="0"/>
                    <a:pt x="25" y="4"/>
                    <a:pt x="25" y="7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70"/>
                    <a:pt x="25" y="70"/>
                    <a:pt x="24" y="71"/>
                  </a:cubicBezTo>
                  <a:cubicBezTo>
                    <a:pt x="9" y="81"/>
                    <a:pt x="0" y="98"/>
                    <a:pt x="0" y="118"/>
                  </a:cubicBezTo>
                  <a:cubicBezTo>
                    <a:pt x="0" y="137"/>
                    <a:pt x="10" y="154"/>
                    <a:pt x="24" y="165"/>
                  </a:cubicBezTo>
                  <a:cubicBezTo>
                    <a:pt x="25" y="165"/>
                    <a:pt x="25" y="166"/>
                    <a:pt x="25" y="166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5" y="233"/>
                    <a:pt x="28" y="236"/>
                    <a:pt x="33" y="236"/>
                  </a:cubicBezTo>
                  <a:cubicBezTo>
                    <a:pt x="79" y="236"/>
                    <a:pt x="79" y="236"/>
                    <a:pt x="79" y="236"/>
                  </a:cubicBezTo>
                  <a:cubicBezTo>
                    <a:pt x="85" y="236"/>
                    <a:pt x="87" y="233"/>
                    <a:pt x="87" y="229"/>
                  </a:cubicBezTo>
                  <a:cubicBezTo>
                    <a:pt x="87" y="166"/>
                    <a:pt x="87" y="166"/>
                    <a:pt x="87" y="166"/>
                  </a:cubicBezTo>
                  <a:cubicBezTo>
                    <a:pt x="87" y="165"/>
                    <a:pt x="88" y="165"/>
                    <a:pt x="88" y="165"/>
                  </a:cubicBezTo>
                  <a:cubicBezTo>
                    <a:pt x="101" y="157"/>
                    <a:pt x="110" y="144"/>
                    <a:pt x="112" y="128"/>
                  </a:cubicBezTo>
                  <a:cubicBezTo>
                    <a:pt x="112" y="127"/>
                    <a:pt x="114" y="127"/>
                    <a:pt x="115" y="127"/>
                  </a:cubicBezTo>
                  <a:cubicBezTo>
                    <a:pt x="119" y="127"/>
                    <a:pt x="117" y="123"/>
                    <a:pt x="117" y="1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32" name="Freeform 345">
              <a:extLst>
                <a:ext uri="{FF2B5EF4-FFF2-40B4-BE49-F238E27FC236}">
                  <a16:creationId xmlns:a16="http://schemas.microsoft.com/office/drawing/2014/main" id="{64D32A9F-402A-FA5D-4FB1-68677A7C6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1688" y="3017837"/>
              <a:ext cx="141287" cy="82550"/>
            </a:xfrm>
            <a:custGeom>
              <a:avLst/>
              <a:gdLst/>
              <a:ahLst/>
              <a:cxnLst>
                <a:cxn ang="0">
                  <a:pos x="56" y="1"/>
                </a:cxn>
                <a:cxn ang="0">
                  <a:pos x="32" y="23"/>
                </a:cxn>
                <a:cxn ang="0">
                  <a:pos x="31" y="23"/>
                </a:cxn>
                <a:cxn ang="0">
                  <a:pos x="28" y="23"/>
                </a:cxn>
                <a:cxn ang="0">
                  <a:pos x="24" y="24"/>
                </a:cxn>
                <a:cxn ang="0">
                  <a:pos x="23" y="24"/>
                </a:cxn>
                <a:cxn ang="0">
                  <a:pos x="6" y="17"/>
                </a:cxn>
                <a:cxn ang="0">
                  <a:pos x="1" y="20"/>
                </a:cxn>
                <a:cxn ang="0">
                  <a:pos x="3" y="25"/>
                </a:cxn>
                <a:cxn ang="0">
                  <a:pos x="23" y="33"/>
                </a:cxn>
                <a:cxn ang="0">
                  <a:pos x="23" y="34"/>
                </a:cxn>
                <a:cxn ang="0">
                  <a:pos x="26" y="36"/>
                </a:cxn>
                <a:cxn ang="0">
                  <a:pos x="31" y="36"/>
                </a:cxn>
                <a:cxn ang="0">
                  <a:pos x="35" y="29"/>
                </a:cxn>
                <a:cxn ang="0">
                  <a:pos x="36" y="28"/>
                </a:cxn>
                <a:cxn ang="0">
                  <a:pos x="60" y="6"/>
                </a:cxn>
                <a:cxn ang="0">
                  <a:pos x="60" y="1"/>
                </a:cxn>
                <a:cxn ang="0">
                  <a:pos x="56" y="1"/>
                </a:cxn>
              </a:cxnLst>
              <a:rect l="0" t="0" r="r" b="b"/>
              <a:pathLst>
                <a:path w="62" h="36">
                  <a:moveTo>
                    <a:pt x="56" y="1"/>
                  </a:moveTo>
                  <a:cubicBezTo>
                    <a:pt x="32" y="23"/>
                    <a:pt x="32" y="23"/>
                    <a:pt x="3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29" y="23"/>
                    <a:pt x="28" y="23"/>
                  </a:cubicBezTo>
                  <a:cubicBezTo>
                    <a:pt x="27" y="23"/>
                    <a:pt x="26" y="23"/>
                    <a:pt x="24" y="24"/>
                  </a:cubicBezTo>
                  <a:cubicBezTo>
                    <a:pt x="24" y="24"/>
                    <a:pt x="24" y="24"/>
                    <a:pt x="23" y="24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4" y="16"/>
                    <a:pt x="2" y="17"/>
                    <a:pt x="1" y="20"/>
                  </a:cubicBezTo>
                  <a:cubicBezTo>
                    <a:pt x="0" y="22"/>
                    <a:pt x="1" y="24"/>
                    <a:pt x="3" y="25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4"/>
                    <a:pt x="23" y="34"/>
                  </a:cubicBezTo>
                  <a:cubicBezTo>
                    <a:pt x="24" y="35"/>
                    <a:pt x="25" y="35"/>
                    <a:pt x="26" y="36"/>
                  </a:cubicBezTo>
                  <a:cubicBezTo>
                    <a:pt x="27" y="36"/>
                    <a:pt x="30" y="36"/>
                    <a:pt x="31" y="36"/>
                  </a:cubicBezTo>
                  <a:cubicBezTo>
                    <a:pt x="33" y="35"/>
                    <a:pt x="35" y="32"/>
                    <a:pt x="35" y="29"/>
                  </a:cubicBezTo>
                  <a:cubicBezTo>
                    <a:pt x="35" y="29"/>
                    <a:pt x="35" y="29"/>
                    <a:pt x="36" y="28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2" y="5"/>
                    <a:pt x="62" y="3"/>
                    <a:pt x="60" y="1"/>
                  </a:cubicBezTo>
                  <a:cubicBezTo>
                    <a:pt x="59" y="0"/>
                    <a:pt x="57" y="0"/>
                    <a:pt x="5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433" name="Freeform 346">
            <a:extLst>
              <a:ext uri="{FF2B5EF4-FFF2-40B4-BE49-F238E27FC236}">
                <a16:creationId xmlns:a16="http://schemas.microsoft.com/office/drawing/2014/main" id="{684344F5-6433-36A6-FC79-070182454636}"/>
              </a:ext>
            </a:extLst>
          </p:cNvPr>
          <p:cNvSpPr>
            <a:spLocks noEditPoints="1"/>
          </p:cNvSpPr>
          <p:nvPr/>
        </p:nvSpPr>
        <p:spPr bwMode="auto">
          <a:xfrm>
            <a:off x="2167413" y="4829556"/>
            <a:ext cx="301730" cy="165691"/>
          </a:xfrm>
          <a:custGeom>
            <a:avLst/>
            <a:gdLst/>
            <a:ahLst/>
            <a:cxnLst>
              <a:cxn ang="0">
                <a:pos x="70" y="47"/>
              </a:cxn>
              <a:cxn ang="0">
                <a:pos x="85" y="64"/>
              </a:cxn>
              <a:cxn ang="0">
                <a:pos x="89" y="65"/>
              </a:cxn>
              <a:cxn ang="0">
                <a:pos x="91" y="64"/>
              </a:cxn>
              <a:cxn ang="0">
                <a:pos x="96" y="54"/>
              </a:cxn>
              <a:cxn ang="0">
                <a:pos x="94" y="38"/>
              </a:cxn>
              <a:cxn ang="0">
                <a:pos x="92" y="37"/>
              </a:cxn>
              <a:cxn ang="0">
                <a:pos x="71" y="44"/>
              </a:cxn>
              <a:cxn ang="0">
                <a:pos x="70" y="47"/>
              </a:cxn>
              <a:cxn ang="0">
                <a:pos x="120" y="12"/>
              </a:cxn>
              <a:cxn ang="0">
                <a:pos x="13" y="55"/>
              </a:cxn>
              <a:cxn ang="0">
                <a:pos x="4" y="50"/>
              </a:cxn>
              <a:cxn ang="0">
                <a:pos x="8" y="44"/>
              </a:cxn>
              <a:cxn ang="0">
                <a:pos x="8" y="44"/>
              </a:cxn>
              <a:cxn ang="0">
                <a:pos x="1" y="32"/>
              </a:cxn>
              <a:cxn ang="0">
                <a:pos x="3" y="28"/>
              </a:cxn>
              <a:cxn ang="0">
                <a:pos x="4" y="27"/>
              </a:cxn>
              <a:cxn ang="0">
                <a:pos x="11" y="28"/>
              </a:cxn>
              <a:cxn ang="0">
                <a:pos x="23" y="34"/>
              </a:cxn>
              <a:cxn ang="0">
                <a:pos x="40" y="25"/>
              </a:cxn>
              <a:cxn ang="0">
                <a:pos x="15" y="9"/>
              </a:cxn>
              <a:cxn ang="0">
                <a:pos x="15" y="4"/>
              </a:cxn>
              <a:cxn ang="0">
                <a:pos x="17" y="3"/>
              </a:cxn>
              <a:cxn ang="0">
                <a:pos x="29" y="1"/>
              </a:cxn>
              <a:cxn ang="0">
                <a:pos x="69" y="12"/>
              </a:cxn>
              <a:cxn ang="0">
                <a:pos x="100" y="3"/>
              </a:cxn>
              <a:cxn ang="0">
                <a:pos x="106" y="3"/>
              </a:cxn>
              <a:cxn ang="0">
                <a:pos x="94" y="9"/>
              </a:cxn>
              <a:cxn ang="0">
                <a:pos x="93" y="13"/>
              </a:cxn>
              <a:cxn ang="0">
                <a:pos x="112" y="4"/>
              </a:cxn>
              <a:cxn ang="0">
                <a:pos x="120" y="12"/>
              </a:cxn>
            </a:cxnLst>
            <a:rect l="0" t="0" r="r" b="b"/>
            <a:pathLst>
              <a:path w="120" h="66">
                <a:moveTo>
                  <a:pt x="70" y="47"/>
                </a:moveTo>
                <a:cubicBezTo>
                  <a:pt x="85" y="64"/>
                  <a:pt x="85" y="64"/>
                  <a:pt x="85" y="64"/>
                </a:cubicBezTo>
                <a:cubicBezTo>
                  <a:pt x="86" y="65"/>
                  <a:pt x="88" y="66"/>
                  <a:pt x="89" y="65"/>
                </a:cubicBezTo>
                <a:cubicBezTo>
                  <a:pt x="91" y="64"/>
                  <a:pt x="91" y="64"/>
                  <a:pt x="91" y="64"/>
                </a:cubicBezTo>
                <a:cubicBezTo>
                  <a:pt x="95" y="62"/>
                  <a:pt x="97" y="58"/>
                  <a:pt x="96" y="54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37"/>
                  <a:pt x="93" y="36"/>
                  <a:pt x="92" y="37"/>
                </a:cubicBezTo>
                <a:cubicBezTo>
                  <a:pt x="71" y="44"/>
                  <a:pt x="71" y="44"/>
                  <a:pt x="71" y="44"/>
                </a:cubicBezTo>
                <a:cubicBezTo>
                  <a:pt x="70" y="45"/>
                  <a:pt x="69" y="46"/>
                  <a:pt x="70" y="47"/>
                </a:cubicBezTo>
                <a:moveTo>
                  <a:pt x="120" y="12"/>
                </a:moveTo>
                <a:cubicBezTo>
                  <a:pt x="120" y="32"/>
                  <a:pt x="21" y="55"/>
                  <a:pt x="13" y="55"/>
                </a:cubicBezTo>
                <a:cubicBezTo>
                  <a:pt x="9" y="55"/>
                  <a:pt x="4" y="54"/>
                  <a:pt x="4" y="50"/>
                </a:cubicBezTo>
                <a:cubicBezTo>
                  <a:pt x="4" y="49"/>
                  <a:pt x="6" y="47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1" y="32"/>
                  <a:pt x="1" y="32"/>
                  <a:pt x="1" y="32"/>
                </a:cubicBezTo>
                <a:cubicBezTo>
                  <a:pt x="0" y="30"/>
                  <a:pt x="1" y="28"/>
                  <a:pt x="3" y="28"/>
                </a:cubicBezTo>
                <a:cubicBezTo>
                  <a:pt x="4" y="27"/>
                  <a:pt x="4" y="27"/>
                  <a:pt x="4" y="27"/>
                </a:cubicBezTo>
                <a:cubicBezTo>
                  <a:pt x="6" y="26"/>
                  <a:pt x="9" y="26"/>
                  <a:pt x="11" y="28"/>
                </a:cubicBezTo>
                <a:cubicBezTo>
                  <a:pt x="23" y="34"/>
                  <a:pt x="23" y="34"/>
                  <a:pt x="23" y="34"/>
                </a:cubicBezTo>
                <a:cubicBezTo>
                  <a:pt x="28" y="31"/>
                  <a:pt x="34" y="28"/>
                  <a:pt x="40" y="25"/>
                </a:cubicBezTo>
                <a:cubicBezTo>
                  <a:pt x="15" y="9"/>
                  <a:pt x="15" y="9"/>
                  <a:pt x="15" y="9"/>
                </a:cubicBezTo>
                <a:cubicBezTo>
                  <a:pt x="13" y="8"/>
                  <a:pt x="13" y="5"/>
                  <a:pt x="15" y="4"/>
                </a:cubicBezTo>
                <a:cubicBezTo>
                  <a:pt x="17" y="3"/>
                  <a:pt x="17" y="3"/>
                  <a:pt x="17" y="3"/>
                </a:cubicBezTo>
                <a:cubicBezTo>
                  <a:pt x="21" y="1"/>
                  <a:pt x="25" y="0"/>
                  <a:pt x="29" y="1"/>
                </a:cubicBezTo>
                <a:cubicBezTo>
                  <a:pt x="69" y="12"/>
                  <a:pt x="69" y="12"/>
                  <a:pt x="69" y="12"/>
                </a:cubicBezTo>
                <a:cubicBezTo>
                  <a:pt x="82" y="7"/>
                  <a:pt x="94" y="3"/>
                  <a:pt x="100" y="3"/>
                </a:cubicBezTo>
                <a:cubicBezTo>
                  <a:pt x="102" y="3"/>
                  <a:pt x="104" y="3"/>
                  <a:pt x="106" y="3"/>
                </a:cubicBezTo>
                <a:cubicBezTo>
                  <a:pt x="94" y="9"/>
                  <a:pt x="94" y="9"/>
                  <a:pt x="94" y="9"/>
                </a:cubicBezTo>
                <a:cubicBezTo>
                  <a:pt x="93" y="13"/>
                  <a:pt x="93" y="13"/>
                  <a:pt x="93" y="13"/>
                </a:cubicBezTo>
                <a:cubicBezTo>
                  <a:pt x="112" y="4"/>
                  <a:pt x="112" y="4"/>
                  <a:pt x="112" y="4"/>
                </a:cubicBezTo>
                <a:cubicBezTo>
                  <a:pt x="117" y="5"/>
                  <a:pt x="120" y="7"/>
                  <a:pt x="120" y="12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4" name="Freeform 347">
            <a:extLst>
              <a:ext uri="{FF2B5EF4-FFF2-40B4-BE49-F238E27FC236}">
                <a16:creationId xmlns:a16="http://schemas.microsoft.com/office/drawing/2014/main" id="{01C8A4B6-7E8E-7A9B-44A2-C25EDE03E0E2}"/>
              </a:ext>
            </a:extLst>
          </p:cNvPr>
          <p:cNvSpPr>
            <a:spLocks noEditPoints="1"/>
          </p:cNvSpPr>
          <p:nvPr/>
        </p:nvSpPr>
        <p:spPr bwMode="auto">
          <a:xfrm>
            <a:off x="3534787" y="4744967"/>
            <a:ext cx="299986" cy="334867"/>
          </a:xfrm>
          <a:custGeom>
            <a:avLst/>
            <a:gdLst/>
            <a:ahLst/>
            <a:cxnLst>
              <a:cxn ang="0">
                <a:pos x="59" y="13"/>
              </a:cxn>
              <a:cxn ang="0">
                <a:pos x="52" y="15"/>
              </a:cxn>
              <a:cxn ang="0">
                <a:pos x="59" y="9"/>
              </a:cxn>
              <a:cxn ang="0">
                <a:pos x="67" y="15"/>
              </a:cxn>
              <a:cxn ang="0">
                <a:pos x="59" y="13"/>
              </a:cxn>
              <a:cxn ang="0">
                <a:pos x="73" y="36"/>
              </a:cxn>
              <a:cxn ang="0">
                <a:pos x="59" y="0"/>
              </a:cxn>
              <a:cxn ang="0">
                <a:pos x="46" y="36"/>
              </a:cxn>
              <a:cxn ang="0">
                <a:pos x="1" y="67"/>
              </a:cxn>
              <a:cxn ang="0">
                <a:pos x="0" y="69"/>
              </a:cxn>
              <a:cxn ang="0">
                <a:pos x="0" y="81"/>
              </a:cxn>
              <a:cxn ang="0">
                <a:pos x="3" y="83"/>
              </a:cxn>
              <a:cxn ang="0">
                <a:pos x="45" y="74"/>
              </a:cxn>
              <a:cxn ang="0">
                <a:pos x="52" y="110"/>
              </a:cxn>
              <a:cxn ang="0">
                <a:pos x="35" y="122"/>
              </a:cxn>
              <a:cxn ang="0">
                <a:pos x="34" y="124"/>
              </a:cxn>
              <a:cxn ang="0">
                <a:pos x="34" y="130"/>
              </a:cxn>
              <a:cxn ang="0">
                <a:pos x="37" y="132"/>
              </a:cxn>
              <a:cxn ang="0">
                <a:pos x="59" y="122"/>
              </a:cxn>
              <a:cxn ang="0">
                <a:pos x="81" y="132"/>
              </a:cxn>
              <a:cxn ang="0">
                <a:pos x="84" y="130"/>
              </a:cxn>
              <a:cxn ang="0">
                <a:pos x="84" y="124"/>
              </a:cxn>
              <a:cxn ang="0">
                <a:pos x="83" y="122"/>
              </a:cxn>
              <a:cxn ang="0">
                <a:pos x="67" y="110"/>
              </a:cxn>
              <a:cxn ang="0">
                <a:pos x="73" y="74"/>
              </a:cxn>
              <a:cxn ang="0">
                <a:pos x="116" y="83"/>
              </a:cxn>
              <a:cxn ang="0">
                <a:pos x="119" y="81"/>
              </a:cxn>
              <a:cxn ang="0">
                <a:pos x="119" y="69"/>
              </a:cxn>
              <a:cxn ang="0">
                <a:pos x="118" y="67"/>
              </a:cxn>
              <a:cxn ang="0">
                <a:pos x="73" y="36"/>
              </a:cxn>
            </a:cxnLst>
            <a:rect l="0" t="0" r="r" b="b"/>
            <a:pathLst>
              <a:path w="119" h="133">
                <a:moveTo>
                  <a:pt x="59" y="13"/>
                </a:moveTo>
                <a:cubicBezTo>
                  <a:pt x="57" y="13"/>
                  <a:pt x="54" y="14"/>
                  <a:pt x="52" y="15"/>
                </a:cubicBezTo>
                <a:cubicBezTo>
                  <a:pt x="52" y="12"/>
                  <a:pt x="56" y="9"/>
                  <a:pt x="59" y="9"/>
                </a:cubicBezTo>
                <a:cubicBezTo>
                  <a:pt x="63" y="9"/>
                  <a:pt x="66" y="12"/>
                  <a:pt x="67" y="15"/>
                </a:cubicBezTo>
                <a:cubicBezTo>
                  <a:pt x="65" y="14"/>
                  <a:pt x="62" y="13"/>
                  <a:pt x="59" y="13"/>
                </a:cubicBezTo>
                <a:moveTo>
                  <a:pt x="73" y="36"/>
                </a:moveTo>
                <a:cubicBezTo>
                  <a:pt x="73" y="7"/>
                  <a:pt x="65" y="0"/>
                  <a:pt x="59" y="0"/>
                </a:cubicBezTo>
                <a:cubicBezTo>
                  <a:pt x="54" y="0"/>
                  <a:pt x="46" y="7"/>
                  <a:pt x="46" y="36"/>
                </a:cubicBezTo>
                <a:cubicBezTo>
                  <a:pt x="1" y="67"/>
                  <a:pt x="1" y="67"/>
                  <a:pt x="1" y="67"/>
                </a:cubicBezTo>
                <a:cubicBezTo>
                  <a:pt x="0" y="68"/>
                  <a:pt x="0" y="68"/>
                  <a:pt x="0" y="6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3"/>
                  <a:pt x="1" y="84"/>
                  <a:pt x="3" y="83"/>
                </a:cubicBezTo>
                <a:cubicBezTo>
                  <a:pt x="45" y="74"/>
                  <a:pt x="45" y="74"/>
                  <a:pt x="45" y="74"/>
                </a:cubicBezTo>
                <a:cubicBezTo>
                  <a:pt x="47" y="86"/>
                  <a:pt x="50" y="98"/>
                  <a:pt x="52" y="110"/>
                </a:cubicBezTo>
                <a:cubicBezTo>
                  <a:pt x="35" y="122"/>
                  <a:pt x="35" y="122"/>
                  <a:pt x="35" y="122"/>
                </a:cubicBezTo>
                <a:cubicBezTo>
                  <a:pt x="35" y="123"/>
                  <a:pt x="34" y="123"/>
                  <a:pt x="34" y="124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4" y="132"/>
                  <a:pt x="36" y="133"/>
                  <a:pt x="37" y="132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3" y="133"/>
                  <a:pt x="84" y="132"/>
                  <a:pt x="84" y="130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23"/>
                  <a:pt x="84" y="123"/>
                  <a:pt x="83" y="122"/>
                </a:cubicBezTo>
                <a:cubicBezTo>
                  <a:pt x="67" y="110"/>
                  <a:pt x="67" y="110"/>
                  <a:pt x="67" y="110"/>
                </a:cubicBezTo>
                <a:cubicBezTo>
                  <a:pt x="69" y="98"/>
                  <a:pt x="71" y="86"/>
                  <a:pt x="73" y="74"/>
                </a:cubicBezTo>
                <a:cubicBezTo>
                  <a:pt x="116" y="83"/>
                  <a:pt x="116" y="83"/>
                  <a:pt x="116" y="83"/>
                </a:cubicBezTo>
                <a:cubicBezTo>
                  <a:pt x="117" y="84"/>
                  <a:pt x="119" y="83"/>
                  <a:pt x="119" y="81"/>
                </a:cubicBezTo>
                <a:cubicBezTo>
                  <a:pt x="119" y="69"/>
                  <a:pt x="119" y="69"/>
                  <a:pt x="119" y="69"/>
                </a:cubicBezTo>
                <a:cubicBezTo>
                  <a:pt x="119" y="68"/>
                  <a:pt x="118" y="68"/>
                  <a:pt x="118" y="67"/>
                </a:cubicBezTo>
                <a:lnTo>
                  <a:pt x="73" y="36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5" name="Freeform 348">
            <a:extLst>
              <a:ext uri="{FF2B5EF4-FFF2-40B4-BE49-F238E27FC236}">
                <a16:creationId xmlns:a16="http://schemas.microsoft.com/office/drawing/2014/main" id="{9D72E0B4-DA4B-14E5-E993-8BE6B5942DDC}"/>
              </a:ext>
            </a:extLst>
          </p:cNvPr>
          <p:cNvSpPr>
            <a:spLocks noEditPoints="1"/>
          </p:cNvSpPr>
          <p:nvPr/>
        </p:nvSpPr>
        <p:spPr bwMode="auto">
          <a:xfrm>
            <a:off x="1712203" y="4846998"/>
            <a:ext cx="299986" cy="130808"/>
          </a:xfrm>
          <a:custGeom>
            <a:avLst/>
            <a:gdLst/>
            <a:ahLst/>
            <a:cxnLst>
              <a:cxn ang="0">
                <a:pos x="50" y="29"/>
              </a:cxn>
              <a:cxn ang="0">
                <a:pos x="52" y="24"/>
              </a:cxn>
              <a:cxn ang="0">
                <a:pos x="67" y="24"/>
              </a:cxn>
              <a:cxn ang="0">
                <a:pos x="69" y="29"/>
              </a:cxn>
              <a:cxn ang="0">
                <a:pos x="50" y="29"/>
              </a:cxn>
              <a:cxn ang="0">
                <a:pos x="117" y="36"/>
              </a:cxn>
              <a:cxn ang="0">
                <a:pos x="78" y="29"/>
              </a:cxn>
              <a:cxn ang="0">
                <a:pos x="62" y="15"/>
              </a:cxn>
              <a:cxn ang="0">
                <a:pos x="61" y="1"/>
              </a:cxn>
              <a:cxn ang="0">
                <a:pos x="60" y="0"/>
              </a:cxn>
              <a:cxn ang="0">
                <a:pos x="60" y="0"/>
              </a:cxn>
              <a:cxn ang="0">
                <a:pos x="58" y="1"/>
              </a:cxn>
              <a:cxn ang="0">
                <a:pos x="57" y="15"/>
              </a:cxn>
              <a:cxn ang="0">
                <a:pos x="41" y="29"/>
              </a:cxn>
              <a:cxn ang="0">
                <a:pos x="2" y="36"/>
              </a:cxn>
              <a:cxn ang="0">
                <a:pos x="0" y="38"/>
              </a:cxn>
              <a:cxn ang="0">
                <a:pos x="0" y="38"/>
              </a:cxn>
              <a:cxn ang="0">
                <a:pos x="2" y="40"/>
              </a:cxn>
              <a:cxn ang="0">
                <a:pos x="11" y="40"/>
              </a:cxn>
              <a:cxn ang="0">
                <a:pos x="11" y="41"/>
              </a:cxn>
              <a:cxn ang="0">
                <a:pos x="19" y="50"/>
              </a:cxn>
              <a:cxn ang="0">
                <a:pos x="27" y="41"/>
              </a:cxn>
              <a:cxn ang="0">
                <a:pos x="27" y="40"/>
              </a:cxn>
              <a:cxn ang="0">
                <a:pos x="42" y="40"/>
              </a:cxn>
              <a:cxn ang="0">
                <a:pos x="60" y="52"/>
              </a:cxn>
              <a:cxn ang="0">
                <a:pos x="77" y="40"/>
              </a:cxn>
              <a:cxn ang="0">
                <a:pos x="92" y="40"/>
              </a:cxn>
              <a:cxn ang="0">
                <a:pos x="92" y="41"/>
              </a:cxn>
              <a:cxn ang="0">
                <a:pos x="100" y="50"/>
              </a:cxn>
              <a:cxn ang="0">
                <a:pos x="108" y="41"/>
              </a:cxn>
              <a:cxn ang="0">
                <a:pos x="108" y="40"/>
              </a:cxn>
              <a:cxn ang="0">
                <a:pos x="117" y="40"/>
              </a:cxn>
              <a:cxn ang="0">
                <a:pos x="119" y="38"/>
              </a:cxn>
              <a:cxn ang="0">
                <a:pos x="119" y="38"/>
              </a:cxn>
              <a:cxn ang="0">
                <a:pos x="117" y="36"/>
              </a:cxn>
            </a:cxnLst>
            <a:rect l="0" t="0" r="r" b="b"/>
            <a:pathLst>
              <a:path w="119" h="52">
                <a:moveTo>
                  <a:pt x="50" y="29"/>
                </a:moveTo>
                <a:cubicBezTo>
                  <a:pt x="52" y="24"/>
                  <a:pt x="52" y="24"/>
                  <a:pt x="52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9" y="29"/>
                  <a:pt x="69" y="29"/>
                  <a:pt x="69" y="29"/>
                </a:cubicBezTo>
                <a:lnTo>
                  <a:pt x="50" y="29"/>
                </a:lnTo>
                <a:close/>
                <a:moveTo>
                  <a:pt x="117" y="36"/>
                </a:moveTo>
                <a:cubicBezTo>
                  <a:pt x="78" y="29"/>
                  <a:pt x="78" y="29"/>
                  <a:pt x="78" y="29"/>
                </a:cubicBezTo>
                <a:cubicBezTo>
                  <a:pt x="76" y="21"/>
                  <a:pt x="70" y="16"/>
                  <a:pt x="62" y="15"/>
                </a:cubicBezTo>
                <a:cubicBezTo>
                  <a:pt x="61" y="1"/>
                  <a:pt x="61" y="1"/>
                  <a:pt x="61" y="1"/>
                </a:cubicBezTo>
                <a:cubicBezTo>
                  <a:pt x="61" y="1"/>
                  <a:pt x="60" y="0"/>
                  <a:pt x="6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59" y="0"/>
                  <a:pt x="59" y="1"/>
                  <a:pt x="58" y="1"/>
                </a:cubicBezTo>
                <a:cubicBezTo>
                  <a:pt x="57" y="15"/>
                  <a:pt x="57" y="15"/>
                  <a:pt x="57" y="15"/>
                </a:cubicBezTo>
                <a:cubicBezTo>
                  <a:pt x="49" y="16"/>
                  <a:pt x="43" y="21"/>
                  <a:pt x="41" y="29"/>
                </a:cubicBez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7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1" y="40"/>
                  <a:pt x="2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1"/>
                  <a:pt x="11" y="41"/>
                </a:cubicBezTo>
                <a:cubicBezTo>
                  <a:pt x="11" y="46"/>
                  <a:pt x="14" y="50"/>
                  <a:pt x="19" y="50"/>
                </a:cubicBezTo>
                <a:cubicBezTo>
                  <a:pt x="24" y="50"/>
                  <a:pt x="27" y="46"/>
                  <a:pt x="27" y="41"/>
                </a:cubicBezTo>
                <a:cubicBezTo>
                  <a:pt x="27" y="41"/>
                  <a:pt x="27" y="40"/>
                  <a:pt x="27" y="40"/>
                </a:cubicBezTo>
                <a:cubicBezTo>
                  <a:pt x="42" y="40"/>
                  <a:pt x="42" y="40"/>
                  <a:pt x="42" y="40"/>
                </a:cubicBezTo>
                <a:cubicBezTo>
                  <a:pt x="45" y="47"/>
                  <a:pt x="52" y="52"/>
                  <a:pt x="60" y="52"/>
                </a:cubicBezTo>
                <a:cubicBezTo>
                  <a:pt x="67" y="52"/>
                  <a:pt x="74" y="47"/>
                  <a:pt x="77" y="40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40"/>
                  <a:pt x="92" y="41"/>
                  <a:pt x="92" y="41"/>
                </a:cubicBezTo>
                <a:cubicBezTo>
                  <a:pt x="92" y="46"/>
                  <a:pt x="95" y="50"/>
                  <a:pt x="100" y="50"/>
                </a:cubicBezTo>
                <a:cubicBezTo>
                  <a:pt x="105" y="50"/>
                  <a:pt x="108" y="46"/>
                  <a:pt x="108" y="41"/>
                </a:cubicBezTo>
                <a:cubicBezTo>
                  <a:pt x="108" y="41"/>
                  <a:pt x="108" y="40"/>
                  <a:pt x="108" y="40"/>
                </a:cubicBezTo>
                <a:cubicBezTo>
                  <a:pt x="117" y="40"/>
                  <a:pt x="117" y="40"/>
                  <a:pt x="117" y="40"/>
                </a:cubicBezTo>
                <a:cubicBezTo>
                  <a:pt x="118" y="40"/>
                  <a:pt x="119" y="39"/>
                  <a:pt x="119" y="38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19" y="37"/>
                  <a:pt x="118" y="36"/>
                  <a:pt x="117" y="36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6" name="Freeform 350">
            <a:extLst>
              <a:ext uri="{FF2B5EF4-FFF2-40B4-BE49-F238E27FC236}">
                <a16:creationId xmlns:a16="http://schemas.microsoft.com/office/drawing/2014/main" id="{838854CC-0728-91DB-9E2E-A83680E5D49A}"/>
              </a:ext>
            </a:extLst>
          </p:cNvPr>
          <p:cNvSpPr>
            <a:spLocks noEditPoints="1"/>
          </p:cNvSpPr>
          <p:nvPr/>
        </p:nvSpPr>
        <p:spPr bwMode="auto">
          <a:xfrm>
            <a:off x="3131900" y="4766768"/>
            <a:ext cx="299986" cy="291265"/>
          </a:xfrm>
          <a:custGeom>
            <a:avLst/>
            <a:gdLst/>
            <a:ahLst/>
            <a:cxnLst>
              <a:cxn ang="0">
                <a:pos x="86" y="58"/>
              </a:cxn>
              <a:cxn ang="0">
                <a:pos x="76" y="55"/>
              </a:cxn>
              <a:cxn ang="0">
                <a:pos x="76" y="54"/>
              </a:cxn>
              <a:cxn ang="0">
                <a:pos x="71" y="47"/>
              </a:cxn>
              <a:cxn ang="0">
                <a:pos x="76" y="68"/>
              </a:cxn>
              <a:cxn ang="0">
                <a:pos x="76" y="59"/>
              </a:cxn>
              <a:cxn ang="0">
                <a:pos x="81" y="59"/>
              </a:cxn>
              <a:cxn ang="0">
                <a:pos x="86" y="68"/>
              </a:cxn>
              <a:cxn ang="0">
                <a:pos x="65" y="59"/>
              </a:cxn>
              <a:cxn ang="0">
                <a:pos x="58" y="47"/>
              </a:cxn>
              <a:cxn ang="0">
                <a:pos x="50" y="63"/>
              </a:cxn>
              <a:cxn ang="0">
                <a:pos x="60" y="68"/>
              </a:cxn>
              <a:cxn ang="0">
                <a:pos x="65" y="63"/>
              </a:cxn>
              <a:cxn ang="0">
                <a:pos x="67" y="59"/>
              </a:cxn>
              <a:cxn ang="0">
                <a:pos x="39" y="64"/>
              </a:cxn>
              <a:cxn ang="0">
                <a:pos x="40" y="46"/>
              </a:cxn>
              <a:cxn ang="0">
                <a:pos x="37" y="54"/>
              </a:cxn>
              <a:cxn ang="0">
                <a:pos x="42" y="54"/>
              </a:cxn>
              <a:cxn ang="0">
                <a:pos x="33" y="68"/>
              </a:cxn>
              <a:cxn ang="0">
                <a:pos x="48" y="64"/>
              </a:cxn>
              <a:cxn ang="0">
                <a:pos x="60" y="89"/>
              </a:cxn>
              <a:cxn ang="0">
                <a:pos x="60" y="27"/>
              </a:cxn>
              <a:cxn ang="0">
                <a:pos x="59" y="54"/>
              </a:cxn>
              <a:cxn ang="0">
                <a:pos x="55" y="59"/>
              </a:cxn>
              <a:cxn ang="0">
                <a:pos x="60" y="54"/>
              </a:cxn>
              <a:cxn ang="0">
                <a:pos x="60" y="52"/>
              </a:cxn>
              <a:cxn ang="0">
                <a:pos x="109" y="28"/>
              </a:cxn>
              <a:cxn ang="0">
                <a:pos x="5" y="40"/>
              </a:cxn>
              <a:cxn ang="0">
                <a:pos x="6" y="46"/>
              </a:cxn>
              <a:cxn ang="0">
                <a:pos x="60" y="12"/>
              </a:cxn>
              <a:cxn ang="0">
                <a:pos x="90" y="33"/>
              </a:cxn>
              <a:cxn ang="0">
                <a:pos x="104" y="50"/>
              </a:cxn>
              <a:cxn ang="0">
                <a:pos x="112" y="55"/>
              </a:cxn>
              <a:cxn ang="0">
                <a:pos x="119" y="28"/>
              </a:cxn>
              <a:cxn ang="0">
                <a:pos x="109" y="28"/>
              </a:cxn>
              <a:cxn ang="0">
                <a:pos x="114" y="76"/>
              </a:cxn>
              <a:cxn ang="0">
                <a:pos x="11" y="89"/>
              </a:cxn>
              <a:cxn ang="0">
                <a:pos x="3" y="90"/>
              </a:cxn>
              <a:cxn ang="0">
                <a:pos x="6" y="66"/>
              </a:cxn>
              <a:cxn ang="0">
                <a:pos x="10" y="60"/>
              </a:cxn>
              <a:cxn ang="0">
                <a:pos x="30" y="79"/>
              </a:cxn>
              <a:cxn ang="0">
                <a:pos x="22" y="85"/>
              </a:cxn>
              <a:cxn ang="0">
                <a:pos x="103" y="72"/>
              </a:cxn>
            </a:cxnLst>
            <a:rect l="0" t="0" r="r" b="b"/>
            <a:pathLst>
              <a:path w="119" h="115">
                <a:moveTo>
                  <a:pt x="86" y="68"/>
                </a:moveTo>
                <a:cubicBezTo>
                  <a:pt x="86" y="58"/>
                  <a:pt x="86" y="58"/>
                  <a:pt x="86" y="58"/>
                </a:cubicBezTo>
                <a:cubicBezTo>
                  <a:pt x="86" y="54"/>
                  <a:pt x="83" y="52"/>
                  <a:pt x="80" y="52"/>
                </a:cubicBezTo>
                <a:cubicBezTo>
                  <a:pt x="78" y="52"/>
                  <a:pt x="77" y="53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4"/>
                  <a:pt x="76" y="54"/>
                </a:cubicBezTo>
                <a:cubicBezTo>
                  <a:pt x="76" y="47"/>
                  <a:pt x="76" y="47"/>
                  <a:pt x="76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1" y="68"/>
                  <a:pt x="71" y="68"/>
                  <a:pt x="71" y="68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61"/>
                  <a:pt x="76" y="60"/>
                  <a:pt x="76" y="59"/>
                </a:cubicBezTo>
                <a:cubicBezTo>
                  <a:pt x="76" y="58"/>
                  <a:pt x="77" y="57"/>
                  <a:pt x="79" y="57"/>
                </a:cubicBezTo>
                <a:cubicBezTo>
                  <a:pt x="80" y="57"/>
                  <a:pt x="81" y="58"/>
                  <a:pt x="81" y="59"/>
                </a:cubicBezTo>
                <a:cubicBezTo>
                  <a:pt x="81" y="68"/>
                  <a:pt x="81" y="68"/>
                  <a:pt x="81" y="68"/>
                </a:cubicBezTo>
                <a:lnTo>
                  <a:pt x="86" y="68"/>
                </a:lnTo>
                <a:close/>
                <a:moveTo>
                  <a:pt x="67" y="59"/>
                </a:moveTo>
                <a:cubicBezTo>
                  <a:pt x="65" y="59"/>
                  <a:pt x="65" y="59"/>
                  <a:pt x="65" y="59"/>
                </a:cubicBezTo>
                <a:cubicBezTo>
                  <a:pt x="65" y="47"/>
                  <a:pt x="65" y="47"/>
                  <a:pt x="65" y="47"/>
                </a:cubicBezTo>
                <a:cubicBezTo>
                  <a:pt x="58" y="47"/>
                  <a:pt x="58" y="47"/>
                  <a:pt x="58" y="47"/>
                </a:cubicBezTo>
                <a:cubicBezTo>
                  <a:pt x="50" y="60"/>
                  <a:pt x="50" y="60"/>
                  <a:pt x="50" y="60"/>
                </a:cubicBezTo>
                <a:cubicBezTo>
                  <a:pt x="50" y="63"/>
                  <a:pt x="50" y="63"/>
                  <a:pt x="50" y="63"/>
                </a:cubicBezTo>
                <a:cubicBezTo>
                  <a:pt x="60" y="63"/>
                  <a:pt x="60" y="63"/>
                  <a:pt x="60" y="63"/>
                </a:cubicBezTo>
                <a:cubicBezTo>
                  <a:pt x="60" y="68"/>
                  <a:pt x="60" y="68"/>
                  <a:pt x="60" y="68"/>
                </a:cubicBezTo>
                <a:cubicBezTo>
                  <a:pt x="65" y="68"/>
                  <a:pt x="65" y="68"/>
                  <a:pt x="65" y="68"/>
                </a:cubicBezTo>
                <a:cubicBezTo>
                  <a:pt x="65" y="63"/>
                  <a:pt x="65" y="63"/>
                  <a:pt x="65" y="63"/>
                </a:cubicBezTo>
                <a:cubicBezTo>
                  <a:pt x="67" y="63"/>
                  <a:pt x="67" y="63"/>
                  <a:pt x="67" y="63"/>
                </a:cubicBezTo>
                <a:lnTo>
                  <a:pt x="67" y="59"/>
                </a:lnTo>
                <a:close/>
                <a:moveTo>
                  <a:pt x="48" y="64"/>
                </a:moveTo>
                <a:cubicBezTo>
                  <a:pt x="39" y="64"/>
                  <a:pt x="39" y="64"/>
                  <a:pt x="39" y="64"/>
                </a:cubicBezTo>
                <a:cubicBezTo>
                  <a:pt x="39" y="61"/>
                  <a:pt x="48" y="60"/>
                  <a:pt x="48" y="53"/>
                </a:cubicBezTo>
                <a:cubicBezTo>
                  <a:pt x="48" y="48"/>
                  <a:pt x="44" y="46"/>
                  <a:pt x="40" y="46"/>
                </a:cubicBezTo>
                <a:cubicBezTo>
                  <a:pt x="35" y="46"/>
                  <a:pt x="33" y="51"/>
                  <a:pt x="33" y="51"/>
                </a:cubicBezTo>
                <a:cubicBezTo>
                  <a:pt x="37" y="54"/>
                  <a:pt x="37" y="54"/>
                  <a:pt x="37" y="54"/>
                </a:cubicBezTo>
                <a:cubicBezTo>
                  <a:pt x="37" y="54"/>
                  <a:pt x="38" y="51"/>
                  <a:pt x="40" y="51"/>
                </a:cubicBezTo>
                <a:cubicBezTo>
                  <a:pt x="41" y="51"/>
                  <a:pt x="42" y="52"/>
                  <a:pt x="42" y="54"/>
                </a:cubicBezTo>
                <a:cubicBezTo>
                  <a:pt x="42" y="57"/>
                  <a:pt x="33" y="58"/>
                  <a:pt x="33" y="66"/>
                </a:cubicBezTo>
                <a:cubicBezTo>
                  <a:pt x="33" y="67"/>
                  <a:pt x="33" y="67"/>
                  <a:pt x="33" y="68"/>
                </a:cubicBezTo>
                <a:cubicBezTo>
                  <a:pt x="48" y="68"/>
                  <a:pt x="48" y="68"/>
                  <a:pt x="48" y="68"/>
                </a:cubicBezTo>
                <a:lnTo>
                  <a:pt x="48" y="64"/>
                </a:lnTo>
                <a:close/>
                <a:moveTo>
                  <a:pt x="90" y="58"/>
                </a:moveTo>
                <a:cubicBezTo>
                  <a:pt x="90" y="75"/>
                  <a:pt x="77" y="89"/>
                  <a:pt x="60" y="89"/>
                </a:cubicBezTo>
                <a:cubicBezTo>
                  <a:pt x="43" y="89"/>
                  <a:pt x="29" y="75"/>
                  <a:pt x="29" y="58"/>
                </a:cubicBezTo>
                <a:cubicBezTo>
                  <a:pt x="29" y="41"/>
                  <a:pt x="43" y="27"/>
                  <a:pt x="60" y="27"/>
                </a:cubicBezTo>
                <a:cubicBezTo>
                  <a:pt x="77" y="27"/>
                  <a:pt x="90" y="41"/>
                  <a:pt x="90" y="58"/>
                </a:cubicBezTo>
                <a:moveTo>
                  <a:pt x="59" y="54"/>
                </a:moveTo>
                <a:cubicBezTo>
                  <a:pt x="55" y="59"/>
                  <a:pt x="55" y="59"/>
                  <a:pt x="55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3"/>
                  <a:pt x="60" y="52"/>
                  <a:pt x="60" y="52"/>
                </a:cubicBezTo>
                <a:cubicBezTo>
                  <a:pt x="60" y="52"/>
                  <a:pt x="60" y="52"/>
                  <a:pt x="60" y="52"/>
                </a:cubicBezTo>
                <a:cubicBezTo>
                  <a:pt x="60" y="52"/>
                  <a:pt x="59" y="53"/>
                  <a:pt x="59" y="54"/>
                </a:cubicBezTo>
                <a:moveTo>
                  <a:pt x="109" y="28"/>
                </a:moveTo>
                <a:cubicBezTo>
                  <a:pt x="98" y="11"/>
                  <a:pt x="80" y="0"/>
                  <a:pt x="60" y="0"/>
                </a:cubicBezTo>
                <a:cubicBezTo>
                  <a:pt x="34" y="0"/>
                  <a:pt x="12" y="17"/>
                  <a:pt x="5" y="40"/>
                </a:cubicBezTo>
                <a:cubicBezTo>
                  <a:pt x="4" y="42"/>
                  <a:pt x="5" y="44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9" y="49"/>
                  <a:pt x="14" y="48"/>
                  <a:pt x="16" y="44"/>
                </a:cubicBezTo>
                <a:cubicBezTo>
                  <a:pt x="22" y="25"/>
                  <a:pt x="39" y="12"/>
                  <a:pt x="60" y="12"/>
                </a:cubicBezTo>
                <a:cubicBezTo>
                  <a:pt x="75" y="12"/>
                  <a:pt x="89" y="19"/>
                  <a:pt x="97" y="31"/>
                </a:cubicBezTo>
                <a:cubicBezTo>
                  <a:pt x="90" y="33"/>
                  <a:pt x="90" y="33"/>
                  <a:pt x="90" y="33"/>
                </a:cubicBezTo>
                <a:cubicBezTo>
                  <a:pt x="89" y="34"/>
                  <a:pt x="88" y="35"/>
                  <a:pt x="89" y="37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110" y="57"/>
                  <a:pt x="112" y="56"/>
                  <a:pt x="112" y="55"/>
                </a:cubicBezTo>
                <a:cubicBezTo>
                  <a:pt x="113" y="50"/>
                  <a:pt x="113" y="50"/>
                  <a:pt x="113" y="50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19" y="27"/>
                  <a:pt x="118" y="25"/>
                  <a:pt x="116" y="26"/>
                </a:cubicBezTo>
                <a:lnTo>
                  <a:pt x="109" y="28"/>
                </a:lnTo>
                <a:close/>
                <a:moveTo>
                  <a:pt x="113" y="70"/>
                </a:moveTo>
                <a:cubicBezTo>
                  <a:pt x="114" y="71"/>
                  <a:pt x="115" y="74"/>
                  <a:pt x="114" y="76"/>
                </a:cubicBezTo>
                <a:cubicBezTo>
                  <a:pt x="107" y="99"/>
                  <a:pt x="85" y="115"/>
                  <a:pt x="60" y="115"/>
                </a:cubicBezTo>
                <a:cubicBezTo>
                  <a:pt x="40" y="115"/>
                  <a:pt x="22" y="105"/>
                  <a:pt x="11" y="89"/>
                </a:cubicBezTo>
                <a:cubicBezTo>
                  <a:pt x="11" y="88"/>
                  <a:pt x="10" y="88"/>
                  <a:pt x="9" y="88"/>
                </a:cubicBezTo>
                <a:cubicBezTo>
                  <a:pt x="3" y="90"/>
                  <a:pt x="3" y="90"/>
                  <a:pt x="3" y="90"/>
                </a:cubicBezTo>
                <a:cubicBezTo>
                  <a:pt x="1" y="90"/>
                  <a:pt x="0" y="89"/>
                  <a:pt x="0" y="88"/>
                </a:cubicBezTo>
                <a:cubicBezTo>
                  <a:pt x="6" y="66"/>
                  <a:pt x="6" y="66"/>
                  <a:pt x="6" y="66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0"/>
                  <a:pt x="9" y="59"/>
                  <a:pt x="10" y="60"/>
                </a:cubicBezTo>
                <a:cubicBezTo>
                  <a:pt x="16" y="66"/>
                  <a:pt x="16" y="66"/>
                  <a:pt x="16" y="66"/>
                </a:cubicBezTo>
                <a:cubicBezTo>
                  <a:pt x="30" y="79"/>
                  <a:pt x="30" y="79"/>
                  <a:pt x="30" y="79"/>
                </a:cubicBezTo>
                <a:cubicBezTo>
                  <a:pt x="31" y="80"/>
                  <a:pt x="30" y="82"/>
                  <a:pt x="29" y="83"/>
                </a:cubicBezTo>
                <a:cubicBezTo>
                  <a:pt x="22" y="85"/>
                  <a:pt x="22" y="85"/>
                  <a:pt x="22" y="85"/>
                </a:cubicBezTo>
                <a:cubicBezTo>
                  <a:pt x="31" y="97"/>
                  <a:pt x="44" y="104"/>
                  <a:pt x="60" y="104"/>
                </a:cubicBezTo>
                <a:cubicBezTo>
                  <a:pt x="80" y="104"/>
                  <a:pt x="97" y="91"/>
                  <a:pt x="103" y="72"/>
                </a:cubicBezTo>
                <a:cubicBezTo>
                  <a:pt x="105" y="68"/>
                  <a:pt x="110" y="67"/>
                  <a:pt x="113" y="70"/>
                </a:cubicBez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7" name="Freeform 351">
            <a:extLst>
              <a:ext uri="{FF2B5EF4-FFF2-40B4-BE49-F238E27FC236}">
                <a16:creationId xmlns:a16="http://schemas.microsoft.com/office/drawing/2014/main" id="{8C80B8F1-C304-C2B1-19AD-B83A3EAC3EE2}"/>
              </a:ext>
            </a:extLst>
          </p:cNvPr>
          <p:cNvSpPr>
            <a:spLocks noEditPoints="1"/>
          </p:cNvSpPr>
          <p:nvPr/>
        </p:nvSpPr>
        <p:spPr bwMode="auto">
          <a:xfrm>
            <a:off x="2647041" y="4763280"/>
            <a:ext cx="298240" cy="298242"/>
          </a:xfrm>
          <a:custGeom>
            <a:avLst/>
            <a:gdLst/>
            <a:ahLst/>
            <a:cxnLst>
              <a:cxn ang="0">
                <a:pos x="41" y="19"/>
              </a:cxn>
              <a:cxn ang="0">
                <a:pos x="46" y="18"/>
              </a:cxn>
              <a:cxn ang="0">
                <a:pos x="42" y="7"/>
              </a:cxn>
              <a:cxn ang="0">
                <a:pos x="37" y="7"/>
              </a:cxn>
              <a:cxn ang="0">
                <a:pos x="55" y="3"/>
              </a:cxn>
              <a:cxn ang="0">
                <a:pos x="58" y="15"/>
              </a:cxn>
              <a:cxn ang="0">
                <a:pos x="63" y="12"/>
              </a:cxn>
              <a:cxn ang="0">
                <a:pos x="60" y="0"/>
              </a:cxn>
              <a:cxn ang="0">
                <a:pos x="55" y="3"/>
              </a:cxn>
              <a:cxn ang="0">
                <a:pos x="73" y="13"/>
              </a:cxn>
              <a:cxn ang="0">
                <a:pos x="77" y="17"/>
              </a:cxn>
              <a:cxn ang="0">
                <a:pos x="82" y="5"/>
              </a:cxn>
              <a:cxn ang="0">
                <a:pos x="78" y="2"/>
              </a:cxn>
              <a:cxn ang="0">
                <a:pos x="94" y="12"/>
              </a:cxn>
              <a:cxn ang="0">
                <a:pos x="88" y="22"/>
              </a:cxn>
              <a:cxn ang="0">
                <a:pos x="94" y="24"/>
              </a:cxn>
              <a:cxn ang="0">
                <a:pos x="100" y="13"/>
              </a:cxn>
              <a:cxn ang="0">
                <a:pos x="94" y="12"/>
              </a:cxn>
              <a:cxn ang="0">
                <a:pos x="100" y="31"/>
              </a:cxn>
              <a:cxn ang="0">
                <a:pos x="101" y="37"/>
              </a:cxn>
              <a:cxn ang="0">
                <a:pos x="112" y="33"/>
              </a:cxn>
              <a:cxn ang="0">
                <a:pos x="112" y="27"/>
              </a:cxn>
              <a:cxn ang="0">
                <a:pos x="117" y="46"/>
              </a:cxn>
              <a:cxn ang="0">
                <a:pos x="105" y="49"/>
              </a:cxn>
              <a:cxn ang="0">
                <a:pos x="107" y="54"/>
              </a:cxn>
              <a:cxn ang="0">
                <a:pos x="119" y="50"/>
              </a:cxn>
              <a:cxn ang="0">
                <a:pos x="117" y="46"/>
              </a:cxn>
              <a:cxn ang="0">
                <a:pos x="104" y="66"/>
              </a:cxn>
              <a:cxn ang="0">
                <a:pos x="23" y="50"/>
              </a:cxn>
              <a:cxn ang="0">
                <a:pos x="31" y="49"/>
              </a:cxn>
              <a:cxn ang="0">
                <a:pos x="21" y="21"/>
              </a:cxn>
              <a:cxn ang="0">
                <a:pos x="2" y="44"/>
              </a:cxn>
              <a:cxn ang="0">
                <a:pos x="50" y="110"/>
              </a:cxn>
              <a:cxn ang="0">
                <a:pos x="119" y="66"/>
              </a:cxn>
              <a:cxn ang="0">
                <a:pos x="108" y="61"/>
              </a:cxn>
              <a:cxn ang="0">
                <a:pos x="78" y="64"/>
              </a:cxn>
              <a:cxn ang="0">
                <a:pos x="78" y="51"/>
              </a:cxn>
              <a:cxn ang="0">
                <a:pos x="77" y="54"/>
              </a:cxn>
              <a:cxn ang="0">
                <a:pos x="69" y="64"/>
              </a:cxn>
              <a:cxn ang="0">
                <a:pos x="64" y="65"/>
              </a:cxn>
              <a:cxn ang="0">
                <a:pos x="83" y="46"/>
              </a:cxn>
              <a:cxn ang="0">
                <a:pos x="88" y="64"/>
              </a:cxn>
              <a:cxn ang="0">
                <a:pos x="83" y="69"/>
              </a:cxn>
              <a:cxn ang="0">
                <a:pos x="78" y="77"/>
              </a:cxn>
              <a:cxn ang="0">
                <a:pos x="64" y="69"/>
              </a:cxn>
              <a:cxn ang="0">
                <a:pos x="40" y="74"/>
              </a:cxn>
              <a:cxn ang="0">
                <a:pos x="49" y="50"/>
              </a:cxn>
              <a:cxn ang="0">
                <a:pos x="40" y="51"/>
              </a:cxn>
              <a:cxn ang="0">
                <a:pos x="60" y="54"/>
              </a:cxn>
              <a:cxn ang="0">
                <a:pos x="60" y="72"/>
              </a:cxn>
              <a:cxn ang="0">
                <a:pos x="40" y="77"/>
              </a:cxn>
            </a:cxnLst>
            <a:rect l="0" t="0" r="r" b="b"/>
            <a:pathLst>
              <a:path w="119" h="118">
                <a:moveTo>
                  <a:pt x="36" y="10"/>
                </a:moveTo>
                <a:cubicBezTo>
                  <a:pt x="41" y="19"/>
                  <a:pt x="41" y="19"/>
                  <a:pt x="41" y="19"/>
                </a:cubicBezTo>
                <a:cubicBezTo>
                  <a:pt x="41" y="20"/>
                  <a:pt x="42" y="20"/>
                  <a:pt x="43" y="20"/>
                </a:cubicBezTo>
                <a:cubicBezTo>
                  <a:pt x="46" y="18"/>
                  <a:pt x="46" y="18"/>
                  <a:pt x="46" y="18"/>
                </a:cubicBezTo>
                <a:cubicBezTo>
                  <a:pt x="47" y="18"/>
                  <a:pt x="47" y="17"/>
                  <a:pt x="47" y="16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6"/>
                  <a:pt x="40" y="5"/>
                  <a:pt x="39" y="6"/>
                </a:cubicBezTo>
                <a:cubicBezTo>
                  <a:pt x="37" y="7"/>
                  <a:pt x="37" y="7"/>
                  <a:pt x="37" y="7"/>
                </a:cubicBezTo>
                <a:cubicBezTo>
                  <a:pt x="36" y="8"/>
                  <a:pt x="35" y="9"/>
                  <a:pt x="36" y="10"/>
                </a:cubicBezTo>
                <a:moveTo>
                  <a:pt x="55" y="3"/>
                </a:moveTo>
                <a:cubicBezTo>
                  <a:pt x="56" y="13"/>
                  <a:pt x="56" y="13"/>
                  <a:pt x="56" y="13"/>
                </a:cubicBezTo>
                <a:cubicBezTo>
                  <a:pt x="56" y="14"/>
                  <a:pt x="57" y="15"/>
                  <a:pt x="58" y="15"/>
                </a:cubicBezTo>
                <a:cubicBezTo>
                  <a:pt x="61" y="14"/>
                  <a:pt x="61" y="14"/>
                  <a:pt x="61" y="14"/>
                </a:cubicBezTo>
                <a:cubicBezTo>
                  <a:pt x="62" y="14"/>
                  <a:pt x="63" y="13"/>
                  <a:pt x="63" y="12"/>
                </a:cubicBezTo>
                <a:cubicBezTo>
                  <a:pt x="62" y="2"/>
                  <a:pt x="62" y="2"/>
                  <a:pt x="62" y="2"/>
                </a:cubicBezTo>
                <a:cubicBezTo>
                  <a:pt x="62" y="1"/>
                  <a:pt x="61" y="0"/>
                  <a:pt x="60" y="0"/>
                </a:cubicBezTo>
                <a:cubicBezTo>
                  <a:pt x="57" y="1"/>
                  <a:pt x="57" y="1"/>
                  <a:pt x="57" y="1"/>
                </a:cubicBezTo>
                <a:cubicBezTo>
                  <a:pt x="56" y="1"/>
                  <a:pt x="55" y="2"/>
                  <a:pt x="55" y="3"/>
                </a:cubicBezTo>
                <a:moveTo>
                  <a:pt x="76" y="3"/>
                </a:moveTo>
                <a:cubicBezTo>
                  <a:pt x="73" y="13"/>
                  <a:pt x="73" y="13"/>
                  <a:pt x="73" y="13"/>
                </a:cubicBezTo>
                <a:cubicBezTo>
                  <a:pt x="72" y="14"/>
                  <a:pt x="73" y="15"/>
                  <a:pt x="74" y="16"/>
                </a:cubicBezTo>
                <a:cubicBezTo>
                  <a:pt x="77" y="17"/>
                  <a:pt x="77" y="17"/>
                  <a:pt x="77" y="17"/>
                </a:cubicBezTo>
                <a:cubicBezTo>
                  <a:pt x="78" y="17"/>
                  <a:pt x="79" y="16"/>
                  <a:pt x="80" y="15"/>
                </a:cubicBezTo>
                <a:cubicBezTo>
                  <a:pt x="82" y="5"/>
                  <a:pt x="82" y="5"/>
                  <a:pt x="82" y="5"/>
                </a:cubicBezTo>
                <a:cubicBezTo>
                  <a:pt x="83" y="4"/>
                  <a:pt x="82" y="3"/>
                  <a:pt x="81" y="3"/>
                </a:cubicBezTo>
                <a:cubicBezTo>
                  <a:pt x="78" y="2"/>
                  <a:pt x="78" y="2"/>
                  <a:pt x="78" y="2"/>
                </a:cubicBezTo>
                <a:cubicBezTo>
                  <a:pt x="77" y="2"/>
                  <a:pt x="76" y="2"/>
                  <a:pt x="76" y="3"/>
                </a:cubicBezTo>
                <a:moveTo>
                  <a:pt x="94" y="12"/>
                </a:moveTo>
                <a:cubicBezTo>
                  <a:pt x="88" y="20"/>
                  <a:pt x="88" y="20"/>
                  <a:pt x="88" y="20"/>
                </a:cubicBezTo>
                <a:cubicBezTo>
                  <a:pt x="87" y="21"/>
                  <a:pt x="88" y="22"/>
                  <a:pt x="88" y="22"/>
                </a:cubicBezTo>
                <a:cubicBezTo>
                  <a:pt x="91" y="24"/>
                  <a:pt x="91" y="24"/>
                  <a:pt x="91" y="24"/>
                </a:cubicBezTo>
                <a:cubicBezTo>
                  <a:pt x="92" y="25"/>
                  <a:pt x="93" y="25"/>
                  <a:pt x="94" y="24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1" y="15"/>
                  <a:pt x="101" y="14"/>
                  <a:pt x="100" y="13"/>
                </a:cubicBezTo>
                <a:cubicBezTo>
                  <a:pt x="97" y="11"/>
                  <a:pt x="97" y="11"/>
                  <a:pt x="97" y="11"/>
                </a:cubicBezTo>
                <a:cubicBezTo>
                  <a:pt x="96" y="11"/>
                  <a:pt x="95" y="11"/>
                  <a:pt x="94" y="12"/>
                </a:cubicBezTo>
                <a:moveTo>
                  <a:pt x="109" y="26"/>
                </a:moveTo>
                <a:cubicBezTo>
                  <a:pt x="100" y="31"/>
                  <a:pt x="100" y="31"/>
                  <a:pt x="100" y="31"/>
                </a:cubicBezTo>
                <a:cubicBezTo>
                  <a:pt x="99" y="32"/>
                  <a:pt x="99" y="33"/>
                  <a:pt x="99" y="34"/>
                </a:cubicBezTo>
                <a:cubicBezTo>
                  <a:pt x="101" y="37"/>
                  <a:pt x="101" y="37"/>
                  <a:pt x="101" y="37"/>
                </a:cubicBezTo>
                <a:cubicBezTo>
                  <a:pt x="101" y="38"/>
                  <a:pt x="102" y="38"/>
                  <a:pt x="103" y="38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3" y="32"/>
                  <a:pt x="114" y="31"/>
                  <a:pt x="113" y="30"/>
                </a:cubicBezTo>
                <a:cubicBezTo>
                  <a:pt x="112" y="27"/>
                  <a:pt x="112" y="27"/>
                  <a:pt x="112" y="27"/>
                </a:cubicBezTo>
                <a:cubicBezTo>
                  <a:pt x="111" y="26"/>
                  <a:pt x="110" y="26"/>
                  <a:pt x="109" y="26"/>
                </a:cubicBezTo>
                <a:moveTo>
                  <a:pt x="117" y="46"/>
                </a:moveTo>
                <a:cubicBezTo>
                  <a:pt x="106" y="47"/>
                  <a:pt x="106" y="47"/>
                  <a:pt x="106" y="47"/>
                </a:cubicBezTo>
                <a:cubicBezTo>
                  <a:pt x="105" y="47"/>
                  <a:pt x="105" y="48"/>
                  <a:pt x="105" y="49"/>
                </a:cubicBezTo>
                <a:cubicBezTo>
                  <a:pt x="105" y="52"/>
                  <a:pt x="105" y="52"/>
                  <a:pt x="105" y="52"/>
                </a:cubicBezTo>
                <a:cubicBezTo>
                  <a:pt x="105" y="53"/>
                  <a:pt x="106" y="54"/>
                  <a:pt x="107" y="54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9" y="52"/>
                  <a:pt x="119" y="51"/>
                  <a:pt x="119" y="50"/>
                </a:cubicBezTo>
                <a:cubicBezTo>
                  <a:pt x="119" y="47"/>
                  <a:pt x="119" y="47"/>
                  <a:pt x="119" y="47"/>
                </a:cubicBezTo>
                <a:cubicBezTo>
                  <a:pt x="119" y="46"/>
                  <a:pt x="118" y="45"/>
                  <a:pt x="117" y="46"/>
                </a:cubicBezTo>
                <a:moveTo>
                  <a:pt x="105" y="62"/>
                </a:moveTo>
                <a:cubicBezTo>
                  <a:pt x="104" y="66"/>
                  <a:pt x="104" y="66"/>
                  <a:pt x="104" y="66"/>
                </a:cubicBezTo>
                <a:cubicBezTo>
                  <a:pt x="98" y="88"/>
                  <a:pt x="76" y="102"/>
                  <a:pt x="54" y="96"/>
                </a:cubicBezTo>
                <a:cubicBezTo>
                  <a:pt x="33" y="91"/>
                  <a:pt x="19" y="71"/>
                  <a:pt x="23" y="50"/>
                </a:cubicBezTo>
                <a:cubicBezTo>
                  <a:pt x="29" y="52"/>
                  <a:pt x="29" y="52"/>
                  <a:pt x="29" y="52"/>
                </a:cubicBezTo>
                <a:cubicBezTo>
                  <a:pt x="30" y="52"/>
                  <a:pt x="32" y="51"/>
                  <a:pt x="31" y="49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1"/>
                  <a:pt x="22" y="20"/>
                  <a:pt x="21" y="21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2"/>
                  <a:pt x="1" y="44"/>
                  <a:pt x="2" y="44"/>
                </a:cubicBezTo>
                <a:cubicBezTo>
                  <a:pt x="9" y="46"/>
                  <a:pt x="9" y="46"/>
                  <a:pt x="9" y="46"/>
                </a:cubicBezTo>
                <a:cubicBezTo>
                  <a:pt x="4" y="74"/>
                  <a:pt x="21" y="102"/>
                  <a:pt x="50" y="110"/>
                </a:cubicBezTo>
                <a:cubicBezTo>
                  <a:pt x="79" y="118"/>
                  <a:pt x="109" y="99"/>
                  <a:pt x="118" y="70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119" y="65"/>
                  <a:pt x="118" y="64"/>
                  <a:pt x="117" y="64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07" y="61"/>
                  <a:pt x="106" y="61"/>
                  <a:pt x="105" y="62"/>
                </a:cubicBezTo>
                <a:moveTo>
                  <a:pt x="78" y="64"/>
                </a:moveTo>
                <a:cubicBezTo>
                  <a:pt x="78" y="54"/>
                  <a:pt x="78" y="54"/>
                  <a:pt x="78" y="54"/>
                </a:cubicBezTo>
                <a:cubicBezTo>
                  <a:pt x="78" y="53"/>
                  <a:pt x="78" y="51"/>
                  <a:pt x="78" y="51"/>
                </a:cubicBezTo>
                <a:cubicBezTo>
                  <a:pt x="78" y="51"/>
                  <a:pt x="78" y="51"/>
                  <a:pt x="78" y="51"/>
                </a:cubicBezTo>
                <a:cubicBezTo>
                  <a:pt x="78" y="51"/>
                  <a:pt x="77" y="53"/>
                  <a:pt x="77" y="54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lnTo>
                  <a:pt x="78" y="64"/>
                </a:lnTo>
                <a:close/>
                <a:moveTo>
                  <a:pt x="64" y="65"/>
                </a:moveTo>
                <a:cubicBezTo>
                  <a:pt x="77" y="46"/>
                  <a:pt x="77" y="46"/>
                  <a:pt x="77" y="46"/>
                </a:cubicBezTo>
                <a:cubicBezTo>
                  <a:pt x="83" y="46"/>
                  <a:pt x="83" y="46"/>
                  <a:pt x="83" y="46"/>
                </a:cubicBezTo>
                <a:cubicBezTo>
                  <a:pt x="83" y="64"/>
                  <a:pt x="83" y="64"/>
                  <a:pt x="83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69"/>
                  <a:pt x="88" y="69"/>
                  <a:pt x="88" y="69"/>
                </a:cubicBezTo>
                <a:cubicBezTo>
                  <a:pt x="83" y="69"/>
                  <a:pt x="83" y="69"/>
                  <a:pt x="83" y="69"/>
                </a:cubicBezTo>
                <a:cubicBezTo>
                  <a:pt x="83" y="77"/>
                  <a:pt x="83" y="77"/>
                  <a:pt x="83" y="77"/>
                </a:cubicBezTo>
                <a:cubicBezTo>
                  <a:pt x="78" y="77"/>
                  <a:pt x="78" y="77"/>
                  <a:pt x="78" y="77"/>
                </a:cubicBezTo>
                <a:cubicBezTo>
                  <a:pt x="78" y="69"/>
                  <a:pt x="78" y="69"/>
                  <a:pt x="78" y="69"/>
                </a:cubicBezTo>
                <a:cubicBezTo>
                  <a:pt x="64" y="69"/>
                  <a:pt x="64" y="69"/>
                  <a:pt x="64" y="69"/>
                </a:cubicBezTo>
                <a:lnTo>
                  <a:pt x="64" y="65"/>
                </a:lnTo>
                <a:close/>
                <a:moveTo>
                  <a:pt x="40" y="74"/>
                </a:moveTo>
                <a:cubicBezTo>
                  <a:pt x="40" y="63"/>
                  <a:pt x="54" y="61"/>
                  <a:pt x="54" y="55"/>
                </a:cubicBezTo>
                <a:cubicBezTo>
                  <a:pt x="54" y="52"/>
                  <a:pt x="52" y="50"/>
                  <a:pt x="49" y="50"/>
                </a:cubicBezTo>
                <a:cubicBezTo>
                  <a:pt x="46" y="50"/>
                  <a:pt x="44" y="54"/>
                  <a:pt x="44" y="54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2" y="45"/>
                  <a:pt x="50" y="45"/>
                </a:cubicBezTo>
                <a:cubicBezTo>
                  <a:pt x="55" y="45"/>
                  <a:pt x="60" y="48"/>
                  <a:pt x="60" y="54"/>
                </a:cubicBezTo>
                <a:cubicBezTo>
                  <a:pt x="60" y="64"/>
                  <a:pt x="46" y="66"/>
                  <a:pt x="46" y="72"/>
                </a:cubicBezTo>
                <a:cubicBezTo>
                  <a:pt x="60" y="72"/>
                  <a:pt x="60" y="72"/>
                  <a:pt x="60" y="72"/>
                </a:cubicBezTo>
                <a:cubicBezTo>
                  <a:pt x="60" y="77"/>
                  <a:pt x="60" y="77"/>
                  <a:pt x="60" y="77"/>
                </a:cubicBezTo>
                <a:cubicBezTo>
                  <a:pt x="40" y="77"/>
                  <a:pt x="40" y="77"/>
                  <a:pt x="40" y="77"/>
                </a:cubicBezTo>
                <a:cubicBezTo>
                  <a:pt x="40" y="76"/>
                  <a:pt x="40" y="75"/>
                  <a:pt x="40" y="74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8" name="Freeform 352">
            <a:extLst>
              <a:ext uri="{FF2B5EF4-FFF2-40B4-BE49-F238E27FC236}">
                <a16:creationId xmlns:a16="http://schemas.microsoft.com/office/drawing/2014/main" id="{48C5F78E-6FEC-F22D-9D4C-5073A61957F4}"/>
              </a:ext>
            </a:extLst>
          </p:cNvPr>
          <p:cNvSpPr>
            <a:spLocks noEditPoints="1"/>
          </p:cNvSpPr>
          <p:nvPr/>
        </p:nvSpPr>
        <p:spPr bwMode="auto">
          <a:xfrm>
            <a:off x="3965581" y="4813858"/>
            <a:ext cx="298240" cy="197084"/>
          </a:xfrm>
          <a:custGeom>
            <a:avLst/>
            <a:gdLst/>
            <a:ahLst/>
            <a:cxnLst>
              <a:cxn ang="0">
                <a:pos x="87" y="30"/>
              </a:cxn>
              <a:cxn ang="0">
                <a:pos x="67" y="30"/>
              </a:cxn>
              <a:cxn ang="0">
                <a:pos x="65" y="28"/>
              </a:cxn>
              <a:cxn ang="0">
                <a:pos x="65" y="12"/>
              </a:cxn>
              <a:cxn ang="0">
                <a:pos x="67" y="10"/>
              </a:cxn>
              <a:cxn ang="0">
                <a:pos x="77" y="10"/>
              </a:cxn>
              <a:cxn ang="0">
                <a:pos x="81" y="12"/>
              </a:cxn>
              <a:cxn ang="0">
                <a:pos x="88" y="27"/>
              </a:cxn>
              <a:cxn ang="0">
                <a:pos x="87" y="30"/>
              </a:cxn>
              <a:cxn ang="0">
                <a:pos x="116" y="52"/>
              </a:cxn>
              <a:cxn ang="0">
                <a:pos x="115" y="52"/>
              </a:cxn>
              <a:cxn ang="0">
                <a:pos x="115" y="35"/>
              </a:cxn>
              <a:cxn ang="0">
                <a:pos x="111" y="31"/>
              </a:cxn>
              <a:cxn ang="0">
                <a:pos x="104" y="31"/>
              </a:cxn>
              <a:cxn ang="0">
                <a:pos x="99" y="27"/>
              </a:cxn>
              <a:cxn ang="0">
                <a:pos x="94" y="16"/>
              </a:cxn>
              <a:cxn ang="0">
                <a:pos x="76" y="0"/>
              </a:cxn>
              <a:cxn ang="0">
                <a:pos x="8" y="0"/>
              </a:cxn>
              <a:cxn ang="0">
                <a:pos x="0" y="8"/>
              </a:cxn>
              <a:cxn ang="0">
                <a:pos x="0" y="58"/>
              </a:cxn>
              <a:cxn ang="0">
                <a:pos x="8" y="66"/>
              </a:cxn>
              <a:cxn ang="0">
                <a:pos x="14" y="66"/>
              </a:cxn>
              <a:cxn ang="0">
                <a:pos x="29" y="52"/>
              </a:cxn>
              <a:cxn ang="0">
                <a:pos x="44" y="66"/>
              </a:cxn>
              <a:cxn ang="0">
                <a:pos x="73" y="66"/>
              </a:cxn>
              <a:cxn ang="0">
                <a:pos x="87" y="52"/>
              </a:cxn>
              <a:cxn ang="0">
                <a:pos x="102" y="66"/>
              </a:cxn>
              <a:cxn ang="0">
                <a:pos x="116" y="66"/>
              </a:cxn>
              <a:cxn ang="0">
                <a:pos x="118" y="65"/>
              </a:cxn>
              <a:cxn ang="0">
                <a:pos x="118" y="54"/>
              </a:cxn>
              <a:cxn ang="0">
                <a:pos x="116" y="52"/>
              </a:cxn>
              <a:cxn ang="0">
                <a:pos x="87" y="72"/>
              </a:cxn>
              <a:cxn ang="0">
                <a:pos x="82" y="67"/>
              </a:cxn>
              <a:cxn ang="0">
                <a:pos x="87" y="61"/>
              </a:cxn>
              <a:cxn ang="0">
                <a:pos x="93" y="67"/>
              </a:cxn>
              <a:cxn ang="0">
                <a:pos x="87" y="72"/>
              </a:cxn>
              <a:cxn ang="0">
                <a:pos x="87" y="56"/>
              </a:cxn>
              <a:cxn ang="0">
                <a:pos x="76" y="67"/>
              </a:cxn>
              <a:cxn ang="0">
                <a:pos x="87" y="78"/>
              </a:cxn>
              <a:cxn ang="0">
                <a:pos x="99" y="67"/>
              </a:cxn>
              <a:cxn ang="0">
                <a:pos x="87" y="56"/>
              </a:cxn>
              <a:cxn ang="0">
                <a:pos x="29" y="72"/>
              </a:cxn>
              <a:cxn ang="0">
                <a:pos x="23" y="67"/>
              </a:cxn>
              <a:cxn ang="0">
                <a:pos x="29" y="61"/>
              </a:cxn>
              <a:cxn ang="0">
                <a:pos x="34" y="67"/>
              </a:cxn>
              <a:cxn ang="0">
                <a:pos x="29" y="72"/>
              </a:cxn>
              <a:cxn ang="0">
                <a:pos x="29" y="56"/>
              </a:cxn>
              <a:cxn ang="0">
                <a:pos x="18" y="67"/>
              </a:cxn>
              <a:cxn ang="0">
                <a:pos x="29" y="78"/>
              </a:cxn>
              <a:cxn ang="0">
                <a:pos x="40" y="67"/>
              </a:cxn>
              <a:cxn ang="0">
                <a:pos x="29" y="56"/>
              </a:cxn>
            </a:cxnLst>
            <a:rect l="0" t="0" r="r" b="b"/>
            <a:pathLst>
              <a:path w="118" h="78">
                <a:moveTo>
                  <a:pt x="87" y="30"/>
                </a:moveTo>
                <a:cubicBezTo>
                  <a:pt x="67" y="30"/>
                  <a:pt x="67" y="30"/>
                  <a:pt x="67" y="30"/>
                </a:cubicBezTo>
                <a:cubicBezTo>
                  <a:pt x="66" y="30"/>
                  <a:pt x="65" y="29"/>
                  <a:pt x="65" y="28"/>
                </a:cubicBezTo>
                <a:cubicBezTo>
                  <a:pt x="65" y="12"/>
                  <a:pt x="65" y="12"/>
                  <a:pt x="65" y="12"/>
                </a:cubicBezTo>
                <a:cubicBezTo>
                  <a:pt x="65" y="11"/>
                  <a:pt x="66" y="10"/>
                  <a:pt x="67" y="10"/>
                </a:cubicBezTo>
                <a:cubicBezTo>
                  <a:pt x="77" y="10"/>
                  <a:pt x="77" y="10"/>
                  <a:pt x="77" y="10"/>
                </a:cubicBezTo>
                <a:cubicBezTo>
                  <a:pt x="79" y="10"/>
                  <a:pt x="80" y="10"/>
                  <a:pt x="81" y="12"/>
                </a:cubicBezTo>
                <a:cubicBezTo>
                  <a:pt x="88" y="27"/>
                  <a:pt x="88" y="27"/>
                  <a:pt x="88" y="27"/>
                </a:cubicBezTo>
                <a:cubicBezTo>
                  <a:pt x="89" y="28"/>
                  <a:pt x="88" y="30"/>
                  <a:pt x="87" y="30"/>
                </a:cubicBezTo>
                <a:moveTo>
                  <a:pt x="116" y="52"/>
                </a:moveTo>
                <a:cubicBezTo>
                  <a:pt x="115" y="52"/>
                  <a:pt x="115" y="52"/>
                  <a:pt x="115" y="52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115" y="33"/>
                  <a:pt x="113" y="31"/>
                  <a:pt x="111" y="31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2" y="30"/>
                  <a:pt x="100" y="29"/>
                  <a:pt x="99" y="27"/>
                </a:cubicBezTo>
                <a:cubicBezTo>
                  <a:pt x="94" y="16"/>
                  <a:pt x="94" y="16"/>
                  <a:pt x="94" y="16"/>
                </a:cubicBezTo>
                <a:cubicBezTo>
                  <a:pt x="89" y="4"/>
                  <a:pt x="83" y="0"/>
                  <a:pt x="76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63"/>
                  <a:pt x="3" y="66"/>
                  <a:pt x="8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14" y="59"/>
                  <a:pt x="21" y="52"/>
                  <a:pt x="29" y="52"/>
                </a:cubicBezTo>
                <a:cubicBezTo>
                  <a:pt x="37" y="52"/>
                  <a:pt x="43" y="59"/>
                  <a:pt x="44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59"/>
                  <a:pt x="79" y="52"/>
                  <a:pt x="87" y="52"/>
                </a:cubicBezTo>
                <a:cubicBezTo>
                  <a:pt x="95" y="52"/>
                  <a:pt x="102" y="59"/>
                  <a:pt x="102" y="66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8" y="66"/>
                  <a:pt x="118" y="66"/>
                  <a:pt x="118" y="65"/>
                </a:cubicBezTo>
                <a:cubicBezTo>
                  <a:pt x="118" y="54"/>
                  <a:pt x="118" y="54"/>
                  <a:pt x="118" y="54"/>
                </a:cubicBezTo>
                <a:cubicBezTo>
                  <a:pt x="118" y="52"/>
                  <a:pt x="118" y="52"/>
                  <a:pt x="116" y="52"/>
                </a:cubicBezTo>
                <a:moveTo>
                  <a:pt x="87" y="72"/>
                </a:moveTo>
                <a:cubicBezTo>
                  <a:pt x="84" y="72"/>
                  <a:pt x="82" y="70"/>
                  <a:pt x="82" y="67"/>
                </a:cubicBezTo>
                <a:cubicBezTo>
                  <a:pt x="82" y="64"/>
                  <a:pt x="84" y="61"/>
                  <a:pt x="87" y="61"/>
                </a:cubicBezTo>
                <a:cubicBezTo>
                  <a:pt x="90" y="61"/>
                  <a:pt x="93" y="64"/>
                  <a:pt x="93" y="67"/>
                </a:cubicBezTo>
                <a:cubicBezTo>
                  <a:pt x="93" y="70"/>
                  <a:pt x="90" y="72"/>
                  <a:pt x="87" y="72"/>
                </a:cubicBezTo>
                <a:moveTo>
                  <a:pt x="87" y="56"/>
                </a:moveTo>
                <a:cubicBezTo>
                  <a:pt x="81" y="56"/>
                  <a:pt x="76" y="61"/>
                  <a:pt x="76" y="67"/>
                </a:cubicBezTo>
                <a:cubicBezTo>
                  <a:pt x="76" y="73"/>
                  <a:pt x="81" y="78"/>
                  <a:pt x="87" y="78"/>
                </a:cubicBezTo>
                <a:cubicBezTo>
                  <a:pt x="94" y="78"/>
                  <a:pt x="99" y="73"/>
                  <a:pt x="99" y="67"/>
                </a:cubicBezTo>
                <a:cubicBezTo>
                  <a:pt x="99" y="61"/>
                  <a:pt x="94" y="56"/>
                  <a:pt x="87" y="56"/>
                </a:cubicBezTo>
                <a:moveTo>
                  <a:pt x="29" y="72"/>
                </a:moveTo>
                <a:cubicBezTo>
                  <a:pt x="26" y="72"/>
                  <a:pt x="23" y="70"/>
                  <a:pt x="23" y="67"/>
                </a:cubicBezTo>
                <a:cubicBezTo>
                  <a:pt x="23" y="64"/>
                  <a:pt x="26" y="61"/>
                  <a:pt x="29" y="61"/>
                </a:cubicBezTo>
                <a:cubicBezTo>
                  <a:pt x="32" y="61"/>
                  <a:pt x="34" y="64"/>
                  <a:pt x="34" y="67"/>
                </a:cubicBezTo>
                <a:cubicBezTo>
                  <a:pt x="34" y="70"/>
                  <a:pt x="32" y="72"/>
                  <a:pt x="29" y="72"/>
                </a:cubicBezTo>
                <a:moveTo>
                  <a:pt x="29" y="56"/>
                </a:moveTo>
                <a:cubicBezTo>
                  <a:pt x="23" y="56"/>
                  <a:pt x="18" y="61"/>
                  <a:pt x="18" y="67"/>
                </a:cubicBezTo>
                <a:cubicBezTo>
                  <a:pt x="18" y="73"/>
                  <a:pt x="23" y="78"/>
                  <a:pt x="29" y="78"/>
                </a:cubicBezTo>
                <a:cubicBezTo>
                  <a:pt x="35" y="78"/>
                  <a:pt x="40" y="73"/>
                  <a:pt x="40" y="67"/>
                </a:cubicBezTo>
                <a:cubicBezTo>
                  <a:pt x="40" y="61"/>
                  <a:pt x="35" y="56"/>
                  <a:pt x="29" y="56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9" name="Freeform 353">
            <a:extLst>
              <a:ext uri="{FF2B5EF4-FFF2-40B4-BE49-F238E27FC236}">
                <a16:creationId xmlns:a16="http://schemas.microsoft.com/office/drawing/2014/main" id="{76239178-C7A5-AC01-1FA8-B55D0A613837}"/>
              </a:ext>
            </a:extLst>
          </p:cNvPr>
          <p:cNvSpPr>
            <a:spLocks noEditPoints="1"/>
          </p:cNvSpPr>
          <p:nvPr/>
        </p:nvSpPr>
        <p:spPr bwMode="auto">
          <a:xfrm>
            <a:off x="5807350" y="4713573"/>
            <a:ext cx="299986" cy="397654"/>
          </a:xfrm>
          <a:custGeom>
            <a:avLst/>
            <a:gdLst/>
            <a:ahLst/>
            <a:cxnLst>
              <a:cxn ang="0">
                <a:pos x="60" y="73"/>
              </a:cxn>
              <a:cxn ang="0">
                <a:pos x="0" y="101"/>
              </a:cxn>
              <a:cxn ang="0">
                <a:pos x="18" y="152"/>
              </a:cxn>
              <a:cxn ang="0">
                <a:pos x="47" y="145"/>
              </a:cxn>
              <a:cxn ang="0">
                <a:pos x="96" y="158"/>
              </a:cxn>
              <a:cxn ang="0">
                <a:pos x="99" y="158"/>
              </a:cxn>
              <a:cxn ang="0">
                <a:pos x="119" y="101"/>
              </a:cxn>
              <a:cxn ang="0">
                <a:pos x="60" y="73"/>
              </a:cxn>
              <a:cxn ang="0">
                <a:pos x="83" y="52"/>
              </a:cxn>
              <a:cxn ang="0">
                <a:pos x="83" y="50"/>
              </a:cxn>
              <a:cxn ang="0">
                <a:pos x="78" y="45"/>
              </a:cxn>
              <a:cxn ang="0">
                <a:pos x="69" y="45"/>
              </a:cxn>
              <a:cxn ang="0">
                <a:pos x="67" y="29"/>
              </a:cxn>
              <a:cxn ang="0">
                <a:pos x="52" y="29"/>
              </a:cxn>
              <a:cxn ang="0">
                <a:pos x="50" y="45"/>
              </a:cxn>
              <a:cxn ang="0">
                <a:pos x="41" y="45"/>
              </a:cxn>
              <a:cxn ang="0">
                <a:pos x="37" y="50"/>
              </a:cxn>
              <a:cxn ang="0">
                <a:pos x="37" y="52"/>
              </a:cxn>
              <a:cxn ang="0">
                <a:pos x="83" y="52"/>
              </a:cxn>
              <a:cxn ang="0">
                <a:pos x="37" y="56"/>
              </a:cxn>
              <a:cxn ang="0">
                <a:pos x="24" y="56"/>
              </a:cxn>
              <a:cxn ang="0">
                <a:pos x="20" y="60"/>
              </a:cxn>
              <a:cxn ang="0">
                <a:pos x="20" y="87"/>
              </a:cxn>
              <a:cxn ang="0">
                <a:pos x="60" y="68"/>
              </a:cxn>
              <a:cxn ang="0">
                <a:pos x="99" y="87"/>
              </a:cxn>
              <a:cxn ang="0">
                <a:pos x="99" y="60"/>
              </a:cxn>
              <a:cxn ang="0">
                <a:pos x="95" y="56"/>
              </a:cxn>
              <a:cxn ang="0">
                <a:pos x="83" y="56"/>
              </a:cxn>
              <a:cxn ang="0">
                <a:pos x="32" y="10"/>
              </a:cxn>
              <a:cxn ang="0">
                <a:pos x="42" y="0"/>
              </a:cxn>
              <a:cxn ang="0">
                <a:pos x="51" y="7"/>
              </a:cxn>
              <a:cxn ang="0">
                <a:pos x="51" y="7"/>
              </a:cxn>
              <a:cxn ang="0">
                <a:pos x="58" y="14"/>
              </a:cxn>
              <a:cxn ang="0">
                <a:pos x="58" y="17"/>
              </a:cxn>
              <a:cxn ang="0">
                <a:pos x="58" y="17"/>
              </a:cxn>
              <a:cxn ang="0">
                <a:pos x="62" y="21"/>
              </a:cxn>
              <a:cxn ang="0">
                <a:pos x="58" y="26"/>
              </a:cxn>
              <a:cxn ang="0">
                <a:pos x="53" y="21"/>
              </a:cxn>
              <a:cxn ang="0">
                <a:pos x="53" y="21"/>
              </a:cxn>
              <a:cxn ang="0">
                <a:pos x="51" y="21"/>
              </a:cxn>
              <a:cxn ang="0">
                <a:pos x="45" y="18"/>
              </a:cxn>
              <a:cxn ang="0">
                <a:pos x="42" y="19"/>
              </a:cxn>
              <a:cxn ang="0">
                <a:pos x="32" y="10"/>
              </a:cxn>
            </a:cxnLst>
            <a:rect l="0" t="0" r="r" b="b"/>
            <a:pathLst>
              <a:path w="119" h="158">
                <a:moveTo>
                  <a:pt x="60" y="73"/>
                </a:moveTo>
                <a:cubicBezTo>
                  <a:pt x="0" y="101"/>
                  <a:pt x="0" y="101"/>
                  <a:pt x="0" y="101"/>
                </a:cubicBezTo>
                <a:cubicBezTo>
                  <a:pt x="18" y="152"/>
                  <a:pt x="18" y="152"/>
                  <a:pt x="18" y="152"/>
                </a:cubicBezTo>
                <a:cubicBezTo>
                  <a:pt x="26" y="149"/>
                  <a:pt x="36" y="145"/>
                  <a:pt x="47" y="145"/>
                </a:cubicBezTo>
                <a:cubicBezTo>
                  <a:pt x="64" y="145"/>
                  <a:pt x="78" y="153"/>
                  <a:pt x="96" y="158"/>
                </a:cubicBezTo>
                <a:cubicBezTo>
                  <a:pt x="99" y="158"/>
                  <a:pt x="99" y="158"/>
                  <a:pt x="99" y="158"/>
                </a:cubicBezTo>
                <a:cubicBezTo>
                  <a:pt x="119" y="101"/>
                  <a:pt x="119" y="101"/>
                  <a:pt x="119" y="101"/>
                </a:cubicBezTo>
                <a:lnTo>
                  <a:pt x="60" y="73"/>
                </a:lnTo>
                <a:close/>
                <a:moveTo>
                  <a:pt x="83" y="52"/>
                </a:moveTo>
                <a:cubicBezTo>
                  <a:pt x="83" y="50"/>
                  <a:pt x="83" y="50"/>
                  <a:pt x="83" y="50"/>
                </a:cubicBezTo>
                <a:cubicBezTo>
                  <a:pt x="83" y="47"/>
                  <a:pt x="81" y="45"/>
                  <a:pt x="78" y="45"/>
                </a:cubicBezTo>
                <a:cubicBezTo>
                  <a:pt x="69" y="45"/>
                  <a:pt x="69" y="45"/>
                  <a:pt x="69" y="45"/>
                </a:cubicBezTo>
                <a:cubicBezTo>
                  <a:pt x="67" y="29"/>
                  <a:pt x="67" y="29"/>
                  <a:pt x="67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0" y="45"/>
                  <a:pt x="50" y="45"/>
                  <a:pt x="50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38" y="45"/>
                  <a:pt x="37" y="47"/>
                  <a:pt x="37" y="50"/>
                </a:cubicBezTo>
                <a:cubicBezTo>
                  <a:pt x="37" y="52"/>
                  <a:pt x="37" y="52"/>
                  <a:pt x="37" y="52"/>
                </a:cubicBezTo>
                <a:lnTo>
                  <a:pt x="83" y="52"/>
                </a:lnTo>
                <a:close/>
                <a:moveTo>
                  <a:pt x="37" y="56"/>
                </a:moveTo>
                <a:cubicBezTo>
                  <a:pt x="24" y="56"/>
                  <a:pt x="24" y="56"/>
                  <a:pt x="24" y="56"/>
                </a:cubicBezTo>
                <a:cubicBezTo>
                  <a:pt x="21" y="56"/>
                  <a:pt x="20" y="58"/>
                  <a:pt x="20" y="60"/>
                </a:cubicBezTo>
                <a:cubicBezTo>
                  <a:pt x="20" y="87"/>
                  <a:pt x="20" y="87"/>
                  <a:pt x="20" y="87"/>
                </a:cubicBezTo>
                <a:cubicBezTo>
                  <a:pt x="60" y="68"/>
                  <a:pt x="60" y="68"/>
                  <a:pt x="60" y="68"/>
                </a:cubicBezTo>
                <a:cubicBezTo>
                  <a:pt x="99" y="87"/>
                  <a:pt x="99" y="87"/>
                  <a:pt x="99" y="87"/>
                </a:cubicBezTo>
                <a:cubicBezTo>
                  <a:pt x="99" y="60"/>
                  <a:pt x="99" y="60"/>
                  <a:pt x="99" y="60"/>
                </a:cubicBezTo>
                <a:cubicBezTo>
                  <a:pt x="99" y="58"/>
                  <a:pt x="98" y="56"/>
                  <a:pt x="95" y="56"/>
                </a:cubicBezTo>
                <a:cubicBezTo>
                  <a:pt x="83" y="56"/>
                  <a:pt x="83" y="56"/>
                  <a:pt x="83" y="56"/>
                </a:cubicBezTo>
                <a:moveTo>
                  <a:pt x="32" y="10"/>
                </a:moveTo>
                <a:cubicBezTo>
                  <a:pt x="32" y="5"/>
                  <a:pt x="36" y="0"/>
                  <a:pt x="42" y="0"/>
                </a:cubicBezTo>
                <a:cubicBezTo>
                  <a:pt x="46" y="0"/>
                  <a:pt x="50" y="3"/>
                  <a:pt x="51" y="7"/>
                </a:cubicBezTo>
                <a:cubicBezTo>
                  <a:pt x="51" y="7"/>
                  <a:pt x="51" y="7"/>
                  <a:pt x="51" y="7"/>
                </a:cubicBezTo>
                <a:cubicBezTo>
                  <a:pt x="55" y="7"/>
                  <a:pt x="58" y="10"/>
                  <a:pt x="58" y="14"/>
                </a:cubicBezTo>
                <a:cubicBezTo>
                  <a:pt x="58" y="15"/>
                  <a:pt x="58" y="16"/>
                  <a:pt x="58" y="17"/>
                </a:cubicBezTo>
                <a:cubicBezTo>
                  <a:pt x="58" y="17"/>
                  <a:pt x="58" y="17"/>
                  <a:pt x="58" y="17"/>
                </a:cubicBezTo>
                <a:cubicBezTo>
                  <a:pt x="60" y="17"/>
                  <a:pt x="62" y="19"/>
                  <a:pt x="62" y="21"/>
                </a:cubicBezTo>
                <a:cubicBezTo>
                  <a:pt x="62" y="24"/>
                  <a:pt x="60" y="26"/>
                  <a:pt x="58" y="26"/>
                </a:cubicBezTo>
                <a:cubicBezTo>
                  <a:pt x="55" y="26"/>
                  <a:pt x="53" y="24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2" y="21"/>
                  <a:pt x="52" y="21"/>
                  <a:pt x="51" y="21"/>
                </a:cubicBezTo>
                <a:cubicBezTo>
                  <a:pt x="49" y="21"/>
                  <a:pt x="47" y="20"/>
                  <a:pt x="45" y="18"/>
                </a:cubicBezTo>
                <a:cubicBezTo>
                  <a:pt x="44" y="19"/>
                  <a:pt x="43" y="19"/>
                  <a:pt x="42" y="19"/>
                </a:cubicBezTo>
                <a:cubicBezTo>
                  <a:pt x="36" y="19"/>
                  <a:pt x="32" y="15"/>
                  <a:pt x="32" y="10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0" name="Freeform 354">
            <a:extLst>
              <a:ext uri="{FF2B5EF4-FFF2-40B4-BE49-F238E27FC236}">
                <a16:creationId xmlns:a16="http://schemas.microsoft.com/office/drawing/2014/main" id="{75A31554-417D-61E3-6FD7-22ADF72594FF}"/>
              </a:ext>
            </a:extLst>
          </p:cNvPr>
          <p:cNvSpPr>
            <a:spLocks noEditPoints="1"/>
          </p:cNvSpPr>
          <p:nvPr/>
        </p:nvSpPr>
        <p:spPr bwMode="auto">
          <a:xfrm>
            <a:off x="4909139" y="4787697"/>
            <a:ext cx="298240" cy="249407"/>
          </a:xfrm>
          <a:custGeom>
            <a:avLst/>
            <a:gdLst/>
            <a:ahLst/>
            <a:cxnLst>
              <a:cxn ang="0">
                <a:pos x="12" y="15"/>
              </a:cxn>
              <a:cxn ang="0">
                <a:pos x="44" y="15"/>
              </a:cxn>
              <a:cxn ang="0">
                <a:pos x="47" y="10"/>
              </a:cxn>
              <a:cxn ang="0">
                <a:pos x="16" y="10"/>
              </a:cxn>
              <a:cxn ang="0">
                <a:pos x="20" y="5"/>
              </a:cxn>
              <a:cxn ang="0">
                <a:pos x="22" y="4"/>
              </a:cxn>
              <a:cxn ang="0">
                <a:pos x="96" y="4"/>
              </a:cxn>
              <a:cxn ang="0">
                <a:pos x="99" y="5"/>
              </a:cxn>
              <a:cxn ang="0">
                <a:pos x="102" y="10"/>
              </a:cxn>
              <a:cxn ang="0">
                <a:pos x="71" y="10"/>
              </a:cxn>
              <a:cxn ang="0">
                <a:pos x="72" y="15"/>
              </a:cxn>
              <a:cxn ang="0">
                <a:pos x="106" y="15"/>
              </a:cxn>
              <a:cxn ang="0">
                <a:pos x="111" y="21"/>
              </a:cxn>
              <a:cxn ang="0">
                <a:pos x="7" y="21"/>
              </a:cxn>
              <a:cxn ang="0">
                <a:pos x="12" y="15"/>
              </a:cxn>
              <a:cxn ang="0">
                <a:pos x="108" y="90"/>
              </a:cxn>
              <a:cxn ang="0">
                <a:pos x="107" y="90"/>
              </a:cxn>
              <a:cxn ang="0">
                <a:pos x="68" y="90"/>
              </a:cxn>
              <a:cxn ang="0">
                <a:pos x="67" y="90"/>
              </a:cxn>
              <a:cxn ang="0">
                <a:pos x="67" y="88"/>
              </a:cxn>
              <a:cxn ang="0">
                <a:pos x="68" y="87"/>
              </a:cxn>
              <a:cxn ang="0">
                <a:pos x="107" y="87"/>
              </a:cxn>
              <a:cxn ang="0">
                <a:pos x="108" y="88"/>
              </a:cxn>
              <a:cxn ang="0">
                <a:pos x="108" y="90"/>
              </a:cxn>
              <a:cxn ang="0">
                <a:pos x="72" y="63"/>
              </a:cxn>
              <a:cxn ang="0">
                <a:pos x="70" y="60"/>
              </a:cxn>
              <a:cxn ang="0">
                <a:pos x="76" y="51"/>
              </a:cxn>
              <a:cxn ang="0">
                <a:pos x="78" y="51"/>
              </a:cxn>
              <a:cxn ang="0">
                <a:pos x="84" y="60"/>
              </a:cxn>
              <a:cxn ang="0">
                <a:pos x="83" y="63"/>
              </a:cxn>
              <a:cxn ang="0">
                <a:pos x="80" y="63"/>
              </a:cxn>
              <a:cxn ang="0">
                <a:pos x="80" y="80"/>
              </a:cxn>
              <a:cxn ang="0">
                <a:pos x="79" y="82"/>
              </a:cxn>
              <a:cxn ang="0">
                <a:pos x="75" y="82"/>
              </a:cxn>
              <a:cxn ang="0">
                <a:pos x="74" y="80"/>
              </a:cxn>
              <a:cxn ang="0">
                <a:pos x="74" y="63"/>
              </a:cxn>
              <a:cxn ang="0">
                <a:pos x="72" y="63"/>
              </a:cxn>
              <a:cxn ang="0">
                <a:pos x="93" y="63"/>
              </a:cxn>
              <a:cxn ang="0">
                <a:pos x="92" y="60"/>
              </a:cxn>
              <a:cxn ang="0">
                <a:pos x="97" y="51"/>
              </a:cxn>
              <a:cxn ang="0">
                <a:pos x="100" y="51"/>
              </a:cxn>
              <a:cxn ang="0">
                <a:pos x="105" y="60"/>
              </a:cxn>
              <a:cxn ang="0">
                <a:pos x="104" y="63"/>
              </a:cxn>
              <a:cxn ang="0">
                <a:pos x="102" y="63"/>
              </a:cxn>
              <a:cxn ang="0">
                <a:pos x="102" y="80"/>
              </a:cxn>
              <a:cxn ang="0">
                <a:pos x="100" y="82"/>
              </a:cxn>
              <a:cxn ang="0">
                <a:pos x="97" y="82"/>
              </a:cxn>
              <a:cxn ang="0">
                <a:pos x="95" y="80"/>
              </a:cxn>
              <a:cxn ang="0">
                <a:pos x="95" y="63"/>
              </a:cxn>
              <a:cxn ang="0">
                <a:pos x="93" y="63"/>
              </a:cxn>
              <a:cxn ang="0">
                <a:pos x="102" y="3"/>
              </a:cxn>
              <a:cxn ang="0">
                <a:pos x="96" y="0"/>
              </a:cxn>
              <a:cxn ang="0">
                <a:pos x="22" y="0"/>
              </a:cxn>
              <a:cxn ang="0">
                <a:pos x="17" y="3"/>
              </a:cxn>
              <a:cxn ang="0">
                <a:pos x="3" y="21"/>
              </a:cxn>
              <a:cxn ang="0">
                <a:pos x="0" y="29"/>
              </a:cxn>
              <a:cxn ang="0">
                <a:pos x="0" y="90"/>
              </a:cxn>
              <a:cxn ang="0">
                <a:pos x="9" y="99"/>
              </a:cxn>
              <a:cxn ang="0">
                <a:pos x="110" y="99"/>
              </a:cxn>
              <a:cxn ang="0">
                <a:pos x="119" y="90"/>
              </a:cxn>
              <a:cxn ang="0">
                <a:pos x="119" y="29"/>
              </a:cxn>
              <a:cxn ang="0">
                <a:pos x="116" y="21"/>
              </a:cxn>
              <a:cxn ang="0">
                <a:pos x="102" y="3"/>
              </a:cxn>
            </a:cxnLst>
            <a:rect l="0" t="0" r="r" b="b"/>
            <a:pathLst>
              <a:path w="119" h="99">
                <a:moveTo>
                  <a:pt x="12" y="15"/>
                </a:moveTo>
                <a:cubicBezTo>
                  <a:pt x="44" y="15"/>
                  <a:pt x="44" y="15"/>
                  <a:pt x="44" y="15"/>
                </a:cubicBezTo>
                <a:cubicBezTo>
                  <a:pt x="47" y="10"/>
                  <a:pt x="47" y="10"/>
                  <a:pt x="47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1" y="4"/>
                  <a:pt x="22" y="4"/>
                </a:cubicBezTo>
                <a:cubicBezTo>
                  <a:pt x="96" y="4"/>
                  <a:pt x="96" y="4"/>
                  <a:pt x="96" y="4"/>
                </a:cubicBezTo>
                <a:cubicBezTo>
                  <a:pt x="97" y="4"/>
                  <a:pt x="98" y="5"/>
                  <a:pt x="99" y="5"/>
                </a:cubicBezTo>
                <a:cubicBezTo>
                  <a:pt x="102" y="10"/>
                  <a:pt x="102" y="10"/>
                  <a:pt x="102" y="10"/>
                </a:cubicBezTo>
                <a:cubicBezTo>
                  <a:pt x="71" y="10"/>
                  <a:pt x="71" y="10"/>
                  <a:pt x="71" y="10"/>
                </a:cubicBezTo>
                <a:cubicBezTo>
                  <a:pt x="72" y="15"/>
                  <a:pt x="72" y="15"/>
                  <a:pt x="72" y="15"/>
                </a:cubicBezTo>
                <a:cubicBezTo>
                  <a:pt x="106" y="15"/>
                  <a:pt x="106" y="15"/>
                  <a:pt x="106" y="15"/>
                </a:cubicBezTo>
                <a:cubicBezTo>
                  <a:pt x="111" y="21"/>
                  <a:pt x="111" y="21"/>
                  <a:pt x="111" y="21"/>
                </a:cubicBezTo>
                <a:cubicBezTo>
                  <a:pt x="7" y="21"/>
                  <a:pt x="7" y="21"/>
                  <a:pt x="7" y="21"/>
                </a:cubicBezTo>
                <a:lnTo>
                  <a:pt x="12" y="15"/>
                </a:lnTo>
                <a:close/>
                <a:moveTo>
                  <a:pt x="108" y="90"/>
                </a:moveTo>
                <a:cubicBezTo>
                  <a:pt x="108" y="90"/>
                  <a:pt x="108" y="90"/>
                  <a:pt x="107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68" y="90"/>
                  <a:pt x="67" y="90"/>
                  <a:pt x="67" y="90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107" y="87"/>
                  <a:pt x="107" y="87"/>
                  <a:pt x="107" y="87"/>
                </a:cubicBezTo>
                <a:cubicBezTo>
                  <a:pt x="108" y="87"/>
                  <a:pt x="108" y="87"/>
                  <a:pt x="108" y="88"/>
                </a:cubicBezTo>
                <a:lnTo>
                  <a:pt x="108" y="90"/>
                </a:lnTo>
                <a:close/>
                <a:moveTo>
                  <a:pt x="72" y="63"/>
                </a:moveTo>
                <a:cubicBezTo>
                  <a:pt x="71" y="63"/>
                  <a:pt x="70" y="61"/>
                  <a:pt x="70" y="60"/>
                </a:cubicBezTo>
                <a:cubicBezTo>
                  <a:pt x="76" y="51"/>
                  <a:pt x="76" y="51"/>
                  <a:pt x="76" y="51"/>
                </a:cubicBezTo>
                <a:cubicBezTo>
                  <a:pt x="77" y="50"/>
                  <a:pt x="78" y="50"/>
                  <a:pt x="78" y="51"/>
                </a:cubicBezTo>
                <a:cubicBezTo>
                  <a:pt x="84" y="60"/>
                  <a:pt x="84" y="60"/>
                  <a:pt x="84" y="60"/>
                </a:cubicBezTo>
                <a:cubicBezTo>
                  <a:pt x="85" y="61"/>
                  <a:pt x="84" y="63"/>
                  <a:pt x="83" y="63"/>
                </a:cubicBezTo>
                <a:cubicBezTo>
                  <a:pt x="80" y="63"/>
                  <a:pt x="80" y="63"/>
                  <a:pt x="80" y="63"/>
                </a:cubicBezTo>
                <a:cubicBezTo>
                  <a:pt x="80" y="80"/>
                  <a:pt x="80" y="80"/>
                  <a:pt x="80" y="80"/>
                </a:cubicBezTo>
                <a:cubicBezTo>
                  <a:pt x="80" y="81"/>
                  <a:pt x="80" y="82"/>
                  <a:pt x="79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5" y="82"/>
                  <a:pt x="74" y="81"/>
                  <a:pt x="74" y="80"/>
                </a:cubicBezTo>
                <a:cubicBezTo>
                  <a:pt x="74" y="63"/>
                  <a:pt x="74" y="63"/>
                  <a:pt x="74" y="63"/>
                </a:cubicBezTo>
                <a:lnTo>
                  <a:pt x="72" y="63"/>
                </a:lnTo>
                <a:close/>
                <a:moveTo>
                  <a:pt x="93" y="63"/>
                </a:moveTo>
                <a:cubicBezTo>
                  <a:pt x="92" y="63"/>
                  <a:pt x="91" y="61"/>
                  <a:pt x="92" y="60"/>
                </a:cubicBezTo>
                <a:cubicBezTo>
                  <a:pt x="97" y="51"/>
                  <a:pt x="97" y="51"/>
                  <a:pt x="97" y="51"/>
                </a:cubicBezTo>
                <a:cubicBezTo>
                  <a:pt x="98" y="50"/>
                  <a:pt x="99" y="50"/>
                  <a:pt x="100" y="51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106" y="61"/>
                  <a:pt x="105" y="63"/>
                  <a:pt x="104" y="63"/>
                </a:cubicBezTo>
                <a:cubicBezTo>
                  <a:pt x="102" y="63"/>
                  <a:pt x="102" y="63"/>
                  <a:pt x="102" y="63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02" y="81"/>
                  <a:pt x="101" y="82"/>
                  <a:pt x="100" y="82"/>
                </a:cubicBezTo>
                <a:cubicBezTo>
                  <a:pt x="97" y="82"/>
                  <a:pt x="97" y="82"/>
                  <a:pt x="97" y="82"/>
                </a:cubicBezTo>
                <a:cubicBezTo>
                  <a:pt x="96" y="82"/>
                  <a:pt x="95" y="81"/>
                  <a:pt x="95" y="80"/>
                </a:cubicBezTo>
                <a:cubicBezTo>
                  <a:pt x="95" y="63"/>
                  <a:pt x="95" y="63"/>
                  <a:pt x="95" y="63"/>
                </a:cubicBezTo>
                <a:lnTo>
                  <a:pt x="93" y="63"/>
                </a:lnTo>
                <a:close/>
                <a:moveTo>
                  <a:pt x="102" y="3"/>
                </a:moveTo>
                <a:cubicBezTo>
                  <a:pt x="100" y="1"/>
                  <a:pt x="98" y="0"/>
                  <a:pt x="9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0" y="0"/>
                  <a:pt x="18" y="1"/>
                  <a:pt x="17" y="3"/>
                </a:cubicBezTo>
                <a:cubicBezTo>
                  <a:pt x="3" y="21"/>
                  <a:pt x="3" y="21"/>
                  <a:pt x="3" y="21"/>
                </a:cubicBezTo>
                <a:cubicBezTo>
                  <a:pt x="1" y="23"/>
                  <a:pt x="0" y="26"/>
                  <a:pt x="0" y="29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5"/>
                  <a:pt x="4" y="99"/>
                  <a:pt x="9" y="99"/>
                </a:cubicBezTo>
                <a:cubicBezTo>
                  <a:pt x="110" y="99"/>
                  <a:pt x="110" y="99"/>
                  <a:pt x="110" y="99"/>
                </a:cubicBezTo>
                <a:cubicBezTo>
                  <a:pt x="115" y="99"/>
                  <a:pt x="119" y="95"/>
                  <a:pt x="119" y="90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19" y="26"/>
                  <a:pt x="117" y="23"/>
                  <a:pt x="116" y="21"/>
                </a:cubicBezTo>
                <a:lnTo>
                  <a:pt x="102" y="3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1" name="Freeform 355">
            <a:extLst>
              <a:ext uri="{FF2B5EF4-FFF2-40B4-BE49-F238E27FC236}">
                <a16:creationId xmlns:a16="http://schemas.microsoft.com/office/drawing/2014/main" id="{032F3AE8-6A49-15DD-07AB-4F102BF607F1}"/>
              </a:ext>
            </a:extLst>
          </p:cNvPr>
          <p:cNvSpPr>
            <a:spLocks noEditPoints="1"/>
          </p:cNvSpPr>
          <p:nvPr/>
        </p:nvSpPr>
        <p:spPr bwMode="auto">
          <a:xfrm>
            <a:off x="5348651" y="4768512"/>
            <a:ext cx="299986" cy="287778"/>
          </a:xfrm>
          <a:custGeom>
            <a:avLst/>
            <a:gdLst/>
            <a:ahLst/>
            <a:cxnLst>
              <a:cxn ang="0">
                <a:pos x="64" y="93"/>
              </a:cxn>
              <a:cxn ang="0">
                <a:pos x="67" y="106"/>
              </a:cxn>
              <a:cxn ang="0">
                <a:pos x="62" y="113"/>
              </a:cxn>
              <a:cxn ang="0">
                <a:pos x="49" y="101"/>
              </a:cxn>
              <a:cxn ang="0">
                <a:pos x="78" y="71"/>
              </a:cxn>
              <a:cxn ang="0">
                <a:pos x="65" y="74"/>
              </a:cxn>
              <a:cxn ang="0">
                <a:pos x="70" y="70"/>
              </a:cxn>
              <a:cxn ang="0">
                <a:pos x="20" y="68"/>
              </a:cxn>
              <a:cxn ang="0">
                <a:pos x="10" y="70"/>
              </a:cxn>
              <a:cxn ang="0">
                <a:pos x="28" y="85"/>
              </a:cxn>
              <a:cxn ang="0">
                <a:pos x="7" y="87"/>
              </a:cxn>
              <a:cxn ang="0">
                <a:pos x="2" y="87"/>
              </a:cxn>
              <a:cxn ang="0">
                <a:pos x="6" y="99"/>
              </a:cxn>
              <a:cxn ang="0">
                <a:pos x="3" y="103"/>
              </a:cxn>
              <a:cxn ang="0">
                <a:pos x="83" y="76"/>
              </a:cxn>
              <a:cxn ang="0">
                <a:pos x="119" y="55"/>
              </a:cxn>
              <a:cxn ang="0">
                <a:pos x="73" y="105"/>
              </a:cxn>
              <a:cxn ang="0">
                <a:pos x="97" y="90"/>
              </a:cxn>
              <a:cxn ang="0">
                <a:pos x="96" y="81"/>
              </a:cxn>
              <a:cxn ang="0">
                <a:pos x="97" y="71"/>
              </a:cxn>
              <a:cxn ang="0">
                <a:pos x="83" y="58"/>
              </a:cxn>
              <a:cxn ang="0">
                <a:pos x="79" y="37"/>
              </a:cxn>
              <a:cxn ang="0">
                <a:pos x="82" y="11"/>
              </a:cxn>
              <a:cxn ang="0">
                <a:pos x="59" y="11"/>
              </a:cxn>
              <a:cxn ang="0">
                <a:pos x="62" y="33"/>
              </a:cxn>
              <a:cxn ang="0">
                <a:pos x="60" y="44"/>
              </a:cxn>
              <a:cxn ang="0">
                <a:pos x="41" y="47"/>
              </a:cxn>
              <a:cxn ang="0">
                <a:pos x="56" y="61"/>
              </a:cxn>
              <a:cxn ang="0">
                <a:pos x="48" y="70"/>
              </a:cxn>
              <a:cxn ang="0">
                <a:pos x="47" y="61"/>
              </a:cxn>
              <a:cxn ang="0">
                <a:pos x="22" y="33"/>
              </a:cxn>
              <a:cxn ang="0">
                <a:pos x="17" y="62"/>
              </a:cxn>
              <a:cxn ang="0">
                <a:pos x="11" y="63"/>
              </a:cxn>
              <a:cxn ang="0">
                <a:pos x="65" y="0"/>
              </a:cxn>
            </a:cxnLst>
            <a:rect l="0" t="0" r="r" b="b"/>
            <a:pathLst>
              <a:path w="119" h="114">
                <a:moveTo>
                  <a:pt x="49" y="99"/>
                </a:moveTo>
                <a:cubicBezTo>
                  <a:pt x="64" y="93"/>
                  <a:pt x="64" y="93"/>
                  <a:pt x="64" y="93"/>
                </a:cubicBezTo>
                <a:cubicBezTo>
                  <a:pt x="65" y="93"/>
                  <a:pt x="66" y="94"/>
                  <a:pt x="66" y="94"/>
                </a:cubicBezTo>
                <a:cubicBezTo>
                  <a:pt x="67" y="106"/>
                  <a:pt x="67" y="106"/>
                  <a:pt x="67" y="106"/>
                </a:cubicBezTo>
                <a:cubicBezTo>
                  <a:pt x="67" y="109"/>
                  <a:pt x="66" y="111"/>
                  <a:pt x="63" y="113"/>
                </a:cubicBezTo>
                <a:cubicBezTo>
                  <a:pt x="62" y="113"/>
                  <a:pt x="62" y="113"/>
                  <a:pt x="62" y="113"/>
                </a:cubicBezTo>
                <a:cubicBezTo>
                  <a:pt x="61" y="114"/>
                  <a:pt x="60" y="113"/>
                  <a:pt x="59" y="113"/>
                </a:cubicBezTo>
                <a:cubicBezTo>
                  <a:pt x="49" y="101"/>
                  <a:pt x="49" y="101"/>
                  <a:pt x="49" y="101"/>
                </a:cubicBezTo>
                <a:cubicBezTo>
                  <a:pt x="48" y="100"/>
                  <a:pt x="48" y="99"/>
                  <a:pt x="49" y="99"/>
                </a:cubicBezTo>
                <a:moveTo>
                  <a:pt x="78" y="71"/>
                </a:moveTo>
                <a:cubicBezTo>
                  <a:pt x="65" y="77"/>
                  <a:pt x="65" y="77"/>
                  <a:pt x="65" y="77"/>
                </a:cubicBezTo>
                <a:cubicBezTo>
                  <a:pt x="65" y="74"/>
                  <a:pt x="65" y="74"/>
                  <a:pt x="65" y="74"/>
                </a:cubicBezTo>
                <a:cubicBezTo>
                  <a:pt x="74" y="70"/>
                  <a:pt x="74" y="70"/>
                  <a:pt x="74" y="70"/>
                </a:cubicBezTo>
                <a:cubicBezTo>
                  <a:pt x="73" y="70"/>
                  <a:pt x="71" y="70"/>
                  <a:pt x="70" y="70"/>
                </a:cubicBezTo>
                <a:cubicBezTo>
                  <a:pt x="65" y="70"/>
                  <a:pt x="57" y="72"/>
                  <a:pt x="48" y="76"/>
                </a:cubicBezTo>
                <a:cubicBezTo>
                  <a:pt x="20" y="68"/>
                  <a:pt x="20" y="68"/>
                  <a:pt x="20" y="68"/>
                </a:cubicBezTo>
                <a:cubicBezTo>
                  <a:pt x="17" y="68"/>
                  <a:pt x="14" y="68"/>
                  <a:pt x="12" y="70"/>
                </a:cubicBezTo>
                <a:cubicBezTo>
                  <a:pt x="10" y="70"/>
                  <a:pt x="10" y="70"/>
                  <a:pt x="10" y="70"/>
                </a:cubicBezTo>
                <a:cubicBezTo>
                  <a:pt x="9" y="71"/>
                  <a:pt x="9" y="73"/>
                  <a:pt x="10" y="74"/>
                </a:cubicBezTo>
                <a:cubicBezTo>
                  <a:pt x="28" y="85"/>
                  <a:pt x="28" y="85"/>
                  <a:pt x="28" y="85"/>
                </a:cubicBezTo>
                <a:cubicBezTo>
                  <a:pt x="23" y="87"/>
                  <a:pt x="20" y="90"/>
                  <a:pt x="16" y="92"/>
                </a:cubicBezTo>
                <a:cubicBezTo>
                  <a:pt x="7" y="87"/>
                  <a:pt x="7" y="87"/>
                  <a:pt x="7" y="87"/>
                </a:cubicBezTo>
                <a:cubicBezTo>
                  <a:pt x="6" y="86"/>
                  <a:pt x="4" y="86"/>
                  <a:pt x="3" y="87"/>
                </a:cubicBezTo>
                <a:cubicBezTo>
                  <a:pt x="2" y="87"/>
                  <a:pt x="2" y="87"/>
                  <a:pt x="2" y="87"/>
                </a:cubicBezTo>
                <a:cubicBezTo>
                  <a:pt x="1" y="88"/>
                  <a:pt x="0" y="89"/>
                  <a:pt x="1" y="90"/>
                </a:cubicBezTo>
                <a:cubicBezTo>
                  <a:pt x="6" y="99"/>
                  <a:pt x="6" y="99"/>
                  <a:pt x="6" y="99"/>
                </a:cubicBezTo>
                <a:cubicBezTo>
                  <a:pt x="6" y="99"/>
                  <a:pt x="6" y="99"/>
                  <a:pt x="6" y="99"/>
                </a:cubicBezTo>
                <a:cubicBezTo>
                  <a:pt x="4" y="100"/>
                  <a:pt x="3" y="102"/>
                  <a:pt x="3" y="103"/>
                </a:cubicBezTo>
                <a:cubicBezTo>
                  <a:pt x="3" y="105"/>
                  <a:pt x="6" y="106"/>
                  <a:pt x="9" y="106"/>
                </a:cubicBezTo>
                <a:cubicBezTo>
                  <a:pt x="14" y="106"/>
                  <a:pt x="83" y="90"/>
                  <a:pt x="83" y="76"/>
                </a:cubicBezTo>
                <a:cubicBezTo>
                  <a:pt x="83" y="73"/>
                  <a:pt x="81" y="72"/>
                  <a:pt x="78" y="71"/>
                </a:cubicBezTo>
                <a:moveTo>
                  <a:pt x="119" y="55"/>
                </a:moveTo>
                <a:cubicBezTo>
                  <a:pt x="119" y="82"/>
                  <a:pt x="99" y="105"/>
                  <a:pt x="73" y="109"/>
                </a:cubicBezTo>
                <a:cubicBezTo>
                  <a:pt x="73" y="108"/>
                  <a:pt x="73" y="106"/>
                  <a:pt x="73" y="105"/>
                </a:cubicBezTo>
                <a:cubicBezTo>
                  <a:pt x="73" y="105"/>
                  <a:pt x="73" y="104"/>
                  <a:pt x="73" y="102"/>
                </a:cubicBezTo>
                <a:cubicBezTo>
                  <a:pt x="82" y="100"/>
                  <a:pt x="90" y="96"/>
                  <a:pt x="97" y="90"/>
                </a:cubicBezTo>
                <a:cubicBezTo>
                  <a:pt x="97" y="90"/>
                  <a:pt x="96" y="89"/>
                  <a:pt x="96" y="89"/>
                </a:cubicBezTo>
                <a:cubicBezTo>
                  <a:pt x="94" y="86"/>
                  <a:pt x="96" y="84"/>
                  <a:pt x="96" y="81"/>
                </a:cubicBezTo>
                <a:cubicBezTo>
                  <a:pt x="96" y="79"/>
                  <a:pt x="92" y="79"/>
                  <a:pt x="92" y="78"/>
                </a:cubicBezTo>
                <a:cubicBezTo>
                  <a:pt x="91" y="73"/>
                  <a:pt x="95" y="73"/>
                  <a:pt x="97" y="71"/>
                </a:cubicBezTo>
                <a:cubicBezTo>
                  <a:pt x="99" y="69"/>
                  <a:pt x="95" y="64"/>
                  <a:pt x="92" y="65"/>
                </a:cubicBezTo>
                <a:cubicBezTo>
                  <a:pt x="90" y="65"/>
                  <a:pt x="83" y="63"/>
                  <a:pt x="83" y="58"/>
                </a:cubicBezTo>
                <a:cubicBezTo>
                  <a:pt x="84" y="51"/>
                  <a:pt x="75" y="52"/>
                  <a:pt x="74" y="49"/>
                </a:cubicBezTo>
                <a:cubicBezTo>
                  <a:pt x="72" y="44"/>
                  <a:pt x="75" y="39"/>
                  <a:pt x="79" y="37"/>
                </a:cubicBezTo>
                <a:cubicBezTo>
                  <a:pt x="85" y="36"/>
                  <a:pt x="91" y="31"/>
                  <a:pt x="90" y="25"/>
                </a:cubicBezTo>
                <a:cubicBezTo>
                  <a:pt x="90" y="19"/>
                  <a:pt x="87" y="14"/>
                  <a:pt x="82" y="11"/>
                </a:cubicBezTo>
                <a:cubicBezTo>
                  <a:pt x="78" y="9"/>
                  <a:pt x="73" y="7"/>
                  <a:pt x="67" y="7"/>
                </a:cubicBezTo>
                <a:cubicBezTo>
                  <a:pt x="63" y="7"/>
                  <a:pt x="58" y="8"/>
                  <a:pt x="59" y="11"/>
                </a:cubicBezTo>
                <a:cubicBezTo>
                  <a:pt x="59" y="16"/>
                  <a:pt x="74" y="17"/>
                  <a:pt x="72" y="22"/>
                </a:cubicBezTo>
                <a:cubicBezTo>
                  <a:pt x="70" y="25"/>
                  <a:pt x="60" y="29"/>
                  <a:pt x="62" y="33"/>
                </a:cubicBezTo>
                <a:cubicBezTo>
                  <a:pt x="63" y="35"/>
                  <a:pt x="66" y="33"/>
                  <a:pt x="65" y="38"/>
                </a:cubicBezTo>
                <a:cubicBezTo>
                  <a:pt x="65" y="40"/>
                  <a:pt x="63" y="44"/>
                  <a:pt x="60" y="44"/>
                </a:cubicBezTo>
                <a:cubicBezTo>
                  <a:pt x="57" y="45"/>
                  <a:pt x="54" y="37"/>
                  <a:pt x="46" y="36"/>
                </a:cubicBezTo>
                <a:cubicBezTo>
                  <a:pt x="42" y="36"/>
                  <a:pt x="36" y="42"/>
                  <a:pt x="41" y="47"/>
                </a:cubicBezTo>
                <a:cubicBezTo>
                  <a:pt x="44" y="50"/>
                  <a:pt x="49" y="44"/>
                  <a:pt x="51" y="48"/>
                </a:cubicBezTo>
                <a:cubicBezTo>
                  <a:pt x="52" y="52"/>
                  <a:pt x="51" y="58"/>
                  <a:pt x="56" y="61"/>
                </a:cubicBezTo>
                <a:cubicBezTo>
                  <a:pt x="58" y="62"/>
                  <a:pt x="61" y="63"/>
                  <a:pt x="64" y="65"/>
                </a:cubicBezTo>
                <a:cubicBezTo>
                  <a:pt x="59" y="66"/>
                  <a:pt x="54" y="67"/>
                  <a:pt x="48" y="70"/>
                </a:cubicBezTo>
                <a:cubicBezTo>
                  <a:pt x="43" y="68"/>
                  <a:pt x="43" y="68"/>
                  <a:pt x="43" y="68"/>
                </a:cubicBezTo>
                <a:cubicBezTo>
                  <a:pt x="45" y="66"/>
                  <a:pt x="48" y="65"/>
                  <a:pt x="47" y="61"/>
                </a:cubicBezTo>
                <a:cubicBezTo>
                  <a:pt x="46" y="55"/>
                  <a:pt x="36" y="58"/>
                  <a:pt x="29" y="51"/>
                </a:cubicBezTo>
                <a:cubicBezTo>
                  <a:pt x="27" y="48"/>
                  <a:pt x="22" y="41"/>
                  <a:pt x="22" y="33"/>
                </a:cubicBezTo>
                <a:cubicBezTo>
                  <a:pt x="19" y="39"/>
                  <a:pt x="17" y="47"/>
                  <a:pt x="17" y="55"/>
                </a:cubicBezTo>
                <a:cubicBezTo>
                  <a:pt x="17" y="57"/>
                  <a:pt x="17" y="60"/>
                  <a:pt x="17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5" y="62"/>
                  <a:pt x="13" y="63"/>
                  <a:pt x="11" y="63"/>
                </a:cubicBezTo>
                <a:cubicBezTo>
                  <a:pt x="10" y="61"/>
                  <a:pt x="10" y="58"/>
                  <a:pt x="10" y="55"/>
                </a:cubicBezTo>
                <a:cubicBezTo>
                  <a:pt x="10" y="25"/>
                  <a:pt x="35" y="0"/>
                  <a:pt x="65" y="0"/>
                </a:cubicBezTo>
                <a:cubicBezTo>
                  <a:pt x="95" y="0"/>
                  <a:pt x="119" y="25"/>
                  <a:pt x="119" y="55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2" name="Freeform 356">
            <a:extLst>
              <a:ext uri="{FF2B5EF4-FFF2-40B4-BE49-F238E27FC236}">
                <a16:creationId xmlns:a16="http://schemas.microsoft.com/office/drawing/2014/main" id="{E96629A9-E771-B07F-3419-E60F4B5D2DCA}"/>
              </a:ext>
            </a:extLst>
          </p:cNvPr>
          <p:cNvSpPr>
            <a:spLocks noEditPoints="1"/>
          </p:cNvSpPr>
          <p:nvPr/>
        </p:nvSpPr>
        <p:spPr bwMode="auto">
          <a:xfrm>
            <a:off x="4433000" y="4792929"/>
            <a:ext cx="301730" cy="238942"/>
          </a:xfrm>
          <a:custGeom>
            <a:avLst/>
            <a:gdLst/>
            <a:ahLst/>
            <a:cxnLst>
              <a:cxn ang="0">
                <a:pos x="78" y="34"/>
              </a:cxn>
              <a:cxn ang="0">
                <a:pos x="78" y="75"/>
              </a:cxn>
              <a:cxn ang="0">
                <a:pos x="117" y="84"/>
              </a:cxn>
              <a:cxn ang="0">
                <a:pos x="108" y="55"/>
              </a:cxn>
              <a:cxn ang="0">
                <a:pos x="48" y="55"/>
              </a:cxn>
              <a:cxn ang="0">
                <a:pos x="94" y="80"/>
              </a:cxn>
              <a:cxn ang="0">
                <a:pos x="112" y="95"/>
              </a:cxn>
              <a:cxn ang="0">
                <a:pos x="117" y="84"/>
              </a:cxn>
              <a:cxn ang="0">
                <a:pos x="91" y="0"/>
              </a:cxn>
              <a:cxn ang="0">
                <a:pos x="90" y="23"/>
              </a:cxn>
              <a:cxn ang="0">
                <a:pos x="98" y="2"/>
              </a:cxn>
              <a:cxn ang="0">
                <a:pos x="84" y="0"/>
              </a:cxn>
              <a:cxn ang="0">
                <a:pos x="81" y="2"/>
              </a:cxn>
              <a:cxn ang="0">
                <a:pos x="86" y="22"/>
              </a:cxn>
              <a:cxn ang="0">
                <a:pos x="84" y="0"/>
              </a:cxn>
              <a:cxn ang="0">
                <a:pos x="75" y="0"/>
              </a:cxn>
              <a:cxn ang="0">
                <a:pos x="73" y="22"/>
              </a:cxn>
              <a:cxn ang="0">
                <a:pos x="76" y="2"/>
              </a:cxn>
              <a:cxn ang="0">
                <a:pos x="63" y="0"/>
              </a:cxn>
              <a:cxn ang="0">
                <a:pos x="51" y="2"/>
              </a:cxn>
              <a:cxn ang="0">
                <a:pos x="64" y="24"/>
              </a:cxn>
              <a:cxn ang="0">
                <a:pos x="63" y="0"/>
              </a:cxn>
              <a:cxn ang="0">
                <a:pos x="40" y="0"/>
              </a:cxn>
              <a:cxn ang="0">
                <a:pos x="38" y="66"/>
              </a:cxn>
              <a:cxn ang="0">
                <a:pos x="42" y="68"/>
              </a:cxn>
              <a:cxn ang="0">
                <a:pos x="44" y="2"/>
              </a:cxn>
              <a:cxn ang="0">
                <a:pos x="27" y="0"/>
              </a:cxn>
              <a:cxn ang="0">
                <a:pos x="17" y="2"/>
              </a:cxn>
              <a:cxn ang="0">
                <a:pos x="19" y="68"/>
              </a:cxn>
              <a:cxn ang="0">
                <a:pos x="29" y="66"/>
              </a:cxn>
              <a:cxn ang="0">
                <a:pos x="27" y="0"/>
              </a:cxn>
              <a:cxn ang="0">
                <a:pos x="2" y="68"/>
              </a:cxn>
              <a:cxn ang="0">
                <a:pos x="0" y="2"/>
              </a:cxn>
              <a:cxn ang="0">
                <a:pos x="7" y="0"/>
              </a:cxn>
              <a:cxn ang="0">
                <a:pos x="8" y="66"/>
              </a:cxn>
            </a:cxnLst>
            <a:rect l="0" t="0" r="r" b="b"/>
            <a:pathLst>
              <a:path w="120" h="95">
                <a:moveTo>
                  <a:pt x="58" y="55"/>
                </a:moveTo>
                <a:cubicBezTo>
                  <a:pt x="58" y="43"/>
                  <a:pt x="67" y="34"/>
                  <a:pt x="78" y="34"/>
                </a:cubicBezTo>
                <a:cubicBezTo>
                  <a:pt x="89" y="34"/>
                  <a:pt x="98" y="43"/>
                  <a:pt x="98" y="55"/>
                </a:cubicBezTo>
                <a:cubicBezTo>
                  <a:pt x="98" y="66"/>
                  <a:pt x="89" y="75"/>
                  <a:pt x="78" y="75"/>
                </a:cubicBezTo>
                <a:cubicBezTo>
                  <a:pt x="67" y="75"/>
                  <a:pt x="58" y="66"/>
                  <a:pt x="58" y="55"/>
                </a:cubicBezTo>
                <a:moveTo>
                  <a:pt x="117" y="84"/>
                </a:moveTo>
                <a:cubicBezTo>
                  <a:pt x="103" y="70"/>
                  <a:pt x="103" y="70"/>
                  <a:pt x="103" y="70"/>
                </a:cubicBezTo>
                <a:cubicBezTo>
                  <a:pt x="106" y="66"/>
                  <a:pt x="108" y="60"/>
                  <a:pt x="108" y="55"/>
                </a:cubicBezTo>
                <a:cubicBezTo>
                  <a:pt x="108" y="38"/>
                  <a:pt x="94" y="25"/>
                  <a:pt x="78" y="25"/>
                </a:cubicBezTo>
                <a:cubicBezTo>
                  <a:pt x="62" y="25"/>
                  <a:pt x="48" y="38"/>
                  <a:pt x="48" y="55"/>
                </a:cubicBezTo>
                <a:cubicBezTo>
                  <a:pt x="48" y="71"/>
                  <a:pt x="62" y="84"/>
                  <a:pt x="78" y="84"/>
                </a:cubicBezTo>
                <a:cubicBezTo>
                  <a:pt x="84" y="84"/>
                  <a:pt x="89" y="82"/>
                  <a:pt x="94" y="80"/>
                </a:cubicBezTo>
                <a:cubicBezTo>
                  <a:pt x="108" y="93"/>
                  <a:pt x="108" y="93"/>
                  <a:pt x="108" y="93"/>
                </a:cubicBezTo>
                <a:cubicBezTo>
                  <a:pt x="109" y="95"/>
                  <a:pt x="111" y="95"/>
                  <a:pt x="112" y="95"/>
                </a:cubicBezTo>
                <a:cubicBezTo>
                  <a:pt x="114" y="95"/>
                  <a:pt x="116" y="95"/>
                  <a:pt x="117" y="93"/>
                </a:cubicBezTo>
                <a:cubicBezTo>
                  <a:pt x="120" y="91"/>
                  <a:pt x="120" y="87"/>
                  <a:pt x="117" y="84"/>
                </a:cubicBezTo>
                <a:moveTo>
                  <a:pt x="97" y="0"/>
                </a:moveTo>
                <a:cubicBezTo>
                  <a:pt x="91" y="0"/>
                  <a:pt x="91" y="0"/>
                  <a:pt x="91" y="0"/>
                </a:cubicBezTo>
                <a:cubicBezTo>
                  <a:pt x="90" y="0"/>
                  <a:pt x="90" y="1"/>
                  <a:pt x="90" y="2"/>
                </a:cubicBezTo>
                <a:cubicBezTo>
                  <a:pt x="90" y="23"/>
                  <a:pt x="90" y="23"/>
                  <a:pt x="90" y="23"/>
                </a:cubicBezTo>
                <a:cubicBezTo>
                  <a:pt x="93" y="24"/>
                  <a:pt x="96" y="26"/>
                  <a:pt x="98" y="28"/>
                </a:cubicBezTo>
                <a:cubicBezTo>
                  <a:pt x="98" y="2"/>
                  <a:pt x="98" y="2"/>
                  <a:pt x="98" y="2"/>
                </a:cubicBezTo>
                <a:cubicBezTo>
                  <a:pt x="98" y="1"/>
                  <a:pt x="98" y="0"/>
                  <a:pt x="97" y="0"/>
                </a:cubicBezTo>
                <a:moveTo>
                  <a:pt x="84" y="0"/>
                </a:moveTo>
                <a:cubicBezTo>
                  <a:pt x="83" y="0"/>
                  <a:pt x="83" y="0"/>
                  <a:pt x="83" y="0"/>
                </a:cubicBezTo>
                <a:cubicBezTo>
                  <a:pt x="82" y="0"/>
                  <a:pt x="81" y="1"/>
                  <a:pt x="81" y="2"/>
                </a:cubicBezTo>
                <a:cubicBezTo>
                  <a:pt x="81" y="21"/>
                  <a:pt x="81" y="21"/>
                  <a:pt x="81" y="21"/>
                </a:cubicBezTo>
                <a:cubicBezTo>
                  <a:pt x="83" y="22"/>
                  <a:pt x="84" y="22"/>
                  <a:pt x="86" y="22"/>
                </a:cubicBezTo>
                <a:cubicBezTo>
                  <a:pt x="86" y="2"/>
                  <a:pt x="86" y="2"/>
                  <a:pt x="86" y="2"/>
                </a:cubicBezTo>
                <a:cubicBezTo>
                  <a:pt x="86" y="1"/>
                  <a:pt x="85" y="0"/>
                  <a:pt x="84" y="0"/>
                </a:cubicBezTo>
                <a:moveTo>
                  <a:pt x="75" y="0"/>
                </a:moveTo>
                <a:cubicBezTo>
                  <a:pt x="75" y="0"/>
                  <a:pt x="75" y="0"/>
                  <a:pt x="75" y="0"/>
                </a:cubicBezTo>
                <a:cubicBezTo>
                  <a:pt x="74" y="0"/>
                  <a:pt x="73" y="1"/>
                  <a:pt x="73" y="2"/>
                </a:cubicBezTo>
                <a:cubicBezTo>
                  <a:pt x="73" y="22"/>
                  <a:pt x="73" y="22"/>
                  <a:pt x="73" y="22"/>
                </a:cubicBezTo>
                <a:cubicBezTo>
                  <a:pt x="74" y="21"/>
                  <a:pt x="75" y="21"/>
                  <a:pt x="76" y="21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1"/>
                  <a:pt x="76" y="0"/>
                  <a:pt x="75" y="0"/>
                </a:cubicBezTo>
                <a:moveTo>
                  <a:pt x="63" y="0"/>
                </a:move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1" y="1"/>
                  <a:pt x="51" y="2"/>
                </a:cubicBezTo>
                <a:cubicBezTo>
                  <a:pt x="51" y="35"/>
                  <a:pt x="51" y="35"/>
                  <a:pt x="51" y="35"/>
                </a:cubicBezTo>
                <a:cubicBezTo>
                  <a:pt x="54" y="31"/>
                  <a:pt x="59" y="27"/>
                  <a:pt x="64" y="24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1"/>
                  <a:pt x="64" y="0"/>
                  <a:pt x="63" y="0"/>
                </a:cubicBezTo>
                <a:moveTo>
                  <a:pt x="42" y="0"/>
                </a:moveTo>
                <a:cubicBezTo>
                  <a:pt x="40" y="0"/>
                  <a:pt x="40" y="0"/>
                  <a:pt x="40" y="0"/>
                </a:cubicBezTo>
                <a:cubicBezTo>
                  <a:pt x="39" y="0"/>
                  <a:pt x="38" y="1"/>
                  <a:pt x="38" y="2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7"/>
                  <a:pt x="39" y="68"/>
                  <a:pt x="40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3" y="68"/>
                  <a:pt x="44" y="67"/>
                  <a:pt x="44" y="66"/>
                </a:cubicBezTo>
                <a:cubicBezTo>
                  <a:pt x="44" y="2"/>
                  <a:pt x="44" y="2"/>
                  <a:pt x="44" y="2"/>
                </a:cubicBezTo>
                <a:cubicBezTo>
                  <a:pt x="44" y="1"/>
                  <a:pt x="43" y="0"/>
                  <a:pt x="42" y="0"/>
                </a:cubicBezTo>
                <a:moveTo>
                  <a:pt x="27" y="0"/>
                </a:moveTo>
                <a:cubicBezTo>
                  <a:pt x="19" y="0"/>
                  <a:pt x="19" y="0"/>
                  <a:pt x="19" y="0"/>
                </a:cubicBezTo>
                <a:cubicBezTo>
                  <a:pt x="18" y="0"/>
                  <a:pt x="17" y="1"/>
                  <a:pt x="17" y="2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7"/>
                  <a:pt x="18" y="68"/>
                  <a:pt x="19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8" y="68"/>
                  <a:pt x="29" y="67"/>
                  <a:pt x="29" y="66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8" y="0"/>
                  <a:pt x="27" y="0"/>
                </a:cubicBezTo>
                <a:moveTo>
                  <a:pt x="7" y="68"/>
                </a:moveTo>
                <a:cubicBezTo>
                  <a:pt x="2" y="68"/>
                  <a:pt x="2" y="68"/>
                  <a:pt x="2" y="68"/>
                </a:cubicBezTo>
                <a:cubicBezTo>
                  <a:pt x="1" y="68"/>
                  <a:pt x="0" y="67"/>
                  <a:pt x="0" y="66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7" y="0"/>
                  <a:pt x="7" y="0"/>
                  <a:pt x="7" y="0"/>
                </a:cubicBezTo>
                <a:cubicBezTo>
                  <a:pt x="8" y="0"/>
                  <a:pt x="8" y="1"/>
                  <a:pt x="8" y="2"/>
                </a:cubicBezTo>
                <a:cubicBezTo>
                  <a:pt x="8" y="66"/>
                  <a:pt x="8" y="66"/>
                  <a:pt x="8" y="66"/>
                </a:cubicBezTo>
                <a:cubicBezTo>
                  <a:pt x="8" y="67"/>
                  <a:pt x="8" y="68"/>
                  <a:pt x="7" y="68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4" name="Freeform 358">
            <a:extLst>
              <a:ext uri="{FF2B5EF4-FFF2-40B4-BE49-F238E27FC236}">
                <a16:creationId xmlns:a16="http://schemas.microsoft.com/office/drawing/2014/main" id="{39E96A8A-B3A0-A9C3-D249-BB2D172EFF52}"/>
              </a:ext>
            </a:extLst>
          </p:cNvPr>
          <p:cNvSpPr>
            <a:spLocks noEditPoints="1"/>
          </p:cNvSpPr>
          <p:nvPr/>
        </p:nvSpPr>
        <p:spPr bwMode="auto">
          <a:xfrm>
            <a:off x="6639287" y="4793802"/>
            <a:ext cx="296497" cy="237198"/>
          </a:xfrm>
          <a:custGeom>
            <a:avLst/>
            <a:gdLst/>
            <a:ahLst/>
            <a:cxnLst>
              <a:cxn ang="0">
                <a:pos x="60" y="45"/>
              </a:cxn>
              <a:cxn ang="0">
                <a:pos x="57" y="40"/>
              </a:cxn>
              <a:cxn ang="0">
                <a:pos x="59" y="35"/>
              </a:cxn>
              <a:cxn ang="0">
                <a:pos x="60" y="40"/>
              </a:cxn>
              <a:cxn ang="0">
                <a:pos x="60" y="29"/>
              </a:cxn>
              <a:cxn ang="0">
                <a:pos x="58" y="32"/>
              </a:cxn>
              <a:cxn ang="0">
                <a:pos x="52" y="29"/>
              </a:cxn>
              <a:cxn ang="0">
                <a:pos x="48" y="45"/>
              </a:cxn>
              <a:cxn ang="0">
                <a:pos x="66" y="49"/>
              </a:cxn>
              <a:cxn ang="0">
                <a:pos x="70" y="33"/>
              </a:cxn>
              <a:cxn ang="0">
                <a:pos x="73" y="63"/>
              </a:cxn>
              <a:cxn ang="0">
                <a:pos x="69" y="69"/>
              </a:cxn>
              <a:cxn ang="0">
                <a:pos x="67" y="63"/>
              </a:cxn>
              <a:cxn ang="0">
                <a:pos x="75" y="63"/>
              </a:cxn>
              <a:cxn ang="0">
                <a:pos x="78" y="52"/>
              </a:cxn>
              <a:cxn ang="0">
                <a:pos x="73" y="55"/>
              </a:cxn>
              <a:cxn ang="0">
                <a:pos x="70" y="52"/>
              </a:cxn>
              <a:cxn ang="0">
                <a:pos x="61" y="56"/>
              </a:cxn>
              <a:cxn ang="0">
                <a:pos x="64" y="72"/>
              </a:cxn>
              <a:cxn ang="0">
                <a:pos x="82" y="68"/>
              </a:cxn>
              <a:cxn ang="0">
                <a:pos x="78" y="52"/>
              </a:cxn>
              <a:cxn ang="0">
                <a:pos x="48" y="69"/>
              </a:cxn>
              <a:cxn ang="0">
                <a:pos x="45" y="63"/>
              </a:cxn>
              <a:cxn ang="0">
                <a:pos x="46" y="58"/>
              </a:cxn>
              <a:cxn ang="0">
                <a:pos x="48" y="63"/>
              </a:cxn>
              <a:cxn ang="0">
                <a:pos x="48" y="52"/>
              </a:cxn>
              <a:cxn ang="0">
                <a:pos x="46" y="55"/>
              </a:cxn>
              <a:cxn ang="0">
                <a:pos x="40" y="52"/>
              </a:cxn>
              <a:cxn ang="0">
                <a:pos x="36" y="68"/>
              </a:cxn>
              <a:cxn ang="0">
                <a:pos x="54" y="72"/>
              </a:cxn>
              <a:cxn ang="0">
                <a:pos x="58" y="56"/>
              </a:cxn>
              <a:cxn ang="0">
                <a:pos x="87" y="74"/>
              </a:cxn>
              <a:cxn ang="0">
                <a:pos x="31" y="15"/>
              </a:cxn>
              <a:cxn ang="0">
                <a:pos x="87" y="74"/>
              </a:cxn>
              <a:cxn ang="0">
                <a:pos x="94" y="12"/>
              </a:cxn>
              <a:cxn ang="0">
                <a:pos x="91" y="0"/>
              </a:cxn>
              <a:cxn ang="0">
                <a:pos x="24" y="4"/>
              </a:cxn>
              <a:cxn ang="0">
                <a:pos x="3" y="12"/>
              </a:cxn>
              <a:cxn ang="0">
                <a:pos x="0" y="76"/>
              </a:cxn>
              <a:cxn ang="0">
                <a:pos x="24" y="79"/>
              </a:cxn>
              <a:cxn ang="0">
                <a:pos x="26" y="86"/>
              </a:cxn>
              <a:cxn ang="0">
                <a:pos x="28" y="92"/>
              </a:cxn>
              <a:cxn ang="0">
                <a:pos x="41" y="94"/>
              </a:cxn>
              <a:cxn ang="0">
                <a:pos x="43" y="86"/>
              </a:cxn>
              <a:cxn ang="0">
                <a:pos x="75" y="92"/>
              </a:cxn>
              <a:cxn ang="0">
                <a:pos x="88" y="94"/>
              </a:cxn>
              <a:cxn ang="0">
                <a:pos x="90" y="86"/>
              </a:cxn>
              <a:cxn ang="0">
                <a:pos x="94" y="85"/>
              </a:cxn>
              <a:cxn ang="0">
                <a:pos x="115" y="79"/>
              </a:cxn>
              <a:cxn ang="0">
                <a:pos x="118" y="15"/>
              </a:cxn>
            </a:cxnLst>
            <a:rect l="0" t="0" r="r" b="b"/>
            <a:pathLst>
              <a:path w="118" h="94">
                <a:moveTo>
                  <a:pt x="60" y="40"/>
                </a:moveTo>
                <a:cubicBezTo>
                  <a:pt x="60" y="45"/>
                  <a:pt x="60" y="45"/>
                  <a:pt x="60" y="45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0"/>
                  <a:pt x="57" y="40"/>
                  <a:pt x="57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9" y="35"/>
                  <a:pt x="59" y="35"/>
                  <a:pt x="59" y="35"/>
                </a:cubicBezTo>
                <a:cubicBezTo>
                  <a:pt x="63" y="40"/>
                  <a:pt x="63" y="40"/>
                  <a:pt x="63" y="40"/>
                </a:cubicBezTo>
                <a:cubicBezTo>
                  <a:pt x="63" y="40"/>
                  <a:pt x="63" y="40"/>
                  <a:pt x="60" y="40"/>
                </a:cubicBezTo>
                <a:moveTo>
                  <a:pt x="66" y="29"/>
                </a:moveTo>
                <a:cubicBezTo>
                  <a:pt x="60" y="29"/>
                  <a:pt x="60" y="29"/>
                  <a:pt x="60" y="29"/>
                </a:cubicBezTo>
                <a:cubicBezTo>
                  <a:pt x="60" y="32"/>
                  <a:pt x="60" y="32"/>
                  <a:pt x="60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29"/>
                  <a:pt x="58" y="29"/>
                  <a:pt x="58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0" y="29"/>
                  <a:pt x="48" y="31"/>
                  <a:pt x="48" y="33"/>
                </a:cubicBezTo>
                <a:cubicBezTo>
                  <a:pt x="48" y="45"/>
                  <a:pt x="48" y="45"/>
                  <a:pt x="48" y="45"/>
                </a:cubicBezTo>
                <a:cubicBezTo>
                  <a:pt x="48" y="47"/>
                  <a:pt x="50" y="49"/>
                  <a:pt x="52" y="49"/>
                </a:cubicBezTo>
                <a:cubicBezTo>
                  <a:pt x="66" y="49"/>
                  <a:pt x="66" y="49"/>
                  <a:pt x="66" y="49"/>
                </a:cubicBezTo>
                <a:cubicBezTo>
                  <a:pt x="68" y="49"/>
                  <a:pt x="70" y="47"/>
                  <a:pt x="70" y="45"/>
                </a:cubicBezTo>
                <a:cubicBezTo>
                  <a:pt x="70" y="33"/>
                  <a:pt x="70" y="33"/>
                  <a:pt x="70" y="33"/>
                </a:cubicBezTo>
                <a:cubicBezTo>
                  <a:pt x="70" y="31"/>
                  <a:pt x="68" y="29"/>
                  <a:pt x="66" y="29"/>
                </a:cubicBezTo>
                <a:moveTo>
                  <a:pt x="73" y="63"/>
                </a:moveTo>
                <a:cubicBezTo>
                  <a:pt x="73" y="69"/>
                  <a:pt x="73" y="69"/>
                  <a:pt x="73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3"/>
                  <a:pt x="69" y="63"/>
                  <a:pt x="69" y="63"/>
                </a:cubicBezTo>
                <a:cubicBezTo>
                  <a:pt x="67" y="63"/>
                  <a:pt x="67" y="63"/>
                  <a:pt x="67" y="63"/>
                </a:cubicBezTo>
                <a:cubicBezTo>
                  <a:pt x="71" y="58"/>
                  <a:pt x="71" y="58"/>
                  <a:pt x="71" y="58"/>
                </a:cubicBezTo>
                <a:cubicBezTo>
                  <a:pt x="75" y="63"/>
                  <a:pt x="75" y="63"/>
                  <a:pt x="75" y="63"/>
                </a:cubicBezTo>
                <a:cubicBezTo>
                  <a:pt x="75" y="63"/>
                  <a:pt x="75" y="63"/>
                  <a:pt x="73" y="63"/>
                </a:cubicBezTo>
                <a:moveTo>
                  <a:pt x="78" y="52"/>
                </a:moveTo>
                <a:cubicBezTo>
                  <a:pt x="73" y="52"/>
                  <a:pt x="73" y="52"/>
                  <a:pt x="73" y="52"/>
                </a:cubicBezTo>
                <a:cubicBezTo>
                  <a:pt x="73" y="55"/>
                  <a:pt x="73" y="55"/>
                  <a:pt x="73" y="55"/>
                </a:cubicBezTo>
                <a:cubicBezTo>
                  <a:pt x="70" y="55"/>
                  <a:pt x="70" y="55"/>
                  <a:pt x="70" y="55"/>
                </a:cubicBezTo>
                <a:cubicBezTo>
                  <a:pt x="70" y="52"/>
                  <a:pt x="70" y="52"/>
                  <a:pt x="70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2" y="52"/>
                  <a:pt x="61" y="54"/>
                  <a:pt x="61" y="56"/>
                </a:cubicBezTo>
                <a:cubicBezTo>
                  <a:pt x="61" y="68"/>
                  <a:pt x="61" y="68"/>
                  <a:pt x="61" y="68"/>
                </a:cubicBezTo>
                <a:cubicBezTo>
                  <a:pt x="61" y="70"/>
                  <a:pt x="62" y="72"/>
                  <a:pt x="64" y="72"/>
                </a:cubicBezTo>
                <a:cubicBezTo>
                  <a:pt x="78" y="72"/>
                  <a:pt x="78" y="72"/>
                  <a:pt x="78" y="72"/>
                </a:cubicBezTo>
                <a:cubicBezTo>
                  <a:pt x="80" y="72"/>
                  <a:pt x="82" y="70"/>
                  <a:pt x="82" y="68"/>
                </a:cubicBezTo>
                <a:cubicBezTo>
                  <a:pt x="82" y="56"/>
                  <a:pt x="82" y="56"/>
                  <a:pt x="82" y="56"/>
                </a:cubicBezTo>
                <a:cubicBezTo>
                  <a:pt x="82" y="54"/>
                  <a:pt x="80" y="52"/>
                  <a:pt x="78" y="52"/>
                </a:cubicBezTo>
                <a:moveTo>
                  <a:pt x="48" y="63"/>
                </a:moveTo>
                <a:cubicBezTo>
                  <a:pt x="48" y="69"/>
                  <a:pt x="48" y="69"/>
                  <a:pt x="48" y="69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63"/>
                  <a:pt x="45" y="63"/>
                  <a:pt x="45" y="63"/>
                </a:cubicBezTo>
                <a:cubicBezTo>
                  <a:pt x="42" y="63"/>
                  <a:pt x="42" y="63"/>
                  <a:pt x="42" y="63"/>
                </a:cubicBezTo>
                <a:cubicBezTo>
                  <a:pt x="46" y="58"/>
                  <a:pt x="46" y="58"/>
                  <a:pt x="46" y="58"/>
                </a:cubicBezTo>
                <a:cubicBezTo>
                  <a:pt x="50" y="63"/>
                  <a:pt x="50" y="63"/>
                  <a:pt x="50" y="63"/>
                </a:cubicBezTo>
                <a:cubicBezTo>
                  <a:pt x="50" y="63"/>
                  <a:pt x="50" y="63"/>
                  <a:pt x="48" y="63"/>
                </a:cubicBezTo>
                <a:moveTo>
                  <a:pt x="54" y="52"/>
                </a:moveTo>
                <a:cubicBezTo>
                  <a:pt x="48" y="52"/>
                  <a:pt x="48" y="52"/>
                  <a:pt x="48" y="52"/>
                </a:cubicBezTo>
                <a:cubicBezTo>
                  <a:pt x="48" y="55"/>
                  <a:pt x="48" y="55"/>
                  <a:pt x="48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2"/>
                  <a:pt x="46" y="52"/>
                  <a:pt x="46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38" y="52"/>
                  <a:pt x="36" y="54"/>
                  <a:pt x="36" y="56"/>
                </a:cubicBezTo>
                <a:cubicBezTo>
                  <a:pt x="36" y="68"/>
                  <a:pt x="36" y="68"/>
                  <a:pt x="36" y="68"/>
                </a:cubicBezTo>
                <a:cubicBezTo>
                  <a:pt x="36" y="70"/>
                  <a:pt x="38" y="72"/>
                  <a:pt x="40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6" y="72"/>
                  <a:pt x="58" y="70"/>
                  <a:pt x="58" y="68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4"/>
                  <a:pt x="56" y="52"/>
                  <a:pt x="54" y="52"/>
                </a:cubicBezTo>
                <a:moveTo>
                  <a:pt x="87" y="74"/>
                </a:moveTo>
                <a:cubicBezTo>
                  <a:pt x="31" y="74"/>
                  <a:pt x="31" y="74"/>
                  <a:pt x="31" y="74"/>
                </a:cubicBezTo>
                <a:cubicBezTo>
                  <a:pt x="31" y="15"/>
                  <a:pt x="31" y="15"/>
                  <a:pt x="31" y="15"/>
                </a:cubicBezTo>
                <a:cubicBezTo>
                  <a:pt x="87" y="15"/>
                  <a:pt x="87" y="15"/>
                  <a:pt x="87" y="15"/>
                </a:cubicBezTo>
                <a:lnTo>
                  <a:pt x="87" y="74"/>
                </a:lnTo>
                <a:close/>
                <a:moveTo>
                  <a:pt x="115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94" y="4"/>
                  <a:pt x="94" y="4"/>
                  <a:pt x="94" y="4"/>
                </a:cubicBezTo>
                <a:cubicBezTo>
                  <a:pt x="94" y="2"/>
                  <a:pt x="93" y="0"/>
                  <a:pt x="91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5" y="0"/>
                  <a:pt x="24" y="2"/>
                  <a:pt x="24" y="4"/>
                </a:cubicBezTo>
                <a:cubicBezTo>
                  <a:pt x="24" y="12"/>
                  <a:pt x="24" y="12"/>
                  <a:pt x="2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5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7"/>
                  <a:pt x="1" y="79"/>
                  <a:pt x="3" y="79"/>
                </a:cubicBezTo>
                <a:cubicBezTo>
                  <a:pt x="24" y="79"/>
                  <a:pt x="24" y="79"/>
                  <a:pt x="24" y="79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6"/>
                  <a:pt x="25" y="86"/>
                  <a:pt x="26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92"/>
                  <a:pt x="28" y="92"/>
                  <a:pt x="28" y="92"/>
                </a:cubicBezTo>
                <a:cubicBezTo>
                  <a:pt x="28" y="93"/>
                  <a:pt x="29" y="94"/>
                  <a:pt x="30" y="94"/>
                </a:cubicBezTo>
                <a:cubicBezTo>
                  <a:pt x="41" y="94"/>
                  <a:pt x="41" y="94"/>
                  <a:pt x="41" y="94"/>
                </a:cubicBezTo>
                <a:cubicBezTo>
                  <a:pt x="42" y="94"/>
                  <a:pt x="43" y="93"/>
                  <a:pt x="43" y="92"/>
                </a:cubicBezTo>
                <a:cubicBezTo>
                  <a:pt x="43" y="86"/>
                  <a:pt x="43" y="86"/>
                  <a:pt x="43" y="86"/>
                </a:cubicBezTo>
                <a:cubicBezTo>
                  <a:pt x="75" y="86"/>
                  <a:pt x="75" y="86"/>
                  <a:pt x="75" y="86"/>
                </a:cubicBezTo>
                <a:cubicBezTo>
                  <a:pt x="75" y="92"/>
                  <a:pt x="75" y="92"/>
                  <a:pt x="75" y="92"/>
                </a:cubicBezTo>
                <a:cubicBezTo>
                  <a:pt x="75" y="93"/>
                  <a:pt x="76" y="94"/>
                  <a:pt x="77" y="94"/>
                </a:cubicBezTo>
                <a:cubicBezTo>
                  <a:pt x="88" y="94"/>
                  <a:pt x="88" y="94"/>
                  <a:pt x="88" y="94"/>
                </a:cubicBezTo>
                <a:cubicBezTo>
                  <a:pt x="89" y="94"/>
                  <a:pt x="90" y="93"/>
                  <a:pt x="90" y="92"/>
                </a:cubicBezTo>
                <a:cubicBezTo>
                  <a:pt x="90" y="86"/>
                  <a:pt x="90" y="86"/>
                  <a:pt x="90" y="86"/>
                </a:cubicBezTo>
                <a:cubicBezTo>
                  <a:pt x="92" y="86"/>
                  <a:pt x="92" y="86"/>
                  <a:pt x="92" y="86"/>
                </a:cubicBezTo>
                <a:cubicBezTo>
                  <a:pt x="93" y="86"/>
                  <a:pt x="94" y="86"/>
                  <a:pt x="94" y="85"/>
                </a:cubicBezTo>
                <a:cubicBezTo>
                  <a:pt x="94" y="79"/>
                  <a:pt x="94" y="79"/>
                  <a:pt x="94" y="79"/>
                </a:cubicBezTo>
                <a:cubicBezTo>
                  <a:pt x="115" y="79"/>
                  <a:pt x="115" y="79"/>
                  <a:pt x="115" y="79"/>
                </a:cubicBezTo>
                <a:cubicBezTo>
                  <a:pt x="117" y="79"/>
                  <a:pt x="118" y="77"/>
                  <a:pt x="118" y="76"/>
                </a:cubicBezTo>
                <a:cubicBezTo>
                  <a:pt x="118" y="15"/>
                  <a:pt x="118" y="15"/>
                  <a:pt x="118" y="15"/>
                </a:cubicBezTo>
                <a:cubicBezTo>
                  <a:pt x="118" y="14"/>
                  <a:pt x="117" y="12"/>
                  <a:pt x="115" y="12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5" name="Freeform 359">
            <a:extLst>
              <a:ext uri="{FF2B5EF4-FFF2-40B4-BE49-F238E27FC236}">
                <a16:creationId xmlns:a16="http://schemas.microsoft.com/office/drawing/2014/main" id="{60EE62E3-C788-FDFC-C16D-1217E35F0DDD}"/>
              </a:ext>
            </a:extLst>
          </p:cNvPr>
          <p:cNvSpPr>
            <a:spLocks noEditPoints="1"/>
          </p:cNvSpPr>
          <p:nvPr/>
        </p:nvSpPr>
        <p:spPr bwMode="auto">
          <a:xfrm>
            <a:off x="9356594" y="4787697"/>
            <a:ext cx="299986" cy="249407"/>
          </a:xfrm>
          <a:custGeom>
            <a:avLst/>
            <a:gdLst/>
            <a:ahLst/>
            <a:cxnLst>
              <a:cxn ang="0">
                <a:pos x="73" y="58"/>
              </a:cxn>
              <a:cxn ang="0">
                <a:pos x="70" y="66"/>
              </a:cxn>
              <a:cxn ang="0">
                <a:pos x="65" y="58"/>
              </a:cxn>
              <a:cxn ang="0">
                <a:pos x="61" y="74"/>
              </a:cxn>
              <a:cxn ang="0">
                <a:pos x="78" y="78"/>
              </a:cxn>
              <a:cxn ang="0">
                <a:pos x="82" y="62"/>
              </a:cxn>
              <a:cxn ang="0">
                <a:pos x="55" y="58"/>
              </a:cxn>
              <a:cxn ang="0">
                <a:pos x="49" y="66"/>
              </a:cxn>
              <a:cxn ang="0">
                <a:pos x="47" y="58"/>
              </a:cxn>
              <a:cxn ang="0">
                <a:pos x="38" y="62"/>
              </a:cxn>
              <a:cxn ang="0">
                <a:pos x="41" y="78"/>
              </a:cxn>
              <a:cxn ang="0">
                <a:pos x="58" y="74"/>
              </a:cxn>
              <a:cxn ang="0">
                <a:pos x="55" y="58"/>
              </a:cxn>
              <a:cxn ang="0">
                <a:pos x="84" y="80"/>
              </a:cxn>
              <a:cxn ang="0">
                <a:pos x="81" y="87"/>
              </a:cxn>
              <a:cxn ang="0">
                <a:pos x="76" y="80"/>
              </a:cxn>
              <a:cxn ang="0">
                <a:pos x="72" y="95"/>
              </a:cxn>
              <a:cxn ang="0">
                <a:pos x="89" y="99"/>
              </a:cxn>
              <a:cxn ang="0">
                <a:pos x="93" y="84"/>
              </a:cxn>
              <a:cxn ang="0">
                <a:pos x="66" y="80"/>
              </a:cxn>
              <a:cxn ang="0">
                <a:pos x="61" y="87"/>
              </a:cxn>
              <a:cxn ang="0">
                <a:pos x="58" y="80"/>
              </a:cxn>
              <a:cxn ang="0">
                <a:pos x="49" y="84"/>
              </a:cxn>
              <a:cxn ang="0">
                <a:pos x="53" y="99"/>
              </a:cxn>
              <a:cxn ang="0">
                <a:pos x="70" y="95"/>
              </a:cxn>
              <a:cxn ang="0">
                <a:pos x="66" y="80"/>
              </a:cxn>
              <a:cxn ang="0">
                <a:pos x="38" y="80"/>
              </a:cxn>
              <a:cxn ang="0">
                <a:pos x="35" y="87"/>
              </a:cxn>
              <a:cxn ang="0">
                <a:pos x="30" y="80"/>
              </a:cxn>
              <a:cxn ang="0">
                <a:pos x="26" y="95"/>
              </a:cxn>
              <a:cxn ang="0">
                <a:pos x="43" y="99"/>
              </a:cxn>
              <a:cxn ang="0">
                <a:pos x="47" y="84"/>
              </a:cxn>
              <a:cxn ang="0">
                <a:pos x="100" y="39"/>
              </a:cxn>
              <a:cxn ang="0">
                <a:pos x="81" y="30"/>
              </a:cxn>
              <a:cxn ang="0">
                <a:pos x="100" y="39"/>
              </a:cxn>
              <a:cxn ang="0">
                <a:pos x="50" y="39"/>
              </a:cxn>
              <a:cxn ang="0">
                <a:pos x="69" y="30"/>
              </a:cxn>
              <a:cxn ang="0">
                <a:pos x="38" y="39"/>
              </a:cxn>
              <a:cxn ang="0">
                <a:pos x="19" y="30"/>
              </a:cxn>
              <a:cxn ang="0">
                <a:pos x="38" y="39"/>
              </a:cxn>
              <a:cxn ang="0">
                <a:pos x="62" y="1"/>
              </a:cxn>
              <a:cxn ang="0">
                <a:pos x="2" y="23"/>
              </a:cxn>
              <a:cxn ang="0">
                <a:pos x="0" y="35"/>
              </a:cxn>
              <a:cxn ang="0">
                <a:pos x="7" y="39"/>
              </a:cxn>
              <a:cxn ang="0">
                <a:pos x="8" y="90"/>
              </a:cxn>
              <a:cxn ang="0">
                <a:pos x="19" y="99"/>
              </a:cxn>
              <a:cxn ang="0">
                <a:pos x="100" y="53"/>
              </a:cxn>
              <a:cxn ang="0">
                <a:pos x="103" y="99"/>
              </a:cxn>
              <a:cxn ang="0">
                <a:pos x="111" y="40"/>
              </a:cxn>
              <a:cxn ang="0">
                <a:pos x="115" y="39"/>
              </a:cxn>
              <a:cxn ang="0">
                <a:pos x="119" y="27"/>
              </a:cxn>
            </a:cxnLst>
            <a:rect l="0" t="0" r="r" b="b"/>
            <a:pathLst>
              <a:path w="119" h="99">
                <a:moveTo>
                  <a:pt x="78" y="58"/>
                </a:moveTo>
                <a:cubicBezTo>
                  <a:pt x="73" y="58"/>
                  <a:pt x="73" y="58"/>
                  <a:pt x="73" y="58"/>
                </a:cubicBezTo>
                <a:cubicBezTo>
                  <a:pt x="73" y="66"/>
                  <a:pt x="73" y="66"/>
                  <a:pt x="73" y="66"/>
                </a:cubicBezTo>
                <a:cubicBezTo>
                  <a:pt x="70" y="66"/>
                  <a:pt x="70" y="66"/>
                  <a:pt x="70" y="66"/>
                </a:cubicBezTo>
                <a:cubicBezTo>
                  <a:pt x="70" y="58"/>
                  <a:pt x="70" y="58"/>
                  <a:pt x="70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3" y="58"/>
                  <a:pt x="61" y="60"/>
                  <a:pt x="61" y="62"/>
                </a:cubicBezTo>
                <a:cubicBezTo>
                  <a:pt x="61" y="74"/>
                  <a:pt x="61" y="74"/>
                  <a:pt x="61" y="74"/>
                </a:cubicBezTo>
                <a:cubicBezTo>
                  <a:pt x="61" y="76"/>
                  <a:pt x="63" y="78"/>
                  <a:pt x="65" y="78"/>
                </a:cubicBezTo>
                <a:cubicBezTo>
                  <a:pt x="78" y="78"/>
                  <a:pt x="78" y="78"/>
                  <a:pt x="78" y="78"/>
                </a:cubicBezTo>
                <a:cubicBezTo>
                  <a:pt x="80" y="78"/>
                  <a:pt x="82" y="76"/>
                  <a:pt x="82" y="74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0"/>
                  <a:pt x="80" y="58"/>
                  <a:pt x="78" y="58"/>
                </a:cubicBezTo>
                <a:moveTo>
                  <a:pt x="55" y="58"/>
                </a:moveTo>
                <a:cubicBezTo>
                  <a:pt x="49" y="58"/>
                  <a:pt x="49" y="58"/>
                  <a:pt x="49" y="58"/>
                </a:cubicBezTo>
                <a:cubicBezTo>
                  <a:pt x="49" y="66"/>
                  <a:pt x="49" y="66"/>
                  <a:pt x="49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58"/>
                  <a:pt x="47" y="58"/>
                  <a:pt x="47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39" y="58"/>
                  <a:pt x="38" y="60"/>
                  <a:pt x="38" y="62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6"/>
                  <a:pt x="39" y="78"/>
                  <a:pt x="41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57" y="78"/>
                  <a:pt x="58" y="76"/>
                  <a:pt x="58" y="74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0"/>
                  <a:pt x="57" y="58"/>
                  <a:pt x="55" y="58"/>
                </a:cubicBezTo>
                <a:moveTo>
                  <a:pt x="89" y="80"/>
                </a:moveTo>
                <a:cubicBezTo>
                  <a:pt x="84" y="80"/>
                  <a:pt x="84" y="80"/>
                  <a:pt x="84" y="80"/>
                </a:cubicBezTo>
                <a:cubicBezTo>
                  <a:pt x="84" y="87"/>
                  <a:pt x="84" y="87"/>
                  <a:pt x="84" y="87"/>
                </a:cubicBezTo>
                <a:cubicBezTo>
                  <a:pt x="81" y="87"/>
                  <a:pt x="81" y="87"/>
                  <a:pt x="81" y="87"/>
                </a:cubicBezTo>
                <a:cubicBezTo>
                  <a:pt x="81" y="80"/>
                  <a:pt x="81" y="80"/>
                  <a:pt x="81" y="80"/>
                </a:cubicBezTo>
                <a:cubicBezTo>
                  <a:pt x="76" y="80"/>
                  <a:pt x="76" y="80"/>
                  <a:pt x="76" y="80"/>
                </a:cubicBezTo>
                <a:cubicBezTo>
                  <a:pt x="74" y="80"/>
                  <a:pt x="72" y="82"/>
                  <a:pt x="72" y="84"/>
                </a:cubicBezTo>
                <a:cubicBezTo>
                  <a:pt x="72" y="95"/>
                  <a:pt x="72" y="95"/>
                  <a:pt x="72" y="95"/>
                </a:cubicBezTo>
                <a:cubicBezTo>
                  <a:pt x="72" y="97"/>
                  <a:pt x="74" y="99"/>
                  <a:pt x="76" y="99"/>
                </a:cubicBezTo>
                <a:cubicBezTo>
                  <a:pt x="89" y="99"/>
                  <a:pt x="89" y="99"/>
                  <a:pt x="89" y="99"/>
                </a:cubicBezTo>
                <a:cubicBezTo>
                  <a:pt x="91" y="99"/>
                  <a:pt x="93" y="97"/>
                  <a:pt x="93" y="95"/>
                </a:cubicBezTo>
                <a:cubicBezTo>
                  <a:pt x="93" y="84"/>
                  <a:pt x="93" y="84"/>
                  <a:pt x="93" y="84"/>
                </a:cubicBezTo>
                <a:cubicBezTo>
                  <a:pt x="93" y="82"/>
                  <a:pt x="91" y="80"/>
                  <a:pt x="89" y="80"/>
                </a:cubicBezTo>
                <a:moveTo>
                  <a:pt x="66" y="80"/>
                </a:moveTo>
                <a:cubicBezTo>
                  <a:pt x="61" y="80"/>
                  <a:pt x="61" y="80"/>
                  <a:pt x="61" y="80"/>
                </a:cubicBezTo>
                <a:cubicBezTo>
                  <a:pt x="61" y="87"/>
                  <a:pt x="61" y="87"/>
                  <a:pt x="61" y="87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0"/>
                  <a:pt x="58" y="80"/>
                  <a:pt x="58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51" y="80"/>
                  <a:pt x="49" y="82"/>
                  <a:pt x="49" y="84"/>
                </a:cubicBezTo>
                <a:cubicBezTo>
                  <a:pt x="49" y="95"/>
                  <a:pt x="49" y="95"/>
                  <a:pt x="49" y="95"/>
                </a:cubicBezTo>
                <a:cubicBezTo>
                  <a:pt x="49" y="97"/>
                  <a:pt x="51" y="99"/>
                  <a:pt x="53" y="99"/>
                </a:cubicBezTo>
                <a:cubicBezTo>
                  <a:pt x="66" y="99"/>
                  <a:pt x="66" y="99"/>
                  <a:pt x="66" y="99"/>
                </a:cubicBezTo>
                <a:cubicBezTo>
                  <a:pt x="68" y="99"/>
                  <a:pt x="70" y="97"/>
                  <a:pt x="70" y="95"/>
                </a:cubicBezTo>
                <a:cubicBezTo>
                  <a:pt x="70" y="84"/>
                  <a:pt x="70" y="84"/>
                  <a:pt x="70" y="84"/>
                </a:cubicBezTo>
                <a:cubicBezTo>
                  <a:pt x="70" y="82"/>
                  <a:pt x="68" y="80"/>
                  <a:pt x="66" y="80"/>
                </a:cubicBezTo>
                <a:moveTo>
                  <a:pt x="43" y="80"/>
                </a:moveTo>
                <a:cubicBezTo>
                  <a:pt x="38" y="80"/>
                  <a:pt x="38" y="80"/>
                  <a:pt x="38" y="80"/>
                </a:cubicBezTo>
                <a:cubicBezTo>
                  <a:pt x="38" y="87"/>
                  <a:pt x="38" y="87"/>
                  <a:pt x="38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80"/>
                  <a:pt x="35" y="80"/>
                  <a:pt x="35" y="80"/>
                </a:cubicBezTo>
                <a:cubicBezTo>
                  <a:pt x="30" y="80"/>
                  <a:pt x="30" y="80"/>
                  <a:pt x="30" y="80"/>
                </a:cubicBezTo>
                <a:cubicBezTo>
                  <a:pt x="28" y="80"/>
                  <a:pt x="26" y="82"/>
                  <a:pt x="26" y="84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7"/>
                  <a:pt x="28" y="99"/>
                  <a:pt x="30" y="99"/>
                </a:cubicBezTo>
                <a:cubicBezTo>
                  <a:pt x="43" y="99"/>
                  <a:pt x="43" y="99"/>
                  <a:pt x="43" y="99"/>
                </a:cubicBezTo>
                <a:cubicBezTo>
                  <a:pt x="45" y="99"/>
                  <a:pt x="47" y="97"/>
                  <a:pt x="47" y="95"/>
                </a:cubicBezTo>
                <a:cubicBezTo>
                  <a:pt x="47" y="84"/>
                  <a:pt x="47" y="84"/>
                  <a:pt x="47" y="84"/>
                </a:cubicBezTo>
                <a:cubicBezTo>
                  <a:pt x="47" y="82"/>
                  <a:pt x="45" y="80"/>
                  <a:pt x="43" y="80"/>
                </a:cubicBezTo>
                <a:moveTo>
                  <a:pt x="100" y="39"/>
                </a:moveTo>
                <a:cubicBezTo>
                  <a:pt x="81" y="39"/>
                  <a:pt x="81" y="39"/>
                  <a:pt x="81" y="39"/>
                </a:cubicBezTo>
                <a:cubicBezTo>
                  <a:pt x="81" y="30"/>
                  <a:pt x="81" y="30"/>
                  <a:pt x="81" y="30"/>
                </a:cubicBezTo>
                <a:cubicBezTo>
                  <a:pt x="100" y="30"/>
                  <a:pt x="100" y="30"/>
                  <a:pt x="100" y="30"/>
                </a:cubicBezTo>
                <a:lnTo>
                  <a:pt x="100" y="39"/>
                </a:lnTo>
                <a:close/>
                <a:moveTo>
                  <a:pt x="69" y="39"/>
                </a:moveTo>
                <a:cubicBezTo>
                  <a:pt x="50" y="39"/>
                  <a:pt x="50" y="39"/>
                  <a:pt x="50" y="39"/>
                </a:cubicBezTo>
                <a:cubicBezTo>
                  <a:pt x="50" y="30"/>
                  <a:pt x="50" y="30"/>
                  <a:pt x="50" y="30"/>
                </a:cubicBezTo>
                <a:cubicBezTo>
                  <a:pt x="69" y="30"/>
                  <a:pt x="69" y="30"/>
                  <a:pt x="69" y="30"/>
                </a:cubicBezTo>
                <a:lnTo>
                  <a:pt x="69" y="39"/>
                </a:lnTo>
                <a:close/>
                <a:moveTo>
                  <a:pt x="38" y="39"/>
                </a:moveTo>
                <a:cubicBezTo>
                  <a:pt x="19" y="39"/>
                  <a:pt x="19" y="39"/>
                  <a:pt x="19" y="39"/>
                </a:cubicBezTo>
                <a:cubicBezTo>
                  <a:pt x="19" y="30"/>
                  <a:pt x="19" y="30"/>
                  <a:pt x="19" y="30"/>
                </a:cubicBezTo>
                <a:cubicBezTo>
                  <a:pt x="38" y="30"/>
                  <a:pt x="38" y="30"/>
                  <a:pt x="38" y="30"/>
                </a:cubicBezTo>
                <a:lnTo>
                  <a:pt x="38" y="39"/>
                </a:lnTo>
                <a:close/>
                <a:moveTo>
                  <a:pt x="116" y="23"/>
                </a:moveTo>
                <a:cubicBezTo>
                  <a:pt x="62" y="1"/>
                  <a:pt x="62" y="1"/>
                  <a:pt x="62" y="1"/>
                </a:cubicBezTo>
                <a:cubicBezTo>
                  <a:pt x="60" y="0"/>
                  <a:pt x="58" y="0"/>
                  <a:pt x="56" y="1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5"/>
                  <a:pt x="0" y="27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7"/>
                  <a:pt x="2" y="39"/>
                  <a:pt x="4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8" y="39"/>
                  <a:pt x="8" y="40"/>
                </a:cubicBezTo>
                <a:cubicBezTo>
                  <a:pt x="8" y="90"/>
                  <a:pt x="8" y="90"/>
                  <a:pt x="8" y="90"/>
                </a:cubicBezTo>
                <a:cubicBezTo>
                  <a:pt x="8" y="95"/>
                  <a:pt x="12" y="99"/>
                  <a:pt x="16" y="99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53"/>
                  <a:pt x="19" y="53"/>
                  <a:pt x="19" y="53"/>
                </a:cubicBezTo>
                <a:cubicBezTo>
                  <a:pt x="100" y="53"/>
                  <a:pt x="100" y="53"/>
                  <a:pt x="100" y="53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103" y="99"/>
                  <a:pt x="103" y="99"/>
                  <a:pt x="103" y="99"/>
                </a:cubicBezTo>
                <a:cubicBezTo>
                  <a:pt x="107" y="99"/>
                  <a:pt x="111" y="95"/>
                  <a:pt x="111" y="90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111" y="39"/>
                  <a:pt x="112" y="39"/>
                  <a:pt x="112" y="39"/>
                </a:cubicBezTo>
                <a:cubicBezTo>
                  <a:pt x="115" y="39"/>
                  <a:pt x="115" y="39"/>
                  <a:pt x="115" y="39"/>
                </a:cubicBezTo>
                <a:cubicBezTo>
                  <a:pt x="117" y="39"/>
                  <a:pt x="119" y="37"/>
                  <a:pt x="119" y="35"/>
                </a:cubicBezTo>
                <a:cubicBezTo>
                  <a:pt x="119" y="27"/>
                  <a:pt x="119" y="27"/>
                  <a:pt x="119" y="27"/>
                </a:cubicBezTo>
                <a:cubicBezTo>
                  <a:pt x="119" y="25"/>
                  <a:pt x="118" y="24"/>
                  <a:pt x="116" y="23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6" name="Freeform 360">
            <a:extLst>
              <a:ext uri="{FF2B5EF4-FFF2-40B4-BE49-F238E27FC236}">
                <a16:creationId xmlns:a16="http://schemas.microsoft.com/office/drawing/2014/main" id="{AAB3E80A-61FB-84F3-F6D4-884AA6F47792}"/>
              </a:ext>
            </a:extLst>
          </p:cNvPr>
          <p:cNvSpPr>
            <a:spLocks noEditPoints="1"/>
          </p:cNvSpPr>
          <p:nvPr/>
        </p:nvSpPr>
        <p:spPr bwMode="auto">
          <a:xfrm>
            <a:off x="8397340" y="4758920"/>
            <a:ext cx="310450" cy="306961"/>
          </a:xfrm>
          <a:custGeom>
            <a:avLst/>
            <a:gdLst/>
            <a:ahLst/>
            <a:cxnLst>
              <a:cxn ang="0">
                <a:pos x="76" y="110"/>
              </a:cxn>
              <a:cxn ang="0">
                <a:pos x="73" y="113"/>
              </a:cxn>
              <a:cxn ang="0">
                <a:pos x="68" y="114"/>
              </a:cxn>
              <a:cxn ang="0">
                <a:pos x="66" y="114"/>
              </a:cxn>
              <a:cxn ang="0">
                <a:pos x="62" y="113"/>
              </a:cxn>
              <a:cxn ang="0">
                <a:pos x="59" y="111"/>
              </a:cxn>
              <a:cxn ang="0">
                <a:pos x="59" y="111"/>
              </a:cxn>
              <a:cxn ang="0">
                <a:pos x="62" y="111"/>
              </a:cxn>
              <a:cxn ang="0">
                <a:pos x="66" y="111"/>
              </a:cxn>
              <a:cxn ang="0">
                <a:pos x="67" y="110"/>
              </a:cxn>
              <a:cxn ang="0">
                <a:pos x="72" y="104"/>
              </a:cxn>
              <a:cxn ang="0">
                <a:pos x="78" y="107"/>
              </a:cxn>
              <a:cxn ang="0">
                <a:pos x="18" y="49"/>
              </a:cxn>
              <a:cxn ang="0">
                <a:pos x="16" y="50"/>
              </a:cxn>
              <a:cxn ang="0">
                <a:pos x="14" y="51"/>
              </a:cxn>
              <a:cxn ang="0">
                <a:pos x="12" y="54"/>
              </a:cxn>
              <a:cxn ang="0">
                <a:pos x="11" y="57"/>
              </a:cxn>
              <a:cxn ang="0">
                <a:pos x="12" y="63"/>
              </a:cxn>
              <a:cxn ang="0">
                <a:pos x="12" y="63"/>
              </a:cxn>
              <a:cxn ang="0">
                <a:pos x="9" y="58"/>
              </a:cxn>
              <a:cxn ang="0">
                <a:pos x="8" y="53"/>
              </a:cxn>
              <a:cxn ang="0">
                <a:pos x="10" y="49"/>
              </a:cxn>
              <a:cxn ang="0">
                <a:pos x="12" y="45"/>
              </a:cxn>
              <a:cxn ang="0">
                <a:pos x="15" y="43"/>
              </a:cxn>
              <a:cxn ang="0">
                <a:pos x="19" y="49"/>
              </a:cxn>
              <a:cxn ang="0">
                <a:pos x="79" y="95"/>
              </a:cxn>
              <a:cxn ang="0">
                <a:pos x="38" y="84"/>
              </a:cxn>
              <a:cxn ang="0">
                <a:pos x="27" y="43"/>
              </a:cxn>
              <a:cxn ang="0">
                <a:pos x="27" y="94"/>
              </a:cxn>
              <a:cxn ang="0">
                <a:pos x="79" y="95"/>
              </a:cxn>
              <a:cxn ang="0">
                <a:pos x="79" y="46"/>
              </a:cxn>
              <a:cxn ang="0">
                <a:pos x="83" y="42"/>
              </a:cxn>
              <a:cxn ang="0">
                <a:pos x="79" y="28"/>
              </a:cxn>
              <a:cxn ang="0">
                <a:pos x="91" y="24"/>
              </a:cxn>
              <a:cxn ang="0">
                <a:pos x="95" y="42"/>
              </a:cxn>
              <a:cxn ang="0">
                <a:pos x="87" y="10"/>
              </a:cxn>
              <a:cxn ang="0">
                <a:pos x="87" y="19"/>
              </a:cxn>
              <a:cxn ang="0">
                <a:pos x="87" y="10"/>
              </a:cxn>
              <a:cxn ang="0">
                <a:pos x="50" y="29"/>
              </a:cxn>
              <a:cxn ang="0">
                <a:pos x="57" y="66"/>
              </a:cxn>
              <a:cxn ang="0">
                <a:pos x="86" y="58"/>
              </a:cxn>
              <a:cxn ang="0">
                <a:pos x="86" y="0"/>
              </a:cxn>
            </a:cxnLst>
            <a:rect l="0" t="0" r="r" b="b"/>
            <a:pathLst>
              <a:path w="123" h="122">
                <a:moveTo>
                  <a:pt x="78" y="108"/>
                </a:moveTo>
                <a:cubicBezTo>
                  <a:pt x="78" y="108"/>
                  <a:pt x="77" y="109"/>
                  <a:pt x="76" y="110"/>
                </a:cubicBezTo>
                <a:cubicBezTo>
                  <a:pt x="76" y="110"/>
                  <a:pt x="75" y="111"/>
                  <a:pt x="75" y="111"/>
                </a:cubicBezTo>
                <a:cubicBezTo>
                  <a:pt x="74" y="112"/>
                  <a:pt x="73" y="112"/>
                  <a:pt x="73" y="113"/>
                </a:cubicBezTo>
                <a:cubicBezTo>
                  <a:pt x="72" y="113"/>
                  <a:pt x="71" y="113"/>
                  <a:pt x="71" y="113"/>
                </a:cubicBezTo>
                <a:cubicBezTo>
                  <a:pt x="70" y="114"/>
                  <a:pt x="69" y="114"/>
                  <a:pt x="68" y="114"/>
                </a:cubicBezTo>
                <a:cubicBezTo>
                  <a:pt x="67" y="114"/>
                  <a:pt x="67" y="114"/>
                  <a:pt x="67" y="114"/>
                </a:cubicBezTo>
                <a:cubicBezTo>
                  <a:pt x="66" y="114"/>
                  <a:pt x="66" y="114"/>
                  <a:pt x="66" y="114"/>
                </a:cubicBezTo>
                <a:cubicBezTo>
                  <a:pt x="65" y="114"/>
                  <a:pt x="65" y="114"/>
                  <a:pt x="64" y="114"/>
                </a:cubicBezTo>
                <a:cubicBezTo>
                  <a:pt x="63" y="114"/>
                  <a:pt x="63" y="113"/>
                  <a:pt x="62" y="113"/>
                </a:cubicBezTo>
                <a:cubicBezTo>
                  <a:pt x="62" y="113"/>
                  <a:pt x="61" y="113"/>
                  <a:pt x="61" y="112"/>
                </a:cubicBezTo>
                <a:cubicBezTo>
                  <a:pt x="60" y="112"/>
                  <a:pt x="59" y="112"/>
                  <a:pt x="59" y="111"/>
                </a:cubicBezTo>
                <a:cubicBezTo>
                  <a:pt x="58" y="111"/>
                  <a:pt x="58" y="111"/>
                  <a:pt x="58" y="111"/>
                </a:cubicBezTo>
                <a:cubicBezTo>
                  <a:pt x="58" y="111"/>
                  <a:pt x="58" y="111"/>
                  <a:pt x="59" y="111"/>
                </a:cubicBezTo>
                <a:cubicBezTo>
                  <a:pt x="59" y="111"/>
                  <a:pt x="60" y="111"/>
                  <a:pt x="61" y="111"/>
                </a:cubicBezTo>
                <a:cubicBezTo>
                  <a:pt x="61" y="111"/>
                  <a:pt x="62" y="111"/>
                  <a:pt x="62" y="111"/>
                </a:cubicBezTo>
                <a:cubicBezTo>
                  <a:pt x="63" y="111"/>
                  <a:pt x="64" y="111"/>
                  <a:pt x="64" y="111"/>
                </a:cubicBezTo>
                <a:cubicBezTo>
                  <a:pt x="65" y="111"/>
                  <a:pt x="65" y="111"/>
                  <a:pt x="66" y="111"/>
                </a:cubicBezTo>
                <a:cubicBezTo>
                  <a:pt x="67" y="111"/>
                  <a:pt x="67" y="111"/>
                  <a:pt x="67" y="111"/>
                </a:cubicBezTo>
                <a:cubicBezTo>
                  <a:pt x="67" y="110"/>
                  <a:pt x="67" y="110"/>
                  <a:pt x="67" y="110"/>
                </a:cubicBezTo>
                <a:cubicBezTo>
                  <a:pt x="69" y="109"/>
                  <a:pt x="70" y="108"/>
                  <a:pt x="71" y="106"/>
                </a:cubicBezTo>
                <a:cubicBezTo>
                  <a:pt x="71" y="106"/>
                  <a:pt x="72" y="105"/>
                  <a:pt x="72" y="104"/>
                </a:cubicBezTo>
                <a:cubicBezTo>
                  <a:pt x="72" y="104"/>
                  <a:pt x="72" y="104"/>
                  <a:pt x="72" y="104"/>
                </a:cubicBezTo>
                <a:cubicBezTo>
                  <a:pt x="78" y="107"/>
                  <a:pt x="78" y="107"/>
                  <a:pt x="78" y="107"/>
                </a:cubicBezTo>
                <a:cubicBezTo>
                  <a:pt x="78" y="107"/>
                  <a:pt x="78" y="107"/>
                  <a:pt x="78" y="108"/>
                </a:cubicBezTo>
                <a:moveTo>
                  <a:pt x="18" y="49"/>
                </a:moveTo>
                <a:cubicBezTo>
                  <a:pt x="18" y="49"/>
                  <a:pt x="18" y="49"/>
                  <a:pt x="18" y="49"/>
                </a:cubicBezTo>
                <a:cubicBezTo>
                  <a:pt x="17" y="50"/>
                  <a:pt x="17" y="50"/>
                  <a:pt x="16" y="50"/>
                </a:cubicBezTo>
                <a:cubicBezTo>
                  <a:pt x="15" y="50"/>
                  <a:pt x="15" y="50"/>
                  <a:pt x="15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3" y="52"/>
                  <a:pt x="13" y="52"/>
                  <a:pt x="13" y="52"/>
                </a:cubicBezTo>
                <a:cubicBezTo>
                  <a:pt x="12" y="53"/>
                  <a:pt x="12" y="53"/>
                  <a:pt x="12" y="54"/>
                </a:cubicBezTo>
                <a:cubicBezTo>
                  <a:pt x="12" y="54"/>
                  <a:pt x="12" y="55"/>
                  <a:pt x="12" y="55"/>
                </a:cubicBezTo>
                <a:cubicBezTo>
                  <a:pt x="11" y="56"/>
                  <a:pt x="11" y="57"/>
                  <a:pt x="11" y="57"/>
                </a:cubicBezTo>
                <a:cubicBezTo>
                  <a:pt x="11" y="58"/>
                  <a:pt x="11" y="59"/>
                  <a:pt x="12" y="60"/>
                </a:cubicBezTo>
                <a:cubicBezTo>
                  <a:pt x="12" y="61"/>
                  <a:pt x="12" y="62"/>
                  <a:pt x="12" y="63"/>
                </a:cubicBezTo>
                <a:cubicBezTo>
                  <a:pt x="12" y="63"/>
                  <a:pt x="12" y="64"/>
                  <a:pt x="12" y="64"/>
                </a:cubicBezTo>
                <a:cubicBezTo>
                  <a:pt x="12" y="64"/>
                  <a:pt x="12" y="63"/>
                  <a:pt x="12" y="63"/>
                </a:cubicBezTo>
                <a:cubicBezTo>
                  <a:pt x="11" y="62"/>
                  <a:pt x="11" y="62"/>
                  <a:pt x="10" y="61"/>
                </a:cubicBezTo>
                <a:cubicBezTo>
                  <a:pt x="10" y="60"/>
                  <a:pt x="9" y="59"/>
                  <a:pt x="9" y="58"/>
                </a:cubicBezTo>
                <a:cubicBezTo>
                  <a:pt x="9" y="57"/>
                  <a:pt x="9" y="56"/>
                  <a:pt x="9" y="55"/>
                </a:cubicBezTo>
                <a:cubicBezTo>
                  <a:pt x="8" y="55"/>
                  <a:pt x="8" y="54"/>
                  <a:pt x="8" y="53"/>
                </a:cubicBezTo>
                <a:cubicBezTo>
                  <a:pt x="8" y="52"/>
                  <a:pt x="9" y="52"/>
                  <a:pt x="9" y="51"/>
                </a:cubicBezTo>
                <a:cubicBezTo>
                  <a:pt x="9" y="50"/>
                  <a:pt x="9" y="49"/>
                  <a:pt x="10" y="49"/>
                </a:cubicBezTo>
                <a:cubicBezTo>
                  <a:pt x="10" y="48"/>
                  <a:pt x="10" y="47"/>
                  <a:pt x="11" y="47"/>
                </a:cubicBezTo>
                <a:cubicBezTo>
                  <a:pt x="11" y="46"/>
                  <a:pt x="12" y="46"/>
                  <a:pt x="12" y="45"/>
                </a:cubicBezTo>
                <a:cubicBezTo>
                  <a:pt x="13" y="44"/>
                  <a:pt x="14" y="44"/>
                  <a:pt x="14" y="43"/>
                </a:cubicBezTo>
                <a:cubicBezTo>
                  <a:pt x="14" y="43"/>
                  <a:pt x="14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8" y="49"/>
                </a:cubicBezTo>
                <a:moveTo>
                  <a:pt x="79" y="95"/>
                </a:moveTo>
                <a:cubicBezTo>
                  <a:pt x="68" y="86"/>
                  <a:pt x="64" y="90"/>
                  <a:pt x="59" y="96"/>
                </a:cubicBezTo>
                <a:cubicBezTo>
                  <a:pt x="55" y="99"/>
                  <a:pt x="46" y="92"/>
                  <a:pt x="38" y="84"/>
                </a:cubicBezTo>
                <a:cubicBezTo>
                  <a:pt x="30" y="76"/>
                  <a:pt x="23" y="66"/>
                  <a:pt x="26" y="63"/>
                </a:cubicBezTo>
                <a:cubicBezTo>
                  <a:pt x="31" y="58"/>
                  <a:pt x="36" y="54"/>
                  <a:pt x="27" y="43"/>
                </a:cubicBezTo>
                <a:cubicBezTo>
                  <a:pt x="17" y="31"/>
                  <a:pt x="11" y="40"/>
                  <a:pt x="6" y="45"/>
                </a:cubicBezTo>
                <a:cubicBezTo>
                  <a:pt x="0" y="51"/>
                  <a:pt x="6" y="73"/>
                  <a:pt x="27" y="94"/>
                </a:cubicBezTo>
                <a:cubicBezTo>
                  <a:pt x="49" y="116"/>
                  <a:pt x="71" y="122"/>
                  <a:pt x="77" y="116"/>
                </a:cubicBezTo>
                <a:cubicBezTo>
                  <a:pt x="82" y="111"/>
                  <a:pt x="91" y="104"/>
                  <a:pt x="79" y="95"/>
                </a:cubicBezTo>
                <a:moveTo>
                  <a:pt x="95" y="46"/>
                </a:moveTo>
                <a:cubicBezTo>
                  <a:pt x="79" y="46"/>
                  <a:pt x="79" y="46"/>
                  <a:pt x="79" y="46"/>
                </a:cubicBezTo>
                <a:cubicBezTo>
                  <a:pt x="79" y="42"/>
                  <a:pt x="79" y="42"/>
                  <a:pt x="79" y="42"/>
                </a:cubicBezTo>
                <a:cubicBezTo>
                  <a:pt x="83" y="42"/>
                  <a:pt x="83" y="42"/>
                  <a:pt x="83" y="42"/>
                </a:cubicBezTo>
                <a:cubicBezTo>
                  <a:pt x="83" y="28"/>
                  <a:pt x="83" y="28"/>
                  <a:pt x="83" y="28"/>
                </a:cubicBezTo>
                <a:cubicBezTo>
                  <a:pt x="79" y="28"/>
                  <a:pt x="79" y="28"/>
                  <a:pt x="79" y="28"/>
                </a:cubicBezTo>
                <a:cubicBezTo>
                  <a:pt x="79" y="24"/>
                  <a:pt x="79" y="24"/>
                  <a:pt x="79" y="24"/>
                </a:cubicBezTo>
                <a:cubicBezTo>
                  <a:pt x="91" y="24"/>
                  <a:pt x="91" y="24"/>
                  <a:pt x="91" y="24"/>
                </a:cubicBezTo>
                <a:cubicBezTo>
                  <a:pt x="91" y="42"/>
                  <a:pt x="91" y="42"/>
                  <a:pt x="91" y="42"/>
                </a:cubicBezTo>
                <a:cubicBezTo>
                  <a:pt x="95" y="42"/>
                  <a:pt x="95" y="42"/>
                  <a:pt x="95" y="42"/>
                </a:cubicBezTo>
                <a:lnTo>
                  <a:pt x="95" y="46"/>
                </a:lnTo>
                <a:close/>
                <a:moveTo>
                  <a:pt x="87" y="10"/>
                </a:moveTo>
                <a:cubicBezTo>
                  <a:pt x="90" y="10"/>
                  <a:pt x="92" y="12"/>
                  <a:pt x="92" y="15"/>
                </a:cubicBezTo>
                <a:cubicBezTo>
                  <a:pt x="92" y="17"/>
                  <a:pt x="90" y="19"/>
                  <a:pt x="87" y="19"/>
                </a:cubicBezTo>
                <a:cubicBezTo>
                  <a:pt x="84" y="19"/>
                  <a:pt x="82" y="17"/>
                  <a:pt x="82" y="15"/>
                </a:cubicBezTo>
                <a:cubicBezTo>
                  <a:pt x="82" y="12"/>
                  <a:pt x="84" y="10"/>
                  <a:pt x="87" y="10"/>
                </a:cubicBezTo>
                <a:moveTo>
                  <a:pt x="86" y="0"/>
                </a:moveTo>
                <a:cubicBezTo>
                  <a:pt x="66" y="0"/>
                  <a:pt x="50" y="13"/>
                  <a:pt x="50" y="29"/>
                </a:cubicBezTo>
                <a:cubicBezTo>
                  <a:pt x="50" y="38"/>
                  <a:pt x="56" y="47"/>
                  <a:pt x="65" y="52"/>
                </a:cubicBezTo>
                <a:cubicBezTo>
                  <a:pt x="64" y="57"/>
                  <a:pt x="61" y="62"/>
                  <a:pt x="57" y="66"/>
                </a:cubicBezTo>
                <a:cubicBezTo>
                  <a:pt x="66" y="66"/>
                  <a:pt x="75" y="63"/>
                  <a:pt x="80" y="57"/>
                </a:cubicBezTo>
                <a:cubicBezTo>
                  <a:pt x="82" y="57"/>
                  <a:pt x="84" y="58"/>
                  <a:pt x="86" y="58"/>
                </a:cubicBezTo>
                <a:cubicBezTo>
                  <a:pt x="106" y="58"/>
                  <a:pt x="123" y="45"/>
                  <a:pt x="123" y="29"/>
                </a:cubicBezTo>
                <a:cubicBezTo>
                  <a:pt x="123" y="13"/>
                  <a:pt x="106" y="0"/>
                  <a:pt x="86" y="0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7" name="Freeform 361">
            <a:extLst>
              <a:ext uri="{FF2B5EF4-FFF2-40B4-BE49-F238E27FC236}">
                <a16:creationId xmlns:a16="http://schemas.microsoft.com/office/drawing/2014/main" id="{E38131D8-ADEB-3A50-E12D-B777E348220E}"/>
              </a:ext>
            </a:extLst>
          </p:cNvPr>
          <p:cNvSpPr>
            <a:spLocks noEditPoints="1"/>
          </p:cNvSpPr>
          <p:nvPr/>
        </p:nvSpPr>
        <p:spPr bwMode="auto">
          <a:xfrm>
            <a:off x="7080545" y="4765896"/>
            <a:ext cx="298240" cy="293008"/>
          </a:xfrm>
          <a:custGeom>
            <a:avLst/>
            <a:gdLst/>
            <a:ahLst/>
            <a:cxnLst>
              <a:cxn ang="0">
                <a:pos x="107" y="50"/>
              </a:cxn>
              <a:cxn ang="0">
                <a:pos x="59" y="6"/>
              </a:cxn>
              <a:cxn ang="0">
                <a:pos x="12" y="50"/>
              </a:cxn>
              <a:cxn ang="0">
                <a:pos x="16" y="50"/>
              </a:cxn>
              <a:cxn ang="0">
                <a:pos x="25" y="26"/>
              </a:cxn>
              <a:cxn ang="0">
                <a:pos x="59" y="11"/>
              </a:cxn>
              <a:cxn ang="0">
                <a:pos x="93" y="26"/>
              </a:cxn>
              <a:cxn ang="0">
                <a:pos x="103" y="50"/>
              </a:cxn>
              <a:cxn ang="0">
                <a:pos x="107" y="50"/>
              </a:cxn>
              <a:cxn ang="0">
                <a:pos x="96" y="64"/>
              </a:cxn>
              <a:cxn ang="0">
                <a:pos x="96" y="56"/>
              </a:cxn>
              <a:cxn ang="0">
                <a:pos x="72" y="47"/>
              </a:cxn>
              <a:cxn ang="0">
                <a:pos x="75" y="54"/>
              </a:cxn>
              <a:cxn ang="0">
                <a:pos x="46" y="38"/>
              </a:cxn>
              <a:cxn ang="0">
                <a:pos x="45" y="36"/>
              </a:cxn>
              <a:cxn ang="0">
                <a:pos x="45" y="36"/>
              </a:cxn>
              <a:cxn ang="0">
                <a:pos x="45" y="36"/>
              </a:cxn>
              <a:cxn ang="0">
                <a:pos x="42" y="34"/>
              </a:cxn>
              <a:cxn ang="0">
                <a:pos x="22" y="59"/>
              </a:cxn>
              <a:cxn ang="0">
                <a:pos x="22" y="64"/>
              </a:cxn>
              <a:cxn ang="0">
                <a:pos x="25" y="79"/>
              </a:cxn>
              <a:cxn ang="0">
                <a:pos x="49" y="89"/>
              </a:cxn>
              <a:cxn ang="0">
                <a:pos x="58" y="84"/>
              </a:cxn>
              <a:cxn ang="0">
                <a:pos x="68" y="92"/>
              </a:cxn>
              <a:cxn ang="0">
                <a:pos x="58" y="99"/>
              </a:cxn>
              <a:cxn ang="0">
                <a:pos x="49" y="94"/>
              </a:cxn>
              <a:cxn ang="0">
                <a:pos x="30" y="90"/>
              </a:cxn>
              <a:cxn ang="0">
                <a:pos x="59" y="109"/>
              </a:cxn>
              <a:cxn ang="0">
                <a:pos x="96" y="64"/>
              </a:cxn>
              <a:cxn ang="0">
                <a:pos x="119" y="60"/>
              </a:cxn>
              <a:cxn ang="0">
                <a:pos x="119" y="72"/>
              </a:cxn>
              <a:cxn ang="0">
                <a:pos x="108" y="82"/>
              </a:cxn>
              <a:cxn ang="0">
                <a:pos x="100" y="82"/>
              </a:cxn>
              <a:cxn ang="0">
                <a:pos x="59" y="116"/>
              </a:cxn>
              <a:cxn ang="0">
                <a:pos x="18" y="82"/>
              </a:cxn>
              <a:cxn ang="0">
                <a:pos x="10" y="82"/>
              </a:cxn>
              <a:cxn ang="0">
                <a:pos x="0" y="72"/>
              </a:cxn>
              <a:cxn ang="0">
                <a:pos x="0" y="60"/>
              </a:cxn>
              <a:cxn ang="0">
                <a:pos x="5" y="51"/>
              </a:cxn>
              <a:cxn ang="0">
                <a:pos x="20" y="13"/>
              </a:cxn>
              <a:cxn ang="0">
                <a:pos x="59" y="0"/>
              </a:cxn>
              <a:cxn ang="0">
                <a:pos x="99" y="13"/>
              </a:cxn>
              <a:cxn ang="0">
                <a:pos x="113" y="51"/>
              </a:cxn>
              <a:cxn ang="0">
                <a:pos x="119" y="60"/>
              </a:cxn>
              <a:cxn ang="0">
                <a:pos x="75" y="58"/>
              </a:cxn>
              <a:cxn ang="0">
                <a:pos x="69" y="64"/>
              </a:cxn>
              <a:cxn ang="0">
                <a:pos x="75" y="70"/>
              </a:cxn>
              <a:cxn ang="0">
                <a:pos x="81" y="64"/>
              </a:cxn>
              <a:cxn ang="0">
                <a:pos x="75" y="58"/>
              </a:cxn>
              <a:cxn ang="0">
                <a:pos x="50" y="64"/>
              </a:cxn>
              <a:cxn ang="0">
                <a:pos x="44" y="70"/>
              </a:cxn>
              <a:cxn ang="0">
                <a:pos x="38" y="64"/>
              </a:cxn>
              <a:cxn ang="0">
                <a:pos x="44" y="58"/>
              </a:cxn>
              <a:cxn ang="0">
                <a:pos x="50" y="64"/>
              </a:cxn>
            </a:cxnLst>
            <a:rect l="0" t="0" r="r" b="b"/>
            <a:pathLst>
              <a:path w="119" h="116">
                <a:moveTo>
                  <a:pt x="107" y="50"/>
                </a:moveTo>
                <a:cubicBezTo>
                  <a:pt x="106" y="21"/>
                  <a:pt x="90" y="6"/>
                  <a:pt x="59" y="6"/>
                </a:cubicBezTo>
                <a:cubicBezTo>
                  <a:pt x="29" y="6"/>
                  <a:pt x="12" y="21"/>
                  <a:pt x="12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7" y="40"/>
                  <a:pt x="20" y="32"/>
                  <a:pt x="25" y="26"/>
                </a:cubicBezTo>
                <a:cubicBezTo>
                  <a:pt x="33" y="16"/>
                  <a:pt x="44" y="11"/>
                  <a:pt x="59" y="11"/>
                </a:cubicBezTo>
                <a:cubicBezTo>
                  <a:pt x="74" y="11"/>
                  <a:pt x="86" y="16"/>
                  <a:pt x="93" y="26"/>
                </a:cubicBezTo>
                <a:cubicBezTo>
                  <a:pt x="98" y="32"/>
                  <a:pt x="101" y="40"/>
                  <a:pt x="103" y="50"/>
                </a:cubicBezTo>
                <a:lnTo>
                  <a:pt x="107" y="50"/>
                </a:lnTo>
                <a:close/>
                <a:moveTo>
                  <a:pt x="96" y="64"/>
                </a:moveTo>
                <a:cubicBezTo>
                  <a:pt x="96" y="61"/>
                  <a:pt x="96" y="59"/>
                  <a:pt x="96" y="56"/>
                </a:cubicBezTo>
                <a:cubicBezTo>
                  <a:pt x="91" y="52"/>
                  <a:pt x="83" y="49"/>
                  <a:pt x="72" y="47"/>
                </a:cubicBezTo>
                <a:cubicBezTo>
                  <a:pt x="73" y="49"/>
                  <a:pt x="75" y="51"/>
                  <a:pt x="75" y="54"/>
                </a:cubicBezTo>
                <a:cubicBezTo>
                  <a:pt x="69" y="49"/>
                  <a:pt x="56" y="50"/>
                  <a:pt x="46" y="38"/>
                </a:cubicBezTo>
                <a:cubicBezTo>
                  <a:pt x="46" y="38"/>
                  <a:pt x="45" y="37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3" y="34"/>
                  <a:pt x="42" y="33"/>
                  <a:pt x="42" y="34"/>
                </a:cubicBezTo>
                <a:cubicBezTo>
                  <a:pt x="42" y="47"/>
                  <a:pt x="33" y="58"/>
                  <a:pt x="22" y="59"/>
                </a:cubicBezTo>
                <a:cubicBezTo>
                  <a:pt x="22" y="61"/>
                  <a:pt x="22" y="62"/>
                  <a:pt x="22" y="64"/>
                </a:cubicBezTo>
                <a:cubicBezTo>
                  <a:pt x="22" y="69"/>
                  <a:pt x="23" y="75"/>
                  <a:pt x="25" y="79"/>
                </a:cubicBezTo>
                <a:cubicBezTo>
                  <a:pt x="31" y="86"/>
                  <a:pt x="40" y="88"/>
                  <a:pt x="49" y="89"/>
                </a:cubicBezTo>
                <a:cubicBezTo>
                  <a:pt x="50" y="86"/>
                  <a:pt x="54" y="84"/>
                  <a:pt x="58" y="84"/>
                </a:cubicBezTo>
                <a:cubicBezTo>
                  <a:pt x="64" y="84"/>
                  <a:pt x="68" y="88"/>
                  <a:pt x="68" y="92"/>
                </a:cubicBezTo>
                <a:cubicBezTo>
                  <a:pt x="68" y="96"/>
                  <a:pt x="64" y="99"/>
                  <a:pt x="58" y="99"/>
                </a:cubicBezTo>
                <a:cubicBezTo>
                  <a:pt x="54" y="99"/>
                  <a:pt x="50" y="97"/>
                  <a:pt x="49" y="94"/>
                </a:cubicBezTo>
                <a:cubicBezTo>
                  <a:pt x="43" y="94"/>
                  <a:pt x="36" y="93"/>
                  <a:pt x="30" y="90"/>
                </a:cubicBezTo>
                <a:cubicBezTo>
                  <a:pt x="38" y="102"/>
                  <a:pt x="51" y="109"/>
                  <a:pt x="59" y="109"/>
                </a:cubicBezTo>
                <a:cubicBezTo>
                  <a:pt x="72" y="109"/>
                  <a:pt x="96" y="93"/>
                  <a:pt x="96" y="64"/>
                </a:cubicBezTo>
                <a:moveTo>
                  <a:pt x="119" y="60"/>
                </a:moveTo>
                <a:cubicBezTo>
                  <a:pt x="119" y="72"/>
                  <a:pt x="119" y="72"/>
                  <a:pt x="119" y="72"/>
                </a:cubicBezTo>
                <a:cubicBezTo>
                  <a:pt x="119" y="78"/>
                  <a:pt x="114" y="82"/>
                  <a:pt x="108" y="82"/>
                </a:cubicBezTo>
                <a:cubicBezTo>
                  <a:pt x="100" y="82"/>
                  <a:pt x="100" y="82"/>
                  <a:pt x="100" y="82"/>
                </a:cubicBezTo>
                <a:cubicBezTo>
                  <a:pt x="93" y="103"/>
                  <a:pt x="73" y="116"/>
                  <a:pt x="59" y="116"/>
                </a:cubicBezTo>
                <a:cubicBezTo>
                  <a:pt x="45" y="116"/>
                  <a:pt x="26" y="103"/>
                  <a:pt x="18" y="82"/>
                </a:cubicBezTo>
                <a:cubicBezTo>
                  <a:pt x="10" y="82"/>
                  <a:pt x="10" y="82"/>
                  <a:pt x="10" y="82"/>
                </a:cubicBezTo>
                <a:cubicBezTo>
                  <a:pt x="5" y="82"/>
                  <a:pt x="0" y="78"/>
                  <a:pt x="0" y="72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6"/>
                  <a:pt x="2" y="53"/>
                  <a:pt x="5" y="51"/>
                </a:cubicBezTo>
                <a:cubicBezTo>
                  <a:pt x="6" y="35"/>
                  <a:pt x="10" y="22"/>
                  <a:pt x="20" y="13"/>
                </a:cubicBezTo>
                <a:cubicBezTo>
                  <a:pt x="29" y="4"/>
                  <a:pt x="42" y="0"/>
                  <a:pt x="59" y="0"/>
                </a:cubicBezTo>
                <a:cubicBezTo>
                  <a:pt x="76" y="0"/>
                  <a:pt x="89" y="4"/>
                  <a:pt x="99" y="13"/>
                </a:cubicBezTo>
                <a:cubicBezTo>
                  <a:pt x="108" y="22"/>
                  <a:pt x="113" y="35"/>
                  <a:pt x="113" y="51"/>
                </a:cubicBezTo>
                <a:cubicBezTo>
                  <a:pt x="116" y="53"/>
                  <a:pt x="119" y="56"/>
                  <a:pt x="119" y="60"/>
                </a:cubicBezTo>
                <a:moveTo>
                  <a:pt x="75" y="58"/>
                </a:moveTo>
                <a:cubicBezTo>
                  <a:pt x="71" y="58"/>
                  <a:pt x="69" y="60"/>
                  <a:pt x="69" y="64"/>
                </a:cubicBezTo>
                <a:cubicBezTo>
                  <a:pt x="69" y="67"/>
                  <a:pt x="71" y="70"/>
                  <a:pt x="75" y="70"/>
                </a:cubicBezTo>
                <a:cubicBezTo>
                  <a:pt x="78" y="70"/>
                  <a:pt x="81" y="67"/>
                  <a:pt x="81" y="64"/>
                </a:cubicBezTo>
                <a:cubicBezTo>
                  <a:pt x="81" y="60"/>
                  <a:pt x="78" y="58"/>
                  <a:pt x="75" y="58"/>
                </a:cubicBezTo>
                <a:moveTo>
                  <a:pt x="50" y="64"/>
                </a:moveTo>
                <a:cubicBezTo>
                  <a:pt x="50" y="67"/>
                  <a:pt x="47" y="70"/>
                  <a:pt x="44" y="70"/>
                </a:cubicBezTo>
                <a:cubicBezTo>
                  <a:pt x="40" y="70"/>
                  <a:pt x="38" y="67"/>
                  <a:pt x="38" y="64"/>
                </a:cubicBezTo>
                <a:cubicBezTo>
                  <a:pt x="38" y="60"/>
                  <a:pt x="40" y="58"/>
                  <a:pt x="44" y="58"/>
                </a:cubicBezTo>
                <a:cubicBezTo>
                  <a:pt x="47" y="58"/>
                  <a:pt x="50" y="60"/>
                  <a:pt x="50" y="64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8" name="Freeform 362">
            <a:extLst>
              <a:ext uri="{FF2B5EF4-FFF2-40B4-BE49-F238E27FC236}">
                <a16:creationId xmlns:a16="http://schemas.microsoft.com/office/drawing/2014/main" id="{F9B93FE8-6247-7B7C-2929-8F2B3A48FFEE}"/>
              </a:ext>
            </a:extLst>
          </p:cNvPr>
          <p:cNvSpPr>
            <a:spLocks noEditPoints="1"/>
          </p:cNvSpPr>
          <p:nvPr/>
        </p:nvSpPr>
        <p:spPr bwMode="auto">
          <a:xfrm>
            <a:off x="7530522" y="4752817"/>
            <a:ext cx="301730" cy="319171"/>
          </a:xfrm>
          <a:custGeom>
            <a:avLst/>
            <a:gdLst/>
            <a:ahLst/>
            <a:cxnLst>
              <a:cxn ang="0">
                <a:pos x="63" y="38"/>
              </a:cxn>
              <a:cxn ang="0">
                <a:pos x="63" y="71"/>
              </a:cxn>
              <a:cxn ang="0">
                <a:pos x="96" y="71"/>
              </a:cxn>
              <a:cxn ang="0">
                <a:pos x="63" y="38"/>
              </a:cxn>
              <a:cxn ang="0">
                <a:pos x="118" y="25"/>
              </a:cxn>
              <a:cxn ang="0">
                <a:pos x="108" y="15"/>
              </a:cxn>
              <a:cxn ang="0">
                <a:pos x="103" y="16"/>
              </a:cxn>
              <a:cxn ang="0">
                <a:pos x="100" y="19"/>
              </a:cxn>
              <a:cxn ang="0">
                <a:pos x="101" y="23"/>
              </a:cxn>
              <a:cxn ang="0">
                <a:pos x="111" y="33"/>
              </a:cxn>
              <a:cxn ang="0">
                <a:pos x="116" y="33"/>
              </a:cxn>
              <a:cxn ang="0">
                <a:pos x="118" y="30"/>
              </a:cxn>
              <a:cxn ang="0">
                <a:pos x="118" y="25"/>
              </a:cxn>
              <a:cxn ang="0">
                <a:pos x="116" y="76"/>
              </a:cxn>
              <a:cxn ang="0">
                <a:pos x="68" y="124"/>
              </a:cxn>
              <a:cxn ang="0">
                <a:pos x="10" y="76"/>
              </a:cxn>
              <a:cxn ang="0">
                <a:pos x="5" y="76"/>
              </a:cxn>
              <a:cxn ang="0">
                <a:pos x="1" y="70"/>
              </a:cxn>
              <a:cxn ang="0">
                <a:pos x="13" y="50"/>
              </a:cxn>
              <a:cxn ang="0">
                <a:pos x="20" y="50"/>
              </a:cxn>
              <a:cxn ang="0">
                <a:pos x="32" y="70"/>
              </a:cxn>
              <a:cxn ang="0">
                <a:pos x="28" y="76"/>
              </a:cxn>
              <a:cxn ang="0">
                <a:pos x="24" y="76"/>
              </a:cxn>
              <a:cxn ang="0">
                <a:pos x="69" y="110"/>
              </a:cxn>
              <a:cxn ang="0">
                <a:pos x="102" y="78"/>
              </a:cxn>
              <a:cxn ang="0">
                <a:pos x="63" y="31"/>
              </a:cxn>
              <a:cxn ang="0">
                <a:pos x="41" y="38"/>
              </a:cxn>
              <a:cxn ang="0">
                <a:pos x="32" y="36"/>
              </a:cxn>
              <a:cxn ang="0">
                <a:pos x="33" y="27"/>
              </a:cxn>
              <a:cxn ang="0">
                <a:pos x="57" y="18"/>
              </a:cxn>
              <a:cxn ang="0">
                <a:pos x="57" y="10"/>
              </a:cxn>
              <a:cxn ang="0">
                <a:pos x="51" y="10"/>
              </a:cxn>
              <a:cxn ang="0">
                <a:pos x="48" y="7"/>
              </a:cxn>
              <a:cxn ang="0">
                <a:pos x="48" y="3"/>
              </a:cxn>
              <a:cxn ang="0">
                <a:pos x="51" y="0"/>
              </a:cxn>
              <a:cxn ang="0">
                <a:pos x="76" y="0"/>
              </a:cxn>
              <a:cxn ang="0">
                <a:pos x="80" y="3"/>
              </a:cxn>
              <a:cxn ang="0">
                <a:pos x="80" y="7"/>
              </a:cxn>
              <a:cxn ang="0">
                <a:pos x="76" y="10"/>
              </a:cxn>
              <a:cxn ang="0">
                <a:pos x="70" y="10"/>
              </a:cxn>
              <a:cxn ang="0">
                <a:pos x="70" y="18"/>
              </a:cxn>
              <a:cxn ang="0">
                <a:pos x="116" y="76"/>
              </a:cxn>
            </a:cxnLst>
            <a:rect l="0" t="0" r="r" b="b"/>
            <a:pathLst>
              <a:path w="120" h="127">
                <a:moveTo>
                  <a:pt x="63" y="38"/>
                </a:moveTo>
                <a:cubicBezTo>
                  <a:pt x="63" y="71"/>
                  <a:pt x="63" y="71"/>
                  <a:pt x="63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51"/>
                  <a:pt x="81" y="38"/>
                  <a:pt x="63" y="38"/>
                </a:cubicBezTo>
                <a:moveTo>
                  <a:pt x="118" y="25"/>
                </a:moveTo>
                <a:cubicBezTo>
                  <a:pt x="108" y="15"/>
                  <a:pt x="108" y="15"/>
                  <a:pt x="108" y="15"/>
                </a:cubicBezTo>
                <a:cubicBezTo>
                  <a:pt x="106" y="14"/>
                  <a:pt x="104" y="14"/>
                  <a:pt x="103" y="16"/>
                </a:cubicBezTo>
                <a:cubicBezTo>
                  <a:pt x="100" y="19"/>
                  <a:pt x="100" y="19"/>
                  <a:pt x="100" y="19"/>
                </a:cubicBezTo>
                <a:cubicBezTo>
                  <a:pt x="99" y="20"/>
                  <a:pt x="99" y="22"/>
                  <a:pt x="101" y="2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2" y="34"/>
                  <a:pt x="114" y="34"/>
                  <a:pt x="116" y="33"/>
                </a:cubicBezTo>
                <a:cubicBezTo>
                  <a:pt x="118" y="30"/>
                  <a:pt x="118" y="30"/>
                  <a:pt x="118" y="30"/>
                </a:cubicBezTo>
                <a:cubicBezTo>
                  <a:pt x="120" y="28"/>
                  <a:pt x="119" y="26"/>
                  <a:pt x="118" y="25"/>
                </a:cubicBezTo>
                <a:moveTo>
                  <a:pt x="116" y="76"/>
                </a:moveTo>
                <a:cubicBezTo>
                  <a:pt x="114" y="101"/>
                  <a:pt x="93" y="122"/>
                  <a:pt x="68" y="124"/>
                </a:cubicBezTo>
                <a:cubicBezTo>
                  <a:pt x="38" y="127"/>
                  <a:pt x="13" y="105"/>
                  <a:pt x="10" y="76"/>
                </a:cubicBezTo>
                <a:cubicBezTo>
                  <a:pt x="5" y="76"/>
                  <a:pt x="5" y="76"/>
                  <a:pt x="5" y="76"/>
                </a:cubicBezTo>
                <a:cubicBezTo>
                  <a:pt x="2" y="76"/>
                  <a:pt x="0" y="73"/>
                  <a:pt x="1" y="70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47"/>
                  <a:pt x="19" y="47"/>
                  <a:pt x="20" y="50"/>
                </a:cubicBezTo>
                <a:cubicBezTo>
                  <a:pt x="32" y="70"/>
                  <a:pt x="32" y="70"/>
                  <a:pt x="32" y="70"/>
                </a:cubicBezTo>
                <a:cubicBezTo>
                  <a:pt x="33" y="73"/>
                  <a:pt x="31" y="76"/>
                  <a:pt x="28" y="76"/>
                </a:cubicBezTo>
                <a:cubicBezTo>
                  <a:pt x="24" y="76"/>
                  <a:pt x="24" y="76"/>
                  <a:pt x="24" y="76"/>
                </a:cubicBezTo>
                <a:cubicBezTo>
                  <a:pt x="27" y="98"/>
                  <a:pt x="46" y="114"/>
                  <a:pt x="69" y="110"/>
                </a:cubicBezTo>
                <a:cubicBezTo>
                  <a:pt x="86" y="108"/>
                  <a:pt x="100" y="94"/>
                  <a:pt x="102" y="78"/>
                </a:cubicBezTo>
                <a:cubicBezTo>
                  <a:pt x="107" y="53"/>
                  <a:pt x="87" y="31"/>
                  <a:pt x="63" y="31"/>
                </a:cubicBezTo>
                <a:cubicBezTo>
                  <a:pt x="55" y="31"/>
                  <a:pt x="48" y="33"/>
                  <a:pt x="41" y="38"/>
                </a:cubicBezTo>
                <a:cubicBezTo>
                  <a:pt x="38" y="40"/>
                  <a:pt x="34" y="39"/>
                  <a:pt x="32" y="36"/>
                </a:cubicBezTo>
                <a:cubicBezTo>
                  <a:pt x="29" y="33"/>
                  <a:pt x="30" y="29"/>
                  <a:pt x="33" y="27"/>
                </a:cubicBezTo>
                <a:cubicBezTo>
                  <a:pt x="40" y="22"/>
                  <a:pt x="48" y="19"/>
                  <a:pt x="57" y="18"/>
                </a:cubicBezTo>
                <a:cubicBezTo>
                  <a:pt x="57" y="10"/>
                  <a:pt x="57" y="10"/>
                  <a:pt x="57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49" y="10"/>
                  <a:pt x="48" y="9"/>
                  <a:pt x="48" y="7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1"/>
                  <a:pt x="49" y="0"/>
                  <a:pt x="51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8" y="0"/>
                  <a:pt x="80" y="1"/>
                  <a:pt x="80" y="3"/>
                </a:cubicBezTo>
                <a:cubicBezTo>
                  <a:pt x="80" y="7"/>
                  <a:pt x="80" y="7"/>
                  <a:pt x="80" y="7"/>
                </a:cubicBezTo>
                <a:cubicBezTo>
                  <a:pt x="80" y="9"/>
                  <a:pt x="78" y="10"/>
                  <a:pt x="76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0" y="18"/>
                  <a:pt x="70" y="18"/>
                  <a:pt x="70" y="18"/>
                </a:cubicBezTo>
                <a:cubicBezTo>
                  <a:pt x="98" y="22"/>
                  <a:pt x="119" y="47"/>
                  <a:pt x="116" y="76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9" name="Freeform 363">
            <a:extLst>
              <a:ext uri="{FF2B5EF4-FFF2-40B4-BE49-F238E27FC236}">
                <a16:creationId xmlns:a16="http://schemas.microsoft.com/office/drawing/2014/main" id="{E2B35332-CDF1-D997-E5E6-82E264E6572E}"/>
              </a:ext>
            </a:extLst>
          </p:cNvPr>
          <p:cNvSpPr>
            <a:spLocks noEditPoints="1"/>
          </p:cNvSpPr>
          <p:nvPr/>
        </p:nvSpPr>
        <p:spPr bwMode="auto">
          <a:xfrm>
            <a:off x="8887432" y="4728399"/>
            <a:ext cx="299986" cy="368005"/>
          </a:xfrm>
          <a:custGeom>
            <a:avLst/>
            <a:gdLst/>
            <a:ahLst/>
            <a:cxnLst>
              <a:cxn ang="0">
                <a:pos x="19" y="108"/>
              </a:cxn>
              <a:cxn ang="0">
                <a:pos x="17" y="104"/>
              </a:cxn>
              <a:cxn ang="0">
                <a:pos x="58" y="102"/>
              </a:cxn>
              <a:cxn ang="0">
                <a:pos x="60" y="106"/>
              </a:cxn>
              <a:cxn ang="0">
                <a:pos x="62" y="90"/>
              </a:cxn>
              <a:cxn ang="0">
                <a:pos x="17" y="87"/>
              </a:cxn>
              <a:cxn ang="0">
                <a:pos x="19" y="83"/>
              </a:cxn>
              <a:cxn ang="0">
                <a:pos x="65" y="85"/>
              </a:cxn>
              <a:cxn ang="0">
                <a:pos x="62" y="90"/>
              </a:cxn>
              <a:cxn ang="0">
                <a:pos x="19" y="54"/>
              </a:cxn>
              <a:cxn ang="0">
                <a:pos x="17" y="50"/>
              </a:cxn>
              <a:cxn ang="0">
                <a:pos x="73" y="48"/>
              </a:cxn>
              <a:cxn ang="0">
                <a:pos x="75" y="52"/>
              </a:cxn>
              <a:cxn ang="0">
                <a:pos x="73" y="73"/>
              </a:cxn>
              <a:cxn ang="0">
                <a:pos x="17" y="71"/>
              </a:cxn>
              <a:cxn ang="0">
                <a:pos x="19" y="67"/>
              </a:cxn>
              <a:cxn ang="0">
                <a:pos x="75" y="69"/>
              </a:cxn>
              <a:cxn ang="0">
                <a:pos x="73" y="73"/>
              </a:cxn>
              <a:cxn ang="0">
                <a:pos x="93" y="132"/>
              </a:cxn>
              <a:cxn ang="0">
                <a:pos x="87" y="132"/>
              </a:cxn>
              <a:cxn ang="0">
                <a:pos x="76" y="118"/>
              </a:cxn>
              <a:cxn ang="0">
                <a:pos x="89" y="123"/>
              </a:cxn>
              <a:cxn ang="0">
                <a:pos x="109" y="107"/>
              </a:cxn>
              <a:cxn ang="0">
                <a:pos x="92" y="92"/>
              </a:cxn>
              <a:cxn ang="0">
                <a:pos x="92" y="146"/>
              </a:cxn>
              <a:cxn ang="0">
                <a:pos x="92" y="92"/>
              </a:cxn>
              <a:cxn ang="0">
                <a:pos x="8" y="131"/>
              </a:cxn>
              <a:cxn ang="0">
                <a:pos x="0" y="23"/>
              </a:cxn>
              <a:cxn ang="0">
                <a:pos x="23" y="15"/>
              </a:cxn>
              <a:cxn ang="0">
                <a:pos x="33" y="27"/>
              </a:cxn>
              <a:cxn ang="0">
                <a:pos x="71" y="17"/>
              </a:cxn>
              <a:cxn ang="0">
                <a:pos x="83" y="15"/>
              </a:cxn>
              <a:cxn ang="0">
                <a:pos x="94" y="86"/>
              </a:cxn>
              <a:cxn ang="0">
                <a:pos x="83" y="87"/>
              </a:cxn>
              <a:cxn ang="0">
                <a:pos x="11" y="38"/>
              </a:cxn>
              <a:cxn ang="0">
                <a:pos x="58" y="121"/>
              </a:cxn>
              <a:cxn ang="0">
                <a:pos x="47" y="11"/>
              </a:cxn>
              <a:cxn ang="0">
                <a:pos x="47" y="4"/>
              </a:cxn>
              <a:cxn ang="0">
                <a:pos x="47" y="11"/>
              </a:cxn>
              <a:cxn ang="0">
                <a:pos x="57" y="11"/>
              </a:cxn>
              <a:cxn ang="0">
                <a:pos x="54" y="7"/>
              </a:cxn>
              <a:cxn ang="0">
                <a:pos x="47" y="0"/>
              </a:cxn>
              <a:cxn ang="0">
                <a:pos x="40" y="7"/>
              </a:cxn>
              <a:cxn ang="0">
                <a:pos x="33" y="11"/>
              </a:cxn>
              <a:cxn ang="0">
                <a:pos x="27" y="17"/>
              </a:cxn>
              <a:cxn ang="0">
                <a:pos x="60" y="23"/>
              </a:cxn>
              <a:cxn ang="0">
                <a:pos x="67" y="17"/>
              </a:cxn>
            </a:cxnLst>
            <a:rect l="0" t="0" r="r" b="b"/>
            <a:pathLst>
              <a:path w="119" h="146">
                <a:moveTo>
                  <a:pt x="58" y="108"/>
                </a:moveTo>
                <a:cubicBezTo>
                  <a:pt x="19" y="108"/>
                  <a:pt x="19" y="108"/>
                  <a:pt x="19" y="108"/>
                </a:cubicBezTo>
                <a:cubicBezTo>
                  <a:pt x="18" y="108"/>
                  <a:pt x="17" y="107"/>
                  <a:pt x="17" y="106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17" y="103"/>
                  <a:pt x="18" y="102"/>
                  <a:pt x="19" y="102"/>
                </a:cubicBezTo>
                <a:cubicBezTo>
                  <a:pt x="58" y="102"/>
                  <a:pt x="58" y="102"/>
                  <a:pt x="58" y="102"/>
                </a:cubicBezTo>
                <a:cubicBezTo>
                  <a:pt x="59" y="102"/>
                  <a:pt x="60" y="103"/>
                  <a:pt x="60" y="104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0" y="107"/>
                  <a:pt x="59" y="108"/>
                  <a:pt x="58" y="108"/>
                </a:cubicBezTo>
                <a:moveTo>
                  <a:pt x="62" y="90"/>
                </a:moveTo>
                <a:cubicBezTo>
                  <a:pt x="19" y="90"/>
                  <a:pt x="19" y="90"/>
                  <a:pt x="19" y="90"/>
                </a:cubicBezTo>
                <a:cubicBezTo>
                  <a:pt x="18" y="90"/>
                  <a:pt x="17" y="89"/>
                  <a:pt x="17" y="87"/>
                </a:cubicBezTo>
                <a:cubicBezTo>
                  <a:pt x="17" y="85"/>
                  <a:pt x="17" y="85"/>
                  <a:pt x="17" y="85"/>
                </a:cubicBezTo>
                <a:cubicBezTo>
                  <a:pt x="17" y="84"/>
                  <a:pt x="18" y="83"/>
                  <a:pt x="19" y="83"/>
                </a:cubicBezTo>
                <a:cubicBezTo>
                  <a:pt x="62" y="83"/>
                  <a:pt x="62" y="83"/>
                  <a:pt x="62" y="83"/>
                </a:cubicBezTo>
                <a:cubicBezTo>
                  <a:pt x="64" y="83"/>
                  <a:pt x="65" y="84"/>
                  <a:pt x="65" y="85"/>
                </a:cubicBezTo>
                <a:cubicBezTo>
                  <a:pt x="65" y="87"/>
                  <a:pt x="65" y="87"/>
                  <a:pt x="65" y="87"/>
                </a:cubicBezTo>
                <a:cubicBezTo>
                  <a:pt x="65" y="89"/>
                  <a:pt x="64" y="90"/>
                  <a:pt x="62" y="90"/>
                </a:cubicBezTo>
                <a:moveTo>
                  <a:pt x="73" y="54"/>
                </a:moveTo>
                <a:cubicBezTo>
                  <a:pt x="19" y="54"/>
                  <a:pt x="19" y="54"/>
                  <a:pt x="19" y="54"/>
                </a:cubicBezTo>
                <a:cubicBezTo>
                  <a:pt x="18" y="54"/>
                  <a:pt x="17" y="53"/>
                  <a:pt x="17" y="52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8" y="48"/>
                  <a:pt x="19" y="48"/>
                </a:cubicBezTo>
                <a:cubicBezTo>
                  <a:pt x="73" y="48"/>
                  <a:pt x="73" y="48"/>
                  <a:pt x="73" y="48"/>
                </a:cubicBezTo>
                <a:cubicBezTo>
                  <a:pt x="74" y="48"/>
                  <a:pt x="75" y="49"/>
                  <a:pt x="75" y="50"/>
                </a:cubicBezTo>
                <a:cubicBezTo>
                  <a:pt x="75" y="52"/>
                  <a:pt x="75" y="52"/>
                  <a:pt x="75" y="52"/>
                </a:cubicBezTo>
                <a:cubicBezTo>
                  <a:pt x="75" y="53"/>
                  <a:pt x="74" y="54"/>
                  <a:pt x="73" y="54"/>
                </a:cubicBezTo>
                <a:moveTo>
                  <a:pt x="73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8" y="73"/>
                  <a:pt x="17" y="72"/>
                  <a:pt x="17" y="71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8"/>
                  <a:pt x="18" y="67"/>
                  <a:pt x="19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4" y="67"/>
                  <a:pt x="75" y="68"/>
                  <a:pt x="75" y="69"/>
                </a:cubicBezTo>
                <a:cubicBezTo>
                  <a:pt x="75" y="71"/>
                  <a:pt x="75" y="71"/>
                  <a:pt x="75" y="71"/>
                </a:cubicBezTo>
                <a:cubicBezTo>
                  <a:pt x="75" y="72"/>
                  <a:pt x="74" y="73"/>
                  <a:pt x="73" y="73"/>
                </a:cubicBezTo>
                <a:moveTo>
                  <a:pt x="109" y="113"/>
                </a:moveTo>
                <a:cubicBezTo>
                  <a:pt x="93" y="132"/>
                  <a:pt x="93" y="132"/>
                  <a:pt x="93" y="132"/>
                </a:cubicBezTo>
                <a:cubicBezTo>
                  <a:pt x="92" y="133"/>
                  <a:pt x="91" y="133"/>
                  <a:pt x="89" y="133"/>
                </a:cubicBezTo>
                <a:cubicBezTo>
                  <a:pt x="89" y="133"/>
                  <a:pt x="88" y="133"/>
                  <a:pt x="87" y="132"/>
                </a:cubicBezTo>
                <a:cubicBezTo>
                  <a:pt x="76" y="124"/>
                  <a:pt x="76" y="124"/>
                  <a:pt x="76" y="124"/>
                </a:cubicBezTo>
                <a:cubicBezTo>
                  <a:pt x="75" y="123"/>
                  <a:pt x="74" y="120"/>
                  <a:pt x="76" y="118"/>
                </a:cubicBezTo>
                <a:cubicBezTo>
                  <a:pt x="77" y="116"/>
                  <a:pt x="80" y="116"/>
                  <a:pt x="82" y="118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5" y="106"/>
                  <a:pt x="107" y="106"/>
                  <a:pt x="109" y="107"/>
                </a:cubicBezTo>
                <a:cubicBezTo>
                  <a:pt x="111" y="109"/>
                  <a:pt x="111" y="111"/>
                  <a:pt x="109" y="113"/>
                </a:cubicBezTo>
                <a:moveTo>
                  <a:pt x="92" y="92"/>
                </a:moveTo>
                <a:cubicBezTo>
                  <a:pt x="77" y="92"/>
                  <a:pt x="65" y="104"/>
                  <a:pt x="65" y="119"/>
                </a:cubicBezTo>
                <a:cubicBezTo>
                  <a:pt x="65" y="134"/>
                  <a:pt x="77" y="146"/>
                  <a:pt x="92" y="146"/>
                </a:cubicBezTo>
                <a:cubicBezTo>
                  <a:pt x="106" y="146"/>
                  <a:pt x="119" y="134"/>
                  <a:pt x="119" y="119"/>
                </a:cubicBezTo>
                <a:cubicBezTo>
                  <a:pt x="119" y="104"/>
                  <a:pt x="106" y="92"/>
                  <a:pt x="92" y="92"/>
                </a:cubicBezTo>
                <a:moveTo>
                  <a:pt x="61" y="131"/>
                </a:moveTo>
                <a:cubicBezTo>
                  <a:pt x="8" y="131"/>
                  <a:pt x="8" y="131"/>
                  <a:pt x="8" y="131"/>
                </a:cubicBezTo>
                <a:cubicBezTo>
                  <a:pt x="4" y="131"/>
                  <a:pt x="0" y="127"/>
                  <a:pt x="0" y="1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8"/>
                  <a:pt x="4" y="15"/>
                  <a:pt x="6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6"/>
                  <a:pt x="23" y="17"/>
                </a:cubicBezTo>
                <a:cubicBezTo>
                  <a:pt x="23" y="23"/>
                  <a:pt x="28" y="27"/>
                  <a:pt x="33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6" y="27"/>
                  <a:pt x="71" y="23"/>
                  <a:pt x="71" y="17"/>
                </a:cubicBezTo>
                <a:cubicBezTo>
                  <a:pt x="71" y="16"/>
                  <a:pt x="71" y="15"/>
                  <a:pt x="71" y="15"/>
                </a:cubicBezTo>
                <a:cubicBezTo>
                  <a:pt x="83" y="15"/>
                  <a:pt x="83" y="15"/>
                  <a:pt x="83" y="15"/>
                </a:cubicBezTo>
                <a:cubicBezTo>
                  <a:pt x="90" y="15"/>
                  <a:pt x="94" y="18"/>
                  <a:pt x="94" y="23"/>
                </a:cubicBezTo>
                <a:cubicBezTo>
                  <a:pt x="94" y="86"/>
                  <a:pt x="94" y="86"/>
                  <a:pt x="94" y="86"/>
                </a:cubicBezTo>
                <a:cubicBezTo>
                  <a:pt x="93" y="85"/>
                  <a:pt x="92" y="85"/>
                  <a:pt x="92" y="85"/>
                </a:cubicBezTo>
                <a:cubicBezTo>
                  <a:pt x="89" y="85"/>
                  <a:pt x="86" y="86"/>
                  <a:pt x="83" y="87"/>
                </a:cubicBezTo>
                <a:cubicBezTo>
                  <a:pt x="83" y="38"/>
                  <a:pt x="83" y="38"/>
                  <a:pt x="83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121"/>
                  <a:pt x="11" y="121"/>
                  <a:pt x="11" y="121"/>
                </a:cubicBezTo>
                <a:cubicBezTo>
                  <a:pt x="58" y="121"/>
                  <a:pt x="58" y="121"/>
                  <a:pt x="58" y="121"/>
                </a:cubicBezTo>
                <a:cubicBezTo>
                  <a:pt x="59" y="124"/>
                  <a:pt x="59" y="128"/>
                  <a:pt x="61" y="131"/>
                </a:cubicBezTo>
                <a:moveTo>
                  <a:pt x="47" y="11"/>
                </a:moveTo>
                <a:cubicBezTo>
                  <a:pt x="45" y="11"/>
                  <a:pt x="44" y="9"/>
                  <a:pt x="44" y="7"/>
                </a:cubicBezTo>
                <a:cubicBezTo>
                  <a:pt x="44" y="6"/>
                  <a:pt x="45" y="4"/>
                  <a:pt x="47" y="4"/>
                </a:cubicBezTo>
                <a:cubicBezTo>
                  <a:pt x="49" y="4"/>
                  <a:pt x="50" y="6"/>
                  <a:pt x="50" y="7"/>
                </a:cubicBezTo>
                <a:cubicBezTo>
                  <a:pt x="50" y="9"/>
                  <a:pt x="49" y="11"/>
                  <a:pt x="47" y="11"/>
                </a:cubicBezTo>
                <a:moveTo>
                  <a:pt x="60" y="11"/>
                </a:moveTo>
                <a:cubicBezTo>
                  <a:pt x="57" y="11"/>
                  <a:pt x="57" y="11"/>
                  <a:pt x="57" y="11"/>
                </a:cubicBezTo>
                <a:cubicBezTo>
                  <a:pt x="56" y="11"/>
                  <a:pt x="54" y="9"/>
                  <a:pt x="54" y="7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1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3" y="0"/>
                  <a:pt x="40" y="3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9"/>
                  <a:pt x="38" y="11"/>
                  <a:pt x="37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0" y="11"/>
                  <a:pt x="27" y="13"/>
                  <a:pt x="27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20"/>
                  <a:pt x="30" y="23"/>
                  <a:pt x="33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4" y="23"/>
                  <a:pt x="67" y="20"/>
                  <a:pt x="67" y="17"/>
                </a:cubicBezTo>
                <a:cubicBezTo>
                  <a:pt x="67" y="17"/>
                  <a:pt x="67" y="17"/>
                  <a:pt x="67" y="17"/>
                </a:cubicBezTo>
                <a:cubicBezTo>
                  <a:pt x="67" y="13"/>
                  <a:pt x="64" y="11"/>
                  <a:pt x="60" y="11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0" name="Freeform 364">
            <a:extLst>
              <a:ext uri="{FF2B5EF4-FFF2-40B4-BE49-F238E27FC236}">
                <a16:creationId xmlns:a16="http://schemas.microsoft.com/office/drawing/2014/main" id="{27BD73A6-934F-0F4F-B2A1-5013A5F204E1}"/>
              </a:ext>
            </a:extLst>
          </p:cNvPr>
          <p:cNvSpPr>
            <a:spLocks noEditPoints="1"/>
          </p:cNvSpPr>
          <p:nvPr/>
        </p:nvSpPr>
        <p:spPr bwMode="auto">
          <a:xfrm>
            <a:off x="7971779" y="4772873"/>
            <a:ext cx="301730" cy="279057"/>
          </a:xfrm>
          <a:custGeom>
            <a:avLst/>
            <a:gdLst/>
            <a:ahLst/>
            <a:cxnLst>
              <a:cxn ang="0">
                <a:pos x="9" y="57"/>
              </a:cxn>
              <a:cxn ang="0">
                <a:pos x="62" y="94"/>
              </a:cxn>
              <a:cxn ang="0">
                <a:pos x="68" y="92"/>
              </a:cxn>
              <a:cxn ang="0">
                <a:pos x="47" y="33"/>
              </a:cxn>
              <a:cxn ang="0">
                <a:pos x="40" y="36"/>
              </a:cxn>
              <a:cxn ang="0">
                <a:pos x="21" y="48"/>
              </a:cxn>
              <a:cxn ang="0">
                <a:pos x="13" y="42"/>
              </a:cxn>
              <a:cxn ang="0">
                <a:pos x="1" y="52"/>
              </a:cxn>
              <a:cxn ang="0">
                <a:pos x="23" y="110"/>
              </a:cxn>
              <a:cxn ang="0">
                <a:pos x="68" y="92"/>
              </a:cxn>
              <a:cxn ang="0">
                <a:pos x="21" y="85"/>
              </a:cxn>
              <a:cxn ang="0">
                <a:pos x="19" y="83"/>
              </a:cxn>
              <a:cxn ang="0">
                <a:pos x="45" y="75"/>
              </a:cxn>
              <a:cxn ang="0">
                <a:pos x="47" y="77"/>
              </a:cxn>
              <a:cxn ang="0">
                <a:pos x="47" y="57"/>
              </a:cxn>
              <a:cxn ang="0">
                <a:pos x="15" y="64"/>
              </a:cxn>
              <a:cxn ang="0">
                <a:pos x="15" y="62"/>
              </a:cxn>
              <a:cxn ang="0">
                <a:pos x="47" y="55"/>
              </a:cxn>
              <a:cxn ang="0">
                <a:pos x="47" y="57"/>
              </a:cxn>
              <a:cxn ang="0">
                <a:pos x="50" y="66"/>
              </a:cxn>
              <a:cxn ang="0">
                <a:pos x="19" y="76"/>
              </a:cxn>
              <a:cxn ang="0">
                <a:pos x="17" y="74"/>
              </a:cxn>
              <a:cxn ang="0">
                <a:pos x="49" y="64"/>
              </a:cxn>
              <a:cxn ang="0">
                <a:pos x="47" y="89"/>
              </a:cxn>
              <a:cxn ang="0">
                <a:pos x="24" y="96"/>
              </a:cxn>
              <a:cxn ang="0">
                <a:pos x="22" y="94"/>
              </a:cxn>
              <a:cxn ang="0">
                <a:pos x="45" y="87"/>
              </a:cxn>
              <a:cxn ang="0">
                <a:pos x="47" y="89"/>
              </a:cxn>
              <a:cxn ang="0">
                <a:pos x="27" y="34"/>
              </a:cxn>
              <a:cxn ang="0">
                <a:pos x="23" y="35"/>
              </a:cxn>
              <a:cxn ang="0">
                <a:pos x="20" y="38"/>
              </a:cxn>
              <a:cxn ang="0">
                <a:pos x="15" y="43"/>
              </a:cxn>
              <a:cxn ang="0">
                <a:pos x="20" y="46"/>
              </a:cxn>
              <a:cxn ang="0">
                <a:pos x="38" y="37"/>
              </a:cxn>
              <a:cxn ang="0">
                <a:pos x="33" y="34"/>
              </a:cxn>
              <a:cxn ang="0">
                <a:pos x="29" y="34"/>
              </a:cxn>
              <a:cxn ang="0">
                <a:pos x="24" y="31"/>
              </a:cxn>
              <a:cxn ang="0">
                <a:pos x="21" y="36"/>
              </a:cxn>
              <a:cxn ang="0">
                <a:pos x="20" y="38"/>
              </a:cxn>
              <a:cxn ang="0">
                <a:pos x="23" y="13"/>
              </a:cxn>
              <a:cxn ang="0">
                <a:pos x="55" y="8"/>
              </a:cxn>
              <a:cxn ang="0">
                <a:pos x="30" y="4"/>
              </a:cxn>
              <a:cxn ang="0">
                <a:pos x="99" y="3"/>
              </a:cxn>
              <a:cxn ang="0">
                <a:pos x="105" y="8"/>
              </a:cxn>
              <a:cxn ang="0">
                <a:pos x="78" y="13"/>
              </a:cxn>
              <a:cxn ang="0">
                <a:pos x="113" y="18"/>
              </a:cxn>
              <a:cxn ang="0">
                <a:pos x="117" y="18"/>
              </a:cxn>
              <a:cxn ang="0">
                <a:pos x="99" y="0"/>
              </a:cxn>
              <a:cxn ang="0">
                <a:pos x="27" y="2"/>
              </a:cxn>
              <a:cxn ang="0">
                <a:pos x="12" y="26"/>
              </a:cxn>
              <a:cxn ang="0">
                <a:pos x="16" y="34"/>
              </a:cxn>
              <a:cxn ang="0">
                <a:pos x="23" y="26"/>
              </a:cxn>
              <a:cxn ang="0">
                <a:pos x="33" y="30"/>
              </a:cxn>
              <a:cxn ang="0">
                <a:pos x="38" y="31"/>
              </a:cxn>
              <a:cxn ang="0">
                <a:pos x="48" y="28"/>
              </a:cxn>
              <a:cxn ang="0">
                <a:pos x="73" y="91"/>
              </a:cxn>
              <a:cxn ang="0">
                <a:pos x="65" y="104"/>
              </a:cxn>
              <a:cxn ang="0">
                <a:pos x="112" y="106"/>
              </a:cxn>
              <a:cxn ang="0">
                <a:pos x="120" y="25"/>
              </a:cxn>
            </a:cxnLst>
            <a:rect l="0" t="0" r="r" b="b"/>
            <a:pathLst>
              <a:path w="120" h="111">
                <a:moveTo>
                  <a:pt x="21" y="104"/>
                </a:moveTo>
                <a:cubicBezTo>
                  <a:pt x="9" y="57"/>
                  <a:pt x="9" y="57"/>
                  <a:pt x="9" y="57"/>
                </a:cubicBezTo>
                <a:cubicBezTo>
                  <a:pt x="50" y="46"/>
                  <a:pt x="50" y="46"/>
                  <a:pt x="50" y="46"/>
                </a:cubicBezTo>
                <a:cubicBezTo>
                  <a:pt x="62" y="94"/>
                  <a:pt x="62" y="94"/>
                  <a:pt x="62" y="94"/>
                </a:cubicBezTo>
                <a:lnTo>
                  <a:pt x="21" y="104"/>
                </a:lnTo>
                <a:close/>
                <a:moveTo>
                  <a:pt x="68" y="92"/>
                </a:moveTo>
                <a:cubicBezTo>
                  <a:pt x="54" y="38"/>
                  <a:pt x="54" y="38"/>
                  <a:pt x="54" y="38"/>
                </a:cubicBezTo>
                <a:cubicBezTo>
                  <a:pt x="53" y="35"/>
                  <a:pt x="50" y="33"/>
                  <a:pt x="47" y="33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40"/>
                  <a:pt x="39" y="43"/>
                  <a:pt x="36" y="44"/>
                </a:cubicBezTo>
                <a:cubicBezTo>
                  <a:pt x="21" y="48"/>
                  <a:pt x="21" y="48"/>
                  <a:pt x="21" y="48"/>
                </a:cubicBezTo>
                <a:cubicBezTo>
                  <a:pt x="17" y="49"/>
                  <a:pt x="14" y="47"/>
                  <a:pt x="13" y="44"/>
                </a:cubicBezTo>
                <a:cubicBezTo>
                  <a:pt x="13" y="43"/>
                  <a:pt x="13" y="43"/>
                  <a:pt x="13" y="42"/>
                </a:cubicBezTo>
                <a:cubicBezTo>
                  <a:pt x="6" y="44"/>
                  <a:pt x="6" y="44"/>
                  <a:pt x="6" y="44"/>
                </a:cubicBezTo>
                <a:cubicBezTo>
                  <a:pt x="2" y="45"/>
                  <a:pt x="0" y="48"/>
                  <a:pt x="1" y="52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16" y="109"/>
                  <a:pt x="19" y="111"/>
                  <a:pt x="23" y="110"/>
                </a:cubicBezTo>
                <a:cubicBezTo>
                  <a:pt x="64" y="99"/>
                  <a:pt x="64" y="99"/>
                  <a:pt x="64" y="99"/>
                </a:cubicBezTo>
                <a:cubicBezTo>
                  <a:pt x="67" y="99"/>
                  <a:pt x="69" y="95"/>
                  <a:pt x="68" y="92"/>
                </a:cubicBezTo>
                <a:moveTo>
                  <a:pt x="46" y="79"/>
                </a:moveTo>
                <a:cubicBezTo>
                  <a:pt x="21" y="85"/>
                  <a:pt x="21" y="85"/>
                  <a:pt x="21" y="85"/>
                </a:cubicBezTo>
                <a:cubicBezTo>
                  <a:pt x="21" y="86"/>
                  <a:pt x="20" y="85"/>
                  <a:pt x="20" y="84"/>
                </a:cubicBezTo>
                <a:cubicBezTo>
                  <a:pt x="19" y="83"/>
                  <a:pt x="19" y="83"/>
                  <a:pt x="19" y="83"/>
                </a:cubicBezTo>
                <a:cubicBezTo>
                  <a:pt x="19" y="83"/>
                  <a:pt x="20" y="82"/>
                  <a:pt x="20" y="82"/>
                </a:cubicBezTo>
                <a:cubicBezTo>
                  <a:pt x="45" y="75"/>
                  <a:pt x="45" y="75"/>
                  <a:pt x="45" y="75"/>
                </a:cubicBezTo>
                <a:cubicBezTo>
                  <a:pt x="46" y="75"/>
                  <a:pt x="46" y="76"/>
                  <a:pt x="47" y="76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78"/>
                  <a:pt x="47" y="79"/>
                  <a:pt x="46" y="79"/>
                </a:cubicBezTo>
                <a:moveTo>
                  <a:pt x="47" y="57"/>
                </a:moveTo>
                <a:cubicBezTo>
                  <a:pt x="16" y="65"/>
                  <a:pt x="16" y="65"/>
                  <a:pt x="16" y="65"/>
                </a:cubicBezTo>
                <a:cubicBezTo>
                  <a:pt x="15" y="66"/>
                  <a:pt x="15" y="65"/>
                  <a:pt x="15" y="64"/>
                </a:cubicBezTo>
                <a:cubicBezTo>
                  <a:pt x="14" y="63"/>
                  <a:pt x="14" y="63"/>
                  <a:pt x="14" y="63"/>
                </a:cubicBezTo>
                <a:cubicBezTo>
                  <a:pt x="14" y="63"/>
                  <a:pt x="15" y="62"/>
                  <a:pt x="15" y="62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7" y="54"/>
                  <a:pt x="47" y="55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7"/>
                  <a:pt x="47" y="57"/>
                  <a:pt x="47" y="57"/>
                </a:cubicBezTo>
                <a:moveTo>
                  <a:pt x="50" y="65"/>
                </a:moveTo>
                <a:cubicBezTo>
                  <a:pt x="50" y="66"/>
                  <a:pt x="50" y="66"/>
                  <a:pt x="50" y="66"/>
                </a:cubicBezTo>
                <a:cubicBezTo>
                  <a:pt x="50" y="67"/>
                  <a:pt x="50" y="68"/>
                  <a:pt x="49" y="68"/>
                </a:cubicBezTo>
                <a:cubicBezTo>
                  <a:pt x="19" y="76"/>
                  <a:pt x="19" y="76"/>
                  <a:pt x="19" y="76"/>
                </a:cubicBezTo>
                <a:cubicBezTo>
                  <a:pt x="18" y="76"/>
                  <a:pt x="18" y="76"/>
                  <a:pt x="17" y="75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3"/>
                  <a:pt x="17" y="73"/>
                  <a:pt x="18" y="72"/>
                </a:cubicBezTo>
                <a:cubicBezTo>
                  <a:pt x="49" y="64"/>
                  <a:pt x="49" y="64"/>
                  <a:pt x="49" y="64"/>
                </a:cubicBezTo>
                <a:cubicBezTo>
                  <a:pt x="49" y="64"/>
                  <a:pt x="50" y="65"/>
                  <a:pt x="50" y="65"/>
                </a:cubicBezTo>
                <a:moveTo>
                  <a:pt x="47" y="89"/>
                </a:moveTo>
                <a:cubicBezTo>
                  <a:pt x="47" y="89"/>
                  <a:pt x="47" y="90"/>
                  <a:pt x="46" y="90"/>
                </a:cubicBezTo>
                <a:cubicBezTo>
                  <a:pt x="24" y="96"/>
                  <a:pt x="24" y="96"/>
                  <a:pt x="24" y="96"/>
                </a:cubicBezTo>
                <a:cubicBezTo>
                  <a:pt x="23" y="96"/>
                  <a:pt x="23" y="96"/>
                  <a:pt x="23" y="95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3"/>
                  <a:pt x="22" y="93"/>
                  <a:pt x="23" y="92"/>
                </a:cubicBezTo>
                <a:cubicBezTo>
                  <a:pt x="45" y="87"/>
                  <a:pt x="45" y="87"/>
                  <a:pt x="45" y="87"/>
                </a:cubicBezTo>
                <a:cubicBezTo>
                  <a:pt x="46" y="86"/>
                  <a:pt x="47" y="87"/>
                  <a:pt x="47" y="87"/>
                </a:cubicBezTo>
                <a:lnTo>
                  <a:pt x="47" y="89"/>
                </a:lnTo>
                <a:close/>
                <a:moveTo>
                  <a:pt x="25" y="33"/>
                </a:moveTo>
                <a:cubicBezTo>
                  <a:pt x="26" y="33"/>
                  <a:pt x="27" y="33"/>
                  <a:pt x="27" y="34"/>
                </a:cubicBezTo>
                <a:cubicBezTo>
                  <a:pt x="27" y="35"/>
                  <a:pt x="27" y="36"/>
                  <a:pt x="26" y="36"/>
                </a:cubicBezTo>
                <a:cubicBezTo>
                  <a:pt x="25" y="37"/>
                  <a:pt x="24" y="36"/>
                  <a:pt x="23" y="35"/>
                </a:cubicBezTo>
                <a:cubicBezTo>
                  <a:pt x="23" y="34"/>
                  <a:pt x="24" y="33"/>
                  <a:pt x="25" y="33"/>
                </a:cubicBezTo>
                <a:moveTo>
                  <a:pt x="20" y="38"/>
                </a:moveTo>
                <a:cubicBezTo>
                  <a:pt x="18" y="38"/>
                  <a:pt x="18" y="38"/>
                  <a:pt x="18" y="38"/>
                </a:cubicBezTo>
                <a:cubicBezTo>
                  <a:pt x="16" y="39"/>
                  <a:pt x="15" y="41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6" y="45"/>
                  <a:pt x="18" y="46"/>
                  <a:pt x="20" y="46"/>
                </a:cubicBezTo>
                <a:cubicBezTo>
                  <a:pt x="35" y="42"/>
                  <a:pt x="35" y="42"/>
                  <a:pt x="35" y="42"/>
                </a:cubicBezTo>
                <a:cubicBezTo>
                  <a:pt x="37" y="41"/>
                  <a:pt x="38" y="39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7" y="35"/>
                  <a:pt x="35" y="34"/>
                  <a:pt x="33" y="34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5"/>
                  <a:pt x="29" y="35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6" y="30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2" y="31"/>
                  <a:pt x="20" y="34"/>
                  <a:pt x="21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37"/>
                  <a:pt x="21" y="38"/>
                  <a:pt x="20" y="38"/>
                </a:cubicBezTo>
                <a:moveTo>
                  <a:pt x="18" y="18"/>
                </a:moveTo>
                <a:cubicBezTo>
                  <a:pt x="23" y="13"/>
                  <a:pt x="23" y="13"/>
                  <a:pt x="23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55" y="8"/>
                  <a:pt x="55" y="8"/>
                  <a:pt x="55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99" y="3"/>
                  <a:pt x="99" y="3"/>
                  <a:pt x="99" y="3"/>
                </a:cubicBezTo>
                <a:cubicBezTo>
                  <a:pt x="100" y="3"/>
                  <a:pt x="101" y="3"/>
                  <a:pt x="102" y="4"/>
                </a:cubicBezTo>
                <a:cubicBezTo>
                  <a:pt x="105" y="8"/>
                  <a:pt x="105" y="8"/>
                  <a:pt x="105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8" y="13"/>
                  <a:pt x="78" y="13"/>
                  <a:pt x="78" y="13"/>
                </a:cubicBezTo>
                <a:cubicBezTo>
                  <a:pt x="109" y="13"/>
                  <a:pt x="109" y="13"/>
                  <a:pt x="109" y="13"/>
                </a:cubicBezTo>
                <a:cubicBezTo>
                  <a:pt x="113" y="18"/>
                  <a:pt x="113" y="18"/>
                  <a:pt x="113" y="18"/>
                </a:cubicBezTo>
                <a:lnTo>
                  <a:pt x="18" y="18"/>
                </a:lnTo>
                <a:close/>
                <a:moveTo>
                  <a:pt x="117" y="18"/>
                </a:moveTo>
                <a:cubicBezTo>
                  <a:pt x="104" y="2"/>
                  <a:pt x="104" y="2"/>
                  <a:pt x="104" y="2"/>
                </a:cubicBezTo>
                <a:cubicBezTo>
                  <a:pt x="103" y="0"/>
                  <a:pt x="101" y="0"/>
                  <a:pt x="99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0" y="0"/>
                  <a:pt x="28" y="0"/>
                  <a:pt x="27" y="2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20"/>
                  <a:pt x="12" y="23"/>
                  <a:pt x="12" y="26"/>
                </a:cubicBezTo>
                <a:cubicBezTo>
                  <a:pt x="12" y="37"/>
                  <a:pt x="12" y="37"/>
                  <a:pt x="12" y="37"/>
                </a:cubicBezTo>
                <a:cubicBezTo>
                  <a:pt x="13" y="36"/>
                  <a:pt x="14" y="35"/>
                  <a:pt x="16" y="34"/>
                </a:cubicBezTo>
                <a:cubicBezTo>
                  <a:pt x="16" y="33"/>
                  <a:pt x="17" y="31"/>
                  <a:pt x="17" y="30"/>
                </a:cubicBezTo>
                <a:cubicBezTo>
                  <a:pt x="18" y="28"/>
                  <a:pt x="20" y="27"/>
                  <a:pt x="23" y="26"/>
                </a:cubicBezTo>
                <a:cubicBezTo>
                  <a:pt x="24" y="26"/>
                  <a:pt x="24" y="26"/>
                  <a:pt x="25" y="26"/>
                </a:cubicBezTo>
                <a:cubicBezTo>
                  <a:pt x="28" y="26"/>
                  <a:pt x="31" y="27"/>
                  <a:pt x="33" y="30"/>
                </a:cubicBezTo>
                <a:cubicBezTo>
                  <a:pt x="33" y="30"/>
                  <a:pt x="34" y="30"/>
                  <a:pt x="34" y="30"/>
                </a:cubicBezTo>
                <a:cubicBezTo>
                  <a:pt x="36" y="30"/>
                  <a:pt x="37" y="30"/>
                  <a:pt x="38" y="31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7" y="28"/>
                  <a:pt x="48" y="28"/>
                </a:cubicBezTo>
                <a:cubicBezTo>
                  <a:pt x="53" y="28"/>
                  <a:pt x="58" y="32"/>
                  <a:pt x="59" y="37"/>
                </a:cubicBezTo>
                <a:cubicBezTo>
                  <a:pt x="73" y="91"/>
                  <a:pt x="73" y="91"/>
                  <a:pt x="73" y="91"/>
                </a:cubicBezTo>
                <a:cubicBezTo>
                  <a:pt x="74" y="94"/>
                  <a:pt x="73" y="97"/>
                  <a:pt x="72" y="99"/>
                </a:cubicBezTo>
                <a:cubicBezTo>
                  <a:pt x="70" y="102"/>
                  <a:pt x="68" y="103"/>
                  <a:pt x="65" y="104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112" y="106"/>
                  <a:pt x="112" y="106"/>
                  <a:pt x="112" y="106"/>
                </a:cubicBezTo>
                <a:cubicBezTo>
                  <a:pt x="116" y="106"/>
                  <a:pt x="120" y="102"/>
                  <a:pt x="120" y="98"/>
                </a:cubicBezTo>
                <a:cubicBezTo>
                  <a:pt x="120" y="25"/>
                  <a:pt x="120" y="25"/>
                  <a:pt x="120" y="25"/>
                </a:cubicBezTo>
                <a:cubicBezTo>
                  <a:pt x="120" y="23"/>
                  <a:pt x="119" y="20"/>
                  <a:pt x="117" y="18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1" name="Freeform 365">
            <a:extLst>
              <a:ext uri="{FF2B5EF4-FFF2-40B4-BE49-F238E27FC236}">
                <a16:creationId xmlns:a16="http://schemas.microsoft.com/office/drawing/2014/main" id="{045D39AC-B700-78EB-5F5D-EC15EDC86A15}"/>
              </a:ext>
            </a:extLst>
          </p:cNvPr>
          <p:cNvSpPr>
            <a:spLocks noEditPoints="1"/>
          </p:cNvSpPr>
          <p:nvPr/>
        </p:nvSpPr>
        <p:spPr bwMode="auto">
          <a:xfrm>
            <a:off x="1712203" y="5451328"/>
            <a:ext cx="299986" cy="378470"/>
          </a:xfrm>
          <a:custGeom>
            <a:avLst/>
            <a:gdLst/>
            <a:ahLst/>
            <a:cxnLst>
              <a:cxn ang="0">
                <a:pos x="90" y="4"/>
              </a:cxn>
              <a:cxn ang="0">
                <a:pos x="90" y="12"/>
              </a:cxn>
              <a:cxn ang="0">
                <a:pos x="98" y="8"/>
              </a:cxn>
              <a:cxn ang="0">
                <a:pos x="82" y="8"/>
              </a:cxn>
              <a:cxn ang="0">
                <a:pos x="98" y="8"/>
              </a:cxn>
              <a:cxn ang="0">
                <a:pos x="60" y="25"/>
              </a:cxn>
              <a:cxn ang="0">
                <a:pos x="84" y="19"/>
              </a:cxn>
              <a:cxn ang="0">
                <a:pos x="100" y="15"/>
              </a:cxn>
              <a:cxn ang="0">
                <a:pos x="112" y="46"/>
              </a:cxn>
              <a:cxn ang="0">
                <a:pos x="100" y="15"/>
              </a:cxn>
              <a:cxn ang="0">
                <a:pos x="54" y="31"/>
              </a:cxn>
              <a:cxn ang="0">
                <a:pos x="54" y="39"/>
              </a:cxn>
              <a:cxn ang="0">
                <a:pos x="63" y="35"/>
              </a:cxn>
              <a:cxn ang="0">
                <a:pos x="46" y="35"/>
              </a:cxn>
              <a:cxn ang="0">
                <a:pos x="63" y="35"/>
              </a:cxn>
              <a:cxn ang="0">
                <a:pos x="90" y="101"/>
              </a:cxn>
              <a:cxn ang="0">
                <a:pos x="87" y="103"/>
              </a:cxn>
              <a:cxn ang="0">
                <a:pos x="90" y="138"/>
              </a:cxn>
              <a:cxn ang="0">
                <a:pos x="92" y="135"/>
              </a:cxn>
              <a:cxn ang="0">
                <a:pos x="69" y="103"/>
              </a:cxn>
              <a:cxn ang="0">
                <a:pos x="66" y="101"/>
              </a:cxn>
              <a:cxn ang="0">
                <a:pos x="64" y="135"/>
              </a:cxn>
              <a:cxn ang="0">
                <a:pos x="66" y="138"/>
              </a:cxn>
              <a:cxn ang="0">
                <a:pos x="69" y="103"/>
              </a:cxn>
              <a:cxn ang="0">
                <a:pos x="43" y="101"/>
              </a:cxn>
              <a:cxn ang="0">
                <a:pos x="40" y="103"/>
              </a:cxn>
              <a:cxn ang="0">
                <a:pos x="43" y="138"/>
              </a:cxn>
              <a:cxn ang="0">
                <a:pos x="45" y="135"/>
              </a:cxn>
              <a:cxn ang="0">
                <a:pos x="22" y="103"/>
              </a:cxn>
              <a:cxn ang="0">
                <a:pos x="19" y="101"/>
              </a:cxn>
              <a:cxn ang="0">
                <a:pos x="16" y="135"/>
              </a:cxn>
              <a:cxn ang="0">
                <a:pos x="19" y="138"/>
              </a:cxn>
              <a:cxn ang="0">
                <a:pos x="22" y="103"/>
              </a:cxn>
              <a:cxn ang="0">
                <a:pos x="109" y="145"/>
              </a:cxn>
              <a:cxn ang="0">
                <a:pos x="5" y="150"/>
              </a:cxn>
              <a:cxn ang="0">
                <a:pos x="0" y="93"/>
              </a:cxn>
              <a:cxn ang="0">
                <a:pos x="104" y="88"/>
              </a:cxn>
              <a:cxn ang="0">
                <a:pos x="98" y="81"/>
              </a:cxn>
              <a:cxn ang="0">
                <a:pos x="55" y="70"/>
              </a:cxn>
              <a:cxn ang="0">
                <a:pos x="54" y="70"/>
              </a:cxn>
              <a:cxn ang="0">
                <a:pos x="11" y="81"/>
              </a:cxn>
              <a:cxn ang="0">
                <a:pos x="49" y="68"/>
              </a:cxn>
              <a:cxn ang="0">
                <a:pos x="47" y="58"/>
              </a:cxn>
              <a:cxn ang="0">
                <a:pos x="52" y="64"/>
              </a:cxn>
              <a:cxn ang="0">
                <a:pos x="59" y="62"/>
              </a:cxn>
              <a:cxn ang="0">
                <a:pos x="55" y="56"/>
              </a:cxn>
              <a:cxn ang="0">
                <a:pos x="52" y="47"/>
              </a:cxn>
              <a:cxn ang="0">
                <a:pos x="57" y="47"/>
              </a:cxn>
              <a:cxn ang="0">
                <a:pos x="62" y="56"/>
              </a:cxn>
              <a:cxn ang="0">
                <a:pos x="60" y="68"/>
              </a:cxn>
            </a:cxnLst>
            <a:rect l="0" t="0" r="r" b="b"/>
            <a:pathLst>
              <a:path w="119" h="150">
                <a:moveTo>
                  <a:pt x="94" y="8"/>
                </a:moveTo>
                <a:cubicBezTo>
                  <a:pt x="94" y="6"/>
                  <a:pt x="92" y="4"/>
                  <a:pt x="90" y="4"/>
                </a:cubicBezTo>
                <a:cubicBezTo>
                  <a:pt x="88" y="4"/>
                  <a:pt x="86" y="6"/>
                  <a:pt x="86" y="8"/>
                </a:cubicBezTo>
                <a:cubicBezTo>
                  <a:pt x="86" y="11"/>
                  <a:pt x="88" y="12"/>
                  <a:pt x="90" y="12"/>
                </a:cubicBezTo>
                <a:cubicBezTo>
                  <a:pt x="92" y="12"/>
                  <a:pt x="94" y="11"/>
                  <a:pt x="94" y="8"/>
                </a:cubicBezTo>
                <a:moveTo>
                  <a:pt x="98" y="8"/>
                </a:moveTo>
                <a:cubicBezTo>
                  <a:pt x="98" y="13"/>
                  <a:pt x="95" y="17"/>
                  <a:pt x="90" y="17"/>
                </a:cubicBezTo>
                <a:cubicBezTo>
                  <a:pt x="85" y="17"/>
                  <a:pt x="82" y="13"/>
                  <a:pt x="82" y="8"/>
                </a:cubicBezTo>
                <a:cubicBezTo>
                  <a:pt x="82" y="4"/>
                  <a:pt x="85" y="0"/>
                  <a:pt x="90" y="0"/>
                </a:cubicBezTo>
                <a:cubicBezTo>
                  <a:pt x="95" y="0"/>
                  <a:pt x="98" y="4"/>
                  <a:pt x="98" y="8"/>
                </a:cubicBezTo>
                <a:moveTo>
                  <a:pt x="79" y="12"/>
                </a:moveTo>
                <a:cubicBezTo>
                  <a:pt x="60" y="25"/>
                  <a:pt x="60" y="25"/>
                  <a:pt x="60" y="25"/>
                </a:cubicBezTo>
                <a:cubicBezTo>
                  <a:pt x="63" y="27"/>
                  <a:pt x="65" y="29"/>
                  <a:pt x="65" y="32"/>
                </a:cubicBezTo>
                <a:cubicBezTo>
                  <a:pt x="84" y="19"/>
                  <a:pt x="84" y="19"/>
                  <a:pt x="84" y="19"/>
                </a:cubicBezTo>
                <a:cubicBezTo>
                  <a:pt x="82" y="17"/>
                  <a:pt x="80" y="15"/>
                  <a:pt x="79" y="12"/>
                </a:cubicBezTo>
                <a:moveTo>
                  <a:pt x="100" y="15"/>
                </a:moveTo>
                <a:cubicBezTo>
                  <a:pt x="98" y="17"/>
                  <a:pt x="96" y="19"/>
                  <a:pt x="93" y="20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9" y="41"/>
                  <a:pt x="119" y="41"/>
                  <a:pt x="119" y="41"/>
                </a:cubicBezTo>
                <a:lnTo>
                  <a:pt x="100" y="15"/>
                </a:lnTo>
                <a:close/>
                <a:moveTo>
                  <a:pt x="59" y="35"/>
                </a:moveTo>
                <a:cubicBezTo>
                  <a:pt x="59" y="33"/>
                  <a:pt x="57" y="31"/>
                  <a:pt x="54" y="31"/>
                </a:cubicBezTo>
                <a:cubicBezTo>
                  <a:pt x="52" y="31"/>
                  <a:pt x="50" y="33"/>
                  <a:pt x="50" y="35"/>
                </a:cubicBezTo>
                <a:cubicBezTo>
                  <a:pt x="50" y="38"/>
                  <a:pt x="52" y="39"/>
                  <a:pt x="54" y="39"/>
                </a:cubicBezTo>
                <a:cubicBezTo>
                  <a:pt x="57" y="39"/>
                  <a:pt x="59" y="38"/>
                  <a:pt x="59" y="35"/>
                </a:cubicBezTo>
                <a:moveTo>
                  <a:pt x="63" y="35"/>
                </a:moveTo>
                <a:cubicBezTo>
                  <a:pt x="63" y="40"/>
                  <a:pt x="59" y="44"/>
                  <a:pt x="54" y="44"/>
                </a:cubicBezTo>
                <a:cubicBezTo>
                  <a:pt x="50" y="44"/>
                  <a:pt x="46" y="40"/>
                  <a:pt x="46" y="35"/>
                </a:cubicBezTo>
                <a:cubicBezTo>
                  <a:pt x="46" y="31"/>
                  <a:pt x="50" y="27"/>
                  <a:pt x="54" y="27"/>
                </a:cubicBezTo>
                <a:cubicBezTo>
                  <a:pt x="59" y="27"/>
                  <a:pt x="63" y="31"/>
                  <a:pt x="63" y="35"/>
                </a:cubicBezTo>
                <a:moveTo>
                  <a:pt x="92" y="103"/>
                </a:moveTo>
                <a:cubicBezTo>
                  <a:pt x="92" y="102"/>
                  <a:pt x="91" y="101"/>
                  <a:pt x="90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88" y="101"/>
                  <a:pt x="87" y="102"/>
                  <a:pt x="87" y="103"/>
                </a:cubicBezTo>
                <a:cubicBezTo>
                  <a:pt x="87" y="135"/>
                  <a:pt x="87" y="135"/>
                  <a:pt x="87" y="135"/>
                </a:cubicBezTo>
                <a:cubicBezTo>
                  <a:pt x="87" y="136"/>
                  <a:pt x="88" y="138"/>
                  <a:pt x="90" y="138"/>
                </a:cubicBezTo>
                <a:cubicBezTo>
                  <a:pt x="90" y="138"/>
                  <a:pt x="90" y="138"/>
                  <a:pt x="90" y="138"/>
                </a:cubicBezTo>
                <a:cubicBezTo>
                  <a:pt x="91" y="138"/>
                  <a:pt x="92" y="136"/>
                  <a:pt x="92" y="135"/>
                </a:cubicBezTo>
                <a:lnTo>
                  <a:pt x="92" y="103"/>
                </a:lnTo>
                <a:close/>
                <a:moveTo>
                  <a:pt x="69" y="103"/>
                </a:moveTo>
                <a:cubicBezTo>
                  <a:pt x="69" y="102"/>
                  <a:pt x="68" y="101"/>
                  <a:pt x="66" y="101"/>
                </a:cubicBezTo>
                <a:cubicBezTo>
                  <a:pt x="66" y="101"/>
                  <a:pt x="66" y="101"/>
                  <a:pt x="66" y="101"/>
                </a:cubicBezTo>
                <a:cubicBezTo>
                  <a:pt x="65" y="101"/>
                  <a:pt x="64" y="102"/>
                  <a:pt x="64" y="103"/>
                </a:cubicBezTo>
                <a:cubicBezTo>
                  <a:pt x="64" y="135"/>
                  <a:pt x="64" y="135"/>
                  <a:pt x="64" y="135"/>
                </a:cubicBezTo>
                <a:cubicBezTo>
                  <a:pt x="64" y="136"/>
                  <a:pt x="65" y="138"/>
                  <a:pt x="66" y="138"/>
                </a:cubicBezTo>
                <a:cubicBezTo>
                  <a:pt x="66" y="138"/>
                  <a:pt x="66" y="138"/>
                  <a:pt x="66" y="138"/>
                </a:cubicBezTo>
                <a:cubicBezTo>
                  <a:pt x="68" y="138"/>
                  <a:pt x="69" y="136"/>
                  <a:pt x="69" y="135"/>
                </a:cubicBezTo>
                <a:lnTo>
                  <a:pt x="69" y="103"/>
                </a:lnTo>
                <a:close/>
                <a:moveTo>
                  <a:pt x="45" y="103"/>
                </a:moveTo>
                <a:cubicBezTo>
                  <a:pt x="45" y="102"/>
                  <a:pt x="44" y="101"/>
                  <a:pt x="43" y="101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1" y="101"/>
                  <a:pt x="40" y="102"/>
                  <a:pt x="40" y="103"/>
                </a:cubicBezTo>
                <a:cubicBezTo>
                  <a:pt x="40" y="135"/>
                  <a:pt x="40" y="135"/>
                  <a:pt x="40" y="135"/>
                </a:cubicBezTo>
                <a:cubicBezTo>
                  <a:pt x="40" y="136"/>
                  <a:pt x="41" y="138"/>
                  <a:pt x="43" y="138"/>
                </a:cubicBezTo>
                <a:cubicBezTo>
                  <a:pt x="43" y="138"/>
                  <a:pt x="43" y="138"/>
                  <a:pt x="43" y="138"/>
                </a:cubicBezTo>
                <a:cubicBezTo>
                  <a:pt x="44" y="138"/>
                  <a:pt x="45" y="136"/>
                  <a:pt x="45" y="135"/>
                </a:cubicBezTo>
                <a:lnTo>
                  <a:pt x="45" y="103"/>
                </a:lnTo>
                <a:close/>
                <a:moveTo>
                  <a:pt x="22" y="103"/>
                </a:moveTo>
                <a:cubicBezTo>
                  <a:pt x="22" y="102"/>
                  <a:pt x="20" y="101"/>
                  <a:pt x="19" y="101"/>
                </a:cubicBezTo>
                <a:cubicBezTo>
                  <a:pt x="19" y="101"/>
                  <a:pt x="19" y="101"/>
                  <a:pt x="19" y="101"/>
                </a:cubicBezTo>
                <a:cubicBezTo>
                  <a:pt x="18" y="101"/>
                  <a:pt x="16" y="102"/>
                  <a:pt x="16" y="103"/>
                </a:cubicBezTo>
                <a:cubicBezTo>
                  <a:pt x="16" y="135"/>
                  <a:pt x="16" y="135"/>
                  <a:pt x="16" y="135"/>
                </a:cubicBezTo>
                <a:cubicBezTo>
                  <a:pt x="16" y="136"/>
                  <a:pt x="18" y="138"/>
                  <a:pt x="19" y="138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20" y="138"/>
                  <a:pt x="22" y="136"/>
                  <a:pt x="22" y="135"/>
                </a:cubicBezTo>
                <a:lnTo>
                  <a:pt x="22" y="103"/>
                </a:lnTo>
                <a:close/>
                <a:moveTo>
                  <a:pt x="109" y="93"/>
                </a:moveTo>
                <a:cubicBezTo>
                  <a:pt x="109" y="145"/>
                  <a:pt x="109" y="145"/>
                  <a:pt x="109" y="145"/>
                </a:cubicBezTo>
                <a:cubicBezTo>
                  <a:pt x="109" y="148"/>
                  <a:pt x="106" y="150"/>
                  <a:pt x="104" y="150"/>
                </a:cubicBezTo>
                <a:cubicBezTo>
                  <a:pt x="5" y="150"/>
                  <a:pt x="5" y="150"/>
                  <a:pt x="5" y="150"/>
                </a:cubicBezTo>
                <a:cubicBezTo>
                  <a:pt x="2" y="150"/>
                  <a:pt x="0" y="148"/>
                  <a:pt x="0" y="145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0"/>
                  <a:pt x="2" y="88"/>
                  <a:pt x="5" y="88"/>
                </a:cubicBezTo>
                <a:cubicBezTo>
                  <a:pt x="104" y="88"/>
                  <a:pt x="104" y="88"/>
                  <a:pt x="104" y="88"/>
                </a:cubicBezTo>
                <a:cubicBezTo>
                  <a:pt x="106" y="88"/>
                  <a:pt x="109" y="90"/>
                  <a:pt x="109" y="93"/>
                </a:cubicBezTo>
                <a:moveTo>
                  <a:pt x="98" y="81"/>
                </a:moveTo>
                <a:cubicBezTo>
                  <a:pt x="97" y="85"/>
                  <a:pt x="97" y="85"/>
                  <a:pt x="97" y="85"/>
                </a:cubicBezTo>
                <a:cubicBezTo>
                  <a:pt x="55" y="70"/>
                  <a:pt x="55" y="70"/>
                  <a:pt x="55" y="70"/>
                </a:cubicBezTo>
                <a:cubicBezTo>
                  <a:pt x="55" y="70"/>
                  <a:pt x="55" y="70"/>
                  <a:pt x="54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12" y="85"/>
                  <a:pt x="12" y="85"/>
                  <a:pt x="12" y="85"/>
                </a:cubicBezTo>
                <a:cubicBezTo>
                  <a:pt x="11" y="81"/>
                  <a:pt x="11" y="81"/>
                  <a:pt x="11" y="81"/>
                </a:cubicBezTo>
                <a:cubicBezTo>
                  <a:pt x="49" y="68"/>
                  <a:pt x="49" y="68"/>
                  <a:pt x="49" y="68"/>
                </a:cubicBezTo>
                <a:cubicBezTo>
                  <a:pt x="49" y="68"/>
                  <a:pt x="49" y="68"/>
                  <a:pt x="49" y="68"/>
                </a:cubicBezTo>
                <a:cubicBezTo>
                  <a:pt x="46" y="66"/>
                  <a:pt x="45" y="64"/>
                  <a:pt x="45" y="61"/>
                </a:cubicBezTo>
                <a:cubicBezTo>
                  <a:pt x="45" y="59"/>
                  <a:pt x="46" y="58"/>
                  <a:pt x="47" y="58"/>
                </a:cubicBezTo>
                <a:cubicBezTo>
                  <a:pt x="49" y="58"/>
                  <a:pt x="50" y="59"/>
                  <a:pt x="50" y="61"/>
                </a:cubicBezTo>
                <a:cubicBezTo>
                  <a:pt x="50" y="62"/>
                  <a:pt x="51" y="63"/>
                  <a:pt x="52" y="64"/>
                </a:cubicBezTo>
                <a:cubicBezTo>
                  <a:pt x="53" y="65"/>
                  <a:pt x="54" y="65"/>
                  <a:pt x="56" y="65"/>
                </a:cubicBezTo>
                <a:cubicBezTo>
                  <a:pt x="57" y="65"/>
                  <a:pt x="58" y="63"/>
                  <a:pt x="59" y="62"/>
                </a:cubicBezTo>
                <a:cubicBezTo>
                  <a:pt x="59" y="61"/>
                  <a:pt x="59" y="59"/>
                  <a:pt x="58" y="58"/>
                </a:cubicBezTo>
                <a:cubicBezTo>
                  <a:pt x="58" y="57"/>
                  <a:pt x="57" y="57"/>
                  <a:pt x="55" y="56"/>
                </a:cubicBezTo>
                <a:cubicBezTo>
                  <a:pt x="53" y="56"/>
                  <a:pt x="52" y="54"/>
                  <a:pt x="52" y="52"/>
                </a:cubicBezTo>
                <a:cubicBezTo>
                  <a:pt x="52" y="47"/>
                  <a:pt x="52" y="47"/>
                  <a:pt x="52" y="47"/>
                </a:cubicBezTo>
                <a:cubicBezTo>
                  <a:pt x="53" y="47"/>
                  <a:pt x="54" y="47"/>
                  <a:pt x="54" y="47"/>
                </a:cubicBezTo>
                <a:cubicBezTo>
                  <a:pt x="55" y="47"/>
                  <a:pt x="56" y="47"/>
                  <a:pt x="57" y="47"/>
                </a:cubicBezTo>
                <a:cubicBezTo>
                  <a:pt x="57" y="52"/>
                  <a:pt x="57" y="52"/>
                  <a:pt x="57" y="52"/>
                </a:cubicBezTo>
                <a:cubicBezTo>
                  <a:pt x="59" y="52"/>
                  <a:pt x="61" y="54"/>
                  <a:pt x="62" y="56"/>
                </a:cubicBezTo>
                <a:cubicBezTo>
                  <a:pt x="64" y="58"/>
                  <a:pt x="64" y="60"/>
                  <a:pt x="64" y="63"/>
                </a:cubicBezTo>
                <a:cubicBezTo>
                  <a:pt x="63" y="65"/>
                  <a:pt x="62" y="67"/>
                  <a:pt x="60" y="68"/>
                </a:cubicBezTo>
                <a:lnTo>
                  <a:pt x="98" y="81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2" name="Freeform 366">
            <a:extLst>
              <a:ext uri="{FF2B5EF4-FFF2-40B4-BE49-F238E27FC236}">
                <a16:creationId xmlns:a16="http://schemas.microsoft.com/office/drawing/2014/main" id="{2712B0C0-7607-AA04-5A6E-AF0BF75A583C}"/>
              </a:ext>
            </a:extLst>
          </p:cNvPr>
          <p:cNvSpPr>
            <a:spLocks noEditPoints="1"/>
          </p:cNvSpPr>
          <p:nvPr/>
        </p:nvSpPr>
        <p:spPr bwMode="auto">
          <a:xfrm>
            <a:off x="2648786" y="5467026"/>
            <a:ext cx="296497" cy="347077"/>
          </a:xfrm>
          <a:custGeom>
            <a:avLst/>
            <a:gdLst/>
            <a:ahLst/>
            <a:cxnLst>
              <a:cxn ang="0">
                <a:pos x="92" y="77"/>
              </a:cxn>
              <a:cxn ang="0">
                <a:pos x="90" y="126"/>
              </a:cxn>
              <a:cxn ang="0">
                <a:pos x="96" y="128"/>
              </a:cxn>
              <a:cxn ang="0">
                <a:pos x="98" y="79"/>
              </a:cxn>
              <a:cxn ang="0">
                <a:pos x="61" y="77"/>
              </a:cxn>
              <a:cxn ang="0">
                <a:pos x="55" y="79"/>
              </a:cxn>
              <a:cxn ang="0">
                <a:pos x="57" y="128"/>
              </a:cxn>
              <a:cxn ang="0">
                <a:pos x="63" y="126"/>
              </a:cxn>
              <a:cxn ang="0">
                <a:pos x="61" y="77"/>
              </a:cxn>
              <a:cxn ang="0">
                <a:pos x="23" y="77"/>
              </a:cxn>
              <a:cxn ang="0">
                <a:pos x="21" y="126"/>
              </a:cxn>
              <a:cxn ang="0">
                <a:pos x="27" y="128"/>
              </a:cxn>
              <a:cxn ang="0">
                <a:pos x="29" y="79"/>
              </a:cxn>
              <a:cxn ang="0">
                <a:pos x="112" y="75"/>
              </a:cxn>
              <a:cxn ang="0">
                <a:pos x="118" y="130"/>
              </a:cxn>
              <a:cxn ang="0">
                <a:pos x="0" y="138"/>
              </a:cxn>
              <a:cxn ang="0">
                <a:pos x="5" y="130"/>
              </a:cxn>
              <a:cxn ang="0">
                <a:pos x="0" y="75"/>
              </a:cxn>
              <a:cxn ang="0">
                <a:pos x="118" y="67"/>
              </a:cxn>
              <a:cxn ang="0">
                <a:pos x="112" y="75"/>
              </a:cxn>
              <a:cxn ang="0">
                <a:pos x="59" y="48"/>
              </a:cxn>
              <a:cxn ang="0">
                <a:pos x="58" y="48"/>
              </a:cxn>
              <a:cxn ang="0">
                <a:pos x="7" y="61"/>
              </a:cxn>
              <a:cxn ang="0">
                <a:pos x="52" y="46"/>
              </a:cxn>
              <a:cxn ang="0">
                <a:pos x="51" y="34"/>
              </a:cxn>
              <a:cxn ang="0">
                <a:pos x="56" y="41"/>
              </a:cxn>
              <a:cxn ang="0">
                <a:pos x="64" y="38"/>
              </a:cxn>
              <a:cxn ang="0">
                <a:pos x="60" y="32"/>
              </a:cxn>
              <a:cxn ang="0">
                <a:pos x="56" y="20"/>
              </a:cxn>
              <a:cxn ang="0">
                <a:pos x="46" y="0"/>
              </a:cxn>
              <a:cxn ang="0">
                <a:pos x="71" y="3"/>
              </a:cxn>
              <a:cxn ang="0">
                <a:pos x="62" y="26"/>
              </a:cxn>
              <a:cxn ang="0">
                <a:pos x="70" y="39"/>
              </a:cxn>
              <a:cxn ang="0">
                <a:pos x="111" y="61"/>
              </a:cxn>
            </a:cxnLst>
            <a:rect l="0" t="0" r="r" b="b"/>
            <a:pathLst>
              <a:path w="118" h="138">
                <a:moveTo>
                  <a:pt x="96" y="77"/>
                </a:moveTo>
                <a:cubicBezTo>
                  <a:pt x="92" y="77"/>
                  <a:pt x="92" y="77"/>
                  <a:pt x="92" y="77"/>
                </a:cubicBezTo>
                <a:cubicBezTo>
                  <a:pt x="91" y="77"/>
                  <a:pt x="90" y="78"/>
                  <a:pt x="90" y="79"/>
                </a:cubicBezTo>
                <a:cubicBezTo>
                  <a:pt x="90" y="126"/>
                  <a:pt x="90" y="126"/>
                  <a:pt x="90" y="126"/>
                </a:cubicBezTo>
                <a:cubicBezTo>
                  <a:pt x="90" y="127"/>
                  <a:pt x="91" y="128"/>
                  <a:pt x="92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97" y="128"/>
                  <a:pt x="98" y="127"/>
                  <a:pt x="98" y="126"/>
                </a:cubicBezTo>
                <a:cubicBezTo>
                  <a:pt x="98" y="79"/>
                  <a:pt x="98" y="79"/>
                  <a:pt x="98" y="79"/>
                </a:cubicBezTo>
                <a:cubicBezTo>
                  <a:pt x="98" y="78"/>
                  <a:pt x="97" y="77"/>
                  <a:pt x="96" y="77"/>
                </a:cubicBezTo>
                <a:moveTo>
                  <a:pt x="61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6" y="77"/>
                  <a:pt x="55" y="78"/>
                  <a:pt x="55" y="79"/>
                </a:cubicBezTo>
                <a:cubicBezTo>
                  <a:pt x="55" y="126"/>
                  <a:pt x="55" y="126"/>
                  <a:pt x="55" y="126"/>
                </a:cubicBezTo>
                <a:cubicBezTo>
                  <a:pt x="55" y="127"/>
                  <a:pt x="56" y="128"/>
                  <a:pt x="57" y="128"/>
                </a:cubicBezTo>
                <a:cubicBezTo>
                  <a:pt x="61" y="128"/>
                  <a:pt x="61" y="128"/>
                  <a:pt x="61" y="128"/>
                </a:cubicBezTo>
                <a:cubicBezTo>
                  <a:pt x="62" y="128"/>
                  <a:pt x="63" y="127"/>
                  <a:pt x="63" y="126"/>
                </a:cubicBezTo>
                <a:cubicBezTo>
                  <a:pt x="63" y="79"/>
                  <a:pt x="63" y="79"/>
                  <a:pt x="63" y="79"/>
                </a:cubicBezTo>
                <a:cubicBezTo>
                  <a:pt x="63" y="78"/>
                  <a:pt x="62" y="77"/>
                  <a:pt x="61" y="77"/>
                </a:cubicBezTo>
                <a:moveTo>
                  <a:pt x="27" y="77"/>
                </a:moveTo>
                <a:cubicBezTo>
                  <a:pt x="23" y="77"/>
                  <a:pt x="23" y="77"/>
                  <a:pt x="23" y="77"/>
                </a:cubicBezTo>
                <a:cubicBezTo>
                  <a:pt x="22" y="77"/>
                  <a:pt x="21" y="78"/>
                  <a:pt x="21" y="79"/>
                </a:cubicBezTo>
                <a:cubicBezTo>
                  <a:pt x="21" y="126"/>
                  <a:pt x="21" y="126"/>
                  <a:pt x="21" y="126"/>
                </a:cubicBezTo>
                <a:cubicBezTo>
                  <a:pt x="21" y="127"/>
                  <a:pt x="22" y="128"/>
                  <a:pt x="23" y="128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28" y="128"/>
                  <a:pt x="29" y="127"/>
                  <a:pt x="29" y="126"/>
                </a:cubicBezTo>
                <a:cubicBezTo>
                  <a:pt x="29" y="79"/>
                  <a:pt x="29" y="79"/>
                  <a:pt x="29" y="79"/>
                </a:cubicBezTo>
                <a:cubicBezTo>
                  <a:pt x="29" y="78"/>
                  <a:pt x="28" y="77"/>
                  <a:pt x="27" y="77"/>
                </a:cubicBezTo>
                <a:moveTo>
                  <a:pt x="112" y="75"/>
                </a:moveTo>
                <a:cubicBezTo>
                  <a:pt x="112" y="130"/>
                  <a:pt x="112" y="130"/>
                  <a:pt x="112" y="130"/>
                </a:cubicBezTo>
                <a:cubicBezTo>
                  <a:pt x="118" y="130"/>
                  <a:pt x="118" y="130"/>
                  <a:pt x="118" y="130"/>
                </a:cubicBezTo>
                <a:cubicBezTo>
                  <a:pt x="118" y="138"/>
                  <a:pt x="118" y="138"/>
                  <a:pt x="118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0"/>
                  <a:pt x="0" y="130"/>
                  <a:pt x="0" y="130"/>
                </a:cubicBezTo>
                <a:cubicBezTo>
                  <a:pt x="5" y="130"/>
                  <a:pt x="5" y="130"/>
                  <a:pt x="5" y="130"/>
                </a:cubicBezTo>
                <a:cubicBezTo>
                  <a:pt x="5" y="75"/>
                  <a:pt x="5" y="75"/>
                  <a:pt x="5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67"/>
                  <a:pt x="0" y="67"/>
                  <a:pt x="0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8" y="75"/>
                  <a:pt x="118" y="75"/>
                  <a:pt x="118" y="75"/>
                </a:cubicBezTo>
                <a:lnTo>
                  <a:pt x="112" y="75"/>
                </a:lnTo>
                <a:close/>
                <a:moveTo>
                  <a:pt x="109" y="65"/>
                </a:moveTo>
                <a:cubicBezTo>
                  <a:pt x="59" y="48"/>
                  <a:pt x="59" y="48"/>
                  <a:pt x="59" y="48"/>
                </a:cubicBezTo>
                <a:cubicBezTo>
                  <a:pt x="59" y="48"/>
                  <a:pt x="59" y="48"/>
                  <a:pt x="59" y="48"/>
                </a:cubicBezTo>
                <a:cubicBezTo>
                  <a:pt x="59" y="48"/>
                  <a:pt x="58" y="48"/>
                  <a:pt x="58" y="48"/>
                </a:cubicBezTo>
                <a:cubicBezTo>
                  <a:pt x="8" y="65"/>
                  <a:pt x="8" y="65"/>
                  <a:pt x="8" y="65"/>
                </a:cubicBezTo>
                <a:cubicBezTo>
                  <a:pt x="7" y="61"/>
                  <a:pt x="7" y="61"/>
                  <a:pt x="7" y="61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49" y="43"/>
                  <a:pt x="48" y="40"/>
                  <a:pt x="48" y="37"/>
                </a:cubicBezTo>
                <a:cubicBezTo>
                  <a:pt x="48" y="35"/>
                  <a:pt x="49" y="34"/>
                  <a:pt x="51" y="34"/>
                </a:cubicBezTo>
                <a:cubicBezTo>
                  <a:pt x="52" y="34"/>
                  <a:pt x="54" y="35"/>
                  <a:pt x="54" y="37"/>
                </a:cubicBezTo>
                <a:cubicBezTo>
                  <a:pt x="54" y="38"/>
                  <a:pt x="54" y="40"/>
                  <a:pt x="56" y="41"/>
                </a:cubicBezTo>
                <a:cubicBezTo>
                  <a:pt x="57" y="42"/>
                  <a:pt x="58" y="42"/>
                  <a:pt x="60" y="42"/>
                </a:cubicBezTo>
                <a:cubicBezTo>
                  <a:pt x="62" y="42"/>
                  <a:pt x="63" y="40"/>
                  <a:pt x="64" y="38"/>
                </a:cubicBezTo>
                <a:cubicBezTo>
                  <a:pt x="64" y="37"/>
                  <a:pt x="64" y="35"/>
                  <a:pt x="63" y="34"/>
                </a:cubicBezTo>
                <a:cubicBezTo>
                  <a:pt x="62" y="33"/>
                  <a:pt x="61" y="32"/>
                  <a:pt x="60" y="32"/>
                </a:cubicBezTo>
                <a:cubicBezTo>
                  <a:pt x="58" y="31"/>
                  <a:pt x="56" y="29"/>
                  <a:pt x="56" y="27"/>
                </a:cubicBezTo>
                <a:cubicBezTo>
                  <a:pt x="56" y="20"/>
                  <a:pt x="56" y="20"/>
                  <a:pt x="56" y="20"/>
                </a:cubicBezTo>
                <a:cubicBezTo>
                  <a:pt x="49" y="17"/>
                  <a:pt x="47" y="4"/>
                  <a:pt x="47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1" y="3"/>
                  <a:pt x="71" y="3"/>
                  <a:pt x="71" y="3"/>
                </a:cubicBezTo>
                <a:cubicBezTo>
                  <a:pt x="71" y="4"/>
                  <a:pt x="69" y="17"/>
                  <a:pt x="62" y="20"/>
                </a:cubicBezTo>
                <a:cubicBezTo>
                  <a:pt x="62" y="26"/>
                  <a:pt x="62" y="26"/>
                  <a:pt x="62" y="26"/>
                </a:cubicBezTo>
                <a:cubicBezTo>
                  <a:pt x="64" y="27"/>
                  <a:pt x="67" y="28"/>
                  <a:pt x="68" y="31"/>
                </a:cubicBezTo>
                <a:cubicBezTo>
                  <a:pt x="70" y="33"/>
                  <a:pt x="70" y="36"/>
                  <a:pt x="70" y="39"/>
                </a:cubicBezTo>
                <a:cubicBezTo>
                  <a:pt x="69" y="42"/>
                  <a:pt x="68" y="44"/>
                  <a:pt x="65" y="46"/>
                </a:cubicBezTo>
                <a:cubicBezTo>
                  <a:pt x="111" y="61"/>
                  <a:pt x="111" y="61"/>
                  <a:pt x="111" y="61"/>
                </a:cubicBezTo>
                <a:lnTo>
                  <a:pt x="109" y="65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3" name="Freeform 367">
            <a:extLst>
              <a:ext uri="{FF2B5EF4-FFF2-40B4-BE49-F238E27FC236}">
                <a16:creationId xmlns:a16="http://schemas.microsoft.com/office/drawing/2014/main" id="{E1263389-6EED-600B-0E21-9C499E23DD65}"/>
              </a:ext>
            </a:extLst>
          </p:cNvPr>
          <p:cNvSpPr>
            <a:spLocks noEditPoints="1"/>
          </p:cNvSpPr>
          <p:nvPr/>
        </p:nvSpPr>
        <p:spPr bwMode="auto">
          <a:xfrm>
            <a:off x="9731577" y="4829556"/>
            <a:ext cx="303473" cy="165691"/>
          </a:xfrm>
          <a:custGeom>
            <a:avLst/>
            <a:gdLst/>
            <a:ahLst/>
            <a:cxnLst>
              <a:cxn ang="0">
                <a:pos x="77" y="2"/>
              </a:cxn>
              <a:cxn ang="0">
                <a:pos x="77" y="16"/>
              </a:cxn>
              <a:cxn ang="0">
                <a:pos x="64" y="10"/>
              </a:cxn>
              <a:cxn ang="0">
                <a:pos x="90" y="25"/>
              </a:cxn>
              <a:cxn ang="0">
                <a:pos x="79" y="34"/>
              </a:cxn>
              <a:cxn ang="0">
                <a:pos x="69" y="25"/>
              </a:cxn>
              <a:cxn ang="0">
                <a:pos x="49" y="1"/>
              </a:cxn>
              <a:cxn ang="0">
                <a:pos x="73" y="0"/>
              </a:cxn>
              <a:cxn ang="0">
                <a:pos x="62" y="9"/>
              </a:cxn>
              <a:cxn ang="0">
                <a:pos x="31" y="41"/>
              </a:cxn>
              <a:cxn ang="0">
                <a:pos x="31" y="28"/>
              </a:cxn>
              <a:cxn ang="0">
                <a:pos x="31" y="43"/>
              </a:cxn>
              <a:cxn ang="0">
                <a:pos x="47" y="16"/>
              </a:cxn>
              <a:cxn ang="0">
                <a:pos x="48" y="3"/>
              </a:cxn>
              <a:cxn ang="0">
                <a:pos x="48" y="17"/>
              </a:cxn>
              <a:cxn ang="0">
                <a:pos x="32" y="26"/>
              </a:cxn>
              <a:cxn ang="0">
                <a:pos x="56" y="25"/>
              </a:cxn>
              <a:cxn ang="0">
                <a:pos x="45" y="34"/>
              </a:cxn>
              <a:cxn ang="0">
                <a:pos x="64" y="41"/>
              </a:cxn>
              <a:cxn ang="0">
                <a:pos x="65" y="28"/>
              </a:cxn>
              <a:cxn ang="0">
                <a:pos x="65" y="43"/>
              </a:cxn>
              <a:cxn ang="0">
                <a:pos x="94" y="28"/>
              </a:cxn>
              <a:cxn ang="0">
                <a:pos x="94" y="41"/>
              </a:cxn>
              <a:cxn ang="0">
                <a:pos x="81" y="35"/>
              </a:cxn>
              <a:cxn ang="0">
                <a:pos x="47" y="35"/>
              </a:cxn>
              <a:cxn ang="0">
                <a:pos x="60" y="30"/>
              </a:cxn>
              <a:cxn ang="0">
                <a:pos x="60" y="43"/>
              </a:cxn>
              <a:cxn ang="0">
                <a:pos x="66" y="45"/>
              </a:cxn>
              <a:cxn ang="0">
                <a:pos x="92" y="45"/>
              </a:cxn>
              <a:cxn ang="0">
                <a:pos x="69" y="45"/>
              </a:cxn>
              <a:cxn ang="0">
                <a:pos x="52" y="20"/>
              </a:cxn>
              <a:cxn ang="0">
                <a:pos x="62" y="11"/>
              </a:cxn>
              <a:cxn ang="0">
                <a:pos x="73" y="20"/>
              </a:cxn>
              <a:cxn ang="0">
                <a:pos x="58" y="45"/>
              </a:cxn>
              <a:cxn ang="0">
                <a:pos x="35" y="45"/>
              </a:cxn>
              <a:cxn ang="0">
                <a:pos x="45" y="37"/>
              </a:cxn>
              <a:cxn ang="0">
                <a:pos x="12" y="33"/>
              </a:cxn>
              <a:cxn ang="0">
                <a:pos x="8" y="36"/>
              </a:cxn>
              <a:cxn ang="0">
                <a:pos x="8" y="24"/>
              </a:cxn>
              <a:cxn ang="0">
                <a:pos x="12" y="27"/>
              </a:cxn>
              <a:cxn ang="0">
                <a:pos x="8" y="24"/>
              </a:cxn>
              <a:cxn ang="0">
                <a:pos x="21" y="33"/>
              </a:cxn>
              <a:cxn ang="0">
                <a:pos x="16" y="36"/>
              </a:cxn>
              <a:cxn ang="0">
                <a:pos x="16" y="24"/>
              </a:cxn>
              <a:cxn ang="0">
                <a:pos x="21" y="27"/>
              </a:cxn>
              <a:cxn ang="0">
                <a:pos x="16" y="24"/>
              </a:cxn>
              <a:cxn ang="0">
                <a:pos x="98" y="48"/>
              </a:cxn>
              <a:cxn ang="0">
                <a:pos x="28" y="43"/>
              </a:cxn>
              <a:cxn ang="0">
                <a:pos x="24" y="40"/>
              </a:cxn>
              <a:cxn ang="0">
                <a:pos x="23" y="21"/>
              </a:cxn>
              <a:cxn ang="0">
                <a:pos x="18" y="17"/>
              </a:cxn>
              <a:cxn ang="0">
                <a:pos x="9" y="17"/>
              </a:cxn>
              <a:cxn ang="0">
                <a:pos x="5" y="23"/>
              </a:cxn>
              <a:cxn ang="0">
                <a:pos x="2" y="40"/>
              </a:cxn>
              <a:cxn ang="0">
                <a:pos x="9" y="61"/>
              </a:cxn>
              <a:cxn ang="0">
                <a:pos x="98" y="66"/>
              </a:cxn>
              <a:cxn ang="0">
                <a:pos x="119" y="39"/>
              </a:cxn>
              <a:cxn ang="0">
                <a:pos x="109" y="37"/>
              </a:cxn>
            </a:cxnLst>
            <a:rect l="0" t="0" r="r" b="b"/>
            <a:pathLst>
              <a:path w="120" h="66">
                <a:moveTo>
                  <a:pt x="64" y="10"/>
                </a:moveTo>
                <a:cubicBezTo>
                  <a:pt x="77" y="2"/>
                  <a:pt x="77" y="2"/>
                  <a:pt x="77" y="2"/>
                </a:cubicBezTo>
                <a:cubicBezTo>
                  <a:pt x="77" y="3"/>
                  <a:pt x="77" y="4"/>
                  <a:pt x="77" y="4"/>
                </a:cubicBezTo>
                <a:cubicBezTo>
                  <a:pt x="77" y="16"/>
                  <a:pt x="77" y="16"/>
                  <a:pt x="77" y="16"/>
                </a:cubicBezTo>
                <a:cubicBezTo>
                  <a:pt x="77" y="16"/>
                  <a:pt x="77" y="17"/>
                  <a:pt x="76" y="18"/>
                </a:cubicBezTo>
                <a:lnTo>
                  <a:pt x="64" y="10"/>
                </a:lnTo>
                <a:close/>
                <a:moveTo>
                  <a:pt x="69" y="25"/>
                </a:moveTo>
                <a:cubicBezTo>
                  <a:pt x="90" y="25"/>
                  <a:pt x="90" y="25"/>
                  <a:pt x="90" y="25"/>
                </a:cubicBezTo>
                <a:cubicBezTo>
                  <a:pt x="91" y="25"/>
                  <a:pt x="91" y="26"/>
                  <a:pt x="92" y="26"/>
                </a:cubicBezTo>
                <a:cubicBezTo>
                  <a:pt x="79" y="34"/>
                  <a:pt x="79" y="34"/>
                  <a:pt x="79" y="34"/>
                </a:cubicBezTo>
                <a:cubicBezTo>
                  <a:pt x="66" y="26"/>
                  <a:pt x="66" y="26"/>
                  <a:pt x="66" y="26"/>
                </a:cubicBezTo>
                <a:cubicBezTo>
                  <a:pt x="67" y="26"/>
                  <a:pt x="68" y="25"/>
                  <a:pt x="69" y="25"/>
                </a:cubicBezTo>
                <a:moveTo>
                  <a:pt x="62" y="9"/>
                </a:moveTo>
                <a:cubicBezTo>
                  <a:pt x="49" y="1"/>
                  <a:pt x="49" y="1"/>
                  <a:pt x="49" y="1"/>
                </a:cubicBezTo>
                <a:cubicBezTo>
                  <a:pt x="50" y="0"/>
                  <a:pt x="51" y="0"/>
                  <a:pt x="52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4" y="0"/>
                  <a:pt x="74" y="0"/>
                  <a:pt x="75" y="1"/>
                </a:cubicBezTo>
                <a:lnTo>
                  <a:pt x="62" y="9"/>
                </a:lnTo>
                <a:close/>
                <a:moveTo>
                  <a:pt x="31" y="43"/>
                </a:moveTo>
                <a:cubicBezTo>
                  <a:pt x="31" y="42"/>
                  <a:pt x="31" y="42"/>
                  <a:pt x="31" y="41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29"/>
                  <a:pt x="31" y="29"/>
                  <a:pt x="31" y="28"/>
                </a:cubicBezTo>
                <a:cubicBezTo>
                  <a:pt x="43" y="35"/>
                  <a:pt x="43" y="35"/>
                  <a:pt x="43" y="35"/>
                </a:cubicBezTo>
                <a:lnTo>
                  <a:pt x="31" y="43"/>
                </a:lnTo>
                <a:close/>
                <a:moveTo>
                  <a:pt x="48" y="17"/>
                </a:moveTo>
                <a:cubicBezTo>
                  <a:pt x="48" y="17"/>
                  <a:pt x="47" y="16"/>
                  <a:pt x="47" y="16"/>
                </a:cubicBezTo>
                <a:cubicBezTo>
                  <a:pt x="47" y="4"/>
                  <a:pt x="47" y="4"/>
                  <a:pt x="47" y="4"/>
                </a:cubicBezTo>
                <a:cubicBezTo>
                  <a:pt x="47" y="4"/>
                  <a:pt x="48" y="3"/>
                  <a:pt x="48" y="3"/>
                </a:cubicBezTo>
                <a:cubicBezTo>
                  <a:pt x="60" y="10"/>
                  <a:pt x="60" y="10"/>
                  <a:pt x="60" y="10"/>
                </a:cubicBezTo>
                <a:lnTo>
                  <a:pt x="48" y="17"/>
                </a:lnTo>
                <a:close/>
                <a:moveTo>
                  <a:pt x="45" y="34"/>
                </a:moveTo>
                <a:cubicBezTo>
                  <a:pt x="32" y="26"/>
                  <a:pt x="32" y="26"/>
                  <a:pt x="32" y="26"/>
                </a:cubicBezTo>
                <a:cubicBezTo>
                  <a:pt x="33" y="26"/>
                  <a:pt x="34" y="25"/>
                  <a:pt x="35" y="25"/>
                </a:cubicBezTo>
                <a:cubicBezTo>
                  <a:pt x="56" y="25"/>
                  <a:pt x="56" y="25"/>
                  <a:pt x="56" y="25"/>
                </a:cubicBezTo>
                <a:cubicBezTo>
                  <a:pt x="57" y="25"/>
                  <a:pt x="57" y="26"/>
                  <a:pt x="58" y="26"/>
                </a:cubicBezTo>
                <a:lnTo>
                  <a:pt x="45" y="34"/>
                </a:lnTo>
                <a:close/>
                <a:moveTo>
                  <a:pt x="65" y="43"/>
                </a:moveTo>
                <a:cubicBezTo>
                  <a:pt x="65" y="42"/>
                  <a:pt x="64" y="42"/>
                  <a:pt x="64" y="41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5" y="29"/>
                  <a:pt x="65" y="28"/>
                </a:cubicBezTo>
                <a:cubicBezTo>
                  <a:pt x="77" y="35"/>
                  <a:pt x="77" y="35"/>
                  <a:pt x="77" y="35"/>
                </a:cubicBezTo>
                <a:lnTo>
                  <a:pt x="65" y="43"/>
                </a:lnTo>
                <a:close/>
                <a:moveTo>
                  <a:pt x="81" y="35"/>
                </a:moveTo>
                <a:cubicBezTo>
                  <a:pt x="94" y="28"/>
                  <a:pt x="94" y="28"/>
                  <a:pt x="94" y="28"/>
                </a:cubicBezTo>
                <a:cubicBezTo>
                  <a:pt x="94" y="28"/>
                  <a:pt x="94" y="29"/>
                  <a:pt x="94" y="30"/>
                </a:cubicBezTo>
                <a:cubicBezTo>
                  <a:pt x="94" y="41"/>
                  <a:pt x="94" y="41"/>
                  <a:pt x="94" y="41"/>
                </a:cubicBezTo>
                <a:cubicBezTo>
                  <a:pt x="94" y="42"/>
                  <a:pt x="94" y="42"/>
                  <a:pt x="93" y="43"/>
                </a:cubicBezTo>
                <a:lnTo>
                  <a:pt x="81" y="35"/>
                </a:lnTo>
                <a:close/>
                <a:moveTo>
                  <a:pt x="60" y="43"/>
                </a:moveTo>
                <a:cubicBezTo>
                  <a:pt x="47" y="35"/>
                  <a:pt x="47" y="35"/>
                  <a:pt x="47" y="35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9"/>
                  <a:pt x="60" y="30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2"/>
                  <a:pt x="60" y="42"/>
                  <a:pt x="60" y="43"/>
                </a:cubicBezTo>
                <a:moveTo>
                  <a:pt x="69" y="45"/>
                </a:moveTo>
                <a:cubicBezTo>
                  <a:pt x="68" y="45"/>
                  <a:pt x="67" y="45"/>
                  <a:pt x="66" y="45"/>
                </a:cubicBezTo>
                <a:cubicBezTo>
                  <a:pt x="79" y="37"/>
                  <a:pt x="79" y="37"/>
                  <a:pt x="79" y="37"/>
                </a:cubicBezTo>
                <a:cubicBezTo>
                  <a:pt x="92" y="45"/>
                  <a:pt x="92" y="45"/>
                  <a:pt x="92" y="45"/>
                </a:cubicBezTo>
                <a:cubicBezTo>
                  <a:pt x="91" y="45"/>
                  <a:pt x="90" y="45"/>
                  <a:pt x="90" y="45"/>
                </a:cubicBezTo>
                <a:lnTo>
                  <a:pt x="69" y="45"/>
                </a:lnTo>
                <a:close/>
                <a:moveTo>
                  <a:pt x="73" y="20"/>
                </a:moveTo>
                <a:cubicBezTo>
                  <a:pt x="52" y="20"/>
                  <a:pt x="52" y="20"/>
                  <a:pt x="52" y="20"/>
                </a:cubicBezTo>
                <a:cubicBezTo>
                  <a:pt x="51" y="20"/>
                  <a:pt x="50" y="20"/>
                  <a:pt x="49" y="19"/>
                </a:cubicBezTo>
                <a:cubicBezTo>
                  <a:pt x="62" y="11"/>
                  <a:pt x="62" y="11"/>
                  <a:pt x="62" y="11"/>
                </a:cubicBezTo>
                <a:cubicBezTo>
                  <a:pt x="75" y="19"/>
                  <a:pt x="75" y="19"/>
                  <a:pt x="75" y="19"/>
                </a:cubicBezTo>
                <a:cubicBezTo>
                  <a:pt x="74" y="20"/>
                  <a:pt x="73" y="20"/>
                  <a:pt x="73" y="20"/>
                </a:cubicBezTo>
                <a:moveTo>
                  <a:pt x="45" y="37"/>
                </a:moveTo>
                <a:cubicBezTo>
                  <a:pt x="58" y="45"/>
                  <a:pt x="58" y="45"/>
                  <a:pt x="58" y="45"/>
                </a:cubicBezTo>
                <a:cubicBezTo>
                  <a:pt x="57" y="45"/>
                  <a:pt x="57" y="45"/>
                  <a:pt x="56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4" y="45"/>
                  <a:pt x="33" y="45"/>
                  <a:pt x="33" y="45"/>
                </a:cubicBezTo>
                <a:lnTo>
                  <a:pt x="45" y="37"/>
                </a:lnTo>
                <a:close/>
                <a:moveTo>
                  <a:pt x="8" y="33"/>
                </a:moveTo>
                <a:cubicBezTo>
                  <a:pt x="12" y="33"/>
                  <a:pt x="12" y="33"/>
                  <a:pt x="12" y="33"/>
                </a:cubicBezTo>
                <a:cubicBezTo>
                  <a:pt x="12" y="36"/>
                  <a:pt x="12" y="36"/>
                  <a:pt x="12" y="36"/>
                </a:cubicBezTo>
                <a:cubicBezTo>
                  <a:pt x="8" y="36"/>
                  <a:pt x="8" y="36"/>
                  <a:pt x="8" y="36"/>
                </a:cubicBezTo>
                <a:lnTo>
                  <a:pt x="8" y="33"/>
                </a:lnTo>
                <a:close/>
                <a:moveTo>
                  <a:pt x="8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12" y="27"/>
                  <a:pt x="12" y="27"/>
                  <a:pt x="12" y="27"/>
                </a:cubicBezTo>
                <a:cubicBezTo>
                  <a:pt x="8" y="27"/>
                  <a:pt x="8" y="27"/>
                  <a:pt x="8" y="27"/>
                </a:cubicBezTo>
                <a:lnTo>
                  <a:pt x="8" y="24"/>
                </a:lnTo>
                <a:close/>
                <a:moveTo>
                  <a:pt x="16" y="33"/>
                </a:moveTo>
                <a:cubicBezTo>
                  <a:pt x="21" y="33"/>
                  <a:pt x="21" y="33"/>
                  <a:pt x="21" y="33"/>
                </a:cubicBezTo>
                <a:cubicBezTo>
                  <a:pt x="21" y="36"/>
                  <a:pt x="21" y="36"/>
                  <a:pt x="21" y="36"/>
                </a:cubicBezTo>
                <a:cubicBezTo>
                  <a:pt x="16" y="36"/>
                  <a:pt x="16" y="36"/>
                  <a:pt x="16" y="36"/>
                </a:cubicBezTo>
                <a:lnTo>
                  <a:pt x="16" y="33"/>
                </a:lnTo>
                <a:close/>
                <a:moveTo>
                  <a:pt x="16" y="24"/>
                </a:moveTo>
                <a:cubicBezTo>
                  <a:pt x="21" y="24"/>
                  <a:pt x="21" y="24"/>
                  <a:pt x="21" y="24"/>
                </a:cubicBezTo>
                <a:cubicBezTo>
                  <a:pt x="21" y="27"/>
                  <a:pt x="21" y="27"/>
                  <a:pt x="21" y="27"/>
                </a:cubicBezTo>
                <a:cubicBezTo>
                  <a:pt x="16" y="27"/>
                  <a:pt x="16" y="27"/>
                  <a:pt x="16" y="27"/>
                </a:cubicBezTo>
                <a:lnTo>
                  <a:pt x="16" y="24"/>
                </a:lnTo>
                <a:close/>
                <a:moveTo>
                  <a:pt x="103" y="40"/>
                </a:moveTo>
                <a:cubicBezTo>
                  <a:pt x="98" y="48"/>
                  <a:pt x="98" y="48"/>
                  <a:pt x="98" y="48"/>
                </a:cubicBezTo>
                <a:cubicBezTo>
                  <a:pt x="31" y="48"/>
                  <a:pt x="31" y="48"/>
                  <a:pt x="31" y="48"/>
                </a:cubicBezTo>
                <a:cubicBezTo>
                  <a:pt x="28" y="43"/>
                  <a:pt x="28" y="43"/>
                  <a:pt x="28" y="43"/>
                </a:cubicBezTo>
                <a:cubicBezTo>
                  <a:pt x="28" y="41"/>
                  <a:pt x="26" y="40"/>
                  <a:pt x="24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2"/>
                  <a:pt x="23" y="21"/>
                  <a:pt x="23" y="21"/>
                </a:cubicBezTo>
                <a:cubicBezTo>
                  <a:pt x="20" y="17"/>
                  <a:pt x="20" y="17"/>
                  <a:pt x="20" y="17"/>
                </a:cubicBezTo>
                <a:cubicBezTo>
                  <a:pt x="19" y="17"/>
                  <a:pt x="18" y="17"/>
                  <a:pt x="18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0" y="17"/>
                  <a:pt x="9" y="17"/>
                  <a:pt x="9" y="17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2"/>
                  <a:pt x="5" y="23"/>
                </a:cubicBezTo>
                <a:cubicBezTo>
                  <a:pt x="5" y="40"/>
                  <a:pt x="5" y="40"/>
                  <a:pt x="5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1" y="40"/>
                  <a:pt x="0" y="41"/>
                  <a:pt x="1" y="42"/>
                </a:cubicBezTo>
                <a:cubicBezTo>
                  <a:pt x="9" y="61"/>
                  <a:pt x="9" y="61"/>
                  <a:pt x="9" y="61"/>
                </a:cubicBezTo>
                <a:cubicBezTo>
                  <a:pt x="10" y="64"/>
                  <a:pt x="13" y="66"/>
                  <a:pt x="15" y="66"/>
                </a:cubicBezTo>
                <a:cubicBezTo>
                  <a:pt x="98" y="66"/>
                  <a:pt x="98" y="66"/>
                  <a:pt x="98" y="66"/>
                </a:cubicBezTo>
                <a:cubicBezTo>
                  <a:pt x="101" y="65"/>
                  <a:pt x="103" y="64"/>
                  <a:pt x="104" y="62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20" y="38"/>
                  <a:pt x="119" y="37"/>
                  <a:pt x="118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7" y="37"/>
                  <a:pt x="104" y="38"/>
                  <a:pt x="103" y="40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4" name="Freeform 368">
            <a:extLst>
              <a:ext uri="{FF2B5EF4-FFF2-40B4-BE49-F238E27FC236}">
                <a16:creationId xmlns:a16="http://schemas.microsoft.com/office/drawing/2014/main" id="{0BD9299D-73E2-7D04-658D-3CC610C36326}"/>
              </a:ext>
            </a:extLst>
          </p:cNvPr>
          <p:cNvSpPr>
            <a:spLocks noEditPoints="1"/>
          </p:cNvSpPr>
          <p:nvPr/>
        </p:nvSpPr>
        <p:spPr bwMode="auto">
          <a:xfrm>
            <a:off x="10179811" y="4736248"/>
            <a:ext cx="298240" cy="352308"/>
          </a:xfrm>
          <a:custGeom>
            <a:avLst/>
            <a:gdLst/>
            <a:ahLst/>
            <a:cxnLst>
              <a:cxn ang="0">
                <a:pos x="9" y="11"/>
              </a:cxn>
              <a:cxn ang="0">
                <a:pos x="14" y="6"/>
              </a:cxn>
              <a:cxn ang="0">
                <a:pos x="20" y="11"/>
              </a:cxn>
              <a:cxn ang="0">
                <a:pos x="14" y="17"/>
              </a:cxn>
              <a:cxn ang="0">
                <a:pos x="9" y="11"/>
              </a:cxn>
              <a:cxn ang="0">
                <a:pos x="18" y="38"/>
              </a:cxn>
              <a:cxn ang="0">
                <a:pos x="18" y="22"/>
              </a:cxn>
              <a:cxn ang="0">
                <a:pos x="25" y="11"/>
              </a:cxn>
              <a:cxn ang="0">
                <a:pos x="14" y="0"/>
              </a:cxn>
              <a:cxn ang="0">
                <a:pos x="3" y="11"/>
              </a:cxn>
              <a:cxn ang="0">
                <a:pos x="11" y="22"/>
              </a:cxn>
              <a:cxn ang="0">
                <a:pos x="11" y="42"/>
              </a:cxn>
              <a:cxn ang="0">
                <a:pos x="14" y="45"/>
              </a:cxn>
              <a:cxn ang="0">
                <a:pos x="22" y="53"/>
              </a:cxn>
              <a:cxn ang="0">
                <a:pos x="14" y="60"/>
              </a:cxn>
              <a:cxn ang="0">
                <a:pos x="7" y="53"/>
              </a:cxn>
              <a:cxn ang="0">
                <a:pos x="3" y="49"/>
              </a:cxn>
              <a:cxn ang="0">
                <a:pos x="0" y="53"/>
              </a:cxn>
              <a:cxn ang="0">
                <a:pos x="14" y="67"/>
              </a:cxn>
              <a:cxn ang="0">
                <a:pos x="29" y="53"/>
              </a:cxn>
              <a:cxn ang="0">
                <a:pos x="18" y="38"/>
              </a:cxn>
              <a:cxn ang="0">
                <a:pos x="99" y="71"/>
              </a:cxn>
              <a:cxn ang="0">
                <a:pos x="95" y="70"/>
              </a:cxn>
              <a:cxn ang="0">
                <a:pos x="75" y="87"/>
              </a:cxn>
              <a:cxn ang="0">
                <a:pos x="75" y="87"/>
              </a:cxn>
              <a:cxn ang="0">
                <a:pos x="23" y="24"/>
              </a:cxn>
              <a:cxn ang="0">
                <a:pos x="29" y="14"/>
              </a:cxn>
              <a:cxn ang="0">
                <a:pos x="99" y="71"/>
              </a:cxn>
              <a:cxn ang="0">
                <a:pos x="95" y="98"/>
              </a:cxn>
              <a:cxn ang="0">
                <a:pos x="87" y="90"/>
              </a:cxn>
              <a:cxn ang="0">
                <a:pos x="95" y="82"/>
              </a:cxn>
              <a:cxn ang="0">
                <a:pos x="103" y="90"/>
              </a:cxn>
              <a:cxn ang="0">
                <a:pos x="95" y="98"/>
              </a:cxn>
              <a:cxn ang="0">
                <a:pos x="108" y="88"/>
              </a:cxn>
              <a:cxn ang="0">
                <a:pos x="95" y="77"/>
              </a:cxn>
              <a:cxn ang="0">
                <a:pos x="95" y="77"/>
              </a:cxn>
              <a:cxn ang="0">
                <a:pos x="82" y="88"/>
              </a:cxn>
              <a:cxn ang="0">
                <a:pos x="71" y="140"/>
              </a:cxn>
              <a:cxn ang="0">
                <a:pos x="118" y="140"/>
              </a:cxn>
              <a:cxn ang="0">
                <a:pos x="108" y="88"/>
              </a:cxn>
            </a:cxnLst>
            <a:rect l="0" t="0" r="r" b="b"/>
            <a:pathLst>
              <a:path w="118" h="140">
                <a:moveTo>
                  <a:pt x="9" y="11"/>
                </a:moveTo>
                <a:cubicBezTo>
                  <a:pt x="9" y="8"/>
                  <a:pt x="11" y="6"/>
                  <a:pt x="14" y="6"/>
                </a:cubicBezTo>
                <a:cubicBezTo>
                  <a:pt x="17" y="6"/>
                  <a:pt x="20" y="8"/>
                  <a:pt x="20" y="11"/>
                </a:cubicBezTo>
                <a:cubicBezTo>
                  <a:pt x="20" y="14"/>
                  <a:pt x="17" y="17"/>
                  <a:pt x="14" y="17"/>
                </a:cubicBezTo>
                <a:cubicBezTo>
                  <a:pt x="11" y="17"/>
                  <a:pt x="9" y="14"/>
                  <a:pt x="9" y="11"/>
                </a:cubicBezTo>
                <a:moveTo>
                  <a:pt x="18" y="38"/>
                </a:moveTo>
                <a:cubicBezTo>
                  <a:pt x="18" y="22"/>
                  <a:pt x="18" y="22"/>
                  <a:pt x="18" y="22"/>
                </a:cubicBezTo>
                <a:cubicBezTo>
                  <a:pt x="22" y="20"/>
                  <a:pt x="25" y="16"/>
                  <a:pt x="25" y="11"/>
                </a:cubicBezTo>
                <a:cubicBezTo>
                  <a:pt x="25" y="5"/>
                  <a:pt x="20" y="0"/>
                  <a:pt x="14" y="0"/>
                </a:cubicBezTo>
                <a:cubicBezTo>
                  <a:pt x="8" y="0"/>
                  <a:pt x="3" y="5"/>
                  <a:pt x="3" y="11"/>
                </a:cubicBezTo>
                <a:cubicBezTo>
                  <a:pt x="3" y="16"/>
                  <a:pt x="6" y="20"/>
                  <a:pt x="11" y="2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3"/>
                  <a:pt x="12" y="45"/>
                  <a:pt x="14" y="45"/>
                </a:cubicBezTo>
                <a:cubicBezTo>
                  <a:pt x="18" y="45"/>
                  <a:pt x="22" y="48"/>
                  <a:pt x="22" y="53"/>
                </a:cubicBezTo>
                <a:cubicBezTo>
                  <a:pt x="22" y="57"/>
                  <a:pt x="18" y="60"/>
                  <a:pt x="14" y="60"/>
                </a:cubicBezTo>
                <a:cubicBezTo>
                  <a:pt x="10" y="60"/>
                  <a:pt x="7" y="57"/>
                  <a:pt x="7" y="53"/>
                </a:cubicBezTo>
                <a:cubicBezTo>
                  <a:pt x="7" y="51"/>
                  <a:pt x="5" y="49"/>
                  <a:pt x="3" y="49"/>
                </a:cubicBezTo>
                <a:cubicBezTo>
                  <a:pt x="1" y="49"/>
                  <a:pt x="0" y="51"/>
                  <a:pt x="0" y="53"/>
                </a:cubicBezTo>
                <a:cubicBezTo>
                  <a:pt x="0" y="61"/>
                  <a:pt x="6" y="67"/>
                  <a:pt x="14" y="67"/>
                </a:cubicBezTo>
                <a:cubicBezTo>
                  <a:pt x="22" y="67"/>
                  <a:pt x="29" y="61"/>
                  <a:pt x="29" y="53"/>
                </a:cubicBezTo>
                <a:cubicBezTo>
                  <a:pt x="29" y="46"/>
                  <a:pt x="24" y="40"/>
                  <a:pt x="18" y="38"/>
                </a:cubicBezTo>
                <a:moveTo>
                  <a:pt x="99" y="71"/>
                </a:moveTo>
                <a:cubicBezTo>
                  <a:pt x="97" y="71"/>
                  <a:pt x="96" y="70"/>
                  <a:pt x="95" y="70"/>
                </a:cubicBezTo>
                <a:cubicBezTo>
                  <a:pt x="85" y="70"/>
                  <a:pt x="77" y="77"/>
                  <a:pt x="75" y="87"/>
                </a:cubicBezTo>
                <a:cubicBezTo>
                  <a:pt x="75" y="87"/>
                  <a:pt x="75" y="87"/>
                  <a:pt x="75" y="87"/>
                </a:cubicBezTo>
                <a:cubicBezTo>
                  <a:pt x="23" y="24"/>
                  <a:pt x="23" y="24"/>
                  <a:pt x="23" y="24"/>
                </a:cubicBezTo>
                <a:cubicBezTo>
                  <a:pt x="26" y="22"/>
                  <a:pt x="29" y="18"/>
                  <a:pt x="29" y="14"/>
                </a:cubicBezTo>
                <a:lnTo>
                  <a:pt x="99" y="71"/>
                </a:lnTo>
                <a:close/>
                <a:moveTo>
                  <a:pt x="95" y="98"/>
                </a:moveTo>
                <a:cubicBezTo>
                  <a:pt x="90" y="98"/>
                  <a:pt x="87" y="95"/>
                  <a:pt x="87" y="90"/>
                </a:cubicBezTo>
                <a:cubicBezTo>
                  <a:pt x="87" y="86"/>
                  <a:pt x="90" y="82"/>
                  <a:pt x="95" y="82"/>
                </a:cubicBezTo>
                <a:cubicBezTo>
                  <a:pt x="99" y="82"/>
                  <a:pt x="103" y="86"/>
                  <a:pt x="103" y="90"/>
                </a:cubicBezTo>
                <a:cubicBezTo>
                  <a:pt x="103" y="95"/>
                  <a:pt x="99" y="98"/>
                  <a:pt x="95" y="98"/>
                </a:cubicBezTo>
                <a:moveTo>
                  <a:pt x="108" y="88"/>
                </a:moveTo>
                <a:cubicBezTo>
                  <a:pt x="106" y="82"/>
                  <a:pt x="101" y="77"/>
                  <a:pt x="95" y="77"/>
                </a:cubicBezTo>
                <a:cubicBezTo>
                  <a:pt x="95" y="77"/>
                  <a:pt x="95" y="77"/>
                  <a:pt x="95" y="77"/>
                </a:cubicBezTo>
                <a:cubicBezTo>
                  <a:pt x="88" y="77"/>
                  <a:pt x="83" y="82"/>
                  <a:pt x="82" y="88"/>
                </a:cubicBezTo>
                <a:cubicBezTo>
                  <a:pt x="71" y="140"/>
                  <a:pt x="71" y="140"/>
                  <a:pt x="71" y="140"/>
                </a:cubicBezTo>
                <a:cubicBezTo>
                  <a:pt x="118" y="140"/>
                  <a:pt x="118" y="140"/>
                  <a:pt x="118" y="140"/>
                </a:cubicBezTo>
                <a:lnTo>
                  <a:pt x="108" y="88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5" name="Freeform 369">
            <a:extLst>
              <a:ext uri="{FF2B5EF4-FFF2-40B4-BE49-F238E27FC236}">
                <a16:creationId xmlns:a16="http://schemas.microsoft.com/office/drawing/2014/main" id="{6B9660B3-5B58-4614-6457-041F29F3F4DD}"/>
              </a:ext>
            </a:extLst>
          </p:cNvPr>
          <p:cNvSpPr>
            <a:spLocks noEditPoints="1"/>
          </p:cNvSpPr>
          <p:nvPr/>
        </p:nvSpPr>
        <p:spPr bwMode="auto">
          <a:xfrm>
            <a:off x="3131900" y="5530685"/>
            <a:ext cx="299986" cy="219757"/>
          </a:xfrm>
          <a:custGeom>
            <a:avLst/>
            <a:gdLst/>
            <a:ahLst/>
            <a:cxnLst>
              <a:cxn ang="0">
                <a:pos x="20" y="71"/>
              </a:cxn>
              <a:cxn ang="0">
                <a:pos x="20" y="82"/>
              </a:cxn>
              <a:cxn ang="0">
                <a:pos x="30" y="76"/>
              </a:cxn>
              <a:cxn ang="0">
                <a:pos x="9" y="76"/>
              </a:cxn>
              <a:cxn ang="0">
                <a:pos x="30" y="76"/>
              </a:cxn>
              <a:cxn ang="0">
                <a:pos x="90" y="71"/>
              </a:cxn>
              <a:cxn ang="0">
                <a:pos x="90" y="82"/>
              </a:cxn>
              <a:cxn ang="0">
                <a:pos x="101" y="76"/>
              </a:cxn>
              <a:cxn ang="0">
                <a:pos x="80" y="76"/>
              </a:cxn>
              <a:cxn ang="0">
                <a:pos x="101" y="76"/>
              </a:cxn>
              <a:cxn ang="0">
                <a:pos x="94" y="25"/>
              </a:cxn>
              <a:cxn ang="0">
                <a:pos x="80" y="24"/>
              </a:cxn>
              <a:cxn ang="0">
                <a:pos x="78" y="37"/>
              </a:cxn>
              <a:cxn ang="0">
                <a:pos x="101" y="39"/>
              </a:cxn>
              <a:cxn ang="0">
                <a:pos x="45" y="66"/>
              </a:cxn>
              <a:cxn ang="0">
                <a:pos x="38" y="28"/>
              </a:cxn>
              <a:cxn ang="0">
                <a:pos x="32" y="9"/>
              </a:cxn>
              <a:cxn ang="0">
                <a:pos x="22" y="9"/>
              </a:cxn>
              <a:cxn ang="0">
                <a:pos x="32" y="9"/>
              </a:cxn>
              <a:cxn ang="0">
                <a:pos x="119" y="73"/>
              </a:cxn>
              <a:cxn ang="0">
                <a:pos x="104" y="74"/>
              </a:cxn>
              <a:cxn ang="0">
                <a:pos x="77" y="74"/>
              </a:cxn>
              <a:cxn ang="0">
                <a:pos x="28" y="66"/>
              </a:cxn>
              <a:cxn ang="0">
                <a:pos x="30" y="18"/>
              </a:cxn>
              <a:cxn ang="0">
                <a:pos x="22" y="17"/>
              </a:cxn>
              <a:cxn ang="0">
                <a:pos x="27" y="31"/>
              </a:cxn>
              <a:cxn ang="0">
                <a:pos x="13" y="31"/>
              </a:cxn>
              <a:cxn ang="0">
                <a:pos x="16" y="31"/>
              </a:cxn>
              <a:cxn ang="0">
                <a:pos x="24" y="31"/>
              </a:cxn>
              <a:cxn ang="0">
                <a:pos x="18" y="25"/>
              </a:cxn>
              <a:cxn ang="0">
                <a:pos x="18" y="9"/>
              </a:cxn>
              <a:cxn ang="0">
                <a:pos x="37" y="9"/>
              </a:cxn>
              <a:cxn ang="0">
                <a:pos x="71" y="65"/>
              </a:cxn>
              <a:cxn ang="0">
                <a:pos x="74" y="15"/>
              </a:cxn>
              <a:cxn ang="0">
                <a:pos x="101" y="21"/>
              </a:cxn>
              <a:cxn ang="0">
                <a:pos x="113" y="43"/>
              </a:cxn>
              <a:cxn ang="0">
                <a:pos x="117" y="66"/>
              </a:cxn>
              <a:cxn ang="0">
                <a:pos x="6" y="74"/>
              </a:cxn>
              <a:cxn ang="0">
                <a:pos x="0" y="73"/>
              </a:cxn>
              <a:cxn ang="0">
                <a:pos x="2" y="66"/>
              </a:cxn>
              <a:cxn ang="0">
                <a:pos x="6" y="74"/>
              </a:cxn>
            </a:cxnLst>
            <a:rect l="0" t="0" r="r" b="b"/>
            <a:pathLst>
              <a:path w="119" h="87">
                <a:moveTo>
                  <a:pt x="25" y="76"/>
                </a:moveTo>
                <a:cubicBezTo>
                  <a:pt x="25" y="74"/>
                  <a:pt x="22" y="71"/>
                  <a:pt x="20" y="71"/>
                </a:cubicBezTo>
                <a:cubicBezTo>
                  <a:pt x="17" y="71"/>
                  <a:pt x="14" y="74"/>
                  <a:pt x="14" y="76"/>
                </a:cubicBezTo>
                <a:cubicBezTo>
                  <a:pt x="14" y="79"/>
                  <a:pt x="17" y="82"/>
                  <a:pt x="20" y="82"/>
                </a:cubicBezTo>
                <a:cubicBezTo>
                  <a:pt x="22" y="82"/>
                  <a:pt x="25" y="79"/>
                  <a:pt x="25" y="76"/>
                </a:cubicBezTo>
                <a:moveTo>
                  <a:pt x="30" y="76"/>
                </a:moveTo>
                <a:cubicBezTo>
                  <a:pt x="30" y="82"/>
                  <a:pt x="25" y="87"/>
                  <a:pt x="20" y="87"/>
                </a:cubicBezTo>
                <a:cubicBezTo>
                  <a:pt x="14" y="87"/>
                  <a:pt x="9" y="82"/>
                  <a:pt x="9" y="76"/>
                </a:cubicBezTo>
                <a:cubicBezTo>
                  <a:pt x="9" y="71"/>
                  <a:pt x="14" y="66"/>
                  <a:pt x="20" y="66"/>
                </a:cubicBezTo>
                <a:cubicBezTo>
                  <a:pt x="25" y="66"/>
                  <a:pt x="30" y="71"/>
                  <a:pt x="30" y="76"/>
                </a:cubicBezTo>
                <a:moveTo>
                  <a:pt x="95" y="76"/>
                </a:moveTo>
                <a:cubicBezTo>
                  <a:pt x="95" y="74"/>
                  <a:pt x="93" y="71"/>
                  <a:pt x="90" y="71"/>
                </a:cubicBezTo>
                <a:cubicBezTo>
                  <a:pt x="87" y="71"/>
                  <a:pt x="85" y="74"/>
                  <a:pt x="85" y="76"/>
                </a:cubicBezTo>
                <a:cubicBezTo>
                  <a:pt x="85" y="79"/>
                  <a:pt x="87" y="82"/>
                  <a:pt x="90" y="82"/>
                </a:cubicBezTo>
                <a:cubicBezTo>
                  <a:pt x="93" y="82"/>
                  <a:pt x="95" y="79"/>
                  <a:pt x="95" y="76"/>
                </a:cubicBezTo>
                <a:moveTo>
                  <a:pt x="101" y="76"/>
                </a:moveTo>
                <a:cubicBezTo>
                  <a:pt x="101" y="82"/>
                  <a:pt x="96" y="87"/>
                  <a:pt x="90" y="87"/>
                </a:cubicBezTo>
                <a:cubicBezTo>
                  <a:pt x="84" y="87"/>
                  <a:pt x="80" y="82"/>
                  <a:pt x="80" y="76"/>
                </a:cubicBezTo>
                <a:cubicBezTo>
                  <a:pt x="80" y="71"/>
                  <a:pt x="84" y="66"/>
                  <a:pt x="90" y="66"/>
                </a:cubicBezTo>
                <a:cubicBezTo>
                  <a:pt x="96" y="66"/>
                  <a:pt x="101" y="71"/>
                  <a:pt x="101" y="76"/>
                </a:cubicBezTo>
                <a:moveTo>
                  <a:pt x="102" y="36"/>
                </a:moveTo>
                <a:cubicBezTo>
                  <a:pt x="94" y="25"/>
                  <a:pt x="94" y="25"/>
                  <a:pt x="94" y="25"/>
                </a:cubicBezTo>
                <a:cubicBezTo>
                  <a:pt x="94" y="24"/>
                  <a:pt x="93" y="24"/>
                  <a:pt x="92" y="24"/>
                </a:cubicBezTo>
                <a:cubicBezTo>
                  <a:pt x="80" y="24"/>
                  <a:pt x="80" y="24"/>
                  <a:pt x="80" y="24"/>
                </a:cubicBezTo>
                <a:cubicBezTo>
                  <a:pt x="79" y="24"/>
                  <a:pt x="78" y="25"/>
                  <a:pt x="78" y="26"/>
                </a:cubicBezTo>
                <a:cubicBezTo>
                  <a:pt x="78" y="37"/>
                  <a:pt x="78" y="37"/>
                  <a:pt x="78" y="37"/>
                </a:cubicBezTo>
                <a:cubicBezTo>
                  <a:pt x="78" y="38"/>
                  <a:pt x="79" y="39"/>
                  <a:pt x="80" y="39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2" y="39"/>
                  <a:pt x="103" y="37"/>
                  <a:pt x="102" y="36"/>
                </a:cubicBezTo>
                <a:moveTo>
                  <a:pt x="45" y="66"/>
                </a:moveTo>
                <a:cubicBezTo>
                  <a:pt x="63" y="66"/>
                  <a:pt x="63" y="66"/>
                  <a:pt x="63" y="66"/>
                </a:cubicBezTo>
                <a:cubicBezTo>
                  <a:pt x="38" y="28"/>
                  <a:pt x="38" y="28"/>
                  <a:pt x="38" y="28"/>
                </a:cubicBezTo>
                <a:lnTo>
                  <a:pt x="45" y="66"/>
                </a:lnTo>
                <a:close/>
                <a:moveTo>
                  <a:pt x="32" y="9"/>
                </a:moveTo>
                <a:cubicBezTo>
                  <a:pt x="32" y="6"/>
                  <a:pt x="30" y="4"/>
                  <a:pt x="27" y="4"/>
                </a:cubicBezTo>
                <a:cubicBezTo>
                  <a:pt x="25" y="4"/>
                  <a:pt x="22" y="6"/>
                  <a:pt x="22" y="9"/>
                </a:cubicBezTo>
                <a:cubicBezTo>
                  <a:pt x="22" y="12"/>
                  <a:pt x="25" y="14"/>
                  <a:pt x="27" y="14"/>
                </a:cubicBezTo>
                <a:cubicBezTo>
                  <a:pt x="30" y="14"/>
                  <a:pt x="32" y="12"/>
                  <a:pt x="32" y="9"/>
                </a:cubicBezTo>
                <a:moveTo>
                  <a:pt x="119" y="68"/>
                </a:moveTo>
                <a:cubicBezTo>
                  <a:pt x="119" y="73"/>
                  <a:pt x="119" y="73"/>
                  <a:pt x="119" y="73"/>
                </a:cubicBezTo>
                <a:cubicBezTo>
                  <a:pt x="119" y="74"/>
                  <a:pt x="118" y="74"/>
                  <a:pt x="117" y="74"/>
                </a:cubicBezTo>
                <a:cubicBezTo>
                  <a:pt x="104" y="74"/>
                  <a:pt x="104" y="74"/>
                  <a:pt x="104" y="74"/>
                </a:cubicBezTo>
                <a:cubicBezTo>
                  <a:pt x="103" y="68"/>
                  <a:pt x="97" y="63"/>
                  <a:pt x="90" y="63"/>
                </a:cubicBezTo>
                <a:cubicBezTo>
                  <a:pt x="83" y="63"/>
                  <a:pt x="78" y="68"/>
                  <a:pt x="77" y="74"/>
                </a:cubicBezTo>
                <a:cubicBezTo>
                  <a:pt x="33" y="74"/>
                  <a:pt x="33" y="74"/>
                  <a:pt x="33" y="74"/>
                </a:cubicBezTo>
                <a:cubicBezTo>
                  <a:pt x="33" y="71"/>
                  <a:pt x="31" y="68"/>
                  <a:pt x="28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0" y="18"/>
                  <a:pt x="30" y="18"/>
                  <a:pt x="30" y="18"/>
                </a:cubicBezTo>
                <a:cubicBezTo>
                  <a:pt x="29" y="18"/>
                  <a:pt x="28" y="19"/>
                  <a:pt x="27" y="19"/>
                </a:cubicBezTo>
                <a:cubicBezTo>
                  <a:pt x="25" y="19"/>
                  <a:pt x="23" y="18"/>
                  <a:pt x="22" y="17"/>
                </a:cubicBezTo>
                <a:cubicBezTo>
                  <a:pt x="22" y="24"/>
                  <a:pt x="22" y="24"/>
                  <a:pt x="22" y="24"/>
                </a:cubicBezTo>
                <a:cubicBezTo>
                  <a:pt x="25" y="24"/>
                  <a:pt x="27" y="27"/>
                  <a:pt x="27" y="31"/>
                </a:cubicBezTo>
                <a:cubicBezTo>
                  <a:pt x="27" y="34"/>
                  <a:pt x="24" y="38"/>
                  <a:pt x="20" y="38"/>
                </a:cubicBezTo>
                <a:cubicBezTo>
                  <a:pt x="16" y="38"/>
                  <a:pt x="13" y="34"/>
                  <a:pt x="13" y="31"/>
                </a:cubicBezTo>
                <a:cubicBezTo>
                  <a:pt x="13" y="30"/>
                  <a:pt x="14" y="29"/>
                  <a:pt x="15" y="29"/>
                </a:cubicBezTo>
                <a:cubicBezTo>
                  <a:pt x="16" y="29"/>
                  <a:pt x="16" y="30"/>
                  <a:pt x="16" y="31"/>
                </a:cubicBezTo>
                <a:cubicBezTo>
                  <a:pt x="16" y="33"/>
                  <a:pt x="18" y="34"/>
                  <a:pt x="20" y="34"/>
                </a:cubicBezTo>
                <a:cubicBezTo>
                  <a:pt x="22" y="34"/>
                  <a:pt x="24" y="33"/>
                  <a:pt x="24" y="31"/>
                </a:cubicBezTo>
                <a:cubicBezTo>
                  <a:pt x="24" y="29"/>
                  <a:pt x="22" y="27"/>
                  <a:pt x="20" y="27"/>
                </a:cubicBezTo>
                <a:cubicBezTo>
                  <a:pt x="19" y="27"/>
                  <a:pt x="18" y="26"/>
                  <a:pt x="18" y="25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2"/>
                  <a:pt x="18" y="10"/>
                  <a:pt x="18" y="9"/>
                </a:cubicBezTo>
                <a:cubicBezTo>
                  <a:pt x="18" y="4"/>
                  <a:pt x="22" y="0"/>
                  <a:pt x="27" y="0"/>
                </a:cubicBezTo>
                <a:cubicBezTo>
                  <a:pt x="33" y="0"/>
                  <a:pt x="37" y="4"/>
                  <a:pt x="37" y="9"/>
                </a:cubicBezTo>
                <a:cubicBezTo>
                  <a:pt x="37" y="10"/>
                  <a:pt x="36" y="12"/>
                  <a:pt x="36" y="13"/>
                </a:cubicBezTo>
                <a:cubicBezTo>
                  <a:pt x="71" y="65"/>
                  <a:pt x="71" y="65"/>
                  <a:pt x="71" y="65"/>
                </a:cubicBezTo>
                <a:cubicBezTo>
                  <a:pt x="71" y="18"/>
                  <a:pt x="71" y="18"/>
                  <a:pt x="71" y="18"/>
                </a:cubicBezTo>
                <a:cubicBezTo>
                  <a:pt x="71" y="16"/>
                  <a:pt x="72" y="15"/>
                  <a:pt x="74" y="15"/>
                </a:cubicBezTo>
                <a:cubicBezTo>
                  <a:pt x="90" y="15"/>
                  <a:pt x="90" y="15"/>
                  <a:pt x="90" y="15"/>
                </a:cubicBezTo>
                <a:cubicBezTo>
                  <a:pt x="94" y="15"/>
                  <a:pt x="98" y="17"/>
                  <a:pt x="101" y="21"/>
                </a:cubicBezTo>
                <a:cubicBezTo>
                  <a:pt x="111" y="36"/>
                  <a:pt x="111" y="36"/>
                  <a:pt x="111" y="36"/>
                </a:cubicBezTo>
                <a:cubicBezTo>
                  <a:pt x="112" y="38"/>
                  <a:pt x="113" y="41"/>
                  <a:pt x="113" y="43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17" y="66"/>
                  <a:pt x="117" y="66"/>
                  <a:pt x="117" y="66"/>
                </a:cubicBezTo>
                <a:cubicBezTo>
                  <a:pt x="118" y="66"/>
                  <a:pt x="119" y="67"/>
                  <a:pt x="119" y="68"/>
                </a:cubicBezTo>
                <a:moveTo>
                  <a:pt x="6" y="74"/>
                </a:moveTo>
                <a:cubicBezTo>
                  <a:pt x="2" y="74"/>
                  <a:pt x="2" y="74"/>
                  <a:pt x="2" y="74"/>
                </a:cubicBezTo>
                <a:cubicBezTo>
                  <a:pt x="1" y="74"/>
                  <a:pt x="0" y="74"/>
                  <a:pt x="0" y="73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7"/>
                  <a:pt x="1" y="66"/>
                  <a:pt x="2" y="66"/>
                </a:cubicBezTo>
                <a:cubicBezTo>
                  <a:pt x="11" y="66"/>
                  <a:pt x="11" y="66"/>
                  <a:pt x="11" y="66"/>
                </a:cubicBezTo>
                <a:cubicBezTo>
                  <a:pt x="8" y="68"/>
                  <a:pt x="6" y="71"/>
                  <a:pt x="6" y="74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6" name="Freeform 370">
            <a:extLst>
              <a:ext uri="{FF2B5EF4-FFF2-40B4-BE49-F238E27FC236}">
                <a16:creationId xmlns:a16="http://schemas.microsoft.com/office/drawing/2014/main" id="{82B988F3-55C4-7C8E-DD89-64267771FD8F}"/>
              </a:ext>
            </a:extLst>
          </p:cNvPr>
          <p:cNvSpPr>
            <a:spLocks noEditPoints="1"/>
          </p:cNvSpPr>
          <p:nvPr/>
        </p:nvSpPr>
        <p:spPr bwMode="auto">
          <a:xfrm>
            <a:off x="3534787" y="5507139"/>
            <a:ext cx="299986" cy="266848"/>
          </a:xfrm>
          <a:custGeom>
            <a:avLst/>
            <a:gdLst/>
            <a:ahLst/>
            <a:cxnLst>
              <a:cxn ang="0">
                <a:pos x="23" y="94"/>
              </a:cxn>
              <a:cxn ang="0">
                <a:pos x="18" y="95"/>
              </a:cxn>
              <a:cxn ang="0">
                <a:pos x="9" y="83"/>
              </a:cxn>
              <a:cxn ang="0">
                <a:pos x="20" y="87"/>
              </a:cxn>
              <a:cxn ang="0">
                <a:pos x="37" y="74"/>
              </a:cxn>
              <a:cxn ang="0">
                <a:pos x="22" y="61"/>
              </a:cxn>
              <a:cxn ang="0">
                <a:pos x="22" y="106"/>
              </a:cxn>
              <a:cxn ang="0">
                <a:pos x="22" y="61"/>
              </a:cxn>
              <a:cxn ang="0">
                <a:pos x="112" y="72"/>
              </a:cxn>
              <a:cxn ang="0">
                <a:pos x="73" y="88"/>
              </a:cxn>
              <a:cxn ang="0">
                <a:pos x="73" y="86"/>
              </a:cxn>
              <a:cxn ang="0">
                <a:pos x="113" y="69"/>
              </a:cxn>
              <a:cxn ang="0">
                <a:pos x="75" y="62"/>
              </a:cxn>
              <a:cxn ang="0">
                <a:pos x="83" y="49"/>
              </a:cxn>
              <a:cxn ang="0">
                <a:pos x="87" y="58"/>
              </a:cxn>
              <a:cxn ang="0">
                <a:pos x="85" y="76"/>
              </a:cxn>
              <a:cxn ang="0">
                <a:pos x="80" y="79"/>
              </a:cxn>
              <a:cxn ang="0">
                <a:pos x="79" y="62"/>
              </a:cxn>
              <a:cxn ang="0">
                <a:pos x="75" y="62"/>
              </a:cxn>
              <a:cxn ang="0">
                <a:pos x="102" y="40"/>
              </a:cxn>
              <a:cxn ang="0">
                <a:pos x="110" y="45"/>
              </a:cxn>
              <a:cxn ang="0">
                <a:pos x="107" y="49"/>
              </a:cxn>
              <a:cxn ang="0">
                <a:pos x="105" y="69"/>
              </a:cxn>
              <a:cxn ang="0">
                <a:pos x="100" y="70"/>
              </a:cxn>
              <a:cxn ang="0">
                <a:pos x="98" y="54"/>
              </a:cxn>
              <a:cxn ang="0">
                <a:pos x="113" y="20"/>
              </a:cxn>
              <a:cxn ang="0">
                <a:pos x="45" y="37"/>
              </a:cxn>
              <a:cxn ang="0">
                <a:pos x="37" y="48"/>
              </a:cxn>
              <a:cxn ang="0">
                <a:pos x="88" y="9"/>
              </a:cxn>
              <a:cxn ang="0">
                <a:pos x="62" y="1"/>
              </a:cxn>
              <a:cxn ang="0">
                <a:pos x="14" y="30"/>
              </a:cxn>
              <a:cxn ang="0">
                <a:pos x="22" y="56"/>
              </a:cxn>
              <a:cxn ang="0">
                <a:pos x="47" y="95"/>
              </a:cxn>
              <a:cxn ang="0">
                <a:pos x="70" y="101"/>
              </a:cxn>
              <a:cxn ang="0">
                <a:pos x="119" y="73"/>
              </a:cxn>
              <a:cxn ang="0">
                <a:pos x="113" y="20"/>
              </a:cxn>
            </a:cxnLst>
            <a:rect l="0" t="0" r="r" b="b"/>
            <a:pathLst>
              <a:path w="119" h="106">
                <a:moveTo>
                  <a:pt x="37" y="79"/>
                </a:moveTo>
                <a:cubicBezTo>
                  <a:pt x="23" y="94"/>
                  <a:pt x="23" y="94"/>
                  <a:pt x="23" y="94"/>
                </a:cubicBezTo>
                <a:cubicBezTo>
                  <a:pt x="22" y="95"/>
                  <a:pt x="22" y="95"/>
                  <a:pt x="21" y="95"/>
                </a:cubicBezTo>
                <a:cubicBezTo>
                  <a:pt x="20" y="95"/>
                  <a:pt x="19" y="95"/>
                  <a:pt x="18" y="95"/>
                </a:cubicBezTo>
                <a:cubicBezTo>
                  <a:pt x="10" y="88"/>
                  <a:pt x="10" y="88"/>
                  <a:pt x="10" y="88"/>
                </a:cubicBezTo>
                <a:cubicBezTo>
                  <a:pt x="8" y="87"/>
                  <a:pt x="8" y="84"/>
                  <a:pt x="9" y="83"/>
                </a:cubicBezTo>
                <a:cubicBezTo>
                  <a:pt x="11" y="82"/>
                  <a:pt x="13" y="81"/>
                  <a:pt x="14" y="82"/>
                </a:cubicBezTo>
                <a:cubicBezTo>
                  <a:pt x="20" y="87"/>
                  <a:pt x="20" y="87"/>
                  <a:pt x="20" y="87"/>
                </a:cubicBezTo>
                <a:cubicBezTo>
                  <a:pt x="32" y="74"/>
                  <a:pt x="32" y="74"/>
                  <a:pt x="32" y="74"/>
                </a:cubicBezTo>
                <a:cubicBezTo>
                  <a:pt x="33" y="73"/>
                  <a:pt x="35" y="73"/>
                  <a:pt x="37" y="74"/>
                </a:cubicBezTo>
                <a:cubicBezTo>
                  <a:pt x="38" y="75"/>
                  <a:pt x="38" y="77"/>
                  <a:pt x="37" y="79"/>
                </a:cubicBezTo>
                <a:moveTo>
                  <a:pt x="22" y="61"/>
                </a:moveTo>
                <a:cubicBezTo>
                  <a:pt x="10" y="61"/>
                  <a:pt x="0" y="71"/>
                  <a:pt x="0" y="83"/>
                </a:cubicBezTo>
                <a:cubicBezTo>
                  <a:pt x="0" y="96"/>
                  <a:pt x="10" y="106"/>
                  <a:pt x="22" y="106"/>
                </a:cubicBezTo>
                <a:cubicBezTo>
                  <a:pt x="35" y="106"/>
                  <a:pt x="45" y="96"/>
                  <a:pt x="45" y="83"/>
                </a:cubicBezTo>
                <a:cubicBezTo>
                  <a:pt x="45" y="71"/>
                  <a:pt x="35" y="61"/>
                  <a:pt x="22" y="61"/>
                </a:cubicBezTo>
                <a:moveTo>
                  <a:pt x="113" y="71"/>
                </a:moveTo>
                <a:cubicBezTo>
                  <a:pt x="113" y="72"/>
                  <a:pt x="113" y="72"/>
                  <a:pt x="112" y="72"/>
                </a:cubicBezTo>
                <a:cubicBezTo>
                  <a:pt x="73" y="89"/>
                  <a:pt x="73" y="89"/>
                  <a:pt x="73" y="89"/>
                </a:cubicBezTo>
                <a:cubicBezTo>
                  <a:pt x="73" y="89"/>
                  <a:pt x="73" y="89"/>
                  <a:pt x="73" y="88"/>
                </a:cubicBezTo>
                <a:cubicBezTo>
                  <a:pt x="73" y="86"/>
                  <a:pt x="73" y="86"/>
                  <a:pt x="73" y="86"/>
                </a:cubicBezTo>
                <a:cubicBezTo>
                  <a:pt x="73" y="86"/>
                  <a:pt x="73" y="86"/>
                  <a:pt x="73" y="86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3" y="69"/>
                  <a:pt x="113" y="69"/>
                  <a:pt x="113" y="69"/>
                </a:cubicBezTo>
                <a:lnTo>
                  <a:pt x="113" y="71"/>
                </a:lnTo>
                <a:close/>
                <a:moveTo>
                  <a:pt x="75" y="62"/>
                </a:moveTo>
                <a:cubicBezTo>
                  <a:pt x="80" y="50"/>
                  <a:pt x="80" y="50"/>
                  <a:pt x="80" y="50"/>
                </a:cubicBezTo>
                <a:cubicBezTo>
                  <a:pt x="81" y="49"/>
                  <a:pt x="82" y="49"/>
                  <a:pt x="83" y="49"/>
                </a:cubicBezTo>
                <a:cubicBezTo>
                  <a:pt x="88" y="56"/>
                  <a:pt x="88" y="56"/>
                  <a:pt x="88" y="56"/>
                </a:cubicBezTo>
                <a:cubicBezTo>
                  <a:pt x="89" y="56"/>
                  <a:pt x="88" y="58"/>
                  <a:pt x="87" y="58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7"/>
                  <a:pt x="84" y="78"/>
                  <a:pt x="84" y="78"/>
                </a:cubicBezTo>
                <a:cubicBezTo>
                  <a:pt x="80" y="79"/>
                  <a:pt x="80" y="79"/>
                  <a:pt x="80" y="79"/>
                </a:cubicBezTo>
                <a:cubicBezTo>
                  <a:pt x="79" y="80"/>
                  <a:pt x="79" y="79"/>
                  <a:pt x="79" y="79"/>
                </a:cubicBezTo>
                <a:cubicBezTo>
                  <a:pt x="79" y="62"/>
                  <a:pt x="79" y="62"/>
                  <a:pt x="79" y="62"/>
                </a:cubicBezTo>
                <a:cubicBezTo>
                  <a:pt x="76" y="63"/>
                  <a:pt x="76" y="63"/>
                  <a:pt x="76" y="63"/>
                </a:cubicBezTo>
                <a:cubicBezTo>
                  <a:pt x="75" y="64"/>
                  <a:pt x="75" y="63"/>
                  <a:pt x="75" y="62"/>
                </a:cubicBezTo>
                <a:moveTo>
                  <a:pt x="96" y="52"/>
                </a:moveTo>
                <a:cubicBezTo>
                  <a:pt x="102" y="40"/>
                  <a:pt x="102" y="40"/>
                  <a:pt x="102" y="40"/>
                </a:cubicBezTo>
                <a:cubicBezTo>
                  <a:pt x="103" y="39"/>
                  <a:pt x="104" y="38"/>
                  <a:pt x="105" y="39"/>
                </a:cubicBezTo>
                <a:cubicBezTo>
                  <a:pt x="110" y="45"/>
                  <a:pt x="110" y="45"/>
                  <a:pt x="110" y="45"/>
                </a:cubicBezTo>
                <a:cubicBezTo>
                  <a:pt x="111" y="46"/>
                  <a:pt x="110" y="48"/>
                  <a:pt x="109" y="48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67"/>
                  <a:pt x="107" y="67"/>
                  <a:pt x="107" y="67"/>
                </a:cubicBezTo>
                <a:cubicBezTo>
                  <a:pt x="107" y="67"/>
                  <a:pt x="106" y="68"/>
                  <a:pt x="105" y="69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101" y="71"/>
                  <a:pt x="100" y="70"/>
                  <a:pt x="100" y="70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98" y="54"/>
                  <a:pt x="98" y="54"/>
                  <a:pt x="98" y="54"/>
                </a:cubicBezTo>
                <a:cubicBezTo>
                  <a:pt x="96" y="54"/>
                  <a:pt x="96" y="53"/>
                  <a:pt x="96" y="52"/>
                </a:cubicBezTo>
                <a:moveTo>
                  <a:pt x="113" y="20"/>
                </a:moveTo>
                <a:cubicBezTo>
                  <a:pt x="96" y="13"/>
                  <a:pt x="96" y="13"/>
                  <a:pt x="96" y="13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52"/>
                  <a:pt x="45" y="52"/>
                  <a:pt x="45" y="52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33"/>
                  <a:pt x="37" y="33"/>
                  <a:pt x="37" y="33"/>
                </a:cubicBezTo>
                <a:cubicBezTo>
                  <a:pt x="88" y="9"/>
                  <a:pt x="88" y="9"/>
                  <a:pt x="88" y="9"/>
                </a:cubicBezTo>
                <a:cubicBezTo>
                  <a:pt x="70" y="1"/>
                  <a:pt x="70" y="1"/>
                  <a:pt x="70" y="1"/>
                </a:cubicBezTo>
                <a:cubicBezTo>
                  <a:pt x="68" y="0"/>
                  <a:pt x="64" y="0"/>
                  <a:pt x="62" y="1"/>
                </a:cubicBezTo>
                <a:cubicBezTo>
                  <a:pt x="20" y="20"/>
                  <a:pt x="20" y="20"/>
                  <a:pt x="20" y="20"/>
                </a:cubicBezTo>
                <a:cubicBezTo>
                  <a:pt x="17" y="22"/>
                  <a:pt x="14" y="26"/>
                  <a:pt x="14" y="30"/>
                </a:cubicBezTo>
                <a:cubicBezTo>
                  <a:pt x="14" y="57"/>
                  <a:pt x="14" y="57"/>
                  <a:pt x="14" y="57"/>
                </a:cubicBezTo>
                <a:cubicBezTo>
                  <a:pt x="17" y="56"/>
                  <a:pt x="19" y="56"/>
                  <a:pt x="22" y="56"/>
                </a:cubicBezTo>
                <a:cubicBezTo>
                  <a:pt x="37" y="56"/>
                  <a:pt x="50" y="68"/>
                  <a:pt x="50" y="83"/>
                </a:cubicBezTo>
                <a:cubicBezTo>
                  <a:pt x="50" y="87"/>
                  <a:pt x="49" y="91"/>
                  <a:pt x="47" y="95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64" y="102"/>
                  <a:pt x="68" y="102"/>
                  <a:pt x="70" y="101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6" y="81"/>
                  <a:pt x="119" y="77"/>
                  <a:pt x="119" y="73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9" y="26"/>
                  <a:pt x="116" y="22"/>
                  <a:pt x="113" y="20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7" name="Freeform 371">
            <a:extLst>
              <a:ext uri="{FF2B5EF4-FFF2-40B4-BE49-F238E27FC236}">
                <a16:creationId xmlns:a16="http://schemas.microsoft.com/office/drawing/2014/main" id="{6CD19CC7-013F-2787-F15D-2D64EE719C14}"/>
              </a:ext>
            </a:extLst>
          </p:cNvPr>
          <p:cNvSpPr>
            <a:spLocks noEditPoints="1"/>
          </p:cNvSpPr>
          <p:nvPr/>
        </p:nvSpPr>
        <p:spPr bwMode="auto">
          <a:xfrm>
            <a:off x="2170901" y="5483594"/>
            <a:ext cx="298240" cy="313938"/>
          </a:xfrm>
          <a:custGeom>
            <a:avLst/>
            <a:gdLst/>
            <a:ahLst/>
            <a:cxnLst>
              <a:cxn ang="0">
                <a:pos x="50" y="23"/>
              </a:cxn>
              <a:cxn ang="0">
                <a:pos x="50" y="103"/>
              </a:cxn>
              <a:cxn ang="0">
                <a:pos x="119" y="122"/>
              </a:cxn>
              <a:cxn ang="0">
                <a:pos x="89" y="117"/>
              </a:cxn>
              <a:cxn ang="0">
                <a:pos x="92" y="111"/>
              </a:cxn>
              <a:cxn ang="0">
                <a:pos x="82" y="100"/>
              </a:cxn>
              <a:cxn ang="0">
                <a:pos x="0" y="63"/>
              </a:cxn>
              <a:cxn ang="0">
                <a:pos x="82" y="25"/>
              </a:cxn>
              <a:cxn ang="0">
                <a:pos x="92" y="13"/>
              </a:cxn>
              <a:cxn ang="0">
                <a:pos x="89" y="7"/>
              </a:cxn>
              <a:cxn ang="0">
                <a:pos x="119" y="2"/>
              </a:cxn>
              <a:cxn ang="0">
                <a:pos x="108" y="30"/>
              </a:cxn>
              <a:cxn ang="0">
                <a:pos x="102" y="27"/>
              </a:cxn>
              <a:cxn ang="0">
                <a:pos x="99" y="63"/>
              </a:cxn>
              <a:cxn ang="0">
                <a:pos x="102" y="98"/>
              </a:cxn>
              <a:cxn ang="0">
                <a:pos x="108" y="94"/>
              </a:cxn>
              <a:cxn ang="0">
                <a:pos x="119" y="122"/>
              </a:cxn>
              <a:cxn ang="0">
                <a:pos x="86" y="58"/>
              </a:cxn>
              <a:cxn ang="0">
                <a:pos x="86" y="68"/>
              </a:cxn>
              <a:cxn ang="0">
                <a:pos x="47" y="60"/>
              </a:cxn>
              <a:cxn ang="0">
                <a:pos x="53" y="66"/>
              </a:cxn>
              <a:cxn ang="0">
                <a:pos x="70" y="42"/>
              </a:cxn>
              <a:cxn ang="0">
                <a:pos x="59" y="72"/>
              </a:cxn>
              <a:cxn ang="0">
                <a:pos x="29" y="84"/>
              </a:cxn>
              <a:cxn ang="0">
                <a:pos x="41" y="54"/>
              </a:cxn>
              <a:cxn ang="0">
                <a:pos x="70" y="42"/>
              </a:cxn>
              <a:cxn ang="0">
                <a:pos x="54" y="26"/>
              </a:cxn>
              <a:cxn ang="0">
                <a:pos x="50" y="37"/>
              </a:cxn>
              <a:cxn ang="0">
                <a:pos x="24" y="63"/>
              </a:cxn>
              <a:cxn ang="0">
                <a:pos x="13" y="68"/>
              </a:cxn>
              <a:cxn ang="0">
                <a:pos x="50" y="89"/>
              </a:cxn>
              <a:cxn ang="0">
                <a:pos x="45" y="99"/>
              </a:cxn>
            </a:cxnLst>
            <a:rect l="0" t="0" r="r" b="b"/>
            <a:pathLst>
              <a:path w="119" h="125">
                <a:moveTo>
                  <a:pt x="90" y="63"/>
                </a:moveTo>
                <a:cubicBezTo>
                  <a:pt x="90" y="41"/>
                  <a:pt x="72" y="23"/>
                  <a:pt x="50" y="23"/>
                </a:cubicBezTo>
                <a:cubicBezTo>
                  <a:pt x="28" y="23"/>
                  <a:pt x="10" y="41"/>
                  <a:pt x="10" y="63"/>
                </a:cubicBezTo>
                <a:cubicBezTo>
                  <a:pt x="10" y="85"/>
                  <a:pt x="28" y="103"/>
                  <a:pt x="50" y="103"/>
                </a:cubicBezTo>
                <a:cubicBezTo>
                  <a:pt x="72" y="103"/>
                  <a:pt x="90" y="85"/>
                  <a:pt x="90" y="63"/>
                </a:cubicBezTo>
                <a:moveTo>
                  <a:pt x="119" y="122"/>
                </a:moveTo>
                <a:cubicBezTo>
                  <a:pt x="119" y="123"/>
                  <a:pt x="118" y="125"/>
                  <a:pt x="116" y="124"/>
                </a:cubicBezTo>
                <a:cubicBezTo>
                  <a:pt x="89" y="117"/>
                  <a:pt x="89" y="117"/>
                  <a:pt x="89" y="117"/>
                </a:cubicBezTo>
                <a:cubicBezTo>
                  <a:pt x="88" y="117"/>
                  <a:pt x="87" y="116"/>
                  <a:pt x="88" y="115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92" y="111"/>
                  <a:pt x="92" y="110"/>
                  <a:pt x="92" y="109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74" y="108"/>
                  <a:pt x="62" y="112"/>
                  <a:pt x="50" y="112"/>
                </a:cubicBezTo>
                <a:cubicBezTo>
                  <a:pt x="22" y="112"/>
                  <a:pt x="0" y="90"/>
                  <a:pt x="0" y="63"/>
                </a:cubicBezTo>
                <a:cubicBezTo>
                  <a:pt x="0" y="40"/>
                  <a:pt x="18" y="13"/>
                  <a:pt x="50" y="13"/>
                </a:cubicBezTo>
                <a:cubicBezTo>
                  <a:pt x="63" y="13"/>
                  <a:pt x="74" y="18"/>
                  <a:pt x="82" y="25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15"/>
                  <a:pt x="92" y="14"/>
                  <a:pt x="92" y="13"/>
                </a:cubicBezTo>
                <a:cubicBezTo>
                  <a:pt x="88" y="10"/>
                  <a:pt x="88" y="10"/>
                  <a:pt x="88" y="10"/>
                </a:cubicBezTo>
                <a:cubicBezTo>
                  <a:pt x="87" y="9"/>
                  <a:pt x="88" y="8"/>
                  <a:pt x="89" y="7"/>
                </a:cubicBezTo>
                <a:cubicBezTo>
                  <a:pt x="116" y="0"/>
                  <a:pt x="116" y="0"/>
                  <a:pt x="116" y="0"/>
                </a:cubicBezTo>
                <a:cubicBezTo>
                  <a:pt x="118" y="0"/>
                  <a:pt x="119" y="1"/>
                  <a:pt x="119" y="2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31"/>
                  <a:pt x="109" y="31"/>
                  <a:pt x="108" y="30"/>
                </a:cubicBezTo>
                <a:cubicBezTo>
                  <a:pt x="105" y="27"/>
                  <a:pt x="105" y="27"/>
                  <a:pt x="105" y="27"/>
                </a:cubicBezTo>
                <a:cubicBezTo>
                  <a:pt x="104" y="26"/>
                  <a:pt x="103" y="26"/>
                  <a:pt x="102" y="27"/>
                </a:cubicBezTo>
                <a:cubicBezTo>
                  <a:pt x="92" y="37"/>
                  <a:pt x="92" y="37"/>
                  <a:pt x="92" y="37"/>
                </a:cubicBezTo>
                <a:cubicBezTo>
                  <a:pt x="97" y="45"/>
                  <a:pt x="99" y="54"/>
                  <a:pt x="99" y="63"/>
                </a:cubicBezTo>
                <a:cubicBezTo>
                  <a:pt x="99" y="72"/>
                  <a:pt x="97" y="81"/>
                  <a:pt x="92" y="88"/>
                </a:cubicBezTo>
                <a:cubicBezTo>
                  <a:pt x="102" y="98"/>
                  <a:pt x="102" y="98"/>
                  <a:pt x="102" y="98"/>
                </a:cubicBezTo>
                <a:cubicBezTo>
                  <a:pt x="103" y="98"/>
                  <a:pt x="104" y="98"/>
                  <a:pt x="105" y="98"/>
                </a:cubicBezTo>
                <a:cubicBezTo>
                  <a:pt x="108" y="94"/>
                  <a:pt x="108" y="94"/>
                  <a:pt x="108" y="94"/>
                </a:cubicBezTo>
                <a:cubicBezTo>
                  <a:pt x="109" y="93"/>
                  <a:pt x="111" y="94"/>
                  <a:pt x="111" y="95"/>
                </a:cubicBezTo>
                <a:lnTo>
                  <a:pt x="119" y="122"/>
                </a:lnTo>
                <a:close/>
                <a:moveTo>
                  <a:pt x="86" y="68"/>
                </a:moveTo>
                <a:cubicBezTo>
                  <a:pt x="86" y="58"/>
                  <a:pt x="86" y="58"/>
                  <a:pt x="86" y="58"/>
                </a:cubicBezTo>
                <a:cubicBezTo>
                  <a:pt x="76" y="63"/>
                  <a:pt x="76" y="63"/>
                  <a:pt x="76" y="63"/>
                </a:cubicBezTo>
                <a:lnTo>
                  <a:pt x="86" y="68"/>
                </a:lnTo>
                <a:close/>
                <a:moveTo>
                  <a:pt x="53" y="60"/>
                </a:moveTo>
                <a:cubicBezTo>
                  <a:pt x="51" y="58"/>
                  <a:pt x="48" y="58"/>
                  <a:pt x="47" y="60"/>
                </a:cubicBezTo>
                <a:cubicBezTo>
                  <a:pt x="45" y="62"/>
                  <a:pt x="45" y="64"/>
                  <a:pt x="47" y="66"/>
                </a:cubicBezTo>
                <a:cubicBezTo>
                  <a:pt x="48" y="68"/>
                  <a:pt x="51" y="68"/>
                  <a:pt x="53" y="66"/>
                </a:cubicBezTo>
                <a:cubicBezTo>
                  <a:pt x="54" y="64"/>
                  <a:pt x="54" y="62"/>
                  <a:pt x="53" y="60"/>
                </a:cubicBezTo>
                <a:moveTo>
                  <a:pt x="70" y="42"/>
                </a:moveTo>
                <a:cubicBezTo>
                  <a:pt x="62" y="61"/>
                  <a:pt x="62" y="61"/>
                  <a:pt x="62" y="61"/>
                </a:cubicBezTo>
                <a:cubicBezTo>
                  <a:pt x="63" y="65"/>
                  <a:pt x="62" y="69"/>
                  <a:pt x="59" y="72"/>
                </a:cubicBezTo>
                <a:cubicBezTo>
                  <a:pt x="56" y="75"/>
                  <a:pt x="51" y="76"/>
                  <a:pt x="48" y="75"/>
                </a:cubicBezTo>
                <a:cubicBezTo>
                  <a:pt x="29" y="84"/>
                  <a:pt x="29" y="84"/>
                  <a:pt x="29" y="84"/>
                </a:cubicBezTo>
                <a:cubicBezTo>
                  <a:pt x="37" y="65"/>
                  <a:pt x="37" y="65"/>
                  <a:pt x="37" y="65"/>
                </a:cubicBezTo>
                <a:cubicBezTo>
                  <a:pt x="37" y="61"/>
                  <a:pt x="38" y="57"/>
                  <a:pt x="41" y="54"/>
                </a:cubicBezTo>
                <a:cubicBezTo>
                  <a:pt x="44" y="51"/>
                  <a:pt x="48" y="50"/>
                  <a:pt x="52" y="50"/>
                </a:cubicBezTo>
                <a:lnTo>
                  <a:pt x="70" y="42"/>
                </a:lnTo>
                <a:close/>
                <a:moveTo>
                  <a:pt x="50" y="37"/>
                </a:moveTo>
                <a:cubicBezTo>
                  <a:pt x="54" y="26"/>
                  <a:pt x="54" y="26"/>
                  <a:pt x="54" y="26"/>
                </a:cubicBezTo>
                <a:cubicBezTo>
                  <a:pt x="45" y="26"/>
                  <a:pt x="45" y="26"/>
                  <a:pt x="45" y="26"/>
                </a:cubicBezTo>
                <a:lnTo>
                  <a:pt x="50" y="37"/>
                </a:lnTo>
                <a:close/>
                <a:moveTo>
                  <a:pt x="13" y="68"/>
                </a:moveTo>
                <a:cubicBezTo>
                  <a:pt x="24" y="63"/>
                  <a:pt x="24" y="63"/>
                  <a:pt x="24" y="63"/>
                </a:cubicBezTo>
                <a:cubicBezTo>
                  <a:pt x="13" y="58"/>
                  <a:pt x="13" y="58"/>
                  <a:pt x="13" y="58"/>
                </a:cubicBezTo>
                <a:lnTo>
                  <a:pt x="13" y="68"/>
                </a:lnTo>
                <a:close/>
                <a:moveTo>
                  <a:pt x="45" y="99"/>
                </a:moveTo>
                <a:cubicBezTo>
                  <a:pt x="50" y="89"/>
                  <a:pt x="50" y="89"/>
                  <a:pt x="50" y="89"/>
                </a:cubicBezTo>
                <a:cubicBezTo>
                  <a:pt x="54" y="99"/>
                  <a:pt x="54" y="99"/>
                  <a:pt x="54" y="99"/>
                </a:cubicBezTo>
                <a:lnTo>
                  <a:pt x="45" y="99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8" name="Freeform 372">
            <a:extLst>
              <a:ext uri="{FF2B5EF4-FFF2-40B4-BE49-F238E27FC236}">
                <a16:creationId xmlns:a16="http://schemas.microsoft.com/office/drawing/2014/main" id="{7FD1774D-6A4D-D49F-4D36-51109886046C}"/>
              </a:ext>
            </a:extLst>
          </p:cNvPr>
          <p:cNvSpPr>
            <a:spLocks noEditPoints="1"/>
          </p:cNvSpPr>
          <p:nvPr/>
        </p:nvSpPr>
        <p:spPr bwMode="auto">
          <a:xfrm>
            <a:off x="4909139" y="5515861"/>
            <a:ext cx="298240" cy="249407"/>
          </a:xfrm>
          <a:custGeom>
            <a:avLst/>
            <a:gdLst/>
            <a:ahLst/>
            <a:cxnLst>
              <a:cxn ang="0">
                <a:pos x="7" y="20"/>
              </a:cxn>
              <a:cxn ang="0">
                <a:pos x="12" y="14"/>
              </a:cxn>
              <a:cxn ang="0">
                <a:pos x="44" y="14"/>
              </a:cxn>
              <a:cxn ang="0">
                <a:pos x="47" y="9"/>
              </a:cxn>
              <a:cxn ang="0">
                <a:pos x="16" y="9"/>
              </a:cxn>
              <a:cxn ang="0">
                <a:pos x="20" y="5"/>
              </a:cxn>
              <a:cxn ang="0">
                <a:pos x="22" y="3"/>
              </a:cxn>
              <a:cxn ang="0">
                <a:pos x="96" y="3"/>
              </a:cxn>
              <a:cxn ang="0">
                <a:pos x="99" y="5"/>
              </a:cxn>
              <a:cxn ang="0">
                <a:pos x="102" y="9"/>
              </a:cxn>
              <a:cxn ang="0">
                <a:pos x="71" y="9"/>
              </a:cxn>
              <a:cxn ang="0">
                <a:pos x="72" y="14"/>
              </a:cxn>
              <a:cxn ang="0">
                <a:pos x="106" y="14"/>
              </a:cxn>
              <a:cxn ang="0">
                <a:pos x="111" y="20"/>
              </a:cxn>
              <a:cxn ang="0">
                <a:pos x="7" y="20"/>
              </a:cxn>
              <a:cxn ang="0">
                <a:pos x="84" y="61"/>
              </a:cxn>
              <a:cxn ang="0">
                <a:pos x="76" y="65"/>
              </a:cxn>
              <a:cxn ang="0">
                <a:pos x="75" y="65"/>
              </a:cxn>
              <a:cxn ang="0">
                <a:pos x="67" y="61"/>
              </a:cxn>
              <a:cxn ang="0">
                <a:pos x="61" y="63"/>
              </a:cxn>
              <a:cxn ang="0">
                <a:pos x="61" y="81"/>
              </a:cxn>
              <a:cxn ang="0">
                <a:pos x="53" y="90"/>
              </a:cxn>
              <a:cxn ang="0">
                <a:pos x="44" y="81"/>
              </a:cxn>
              <a:cxn ang="0">
                <a:pos x="46" y="79"/>
              </a:cxn>
              <a:cxn ang="0">
                <a:pos x="48" y="81"/>
              </a:cxn>
              <a:cxn ang="0">
                <a:pos x="53" y="86"/>
              </a:cxn>
              <a:cxn ang="0">
                <a:pos x="57" y="81"/>
              </a:cxn>
              <a:cxn ang="0">
                <a:pos x="57" y="63"/>
              </a:cxn>
              <a:cxn ang="0">
                <a:pos x="51" y="61"/>
              </a:cxn>
              <a:cxn ang="0">
                <a:pos x="43" y="65"/>
              </a:cxn>
              <a:cxn ang="0">
                <a:pos x="43" y="65"/>
              </a:cxn>
              <a:cxn ang="0">
                <a:pos x="35" y="61"/>
              </a:cxn>
              <a:cxn ang="0">
                <a:pos x="28" y="63"/>
              </a:cxn>
              <a:cxn ang="0">
                <a:pos x="57" y="38"/>
              </a:cxn>
              <a:cxn ang="0">
                <a:pos x="57" y="37"/>
              </a:cxn>
              <a:cxn ang="0">
                <a:pos x="59" y="35"/>
              </a:cxn>
              <a:cxn ang="0">
                <a:pos x="61" y="37"/>
              </a:cxn>
              <a:cxn ang="0">
                <a:pos x="61" y="38"/>
              </a:cxn>
              <a:cxn ang="0">
                <a:pos x="90" y="63"/>
              </a:cxn>
              <a:cxn ang="0">
                <a:pos x="84" y="61"/>
              </a:cxn>
              <a:cxn ang="0">
                <a:pos x="116" y="20"/>
              </a:cxn>
              <a:cxn ang="0">
                <a:pos x="102" y="2"/>
              </a:cxn>
              <a:cxn ang="0">
                <a:pos x="96" y="0"/>
              </a:cxn>
              <a:cxn ang="0">
                <a:pos x="22" y="0"/>
              </a:cxn>
              <a:cxn ang="0">
                <a:pos x="17" y="2"/>
              </a:cxn>
              <a:cxn ang="0">
                <a:pos x="3" y="20"/>
              </a:cxn>
              <a:cxn ang="0">
                <a:pos x="0" y="28"/>
              </a:cxn>
              <a:cxn ang="0">
                <a:pos x="0" y="90"/>
              </a:cxn>
              <a:cxn ang="0">
                <a:pos x="9" y="99"/>
              </a:cxn>
              <a:cxn ang="0">
                <a:pos x="110" y="99"/>
              </a:cxn>
              <a:cxn ang="0">
                <a:pos x="119" y="90"/>
              </a:cxn>
              <a:cxn ang="0">
                <a:pos x="119" y="28"/>
              </a:cxn>
              <a:cxn ang="0">
                <a:pos x="116" y="20"/>
              </a:cxn>
            </a:cxnLst>
            <a:rect l="0" t="0" r="r" b="b"/>
            <a:pathLst>
              <a:path w="119" h="99">
                <a:moveTo>
                  <a:pt x="7" y="20"/>
                </a:moveTo>
                <a:cubicBezTo>
                  <a:pt x="12" y="14"/>
                  <a:pt x="12" y="14"/>
                  <a:pt x="12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7" y="9"/>
                  <a:pt x="47" y="9"/>
                  <a:pt x="47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1" y="3"/>
                  <a:pt x="22" y="3"/>
                </a:cubicBezTo>
                <a:cubicBezTo>
                  <a:pt x="96" y="3"/>
                  <a:pt x="96" y="3"/>
                  <a:pt x="96" y="3"/>
                </a:cubicBezTo>
                <a:cubicBezTo>
                  <a:pt x="97" y="3"/>
                  <a:pt x="98" y="4"/>
                  <a:pt x="99" y="5"/>
                </a:cubicBezTo>
                <a:cubicBezTo>
                  <a:pt x="102" y="9"/>
                  <a:pt x="102" y="9"/>
                  <a:pt x="102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2" y="14"/>
                  <a:pt x="72" y="14"/>
                  <a:pt x="72" y="14"/>
                </a:cubicBezTo>
                <a:cubicBezTo>
                  <a:pt x="106" y="14"/>
                  <a:pt x="106" y="14"/>
                  <a:pt x="106" y="14"/>
                </a:cubicBezTo>
                <a:cubicBezTo>
                  <a:pt x="111" y="20"/>
                  <a:pt x="111" y="20"/>
                  <a:pt x="111" y="20"/>
                </a:cubicBezTo>
                <a:lnTo>
                  <a:pt x="7" y="20"/>
                </a:lnTo>
                <a:close/>
                <a:moveTo>
                  <a:pt x="84" y="61"/>
                </a:moveTo>
                <a:cubicBezTo>
                  <a:pt x="80" y="61"/>
                  <a:pt x="77" y="63"/>
                  <a:pt x="76" y="65"/>
                </a:cubicBezTo>
                <a:cubicBezTo>
                  <a:pt x="75" y="65"/>
                  <a:pt x="75" y="65"/>
                  <a:pt x="75" y="65"/>
                </a:cubicBezTo>
                <a:cubicBezTo>
                  <a:pt x="75" y="63"/>
                  <a:pt x="71" y="61"/>
                  <a:pt x="67" y="61"/>
                </a:cubicBezTo>
                <a:cubicBezTo>
                  <a:pt x="65" y="61"/>
                  <a:pt x="63" y="62"/>
                  <a:pt x="61" y="63"/>
                </a:cubicBezTo>
                <a:cubicBezTo>
                  <a:pt x="61" y="81"/>
                  <a:pt x="61" y="81"/>
                  <a:pt x="61" y="81"/>
                </a:cubicBezTo>
                <a:cubicBezTo>
                  <a:pt x="61" y="86"/>
                  <a:pt x="57" y="90"/>
                  <a:pt x="53" y="90"/>
                </a:cubicBezTo>
                <a:cubicBezTo>
                  <a:pt x="48" y="90"/>
                  <a:pt x="44" y="86"/>
                  <a:pt x="44" y="81"/>
                </a:cubicBezTo>
                <a:cubicBezTo>
                  <a:pt x="44" y="80"/>
                  <a:pt x="45" y="79"/>
                  <a:pt x="46" y="79"/>
                </a:cubicBezTo>
                <a:cubicBezTo>
                  <a:pt x="47" y="79"/>
                  <a:pt x="48" y="80"/>
                  <a:pt x="48" y="81"/>
                </a:cubicBezTo>
                <a:cubicBezTo>
                  <a:pt x="48" y="84"/>
                  <a:pt x="50" y="86"/>
                  <a:pt x="53" y="86"/>
                </a:cubicBezTo>
                <a:cubicBezTo>
                  <a:pt x="55" y="86"/>
                  <a:pt x="57" y="84"/>
                  <a:pt x="57" y="81"/>
                </a:cubicBezTo>
                <a:cubicBezTo>
                  <a:pt x="57" y="63"/>
                  <a:pt x="57" y="63"/>
                  <a:pt x="57" y="63"/>
                </a:cubicBezTo>
                <a:cubicBezTo>
                  <a:pt x="56" y="62"/>
                  <a:pt x="54" y="61"/>
                  <a:pt x="51" y="61"/>
                </a:cubicBezTo>
                <a:cubicBezTo>
                  <a:pt x="47" y="61"/>
                  <a:pt x="44" y="63"/>
                  <a:pt x="4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2" y="63"/>
                  <a:pt x="39" y="61"/>
                  <a:pt x="35" y="61"/>
                </a:cubicBezTo>
                <a:cubicBezTo>
                  <a:pt x="32" y="61"/>
                  <a:pt x="30" y="62"/>
                  <a:pt x="28" y="63"/>
                </a:cubicBezTo>
                <a:cubicBezTo>
                  <a:pt x="30" y="50"/>
                  <a:pt x="42" y="39"/>
                  <a:pt x="57" y="38"/>
                </a:cubicBezTo>
                <a:cubicBezTo>
                  <a:pt x="57" y="37"/>
                  <a:pt x="57" y="37"/>
                  <a:pt x="57" y="37"/>
                </a:cubicBezTo>
                <a:cubicBezTo>
                  <a:pt x="57" y="36"/>
                  <a:pt x="58" y="35"/>
                  <a:pt x="59" y="35"/>
                </a:cubicBezTo>
                <a:cubicBezTo>
                  <a:pt x="60" y="35"/>
                  <a:pt x="61" y="36"/>
                  <a:pt x="61" y="37"/>
                </a:cubicBezTo>
                <a:cubicBezTo>
                  <a:pt x="61" y="38"/>
                  <a:pt x="61" y="38"/>
                  <a:pt x="61" y="38"/>
                </a:cubicBezTo>
                <a:cubicBezTo>
                  <a:pt x="77" y="39"/>
                  <a:pt x="89" y="50"/>
                  <a:pt x="90" y="63"/>
                </a:cubicBezTo>
                <a:cubicBezTo>
                  <a:pt x="89" y="62"/>
                  <a:pt x="86" y="61"/>
                  <a:pt x="84" y="61"/>
                </a:cubicBezTo>
                <a:moveTo>
                  <a:pt x="116" y="20"/>
                </a:moveTo>
                <a:cubicBezTo>
                  <a:pt x="102" y="2"/>
                  <a:pt x="102" y="2"/>
                  <a:pt x="102" y="2"/>
                </a:cubicBezTo>
                <a:cubicBezTo>
                  <a:pt x="100" y="1"/>
                  <a:pt x="98" y="0"/>
                  <a:pt x="9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0" y="0"/>
                  <a:pt x="18" y="1"/>
                  <a:pt x="17" y="2"/>
                </a:cubicBezTo>
                <a:cubicBezTo>
                  <a:pt x="3" y="20"/>
                  <a:pt x="3" y="20"/>
                  <a:pt x="3" y="20"/>
                </a:cubicBezTo>
                <a:cubicBezTo>
                  <a:pt x="1" y="22"/>
                  <a:pt x="0" y="26"/>
                  <a:pt x="0" y="28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5"/>
                  <a:pt x="4" y="99"/>
                  <a:pt x="9" y="99"/>
                </a:cubicBezTo>
                <a:cubicBezTo>
                  <a:pt x="110" y="99"/>
                  <a:pt x="110" y="99"/>
                  <a:pt x="110" y="99"/>
                </a:cubicBezTo>
                <a:cubicBezTo>
                  <a:pt x="115" y="99"/>
                  <a:pt x="119" y="95"/>
                  <a:pt x="119" y="90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19" y="26"/>
                  <a:pt x="117" y="22"/>
                  <a:pt x="116" y="20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9" name="Freeform 373">
            <a:extLst>
              <a:ext uri="{FF2B5EF4-FFF2-40B4-BE49-F238E27FC236}">
                <a16:creationId xmlns:a16="http://schemas.microsoft.com/office/drawing/2014/main" id="{03DCE453-DE9F-ADE3-BCDA-534E2F6A74B9}"/>
              </a:ext>
            </a:extLst>
          </p:cNvPr>
          <p:cNvSpPr>
            <a:spLocks noEditPoints="1"/>
          </p:cNvSpPr>
          <p:nvPr/>
        </p:nvSpPr>
        <p:spPr bwMode="auto">
          <a:xfrm>
            <a:off x="3965581" y="5534175"/>
            <a:ext cx="298240" cy="212780"/>
          </a:xfrm>
          <a:custGeom>
            <a:avLst/>
            <a:gdLst/>
            <a:ahLst/>
            <a:cxnLst>
              <a:cxn ang="0">
                <a:pos x="104" y="21"/>
              </a:cxn>
              <a:cxn ang="0">
                <a:pos x="96" y="30"/>
              </a:cxn>
              <a:cxn ang="0">
                <a:pos x="86" y="21"/>
              </a:cxn>
              <a:cxn ang="0">
                <a:pos x="81" y="59"/>
              </a:cxn>
              <a:cxn ang="0">
                <a:pos x="113" y="64"/>
              </a:cxn>
              <a:cxn ang="0">
                <a:pos x="118" y="26"/>
              </a:cxn>
              <a:cxn ang="0">
                <a:pos x="66" y="79"/>
              </a:cxn>
              <a:cxn ang="0">
                <a:pos x="66" y="68"/>
              </a:cxn>
              <a:cxn ang="0">
                <a:pos x="66" y="79"/>
              </a:cxn>
              <a:cxn ang="0">
                <a:pos x="55" y="74"/>
              </a:cxn>
              <a:cxn ang="0">
                <a:pos x="77" y="74"/>
              </a:cxn>
              <a:cxn ang="0">
                <a:pos x="106" y="67"/>
              </a:cxn>
              <a:cxn ang="0">
                <a:pos x="79" y="73"/>
              </a:cxn>
              <a:cxn ang="0">
                <a:pos x="73" y="5"/>
              </a:cxn>
              <a:cxn ang="0">
                <a:pos x="78" y="67"/>
              </a:cxn>
              <a:cxn ang="0">
                <a:pos x="12" y="79"/>
              </a:cxn>
              <a:cxn ang="0">
                <a:pos x="12" y="68"/>
              </a:cxn>
              <a:cxn ang="0">
                <a:pos x="12" y="79"/>
              </a:cxn>
              <a:cxn ang="0">
                <a:pos x="1" y="74"/>
              </a:cxn>
              <a:cxn ang="0">
                <a:pos x="23" y="74"/>
              </a:cxn>
              <a:cxn ang="0">
                <a:pos x="54" y="46"/>
              </a:cxn>
              <a:cxn ang="0">
                <a:pos x="21" y="45"/>
              </a:cxn>
              <a:cxn ang="0">
                <a:pos x="22" y="8"/>
              </a:cxn>
              <a:cxn ang="0">
                <a:pos x="38" y="9"/>
              </a:cxn>
              <a:cxn ang="0">
                <a:pos x="54" y="46"/>
              </a:cxn>
              <a:cxn ang="0">
                <a:pos x="18" y="0"/>
              </a:cxn>
              <a:cxn ang="0">
                <a:pos x="12" y="35"/>
              </a:cxn>
              <a:cxn ang="0">
                <a:pos x="0" y="42"/>
              </a:cxn>
              <a:cxn ang="0">
                <a:pos x="12" y="60"/>
              </a:cxn>
              <a:cxn ang="0">
                <a:pos x="52" y="73"/>
              </a:cxn>
              <a:cxn ang="0">
                <a:pos x="73" y="62"/>
              </a:cxn>
              <a:cxn ang="0">
                <a:pos x="36" y="0"/>
              </a:cxn>
            </a:cxnLst>
            <a:rect l="0" t="0" r="r" b="b"/>
            <a:pathLst>
              <a:path w="118" h="85">
                <a:moveTo>
                  <a:pt x="113" y="21"/>
                </a:moveTo>
                <a:cubicBezTo>
                  <a:pt x="104" y="21"/>
                  <a:pt x="104" y="21"/>
                  <a:pt x="104" y="21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96" y="30"/>
                  <a:pt x="96" y="30"/>
                  <a:pt x="96" y="30"/>
                </a:cubicBezTo>
                <a:cubicBezTo>
                  <a:pt x="96" y="21"/>
                  <a:pt x="96" y="21"/>
                  <a:pt x="96" y="21"/>
                </a:cubicBezTo>
                <a:cubicBezTo>
                  <a:pt x="86" y="21"/>
                  <a:pt x="86" y="21"/>
                  <a:pt x="86" y="21"/>
                </a:cubicBezTo>
                <a:cubicBezTo>
                  <a:pt x="83" y="21"/>
                  <a:pt x="81" y="23"/>
                  <a:pt x="81" y="26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62"/>
                  <a:pt x="83" y="64"/>
                  <a:pt x="86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6" y="64"/>
                  <a:pt x="118" y="62"/>
                  <a:pt x="118" y="59"/>
                </a:cubicBezTo>
                <a:cubicBezTo>
                  <a:pt x="118" y="26"/>
                  <a:pt x="118" y="26"/>
                  <a:pt x="118" y="26"/>
                </a:cubicBezTo>
                <a:cubicBezTo>
                  <a:pt x="118" y="23"/>
                  <a:pt x="116" y="21"/>
                  <a:pt x="113" y="21"/>
                </a:cubicBezTo>
                <a:moveTo>
                  <a:pt x="66" y="79"/>
                </a:moveTo>
                <a:cubicBezTo>
                  <a:pt x="63" y="79"/>
                  <a:pt x="60" y="77"/>
                  <a:pt x="60" y="74"/>
                </a:cubicBezTo>
                <a:cubicBezTo>
                  <a:pt x="60" y="71"/>
                  <a:pt x="63" y="68"/>
                  <a:pt x="66" y="68"/>
                </a:cubicBezTo>
                <a:cubicBezTo>
                  <a:pt x="69" y="68"/>
                  <a:pt x="71" y="71"/>
                  <a:pt x="71" y="74"/>
                </a:cubicBezTo>
                <a:cubicBezTo>
                  <a:pt x="71" y="77"/>
                  <a:pt x="69" y="79"/>
                  <a:pt x="66" y="79"/>
                </a:cubicBezTo>
                <a:moveTo>
                  <a:pt x="66" y="63"/>
                </a:moveTo>
                <a:cubicBezTo>
                  <a:pt x="59" y="63"/>
                  <a:pt x="55" y="68"/>
                  <a:pt x="55" y="74"/>
                </a:cubicBezTo>
                <a:cubicBezTo>
                  <a:pt x="55" y="80"/>
                  <a:pt x="59" y="85"/>
                  <a:pt x="66" y="85"/>
                </a:cubicBezTo>
                <a:cubicBezTo>
                  <a:pt x="72" y="85"/>
                  <a:pt x="77" y="80"/>
                  <a:pt x="77" y="74"/>
                </a:cubicBezTo>
                <a:cubicBezTo>
                  <a:pt x="77" y="68"/>
                  <a:pt x="72" y="63"/>
                  <a:pt x="66" y="63"/>
                </a:cubicBezTo>
                <a:moveTo>
                  <a:pt x="106" y="67"/>
                </a:moveTo>
                <a:cubicBezTo>
                  <a:pt x="106" y="73"/>
                  <a:pt x="106" y="73"/>
                  <a:pt x="106" y="73"/>
                </a:cubicBezTo>
                <a:cubicBezTo>
                  <a:pt x="79" y="73"/>
                  <a:pt x="79" y="73"/>
                  <a:pt x="79" y="73"/>
                </a:cubicBezTo>
                <a:cubicBezTo>
                  <a:pt x="79" y="68"/>
                  <a:pt x="76" y="64"/>
                  <a:pt x="73" y="62"/>
                </a:cubicBezTo>
                <a:cubicBezTo>
                  <a:pt x="73" y="5"/>
                  <a:pt x="73" y="5"/>
                  <a:pt x="73" y="5"/>
                </a:cubicBezTo>
                <a:cubicBezTo>
                  <a:pt x="78" y="5"/>
                  <a:pt x="78" y="5"/>
                  <a:pt x="78" y="5"/>
                </a:cubicBezTo>
                <a:cubicBezTo>
                  <a:pt x="78" y="67"/>
                  <a:pt x="78" y="67"/>
                  <a:pt x="78" y="67"/>
                </a:cubicBezTo>
                <a:lnTo>
                  <a:pt x="106" y="67"/>
                </a:lnTo>
                <a:close/>
                <a:moveTo>
                  <a:pt x="12" y="79"/>
                </a:moveTo>
                <a:cubicBezTo>
                  <a:pt x="8" y="79"/>
                  <a:pt x="6" y="77"/>
                  <a:pt x="6" y="74"/>
                </a:cubicBezTo>
                <a:cubicBezTo>
                  <a:pt x="6" y="71"/>
                  <a:pt x="8" y="68"/>
                  <a:pt x="12" y="68"/>
                </a:cubicBezTo>
                <a:cubicBezTo>
                  <a:pt x="15" y="68"/>
                  <a:pt x="17" y="71"/>
                  <a:pt x="17" y="74"/>
                </a:cubicBezTo>
                <a:cubicBezTo>
                  <a:pt x="17" y="77"/>
                  <a:pt x="15" y="79"/>
                  <a:pt x="12" y="79"/>
                </a:cubicBezTo>
                <a:moveTo>
                  <a:pt x="12" y="63"/>
                </a:moveTo>
                <a:cubicBezTo>
                  <a:pt x="5" y="63"/>
                  <a:pt x="1" y="68"/>
                  <a:pt x="1" y="74"/>
                </a:cubicBezTo>
                <a:cubicBezTo>
                  <a:pt x="1" y="80"/>
                  <a:pt x="5" y="85"/>
                  <a:pt x="12" y="85"/>
                </a:cubicBezTo>
                <a:cubicBezTo>
                  <a:pt x="18" y="85"/>
                  <a:pt x="23" y="80"/>
                  <a:pt x="23" y="74"/>
                </a:cubicBezTo>
                <a:cubicBezTo>
                  <a:pt x="23" y="68"/>
                  <a:pt x="18" y="63"/>
                  <a:pt x="12" y="63"/>
                </a:cubicBezTo>
                <a:moveTo>
                  <a:pt x="54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1" y="45"/>
                  <a:pt x="21" y="45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9"/>
                  <a:pt x="22" y="8"/>
                  <a:pt x="22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7" y="9"/>
                  <a:pt x="38" y="9"/>
                </a:cubicBezTo>
                <a:cubicBezTo>
                  <a:pt x="55" y="44"/>
                  <a:pt x="55" y="44"/>
                  <a:pt x="55" y="44"/>
                </a:cubicBezTo>
                <a:cubicBezTo>
                  <a:pt x="56" y="45"/>
                  <a:pt x="55" y="46"/>
                  <a:pt x="54" y="46"/>
                </a:cubicBezTo>
                <a:moveTo>
                  <a:pt x="36" y="0"/>
                </a:moveTo>
                <a:cubicBezTo>
                  <a:pt x="18" y="0"/>
                  <a:pt x="18" y="0"/>
                  <a:pt x="18" y="0"/>
                </a:cubicBezTo>
                <a:cubicBezTo>
                  <a:pt x="15" y="0"/>
                  <a:pt x="12" y="2"/>
                  <a:pt x="12" y="5"/>
                </a:cubicBezTo>
                <a:cubicBezTo>
                  <a:pt x="12" y="35"/>
                  <a:pt x="12" y="35"/>
                  <a:pt x="12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3" y="35"/>
                  <a:pt x="0" y="38"/>
                  <a:pt x="0" y="42"/>
                </a:cubicBezTo>
                <a:cubicBezTo>
                  <a:pt x="0" y="67"/>
                  <a:pt x="0" y="67"/>
                  <a:pt x="0" y="67"/>
                </a:cubicBezTo>
                <a:cubicBezTo>
                  <a:pt x="2" y="62"/>
                  <a:pt x="6" y="60"/>
                  <a:pt x="12" y="60"/>
                </a:cubicBezTo>
                <a:cubicBezTo>
                  <a:pt x="19" y="60"/>
                  <a:pt x="25" y="65"/>
                  <a:pt x="25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65"/>
                  <a:pt x="58" y="60"/>
                  <a:pt x="66" y="60"/>
                </a:cubicBezTo>
                <a:cubicBezTo>
                  <a:pt x="68" y="60"/>
                  <a:pt x="71" y="60"/>
                  <a:pt x="73" y="62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6" y="0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0" name="Freeform 374">
            <a:extLst>
              <a:ext uri="{FF2B5EF4-FFF2-40B4-BE49-F238E27FC236}">
                <a16:creationId xmlns:a16="http://schemas.microsoft.com/office/drawing/2014/main" id="{3223698B-104B-45B4-E1BB-B8F8D7277FBC}"/>
              </a:ext>
            </a:extLst>
          </p:cNvPr>
          <p:cNvSpPr>
            <a:spLocks noEditPoints="1"/>
          </p:cNvSpPr>
          <p:nvPr/>
        </p:nvSpPr>
        <p:spPr bwMode="auto">
          <a:xfrm>
            <a:off x="5348651" y="5479233"/>
            <a:ext cx="299986" cy="322659"/>
          </a:xfrm>
          <a:custGeom>
            <a:avLst/>
            <a:gdLst/>
            <a:ahLst/>
            <a:cxnLst>
              <a:cxn ang="0">
                <a:pos x="71" y="23"/>
              </a:cxn>
              <a:cxn ang="0">
                <a:pos x="65" y="23"/>
              </a:cxn>
              <a:cxn ang="0">
                <a:pos x="65" y="35"/>
              </a:cxn>
              <a:cxn ang="0">
                <a:pos x="63" y="37"/>
              </a:cxn>
              <a:cxn ang="0">
                <a:pos x="57" y="37"/>
              </a:cxn>
              <a:cxn ang="0">
                <a:pos x="54" y="35"/>
              </a:cxn>
              <a:cxn ang="0">
                <a:pos x="54" y="23"/>
              </a:cxn>
              <a:cxn ang="0">
                <a:pos x="49" y="23"/>
              </a:cxn>
              <a:cxn ang="0">
                <a:pos x="47" y="20"/>
              </a:cxn>
              <a:cxn ang="0">
                <a:pos x="58" y="2"/>
              </a:cxn>
              <a:cxn ang="0">
                <a:pos x="62" y="2"/>
              </a:cxn>
              <a:cxn ang="0">
                <a:pos x="72" y="20"/>
              </a:cxn>
              <a:cxn ang="0">
                <a:pos x="71" y="23"/>
              </a:cxn>
              <a:cxn ang="0">
                <a:pos x="117" y="83"/>
              </a:cxn>
              <a:cxn ang="0">
                <a:pos x="108" y="83"/>
              </a:cxn>
              <a:cxn ang="0">
                <a:pos x="108" y="118"/>
              </a:cxn>
              <a:cxn ang="0">
                <a:pos x="63" y="128"/>
              </a:cxn>
              <a:cxn ang="0">
                <a:pos x="56" y="128"/>
              </a:cxn>
              <a:cxn ang="0">
                <a:pos x="13" y="119"/>
              </a:cxn>
              <a:cxn ang="0">
                <a:pos x="12" y="117"/>
              </a:cxn>
              <a:cxn ang="0">
                <a:pos x="11" y="88"/>
              </a:cxn>
              <a:cxn ang="0">
                <a:pos x="12" y="86"/>
              </a:cxn>
              <a:cxn ang="0">
                <a:pos x="49" y="83"/>
              </a:cxn>
              <a:cxn ang="0">
                <a:pos x="51" y="82"/>
              </a:cxn>
              <a:cxn ang="0">
                <a:pos x="60" y="61"/>
              </a:cxn>
              <a:cxn ang="0">
                <a:pos x="60" y="119"/>
              </a:cxn>
              <a:cxn ang="0">
                <a:pos x="100" y="112"/>
              </a:cxn>
              <a:cxn ang="0">
                <a:pos x="100" y="82"/>
              </a:cxn>
              <a:cxn ang="0">
                <a:pos x="76" y="80"/>
              </a:cxn>
              <a:cxn ang="0">
                <a:pos x="72" y="77"/>
              </a:cxn>
              <a:cxn ang="0">
                <a:pos x="59" y="50"/>
              </a:cxn>
              <a:cxn ang="0">
                <a:pos x="47" y="78"/>
              </a:cxn>
              <a:cxn ang="0">
                <a:pos x="46" y="79"/>
              </a:cxn>
              <a:cxn ang="0">
                <a:pos x="2" y="83"/>
              </a:cxn>
              <a:cxn ang="0">
                <a:pos x="1" y="81"/>
              </a:cxn>
              <a:cxn ang="0">
                <a:pos x="12" y="56"/>
              </a:cxn>
              <a:cxn ang="0">
                <a:pos x="13" y="55"/>
              </a:cxn>
              <a:cxn ang="0">
                <a:pos x="58" y="47"/>
              </a:cxn>
              <a:cxn ang="0">
                <a:pos x="59" y="47"/>
              </a:cxn>
              <a:cxn ang="0">
                <a:pos x="61" y="47"/>
              </a:cxn>
              <a:cxn ang="0">
                <a:pos x="106" y="55"/>
              </a:cxn>
              <a:cxn ang="0">
                <a:pos x="108" y="56"/>
              </a:cxn>
              <a:cxn ang="0">
                <a:pos x="119" y="81"/>
              </a:cxn>
              <a:cxn ang="0">
                <a:pos x="117" y="83"/>
              </a:cxn>
            </a:cxnLst>
            <a:rect l="0" t="0" r="r" b="b"/>
            <a:pathLst>
              <a:path w="119" h="128">
                <a:moveTo>
                  <a:pt x="71" y="23"/>
                </a:moveTo>
                <a:cubicBezTo>
                  <a:pt x="65" y="23"/>
                  <a:pt x="65" y="23"/>
                  <a:pt x="65" y="23"/>
                </a:cubicBezTo>
                <a:cubicBezTo>
                  <a:pt x="65" y="35"/>
                  <a:pt x="65" y="35"/>
                  <a:pt x="65" y="35"/>
                </a:cubicBezTo>
                <a:cubicBezTo>
                  <a:pt x="65" y="36"/>
                  <a:pt x="64" y="37"/>
                  <a:pt x="63" y="37"/>
                </a:cubicBezTo>
                <a:cubicBezTo>
                  <a:pt x="57" y="37"/>
                  <a:pt x="57" y="37"/>
                  <a:pt x="57" y="37"/>
                </a:cubicBezTo>
                <a:cubicBezTo>
                  <a:pt x="55" y="37"/>
                  <a:pt x="54" y="36"/>
                  <a:pt x="54" y="35"/>
                </a:cubicBezTo>
                <a:cubicBezTo>
                  <a:pt x="54" y="23"/>
                  <a:pt x="54" y="23"/>
                  <a:pt x="54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7" y="23"/>
                  <a:pt x="46" y="22"/>
                  <a:pt x="47" y="20"/>
                </a:cubicBezTo>
                <a:cubicBezTo>
                  <a:pt x="58" y="2"/>
                  <a:pt x="58" y="2"/>
                  <a:pt x="58" y="2"/>
                </a:cubicBezTo>
                <a:cubicBezTo>
                  <a:pt x="59" y="0"/>
                  <a:pt x="61" y="0"/>
                  <a:pt x="62" y="2"/>
                </a:cubicBezTo>
                <a:cubicBezTo>
                  <a:pt x="72" y="20"/>
                  <a:pt x="72" y="20"/>
                  <a:pt x="72" y="20"/>
                </a:cubicBezTo>
                <a:cubicBezTo>
                  <a:pt x="73" y="22"/>
                  <a:pt x="72" y="23"/>
                  <a:pt x="71" y="23"/>
                </a:cubicBezTo>
                <a:moveTo>
                  <a:pt x="117" y="83"/>
                </a:moveTo>
                <a:cubicBezTo>
                  <a:pt x="108" y="83"/>
                  <a:pt x="108" y="83"/>
                  <a:pt x="108" y="83"/>
                </a:cubicBezTo>
                <a:cubicBezTo>
                  <a:pt x="108" y="118"/>
                  <a:pt x="108" y="118"/>
                  <a:pt x="108" y="118"/>
                </a:cubicBezTo>
                <a:cubicBezTo>
                  <a:pt x="63" y="128"/>
                  <a:pt x="63" y="128"/>
                  <a:pt x="63" y="128"/>
                </a:cubicBezTo>
                <a:cubicBezTo>
                  <a:pt x="61" y="128"/>
                  <a:pt x="58" y="128"/>
                  <a:pt x="56" y="128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12" y="118"/>
                  <a:pt x="12" y="118"/>
                  <a:pt x="12" y="117"/>
                </a:cubicBezTo>
                <a:cubicBezTo>
                  <a:pt x="11" y="88"/>
                  <a:pt x="11" y="88"/>
                  <a:pt x="11" y="88"/>
                </a:cubicBezTo>
                <a:cubicBezTo>
                  <a:pt x="11" y="87"/>
                  <a:pt x="12" y="86"/>
                  <a:pt x="12" y="86"/>
                </a:cubicBezTo>
                <a:cubicBezTo>
                  <a:pt x="49" y="83"/>
                  <a:pt x="49" y="83"/>
                  <a:pt x="49" y="83"/>
                </a:cubicBezTo>
                <a:cubicBezTo>
                  <a:pt x="50" y="83"/>
                  <a:pt x="50" y="83"/>
                  <a:pt x="51" y="82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119"/>
                  <a:pt x="60" y="119"/>
                  <a:pt x="60" y="119"/>
                </a:cubicBezTo>
                <a:cubicBezTo>
                  <a:pt x="100" y="112"/>
                  <a:pt x="100" y="112"/>
                  <a:pt x="100" y="112"/>
                </a:cubicBezTo>
                <a:cubicBezTo>
                  <a:pt x="100" y="82"/>
                  <a:pt x="100" y="82"/>
                  <a:pt x="100" y="82"/>
                </a:cubicBezTo>
                <a:cubicBezTo>
                  <a:pt x="76" y="80"/>
                  <a:pt x="76" y="80"/>
                  <a:pt x="76" y="80"/>
                </a:cubicBezTo>
                <a:cubicBezTo>
                  <a:pt x="74" y="80"/>
                  <a:pt x="72" y="79"/>
                  <a:pt x="72" y="77"/>
                </a:cubicBezTo>
                <a:cubicBezTo>
                  <a:pt x="59" y="50"/>
                  <a:pt x="59" y="50"/>
                  <a:pt x="59" y="50"/>
                </a:cubicBezTo>
                <a:cubicBezTo>
                  <a:pt x="47" y="78"/>
                  <a:pt x="47" y="78"/>
                  <a:pt x="47" y="78"/>
                </a:cubicBezTo>
                <a:cubicBezTo>
                  <a:pt x="47" y="78"/>
                  <a:pt x="46" y="79"/>
                  <a:pt x="46" y="79"/>
                </a:cubicBezTo>
                <a:cubicBezTo>
                  <a:pt x="2" y="83"/>
                  <a:pt x="2" y="83"/>
                  <a:pt x="2" y="83"/>
                </a:cubicBezTo>
                <a:cubicBezTo>
                  <a:pt x="1" y="83"/>
                  <a:pt x="0" y="82"/>
                  <a:pt x="1" y="81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6"/>
                  <a:pt x="13" y="55"/>
                  <a:pt x="13" y="55"/>
                </a:cubicBezTo>
                <a:cubicBezTo>
                  <a:pt x="58" y="47"/>
                  <a:pt x="58" y="47"/>
                  <a:pt x="58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106" y="55"/>
                  <a:pt x="106" y="55"/>
                  <a:pt x="106" y="55"/>
                </a:cubicBezTo>
                <a:cubicBezTo>
                  <a:pt x="107" y="55"/>
                  <a:pt x="107" y="56"/>
                  <a:pt x="108" y="56"/>
                </a:cubicBezTo>
                <a:cubicBezTo>
                  <a:pt x="119" y="81"/>
                  <a:pt x="119" y="81"/>
                  <a:pt x="119" y="81"/>
                </a:cubicBezTo>
                <a:cubicBezTo>
                  <a:pt x="119" y="82"/>
                  <a:pt x="118" y="83"/>
                  <a:pt x="117" y="83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1" name="Freeform 375">
            <a:extLst>
              <a:ext uri="{FF2B5EF4-FFF2-40B4-BE49-F238E27FC236}">
                <a16:creationId xmlns:a16="http://schemas.microsoft.com/office/drawing/2014/main" id="{EC912AFD-C799-8AD4-C40E-5EEC98319BA4}"/>
              </a:ext>
            </a:extLst>
          </p:cNvPr>
          <p:cNvSpPr>
            <a:spLocks noEditPoints="1"/>
          </p:cNvSpPr>
          <p:nvPr/>
        </p:nvSpPr>
        <p:spPr bwMode="auto">
          <a:xfrm>
            <a:off x="6225936" y="5539405"/>
            <a:ext cx="296497" cy="202315"/>
          </a:xfrm>
          <a:custGeom>
            <a:avLst/>
            <a:gdLst/>
            <a:ahLst/>
            <a:cxnLst>
              <a:cxn ang="0">
                <a:pos x="28" y="74"/>
              </a:cxn>
              <a:cxn ang="0">
                <a:pos x="23" y="68"/>
              </a:cxn>
              <a:cxn ang="0">
                <a:pos x="28" y="62"/>
              </a:cxn>
              <a:cxn ang="0">
                <a:pos x="34" y="68"/>
              </a:cxn>
              <a:cxn ang="0">
                <a:pos x="28" y="74"/>
              </a:cxn>
              <a:cxn ang="0">
                <a:pos x="28" y="56"/>
              </a:cxn>
              <a:cxn ang="0">
                <a:pos x="17" y="68"/>
              </a:cxn>
              <a:cxn ang="0">
                <a:pos x="28" y="80"/>
              </a:cxn>
              <a:cxn ang="0">
                <a:pos x="40" y="68"/>
              </a:cxn>
              <a:cxn ang="0">
                <a:pos x="28" y="56"/>
              </a:cxn>
              <a:cxn ang="0">
                <a:pos x="91" y="74"/>
              </a:cxn>
              <a:cxn ang="0">
                <a:pos x="85" y="68"/>
              </a:cxn>
              <a:cxn ang="0">
                <a:pos x="91" y="62"/>
              </a:cxn>
              <a:cxn ang="0">
                <a:pos x="97" y="68"/>
              </a:cxn>
              <a:cxn ang="0">
                <a:pos x="91" y="74"/>
              </a:cxn>
              <a:cxn ang="0">
                <a:pos x="91" y="56"/>
              </a:cxn>
              <a:cxn ang="0">
                <a:pos x="79" y="68"/>
              </a:cxn>
              <a:cxn ang="0">
                <a:pos x="91" y="80"/>
              </a:cxn>
              <a:cxn ang="0">
                <a:pos x="103" y="68"/>
              </a:cxn>
              <a:cxn ang="0">
                <a:pos x="91" y="56"/>
              </a:cxn>
              <a:cxn ang="0">
                <a:pos x="118" y="48"/>
              </a:cxn>
              <a:cxn ang="0">
                <a:pos x="118" y="60"/>
              </a:cxn>
              <a:cxn ang="0">
                <a:pos x="112" y="66"/>
              </a:cxn>
              <a:cxn ang="0">
                <a:pos x="106" y="66"/>
              </a:cxn>
              <a:cxn ang="0">
                <a:pos x="91" y="52"/>
              </a:cxn>
              <a:cxn ang="0">
                <a:pos x="75" y="66"/>
              </a:cxn>
              <a:cxn ang="0">
                <a:pos x="44" y="66"/>
              </a:cxn>
              <a:cxn ang="0">
                <a:pos x="28" y="52"/>
              </a:cxn>
              <a:cxn ang="0">
                <a:pos x="13" y="66"/>
              </a:cxn>
              <a:cxn ang="0">
                <a:pos x="5" y="66"/>
              </a:cxn>
              <a:cxn ang="0">
                <a:pos x="0" y="60"/>
              </a:cxn>
              <a:cxn ang="0">
                <a:pos x="0" y="48"/>
              </a:cxn>
              <a:cxn ang="0">
                <a:pos x="118" y="48"/>
              </a:cxn>
              <a:cxn ang="0">
                <a:pos x="83" y="18"/>
              </a:cxn>
              <a:cxn ang="0">
                <a:pos x="84" y="17"/>
              </a:cxn>
              <a:cxn ang="0">
                <a:pos x="88" y="17"/>
              </a:cxn>
              <a:cxn ang="0">
                <a:pos x="89" y="17"/>
              </a:cxn>
              <a:cxn ang="0">
                <a:pos x="107" y="34"/>
              </a:cxn>
              <a:cxn ang="0">
                <a:pos x="106" y="35"/>
              </a:cxn>
              <a:cxn ang="0">
                <a:pos x="84" y="35"/>
              </a:cxn>
              <a:cxn ang="0">
                <a:pos x="83" y="35"/>
              </a:cxn>
              <a:cxn ang="0">
                <a:pos x="83" y="18"/>
              </a:cxn>
              <a:cxn ang="0">
                <a:pos x="118" y="44"/>
              </a:cxn>
              <a:cxn ang="0">
                <a:pos x="118" y="40"/>
              </a:cxn>
              <a:cxn ang="0">
                <a:pos x="116" y="35"/>
              </a:cxn>
              <a:cxn ang="0">
                <a:pos x="93" y="12"/>
              </a:cxn>
              <a:cxn ang="0">
                <a:pos x="88" y="10"/>
              </a:cxn>
              <a:cxn ang="0">
                <a:pos x="77" y="10"/>
              </a:cxn>
              <a:cxn ang="0">
                <a:pos x="77" y="6"/>
              </a:cxn>
              <a:cxn ang="0">
                <a:pos x="71" y="0"/>
              </a:cxn>
              <a:cxn ang="0">
                <a:pos x="5" y="0"/>
              </a:cxn>
              <a:cxn ang="0">
                <a:pos x="0" y="6"/>
              </a:cxn>
              <a:cxn ang="0">
                <a:pos x="0" y="44"/>
              </a:cxn>
              <a:cxn ang="0">
                <a:pos x="118" y="44"/>
              </a:cxn>
            </a:cxnLst>
            <a:rect l="0" t="0" r="r" b="b"/>
            <a:pathLst>
              <a:path w="118" h="80">
                <a:moveTo>
                  <a:pt x="28" y="74"/>
                </a:moveTo>
                <a:cubicBezTo>
                  <a:pt x="25" y="74"/>
                  <a:pt x="23" y="71"/>
                  <a:pt x="23" y="68"/>
                </a:cubicBezTo>
                <a:cubicBezTo>
                  <a:pt x="23" y="65"/>
                  <a:pt x="25" y="62"/>
                  <a:pt x="28" y="62"/>
                </a:cubicBezTo>
                <a:cubicBezTo>
                  <a:pt x="32" y="62"/>
                  <a:pt x="34" y="65"/>
                  <a:pt x="34" y="68"/>
                </a:cubicBezTo>
                <a:cubicBezTo>
                  <a:pt x="34" y="71"/>
                  <a:pt x="32" y="74"/>
                  <a:pt x="28" y="74"/>
                </a:cubicBezTo>
                <a:moveTo>
                  <a:pt x="28" y="56"/>
                </a:moveTo>
                <a:cubicBezTo>
                  <a:pt x="22" y="56"/>
                  <a:pt x="17" y="62"/>
                  <a:pt x="17" y="68"/>
                </a:cubicBezTo>
                <a:cubicBezTo>
                  <a:pt x="17" y="75"/>
                  <a:pt x="22" y="80"/>
                  <a:pt x="28" y="80"/>
                </a:cubicBezTo>
                <a:cubicBezTo>
                  <a:pt x="35" y="80"/>
                  <a:pt x="40" y="75"/>
                  <a:pt x="40" y="68"/>
                </a:cubicBezTo>
                <a:cubicBezTo>
                  <a:pt x="40" y="62"/>
                  <a:pt x="35" y="56"/>
                  <a:pt x="28" y="56"/>
                </a:cubicBezTo>
                <a:moveTo>
                  <a:pt x="91" y="74"/>
                </a:moveTo>
                <a:cubicBezTo>
                  <a:pt x="87" y="74"/>
                  <a:pt x="85" y="71"/>
                  <a:pt x="85" y="68"/>
                </a:cubicBezTo>
                <a:cubicBezTo>
                  <a:pt x="85" y="65"/>
                  <a:pt x="87" y="62"/>
                  <a:pt x="91" y="62"/>
                </a:cubicBezTo>
                <a:cubicBezTo>
                  <a:pt x="94" y="62"/>
                  <a:pt x="97" y="65"/>
                  <a:pt x="97" y="68"/>
                </a:cubicBezTo>
                <a:cubicBezTo>
                  <a:pt x="97" y="71"/>
                  <a:pt x="94" y="74"/>
                  <a:pt x="91" y="74"/>
                </a:cubicBezTo>
                <a:moveTo>
                  <a:pt x="91" y="56"/>
                </a:moveTo>
                <a:cubicBezTo>
                  <a:pt x="84" y="56"/>
                  <a:pt x="79" y="62"/>
                  <a:pt x="79" y="68"/>
                </a:cubicBezTo>
                <a:cubicBezTo>
                  <a:pt x="79" y="75"/>
                  <a:pt x="84" y="80"/>
                  <a:pt x="91" y="80"/>
                </a:cubicBezTo>
                <a:cubicBezTo>
                  <a:pt x="97" y="80"/>
                  <a:pt x="103" y="75"/>
                  <a:pt x="103" y="68"/>
                </a:cubicBezTo>
                <a:cubicBezTo>
                  <a:pt x="103" y="62"/>
                  <a:pt x="97" y="56"/>
                  <a:pt x="91" y="56"/>
                </a:cubicBezTo>
                <a:moveTo>
                  <a:pt x="118" y="48"/>
                </a:moveTo>
                <a:cubicBezTo>
                  <a:pt x="118" y="60"/>
                  <a:pt x="118" y="60"/>
                  <a:pt x="118" y="60"/>
                </a:cubicBezTo>
                <a:cubicBezTo>
                  <a:pt x="118" y="63"/>
                  <a:pt x="116" y="66"/>
                  <a:pt x="112" y="66"/>
                </a:cubicBezTo>
                <a:cubicBezTo>
                  <a:pt x="106" y="66"/>
                  <a:pt x="106" y="66"/>
                  <a:pt x="106" y="66"/>
                </a:cubicBezTo>
                <a:cubicBezTo>
                  <a:pt x="105" y="58"/>
                  <a:pt x="99" y="52"/>
                  <a:pt x="91" y="52"/>
                </a:cubicBezTo>
                <a:cubicBezTo>
                  <a:pt x="83" y="52"/>
                  <a:pt x="76" y="58"/>
                  <a:pt x="75" y="66"/>
                </a:cubicBezTo>
                <a:cubicBezTo>
                  <a:pt x="44" y="66"/>
                  <a:pt x="44" y="66"/>
                  <a:pt x="44" y="66"/>
                </a:cubicBezTo>
                <a:cubicBezTo>
                  <a:pt x="43" y="58"/>
                  <a:pt x="36" y="52"/>
                  <a:pt x="28" y="52"/>
                </a:cubicBezTo>
                <a:cubicBezTo>
                  <a:pt x="21" y="52"/>
                  <a:pt x="14" y="58"/>
                  <a:pt x="13" y="66"/>
                </a:cubicBezTo>
                <a:cubicBezTo>
                  <a:pt x="5" y="66"/>
                  <a:pt x="5" y="66"/>
                  <a:pt x="5" y="66"/>
                </a:cubicBezTo>
                <a:cubicBezTo>
                  <a:pt x="2" y="66"/>
                  <a:pt x="0" y="63"/>
                  <a:pt x="0" y="60"/>
                </a:cubicBezTo>
                <a:cubicBezTo>
                  <a:pt x="0" y="48"/>
                  <a:pt x="0" y="48"/>
                  <a:pt x="0" y="48"/>
                </a:cubicBezTo>
                <a:lnTo>
                  <a:pt x="118" y="48"/>
                </a:lnTo>
                <a:close/>
                <a:moveTo>
                  <a:pt x="83" y="18"/>
                </a:moveTo>
                <a:cubicBezTo>
                  <a:pt x="83" y="17"/>
                  <a:pt x="84" y="17"/>
                  <a:pt x="84" y="17"/>
                </a:cubicBezTo>
                <a:cubicBezTo>
                  <a:pt x="88" y="17"/>
                  <a:pt x="88" y="17"/>
                  <a:pt x="88" y="17"/>
                </a:cubicBezTo>
                <a:cubicBezTo>
                  <a:pt x="89" y="17"/>
                  <a:pt x="89" y="17"/>
                  <a:pt x="89" y="17"/>
                </a:cubicBezTo>
                <a:cubicBezTo>
                  <a:pt x="107" y="34"/>
                  <a:pt x="107" y="34"/>
                  <a:pt x="107" y="34"/>
                </a:cubicBezTo>
                <a:cubicBezTo>
                  <a:pt x="107" y="34"/>
                  <a:pt x="107" y="35"/>
                  <a:pt x="106" y="35"/>
                </a:cubicBezTo>
                <a:cubicBezTo>
                  <a:pt x="84" y="35"/>
                  <a:pt x="84" y="35"/>
                  <a:pt x="84" y="35"/>
                </a:cubicBezTo>
                <a:cubicBezTo>
                  <a:pt x="84" y="35"/>
                  <a:pt x="83" y="35"/>
                  <a:pt x="83" y="35"/>
                </a:cubicBezTo>
                <a:lnTo>
                  <a:pt x="83" y="18"/>
                </a:lnTo>
                <a:close/>
                <a:moveTo>
                  <a:pt x="118" y="44"/>
                </a:moveTo>
                <a:cubicBezTo>
                  <a:pt x="118" y="40"/>
                  <a:pt x="118" y="40"/>
                  <a:pt x="118" y="40"/>
                </a:cubicBezTo>
                <a:cubicBezTo>
                  <a:pt x="118" y="38"/>
                  <a:pt x="117" y="36"/>
                  <a:pt x="116" y="35"/>
                </a:cubicBezTo>
                <a:cubicBezTo>
                  <a:pt x="93" y="12"/>
                  <a:pt x="93" y="12"/>
                  <a:pt x="93" y="12"/>
                </a:cubicBezTo>
                <a:cubicBezTo>
                  <a:pt x="92" y="11"/>
                  <a:pt x="90" y="10"/>
                  <a:pt x="88" y="10"/>
                </a:cubicBezTo>
                <a:cubicBezTo>
                  <a:pt x="77" y="10"/>
                  <a:pt x="77" y="10"/>
                  <a:pt x="77" y="10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3"/>
                  <a:pt x="74" y="0"/>
                  <a:pt x="71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44"/>
                  <a:pt x="0" y="44"/>
                  <a:pt x="0" y="44"/>
                </a:cubicBezTo>
                <a:lnTo>
                  <a:pt x="118" y="44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2" name="Freeform 376">
            <a:extLst>
              <a:ext uri="{FF2B5EF4-FFF2-40B4-BE49-F238E27FC236}">
                <a16:creationId xmlns:a16="http://schemas.microsoft.com/office/drawing/2014/main" id="{7DED728B-7CE8-93BE-79C7-2940F6B87196}"/>
              </a:ext>
            </a:extLst>
          </p:cNvPr>
          <p:cNvSpPr>
            <a:spLocks noEditPoints="1"/>
          </p:cNvSpPr>
          <p:nvPr/>
        </p:nvSpPr>
        <p:spPr bwMode="auto">
          <a:xfrm>
            <a:off x="5807350" y="5557719"/>
            <a:ext cx="299986" cy="165691"/>
          </a:xfrm>
          <a:custGeom>
            <a:avLst/>
            <a:gdLst/>
            <a:ahLst/>
            <a:cxnLst>
              <a:cxn ang="0">
                <a:pos x="92" y="58"/>
              </a:cxn>
              <a:cxn ang="0">
                <a:pos x="104" y="58"/>
              </a:cxn>
              <a:cxn ang="0">
                <a:pos x="96" y="50"/>
              </a:cxn>
              <a:cxn ang="0">
                <a:pos x="99" y="16"/>
              </a:cxn>
              <a:cxn ang="0">
                <a:pos x="86" y="17"/>
              </a:cxn>
              <a:cxn ang="0">
                <a:pos x="104" y="28"/>
              </a:cxn>
              <a:cxn ang="0">
                <a:pos x="119" y="55"/>
              </a:cxn>
              <a:cxn ang="0">
                <a:pos x="96" y="47"/>
              </a:cxn>
              <a:cxn ang="0">
                <a:pos x="42" y="50"/>
              </a:cxn>
              <a:cxn ang="0">
                <a:pos x="83" y="8"/>
              </a:cxn>
              <a:cxn ang="0">
                <a:pos x="112" y="25"/>
              </a:cxn>
              <a:cxn ang="0">
                <a:pos x="118" y="50"/>
              </a:cxn>
              <a:cxn ang="0">
                <a:pos x="21" y="50"/>
              </a:cxn>
              <a:cxn ang="0">
                <a:pos x="39" y="58"/>
              </a:cxn>
              <a:cxn ang="0">
                <a:pos x="31" y="56"/>
              </a:cxn>
              <a:cxn ang="0">
                <a:pos x="39" y="58"/>
              </a:cxn>
              <a:cxn ang="0">
                <a:pos x="35" y="66"/>
              </a:cxn>
              <a:cxn ang="0">
                <a:pos x="35" y="50"/>
              </a:cxn>
              <a:cxn ang="0">
                <a:pos x="13" y="41"/>
              </a:cxn>
              <a:cxn ang="0">
                <a:pos x="14" y="6"/>
              </a:cxn>
              <a:cxn ang="0">
                <a:pos x="12" y="6"/>
              </a:cxn>
              <a:cxn ang="0">
                <a:pos x="24" y="41"/>
              </a:cxn>
              <a:cxn ang="0">
                <a:pos x="25" y="6"/>
              </a:cxn>
              <a:cxn ang="0">
                <a:pos x="23" y="6"/>
              </a:cxn>
              <a:cxn ang="0">
                <a:pos x="35" y="41"/>
              </a:cxn>
              <a:cxn ang="0">
                <a:pos x="36" y="6"/>
              </a:cxn>
              <a:cxn ang="0">
                <a:pos x="34" y="6"/>
              </a:cxn>
              <a:cxn ang="0">
                <a:pos x="46" y="41"/>
              </a:cxn>
              <a:cxn ang="0">
                <a:pos x="47" y="6"/>
              </a:cxn>
              <a:cxn ang="0">
                <a:pos x="44" y="6"/>
              </a:cxn>
              <a:cxn ang="0">
                <a:pos x="57" y="41"/>
              </a:cxn>
              <a:cxn ang="0">
                <a:pos x="58" y="6"/>
              </a:cxn>
              <a:cxn ang="0">
                <a:pos x="55" y="6"/>
              </a:cxn>
              <a:cxn ang="0">
                <a:pos x="67" y="41"/>
              </a:cxn>
              <a:cxn ang="0">
                <a:pos x="69" y="6"/>
              </a:cxn>
              <a:cxn ang="0">
                <a:pos x="66" y="6"/>
              </a:cxn>
              <a:cxn ang="0">
                <a:pos x="4" y="4"/>
              </a:cxn>
              <a:cxn ang="0">
                <a:pos x="76" y="4"/>
              </a:cxn>
              <a:cxn ang="0">
                <a:pos x="5" y="46"/>
              </a:cxn>
              <a:cxn ang="0">
                <a:pos x="18" y="56"/>
              </a:cxn>
              <a:cxn ang="0">
                <a:pos x="10" y="58"/>
              </a:cxn>
              <a:cxn ang="0">
                <a:pos x="22" y="56"/>
              </a:cxn>
              <a:cxn ang="0">
                <a:pos x="6" y="58"/>
              </a:cxn>
              <a:cxn ang="0">
                <a:pos x="22" y="56"/>
              </a:cxn>
              <a:cxn ang="0">
                <a:pos x="2" y="56"/>
              </a:cxn>
              <a:cxn ang="0">
                <a:pos x="2" y="50"/>
              </a:cxn>
            </a:cxnLst>
            <a:rect l="0" t="0" r="r" b="b"/>
            <a:pathLst>
              <a:path w="119" h="66">
                <a:moveTo>
                  <a:pt x="100" y="58"/>
                </a:moveTo>
                <a:cubicBezTo>
                  <a:pt x="100" y="56"/>
                  <a:pt x="98" y="54"/>
                  <a:pt x="96" y="54"/>
                </a:cubicBezTo>
                <a:cubicBezTo>
                  <a:pt x="93" y="54"/>
                  <a:pt x="92" y="56"/>
                  <a:pt x="92" y="58"/>
                </a:cubicBezTo>
                <a:cubicBezTo>
                  <a:pt x="92" y="60"/>
                  <a:pt x="93" y="62"/>
                  <a:pt x="96" y="62"/>
                </a:cubicBezTo>
                <a:cubicBezTo>
                  <a:pt x="98" y="62"/>
                  <a:pt x="100" y="60"/>
                  <a:pt x="100" y="58"/>
                </a:cubicBezTo>
                <a:moveTo>
                  <a:pt x="104" y="58"/>
                </a:moveTo>
                <a:cubicBezTo>
                  <a:pt x="104" y="63"/>
                  <a:pt x="100" y="66"/>
                  <a:pt x="96" y="66"/>
                </a:cubicBezTo>
                <a:cubicBezTo>
                  <a:pt x="91" y="66"/>
                  <a:pt x="87" y="63"/>
                  <a:pt x="87" y="58"/>
                </a:cubicBezTo>
                <a:cubicBezTo>
                  <a:pt x="87" y="53"/>
                  <a:pt x="91" y="50"/>
                  <a:pt x="96" y="50"/>
                </a:cubicBezTo>
                <a:cubicBezTo>
                  <a:pt x="100" y="50"/>
                  <a:pt x="104" y="53"/>
                  <a:pt x="104" y="58"/>
                </a:cubicBezTo>
                <a:moveTo>
                  <a:pt x="105" y="26"/>
                </a:moveTo>
                <a:cubicBezTo>
                  <a:pt x="99" y="16"/>
                  <a:pt x="99" y="16"/>
                  <a:pt x="99" y="16"/>
                </a:cubicBezTo>
                <a:cubicBezTo>
                  <a:pt x="98" y="16"/>
                  <a:pt x="98" y="16"/>
                  <a:pt x="98" y="16"/>
                </a:cubicBezTo>
                <a:cubicBezTo>
                  <a:pt x="87" y="16"/>
                  <a:pt x="87" y="16"/>
                  <a:pt x="87" y="16"/>
                </a:cubicBezTo>
                <a:cubicBezTo>
                  <a:pt x="87" y="16"/>
                  <a:pt x="86" y="16"/>
                  <a:pt x="86" y="17"/>
                </a:cubicBezTo>
                <a:cubicBezTo>
                  <a:pt x="86" y="26"/>
                  <a:pt x="86" y="26"/>
                  <a:pt x="86" y="26"/>
                </a:cubicBezTo>
                <a:cubicBezTo>
                  <a:pt x="86" y="27"/>
                  <a:pt x="87" y="28"/>
                  <a:pt x="87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105" y="28"/>
                  <a:pt x="106" y="26"/>
                  <a:pt x="105" y="26"/>
                </a:cubicBezTo>
                <a:moveTo>
                  <a:pt x="119" y="51"/>
                </a:moveTo>
                <a:cubicBezTo>
                  <a:pt x="119" y="55"/>
                  <a:pt x="119" y="55"/>
                  <a:pt x="119" y="55"/>
                </a:cubicBezTo>
                <a:cubicBezTo>
                  <a:pt x="119" y="56"/>
                  <a:pt x="118" y="56"/>
                  <a:pt x="118" y="56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06" y="51"/>
                  <a:pt x="101" y="47"/>
                  <a:pt x="96" y="47"/>
                </a:cubicBezTo>
                <a:cubicBezTo>
                  <a:pt x="90" y="47"/>
                  <a:pt x="86" y="51"/>
                  <a:pt x="85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4"/>
                  <a:pt x="44" y="51"/>
                  <a:pt x="42" y="50"/>
                </a:cubicBezTo>
                <a:cubicBezTo>
                  <a:pt x="80" y="50"/>
                  <a:pt x="80" y="50"/>
                  <a:pt x="80" y="50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0"/>
                  <a:pt x="81" y="8"/>
                  <a:pt x="83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9" y="8"/>
                  <a:pt x="102" y="10"/>
                  <a:pt x="104" y="13"/>
                </a:cubicBezTo>
                <a:cubicBezTo>
                  <a:pt x="112" y="25"/>
                  <a:pt x="112" y="25"/>
                  <a:pt x="112" y="25"/>
                </a:cubicBezTo>
                <a:cubicBezTo>
                  <a:pt x="114" y="27"/>
                  <a:pt x="114" y="29"/>
                  <a:pt x="114" y="31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8" y="50"/>
                  <a:pt x="118" y="50"/>
                  <a:pt x="118" y="50"/>
                </a:cubicBezTo>
                <a:cubicBezTo>
                  <a:pt x="118" y="50"/>
                  <a:pt x="119" y="50"/>
                  <a:pt x="119" y="51"/>
                </a:cubicBezTo>
                <a:moveTo>
                  <a:pt x="28" y="50"/>
                </a:moveTo>
                <a:cubicBezTo>
                  <a:pt x="21" y="50"/>
                  <a:pt x="21" y="50"/>
                  <a:pt x="21" y="50"/>
                </a:cubicBezTo>
                <a:cubicBezTo>
                  <a:pt x="23" y="51"/>
                  <a:pt x="24" y="52"/>
                  <a:pt x="24" y="54"/>
                </a:cubicBezTo>
                <a:cubicBezTo>
                  <a:pt x="25" y="52"/>
                  <a:pt x="26" y="51"/>
                  <a:pt x="28" y="50"/>
                </a:cubicBezTo>
                <a:moveTo>
                  <a:pt x="39" y="58"/>
                </a:moveTo>
                <a:cubicBezTo>
                  <a:pt x="39" y="57"/>
                  <a:pt x="39" y="57"/>
                  <a:pt x="39" y="56"/>
                </a:cubicBezTo>
                <a:cubicBezTo>
                  <a:pt x="38" y="55"/>
                  <a:pt x="37" y="54"/>
                  <a:pt x="35" y="54"/>
                </a:cubicBezTo>
                <a:cubicBezTo>
                  <a:pt x="33" y="54"/>
                  <a:pt x="32" y="55"/>
                  <a:pt x="31" y="56"/>
                </a:cubicBezTo>
                <a:cubicBezTo>
                  <a:pt x="31" y="57"/>
                  <a:pt x="31" y="57"/>
                  <a:pt x="31" y="58"/>
                </a:cubicBezTo>
                <a:cubicBezTo>
                  <a:pt x="31" y="60"/>
                  <a:pt x="32" y="62"/>
                  <a:pt x="35" y="62"/>
                </a:cubicBezTo>
                <a:cubicBezTo>
                  <a:pt x="37" y="62"/>
                  <a:pt x="39" y="60"/>
                  <a:pt x="39" y="58"/>
                </a:cubicBezTo>
                <a:moveTo>
                  <a:pt x="43" y="56"/>
                </a:moveTo>
                <a:cubicBezTo>
                  <a:pt x="43" y="57"/>
                  <a:pt x="43" y="57"/>
                  <a:pt x="43" y="58"/>
                </a:cubicBezTo>
                <a:cubicBezTo>
                  <a:pt x="43" y="63"/>
                  <a:pt x="39" y="66"/>
                  <a:pt x="35" y="66"/>
                </a:cubicBezTo>
                <a:cubicBezTo>
                  <a:pt x="30" y="66"/>
                  <a:pt x="26" y="63"/>
                  <a:pt x="26" y="58"/>
                </a:cubicBezTo>
                <a:cubicBezTo>
                  <a:pt x="26" y="57"/>
                  <a:pt x="26" y="57"/>
                  <a:pt x="27" y="56"/>
                </a:cubicBezTo>
                <a:cubicBezTo>
                  <a:pt x="27" y="52"/>
                  <a:pt x="31" y="50"/>
                  <a:pt x="35" y="50"/>
                </a:cubicBezTo>
                <a:cubicBezTo>
                  <a:pt x="39" y="50"/>
                  <a:pt x="42" y="52"/>
                  <a:pt x="43" y="56"/>
                </a:cubicBezTo>
                <a:moveTo>
                  <a:pt x="12" y="40"/>
                </a:moveTo>
                <a:cubicBezTo>
                  <a:pt x="12" y="40"/>
                  <a:pt x="12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4" y="41"/>
                  <a:pt x="14" y="40"/>
                  <a:pt x="14" y="40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2" y="5"/>
                  <a:pt x="12" y="6"/>
                  <a:pt x="12" y="6"/>
                </a:cubicBezTo>
                <a:lnTo>
                  <a:pt x="12" y="40"/>
                </a:lnTo>
                <a:close/>
                <a:moveTo>
                  <a:pt x="23" y="40"/>
                </a:moveTo>
                <a:cubicBezTo>
                  <a:pt x="23" y="40"/>
                  <a:pt x="23" y="41"/>
                  <a:pt x="2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5" y="41"/>
                  <a:pt x="25" y="40"/>
                  <a:pt x="25" y="40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3" y="5"/>
                  <a:pt x="23" y="6"/>
                  <a:pt x="23" y="6"/>
                </a:cubicBezTo>
                <a:lnTo>
                  <a:pt x="23" y="40"/>
                </a:lnTo>
                <a:close/>
                <a:moveTo>
                  <a:pt x="34" y="40"/>
                </a:moveTo>
                <a:cubicBezTo>
                  <a:pt x="34" y="40"/>
                  <a:pt x="34" y="41"/>
                  <a:pt x="3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6" y="40"/>
                  <a:pt x="36" y="40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5" y="5"/>
                  <a:pt x="35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4" y="5"/>
                  <a:pt x="34" y="6"/>
                  <a:pt x="34" y="6"/>
                </a:cubicBezTo>
                <a:lnTo>
                  <a:pt x="34" y="40"/>
                </a:lnTo>
                <a:close/>
                <a:moveTo>
                  <a:pt x="44" y="40"/>
                </a:moveTo>
                <a:cubicBezTo>
                  <a:pt x="44" y="40"/>
                  <a:pt x="45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7" y="40"/>
                  <a:pt x="47" y="40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6"/>
                  <a:pt x="46" y="5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5" y="5"/>
                  <a:pt x="44" y="6"/>
                  <a:pt x="44" y="6"/>
                </a:cubicBezTo>
                <a:lnTo>
                  <a:pt x="44" y="40"/>
                </a:lnTo>
                <a:close/>
                <a:moveTo>
                  <a:pt x="55" y="40"/>
                </a:moveTo>
                <a:cubicBezTo>
                  <a:pt x="55" y="40"/>
                  <a:pt x="56" y="41"/>
                  <a:pt x="57" y="41"/>
                </a:cubicBezTo>
                <a:cubicBezTo>
                  <a:pt x="57" y="41"/>
                  <a:pt x="57" y="41"/>
                  <a:pt x="57" y="41"/>
                </a:cubicBezTo>
                <a:cubicBezTo>
                  <a:pt x="57" y="41"/>
                  <a:pt x="58" y="40"/>
                  <a:pt x="58" y="40"/>
                </a:cubicBezTo>
                <a:cubicBezTo>
                  <a:pt x="58" y="6"/>
                  <a:pt x="58" y="6"/>
                  <a:pt x="58" y="6"/>
                </a:cubicBezTo>
                <a:cubicBezTo>
                  <a:pt x="58" y="6"/>
                  <a:pt x="57" y="5"/>
                  <a:pt x="57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6" y="5"/>
                  <a:pt x="55" y="6"/>
                  <a:pt x="55" y="6"/>
                </a:cubicBezTo>
                <a:lnTo>
                  <a:pt x="55" y="40"/>
                </a:lnTo>
                <a:close/>
                <a:moveTo>
                  <a:pt x="66" y="40"/>
                </a:moveTo>
                <a:cubicBezTo>
                  <a:pt x="66" y="40"/>
                  <a:pt x="67" y="41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69" y="40"/>
                  <a:pt x="69" y="40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8" y="5"/>
                  <a:pt x="67" y="5"/>
                </a:cubicBezTo>
                <a:cubicBezTo>
                  <a:pt x="67" y="5"/>
                  <a:pt x="67" y="5"/>
                  <a:pt x="67" y="5"/>
                </a:cubicBezTo>
                <a:cubicBezTo>
                  <a:pt x="67" y="5"/>
                  <a:pt x="66" y="6"/>
                  <a:pt x="66" y="6"/>
                </a:cubicBezTo>
                <a:lnTo>
                  <a:pt x="66" y="40"/>
                </a:lnTo>
                <a:close/>
                <a:moveTo>
                  <a:pt x="4" y="44"/>
                </a:moveTo>
                <a:cubicBezTo>
                  <a:pt x="4" y="4"/>
                  <a:pt x="4" y="4"/>
                  <a:pt x="4" y="4"/>
                </a:cubicBezTo>
                <a:cubicBezTo>
                  <a:pt x="4" y="2"/>
                  <a:pt x="5" y="0"/>
                  <a:pt x="8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4" y="0"/>
                  <a:pt x="76" y="2"/>
                  <a:pt x="76" y="4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45"/>
                  <a:pt x="75" y="46"/>
                  <a:pt x="7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4" y="46"/>
                  <a:pt x="4" y="45"/>
                  <a:pt x="4" y="44"/>
                </a:cubicBezTo>
                <a:moveTo>
                  <a:pt x="18" y="58"/>
                </a:moveTo>
                <a:cubicBezTo>
                  <a:pt x="18" y="57"/>
                  <a:pt x="18" y="57"/>
                  <a:pt x="18" y="56"/>
                </a:cubicBezTo>
                <a:cubicBezTo>
                  <a:pt x="17" y="55"/>
                  <a:pt x="16" y="54"/>
                  <a:pt x="14" y="54"/>
                </a:cubicBezTo>
                <a:cubicBezTo>
                  <a:pt x="12" y="54"/>
                  <a:pt x="11" y="55"/>
                  <a:pt x="10" y="56"/>
                </a:cubicBezTo>
                <a:cubicBezTo>
                  <a:pt x="10" y="57"/>
                  <a:pt x="10" y="57"/>
                  <a:pt x="10" y="58"/>
                </a:cubicBezTo>
                <a:cubicBezTo>
                  <a:pt x="10" y="60"/>
                  <a:pt x="12" y="62"/>
                  <a:pt x="14" y="62"/>
                </a:cubicBezTo>
                <a:cubicBezTo>
                  <a:pt x="16" y="62"/>
                  <a:pt x="18" y="60"/>
                  <a:pt x="18" y="58"/>
                </a:cubicBezTo>
                <a:moveTo>
                  <a:pt x="22" y="56"/>
                </a:moveTo>
                <a:cubicBezTo>
                  <a:pt x="22" y="57"/>
                  <a:pt x="23" y="57"/>
                  <a:pt x="23" y="58"/>
                </a:cubicBezTo>
                <a:cubicBezTo>
                  <a:pt x="23" y="63"/>
                  <a:pt x="19" y="66"/>
                  <a:pt x="14" y="66"/>
                </a:cubicBezTo>
                <a:cubicBezTo>
                  <a:pt x="10" y="66"/>
                  <a:pt x="6" y="63"/>
                  <a:pt x="6" y="58"/>
                </a:cubicBezTo>
                <a:cubicBezTo>
                  <a:pt x="6" y="57"/>
                  <a:pt x="6" y="57"/>
                  <a:pt x="6" y="56"/>
                </a:cubicBezTo>
                <a:cubicBezTo>
                  <a:pt x="7" y="52"/>
                  <a:pt x="10" y="50"/>
                  <a:pt x="14" y="50"/>
                </a:cubicBezTo>
                <a:cubicBezTo>
                  <a:pt x="18" y="50"/>
                  <a:pt x="22" y="52"/>
                  <a:pt x="22" y="56"/>
                </a:cubicBezTo>
                <a:moveTo>
                  <a:pt x="7" y="50"/>
                </a:moveTo>
                <a:cubicBezTo>
                  <a:pt x="5" y="51"/>
                  <a:pt x="4" y="54"/>
                  <a:pt x="3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1" y="56"/>
                  <a:pt x="0" y="56"/>
                  <a:pt x="0" y="55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0"/>
                  <a:pt x="1" y="50"/>
                  <a:pt x="2" y="50"/>
                </a:cubicBezTo>
                <a:lnTo>
                  <a:pt x="7" y="50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3" name="Freeform 377">
            <a:extLst>
              <a:ext uri="{FF2B5EF4-FFF2-40B4-BE49-F238E27FC236}">
                <a16:creationId xmlns:a16="http://schemas.microsoft.com/office/drawing/2014/main" id="{9DB739DC-EB44-7A2C-D07A-FE22F29CBA63}"/>
              </a:ext>
            </a:extLst>
          </p:cNvPr>
          <p:cNvSpPr>
            <a:spLocks noEditPoints="1"/>
          </p:cNvSpPr>
          <p:nvPr/>
        </p:nvSpPr>
        <p:spPr bwMode="auto">
          <a:xfrm>
            <a:off x="4433000" y="5548127"/>
            <a:ext cx="298240" cy="184875"/>
          </a:xfrm>
          <a:custGeom>
            <a:avLst/>
            <a:gdLst/>
            <a:ahLst/>
            <a:cxnLst>
              <a:cxn ang="0">
                <a:pos x="39" y="22"/>
              </a:cxn>
              <a:cxn ang="0">
                <a:pos x="35" y="3"/>
              </a:cxn>
              <a:cxn ang="0">
                <a:pos x="62" y="0"/>
              </a:cxn>
              <a:cxn ang="0">
                <a:pos x="66" y="18"/>
              </a:cxn>
              <a:cxn ang="0">
                <a:pos x="27" y="22"/>
              </a:cxn>
              <a:cxn ang="0">
                <a:pos x="0" y="18"/>
              </a:cxn>
              <a:cxn ang="0">
                <a:pos x="4" y="0"/>
              </a:cxn>
              <a:cxn ang="0">
                <a:pos x="30" y="3"/>
              </a:cxn>
              <a:cxn ang="0">
                <a:pos x="27" y="22"/>
              </a:cxn>
              <a:cxn ang="0">
                <a:pos x="4" y="48"/>
              </a:cxn>
              <a:cxn ang="0">
                <a:pos x="0" y="30"/>
              </a:cxn>
              <a:cxn ang="0">
                <a:pos x="62" y="27"/>
              </a:cxn>
              <a:cxn ang="0">
                <a:pos x="66" y="45"/>
              </a:cxn>
              <a:cxn ang="0">
                <a:pos x="100" y="24"/>
              </a:cxn>
              <a:cxn ang="0">
                <a:pos x="78" y="23"/>
              </a:cxn>
              <a:cxn ang="0">
                <a:pos x="80" y="10"/>
              </a:cxn>
              <a:cxn ang="0">
                <a:pos x="94" y="10"/>
              </a:cxn>
              <a:cxn ang="0">
                <a:pos x="100" y="24"/>
              </a:cxn>
              <a:cxn ang="0">
                <a:pos x="113" y="52"/>
              </a:cxn>
              <a:cxn ang="0">
                <a:pos x="111" y="21"/>
              </a:cxn>
              <a:cxn ang="0">
                <a:pos x="89" y="0"/>
              </a:cxn>
              <a:cxn ang="0">
                <a:pos x="70" y="4"/>
              </a:cxn>
              <a:cxn ang="0">
                <a:pos x="44" y="52"/>
              </a:cxn>
              <a:cxn ang="0">
                <a:pos x="76" y="60"/>
              </a:cxn>
              <a:cxn ang="0">
                <a:pos x="104" y="60"/>
              </a:cxn>
              <a:cxn ang="0">
                <a:pos x="119" y="59"/>
              </a:cxn>
              <a:cxn ang="0">
                <a:pos x="117" y="52"/>
              </a:cxn>
              <a:cxn ang="0">
                <a:pos x="85" y="62"/>
              </a:cxn>
              <a:cxn ang="0">
                <a:pos x="95" y="62"/>
              </a:cxn>
              <a:cxn ang="0">
                <a:pos x="90" y="52"/>
              </a:cxn>
              <a:cxn ang="0">
                <a:pos x="90" y="73"/>
              </a:cxn>
              <a:cxn ang="0">
                <a:pos x="90" y="52"/>
              </a:cxn>
              <a:cxn ang="0">
                <a:pos x="3" y="52"/>
              </a:cxn>
              <a:cxn ang="0">
                <a:pos x="1" y="59"/>
              </a:cxn>
              <a:cxn ang="0">
                <a:pos x="22" y="60"/>
              </a:cxn>
              <a:cxn ang="0">
                <a:pos x="35" y="67"/>
              </a:cxn>
              <a:cxn ang="0">
                <a:pos x="35" y="57"/>
              </a:cxn>
              <a:cxn ang="0">
                <a:pos x="35" y="67"/>
              </a:cxn>
              <a:cxn ang="0">
                <a:pos x="25" y="62"/>
              </a:cxn>
              <a:cxn ang="0">
                <a:pos x="46" y="62"/>
              </a:cxn>
            </a:cxnLst>
            <a:rect l="0" t="0" r="r" b="b"/>
            <a:pathLst>
              <a:path w="119" h="73">
                <a:moveTo>
                  <a:pt x="62" y="22"/>
                </a:moveTo>
                <a:cubicBezTo>
                  <a:pt x="39" y="22"/>
                  <a:pt x="39" y="22"/>
                  <a:pt x="39" y="22"/>
                </a:cubicBezTo>
                <a:cubicBezTo>
                  <a:pt x="37" y="22"/>
                  <a:pt x="35" y="20"/>
                  <a:pt x="35" y="18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1"/>
                  <a:pt x="37" y="0"/>
                  <a:pt x="39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4" y="0"/>
                  <a:pt x="66" y="1"/>
                  <a:pt x="66" y="3"/>
                </a:cubicBezTo>
                <a:cubicBezTo>
                  <a:pt x="66" y="18"/>
                  <a:pt x="66" y="18"/>
                  <a:pt x="66" y="18"/>
                </a:cubicBezTo>
                <a:cubicBezTo>
                  <a:pt x="66" y="20"/>
                  <a:pt x="64" y="22"/>
                  <a:pt x="62" y="22"/>
                </a:cubicBezTo>
                <a:moveTo>
                  <a:pt x="27" y="22"/>
                </a:moveTo>
                <a:cubicBezTo>
                  <a:pt x="4" y="22"/>
                  <a:pt x="4" y="22"/>
                  <a:pt x="4" y="22"/>
                </a:cubicBezTo>
                <a:cubicBezTo>
                  <a:pt x="2" y="22"/>
                  <a:pt x="0" y="20"/>
                  <a:pt x="0" y="18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9" y="0"/>
                  <a:pt x="30" y="1"/>
                  <a:pt x="30" y="3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20"/>
                  <a:pt x="29" y="22"/>
                  <a:pt x="27" y="22"/>
                </a:cubicBezTo>
                <a:moveTo>
                  <a:pt x="62" y="48"/>
                </a:move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7"/>
                  <a:pt x="0" y="45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8"/>
                  <a:pt x="2" y="27"/>
                  <a:pt x="4" y="27"/>
                </a:cubicBezTo>
                <a:cubicBezTo>
                  <a:pt x="62" y="27"/>
                  <a:pt x="62" y="27"/>
                  <a:pt x="62" y="27"/>
                </a:cubicBezTo>
                <a:cubicBezTo>
                  <a:pt x="64" y="27"/>
                  <a:pt x="66" y="28"/>
                  <a:pt x="66" y="30"/>
                </a:cubicBezTo>
                <a:cubicBezTo>
                  <a:pt x="66" y="45"/>
                  <a:pt x="66" y="45"/>
                  <a:pt x="66" y="45"/>
                </a:cubicBezTo>
                <a:cubicBezTo>
                  <a:pt x="66" y="47"/>
                  <a:pt x="64" y="48"/>
                  <a:pt x="62" y="48"/>
                </a:cubicBezTo>
                <a:moveTo>
                  <a:pt x="100" y="24"/>
                </a:moveTo>
                <a:cubicBezTo>
                  <a:pt x="80" y="24"/>
                  <a:pt x="80" y="24"/>
                  <a:pt x="80" y="24"/>
                </a:cubicBezTo>
                <a:cubicBezTo>
                  <a:pt x="79" y="24"/>
                  <a:pt x="78" y="24"/>
                  <a:pt x="78" y="23"/>
                </a:cubicBezTo>
                <a:cubicBezTo>
                  <a:pt x="78" y="11"/>
                  <a:pt x="78" y="11"/>
                  <a:pt x="78" y="11"/>
                </a:cubicBezTo>
                <a:cubicBezTo>
                  <a:pt x="78" y="10"/>
                  <a:pt x="79" y="10"/>
                  <a:pt x="80" y="10"/>
                </a:cubicBezTo>
                <a:cubicBezTo>
                  <a:pt x="92" y="10"/>
                  <a:pt x="92" y="10"/>
                  <a:pt x="92" y="10"/>
                </a:cubicBezTo>
                <a:cubicBezTo>
                  <a:pt x="93" y="10"/>
                  <a:pt x="93" y="10"/>
                  <a:pt x="94" y="10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3" y="23"/>
                  <a:pt x="102" y="24"/>
                  <a:pt x="100" y="24"/>
                </a:cubicBezTo>
                <a:moveTo>
                  <a:pt x="117" y="52"/>
                </a:moveTo>
                <a:cubicBezTo>
                  <a:pt x="113" y="52"/>
                  <a:pt x="113" y="52"/>
                  <a:pt x="113" y="52"/>
                </a:cubicBezTo>
                <a:cubicBezTo>
                  <a:pt x="113" y="29"/>
                  <a:pt x="113" y="29"/>
                  <a:pt x="113" y="29"/>
                </a:cubicBezTo>
                <a:cubicBezTo>
                  <a:pt x="113" y="26"/>
                  <a:pt x="112" y="24"/>
                  <a:pt x="111" y="21"/>
                </a:cubicBezTo>
                <a:cubicBezTo>
                  <a:pt x="101" y="6"/>
                  <a:pt x="101" y="6"/>
                  <a:pt x="101" y="6"/>
                </a:cubicBezTo>
                <a:cubicBezTo>
                  <a:pt x="98" y="3"/>
                  <a:pt x="94" y="0"/>
                  <a:pt x="89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2" y="0"/>
                  <a:pt x="70" y="2"/>
                  <a:pt x="70" y="4"/>
                </a:cubicBezTo>
                <a:cubicBezTo>
                  <a:pt x="70" y="52"/>
                  <a:pt x="70" y="52"/>
                  <a:pt x="70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7" y="54"/>
                  <a:pt x="49" y="57"/>
                  <a:pt x="49" y="60"/>
                </a:cubicBezTo>
                <a:cubicBezTo>
                  <a:pt x="76" y="60"/>
                  <a:pt x="76" y="60"/>
                  <a:pt x="76" y="60"/>
                </a:cubicBezTo>
                <a:cubicBezTo>
                  <a:pt x="77" y="54"/>
                  <a:pt x="83" y="48"/>
                  <a:pt x="90" y="48"/>
                </a:cubicBezTo>
                <a:cubicBezTo>
                  <a:pt x="97" y="48"/>
                  <a:pt x="103" y="54"/>
                  <a:pt x="104" y="60"/>
                </a:cubicBezTo>
                <a:cubicBezTo>
                  <a:pt x="117" y="60"/>
                  <a:pt x="117" y="60"/>
                  <a:pt x="117" y="60"/>
                </a:cubicBezTo>
                <a:cubicBezTo>
                  <a:pt x="118" y="60"/>
                  <a:pt x="119" y="59"/>
                  <a:pt x="119" y="59"/>
                </a:cubicBezTo>
                <a:cubicBezTo>
                  <a:pt x="119" y="53"/>
                  <a:pt x="119" y="53"/>
                  <a:pt x="119" y="53"/>
                </a:cubicBezTo>
                <a:cubicBezTo>
                  <a:pt x="119" y="53"/>
                  <a:pt x="118" y="52"/>
                  <a:pt x="117" y="52"/>
                </a:cubicBezTo>
                <a:moveTo>
                  <a:pt x="90" y="67"/>
                </a:moveTo>
                <a:cubicBezTo>
                  <a:pt x="87" y="67"/>
                  <a:pt x="85" y="65"/>
                  <a:pt x="85" y="62"/>
                </a:cubicBezTo>
                <a:cubicBezTo>
                  <a:pt x="85" y="59"/>
                  <a:pt x="87" y="57"/>
                  <a:pt x="90" y="57"/>
                </a:cubicBezTo>
                <a:cubicBezTo>
                  <a:pt x="93" y="57"/>
                  <a:pt x="95" y="59"/>
                  <a:pt x="95" y="62"/>
                </a:cubicBezTo>
                <a:cubicBezTo>
                  <a:pt x="95" y="65"/>
                  <a:pt x="93" y="67"/>
                  <a:pt x="90" y="67"/>
                </a:cubicBezTo>
                <a:moveTo>
                  <a:pt x="90" y="52"/>
                </a:moveTo>
                <a:cubicBezTo>
                  <a:pt x="84" y="52"/>
                  <a:pt x="80" y="56"/>
                  <a:pt x="80" y="62"/>
                </a:cubicBezTo>
                <a:cubicBezTo>
                  <a:pt x="80" y="68"/>
                  <a:pt x="84" y="73"/>
                  <a:pt x="90" y="73"/>
                </a:cubicBezTo>
                <a:cubicBezTo>
                  <a:pt x="96" y="73"/>
                  <a:pt x="100" y="68"/>
                  <a:pt x="100" y="62"/>
                </a:cubicBezTo>
                <a:cubicBezTo>
                  <a:pt x="100" y="56"/>
                  <a:pt x="96" y="52"/>
                  <a:pt x="90" y="52"/>
                </a:cubicBezTo>
                <a:moveTo>
                  <a:pt x="26" y="52"/>
                </a:moveTo>
                <a:cubicBezTo>
                  <a:pt x="3" y="52"/>
                  <a:pt x="3" y="52"/>
                  <a:pt x="3" y="52"/>
                </a:cubicBezTo>
                <a:cubicBezTo>
                  <a:pt x="2" y="52"/>
                  <a:pt x="1" y="53"/>
                  <a:pt x="1" y="53"/>
                </a:cubicBezTo>
                <a:cubicBezTo>
                  <a:pt x="1" y="59"/>
                  <a:pt x="1" y="59"/>
                  <a:pt x="1" y="59"/>
                </a:cubicBezTo>
                <a:cubicBezTo>
                  <a:pt x="1" y="59"/>
                  <a:pt x="2" y="60"/>
                  <a:pt x="3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2" y="57"/>
                  <a:pt x="24" y="54"/>
                  <a:pt x="26" y="52"/>
                </a:cubicBezTo>
                <a:moveTo>
                  <a:pt x="35" y="67"/>
                </a:moveTo>
                <a:cubicBezTo>
                  <a:pt x="32" y="67"/>
                  <a:pt x="30" y="65"/>
                  <a:pt x="30" y="62"/>
                </a:cubicBezTo>
                <a:cubicBezTo>
                  <a:pt x="30" y="59"/>
                  <a:pt x="32" y="57"/>
                  <a:pt x="35" y="57"/>
                </a:cubicBezTo>
                <a:cubicBezTo>
                  <a:pt x="38" y="57"/>
                  <a:pt x="41" y="59"/>
                  <a:pt x="41" y="62"/>
                </a:cubicBezTo>
                <a:cubicBezTo>
                  <a:pt x="41" y="65"/>
                  <a:pt x="38" y="67"/>
                  <a:pt x="35" y="67"/>
                </a:cubicBezTo>
                <a:moveTo>
                  <a:pt x="35" y="52"/>
                </a:moveTo>
                <a:cubicBezTo>
                  <a:pt x="30" y="52"/>
                  <a:pt x="25" y="56"/>
                  <a:pt x="25" y="62"/>
                </a:cubicBezTo>
                <a:cubicBezTo>
                  <a:pt x="25" y="68"/>
                  <a:pt x="30" y="73"/>
                  <a:pt x="35" y="73"/>
                </a:cubicBezTo>
                <a:cubicBezTo>
                  <a:pt x="41" y="73"/>
                  <a:pt x="46" y="68"/>
                  <a:pt x="46" y="62"/>
                </a:cubicBezTo>
                <a:cubicBezTo>
                  <a:pt x="46" y="56"/>
                  <a:pt x="41" y="52"/>
                  <a:pt x="35" y="52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4" name="Freeform 378">
            <a:extLst>
              <a:ext uri="{FF2B5EF4-FFF2-40B4-BE49-F238E27FC236}">
                <a16:creationId xmlns:a16="http://schemas.microsoft.com/office/drawing/2014/main" id="{C3EA27FA-5327-1DCA-0305-B6389ACAC7AC}"/>
              </a:ext>
            </a:extLst>
          </p:cNvPr>
          <p:cNvSpPr>
            <a:spLocks noEditPoints="1"/>
          </p:cNvSpPr>
          <p:nvPr/>
        </p:nvSpPr>
        <p:spPr bwMode="auto">
          <a:xfrm>
            <a:off x="8887432" y="5527198"/>
            <a:ext cx="299986" cy="226733"/>
          </a:xfrm>
          <a:custGeom>
            <a:avLst/>
            <a:gdLst/>
            <a:ahLst/>
            <a:cxnLst>
              <a:cxn ang="0">
                <a:pos x="29" y="27"/>
              </a:cxn>
              <a:cxn ang="0">
                <a:pos x="20" y="23"/>
              </a:cxn>
              <a:cxn ang="0">
                <a:pos x="23" y="9"/>
              </a:cxn>
              <a:cxn ang="0">
                <a:pos x="25" y="21"/>
              </a:cxn>
              <a:cxn ang="0">
                <a:pos x="32" y="25"/>
              </a:cxn>
              <a:cxn ang="0">
                <a:pos x="23" y="41"/>
              </a:cxn>
              <a:cxn ang="0">
                <a:pos x="23" y="5"/>
              </a:cxn>
              <a:cxn ang="0">
                <a:pos x="23" y="41"/>
              </a:cxn>
              <a:cxn ang="0">
                <a:pos x="0" y="23"/>
              </a:cxn>
              <a:cxn ang="0">
                <a:pos x="46" y="23"/>
              </a:cxn>
              <a:cxn ang="0">
                <a:pos x="66" y="15"/>
              </a:cxn>
              <a:cxn ang="0">
                <a:pos x="49" y="23"/>
              </a:cxn>
              <a:cxn ang="0">
                <a:pos x="16" y="48"/>
              </a:cxn>
              <a:cxn ang="0">
                <a:pos x="17" y="67"/>
              </a:cxn>
              <a:cxn ang="0">
                <a:pos x="70" y="65"/>
              </a:cxn>
              <a:cxn ang="0">
                <a:pos x="66" y="15"/>
              </a:cxn>
              <a:cxn ang="0">
                <a:pos x="38" y="81"/>
              </a:cxn>
              <a:cxn ang="0">
                <a:pos x="48" y="81"/>
              </a:cxn>
              <a:cxn ang="0">
                <a:pos x="43" y="71"/>
              </a:cxn>
              <a:cxn ang="0">
                <a:pos x="43" y="90"/>
              </a:cxn>
              <a:cxn ang="0">
                <a:pos x="43" y="71"/>
              </a:cxn>
              <a:cxn ang="0">
                <a:pos x="12" y="73"/>
              </a:cxn>
              <a:cxn ang="0">
                <a:pos x="13" y="79"/>
              </a:cxn>
              <a:cxn ang="0">
                <a:pos x="35" y="71"/>
              </a:cxn>
              <a:cxn ang="0">
                <a:pos x="93" y="85"/>
              </a:cxn>
              <a:cxn ang="0">
                <a:pos x="93" y="76"/>
              </a:cxn>
              <a:cxn ang="0">
                <a:pos x="93" y="85"/>
              </a:cxn>
              <a:cxn ang="0">
                <a:pos x="83" y="81"/>
              </a:cxn>
              <a:cxn ang="0">
                <a:pos x="102" y="81"/>
              </a:cxn>
              <a:cxn ang="0">
                <a:pos x="102" y="46"/>
              </a:cxn>
              <a:cxn ang="0">
                <a:pos x="82" y="45"/>
              </a:cxn>
              <a:cxn ang="0">
                <a:pos x="83" y="33"/>
              </a:cxn>
              <a:cxn ang="0">
                <a:pos x="96" y="33"/>
              </a:cxn>
              <a:cxn ang="0">
                <a:pos x="102" y="46"/>
              </a:cxn>
              <a:cxn ang="0">
                <a:pos x="114" y="71"/>
              </a:cxn>
              <a:cxn ang="0">
                <a:pos x="111" y="44"/>
              </a:cxn>
              <a:cxn ang="0">
                <a:pos x="92" y="25"/>
              </a:cxn>
              <a:cxn ang="0">
                <a:pos x="75" y="28"/>
              </a:cxn>
              <a:cxn ang="0">
                <a:pos x="51" y="71"/>
              </a:cxn>
              <a:cxn ang="0">
                <a:pos x="80" y="79"/>
              </a:cxn>
              <a:cxn ang="0">
                <a:pos x="105" y="79"/>
              </a:cxn>
              <a:cxn ang="0">
                <a:pos x="119" y="77"/>
              </a:cxn>
              <a:cxn ang="0">
                <a:pos x="117" y="71"/>
              </a:cxn>
            </a:cxnLst>
            <a:rect l="0" t="0" r="r" b="b"/>
            <a:pathLst>
              <a:path w="119" h="90">
                <a:moveTo>
                  <a:pt x="30" y="27"/>
                </a:moveTo>
                <a:cubicBezTo>
                  <a:pt x="30" y="27"/>
                  <a:pt x="30" y="27"/>
                  <a:pt x="29" y="27"/>
                </a:cubicBezTo>
                <a:cubicBezTo>
                  <a:pt x="22" y="25"/>
                  <a:pt x="22" y="25"/>
                  <a:pt x="22" y="25"/>
                </a:cubicBezTo>
                <a:cubicBezTo>
                  <a:pt x="21" y="25"/>
                  <a:pt x="20" y="24"/>
                  <a:pt x="20" y="23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0"/>
                  <a:pt x="21" y="9"/>
                  <a:pt x="23" y="9"/>
                </a:cubicBezTo>
                <a:cubicBezTo>
                  <a:pt x="24" y="9"/>
                  <a:pt x="25" y="10"/>
                  <a:pt x="25" y="11"/>
                </a:cubicBezTo>
                <a:cubicBezTo>
                  <a:pt x="25" y="21"/>
                  <a:pt x="25" y="21"/>
                  <a:pt x="25" y="21"/>
                </a:cubicBezTo>
                <a:cubicBezTo>
                  <a:pt x="31" y="23"/>
                  <a:pt x="31" y="23"/>
                  <a:pt x="31" y="23"/>
                </a:cubicBezTo>
                <a:cubicBezTo>
                  <a:pt x="32" y="23"/>
                  <a:pt x="33" y="24"/>
                  <a:pt x="32" y="25"/>
                </a:cubicBezTo>
                <a:cubicBezTo>
                  <a:pt x="32" y="26"/>
                  <a:pt x="31" y="27"/>
                  <a:pt x="30" y="27"/>
                </a:cubicBezTo>
                <a:moveTo>
                  <a:pt x="23" y="41"/>
                </a:moveTo>
                <a:cubicBezTo>
                  <a:pt x="13" y="41"/>
                  <a:pt x="5" y="33"/>
                  <a:pt x="5" y="23"/>
                </a:cubicBezTo>
                <a:cubicBezTo>
                  <a:pt x="5" y="13"/>
                  <a:pt x="13" y="5"/>
                  <a:pt x="23" y="5"/>
                </a:cubicBezTo>
                <a:cubicBezTo>
                  <a:pt x="33" y="5"/>
                  <a:pt x="41" y="13"/>
                  <a:pt x="41" y="23"/>
                </a:cubicBezTo>
                <a:cubicBezTo>
                  <a:pt x="41" y="33"/>
                  <a:pt x="33" y="41"/>
                  <a:pt x="23" y="41"/>
                </a:cubicBezTo>
                <a:moveTo>
                  <a:pt x="23" y="0"/>
                </a:moveTo>
                <a:cubicBezTo>
                  <a:pt x="10" y="0"/>
                  <a:pt x="0" y="11"/>
                  <a:pt x="0" y="23"/>
                </a:cubicBezTo>
                <a:cubicBezTo>
                  <a:pt x="0" y="36"/>
                  <a:pt x="10" y="46"/>
                  <a:pt x="23" y="46"/>
                </a:cubicBezTo>
                <a:cubicBezTo>
                  <a:pt x="36" y="46"/>
                  <a:pt x="46" y="36"/>
                  <a:pt x="46" y="23"/>
                </a:cubicBezTo>
                <a:cubicBezTo>
                  <a:pt x="46" y="11"/>
                  <a:pt x="36" y="0"/>
                  <a:pt x="23" y="0"/>
                </a:cubicBezTo>
                <a:moveTo>
                  <a:pt x="66" y="15"/>
                </a:moveTo>
                <a:cubicBezTo>
                  <a:pt x="48" y="15"/>
                  <a:pt x="48" y="15"/>
                  <a:pt x="48" y="15"/>
                </a:cubicBezTo>
                <a:cubicBezTo>
                  <a:pt x="49" y="18"/>
                  <a:pt x="49" y="20"/>
                  <a:pt x="49" y="23"/>
                </a:cubicBezTo>
                <a:cubicBezTo>
                  <a:pt x="49" y="38"/>
                  <a:pt x="38" y="49"/>
                  <a:pt x="23" y="49"/>
                </a:cubicBezTo>
                <a:cubicBezTo>
                  <a:pt x="21" y="49"/>
                  <a:pt x="18" y="49"/>
                  <a:pt x="16" y="48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66"/>
                  <a:pt x="16" y="67"/>
                  <a:pt x="17" y="67"/>
                </a:cubicBezTo>
                <a:cubicBezTo>
                  <a:pt x="69" y="67"/>
                  <a:pt x="69" y="67"/>
                  <a:pt x="69" y="67"/>
                </a:cubicBezTo>
                <a:cubicBezTo>
                  <a:pt x="70" y="67"/>
                  <a:pt x="70" y="66"/>
                  <a:pt x="70" y="65"/>
                </a:cubicBezTo>
                <a:cubicBezTo>
                  <a:pt x="70" y="20"/>
                  <a:pt x="70" y="20"/>
                  <a:pt x="70" y="20"/>
                </a:cubicBezTo>
                <a:cubicBezTo>
                  <a:pt x="70" y="17"/>
                  <a:pt x="68" y="15"/>
                  <a:pt x="66" y="15"/>
                </a:cubicBezTo>
                <a:moveTo>
                  <a:pt x="43" y="85"/>
                </a:moveTo>
                <a:cubicBezTo>
                  <a:pt x="40" y="85"/>
                  <a:pt x="38" y="83"/>
                  <a:pt x="38" y="81"/>
                </a:cubicBezTo>
                <a:cubicBezTo>
                  <a:pt x="38" y="78"/>
                  <a:pt x="40" y="76"/>
                  <a:pt x="43" y="76"/>
                </a:cubicBezTo>
                <a:cubicBezTo>
                  <a:pt x="45" y="76"/>
                  <a:pt x="48" y="78"/>
                  <a:pt x="48" y="81"/>
                </a:cubicBezTo>
                <a:cubicBezTo>
                  <a:pt x="48" y="83"/>
                  <a:pt x="45" y="85"/>
                  <a:pt x="43" y="85"/>
                </a:cubicBezTo>
                <a:moveTo>
                  <a:pt x="43" y="71"/>
                </a:moveTo>
                <a:cubicBezTo>
                  <a:pt x="38" y="71"/>
                  <a:pt x="33" y="75"/>
                  <a:pt x="33" y="81"/>
                </a:cubicBezTo>
                <a:cubicBezTo>
                  <a:pt x="33" y="86"/>
                  <a:pt x="38" y="90"/>
                  <a:pt x="43" y="90"/>
                </a:cubicBezTo>
                <a:cubicBezTo>
                  <a:pt x="48" y="90"/>
                  <a:pt x="52" y="86"/>
                  <a:pt x="52" y="81"/>
                </a:cubicBezTo>
                <a:cubicBezTo>
                  <a:pt x="52" y="75"/>
                  <a:pt x="48" y="71"/>
                  <a:pt x="43" y="71"/>
                </a:cubicBezTo>
                <a:moveTo>
                  <a:pt x="13" y="71"/>
                </a:moveTo>
                <a:cubicBezTo>
                  <a:pt x="13" y="71"/>
                  <a:pt x="12" y="72"/>
                  <a:pt x="12" y="73"/>
                </a:cubicBezTo>
                <a:cubicBezTo>
                  <a:pt x="12" y="77"/>
                  <a:pt x="12" y="77"/>
                  <a:pt x="12" y="77"/>
                </a:cubicBezTo>
                <a:cubicBezTo>
                  <a:pt x="12" y="78"/>
                  <a:pt x="13" y="79"/>
                  <a:pt x="13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1" y="76"/>
                  <a:pt x="32" y="73"/>
                  <a:pt x="35" y="71"/>
                </a:cubicBezTo>
                <a:lnTo>
                  <a:pt x="13" y="71"/>
                </a:lnTo>
                <a:close/>
                <a:moveTo>
                  <a:pt x="93" y="85"/>
                </a:moveTo>
                <a:cubicBezTo>
                  <a:pt x="90" y="85"/>
                  <a:pt x="88" y="83"/>
                  <a:pt x="88" y="81"/>
                </a:cubicBezTo>
                <a:cubicBezTo>
                  <a:pt x="88" y="78"/>
                  <a:pt x="90" y="76"/>
                  <a:pt x="93" y="76"/>
                </a:cubicBezTo>
                <a:cubicBezTo>
                  <a:pt x="95" y="76"/>
                  <a:pt x="97" y="78"/>
                  <a:pt x="97" y="81"/>
                </a:cubicBezTo>
                <a:cubicBezTo>
                  <a:pt x="97" y="83"/>
                  <a:pt x="95" y="85"/>
                  <a:pt x="93" y="85"/>
                </a:cubicBezTo>
                <a:moveTo>
                  <a:pt x="93" y="71"/>
                </a:moveTo>
                <a:cubicBezTo>
                  <a:pt x="87" y="71"/>
                  <a:pt x="83" y="75"/>
                  <a:pt x="83" y="81"/>
                </a:cubicBezTo>
                <a:cubicBezTo>
                  <a:pt x="83" y="86"/>
                  <a:pt x="87" y="90"/>
                  <a:pt x="93" y="90"/>
                </a:cubicBezTo>
                <a:cubicBezTo>
                  <a:pt x="98" y="90"/>
                  <a:pt x="102" y="86"/>
                  <a:pt x="102" y="81"/>
                </a:cubicBezTo>
                <a:cubicBezTo>
                  <a:pt x="102" y="75"/>
                  <a:pt x="98" y="71"/>
                  <a:pt x="93" y="71"/>
                </a:cubicBezTo>
                <a:moveTo>
                  <a:pt x="102" y="46"/>
                </a:moveTo>
                <a:cubicBezTo>
                  <a:pt x="83" y="46"/>
                  <a:pt x="83" y="46"/>
                  <a:pt x="83" y="46"/>
                </a:cubicBezTo>
                <a:cubicBezTo>
                  <a:pt x="82" y="46"/>
                  <a:pt x="82" y="46"/>
                  <a:pt x="82" y="45"/>
                </a:cubicBezTo>
                <a:cubicBezTo>
                  <a:pt x="82" y="34"/>
                  <a:pt x="82" y="34"/>
                  <a:pt x="82" y="34"/>
                </a:cubicBezTo>
                <a:cubicBezTo>
                  <a:pt x="82" y="33"/>
                  <a:pt x="82" y="33"/>
                  <a:pt x="83" y="33"/>
                </a:cubicBezTo>
                <a:cubicBezTo>
                  <a:pt x="95" y="33"/>
                  <a:pt x="95" y="33"/>
                  <a:pt x="95" y="33"/>
                </a:cubicBezTo>
                <a:cubicBezTo>
                  <a:pt x="95" y="33"/>
                  <a:pt x="96" y="33"/>
                  <a:pt x="96" y="33"/>
                </a:cubicBezTo>
                <a:cubicBezTo>
                  <a:pt x="103" y="44"/>
                  <a:pt x="103" y="44"/>
                  <a:pt x="103" y="44"/>
                </a:cubicBezTo>
                <a:cubicBezTo>
                  <a:pt x="104" y="45"/>
                  <a:pt x="103" y="46"/>
                  <a:pt x="102" y="46"/>
                </a:cubicBezTo>
                <a:moveTo>
                  <a:pt x="117" y="71"/>
                </a:moveTo>
                <a:cubicBezTo>
                  <a:pt x="114" y="71"/>
                  <a:pt x="114" y="71"/>
                  <a:pt x="114" y="71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4" y="48"/>
                  <a:pt x="113" y="46"/>
                  <a:pt x="111" y="44"/>
                </a:cubicBezTo>
                <a:cubicBezTo>
                  <a:pt x="102" y="30"/>
                  <a:pt x="102" y="30"/>
                  <a:pt x="102" y="30"/>
                </a:cubicBezTo>
                <a:cubicBezTo>
                  <a:pt x="100" y="27"/>
                  <a:pt x="96" y="25"/>
                  <a:pt x="92" y="25"/>
                </a:cubicBezTo>
                <a:cubicBezTo>
                  <a:pt x="78" y="25"/>
                  <a:pt x="78" y="25"/>
                  <a:pt x="78" y="25"/>
                </a:cubicBezTo>
                <a:cubicBezTo>
                  <a:pt x="76" y="25"/>
                  <a:pt x="75" y="26"/>
                  <a:pt x="75" y="28"/>
                </a:cubicBezTo>
                <a:cubicBezTo>
                  <a:pt x="75" y="71"/>
                  <a:pt x="75" y="71"/>
                  <a:pt x="75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3" y="73"/>
                  <a:pt x="55" y="76"/>
                  <a:pt x="55" y="79"/>
                </a:cubicBezTo>
                <a:cubicBezTo>
                  <a:pt x="80" y="79"/>
                  <a:pt x="80" y="79"/>
                  <a:pt x="80" y="79"/>
                </a:cubicBezTo>
                <a:cubicBezTo>
                  <a:pt x="81" y="73"/>
                  <a:pt x="86" y="68"/>
                  <a:pt x="93" y="68"/>
                </a:cubicBezTo>
                <a:cubicBezTo>
                  <a:pt x="99" y="68"/>
                  <a:pt x="104" y="73"/>
                  <a:pt x="105" y="79"/>
                </a:cubicBezTo>
                <a:cubicBezTo>
                  <a:pt x="117" y="79"/>
                  <a:pt x="117" y="79"/>
                  <a:pt x="117" y="79"/>
                </a:cubicBezTo>
                <a:cubicBezTo>
                  <a:pt x="118" y="79"/>
                  <a:pt x="119" y="78"/>
                  <a:pt x="119" y="77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2"/>
                  <a:pt x="118" y="71"/>
                  <a:pt x="117" y="71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5" name="Freeform 379">
            <a:extLst>
              <a:ext uri="{FF2B5EF4-FFF2-40B4-BE49-F238E27FC236}">
                <a16:creationId xmlns:a16="http://schemas.microsoft.com/office/drawing/2014/main" id="{F788256A-CE22-8771-176B-EED4DD7BD9B0}"/>
              </a:ext>
            </a:extLst>
          </p:cNvPr>
          <p:cNvSpPr>
            <a:spLocks noEditPoints="1"/>
          </p:cNvSpPr>
          <p:nvPr/>
        </p:nvSpPr>
        <p:spPr bwMode="auto">
          <a:xfrm>
            <a:off x="8399085" y="5523710"/>
            <a:ext cx="308705" cy="233710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59" y="14"/>
              </a:cxn>
              <a:cxn ang="0">
                <a:pos x="50" y="25"/>
              </a:cxn>
              <a:cxn ang="0">
                <a:pos x="55" y="25"/>
              </a:cxn>
              <a:cxn ang="0">
                <a:pos x="55" y="37"/>
              </a:cxn>
              <a:cxn ang="0">
                <a:pos x="63" y="37"/>
              </a:cxn>
              <a:cxn ang="0">
                <a:pos x="63" y="25"/>
              </a:cxn>
              <a:cxn ang="0">
                <a:pos x="68" y="25"/>
              </a:cxn>
              <a:cxn ang="0">
                <a:pos x="84" y="8"/>
              </a:cxn>
              <a:cxn ang="0">
                <a:pos x="84" y="37"/>
              </a:cxn>
              <a:cxn ang="0">
                <a:pos x="76" y="45"/>
              </a:cxn>
              <a:cxn ang="0">
                <a:pos x="44" y="45"/>
              </a:cxn>
              <a:cxn ang="0">
                <a:pos x="35" y="37"/>
              </a:cxn>
              <a:cxn ang="0">
                <a:pos x="35" y="8"/>
              </a:cxn>
              <a:cxn ang="0">
                <a:pos x="44" y="0"/>
              </a:cxn>
              <a:cxn ang="0">
                <a:pos x="57" y="0"/>
              </a:cxn>
              <a:cxn ang="0">
                <a:pos x="57" y="6"/>
              </a:cxn>
              <a:cxn ang="0">
                <a:pos x="63" y="6"/>
              </a:cxn>
              <a:cxn ang="0">
                <a:pos x="63" y="0"/>
              </a:cxn>
              <a:cxn ang="0">
                <a:pos x="76" y="0"/>
              </a:cxn>
              <a:cxn ang="0">
                <a:pos x="84" y="8"/>
              </a:cxn>
              <a:cxn ang="0">
                <a:pos x="32" y="58"/>
              </a:cxn>
              <a:cxn ang="0">
                <a:pos x="35" y="54"/>
              </a:cxn>
              <a:cxn ang="0">
                <a:pos x="22" y="44"/>
              </a:cxn>
              <a:cxn ang="0">
                <a:pos x="18" y="46"/>
              </a:cxn>
              <a:cxn ang="0">
                <a:pos x="32" y="58"/>
              </a:cxn>
              <a:cxn ang="0">
                <a:pos x="29" y="65"/>
              </a:cxn>
              <a:cxn ang="0">
                <a:pos x="32" y="61"/>
              </a:cxn>
              <a:cxn ang="0">
                <a:pos x="15" y="48"/>
              </a:cxn>
              <a:cxn ang="0">
                <a:pos x="11" y="49"/>
              </a:cxn>
              <a:cxn ang="0">
                <a:pos x="29" y="65"/>
              </a:cxn>
              <a:cxn ang="0">
                <a:pos x="98" y="54"/>
              </a:cxn>
              <a:cxn ang="0">
                <a:pos x="84" y="51"/>
              </a:cxn>
              <a:cxn ang="0">
                <a:pos x="66" y="57"/>
              </a:cxn>
              <a:cxn ang="0">
                <a:pos x="43" y="57"/>
              </a:cxn>
              <a:cxn ang="0">
                <a:pos x="33" y="67"/>
              </a:cxn>
              <a:cxn ang="0">
                <a:pos x="43" y="76"/>
              </a:cxn>
              <a:cxn ang="0">
                <a:pos x="70" y="76"/>
              </a:cxn>
              <a:cxn ang="0">
                <a:pos x="74" y="79"/>
              </a:cxn>
              <a:cxn ang="0">
                <a:pos x="42" y="79"/>
              </a:cxn>
              <a:cxn ang="0">
                <a:pos x="30" y="71"/>
              </a:cxn>
              <a:cxn ang="0">
                <a:pos x="11" y="53"/>
              </a:cxn>
              <a:cxn ang="0">
                <a:pos x="4" y="60"/>
              </a:cxn>
              <a:cxn ang="0">
                <a:pos x="24" y="81"/>
              </a:cxn>
              <a:cxn ang="0">
                <a:pos x="60" y="93"/>
              </a:cxn>
              <a:cxn ang="0">
                <a:pos x="98" y="84"/>
              </a:cxn>
              <a:cxn ang="0">
                <a:pos x="99" y="82"/>
              </a:cxn>
              <a:cxn ang="0">
                <a:pos x="99" y="56"/>
              </a:cxn>
              <a:cxn ang="0">
                <a:pos x="98" y="54"/>
              </a:cxn>
              <a:cxn ang="0">
                <a:pos x="119" y="90"/>
              </a:cxn>
              <a:cxn ang="0">
                <a:pos x="107" y="90"/>
              </a:cxn>
              <a:cxn ang="0">
                <a:pos x="104" y="87"/>
              </a:cxn>
              <a:cxn ang="0">
                <a:pos x="104" y="49"/>
              </a:cxn>
              <a:cxn ang="0">
                <a:pos x="107" y="46"/>
              </a:cxn>
              <a:cxn ang="0">
                <a:pos x="119" y="46"/>
              </a:cxn>
              <a:cxn ang="0">
                <a:pos x="122" y="49"/>
              </a:cxn>
              <a:cxn ang="0">
                <a:pos x="122" y="87"/>
              </a:cxn>
              <a:cxn ang="0">
                <a:pos x="119" y="90"/>
              </a:cxn>
            </a:cxnLst>
            <a:rect l="0" t="0" r="r" b="b"/>
            <a:pathLst>
              <a:path w="122" h="93">
                <a:moveTo>
                  <a:pt x="68" y="25"/>
                </a:moveTo>
                <a:cubicBezTo>
                  <a:pt x="59" y="14"/>
                  <a:pt x="59" y="14"/>
                  <a:pt x="59" y="14"/>
                </a:cubicBezTo>
                <a:cubicBezTo>
                  <a:pt x="50" y="25"/>
                  <a:pt x="50" y="25"/>
                  <a:pt x="50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37"/>
                  <a:pt x="55" y="37"/>
                  <a:pt x="55" y="37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25"/>
                  <a:pt x="63" y="25"/>
                  <a:pt x="63" y="25"/>
                </a:cubicBezTo>
                <a:cubicBezTo>
                  <a:pt x="68" y="25"/>
                  <a:pt x="68" y="25"/>
                  <a:pt x="68" y="25"/>
                </a:cubicBezTo>
                <a:moveTo>
                  <a:pt x="84" y="8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42"/>
                  <a:pt x="81" y="45"/>
                  <a:pt x="76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39" y="45"/>
                  <a:pt x="35" y="42"/>
                  <a:pt x="35" y="37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4"/>
                  <a:pt x="39" y="0"/>
                  <a:pt x="44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6"/>
                  <a:pt x="57" y="6"/>
                  <a:pt x="57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0"/>
                  <a:pt x="63" y="0"/>
                  <a:pt x="63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81" y="0"/>
                  <a:pt x="84" y="4"/>
                  <a:pt x="84" y="8"/>
                </a:cubicBezTo>
                <a:moveTo>
                  <a:pt x="32" y="58"/>
                </a:moveTo>
                <a:cubicBezTo>
                  <a:pt x="34" y="58"/>
                  <a:pt x="35" y="56"/>
                  <a:pt x="35" y="54"/>
                </a:cubicBezTo>
                <a:cubicBezTo>
                  <a:pt x="33" y="52"/>
                  <a:pt x="26" y="46"/>
                  <a:pt x="22" y="44"/>
                </a:cubicBezTo>
                <a:cubicBezTo>
                  <a:pt x="19" y="43"/>
                  <a:pt x="18" y="46"/>
                  <a:pt x="18" y="46"/>
                </a:cubicBezTo>
                <a:cubicBezTo>
                  <a:pt x="18" y="46"/>
                  <a:pt x="31" y="57"/>
                  <a:pt x="32" y="58"/>
                </a:cubicBezTo>
                <a:moveTo>
                  <a:pt x="29" y="65"/>
                </a:moveTo>
                <a:cubicBezTo>
                  <a:pt x="31" y="64"/>
                  <a:pt x="32" y="62"/>
                  <a:pt x="32" y="61"/>
                </a:cubicBezTo>
                <a:cubicBezTo>
                  <a:pt x="30" y="59"/>
                  <a:pt x="19" y="49"/>
                  <a:pt x="15" y="48"/>
                </a:cubicBezTo>
                <a:cubicBezTo>
                  <a:pt x="12" y="46"/>
                  <a:pt x="11" y="49"/>
                  <a:pt x="11" y="49"/>
                </a:cubicBezTo>
                <a:cubicBezTo>
                  <a:pt x="11" y="49"/>
                  <a:pt x="28" y="63"/>
                  <a:pt x="29" y="65"/>
                </a:cubicBezTo>
                <a:moveTo>
                  <a:pt x="98" y="54"/>
                </a:moveTo>
                <a:cubicBezTo>
                  <a:pt x="96" y="53"/>
                  <a:pt x="90" y="51"/>
                  <a:pt x="84" y="51"/>
                </a:cubicBezTo>
                <a:cubicBezTo>
                  <a:pt x="75" y="51"/>
                  <a:pt x="66" y="57"/>
                  <a:pt x="66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0" y="57"/>
                  <a:pt x="33" y="59"/>
                  <a:pt x="33" y="67"/>
                </a:cubicBezTo>
                <a:cubicBezTo>
                  <a:pt x="33" y="73"/>
                  <a:pt x="39" y="76"/>
                  <a:pt x="43" y="76"/>
                </a:cubicBezTo>
                <a:cubicBezTo>
                  <a:pt x="70" y="76"/>
                  <a:pt x="70" y="76"/>
                  <a:pt x="70" y="76"/>
                </a:cubicBezTo>
                <a:cubicBezTo>
                  <a:pt x="72" y="76"/>
                  <a:pt x="74" y="79"/>
                  <a:pt x="74" y="79"/>
                </a:cubicBezTo>
                <a:cubicBezTo>
                  <a:pt x="42" y="79"/>
                  <a:pt x="42" y="79"/>
                  <a:pt x="42" y="79"/>
                </a:cubicBezTo>
                <a:cubicBezTo>
                  <a:pt x="37" y="79"/>
                  <a:pt x="31" y="75"/>
                  <a:pt x="30" y="71"/>
                </a:cubicBezTo>
                <a:cubicBezTo>
                  <a:pt x="24" y="66"/>
                  <a:pt x="15" y="57"/>
                  <a:pt x="11" y="53"/>
                </a:cubicBezTo>
                <a:cubicBezTo>
                  <a:pt x="7" y="48"/>
                  <a:pt x="0" y="53"/>
                  <a:pt x="4" y="60"/>
                </a:cubicBezTo>
                <a:cubicBezTo>
                  <a:pt x="7" y="63"/>
                  <a:pt x="15" y="72"/>
                  <a:pt x="24" y="81"/>
                </a:cubicBezTo>
                <a:cubicBezTo>
                  <a:pt x="33" y="90"/>
                  <a:pt x="48" y="93"/>
                  <a:pt x="60" y="93"/>
                </a:cubicBezTo>
                <a:cubicBezTo>
                  <a:pt x="73" y="93"/>
                  <a:pt x="86" y="86"/>
                  <a:pt x="98" y="84"/>
                </a:cubicBezTo>
                <a:cubicBezTo>
                  <a:pt x="99" y="84"/>
                  <a:pt x="99" y="83"/>
                  <a:pt x="99" y="82"/>
                </a:cubicBezTo>
                <a:cubicBezTo>
                  <a:pt x="99" y="56"/>
                  <a:pt x="99" y="56"/>
                  <a:pt x="99" y="56"/>
                </a:cubicBezTo>
                <a:cubicBezTo>
                  <a:pt x="99" y="55"/>
                  <a:pt x="99" y="55"/>
                  <a:pt x="98" y="54"/>
                </a:cubicBezTo>
                <a:moveTo>
                  <a:pt x="119" y="90"/>
                </a:moveTo>
                <a:cubicBezTo>
                  <a:pt x="107" y="90"/>
                  <a:pt x="107" y="90"/>
                  <a:pt x="107" y="90"/>
                </a:cubicBezTo>
                <a:cubicBezTo>
                  <a:pt x="105" y="90"/>
                  <a:pt x="104" y="89"/>
                  <a:pt x="104" y="87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4" y="48"/>
                  <a:pt x="105" y="46"/>
                  <a:pt x="107" y="46"/>
                </a:cubicBezTo>
                <a:cubicBezTo>
                  <a:pt x="119" y="46"/>
                  <a:pt x="119" y="46"/>
                  <a:pt x="119" y="46"/>
                </a:cubicBezTo>
                <a:cubicBezTo>
                  <a:pt x="120" y="46"/>
                  <a:pt x="122" y="48"/>
                  <a:pt x="122" y="49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22" y="89"/>
                  <a:pt x="120" y="90"/>
                  <a:pt x="119" y="90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6" name="Freeform 380">
            <a:extLst>
              <a:ext uri="{FF2B5EF4-FFF2-40B4-BE49-F238E27FC236}">
                <a16:creationId xmlns:a16="http://schemas.microsoft.com/office/drawing/2014/main" id="{3DCE4851-FC82-2745-FA82-E3653E1513C4}"/>
              </a:ext>
            </a:extLst>
          </p:cNvPr>
          <p:cNvSpPr>
            <a:spLocks noEditPoints="1"/>
          </p:cNvSpPr>
          <p:nvPr/>
        </p:nvSpPr>
        <p:spPr bwMode="auto">
          <a:xfrm>
            <a:off x="7973524" y="5490570"/>
            <a:ext cx="299986" cy="299986"/>
          </a:xfrm>
          <a:custGeom>
            <a:avLst/>
            <a:gdLst/>
            <a:ahLst/>
            <a:cxnLst>
              <a:cxn ang="0">
                <a:pos x="14" y="64"/>
              </a:cxn>
              <a:cxn ang="0">
                <a:pos x="26" y="64"/>
              </a:cxn>
              <a:cxn ang="0">
                <a:pos x="26" y="54"/>
              </a:cxn>
              <a:cxn ang="0">
                <a:pos x="14" y="54"/>
              </a:cxn>
              <a:cxn ang="0">
                <a:pos x="14" y="45"/>
              </a:cxn>
              <a:cxn ang="0">
                <a:pos x="0" y="59"/>
              </a:cxn>
              <a:cxn ang="0">
                <a:pos x="14" y="74"/>
              </a:cxn>
              <a:cxn ang="0">
                <a:pos x="14" y="64"/>
              </a:cxn>
              <a:cxn ang="0">
                <a:pos x="54" y="14"/>
              </a:cxn>
              <a:cxn ang="0">
                <a:pos x="54" y="26"/>
              </a:cxn>
              <a:cxn ang="0">
                <a:pos x="64" y="26"/>
              </a:cxn>
              <a:cxn ang="0">
                <a:pos x="64" y="14"/>
              </a:cxn>
              <a:cxn ang="0">
                <a:pos x="74" y="14"/>
              </a:cxn>
              <a:cxn ang="0">
                <a:pos x="59" y="0"/>
              </a:cxn>
              <a:cxn ang="0">
                <a:pos x="45" y="14"/>
              </a:cxn>
              <a:cxn ang="0">
                <a:pos x="54" y="14"/>
              </a:cxn>
              <a:cxn ang="0">
                <a:pos x="104" y="54"/>
              </a:cxn>
              <a:cxn ang="0">
                <a:pos x="92" y="54"/>
              </a:cxn>
              <a:cxn ang="0">
                <a:pos x="92" y="64"/>
              </a:cxn>
              <a:cxn ang="0">
                <a:pos x="104" y="64"/>
              </a:cxn>
              <a:cxn ang="0">
                <a:pos x="104" y="74"/>
              </a:cxn>
              <a:cxn ang="0">
                <a:pos x="119" y="59"/>
              </a:cxn>
              <a:cxn ang="0">
                <a:pos x="104" y="45"/>
              </a:cxn>
              <a:cxn ang="0">
                <a:pos x="104" y="54"/>
              </a:cxn>
              <a:cxn ang="0">
                <a:pos x="64" y="104"/>
              </a:cxn>
              <a:cxn ang="0">
                <a:pos x="64" y="92"/>
              </a:cxn>
              <a:cxn ang="0">
                <a:pos x="54" y="92"/>
              </a:cxn>
              <a:cxn ang="0">
                <a:pos x="54" y="104"/>
              </a:cxn>
              <a:cxn ang="0">
                <a:pos x="45" y="104"/>
              </a:cxn>
              <a:cxn ang="0">
                <a:pos x="59" y="119"/>
              </a:cxn>
              <a:cxn ang="0">
                <a:pos x="74" y="104"/>
              </a:cxn>
              <a:cxn ang="0">
                <a:pos x="64" y="104"/>
              </a:cxn>
              <a:cxn ang="0">
                <a:pos x="59" y="32"/>
              </a:cxn>
              <a:cxn ang="0">
                <a:pos x="60" y="32"/>
              </a:cxn>
              <a:cxn ang="0">
                <a:pos x="82" y="42"/>
              </a:cxn>
              <a:cxn ang="0">
                <a:pos x="82" y="44"/>
              </a:cxn>
              <a:cxn ang="0">
                <a:pos x="60" y="54"/>
              </a:cxn>
              <a:cxn ang="0">
                <a:pos x="59" y="55"/>
              </a:cxn>
              <a:cxn ang="0">
                <a:pos x="59" y="54"/>
              </a:cxn>
              <a:cxn ang="0">
                <a:pos x="36" y="45"/>
              </a:cxn>
              <a:cxn ang="0">
                <a:pos x="36" y="42"/>
              </a:cxn>
              <a:cxn ang="0">
                <a:pos x="59" y="32"/>
              </a:cxn>
              <a:cxn ang="0">
                <a:pos x="59" y="32"/>
              </a:cxn>
              <a:cxn ang="0">
                <a:pos x="84" y="48"/>
              </a:cxn>
              <a:cxn ang="0">
                <a:pos x="86" y="50"/>
              </a:cxn>
              <a:cxn ang="0">
                <a:pos x="86" y="75"/>
              </a:cxn>
              <a:cxn ang="0">
                <a:pos x="85" y="76"/>
              </a:cxn>
              <a:cxn ang="0">
                <a:pos x="64" y="86"/>
              </a:cxn>
              <a:cxn ang="0">
                <a:pos x="63" y="86"/>
              </a:cxn>
              <a:cxn ang="0">
                <a:pos x="61" y="84"/>
              </a:cxn>
              <a:cxn ang="0">
                <a:pos x="61" y="59"/>
              </a:cxn>
              <a:cxn ang="0">
                <a:pos x="62" y="57"/>
              </a:cxn>
              <a:cxn ang="0">
                <a:pos x="83" y="48"/>
              </a:cxn>
              <a:cxn ang="0">
                <a:pos x="84" y="48"/>
              </a:cxn>
              <a:cxn ang="0">
                <a:pos x="33" y="75"/>
              </a:cxn>
              <a:cxn ang="0">
                <a:pos x="33" y="50"/>
              </a:cxn>
              <a:cxn ang="0">
                <a:pos x="36" y="48"/>
              </a:cxn>
              <a:cxn ang="0">
                <a:pos x="57" y="57"/>
              </a:cxn>
              <a:cxn ang="0">
                <a:pos x="58" y="59"/>
              </a:cxn>
              <a:cxn ang="0">
                <a:pos x="58" y="84"/>
              </a:cxn>
              <a:cxn ang="0">
                <a:pos x="56" y="86"/>
              </a:cxn>
              <a:cxn ang="0">
                <a:pos x="34" y="76"/>
              </a:cxn>
              <a:cxn ang="0">
                <a:pos x="33" y="75"/>
              </a:cxn>
            </a:cxnLst>
            <a:rect l="0" t="0" r="r" b="b"/>
            <a:pathLst>
              <a:path w="119" h="119">
                <a:moveTo>
                  <a:pt x="14" y="64"/>
                </a:moveTo>
                <a:cubicBezTo>
                  <a:pt x="26" y="64"/>
                  <a:pt x="26" y="64"/>
                  <a:pt x="26" y="64"/>
                </a:cubicBezTo>
                <a:cubicBezTo>
                  <a:pt x="26" y="54"/>
                  <a:pt x="26" y="54"/>
                  <a:pt x="26" y="54"/>
                </a:cubicBezTo>
                <a:cubicBezTo>
                  <a:pt x="14" y="54"/>
                  <a:pt x="14" y="54"/>
                  <a:pt x="14" y="54"/>
                </a:cubicBezTo>
                <a:cubicBezTo>
                  <a:pt x="14" y="45"/>
                  <a:pt x="14" y="45"/>
                  <a:pt x="14" y="45"/>
                </a:cubicBezTo>
                <a:cubicBezTo>
                  <a:pt x="0" y="59"/>
                  <a:pt x="0" y="59"/>
                  <a:pt x="0" y="59"/>
                </a:cubicBezTo>
                <a:cubicBezTo>
                  <a:pt x="14" y="74"/>
                  <a:pt x="14" y="74"/>
                  <a:pt x="14" y="74"/>
                </a:cubicBezTo>
                <a:lnTo>
                  <a:pt x="14" y="64"/>
                </a:lnTo>
                <a:close/>
                <a:moveTo>
                  <a:pt x="54" y="14"/>
                </a:moveTo>
                <a:cubicBezTo>
                  <a:pt x="54" y="26"/>
                  <a:pt x="54" y="26"/>
                  <a:pt x="54" y="26"/>
                </a:cubicBezTo>
                <a:cubicBezTo>
                  <a:pt x="64" y="26"/>
                  <a:pt x="64" y="26"/>
                  <a:pt x="64" y="26"/>
                </a:cubicBezTo>
                <a:cubicBezTo>
                  <a:pt x="64" y="14"/>
                  <a:pt x="64" y="14"/>
                  <a:pt x="64" y="14"/>
                </a:cubicBezTo>
                <a:cubicBezTo>
                  <a:pt x="74" y="14"/>
                  <a:pt x="74" y="14"/>
                  <a:pt x="74" y="14"/>
                </a:cubicBezTo>
                <a:cubicBezTo>
                  <a:pt x="59" y="0"/>
                  <a:pt x="59" y="0"/>
                  <a:pt x="59" y="0"/>
                </a:cubicBezTo>
                <a:cubicBezTo>
                  <a:pt x="45" y="14"/>
                  <a:pt x="45" y="14"/>
                  <a:pt x="45" y="14"/>
                </a:cubicBezTo>
                <a:lnTo>
                  <a:pt x="54" y="14"/>
                </a:lnTo>
                <a:close/>
                <a:moveTo>
                  <a:pt x="104" y="54"/>
                </a:moveTo>
                <a:cubicBezTo>
                  <a:pt x="92" y="54"/>
                  <a:pt x="92" y="54"/>
                  <a:pt x="92" y="54"/>
                </a:cubicBezTo>
                <a:cubicBezTo>
                  <a:pt x="92" y="64"/>
                  <a:pt x="92" y="64"/>
                  <a:pt x="92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4" y="74"/>
                  <a:pt x="104" y="74"/>
                  <a:pt x="104" y="7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04" y="45"/>
                  <a:pt x="104" y="45"/>
                  <a:pt x="104" y="45"/>
                </a:cubicBezTo>
                <a:lnTo>
                  <a:pt x="104" y="54"/>
                </a:lnTo>
                <a:close/>
                <a:moveTo>
                  <a:pt x="64" y="104"/>
                </a:moveTo>
                <a:cubicBezTo>
                  <a:pt x="64" y="92"/>
                  <a:pt x="64" y="92"/>
                  <a:pt x="64" y="92"/>
                </a:cubicBezTo>
                <a:cubicBezTo>
                  <a:pt x="54" y="92"/>
                  <a:pt x="54" y="92"/>
                  <a:pt x="54" y="92"/>
                </a:cubicBezTo>
                <a:cubicBezTo>
                  <a:pt x="54" y="104"/>
                  <a:pt x="54" y="104"/>
                  <a:pt x="54" y="104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59" y="119"/>
                  <a:pt x="59" y="119"/>
                  <a:pt x="59" y="119"/>
                </a:cubicBezTo>
                <a:cubicBezTo>
                  <a:pt x="74" y="104"/>
                  <a:pt x="74" y="104"/>
                  <a:pt x="74" y="104"/>
                </a:cubicBezTo>
                <a:lnTo>
                  <a:pt x="64" y="104"/>
                </a:lnTo>
                <a:close/>
                <a:moveTo>
                  <a:pt x="59" y="32"/>
                </a:moveTo>
                <a:cubicBezTo>
                  <a:pt x="59" y="32"/>
                  <a:pt x="60" y="32"/>
                  <a:pt x="60" y="32"/>
                </a:cubicBezTo>
                <a:cubicBezTo>
                  <a:pt x="82" y="42"/>
                  <a:pt x="82" y="42"/>
                  <a:pt x="82" y="42"/>
                </a:cubicBezTo>
                <a:cubicBezTo>
                  <a:pt x="83" y="42"/>
                  <a:pt x="83" y="44"/>
                  <a:pt x="82" y="4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5"/>
                  <a:pt x="59" y="55"/>
                  <a:pt x="59" y="55"/>
                </a:cubicBezTo>
                <a:cubicBezTo>
                  <a:pt x="59" y="55"/>
                  <a:pt x="59" y="55"/>
                  <a:pt x="59" y="54"/>
                </a:cubicBezTo>
                <a:cubicBezTo>
                  <a:pt x="36" y="45"/>
                  <a:pt x="36" y="45"/>
                  <a:pt x="36" y="45"/>
                </a:cubicBezTo>
                <a:cubicBezTo>
                  <a:pt x="35" y="44"/>
                  <a:pt x="35" y="42"/>
                  <a:pt x="36" y="42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moveTo>
                  <a:pt x="84" y="48"/>
                </a:moveTo>
                <a:cubicBezTo>
                  <a:pt x="85" y="48"/>
                  <a:pt x="86" y="49"/>
                  <a:pt x="86" y="50"/>
                </a:cubicBezTo>
                <a:cubicBezTo>
                  <a:pt x="86" y="75"/>
                  <a:pt x="86" y="75"/>
                  <a:pt x="86" y="75"/>
                </a:cubicBezTo>
                <a:cubicBezTo>
                  <a:pt x="86" y="76"/>
                  <a:pt x="85" y="76"/>
                  <a:pt x="85" y="76"/>
                </a:cubicBezTo>
                <a:cubicBezTo>
                  <a:pt x="64" y="86"/>
                  <a:pt x="64" y="86"/>
                  <a:pt x="64" y="86"/>
                </a:cubicBezTo>
                <a:cubicBezTo>
                  <a:pt x="63" y="86"/>
                  <a:pt x="63" y="86"/>
                  <a:pt x="63" y="86"/>
                </a:cubicBezTo>
                <a:cubicBezTo>
                  <a:pt x="62" y="86"/>
                  <a:pt x="61" y="85"/>
                  <a:pt x="61" y="84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8"/>
                  <a:pt x="62" y="58"/>
                  <a:pt x="62" y="57"/>
                </a:cubicBezTo>
                <a:cubicBezTo>
                  <a:pt x="83" y="48"/>
                  <a:pt x="83" y="48"/>
                  <a:pt x="83" y="48"/>
                </a:cubicBezTo>
                <a:cubicBezTo>
                  <a:pt x="84" y="48"/>
                  <a:pt x="84" y="48"/>
                  <a:pt x="84" y="48"/>
                </a:cubicBezTo>
                <a:moveTo>
                  <a:pt x="33" y="75"/>
                </a:moveTo>
                <a:cubicBezTo>
                  <a:pt x="33" y="50"/>
                  <a:pt x="33" y="50"/>
                  <a:pt x="33" y="50"/>
                </a:cubicBezTo>
                <a:cubicBezTo>
                  <a:pt x="33" y="49"/>
                  <a:pt x="35" y="48"/>
                  <a:pt x="36" y="48"/>
                </a:cubicBezTo>
                <a:cubicBezTo>
                  <a:pt x="57" y="57"/>
                  <a:pt x="57" y="57"/>
                  <a:pt x="57" y="57"/>
                </a:cubicBezTo>
                <a:cubicBezTo>
                  <a:pt x="57" y="58"/>
                  <a:pt x="58" y="58"/>
                  <a:pt x="58" y="59"/>
                </a:cubicBezTo>
                <a:cubicBezTo>
                  <a:pt x="58" y="84"/>
                  <a:pt x="58" y="84"/>
                  <a:pt x="58" y="84"/>
                </a:cubicBezTo>
                <a:cubicBezTo>
                  <a:pt x="58" y="85"/>
                  <a:pt x="57" y="86"/>
                  <a:pt x="56" y="86"/>
                </a:cubicBezTo>
                <a:cubicBezTo>
                  <a:pt x="34" y="76"/>
                  <a:pt x="34" y="76"/>
                  <a:pt x="34" y="76"/>
                </a:cubicBezTo>
                <a:cubicBezTo>
                  <a:pt x="34" y="76"/>
                  <a:pt x="33" y="76"/>
                  <a:pt x="33" y="75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7" name="Freeform 381">
            <a:extLst>
              <a:ext uri="{FF2B5EF4-FFF2-40B4-BE49-F238E27FC236}">
                <a16:creationId xmlns:a16="http://schemas.microsoft.com/office/drawing/2014/main" id="{98909879-83AF-51FF-6E8C-A36771A08653}"/>
              </a:ext>
            </a:extLst>
          </p:cNvPr>
          <p:cNvSpPr>
            <a:spLocks noEditPoints="1"/>
          </p:cNvSpPr>
          <p:nvPr/>
        </p:nvSpPr>
        <p:spPr bwMode="auto">
          <a:xfrm>
            <a:off x="6639287" y="5506268"/>
            <a:ext cx="296497" cy="268592"/>
          </a:xfrm>
          <a:custGeom>
            <a:avLst/>
            <a:gdLst/>
            <a:ahLst/>
            <a:cxnLst>
              <a:cxn ang="0">
                <a:pos x="91" y="55"/>
              </a:cxn>
              <a:cxn ang="0">
                <a:pos x="91" y="28"/>
              </a:cxn>
              <a:cxn ang="0">
                <a:pos x="68" y="28"/>
              </a:cxn>
              <a:cxn ang="0">
                <a:pos x="68" y="12"/>
              </a:cxn>
              <a:cxn ang="0">
                <a:pos x="91" y="5"/>
              </a:cxn>
              <a:cxn ang="0">
                <a:pos x="91" y="28"/>
              </a:cxn>
              <a:cxn ang="0">
                <a:pos x="114" y="28"/>
              </a:cxn>
              <a:cxn ang="0">
                <a:pos x="91" y="55"/>
              </a:cxn>
              <a:cxn ang="0">
                <a:pos x="91" y="0"/>
              </a:cxn>
              <a:cxn ang="0">
                <a:pos x="64" y="8"/>
              </a:cxn>
              <a:cxn ang="0">
                <a:pos x="64" y="28"/>
              </a:cxn>
              <a:cxn ang="0">
                <a:pos x="91" y="59"/>
              </a:cxn>
              <a:cxn ang="0">
                <a:pos x="118" y="28"/>
              </a:cxn>
              <a:cxn ang="0">
                <a:pos x="118" y="8"/>
              </a:cxn>
              <a:cxn ang="0">
                <a:pos x="91" y="0"/>
              </a:cxn>
              <a:cxn ang="0">
                <a:pos x="37" y="76"/>
              </a:cxn>
              <a:cxn ang="0">
                <a:pos x="37" y="85"/>
              </a:cxn>
              <a:cxn ang="0">
                <a:pos x="33" y="85"/>
              </a:cxn>
              <a:cxn ang="0">
                <a:pos x="33" y="76"/>
              </a:cxn>
              <a:cxn ang="0">
                <a:pos x="29" y="76"/>
              </a:cxn>
              <a:cxn ang="0">
                <a:pos x="35" y="68"/>
              </a:cxn>
              <a:cxn ang="0">
                <a:pos x="41" y="76"/>
              </a:cxn>
              <a:cxn ang="0">
                <a:pos x="37" y="76"/>
              </a:cxn>
              <a:cxn ang="0">
                <a:pos x="39" y="95"/>
              </a:cxn>
              <a:cxn ang="0">
                <a:pos x="15" y="95"/>
              </a:cxn>
              <a:cxn ang="0">
                <a:pos x="15" y="91"/>
              </a:cxn>
              <a:cxn ang="0">
                <a:pos x="39" y="91"/>
              </a:cxn>
              <a:cxn ang="0">
                <a:pos x="39" y="95"/>
              </a:cxn>
              <a:cxn ang="0">
                <a:pos x="19" y="68"/>
              </a:cxn>
              <a:cxn ang="0">
                <a:pos x="25" y="76"/>
              </a:cxn>
              <a:cxn ang="0">
                <a:pos x="21" y="76"/>
              </a:cxn>
              <a:cxn ang="0">
                <a:pos x="21" y="85"/>
              </a:cxn>
              <a:cxn ang="0">
                <a:pos x="17" y="85"/>
              </a:cxn>
              <a:cxn ang="0">
                <a:pos x="17" y="76"/>
              </a:cxn>
              <a:cxn ang="0">
                <a:pos x="13" y="76"/>
              </a:cxn>
              <a:cxn ang="0">
                <a:pos x="19" y="68"/>
              </a:cxn>
              <a:cxn ang="0">
                <a:pos x="94" y="64"/>
              </a:cxn>
              <a:cxn ang="0">
                <a:pos x="91" y="65"/>
              </a:cxn>
              <a:cxn ang="0">
                <a:pos x="89" y="64"/>
              </a:cxn>
              <a:cxn ang="0">
                <a:pos x="59" y="28"/>
              </a:cxn>
              <a:cxn ang="0">
                <a:pos x="59" y="19"/>
              </a:cxn>
              <a:cxn ang="0">
                <a:pos x="53" y="19"/>
              </a:cxn>
              <a:cxn ang="0">
                <a:pos x="53" y="32"/>
              </a:cxn>
              <a:cxn ang="0">
                <a:pos x="41" y="32"/>
              </a:cxn>
              <a:cxn ang="0">
                <a:pos x="41" y="19"/>
              </a:cxn>
              <a:cxn ang="0">
                <a:pos x="16" y="19"/>
              </a:cxn>
              <a:cxn ang="0">
                <a:pos x="0" y="36"/>
              </a:cxn>
              <a:cxn ang="0">
                <a:pos x="0" y="90"/>
              </a:cxn>
              <a:cxn ang="0">
                <a:pos x="16" y="107"/>
              </a:cxn>
              <a:cxn ang="0">
                <a:pos x="78" y="107"/>
              </a:cxn>
              <a:cxn ang="0">
                <a:pos x="94" y="90"/>
              </a:cxn>
              <a:cxn ang="0">
                <a:pos x="94" y="63"/>
              </a:cxn>
              <a:cxn ang="0">
                <a:pos x="94" y="64"/>
              </a:cxn>
            </a:cxnLst>
            <a:rect l="0" t="0" r="r" b="b"/>
            <a:pathLst>
              <a:path w="118" h="107">
                <a:moveTo>
                  <a:pt x="91" y="55"/>
                </a:moveTo>
                <a:cubicBezTo>
                  <a:pt x="91" y="28"/>
                  <a:pt x="91" y="28"/>
                  <a:pt x="91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12"/>
                  <a:pt x="68" y="12"/>
                  <a:pt x="68" y="12"/>
                </a:cubicBezTo>
                <a:cubicBezTo>
                  <a:pt x="77" y="11"/>
                  <a:pt x="85" y="9"/>
                  <a:pt x="91" y="5"/>
                </a:cubicBezTo>
                <a:cubicBezTo>
                  <a:pt x="91" y="28"/>
                  <a:pt x="91" y="28"/>
                  <a:pt x="91" y="28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114" y="38"/>
                  <a:pt x="107" y="46"/>
                  <a:pt x="91" y="55"/>
                </a:cubicBezTo>
                <a:moveTo>
                  <a:pt x="91" y="0"/>
                </a:moveTo>
                <a:cubicBezTo>
                  <a:pt x="85" y="5"/>
                  <a:pt x="76" y="8"/>
                  <a:pt x="64" y="8"/>
                </a:cubicBezTo>
                <a:cubicBezTo>
                  <a:pt x="64" y="28"/>
                  <a:pt x="64" y="28"/>
                  <a:pt x="64" y="28"/>
                </a:cubicBezTo>
                <a:cubicBezTo>
                  <a:pt x="64" y="41"/>
                  <a:pt x="75" y="51"/>
                  <a:pt x="91" y="59"/>
                </a:cubicBezTo>
                <a:cubicBezTo>
                  <a:pt x="107" y="51"/>
                  <a:pt x="118" y="41"/>
                  <a:pt x="118" y="28"/>
                </a:cubicBezTo>
                <a:cubicBezTo>
                  <a:pt x="118" y="8"/>
                  <a:pt x="118" y="8"/>
                  <a:pt x="118" y="8"/>
                </a:cubicBezTo>
                <a:cubicBezTo>
                  <a:pt x="107" y="8"/>
                  <a:pt x="98" y="5"/>
                  <a:pt x="91" y="0"/>
                </a:cubicBezTo>
                <a:moveTo>
                  <a:pt x="37" y="76"/>
                </a:moveTo>
                <a:cubicBezTo>
                  <a:pt x="37" y="85"/>
                  <a:pt x="37" y="85"/>
                  <a:pt x="37" y="85"/>
                </a:cubicBezTo>
                <a:cubicBezTo>
                  <a:pt x="33" y="85"/>
                  <a:pt x="33" y="85"/>
                  <a:pt x="33" y="85"/>
                </a:cubicBezTo>
                <a:cubicBezTo>
                  <a:pt x="33" y="76"/>
                  <a:pt x="33" y="76"/>
                  <a:pt x="33" y="76"/>
                </a:cubicBezTo>
                <a:cubicBezTo>
                  <a:pt x="29" y="76"/>
                  <a:pt x="29" y="76"/>
                  <a:pt x="29" y="76"/>
                </a:cubicBezTo>
                <a:cubicBezTo>
                  <a:pt x="35" y="68"/>
                  <a:pt x="35" y="68"/>
                  <a:pt x="35" y="68"/>
                </a:cubicBezTo>
                <a:cubicBezTo>
                  <a:pt x="41" y="76"/>
                  <a:pt x="41" y="76"/>
                  <a:pt x="41" y="76"/>
                </a:cubicBezTo>
                <a:lnTo>
                  <a:pt x="37" y="76"/>
                </a:lnTo>
                <a:close/>
                <a:moveTo>
                  <a:pt x="39" y="95"/>
                </a:moveTo>
                <a:cubicBezTo>
                  <a:pt x="15" y="95"/>
                  <a:pt x="15" y="95"/>
                  <a:pt x="15" y="95"/>
                </a:cubicBezTo>
                <a:cubicBezTo>
                  <a:pt x="15" y="91"/>
                  <a:pt x="15" y="91"/>
                  <a:pt x="15" y="91"/>
                </a:cubicBezTo>
                <a:cubicBezTo>
                  <a:pt x="39" y="91"/>
                  <a:pt x="39" y="91"/>
                  <a:pt x="39" y="91"/>
                </a:cubicBezTo>
                <a:lnTo>
                  <a:pt x="39" y="95"/>
                </a:lnTo>
                <a:close/>
                <a:moveTo>
                  <a:pt x="19" y="68"/>
                </a:moveTo>
                <a:cubicBezTo>
                  <a:pt x="25" y="76"/>
                  <a:pt x="25" y="76"/>
                  <a:pt x="25" y="76"/>
                </a:cubicBezTo>
                <a:cubicBezTo>
                  <a:pt x="21" y="76"/>
                  <a:pt x="21" y="76"/>
                  <a:pt x="21" y="76"/>
                </a:cubicBezTo>
                <a:cubicBezTo>
                  <a:pt x="21" y="85"/>
                  <a:pt x="21" y="85"/>
                  <a:pt x="21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17" y="76"/>
                  <a:pt x="17" y="76"/>
                  <a:pt x="17" y="76"/>
                </a:cubicBezTo>
                <a:cubicBezTo>
                  <a:pt x="13" y="76"/>
                  <a:pt x="13" y="76"/>
                  <a:pt x="13" y="76"/>
                </a:cubicBezTo>
                <a:lnTo>
                  <a:pt x="19" y="68"/>
                </a:lnTo>
                <a:close/>
                <a:moveTo>
                  <a:pt x="94" y="64"/>
                </a:moveTo>
                <a:cubicBezTo>
                  <a:pt x="91" y="65"/>
                  <a:pt x="91" y="65"/>
                  <a:pt x="91" y="65"/>
                </a:cubicBezTo>
                <a:cubicBezTo>
                  <a:pt x="89" y="64"/>
                  <a:pt x="89" y="64"/>
                  <a:pt x="89" y="64"/>
                </a:cubicBezTo>
                <a:cubicBezTo>
                  <a:pt x="75" y="56"/>
                  <a:pt x="59" y="46"/>
                  <a:pt x="59" y="28"/>
                </a:cubicBezTo>
                <a:cubicBezTo>
                  <a:pt x="59" y="19"/>
                  <a:pt x="59" y="19"/>
                  <a:pt x="59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32"/>
                  <a:pt x="53" y="32"/>
                  <a:pt x="53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19"/>
                  <a:pt x="41" y="19"/>
                  <a:pt x="41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7" y="19"/>
                  <a:pt x="0" y="27"/>
                  <a:pt x="0" y="36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9"/>
                  <a:pt x="7" y="107"/>
                  <a:pt x="16" y="107"/>
                </a:cubicBezTo>
                <a:cubicBezTo>
                  <a:pt x="78" y="107"/>
                  <a:pt x="78" y="107"/>
                  <a:pt x="78" y="107"/>
                </a:cubicBezTo>
                <a:cubicBezTo>
                  <a:pt x="87" y="107"/>
                  <a:pt x="94" y="99"/>
                  <a:pt x="94" y="90"/>
                </a:cubicBezTo>
                <a:cubicBezTo>
                  <a:pt x="94" y="63"/>
                  <a:pt x="94" y="63"/>
                  <a:pt x="94" y="63"/>
                </a:cubicBezTo>
                <a:cubicBezTo>
                  <a:pt x="94" y="63"/>
                  <a:pt x="94" y="64"/>
                  <a:pt x="94" y="64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8" name="Freeform 382">
            <a:extLst>
              <a:ext uri="{FF2B5EF4-FFF2-40B4-BE49-F238E27FC236}">
                <a16:creationId xmlns:a16="http://schemas.microsoft.com/office/drawing/2014/main" id="{03A2119C-4A30-3760-D193-59A867424FFF}"/>
              </a:ext>
            </a:extLst>
          </p:cNvPr>
          <p:cNvSpPr>
            <a:spLocks noEditPoints="1"/>
          </p:cNvSpPr>
          <p:nvPr/>
        </p:nvSpPr>
        <p:spPr bwMode="auto">
          <a:xfrm>
            <a:off x="7080545" y="5535045"/>
            <a:ext cx="298240" cy="211037"/>
          </a:xfrm>
          <a:custGeom>
            <a:avLst/>
            <a:gdLst/>
            <a:ahLst/>
            <a:cxnLst>
              <a:cxn ang="0">
                <a:pos x="101" y="33"/>
              </a:cxn>
              <a:cxn ang="0">
                <a:pos x="93" y="21"/>
              </a:cxn>
              <a:cxn ang="0">
                <a:pos x="92" y="20"/>
              </a:cxn>
              <a:cxn ang="0">
                <a:pos x="79" y="20"/>
              </a:cxn>
              <a:cxn ang="0">
                <a:pos x="77" y="22"/>
              </a:cxn>
              <a:cxn ang="0">
                <a:pos x="77" y="34"/>
              </a:cxn>
              <a:cxn ang="0">
                <a:pos x="79" y="35"/>
              </a:cxn>
              <a:cxn ang="0">
                <a:pos x="100" y="35"/>
              </a:cxn>
              <a:cxn ang="0">
                <a:pos x="101" y="33"/>
              </a:cxn>
              <a:cxn ang="0">
                <a:pos x="119" y="64"/>
              </a:cxn>
              <a:cxn ang="0">
                <a:pos x="119" y="70"/>
              </a:cxn>
              <a:cxn ang="0">
                <a:pos x="117" y="71"/>
              </a:cxn>
              <a:cxn ang="0">
                <a:pos x="103" y="71"/>
              </a:cxn>
              <a:cxn ang="0">
                <a:pos x="89" y="59"/>
              </a:cxn>
              <a:cxn ang="0">
                <a:pos x="76" y="71"/>
              </a:cxn>
              <a:cxn ang="0">
                <a:pos x="48" y="71"/>
              </a:cxn>
              <a:cxn ang="0">
                <a:pos x="43" y="63"/>
              </a:cxn>
              <a:cxn ang="0">
                <a:pos x="70" y="63"/>
              </a:cxn>
              <a:cxn ang="0">
                <a:pos x="70" y="14"/>
              </a:cxn>
              <a:cxn ang="0">
                <a:pos x="73" y="11"/>
              </a:cxn>
              <a:cxn ang="0">
                <a:pos x="89" y="11"/>
              </a:cxn>
              <a:cxn ang="0">
                <a:pos x="100" y="17"/>
              </a:cxn>
              <a:cxn ang="0">
                <a:pos x="110" y="32"/>
              </a:cxn>
              <a:cxn ang="0">
                <a:pos x="113" y="40"/>
              </a:cxn>
              <a:cxn ang="0">
                <a:pos x="113" y="63"/>
              </a:cxn>
              <a:cxn ang="0">
                <a:pos x="117" y="63"/>
              </a:cxn>
              <a:cxn ang="0">
                <a:pos x="119" y="64"/>
              </a:cxn>
              <a:cxn ang="0">
                <a:pos x="95" y="73"/>
              </a:cxn>
              <a:cxn ang="0">
                <a:pos x="89" y="68"/>
              </a:cxn>
              <a:cxn ang="0">
                <a:pos x="84" y="73"/>
              </a:cxn>
              <a:cxn ang="0">
                <a:pos x="89" y="79"/>
              </a:cxn>
              <a:cxn ang="0">
                <a:pos x="95" y="73"/>
              </a:cxn>
              <a:cxn ang="0">
                <a:pos x="100" y="73"/>
              </a:cxn>
              <a:cxn ang="0">
                <a:pos x="89" y="84"/>
              </a:cxn>
              <a:cxn ang="0">
                <a:pos x="79" y="73"/>
              </a:cxn>
              <a:cxn ang="0">
                <a:pos x="89" y="63"/>
              </a:cxn>
              <a:cxn ang="0">
                <a:pos x="100" y="73"/>
              </a:cxn>
              <a:cxn ang="0">
                <a:pos x="25" y="63"/>
              </a:cxn>
              <a:cxn ang="0">
                <a:pos x="2" y="63"/>
              </a:cxn>
              <a:cxn ang="0">
                <a:pos x="0" y="64"/>
              </a:cxn>
              <a:cxn ang="0">
                <a:pos x="0" y="70"/>
              </a:cxn>
              <a:cxn ang="0">
                <a:pos x="2" y="71"/>
              </a:cxn>
              <a:cxn ang="0">
                <a:pos x="21" y="71"/>
              </a:cxn>
              <a:cxn ang="0">
                <a:pos x="25" y="63"/>
              </a:cxn>
              <a:cxn ang="0">
                <a:pos x="40" y="73"/>
              </a:cxn>
              <a:cxn ang="0">
                <a:pos x="34" y="68"/>
              </a:cxn>
              <a:cxn ang="0">
                <a:pos x="29" y="73"/>
              </a:cxn>
              <a:cxn ang="0">
                <a:pos x="34" y="79"/>
              </a:cxn>
              <a:cxn ang="0">
                <a:pos x="40" y="73"/>
              </a:cxn>
              <a:cxn ang="0">
                <a:pos x="45" y="73"/>
              </a:cxn>
              <a:cxn ang="0">
                <a:pos x="34" y="84"/>
              </a:cxn>
              <a:cxn ang="0">
                <a:pos x="24" y="73"/>
              </a:cxn>
              <a:cxn ang="0">
                <a:pos x="34" y="63"/>
              </a:cxn>
              <a:cxn ang="0">
                <a:pos x="45" y="73"/>
              </a:cxn>
              <a:cxn ang="0">
                <a:pos x="4" y="56"/>
              </a:cxn>
              <a:cxn ang="0">
                <a:pos x="4" y="6"/>
              </a:cxn>
              <a:cxn ang="0">
                <a:pos x="9" y="0"/>
              </a:cxn>
              <a:cxn ang="0">
                <a:pos x="60" y="0"/>
              </a:cxn>
              <a:cxn ang="0">
                <a:pos x="65" y="6"/>
              </a:cxn>
              <a:cxn ang="0">
                <a:pos x="65" y="56"/>
              </a:cxn>
              <a:cxn ang="0">
                <a:pos x="63" y="58"/>
              </a:cxn>
              <a:cxn ang="0">
                <a:pos x="6" y="58"/>
              </a:cxn>
              <a:cxn ang="0">
                <a:pos x="4" y="56"/>
              </a:cxn>
            </a:cxnLst>
            <a:rect l="0" t="0" r="r" b="b"/>
            <a:pathLst>
              <a:path w="119" h="84">
                <a:moveTo>
                  <a:pt x="101" y="33"/>
                </a:moveTo>
                <a:cubicBezTo>
                  <a:pt x="93" y="21"/>
                  <a:pt x="93" y="21"/>
                  <a:pt x="93" y="21"/>
                </a:cubicBezTo>
                <a:cubicBezTo>
                  <a:pt x="93" y="20"/>
                  <a:pt x="92" y="20"/>
                  <a:pt x="92" y="20"/>
                </a:cubicBezTo>
                <a:cubicBezTo>
                  <a:pt x="79" y="20"/>
                  <a:pt x="79" y="20"/>
                  <a:pt x="79" y="20"/>
                </a:cubicBezTo>
                <a:cubicBezTo>
                  <a:pt x="78" y="20"/>
                  <a:pt x="77" y="21"/>
                  <a:pt x="77" y="22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8" y="35"/>
                  <a:pt x="79" y="35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1" y="35"/>
                  <a:pt x="102" y="34"/>
                  <a:pt x="101" y="33"/>
                </a:cubicBezTo>
                <a:moveTo>
                  <a:pt x="119" y="64"/>
                </a:moveTo>
                <a:cubicBezTo>
                  <a:pt x="119" y="70"/>
                  <a:pt x="119" y="70"/>
                  <a:pt x="119" y="70"/>
                </a:cubicBezTo>
                <a:cubicBezTo>
                  <a:pt x="119" y="71"/>
                  <a:pt x="118" y="71"/>
                  <a:pt x="117" y="71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102" y="65"/>
                  <a:pt x="96" y="59"/>
                  <a:pt x="89" y="59"/>
                </a:cubicBezTo>
                <a:cubicBezTo>
                  <a:pt x="82" y="59"/>
                  <a:pt x="77" y="65"/>
                  <a:pt x="76" y="71"/>
                </a:cubicBezTo>
                <a:cubicBezTo>
                  <a:pt x="48" y="71"/>
                  <a:pt x="48" y="71"/>
                  <a:pt x="48" y="71"/>
                </a:cubicBezTo>
                <a:cubicBezTo>
                  <a:pt x="48" y="68"/>
                  <a:pt x="46" y="65"/>
                  <a:pt x="43" y="63"/>
                </a:cubicBezTo>
                <a:cubicBezTo>
                  <a:pt x="70" y="63"/>
                  <a:pt x="70" y="63"/>
                  <a:pt x="70" y="63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2"/>
                  <a:pt x="71" y="11"/>
                  <a:pt x="73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93" y="11"/>
                  <a:pt x="98" y="13"/>
                  <a:pt x="100" y="17"/>
                </a:cubicBezTo>
                <a:cubicBezTo>
                  <a:pt x="110" y="32"/>
                  <a:pt x="110" y="32"/>
                  <a:pt x="110" y="32"/>
                </a:cubicBezTo>
                <a:cubicBezTo>
                  <a:pt x="112" y="34"/>
                  <a:pt x="113" y="37"/>
                  <a:pt x="113" y="40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17" y="63"/>
                  <a:pt x="117" y="63"/>
                  <a:pt x="117" y="63"/>
                </a:cubicBezTo>
                <a:cubicBezTo>
                  <a:pt x="118" y="63"/>
                  <a:pt x="119" y="64"/>
                  <a:pt x="119" y="64"/>
                </a:cubicBezTo>
                <a:moveTo>
                  <a:pt x="95" y="73"/>
                </a:moveTo>
                <a:cubicBezTo>
                  <a:pt x="95" y="70"/>
                  <a:pt x="92" y="68"/>
                  <a:pt x="89" y="68"/>
                </a:cubicBezTo>
                <a:cubicBezTo>
                  <a:pt x="86" y="68"/>
                  <a:pt x="84" y="70"/>
                  <a:pt x="84" y="73"/>
                </a:cubicBezTo>
                <a:cubicBezTo>
                  <a:pt x="84" y="76"/>
                  <a:pt x="86" y="79"/>
                  <a:pt x="89" y="79"/>
                </a:cubicBezTo>
                <a:cubicBezTo>
                  <a:pt x="92" y="79"/>
                  <a:pt x="95" y="76"/>
                  <a:pt x="95" y="73"/>
                </a:cubicBezTo>
                <a:moveTo>
                  <a:pt x="100" y="73"/>
                </a:moveTo>
                <a:cubicBezTo>
                  <a:pt x="100" y="79"/>
                  <a:pt x="95" y="84"/>
                  <a:pt x="89" y="84"/>
                </a:cubicBezTo>
                <a:cubicBezTo>
                  <a:pt x="84" y="84"/>
                  <a:pt x="79" y="79"/>
                  <a:pt x="79" y="73"/>
                </a:cubicBezTo>
                <a:cubicBezTo>
                  <a:pt x="79" y="68"/>
                  <a:pt x="84" y="63"/>
                  <a:pt x="89" y="63"/>
                </a:cubicBezTo>
                <a:cubicBezTo>
                  <a:pt x="95" y="63"/>
                  <a:pt x="100" y="68"/>
                  <a:pt x="100" y="73"/>
                </a:cubicBezTo>
                <a:moveTo>
                  <a:pt x="25" y="63"/>
                </a:moveTo>
                <a:cubicBezTo>
                  <a:pt x="2" y="63"/>
                  <a:pt x="2" y="63"/>
                  <a:pt x="2" y="63"/>
                </a:cubicBezTo>
                <a:cubicBezTo>
                  <a:pt x="1" y="63"/>
                  <a:pt x="0" y="64"/>
                  <a:pt x="0" y="6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1" y="71"/>
                  <a:pt x="2" y="71"/>
                </a:cubicBezTo>
                <a:cubicBezTo>
                  <a:pt x="21" y="71"/>
                  <a:pt x="21" y="71"/>
                  <a:pt x="21" y="71"/>
                </a:cubicBezTo>
                <a:cubicBezTo>
                  <a:pt x="21" y="68"/>
                  <a:pt x="23" y="65"/>
                  <a:pt x="25" y="63"/>
                </a:cubicBezTo>
                <a:moveTo>
                  <a:pt x="40" y="73"/>
                </a:moveTo>
                <a:cubicBezTo>
                  <a:pt x="40" y="70"/>
                  <a:pt x="37" y="68"/>
                  <a:pt x="34" y="68"/>
                </a:cubicBezTo>
                <a:cubicBezTo>
                  <a:pt x="31" y="68"/>
                  <a:pt x="29" y="70"/>
                  <a:pt x="29" y="73"/>
                </a:cubicBezTo>
                <a:cubicBezTo>
                  <a:pt x="29" y="76"/>
                  <a:pt x="31" y="79"/>
                  <a:pt x="34" y="79"/>
                </a:cubicBezTo>
                <a:cubicBezTo>
                  <a:pt x="37" y="79"/>
                  <a:pt x="40" y="76"/>
                  <a:pt x="40" y="73"/>
                </a:cubicBezTo>
                <a:moveTo>
                  <a:pt x="45" y="73"/>
                </a:moveTo>
                <a:cubicBezTo>
                  <a:pt x="45" y="79"/>
                  <a:pt x="40" y="84"/>
                  <a:pt x="34" y="84"/>
                </a:cubicBezTo>
                <a:cubicBezTo>
                  <a:pt x="28" y="84"/>
                  <a:pt x="24" y="79"/>
                  <a:pt x="24" y="73"/>
                </a:cubicBezTo>
                <a:cubicBezTo>
                  <a:pt x="24" y="68"/>
                  <a:pt x="28" y="63"/>
                  <a:pt x="34" y="63"/>
                </a:cubicBezTo>
                <a:cubicBezTo>
                  <a:pt x="40" y="63"/>
                  <a:pt x="45" y="68"/>
                  <a:pt x="45" y="73"/>
                </a:cubicBezTo>
                <a:moveTo>
                  <a:pt x="4" y="56"/>
                </a:moveTo>
                <a:cubicBezTo>
                  <a:pt x="4" y="6"/>
                  <a:pt x="4" y="6"/>
                  <a:pt x="4" y="6"/>
                </a:cubicBezTo>
                <a:cubicBezTo>
                  <a:pt x="4" y="3"/>
                  <a:pt x="6" y="0"/>
                  <a:pt x="9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2" y="0"/>
                  <a:pt x="65" y="3"/>
                  <a:pt x="65" y="6"/>
                </a:cubicBezTo>
                <a:cubicBezTo>
                  <a:pt x="65" y="56"/>
                  <a:pt x="65" y="56"/>
                  <a:pt x="65" y="56"/>
                </a:cubicBezTo>
                <a:cubicBezTo>
                  <a:pt x="65" y="57"/>
                  <a:pt x="64" y="58"/>
                  <a:pt x="63" y="58"/>
                </a:cubicBezTo>
                <a:cubicBezTo>
                  <a:pt x="6" y="58"/>
                  <a:pt x="6" y="58"/>
                  <a:pt x="6" y="58"/>
                </a:cubicBezTo>
                <a:cubicBezTo>
                  <a:pt x="5" y="58"/>
                  <a:pt x="4" y="57"/>
                  <a:pt x="4" y="56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9" name="Freeform 383">
            <a:extLst>
              <a:ext uri="{FF2B5EF4-FFF2-40B4-BE49-F238E27FC236}">
                <a16:creationId xmlns:a16="http://schemas.microsoft.com/office/drawing/2014/main" id="{478E6581-B03D-B030-BF0C-593EEC21B35C}"/>
              </a:ext>
            </a:extLst>
          </p:cNvPr>
          <p:cNvSpPr>
            <a:spLocks noEditPoints="1"/>
          </p:cNvSpPr>
          <p:nvPr/>
        </p:nvSpPr>
        <p:spPr bwMode="auto">
          <a:xfrm>
            <a:off x="7532267" y="5493187"/>
            <a:ext cx="298240" cy="294753"/>
          </a:xfrm>
          <a:custGeom>
            <a:avLst/>
            <a:gdLst/>
            <a:ahLst/>
            <a:cxnLst>
              <a:cxn ang="0">
                <a:pos x="111" y="106"/>
              </a:cxn>
              <a:cxn ang="0">
                <a:pos x="110" y="106"/>
              </a:cxn>
              <a:cxn ang="0">
                <a:pos x="70" y="106"/>
              </a:cxn>
              <a:cxn ang="0">
                <a:pos x="69" y="106"/>
              </a:cxn>
              <a:cxn ang="0">
                <a:pos x="69" y="109"/>
              </a:cxn>
              <a:cxn ang="0">
                <a:pos x="70" y="109"/>
              </a:cxn>
              <a:cxn ang="0">
                <a:pos x="110" y="109"/>
              </a:cxn>
              <a:cxn ang="0">
                <a:pos x="111" y="109"/>
              </a:cxn>
              <a:cxn ang="0">
                <a:pos x="111" y="106"/>
              </a:cxn>
              <a:cxn ang="0">
                <a:pos x="74" y="82"/>
              </a:cxn>
              <a:cxn ang="0">
                <a:pos x="76" y="82"/>
              </a:cxn>
              <a:cxn ang="0">
                <a:pos x="76" y="101"/>
              </a:cxn>
              <a:cxn ang="0">
                <a:pos x="78" y="102"/>
              </a:cxn>
              <a:cxn ang="0">
                <a:pos x="81" y="102"/>
              </a:cxn>
              <a:cxn ang="0">
                <a:pos x="83" y="101"/>
              </a:cxn>
              <a:cxn ang="0">
                <a:pos x="83" y="82"/>
              </a:cxn>
              <a:cxn ang="0">
                <a:pos x="85" y="82"/>
              </a:cxn>
              <a:cxn ang="0">
                <a:pos x="86" y="80"/>
              </a:cxn>
              <a:cxn ang="0">
                <a:pos x="81" y="70"/>
              </a:cxn>
              <a:cxn ang="0">
                <a:pos x="78" y="70"/>
              </a:cxn>
              <a:cxn ang="0">
                <a:pos x="72" y="80"/>
              </a:cxn>
              <a:cxn ang="0">
                <a:pos x="74" y="82"/>
              </a:cxn>
              <a:cxn ang="0">
                <a:pos x="96" y="82"/>
              </a:cxn>
              <a:cxn ang="0">
                <a:pos x="98" y="82"/>
              </a:cxn>
              <a:cxn ang="0">
                <a:pos x="98" y="101"/>
              </a:cxn>
              <a:cxn ang="0">
                <a:pos x="100" y="102"/>
              </a:cxn>
              <a:cxn ang="0">
                <a:pos x="103" y="102"/>
              </a:cxn>
              <a:cxn ang="0">
                <a:pos x="105" y="101"/>
              </a:cxn>
              <a:cxn ang="0">
                <a:pos x="105" y="82"/>
              </a:cxn>
              <a:cxn ang="0">
                <a:pos x="107" y="82"/>
              </a:cxn>
              <a:cxn ang="0">
                <a:pos x="108" y="80"/>
              </a:cxn>
              <a:cxn ang="0">
                <a:pos x="103" y="70"/>
              </a:cxn>
              <a:cxn ang="0">
                <a:pos x="100" y="70"/>
              </a:cxn>
              <a:cxn ang="0">
                <a:pos x="94" y="80"/>
              </a:cxn>
              <a:cxn ang="0">
                <a:pos x="96" y="82"/>
              </a:cxn>
              <a:cxn ang="0">
                <a:pos x="118" y="29"/>
              </a:cxn>
              <a:cxn ang="0">
                <a:pos x="118" y="108"/>
              </a:cxn>
              <a:cxn ang="0">
                <a:pos x="109" y="117"/>
              </a:cxn>
              <a:cxn ang="0">
                <a:pos x="9" y="117"/>
              </a:cxn>
              <a:cxn ang="0">
                <a:pos x="0" y="108"/>
              </a:cxn>
              <a:cxn ang="0">
                <a:pos x="0" y="29"/>
              </a:cxn>
              <a:cxn ang="0">
                <a:pos x="53" y="29"/>
              </a:cxn>
              <a:cxn ang="0">
                <a:pos x="53" y="60"/>
              </a:cxn>
              <a:cxn ang="0">
                <a:pos x="65" y="60"/>
              </a:cxn>
              <a:cxn ang="0">
                <a:pos x="65" y="29"/>
              </a:cxn>
              <a:cxn ang="0">
                <a:pos x="118" y="29"/>
              </a:cxn>
              <a:cxn ang="0">
                <a:pos x="95" y="0"/>
              </a:cxn>
              <a:cxn ang="0">
                <a:pos x="62" y="0"/>
              </a:cxn>
              <a:cxn ang="0">
                <a:pos x="65" y="24"/>
              </a:cxn>
              <a:cxn ang="0">
                <a:pos x="118" y="24"/>
              </a:cxn>
              <a:cxn ang="0">
                <a:pos x="101" y="2"/>
              </a:cxn>
              <a:cxn ang="0">
                <a:pos x="95" y="0"/>
              </a:cxn>
              <a:cxn ang="0">
                <a:pos x="23" y="0"/>
              </a:cxn>
              <a:cxn ang="0">
                <a:pos x="56" y="0"/>
              </a:cxn>
              <a:cxn ang="0">
                <a:pos x="53" y="24"/>
              </a:cxn>
              <a:cxn ang="0">
                <a:pos x="0" y="24"/>
              </a:cxn>
              <a:cxn ang="0">
                <a:pos x="17" y="2"/>
              </a:cxn>
              <a:cxn ang="0">
                <a:pos x="23" y="0"/>
              </a:cxn>
            </a:cxnLst>
            <a:rect l="0" t="0" r="r" b="b"/>
            <a:pathLst>
              <a:path w="118" h="117">
                <a:moveTo>
                  <a:pt x="111" y="106"/>
                </a:moveTo>
                <a:cubicBezTo>
                  <a:pt x="111" y="106"/>
                  <a:pt x="111" y="106"/>
                  <a:pt x="110" y="106"/>
                </a:cubicBezTo>
                <a:cubicBezTo>
                  <a:pt x="70" y="106"/>
                  <a:pt x="70" y="106"/>
                  <a:pt x="70" y="106"/>
                </a:cubicBezTo>
                <a:cubicBezTo>
                  <a:pt x="70" y="106"/>
                  <a:pt x="69" y="106"/>
                  <a:pt x="69" y="106"/>
                </a:cubicBezTo>
                <a:cubicBezTo>
                  <a:pt x="69" y="109"/>
                  <a:pt x="69" y="109"/>
                  <a:pt x="69" y="109"/>
                </a:cubicBezTo>
                <a:cubicBezTo>
                  <a:pt x="69" y="109"/>
                  <a:pt x="70" y="109"/>
                  <a:pt x="70" y="109"/>
                </a:cubicBezTo>
                <a:cubicBezTo>
                  <a:pt x="110" y="109"/>
                  <a:pt x="110" y="109"/>
                  <a:pt x="110" y="109"/>
                </a:cubicBezTo>
                <a:cubicBezTo>
                  <a:pt x="111" y="109"/>
                  <a:pt x="111" y="109"/>
                  <a:pt x="111" y="109"/>
                </a:cubicBezTo>
                <a:lnTo>
                  <a:pt x="111" y="106"/>
                </a:lnTo>
                <a:close/>
                <a:moveTo>
                  <a:pt x="74" y="82"/>
                </a:moveTo>
                <a:cubicBezTo>
                  <a:pt x="76" y="82"/>
                  <a:pt x="76" y="82"/>
                  <a:pt x="76" y="82"/>
                </a:cubicBezTo>
                <a:cubicBezTo>
                  <a:pt x="76" y="101"/>
                  <a:pt x="76" y="101"/>
                  <a:pt x="76" y="101"/>
                </a:cubicBezTo>
                <a:cubicBezTo>
                  <a:pt x="76" y="102"/>
                  <a:pt x="77" y="102"/>
                  <a:pt x="78" y="102"/>
                </a:cubicBezTo>
                <a:cubicBezTo>
                  <a:pt x="81" y="102"/>
                  <a:pt x="81" y="102"/>
                  <a:pt x="81" y="102"/>
                </a:cubicBezTo>
                <a:cubicBezTo>
                  <a:pt x="82" y="102"/>
                  <a:pt x="83" y="102"/>
                  <a:pt x="83" y="101"/>
                </a:cubicBezTo>
                <a:cubicBezTo>
                  <a:pt x="83" y="82"/>
                  <a:pt x="83" y="82"/>
                  <a:pt x="83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6" y="82"/>
                  <a:pt x="87" y="81"/>
                  <a:pt x="86" y="80"/>
                </a:cubicBezTo>
                <a:cubicBezTo>
                  <a:pt x="81" y="70"/>
                  <a:pt x="81" y="70"/>
                  <a:pt x="81" y="70"/>
                </a:cubicBezTo>
                <a:cubicBezTo>
                  <a:pt x="80" y="69"/>
                  <a:pt x="79" y="69"/>
                  <a:pt x="78" y="70"/>
                </a:cubicBezTo>
                <a:cubicBezTo>
                  <a:pt x="72" y="80"/>
                  <a:pt x="72" y="80"/>
                  <a:pt x="72" y="80"/>
                </a:cubicBezTo>
                <a:cubicBezTo>
                  <a:pt x="72" y="81"/>
                  <a:pt x="73" y="82"/>
                  <a:pt x="74" y="82"/>
                </a:cubicBezTo>
                <a:moveTo>
                  <a:pt x="96" y="82"/>
                </a:moveTo>
                <a:cubicBezTo>
                  <a:pt x="98" y="82"/>
                  <a:pt x="98" y="82"/>
                  <a:pt x="98" y="82"/>
                </a:cubicBezTo>
                <a:cubicBezTo>
                  <a:pt x="98" y="101"/>
                  <a:pt x="98" y="101"/>
                  <a:pt x="98" y="101"/>
                </a:cubicBezTo>
                <a:cubicBezTo>
                  <a:pt x="98" y="102"/>
                  <a:pt x="99" y="102"/>
                  <a:pt x="100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4" y="102"/>
                  <a:pt x="105" y="102"/>
                  <a:pt x="105" y="101"/>
                </a:cubicBezTo>
                <a:cubicBezTo>
                  <a:pt x="105" y="82"/>
                  <a:pt x="105" y="82"/>
                  <a:pt x="105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8" y="82"/>
                  <a:pt x="109" y="81"/>
                  <a:pt x="108" y="80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02" y="69"/>
                  <a:pt x="101" y="69"/>
                  <a:pt x="100" y="7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1"/>
                  <a:pt x="95" y="82"/>
                  <a:pt x="96" y="82"/>
                </a:cubicBezTo>
                <a:moveTo>
                  <a:pt x="118" y="29"/>
                </a:moveTo>
                <a:cubicBezTo>
                  <a:pt x="118" y="108"/>
                  <a:pt x="118" y="108"/>
                  <a:pt x="118" y="108"/>
                </a:cubicBezTo>
                <a:cubicBezTo>
                  <a:pt x="118" y="113"/>
                  <a:pt x="114" y="117"/>
                  <a:pt x="109" y="117"/>
                </a:cubicBezTo>
                <a:cubicBezTo>
                  <a:pt x="9" y="117"/>
                  <a:pt x="9" y="117"/>
                  <a:pt x="9" y="117"/>
                </a:cubicBezTo>
                <a:cubicBezTo>
                  <a:pt x="4" y="117"/>
                  <a:pt x="0" y="113"/>
                  <a:pt x="0" y="108"/>
                </a:cubicBezTo>
                <a:cubicBezTo>
                  <a:pt x="0" y="29"/>
                  <a:pt x="0" y="29"/>
                  <a:pt x="0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60"/>
                  <a:pt x="53" y="60"/>
                  <a:pt x="53" y="60"/>
                </a:cubicBezTo>
                <a:cubicBezTo>
                  <a:pt x="65" y="60"/>
                  <a:pt x="65" y="60"/>
                  <a:pt x="65" y="60"/>
                </a:cubicBezTo>
                <a:cubicBezTo>
                  <a:pt x="65" y="29"/>
                  <a:pt x="65" y="29"/>
                  <a:pt x="65" y="29"/>
                </a:cubicBezTo>
                <a:lnTo>
                  <a:pt x="118" y="29"/>
                </a:lnTo>
                <a:close/>
                <a:moveTo>
                  <a:pt x="95" y="0"/>
                </a:moveTo>
                <a:cubicBezTo>
                  <a:pt x="62" y="0"/>
                  <a:pt x="62" y="0"/>
                  <a:pt x="62" y="0"/>
                </a:cubicBezTo>
                <a:cubicBezTo>
                  <a:pt x="65" y="24"/>
                  <a:pt x="65" y="24"/>
                  <a:pt x="65" y="24"/>
                </a:cubicBezTo>
                <a:cubicBezTo>
                  <a:pt x="118" y="24"/>
                  <a:pt x="118" y="24"/>
                  <a:pt x="118" y="24"/>
                </a:cubicBezTo>
                <a:cubicBezTo>
                  <a:pt x="101" y="2"/>
                  <a:pt x="101" y="2"/>
                  <a:pt x="101" y="2"/>
                </a:cubicBezTo>
                <a:cubicBezTo>
                  <a:pt x="99" y="1"/>
                  <a:pt x="97" y="0"/>
                  <a:pt x="95" y="0"/>
                </a:cubicBezTo>
                <a:moveTo>
                  <a:pt x="23" y="0"/>
                </a:moveTo>
                <a:cubicBezTo>
                  <a:pt x="56" y="0"/>
                  <a:pt x="56" y="0"/>
                  <a:pt x="56" y="0"/>
                </a:cubicBezTo>
                <a:cubicBezTo>
                  <a:pt x="53" y="24"/>
                  <a:pt x="53" y="24"/>
                  <a:pt x="53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17" y="2"/>
                  <a:pt x="17" y="2"/>
                  <a:pt x="17" y="2"/>
                </a:cubicBezTo>
                <a:cubicBezTo>
                  <a:pt x="19" y="1"/>
                  <a:pt x="21" y="0"/>
                  <a:pt x="23" y="0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0" name="Freeform 384">
            <a:extLst>
              <a:ext uri="{FF2B5EF4-FFF2-40B4-BE49-F238E27FC236}">
                <a16:creationId xmlns:a16="http://schemas.microsoft.com/office/drawing/2014/main" id="{1B720771-E197-8F80-18ED-520F6147B657}"/>
              </a:ext>
            </a:extLst>
          </p:cNvPr>
          <p:cNvSpPr>
            <a:spLocks noEditPoints="1"/>
          </p:cNvSpPr>
          <p:nvPr/>
        </p:nvSpPr>
        <p:spPr bwMode="auto">
          <a:xfrm>
            <a:off x="9356594" y="5495803"/>
            <a:ext cx="299986" cy="289521"/>
          </a:xfrm>
          <a:custGeom>
            <a:avLst/>
            <a:gdLst/>
            <a:ahLst/>
            <a:cxnLst>
              <a:cxn ang="0">
                <a:pos x="113" y="80"/>
              </a:cxn>
              <a:cxn ang="0">
                <a:pos x="112" y="81"/>
              </a:cxn>
              <a:cxn ang="0">
                <a:pos x="67" y="100"/>
              </a:cxn>
              <a:cxn ang="0">
                <a:pos x="67" y="99"/>
              </a:cxn>
              <a:cxn ang="0">
                <a:pos x="67" y="97"/>
              </a:cxn>
              <a:cxn ang="0">
                <a:pos x="67" y="96"/>
              </a:cxn>
              <a:cxn ang="0">
                <a:pos x="112" y="77"/>
              </a:cxn>
              <a:cxn ang="0">
                <a:pos x="113" y="78"/>
              </a:cxn>
              <a:cxn ang="0">
                <a:pos x="113" y="80"/>
              </a:cxn>
              <a:cxn ang="0">
                <a:pos x="81" y="85"/>
              </a:cxn>
              <a:cxn ang="0">
                <a:pos x="79" y="88"/>
              </a:cxn>
              <a:cxn ang="0">
                <a:pos x="75" y="89"/>
              </a:cxn>
              <a:cxn ang="0">
                <a:pos x="74" y="88"/>
              </a:cxn>
              <a:cxn ang="0">
                <a:pos x="73" y="70"/>
              </a:cxn>
              <a:cxn ang="0">
                <a:pos x="71" y="71"/>
              </a:cxn>
              <a:cxn ang="0">
                <a:pos x="70" y="69"/>
              </a:cxn>
              <a:cxn ang="0">
                <a:pos x="75" y="56"/>
              </a:cxn>
              <a:cxn ang="0">
                <a:pos x="78" y="55"/>
              </a:cxn>
              <a:cxn ang="0">
                <a:pos x="84" y="62"/>
              </a:cxn>
              <a:cxn ang="0">
                <a:pos x="83" y="65"/>
              </a:cxn>
              <a:cxn ang="0">
                <a:pos x="81" y="67"/>
              </a:cxn>
              <a:cxn ang="0">
                <a:pos x="81" y="85"/>
              </a:cxn>
              <a:cxn ang="0">
                <a:pos x="108" y="54"/>
              </a:cxn>
              <a:cxn ang="0">
                <a:pos x="105" y="55"/>
              </a:cxn>
              <a:cxn ang="0">
                <a:pos x="105" y="75"/>
              </a:cxn>
              <a:cxn ang="0">
                <a:pos x="103" y="77"/>
              </a:cxn>
              <a:cxn ang="0">
                <a:pos x="99" y="79"/>
              </a:cxn>
              <a:cxn ang="0">
                <a:pos x="98" y="78"/>
              </a:cxn>
              <a:cxn ang="0">
                <a:pos x="98" y="59"/>
              </a:cxn>
              <a:cxn ang="0">
                <a:pos x="95" y="60"/>
              </a:cxn>
              <a:cxn ang="0">
                <a:pos x="93" y="58"/>
              </a:cxn>
              <a:cxn ang="0">
                <a:pos x="100" y="45"/>
              </a:cxn>
              <a:cxn ang="0">
                <a:pos x="103" y="43"/>
              </a:cxn>
              <a:cxn ang="0">
                <a:pos x="110" y="51"/>
              </a:cxn>
              <a:cxn ang="0">
                <a:pos x="108" y="54"/>
              </a:cxn>
              <a:cxn ang="0">
                <a:pos x="94" y="14"/>
              </a:cxn>
              <a:cxn ang="0">
                <a:pos x="36" y="41"/>
              </a:cxn>
              <a:cxn ang="0">
                <a:pos x="36" y="59"/>
              </a:cxn>
              <a:cxn ang="0">
                <a:pos x="26" y="54"/>
              </a:cxn>
              <a:cxn ang="0">
                <a:pos x="26" y="37"/>
              </a:cxn>
              <a:cxn ang="0">
                <a:pos x="84" y="10"/>
              </a:cxn>
              <a:cxn ang="0">
                <a:pos x="64" y="1"/>
              </a:cxn>
              <a:cxn ang="0">
                <a:pos x="55" y="1"/>
              </a:cxn>
              <a:cxn ang="0">
                <a:pos x="7" y="22"/>
              </a:cxn>
              <a:cxn ang="0">
                <a:pos x="0" y="33"/>
              </a:cxn>
              <a:cxn ang="0">
                <a:pos x="0" y="83"/>
              </a:cxn>
              <a:cxn ang="0">
                <a:pos x="7" y="93"/>
              </a:cxn>
              <a:cxn ang="0">
                <a:pos x="55" y="114"/>
              </a:cxn>
              <a:cxn ang="0">
                <a:pos x="64" y="114"/>
              </a:cxn>
              <a:cxn ang="0">
                <a:pos x="112" y="93"/>
              </a:cxn>
              <a:cxn ang="0">
                <a:pos x="119" y="83"/>
              </a:cxn>
              <a:cxn ang="0">
                <a:pos x="119" y="33"/>
              </a:cxn>
              <a:cxn ang="0">
                <a:pos x="112" y="22"/>
              </a:cxn>
              <a:cxn ang="0">
                <a:pos x="94" y="14"/>
              </a:cxn>
            </a:cxnLst>
            <a:rect l="0" t="0" r="r" b="b"/>
            <a:pathLst>
              <a:path w="119" h="115">
                <a:moveTo>
                  <a:pt x="113" y="80"/>
                </a:moveTo>
                <a:cubicBezTo>
                  <a:pt x="113" y="80"/>
                  <a:pt x="112" y="81"/>
                  <a:pt x="112" y="81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67" y="100"/>
                  <a:pt x="67" y="100"/>
                  <a:pt x="67" y="99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7"/>
                  <a:pt x="67" y="96"/>
                  <a:pt x="67" y="96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3" y="77"/>
                  <a:pt x="113" y="78"/>
                </a:cubicBezTo>
                <a:lnTo>
                  <a:pt x="113" y="80"/>
                </a:lnTo>
                <a:close/>
                <a:moveTo>
                  <a:pt x="81" y="85"/>
                </a:moveTo>
                <a:cubicBezTo>
                  <a:pt x="81" y="86"/>
                  <a:pt x="80" y="87"/>
                  <a:pt x="79" y="88"/>
                </a:cubicBezTo>
                <a:cubicBezTo>
                  <a:pt x="75" y="89"/>
                  <a:pt x="75" y="89"/>
                  <a:pt x="75" y="89"/>
                </a:cubicBezTo>
                <a:cubicBezTo>
                  <a:pt x="74" y="90"/>
                  <a:pt x="74" y="89"/>
                  <a:pt x="74" y="88"/>
                </a:cubicBezTo>
                <a:cubicBezTo>
                  <a:pt x="73" y="70"/>
                  <a:pt x="73" y="70"/>
                  <a:pt x="73" y="70"/>
                </a:cubicBezTo>
                <a:cubicBezTo>
                  <a:pt x="71" y="71"/>
                  <a:pt x="71" y="71"/>
                  <a:pt x="71" y="71"/>
                </a:cubicBezTo>
                <a:cubicBezTo>
                  <a:pt x="70" y="72"/>
                  <a:pt x="69" y="71"/>
                  <a:pt x="70" y="69"/>
                </a:cubicBezTo>
                <a:cubicBezTo>
                  <a:pt x="75" y="56"/>
                  <a:pt x="75" y="56"/>
                  <a:pt x="75" y="56"/>
                </a:cubicBezTo>
                <a:cubicBezTo>
                  <a:pt x="76" y="55"/>
                  <a:pt x="78" y="54"/>
                  <a:pt x="78" y="55"/>
                </a:cubicBezTo>
                <a:cubicBezTo>
                  <a:pt x="84" y="62"/>
                  <a:pt x="84" y="62"/>
                  <a:pt x="84" y="62"/>
                </a:cubicBezTo>
                <a:cubicBezTo>
                  <a:pt x="85" y="63"/>
                  <a:pt x="84" y="65"/>
                  <a:pt x="83" y="65"/>
                </a:cubicBezTo>
                <a:cubicBezTo>
                  <a:pt x="81" y="67"/>
                  <a:pt x="81" y="67"/>
                  <a:pt x="81" y="67"/>
                </a:cubicBezTo>
                <a:lnTo>
                  <a:pt x="81" y="85"/>
                </a:lnTo>
                <a:close/>
                <a:moveTo>
                  <a:pt x="108" y="54"/>
                </a:moveTo>
                <a:cubicBezTo>
                  <a:pt x="105" y="55"/>
                  <a:pt x="105" y="55"/>
                  <a:pt x="105" y="55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5" y="76"/>
                  <a:pt x="104" y="77"/>
                  <a:pt x="103" y="77"/>
                </a:cubicBezTo>
                <a:cubicBezTo>
                  <a:pt x="99" y="79"/>
                  <a:pt x="99" y="79"/>
                  <a:pt x="99" y="79"/>
                </a:cubicBezTo>
                <a:cubicBezTo>
                  <a:pt x="98" y="79"/>
                  <a:pt x="98" y="79"/>
                  <a:pt x="98" y="78"/>
                </a:cubicBezTo>
                <a:cubicBezTo>
                  <a:pt x="98" y="59"/>
                  <a:pt x="98" y="59"/>
                  <a:pt x="98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4" y="61"/>
                  <a:pt x="93" y="60"/>
                  <a:pt x="93" y="58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01" y="43"/>
                  <a:pt x="102" y="42"/>
                  <a:pt x="103" y="43"/>
                </a:cubicBez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3"/>
                  <a:pt x="108" y="54"/>
                </a:cubicBezTo>
                <a:moveTo>
                  <a:pt x="94" y="14"/>
                </a:moveTo>
                <a:cubicBezTo>
                  <a:pt x="36" y="41"/>
                  <a:pt x="36" y="41"/>
                  <a:pt x="36" y="41"/>
                </a:cubicBezTo>
                <a:cubicBezTo>
                  <a:pt x="36" y="59"/>
                  <a:pt x="36" y="59"/>
                  <a:pt x="36" y="59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37"/>
                  <a:pt x="26" y="37"/>
                  <a:pt x="26" y="37"/>
                </a:cubicBezTo>
                <a:cubicBezTo>
                  <a:pt x="84" y="10"/>
                  <a:pt x="84" y="10"/>
                  <a:pt x="84" y="10"/>
                </a:cubicBezTo>
                <a:cubicBezTo>
                  <a:pt x="64" y="1"/>
                  <a:pt x="64" y="1"/>
                  <a:pt x="64" y="1"/>
                </a:cubicBezTo>
                <a:cubicBezTo>
                  <a:pt x="62" y="0"/>
                  <a:pt x="57" y="0"/>
                  <a:pt x="55" y="1"/>
                </a:cubicBezTo>
                <a:cubicBezTo>
                  <a:pt x="7" y="22"/>
                  <a:pt x="7" y="22"/>
                  <a:pt x="7" y="22"/>
                </a:cubicBezTo>
                <a:cubicBezTo>
                  <a:pt x="3" y="24"/>
                  <a:pt x="0" y="29"/>
                  <a:pt x="0" y="3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7"/>
                  <a:pt x="3" y="92"/>
                  <a:pt x="7" y="93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7" y="115"/>
                  <a:pt x="61" y="115"/>
                  <a:pt x="64" y="114"/>
                </a:cubicBezTo>
                <a:cubicBezTo>
                  <a:pt x="112" y="93"/>
                  <a:pt x="112" y="93"/>
                  <a:pt x="112" y="93"/>
                </a:cubicBezTo>
                <a:cubicBezTo>
                  <a:pt x="115" y="92"/>
                  <a:pt x="119" y="87"/>
                  <a:pt x="119" y="83"/>
                </a:cubicBezTo>
                <a:cubicBezTo>
                  <a:pt x="119" y="33"/>
                  <a:pt x="119" y="33"/>
                  <a:pt x="119" y="33"/>
                </a:cubicBezTo>
                <a:cubicBezTo>
                  <a:pt x="119" y="29"/>
                  <a:pt x="116" y="24"/>
                  <a:pt x="112" y="22"/>
                </a:cubicBezTo>
                <a:lnTo>
                  <a:pt x="94" y="14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1" name="Freeform 386">
            <a:extLst>
              <a:ext uri="{FF2B5EF4-FFF2-40B4-BE49-F238E27FC236}">
                <a16:creationId xmlns:a16="http://schemas.microsoft.com/office/drawing/2014/main" id="{DD673988-CFA1-D379-F79B-E18D5326B743}"/>
              </a:ext>
            </a:extLst>
          </p:cNvPr>
          <p:cNvSpPr>
            <a:spLocks noEditPoints="1"/>
          </p:cNvSpPr>
          <p:nvPr/>
        </p:nvSpPr>
        <p:spPr bwMode="auto">
          <a:xfrm>
            <a:off x="9735066" y="5515861"/>
            <a:ext cx="296497" cy="249407"/>
          </a:xfrm>
          <a:custGeom>
            <a:avLst/>
            <a:gdLst/>
            <a:ahLst/>
            <a:cxnLst>
              <a:cxn ang="0">
                <a:pos x="7" y="20"/>
              </a:cxn>
              <a:cxn ang="0">
                <a:pos x="12" y="14"/>
              </a:cxn>
              <a:cxn ang="0">
                <a:pos x="44" y="14"/>
              </a:cxn>
              <a:cxn ang="0">
                <a:pos x="47" y="9"/>
              </a:cxn>
              <a:cxn ang="0">
                <a:pos x="16" y="9"/>
              </a:cxn>
              <a:cxn ang="0">
                <a:pos x="19" y="5"/>
              </a:cxn>
              <a:cxn ang="0">
                <a:pos x="22" y="3"/>
              </a:cxn>
              <a:cxn ang="0">
                <a:pos x="96" y="3"/>
              </a:cxn>
              <a:cxn ang="0">
                <a:pos x="99" y="5"/>
              </a:cxn>
              <a:cxn ang="0">
                <a:pos x="102" y="9"/>
              </a:cxn>
              <a:cxn ang="0">
                <a:pos x="70" y="9"/>
              </a:cxn>
              <a:cxn ang="0">
                <a:pos x="72" y="14"/>
              </a:cxn>
              <a:cxn ang="0">
                <a:pos x="106" y="14"/>
              </a:cxn>
              <a:cxn ang="0">
                <a:pos x="111" y="20"/>
              </a:cxn>
              <a:cxn ang="0">
                <a:pos x="7" y="20"/>
              </a:cxn>
              <a:cxn ang="0">
                <a:pos x="61" y="72"/>
              </a:cxn>
              <a:cxn ang="0">
                <a:pos x="62" y="81"/>
              </a:cxn>
              <a:cxn ang="0">
                <a:pos x="72" y="84"/>
              </a:cxn>
              <a:cxn ang="0">
                <a:pos x="59" y="87"/>
              </a:cxn>
              <a:cxn ang="0">
                <a:pos x="46" y="84"/>
              </a:cxn>
              <a:cxn ang="0">
                <a:pos x="56" y="81"/>
              </a:cxn>
              <a:cxn ang="0">
                <a:pos x="57" y="72"/>
              </a:cxn>
              <a:cxn ang="0">
                <a:pos x="38" y="57"/>
              </a:cxn>
              <a:cxn ang="0">
                <a:pos x="43" y="36"/>
              </a:cxn>
              <a:cxn ang="0">
                <a:pos x="58" y="36"/>
              </a:cxn>
              <a:cxn ang="0">
                <a:pos x="53" y="50"/>
              </a:cxn>
              <a:cxn ang="0">
                <a:pos x="59" y="50"/>
              </a:cxn>
              <a:cxn ang="0">
                <a:pos x="56" y="60"/>
              </a:cxn>
              <a:cxn ang="0">
                <a:pos x="66" y="46"/>
              </a:cxn>
              <a:cxn ang="0">
                <a:pos x="60" y="46"/>
              </a:cxn>
              <a:cxn ang="0">
                <a:pos x="65" y="36"/>
              </a:cxn>
              <a:cxn ang="0">
                <a:pos x="75" y="36"/>
              </a:cxn>
              <a:cxn ang="0">
                <a:pos x="80" y="57"/>
              </a:cxn>
              <a:cxn ang="0">
                <a:pos x="61" y="72"/>
              </a:cxn>
              <a:cxn ang="0">
                <a:pos x="116" y="20"/>
              </a:cxn>
              <a:cxn ang="0">
                <a:pos x="101" y="2"/>
              </a:cxn>
              <a:cxn ang="0">
                <a:pos x="96" y="0"/>
              </a:cxn>
              <a:cxn ang="0">
                <a:pos x="22" y="0"/>
              </a:cxn>
              <a:cxn ang="0">
                <a:pos x="17" y="2"/>
              </a:cxn>
              <a:cxn ang="0">
                <a:pos x="2" y="20"/>
              </a:cxn>
              <a:cxn ang="0">
                <a:pos x="0" y="28"/>
              </a:cxn>
              <a:cxn ang="0">
                <a:pos x="0" y="90"/>
              </a:cxn>
              <a:cxn ang="0">
                <a:pos x="9" y="99"/>
              </a:cxn>
              <a:cxn ang="0">
                <a:pos x="109" y="99"/>
              </a:cxn>
              <a:cxn ang="0">
                <a:pos x="118" y="90"/>
              </a:cxn>
              <a:cxn ang="0">
                <a:pos x="118" y="28"/>
              </a:cxn>
              <a:cxn ang="0">
                <a:pos x="116" y="20"/>
              </a:cxn>
            </a:cxnLst>
            <a:rect l="0" t="0" r="r" b="b"/>
            <a:pathLst>
              <a:path w="118" h="99">
                <a:moveTo>
                  <a:pt x="7" y="20"/>
                </a:moveTo>
                <a:cubicBezTo>
                  <a:pt x="12" y="14"/>
                  <a:pt x="12" y="14"/>
                  <a:pt x="12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7" y="9"/>
                  <a:pt x="47" y="9"/>
                  <a:pt x="47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9" y="5"/>
                  <a:pt x="19" y="5"/>
                  <a:pt x="19" y="5"/>
                </a:cubicBezTo>
                <a:cubicBezTo>
                  <a:pt x="20" y="4"/>
                  <a:pt x="21" y="3"/>
                  <a:pt x="22" y="3"/>
                </a:cubicBezTo>
                <a:cubicBezTo>
                  <a:pt x="96" y="3"/>
                  <a:pt x="96" y="3"/>
                  <a:pt x="96" y="3"/>
                </a:cubicBezTo>
                <a:cubicBezTo>
                  <a:pt x="97" y="3"/>
                  <a:pt x="98" y="4"/>
                  <a:pt x="99" y="5"/>
                </a:cubicBezTo>
                <a:cubicBezTo>
                  <a:pt x="102" y="9"/>
                  <a:pt x="102" y="9"/>
                  <a:pt x="102" y="9"/>
                </a:cubicBezTo>
                <a:cubicBezTo>
                  <a:pt x="70" y="9"/>
                  <a:pt x="70" y="9"/>
                  <a:pt x="70" y="9"/>
                </a:cubicBezTo>
                <a:cubicBezTo>
                  <a:pt x="72" y="14"/>
                  <a:pt x="72" y="14"/>
                  <a:pt x="72" y="14"/>
                </a:cubicBezTo>
                <a:cubicBezTo>
                  <a:pt x="106" y="14"/>
                  <a:pt x="106" y="14"/>
                  <a:pt x="106" y="14"/>
                </a:cubicBezTo>
                <a:cubicBezTo>
                  <a:pt x="111" y="20"/>
                  <a:pt x="111" y="20"/>
                  <a:pt x="111" y="20"/>
                </a:cubicBezTo>
                <a:lnTo>
                  <a:pt x="7" y="20"/>
                </a:lnTo>
                <a:close/>
                <a:moveTo>
                  <a:pt x="61" y="72"/>
                </a:moveTo>
                <a:cubicBezTo>
                  <a:pt x="61" y="75"/>
                  <a:pt x="61" y="78"/>
                  <a:pt x="62" y="81"/>
                </a:cubicBezTo>
                <a:cubicBezTo>
                  <a:pt x="68" y="81"/>
                  <a:pt x="72" y="82"/>
                  <a:pt x="72" y="84"/>
                </a:cubicBezTo>
                <a:cubicBezTo>
                  <a:pt x="72" y="86"/>
                  <a:pt x="66" y="87"/>
                  <a:pt x="59" y="87"/>
                </a:cubicBezTo>
                <a:cubicBezTo>
                  <a:pt x="52" y="87"/>
                  <a:pt x="46" y="86"/>
                  <a:pt x="46" y="84"/>
                </a:cubicBezTo>
                <a:cubicBezTo>
                  <a:pt x="46" y="82"/>
                  <a:pt x="50" y="81"/>
                  <a:pt x="56" y="81"/>
                </a:cubicBezTo>
                <a:cubicBezTo>
                  <a:pt x="57" y="78"/>
                  <a:pt x="57" y="75"/>
                  <a:pt x="57" y="72"/>
                </a:cubicBezTo>
                <a:cubicBezTo>
                  <a:pt x="42" y="71"/>
                  <a:pt x="38" y="62"/>
                  <a:pt x="38" y="57"/>
                </a:cubicBezTo>
                <a:cubicBezTo>
                  <a:pt x="38" y="49"/>
                  <a:pt x="41" y="40"/>
                  <a:pt x="43" y="36"/>
                </a:cubicBezTo>
                <a:cubicBezTo>
                  <a:pt x="58" y="36"/>
                  <a:pt x="58" y="36"/>
                  <a:pt x="58" y="36"/>
                </a:cubicBezTo>
                <a:cubicBezTo>
                  <a:pt x="53" y="50"/>
                  <a:pt x="53" y="50"/>
                  <a:pt x="53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6" y="60"/>
                  <a:pt x="56" y="60"/>
                  <a:pt x="56" y="60"/>
                </a:cubicBezTo>
                <a:cubicBezTo>
                  <a:pt x="66" y="46"/>
                  <a:pt x="66" y="46"/>
                  <a:pt x="66" y="46"/>
                </a:cubicBezTo>
                <a:cubicBezTo>
                  <a:pt x="60" y="46"/>
                  <a:pt x="60" y="46"/>
                  <a:pt x="60" y="46"/>
                </a:cubicBezTo>
                <a:cubicBezTo>
                  <a:pt x="65" y="36"/>
                  <a:pt x="65" y="36"/>
                  <a:pt x="65" y="36"/>
                </a:cubicBezTo>
                <a:cubicBezTo>
                  <a:pt x="75" y="36"/>
                  <a:pt x="75" y="36"/>
                  <a:pt x="75" y="36"/>
                </a:cubicBezTo>
                <a:cubicBezTo>
                  <a:pt x="77" y="40"/>
                  <a:pt x="80" y="49"/>
                  <a:pt x="80" y="57"/>
                </a:cubicBezTo>
                <a:cubicBezTo>
                  <a:pt x="80" y="62"/>
                  <a:pt x="76" y="71"/>
                  <a:pt x="61" y="72"/>
                </a:cubicBezTo>
                <a:moveTo>
                  <a:pt x="116" y="20"/>
                </a:moveTo>
                <a:cubicBezTo>
                  <a:pt x="101" y="2"/>
                  <a:pt x="101" y="2"/>
                  <a:pt x="101" y="2"/>
                </a:cubicBezTo>
                <a:cubicBezTo>
                  <a:pt x="100" y="1"/>
                  <a:pt x="98" y="0"/>
                  <a:pt x="9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0" y="0"/>
                  <a:pt x="18" y="1"/>
                  <a:pt x="17" y="2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22"/>
                  <a:pt x="0" y="26"/>
                  <a:pt x="0" y="28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5"/>
                  <a:pt x="4" y="99"/>
                  <a:pt x="9" y="99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14" y="99"/>
                  <a:pt x="118" y="95"/>
                  <a:pt x="118" y="90"/>
                </a:cubicBezTo>
                <a:cubicBezTo>
                  <a:pt x="118" y="28"/>
                  <a:pt x="118" y="28"/>
                  <a:pt x="118" y="28"/>
                </a:cubicBezTo>
                <a:cubicBezTo>
                  <a:pt x="118" y="26"/>
                  <a:pt x="117" y="22"/>
                  <a:pt x="116" y="20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2" name="Freeform 387">
            <a:extLst>
              <a:ext uri="{FF2B5EF4-FFF2-40B4-BE49-F238E27FC236}">
                <a16:creationId xmlns:a16="http://schemas.microsoft.com/office/drawing/2014/main" id="{21232A25-C203-05B0-B233-84B54079C54E}"/>
              </a:ext>
            </a:extLst>
          </p:cNvPr>
          <p:cNvSpPr>
            <a:spLocks noEditPoints="1"/>
          </p:cNvSpPr>
          <p:nvPr/>
        </p:nvSpPr>
        <p:spPr bwMode="auto">
          <a:xfrm>
            <a:off x="10179811" y="5499292"/>
            <a:ext cx="298240" cy="282544"/>
          </a:xfrm>
          <a:custGeom>
            <a:avLst/>
            <a:gdLst/>
            <a:ahLst/>
            <a:cxnLst>
              <a:cxn ang="0">
                <a:pos x="112" y="24"/>
              </a:cxn>
              <a:cxn ang="0">
                <a:pos x="65" y="9"/>
              </a:cxn>
              <a:cxn ang="0">
                <a:pos x="65" y="104"/>
              </a:cxn>
              <a:cxn ang="0">
                <a:pos x="112" y="97"/>
              </a:cxn>
              <a:cxn ang="0">
                <a:pos x="112" y="24"/>
              </a:cxn>
              <a:cxn ang="0">
                <a:pos x="118" y="26"/>
              </a:cxn>
              <a:cxn ang="0">
                <a:pos x="118" y="95"/>
              </a:cxn>
              <a:cxn ang="0">
                <a:pos x="111" y="104"/>
              </a:cxn>
              <a:cxn ang="0">
                <a:pos x="60" y="112"/>
              </a:cxn>
              <a:cxn ang="0">
                <a:pos x="58" y="112"/>
              </a:cxn>
              <a:cxn ang="0">
                <a:pos x="32" y="108"/>
              </a:cxn>
              <a:cxn ang="0">
                <a:pos x="32" y="81"/>
              </a:cxn>
              <a:cxn ang="0">
                <a:pos x="22" y="82"/>
              </a:cxn>
              <a:cxn ang="0">
                <a:pos x="22" y="106"/>
              </a:cxn>
              <a:cxn ang="0">
                <a:pos x="7" y="104"/>
              </a:cxn>
              <a:cxn ang="0">
                <a:pos x="0" y="95"/>
              </a:cxn>
              <a:cxn ang="0">
                <a:pos x="0" y="26"/>
              </a:cxn>
              <a:cxn ang="0">
                <a:pos x="5" y="18"/>
              </a:cxn>
              <a:cxn ang="0">
                <a:pos x="22" y="12"/>
              </a:cxn>
              <a:cxn ang="0">
                <a:pos x="22" y="33"/>
              </a:cxn>
              <a:cxn ang="0">
                <a:pos x="32" y="31"/>
              </a:cxn>
              <a:cxn ang="0">
                <a:pos x="32" y="9"/>
              </a:cxn>
              <a:cxn ang="0">
                <a:pos x="56" y="1"/>
              </a:cxn>
              <a:cxn ang="0">
                <a:pos x="62" y="1"/>
              </a:cxn>
              <a:cxn ang="0">
                <a:pos x="112" y="18"/>
              </a:cxn>
              <a:cxn ang="0">
                <a:pos x="118" y="26"/>
              </a:cxn>
              <a:cxn ang="0">
                <a:pos x="68" y="79"/>
              </a:cxn>
              <a:cxn ang="0">
                <a:pos x="109" y="75"/>
              </a:cxn>
              <a:cxn ang="0">
                <a:pos x="110" y="74"/>
              </a:cxn>
              <a:cxn ang="0">
                <a:pos x="110" y="73"/>
              </a:cxn>
              <a:cxn ang="0">
                <a:pos x="109" y="72"/>
              </a:cxn>
              <a:cxn ang="0">
                <a:pos x="68" y="76"/>
              </a:cxn>
              <a:cxn ang="0">
                <a:pos x="67" y="76"/>
              </a:cxn>
              <a:cxn ang="0">
                <a:pos x="67" y="79"/>
              </a:cxn>
              <a:cxn ang="0">
                <a:pos x="68" y="79"/>
              </a:cxn>
              <a:cxn ang="0">
                <a:pos x="96" y="53"/>
              </a:cxn>
              <a:cxn ang="0">
                <a:pos x="99" y="53"/>
              </a:cxn>
              <a:cxn ang="0">
                <a:pos x="99" y="69"/>
              </a:cxn>
              <a:cxn ang="0">
                <a:pos x="100" y="70"/>
              </a:cxn>
              <a:cxn ang="0">
                <a:pos x="103" y="70"/>
              </a:cxn>
              <a:cxn ang="0">
                <a:pos x="104" y="68"/>
              </a:cxn>
              <a:cxn ang="0">
                <a:pos x="104" y="53"/>
              </a:cxn>
              <a:cxn ang="0">
                <a:pos x="107" y="53"/>
              </a:cxn>
              <a:cxn ang="0">
                <a:pos x="108" y="51"/>
              </a:cxn>
              <a:cxn ang="0">
                <a:pos x="103" y="43"/>
              </a:cxn>
              <a:cxn ang="0">
                <a:pos x="100" y="43"/>
              </a:cxn>
              <a:cxn ang="0">
                <a:pos x="95" y="51"/>
              </a:cxn>
              <a:cxn ang="0">
                <a:pos x="96" y="53"/>
              </a:cxn>
              <a:cxn ang="0">
                <a:pos x="71" y="50"/>
              </a:cxn>
              <a:cxn ang="0">
                <a:pos x="78" y="41"/>
              </a:cxn>
              <a:cxn ang="0">
                <a:pos x="81" y="41"/>
              </a:cxn>
              <a:cxn ang="0">
                <a:pos x="87" y="51"/>
              </a:cxn>
              <a:cxn ang="0">
                <a:pos x="86" y="53"/>
              </a:cxn>
              <a:cxn ang="0">
                <a:pos x="83" y="52"/>
              </a:cxn>
              <a:cxn ang="0">
                <a:pos x="83" y="70"/>
              </a:cxn>
              <a:cxn ang="0">
                <a:pos x="82" y="71"/>
              </a:cxn>
              <a:cxn ang="0">
                <a:pos x="77" y="71"/>
              </a:cxn>
              <a:cxn ang="0">
                <a:pos x="76" y="70"/>
              </a:cxn>
              <a:cxn ang="0">
                <a:pos x="76" y="52"/>
              </a:cxn>
              <a:cxn ang="0">
                <a:pos x="73" y="52"/>
              </a:cxn>
              <a:cxn ang="0">
                <a:pos x="71" y="50"/>
              </a:cxn>
            </a:cxnLst>
            <a:rect l="0" t="0" r="r" b="b"/>
            <a:pathLst>
              <a:path w="118" h="112">
                <a:moveTo>
                  <a:pt x="112" y="24"/>
                </a:moveTo>
                <a:cubicBezTo>
                  <a:pt x="65" y="9"/>
                  <a:pt x="65" y="9"/>
                  <a:pt x="65" y="9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24"/>
                  <a:pt x="112" y="24"/>
                  <a:pt x="112" y="24"/>
                </a:cubicBezTo>
                <a:close/>
                <a:moveTo>
                  <a:pt x="118" y="26"/>
                </a:moveTo>
                <a:cubicBezTo>
                  <a:pt x="118" y="95"/>
                  <a:pt x="118" y="95"/>
                  <a:pt x="118" y="95"/>
                </a:cubicBezTo>
                <a:cubicBezTo>
                  <a:pt x="118" y="100"/>
                  <a:pt x="115" y="103"/>
                  <a:pt x="111" y="104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59" y="112"/>
                  <a:pt x="58" y="112"/>
                  <a:pt x="58" y="112"/>
                </a:cubicBezTo>
                <a:cubicBezTo>
                  <a:pt x="32" y="108"/>
                  <a:pt x="32" y="108"/>
                  <a:pt x="32" y="108"/>
                </a:cubicBezTo>
                <a:cubicBezTo>
                  <a:pt x="32" y="81"/>
                  <a:pt x="32" y="81"/>
                  <a:pt x="32" y="81"/>
                </a:cubicBezTo>
                <a:cubicBezTo>
                  <a:pt x="22" y="82"/>
                  <a:pt x="22" y="82"/>
                  <a:pt x="22" y="82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7" y="104"/>
                  <a:pt x="7" y="104"/>
                  <a:pt x="7" y="104"/>
                </a:cubicBezTo>
                <a:cubicBezTo>
                  <a:pt x="3" y="103"/>
                  <a:pt x="0" y="100"/>
                  <a:pt x="0" y="9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2"/>
                  <a:pt x="2" y="19"/>
                  <a:pt x="5" y="18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33"/>
                  <a:pt x="22" y="33"/>
                  <a:pt x="22" y="33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9"/>
                  <a:pt x="32" y="9"/>
                  <a:pt x="32" y="9"/>
                </a:cubicBezTo>
                <a:cubicBezTo>
                  <a:pt x="56" y="1"/>
                  <a:pt x="56" y="1"/>
                  <a:pt x="56" y="1"/>
                </a:cubicBezTo>
                <a:cubicBezTo>
                  <a:pt x="58" y="0"/>
                  <a:pt x="60" y="0"/>
                  <a:pt x="62" y="1"/>
                </a:cubicBezTo>
                <a:cubicBezTo>
                  <a:pt x="112" y="18"/>
                  <a:pt x="112" y="18"/>
                  <a:pt x="112" y="18"/>
                </a:cubicBezTo>
                <a:cubicBezTo>
                  <a:pt x="116" y="19"/>
                  <a:pt x="118" y="22"/>
                  <a:pt x="118" y="26"/>
                </a:cubicBezTo>
                <a:moveTo>
                  <a:pt x="68" y="79"/>
                </a:moveTo>
                <a:cubicBezTo>
                  <a:pt x="109" y="75"/>
                  <a:pt x="109" y="75"/>
                  <a:pt x="109" y="75"/>
                </a:cubicBezTo>
                <a:cubicBezTo>
                  <a:pt x="110" y="75"/>
                  <a:pt x="110" y="75"/>
                  <a:pt x="110" y="74"/>
                </a:cubicBezTo>
                <a:cubicBezTo>
                  <a:pt x="110" y="73"/>
                  <a:pt x="110" y="73"/>
                  <a:pt x="110" y="73"/>
                </a:cubicBezTo>
                <a:cubicBezTo>
                  <a:pt x="110" y="72"/>
                  <a:pt x="110" y="72"/>
                  <a:pt x="109" y="72"/>
                </a:cubicBezTo>
                <a:cubicBezTo>
                  <a:pt x="68" y="76"/>
                  <a:pt x="68" y="76"/>
                  <a:pt x="68" y="76"/>
                </a:cubicBezTo>
                <a:cubicBezTo>
                  <a:pt x="68" y="76"/>
                  <a:pt x="67" y="76"/>
                  <a:pt x="67" y="7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79"/>
                  <a:pt x="68" y="79"/>
                  <a:pt x="68" y="79"/>
                </a:cubicBezTo>
                <a:moveTo>
                  <a:pt x="96" y="53"/>
                </a:moveTo>
                <a:cubicBezTo>
                  <a:pt x="99" y="53"/>
                  <a:pt x="99" y="53"/>
                  <a:pt x="99" y="53"/>
                </a:cubicBezTo>
                <a:cubicBezTo>
                  <a:pt x="99" y="69"/>
                  <a:pt x="99" y="69"/>
                  <a:pt x="99" y="69"/>
                </a:cubicBezTo>
                <a:cubicBezTo>
                  <a:pt x="99" y="69"/>
                  <a:pt x="99" y="70"/>
                  <a:pt x="100" y="70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04" y="70"/>
                  <a:pt x="104" y="69"/>
                  <a:pt x="104" y="68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7" y="53"/>
                  <a:pt x="107" y="53"/>
                  <a:pt x="107" y="53"/>
                </a:cubicBezTo>
                <a:cubicBezTo>
                  <a:pt x="107" y="53"/>
                  <a:pt x="108" y="52"/>
                  <a:pt x="108" y="51"/>
                </a:cubicBezTo>
                <a:cubicBezTo>
                  <a:pt x="103" y="43"/>
                  <a:pt x="103" y="43"/>
                  <a:pt x="103" y="43"/>
                </a:cubicBezTo>
                <a:cubicBezTo>
                  <a:pt x="102" y="42"/>
                  <a:pt x="101" y="42"/>
                  <a:pt x="100" y="43"/>
                </a:cubicBezTo>
                <a:cubicBezTo>
                  <a:pt x="95" y="51"/>
                  <a:pt x="95" y="51"/>
                  <a:pt x="95" y="51"/>
                </a:cubicBezTo>
                <a:cubicBezTo>
                  <a:pt x="95" y="52"/>
                  <a:pt x="95" y="53"/>
                  <a:pt x="96" y="53"/>
                </a:cubicBezTo>
                <a:moveTo>
                  <a:pt x="71" y="50"/>
                </a:moveTo>
                <a:cubicBezTo>
                  <a:pt x="78" y="41"/>
                  <a:pt x="78" y="41"/>
                  <a:pt x="78" y="41"/>
                </a:cubicBezTo>
                <a:cubicBezTo>
                  <a:pt x="79" y="40"/>
                  <a:pt x="80" y="40"/>
                  <a:pt x="81" y="41"/>
                </a:cubicBezTo>
                <a:cubicBezTo>
                  <a:pt x="87" y="51"/>
                  <a:pt x="87" y="51"/>
                  <a:pt x="87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3" y="52"/>
                  <a:pt x="83" y="52"/>
                  <a:pt x="83" y="52"/>
                </a:cubicBezTo>
                <a:cubicBezTo>
                  <a:pt x="83" y="70"/>
                  <a:pt x="83" y="70"/>
                  <a:pt x="83" y="70"/>
                </a:cubicBezTo>
                <a:cubicBezTo>
                  <a:pt x="83" y="70"/>
                  <a:pt x="82" y="71"/>
                  <a:pt x="82" y="71"/>
                </a:cubicBezTo>
                <a:cubicBezTo>
                  <a:pt x="77" y="71"/>
                  <a:pt x="77" y="71"/>
                  <a:pt x="77" y="71"/>
                </a:cubicBezTo>
                <a:cubicBezTo>
                  <a:pt x="76" y="71"/>
                  <a:pt x="76" y="71"/>
                  <a:pt x="76" y="70"/>
                </a:cubicBezTo>
                <a:cubicBezTo>
                  <a:pt x="76" y="52"/>
                  <a:pt x="76" y="52"/>
                  <a:pt x="76" y="52"/>
                </a:cubicBezTo>
                <a:cubicBezTo>
                  <a:pt x="73" y="52"/>
                  <a:pt x="73" y="52"/>
                  <a:pt x="73" y="52"/>
                </a:cubicBezTo>
                <a:cubicBezTo>
                  <a:pt x="71" y="52"/>
                  <a:pt x="71" y="51"/>
                  <a:pt x="71" y="50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4" name="مستطيل ذو زاوية واحدة مستديرة 473">
            <a:extLst>
              <a:ext uri="{FF2B5EF4-FFF2-40B4-BE49-F238E27FC236}">
                <a16:creationId xmlns:a16="http://schemas.microsoft.com/office/drawing/2014/main" id="{11A7FE0D-E978-FB7E-610F-866D16768876}"/>
              </a:ext>
            </a:extLst>
          </p:cNvPr>
          <p:cNvSpPr/>
          <p:nvPr/>
        </p:nvSpPr>
        <p:spPr>
          <a:xfrm flipH="1">
            <a:off x="8172613" y="513504"/>
            <a:ext cx="3008835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icons</a:t>
            </a:r>
          </a:p>
        </p:txBody>
      </p:sp>
      <p:cxnSp>
        <p:nvCxnSpPr>
          <p:cNvPr id="475" name="موصل مستقيم 30">
            <a:extLst>
              <a:ext uri="{FF2B5EF4-FFF2-40B4-BE49-F238E27FC236}">
                <a16:creationId xmlns:a16="http://schemas.microsoft.com/office/drawing/2014/main" id="{29983AF2-E0C8-BC66-1EDF-15C0EE8779E3}"/>
              </a:ext>
            </a:extLst>
          </p:cNvPr>
          <p:cNvCxnSpPr>
            <a:cxnSpLocks/>
          </p:cNvCxnSpPr>
          <p:nvPr/>
        </p:nvCxnSpPr>
        <p:spPr>
          <a:xfrm>
            <a:off x="8176684" y="999914"/>
            <a:ext cx="3004764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6" name="مربع نص 475">
            <a:extLst>
              <a:ext uri="{FF2B5EF4-FFF2-40B4-BE49-F238E27FC236}">
                <a16:creationId xmlns:a16="http://schemas.microsoft.com/office/drawing/2014/main" id="{E2ECC901-5445-2416-AC99-5007D245B3CB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0"/>
            <a:r>
              <a:rPr lang="en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Presentation title here</a:t>
            </a:r>
            <a:endParaRPr lang="ar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Helvetica Neue" panose="02000503000000020004" pitchFamily="2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0492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C91BA117-54AB-4737-DDA3-4B70C1AC84FB}"/>
              </a:ext>
            </a:extLst>
          </p:cNvPr>
          <p:cNvSpPr/>
          <p:nvPr/>
        </p:nvSpPr>
        <p:spPr>
          <a:xfrm>
            <a:off x="8685706" y="3452132"/>
            <a:ext cx="2571538" cy="707886"/>
          </a:xfrm>
          <a:prstGeom prst="rect">
            <a:avLst/>
          </a:prstGeom>
          <a:effectLst/>
        </p:spPr>
        <p:txBody>
          <a:bodyPr wrap="none" anchor="b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991228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>
            <a:extLst>
              <a:ext uri="{FF2B5EF4-FFF2-40B4-BE49-F238E27FC236}">
                <a16:creationId xmlns:a16="http://schemas.microsoft.com/office/drawing/2014/main" id="{19D9BEB9-3AE4-DDAD-22D8-918A9B85357B}"/>
              </a:ext>
            </a:extLst>
          </p:cNvPr>
          <p:cNvSpPr txBox="1"/>
          <p:nvPr/>
        </p:nvSpPr>
        <p:spPr>
          <a:xfrm flipH="1">
            <a:off x="8621599" y="4120982"/>
            <a:ext cx="2838898" cy="646331"/>
          </a:xfrm>
          <a:prstGeom prst="round1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algn="ctr" defTabSz="914400" rtl="1" eaLnBrk="1" latinLnBrk="0" hangingPunct="1"/>
            <a:endParaRPr lang="ar" sz="3600" dirty="0">
              <a:solidFill>
                <a:srgbClr val="00374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مستطيل 2">
            <a:extLst>
              <a:ext uri="{FF2B5EF4-FFF2-40B4-BE49-F238E27FC236}">
                <a16:creationId xmlns:a16="http://schemas.microsoft.com/office/drawing/2014/main" id="{386C25F7-7917-507E-7605-2F1975EBE601}"/>
              </a:ext>
            </a:extLst>
          </p:cNvPr>
          <p:cNvSpPr/>
          <p:nvPr/>
        </p:nvSpPr>
        <p:spPr>
          <a:xfrm>
            <a:off x="11489448" y="4120982"/>
            <a:ext cx="49618" cy="646331"/>
          </a:xfrm>
          <a:prstGeom prst="rect">
            <a:avLst/>
          </a:prstGeom>
          <a:solidFill>
            <a:srgbClr val="0A15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4" name="مستطيل 3">
            <a:extLst>
              <a:ext uri="{FF2B5EF4-FFF2-40B4-BE49-F238E27FC236}">
                <a16:creationId xmlns:a16="http://schemas.microsoft.com/office/drawing/2014/main" id="{1FB86F2D-D80A-3D92-5117-65D4F21DAEDC}"/>
              </a:ext>
            </a:extLst>
          </p:cNvPr>
          <p:cNvSpPr/>
          <p:nvPr/>
        </p:nvSpPr>
        <p:spPr>
          <a:xfrm>
            <a:off x="11562739" y="4120982"/>
            <a:ext cx="617229" cy="646331"/>
          </a:xfrm>
          <a:prstGeom prst="rect">
            <a:avLst/>
          </a:prstGeom>
          <a:solidFill>
            <a:srgbClr val="0A15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5" name="مربع نص 4">
            <a:extLst>
              <a:ext uri="{FF2B5EF4-FFF2-40B4-BE49-F238E27FC236}">
                <a16:creationId xmlns:a16="http://schemas.microsoft.com/office/drawing/2014/main" id="{7EE22A32-F7E0-A938-8D60-5B499A881C56}"/>
              </a:ext>
            </a:extLst>
          </p:cNvPr>
          <p:cNvSpPr txBox="1"/>
          <p:nvPr/>
        </p:nvSpPr>
        <p:spPr>
          <a:xfrm>
            <a:off x="9482240" y="4182537"/>
            <a:ext cx="1117614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800" b="1" dirty="0">
                <a:solidFill>
                  <a:srgbClr val="003845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Slide(4)</a:t>
            </a:r>
          </a:p>
        </p:txBody>
      </p:sp>
    </p:spTree>
    <p:extLst>
      <p:ext uri="{BB962C8B-B14F-4D97-AF65-F5344CB8AC3E}">
        <p14:creationId xmlns:p14="http://schemas.microsoft.com/office/powerpoint/2010/main" val="1632728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>
            <a:extLst>
              <a:ext uri="{FF2B5EF4-FFF2-40B4-BE49-F238E27FC236}">
                <a16:creationId xmlns:a16="http://schemas.microsoft.com/office/drawing/2014/main" id="{976A68ED-5921-E571-8DC3-0156400200C4}"/>
              </a:ext>
            </a:extLst>
          </p:cNvPr>
          <p:cNvSpPr txBox="1"/>
          <p:nvPr/>
        </p:nvSpPr>
        <p:spPr>
          <a:xfrm flipH="1">
            <a:off x="8621599" y="4120982"/>
            <a:ext cx="2838898" cy="646331"/>
          </a:xfrm>
          <a:prstGeom prst="round1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algn="ctr" defTabSz="914400" rtl="1" eaLnBrk="1" latinLnBrk="0" hangingPunct="1"/>
            <a:endParaRPr lang="ar" sz="3600" dirty="0">
              <a:solidFill>
                <a:srgbClr val="00374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مستطيل 2">
            <a:extLst>
              <a:ext uri="{FF2B5EF4-FFF2-40B4-BE49-F238E27FC236}">
                <a16:creationId xmlns:a16="http://schemas.microsoft.com/office/drawing/2014/main" id="{96126D20-6ED9-9A95-B0AB-D5887293E0DE}"/>
              </a:ext>
            </a:extLst>
          </p:cNvPr>
          <p:cNvSpPr/>
          <p:nvPr/>
        </p:nvSpPr>
        <p:spPr>
          <a:xfrm>
            <a:off x="11489448" y="4120982"/>
            <a:ext cx="49618" cy="646331"/>
          </a:xfrm>
          <a:prstGeom prst="rect">
            <a:avLst/>
          </a:prstGeom>
          <a:solidFill>
            <a:srgbClr val="0A15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4" name="مستطيل 3">
            <a:extLst>
              <a:ext uri="{FF2B5EF4-FFF2-40B4-BE49-F238E27FC236}">
                <a16:creationId xmlns:a16="http://schemas.microsoft.com/office/drawing/2014/main" id="{A8C3CF8F-1371-4B73-A1F2-6DF1B6987A31}"/>
              </a:ext>
            </a:extLst>
          </p:cNvPr>
          <p:cNvSpPr/>
          <p:nvPr/>
        </p:nvSpPr>
        <p:spPr>
          <a:xfrm>
            <a:off x="11562739" y="4120982"/>
            <a:ext cx="617229" cy="646331"/>
          </a:xfrm>
          <a:prstGeom prst="rect">
            <a:avLst/>
          </a:prstGeom>
          <a:solidFill>
            <a:srgbClr val="0A15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5" name="مربع نص 4">
            <a:extLst>
              <a:ext uri="{FF2B5EF4-FFF2-40B4-BE49-F238E27FC236}">
                <a16:creationId xmlns:a16="http://schemas.microsoft.com/office/drawing/2014/main" id="{2D7A4222-E769-E13E-358C-E39E637EE1B3}"/>
              </a:ext>
            </a:extLst>
          </p:cNvPr>
          <p:cNvSpPr txBox="1"/>
          <p:nvPr/>
        </p:nvSpPr>
        <p:spPr>
          <a:xfrm>
            <a:off x="9482240" y="4182537"/>
            <a:ext cx="1117614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800" b="1" dirty="0">
                <a:solidFill>
                  <a:srgbClr val="003845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Slide(5)</a:t>
            </a:r>
          </a:p>
        </p:txBody>
      </p:sp>
    </p:spTree>
    <p:extLst>
      <p:ext uri="{BB962C8B-B14F-4D97-AF65-F5344CB8AC3E}">
        <p14:creationId xmlns:p14="http://schemas.microsoft.com/office/powerpoint/2010/main" val="30697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VDOCID" val="f8f317e4-a1b2-440d-8388-9e4c6cc7e8cd"/>
  <p:tag name="DLPTAGID01" val="21f1a95851b2-عام - Public"/>
  <p:tag name="DLPTAGID02" val="FDC-عام - Public"/>
  <p:tag name="DLPTAGID03" val="FDC-Public"/>
  <p:tag name="CLASSIFICATIONTAGSETID" val="e16409a7-1700-4153-9090-3955bc2f0ae8"/>
  <p:tag name="CLASSIFICATION" val="عام - Public"/>
  <p:tag name="COMPLIANCETAGSETID" val="f14fc1f1-8950-40d5-8a29-45909da947d6"/>
  <p:tag name="FILEID" val="f8f317e4-a1b2-440d-8388-9e4c6cc7e8cd"/>
  <p:tag name="USERID" val="Hanan Abdullah Z. Al-Sultan"/>
  <p:tag name="TAGDATETIME" val="1447-05-11T10:41:09Z"/>
  <p:tag name="GVDATA" val="eyJPUyI6IldpbmRvd3MiLCJkb2NJRCI6ImY4ZjMxN2U0LWExYjItNDQwZC04Mzg4LTllNGM2Y2M3ZThjZCIsImRvY1N0YXRlIjoie1wiQ3VycmVudFN0YXRlXCI6XCJ7XFxcIkZpcnN0UGFnZURpZmZlcmVudFxcXCI6ZmFsc2UsXFxcIkRpZmZlcmVudE9kZEFuZEV2"/>
  <p:tag name="GVDATA0" val="ZW5QYWdlc1xcXCI6ZmFsc2UsXFxcIlBhZ2VDb3VudFxcXCI6NzEsXFxcIkhlYWRlck1ldGFkYXRhXFxcIjpcXFwiPHNwYW4gc3R5bGU9XFxcXFxcXCJjb2xvcjp3aGl0ZTtcXFxcXFxcIj48c3BhbiBzdHlsZT1cXFxcXFxcImZvbnQtc2l6ZToxcHhcXFxcXFxcIj48"/>
  <p:tag name="GVDATA1" val="c3BhbiBzdHlsZT1cXFxcXFxcInRleHQtYWxpZ246cmlnaHQ7XFxcXFxcXCI+PHNwYW4+RkRDLVB1YmxpYzwvc3Bhbj48L3NwYW4+PC9zcGFuPjwvc3Bhbj5cXFwiLFxcXCJUaGlyZFBhcnR5SGVhZGVyTWV0YWRhdGFcXFwiOlxcXCJcXFwiLFxcXCJHVkhlYWRlckV4"/>
  <p:tag name="GVDATA2" val="aXN0c1xcXCI6ZmFsc2UsXFxcIk5vbkdWSGVhZGVyRXhpc3RzXFxcIjpmYWxzZSxcXFwiRmxvYXRpbmdIZWFkZXJFeGlzdHNcXFwiOnRydWUsXFxcIk5vbkdWSGVhZGVyU2hhcGVFeGlzdHNcXFwiOmZhbHNlLFxcXCJUaGlyZFBhcnR5SGVhZGVyc1xcXCI6W10sXFxc"/>
  <p:tag name="GVDATA3" val="IkZvb3Rlck1ldGFkYXRhXFxcIjpcXFwiPHNwYW4gc3R5bGU9XFxcXFxcXCJjb2xvcjojMkZBRTgwO1xcXFxcXFwiPjxzcGFuIHN0eWxlPVxcXFxcXFwiZm9udC1zaXplOjEwcHhcXFxcXFxcIj48c3BhbiBzdHlsZT1cXFxcXFxcInRleHQtYWxpZ246bGVmdDtcXFxc"/>
  <p:tag name="GVDATA4" val="XFxcIj48c3Bhbj5QdWJsaWMgLSDYudin2YU8L3NwYW4+PC9zcGFuPjwvc3Bhbj48L3NwYW4+XFxcXG5cXFwiLFxcXCJUaGlyZFBhcnR5Rm9vdGVyTWV0YWRhdGFcXFwiOlxcXCJcXFwiLFxcXCJHVkZvb3RlckV4aXN0c1xcXCI6ZmFsc2UsXFxcIk5vbkdWRm9vdGVy"/>
  <p:tag name="GVDATA5" val="RXhpc3RzXFxcIjpmYWxzZSxcXFwiRmxvYXRpbmdGb290ZXJFeGlzdHNcXFwiOmZhbHNlLFxcXCJOb25HVkZvb3RlclNoYXBlRXhpc3RzXFxcIjpmYWxzZSxcXFwiVGhpcmRQYXJ0eUZvb3RlcnNcXFwiOltdLFxcXCJXYXRlcm1hcmtNZXRhZGF0YVxcXCI6bnVsbCxc"/>
  <p:tag name="GVDATA6" val="XFwiV2F0ZXJtYXJrRXhpc3RzXFxcIjpmYWxzZSxcXFwiUG93ZXJwb2ludFRpdGxlTWV0YWRhdGFcXFwiOlxcXCJcXFwiLFxcXCJQb3dlcnBvaW50U3VidGl0bGVNZXRhZGF0YVxcXCI6XFxcIlxcXCIsXFxcIlRoaXJkUGFydHlNZXRhZGF0YUZvdW5kXFxcIjpmYWxz"/>
  <p:tag name="GVDATA7" val="ZX1cIixcIkhlYWRlclwiOlwiPHNwYW4gc3R5bGU9XFxcImNvbG9yOndoaXRlO1xcXCI+PHNwYW4gc3R5bGU9XFxcImZvbnQtc2l6ZToxcHhcXFwiPjxzcGFuIHN0eWxlPVxcXCJ0ZXh0LWFsaWduOnJpZ2h0O1xcXCI+PHNwYW4+RkRDLVB1YmxpYzwvc3Bhbj48L3Nw"/>
  <p:tag name="GVDATA8" val="YW4+PC9zcGFuPjwvc3Bhbj5cIixcIkZvb3RlclwiOlwiPHNwYW4gc3R5bGU9XFxcImNvbG9yOiMyRkFFODA7XFxcIj48c3BhbiBzdHlsZT1cXFwiZm9udC1zaXplOjEwcHhcXFwiPjxzcGFuIHN0eWxlPVxcXCJ0ZXh0LWFsaWduOmxlZnQ7XFxcIj48c3Bhbj5QdWJs"/>
  <p:tag name="GVDATA9" val="aWMgLSDYudin2YU8L3NwYW4+PC9zcGFuPjwvc3Bhbj48L3NwYW4+XFxuXCIsXCJPcHRpb25zXCI6XCJ7XFxcIlBvcHVwQ29uZmlndXJhdGlvblxcXCI6e1xcXCJBbHdheXNTaG93UG9wdXBcXFwiOmZhbHNlLFxcXCJFbmZvcmNlSGVhZGVyRm9vdGVyVHlwZVxcXCI6"/>
  <p:tag name="GVDATA10" val="ZmFsc2UsXFxcIkhlYWRlclBsYWNlbWVudFR5cGVcXFwiOjAsXFxcIkZvb3RlclBsYWNlbWVudFR5cGVcXFwiOjAsXFxcIkVuZm9yY2VMYXlvdXRPcHRpb25cXFwiOmZhbHNlLFxcXCJMYXlvdXRPcHRpb25cXFwiOjAsXFxcIlRyaWdnZXJOdW1iZXJcXFwiOjAsXFxc"/>
  <p:tag name="GVDATA11" val="IkZyb21JbmRleFxcXCI6MCxcXFwiVG9JbmRleFxcXCI6MCxcXFwiRW5mb3JjZU92ZXJ3cml0ZU9wdGlvblxcXCI6ZmFsc2UsXFxcIk92ZXJ3cml0ZU9wdGlvblxcXCI6XFxcIm92ZXJ3cml0ZVxcXCJ9LFxcXCJIZWFkZXJFbmFibGVkXFxcIjp0cnVlLFxcXCJIZWFk"/>
  <p:tag name="GVDATA12" val="ZXJcXFwiOlxcXCI8c3BhbiBzdHlsZT1cXFxcXFxcImNvbG9yOndoaXRlO1xcXFxcXFwiPjxzcGFuIHN0eWxlPVxcXFxcXFwiZm9udC1zaXplOjFweFxcXFxcXFwiPjxzcGFuIHN0eWxlPVxcXFxcXFwidGV4dC1hbGlnbjpyaWdodDtcXFxcXFxcIj48c3Bhbj5GREMt"/>
  <p:tag name="GVDATA13" val="UHVibGljPC9zcGFuPjwvc3Bhbj48L3NwYW4+PC9zcGFuPlxcXCIsXFxcIkhlYWRlcnNcXFwiOltcXFwiPHNwYW4gc3R5bGU9XFxcXFxcXCJjb2xvcjp3aGl0ZTtcXFxcXFxcIj48c3BhbiBzdHlsZT1cXFxcXFxcImZvbnQtc2l6ZToxcHhcXFxcXFxcIj48c3BhbiBz"/>
  <p:tag name="GVDATA14" val="dHlsZT1cXFxcXFxcInRleHQtYWxpZ246cmlnaHQ7XFxcXFxcXCI+PHNwYW4+RkRDLVB1YmxpYzwvc3Bhbj48L3NwYW4+PC9zcGFuPjwvc3Bhbj5cXFwiXSxcXFwiSGVhZGVyVHlwZVxcXCI6MSxcXFwiSGVhZGVyVHlwZXNBbGxvd2VkXFxcIjpbMCwxXSxcXFwiSGVh"/>
  <p:tag name="GVDATA15" val="ZGVyVXBkYXRlVHlwZVxcXCI6MSxcXFwiRm9vdGVyRW5hYmxlZFxcXCI6dHJ1ZSxcXFwiRm9vdGVyXFxcIjpcXFwiPHNwYW4gc3R5bGU9XFxcXFxcXCJjb2xvcjojMkZBRTgwO1xcXFxcXFwiPjxzcGFuIHN0eWxlPVxcXFxcXFwiZm9udC1zaXplOjEwcHhcXFxcXFxc"/>
  <p:tag name="GVDATA16" val="Ij48c3BhbiBzdHlsZT1cXFxcXFxcInRleHQtYWxpZ246bGVmdDtcXFxcXFxcIj48c3Bhbj5QdWJsaWMgLSDYudin2YU8L3NwYW4+PC9zcGFuPjwvc3Bhbj48L3NwYW4+XFxcXG5cXFwiLFxcXCJGb290ZXJzXFxcIjpbXFxcIjxzcGFuIHN0eWxlPVxcXFxcXFwiY29s"/>
  <p:tag name="GVDATA17" val="b3I6IzJGQUU4MDtcXFxcXFxcIj48c3BhbiBzdHlsZT1cXFxcXFxcImZvbnQtc2l6ZToxMHB4XFxcXFxcXCI+PHNwYW4gc3R5bGU9XFxcXFxcXCJ0ZXh0LWFsaWduOmxlZnQ7XFxcXFxcXCI+PHNwYW4+UHVibGljIC0g2LnYp9mFPC9zcGFuPjwvc3Bhbj48L3NwYW4+"/>
  <p:tag name="GVDATA18" val="PC9zcGFuPlxcXFxuXFxcIl0sXFxcIkZvb3RlclR5cGVcXFwiOjAsXFxcIkZvb3RlclR5cGVzQWxsb3dlZFxcXCI6WzAsMV0sXFxcIkZvb3RlclVwZGF0ZVR5cGVcXFwiOjEsXFxcIldhdGVybWFya1xcXCI6bnVsbCxcXFwiV2F0ZXJtYXJrRW5hYmxlZFxcXCI6ZmFs"/>
  <p:tag name="GVDATA19" val="c2UsXFxcIlNob3VsZFdyaXRlV2F0ZXJtYXJrXFxcIjpmYWxzZSxcXFwiV2F0ZXJtYXJrVXBkYXRlVHlwZVxcXCI6MCxcXFwiUG93ZXJwb2ludFRpdGxlXFxcIjpcXFwiXFxcIixcXFwiUG93ZXJwb2ludFN1Yml0bGVcXFwiOlxcXCJcXFwifVwiLFwiU3RhdGVcIjpc"/>
  <p:tag name="GVDATA20" val="IntcXFwiRmlyc3RQYWdlRGlmZmVyZW50XFxcIjpmYWxzZSxcXFwiRGlmZmVyZW50T2RkQW5kRXZlblBhZ2VzXFxcIjpmYWxzZSxcXFwiUGFnZUNvdW50XFxcIjo3MSxcXFwiSGVhZGVyTWV0YWRhdGFcXFwiOlxcXCI8c3BhbiBzdHlsZT1cXFxcXFxcImNvbG9yOndo"/>
  <p:tag name="GVDATA21" val="aXRlO1xcXFxcXFwiPjxzcGFuIHN0eWxlPVxcXFxcXFwiZm9udC1zaXplOjFweFxcXFxcXFwiPjxzcGFuIHN0eWxlPVxcXFxcXFwidGV4dC1hbGlnbjpyaWdodDtcXFxcXFxcIj48c3Bhbj5GREMtUHVibGljPC9zcGFuPjwvc3Bhbj48L3NwYW4+PC9zcGFuPlxcXCIs"/>
  <p:tag name="GVDATA22" val="XFxcIlRoaXJkUGFydHlIZWFkZXJNZXRhZGF0YVxcXCI6XFxcIlxcXCIsXFxcIkdWSGVhZGVyRXhpc3RzXFxcIjpmYWxzZSxcXFwiTm9uR1ZIZWFkZXJFeGlzdHNcXFwiOmZhbHNlLFxcXCJGbG9hdGluZ0hlYWRlckV4aXN0c1xcXCI6dHJ1ZSxcXFwiTm9uR1ZIZWFk"/>
  <p:tag name="GVDATA23" val="ZXJTaGFwZUV4aXN0c1xcXCI6ZmFsc2UsXFxcIlRoaXJkUGFydHlIZWFkZXJzXFxcIjpbXSxcXFwiRm9vdGVyTWV0YWRhdGFcXFwiOlxcXCI8c3BhbiBzdHlsZT1cXFxcXFxcImNvbG9yOiMyRkFFODA7XFxcXFxcXCI+PHNwYW4gc3R5bGU9XFxcXFxcXCJmb250LXNp"/>
  <p:tag name="GVDATA24" val="emU6MTBweFxcXFxcXFwiPjxzcGFuIHN0eWxlPVxcXFxcXFwidGV4dC1hbGlnbjpsZWZ0O1xcXFxcXFwiPjxzcGFuPlB1YmxpYyAtINi52KfZhTwvc3Bhbj48L3NwYW4+PC9zcGFuPjwvc3Bhbj5cXFxcblxcXCIsXFxcIlRoaXJkUGFydHlGb290ZXJNZXRhZGF0YVxc"/>
  <p:tag name="GVDATA25" val="XCI6XFxcIlxcXCIsXFxcIkdWRm9vdGVyRXhpc3RzXFxcIjpmYWxzZSxcXFwiTm9uR1ZGb290ZXJFeGlzdHNcXFwiOmZhbHNlLFxcXCJGbG9hdGluZ0Zvb3RlckV4aXN0c1xcXCI6ZmFsc2UsXFxcIk5vbkdWRm9vdGVyU2hhcGVFeGlzdHNcXFwiOmZhbHNlLFxcXCJU"/>
  <p:tag name="GVDATA26" val="aGlyZFBhcnR5Rm9vdGVyc1xcXCI6W10sXFxcIldhdGVybWFya01ldGFkYXRhXFxcIjpudWxsLFxcXCJXYXRlcm1hcmtFeGlzdHNcXFwiOmZhbHNlLFxcXCJQb3dlcnBvaW50VGl0bGVNZXRhZGF0YVxcXCI6XFxcIlxcXCIsXFxcIlBvd2VycG9pbnRTdWJ0aXRsZU1l"/>
  <p:tag name="GVDATA27" val="dGFkYXRhXFxcIjpcXFwiXFxcIixcXFwiVGhpcmRQYXJ0eU1ldGFkYXRhRm91bmRcXFwiOmZhbHNlfVwifSIsInBhcmVudExpbmVJZHMiOiJbXCJiODFjNzAwMy1iMTVlLTQ0YjctYWU0Ny0xYzUzNzJiZTY5MzdcIixcImNkNDk5MzliLWM0ZjMtNDNlZC1hYzY5LTli"/>
  <p:tag name="GVDATA28" val="ZmEyZWJjZDkxN1wiLFwiOGZkNWVkM2YtOTYxMC00ZDczLTg0ZmEtYzI5NGI3MGQ0NDBjXCIsXCJmZDkxYjA0ZS1hOGQwLTRlYzktYjVjNi04YzQ4ZWI4MTgxYmNcIixcIjNlNzVjOGQzLWE0ZjctNDc0Ni1hMzJjLWVmOThiODExYWJjMVwiXSIsIndyaXR0ZW5LZXlz"/>
  <p:tag name="GVDATA29" val="IjoiW1wiZ3Zkb2NpZFwiLFwiRExQVGFnSWQwMVwiLFwiRExQVGFnSWQwMlwiLFwiRExQVGFnSWQwM1wiLFwiQ2xhc3NpZmljYXRpb25UYWdTZXRJZFwiLFwiQ2xhc3NpZmljYXRpb25cIixcIkNvbXBsaWFuY2VUYWdTZXRJZFwiLFwiRmlsZUlkXCIsXCJVc2VySWRc"/>
  <p:tag name="GVDATA30" val="IixcIlRhZ0RhdGVUaW1lXCJdIiwibm9PZkd2RGF0YUVudHJpZXMiOiIyNyIsImxpbmVJZCI6Ijc2NDkwZGNmLTBlYjktNGNjYi1hZDJiLTNhNWIxOTI0M2ZiNyIsInRhZ3NldF9lMTY0MDlhN18xNzAwXzQxNTNfOTA5MF8zOTU1YmMyZjBhZThfY2xhc3NpZmljYXRp"/>
  <p:tag name="GVDATA31" val="b24iOiJQdWJsaWMifQ=="/>
  <p:tag name="GVDATA32" val="(end)"/>
</p:tagLst>
</file>

<file path=ppt/theme/theme1.xml><?xml version="1.0" encoding="utf-8"?>
<a:theme xmlns:a="http://schemas.openxmlformats.org/drawingml/2006/main" name="نسق Office">
  <a:themeElements>
    <a:clrScheme name="مخصص 1">
      <a:dk1>
        <a:srgbClr val="003845"/>
      </a:dk1>
      <a:lt1>
        <a:srgbClr val="F2F2F2"/>
      </a:lt1>
      <a:dk2>
        <a:srgbClr val="5FDDA9"/>
      </a:dk2>
      <a:lt2>
        <a:srgbClr val="D5D5D5"/>
      </a:lt2>
      <a:accent1>
        <a:srgbClr val="13A09F"/>
      </a:accent1>
      <a:accent2>
        <a:srgbClr val="9238FE"/>
      </a:accent2>
      <a:accent3>
        <a:srgbClr val="7F7F7F"/>
      </a:accent3>
      <a:accent4>
        <a:srgbClr val="268CAB"/>
      </a:accent4>
      <a:accent5>
        <a:srgbClr val="62C1D1"/>
      </a:accent5>
      <a:accent6>
        <a:srgbClr val="7258A3"/>
      </a:accent6>
      <a:hlink>
        <a:srgbClr val="5E81C8"/>
      </a:hlink>
      <a:folHlink>
        <a:srgbClr val="31126C"/>
      </a:folHlink>
    </a:clrScheme>
    <a:fontScheme name="مخصص 1">
      <a:majorFont>
        <a:latin typeface="Helvetica Neue W23 for SKY Reg"/>
        <a:ea typeface=""/>
        <a:cs typeface="Helvetica Neue W23 for SKY Reg"/>
      </a:majorFont>
      <a:minorFont>
        <a:latin typeface="Helvetica Neue W23 for SKY Reg"/>
        <a:ea typeface=""/>
        <a:cs typeface="Helvetica Neue W23 for SKY Reg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Arial">
    <a:maj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Arial">
    <a:maj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Arial">
    <a:maj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23098</TotalTime>
  <Words>1447</Words>
  <Application>Microsoft Macintosh PowerPoint</Application>
  <PresentationFormat>شاشة عريضة</PresentationFormat>
  <Paragraphs>667</Paragraphs>
  <Slides>71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9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71</vt:i4>
      </vt:variant>
    </vt:vector>
  </HeadingPairs>
  <TitlesOfParts>
    <vt:vector size="81" baseType="lpstr">
      <vt:lpstr>Arial</vt:lpstr>
      <vt:lpstr>Calibri</vt:lpstr>
      <vt:lpstr>DIN Next LT Arabic</vt:lpstr>
      <vt:lpstr>Helvetica Neue W23 for SKY Reg</vt:lpstr>
      <vt:lpstr>Lato Light</vt:lpstr>
      <vt:lpstr>Open Sans</vt:lpstr>
      <vt:lpstr>Sakkal Majalla</vt:lpstr>
      <vt:lpstr>Saudi</vt:lpstr>
      <vt:lpstr>SF Arabic</vt:lpstr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subject/>
  <dc:creator>Fahad Aljebreen</dc:creator>
  <cp:keywords/>
  <dc:description/>
  <cp:lastModifiedBy>KHOLOUD MOHAMMED</cp:lastModifiedBy>
  <cp:revision>96</cp:revision>
  <dcterms:created xsi:type="dcterms:W3CDTF">2024-10-13T08:58:52Z</dcterms:created>
  <dcterms:modified xsi:type="dcterms:W3CDTF">2025-11-06T08:03:41Z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vdocid">
    <vt:lpwstr>f8f317e4-a1b2-440d-8388-9e4c6cc7e8cd</vt:lpwstr>
  </property>
  <property fmtid="{D5CDD505-2E9C-101B-9397-08002B2CF9AE}" pid="3" name="DLPTagId01">
    <vt:lpwstr>21f1a95851b2-عام - Public</vt:lpwstr>
  </property>
  <property fmtid="{D5CDD505-2E9C-101B-9397-08002B2CF9AE}" pid="4" name="DLPTagId02">
    <vt:lpwstr>FDC-عام - Public</vt:lpwstr>
  </property>
  <property fmtid="{D5CDD505-2E9C-101B-9397-08002B2CF9AE}" pid="5" name="DLPTagId03">
    <vt:lpwstr>FDC-Public</vt:lpwstr>
  </property>
  <property fmtid="{D5CDD505-2E9C-101B-9397-08002B2CF9AE}" pid="6" name="ClassificationTagSetId">
    <vt:lpwstr>e16409a7-1700-4153-9090-3955bc2f0ae8</vt:lpwstr>
  </property>
  <property fmtid="{D5CDD505-2E9C-101B-9397-08002B2CF9AE}" pid="7" name="ComplianceTagSetId">
    <vt:lpwstr>f14fc1f1-8950-40d5-8a29-45909da947d6</vt:lpwstr>
  </property>
  <property fmtid="{D5CDD505-2E9C-101B-9397-08002B2CF9AE}" pid="8" name="FileId">
    <vt:lpwstr>f8f317e4-a1b2-440d-8388-9e4c6cc7e8cd</vt:lpwstr>
  </property>
  <property fmtid="{D5CDD505-2E9C-101B-9397-08002B2CF9AE}" pid="9" name="UserId">
    <vt:lpwstr>Hanan Abdullah Z. Al-Sultan</vt:lpwstr>
  </property>
  <property fmtid="{D5CDD505-2E9C-101B-9397-08002B2CF9AE}" pid="10" name="TagDateTime">
    <vt:lpwstr>1447-05-11T10:41:09Z</vt:lpwstr>
  </property>
  <property fmtid="{D5CDD505-2E9C-101B-9397-08002B2CF9AE}" pid="11" name="GVData">
    <vt:lpwstr>eyJPUyI6IldpbmRvd3MiLCJkb2NJRCI6ImY4ZjMxN2U0LWExYjItNDQwZC04Mzg4LTllNGM2Y2M3ZThjZCIsImRvY1N0YXRlIjoie1wiQ3VycmVudFN0YXRlXCI6XCJ7XFxcIkZpcnN0UGFnZURpZmZlcmVudFxcXCI6ZmFsc2UsXFxcIkRpZmZlcmVudE9kZEFuZEV2</vt:lpwstr>
  </property>
  <property fmtid="{D5CDD505-2E9C-101B-9397-08002B2CF9AE}" pid="12" name="GVData0">
    <vt:lpwstr>ZW5QYWdlc1xcXCI6ZmFsc2UsXFxcIlBhZ2VDb3VudFxcXCI6NzEsXFxcIkhlYWRlck1ldGFkYXRhXFxcIjpcXFwiPHNwYW4gc3R5bGU9XFxcXFxcXCJjb2xvcjp3aGl0ZTtcXFxcXFxcIj48c3BhbiBzdHlsZT1cXFxcXFxcImZvbnQtc2l6ZToxcHhcXFxcXFxcIj48</vt:lpwstr>
  </property>
  <property fmtid="{D5CDD505-2E9C-101B-9397-08002B2CF9AE}" pid="13" name="GVData1">
    <vt:lpwstr>c3BhbiBzdHlsZT1cXFxcXFxcInRleHQtYWxpZ246cmlnaHQ7XFxcXFxcXCI+PHNwYW4+RkRDLVB1YmxpYzwvc3Bhbj48L3NwYW4+PC9zcGFuPjwvc3Bhbj5cXFwiLFxcXCJUaGlyZFBhcnR5SGVhZGVyTWV0YWRhdGFcXFwiOlxcXCJcXFwiLFxcXCJHVkhlYWRlckV4</vt:lpwstr>
  </property>
  <property fmtid="{D5CDD505-2E9C-101B-9397-08002B2CF9AE}" pid="14" name="GVData2">
    <vt:lpwstr>aXN0c1xcXCI6ZmFsc2UsXFxcIk5vbkdWSGVhZGVyRXhpc3RzXFxcIjpmYWxzZSxcXFwiRmxvYXRpbmdIZWFkZXJFeGlzdHNcXFwiOnRydWUsXFxcIk5vbkdWSGVhZGVyU2hhcGVFeGlzdHNcXFwiOmZhbHNlLFxcXCJUaGlyZFBhcnR5SGVhZGVyc1xcXCI6W10sXFxc</vt:lpwstr>
  </property>
  <property fmtid="{D5CDD505-2E9C-101B-9397-08002B2CF9AE}" pid="15" name="GVData3">
    <vt:lpwstr>IkZvb3Rlck1ldGFkYXRhXFxcIjpcXFwiPHNwYW4gc3R5bGU9XFxcXFxcXCJjb2xvcjojMkZBRTgwO1xcXFxcXFwiPjxzcGFuIHN0eWxlPVxcXFxcXFwiZm9udC1zaXplOjEwcHhcXFxcXFxcIj48c3BhbiBzdHlsZT1cXFxcXFxcInRleHQtYWxpZ246bGVmdDtcXFxc</vt:lpwstr>
  </property>
  <property fmtid="{D5CDD505-2E9C-101B-9397-08002B2CF9AE}" pid="16" name="GVData4">
    <vt:lpwstr>XFxcIj48c3Bhbj5QdWJsaWMgLSDYudin2YU8L3NwYW4+PC9zcGFuPjwvc3Bhbj48L3NwYW4+XFxcXG5cXFwiLFxcXCJUaGlyZFBhcnR5Rm9vdGVyTWV0YWRhdGFcXFwiOlxcXCJcXFwiLFxcXCJHVkZvb3RlckV4aXN0c1xcXCI6ZmFsc2UsXFxcIk5vbkdWRm9vdGVy</vt:lpwstr>
  </property>
  <property fmtid="{D5CDD505-2E9C-101B-9397-08002B2CF9AE}" pid="17" name="GVData5">
    <vt:lpwstr>RXhpc3RzXFxcIjpmYWxzZSxcXFwiRmxvYXRpbmdGb290ZXJFeGlzdHNcXFwiOmZhbHNlLFxcXCJOb25HVkZvb3RlclNoYXBlRXhpc3RzXFxcIjpmYWxzZSxcXFwiVGhpcmRQYXJ0eUZvb3RlcnNcXFwiOltdLFxcXCJXYXRlcm1hcmtNZXRhZGF0YVxcXCI6bnVsbCxc</vt:lpwstr>
  </property>
  <property fmtid="{D5CDD505-2E9C-101B-9397-08002B2CF9AE}" pid="18" name="GVData6">
    <vt:lpwstr>XFwiV2F0ZXJtYXJrRXhpc3RzXFxcIjpmYWxzZSxcXFwiUG93ZXJwb2ludFRpdGxlTWV0YWRhdGFcXFwiOlxcXCJcXFwiLFxcXCJQb3dlcnBvaW50U3VidGl0bGVNZXRhZGF0YVxcXCI6XFxcIlxcXCIsXFxcIlRoaXJkUGFydHlNZXRhZGF0YUZvdW5kXFxcIjpmYWxz</vt:lpwstr>
  </property>
  <property fmtid="{D5CDD505-2E9C-101B-9397-08002B2CF9AE}" pid="19" name="GVData7">
    <vt:lpwstr>ZX1cIixcIkhlYWRlclwiOlwiPHNwYW4gc3R5bGU9XFxcImNvbG9yOndoaXRlO1xcXCI+PHNwYW4gc3R5bGU9XFxcImZvbnQtc2l6ZToxcHhcXFwiPjxzcGFuIHN0eWxlPVxcXCJ0ZXh0LWFsaWduOnJpZ2h0O1xcXCI+PHNwYW4+RkRDLVB1YmxpYzwvc3Bhbj48L3Nw</vt:lpwstr>
  </property>
  <property fmtid="{D5CDD505-2E9C-101B-9397-08002B2CF9AE}" pid="20" name="Classification">
    <vt:lpwstr>عام - Public</vt:lpwstr>
  </property>
  <property fmtid="{D5CDD505-2E9C-101B-9397-08002B2CF9AE}" pid="21" name="GVData8">
    <vt:lpwstr>YW4+PC9zcGFuPjwvc3Bhbj5cIixcIkZvb3RlclwiOlwiPHNwYW4gc3R5bGU9XFxcImNvbG9yOiMyRkFFODA7XFxcIj48c3BhbiBzdHlsZT1cXFwiZm9udC1zaXplOjEwcHhcXFwiPjxzcGFuIHN0eWxlPVxcXCJ0ZXh0LWFsaWduOmxlZnQ7XFxcIj48c3Bhbj5QdWJs</vt:lpwstr>
  </property>
  <property fmtid="{D5CDD505-2E9C-101B-9397-08002B2CF9AE}" pid="22" name="GVData9">
    <vt:lpwstr>aWMgLSDYudin2YU8L3NwYW4+PC9zcGFuPjwvc3Bhbj48L3NwYW4+XFxuXCIsXCJPcHRpb25zXCI6XCJ7XFxcIlBvcHVwQ29uZmlndXJhdGlvblxcXCI6e1xcXCJBbHdheXNTaG93UG9wdXBcXFwiOmZhbHNlLFxcXCJFbmZvcmNlSGVhZGVyRm9vdGVyVHlwZVxcXCI6</vt:lpwstr>
  </property>
  <property fmtid="{D5CDD505-2E9C-101B-9397-08002B2CF9AE}" pid="23" name="GVData10">
    <vt:lpwstr>ZmFsc2UsXFxcIkhlYWRlclBsYWNlbWVudFR5cGVcXFwiOjAsXFxcIkZvb3RlclBsYWNlbWVudFR5cGVcXFwiOjAsXFxcIkVuZm9yY2VMYXlvdXRPcHRpb25cXFwiOmZhbHNlLFxcXCJMYXlvdXRPcHRpb25cXFwiOjAsXFxcIlRyaWdnZXJOdW1iZXJcXFwiOjAsXFxc</vt:lpwstr>
  </property>
  <property fmtid="{D5CDD505-2E9C-101B-9397-08002B2CF9AE}" pid="24" name="GVData11">
    <vt:lpwstr>IkZyb21JbmRleFxcXCI6MCxcXFwiVG9JbmRleFxcXCI6MCxcXFwiRW5mb3JjZU92ZXJ3cml0ZU9wdGlvblxcXCI6ZmFsc2UsXFxcIk92ZXJ3cml0ZU9wdGlvblxcXCI6XFxcIm92ZXJ3cml0ZVxcXCJ9LFxcXCJIZWFkZXJFbmFibGVkXFxcIjp0cnVlLFxcXCJIZWFk</vt:lpwstr>
  </property>
  <property fmtid="{D5CDD505-2E9C-101B-9397-08002B2CF9AE}" pid="25" name="GVData12">
    <vt:lpwstr>ZXJcXFwiOlxcXCI8c3BhbiBzdHlsZT1cXFxcXFxcImNvbG9yOndoaXRlO1xcXFxcXFwiPjxzcGFuIHN0eWxlPVxcXFxcXFwiZm9udC1zaXplOjFweFxcXFxcXFwiPjxzcGFuIHN0eWxlPVxcXFxcXFwidGV4dC1hbGlnbjpyaWdodDtcXFxcXFxcIj48c3Bhbj5GREMt</vt:lpwstr>
  </property>
  <property fmtid="{D5CDD505-2E9C-101B-9397-08002B2CF9AE}" pid="26" name="GVData13">
    <vt:lpwstr>UHVibGljPC9zcGFuPjwvc3Bhbj48L3NwYW4+PC9zcGFuPlxcXCIsXFxcIkhlYWRlcnNcXFwiOltcXFwiPHNwYW4gc3R5bGU9XFxcXFxcXCJjb2xvcjp3aGl0ZTtcXFxcXFxcIj48c3BhbiBzdHlsZT1cXFxcXFxcImZvbnQtc2l6ZToxcHhcXFxcXFxcIj48c3BhbiBz</vt:lpwstr>
  </property>
  <property fmtid="{D5CDD505-2E9C-101B-9397-08002B2CF9AE}" pid="27" name="GVData14">
    <vt:lpwstr>dHlsZT1cXFxcXFxcInRleHQtYWxpZ246cmlnaHQ7XFxcXFxcXCI+PHNwYW4+RkRDLVB1YmxpYzwvc3Bhbj48L3NwYW4+PC9zcGFuPjwvc3Bhbj5cXFwiXSxcXFwiSGVhZGVyVHlwZVxcXCI6MSxcXFwiSGVhZGVyVHlwZXNBbGxvd2VkXFxcIjpbMCwxXSxcXFwiSGVh</vt:lpwstr>
  </property>
  <property fmtid="{D5CDD505-2E9C-101B-9397-08002B2CF9AE}" pid="28" name="GVData15">
    <vt:lpwstr>ZGVyVXBkYXRlVHlwZVxcXCI6MSxcXFwiRm9vdGVyRW5hYmxlZFxcXCI6dHJ1ZSxcXFwiRm9vdGVyXFxcIjpcXFwiPHNwYW4gc3R5bGU9XFxcXFxcXCJjb2xvcjojMkZBRTgwO1xcXFxcXFwiPjxzcGFuIHN0eWxlPVxcXFxcXFwiZm9udC1zaXplOjEwcHhcXFxcXFxc</vt:lpwstr>
  </property>
  <property fmtid="{D5CDD505-2E9C-101B-9397-08002B2CF9AE}" pid="29" name="GVData16">
    <vt:lpwstr>Ij48c3BhbiBzdHlsZT1cXFxcXFxcInRleHQtYWxpZ246bGVmdDtcXFxcXFxcIj48c3Bhbj5QdWJsaWMgLSDYudin2YU8L3NwYW4+PC9zcGFuPjwvc3Bhbj48L3NwYW4+XFxcXG5cXFwiLFxcXCJGb290ZXJzXFxcIjpbXFxcIjxzcGFuIHN0eWxlPVxcXFxcXFwiY29s</vt:lpwstr>
  </property>
  <property fmtid="{D5CDD505-2E9C-101B-9397-08002B2CF9AE}" pid="30" name="GVData17">
    <vt:lpwstr>b3I6IzJGQUU4MDtcXFxcXFxcIj48c3BhbiBzdHlsZT1cXFxcXFxcImZvbnQtc2l6ZToxMHB4XFxcXFxcXCI+PHNwYW4gc3R5bGU9XFxcXFxcXCJ0ZXh0LWFsaWduOmxlZnQ7XFxcXFxcXCI+PHNwYW4+UHVibGljIC0g2LnYp9mFPC9zcGFuPjwvc3Bhbj48L3NwYW4+</vt:lpwstr>
  </property>
  <property fmtid="{D5CDD505-2E9C-101B-9397-08002B2CF9AE}" pid="31" name="GVData18">
    <vt:lpwstr>PC9zcGFuPlxcXFxuXFxcIl0sXFxcIkZvb3RlclR5cGVcXFwiOjAsXFxcIkZvb3RlclR5cGVzQWxsb3dlZFxcXCI6WzAsMV0sXFxcIkZvb3RlclVwZGF0ZVR5cGVcXFwiOjEsXFxcIldhdGVybWFya1xcXCI6bnVsbCxcXFwiV2F0ZXJtYXJrRW5hYmxlZFxcXCI6ZmFs</vt:lpwstr>
  </property>
  <property fmtid="{D5CDD505-2E9C-101B-9397-08002B2CF9AE}" pid="32" name="GVData19">
    <vt:lpwstr>c2UsXFxcIlNob3VsZFdyaXRlV2F0ZXJtYXJrXFxcIjpmYWxzZSxcXFwiV2F0ZXJtYXJrVXBkYXRlVHlwZVxcXCI6MCxcXFwiUG93ZXJwb2ludFRpdGxlXFxcIjpcXFwiXFxcIixcXFwiUG93ZXJwb2ludFN1Yml0bGVcXFwiOlxcXCJcXFwifVwiLFwiU3RhdGVcIjpc</vt:lpwstr>
  </property>
  <property fmtid="{D5CDD505-2E9C-101B-9397-08002B2CF9AE}" pid="33" name="GVData20">
    <vt:lpwstr>IntcXFwiRmlyc3RQYWdlRGlmZmVyZW50XFxcIjpmYWxzZSxcXFwiRGlmZmVyZW50T2RkQW5kRXZlblBhZ2VzXFxcIjpmYWxzZSxcXFwiUGFnZUNvdW50XFxcIjo3MSxcXFwiSGVhZGVyTWV0YWRhdGFcXFwiOlxcXCI8c3BhbiBzdHlsZT1cXFxcXFxcImNvbG9yOndo</vt:lpwstr>
  </property>
  <property fmtid="{D5CDD505-2E9C-101B-9397-08002B2CF9AE}" pid="34" name="GVData21">
    <vt:lpwstr>aXRlO1xcXFxcXFwiPjxzcGFuIHN0eWxlPVxcXFxcXFwiZm9udC1zaXplOjFweFxcXFxcXFwiPjxzcGFuIHN0eWxlPVxcXFxcXFwidGV4dC1hbGlnbjpyaWdodDtcXFxcXFxcIj48c3Bhbj5GREMtUHVibGljPC9zcGFuPjwvc3Bhbj48L3NwYW4+PC9zcGFuPlxcXCIs</vt:lpwstr>
  </property>
  <property fmtid="{D5CDD505-2E9C-101B-9397-08002B2CF9AE}" pid="35" name="GVData22">
    <vt:lpwstr>XFxcIlRoaXJkUGFydHlIZWFkZXJNZXRhZGF0YVxcXCI6XFxcIlxcXCIsXFxcIkdWSGVhZGVyRXhpc3RzXFxcIjpmYWxzZSxcXFwiTm9uR1ZIZWFkZXJFeGlzdHNcXFwiOmZhbHNlLFxcXCJGbG9hdGluZ0hlYWRlckV4aXN0c1xcXCI6dHJ1ZSxcXFwiTm9uR1ZIZWFk</vt:lpwstr>
  </property>
  <property fmtid="{D5CDD505-2E9C-101B-9397-08002B2CF9AE}" pid="36" name="GVData23">
    <vt:lpwstr>ZXJTaGFwZUV4aXN0c1xcXCI6ZmFsc2UsXFxcIlRoaXJkUGFydHlIZWFkZXJzXFxcIjpbXSxcXFwiRm9vdGVyTWV0YWRhdGFcXFwiOlxcXCI8c3BhbiBzdHlsZT1cXFxcXFxcImNvbG9yOiMyRkFFODA7XFxcXFxcXCI+PHNwYW4gc3R5bGU9XFxcXFxcXCJmb250LXNp</vt:lpwstr>
  </property>
  <property fmtid="{D5CDD505-2E9C-101B-9397-08002B2CF9AE}" pid="37" name="GVData24">
    <vt:lpwstr>emU6MTBweFxcXFxcXFwiPjxzcGFuIHN0eWxlPVxcXFxcXFwidGV4dC1hbGlnbjpsZWZ0O1xcXFxcXFwiPjxzcGFuPlB1YmxpYyAtINi52KfZhTwvc3Bhbj48L3NwYW4+PC9zcGFuPjwvc3Bhbj5cXFxcblxcXCIsXFxcIlRoaXJkUGFydHlGb290ZXJNZXRhZGF0YVxc</vt:lpwstr>
  </property>
  <property fmtid="{D5CDD505-2E9C-101B-9397-08002B2CF9AE}" pid="38" name="GVData25">
    <vt:lpwstr>XCI6XFxcIlxcXCIsXFxcIkdWRm9vdGVyRXhpc3RzXFxcIjpmYWxzZSxcXFwiTm9uR1ZGb290ZXJFeGlzdHNcXFwiOmZhbHNlLFxcXCJGbG9hdGluZ0Zvb3RlckV4aXN0c1xcXCI6ZmFsc2UsXFxcIk5vbkdWRm9vdGVyU2hhcGVFeGlzdHNcXFwiOmZhbHNlLFxcXCJU</vt:lpwstr>
  </property>
  <property fmtid="{D5CDD505-2E9C-101B-9397-08002B2CF9AE}" pid="39" name="GVData26">
    <vt:lpwstr>aGlyZFBhcnR5Rm9vdGVyc1xcXCI6W10sXFxcIldhdGVybWFya01ldGFkYXRhXFxcIjpudWxsLFxcXCJXYXRlcm1hcmtFeGlzdHNcXFwiOmZhbHNlLFxcXCJQb3dlcnBvaW50VGl0bGVNZXRhZGF0YVxcXCI6XFxcIlxcXCIsXFxcIlBvd2VycG9pbnRTdWJ0aXRsZU1l</vt:lpwstr>
  </property>
  <property fmtid="{D5CDD505-2E9C-101B-9397-08002B2CF9AE}" pid="40" name="GVData27">
    <vt:lpwstr>dGFkYXRhXFxcIjpcXFwiXFxcIixcXFwiVGhpcmRQYXJ0eU1ldGFkYXRhRm91bmRcXFwiOmZhbHNlfVwifSIsInBhcmVudExpbmVJZHMiOiJbXCJiODFjNzAwMy1iMTVlLTQ0YjctYWU0Ny0xYzUzNzJiZTY5MzdcIixcImNkNDk5MzliLWM0ZjMtNDNlZC1hYzY5LTli</vt:lpwstr>
  </property>
  <property fmtid="{D5CDD505-2E9C-101B-9397-08002B2CF9AE}" pid="41" name="GVData28">
    <vt:lpwstr>ZmEyZWJjZDkxN1wiLFwiOGZkNWVkM2YtOTYxMC00ZDczLTg0ZmEtYzI5NGI3MGQ0NDBjXCIsXCJmZDkxYjA0ZS1hOGQwLTRlYzktYjVjNi04YzQ4ZWI4MTgxYmNcIixcIjNlNzVjOGQzLWE0ZjctNDc0Ni1hMzJjLWVmOThiODExYWJjMVwiXSIsIndyaXR0ZW5LZXlz</vt:lpwstr>
  </property>
  <property fmtid="{D5CDD505-2E9C-101B-9397-08002B2CF9AE}" pid="42" name="GVData29">
    <vt:lpwstr>IjoiW1wiZ3Zkb2NpZFwiLFwiRExQVGFnSWQwMVwiLFwiRExQVGFnSWQwMlwiLFwiRExQVGFnSWQwM1wiLFwiQ2xhc3NpZmljYXRpb25UYWdTZXRJZFwiLFwiQ2xhc3NpZmljYXRpb25cIixcIkNvbXBsaWFuY2VUYWdTZXRJZFwiLFwiRmlsZUlkXCIsXCJVc2VySWRc</vt:lpwstr>
  </property>
  <property fmtid="{D5CDD505-2E9C-101B-9397-08002B2CF9AE}" pid="43" name="GVData30">
    <vt:lpwstr>IixcIlRhZ0RhdGVUaW1lXCJdIiwibm9PZkd2RGF0YUVudHJpZXMiOiIyNyIsImxpbmVJZCI6Ijc2NDkwZGNmLTBlYjktNGNjYi1hZDJiLTNhNWIxOTI0M2ZiNyIsInRhZ3NldF9lMTY0MDlhN18xNzAwXzQxNTNfOTA5MF8zOTU1YmMyZjBhZThfY2xhc3NpZmljYXRp</vt:lpwstr>
  </property>
  <property fmtid="{D5CDD505-2E9C-101B-9397-08002B2CF9AE}" pid="44" name="GVData31">
    <vt:lpwstr>b24iOiJQdWJsaWMifQ==</vt:lpwstr>
  </property>
  <property fmtid="{D5CDD505-2E9C-101B-9397-08002B2CF9AE}" pid="45" name="GVData32">
    <vt:lpwstr>(end)</vt:lpwstr>
  </property>
</Properties>
</file>